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8"/>
  </p:notesMasterIdLst>
  <p:sldIdLst>
    <p:sldId id="257" r:id="rId2"/>
    <p:sldId id="264" r:id="rId3"/>
    <p:sldId id="259" r:id="rId4"/>
    <p:sldId id="326" r:id="rId5"/>
    <p:sldId id="285" r:id="rId6"/>
    <p:sldId id="325" r:id="rId7"/>
    <p:sldId id="277" r:id="rId8"/>
    <p:sldId id="304" r:id="rId9"/>
    <p:sldId id="331" r:id="rId10"/>
    <p:sldId id="327" r:id="rId11"/>
    <p:sldId id="328" r:id="rId12"/>
    <p:sldId id="329" r:id="rId13"/>
    <p:sldId id="332" r:id="rId14"/>
    <p:sldId id="337" r:id="rId15"/>
    <p:sldId id="333" r:id="rId16"/>
    <p:sldId id="334" r:id="rId17"/>
    <p:sldId id="338" r:id="rId18"/>
    <p:sldId id="339" r:id="rId19"/>
    <p:sldId id="286" r:id="rId20"/>
    <p:sldId id="272" r:id="rId21"/>
    <p:sldId id="323" r:id="rId22"/>
    <p:sldId id="303" r:id="rId23"/>
    <p:sldId id="271" r:id="rId24"/>
    <p:sldId id="306" r:id="rId25"/>
    <p:sldId id="324" r:id="rId26"/>
    <p:sldId id="288" r:id="rId2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F7F9"/>
    <a:srgbClr val="8E5BB4"/>
    <a:srgbClr val="70AD47"/>
    <a:srgbClr val="FF3E3E"/>
    <a:srgbClr val="558FC4"/>
    <a:srgbClr val="FF66FF"/>
    <a:srgbClr val="F7B63E"/>
    <a:srgbClr val="76AADB"/>
    <a:srgbClr val="57247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71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CB93D7-575E-4195-A0BD-90E2C727CDE2}" type="datetimeFigureOut">
              <a:rPr lang="zh-CN" altLang="en-US" smtClean="0"/>
              <a:t>2020/11/23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D03FA2-A613-42FA-9687-609A920DA7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2056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D03FA2-A613-42FA-9687-609A920DA779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D03FA2-A613-42FA-9687-609A920DA779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39966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D03FA2-A613-42FA-9687-609A920DA779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25250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D03FA2-A613-42FA-9687-609A920DA779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36718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D03FA2-A613-42FA-9687-609A920DA779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81894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D03FA2-A613-42FA-9687-609A920DA779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35733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D03FA2-A613-42FA-9687-609A920DA779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04133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D03FA2-A613-42FA-9687-609A920DA779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34386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D03FA2-A613-42FA-9687-609A920DA779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53791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D03FA2-A613-42FA-9687-609A920DA779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164683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D03FA2-A613-42FA-9687-609A920DA779}" type="slidenum">
              <a:rPr lang="zh-CN" altLang="en-US" smtClean="0"/>
              <a:t>19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D03FA2-A613-42FA-9687-609A920DA779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D03FA2-A613-42FA-9687-609A920DA779}" type="slidenum">
              <a:rPr lang="zh-CN" altLang="en-US" smtClean="0"/>
              <a:t>20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D03FA2-A613-42FA-9687-609A920DA779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54888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D03FA2-A613-42FA-9687-609A920DA779}" type="slidenum">
              <a:rPr lang="zh-CN" altLang="en-US" smtClean="0"/>
              <a:t>22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D03FA2-A613-42FA-9687-609A920DA779}" type="slidenum">
              <a:rPr lang="zh-CN" altLang="en-US" smtClean="0"/>
              <a:t>23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D03FA2-A613-42FA-9687-609A920DA779}" type="slidenum">
              <a:rPr lang="zh-CN" altLang="en-US" smtClean="0"/>
              <a:t>24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D03FA2-A613-42FA-9687-609A920DA779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066864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D03FA2-A613-42FA-9687-609A920DA779}" type="slidenum">
              <a:rPr lang="zh-CN" altLang="en-US" smtClean="0"/>
              <a:t>26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D03FA2-A613-42FA-9687-609A920DA779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D03FA2-A613-42FA-9687-609A920DA779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00778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D03FA2-A613-42FA-9687-609A920DA779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D03FA2-A613-42FA-9687-609A920DA779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59480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D03FA2-A613-42FA-9687-609A920DA779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D03FA2-A613-42FA-9687-609A920DA779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D03FA2-A613-42FA-9687-609A920DA779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18117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9D43B-8A00-44B8-9B81-0C251BDB1F3E}" type="datetimeFigureOut">
              <a:rPr lang="zh-CN" altLang="en-US" smtClean="0"/>
              <a:t>2020/11/23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33520-50DC-46AA-9E66-3DCD1E11525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9D43B-8A00-44B8-9B81-0C251BDB1F3E}" type="datetimeFigureOut">
              <a:rPr lang="zh-CN" altLang="en-US" smtClean="0"/>
              <a:t>2020/11/23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33520-50DC-46AA-9E66-3DCD1E11525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9D43B-8A00-44B8-9B81-0C251BDB1F3E}" type="datetimeFigureOut">
              <a:rPr lang="zh-CN" altLang="en-US" smtClean="0"/>
              <a:t>2020/11/23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33520-50DC-46AA-9E66-3DCD1E11525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9D43B-8A00-44B8-9B81-0C251BDB1F3E}" type="datetimeFigureOut">
              <a:rPr lang="zh-CN" altLang="en-US" smtClean="0"/>
              <a:t>2020/11/23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33520-50DC-46AA-9E66-3DCD1E11525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9D43B-8A00-44B8-9B81-0C251BDB1F3E}" type="datetimeFigureOut">
              <a:rPr lang="zh-CN" altLang="en-US" smtClean="0"/>
              <a:t>2020/11/23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33520-50DC-46AA-9E66-3DCD1E11525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9D43B-8A00-44B8-9B81-0C251BDB1F3E}" type="datetimeFigureOut">
              <a:rPr lang="zh-CN" altLang="en-US" smtClean="0"/>
              <a:t>2020/11/23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33520-50DC-46AA-9E66-3DCD1E11525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9D43B-8A00-44B8-9B81-0C251BDB1F3E}" type="datetimeFigureOut">
              <a:rPr lang="zh-CN" altLang="en-US" smtClean="0"/>
              <a:t>2020/11/23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33520-50DC-46AA-9E66-3DCD1E11525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9D43B-8A00-44B8-9B81-0C251BDB1F3E}" type="datetimeFigureOut">
              <a:rPr lang="zh-CN" altLang="en-US" smtClean="0"/>
              <a:t>2020/11/23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33520-50DC-46AA-9E66-3DCD1E11525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9D43B-8A00-44B8-9B81-0C251BDB1F3E}" type="datetimeFigureOut">
              <a:rPr lang="zh-CN" altLang="en-US" smtClean="0"/>
              <a:t>2020/11/23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33520-50DC-46AA-9E66-3DCD1E11525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9D43B-8A00-44B8-9B81-0C251BDB1F3E}" type="datetimeFigureOut">
              <a:rPr lang="zh-CN" altLang="en-US" smtClean="0"/>
              <a:t>2020/11/23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33520-50DC-46AA-9E66-3DCD1E11525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9D43B-8A00-44B8-9B81-0C251BDB1F3E}" type="datetimeFigureOut">
              <a:rPr lang="zh-CN" altLang="en-US" smtClean="0"/>
              <a:t>2020/11/23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33520-50DC-46AA-9E66-3DCD1E11525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99D43B-8A00-44B8-9B81-0C251BDB1F3E}" type="datetimeFigureOut">
              <a:rPr lang="zh-CN" altLang="en-US" smtClean="0"/>
              <a:t>2020/11/23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433520-50DC-46AA-9E66-3DCD1E11525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jp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/>
          <p:cNvGrpSpPr>
            <a:grpSpLocks noChangeAspect="1"/>
          </p:cNvGrpSpPr>
          <p:nvPr/>
        </p:nvGrpSpPr>
        <p:grpSpPr bwMode="auto">
          <a:xfrm>
            <a:off x="4117476" y="3502698"/>
            <a:ext cx="1601546" cy="2244929"/>
            <a:chOff x="1999" y="1444"/>
            <a:chExt cx="1043" cy="1462"/>
          </a:xfrm>
          <a:solidFill>
            <a:srgbClr val="FF3E3E"/>
          </a:solidFill>
        </p:grpSpPr>
        <p:sp>
          <p:nvSpPr>
            <p:cNvPr id="43" name="Freeform 41"/>
            <p:cNvSpPr>
              <a:spLocks noEditPoints="1"/>
            </p:cNvSpPr>
            <p:nvPr/>
          </p:nvSpPr>
          <p:spPr bwMode="auto">
            <a:xfrm>
              <a:off x="2262" y="1607"/>
              <a:ext cx="420" cy="422"/>
            </a:xfrm>
            <a:custGeom>
              <a:avLst/>
              <a:gdLst>
                <a:gd name="T0" fmla="*/ 0 w 118"/>
                <a:gd name="T1" fmla="*/ 59 h 119"/>
                <a:gd name="T2" fmla="*/ 59 w 118"/>
                <a:gd name="T3" fmla="*/ 0 h 119"/>
                <a:gd name="T4" fmla="*/ 59 w 118"/>
                <a:gd name="T5" fmla="*/ 0 h 119"/>
                <a:gd name="T6" fmla="*/ 118 w 118"/>
                <a:gd name="T7" fmla="*/ 59 h 119"/>
                <a:gd name="T8" fmla="*/ 118 w 118"/>
                <a:gd name="T9" fmla="*/ 59 h 119"/>
                <a:gd name="T10" fmla="*/ 59 w 118"/>
                <a:gd name="T11" fmla="*/ 119 h 119"/>
                <a:gd name="T12" fmla="*/ 59 w 118"/>
                <a:gd name="T13" fmla="*/ 119 h 119"/>
                <a:gd name="T14" fmla="*/ 0 w 118"/>
                <a:gd name="T15" fmla="*/ 59 h 119"/>
                <a:gd name="T16" fmla="*/ 4 w 118"/>
                <a:gd name="T17" fmla="*/ 59 h 119"/>
                <a:gd name="T18" fmla="*/ 59 w 118"/>
                <a:gd name="T19" fmla="*/ 115 h 119"/>
                <a:gd name="T20" fmla="*/ 59 w 118"/>
                <a:gd name="T21" fmla="*/ 115 h 119"/>
                <a:gd name="T22" fmla="*/ 114 w 118"/>
                <a:gd name="T23" fmla="*/ 59 h 119"/>
                <a:gd name="T24" fmla="*/ 114 w 118"/>
                <a:gd name="T25" fmla="*/ 59 h 119"/>
                <a:gd name="T26" fmla="*/ 59 w 118"/>
                <a:gd name="T27" fmla="*/ 4 h 119"/>
                <a:gd name="T28" fmla="*/ 59 w 118"/>
                <a:gd name="T29" fmla="*/ 4 h 119"/>
                <a:gd name="T30" fmla="*/ 4 w 118"/>
                <a:gd name="T31" fmla="*/ 5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18" h="119">
                  <a:moveTo>
                    <a:pt x="0" y="59"/>
                  </a:moveTo>
                  <a:cubicBezTo>
                    <a:pt x="0" y="26"/>
                    <a:pt x="27" y="0"/>
                    <a:pt x="59" y="0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92" y="0"/>
                    <a:pt x="118" y="26"/>
                    <a:pt x="118" y="59"/>
                  </a:cubicBezTo>
                  <a:cubicBezTo>
                    <a:pt x="118" y="59"/>
                    <a:pt x="118" y="59"/>
                    <a:pt x="118" y="59"/>
                  </a:cubicBezTo>
                  <a:cubicBezTo>
                    <a:pt x="118" y="92"/>
                    <a:pt x="92" y="119"/>
                    <a:pt x="59" y="119"/>
                  </a:cubicBezTo>
                  <a:cubicBezTo>
                    <a:pt x="59" y="119"/>
                    <a:pt x="59" y="119"/>
                    <a:pt x="59" y="119"/>
                  </a:cubicBezTo>
                  <a:cubicBezTo>
                    <a:pt x="27" y="119"/>
                    <a:pt x="0" y="92"/>
                    <a:pt x="0" y="59"/>
                  </a:cubicBezTo>
                  <a:close/>
                  <a:moveTo>
                    <a:pt x="4" y="59"/>
                  </a:moveTo>
                  <a:cubicBezTo>
                    <a:pt x="4" y="90"/>
                    <a:pt x="29" y="115"/>
                    <a:pt x="59" y="115"/>
                  </a:cubicBezTo>
                  <a:cubicBezTo>
                    <a:pt x="59" y="115"/>
                    <a:pt x="59" y="115"/>
                    <a:pt x="59" y="115"/>
                  </a:cubicBezTo>
                  <a:cubicBezTo>
                    <a:pt x="90" y="115"/>
                    <a:pt x="114" y="90"/>
                    <a:pt x="114" y="59"/>
                  </a:cubicBezTo>
                  <a:cubicBezTo>
                    <a:pt x="114" y="59"/>
                    <a:pt x="114" y="59"/>
                    <a:pt x="114" y="59"/>
                  </a:cubicBezTo>
                  <a:cubicBezTo>
                    <a:pt x="114" y="29"/>
                    <a:pt x="90" y="4"/>
                    <a:pt x="59" y="4"/>
                  </a:cubicBezTo>
                  <a:cubicBezTo>
                    <a:pt x="59" y="4"/>
                    <a:pt x="59" y="4"/>
                    <a:pt x="59" y="4"/>
                  </a:cubicBezTo>
                  <a:cubicBezTo>
                    <a:pt x="29" y="4"/>
                    <a:pt x="4" y="29"/>
                    <a:pt x="4" y="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Freeform 42"/>
            <p:cNvSpPr>
              <a:spLocks noEditPoints="1"/>
            </p:cNvSpPr>
            <p:nvPr/>
          </p:nvSpPr>
          <p:spPr bwMode="auto">
            <a:xfrm>
              <a:off x="2255" y="1600"/>
              <a:ext cx="434" cy="436"/>
            </a:xfrm>
            <a:custGeom>
              <a:avLst/>
              <a:gdLst>
                <a:gd name="T0" fmla="*/ 0 w 122"/>
                <a:gd name="T1" fmla="*/ 61 h 123"/>
                <a:gd name="T2" fmla="*/ 61 w 122"/>
                <a:gd name="T3" fmla="*/ 0 h 123"/>
                <a:gd name="T4" fmla="*/ 61 w 122"/>
                <a:gd name="T5" fmla="*/ 0 h 123"/>
                <a:gd name="T6" fmla="*/ 122 w 122"/>
                <a:gd name="T7" fmla="*/ 61 h 123"/>
                <a:gd name="T8" fmla="*/ 122 w 122"/>
                <a:gd name="T9" fmla="*/ 61 h 123"/>
                <a:gd name="T10" fmla="*/ 61 w 122"/>
                <a:gd name="T11" fmla="*/ 123 h 123"/>
                <a:gd name="T12" fmla="*/ 61 w 122"/>
                <a:gd name="T13" fmla="*/ 123 h 123"/>
                <a:gd name="T14" fmla="*/ 0 w 122"/>
                <a:gd name="T15" fmla="*/ 61 h 123"/>
                <a:gd name="T16" fmla="*/ 4 w 122"/>
                <a:gd name="T17" fmla="*/ 61 h 123"/>
                <a:gd name="T18" fmla="*/ 61 w 122"/>
                <a:gd name="T19" fmla="*/ 119 h 123"/>
                <a:gd name="T20" fmla="*/ 61 w 122"/>
                <a:gd name="T21" fmla="*/ 119 h 123"/>
                <a:gd name="T22" fmla="*/ 118 w 122"/>
                <a:gd name="T23" fmla="*/ 61 h 123"/>
                <a:gd name="T24" fmla="*/ 118 w 122"/>
                <a:gd name="T25" fmla="*/ 61 h 123"/>
                <a:gd name="T26" fmla="*/ 61 w 122"/>
                <a:gd name="T27" fmla="*/ 4 h 123"/>
                <a:gd name="T28" fmla="*/ 61 w 122"/>
                <a:gd name="T29" fmla="*/ 4 h 123"/>
                <a:gd name="T30" fmla="*/ 118 w 122"/>
                <a:gd name="T31" fmla="*/ 61 h 123"/>
                <a:gd name="T32" fmla="*/ 118 w 122"/>
                <a:gd name="T33" fmla="*/ 61 h 123"/>
                <a:gd name="T34" fmla="*/ 61 w 122"/>
                <a:gd name="T35" fmla="*/ 119 h 123"/>
                <a:gd name="T36" fmla="*/ 61 w 122"/>
                <a:gd name="T37" fmla="*/ 119 h 123"/>
                <a:gd name="T38" fmla="*/ 4 w 122"/>
                <a:gd name="T39" fmla="*/ 61 h 123"/>
                <a:gd name="T40" fmla="*/ 4 w 122"/>
                <a:gd name="T41" fmla="*/ 61 h 123"/>
                <a:gd name="T42" fmla="*/ 61 w 122"/>
                <a:gd name="T43" fmla="*/ 115 h 123"/>
                <a:gd name="T44" fmla="*/ 114 w 122"/>
                <a:gd name="T45" fmla="*/ 61 h 123"/>
                <a:gd name="T46" fmla="*/ 114 w 122"/>
                <a:gd name="T47" fmla="*/ 61 h 123"/>
                <a:gd name="T48" fmla="*/ 61 w 122"/>
                <a:gd name="T49" fmla="*/ 8 h 123"/>
                <a:gd name="T50" fmla="*/ 61 w 122"/>
                <a:gd name="T51" fmla="*/ 8 h 123"/>
                <a:gd name="T52" fmla="*/ 8 w 122"/>
                <a:gd name="T53" fmla="*/ 61 h 123"/>
                <a:gd name="T54" fmla="*/ 8 w 122"/>
                <a:gd name="T55" fmla="*/ 61 h 123"/>
                <a:gd name="T56" fmla="*/ 61 w 122"/>
                <a:gd name="T57" fmla="*/ 115 h 123"/>
                <a:gd name="T58" fmla="*/ 6 w 122"/>
                <a:gd name="T59" fmla="*/ 61 h 123"/>
                <a:gd name="T60" fmla="*/ 4 w 122"/>
                <a:gd name="T61" fmla="*/ 61 h 123"/>
                <a:gd name="T62" fmla="*/ 4 w 122"/>
                <a:gd name="T63" fmla="*/ 61 h 123"/>
                <a:gd name="T64" fmla="*/ 4 w 122"/>
                <a:gd name="T65" fmla="*/ 61 h 123"/>
                <a:gd name="T66" fmla="*/ 6 w 122"/>
                <a:gd name="T67" fmla="*/ 61 h 123"/>
                <a:gd name="T68" fmla="*/ 4 w 122"/>
                <a:gd name="T69" fmla="*/ 61 h 123"/>
                <a:gd name="T70" fmla="*/ 42 w 122"/>
                <a:gd name="T71" fmla="*/ 7 h 123"/>
                <a:gd name="T72" fmla="*/ 42 w 122"/>
                <a:gd name="T73" fmla="*/ 7 h 123"/>
                <a:gd name="T74" fmla="*/ 4 w 122"/>
                <a:gd name="T75" fmla="*/ 61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22" h="123">
                  <a:moveTo>
                    <a:pt x="0" y="61"/>
                  </a:moveTo>
                  <a:cubicBezTo>
                    <a:pt x="0" y="27"/>
                    <a:pt x="27" y="0"/>
                    <a:pt x="61" y="0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95" y="0"/>
                    <a:pt x="122" y="27"/>
                    <a:pt x="122" y="61"/>
                  </a:cubicBezTo>
                  <a:cubicBezTo>
                    <a:pt x="122" y="61"/>
                    <a:pt x="122" y="61"/>
                    <a:pt x="122" y="61"/>
                  </a:cubicBezTo>
                  <a:cubicBezTo>
                    <a:pt x="122" y="95"/>
                    <a:pt x="95" y="123"/>
                    <a:pt x="61" y="123"/>
                  </a:cubicBezTo>
                  <a:cubicBezTo>
                    <a:pt x="61" y="123"/>
                    <a:pt x="61" y="123"/>
                    <a:pt x="61" y="123"/>
                  </a:cubicBezTo>
                  <a:cubicBezTo>
                    <a:pt x="27" y="123"/>
                    <a:pt x="0" y="95"/>
                    <a:pt x="0" y="61"/>
                  </a:cubicBezTo>
                  <a:close/>
                  <a:moveTo>
                    <a:pt x="4" y="61"/>
                  </a:moveTo>
                  <a:cubicBezTo>
                    <a:pt x="4" y="93"/>
                    <a:pt x="30" y="119"/>
                    <a:pt x="61" y="119"/>
                  </a:cubicBezTo>
                  <a:cubicBezTo>
                    <a:pt x="61" y="119"/>
                    <a:pt x="61" y="119"/>
                    <a:pt x="61" y="119"/>
                  </a:cubicBezTo>
                  <a:cubicBezTo>
                    <a:pt x="93" y="119"/>
                    <a:pt x="118" y="93"/>
                    <a:pt x="118" y="61"/>
                  </a:cubicBezTo>
                  <a:cubicBezTo>
                    <a:pt x="118" y="61"/>
                    <a:pt x="118" y="61"/>
                    <a:pt x="118" y="61"/>
                  </a:cubicBezTo>
                  <a:cubicBezTo>
                    <a:pt x="118" y="30"/>
                    <a:pt x="93" y="4"/>
                    <a:pt x="61" y="4"/>
                  </a:cubicBezTo>
                  <a:cubicBezTo>
                    <a:pt x="61" y="4"/>
                    <a:pt x="61" y="4"/>
                    <a:pt x="61" y="4"/>
                  </a:cubicBezTo>
                  <a:cubicBezTo>
                    <a:pt x="93" y="4"/>
                    <a:pt x="118" y="30"/>
                    <a:pt x="118" y="61"/>
                  </a:cubicBezTo>
                  <a:cubicBezTo>
                    <a:pt x="118" y="61"/>
                    <a:pt x="118" y="61"/>
                    <a:pt x="118" y="61"/>
                  </a:cubicBezTo>
                  <a:cubicBezTo>
                    <a:pt x="118" y="93"/>
                    <a:pt x="93" y="119"/>
                    <a:pt x="61" y="119"/>
                  </a:cubicBezTo>
                  <a:cubicBezTo>
                    <a:pt x="61" y="119"/>
                    <a:pt x="61" y="119"/>
                    <a:pt x="61" y="119"/>
                  </a:cubicBezTo>
                  <a:cubicBezTo>
                    <a:pt x="30" y="119"/>
                    <a:pt x="4" y="93"/>
                    <a:pt x="4" y="61"/>
                  </a:cubicBezTo>
                  <a:cubicBezTo>
                    <a:pt x="4" y="61"/>
                    <a:pt x="4" y="61"/>
                    <a:pt x="4" y="61"/>
                  </a:cubicBezTo>
                  <a:close/>
                  <a:moveTo>
                    <a:pt x="61" y="115"/>
                  </a:moveTo>
                  <a:cubicBezTo>
                    <a:pt x="91" y="115"/>
                    <a:pt x="114" y="91"/>
                    <a:pt x="114" y="61"/>
                  </a:cubicBezTo>
                  <a:cubicBezTo>
                    <a:pt x="114" y="61"/>
                    <a:pt x="114" y="61"/>
                    <a:pt x="114" y="61"/>
                  </a:cubicBezTo>
                  <a:cubicBezTo>
                    <a:pt x="114" y="32"/>
                    <a:pt x="91" y="8"/>
                    <a:pt x="61" y="8"/>
                  </a:cubicBezTo>
                  <a:cubicBezTo>
                    <a:pt x="61" y="8"/>
                    <a:pt x="61" y="8"/>
                    <a:pt x="61" y="8"/>
                  </a:cubicBezTo>
                  <a:cubicBezTo>
                    <a:pt x="32" y="8"/>
                    <a:pt x="8" y="32"/>
                    <a:pt x="8" y="61"/>
                  </a:cubicBezTo>
                  <a:cubicBezTo>
                    <a:pt x="8" y="61"/>
                    <a:pt x="8" y="61"/>
                    <a:pt x="8" y="61"/>
                  </a:cubicBezTo>
                  <a:cubicBezTo>
                    <a:pt x="8" y="91"/>
                    <a:pt x="32" y="115"/>
                    <a:pt x="61" y="115"/>
                  </a:cubicBezTo>
                  <a:close/>
                  <a:moveTo>
                    <a:pt x="6" y="61"/>
                  </a:moveTo>
                  <a:cubicBezTo>
                    <a:pt x="4" y="61"/>
                    <a:pt x="4" y="61"/>
                    <a:pt x="4" y="61"/>
                  </a:cubicBezTo>
                  <a:cubicBezTo>
                    <a:pt x="4" y="61"/>
                    <a:pt x="4" y="61"/>
                    <a:pt x="4" y="61"/>
                  </a:cubicBezTo>
                  <a:cubicBezTo>
                    <a:pt x="4" y="61"/>
                    <a:pt x="4" y="61"/>
                    <a:pt x="4" y="61"/>
                  </a:cubicBezTo>
                  <a:cubicBezTo>
                    <a:pt x="6" y="61"/>
                    <a:pt x="6" y="61"/>
                    <a:pt x="6" y="61"/>
                  </a:cubicBezTo>
                  <a:close/>
                  <a:moveTo>
                    <a:pt x="4" y="61"/>
                  </a:moveTo>
                  <a:cubicBezTo>
                    <a:pt x="4" y="36"/>
                    <a:pt x="20" y="15"/>
                    <a:pt x="42" y="7"/>
                  </a:cubicBezTo>
                  <a:cubicBezTo>
                    <a:pt x="42" y="7"/>
                    <a:pt x="42" y="7"/>
                    <a:pt x="42" y="7"/>
                  </a:cubicBezTo>
                  <a:cubicBezTo>
                    <a:pt x="20" y="15"/>
                    <a:pt x="4" y="36"/>
                    <a:pt x="4" y="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43"/>
            <p:cNvSpPr/>
            <p:nvPr/>
          </p:nvSpPr>
          <p:spPr bwMode="auto">
            <a:xfrm>
              <a:off x="2401" y="1451"/>
              <a:ext cx="82" cy="166"/>
            </a:xfrm>
            <a:custGeom>
              <a:avLst/>
              <a:gdLst>
                <a:gd name="T0" fmla="*/ 9 w 23"/>
                <a:gd name="T1" fmla="*/ 45 h 47"/>
                <a:gd name="T2" fmla="*/ 19 w 23"/>
                <a:gd name="T3" fmla="*/ 11 h 47"/>
                <a:gd name="T4" fmla="*/ 19 w 23"/>
                <a:gd name="T5" fmla="*/ 11 h 47"/>
                <a:gd name="T6" fmla="*/ 19 w 23"/>
                <a:gd name="T7" fmla="*/ 7 h 47"/>
                <a:gd name="T8" fmla="*/ 19 w 23"/>
                <a:gd name="T9" fmla="*/ 7 h 47"/>
                <a:gd name="T10" fmla="*/ 13 w 23"/>
                <a:gd name="T11" fmla="*/ 4 h 47"/>
                <a:gd name="T12" fmla="*/ 13 w 23"/>
                <a:gd name="T13" fmla="*/ 4 h 47"/>
                <a:gd name="T14" fmla="*/ 5 w 23"/>
                <a:gd name="T15" fmla="*/ 10 h 47"/>
                <a:gd name="T16" fmla="*/ 5 w 23"/>
                <a:gd name="T17" fmla="*/ 10 h 47"/>
                <a:gd name="T18" fmla="*/ 4 w 23"/>
                <a:gd name="T19" fmla="*/ 12 h 47"/>
                <a:gd name="T20" fmla="*/ 4 w 23"/>
                <a:gd name="T21" fmla="*/ 12 h 47"/>
                <a:gd name="T22" fmla="*/ 8 w 23"/>
                <a:gd name="T23" fmla="*/ 16 h 47"/>
                <a:gd name="T24" fmla="*/ 8 w 23"/>
                <a:gd name="T25" fmla="*/ 16 h 47"/>
                <a:gd name="T26" fmla="*/ 13 w 23"/>
                <a:gd name="T27" fmla="*/ 16 h 47"/>
                <a:gd name="T28" fmla="*/ 13 w 23"/>
                <a:gd name="T29" fmla="*/ 16 h 47"/>
                <a:gd name="T30" fmla="*/ 13 w 23"/>
                <a:gd name="T31" fmla="*/ 16 h 47"/>
                <a:gd name="T32" fmla="*/ 13 w 23"/>
                <a:gd name="T33" fmla="*/ 20 h 47"/>
                <a:gd name="T34" fmla="*/ 7 w 23"/>
                <a:gd name="T35" fmla="*/ 19 h 47"/>
                <a:gd name="T36" fmla="*/ 7 w 23"/>
                <a:gd name="T37" fmla="*/ 19 h 47"/>
                <a:gd name="T38" fmla="*/ 0 w 23"/>
                <a:gd name="T39" fmla="*/ 12 h 47"/>
                <a:gd name="T40" fmla="*/ 0 w 23"/>
                <a:gd name="T41" fmla="*/ 12 h 47"/>
                <a:gd name="T42" fmla="*/ 1 w 23"/>
                <a:gd name="T43" fmla="*/ 8 h 47"/>
                <a:gd name="T44" fmla="*/ 1 w 23"/>
                <a:gd name="T45" fmla="*/ 8 h 47"/>
                <a:gd name="T46" fmla="*/ 13 w 23"/>
                <a:gd name="T47" fmla="*/ 0 h 47"/>
                <a:gd name="T48" fmla="*/ 13 w 23"/>
                <a:gd name="T49" fmla="*/ 0 h 47"/>
                <a:gd name="T50" fmla="*/ 22 w 23"/>
                <a:gd name="T51" fmla="*/ 5 h 47"/>
                <a:gd name="T52" fmla="*/ 22 w 23"/>
                <a:gd name="T53" fmla="*/ 5 h 47"/>
                <a:gd name="T54" fmla="*/ 23 w 23"/>
                <a:gd name="T55" fmla="*/ 11 h 47"/>
                <a:gd name="T56" fmla="*/ 23 w 23"/>
                <a:gd name="T57" fmla="*/ 11 h 47"/>
                <a:gd name="T58" fmla="*/ 13 w 23"/>
                <a:gd name="T59" fmla="*/ 47 h 47"/>
                <a:gd name="T60" fmla="*/ 13 w 23"/>
                <a:gd name="T61" fmla="*/ 47 h 47"/>
                <a:gd name="T62" fmla="*/ 9 w 23"/>
                <a:gd name="T63" fmla="*/ 45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3" h="47">
                  <a:moveTo>
                    <a:pt x="9" y="45"/>
                  </a:moveTo>
                  <a:cubicBezTo>
                    <a:pt x="9" y="45"/>
                    <a:pt x="19" y="21"/>
                    <a:pt x="19" y="11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19" y="9"/>
                    <a:pt x="19" y="8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7" y="5"/>
                    <a:pt x="15" y="4"/>
                    <a:pt x="13" y="4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0" y="4"/>
                    <a:pt x="7" y="6"/>
                    <a:pt x="5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4" y="11"/>
                    <a:pt x="4" y="12"/>
                    <a:pt x="4" y="12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4" y="14"/>
                    <a:pt x="5" y="15"/>
                    <a:pt x="8" y="1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10" y="16"/>
                    <a:pt x="13" y="16"/>
                    <a:pt x="13" y="16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3" y="20"/>
                    <a:pt x="10" y="20"/>
                    <a:pt x="7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4" y="19"/>
                    <a:pt x="0" y="17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1"/>
                    <a:pt x="0" y="10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4" y="3"/>
                    <a:pt x="8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6" y="0"/>
                    <a:pt x="20" y="1"/>
                    <a:pt x="22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3" y="7"/>
                    <a:pt x="23" y="9"/>
                    <a:pt x="23" y="11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3" y="23"/>
                    <a:pt x="13" y="46"/>
                    <a:pt x="13" y="47"/>
                  </a:cubicBezTo>
                  <a:cubicBezTo>
                    <a:pt x="13" y="47"/>
                    <a:pt x="13" y="47"/>
                    <a:pt x="13" y="47"/>
                  </a:cubicBezTo>
                  <a:cubicBezTo>
                    <a:pt x="9" y="45"/>
                    <a:pt x="9" y="45"/>
                    <a:pt x="9" y="4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Freeform 44"/>
            <p:cNvSpPr>
              <a:spLocks noEditPoints="1"/>
            </p:cNvSpPr>
            <p:nvPr/>
          </p:nvSpPr>
          <p:spPr bwMode="auto">
            <a:xfrm>
              <a:off x="2394" y="1444"/>
              <a:ext cx="96" cy="184"/>
            </a:xfrm>
            <a:custGeom>
              <a:avLst/>
              <a:gdLst>
                <a:gd name="T0" fmla="*/ 11 w 27"/>
                <a:gd name="T1" fmla="*/ 47 h 52"/>
                <a:gd name="T2" fmla="*/ 11 w 27"/>
                <a:gd name="T3" fmla="*/ 49 h 52"/>
                <a:gd name="T4" fmla="*/ 10 w 27"/>
                <a:gd name="T5" fmla="*/ 48 h 52"/>
                <a:gd name="T6" fmla="*/ 9 w 27"/>
                <a:gd name="T7" fmla="*/ 46 h 52"/>
                <a:gd name="T8" fmla="*/ 9 w 27"/>
                <a:gd name="T9" fmla="*/ 46 h 52"/>
                <a:gd name="T10" fmla="*/ 9 w 27"/>
                <a:gd name="T11" fmla="*/ 46 h 52"/>
                <a:gd name="T12" fmla="*/ 10 w 27"/>
                <a:gd name="T13" fmla="*/ 45 h 52"/>
                <a:gd name="T14" fmla="*/ 11 w 27"/>
                <a:gd name="T15" fmla="*/ 42 h 52"/>
                <a:gd name="T16" fmla="*/ 19 w 27"/>
                <a:gd name="T17" fmla="*/ 13 h 52"/>
                <a:gd name="T18" fmla="*/ 19 w 27"/>
                <a:gd name="T19" fmla="*/ 13 h 52"/>
                <a:gd name="T20" fmla="*/ 19 w 27"/>
                <a:gd name="T21" fmla="*/ 10 h 52"/>
                <a:gd name="T22" fmla="*/ 15 w 27"/>
                <a:gd name="T23" fmla="*/ 8 h 52"/>
                <a:gd name="T24" fmla="*/ 8 w 27"/>
                <a:gd name="T25" fmla="*/ 13 h 52"/>
                <a:gd name="T26" fmla="*/ 8 w 27"/>
                <a:gd name="T27" fmla="*/ 14 h 52"/>
                <a:gd name="T28" fmla="*/ 8 w 27"/>
                <a:gd name="T29" fmla="*/ 15 h 52"/>
                <a:gd name="T30" fmla="*/ 15 w 27"/>
                <a:gd name="T31" fmla="*/ 16 h 52"/>
                <a:gd name="T32" fmla="*/ 15 w 27"/>
                <a:gd name="T33" fmla="*/ 16 h 52"/>
                <a:gd name="T34" fmla="*/ 17 w 27"/>
                <a:gd name="T35" fmla="*/ 16 h 52"/>
                <a:gd name="T36" fmla="*/ 8 w 27"/>
                <a:gd name="T37" fmla="*/ 23 h 52"/>
                <a:gd name="T38" fmla="*/ 0 w 27"/>
                <a:gd name="T39" fmla="*/ 15 h 52"/>
                <a:gd name="T40" fmla="*/ 1 w 27"/>
                <a:gd name="T41" fmla="*/ 9 h 52"/>
                <a:gd name="T42" fmla="*/ 15 w 27"/>
                <a:gd name="T43" fmla="*/ 0 h 52"/>
                <a:gd name="T44" fmla="*/ 26 w 27"/>
                <a:gd name="T45" fmla="*/ 6 h 52"/>
                <a:gd name="T46" fmla="*/ 27 w 27"/>
                <a:gd name="T47" fmla="*/ 13 h 52"/>
                <a:gd name="T48" fmla="*/ 17 w 27"/>
                <a:gd name="T49" fmla="*/ 52 h 52"/>
                <a:gd name="T50" fmla="*/ 15 w 27"/>
                <a:gd name="T51" fmla="*/ 44 h 52"/>
                <a:gd name="T52" fmla="*/ 18 w 27"/>
                <a:gd name="T53" fmla="*/ 35 h 52"/>
                <a:gd name="T54" fmla="*/ 23 w 27"/>
                <a:gd name="T55" fmla="*/ 13 h 52"/>
                <a:gd name="T56" fmla="*/ 14 w 27"/>
                <a:gd name="T57" fmla="*/ 46 h 52"/>
                <a:gd name="T58" fmla="*/ 13 w 27"/>
                <a:gd name="T59" fmla="*/ 20 h 52"/>
                <a:gd name="T60" fmla="*/ 9 w 27"/>
                <a:gd name="T61" fmla="*/ 19 h 52"/>
                <a:gd name="T62" fmla="*/ 9 w 27"/>
                <a:gd name="T63" fmla="*/ 19 h 52"/>
                <a:gd name="T64" fmla="*/ 4 w 27"/>
                <a:gd name="T65" fmla="*/ 15 h 52"/>
                <a:gd name="T66" fmla="*/ 4 w 27"/>
                <a:gd name="T67" fmla="*/ 14 h 52"/>
                <a:gd name="T68" fmla="*/ 5 w 27"/>
                <a:gd name="T69" fmla="*/ 12 h 52"/>
                <a:gd name="T70" fmla="*/ 4 w 27"/>
                <a:gd name="T71" fmla="*/ 14 h 52"/>
                <a:gd name="T72" fmla="*/ 23 w 27"/>
                <a:gd name="T73" fmla="*/ 13 h 52"/>
                <a:gd name="T74" fmla="*/ 22 w 27"/>
                <a:gd name="T75" fmla="*/ 8 h 52"/>
                <a:gd name="T76" fmla="*/ 22 w 27"/>
                <a:gd name="T77" fmla="*/ 7 h 52"/>
                <a:gd name="T78" fmla="*/ 15 w 27"/>
                <a:gd name="T79" fmla="*/ 4 h 52"/>
                <a:gd name="T80" fmla="*/ 15 w 27"/>
                <a:gd name="T81" fmla="*/ 4 h 52"/>
                <a:gd name="T82" fmla="*/ 15 w 27"/>
                <a:gd name="T83" fmla="*/ 4 h 52"/>
                <a:gd name="T84" fmla="*/ 14 w 27"/>
                <a:gd name="T85" fmla="*/ 4 h 52"/>
                <a:gd name="T86" fmla="*/ 14 w 27"/>
                <a:gd name="T87" fmla="*/ 4 h 52"/>
                <a:gd name="T88" fmla="*/ 14 w 27"/>
                <a:gd name="T89" fmla="*/ 4 h 52"/>
                <a:gd name="T90" fmla="*/ 15 w 27"/>
                <a:gd name="T91" fmla="*/ 4 h 52"/>
                <a:gd name="T92" fmla="*/ 15 w 27"/>
                <a:gd name="T93" fmla="*/ 4 h 52"/>
                <a:gd name="T94" fmla="*/ 15 w 27"/>
                <a:gd name="T95" fmla="*/ 4 h 52"/>
                <a:gd name="T96" fmla="*/ 15 w 27"/>
                <a:gd name="T97" fmla="*/ 4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7" h="52">
                  <a:moveTo>
                    <a:pt x="14" y="50"/>
                  </a:moveTo>
                  <a:cubicBezTo>
                    <a:pt x="11" y="49"/>
                    <a:pt x="11" y="49"/>
                    <a:pt x="11" y="49"/>
                  </a:cubicBezTo>
                  <a:cubicBezTo>
                    <a:pt x="11" y="47"/>
                    <a:pt x="11" y="47"/>
                    <a:pt x="11" y="47"/>
                  </a:cubicBezTo>
                  <a:cubicBezTo>
                    <a:pt x="11" y="47"/>
                    <a:pt x="11" y="47"/>
                    <a:pt x="11" y="47"/>
                  </a:cubicBezTo>
                  <a:cubicBezTo>
                    <a:pt x="11" y="47"/>
                    <a:pt x="11" y="47"/>
                    <a:pt x="11" y="47"/>
                  </a:cubicBezTo>
                  <a:cubicBezTo>
                    <a:pt x="11" y="49"/>
                    <a:pt x="11" y="49"/>
                    <a:pt x="11" y="49"/>
                  </a:cubicBezTo>
                  <a:cubicBezTo>
                    <a:pt x="10" y="49"/>
                    <a:pt x="10" y="49"/>
                    <a:pt x="10" y="49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9" y="48"/>
                    <a:pt x="9" y="48"/>
                    <a:pt x="9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9" y="46"/>
                    <a:pt x="9" y="47"/>
                    <a:pt x="9" y="46"/>
                  </a:cubicBezTo>
                  <a:cubicBezTo>
                    <a:pt x="9" y="46"/>
                    <a:pt x="9" y="46"/>
                    <a:pt x="9" y="46"/>
                  </a:cubicBezTo>
                  <a:cubicBezTo>
                    <a:pt x="9" y="46"/>
                    <a:pt x="9" y="46"/>
                    <a:pt x="9" y="46"/>
                  </a:cubicBezTo>
                  <a:cubicBezTo>
                    <a:pt x="9" y="46"/>
                    <a:pt x="9" y="46"/>
                    <a:pt x="9" y="46"/>
                  </a:cubicBezTo>
                  <a:cubicBezTo>
                    <a:pt x="9" y="46"/>
                    <a:pt x="9" y="46"/>
                    <a:pt x="9" y="46"/>
                  </a:cubicBezTo>
                  <a:cubicBezTo>
                    <a:pt x="9" y="46"/>
                    <a:pt x="9" y="46"/>
                    <a:pt x="9" y="46"/>
                  </a:cubicBezTo>
                  <a:cubicBezTo>
                    <a:pt x="9" y="46"/>
                    <a:pt x="9" y="46"/>
                    <a:pt x="9" y="46"/>
                  </a:cubicBezTo>
                  <a:cubicBezTo>
                    <a:pt x="9" y="46"/>
                    <a:pt x="10" y="46"/>
                    <a:pt x="10" y="46"/>
                  </a:cubicBezTo>
                  <a:cubicBezTo>
                    <a:pt x="10" y="46"/>
                    <a:pt x="10" y="46"/>
                    <a:pt x="10" y="46"/>
                  </a:cubicBezTo>
                  <a:cubicBezTo>
                    <a:pt x="10" y="46"/>
                    <a:pt x="10" y="46"/>
                    <a:pt x="10" y="45"/>
                  </a:cubicBezTo>
                  <a:cubicBezTo>
                    <a:pt x="10" y="45"/>
                    <a:pt x="10" y="45"/>
                    <a:pt x="10" y="45"/>
                  </a:cubicBezTo>
                  <a:cubicBezTo>
                    <a:pt x="10" y="45"/>
                    <a:pt x="11" y="44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2" y="40"/>
                    <a:pt x="13" y="37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7" y="26"/>
                    <a:pt x="19" y="18"/>
                    <a:pt x="19" y="13"/>
                  </a:cubicBezTo>
                  <a:cubicBezTo>
                    <a:pt x="19" y="13"/>
                    <a:pt x="19" y="13"/>
                    <a:pt x="19" y="13"/>
                  </a:cubicBezTo>
                  <a:cubicBezTo>
                    <a:pt x="19" y="13"/>
                    <a:pt x="19" y="13"/>
                    <a:pt x="19" y="13"/>
                  </a:cubicBezTo>
                  <a:cubicBezTo>
                    <a:pt x="19" y="13"/>
                    <a:pt x="19" y="13"/>
                    <a:pt x="19" y="13"/>
                  </a:cubicBezTo>
                  <a:cubicBezTo>
                    <a:pt x="19" y="11"/>
                    <a:pt x="19" y="11"/>
                    <a:pt x="19" y="10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17" y="8"/>
                    <a:pt x="16" y="8"/>
                    <a:pt x="15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3" y="8"/>
                    <a:pt x="11" y="9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8" y="14"/>
                    <a:pt x="8" y="14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9" y="15"/>
                    <a:pt x="9" y="15"/>
                    <a:pt x="11" y="16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3" y="16"/>
                    <a:pt x="15" y="16"/>
                    <a:pt x="15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7" y="25"/>
                    <a:pt x="17" y="25"/>
                    <a:pt x="17" y="25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4"/>
                    <a:pt x="11" y="24"/>
                    <a:pt x="8" y="23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5" y="22"/>
                    <a:pt x="0" y="20"/>
                    <a:pt x="0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3"/>
                    <a:pt x="1" y="11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4" y="4"/>
                    <a:pt x="9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9" y="0"/>
                    <a:pt x="23" y="2"/>
                    <a:pt x="26" y="6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7" y="8"/>
                    <a:pt x="27" y="10"/>
                    <a:pt x="27" y="13"/>
                  </a:cubicBezTo>
                  <a:cubicBezTo>
                    <a:pt x="27" y="13"/>
                    <a:pt x="27" y="13"/>
                    <a:pt x="27" y="13"/>
                  </a:cubicBezTo>
                  <a:cubicBezTo>
                    <a:pt x="27" y="25"/>
                    <a:pt x="18" y="47"/>
                    <a:pt x="17" y="49"/>
                  </a:cubicBezTo>
                  <a:cubicBezTo>
                    <a:pt x="17" y="49"/>
                    <a:pt x="17" y="49"/>
                    <a:pt x="17" y="49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14" y="50"/>
                    <a:pt x="14" y="50"/>
                    <a:pt x="14" y="50"/>
                  </a:cubicBezTo>
                  <a:close/>
                  <a:moveTo>
                    <a:pt x="14" y="46"/>
                  </a:moveTo>
                  <a:cubicBezTo>
                    <a:pt x="14" y="45"/>
                    <a:pt x="14" y="45"/>
                    <a:pt x="15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6" y="42"/>
                    <a:pt x="17" y="38"/>
                    <a:pt x="18" y="35"/>
                  </a:cubicBezTo>
                  <a:cubicBezTo>
                    <a:pt x="18" y="35"/>
                    <a:pt x="18" y="35"/>
                    <a:pt x="18" y="35"/>
                  </a:cubicBezTo>
                  <a:cubicBezTo>
                    <a:pt x="21" y="27"/>
                    <a:pt x="23" y="19"/>
                    <a:pt x="23" y="13"/>
                  </a:cubicBezTo>
                  <a:cubicBezTo>
                    <a:pt x="23" y="13"/>
                    <a:pt x="23" y="13"/>
                    <a:pt x="23" y="13"/>
                  </a:cubicBezTo>
                  <a:cubicBezTo>
                    <a:pt x="23" y="13"/>
                    <a:pt x="23" y="13"/>
                    <a:pt x="23" y="13"/>
                  </a:cubicBezTo>
                  <a:cubicBezTo>
                    <a:pt x="23" y="23"/>
                    <a:pt x="16" y="40"/>
                    <a:pt x="14" y="46"/>
                  </a:cubicBezTo>
                  <a:cubicBezTo>
                    <a:pt x="14" y="46"/>
                    <a:pt x="14" y="46"/>
                    <a:pt x="14" y="46"/>
                  </a:cubicBezTo>
                  <a:cubicBezTo>
                    <a:pt x="14" y="46"/>
                    <a:pt x="14" y="46"/>
                    <a:pt x="14" y="46"/>
                  </a:cubicBezTo>
                  <a:close/>
                  <a:moveTo>
                    <a:pt x="9" y="19"/>
                  </a:moveTo>
                  <a:cubicBezTo>
                    <a:pt x="11" y="20"/>
                    <a:pt x="12" y="20"/>
                    <a:pt x="13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2" y="20"/>
                    <a:pt x="11" y="20"/>
                    <a:pt x="9" y="19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8" y="19"/>
                    <a:pt x="7" y="19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7" y="19"/>
                    <a:pt x="8" y="19"/>
                    <a:pt x="9" y="19"/>
                  </a:cubicBezTo>
                  <a:close/>
                  <a:moveTo>
                    <a:pt x="5" y="17"/>
                  </a:moveTo>
                  <a:cubicBezTo>
                    <a:pt x="4" y="16"/>
                    <a:pt x="4" y="16"/>
                    <a:pt x="4" y="15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4" y="16"/>
                    <a:pt x="4" y="16"/>
                    <a:pt x="5" y="17"/>
                  </a:cubicBezTo>
                  <a:close/>
                  <a:moveTo>
                    <a:pt x="4" y="14"/>
                  </a:moveTo>
                  <a:cubicBezTo>
                    <a:pt x="4" y="14"/>
                    <a:pt x="4" y="14"/>
                    <a:pt x="4" y="14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4" y="13"/>
                    <a:pt x="4" y="13"/>
                    <a:pt x="5" y="12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4" y="13"/>
                    <a:pt x="4" y="13"/>
                    <a:pt x="4" y="14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4" y="14"/>
                    <a:pt x="4" y="14"/>
                    <a:pt x="4" y="14"/>
                  </a:cubicBezTo>
                  <a:close/>
                  <a:moveTo>
                    <a:pt x="22" y="8"/>
                  </a:moveTo>
                  <a:cubicBezTo>
                    <a:pt x="23" y="9"/>
                    <a:pt x="23" y="11"/>
                    <a:pt x="23" y="13"/>
                  </a:cubicBezTo>
                  <a:cubicBezTo>
                    <a:pt x="23" y="13"/>
                    <a:pt x="23" y="13"/>
                    <a:pt x="23" y="13"/>
                  </a:cubicBezTo>
                  <a:cubicBezTo>
                    <a:pt x="23" y="13"/>
                    <a:pt x="23" y="13"/>
                    <a:pt x="23" y="13"/>
                  </a:cubicBezTo>
                  <a:cubicBezTo>
                    <a:pt x="23" y="13"/>
                    <a:pt x="23" y="13"/>
                    <a:pt x="23" y="13"/>
                  </a:cubicBezTo>
                  <a:cubicBezTo>
                    <a:pt x="23" y="11"/>
                    <a:pt x="23" y="9"/>
                    <a:pt x="22" y="8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2" y="8"/>
                    <a:pt x="22" y="7"/>
                    <a:pt x="22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7"/>
                    <a:pt x="22" y="8"/>
                    <a:pt x="22" y="8"/>
                  </a:cubicBezTo>
                  <a:close/>
                  <a:moveTo>
                    <a:pt x="19" y="5"/>
                  </a:moveTo>
                  <a:cubicBezTo>
                    <a:pt x="18" y="4"/>
                    <a:pt x="17" y="4"/>
                    <a:pt x="15" y="4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6" y="4"/>
                    <a:pt x="18" y="4"/>
                    <a:pt x="19" y="5"/>
                  </a:cubicBezTo>
                  <a:close/>
                  <a:moveTo>
                    <a:pt x="14" y="4"/>
                  </a:move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lose/>
                  <a:moveTo>
                    <a:pt x="14" y="4"/>
                  </a:move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lose/>
                  <a:moveTo>
                    <a:pt x="14" y="4"/>
                  </a:moveTo>
                  <a:cubicBezTo>
                    <a:pt x="14" y="4"/>
                    <a:pt x="15" y="4"/>
                    <a:pt x="15" y="4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5" y="4"/>
                    <a:pt x="14" y="4"/>
                    <a:pt x="14" y="4"/>
                  </a:cubicBezTo>
                  <a:close/>
                  <a:moveTo>
                    <a:pt x="15" y="4"/>
                  </a:moveTo>
                  <a:cubicBezTo>
                    <a:pt x="15" y="4"/>
                    <a:pt x="15" y="4"/>
                    <a:pt x="15" y="4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5" y="4"/>
                    <a:pt x="15" y="4"/>
                    <a:pt x="15" y="4"/>
                  </a:cubicBezTo>
                  <a:close/>
                  <a:moveTo>
                    <a:pt x="15" y="4"/>
                  </a:moveTo>
                  <a:cubicBezTo>
                    <a:pt x="15" y="4"/>
                    <a:pt x="15" y="4"/>
                    <a:pt x="15" y="4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5" y="4"/>
                    <a:pt x="15" y="4"/>
                    <a:pt x="15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45"/>
            <p:cNvSpPr/>
            <p:nvPr/>
          </p:nvSpPr>
          <p:spPr bwMode="auto">
            <a:xfrm>
              <a:off x="2522" y="1511"/>
              <a:ext cx="50" cy="106"/>
            </a:xfrm>
            <a:custGeom>
              <a:avLst/>
              <a:gdLst>
                <a:gd name="T0" fmla="*/ 0 w 14"/>
                <a:gd name="T1" fmla="*/ 27 h 30"/>
                <a:gd name="T2" fmla="*/ 5 w 14"/>
                <a:gd name="T3" fmla="*/ 21 h 30"/>
                <a:gd name="T4" fmla="*/ 5 w 14"/>
                <a:gd name="T5" fmla="*/ 21 h 30"/>
                <a:gd name="T6" fmla="*/ 10 w 14"/>
                <a:gd name="T7" fmla="*/ 9 h 30"/>
                <a:gd name="T8" fmla="*/ 10 w 14"/>
                <a:gd name="T9" fmla="*/ 9 h 30"/>
                <a:gd name="T10" fmla="*/ 9 w 14"/>
                <a:gd name="T11" fmla="*/ 5 h 30"/>
                <a:gd name="T12" fmla="*/ 9 w 14"/>
                <a:gd name="T13" fmla="*/ 5 h 30"/>
                <a:gd name="T14" fmla="*/ 8 w 14"/>
                <a:gd name="T15" fmla="*/ 4 h 30"/>
                <a:gd name="T16" fmla="*/ 8 w 14"/>
                <a:gd name="T17" fmla="*/ 4 h 30"/>
                <a:gd name="T18" fmla="*/ 8 w 14"/>
                <a:gd name="T19" fmla="*/ 4 h 30"/>
                <a:gd name="T20" fmla="*/ 8 w 14"/>
                <a:gd name="T21" fmla="*/ 4 h 30"/>
                <a:gd name="T22" fmla="*/ 7 w 14"/>
                <a:gd name="T23" fmla="*/ 5 h 30"/>
                <a:gd name="T24" fmla="*/ 7 w 14"/>
                <a:gd name="T25" fmla="*/ 5 h 30"/>
                <a:gd name="T26" fmla="*/ 5 w 14"/>
                <a:gd name="T27" fmla="*/ 9 h 30"/>
                <a:gd name="T28" fmla="*/ 5 w 14"/>
                <a:gd name="T29" fmla="*/ 9 h 30"/>
                <a:gd name="T30" fmla="*/ 4 w 14"/>
                <a:gd name="T31" fmla="*/ 15 h 30"/>
                <a:gd name="T32" fmla="*/ 4 w 14"/>
                <a:gd name="T33" fmla="*/ 15 h 30"/>
                <a:gd name="T34" fmla="*/ 0 w 14"/>
                <a:gd name="T35" fmla="*/ 14 h 30"/>
                <a:gd name="T36" fmla="*/ 1 w 14"/>
                <a:gd name="T37" fmla="*/ 8 h 30"/>
                <a:gd name="T38" fmla="*/ 1 w 14"/>
                <a:gd name="T39" fmla="*/ 8 h 30"/>
                <a:gd name="T40" fmla="*/ 8 w 14"/>
                <a:gd name="T41" fmla="*/ 0 h 30"/>
                <a:gd name="T42" fmla="*/ 8 w 14"/>
                <a:gd name="T43" fmla="*/ 0 h 30"/>
                <a:gd name="T44" fmla="*/ 12 w 14"/>
                <a:gd name="T45" fmla="*/ 3 h 30"/>
                <a:gd name="T46" fmla="*/ 12 w 14"/>
                <a:gd name="T47" fmla="*/ 3 h 30"/>
                <a:gd name="T48" fmla="*/ 14 w 14"/>
                <a:gd name="T49" fmla="*/ 9 h 30"/>
                <a:gd name="T50" fmla="*/ 14 w 14"/>
                <a:gd name="T51" fmla="*/ 9 h 30"/>
                <a:gd name="T52" fmla="*/ 3 w 14"/>
                <a:gd name="T53" fmla="*/ 30 h 30"/>
                <a:gd name="T54" fmla="*/ 3 w 14"/>
                <a:gd name="T55" fmla="*/ 30 h 30"/>
                <a:gd name="T56" fmla="*/ 0 w 14"/>
                <a:gd name="T57" fmla="*/ 27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4" h="30">
                  <a:moveTo>
                    <a:pt x="0" y="27"/>
                  </a:moveTo>
                  <a:cubicBezTo>
                    <a:pt x="0" y="27"/>
                    <a:pt x="3" y="25"/>
                    <a:pt x="5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8" y="17"/>
                    <a:pt x="10" y="12"/>
                    <a:pt x="10" y="9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0" y="7"/>
                    <a:pt x="10" y="6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7" y="4"/>
                    <a:pt x="7" y="4"/>
                    <a:pt x="7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6" y="6"/>
                    <a:pt x="6" y="7"/>
                    <a:pt x="5" y="9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4" y="12"/>
                    <a:pt x="4" y="15"/>
                    <a:pt x="4" y="15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0" y="11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3" y="4"/>
                    <a:pt x="4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0" y="0"/>
                    <a:pt x="11" y="1"/>
                    <a:pt x="12" y="3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4" y="5"/>
                    <a:pt x="14" y="7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9"/>
                    <a:pt x="3" y="30"/>
                    <a:pt x="3" y="30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0" y="27"/>
                    <a:pt x="0" y="27"/>
                    <a:pt x="0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46"/>
            <p:cNvSpPr>
              <a:spLocks noEditPoints="1"/>
            </p:cNvSpPr>
            <p:nvPr/>
          </p:nvSpPr>
          <p:spPr bwMode="auto">
            <a:xfrm>
              <a:off x="2511" y="1504"/>
              <a:ext cx="68" cy="128"/>
            </a:xfrm>
            <a:custGeom>
              <a:avLst/>
              <a:gdLst>
                <a:gd name="T0" fmla="*/ 3 w 19"/>
                <a:gd name="T1" fmla="*/ 29 h 36"/>
                <a:gd name="T2" fmla="*/ 1 w 19"/>
                <a:gd name="T3" fmla="*/ 30 h 36"/>
                <a:gd name="T4" fmla="*/ 1 w 19"/>
                <a:gd name="T5" fmla="*/ 28 h 36"/>
                <a:gd name="T6" fmla="*/ 2 w 19"/>
                <a:gd name="T7" fmla="*/ 28 h 36"/>
                <a:gd name="T8" fmla="*/ 2 w 19"/>
                <a:gd name="T9" fmla="*/ 28 h 36"/>
                <a:gd name="T10" fmla="*/ 2 w 19"/>
                <a:gd name="T11" fmla="*/ 28 h 36"/>
                <a:gd name="T12" fmla="*/ 2 w 19"/>
                <a:gd name="T13" fmla="*/ 28 h 36"/>
                <a:gd name="T14" fmla="*/ 2 w 19"/>
                <a:gd name="T15" fmla="*/ 28 h 36"/>
                <a:gd name="T16" fmla="*/ 3 w 19"/>
                <a:gd name="T17" fmla="*/ 26 h 36"/>
                <a:gd name="T18" fmla="*/ 6 w 19"/>
                <a:gd name="T19" fmla="*/ 22 h 36"/>
                <a:gd name="T20" fmla="*/ 8 w 19"/>
                <a:gd name="T21" fmla="*/ 19 h 36"/>
                <a:gd name="T22" fmla="*/ 0 w 19"/>
                <a:gd name="T23" fmla="*/ 18 h 36"/>
                <a:gd name="T24" fmla="*/ 1 w 19"/>
                <a:gd name="T25" fmla="*/ 16 h 36"/>
                <a:gd name="T26" fmla="*/ 1 w 19"/>
                <a:gd name="T27" fmla="*/ 15 h 36"/>
                <a:gd name="T28" fmla="*/ 1 w 19"/>
                <a:gd name="T29" fmla="*/ 14 h 36"/>
                <a:gd name="T30" fmla="*/ 2 w 19"/>
                <a:gd name="T31" fmla="*/ 9 h 36"/>
                <a:gd name="T32" fmla="*/ 10 w 19"/>
                <a:gd name="T33" fmla="*/ 0 h 36"/>
                <a:gd name="T34" fmla="*/ 11 w 19"/>
                <a:gd name="T35" fmla="*/ 0 h 36"/>
                <a:gd name="T36" fmla="*/ 17 w 19"/>
                <a:gd name="T37" fmla="*/ 4 h 36"/>
                <a:gd name="T38" fmla="*/ 19 w 19"/>
                <a:gd name="T39" fmla="*/ 10 h 36"/>
                <a:gd name="T40" fmla="*/ 19 w 19"/>
                <a:gd name="T41" fmla="*/ 11 h 36"/>
                <a:gd name="T42" fmla="*/ 8 w 19"/>
                <a:gd name="T43" fmla="*/ 33 h 36"/>
                <a:gd name="T44" fmla="*/ 2 w 19"/>
                <a:gd name="T45" fmla="*/ 31 h 36"/>
                <a:gd name="T46" fmla="*/ 7 w 19"/>
                <a:gd name="T47" fmla="*/ 27 h 36"/>
                <a:gd name="T48" fmla="*/ 10 w 19"/>
                <a:gd name="T49" fmla="*/ 24 h 36"/>
                <a:gd name="T50" fmla="*/ 13 w 19"/>
                <a:gd name="T51" fmla="*/ 19 h 36"/>
                <a:gd name="T52" fmla="*/ 10 w 19"/>
                <a:gd name="T53" fmla="*/ 24 h 36"/>
                <a:gd name="T54" fmla="*/ 11 w 19"/>
                <a:gd name="T55" fmla="*/ 11 h 36"/>
                <a:gd name="T56" fmla="*/ 11 w 19"/>
                <a:gd name="T57" fmla="*/ 11 h 36"/>
                <a:gd name="T58" fmla="*/ 11 w 19"/>
                <a:gd name="T59" fmla="*/ 9 h 36"/>
                <a:gd name="T60" fmla="*/ 10 w 19"/>
                <a:gd name="T61" fmla="*/ 11 h 36"/>
                <a:gd name="T62" fmla="*/ 9 w 19"/>
                <a:gd name="T63" fmla="*/ 17 h 36"/>
                <a:gd name="T64" fmla="*/ 9 w 19"/>
                <a:gd name="T65" fmla="*/ 18 h 36"/>
                <a:gd name="T66" fmla="*/ 15 w 19"/>
                <a:gd name="T67" fmla="*/ 11 h 36"/>
                <a:gd name="T68" fmla="*/ 15 w 19"/>
                <a:gd name="T69" fmla="*/ 11 h 36"/>
                <a:gd name="T70" fmla="*/ 14 w 19"/>
                <a:gd name="T71" fmla="*/ 6 h 36"/>
                <a:gd name="T72" fmla="*/ 13 w 19"/>
                <a:gd name="T73" fmla="*/ 5 h 36"/>
                <a:gd name="T74" fmla="*/ 14 w 19"/>
                <a:gd name="T75" fmla="*/ 6 h 36"/>
                <a:gd name="T76" fmla="*/ 15 w 19"/>
                <a:gd name="T77" fmla="*/ 11 h 36"/>
                <a:gd name="T78" fmla="*/ 15 w 19"/>
                <a:gd name="T79" fmla="*/ 11 h 36"/>
                <a:gd name="T80" fmla="*/ 15 w 19"/>
                <a:gd name="T81" fmla="*/ 11 h 36"/>
                <a:gd name="T82" fmla="*/ 15 w 19"/>
                <a:gd name="T83" fmla="*/ 11 h 36"/>
                <a:gd name="T84" fmla="*/ 7 w 19"/>
                <a:gd name="T85" fmla="*/ 7 h 36"/>
                <a:gd name="T86" fmla="*/ 8 w 19"/>
                <a:gd name="T87" fmla="*/ 6 h 36"/>
                <a:gd name="T88" fmla="*/ 9 w 19"/>
                <a:gd name="T89" fmla="*/ 4 h 36"/>
                <a:gd name="T90" fmla="*/ 9 w 19"/>
                <a:gd name="T91" fmla="*/ 5 h 36"/>
                <a:gd name="T92" fmla="*/ 9 w 19"/>
                <a:gd name="T93" fmla="*/ 5 h 36"/>
                <a:gd name="T94" fmla="*/ 11 w 19"/>
                <a:gd name="T95" fmla="*/ 4 h 36"/>
                <a:gd name="T96" fmla="*/ 11 w 19"/>
                <a:gd name="T97" fmla="*/ 4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" h="36">
                  <a:moveTo>
                    <a:pt x="2" y="31"/>
                  </a:moveTo>
                  <a:cubicBezTo>
                    <a:pt x="3" y="29"/>
                    <a:pt x="3" y="29"/>
                    <a:pt x="3" y="29"/>
                  </a:cubicBezTo>
                  <a:cubicBezTo>
                    <a:pt x="2" y="31"/>
                    <a:pt x="2" y="31"/>
                    <a:pt x="2" y="31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1" y="29"/>
                    <a:pt x="1" y="29"/>
                    <a:pt x="1" y="29"/>
                  </a:cubicBezTo>
                  <a:cubicBezTo>
                    <a:pt x="1" y="28"/>
                    <a:pt x="1" y="29"/>
                    <a:pt x="1" y="28"/>
                  </a:cubicBezTo>
                  <a:cubicBezTo>
                    <a:pt x="1" y="28"/>
                    <a:pt x="1" y="28"/>
                    <a:pt x="1" y="28"/>
                  </a:cubicBezTo>
                  <a:cubicBezTo>
                    <a:pt x="1" y="28"/>
                    <a:pt x="1" y="28"/>
                    <a:pt x="2" y="28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2" y="27"/>
                    <a:pt x="3" y="27"/>
                    <a:pt x="3" y="26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4" y="25"/>
                    <a:pt x="5" y="24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7" y="21"/>
                    <a:pt x="8" y="20"/>
                    <a:pt x="8" y="19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1" y="15"/>
                    <a:pt x="1" y="14"/>
                    <a:pt x="1" y="14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1" y="12"/>
                    <a:pt x="2" y="11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4" y="6"/>
                    <a:pt x="5" y="1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4" y="0"/>
                    <a:pt x="16" y="2"/>
                    <a:pt x="17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8" y="6"/>
                    <a:pt x="19" y="8"/>
                    <a:pt x="19" y="10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19" y="21"/>
                    <a:pt x="10" y="31"/>
                    <a:pt x="8" y="33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7" y="36"/>
                    <a:pt x="7" y="36"/>
                    <a:pt x="7" y="36"/>
                  </a:cubicBezTo>
                  <a:cubicBezTo>
                    <a:pt x="2" y="31"/>
                    <a:pt x="2" y="31"/>
                    <a:pt x="2" y="31"/>
                  </a:cubicBezTo>
                  <a:close/>
                  <a:moveTo>
                    <a:pt x="10" y="24"/>
                  </a:moveTo>
                  <a:cubicBezTo>
                    <a:pt x="9" y="25"/>
                    <a:pt x="8" y="26"/>
                    <a:pt x="7" y="27"/>
                  </a:cubicBezTo>
                  <a:cubicBezTo>
                    <a:pt x="7" y="27"/>
                    <a:pt x="7" y="27"/>
                    <a:pt x="7" y="27"/>
                  </a:cubicBezTo>
                  <a:cubicBezTo>
                    <a:pt x="8" y="26"/>
                    <a:pt x="9" y="25"/>
                    <a:pt x="10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1" y="22"/>
                    <a:pt x="12" y="21"/>
                    <a:pt x="13" y="19"/>
                  </a:cubicBezTo>
                  <a:cubicBezTo>
                    <a:pt x="13" y="19"/>
                    <a:pt x="13" y="19"/>
                    <a:pt x="13" y="19"/>
                  </a:cubicBezTo>
                  <a:cubicBezTo>
                    <a:pt x="12" y="21"/>
                    <a:pt x="11" y="22"/>
                    <a:pt x="10" y="24"/>
                  </a:cubicBezTo>
                  <a:close/>
                  <a:moveTo>
                    <a:pt x="9" y="18"/>
                  </a:moveTo>
                  <a:cubicBezTo>
                    <a:pt x="10" y="16"/>
                    <a:pt x="11" y="13"/>
                    <a:pt x="11" y="11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1" y="10"/>
                    <a:pt x="11" y="10"/>
                    <a:pt x="11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1" y="10"/>
                    <a:pt x="10" y="11"/>
                    <a:pt x="10" y="11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9" y="14"/>
                    <a:pt x="9" y="16"/>
                    <a:pt x="9" y="17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8"/>
                    <a:pt x="9" y="18"/>
                    <a:pt x="9" y="18"/>
                  </a:cubicBezTo>
                  <a:close/>
                  <a:moveTo>
                    <a:pt x="15" y="11"/>
                  </a:moveTo>
                  <a:cubicBezTo>
                    <a:pt x="15" y="11"/>
                    <a:pt x="15" y="11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9"/>
                    <a:pt x="15" y="7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3" y="6"/>
                    <a:pt x="13" y="5"/>
                    <a:pt x="13" y="5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5"/>
                    <a:pt x="13" y="6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5" y="7"/>
                    <a:pt x="15" y="9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lose/>
                  <a:moveTo>
                    <a:pt x="7" y="7"/>
                  </a:moveTo>
                  <a:cubicBezTo>
                    <a:pt x="8" y="6"/>
                    <a:pt x="8" y="6"/>
                    <a:pt x="8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5"/>
                    <a:pt x="9" y="5"/>
                    <a:pt x="9" y="4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9" y="5"/>
                    <a:pt x="8" y="6"/>
                    <a:pt x="7" y="7"/>
                  </a:cubicBezTo>
                  <a:close/>
                  <a:moveTo>
                    <a:pt x="9" y="5"/>
                  </a:move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lose/>
                  <a:moveTo>
                    <a:pt x="11" y="4"/>
                  </a:move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Freeform 47"/>
            <p:cNvSpPr>
              <a:spLocks noEditPoints="1"/>
            </p:cNvSpPr>
            <p:nvPr/>
          </p:nvSpPr>
          <p:spPr bwMode="auto">
            <a:xfrm>
              <a:off x="2344" y="1745"/>
              <a:ext cx="239" cy="124"/>
            </a:xfrm>
            <a:custGeom>
              <a:avLst/>
              <a:gdLst>
                <a:gd name="T0" fmla="*/ 26 w 67"/>
                <a:gd name="T1" fmla="*/ 35 h 35"/>
                <a:gd name="T2" fmla="*/ 0 w 67"/>
                <a:gd name="T3" fmla="*/ 21 h 35"/>
                <a:gd name="T4" fmla="*/ 0 w 67"/>
                <a:gd name="T5" fmla="*/ 21 h 35"/>
                <a:gd name="T6" fmla="*/ 3 w 67"/>
                <a:gd name="T7" fmla="*/ 19 h 35"/>
                <a:gd name="T8" fmla="*/ 4 w 67"/>
                <a:gd name="T9" fmla="*/ 21 h 35"/>
                <a:gd name="T10" fmla="*/ 4 w 67"/>
                <a:gd name="T11" fmla="*/ 21 h 35"/>
                <a:gd name="T12" fmla="*/ 8 w 67"/>
                <a:gd name="T13" fmla="*/ 25 h 35"/>
                <a:gd name="T14" fmla="*/ 8 w 67"/>
                <a:gd name="T15" fmla="*/ 25 h 35"/>
                <a:gd name="T16" fmla="*/ 26 w 67"/>
                <a:gd name="T17" fmla="*/ 31 h 35"/>
                <a:gd name="T18" fmla="*/ 26 w 67"/>
                <a:gd name="T19" fmla="*/ 31 h 35"/>
                <a:gd name="T20" fmla="*/ 36 w 67"/>
                <a:gd name="T21" fmla="*/ 29 h 35"/>
                <a:gd name="T22" fmla="*/ 36 w 67"/>
                <a:gd name="T23" fmla="*/ 29 h 35"/>
                <a:gd name="T24" fmla="*/ 59 w 67"/>
                <a:gd name="T25" fmla="*/ 13 h 35"/>
                <a:gd name="T26" fmla="*/ 59 w 67"/>
                <a:gd name="T27" fmla="*/ 13 h 35"/>
                <a:gd name="T28" fmla="*/ 63 w 67"/>
                <a:gd name="T29" fmla="*/ 0 h 35"/>
                <a:gd name="T30" fmla="*/ 63 w 67"/>
                <a:gd name="T31" fmla="*/ 0 h 35"/>
                <a:gd name="T32" fmla="*/ 67 w 67"/>
                <a:gd name="T33" fmla="*/ 1 h 35"/>
                <a:gd name="T34" fmla="*/ 37 w 67"/>
                <a:gd name="T35" fmla="*/ 33 h 35"/>
                <a:gd name="T36" fmla="*/ 37 w 67"/>
                <a:gd name="T37" fmla="*/ 33 h 35"/>
                <a:gd name="T38" fmla="*/ 26 w 67"/>
                <a:gd name="T39" fmla="*/ 35 h 35"/>
                <a:gd name="T40" fmla="*/ 26 w 67"/>
                <a:gd name="T41" fmla="*/ 35 h 35"/>
                <a:gd name="T42" fmla="*/ 26 w 67"/>
                <a:gd name="T43" fmla="*/ 35 h 35"/>
                <a:gd name="T44" fmla="*/ 0 w 67"/>
                <a:gd name="T45" fmla="*/ 21 h 35"/>
                <a:gd name="T46" fmla="*/ 0 w 67"/>
                <a:gd name="T47" fmla="*/ 21 h 35"/>
                <a:gd name="T48" fmla="*/ 0 w 67"/>
                <a:gd name="T49" fmla="*/ 21 h 35"/>
                <a:gd name="T50" fmla="*/ 0 w 67"/>
                <a:gd name="T51" fmla="*/ 21 h 35"/>
                <a:gd name="T52" fmla="*/ 0 w 67"/>
                <a:gd name="T53" fmla="*/ 21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7" h="35">
                  <a:moveTo>
                    <a:pt x="26" y="35"/>
                  </a:moveTo>
                  <a:cubicBezTo>
                    <a:pt x="7" y="35"/>
                    <a:pt x="0" y="22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19"/>
                    <a:pt x="3" y="20"/>
                    <a:pt x="4" y="21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5" y="22"/>
                    <a:pt x="6" y="23"/>
                    <a:pt x="8" y="25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11" y="28"/>
                    <a:pt x="17" y="31"/>
                    <a:pt x="26" y="31"/>
                  </a:cubicBezTo>
                  <a:cubicBezTo>
                    <a:pt x="26" y="31"/>
                    <a:pt x="26" y="31"/>
                    <a:pt x="26" y="31"/>
                  </a:cubicBezTo>
                  <a:cubicBezTo>
                    <a:pt x="29" y="31"/>
                    <a:pt x="32" y="30"/>
                    <a:pt x="36" y="29"/>
                  </a:cubicBezTo>
                  <a:cubicBezTo>
                    <a:pt x="36" y="29"/>
                    <a:pt x="36" y="29"/>
                    <a:pt x="36" y="29"/>
                  </a:cubicBezTo>
                  <a:cubicBezTo>
                    <a:pt x="48" y="27"/>
                    <a:pt x="55" y="19"/>
                    <a:pt x="59" y="13"/>
                  </a:cubicBezTo>
                  <a:cubicBezTo>
                    <a:pt x="59" y="13"/>
                    <a:pt x="59" y="13"/>
                    <a:pt x="59" y="13"/>
                  </a:cubicBezTo>
                  <a:cubicBezTo>
                    <a:pt x="63" y="6"/>
                    <a:pt x="63" y="0"/>
                    <a:pt x="63" y="0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67" y="1"/>
                    <a:pt x="67" y="1"/>
                    <a:pt x="67" y="1"/>
                  </a:cubicBezTo>
                  <a:cubicBezTo>
                    <a:pt x="67" y="1"/>
                    <a:pt x="64" y="27"/>
                    <a:pt x="37" y="33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33" y="34"/>
                    <a:pt x="29" y="35"/>
                    <a:pt x="26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6" y="35"/>
                    <a:pt x="26" y="35"/>
                    <a:pt x="26" y="35"/>
                  </a:cubicBezTo>
                  <a:close/>
                  <a:moveTo>
                    <a:pt x="0" y="21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Freeform 48"/>
            <p:cNvSpPr>
              <a:spLocks noEditPoints="1"/>
            </p:cNvSpPr>
            <p:nvPr/>
          </p:nvSpPr>
          <p:spPr bwMode="auto">
            <a:xfrm>
              <a:off x="2333" y="1738"/>
              <a:ext cx="257" cy="138"/>
            </a:xfrm>
            <a:custGeom>
              <a:avLst/>
              <a:gdLst>
                <a:gd name="T0" fmla="*/ 29 w 72"/>
                <a:gd name="T1" fmla="*/ 37 h 39"/>
                <a:gd name="T2" fmla="*/ 29 w 72"/>
                <a:gd name="T3" fmla="*/ 35 h 39"/>
                <a:gd name="T4" fmla="*/ 39 w 72"/>
                <a:gd name="T5" fmla="*/ 33 h 39"/>
                <a:gd name="T6" fmla="*/ 29 w 72"/>
                <a:gd name="T7" fmla="*/ 35 h 39"/>
                <a:gd name="T8" fmla="*/ 29 w 72"/>
                <a:gd name="T9" fmla="*/ 35 h 39"/>
                <a:gd name="T10" fmla="*/ 29 w 72"/>
                <a:gd name="T11" fmla="*/ 35 h 39"/>
                <a:gd name="T12" fmla="*/ 29 w 72"/>
                <a:gd name="T13" fmla="*/ 37 h 39"/>
                <a:gd name="T14" fmla="*/ 29 w 72"/>
                <a:gd name="T15" fmla="*/ 39 h 39"/>
                <a:gd name="T16" fmla="*/ 1 w 72"/>
                <a:gd name="T17" fmla="*/ 25 h 39"/>
                <a:gd name="T18" fmla="*/ 1 w 72"/>
                <a:gd name="T19" fmla="*/ 24 h 39"/>
                <a:gd name="T20" fmla="*/ 6 w 72"/>
                <a:gd name="T21" fmla="*/ 19 h 39"/>
                <a:gd name="T22" fmla="*/ 8 w 72"/>
                <a:gd name="T23" fmla="*/ 20 h 39"/>
                <a:gd name="T24" fmla="*/ 8 w 72"/>
                <a:gd name="T25" fmla="*/ 20 h 39"/>
                <a:gd name="T26" fmla="*/ 8 w 72"/>
                <a:gd name="T27" fmla="*/ 20 h 39"/>
                <a:gd name="T28" fmla="*/ 8 w 72"/>
                <a:gd name="T29" fmla="*/ 21 h 39"/>
                <a:gd name="T30" fmla="*/ 8 w 72"/>
                <a:gd name="T31" fmla="*/ 21 h 39"/>
                <a:gd name="T32" fmla="*/ 9 w 72"/>
                <a:gd name="T33" fmla="*/ 22 h 39"/>
                <a:gd name="T34" fmla="*/ 12 w 72"/>
                <a:gd name="T35" fmla="*/ 25 h 39"/>
                <a:gd name="T36" fmla="*/ 29 w 72"/>
                <a:gd name="T37" fmla="*/ 31 h 39"/>
                <a:gd name="T38" fmla="*/ 38 w 72"/>
                <a:gd name="T39" fmla="*/ 29 h 39"/>
                <a:gd name="T40" fmla="*/ 60 w 72"/>
                <a:gd name="T41" fmla="*/ 14 h 39"/>
                <a:gd name="T42" fmla="*/ 64 w 72"/>
                <a:gd name="T43" fmla="*/ 2 h 39"/>
                <a:gd name="T44" fmla="*/ 64 w 72"/>
                <a:gd name="T45" fmla="*/ 2 h 39"/>
                <a:gd name="T46" fmla="*/ 66 w 72"/>
                <a:gd name="T47" fmla="*/ 0 h 39"/>
                <a:gd name="T48" fmla="*/ 70 w 72"/>
                <a:gd name="T49" fmla="*/ 1 h 39"/>
                <a:gd name="T50" fmla="*/ 71 w 72"/>
                <a:gd name="T51" fmla="*/ 1 h 39"/>
                <a:gd name="T52" fmla="*/ 72 w 72"/>
                <a:gd name="T53" fmla="*/ 1 h 39"/>
                <a:gd name="T54" fmla="*/ 72 w 72"/>
                <a:gd name="T55" fmla="*/ 1 h 39"/>
                <a:gd name="T56" fmla="*/ 72 w 72"/>
                <a:gd name="T57" fmla="*/ 1 h 39"/>
                <a:gd name="T58" fmla="*/ 72 w 72"/>
                <a:gd name="T59" fmla="*/ 1 h 39"/>
                <a:gd name="T60" fmla="*/ 72 w 72"/>
                <a:gd name="T61" fmla="*/ 3 h 39"/>
                <a:gd name="T62" fmla="*/ 40 w 72"/>
                <a:gd name="T63" fmla="*/ 37 h 39"/>
                <a:gd name="T64" fmla="*/ 29 w 72"/>
                <a:gd name="T65" fmla="*/ 39 h 39"/>
                <a:gd name="T66" fmla="*/ 3 w 72"/>
                <a:gd name="T67" fmla="*/ 23 h 39"/>
                <a:gd name="T68" fmla="*/ 3 w 72"/>
                <a:gd name="T69" fmla="*/ 23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2" h="39">
                  <a:moveTo>
                    <a:pt x="29" y="39"/>
                  </a:moveTo>
                  <a:cubicBezTo>
                    <a:pt x="29" y="37"/>
                    <a:pt x="29" y="37"/>
                    <a:pt x="29" y="37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32" y="35"/>
                    <a:pt x="35" y="34"/>
                    <a:pt x="39" y="33"/>
                  </a:cubicBezTo>
                  <a:cubicBezTo>
                    <a:pt x="39" y="33"/>
                    <a:pt x="39" y="33"/>
                    <a:pt x="39" y="33"/>
                  </a:cubicBezTo>
                  <a:cubicBezTo>
                    <a:pt x="35" y="34"/>
                    <a:pt x="32" y="35"/>
                    <a:pt x="29" y="35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7"/>
                    <a:pt x="29" y="37"/>
                    <a:pt x="29" y="37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12" y="39"/>
                    <a:pt x="4" y="29"/>
                    <a:pt x="1" y="25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8" y="20"/>
                    <a:pt x="7" y="20"/>
                    <a:pt x="8" y="20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8" y="20"/>
                    <a:pt x="8" y="20"/>
                    <a:pt x="8" y="21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8" y="21"/>
                    <a:pt x="8" y="21"/>
                    <a:pt x="9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9" y="23"/>
                    <a:pt x="11" y="24"/>
                    <a:pt x="12" y="25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15" y="28"/>
                    <a:pt x="20" y="31"/>
                    <a:pt x="29" y="31"/>
                  </a:cubicBezTo>
                  <a:cubicBezTo>
                    <a:pt x="29" y="31"/>
                    <a:pt x="29" y="31"/>
                    <a:pt x="29" y="31"/>
                  </a:cubicBezTo>
                  <a:cubicBezTo>
                    <a:pt x="31" y="31"/>
                    <a:pt x="35" y="30"/>
                    <a:pt x="38" y="29"/>
                  </a:cubicBezTo>
                  <a:cubicBezTo>
                    <a:pt x="38" y="29"/>
                    <a:pt x="38" y="29"/>
                    <a:pt x="38" y="29"/>
                  </a:cubicBezTo>
                  <a:cubicBezTo>
                    <a:pt x="50" y="27"/>
                    <a:pt x="57" y="20"/>
                    <a:pt x="60" y="14"/>
                  </a:cubicBezTo>
                  <a:cubicBezTo>
                    <a:pt x="60" y="14"/>
                    <a:pt x="60" y="14"/>
                    <a:pt x="60" y="14"/>
                  </a:cubicBezTo>
                  <a:cubicBezTo>
                    <a:pt x="63" y="8"/>
                    <a:pt x="64" y="3"/>
                    <a:pt x="64" y="2"/>
                  </a:cubicBezTo>
                  <a:cubicBezTo>
                    <a:pt x="64" y="2"/>
                    <a:pt x="64" y="2"/>
                    <a:pt x="64" y="2"/>
                  </a:cubicBezTo>
                  <a:cubicBezTo>
                    <a:pt x="64" y="2"/>
                    <a:pt x="64" y="2"/>
                    <a:pt x="64" y="2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70" y="1"/>
                    <a:pt x="70" y="1"/>
                    <a:pt x="70" y="1"/>
                  </a:cubicBezTo>
                  <a:cubicBezTo>
                    <a:pt x="70" y="1"/>
                    <a:pt x="70" y="1"/>
                    <a:pt x="70" y="1"/>
                  </a:cubicBezTo>
                  <a:cubicBezTo>
                    <a:pt x="71" y="1"/>
                    <a:pt x="71" y="1"/>
                    <a:pt x="71" y="1"/>
                  </a:cubicBezTo>
                  <a:cubicBezTo>
                    <a:pt x="71" y="1"/>
                    <a:pt x="71" y="1"/>
                    <a:pt x="71" y="1"/>
                  </a:cubicBezTo>
                  <a:cubicBezTo>
                    <a:pt x="71" y="1"/>
                    <a:pt x="71" y="1"/>
                    <a:pt x="72" y="1"/>
                  </a:cubicBezTo>
                  <a:cubicBezTo>
                    <a:pt x="72" y="1"/>
                    <a:pt x="72" y="1"/>
                    <a:pt x="72" y="1"/>
                  </a:cubicBezTo>
                  <a:cubicBezTo>
                    <a:pt x="72" y="1"/>
                    <a:pt x="72" y="1"/>
                    <a:pt x="72" y="1"/>
                  </a:cubicBezTo>
                  <a:cubicBezTo>
                    <a:pt x="72" y="1"/>
                    <a:pt x="72" y="1"/>
                    <a:pt x="72" y="1"/>
                  </a:cubicBezTo>
                  <a:cubicBezTo>
                    <a:pt x="72" y="1"/>
                    <a:pt x="72" y="1"/>
                    <a:pt x="72" y="1"/>
                  </a:cubicBezTo>
                  <a:cubicBezTo>
                    <a:pt x="72" y="1"/>
                    <a:pt x="72" y="1"/>
                    <a:pt x="72" y="1"/>
                  </a:cubicBezTo>
                  <a:cubicBezTo>
                    <a:pt x="72" y="1"/>
                    <a:pt x="72" y="1"/>
                    <a:pt x="72" y="1"/>
                  </a:cubicBezTo>
                  <a:cubicBezTo>
                    <a:pt x="72" y="1"/>
                    <a:pt x="72" y="1"/>
                    <a:pt x="72" y="1"/>
                  </a:cubicBezTo>
                  <a:cubicBezTo>
                    <a:pt x="72" y="2"/>
                    <a:pt x="72" y="2"/>
                    <a:pt x="72" y="3"/>
                  </a:cubicBezTo>
                  <a:cubicBezTo>
                    <a:pt x="72" y="3"/>
                    <a:pt x="72" y="3"/>
                    <a:pt x="72" y="3"/>
                  </a:cubicBezTo>
                  <a:cubicBezTo>
                    <a:pt x="72" y="4"/>
                    <a:pt x="69" y="31"/>
                    <a:pt x="40" y="37"/>
                  </a:cubicBezTo>
                  <a:cubicBezTo>
                    <a:pt x="40" y="37"/>
                    <a:pt x="40" y="37"/>
                    <a:pt x="40" y="37"/>
                  </a:cubicBezTo>
                  <a:cubicBezTo>
                    <a:pt x="36" y="38"/>
                    <a:pt x="32" y="39"/>
                    <a:pt x="29" y="39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39"/>
                    <a:pt x="29" y="39"/>
                    <a:pt x="29" y="39"/>
                  </a:cubicBezTo>
                  <a:close/>
                  <a:moveTo>
                    <a:pt x="3" y="23"/>
                  </a:moveTo>
                  <a:cubicBezTo>
                    <a:pt x="3" y="21"/>
                    <a:pt x="3" y="21"/>
                    <a:pt x="3" y="21"/>
                  </a:cubicBezTo>
                  <a:cubicBezTo>
                    <a:pt x="3" y="23"/>
                    <a:pt x="3" y="23"/>
                    <a:pt x="3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Freeform 49"/>
            <p:cNvSpPr/>
            <p:nvPr/>
          </p:nvSpPr>
          <p:spPr bwMode="auto">
            <a:xfrm>
              <a:off x="2380" y="1742"/>
              <a:ext cx="7" cy="14"/>
            </a:xfrm>
            <a:custGeom>
              <a:avLst/>
              <a:gdLst>
                <a:gd name="T0" fmla="*/ 0 w 7"/>
                <a:gd name="T1" fmla="*/ 14 h 14"/>
                <a:gd name="T2" fmla="*/ 0 w 7"/>
                <a:gd name="T3" fmla="*/ 0 h 14"/>
                <a:gd name="T4" fmla="*/ 7 w 7"/>
                <a:gd name="T5" fmla="*/ 0 h 14"/>
                <a:gd name="T6" fmla="*/ 7 w 7"/>
                <a:gd name="T7" fmla="*/ 14 h 14"/>
                <a:gd name="T8" fmla="*/ 0 w 7"/>
                <a:gd name="T9" fmla="*/ 14 h 14"/>
                <a:gd name="T10" fmla="*/ 0 w 7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" h="14">
                  <a:moveTo>
                    <a:pt x="0" y="14"/>
                  </a:moveTo>
                  <a:lnTo>
                    <a:pt x="0" y="0"/>
                  </a:lnTo>
                  <a:lnTo>
                    <a:pt x="7" y="0"/>
                  </a:lnTo>
                  <a:lnTo>
                    <a:pt x="7" y="14"/>
                  </a:lnTo>
                  <a:lnTo>
                    <a:pt x="0" y="14"/>
                  </a:lnTo>
                  <a:lnTo>
                    <a:pt x="0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Freeform 50"/>
            <p:cNvSpPr/>
            <p:nvPr/>
          </p:nvSpPr>
          <p:spPr bwMode="auto">
            <a:xfrm>
              <a:off x="2372" y="1735"/>
              <a:ext cx="22" cy="28"/>
            </a:xfrm>
            <a:custGeom>
              <a:avLst/>
              <a:gdLst>
                <a:gd name="T0" fmla="*/ 15 w 22"/>
                <a:gd name="T1" fmla="*/ 28 h 28"/>
                <a:gd name="T2" fmla="*/ 8 w 22"/>
                <a:gd name="T3" fmla="*/ 28 h 28"/>
                <a:gd name="T4" fmla="*/ 8 w 22"/>
                <a:gd name="T5" fmla="*/ 21 h 28"/>
                <a:gd name="T6" fmla="*/ 15 w 22"/>
                <a:gd name="T7" fmla="*/ 21 h 28"/>
                <a:gd name="T8" fmla="*/ 8 w 22"/>
                <a:gd name="T9" fmla="*/ 21 h 28"/>
                <a:gd name="T10" fmla="*/ 8 w 22"/>
                <a:gd name="T11" fmla="*/ 28 h 28"/>
                <a:gd name="T12" fmla="*/ 0 w 22"/>
                <a:gd name="T13" fmla="*/ 28 h 28"/>
                <a:gd name="T14" fmla="*/ 0 w 22"/>
                <a:gd name="T15" fmla="*/ 0 h 28"/>
                <a:gd name="T16" fmla="*/ 8 w 22"/>
                <a:gd name="T17" fmla="*/ 0 h 28"/>
                <a:gd name="T18" fmla="*/ 22 w 22"/>
                <a:gd name="T19" fmla="*/ 0 h 28"/>
                <a:gd name="T20" fmla="*/ 22 w 22"/>
                <a:gd name="T21" fmla="*/ 28 h 28"/>
                <a:gd name="T22" fmla="*/ 15 w 22"/>
                <a:gd name="T23" fmla="*/ 28 h 28"/>
                <a:gd name="T24" fmla="*/ 15 w 22"/>
                <a:gd name="T25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" h="28">
                  <a:moveTo>
                    <a:pt x="15" y="28"/>
                  </a:moveTo>
                  <a:lnTo>
                    <a:pt x="8" y="28"/>
                  </a:lnTo>
                  <a:lnTo>
                    <a:pt x="8" y="21"/>
                  </a:lnTo>
                  <a:lnTo>
                    <a:pt x="15" y="21"/>
                  </a:lnTo>
                  <a:lnTo>
                    <a:pt x="8" y="21"/>
                  </a:lnTo>
                  <a:lnTo>
                    <a:pt x="8" y="28"/>
                  </a:lnTo>
                  <a:lnTo>
                    <a:pt x="0" y="28"/>
                  </a:lnTo>
                  <a:lnTo>
                    <a:pt x="0" y="0"/>
                  </a:lnTo>
                  <a:lnTo>
                    <a:pt x="8" y="0"/>
                  </a:lnTo>
                  <a:lnTo>
                    <a:pt x="22" y="0"/>
                  </a:lnTo>
                  <a:lnTo>
                    <a:pt x="22" y="28"/>
                  </a:lnTo>
                  <a:lnTo>
                    <a:pt x="15" y="28"/>
                  </a:lnTo>
                  <a:lnTo>
                    <a:pt x="15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Freeform 51"/>
            <p:cNvSpPr/>
            <p:nvPr/>
          </p:nvSpPr>
          <p:spPr bwMode="auto">
            <a:xfrm>
              <a:off x="2529" y="1710"/>
              <a:ext cx="18" cy="14"/>
            </a:xfrm>
            <a:custGeom>
              <a:avLst/>
              <a:gdLst>
                <a:gd name="T0" fmla="*/ 0 w 18"/>
                <a:gd name="T1" fmla="*/ 14 h 14"/>
                <a:gd name="T2" fmla="*/ 0 w 18"/>
                <a:gd name="T3" fmla="*/ 0 h 14"/>
                <a:gd name="T4" fmla="*/ 18 w 18"/>
                <a:gd name="T5" fmla="*/ 0 h 14"/>
                <a:gd name="T6" fmla="*/ 18 w 18"/>
                <a:gd name="T7" fmla="*/ 14 h 14"/>
                <a:gd name="T8" fmla="*/ 0 w 18"/>
                <a:gd name="T9" fmla="*/ 14 h 14"/>
                <a:gd name="T10" fmla="*/ 0 w 18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14">
                  <a:moveTo>
                    <a:pt x="0" y="14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18" y="14"/>
                  </a:lnTo>
                  <a:lnTo>
                    <a:pt x="0" y="14"/>
                  </a:lnTo>
                  <a:lnTo>
                    <a:pt x="0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Freeform 52"/>
            <p:cNvSpPr>
              <a:spLocks noEditPoints="1"/>
            </p:cNvSpPr>
            <p:nvPr/>
          </p:nvSpPr>
          <p:spPr bwMode="auto">
            <a:xfrm>
              <a:off x="2522" y="1703"/>
              <a:ext cx="32" cy="28"/>
            </a:xfrm>
            <a:custGeom>
              <a:avLst/>
              <a:gdLst>
                <a:gd name="T0" fmla="*/ 25 w 32"/>
                <a:gd name="T1" fmla="*/ 28 h 28"/>
                <a:gd name="T2" fmla="*/ 7 w 32"/>
                <a:gd name="T3" fmla="*/ 28 h 28"/>
                <a:gd name="T4" fmla="*/ 7 w 32"/>
                <a:gd name="T5" fmla="*/ 21 h 28"/>
                <a:gd name="T6" fmla="*/ 14 w 32"/>
                <a:gd name="T7" fmla="*/ 21 h 28"/>
                <a:gd name="T8" fmla="*/ 7 w 32"/>
                <a:gd name="T9" fmla="*/ 21 h 28"/>
                <a:gd name="T10" fmla="*/ 7 w 32"/>
                <a:gd name="T11" fmla="*/ 28 h 28"/>
                <a:gd name="T12" fmla="*/ 0 w 32"/>
                <a:gd name="T13" fmla="*/ 28 h 28"/>
                <a:gd name="T14" fmla="*/ 0 w 32"/>
                <a:gd name="T15" fmla="*/ 0 h 28"/>
                <a:gd name="T16" fmla="*/ 32 w 32"/>
                <a:gd name="T17" fmla="*/ 0 h 28"/>
                <a:gd name="T18" fmla="*/ 32 w 32"/>
                <a:gd name="T19" fmla="*/ 28 h 28"/>
                <a:gd name="T20" fmla="*/ 25 w 32"/>
                <a:gd name="T21" fmla="*/ 28 h 28"/>
                <a:gd name="T22" fmla="*/ 25 w 32"/>
                <a:gd name="T23" fmla="*/ 28 h 28"/>
                <a:gd name="T24" fmla="*/ 18 w 32"/>
                <a:gd name="T25" fmla="*/ 14 h 28"/>
                <a:gd name="T26" fmla="*/ 18 w 32"/>
                <a:gd name="T27" fmla="*/ 14 h 28"/>
                <a:gd name="T28" fmla="*/ 14 w 32"/>
                <a:gd name="T29" fmla="*/ 14 h 28"/>
                <a:gd name="T30" fmla="*/ 14 w 32"/>
                <a:gd name="T31" fmla="*/ 14 h 28"/>
                <a:gd name="T32" fmla="*/ 18 w 32"/>
                <a:gd name="T33" fmla="*/ 14 h 28"/>
                <a:gd name="T34" fmla="*/ 18 w 32"/>
                <a:gd name="T35" fmla="*/ 1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2" h="28">
                  <a:moveTo>
                    <a:pt x="25" y="28"/>
                  </a:moveTo>
                  <a:lnTo>
                    <a:pt x="7" y="28"/>
                  </a:lnTo>
                  <a:lnTo>
                    <a:pt x="7" y="21"/>
                  </a:lnTo>
                  <a:lnTo>
                    <a:pt x="14" y="21"/>
                  </a:lnTo>
                  <a:lnTo>
                    <a:pt x="7" y="21"/>
                  </a:lnTo>
                  <a:lnTo>
                    <a:pt x="7" y="28"/>
                  </a:lnTo>
                  <a:lnTo>
                    <a:pt x="0" y="28"/>
                  </a:lnTo>
                  <a:lnTo>
                    <a:pt x="0" y="0"/>
                  </a:lnTo>
                  <a:lnTo>
                    <a:pt x="32" y="0"/>
                  </a:lnTo>
                  <a:lnTo>
                    <a:pt x="32" y="28"/>
                  </a:lnTo>
                  <a:lnTo>
                    <a:pt x="25" y="28"/>
                  </a:lnTo>
                  <a:lnTo>
                    <a:pt x="25" y="28"/>
                  </a:lnTo>
                  <a:close/>
                  <a:moveTo>
                    <a:pt x="18" y="14"/>
                  </a:moveTo>
                  <a:lnTo>
                    <a:pt x="18" y="14"/>
                  </a:lnTo>
                  <a:lnTo>
                    <a:pt x="14" y="14"/>
                  </a:lnTo>
                  <a:lnTo>
                    <a:pt x="14" y="14"/>
                  </a:lnTo>
                  <a:lnTo>
                    <a:pt x="18" y="14"/>
                  </a:lnTo>
                  <a:lnTo>
                    <a:pt x="18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Freeform 53"/>
            <p:cNvSpPr/>
            <p:nvPr/>
          </p:nvSpPr>
          <p:spPr bwMode="auto">
            <a:xfrm>
              <a:off x="2294" y="1997"/>
              <a:ext cx="371" cy="408"/>
            </a:xfrm>
            <a:custGeom>
              <a:avLst/>
              <a:gdLst>
                <a:gd name="T0" fmla="*/ 17 w 104"/>
                <a:gd name="T1" fmla="*/ 89 h 115"/>
                <a:gd name="T2" fmla="*/ 0 w 104"/>
                <a:gd name="T3" fmla="*/ 53 h 115"/>
                <a:gd name="T4" fmla="*/ 0 w 104"/>
                <a:gd name="T5" fmla="*/ 53 h 115"/>
                <a:gd name="T6" fmla="*/ 0 w 104"/>
                <a:gd name="T7" fmla="*/ 50 h 115"/>
                <a:gd name="T8" fmla="*/ 0 w 104"/>
                <a:gd name="T9" fmla="*/ 50 h 115"/>
                <a:gd name="T10" fmla="*/ 31 w 104"/>
                <a:gd name="T11" fmla="*/ 5 h 115"/>
                <a:gd name="T12" fmla="*/ 31 w 104"/>
                <a:gd name="T13" fmla="*/ 5 h 115"/>
                <a:gd name="T14" fmla="*/ 33 w 104"/>
                <a:gd name="T15" fmla="*/ 8 h 115"/>
                <a:gd name="T16" fmla="*/ 19 w 104"/>
                <a:gd name="T17" fmla="*/ 19 h 115"/>
                <a:gd name="T18" fmla="*/ 19 w 104"/>
                <a:gd name="T19" fmla="*/ 19 h 115"/>
                <a:gd name="T20" fmla="*/ 4 w 104"/>
                <a:gd name="T21" fmla="*/ 50 h 115"/>
                <a:gd name="T22" fmla="*/ 4 w 104"/>
                <a:gd name="T23" fmla="*/ 50 h 115"/>
                <a:gd name="T24" fmla="*/ 4 w 104"/>
                <a:gd name="T25" fmla="*/ 52 h 115"/>
                <a:gd name="T26" fmla="*/ 4 w 104"/>
                <a:gd name="T27" fmla="*/ 52 h 115"/>
                <a:gd name="T28" fmla="*/ 20 w 104"/>
                <a:gd name="T29" fmla="*/ 86 h 115"/>
                <a:gd name="T30" fmla="*/ 20 w 104"/>
                <a:gd name="T31" fmla="*/ 86 h 115"/>
                <a:gd name="T32" fmla="*/ 51 w 104"/>
                <a:gd name="T33" fmla="*/ 111 h 115"/>
                <a:gd name="T34" fmla="*/ 51 w 104"/>
                <a:gd name="T35" fmla="*/ 111 h 115"/>
                <a:gd name="T36" fmla="*/ 83 w 104"/>
                <a:gd name="T37" fmla="*/ 81 h 115"/>
                <a:gd name="T38" fmla="*/ 83 w 104"/>
                <a:gd name="T39" fmla="*/ 81 h 115"/>
                <a:gd name="T40" fmla="*/ 100 w 104"/>
                <a:gd name="T41" fmla="*/ 39 h 115"/>
                <a:gd name="T42" fmla="*/ 100 w 104"/>
                <a:gd name="T43" fmla="*/ 39 h 115"/>
                <a:gd name="T44" fmla="*/ 100 w 104"/>
                <a:gd name="T45" fmla="*/ 39 h 115"/>
                <a:gd name="T46" fmla="*/ 100 w 104"/>
                <a:gd name="T47" fmla="*/ 39 h 115"/>
                <a:gd name="T48" fmla="*/ 91 w 104"/>
                <a:gd name="T49" fmla="*/ 16 h 115"/>
                <a:gd name="T50" fmla="*/ 91 w 104"/>
                <a:gd name="T51" fmla="*/ 16 h 115"/>
                <a:gd name="T52" fmla="*/ 79 w 104"/>
                <a:gd name="T53" fmla="*/ 4 h 115"/>
                <a:gd name="T54" fmla="*/ 79 w 104"/>
                <a:gd name="T55" fmla="*/ 4 h 115"/>
                <a:gd name="T56" fmla="*/ 79 w 104"/>
                <a:gd name="T57" fmla="*/ 0 h 115"/>
                <a:gd name="T58" fmla="*/ 94 w 104"/>
                <a:gd name="T59" fmla="*/ 13 h 115"/>
                <a:gd name="T60" fmla="*/ 94 w 104"/>
                <a:gd name="T61" fmla="*/ 13 h 115"/>
                <a:gd name="T62" fmla="*/ 104 w 104"/>
                <a:gd name="T63" fmla="*/ 39 h 115"/>
                <a:gd name="T64" fmla="*/ 104 w 104"/>
                <a:gd name="T65" fmla="*/ 39 h 115"/>
                <a:gd name="T66" fmla="*/ 104 w 104"/>
                <a:gd name="T67" fmla="*/ 39 h 115"/>
                <a:gd name="T68" fmla="*/ 104 w 104"/>
                <a:gd name="T69" fmla="*/ 39 h 115"/>
                <a:gd name="T70" fmla="*/ 86 w 104"/>
                <a:gd name="T71" fmla="*/ 84 h 115"/>
                <a:gd name="T72" fmla="*/ 86 w 104"/>
                <a:gd name="T73" fmla="*/ 84 h 115"/>
                <a:gd name="T74" fmla="*/ 51 w 104"/>
                <a:gd name="T75" fmla="*/ 115 h 115"/>
                <a:gd name="T76" fmla="*/ 51 w 104"/>
                <a:gd name="T77" fmla="*/ 115 h 115"/>
                <a:gd name="T78" fmla="*/ 17 w 104"/>
                <a:gd name="T79" fmla="*/ 89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04" h="115">
                  <a:moveTo>
                    <a:pt x="17" y="89"/>
                  </a:moveTo>
                  <a:cubicBezTo>
                    <a:pt x="7" y="75"/>
                    <a:pt x="1" y="60"/>
                    <a:pt x="0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52"/>
                    <a:pt x="0" y="51"/>
                    <a:pt x="0" y="50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0" y="21"/>
                    <a:pt x="31" y="5"/>
                    <a:pt x="31" y="5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3" y="9"/>
                    <a:pt x="26" y="12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1" y="27"/>
                    <a:pt x="4" y="37"/>
                    <a:pt x="4" y="50"/>
                  </a:cubicBezTo>
                  <a:cubicBezTo>
                    <a:pt x="4" y="50"/>
                    <a:pt x="4" y="50"/>
                    <a:pt x="4" y="50"/>
                  </a:cubicBezTo>
                  <a:cubicBezTo>
                    <a:pt x="4" y="51"/>
                    <a:pt x="4" y="52"/>
                    <a:pt x="4" y="52"/>
                  </a:cubicBezTo>
                  <a:cubicBezTo>
                    <a:pt x="4" y="52"/>
                    <a:pt x="4" y="52"/>
                    <a:pt x="4" y="52"/>
                  </a:cubicBezTo>
                  <a:cubicBezTo>
                    <a:pt x="4" y="58"/>
                    <a:pt x="11" y="73"/>
                    <a:pt x="20" y="86"/>
                  </a:cubicBezTo>
                  <a:cubicBezTo>
                    <a:pt x="20" y="86"/>
                    <a:pt x="20" y="86"/>
                    <a:pt x="20" y="86"/>
                  </a:cubicBezTo>
                  <a:cubicBezTo>
                    <a:pt x="29" y="100"/>
                    <a:pt x="41" y="111"/>
                    <a:pt x="51" y="111"/>
                  </a:cubicBezTo>
                  <a:cubicBezTo>
                    <a:pt x="51" y="111"/>
                    <a:pt x="51" y="111"/>
                    <a:pt x="51" y="111"/>
                  </a:cubicBezTo>
                  <a:cubicBezTo>
                    <a:pt x="60" y="111"/>
                    <a:pt x="73" y="98"/>
                    <a:pt x="83" y="81"/>
                  </a:cubicBezTo>
                  <a:cubicBezTo>
                    <a:pt x="83" y="81"/>
                    <a:pt x="83" y="81"/>
                    <a:pt x="83" y="81"/>
                  </a:cubicBezTo>
                  <a:cubicBezTo>
                    <a:pt x="93" y="65"/>
                    <a:pt x="100" y="47"/>
                    <a:pt x="100" y="39"/>
                  </a:cubicBezTo>
                  <a:cubicBezTo>
                    <a:pt x="100" y="39"/>
                    <a:pt x="100" y="39"/>
                    <a:pt x="100" y="39"/>
                  </a:cubicBezTo>
                  <a:cubicBezTo>
                    <a:pt x="100" y="39"/>
                    <a:pt x="100" y="39"/>
                    <a:pt x="100" y="39"/>
                  </a:cubicBezTo>
                  <a:cubicBezTo>
                    <a:pt x="100" y="39"/>
                    <a:pt x="100" y="39"/>
                    <a:pt x="100" y="39"/>
                  </a:cubicBezTo>
                  <a:cubicBezTo>
                    <a:pt x="100" y="31"/>
                    <a:pt x="96" y="22"/>
                    <a:pt x="91" y="16"/>
                  </a:cubicBezTo>
                  <a:cubicBezTo>
                    <a:pt x="91" y="16"/>
                    <a:pt x="91" y="16"/>
                    <a:pt x="91" y="16"/>
                  </a:cubicBezTo>
                  <a:cubicBezTo>
                    <a:pt x="86" y="9"/>
                    <a:pt x="80" y="4"/>
                    <a:pt x="79" y="4"/>
                  </a:cubicBezTo>
                  <a:cubicBezTo>
                    <a:pt x="79" y="4"/>
                    <a:pt x="79" y="4"/>
                    <a:pt x="79" y="4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84" y="1"/>
                    <a:pt x="89" y="6"/>
                    <a:pt x="94" y="13"/>
                  </a:cubicBezTo>
                  <a:cubicBezTo>
                    <a:pt x="94" y="13"/>
                    <a:pt x="94" y="13"/>
                    <a:pt x="94" y="13"/>
                  </a:cubicBezTo>
                  <a:cubicBezTo>
                    <a:pt x="99" y="21"/>
                    <a:pt x="104" y="30"/>
                    <a:pt x="104" y="39"/>
                  </a:cubicBezTo>
                  <a:cubicBezTo>
                    <a:pt x="104" y="39"/>
                    <a:pt x="104" y="39"/>
                    <a:pt x="104" y="39"/>
                  </a:cubicBezTo>
                  <a:cubicBezTo>
                    <a:pt x="104" y="39"/>
                    <a:pt x="104" y="39"/>
                    <a:pt x="104" y="39"/>
                  </a:cubicBezTo>
                  <a:cubicBezTo>
                    <a:pt x="104" y="39"/>
                    <a:pt x="104" y="39"/>
                    <a:pt x="104" y="39"/>
                  </a:cubicBezTo>
                  <a:cubicBezTo>
                    <a:pt x="104" y="49"/>
                    <a:pt x="97" y="67"/>
                    <a:pt x="86" y="84"/>
                  </a:cubicBezTo>
                  <a:cubicBezTo>
                    <a:pt x="86" y="84"/>
                    <a:pt x="86" y="84"/>
                    <a:pt x="86" y="84"/>
                  </a:cubicBezTo>
                  <a:cubicBezTo>
                    <a:pt x="76" y="100"/>
                    <a:pt x="64" y="115"/>
                    <a:pt x="51" y="115"/>
                  </a:cubicBezTo>
                  <a:cubicBezTo>
                    <a:pt x="51" y="115"/>
                    <a:pt x="51" y="115"/>
                    <a:pt x="51" y="115"/>
                  </a:cubicBezTo>
                  <a:cubicBezTo>
                    <a:pt x="38" y="115"/>
                    <a:pt x="26" y="102"/>
                    <a:pt x="17" y="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" name="Freeform 54"/>
            <p:cNvSpPr>
              <a:spLocks noEditPoints="1"/>
            </p:cNvSpPr>
            <p:nvPr/>
          </p:nvSpPr>
          <p:spPr bwMode="auto">
            <a:xfrm>
              <a:off x="2287" y="1990"/>
              <a:ext cx="385" cy="422"/>
            </a:xfrm>
            <a:custGeom>
              <a:avLst/>
              <a:gdLst>
                <a:gd name="T0" fmla="*/ 17 w 108"/>
                <a:gd name="T1" fmla="*/ 92 h 119"/>
                <a:gd name="T2" fmla="*/ 0 w 108"/>
                <a:gd name="T3" fmla="*/ 52 h 119"/>
                <a:gd name="T4" fmla="*/ 32 w 108"/>
                <a:gd name="T5" fmla="*/ 5 h 119"/>
                <a:gd name="T6" fmla="*/ 37 w 108"/>
                <a:gd name="T7" fmla="*/ 10 h 119"/>
                <a:gd name="T8" fmla="*/ 35 w 108"/>
                <a:gd name="T9" fmla="*/ 12 h 119"/>
                <a:gd name="T10" fmla="*/ 32 w 108"/>
                <a:gd name="T11" fmla="*/ 15 h 119"/>
                <a:gd name="T12" fmla="*/ 22 w 108"/>
                <a:gd name="T13" fmla="*/ 23 h 119"/>
                <a:gd name="T14" fmla="*/ 8 w 108"/>
                <a:gd name="T15" fmla="*/ 52 h 119"/>
                <a:gd name="T16" fmla="*/ 24 w 108"/>
                <a:gd name="T17" fmla="*/ 87 h 119"/>
                <a:gd name="T18" fmla="*/ 53 w 108"/>
                <a:gd name="T19" fmla="*/ 111 h 119"/>
                <a:gd name="T20" fmla="*/ 53 w 108"/>
                <a:gd name="T21" fmla="*/ 111 h 119"/>
                <a:gd name="T22" fmla="*/ 54 w 108"/>
                <a:gd name="T23" fmla="*/ 111 h 119"/>
                <a:gd name="T24" fmla="*/ 100 w 108"/>
                <a:gd name="T25" fmla="*/ 41 h 119"/>
                <a:gd name="T26" fmla="*/ 100 w 108"/>
                <a:gd name="T27" fmla="*/ 41 h 119"/>
                <a:gd name="T28" fmla="*/ 91 w 108"/>
                <a:gd name="T29" fmla="*/ 19 h 119"/>
                <a:gd name="T30" fmla="*/ 82 w 108"/>
                <a:gd name="T31" fmla="*/ 8 h 119"/>
                <a:gd name="T32" fmla="*/ 82 w 108"/>
                <a:gd name="T33" fmla="*/ 0 h 119"/>
                <a:gd name="T34" fmla="*/ 108 w 108"/>
                <a:gd name="T35" fmla="*/ 41 h 119"/>
                <a:gd name="T36" fmla="*/ 108 w 108"/>
                <a:gd name="T37" fmla="*/ 41 h 119"/>
                <a:gd name="T38" fmla="*/ 53 w 108"/>
                <a:gd name="T39" fmla="*/ 119 h 119"/>
                <a:gd name="T40" fmla="*/ 53 w 108"/>
                <a:gd name="T41" fmla="*/ 115 h 119"/>
                <a:gd name="T42" fmla="*/ 54 w 108"/>
                <a:gd name="T43" fmla="*/ 115 h 119"/>
                <a:gd name="T44" fmla="*/ 53 w 108"/>
                <a:gd name="T45" fmla="*/ 115 h 119"/>
                <a:gd name="T46" fmla="*/ 53 w 108"/>
                <a:gd name="T47" fmla="*/ 115 h 119"/>
                <a:gd name="T48" fmla="*/ 53 w 108"/>
                <a:gd name="T49" fmla="*/ 115 h 119"/>
                <a:gd name="T50" fmla="*/ 104 w 108"/>
                <a:gd name="T51" fmla="*/ 41 h 119"/>
                <a:gd name="T52" fmla="*/ 95 w 108"/>
                <a:gd name="T53" fmla="*/ 16 h 119"/>
                <a:gd name="T54" fmla="*/ 95 w 108"/>
                <a:gd name="T55" fmla="*/ 16 h 119"/>
                <a:gd name="T56" fmla="*/ 104 w 108"/>
                <a:gd name="T57" fmla="*/ 41 h 119"/>
                <a:gd name="T58" fmla="*/ 104 w 108"/>
                <a:gd name="T59" fmla="*/ 41 h 119"/>
                <a:gd name="T60" fmla="*/ 89 w 108"/>
                <a:gd name="T61" fmla="*/ 81 h 119"/>
                <a:gd name="T62" fmla="*/ 5 w 108"/>
                <a:gd name="T63" fmla="*/ 58 h 119"/>
                <a:gd name="T64" fmla="*/ 4 w 108"/>
                <a:gd name="T65" fmla="*/ 54 h 119"/>
                <a:gd name="T66" fmla="*/ 4 w 108"/>
                <a:gd name="T67" fmla="*/ 53 h 119"/>
                <a:gd name="T68" fmla="*/ 4 w 108"/>
                <a:gd name="T69" fmla="*/ 52 h 119"/>
                <a:gd name="T70" fmla="*/ 4 w 108"/>
                <a:gd name="T71" fmla="*/ 52 h 119"/>
                <a:gd name="T72" fmla="*/ 4 w 108"/>
                <a:gd name="T73" fmla="*/ 52 h 119"/>
                <a:gd name="T74" fmla="*/ 19 w 108"/>
                <a:gd name="T75" fmla="*/ 20 h 119"/>
                <a:gd name="T76" fmla="*/ 19 w 108"/>
                <a:gd name="T77" fmla="*/ 20 h 119"/>
                <a:gd name="T78" fmla="*/ 27 w 108"/>
                <a:gd name="T79" fmla="*/ 13 h 119"/>
                <a:gd name="T80" fmla="*/ 37 w 108"/>
                <a:gd name="T81" fmla="*/ 10 h 119"/>
                <a:gd name="T82" fmla="*/ 87 w 108"/>
                <a:gd name="T83" fmla="*/ 8 h 119"/>
                <a:gd name="T84" fmla="*/ 85 w 108"/>
                <a:gd name="T85" fmla="*/ 6 h 119"/>
                <a:gd name="T86" fmla="*/ 36 w 108"/>
                <a:gd name="T87" fmla="*/ 9 h 119"/>
                <a:gd name="T88" fmla="*/ 36 w 108"/>
                <a:gd name="T89" fmla="*/ 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08" h="119">
                  <a:moveTo>
                    <a:pt x="17" y="92"/>
                  </a:moveTo>
                  <a:cubicBezTo>
                    <a:pt x="19" y="91"/>
                    <a:pt x="19" y="91"/>
                    <a:pt x="19" y="91"/>
                  </a:cubicBezTo>
                  <a:cubicBezTo>
                    <a:pt x="17" y="92"/>
                    <a:pt x="17" y="92"/>
                    <a:pt x="17" y="92"/>
                  </a:cubicBezTo>
                  <a:cubicBezTo>
                    <a:pt x="7" y="77"/>
                    <a:pt x="1" y="63"/>
                    <a:pt x="0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54"/>
                    <a:pt x="0" y="53"/>
                    <a:pt x="0" y="52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23"/>
                    <a:pt x="29" y="7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7" y="9"/>
                    <a:pt x="37" y="9"/>
                    <a:pt x="37" y="9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5" y="12"/>
                    <a:pt x="35" y="12"/>
                    <a:pt x="35" y="12"/>
                  </a:cubicBezTo>
                  <a:cubicBezTo>
                    <a:pt x="35" y="13"/>
                    <a:pt x="35" y="13"/>
                    <a:pt x="35" y="13"/>
                  </a:cubicBezTo>
                  <a:cubicBezTo>
                    <a:pt x="35" y="13"/>
                    <a:pt x="35" y="13"/>
                    <a:pt x="35" y="13"/>
                  </a:cubicBezTo>
                  <a:cubicBezTo>
                    <a:pt x="34" y="13"/>
                    <a:pt x="33" y="14"/>
                    <a:pt x="32" y="15"/>
                  </a:cubicBezTo>
                  <a:cubicBezTo>
                    <a:pt x="32" y="15"/>
                    <a:pt x="32" y="15"/>
                    <a:pt x="32" y="15"/>
                  </a:cubicBezTo>
                  <a:cubicBezTo>
                    <a:pt x="29" y="17"/>
                    <a:pt x="25" y="19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5" y="30"/>
                    <a:pt x="8" y="40"/>
                    <a:pt x="8" y="52"/>
                  </a:cubicBezTo>
                  <a:cubicBezTo>
                    <a:pt x="8" y="52"/>
                    <a:pt x="8" y="52"/>
                    <a:pt x="8" y="52"/>
                  </a:cubicBezTo>
                  <a:cubicBezTo>
                    <a:pt x="8" y="52"/>
                    <a:pt x="8" y="52"/>
                    <a:pt x="8" y="52"/>
                  </a:cubicBezTo>
                  <a:cubicBezTo>
                    <a:pt x="8" y="53"/>
                    <a:pt x="8" y="54"/>
                    <a:pt x="8" y="54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8" y="59"/>
                    <a:pt x="15" y="74"/>
                    <a:pt x="24" y="87"/>
                  </a:cubicBezTo>
                  <a:cubicBezTo>
                    <a:pt x="24" y="87"/>
                    <a:pt x="24" y="87"/>
                    <a:pt x="24" y="87"/>
                  </a:cubicBezTo>
                  <a:cubicBezTo>
                    <a:pt x="32" y="100"/>
                    <a:pt x="44" y="111"/>
                    <a:pt x="53" y="111"/>
                  </a:cubicBezTo>
                  <a:cubicBezTo>
                    <a:pt x="53" y="111"/>
                    <a:pt x="53" y="111"/>
                    <a:pt x="53" y="111"/>
                  </a:cubicBezTo>
                  <a:cubicBezTo>
                    <a:pt x="53" y="111"/>
                    <a:pt x="53" y="111"/>
                    <a:pt x="53" y="111"/>
                  </a:cubicBezTo>
                  <a:cubicBezTo>
                    <a:pt x="53" y="111"/>
                    <a:pt x="53" y="111"/>
                    <a:pt x="53" y="111"/>
                  </a:cubicBezTo>
                  <a:cubicBezTo>
                    <a:pt x="53" y="111"/>
                    <a:pt x="53" y="111"/>
                    <a:pt x="53" y="111"/>
                  </a:cubicBezTo>
                  <a:cubicBezTo>
                    <a:pt x="53" y="111"/>
                    <a:pt x="53" y="111"/>
                    <a:pt x="53" y="111"/>
                  </a:cubicBezTo>
                  <a:cubicBezTo>
                    <a:pt x="53" y="111"/>
                    <a:pt x="54" y="111"/>
                    <a:pt x="54" y="111"/>
                  </a:cubicBezTo>
                  <a:cubicBezTo>
                    <a:pt x="54" y="111"/>
                    <a:pt x="54" y="111"/>
                    <a:pt x="54" y="111"/>
                  </a:cubicBezTo>
                  <a:cubicBezTo>
                    <a:pt x="61" y="111"/>
                    <a:pt x="74" y="98"/>
                    <a:pt x="83" y="82"/>
                  </a:cubicBezTo>
                  <a:cubicBezTo>
                    <a:pt x="83" y="82"/>
                    <a:pt x="83" y="82"/>
                    <a:pt x="83" y="82"/>
                  </a:cubicBezTo>
                  <a:cubicBezTo>
                    <a:pt x="93" y="67"/>
                    <a:pt x="100" y="48"/>
                    <a:pt x="100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0" y="34"/>
                    <a:pt x="96" y="25"/>
                    <a:pt x="91" y="19"/>
                  </a:cubicBezTo>
                  <a:cubicBezTo>
                    <a:pt x="91" y="19"/>
                    <a:pt x="91" y="19"/>
                    <a:pt x="91" y="19"/>
                  </a:cubicBezTo>
                  <a:cubicBezTo>
                    <a:pt x="88" y="14"/>
                    <a:pt x="83" y="9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79" y="10"/>
                    <a:pt x="79" y="10"/>
                    <a:pt x="79" y="10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88" y="1"/>
                    <a:pt x="92" y="7"/>
                    <a:pt x="98" y="14"/>
                  </a:cubicBezTo>
                  <a:cubicBezTo>
                    <a:pt x="98" y="14"/>
                    <a:pt x="98" y="14"/>
                    <a:pt x="98" y="14"/>
                  </a:cubicBezTo>
                  <a:cubicBezTo>
                    <a:pt x="103" y="22"/>
                    <a:pt x="108" y="31"/>
                    <a:pt x="108" y="41"/>
                  </a:cubicBezTo>
                  <a:cubicBezTo>
                    <a:pt x="108" y="41"/>
                    <a:pt x="108" y="41"/>
                    <a:pt x="108" y="41"/>
                  </a:cubicBezTo>
                  <a:cubicBezTo>
                    <a:pt x="108" y="41"/>
                    <a:pt x="108" y="41"/>
                    <a:pt x="108" y="41"/>
                  </a:cubicBezTo>
                  <a:cubicBezTo>
                    <a:pt x="108" y="41"/>
                    <a:pt x="108" y="41"/>
                    <a:pt x="108" y="41"/>
                  </a:cubicBezTo>
                  <a:cubicBezTo>
                    <a:pt x="108" y="52"/>
                    <a:pt x="100" y="70"/>
                    <a:pt x="90" y="87"/>
                  </a:cubicBezTo>
                  <a:cubicBezTo>
                    <a:pt x="90" y="87"/>
                    <a:pt x="90" y="87"/>
                    <a:pt x="90" y="87"/>
                  </a:cubicBezTo>
                  <a:cubicBezTo>
                    <a:pt x="80" y="103"/>
                    <a:pt x="67" y="119"/>
                    <a:pt x="53" y="119"/>
                  </a:cubicBezTo>
                  <a:cubicBezTo>
                    <a:pt x="53" y="119"/>
                    <a:pt x="53" y="119"/>
                    <a:pt x="53" y="119"/>
                  </a:cubicBezTo>
                  <a:cubicBezTo>
                    <a:pt x="39" y="119"/>
                    <a:pt x="27" y="106"/>
                    <a:pt x="17" y="92"/>
                  </a:cubicBezTo>
                  <a:close/>
                  <a:moveTo>
                    <a:pt x="53" y="115"/>
                  </a:moveTo>
                  <a:cubicBezTo>
                    <a:pt x="63" y="115"/>
                    <a:pt x="75" y="103"/>
                    <a:pt x="84" y="88"/>
                  </a:cubicBezTo>
                  <a:cubicBezTo>
                    <a:pt x="84" y="88"/>
                    <a:pt x="84" y="88"/>
                    <a:pt x="84" y="88"/>
                  </a:cubicBezTo>
                  <a:cubicBezTo>
                    <a:pt x="75" y="103"/>
                    <a:pt x="63" y="115"/>
                    <a:pt x="54" y="115"/>
                  </a:cubicBezTo>
                  <a:cubicBezTo>
                    <a:pt x="54" y="115"/>
                    <a:pt x="54" y="115"/>
                    <a:pt x="54" y="115"/>
                  </a:cubicBezTo>
                  <a:cubicBezTo>
                    <a:pt x="53" y="115"/>
                    <a:pt x="53" y="115"/>
                    <a:pt x="53" y="115"/>
                  </a:cubicBezTo>
                  <a:cubicBezTo>
                    <a:pt x="53" y="115"/>
                    <a:pt x="53" y="115"/>
                    <a:pt x="53" y="115"/>
                  </a:cubicBezTo>
                  <a:cubicBezTo>
                    <a:pt x="53" y="115"/>
                    <a:pt x="53" y="115"/>
                    <a:pt x="53" y="115"/>
                  </a:cubicBezTo>
                  <a:cubicBezTo>
                    <a:pt x="53" y="115"/>
                    <a:pt x="53" y="115"/>
                    <a:pt x="53" y="115"/>
                  </a:cubicBezTo>
                  <a:cubicBezTo>
                    <a:pt x="53" y="115"/>
                    <a:pt x="53" y="115"/>
                    <a:pt x="53" y="115"/>
                  </a:cubicBezTo>
                  <a:cubicBezTo>
                    <a:pt x="45" y="115"/>
                    <a:pt x="37" y="109"/>
                    <a:pt x="29" y="101"/>
                  </a:cubicBezTo>
                  <a:cubicBezTo>
                    <a:pt x="29" y="101"/>
                    <a:pt x="29" y="101"/>
                    <a:pt x="29" y="101"/>
                  </a:cubicBezTo>
                  <a:cubicBezTo>
                    <a:pt x="37" y="109"/>
                    <a:pt x="45" y="115"/>
                    <a:pt x="53" y="115"/>
                  </a:cubicBezTo>
                  <a:close/>
                  <a:moveTo>
                    <a:pt x="89" y="81"/>
                  </a:moveTo>
                  <a:cubicBezTo>
                    <a:pt x="98" y="66"/>
                    <a:pt x="104" y="49"/>
                    <a:pt x="104" y="41"/>
                  </a:cubicBezTo>
                  <a:cubicBezTo>
                    <a:pt x="104" y="41"/>
                    <a:pt x="104" y="41"/>
                    <a:pt x="104" y="41"/>
                  </a:cubicBezTo>
                  <a:cubicBezTo>
                    <a:pt x="104" y="41"/>
                    <a:pt x="104" y="41"/>
                    <a:pt x="104" y="41"/>
                  </a:cubicBezTo>
                  <a:cubicBezTo>
                    <a:pt x="104" y="41"/>
                    <a:pt x="104" y="41"/>
                    <a:pt x="104" y="41"/>
                  </a:cubicBezTo>
                  <a:cubicBezTo>
                    <a:pt x="104" y="32"/>
                    <a:pt x="100" y="23"/>
                    <a:pt x="95" y="16"/>
                  </a:cubicBezTo>
                  <a:cubicBezTo>
                    <a:pt x="95" y="16"/>
                    <a:pt x="95" y="16"/>
                    <a:pt x="95" y="16"/>
                  </a:cubicBezTo>
                  <a:cubicBezTo>
                    <a:pt x="95" y="16"/>
                    <a:pt x="95" y="16"/>
                    <a:pt x="95" y="16"/>
                  </a:cubicBezTo>
                  <a:cubicBezTo>
                    <a:pt x="95" y="16"/>
                    <a:pt x="95" y="16"/>
                    <a:pt x="95" y="16"/>
                  </a:cubicBezTo>
                  <a:cubicBezTo>
                    <a:pt x="95" y="16"/>
                    <a:pt x="95" y="16"/>
                    <a:pt x="95" y="16"/>
                  </a:cubicBezTo>
                  <a:cubicBezTo>
                    <a:pt x="95" y="16"/>
                    <a:pt x="95" y="16"/>
                    <a:pt x="95" y="16"/>
                  </a:cubicBezTo>
                  <a:cubicBezTo>
                    <a:pt x="100" y="23"/>
                    <a:pt x="104" y="32"/>
                    <a:pt x="104" y="41"/>
                  </a:cubicBezTo>
                  <a:cubicBezTo>
                    <a:pt x="104" y="41"/>
                    <a:pt x="104" y="41"/>
                    <a:pt x="104" y="41"/>
                  </a:cubicBezTo>
                  <a:cubicBezTo>
                    <a:pt x="104" y="41"/>
                    <a:pt x="104" y="41"/>
                    <a:pt x="104" y="41"/>
                  </a:cubicBezTo>
                  <a:cubicBezTo>
                    <a:pt x="104" y="41"/>
                    <a:pt x="104" y="41"/>
                    <a:pt x="104" y="41"/>
                  </a:cubicBezTo>
                  <a:cubicBezTo>
                    <a:pt x="104" y="41"/>
                    <a:pt x="104" y="41"/>
                    <a:pt x="104" y="41"/>
                  </a:cubicBezTo>
                  <a:cubicBezTo>
                    <a:pt x="104" y="41"/>
                    <a:pt x="104" y="41"/>
                    <a:pt x="104" y="41"/>
                  </a:cubicBezTo>
                  <a:cubicBezTo>
                    <a:pt x="104" y="50"/>
                    <a:pt x="98" y="66"/>
                    <a:pt x="89" y="81"/>
                  </a:cubicBezTo>
                  <a:close/>
                  <a:moveTo>
                    <a:pt x="4" y="54"/>
                  </a:moveTo>
                  <a:cubicBezTo>
                    <a:pt x="4" y="55"/>
                    <a:pt x="4" y="56"/>
                    <a:pt x="5" y="58"/>
                  </a:cubicBezTo>
                  <a:cubicBezTo>
                    <a:pt x="5" y="58"/>
                    <a:pt x="5" y="58"/>
                    <a:pt x="5" y="58"/>
                  </a:cubicBezTo>
                  <a:cubicBezTo>
                    <a:pt x="4" y="56"/>
                    <a:pt x="4" y="55"/>
                    <a:pt x="4" y="54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4" y="54"/>
                    <a:pt x="4" y="54"/>
                    <a:pt x="4" y="54"/>
                  </a:cubicBezTo>
                  <a:close/>
                  <a:moveTo>
                    <a:pt x="4" y="53"/>
                  </a:moveTo>
                  <a:cubicBezTo>
                    <a:pt x="4" y="53"/>
                    <a:pt x="4" y="53"/>
                    <a:pt x="4" y="52"/>
                  </a:cubicBezTo>
                  <a:cubicBezTo>
                    <a:pt x="4" y="52"/>
                    <a:pt x="4" y="52"/>
                    <a:pt x="4" y="52"/>
                  </a:cubicBezTo>
                  <a:cubicBezTo>
                    <a:pt x="4" y="52"/>
                    <a:pt x="4" y="52"/>
                    <a:pt x="4" y="52"/>
                  </a:cubicBezTo>
                  <a:cubicBezTo>
                    <a:pt x="4" y="52"/>
                    <a:pt x="4" y="52"/>
                    <a:pt x="4" y="52"/>
                  </a:cubicBezTo>
                  <a:cubicBezTo>
                    <a:pt x="4" y="53"/>
                    <a:pt x="4" y="53"/>
                    <a:pt x="4" y="53"/>
                  </a:cubicBezTo>
                  <a:close/>
                  <a:moveTo>
                    <a:pt x="4" y="52"/>
                  </a:moveTo>
                  <a:cubicBezTo>
                    <a:pt x="4" y="52"/>
                    <a:pt x="4" y="51"/>
                    <a:pt x="4" y="51"/>
                  </a:cubicBezTo>
                  <a:cubicBezTo>
                    <a:pt x="4" y="51"/>
                    <a:pt x="4" y="51"/>
                    <a:pt x="4" y="51"/>
                  </a:cubicBezTo>
                  <a:cubicBezTo>
                    <a:pt x="4" y="51"/>
                    <a:pt x="4" y="52"/>
                    <a:pt x="4" y="52"/>
                  </a:cubicBezTo>
                  <a:cubicBezTo>
                    <a:pt x="4" y="52"/>
                    <a:pt x="4" y="52"/>
                    <a:pt x="4" y="52"/>
                  </a:cubicBezTo>
                  <a:cubicBezTo>
                    <a:pt x="4" y="52"/>
                    <a:pt x="4" y="52"/>
                    <a:pt x="4" y="52"/>
                  </a:cubicBezTo>
                  <a:close/>
                  <a:moveTo>
                    <a:pt x="19" y="20"/>
                  </a:moveTo>
                  <a:cubicBezTo>
                    <a:pt x="16" y="23"/>
                    <a:pt x="12" y="27"/>
                    <a:pt x="10" y="32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2" y="27"/>
                    <a:pt x="16" y="23"/>
                    <a:pt x="19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22" y="17"/>
                    <a:pt x="25" y="15"/>
                    <a:pt x="27" y="13"/>
                  </a:cubicBezTo>
                  <a:cubicBezTo>
                    <a:pt x="27" y="13"/>
                    <a:pt x="27" y="13"/>
                    <a:pt x="27" y="13"/>
                  </a:cubicBezTo>
                  <a:cubicBezTo>
                    <a:pt x="25" y="15"/>
                    <a:pt x="22" y="17"/>
                    <a:pt x="19" y="20"/>
                  </a:cubicBezTo>
                  <a:close/>
                  <a:moveTo>
                    <a:pt x="37" y="10"/>
                  </a:moveTo>
                  <a:cubicBezTo>
                    <a:pt x="37" y="10"/>
                    <a:pt x="37" y="10"/>
                    <a:pt x="37" y="10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37" y="10"/>
                    <a:pt x="37" y="10"/>
                    <a:pt x="37" y="10"/>
                  </a:cubicBezTo>
                  <a:close/>
                  <a:moveTo>
                    <a:pt x="87" y="8"/>
                  </a:moveTo>
                  <a:cubicBezTo>
                    <a:pt x="88" y="8"/>
                    <a:pt x="89" y="9"/>
                    <a:pt x="89" y="10"/>
                  </a:cubicBezTo>
                  <a:cubicBezTo>
                    <a:pt x="89" y="10"/>
                    <a:pt x="89" y="10"/>
                    <a:pt x="89" y="10"/>
                  </a:cubicBezTo>
                  <a:cubicBezTo>
                    <a:pt x="88" y="8"/>
                    <a:pt x="86" y="7"/>
                    <a:pt x="85" y="6"/>
                  </a:cubicBezTo>
                  <a:cubicBezTo>
                    <a:pt x="85" y="6"/>
                    <a:pt x="85" y="6"/>
                    <a:pt x="85" y="6"/>
                  </a:cubicBezTo>
                  <a:cubicBezTo>
                    <a:pt x="85" y="6"/>
                    <a:pt x="86" y="7"/>
                    <a:pt x="87" y="8"/>
                  </a:cubicBezTo>
                  <a:close/>
                  <a:moveTo>
                    <a:pt x="36" y="9"/>
                  </a:moveTo>
                  <a:cubicBezTo>
                    <a:pt x="36" y="9"/>
                    <a:pt x="36" y="9"/>
                    <a:pt x="36" y="9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36" y="9"/>
                    <a:pt x="36" y="9"/>
                    <a:pt x="36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" name="Freeform 55"/>
            <p:cNvSpPr/>
            <p:nvPr/>
          </p:nvSpPr>
          <p:spPr bwMode="auto">
            <a:xfrm>
              <a:off x="2412" y="2008"/>
              <a:ext cx="131" cy="71"/>
            </a:xfrm>
            <a:custGeom>
              <a:avLst/>
              <a:gdLst>
                <a:gd name="T0" fmla="*/ 0 w 131"/>
                <a:gd name="T1" fmla="*/ 18 h 71"/>
                <a:gd name="T2" fmla="*/ 0 w 131"/>
                <a:gd name="T3" fmla="*/ 18 h 71"/>
                <a:gd name="T4" fmla="*/ 14 w 131"/>
                <a:gd name="T5" fmla="*/ 10 h 71"/>
                <a:gd name="T6" fmla="*/ 32 w 131"/>
                <a:gd name="T7" fmla="*/ 42 h 71"/>
                <a:gd name="T8" fmla="*/ 60 w 131"/>
                <a:gd name="T9" fmla="*/ 3 h 71"/>
                <a:gd name="T10" fmla="*/ 110 w 131"/>
                <a:gd name="T11" fmla="*/ 35 h 71"/>
                <a:gd name="T12" fmla="*/ 117 w 131"/>
                <a:gd name="T13" fmla="*/ 0 h 71"/>
                <a:gd name="T14" fmla="*/ 131 w 131"/>
                <a:gd name="T15" fmla="*/ 3 h 71"/>
                <a:gd name="T16" fmla="*/ 121 w 131"/>
                <a:gd name="T17" fmla="*/ 60 h 71"/>
                <a:gd name="T18" fmla="*/ 64 w 131"/>
                <a:gd name="T19" fmla="*/ 21 h 71"/>
                <a:gd name="T20" fmla="*/ 28 w 131"/>
                <a:gd name="T21" fmla="*/ 71 h 71"/>
                <a:gd name="T22" fmla="*/ 0 w 131"/>
                <a:gd name="T23" fmla="*/ 18 h 71"/>
                <a:gd name="T24" fmla="*/ 0 w 131"/>
                <a:gd name="T25" fmla="*/ 18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1" h="71">
                  <a:moveTo>
                    <a:pt x="0" y="18"/>
                  </a:moveTo>
                  <a:lnTo>
                    <a:pt x="0" y="18"/>
                  </a:lnTo>
                  <a:lnTo>
                    <a:pt x="14" y="10"/>
                  </a:lnTo>
                  <a:lnTo>
                    <a:pt x="32" y="42"/>
                  </a:lnTo>
                  <a:lnTo>
                    <a:pt x="60" y="3"/>
                  </a:lnTo>
                  <a:lnTo>
                    <a:pt x="110" y="35"/>
                  </a:lnTo>
                  <a:lnTo>
                    <a:pt x="117" y="0"/>
                  </a:lnTo>
                  <a:lnTo>
                    <a:pt x="131" y="3"/>
                  </a:lnTo>
                  <a:lnTo>
                    <a:pt x="121" y="60"/>
                  </a:lnTo>
                  <a:lnTo>
                    <a:pt x="64" y="21"/>
                  </a:lnTo>
                  <a:lnTo>
                    <a:pt x="28" y="71"/>
                  </a:lnTo>
                  <a:lnTo>
                    <a:pt x="0" y="18"/>
                  </a:lnTo>
                  <a:lnTo>
                    <a:pt x="0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" name="Freeform 56"/>
            <p:cNvSpPr>
              <a:spLocks noEditPoints="1"/>
            </p:cNvSpPr>
            <p:nvPr/>
          </p:nvSpPr>
          <p:spPr bwMode="auto">
            <a:xfrm>
              <a:off x="2405" y="2001"/>
              <a:ext cx="149" cy="92"/>
            </a:xfrm>
            <a:custGeom>
              <a:avLst/>
              <a:gdLst>
                <a:gd name="T0" fmla="*/ 0 w 149"/>
                <a:gd name="T1" fmla="*/ 28 h 92"/>
                <a:gd name="T2" fmla="*/ 7 w 149"/>
                <a:gd name="T3" fmla="*/ 25 h 92"/>
                <a:gd name="T4" fmla="*/ 0 w 149"/>
                <a:gd name="T5" fmla="*/ 28 h 92"/>
                <a:gd name="T6" fmla="*/ 7 w 149"/>
                <a:gd name="T7" fmla="*/ 21 h 92"/>
                <a:gd name="T8" fmla="*/ 3 w 149"/>
                <a:gd name="T9" fmla="*/ 17 h 92"/>
                <a:gd name="T10" fmla="*/ 21 w 149"/>
                <a:gd name="T11" fmla="*/ 7 h 92"/>
                <a:gd name="T12" fmla="*/ 39 w 149"/>
                <a:gd name="T13" fmla="*/ 35 h 92"/>
                <a:gd name="T14" fmla="*/ 64 w 149"/>
                <a:gd name="T15" fmla="*/ 0 h 92"/>
                <a:gd name="T16" fmla="*/ 114 w 149"/>
                <a:gd name="T17" fmla="*/ 32 h 92"/>
                <a:gd name="T18" fmla="*/ 121 w 149"/>
                <a:gd name="T19" fmla="*/ 0 h 92"/>
                <a:gd name="T20" fmla="*/ 149 w 149"/>
                <a:gd name="T21" fmla="*/ 7 h 92"/>
                <a:gd name="T22" fmla="*/ 131 w 149"/>
                <a:gd name="T23" fmla="*/ 78 h 92"/>
                <a:gd name="T24" fmla="*/ 71 w 149"/>
                <a:gd name="T25" fmla="*/ 39 h 92"/>
                <a:gd name="T26" fmla="*/ 35 w 149"/>
                <a:gd name="T27" fmla="*/ 92 h 92"/>
                <a:gd name="T28" fmla="*/ 0 w 149"/>
                <a:gd name="T29" fmla="*/ 28 h 92"/>
                <a:gd name="T30" fmla="*/ 0 w 149"/>
                <a:gd name="T31" fmla="*/ 28 h 92"/>
                <a:gd name="T32" fmla="*/ 39 w 149"/>
                <a:gd name="T33" fmla="*/ 64 h 92"/>
                <a:gd name="T34" fmla="*/ 67 w 149"/>
                <a:gd name="T35" fmla="*/ 21 h 92"/>
                <a:gd name="T36" fmla="*/ 124 w 149"/>
                <a:gd name="T37" fmla="*/ 53 h 92"/>
                <a:gd name="T38" fmla="*/ 131 w 149"/>
                <a:gd name="T39" fmla="*/ 17 h 92"/>
                <a:gd name="T40" fmla="*/ 124 w 149"/>
                <a:gd name="T41" fmla="*/ 53 h 92"/>
                <a:gd name="T42" fmla="*/ 67 w 149"/>
                <a:gd name="T43" fmla="*/ 21 h 92"/>
                <a:gd name="T44" fmla="*/ 39 w 149"/>
                <a:gd name="T45" fmla="*/ 64 h 92"/>
                <a:gd name="T46" fmla="*/ 39 w 149"/>
                <a:gd name="T47" fmla="*/ 64 h 92"/>
                <a:gd name="T48" fmla="*/ 39 w 149"/>
                <a:gd name="T49" fmla="*/ 64 h 92"/>
                <a:gd name="T50" fmla="*/ 17 w 149"/>
                <a:gd name="T51" fmla="*/ 32 h 92"/>
                <a:gd name="T52" fmla="*/ 17 w 149"/>
                <a:gd name="T53" fmla="*/ 25 h 92"/>
                <a:gd name="T54" fmla="*/ 17 w 149"/>
                <a:gd name="T55" fmla="*/ 25 h 92"/>
                <a:gd name="T56" fmla="*/ 17 w 149"/>
                <a:gd name="T57" fmla="*/ 32 h 92"/>
                <a:gd name="T58" fmla="*/ 17 w 149"/>
                <a:gd name="T59" fmla="*/ 32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49" h="92">
                  <a:moveTo>
                    <a:pt x="0" y="28"/>
                  </a:moveTo>
                  <a:lnTo>
                    <a:pt x="7" y="25"/>
                  </a:lnTo>
                  <a:lnTo>
                    <a:pt x="0" y="28"/>
                  </a:lnTo>
                  <a:lnTo>
                    <a:pt x="7" y="21"/>
                  </a:lnTo>
                  <a:lnTo>
                    <a:pt x="3" y="17"/>
                  </a:lnTo>
                  <a:lnTo>
                    <a:pt x="21" y="7"/>
                  </a:lnTo>
                  <a:lnTo>
                    <a:pt x="39" y="35"/>
                  </a:lnTo>
                  <a:lnTo>
                    <a:pt x="64" y="0"/>
                  </a:lnTo>
                  <a:lnTo>
                    <a:pt x="114" y="32"/>
                  </a:lnTo>
                  <a:lnTo>
                    <a:pt x="121" y="0"/>
                  </a:lnTo>
                  <a:lnTo>
                    <a:pt x="149" y="7"/>
                  </a:lnTo>
                  <a:lnTo>
                    <a:pt x="131" y="78"/>
                  </a:lnTo>
                  <a:lnTo>
                    <a:pt x="71" y="39"/>
                  </a:lnTo>
                  <a:lnTo>
                    <a:pt x="35" y="92"/>
                  </a:lnTo>
                  <a:lnTo>
                    <a:pt x="0" y="28"/>
                  </a:lnTo>
                  <a:lnTo>
                    <a:pt x="0" y="28"/>
                  </a:lnTo>
                  <a:close/>
                  <a:moveTo>
                    <a:pt x="39" y="64"/>
                  </a:moveTo>
                  <a:lnTo>
                    <a:pt x="67" y="21"/>
                  </a:lnTo>
                  <a:lnTo>
                    <a:pt x="124" y="53"/>
                  </a:lnTo>
                  <a:lnTo>
                    <a:pt x="131" y="17"/>
                  </a:lnTo>
                  <a:lnTo>
                    <a:pt x="124" y="53"/>
                  </a:lnTo>
                  <a:lnTo>
                    <a:pt x="67" y="21"/>
                  </a:lnTo>
                  <a:lnTo>
                    <a:pt x="39" y="64"/>
                  </a:lnTo>
                  <a:lnTo>
                    <a:pt x="39" y="64"/>
                  </a:lnTo>
                  <a:lnTo>
                    <a:pt x="39" y="64"/>
                  </a:lnTo>
                  <a:close/>
                  <a:moveTo>
                    <a:pt x="17" y="32"/>
                  </a:moveTo>
                  <a:lnTo>
                    <a:pt x="17" y="25"/>
                  </a:lnTo>
                  <a:lnTo>
                    <a:pt x="17" y="25"/>
                  </a:lnTo>
                  <a:lnTo>
                    <a:pt x="17" y="32"/>
                  </a:lnTo>
                  <a:lnTo>
                    <a:pt x="17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" name="Freeform 57"/>
            <p:cNvSpPr>
              <a:spLocks noEditPoints="1"/>
            </p:cNvSpPr>
            <p:nvPr/>
          </p:nvSpPr>
          <p:spPr bwMode="auto">
            <a:xfrm>
              <a:off x="2454" y="2018"/>
              <a:ext cx="89" cy="263"/>
            </a:xfrm>
            <a:custGeom>
              <a:avLst/>
              <a:gdLst>
                <a:gd name="T0" fmla="*/ 4 w 89"/>
                <a:gd name="T1" fmla="*/ 213 h 263"/>
                <a:gd name="T2" fmla="*/ 0 w 89"/>
                <a:gd name="T3" fmla="*/ 210 h 263"/>
                <a:gd name="T4" fmla="*/ 11 w 89"/>
                <a:gd name="T5" fmla="*/ 4 h 263"/>
                <a:gd name="T6" fmla="*/ 25 w 89"/>
                <a:gd name="T7" fmla="*/ 0 h 263"/>
                <a:gd name="T8" fmla="*/ 89 w 89"/>
                <a:gd name="T9" fmla="*/ 167 h 263"/>
                <a:gd name="T10" fmla="*/ 54 w 89"/>
                <a:gd name="T11" fmla="*/ 263 h 263"/>
                <a:gd name="T12" fmla="*/ 4 w 89"/>
                <a:gd name="T13" fmla="*/ 213 h 263"/>
                <a:gd name="T14" fmla="*/ 4 w 89"/>
                <a:gd name="T15" fmla="*/ 213 h 263"/>
                <a:gd name="T16" fmla="*/ 50 w 89"/>
                <a:gd name="T17" fmla="*/ 238 h 263"/>
                <a:gd name="T18" fmla="*/ 75 w 89"/>
                <a:gd name="T19" fmla="*/ 167 h 263"/>
                <a:gd name="T20" fmla="*/ 25 w 89"/>
                <a:gd name="T21" fmla="*/ 36 h 263"/>
                <a:gd name="T22" fmla="*/ 15 w 89"/>
                <a:gd name="T23" fmla="*/ 203 h 263"/>
                <a:gd name="T24" fmla="*/ 50 w 89"/>
                <a:gd name="T25" fmla="*/ 238 h 263"/>
                <a:gd name="T26" fmla="*/ 50 w 89"/>
                <a:gd name="T27" fmla="*/ 238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9" h="263">
                  <a:moveTo>
                    <a:pt x="4" y="213"/>
                  </a:moveTo>
                  <a:lnTo>
                    <a:pt x="0" y="210"/>
                  </a:lnTo>
                  <a:lnTo>
                    <a:pt x="11" y="4"/>
                  </a:lnTo>
                  <a:lnTo>
                    <a:pt x="25" y="0"/>
                  </a:lnTo>
                  <a:lnTo>
                    <a:pt x="89" y="167"/>
                  </a:lnTo>
                  <a:lnTo>
                    <a:pt x="54" y="263"/>
                  </a:lnTo>
                  <a:lnTo>
                    <a:pt x="4" y="213"/>
                  </a:lnTo>
                  <a:lnTo>
                    <a:pt x="4" y="213"/>
                  </a:lnTo>
                  <a:close/>
                  <a:moveTo>
                    <a:pt x="50" y="238"/>
                  </a:moveTo>
                  <a:lnTo>
                    <a:pt x="75" y="167"/>
                  </a:lnTo>
                  <a:lnTo>
                    <a:pt x="25" y="36"/>
                  </a:lnTo>
                  <a:lnTo>
                    <a:pt x="15" y="203"/>
                  </a:lnTo>
                  <a:lnTo>
                    <a:pt x="50" y="238"/>
                  </a:lnTo>
                  <a:lnTo>
                    <a:pt x="50" y="2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" name="Freeform 58"/>
            <p:cNvSpPr>
              <a:spLocks noEditPoints="1"/>
            </p:cNvSpPr>
            <p:nvPr/>
          </p:nvSpPr>
          <p:spPr bwMode="auto">
            <a:xfrm>
              <a:off x="2447" y="2011"/>
              <a:ext cx="104" cy="284"/>
            </a:xfrm>
            <a:custGeom>
              <a:avLst/>
              <a:gdLst>
                <a:gd name="T0" fmla="*/ 4 w 104"/>
                <a:gd name="T1" fmla="*/ 224 h 284"/>
                <a:gd name="T2" fmla="*/ 11 w 104"/>
                <a:gd name="T3" fmla="*/ 220 h 284"/>
                <a:gd name="T4" fmla="*/ 15 w 104"/>
                <a:gd name="T5" fmla="*/ 213 h 284"/>
                <a:gd name="T6" fmla="*/ 61 w 104"/>
                <a:gd name="T7" fmla="*/ 259 h 284"/>
                <a:gd name="T8" fmla="*/ 61 w 104"/>
                <a:gd name="T9" fmla="*/ 259 h 284"/>
                <a:gd name="T10" fmla="*/ 15 w 104"/>
                <a:gd name="T11" fmla="*/ 213 h 284"/>
                <a:gd name="T12" fmla="*/ 22 w 104"/>
                <a:gd name="T13" fmla="*/ 93 h 284"/>
                <a:gd name="T14" fmla="*/ 15 w 104"/>
                <a:gd name="T15" fmla="*/ 213 h 284"/>
                <a:gd name="T16" fmla="*/ 15 w 104"/>
                <a:gd name="T17" fmla="*/ 213 h 284"/>
                <a:gd name="T18" fmla="*/ 11 w 104"/>
                <a:gd name="T19" fmla="*/ 220 h 284"/>
                <a:gd name="T20" fmla="*/ 4 w 104"/>
                <a:gd name="T21" fmla="*/ 224 h 284"/>
                <a:gd name="T22" fmla="*/ 0 w 104"/>
                <a:gd name="T23" fmla="*/ 220 h 284"/>
                <a:gd name="T24" fmla="*/ 11 w 104"/>
                <a:gd name="T25" fmla="*/ 4 h 284"/>
                <a:gd name="T26" fmla="*/ 36 w 104"/>
                <a:gd name="T27" fmla="*/ 0 h 284"/>
                <a:gd name="T28" fmla="*/ 104 w 104"/>
                <a:gd name="T29" fmla="*/ 174 h 284"/>
                <a:gd name="T30" fmla="*/ 64 w 104"/>
                <a:gd name="T31" fmla="*/ 284 h 284"/>
                <a:gd name="T32" fmla="*/ 4 w 104"/>
                <a:gd name="T33" fmla="*/ 224 h 284"/>
                <a:gd name="T34" fmla="*/ 4 w 104"/>
                <a:gd name="T35" fmla="*/ 224 h 284"/>
                <a:gd name="T36" fmla="*/ 57 w 104"/>
                <a:gd name="T37" fmla="*/ 245 h 284"/>
                <a:gd name="T38" fmla="*/ 61 w 104"/>
                <a:gd name="T39" fmla="*/ 238 h 284"/>
                <a:gd name="T40" fmla="*/ 57 w 104"/>
                <a:gd name="T41" fmla="*/ 245 h 284"/>
                <a:gd name="T42" fmla="*/ 57 w 104"/>
                <a:gd name="T43" fmla="*/ 245 h 284"/>
                <a:gd name="T44" fmla="*/ 29 w 104"/>
                <a:gd name="T45" fmla="*/ 210 h 284"/>
                <a:gd name="T46" fmla="*/ 54 w 104"/>
                <a:gd name="T47" fmla="*/ 231 h 284"/>
                <a:gd name="T48" fmla="*/ 75 w 104"/>
                <a:gd name="T49" fmla="*/ 174 h 284"/>
                <a:gd name="T50" fmla="*/ 36 w 104"/>
                <a:gd name="T51" fmla="*/ 78 h 284"/>
                <a:gd name="T52" fmla="*/ 29 w 104"/>
                <a:gd name="T53" fmla="*/ 210 h 284"/>
                <a:gd name="T54" fmla="*/ 29 w 104"/>
                <a:gd name="T55" fmla="*/ 210 h 284"/>
                <a:gd name="T56" fmla="*/ 89 w 104"/>
                <a:gd name="T57" fmla="*/ 174 h 284"/>
                <a:gd name="T58" fmla="*/ 89 w 104"/>
                <a:gd name="T59" fmla="*/ 174 h 284"/>
                <a:gd name="T60" fmla="*/ 29 w 104"/>
                <a:gd name="T61" fmla="*/ 15 h 284"/>
                <a:gd name="T62" fmla="*/ 25 w 104"/>
                <a:gd name="T63" fmla="*/ 15 h 284"/>
                <a:gd name="T64" fmla="*/ 25 w 104"/>
                <a:gd name="T65" fmla="*/ 43 h 284"/>
                <a:gd name="T66" fmla="*/ 39 w 104"/>
                <a:gd name="T67" fmla="*/ 39 h 284"/>
                <a:gd name="T68" fmla="*/ 89 w 104"/>
                <a:gd name="T69" fmla="*/ 174 h 284"/>
                <a:gd name="T70" fmla="*/ 89 w 104"/>
                <a:gd name="T71" fmla="*/ 174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04" h="284">
                  <a:moveTo>
                    <a:pt x="4" y="224"/>
                  </a:moveTo>
                  <a:lnTo>
                    <a:pt x="11" y="220"/>
                  </a:lnTo>
                  <a:lnTo>
                    <a:pt x="15" y="213"/>
                  </a:lnTo>
                  <a:lnTo>
                    <a:pt x="61" y="259"/>
                  </a:lnTo>
                  <a:lnTo>
                    <a:pt x="61" y="259"/>
                  </a:lnTo>
                  <a:lnTo>
                    <a:pt x="15" y="213"/>
                  </a:lnTo>
                  <a:lnTo>
                    <a:pt x="22" y="93"/>
                  </a:lnTo>
                  <a:lnTo>
                    <a:pt x="15" y="213"/>
                  </a:lnTo>
                  <a:lnTo>
                    <a:pt x="15" y="213"/>
                  </a:lnTo>
                  <a:lnTo>
                    <a:pt x="11" y="220"/>
                  </a:lnTo>
                  <a:lnTo>
                    <a:pt x="4" y="224"/>
                  </a:lnTo>
                  <a:lnTo>
                    <a:pt x="0" y="220"/>
                  </a:lnTo>
                  <a:lnTo>
                    <a:pt x="11" y="4"/>
                  </a:lnTo>
                  <a:lnTo>
                    <a:pt x="36" y="0"/>
                  </a:lnTo>
                  <a:lnTo>
                    <a:pt x="104" y="174"/>
                  </a:lnTo>
                  <a:lnTo>
                    <a:pt x="64" y="284"/>
                  </a:lnTo>
                  <a:lnTo>
                    <a:pt x="4" y="224"/>
                  </a:lnTo>
                  <a:lnTo>
                    <a:pt x="4" y="224"/>
                  </a:lnTo>
                  <a:close/>
                  <a:moveTo>
                    <a:pt x="57" y="245"/>
                  </a:moveTo>
                  <a:lnTo>
                    <a:pt x="61" y="238"/>
                  </a:lnTo>
                  <a:lnTo>
                    <a:pt x="57" y="245"/>
                  </a:lnTo>
                  <a:lnTo>
                    <a:pt x="57" y="245"/>
                  </a:lnTo>
                  <a:close/>
                  <a:moveTo>
                    <a:pt x="29" y="210"/>
                  </a:moveTo>
                  <a:lnTo>
                    <a:pt x="54" y="231"/>
                  </a:lnTo>
                  <a:lnTo>
                    <a:pt x="75" y="174"/>
                  </a:lnTo>
                  <a:lnTo>
                    <a:pt x="36" y="78"/>
                  </a:lnTo>
                  <a:lnTo>
                    <a:pt x="29" y="210"/>
                  </a:lnTo>
                  <a:lnTo>
                    <a:pt x="29" y="210"/>
                  </a:lnTo>
                  <a:close/>
                  <a:moveTo>
                    <a:pt x="89" y="174"/>
                  </a:moveTo>
                  <a:lnTo>
                    <a:pt x="89" y="174"/>
                  </a:lnTo>
                  <a:lnTo>
                    <a:pt x="29" y="15"/>
                  </a:lnTo>
                  <a:lnTo>
                    <a:pt x="25" y="15"/>
                  </a:lnTo>
                  <a:lnTo>
                    <a:pt x="25" y="43"/>
                  </a:lnTo>
                  <a:lnTo>
                    <a:pt x="39" y="39"/>
                  </a:lnTo>
                  <a:lnTo>
                    <a:pt x="89" y="174"/>
                  </a:lnTo>
                  <a:lnTo>
                    <a:pt x="89" y="1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" name="Freeform 59"/>
            <p:cNvSpPr/>
            <p:nvPr/>
          </p:nvSpPr>
          <p:spPr bwMode="auto">
            <a:xfrm>
              <a:off x="2006" y="1710"/>
              <a:ext cx="388" cy="316"/>
            </a:xfrm>
            <a:custGeom>
              <a:avLst/>
              <a:gdLst>
                <a:gd name="T0" fmla="*/ 53 w 388"/>
                <a:gd name="T1" fmla="*/ 14 h 316"/>
                <a:gd name="T2" fmla="*/ 0 w 388"/>
                <a:gd name="T3" fmla="*/ 14 h 316"/>
                <a:gd name="T4" fmla="*/ 0 w 388"/>
                <a:gd name="T5" fmla="*/ 0 h 316"/>
                <a:gd name="T6" fmla="*/ 57 w 388"/>
                <a:gd name="T7" fmla="*/ 0 h 316"/>
                <a:gd name="T8" fmla="*/ 388 w 388"/>
                <a:gd name="T9" fmla="*/ 305 h 316"/>
                <a:gd name="T10" fmla="*/ 377 w 388"/>
                <a:gd name="T11" fmla="*/ 316 h 316"/>
                <a:gd name="T12" fmla="*/ 53 w 388"/>
                <a:gd name="T13" fmla="*/ 14 h 316"/>
                <a:gd name="T14" fmla="*/ 53 w 388"/>
                <a:gd name="T15" fmla="*/ 14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88" h="316">
                  <a:moveTo>
                    <a:pt x="53" y="14"/>
                  </a:moveTo>
                  <a:lnTo>
                    <a:pt x="0" y="14"/>
                  </a:lnTo>
                  <a:lnTo>
                    <a:pt x="0" y="0"/>
                  </a:lnTo>
                  <a:lnTo>
                    <a:pt x="57" y="0"/>
                  </a:lnTo>
                  <a:lnTo>
                    <a:pt x="388" y="305"/>
                  </a:lnTo>
                  <a:lnTo>
                    <a:pt x="377" y="316"/>
                  </a:lnTo>
                  <a:lnTo>
                    <a:pt x="53" y="14"/>
                  </a:lnTo>
                  <a:lnTo>
                    <a:pt x="53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" name="Freeform 60"/>
            <p:cNvSpPr>
              <a:spLocks noEditPoints="1"/>
            </p:cNvSpPr>
            <p:nvPr/>
          </p:nvSpPr>
          <p:spPr bwMode="auto">
            <a:xfrm>
              <a:off x="1999" y="1703"/>
              <a:ext cx="406" cy="333"/>
            </a:xfrm>
            <a:custGeom>
              <a:avLst/>
              <a:gdLst>
                <a:gd name="T0" fmla="*/ 56 w 406"/>
                <a:gd name="T1" fmla="*/ 28 h 333"/>
                <a:gd name="T2" fmla="*/ 0 w 406"/>
                <a:gd name="T3" fmla="*/ 28 h 333"/>
                <a:gd name="T4" fmla="*/ 0 w 406"/>
                <a:gd name="T5" fmla="*/ 0 h 333"/>
                <a:gd name="T6" fmla="*/ 67 w 406"/>
                <a:gd name="T7" fmla="*/ 0 h 333"/>
                <a:gd name="T8" fmla="*/ 406 w 406"/>
                <a:gd name="T9" fmla="*/ 312 h 333"/>
                <a:gd name="T10" fmla="*/ 384 w 406"/>
                <a:gd name="T11" fmla="*/ 333 h 333"/>
                <a:gd name="T12" fmla="*/ 56 w 406"/>
                <a:gd name="T13" fmla="*/ 28 h 333"/>
                <a:gd name="T14" fmla="*/ 56 w 406"/>
                <a:gd name="T15" fmla="*/ 28 h 333"/>
                <a:gd name="T16" fmla="*/ 60 w 406"/>
                <a:gd name="T17" fmla="*/ 14 h 333"/>
                <a:gd name="T18" fmla="*/ 384 w 406"/>
                <a:gd name="T19" fmla="*/ 312 h 333"/>
                <a:gd name="T20" fmla="*/ 60 w 406"/>
                <a:gd name="T21" fmla="*/ 14 h 333"/>
                <a:gd name="T22" fmla="*/ 14 w 406"/>
                <a:gd name="T23" fmla="*/ 14 h 333"/>
                <a:gd name="T24" fmla="*/ 14 w 406"/>
                <a:gd name="T25" fmla="*/ 14 h 333"/>
                <a:gd name="T26" fmla="*/ 60 w 406"/>
                <a:gd name="T27" fmla="*/ 14 h 333"/>
                <a:gd name="T28" fmla="*/ 60 w 406"/>
                <a:gd name="T29" fmla="*/ 21 h 333"/>
                <a:gd name="T30" fmla="*/ 53 w 406"/>
                <a:gd name="T31" fmla="*/ 28 h 333"/>
                <a:gd name="T32" fmla="*/ 60 w 406"/>
                <a:gd name="T33" fmla="*/ 21 h 333"/>
                <a:gd name="T34" fmla="*/ 60 w 406"/>
                <a:gd name="T35" fmla="*/ 14 h 333"/>
                <a:gd name="T36" fmla="*/ 60 w 406"/>
                <a:gd name="T37" fmla="*/ 14 h 333"/>
                <a:gd name="T38" fmla="*/ 60 w 406"/>
                <a:gd name="T39" fmla="*/ 14 h 3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06" h="333">
                  <a:moveTo>
                    <a:pt x="56" y="28"/>
                  </a:moveTo>
                  <a:lnTo>
                    <a:pt x="0" y="28"/>
                  </a:lnTo>
                  <a:lnTo>
                    <a:pt x="0" y="0"/>
                  </a:lnTo>
                  <a:lnTo>
                    <a:pt x="67" y="0"/>
                  </a:lnTo>
                  <a:lnTo>
                    <a:pt x="406" y="312"/>
                  </a:lnTo>
                  <a:lnTo>
                    <a:pt x="384" y="333"/>
                  </a:lnTo>
                  <a:lnTo>
                    <a:pt x="56" y="28"/>
                  </a:lnTo>
                  <a:lnTo>
                    <a:pt x="56" y="28"/>
                  </a:lnTo>
                  <a:close/>
                  <a:moveTo>
                    <a:pt x="60" y="14"/>
                  </a:moveTo>
                  <a:lnTo>
                    <a:pt x="384" y="312"/>
                  </a:lnTo>
                  <a:lnTo>
                    <a:pt x="60" y="14"/>
                  </a:lnTo>
                  <a:lnTo>
                    <a:pt x="14" y="14"/>
                  </a:lnTo>
                  <a:lnTo>
                    <a:pt x="14" y="14"/>
                  </a:lnTo>
                  <a:lnTo>
                    <a:pt x="60" y="14"/>
                  </a:lnTo>
                  <a:lnTo>
                    <a:pt x="60" y="21"/>
                  </a:lnTo>
                  <a:lnTo>
                    <a:pt x="53" y="28"/>
                  </a:lnTo>
                  <a:lnTo>
                    <a:pt x="60" y="21"/>
                  </a:lnTo>
                  <a:lnTo>
                    <a:pt x="60" y="14"/>
                  </a:lnTo>
                  <a:lnTo>
                    <a:pt x="60" y="14"/>
                  </a:lnTo>
                  <a:lnTo>
                    <a:pt x="60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" name="Freeform 61"/>
            <p:cNvSpPr>
              <a:spLocks noEditPoints="1"/>
            </p:cNvSpPr>
            <p:nvPr/>
          </p:nvSpPr>
          <p:spPr bwMode="auto">
            <a:xfrm>
              <a:off x="2031" y="1674"/>
              <a:ext cx="35" cy="57"/>
            </a:xfrm>
            <a:custGeom>
              <a:avLst/>
              <a:gdLst>
                <a:gd name="T0" fmla="*/ 0 w 35"/>
                <a:gd name="T1" fmla="*/ 29 h 57"/>
                <a:gd name="T2" fmla="*/ 7 w 35"/>
                <a:gd name="T3" fmla="*/ 18 h 57"/>
                <a:gd name="T4" fmla="*/ 21 w 35"/>
                <a:gd name="T5" fmla="*/ 29 h 57"/>
                <a:gd name="T6" fmla="*/ 21 w 35"/>
                <a:gd name="T7" fmla="*/ 0 h 57"/>
                <a:gd name="T8" fmla="*/ 35 w 35"/>
                <a:gd name="T9" fmla="*/ 0 h 57"/>
                <a:gd name="T10" fmla="*/ 35 w 35"/>
                <a:gd name="T11" fmla="*/ 57 h 57"/>
                <a:gd name="T12" fmla="*/ 0 w 35"/>
                <a:gd name="T13" fmla="*/ 29 h 57"/>
                <a:gd name="T14" fmla="*/ 0 w 35"/>
                <a:gd name="T15" fmla="*/ 29 h 57"/>
                <a:gd name="T16" fmla="*/ 0 w 35"/>
                <a:gd name="T17" fmla="*/ 29 h 57"/>
                <a:gd name="T18" fmla="*/ 0 w 35"/>
                <a:gd name="T19" fmla="*/ 29 h 57"/>
                <a:gd name="T20" fmla="*/ 0 w 35"/>
                <a:gd name="T21" fmla="*/ 29 h 57"/>
                <a:gd name="T22" fmla="*/ 0 w 35"/>
                <a:gd name="T23" fmla="*/ 29 h 57"/>
                <a:gd name="T24" fmla="*/ 0 w 35"/>
                <a:gd name="T25" fmla="*/ 2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5" h="57">
                  <a:moveTo>
                    <a:pt x="0" y="29"/>
                  </a:moveTo>
                  <a:lnTo>
                    <a:pt x="7" y="18"/>
                  </a:lnTo>
                  <a:lnTo>
                    <a:pt x="21" y="29"/>
                  </a:lnTo>
                  <a:lnTo>
                    <a:pt x="21" y="0"/>
                  </a:lnTo>
                  <a:lnTo>
                    <a:pt x="35" y="0"/>
                  </a:lnTo>
                  <a:lnTo>
                    <a:pt x="35" y="57"/>
                  </a:lnTo>
                  <a:lnTo>
                    <a:pt x="0" y="29"/>
                  </a:lnTo>
                  <a:lnTo>
                    <a:pt x="0" y="29"/>
                  </a:lnTo>
                  <a:close/>
                  <a:moveTo>
                    <a:pt x="0" y="29"/>
                  </a:moveTo>
                  <a:lnTo>
                    <a:pt x="0" y="29"/>
                  </a:lnTo>
                  <a:lnTo>
                    <a:pt x="0" y="29"/>
                  </a:lnTo>
                  <a:lnTo>
                    <a:pt x="0" y="29"/>
                  </a:lnTo>
                  <a:lnTo>
                    <a:pt x="0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" name="Freeform 62"/>
            <p:cNvSpPr>
              <a:spLocks noEditPoints="1"/>
            </p:cNvSpPr>
            <p:nvPr/>
          </p:nvSpPr>
          <p:spPr bwMode="auto">
            <a:xfrm>
              <a:off x="2020" y="1667"/>
              <a:ext cx="53" cy="82"/>
            </a:xfrm>
            <a:custGeom>
              <a:avLst/>
              <a:gdLst>
                <a:gd name="T0" fmla="*/ 11 w 53"/>
                <a:gd name="T1" fmla="*/ 46 h 82"/>
                <a:gd name="T2" fmla="*/ 3 w 53"/>
                <a:gd name="T3" fmla="*/ 53 h 82"/>
                <a:gd name="T4" fmla="*/ 3 w 53"/>
                <a:gd name="T5" fmla="*/ 39 h 82"/>
                <a:gd name="T6" fmla="*/ 0 w 53"/>
                <a:gd name="T7" fmla="*/ 36 h 82"/>
                <a:gd name="T8" fmla="*/ 3 w 53"/>
                <a:gd name="T9" fmla="*/ 32 h 82"/>
                <a:gd name="T10" fmla="*/ 3 w 53"/>
                <a:gd name="T11" fmla="*/ 18 h 82"/>
                <a:gd name="T12" fmla="*/ 11 w 53"/>
                <a:gd name="T13" fmla="*/ 25 h 82"/>
                <a:gd name="T14" fmla="*/ 18 w 53"/>
                <a:gd name="T15" fmla="*/ 14 h 82"/>
                <a:gd name="T16" fmla="*/ 25 w 53"/>
                <a:gd name="T17" fmla="*/ 18 h 82"/>
                <a:gd name="T18" fmla="*/ 25 w 53"/>
                <a:gd name="T19" fmla="*/ 21 h 82"/>
                <a:gd name="T20" fmla="*/ 25 w 53"/>
                <a:gd name="T21" fmla="*/ 0 h 82"/>
                <a:gd name="T22" fmla="*/ 53 w 53"/>
                <a:gd name="T23" fmla="*/ 0 h 82"/>
                <a:gd name="T24" fmla="*/ 53 w 53"/>
                <a:gd name="T25" fmla="*/ 82 h 82"/>
                <a:gd name="T26" fmla="*/ 11 w 53"/>
                <a:gd name="T27" fmla="*/ 46 h 82"/>
                <a:gd name="T28" fmla="*/ 11 w 53"/>
                <a:gd name="T29" fmla="*/ 46 h 82"/>
                <a:gd name="T30" fmla="*/ 39 w 53"/>
                <a:gd name="T31" fmla="*/ 50 h 82"/>
                <a:gd name="T32" fmla="*/ 39 w 53"/>
                <a:gd name="T33" fmla="*/ 14 h 82"/>
                <a:gd name="T34" fmla="*/ 39 w 53"/>
                <a:gd name="T35" fmla="*/ 50 h 82"/>
                <a:gd name="T36" fmla="*/ 28 w 53"/>
                <a:gd name="T37" fmla="*/ 43 h 82"/>
                <a:gd name="T38" fmla="*/ 21 w 53"/>
                <a:gd name="T39" fmla="*/ 36 h 82"/>
                <a:gd name="T40" fmla="*/ 21 w 53"/>
                <a:gd name="T41" fmla="*/ 36 h 82"/>
                <a:gd name="T42" fmla="*/ 39 w 53"/>
                <a:gd name="T43" fmla="*/ 50 h 82"/>
                <a:gd name="T44" fmla="*/ 39 w 53"/>
                <a:gd name="T45" fmla="*/ 5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3" h="82">
                  <a:moveTo>
                    <a:pt x="11" y="46"/>
                  </a:moveTo>
                  <a:lnTo>
                    <a:pt x="3" y="53"/>
                  </a:lnTo>
                  <a:lnTo>
                    <a:pt x="3" y="39"/>
                  </a:lnTo>
                  <a:lnTo>
                    <a:pt x="0" y="36"/>
                  </a:lnTo>
                  <a:lnTo>
                    <a:pt x="3" y="32"/>
                  </a:lnTo>
                  <a:lnTo>
                    <a:pt x="3" y="18"/>
                  </a:lnTo>
                  <a:lnTo>
                    <a:pt x="11" y="25"/>
                  </a:lnTo>
                  <a:lnTo>
                    <a:pt x="18" y="14"/>
                  </a:lnTo>
                  <a:lnTo>
                    <a:pt x="25" y="18"/>
                  </a:lnTo>
                  <a:lnTo>
                    <a:pt x="25" y="21"/>
                  </a:lnTo>
                  <a:lnTo>
                    <a:pt x="25" y="0"/>
                  </a:lnTo>
                  <a:lnTo>
                    <a:pt x="53" y="0"/>
                  </a:lnTo>
                  <a:lnTo>
                    <a:pt x="53" y="82"/>
                  </a:lnTo>
                  <a:lnTo>
                    <a:pt x="11" y="46"/>
                  </a:lnTo>
                  <a:lnTo>
                    <a:pt x="11" y="46"/>
                  </a:lnTo>
                  <a:close/>
                  <a:moveTo>
                    <a:pt x="39" y="50"/>
                  </a:moveTo>
                  <a:lnTo>
                    <a:pt x="39" y="14"/>
                  </a:lnTo>
                  <a:lnTo>
                    <a:pt x="39" y="50"/>
                  </a:lnTo>
                  <a:lnTo>
                    <a:pt x="28" y="43"/>
                  </a:lnTo>
                  <a:lnTo>
                    <a:pt x="21" y="36"/>
                  </a:lnTo>
                  <a:lnTo>
                    <a:pt x="21" y="36"/>
                  </a:lnTo>
                  <a:lnTo>
                    <a:pt x="39" y="50"/>
                  </a:lnTo>
                  <a:lnTo>
                    <a:pt x="39" y="5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" name="Freeform 63"/>
            <p:cNvSpPr/>
            <p:nvPr/>
          </p:nvSpPr>
          <p:spPr bwMode="auto">
            <a:xfrm>
              <a:off x="2586" y="1589"/>
              <a:ext cx="385" cy="398"/>
            </a:xfrm>
            <a:custGeom>
              <a:avLst/>
              <a:gdLst>
                <a:gd name="T0" fmla="*/ 0 w 385"/>
                <a:gd name="T1" fmla="*/ 387 h 398"/>
                <a:gd name="T2" fmla="*/ 371 w 385"/>
                <a:gd name="T3" fmla="*/ 21 h 398"/>
                <a:gd name="T4" fmla="*/ 371 w 385"/>
                <a:gd name="T5" fmla="*/ 0 h 398"/>
                <a:gd name="T6" fmla="*/ 371 w 385"/>
                <a:gd name="T7" fmla="*/ 0 h 398"/>
                <a:gd name="T8" fmla="*/ 385 w 385"/>
                <a:gd name="T9" fmla="*/ 0 h 398"/>
                <a:gd name="T10" fmla="*/ 385 w 385"/>
                <a:gd name="T11" fmla="*/ 28 h 398"/>
                <a:gd name="T12" fmla="*/ 11 w 385"/>
                <a:gd name="T13" fmla="*/ 398 h 398"/>
                <a:gd name="T14" fmla="*/ 0 w 385"/>
                <a:gd name="T15" fmla="*/ 387 h 398"/>
                <a:gd name="T16" fmla="*/ 0 w 385"/>
                <a:gd name="T17" fmla="*/ 387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5" h="398">
                  <a:moveTo>
                    <a:pt x="0" y="387"/>
                  </a:moveTo>
                  <a:lnTo>
                    <a:pt x="371" y="21"/>
                  </a:lnTo>
                  <a:lnTo>
                    <a:pt x="371" y="0"/>
                  </a:lnTo>
                  <a:lnTo>
                    <a:pt x="371" y="0"/>
                  </a:lnTo>
                  <a:lnTo>
                    <a:pt x="385" y="0"/>
                  </a:lnTo>
                  <a:lnTo>
                    <a:pt x="385" y="28"/>
                  </a:lnTo>
                  <a:lnTo>
                    <a:pt x="11" y="398"/>
                  </a:lnTo>
                  <a:lnTo>
                    <a:pt x="0" y="387"/>
                  </a:lnTo>
                  <a:lnTo>
                    <a:pt x="0" y="38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" name="Freeform 64"/>
            <p:cNvSpPr>
              <a:spLocks noEditPoints="1"/>
            </p:cNvSpPr>
            <p:nvPr/>
          </p:nvSpPr>
          <p:spPr bwMode="auto">
            <a:xfrm>
              <a:off x="2576" y="1582"/>
              <a:ext cx="402" cy="415"/>
            </a:xfrm>
            <a:custGeom>
              <a:avLst/>
              <a:gdLst>
                <a:gd name="T0" fmla="*/ 7 w 402"/>
                <a:gd name="T1" fmla="*/ 401 h 415"/>
                <a:gd name="T2" fmla="*/ 10 w 402"/>
                <a:gd name="T3" fmla="*/ 394 h 415"/>
                <a:gd name="T4" fmla="*/ 17 w 402"/>
                <a:gd name="T5" fmla="*/ 401 h 415"/>
                <a:gd name="T6" fmla="*/ 10 w 402"/>
                <a:gd name="T7" fmla="*/ 394 h 415"/>
                <a:gd name="T8" fmla="*/ 7 w 402"/>
                <a:gd name="T9" fmla="*/ 401 h 415"/>
                <a:gd name="T10" fmla="*/ 0 w 402"/>
                <a:gd name="T11" fmla="*/ 394 h 415"/>
                <a:gd name="T12" fmla="*/ 374 w 402"/>
                <a:gd name="T13" fmla="*/ 25 h 415"/>
                <a:gd name="T14" fmla="*/ 374 w 402"/>
                <a:gd name="T15" fmla="*/ 0 h 415"/>
                <a:gd name="T16" fmla="*/ 381 w 402"/>
                <a:gd name="T17" fmla="*/ 0 h 415"/>
                <a:gd name="T18" fmla="*/ 381 w 402"/>
                <a:gd name="T19" fmla="*/ 0 h 415"/>
                <a:gd name="T20" fmla="*/ 402 w 402"/>
                <a:gd name="T21" fmla="*/ 0 h 415"/>
                <a:gd name="T22" fmla="*/ 402 w 402"/>
                <a:gd name="T23" fmla="*/ 35 h 415"/>
                <a:gd name="T24" fmla="*/ 21 w 402"/>
                <a:gd name="T25" fmla="*/ 415 h 415"/>
                <a:gd name="T26" fmla="*/ 7 w 402"/>
                <a:gd name="T27" fmla="*/ 401 h 415"/>
                <a:gd name="T28" fmla="*/ 7 w 402"/>
                <a:gd name="T29" fmla="*/ 401 h 415"/>
                <a:gd name="T30" fmla="*/ 21 w 402"/>
                <a:gd name="T31" fmla="*/ 394 h 415"/>
                <a:gd name="T32" fmla="*/ 388 w 402"/>
                <a:gd name="T33" fmla="*/ 32 h 415"/>
                <a:gd name="T34" fmla="*/ 388 w 402"/>
                <a:gd name="T35" fmla="*/ 14 h 415"/>
                <a:gd name="T36" fmla="*/ 388 w 402"/>
                <a:gd name="T37" fmla="*/ 32 h 415"/>
                <a:gd name="T38" fmla="*/ 21 w 402"/>
                <a:gd name="T39" fmla="*/ 394 h 415"/>
                <a:gd name="T40" fmla="*/ 21 w 402"/>
                <a:gd name="T41" fmla="*/ 394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02" h="415">
                  <a:moveTo>
                    <a:pt x="7" y="401"/>
                  </a:moveTo>
                  <a:lnTo>
                    <a:pt x="10" y="394"/>
                  </a:lnTo>
                  <a:lnTo>
                    <a:pt x="17" y="401"/>
                  </a:lnTo>
                  <a:lnTo>
                    <a:pt x="10" y="394"/>
                  </a:lnTo>
                  <a:lnTo>
                    <a:pt x="7" y="401"/>
                  </a:lnTo>
                  <a:lnTo>
                    <a:pt x="0" y="394"/>
                  </a:lnTo>
                  <a:lnTo>
                    <a:pt x="374" y="25"/>
                  </a:lnTo>
                  <a:lnTo>
                    <a:pt x="374" y="0"/>
                  </a:lnTo>
                  <a:lnTo>
                    <a:pt x="381" y="0"/>
                  </a:lnTo>
                  <a:lnTo>
                    <a:pt x="381" y="0"/>
                  </a:lnTo>
                  <a:lnTo>
                    <a:pt x="402" y="0"/>
                  </a:lnTo>
                  <a:lnTo>
                    <a:pt x="402" y="35"/>
                  </a:lnTo>
                  <a:lnTo>
                    <a:pt x="21" y="415"/>
                  </a:lnTo>
                  <a:lnTo>
                    <a:pt x="7" y="401"/>
                  </a:lnTo>
                  <a:lnTo>
                    <a:pt x="7" y="401"/>
                  </a:lnTo>
                  <a:close/>
                  <a:moveTo>
                    <a:pt x="21" y="394"/>
                  </a:moveTo>
                  <a:lnTo>
                    <a:pt x="388" y="32"/>
                  </a:lnTo>
                  <a:lnTo>
                    <a:pt x="388" y="14"/>
                  </a:lnTo>
                  <a:lnTo>
                    <a:pt x="388" y="32"/>
                  </a:lnTo>
                  <a:lnTo>
                    <a:pt x="21" y="394"/>
                  </a:lnTo>
                  <a:lnTo>
                    <a:pt x="21" y="39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" name="Freeform 65"/>
            <p:cNvSpPr/>
            <p:nvPr/>
          </p:nvSpPr>
          <p:spPr bwMode="auto">
            <a:xfrm>
              <a:off x="2960" y="1596"/>
              <a:ext cx="75" cy="25"/>
            </a:xfrm>
            <a:custGeom>
              <a:avLst/>
              <a:gdLst>
                <a:gd name="T0" fmla="*/ 0 w 75"/>
                <a:gd name="T1" fmla="*/ 11 h 25"/>
                <a:gd name="T2" fmla="*/ 71 w 75"/>
                <a:gd name="T3" fmla="*/ 0 h 25"/>
                <a:gd name="T4" fmla="*/ 75 w 75"/>
                <a:gd name="T5" fmla="*/ 14 h 25"/>
                <a:gd name="T6" fmla="*/ 4 w 75"/>
                <a:gd name="T7" fmla="*/ 25 h 25"/>
                <a:gd name="T8" fmla="*/ 0 w 75"/>
                <a:gd name="T9" fmla="*/ 11 h 25"/>
                <a:gd name="T10" fmla="*/ 0 w 75"/>
                <a:gd name="T11" fmla="*/ 11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5" h="25">
                  <a:moveTo>
                    <a:pt x="0" y="11"/>
                  </a:moveTo>
                  <a:lnTo>
                    <a:pt x="71" y="0"/>
                  </a:lnTo>
                  <a:lnTo>
                    <a:pt x="75" y="14"/>
                  </a:lnTo>
                  <a:lnTo>
                    <a:pt x="4" y="25"/>
                  </a:lnTo>
                  <a:lnTo>
                    <a:pt x="0" y="11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" name="Freeform 66"/>
            <p:cNvSpPr/>
            <p:nvPr/>
          </p:nvSpPr>
          <p:spPr bwMode="auto">
            <a:xfrm>
              <a:off x="2953" y="1586"/>
              <a:ext cx="89" cy="42"/>
            </a:xfrm>
            <a:custGeom>
              <a:avLst/>
              <a:gdLst>
                <a:gd name="T0" fmla="*/ 4 w 89"/>
                <a:gd name="T1" fmla="*/ 35 h 42"/>
                <a:gd name="T2" fmla="*/ 0 w 89"/>
                <a:gd name="T3" fmla="*/ 21 h 42"/>
                <a:gd name="T4" fmla="*/ 7 w 89"/>
                <a:gd name="T5" fmla="*/ 21 h 42"/>
                <a:gd name="T6" fmla="*/ 11 w 89"/>
                <a:gd name="T7" fmla="*/ 28 h 42"/>
                <a:gd name="T8" fmla="*/ 7 w 89"/>
                <a:gd name="T9" fmla="*/ 21 h 42"/>
                <a:gd name="T10" fmla="*/ 0 w 89"/>
                <a:gd name="T11" fmla="*/ 21 h 42"/>
                <a:gd name="T12" fmla="*/ 0 w 89"/>
                <a:gd name="T13" fmla="*/ 14 h 42"/>
                <a:gd name="T14" fmla="*/ 86 w 89"/>
                <a:gd name="T15" fmla="*/ 0 h 42"/>
                <a:gd name="T16" fmla="*/ 89 w 89"/>
                <a:gd name="T17" fmla="*/ 28 h 42"/>
                <a:gd name="T18" fmla="*/ 4 w 89"/>
                <a:gd name="T19" fmla="*/ 42 h 42"/>
                <a:gd name="T20" fmla="*/ 4 w 89"/>
                <a:gd name="T21" fmla="*/ 35 h 42"/>
                <a:gd name="T22" fmla="*/ 4 w 89"/>
                <a:gd name="T23" fmla="*/ 35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9" h="42">
                  <a:moveTo>
                    <a:pt x="4" y="35"/>
                  </a:moveTo>
                  <a:lnTo>
                    <a:pt x="0" y="21"/>
                  </a:lnTo>
                  <a:lnTo>
                    <a:pt x="7" y="21"/>
                  </a:lnTo>
                  <a:lnTo>
                    <a:pt x="11" y="28"/>
                  </a:lnTo>
                  <a:lnTo>
                    <a:pt x="7" y="21"/>
                  </a:lnTo>
                  <a:lnTo>
                    <a:pt x="0" y="21"/>
                  </a:lnTo>
                  <a:lnTo>
                    <a:pt x="0" y="14"/>
                  </a:lnTo>
                  <a:lnTo>
                    <a:pt x="86" y="0"/>
                  </a:lnTo>
                  <a:lnTo>
                    <a:pt x="89" y="28"/>
                  </a:lnTo>
                  <a:lnTo>
                    <a:pt x="4" y="42"/>
                  </a:lnTo>
                  <a:lnTo>
                    <a:pt x="4" y="35"/>
                  </a:lnTo>
                  <a:lnTo>
                    <a:pt x="4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" name="Freeform 67"/>
            <p:cNvSpPr/>
            <p:nvPr/>
          </p:nvSpPr>
          <p:spPr bwMode="auto">
            <a:xfrm>
              <a:off x="2950" y="1607"/>
              <a:ext cx="64" cy="25"/>
            </a:xfrm>
            <a:custGeom>
              <a:avLst/>
              <a:gdLst>
                <a:gd name="T0" fmla="*/ 0 w 64"/>
                <a:gd name="T1" fmla="*/ 10 h 25"/>
                <a:gd name="T2" fmla="*/ 64 w 64"/>
                <a:gd name="T3" fmla="*/ 0 h 25"/>
                <a:gd name="T4" fmla="*/ 64 w 64"/>
                <a:gd name="T5" fmla="*/ 14 h 25"/>
                <a:gd name="T6" fmla="*/ 3 w 64"/>
                <a:gd name="T7" fmla="*/ 25 h 25"/>
                <a:gd name="T8" fmla="*/ 0 w 64"/>
                <a:gd name="T9" fmla="*/ 10 h 25"/>
                <a:gd name="T10" fmla="*/ 0 w 64"/>
                <a:gd name="T11" fmla="*/ 1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" h="25">
                  <a:moveTo>
                    <a:pt x="0" y="10"/>
                  </a:moveTo>
                  <a:lnTo>
                    <a:pt x="64" y="0"/>
                  </a:lnTo>
                  <a:lnTo>
                    <a:pt x="64" y="14"/>
                  </a:lnTo>
                  <a:lnTo>
                    <a:pt x="3" y="25"/>
                  </a:lnTo>
                  <a:lnTo>
                    <a:pt x="0" y="1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" name="Freeform 68"/>
            <p:cNvSpPr/>
            <p:nvPr/>
          </p:nvSpPr>
          <p:spPr bwMode="auto">
            <a:xfrm>
              <a:off x="2942" y="1600"/>
              <a:ext cx="82" cy="39"/>
            </a:xfrm>
            <a:custGeom>
              <a:avLst/>
              <a:gdLst>
                <a:gd name="T0" fmla="*/ 4 w 82"/>
                <a:gd name="T1" fmla="*/ 32 h 39"/>
                <a:gd name="T2" fmla="*/ 0 w 82"/>
                <a:gd name="T3" fmla="*/ 17 h 39"/>
                <a:gd name="T4" fmla="*/ 8 w 82"/>
                <a:gd name="T5" fmla="*/ 17 h 39"/>
                <a:gd name="T6" fmla="*/ 11 w 82"/>
                <a:gd name="T7" fmla="*/ 25 h 39"/>
                <a:gd name="T8" fmla="*/ 8 w 82"/>
                <a:gd name="T9" fmla="*/ 17 h 39"/>
                <a:gd name="T10" fmla="*/ 0 w 82"/>
                <a:gd name="T11" fmla="*/ 17 h 39"/>
                <a:gd name="T12" fmla="*/ 0 w 82"/>
                <a:gd name="T13" fmla="*/ 10 h 39"/>
                <a:gd name="T14" fmla="*/ 75 w 82"/>
                <a:gd name="T15" fmla="*/ 0 h 39"/>
                <a:gd name="T16" fmla="*/ 82 w 82"/>
                <a:gd name="T17" fmla="*/ 25 h 39"/>
                <a:gd name="T18" fmla="*/ 4 w 82"/>
                <a:gd name="T19" fmla="*/ 39 h 39"/>
                <a:gd name="T20" fmla="*/ 4 w 82"/>
                <a:gd name="T21" fmla="*/ 32 h 39"/>
                <a:gd name="T22" fmla="*/ 4 w 82"/>
                <a:gd name="T23" fmla="*/ 32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2" h="39">
                  <a:moveTo>
                    <a:pt x="4" y="32"/>
                  </a:moveTo>
                  <a:lnTo>
                    <a:pt x="0" y="17"/>
                  </a:lnTo>
                  <a:lnTo>
                    <a:pt x="8" y="17"/>
                  </a:lnTo>
                  <a:lnTo>
                    <a:pt x="11" y="25"/>
                  </a:lnTo>
                  <a:lnTo>
                    <a:pt x="8" y="17"/>
                  </a:lnTo>
                  <a:lnTo>
                    <a:pt x="0" y="17"/>
                  </a:lnTo>
                  <a:lnTo>
                    <a:pt x="0" y="10"/>
                  </a:lnTo>
                  <a:lnTo>
                    <a:pt x="75" y="0"/>
                  </a:lnTo>
                  <a:lnTo>
                    <a:pt x="82" y="25"/>
                  </a:lnTo>
                  <a:lnTo>
                    <a:pt x="4" y="39"/>
                  </a:lnTo>
                  <a:lnTo>
                    <a:pt x="4" y="32"/>
                  </a:lnTo>
                  <a:lnTo>
                    <a:pt x="4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" name="Freeform 69"/>
            <p:cNvSpPr/>
            <p:nvPr/>
          </p:nvSpPr>
          <p:spPr bwMode="auto">
            <a:xfrm>
              <a:off x="2251" y="2377"/>
              <a:ext cx="175" cy="521"/>
            </a:xfrm>
            <a:custGeom>
              <a:avLst/>
              <a:gdLst>
                <a:gd name="T0" fmla="*/ 0 w 49"/>
                <a:gd name="T1" fmla="*/ 143 h 147"/>
                <a:gd name="T2" fmla="*/ 19 w 49"/>
                <a:gd name="T3" fmla="*/ 139 h 147"/>
                <a:gd name="T4" fmla="*/ 12 w 49"/>
                <a:gd name="T5" fmla="*/ 76 h 147"/>
                <a:gd name="T6" fmla="*/ 12 w 49"/>
                <a:gd name="T7" fmla="*/ 76 h 147"/>
                <a:gd name="T8" fmla="*/ 12 w 49"/>
                <a:gd name="T9" fmla="*/ 74 h 147"/>
                <a:gd name="T10" fmla="*/ 12 w 49"/>
                <a:gd name="T11" fmla="*/ 74 h 147"/>
                <a:gd name="T12" fmla="*/ 45 w 49"/>
                <a:gd name="T13" fmla="*/ 0 h 147"/>
                <a:gd name="T14" fmla="*/ 45 w 49"/>
                <a:gd name="T15" fmla="*/ 0 h 147"/>
                <a:gd name="T16" fmla="*/ 49 w 49"/>
                <a:gd name="T17" fmla="*/ 2 h 147"/>
                <a:gd name="T18" fmla="*/ 32 w 49"/>
                <a:gd name="T19" fmla="*/ 32 h 147"/>
                <a:gd name="T20" fmla="*/ 32 w 49"/>
                <a:gd name="T21" fmla="*/ 32 h 147"/>
                <a:gd name="T22" fmla="*/ 16 w 49"/>
                <a:gd name="T23" fmla="*/ 74 h 147"/>
                <a:gd name="T24" fmla="*/ 16 w 49"/>
                <a:gd name="T25" fmla="*/ 74 h 147"/>
                <a:gd name="T26" fmla="*/ 16 w 49"/>
                <a:gd name="T27" fmla="*/ 76 h 147"/>
                <a:gd name="T28" fmla="*/ 16 w 49"/>
                <a:gd name="T29" fmla="*/ 76 h 147"/>
                <a:gd name="T30" fmla="*/ 23 w 49"/>
                <a:gd name="T31" fmla="*/ 140 h 147"/>
                <a:gd name="T32" fmla="*/ 23 w 49"/>
                <a:gd name="T33" fmla="*/ 140 h 147"/>
                <a:gd name="T34" fmla="*/ 24 w 49"/>
                <a:gd name="T35" fmla="*/ 142 h 147"/>
                <a:gd name="T36" fmla="*/ 1 w 49"/>
                <a:gd name="T37" fmla="*/ 147 h 147"/>
                <a:gd name="T38" fmla="*/ 0 w 49"/>
                <a:gd name="T39" fmla="*/ 143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9" h="147">
                  <a:moveTo>
                    <a:pt x="0" y="143"/>
                  </a:moveTo>
                  <a:cubicBezTo>
                    <a:pt x="19" y="139"/>
                    <a:pt x="19" y="139"/>
                    <a:pt x="19" y="139"/>
                  </a:cubicBezTo>
                  <a:cubicBezTo>
                    <a:pt x="18" y="130"/>
                    <a:pt x="15" y="89"/>
                    <a:pt x="12" y="76"/>
                  </a:cubicBezTo>
                  <a:cubicBezTo>
                    <a:pt x="12" y="76"/>
                    <a:pt x="12" y="76"/>
                    <a:pt x="12" y="76"/>
                  </a:cubicBezTo>
                  <a:cubicBezTo>
                    <a:pt x="12" y="76"/>
                    <a:pt x="12" y="75"/>
                    <a:pt x="12" y="74"/>
                  </a:cubicBezTo>
                  <a:cubicBezTo>
                    <a:pt x="12" y="74"/>
                    <a:pt x="12" y="74"/>
                    <a:pt x="12" y="74"/>
                  </a:cubicBezTo>
                  <a:cubicBezTo>
                    <a:pt x="12" y="56"/>
                    <a:pt x="45" y="0"/>
                    <a:pt x="45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0" y="16"/>
                    <a:pt x="32" y="32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24" y="48"/>
                    <a:pt x="16" y="67"/>
                    <a:pt x="16" y="74"/>
                  </a:cubicBezTo>
                  <a:cubicBezTo>
                    <a:pt x="16" y="74"/>
                    <a:pt x="16" y="74"/>
                    <a:pt x="16" y="74"/>
                  </a:cubicBezTo>
                  <a:cubicBezTo>
                    <a:pt x="16" y="75"/>
                    <a:pt x="16" y="75"/>
                    <a:pt x="16" y="76"/>
                  </a:cubicBezTo>
                  <a:cubicBezTo>
                    <a:pt x="16" y="76"/>
                    <a:pt x="16" y="76"/>
                    <a:pt x="16" y="76"/>
                  </a:cubicBezTo>
                  <a:cubicBezTo>
                    <a:pt x="19" y="90"/>
                    <a:pt x="23" y="140"/>
                    <a:pt x="23" y="140"/>
                  </a:cubicBezTo>
                  <a:cubicBezTo>
                    <a:pt x="23" y="140"/>
                    <a:pt x="23" y="140"/>
                    <a:pt x="23" y="140"/>
                  </a:cubicBezTo>
                  <a:cubicBezTo>
                    <a:pt x="24" y="142"/>
                    <a:pt x="24" y="142"/>
                    <a:pt x="24" y="142"/>
                  </a:cubicBezTo>
                  <a:cubicBezTo>
                    <a:pt x="1" y="147"/>
                    <a:pt x="1" y="147"/>
                    <a:pt x="1" y="147"/>
                  </a:cubicBezTo>
                  <a:cubicBezTo>
                    <a:pt x="0" y="143"/>
                    <a:pt x="0" y="143"/>
                    <a:pt x="0" y="1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" name="Freeform 70"/>
            <p:cNvSpPr>
              <a:spLocks noEditPoints="1"/>
            </p:cNvSpPr>
            <p:nvPr/>
          </p:nvSpPr>
          <p:spPr bwMode="auto">
            <a:xfrm>
              <a:off x="2244" y="2366"/>
              <a:ext cx="189" cy="540"/>
            </a:xfrm>
            <a:custGeom>
              <a:avLst/>
              <a:gdLst>
                <a:gd name="T0" fmla="*/ 0 w 53"/>
                <a:gd name="T1" fmla="*/ 147 h 152"/>
                <a:gd name="T2" fmla="*/ 3 w 53"/>
                <a:gd name="T3" fmla="*/ 148 h 152"/>
                <a:gd name="T4" fmla="*/ 0 w 53"/>
                <a:gd name="T5" fmla="*/ 147 h 152"/>
                <a:gd name="T6" fmla="*/ 19 w 53"/>
                <a:gd name="T7" fmla="*/ 140 h 152"/>
                <a:gd name="T8" fmla="*/ 12 w 53"/>
                <a:gd name="T9" fmla="*/ 80 h 152"/>
                <a:gd name="T10" fmla="*/ 12 w 53"/>
                <a:gd name="T11" fmla="*/ 77 h 152"/>
                <a:gd name="T12" fmla="*/ 29 w 53"/>
                <a:gd name="T13" fmla="*/ 33 h 152"/>
                <a:gd name="T14" fmla="*/ 45 w 53"/>
                <a:gd name="T15" fmla="*/ 3 h 152"/>
                <a:gd name="T16" fmla="*/ 53 w 53"/>
                <a:gd name="T17" fmla="*/ 4 h 152"/>
                <a:gd name="T18" fmla="*/ 52 w 53"/>
                <a:gd name="T19" fmla="*/ 6 h 152"/>
                <a:gd name="T20" fmla="*/ 52 w 53"/>
                <a:gd name="T21" fmla="*/ 6 h 152"/>
                <a:gd name="T22" fmla="*/ 52 w 53"/>
                <a:gd name="T23" fmla="*/ 6 h 152"/>
                <a:gd name="T24" fmla="*/ 52 w 53"/>
                <a:gd name="T25" fmla="*/ 6 h 152"/>
                <a:gd name="T26" fmla="*/ 52 w 53"/>
                <a:gd name="T27" fmla="*/ 7 h 152"/>
                <a:gd name="T28" fmla="*/ 51 w 53"/>
                <a:gd name="T29" fmla="*/ 9 h 152"/>
                <a:gd name="T30" fmla="*/ 47 w 53"/>
                <a:gd name="T31" fmla="*/ 15 h 152"/>
                <a:gd name="T32" fmla="*/ 36 w 53"/>
                <a:gd name="T33" fmla="*/ 36 h 152"/>
                <a:gd name="T34" fmla="*/ 20 w 53"/>
                <a:gd name="T35" fmla="*/ 77 h 152"/>
                <a:gd name="T36" fmla="*/ 20 w 53"/>
                <a:gd name="T37" fmla="*/ 77 h 152"/>
                <a:gd name="T38" fmla="*/ 20 w 53"/>
                <a:gd name="T39" fmla="*/ 78 h 152"/>
                <a:gd name="T40" fmla="*/ 27 w 53"/>
                <a:gd name="T41" fmla="*/ 143 h 152"/>
                <a:gd name="T42" fmla="*/ 27 w 53"/>
                <a:gd name="T43" fmla="*/ 143 h 152"/>
                <a:gd name="T44" fmla="*/ 1 w 53"/>
                <a:gd name="T45" fmla="*/ 152 h 152"/>
                <a:gd name="T46" fmla="*/ 14 w 53"/>
                <a:gd name="T47" fmla="*/ 145 h 152"/>
                <a:gd name="T48" fmla="*/ 23 w 53"/>
                <a:gd name="T49" fmla="*/ 144 h 152"/>
                <a:gd name="T50" fmla="*/ 14 w 53"/>
                <a:gd name="T51" fmla="*/ 145 h 152"/>
                <a:gd name="T52" fmla="*/ 16 w 53"/>
                <a:gd name="T53" fmla="*/ 79 h 152"/>
                <a:gd name="T54" fmla="*/ 22 w 53"/>
                <a:gd name="T55" fmla="*/ 127 h 152"/>
                <a:gd name="T56" fmla="*/ 16 w 53"/>
                <a:gd name="T57" fmla="*/ 79 h 152"/>
                <a:gd name="T58" fmla="*/ 16 w 53"/>
                <a:gd name="T59" fmla="*/ 77 h 152"/>
                <a:gd name="T60" fmla="*/ 16 w 53"/>
                <a:gd name="T61" fmla="*/ 77 h 152"/>
                <a:gd name="T62" fmla="*/ 16 w 53"/>
                <a:gd name="T63" fmla="*/ 77 h 152"/>
                <a:gd name="T64" fmla="*/ 16 w 53"/>
                <a:gd name="T65" fmla="*/ 77 h 152"/>
                <a:gd name="T66" fmla="*/ 16 w 53"/>
                <a:gd name="T67" fmla="*/ 77 h 152"/>
                <a:gd name="T68" fmla="*/ 23 w 53"/>
                <a:gd name="T69" fmla="*/ 54 h 152"/>
                <a:gd name="T70" fmla="*/ 32 w 53"/>
                <a:gd name="T71" fmla="*/ 34 h 152"/>
                <a:gd name="T72" fmla="*/ 40 w 53"/>
                <a:gd name="T73" fmla="*/ 20 h 152"/>
                <a:gd name="T74" fmla="*/ 32 w 53"/>
                <a:gd name="T75" fmla="*/ 34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53" h="152">
                  <a:moveTo>
                    <a:pt x="1" y="150"/>
                  </a:moveTo>
                  <a:cubicBezTo>
                    <a:pt x="0" y="147"/>
                    <a:pt x="0" y="147"/>
                    <a:pt x="0" y="147"/>
                  </a:cubicBezTo>
                  <a:cubicBezTo>
                    <a:pt x="2" y="146"/>
                    <a:pt x="2" y="146"/>
                    <a:pt x="2" y="146"/>
                  </a:cubicBezTo>
                  <a:cubicBezTo>
                    <a:pt x="3" y="148"/>
                    <a:pt x="3" y="148"/>
                    <a:pt x="3" y="148"/>
                  </a:cubicBezTo>
                  <a:cubicBezTo>
                    <a:pt x="2" y="146"/>
                    <a:pt x="2" y="146"/>
                    <a:pt x="2" y="146"/>
                  </a:cubicBezTo>
                  <a:cubicBezTo>
                    <a:pt x="0" y="147"/>
                    <a:pt x="0" y="147"/>
                    <a:pt x="0" y="147"/>
                  </a:cubicBezTo>
                  <a:cubicBezTo>
                    <a:pt x="0" y="145"/>
                    <a:pt x="0" y="145"/>
                    <a:pt x="0" y="145"/>
                  </a:cubicBezTo>
                  <a:cubicBezTo>
                    <a:pt x="19" y="140"/>
                    <a:pt x="19" y="140"/>
                    <a:pt x="19" y="140"/>
                  </a:cubicBezTo>
                  <a:cubicBezTo>
                    <a:pt x="18" y="129"/>
                    <a:pt x="14" y="91"/>
                    <a:pt x="12" y="80"/>
                  </a:cubicBezTo>
                  <a:cubicBezTo>
                    <a:pt x="12" y="80"/>
                    <a:pt x="12" y="80"/>
                    <a:pt x="12" y="80"/>
                  </a:cubicBezTo>
                  <a:cubicBezTo>
                    <a:pt x="12" y="79"/>
                    <a:pt x="12" y="78"/>
                    <a:pt x="12" y="77"/>
                  </a:cubicBezTo>
                  <a:cubicBezTo>
                    <a:pt x="12" y="77"/>
                    <a:pt x="12" y="77"/>
                    <a:pt x="12" y="77"/>
                  </a:cubicBezTo>
                  <a:cubicBezTo>
                    <a:pt x="12" y="67"/>
                    <a:pt x="21" y="49"/>
                    <a:pt x="29" y="33"/>
                  </a:cubicBezTo>
                  <a:cubicBezTo>
                    <a:pt x="29" y="33"/>
                    <a:pt x="29" y="33"/>
                    <a:pt x="29" y="33"/>
                  </a:cubicBezTo>
                  <a:cubicBezTo>
                    <a:pt x="36" y="18"/>
                    <a:pt x="44" y="5"/>
                    <a:pt x="45" y="3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53" y="4"/>
                    <a:pt x="53" y="4"/>
                    <a:pt x="53" y="4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2" y="7"/>
                    <a:pt x="52" y="7"/>
                    <a:pt x="52" y="7"/>
                  </a:cubicBezTo>
                  <a:cubicBezTo>
                    <a:pt x="52" y="7"/>
                    <a:pt x="52" y="7"/>
                    <a:pt x="52" y="7"/>
                  </a:cubicBezTo>
                  <a:cubicBezTo>
                    <a:pt x="52" y="7"/>
                    <a:pt x="51" y="8"/>
                    <a:pt x="51" y="9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0" y="10"/>
                    <a:pt x="49" y="12"/>
                    <a:pt x="47" y="15"/>
                  </a:cubicBezTo>
                  <a:cubicBezTo>
                    <a:pt x="47" y="15"/>
                    <a:pt x="47" y="15"/>
                    <a:pt x="47" y="15"/>
                  </a:cubicBezTo>
                  <a:cubicBezTo>
                    <a:pt x="44" y="21"/>
                    <a:pt x="40" y="28"/>
                    <a:pt x="36" y="36"/>
                  </a:cubicBezTo>
                  <a:cubicBezTo>
                    <a:pt x="36" y="36"/>
                    <a:pt x="36" y="36"/>
                    <a:pt x="36" y="36"/>
                  </a:cubicBezTo>
                  <a:cubicBezTo>
                    <a:pt x="28" y="52"/>
                    <a:pt x="20" y="70"/>
                    <a:pt x="20" y="77"/>
                  </a:cubicBezTo>
                  <a:cubicBezTo>
                    <a:pt x="20" y="77"/>
                    <a:pt x="20" y="77"/>
                    <a:pt x="20" y="77"/>
                  </a:cubicBezTo>
                  <a:cubicBezTo>
                    <a:pt x="20" y="77"/>
                    <a:pt x="20" y="77"/>
                    <a:pt x="20" y="77"/>
                  </a:cubicBezTo>
                  <a:cubicBezTo>
                    <a:pt x="20" y="77"/>
                    <a:pt x="20" y="77"/>
                    <a:pt x="20" y="77"/>
                  </a:cubicBezTo>
                  <a:cubicBezTo>
                    <a:pt x="20" y="78"/>
                    <a:pt x="20" y="78"/>
                    <a:pt x="20" y="78"/>
                  </a:cubicBezTo>
                  <a:cubicBezTo>
                    <a:pt x="20" y="78"/>
                    <a:pt x="20" y="78"/>
                    <a:pt x="20" y="78"/>
                  </a:cubicBezTo>
                  <a:cubicBezTo>
                    <a:pt x="23" y="93"/>
                    <a:pt x="27" y="140"/>
                    <a:pt x="27" y="143"/>
                  </a:cubicBezTo>
                  <a:cubicBezTo>
                    <a:pt x="27" y="143"/>
                    <a:pt x="27" y="143"/>
                    <a:pt x="27" y="143"/>
                  </a:cubicBezTo>
                  <a:cubicBezTo>
                    <a:pt x="27" y="143"/>
                    <a:pt x="27" y="143"/>
                    <a:pt x="27" y="143"/>
                  </a:cubicBezTo>
                  <a:cubicBezTo>
                    <a:pt x="27" y="143"/>
                    <a:pt x="27" y="143"/>
                    <a:pt x="27" y="143"/>
                  </a:cubicBezTo>
                  <a:cubicBezTo>
                    <a:pt x="28" y="147"/>
                    <a:pt x="28" y="147"/>
                    <a:pt x="28" y="147"/>
                  </a:cubicBezTo>
                  <a:cubicBezTo>
                    <a:pt x="1" y="152"/>
                    <a:pt x="1" y="152"/>
                    <a:pt x="1" y="152"/>
                  </a:cubicBezTo>
                  <a:cubicBezTo>
                    <a:pt x="1" y="150"/>
                    <a:pt x="1" y="150"/>
                    <a:pt x="1" y="150"/>
                  </a:cubicBezTo>
                  <a:close/>
                  <a:moveTo>
                    <a:pt x="14" y="145"/>
                  </a:moveTo>
                  <a:cubicBezTo>
                    <a:pt x="23" y="144"/>
                    <a:pt x="23" y="144"/>
                    <a:pt x="23" y="144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14" y="145"/>
                    <a:pt x="14" y="145"/>
                    <a:pt x="14" y="145"/>
                  </a:cubicBezTo>
                  <a:close/>
                  <a:moveTo>
                    <a:pt x="16" y="77"/>
                  </a:moveTo>
                  <a:cubicBezTo>
                    <a:pt x="16" y="78"/>
                    <a:pt x="16" y="78"/>
                    <a:pt x="16" y="79"/>
                  </a:cubicBezTo>
                  <a:cubicBezTo>
                    <a:pt x="16" y="79"/>
                    <a:pt x="16" y="79"/>
                    <a:pt x="16" y="79"/>
                  </a:cubicBezTo>
                  <a:cubicBezTo>
                    <a:pt x="18" y="88"/>
                    <a:pt x="20" y="111"/>
                    <a:pt x="22" y="127"/>
                  </a:cubicBezTo>
                  <a:cubicBezTo>
                    <a:pt x="22" y="127"/>
                    <a:pt x="22" y="127"/>
                    <a:pt x="22" y="127"/>
                  </a:cubicBezTo>
                  <a:cubicBezTo>
                    <a:pt x="20" y="111"/>
                    <a:pt x="18" y="88"/>
                    <a:pt x="16" y="79"/>
                  </a:cubicBezTo>
                  <a:cubicBezTo>
                    <a:pt x="16" y="79"/>
                    <a:pt x="16" y="79"/>
                    <a:pt x="16" y="79"/>
                  </a:cubicBezTo>
                  <a:cubicBezTo>
                    <a:pt x="16" y="78"/>
                    <a:pt x="16" y="78"/>
                    <a:pt x="16" y="77"/>
                  </a:cubicBezTo>
                  <a:cubicBezTo>
                    <a:pt x="16" y="77"/>
                    <a:pt x="16" y="77"/>
                    <a:pt x="16" y="77"/>
                  </a:cubicBezTo>
                  <a:cubicBezTo>
                    <a:pt x="16" y="77"/>
                    <a:pt x="16" y="77"/>
                    <a:pt x="16" y="77"/>
                  </a:cubicBezTo>
                  <a:cubicBezTo>
                    <a:pt x="16" y="77"/>
                    <a:pt x="16" y="77"/>
                    <a:pt x="16" y="77"/>
                  </a:cubicBezTo>
                  <a:cubicBezTo>
                    <a:pt x="16" y="77"/>
                    <a:pt x="16" y="77"/>
                    <a:pt x="16" y="77"/>
                  </a:cubicBezTo>
                  <a:close/>
                  <a:moveTo>
                    <a:pt x="16" y="77"/>
                  </a:moveTo>
                  <a:cubicBezTo>
                    <a:pt x="16" y="77"/>
                    <a:pt x="16" y="77"/>
                    <a:pt x="16" y="77"/>
                  </a:cubicBezTo>
                  <a:cubicBezTo>
                    <a:pt x="16" y="77"/>
                    <a:pt x="16" y="77"/>
                    <a:pt x="16" y="77"/>
                  </a:cubicBezTo>
                  <a:cubicBezTo>
                    <a:pt x="16" y="77"/>
                    <a:pt x="16" y="77"/>
                    <a:pt x="16" y="77"/>
                  </a:cubicBezTo>
                  <a:close/>
                  <a:moveTo>
                    <a:pt x="32" y="34"/>
                  </a:moveTo>
                  <a:cubicBezTo>
                    <a:pt x="29" y="41"/>
                    <a:pt x="26" y="48"/>
                    <a:pt x="23" y="54"/>
                  </a:cubicBezTo>
                  <a:cubicBezTo>
                    <a:pt x="23" y="54"/>
                    <a:pt x="23" y="54"/>
                    <a:pt x="23" y="54"/>
                  </a:cubicBezTo>
                  <a:cubicBezTo>
                    <a:pt x="26" y="48"/>
                    <a:pt x="29" y="41"/>
                    <a:pt x="32" y="34"/>
                  </a:cubicBezTo>
                  <a:cubicBezTo>
                    <a:pt x="32" y="34"/>
                    <a:pt x="32" y="34"/>
                    <a:pt x="32" y="34"/>
                  </a:cubicBezTo>
                  <a:cubicBezTo>
                    <a:pt x="35" y="29"/>
                    <a:pt x="38" y="24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38" y="24"/>
                    <a:pt x="35" y="29"/>
                    <a:pt x="32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" name="Freeform 71"/>
            <p:cNvSpPr/>
            <p:nvPr/>
          </p:nvSpPr>
          <p:spPr bwMode="auto">
            <a:xfrm>
              <a:off x="2561" y="2377"/>
              <a:ext cx="232" cy="521"/>
            </a:xfrm>
            <a:custGeom>
              <a:avLst/>
              <a:gdLst>
                <a:gd name="T0" fmla="*/ 44 w 65"/>
                <a:gd name="T1" fmla="*/ 147 h 147"/>
                <a:gd name="T2" fmla="*/ 44 w 65"/>
                <a:gd name="T3" fmla="*/ 145 h 147"/>
                <a:gd name="T4" fmla="*/ 49 w 65"/>
                <a:gd name="T5" fmla="*/ 91 h 147"/>
                <a:gd name="T6" fmla="*/ 49 w 65"/>
                <a:gd name="T7" fmla="*/ 91 h 147"/>
                <a:gd name="T8" fmla="*/ 49 w 65"/>
                <a:gd name="T9" fmla="*/ 90 h 147"/>
                <a:gd name="T10" fmla="*/ 49 w 65"/>
                <a:gd name="T11" fmla="*/ 90 h 147"/>
                <a:gd name="T12" fmla="*/ 25 w 65"/>
                <a:gd name="T13" fmla="*/ 40 h 147"/>
                <a:gd name="T14" fmla="*/ 25 w 65"/>
                <a:gd name="T15" fmla="*/ 40 h 147"/>
                <a:gd name="T16" fmla="*/ 0 w 65"/>
                <a:gd name="T17" fmla="*/ 2 h 147"/>
                <a:gd name="T18" fmla="*/ 0 w 65"/>
                <a:gd name="T19" fmla="*/ 2 h 147"/>
                <a:gd name="T20" fmla="*/ 3 w 65"/>
                <a:gd name="T21" fmla="*/ 0 h 147"/>
                <a:gd name="T22" fmla="*/ 28 w 65"/>
                <a:gd name="T23" fmla="*/ 38 h 147"/>
                <a:gd name="T24" fmla="*/ 28 w 65"/>
                <a:gd name="T25" fmla="*/ 38 h 147"/>
                <a:gd name="T26" fmla="*/ 53 w 65"/>
                <a:gd name="T27" fmla="*/ 90 h 147"/>
                <a:gd name="T28" fmla="*/ 53 w 65"/>
                <a:gd name="T29" fmla="*/ 90 h 147"/>
                <a:gd name="T30" fmla="*/ 53 w 65"/>
                <a:gd name="T31" fmla="*/ 92 h 147"/>
                <a:gd name="T32" fmla="*/ 53 w 65"/>
                <a:gd name="T33" fmla="*/ 92 h 147"/>
                <a:gd name="T34" fmla="*/ 48 w 65"/>
                <a:gd name="T35" fmla="*/ 143 h 147"/>
                <a:gd name="T36" fmla="*/ 48 w 65"/>
                <a:gd name="T37" fmla="*/ 143 h 147"/>
                <a:gd name="T38" fmla="*/ 65 w 65"/>
                <a:gd name="T39" fmla="*/ 143 h 147"/>
                <a:gd name="T40" fmla="*/ 65 w 65"/>
                <a:gd name="T41" fmla="*/ 147 h 147"/>
                <a:gd name="T42" fmla="*/ 44 w 65"/>
                <a:gd name="T43" fmla="*/ 147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5" h="147">
                  <a:moveTo>
                    <a:pt x="44" y="147"/>
                  </a:moveTo>
                  <a:cubicBezTo>
                    <a:pt x="44" y="145"/>
                    <a:pt x="44" y="145"/>
                    <a:pt x="44" y="145"/>
                  </a:cubicBezTo>
                  <a:cubicBezTo>
                    <a:pt x="44" y="145"/>
                    <a:pt x="47" y="107"/>
                    <a:pt x="49" y="91"/>
                  </a:cubicBezTo>
                  <a:cubicBezTo>
                    <a:pt x="49" y="91"/>
                    <a:pt x="49" y="91"/>
                    <a:pt x="49" y="91"/>
                  </a:cubicBezTo>
                  <a:cubicBezTo>
                    <a:pt x="49" y="91"/>
                    <a:pt x="49" y="91"/>
                    <a:pt x="49" y="90"/>
                  </a:cubicBezTo>
                  <a:cubicBezTo>
                    <a:pt x="49" y="90"/>
                    <a:pt x="49" y="90"/>
                    <a:pt x="49" y="90"/>
                  </a:cubicBezTo>
                  <a:cubicBezTo>
                    <a:pt x="50" y="83"/>
                    <a:pt x="37" y="60"/>
                    <a:pt x="25" y="4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12" y="20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16" y="18"/>
                    <a:pt x="28" y="38"/>
                  </a:cubicBezTo>
                  <a:cubicBezTo>
                    <a:pt x="28" y="38"/>
                    <a:pt x="28" y="38"/>
                    <a:pt x="28" y="38"/>
                  </a:cubicBezTo>
                  <a:cubicBezTo>
                    <a:pt x="41" y="58"/>
                    <a:pt x="53" y="80"/>
                    <a:pt x="53" y="90"/>
                  </a:cubicBezTo>
                  <a:cubicBezTo>
                    <a:pt x="53" y="90"/>
                    <a:pt x="53" y="90"/>
                    <a:pt x="53" y="90"/>
                  </a:cubicBezTo>
                  <a:cubicBezTo>
                    <a:pt x="53" y="91"/>
                    <a:pt x="53" y="91"/>
                    <a:pt x="53" y="92"/>
                  </a:cubicBezTo>
                  <a:cubicBezTo>
                    <a:pt x="53" y="92"/>
                    <a:pt x="53" y="92"/>
                    <a:pt x="53" y="92"/>
                  </a:cubicBezTo>
                  <a:cubicBezTo>
                    <a:pt x="51" y="105"/>
                    <a:pt x="49" y="135"/>
                    <a:pt x="48" y="143"/>
                  </a:cubicBezTo>
                  <a:cubicBezTo>
                    <a:pt x="48" y="143"/>
                    <a:pt x="48" y="143"/>
                    <a:pt x="48" y="143"/>
                  </a:cubicBezTo>
                  <a:cubicBezTo>
                    <a:pt x="65" y="143"/>
                    <a:pt x="65" y="143"/>
                    <a:pt x="65" y="143"/>
                  </a:cubicBezTo>
                  <a:cubicBezTo>
                    <a:pt x="65" y="147"/>
                    <a:pt x="65" y="147"/>
                    <a:pt x="65" y="147"/>
                  </a:cubicBezTo>
                  <a:cubicBezTo>
                    <a:pt x="44" y="147"/>
                    <a:pt x="44" y="147"/>
                    <a:pt x="44" y="1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" name="Freeform 72"/>
            <p:cNvSpPr>
              <a:spLocks noEditPoints="1"/>
            </p:cNvSpPr>
            <p:nvPr/>
          </p:nvSpPr>
          <p:spPr bwMode="auto">
            <a:xfrm>
              <a:off x="2551" y="2366"/>
              <a:ext cx="249" cy="540"/>
            </a:xfrm>
            <a:custGeom>
              <a:avLst/>
              <a:gdLst>
                <a:gd name="T0" fmla="*/ 47 w 70"/>
                <a:gd name="T1" fmla="*/ 150 h 152"/>
                <a:gd name="T2" fmla="*/ 47 w 70"/>
                <a:gd name="T3" fmla="*/ 150 h 152"/>
                <a:gd name="T4" fmla="*/ 45 w 70"/>
                <a:gd name="T5" fmla="*/ 152 h 152"/>
                <a:gd name="T6" fmla="*/ 45 w 70"/>
                <a:gd name="T7" fmla="*/ 148 h 152"/>
                <a:gd name="T8" fmla="*/ 45 w 70"/>
                <a:gd name="T9" fmla="*/ 148 h 152"/>
                <a:gd name="T10" fmla="*/ 45 w 70"/>
                <a:gd name="T11" fmla="*/ 148 h 152"/>
                <a:gd name="T12" fmla="*/ 45 w 70"/>
                <a:gd name="T13" fmla="*/ 148 h 152"/>
                <a:gd name="T14" fmla="*/ 45 w 70"/>
                <a:gd name="T15" fmla="*/ 147 h 152"/>
                <a:gd name="T16" fmla="*/ 45 w 70"/>
                <a:gd name="T17" fmla="*/ 146 h 152"/>
                <a:gd name="T18" fmla="*/ 46 w 70"/>
                <a:gd name="T19" fmla="*/ 142 h 152"/>
                <a:gd name="T20" fmla="*/ 47 w 70"/>
                <a:gd name="T21" fmla="*/ 127 h 152"/>
                <a:gd name="T22" fmla="*/ 50 w 70"/>
                <a:gd name="T23" fmla="*/ 94 h 152"/>
                <a:gd name="T24" fmla="*/ 50 w 70"/>
                <a:gd name="T25" fmla="*/ 93 h 152"/>
                <a:gd name="T26" fmla="*/ 50 w 70"/>
                <a:gd name="T27" fmla="*/ 93 h 152"/>
                <a:gd name="T28" fmla="*/ 26 w 70"/>
                <a:gd name="T29" fmla="*/ 44 h 152"/>
                <a:gd name="T30" fmla="*/ 1 w 70"/>
                <a:gd name="T31" fmla="*/ 7 h 152"/>
                <a:gd name="T32" fmla="*/ 7 w 70"/>
                <a:gd name="T33" fmla="*/ 0 h 152"/>
                <a:gd name="T34" fmla="*/ 8 w 70"/>
                <a:gd name="T35" fmla="*/ 2 h 152"/>
                <a:gd name="T36" fmla="*/ 8 w 70"/>
                <a:gd name="T37" fmla="*/ 2 h 152"/>
                <a:gd name="T38" fmla="*/ 8 w 70"/>
                <a:gd name="T39" fmla="*/ 2 h 152"/>
                <a:gd name="T40" fmla="*/ 8 w 70"/>
                <a:gd name="T41" fmla="*/ 2 h 152"/>
                <a:gd name="T42" fmla="*/ 9 w 70"/>
                <a:gd name="T43" fmla="*/ 3 h 152"/>
                <a:gd name="T44" fmla="*/ 10 w 70"/>
                <a:gd name="T45" fmla="*/ 5 h 152"/>
                <a:gd name="T46" fmla="*/ 16 w 70"/>
                <a:gd name="T47" fmla="*/ 13 h 152"/>
                <a:gd name="T48" fmla="*/ 33 w 70"/>
                <a:gd name="T49" fmla="*/ 40 h 152"/>
                <a:gd name="T50" fmla="*/ 58 w 70"/>
                <a:gd name="T51" fmla="*/ 93 h 152"/>
                <a:gd name="T52" fmla="*/ 58 w 70"/>
                <a:gd name="T53" fmla="*/ 94 h 152"/>
                <a:gd name="T54" fmla="*/ 58 w 70"/>
                <a:gd name="T55" fmla="*/ 95 h 152"/>
                <a:gd name="T56" fmla="*/ 53 w 70"/>
                <a:gd name="T57" fmla="*/ 144 h 152"/>
                <a:gd name="T58" fmla="*/ 70 w 70"/>
                <a:gd name="T59" fmla="*/ 144 h 152"/>
                <a:gd name="T60" fmla="*/ 47 w 70"/>
                <a:gd name="T61" fmla="*/ 152 h 152"/>
                <a:gd name="T62" fmla="*/ 52 w 70"/>
                <a:gd name="T63" fmla="*/ 109 h 152"/>
                <a:gd name="T64" fmla="*/ 52 w 70"/>
                <a:gd name="T65" fmla="*/ 109 h 152"/>
                <a:gd name="T66" fmla="*/ 53 w 70"/>
                <a:gd name="T67" fmla="*/ 108 h 152"/>
                <a:gd name="T68" fmla="*/ 52 w 70"/>
                <a:gd name="T69" fmla="*/ 108 h 152"/>
                <a:gd name="T70" fmla="*/ 53 w 70"/>
                <a:gd name="T71" fmla="*/ 108 h 152"/>
                <a:gd name="T72" fmla="*/ 53 w 70"/>
                <a:gd name="T73" fmla="*/ 108 h 152"/>
                <a:gd name="T74" fmla="*/ 53 w 70"/>
                <a:gd name="T75" fmla="*/ 107 h 152"/>
                <a:gd name="T76" fmla="*/ 53 w 70"/>
                <a:gd name="T77" fmla="*/ 107 h 152"/>
                <a:gd name="T78" fmla="*/ 54 w 70"/>
                <a:gd name="T79" fmla="*/ 95 h 152"/>
                <a:gd name="T80" fmla="*/ 54 w 70"/>
                <a:gd name="T81" fmla="*/ 95 h 152"/>
                <a:gd name="T82" fmla="*/ 53 w 70"/>
                <a:gd name="T83" fmla="*/ 107 h 152"/>
                <a:gd name="T84" fmla="*/ 54 w 70"/>
                <a:gd name="T85" fmla="*/ 93 h 152"/>
                <a:gd name="T86" fmla="*/ 54 w 70"/>
                <a:gd name="T87" fmla="*/ 93 h 152"/>
                <a:gd name="T88" fmla="*/ 54 w 70"/>
                <a:gd name="T89" fmla="*/ 93 h 152"/>
                <a:gd name="T90" fmla="*/ 54 w 70"/>
                <a:gd name="T91" fmla="*/ 90 h 152"/>
                <a:gd name="T92" fmla="*/ 54 w 70"/>
                <a:gd name="T93" fmla="*/ 90 h 152"/>
                <a:gd name="T94" fmla="*/ 43 w 70"/>
                <a:gd name="T95" fmla="*/ 65 h 152"/>
                <a:gd name="T96" fmla="*/ 54 w 70"/>
                <a:gd name="T97" fmla="*/ 90 h 152"/>
                <a:gd name="T98" fmla="*/ 43 w 70"/>
                <a:gd name="T99" fmla="*/ 65 h 152"/>
                <a:gd name="T100" fmla="*/ 43 w 70"/>
                <a:gd name="T101" fmla="*/ 65 h 152"/>
                <a:gd name="T102" fmla="*/ 43 w 70"/>
                <a:gd name="T103" fmla="*/ 65 h 152"/>
                <a:gd name="T104" fmla="*/ 43 w 70"/>
                <a:gd name="T105" fmla="*/ 65 h 152"/>
                <a:gd name="T106" fmla="*/ 43 w 70"/>
                <a:gd name="T107" fmla="*/ 64 h 152"/>
                <a:gd name="T108" fmla="*/ 43 w 70"/>
                <a:gd name="T109" fmla="*/ 64 h 152"/>
                <a:gd name="T110" fmla="*/ 35 w 70"/>
                <a:gd name="T111" fmla="*/ 51 h 152"/>
                <a:gd name="T112" fmla="*/ 35 w 70"/>
                <a:gd name="T113" fmla="*/ 51 h 152"/>
                <a:gd name="T114" fmla="*/ 35 w 70"/>
                <a:gd name="T115" fmla="*/ 51 h 152"/>
                <a:gd name="T116" fmla="*/ 30 w 70"/>
                <a:gd name="T117" fmla="*/ 42 h 152"/>
                <a:gd name="T118" fmla="*/ 24 w 70"/>
                <a:gd name="T119" fmla="*/ 34 h 152"/>
                <a:gd name="T120" fmla="*/ 29 w 70"/>
                <a:gd name="T121" fmla="*/ 42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70" h="152">
                  <a:moveTo>
                    <a:pt x="47" y="152"/>
                  </a:moveTo>
                  <a:cubicBezTo>
                    <a:pt x="47" y="150"/>
                    <a:pt x="47" y="150"/>
                    <a:pt x="47" y="150"/>
                  </a:cubicBezTo>
                  <a:cubicBezTo>
                    <a:pt x="49" y="150"/>
                    <a:pt x="49" y="150"/>
                    <a:pt x="49" y="150"/>
                  </a:cubicBezTo>
                  <a:cubicBezTo>
                    <a:pt x="47" y="150"/>
                    <a:pt x="47" y="150"/>
                    <a:pt x="47" y="150"/>
                  </a:cubicBezTo>
                  <a:cubicBezTo>
                    <a:pt x="47" y="152"/>
                    <a:pt x="47" y="152"/>
                    <a:pt x="47" y="152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5" y="148"/>
                    <a:pt x="45" y="148"/>
                    <a:pt x="45" y="148"/>
                  </a:cubicBezTo>
                  <a:cubicBezTo>
                    <a:pt x="45" y="148"/>
                    <a:pt x="45" y="148"/>
                    <a:pt x="45" y="148"/>
                  </a:cubicBezTo>
                  <a:cubicBezTo>
                    <a:pt x="45" y="148"/>
                    <a:pt x="45" y="148"/>
                    <a:pt x="45" y="148"/>
                  </a:cubicBezTo>
                  <a:cubicBezTo>
                    <a:pt x="45" y="148"/>
                    <a:pt x="45" y="148"/>
                    <a:pt x="45" y="148"/>
                  </a:cubicBezTo>
                  <a:cubicBezTo>
                    <a:pt x="45" y="148"/>
                    <a:pt x="45" y="148"/>
                    <a:pt x="45" y="148"/>
                  </a:cubicBezTo>
                  <a:cubicBezTo>
                    <a:pt x="45" y="148"/>
                    <a:pt x="45" y="148"/>
                    <a:pt x="45" y="148"/>
                  </a:cubicBezTo>
                  <a:cubicBezTo>
                    <a:pt x="45" y="148"/>
                    <a:pt x="45" y="148"/>
                    <a:pt x="45" y="148"/>
                  </a:cubicBezTo>
                  <a:cubicBezTo>
                    <a:pt x="45" y="148"/>
                    <a:pt x="45" y="148"/>
                    <a:pt x="45" y="147"/>
                  </a:cubicBezTo>
                  <a:cubicBezTo>
                    <a:pt x="45" y="147"/>
                    <a:pt x="45" y="147"/>
                    <a:pt x="45" y="147"/>
                  </a:cubicBezTo>
                  <a:cubicBezTo>
                    <a:pt x="45" y="147"/>
                    <a:pt x="45" y="147"/>
                    <a:pt x="45" y="146"/>
                  </a:cubicBezTo>
                  <a:cubicBezTo>
                    <a:pt x="45" y="146"/>
                    <a:pt x="45" y="146"/>
                    <a:pt x="45" y="146"/>
                  </a:cubicBezTo>
                  <a:cubicBezTo>
                    <a:pt x="45" y="145"/>
                    <a:pt x="45" y="144"/>
                    <a:pt x="46" y="142"/>
                  </a:cubicBezTo>
                  <a:cubicBezTo>
                    <a:pt x="46" y="142"/>
                    <a:pt x="46" y="142"/>
                    <a:pt x="46" y="142"/>
                  </a:cubicBezTo>
                  <a:cubicBezTo>
                    <a:pt x="46" y="138"/>
                    <a:pt x="46" y="133"/>
                    <a:pt x="47" y="127"/>
                  </a:cubicBezTo>
                  <a:cubicBezTo>
                    <a:pt x="47" y="127"/>
                    <a:pt x="47" y="127"/>
                    <a:pt x="47" y="127"/>
                  </a:cubicBezTo>
                  <a:cubicBezTo>
                    <a:pt x="48" y="115"/>
                    <a:pt x="49" y="102"/>
                    <a:pt x="50" y="94"/>
                  </a:cubicBezTo>
                  <a:cubicBezTo>
                    <a:pt x="50" y="94"/>
                    <a:pt x="50" y="94"/>
                    <a:pt x="50" y="94"/>
                  </a:cubicBezTo>
                  <a:cubicBezTo>
                    <a:pt x="50" y="94"/>
                    <a:pt x="50" y="94"/>
                    <a:pt x="50" y="93"/>
                  </a:cubicBezTo>
                  <a:cubicBezTo>
                    <a:pt x="50" y="93"/>
                    <a:pt x="50" y="93"/>
                    <a:pt x="50" y="93"/>
                  </a:cubicBezTo>
                  <a:cubicBezTo>
                    <a:pt x="50" y="93"/>
                    <a:pt x="50" y="93"/>
                    <a:pt x="50" y="93"/>
                  </a:cubicBezTo>
                  <a:cubicBezTo>
                    <a:pt x="50" y="93"/>
                    <a:pt x="50" y="93"/>
                    <a:pt x="50" y="93"/>
                  </a:cubicBezTo>
                  <a:cubicBezTo>
                    <a:pt x="51" y="87"/>
                    <a:pt x="38" y="64"/>
                    <a:pt x="26" y="44"/>
                  </a:cubicBezTo>
                  <a:cubicBezTo>
                    <a:pt x="26" y="44"/>
                    <a:pt x="26" y="44"/>
                    <a:pt x="26" y="44"/>
                  </a:cubicBezTo>
                  <a:cubicBezTo>
                    <a:pt x="14" y="24"/>
                    <a:pt x="1" y="7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4"/>
                    <a:pt x="10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1" y="7"/>
                    <a:pt x="13" y="10"/>
                    <a:pt x="16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20" y="20"/>
                    <a:pt x="27" y="30"/>
                    <a:pt x="33" y="40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45" y="60"/>
                    <a:pt x="58" y="82"/>
                    <a:pt x="58" y="93"/>
                  </a:cubicBezTo>
                  <a:cubicBezTo>
                    <a:pt x="58" y="93"/>
                    <a:pt x="58" y="93"/>
                    <a:pt x="58" y="93"/>
                  </a:cubicBezTo>
                  <a:cubicBezTo>
                    <a:pt x="58" y="93"/>
                    <a:pt x="58" y="94"/>
                    <a:pt x="58" y="94"/>
                  </a:cubicBezTo>
                  <a:cubicBezTo>
                    <a:pt x="58" y="94"/>
                    <a:pt x="58" y="94"/>
                    <a:pt x="58" y="94"/>
                  </a:cubicBezTo>
                  <a:cubicBezTo>
                    <a:pt x="58" y="94"/>
                    <a:pt x="58" y="95"/>
                    <a:pt x="58" y="95"/>
                  </a:cubicBezTo>
                  <a:cubicBezTo>
                    <a:pt x="58" y="95"/>
                    <a:pt x="58" y="95"/>
                    <a:pt x="58" y="95"/>
                  </a:cubicBezTo>
                  <a:cubicBezTo>
                    <a:pt x="56" y="107"/>
                    <a:pt x="54" y="134"/>
                    <a:pt x="53" y="144"/>
                  </a:cubicBezTo>
                  <a:cubicBezTo>
                    <a:pt x="53" y="144"/>
                    <a:pt x="53" y="144"/>
                    <a:pt x="53" y="144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70" y="152"/>
                    <a:pt x="70" y="152"/>
                    <a:pt x="70" y="152"/>
                  </a:cubicBezTo>
                  <a:cubicBezTo>
                    <a:pt x="47" y="152"/>
                    <a:pt x="47" y="152"/>
                    <a:pt x="47" y="152"/>
                  </a:cubicBezTo>
                  <a:close/>
                  <a:moveTo>
                    <a:pt x="52" y="109"/>
                  </a:moveTo>
                  <a:cubicBezTo>
                    <a:pt x="52" y="109"/>
                    <a:pt x="52" y="109"/>
                    <a:pt x="52" y="109"/>
                  </a:cubicBezTo>
                  <a:cubicBezTo>
                    <a:pt x="52" y="109"/>
                    <a:pt x="52" y="109"/>
                    <a:pt x="52" y="109"/>
                  </a:cubicBezTo>
                  <a:cubicBezTo>
                    <a:pt x="52" y="109"/>
                    <a:pt x="52" y="109"/>
                    <a:pt x="52" y="109"/>
                  </a:cubicBezTo>
                  <a:close/>
                  <a:moveTo>
                    <a:pt x="52" y="108"/>
                  </a:moveTo>
                  <a:cubicBezTo>
                    <a:pt x="52" y="108"/>
                    <a:pt x="52" y="108"/>
                    <a:pt x="53" y="108"/>
                  </a:cubicBezTo>
                  <a:cubicBezTo>
                    <a:pt x="53" y="108"/>
                    <a:pt x="53" y="108"/>
                    <a:pt x="53" y="108"/>
                  </a:cubicBezTo>
                  <a:cubicBezTo>
                    <a:pt x="52" y="108"/>
                    <a:pt x="52" y="108"/>
                    <a:pt x="52" y="108"/>
                  </a:cubicBezTo>
                  <a:close/>
                  <a:moveTo>
                    <a:pt x="53" y="108"/>
                  </a:moveTo>
                  <a:cubicBezTo>
                    <a:pt x="53" y="108"/>
                    <a:pt x="53" y="108"/>
                    <a:pt x="53" y="108"/>
                  </a:cubicBezTo>
                  <a:cubicBezTo>
                    <a:pt x="53" y="108"/>
                    <a:pt x="53" y="108"/>
                    <a:pt x="53" y="108"/>
                  </a:cubicBezTo>
                  <a:cubicBezTo>
                    <a:pt x="53" y="108"/>
                    <a:pt x="53" y="108"/>
                    <a:pt x="53" y="108"/>
                  </a:cubicBezTo>
                  <a:close/>
                  <a:moveTo>
                    <a:pt x="53" y="107"/>
                  </a:moveTo>
                  <a:cubicBezTo>
                    <a:pt x="53" y="107"/>
                    <a:pt x="53" y="107"/>
                    <a:pt x="53" y="107"/>
                  </a:cubicBezTo>
                  <a:cubicBezTo>
                    <a:pt x="53" y="107"/>
                    <a:pt x="53" y="107"/>
                    <a:pt x="53" y="107"/>
                  </a:cubicBezTo>
                  <a:cubicBezTo>
                    <a:pt x="53" y="107"/>
                    <a:pt x="53" y="107"/>
                    <a:pt x="53" y="107"/>
                  </a:cubicBezTo>
                  <a:close/>
                  <a:moveTo>
                    <a:pt x="53" y="107"/>
                  </a:moveTo>
                  <a:cubicBezTo>
                    <a:pt x="53" y="102"/>
                    <a:pt x="54" y="98"/>
                    <a:pt x="54" y="95"/>
                  </a:cubicBezTo>
                  <a:cubicBezTo>
                    <a:pt x="54" y="95"/>
                    <a:pt x="54" y="95"/>
                    <a:pt x="54" y="95"/>
                  </a:cubicBezTo>
                  <a:cubicBezTo>
                    <a:pt x="54" y="95"/>
                    <a:pt x="54" y="95"/>
                    <a:pt x="54" y="95"/>
                  </a:cubicBezTo>
                  <a:cubicBezTo>
                    <a:pt x="54" y="95"/>
                    <a:pt x="54" y="95"/>
                    <a:pt x="54" y="95"/>
                  </a:cubicBezTo>
                  <a:cubicBezTo>
                    <a:pt x="54" y="98"/>
                    <a:pt x="53" y="102"/>
                    <a:pt x="53" y="107"/>
                  </a:cubicBezTo>
                  <a:close/>
                  <a:moveTo>
                    <a:pt x="54" y="93"/>
                  </a:moveTo>
                  <a:cubicBezTo>
                    <a:pt x="54" y="93"/>
                    <a:pt x="54" y="93"/>
                    <a:pt x="54" y="93"/>
                  </a:cubicBezTo>
                  <a:cubicBezTo>
                    <a:pt x="54" y="93"/>
                    <a:pt x="54" y="93"/>
                    <a:pt x="54" y="93"/>
                  </a:cubicBezTo>
                  <a:cubicBezTo>
                    <a:pt x="54" y="93"/>
                    <a:pt x="54" y="93"/>
                    <a:pt x="54" y="93"/>
                  </a:cubicBezTo>
                  <a:cubicBezTo>
                    <a:pt x="54" y="93"/>
                    <a:pt x="54" y="93"/>
                    <a:pt x="54" y="93"/>
                  </a:cubicBezTo>
                  <a:cubicBezTo>
                    <a:pt x="54" y="93"/>
                    <a:pt x="54" y="93"/>
                    <a:pt x="54" y="93"/>
                  </a:cubicBezTo>
                  <a:close/>
                  <a:moveTo>
                    <a:pt x="54" y="90"/>
                  </a:moveTo>
                  <a:cubicBezTo>
                    <a:pt x="54" y="90"/>
                    <a:pt x="54" y="90"/>
                    <a:pt x="54" y="90"/>
                  </a:cubicBezTo>
                  <a:cubicBezTo>
                    <a:pt x="54" y="90"/>
                    <a:pt x="54" y="90"/>
                    <a:pt x="54" y="90"/>
                  </a:cubicBezTo>
                  <a:cubicBezTo>
                    <a:pt x="54" y="90"/>
                    <a:pt x="54" y="90"/>
                    <a:pt x="54" y="90"/>
                  </a:cubicBezTo>
                  <a:close/>
                  <a:moveTo>
                    <a:pt x="54" y="90"/>
                  </a:moveTo>
                  <a:cubicBezTo>
                    <a:pt x="53" y="84"/>
                    <a:pt x="48" y="75"/>
                    <a:pt x="43" y="65"/>
                  </a:cubicBezTo>
                  <a:cubicBezTo>
                    <a:pt x="43" y="65"/>
                    <a:pt x="43" y="65"/>
                    <a:pt x="43" y="65"/>
                  </a:cubicBezTo>
                  <a:cubicBezTo>
                    <a:pt x="48" y="75"/>
                    <a:pt x="53" y="84"/>
                    <a:pt x="54" y="90"/>
                  </a:cubicBezTo>
                  <a:close/>
                  <a:moveTo>
                    <a:pt x="43" y="65"/>
                  </a:moveTo>
                  <a:cubicBezTo>
                    <a:pt x="43" y="65"/>
                    <a:pt x="43" y="65"/>
                    <a:pt x="43" y="65"/>
                  </a:cubicBezTo>
                  <a:cubicBezTo>
                    <a:pt x="43" y="65"/>
                    <a:pt x="43" y="65"/>
                    <a:pt x="43" y="65"/>
                  </a:cubicBezTo>
                  <a:cubicBezTo>
                    <a:pt x="43" y="65"/>
                    <a:pt x="43" y="65"/>
                    <a:pt x="43" y="65"/>
                  </a:cubicBezTo>
                  <a:close/>
                  <a:moveTo>
                    <a:pt x="43" y="65"/>
                  </a:moveTo>
                  <a:cubicBezTo>
                    <a:pt x="43" y="65"/>
                    <a:pt x="43" y="65"/>
                    <a:pt x="43" y="65"/>
                  </a:cubicBezTo>
                  <a:cubicBezTo>
                    <a:pt x="43" y="65"/>
                    <a:pt x="43" y="65"/>
                    <a:pt x="43" y="65"/>
                  </a:cubicBezTo>
                  <a:cubicBezTo>
                    <a:pt x="43" y="65"/>
                    <a:pt x="43" y="65"/>
                    <a:pt x="43" y="65"/>
                  </a:cubicBezTo>
                  <a:close/>
                  <a:moveTo>
                    <a:pt x="43" y="64"/>
                  </a:moveTo>
                  <a:cubicBezTo>
                    <a:pt x="43" y="64"/>
                    <a:pt x="43" y="64"/>
                    <a:pt x="43" y="64"/>
                  </a:cubicBezTo>
                  <a:cubicBezTo>
                    <a:pt x="43" y="64"/>
                    <a:pt x="43" y="64"/>
                    <a:pt x="43" y="64"/>
                  </a:cubicBezTo>
                  <a:cubicBezTo>
                    <a:pt x="43" y="64"/>
                    <a:pt x="43" y="64"/>
                    <a:pt x="43" y="64"/>
                  </a:cubicBezTo>
                  <a:close/>
                  <a:moveTo>
                    <a:pt x="35" y="51"/>
                  </a:move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5" y="51"/>
                    <a:pt x="35" y="51"/>
                  </a:cubicBezTo>
                  <a:close/>
                  <a:moveTo>
                    <a:pt x="29" y="42"/>
                  </a:moveTo>
                  <a:cubicBezTo>
                    <a:pt x="31" y="45"/>
                    <a:pt x="33" y="48"/>
                    <a:pt x="35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3" y="48"/>
                    <a:pt x="31" y="45"/>
                    <a:pt x="30" y="42"/>
                  </a:cubicBezTo>
                  <a:cubicBezTo>
                    <a:pt x="30" y="42"/>
                    <a:pt x="30" y="42"/>
                    <a:pt x="30" y="42"/>
                  </a:cubicBezTo>
                  <a:cubicBezTo>
                    <a:pt x="28" y="39"/>
                    <a:pt x="26" y="37"/>
                    <a:pt x="24" y="34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26" y="37"/>
                    <a:pt x="28" y="39"/>
                    <a:pt x="29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257" name="组合 256"/>
          <p:cNvGrpSpPr/>
          <p:nvPr/>
        </p:nvGrpSpPr>
        <p:grpSpPr>
          <a:xfrm>
            <a:off x="6428191" y="3563308"/>
            <a:ext cx="1080859" cy="2221559"/>
            <a:chOff x="5368925" y="2532063"/>
            <a:chExt cx="947738" cy="2081213"/>
          </a:xfrm>
          <a:solidFill>
            <a:srgbClr val="76AADB"/>
          </a:solidFill>
        </p:grpSpPr>
        <p:sp>
          <p:nvSpPr>
            <p:cNvPr id="79" name="Freeform 77"/>
            <p:cNvSpPr>
              <a:spLocks noEditPoints="1"/>
            </p:cNvSpPr>
            <p:nvPr/>
          </p:nvSpPr>
          <p:spPr bwMode="auto">
            <a:xfrm>
              <a:off x="5570538" y="2673351"/>
              <a:ext cx="539750" cy="654050"/>
            </a:xfrm>
            <a:custGeom>
              <a:avLst/>
              <a:gdLst>
                <a:gd name="T0" fmla="*/ 0 w 102"/>
                <a:gd name="T1" fmla="*/ 62 h 124"/>
                <a:gd name="T2" fmla="*/ 51 w 102"/>
                <a:gd name="T3" fmla="*/ 0 h 124"/>
                <a:gd name="T4" fmla="*/ 51 w 102"/>
                <a:gd name="T5" fmla="*/ 0 h 124"/>
                <a:gd name="T6" fmla="*/ 102 w 102"/>
                <a:gd name="T7" fmla="*/ 62 h 124"/>
                <a:gd name="T8" fmla="*/ 102 w 102"/>
                <a:gd name="T9" fmla="*/ 62 h 124"/>
                <a:gd name="T10" fmla="*/ 51 w 102"/>
                <a:gd name="T11" fmla="*/ 124 h 124"/>
                <a:gd name="T12" fmla="*/ 51 w 102"/>
                <a:gd name="T13" fmla="*/ 124 h 124"/>
                <a:gd name="T14" fmla="*/ 0 w 102"/>
                <a:gd name="T15" fmla="*/ 62 h 124"/>
                <a:gd name="T16" fmla="*/ 3 w 102"/>
                <a:gd name="T17" fmla="*/ 62 h 124"/>
                <a:gd name="T18" fmla="*/ 51 w 102"/>
                <a:gd name="T19" fmla="*/ 121 h 124"/>
                <a:gd name="T20" fmla="*/ 51 w 102"/>
                <a:gd name="T21" fmla="*/ 121 h 124"/>
                <a:gd name="T22" fmla="*/ 99 w 102"/>
                <a:gd name="T23" fmla="*/ 62 h 124"/>
                <a:gd name="T24" fmla="*/ 99 w 102"/>
                <a:gd name="T25" fmla="*/ 62 h 124"/>
                <a:gd name="T26" fmla="*/ 51 w 102"/>
                <a:gd name="T27" fmla="*/ 3 h 124"/>
                <a:gd name="T28" fmla="*/ 51 w 102"/>
                <a:gd name="T29" fmla="*/ 3 h 124"/>
                <a:gd name="T30" fmla="*/ 3 w 102"/>
                <a:gd name="T31" fmla="*/ 62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2" h="124">
                  <a:moveTo>
                    <a:pt x="0" y="62"/>
                  </a:moveTo>
                  <a:cubicBezTo>
                    <a:pt x="0" y="28"/>
                    <a:pt x="22" y="0"/>
                    <a:pt x="51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80" y="0"/>
                    <a:pt x="102" y="28"/>
                    <a:pt x="102" y="62"/>
                  </a:cubicBezTo>
                  <a:cubicBezTo>
                    <a:pt x="102" y="62"/>
                    <a:pt x="102" y="62"/>
                    <a:pt x="102" y="62"/>
                  </a:cubicBezTo>
                  <a:cubicBezTo>
                    <a:pt x="102" y="96"/>
                    <a:pt x="80" y="124"/>
                    <a:pt x="51" y="124"/>
                  </a:cubicBezTo>
                  <a:cubicBezTo>
                    <a:pt x="51" y="124"/>
                    <a:pt x="51" y="124"/>
                    <a:pt x="51" y="124"/>
                  </a:cubicBezTo>
                  <a:cubicBezTo>
                    <a:pt x="22" y="124"/>
                    <a:pt x="0" y="96"/>
                    <a:pt x="0" y="62"/>
                  </a:cubicBezTo>
                  <a:close/>
                  <a:moveTo>
                    <a:pt x="3" y="62"/>
                  </a:moveTo>
                  <a:cubicBezTo>
                    <a:pt x="3" y="95"/>
                    <a:pt x="25" y="121"/>
                    <a:pt x="51" y="121"/>
                  </a:cubicBezTo>
                  <a:cubicBezTo>
                    <a:pt x="51" y="121"/>
                    <a:pt x="51" y="121"/>
                    <a:pt x="51" y="121"/>
                  </a:cubicBezTo>
                  <a:cubicBezTo>
                    <a:pt x="77" y="121"/>
                    <a:pt x="99" y="95"/>
                    <a:pt x="99" y="62"/>
                  </a:cubicBezTo>
                  <a:cubicBezTo>
                    <a:pt x="99" y="62"/>
                    <a:pt x="99" y="62"/>
                    <a:pt x="99" y="62"/>
                  </a:cubicBezTo>
                  <a:cubicBezTo>
                    <a:pt x="99" y="29"/>
                    <a:pt x="77" y="3"/>
                    <a:pt x="51" y="3"/>
                  </a:cubicBezTo>
                  <a:cubicBezTo>
                    <a:pt x="51" y="3"/>
                    <a:pt x="51" y="3"/>
                    <a:pt x="51" y="3"/>
                  </a:cubicBezTo>
                  <a:cubicBezTo>
                    <a:pt x="25" y="3"/>
                    <a:pt x="3" y="29"/>
                    <a:pt x="3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" name="Freeform 78"/>
            <p:cNvSpPr>
              <a:spLocks noEditPoints="1"/>
            </p:cNvSpPr>
            <p:nvPr/>
          </p:nvSpPr>
          <p:spPr bwMode="auto">
            <a:xfrm>
              <a:off x="5559425" y="2663826"/>
              <a:ext cx="561975" cy="674688"/>
            </a:xfrm>
            <a:custGeom>
              <a:avLst/>
              <a:gdLst>
                <a:gd name="T0" fmla="*/ 0 w 106"/>
                <a:gd name="T1" fmla="*/ 64 h 128"/>
                <a:gd name="T2" fmla="*/ 2 w 106"/>
                <a:gd name="T3" fmla="*/ 64 h 128"/>
                <a:gd name="T4" fmla="*/ 0 w 106"/>
                <a:gd name="T5" fmla="*/ 64 h 128"/>
                <a:gd name="T6" fmla="*/ 53 w 106"/>
                <a:gd name="T7" fmla="*/ 0 h 128"/>
                <a:gd name="T8" fmla="*/ 53 w 106"/>
                <a:gd name="T9" fmla="*/ 0 h 128"/>
                <a:gd name="T10" fmla="*/ 106 w 106"/>
                <a:gd name="T11" fmla="*/ 64 h 128"/>
                <a:gd name="T12" fmla="*/ 106 w 106"/>
                <a:gd name="T13" fmla="*/ 64 h 128"/>
                <a:gd name="T14" fmla="*/ 53 w 106"/>
                <a:gd name="T15" fmla="*/ 128 h 128"/>
                <a:gd name="T16" fmla="*/ 53 w 106"/>
                <a:gd name="T17" fmla="*/ 128 h 128"/>
                <a:gd name="T18" fmla="*/ 0 w 106"/>
                <a:gd name="T19" fmla="*/ 64 h 128"/>
                <a:gd name="T20" fmla="*/ 53 w 106"/>
                <a:gd name="T21" fmla="*/ 121 h 128"/>
                <a:gd name="T22" fmla="*/ 99 w 106"/>
                <a:gd name="T23" fmla="*/ 64 h 128"/>
                <a:gd name="T24" fmla="*/ 99 w 106"/>
                <a:gd name="T25" fmla="*/ 64 h 128"/>
                <a:gd name="T26" fmla="*/ 53 w 106"/>
                <a:gd name="T27" fmla="*/ 7 h 128"/>
                <a:gd name="T28" fmla="*/ 53 w 106"/>
                <a:gd name="T29" fmla="*/ 7 h 128"/>
                <a:gd name="T30" fmla="*/ 7 w 106"/>
                <a:gd name="T31" fmla="*/ 64 h 128"/>
                <a:gd name="T32" fmla="*/ 7 w 106"/>
                <a:gd name="T33" fmla="*/ 64 h 128"/>
                <a:gd name="T34" fmla="*/ 53 w 106"/>
                <a:gd name="T35" fmla="*/ 121 h 128"/>
                <a:gd name="T36" fmla="*/ 5 w 106"/>
                <a:gd name="T37" fmla="*/ 64 h 128"/>
                <a:gd name="T38" fmla="*/ 4 w 106"/>
                <a:gd name="T39" fmla="*/ 64 h 128"/>
                <a:gd name="T40" fmla="*/ 4 w 106"/>
                <a:gd name="T41" fmla="*/ 64 h 128"/>
                <a:gd name="T42" fmla="*/ 4 w 106"/>
                <a:gd name="T43" fmla="*/ 64 h 128"/>
                <a:gd name="T44" fmla="*/ 4 w 106"/>
                <a:gd name="T45" fmla="*/ 64 h 128"/>
                <a:gd name="T46" fmla="*/ 4 w 106"/>
                <a:gd name="T47" fmla="*/ 64 h 128"/>
                <a:gd name="T48" fmla="*/ 5 w 106"/>
                <a:gd name="T49" fmla="*/ 64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6" h="128">
                  <a:moveTo>
                    <a:pt x="0" y="64"/>
                  </a:moveTo>
                  <a:cubicBezTo>
                    <a:pt x="2" y="64"/>
                    <a:pt x="2" y="64"/>
                    <a:pt x="2" y="64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0" y="29"/>
                    <a:pt x="23" y="0"/>
                    <a:pt x="53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83" y="0"/>
                    <a:pt x="106" y="29"/>
                    <a:pt x="106" y="64"/>
                  </a:cubicBezTo>
                  <a:cubicBezTo>
                    <a:pt x="106" y="64"/>
                    <a:pt x="106" y="64"/>
                    <a:pt x="106" y="64"/>
                  </a:cubicBezTo>
                  <a:cubicBezTo>
                    <a:pt x="106" y="99"/>
                    <a:pt x="83" y="128"/>
                    <a:pt x="53" y="128"/>
                  </a:cubicBezTo>
                  <a:cubicBezTo>
                    <a:pt x="53" y="128"/>
                    <a:pt x="53" y="128"/>
                    <a:pt x="53" y="128"/>
                  </a:cubicBezTo>
                  <a:cubicBezTo>
                    <a:pt x="23" y="128"/>
                    <a:pt x="0" y="99"/>
                    <a:pt x="0" y="64"/>
                  </a:cubicBezTo>
                  <a:close/>
                  <a:moveTo>
                    <a:pt x="53" y="121"/>
                  </a:moveTo>
                  <a:cubicBezTo>
                    <a:pt x="78" y="121"/>
                    <a:pt x="99" y="96"/>
                    <a:pt x="99" y="64"/>
                  </a:cubicBezTo>
                  <a:cubicBezTo>
                    <a:pt x="99" y="64"/>
                    <a:pt x="99" y="64"/>
                    <a:pt x="99" y="64"/>
                  </a:cubicBezTo>
                  <a:cubicBezTo>
                    <a:pt x="99" y="32"/>
                    <a:pt x="78" y="7"/>
                    <a:pt x="53" y="7"/>
                  </a:cubicBezTo>
                  <a:cubicBezTo>
                    <a:pt x="53" y="7"/>
                    <a:pt x="53" y="7"/>
                    <a:pt x="53" y="7"/>
                  </a:cubicBezTo>
                  <a:cubicBezTo>
                    <a:pt x="28" y="7"/>
                    <a:pt x="7" y="32"/>
                    <a:pt x="7" y="64"/>
                  </a:cubicBezTo>
                  <a:cubicBezTo>
                    <a:pt x="7" y="64"/>
                    <a:pt x="7" y="64"/>
                    <a:pt x="7" y="64"/>
                  </a:cubicBezTo>
                  <a:cubicBezTo>
                    <a:pt x="7" y="96"/>
                    <a:pt x="28" y="121"/>
                    <a:pt x="53" y="121"/>
                  </a:cubicBezTo>
                  <a:close/>
                  <a:moveTo>
                    <a:pt x="5" y="64"/>
                  </a:moveTo>
                  <a:cubicBezTo>
                    <a:pt x="4" y="64"/>
                    <a:pt x="4" y="64"/>
                    <a:pt x="4" y="64"/>
                  </a:cubicBezTo>
                  <a:cubicBezTo>
                    <a:pt x="4" y="64"/>
                    <a:pt x="4" y="64"/>
                    <a:pt x="4" y="64"/>
                  </a:cubicBezTo>
                  <a:cubicBezTo>
                    <a:pt x="4" y="64"/>
                    <a:pt x="4" y="64"/>
                    <a:pt x="4" y="64"/>
                  </a:cubicBezTo>
                  <a:cubicBezTo>
                    <a:pt x="4" y="64"/>
                    <a:pt x="4" y="64"/>
                    <a:pt x="4" y="64"/>
                  </a:cubicBezTo>
                  <a:cubicBezTo>
                    <a:pt x="4" y="64"/>
                    <a:pt x="4" y="64"/>
                    <a:pt x="4" y="64"/>
                  </a:cubicBezTo>
                  <a:cubicBezTo>
                    <a:pt x="5" y="64"/>
                    <a:pt x="5" y="64"/>
                    <a:pt x="5" y="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" name="Freeform 79"/>
            <p:cNvSpPr/>
            <p:nvPr/>
          </p:nvSpPr>
          <p:spPr bwMode="auto">
            <a:xfrm>
              <a:off x="5788025" y="2852738"/>
              <a:ext cx="41275" cy="15875"/>
            </a:xfrm>
            <a:custGeom>
              <a:avLst/>
              <a:gdLst>
                <a:gd name="T0" fmla="*/ 2 w 8"/>
                <a:gd name="T1" fmla="*/ 3 h 3"/>
                <a:gd name="T2" fmla="*/ 0 w 8"/>
                <a:gd name="T3" fmla="*/ 2 h 3"/>
                <a:gd name="T4" fmla="*/ 0 w 8"/>
                <a:gd name="T5" fmla="*/ 2 h 3"/>
                <a:gd name="T6" fmla="*/ 2 w 8"/>
                <a:gd name="T7" fmla="*/ 0 h 3"/>
                <a:gd name="T8" fmla="*/ 2 w 8"/>
                <a:gd name="T9" fmla="*/ 0 h 3"/>
                <a:gd name="T10" fmla="*/ 7 w 8"/>
                <a:gd name="T11" fmla="*/ 0 h 3"/>
                <a:gd name="T12" fmla="*/ 8 w 8"/>
                <a:gd name="T13" fmla="*/ 2 h 3"/>
                <a:gd name="T14" fmla="*/ 8 w 8"/>
                <a:gd name="T15" fmla="*/ 2 h 3"/>
                <a:gd name="T16" fmla="*/ 7 w 8"/>
                <a:gd name="T17" fmla="*/ 3 h 3"/>
                <a:gd name="T18" fmla="*/ 7 w 8"/>
                <a:gd name="T19" fmla="*/ 3 h 3"/>
                <a:gd name="T20" fmla="*/ 2 w 8"/>
                <a:gd name="T2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" h="3">
                  <a:moveTo>
                    <a:pt x="2" y="3"/>
                  </a:moveTo>
                  <a:cubicBezTo>
                    <a:pt x="1" y="3"/>
                    <a:pt x="0" y="3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8" y="0"/>
                    <a:pt x="8" y="1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3"/>
                    <a:pt x="8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2" y="3"/>
                    <a:pt x="2" y="3"/>
                    <a:pt x="2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2" name="Freeform 80"/>
            <p:cNvSpPr/>
            <p:nvPr/>
          </p:nvSpPr>
          <p:spPr bwMode="auto">
            <a:xfrm>
              <a:off x="5776913" y="2843213"/>
              <a:ext cx="63500" cy="36513"/>
            </a:xfrm>
            <a:custGeom>
              <a:avLst/>
              <a:gdLst>
                <a:gd name="T0" fmla="*/ 4 w 12"/>
                <a:gd name="T1" fmla="*/ 7 h 7"/>
                <a:gd name="T2" fmla="*/ 4 w 12"/>
                <a:gd name="T3" fmla="*/ 5 h 7"/>
                <a:gd name="T4" fmla="*/ 4 w 12"/>
                <a:gd name="T5" fmla="*/ 4 h 7"/>
                <a:gd name="T6" fmla="*/ 4 w 12"/>
                <a:gd name="T7" fmla="*/ 4 h 7"/>
                <a:gd name="T8" fmla="*/ 4 w 12"/>
                <a:gd name="T9" fmla="*/ 3 h 7"/>
                <a:gd name="T10" fmla="*/ 4 w 12"/>
                <a:gd name="T11" fmla="*/ 5 h 7"/>
                <a:gd name="T12" fmla="*/ 4 w 12"/>
                <a:gd name="T13" fmla="*/ 7 h 7"/>
                <a:gd name="T14" fmla="*/ 0 w 12"/>
                <a:gd name="T15" fmla="*/ 4 h 7"/>
                <a:gd name="T16" fmla="*/ 0 w 12"/>
                <a:gd name="T17" fmla="*/ 4 h 7"/>
                <a:gd name="T18" fmla="*/ 4 w 12"/>
                <a:gd name="T19" fmla="*/ 0 h 7"/>
                <a:gd name="T20" fmla="*/ 4 w 12"/>
                <a:gd name="T21" fmla="*/ 0 h 7"/>
                <a:gd name="T22" fmla="*/ 9 w 12"/>
                <a:gd name="T23" fmla="*/ 0 h 7"/>
                <a:gd name="T24" fmla="*/ 12 w 12"/>
                <a:gd name="T25" fmla="*/ 4 h 7"/>
                <a:gd name="T26" fmla="*/ 12 w 12"/>
                <a:gd name="T27" fmla="*/ 4 h 7"/>
                <a:gd name="T28" fmla="*/ 9 w 12"/>
                <a:gd name="T29" fmla="*/ 7 h 7"/>
                <a:gd name="T30" fmla="*/ 9 w 12"/>
                <a:gd name="T31" fmla="*/ 7 h 7"/>
                <a:gd name="T32" fmla="*/ 4 w 12"/>
                <a:gd name="T33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" h="7">
                  <a:moveTo>
                    <a:pt x="4" y="7"/>
                  </a:moveTo>
                  <a:cubicBezTo>
                    <a:pt x="4" y="5"/>
                    <a:pt x="4" y="5"/>
                    <a:pt x="4" y="5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2" y="7"/>
                    <a:pt x="0" y="6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1" y="0"/>
                    <a:pt x="12" y="2"/>
                    <a:pt x="12" y="4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2" y="6"/>
                    <a:pt x="11" y="7"/>
                    <a:pt x="9" y="7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4" y="7"/>
                    <a:pt x="4" y="7"/>
                    <a:pt x="4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3" name="Freeform 81"/>
            <p:cNvSpPr/>
            <p:nvPr/>
          </p:nvSpPr>
          <p:spPr bwMode="auto">
            <a:xfrm>
              <a:off x="5978525" y="2832101"/>
              <a:ext cx="36513" cy="15875"/>
            </a:xfrm>
            <a:custGeom>
              <a:avLst/>
              <a:gdLst>
                <a:gd name="T0" fmla="*/ 1 w 7"/>
                <a:gd name="T1" fmla="*/ 3 h 3"/>
                <a:gd name="T2" fmla="*/ 0 w 7"/>
                <a:gd name="T3" fmla="*/ 1 h 3"/>
                <a:gd name="T4" fmla="*/ 0 w 7"/>
                <a:gd name="T5" fmla="*/ 1 h 3"/>
                <a:gd name="T6" fmla="*/ 1 w 7"/>
                <a:gd name="T7" fmla="*/ 0 h 3"/>
                <a:gd name="T8" fmla="*/ 1 w 7"/>
                <a:gd name="T9" fmla="*/ 0 h 3"/>
                <a:gd name="T10" fmla="*/ 5 w 7"/>
                <a:gd name="T11" fmla="*/ 0 h 3"/>
                <a:gd name="T12" fmla="*/ 7 w 7"/>
                <a:gd name="T13" fmla="*/ 1 h 3"/>
                <a:gd name="T14" fmla="*/ 7 w 7"/>
                <a:gd name="T15" fmla="*/ 1 h 3"/>
                <a:gd name="T16" fmla="*/ 5 w 7"/>
                <a:gd name="T17" fmla="*/ 3 h 3"/>
                <a:gd name="T18" fmla="*/ 5 w 7"/>
                <a:gd name="T19" fmla="*/ 3 h 3"/>
                <a:gd name="T20" fmla="*/ 1 w 7"/>
                <a:gd name="T2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" h="3">
                  <a:moveTo>
                    <a:pt x="1" y="3"/>
                  </a:moveTo>
                  <a:cubicBezTo>
                    <a:pt x="1" y="3"/>
                    <a:pt x="0" y="2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6" y="0"/>
                    <a:pt x="7" y="0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2"/>
                    <a:pt x="6" y="3"/>
                    <a:pt x="5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1" y="3"/>
                    <a:pt x="1" y="3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4" name="Freeform 82"/>
            <p:cNvSpPr>
              <a:spLocks noEditPoints="1"/>
            </p:cNvSpPr>
            <p:nvPr/>
          </p:nvSpPr>
          <p:spPr bwMode="auto">
            <a:xfrm>
              <a:off x="5967413" y="2820988"/>
              <a:ext cx="58738" cy="38100"/>
            </a:xfrm>
            <a:custGeom>
              <a:avLst/>
              <a:gdLst>
                <a:gd name="T0" fmla="*/ 3 w 11"/>
                <a:gd name="T1" fmla="*/ 7 h 7"/>
                <a:gd name="T2" fmla="*/ 3 w 11"/>
                <a:gd name="T3" fmla="*/ 5 h 7"/>
                <a:gd name="T4" fmla="*/ 3 w 11"/>
                <a:gd name="T5" fmla="*/ 4 h 7"/>
                <a:gd name="T6" fmla="*/ 3 w 11"/>
                <a:gd name="T7" fmla="*/ 5 h 7"/>
                <a:gd name="T8" fmla="*/ 3 w 11"/>
                <a:gd name="T9" fmla="*/ 7 h 7"/>
                <a:gd name="T10" fmla="*/ 0 w 11"/>
                <a:gd name="T11" fmla="*/ 3 h 7"/>
                <a:gd name="T12" fmla="*/ 0 w 11"/>
                <a:gd name="T13" fmla="*/ 3 h 7"/>
                <a:gd name="T14" fmla="*/ 3 w 11"/>
                <a:gd name="T15" fmla="*/ 0 h 7"/>
                <a:gd name="T16" fmla="*/ 3 w 11"/>
                <a:gd name="T17" fmla="*/ 0 h 7"/>
                <a:gd name="T18" fmla="*/ 7 w 11"/>
                <a:gd name="T19" fmla="*/ 0 h 7"/>
                <a:gd name="T20" fmla="*/ 11 w 11"/>
                <a:gd name="T21" fmla="*/ 3 h 7"/>
                <a:gd name="T22" fmla="*/ 11 w 11"/>
                <a:gd name="T23" fmla="*/ 3 h 7"/>
                <a:gd name="T24" fmla="*/ 7 w 11"/>
                <a:gd name="T25" fmla="*/ 7 h 7"/>
                <a:gd name="T26" fmla="*/ 7 w 11"/>
                <a:gd name="T27" fmla="*/ 7 h 7"/>
                <a:gd name="T28" fmla="*/ 3 w 11"/>
                <a:gd name="T29" fmla="*/ 7 h 7"/>
                <a:gd name="T30" fmla="*/ 3 w 11"/>
                <a:gd name="T31" fmla="*/ 3 h 7"/>
                <a:gd name="T32" fmla="*/ 3 w 11"/>
                <a:gd name="T33" fmla="*/ 3 h 7"/>
                <a:gd name="T34" fmla="*/ 3 w 11"/>
                <a:gd name="T35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" h="7">
                  <a:moveTo>
                    <a:pt x="3" y="7"/>
                  </a:moveTo>
                  <a:cubicBezTo>
                    <a:pt x="3" y="5"/>
                    <a:pt x="3" y="5"/>
                    <a:pt x="3" y="5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1" y="7"/>
                    <a:pt x="0" y="5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9" y="0"/>
                    <a:pt x="11" y="1"/>
                    <a:pt x="11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5"/>
                    <a:pt x="9" y="7"/>
                    <a:pt x="7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3" y="7"/>
                    <a:pt x="3" y="7"/>
                    <a:pt x="3" y="7"/>
                  </a:cubicBezTo>
                  <a:close/>
                  <a:moveTo>
                    <a:pt x="3" y="3"/>
                  </a:move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5" name="Freeform 83"/>
            <p:cNvSpPr/>
            <p:nvPr/>
          </p:nvSpPr>
          <p:spPr bwMode="auto">
            <a:xfrm>
              <a:off x="5813425" y="2584451"/>
              <a:ext cx="127000" cy="100013"/>
            </a:xfrm>
            <a:custGeom>
              <a:avLst/>
              <a:gdLst>
                <a:gd name="T0" fmla="*/ 1 w 24"/>
                <a:gd name="T1" fmla="*/ 18 h 19"/>
                <a:gd name="T2" fmla="*/ 1 w 24"/>
                <a:gd name="T3" fmla="*/ 16 h 19"/>
                <a:gd name="T4" fmla="*/ 1 w 24"/>
                <a:gd name="T5" fmla="*/ 16 h 19"/>
                <a:gd name="T6" fmla="*/ 22 w 24"/>
                <a:gd name="T7" fmla="*/ 1 h 19"/>
                <a:gd name="T8" fmla="*/ 24 w 24"/>
                <a:gd name="T9" fmla="*/ 1 h 19"/>
                <a:gd name="T10" fmla="*/ 24 w 24"/>
                <a:gd name="T11" fmla="*/ 1 h 19"/>
                <a:gd name="T12" fmla="*/ 23 w 24"/>
                <a:gd name="T13" fmla="*/ 3 h 19"/>
                <a:gd name="T14" fmla="*/ 23 w 24"/>
                <a:gd name="T15" fmla="*/ 3 h 19"/>
                <a:gd name="T16" fmla="*/ 3 w 24"/>
                <a:gd name="T17" fmla="*/ 18 h 19"/>
                <a:gd name="T18" fmla="*/ 2 w 24"/>
                <a:gd name="T19" fmla="*/ 19 h 19"/>
                <a:gd name="T20" fmla="*/ 2 w 24"/>
                <a:gd name="T21" fmla="*/ 19 h 19"/>
                <a:gd name="T22" fmla="*/ 1 w 24"/>
                <a:gd name="T23" fmla="*/ 1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4" h="19">
                  <a:moveTo>
                    <a:pt x="1" y="18"/>
                  </a:moveTo>
                  <a:cubicBezTo>
                    <a:pt x="0" y="17"/>
                    <a:pt x="0" y="16"/>
                    <a:pt x="1" y="16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2" y="0"/>
                    <a:pt x="23" y="1"/>
                    <a:pt x="24" y="1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4" y="2"/>
                    <a:pt x="24" y="3"/>
                    <a:pt x="23" y="3"/>
                  </a:cubicBezTo>
                  <a:cubicBezTo>
                    <a:pt x="23" y="3"/>
                    <a:pt x="23" y="3"/>
                    <a:pt x="23" y="3"/>
                  </a:cubicBezTo>
                  <a:cubicBezTo>
                    <a:pt x="3" y="18"/>
                    <a:pt x="3" y="18"/>
                    <a:pt x="3" y="18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1" y="19"/>
                    <a:pt x="1" y="18"/>
                    <a:pt x="1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" name="Freeform 84"/>
            <p:cNvSpPr>
              <a:spLocks noEditPoints="1"/>
            </p:cNvSpPr>
            <p:nvPr/>
          </p:nvSpPr>
          <p:spPr bwMode="auto">
            <a:xfrm>
              <a:off x="5803900" y="2579688"/>
              <a:ext cx="147638" cy="115888"/>
            </a:xfrm>
            <a:custGeom>
              <a:avLst/>
              <a:gdLst>
                <a:gd name="T0" fmla="*/ 4 w 28"/>
                <a:gd name="T1" fmla="*/ 22 h 22"/>
                <a:gd name="T2" fmla="*/ 1 w 28"/>
                <a:gd name="T3" fmla="*/ 20 h 22"/>
                <a:gd name="T4" fmla="*/ 1 w 28"/>
                <a:gd name="T5" fmla="*/ 20 h 22"/>
                <a:gd name="T6" fmla="*/ 3 w 28"/>
                <a:gd name="T7" fmla="*/ 19 h 22"/>
                <a:gd name="T8" fmla="*/ 4 w 28"/>
                <a:gd name="T9" fmla="*/ 18 h 22"/>
                <a:gd name="T10" fmla="*/ 3 w 28"/>
                <a:gd name="T11" fmla="*/ 19 h 22"/>
                <a:gd name="T12" fmla="*/ 1 w 28"/>
                <a:gd name="T13" fmla="*/ 20 h 22"/>
                <a:gd name="T14" fmla="*/ 0 w 28"/>
                <a:gd name="T15" fmla="*/ 18 h 22"/>
                <a:gd name="T16" fmla="*/ 0 w 28"/>
                <a:gd name="T17" fmla="*/ 18 h 22"/>
                <a:gd name="T18" fmla="*/ 2 w 28"/>
                <a:gd name="T19" fmla="*/ 15 h 22"/>
                <a:gd name="T20" fmla="*/ 2 w 28"/>
                <a:gd name="T21" fmla="*/ 15 h 22"/>
                <a:gd name="T22" fmla="*/ 23 w 28"/>
                <a:gd name="T23" fmla="*/ 0 h 22"/>
                <a:gd name="T24" fmla="*/ 25 w 28"/>
                <a:gd name="T25" fmla="*/ 0 h 22"/>
                <a:gd name="T26" fmla="*/ 25 w 28"/>
                <a:gd name="T27" fmla="*/ 0 h 22"/>
                <a:gd name="T28" fmla="*/ 27 w 28"/>
                <a:gd name="T29" fmla="*/ 1 h 22"/>
                <a:gd name="T30" fmla="*/ 27 w 28"/>
                <a:gd name="T31" fmla="*/ 1 h 22"/>
                <a:gd name="T32" fmla="*/ 28 w 28"/>
                <a:gd name="T33" fmla="*/ 3 h 22"/>
                <a:gd name="T34" fmla="*/ 28 w 28"/>
                <a:gd name="T35" fmla="*/ 3 h 22"/>
                <a:gd name="T36" fmla="*/ 27 w 28"/>
                <a:gd name="T37" fmla="*/ 6 h 22"/>
                <a:gd name="T38" fmla="*/ 27 w 28"/>
                <a:gd name="T39" fmla="*/ 6 h 22"/>
                <a:gd name="T40" fmla="*/ 6 w 28"/>
                <a:gd name="T41" fmla="*/ 21 h 22"/>
                <a:gd name="T42" fmla="*/ 4 w 28"/>
                <a:gd name="T43" fmla="*/ 22 h 22"/>
                <a:gd name="T44" fmla="*/ 4 w 28"/>
                <a:gd name="T45" fmla="*/ 22 h 22"/>
                <a:gd name="T46" fmla="*/ 4 w 28"/>
                <a:gd name="T47" fmla="*/ 22 h 22"/>
                <a:gd name="T48" fmla="*/ 4 w 28"/>
                <a:gd name="T49" fmla="*/ 18 h 22"/>
                <a:gd name="T50" fmla="*/ 4 w 28"/>
                <a:gd name="T51" fmla="*/ 18 h 22"/>
                <a:gd name="T52" fmla="*/ 4 w 28"/>
                <a:gd name="T53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8" h="22">
                  <a:moveTo>
                    <a:pt x="4" y="22"/>
                  </a:moveTo>
                  <a:cubicBezTo>
                    <a:pt x="3" y="22"/>
                    <a:pt x="2" y="21"/>
                    <a:pt x="1" y="20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0" y="20"/>
                    <a:pt x="0" y="19"/>
                    <a:pt x="0" y="18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7"/>
                    <a:pt x="1" y="16"/>
                    <a:pt x="2" y="15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4" y="0"/>
                    <a:pt x="25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6" y="0"/>
                    <a:pt x="27" y="0"/>
                    <a:pt x="27" y="1"/>
                  </a:cubicBezTo>
                  <a:cubicBezTo>
                    <a:pt x="27" y="1"/>
                    <a:pt x="27" y="1"/>
                    <a:pt x="27" y="1"/>
                  </a:cubicBezTo>
                  <a:cubicBezTo>
                    <a:pt x="28" y="2"/>
                    <a:pt x="28" y="3"/>
                    <a:pt x="28" y="3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4"/>
                    <a:pt x="28" y="5"/>
                    <a:pt x="27" y="6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5" y="21"/>
                    <a:pt x="5" y="22"/>
                    <a:pt x="4" y="22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4" y="22"/>
                    <a:pt x="4" y="22"/>
                    <a:pt x="4" y="22"/>
                  </a:cubicBezTo>
                  <a:close/>
                  <a:moveTo>
                    <a:pt x="4" y="18"/>
                  </a:moveTo>
                  <a:cubicBezTo>
                    <a:pt x="4" y="18"/>
                    <a:pt x="4" y="18"/>
                    <a:pt x="4" y="18"/>
                  </a:cubicBezTo>
                  <a:cubicBezTo>
                    <a:pt x="4" y="18"/>
                    <a:pt x="4" y="18"/>
                    <a:pt x="4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7" name="Freeform 85"/>
            <p:cNvSpPr/>
            <p:nvPr/>
          </p:nvSpPr>
          <p:spPr bwMode="auto">
            <a:xfrm>
              <a:off x="5845175" y="2616201"/>
              <a:ext cx="95250" cy="68263"/>
            </a:xfrm>
            <a:custGeom>
              <a:avLst/>
              <a:gdLst>
                <a:gd name="T0" fmla="*/ 0 w 18"/>
                <a:gd name="T1" fmla="*/ 12 h 13"/>
                <a:gd name="T2" fmla="*/ 1 w 18"/>
                <a:gd name="T3" fmla="*/ 10 h 13"/>
                <a:gd name="T4" fmla="*/ 1 w 18"/>
                <a:gd name="T5" fmla="*/ 10 h 13"/>
                <a:gd name="T6" fmla="*/ 16 w 18"/>
                <a:gd name="T7" fmla="*/ 1 h 13"/>
                <a:gd name="T8" fmla="*/ 18 w 18"/>
                <a:gd name="T9" fmla="*/ 1 h 13"/>
                <a:gd name="T10" fmla="*/ 18 w 18"/>
                <a:gd name="T11" fmla="*/ 1 h 13"/>
                <a:gd name="T12" fmla="*/ 17 w 18"/>
                <a:gd name="T13" fmla="*/ 3 h 13"/>
                <a:gd name="T14" fmla="*/ 17 w 18"/>
                <a:gd name="T15" fmla="*/ 3 h 13"/>
                <a:gd name="T16" fmla="*/ 2 w 18"/>
                <a:gd name="T17" fmla="*/ 12 h 13"/>
                <a:gd name="T18" fmla="*/ 2 w 18"/>
                <a:gd name="T19" fmla="*/ 13 h 13"/>
                <a:gd name="T20" fmla="*/ 2 w 18"/>
                <a:gd name="T21" fmla="*/ 13 h 13"/>
                <a:gd name="T22" fmla="*/ 0 w 18"/>
                <a:gd name="T23" fmla="*/ 1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8" h="13">
                  <a:moveTo>
                    <a:pt x="0" y="12"/>
                  </a:moveTo>
                  <a:cubicBezTo>
                    <a:pt x="0" y="11"/>
                    <a:pt x="0" y="10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7" y="0"/>
                    <a:pt x="17" y="1"/>
                    <a:pt x="18" y="1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8" y="2"/>
                    <a:pt x="18" y="3"/>
                    <a:pt x="17" y="3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1" y="13"/>
                    <a:pt x="1" y="12"/>
                    <a:pt x="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8" name="Freeform 86"/>
            <p:cNvSpPr/>
            <p:nvPr/>
          </p:nvSpPr>
          <p:spPr bwMode="auto">
            <a:xfrm>
              <a:off x="5835650" y="2611438"/>
              <a:ext cx="115888" cy="84138"/>
            </a:xfrm>
            <a:custGeom>
              <a:avLst/>
              <a:gdLst>
                <a:gd name="T0" fmla="*/ 4 w 22"/>
                <a:gd name="T1" fmla="*/ 16 h 16"/>
                <a:gd name="T2" fmla="*/ 1 w 22"/>
                <a:gd name="T3" fmla="*/ 14 h 16"/>
                <a:gd name="T4" fmla="*/ 1 w 22"/>
                <a:gd name="T5" fmla="*/ 14 h 16"/>
                <a:gd name="T6" fmla="*/ 2 w 22"/>
                <a:gd name="T7" fmla="*/ 13 h 16"/>
                <a:gd name="T8" fmla="*/ 1 w 22"/>
                <a:gd name="T9" fmla="*/ 14 h 16"/>
                <a:gd name="T10" fmla="*/ 0 w 22"/>
                <a:gd name="T11" fmla="*/ 12 h 16"/>
                <a:gd name="T12" fmla="*/ 0 w 22"/>
                <a:gd name="T13" fmla="*/ 12 h 16"/>
                <a:gd name="T14" fmla="*/ 2 w 22"/>
                <a:gd name="T15" fmla="*/ 9 h 16"/>
                <a:gd name="T16" fmla="*/ 2 w 22"/>
                <a:gd name="T17" fmla="*/ 9 h 16"/>
                <a:gd name="T18" fmla="*/ 17 w 22"/>
                <a:gd name="T19" fmla="*/ 0 h 16"/>
                <a:gd name="T20" fmla="*/ 19 w 22"/>
                <a:gd name="T21" fmla="*/ 0 h 16"/>
                <a:gd name="T22" fmla="*/ 19 w 22"/>
                <a:gd name="T23" fmla="*/ 0 h 16"/>
                <a:gd name="T24" fmla="*/ 22 w 22"/>
                <a:gd name="T25" fmla="*/ 1 h 16"/>
                <a:gd name="T26" fmla="*/ 22 w 22"/>
                <a:gd name="T27" fmla="*/ 1 h 16"/>
                <a:gd name="T28" fmla="*/ 22 w 22"/>
                <a:gd name="T29" fmla="*/ 3 h 16"/>
                <a:gd name="T30" fmla="*/ 22 w 22"/>
                <a:gd name="T31" fmla="*/ 3 h 16"/>
                <a:gd name="T32" fmla="*/ 20 w 22"/>
                <a:gd name="T33" fmla="*/ 6 h 16"/>
                <a:gd name="T34" fmla="*/ 20 w 22"/>
                <a:gd name="T35" fmla="*/ 6 h 16"/>
                <a:gd name="T36" fmla="*/ 6 w 22"/>
                <a:gd name="T37" fmla="*/ 15 h 16"/>
                <a:gd name="T38" fmla="*/ 4 w 22"/>
                <a:gd name="T39" fmla="*/ 16 h 16"/>
                <a:gd name="T40" fmla="*/ 4 w 22"/>
                <a:gd name="T41" fmla="*/ 16 h 16"/>
                <a:gd name="T42" fmla="*/ 4 w 22"/>
                <a:gd name="T4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2" h="16">
                  <a:moveTo>
                    <a:pt x="4" y="16"/>
                  </a:moveTo>
                  <a:cubicBezTo>
                    <a:pt x="3" y="16"/>
                    <a:pt x="1" y="15"/>
                    <a:pt x="1" y="14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0" y="13"/>
                    <a:pt x="0" y="13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1"/>
                    <a:pt x="1" y="10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0"/>
                    <a:pt x="18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1" y="0"/>
                    <a:pt x="22" y="1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2" y="2"/>
                    <a:pt x="22" y="2"/>
                    <a:pt x="22" y="3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22" y="4"/>
                    <a:pt x="21" y="5"/>
                    <a:pt x="20" y="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5" y="15"/>
                    <a:pt x="4" y="16"/>
                    <a:pt x="4" y="16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4" y="16"/>
                    <a:pt x="4" y="16"/>
                    <a:pt x="4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9" name="Freeform 87"/>
            <p:cNvSpPr/>
            <p:nvPr/>
          </p:nvSpPr>
          <p:spPr bwMode="auto">
            <a:xfrm>
              <a:off x="5883275" y="2643188"/>
              <a:ext cx="73025" cy="41275"/>
            </a:xfrm>
            <a:custGeom>
              <a:avLst/>
              <a:gdLst>
                <a:gd name="T0" fmla="*/ 1 w 14"/>
                <a:gd name="T1" fmla="*/ 7 h 8"/>
                <a:gd name="T2" fmla="*/ 2 w 14"/>
                <a:gd name="T3" fmla="*/ 5 h 8"/>
                <a:gd name="T4" fmla="*/ 2 w 14"/>
                <a:gd name="T5" fmla="*/ 5 h 8"/>
                <a:gd name="T6" fmla="*/ 12 w 14"/>
                <a:gd name="T7" fmla="*/ 0 h 8"/>
                <a:gd name="T8" fmla="*/ 14 w 14"/>
                <a:gd name="T9" fmla="*/ 1 h 8"/>
                <a:gd name="T10" fmla="*/ 14 w 14"/>
                <a:gd name="T11" fmla="*/ 1 h 8"/>
                <a:gd name="T12" fmla="*/ 13 w 14"/>
                <a:gd name="T13" fmla="*/ 3 h 8"/>
                <a:gd name="T14" fmla="*/ 13 w 14"/>
                <a:gd name="T15" fmla="*/ 3 h 8"/>
                <a:gd name="T16" fmla="*/ 3 w 14"/>
                <a:gd name="T17" fmla="*/ 8 h 8"/>
                <a:gd name="T18" fmla="*/ 2 w 14"/>
                <a:gd name="T19" fmla="*/ 8 h 8"/>
                <a:gd name="T20" fmla="*/ 2 w 14"/>
                <a:gd name="T21" fmla="*/ 8 h 8"/>
                <a:gd name="T22" fmla="*/ 1 w 14"/>
                <a:gd name="T23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" h="8">
                  <a:moveTo>
                    <a:pt x="1" y="7"/>
                  </a:moveTo>
                  <a:cubicBezTo>
                    <a:pt x="0" y="6"/>
                    <a:pt x="1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3" y="0"/>
                    <a:pt x="14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4" y="2"/>
                    <a:pt x="14" y="3"/>
                    <a:pt x="13" y="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2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1" y="7"/>
                    <a:pt x="1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0" name="Freeform 88"/>
            <p:cNvSpPr/>
            <p:nvPr/>
          </p:nvSpPr>
          <p:spPr bwMode="auto">
            <a:xfrm>
              <a:off x="5876925" y="2632076"/>
              <a:ext cx="90488" cy="63500"/>
            </a:xfrm>
            <a:custGeom>
              <a:avLst/>
              <a:gdLst>
                <a:gd name="T0" fmla="*/ 0 w 17"/>
                <a:gd name="T1" fmla="*/ 10 h 12"/>
                <a:gd name="T2" fmla="*/ 2 w 17"/>
                <a:gd name="T3" fmla="*/ 9 h 12"/>
                <a:gd name="T4" fmla="*/ 0 w 17"/>
                <a:gd name="T5" fmla="*/ 10 h 12"/>
                <a:gd name="T6" fmla="*/ 0 w 17"/>
                <a:gd name="T7" fmla="*/ 8 h 12"/>
                <a:gd name="T8" fmla="*/ 0 w 17"/>
                <a:gd name="T9" fmla="*/ 8 h 12"/>
                <a:gd name="T10" fmla="*/ 2 w 17"/>
                <a:gd name="T11" fmla="*/ 5 h 12"/>
                <a:gd name="T12" fmla="*/ 2 w 17"/>
                <a:gd name="T13" fmla="*/ 5 h 12"/>
                <a:gd name="T14" fmla="*/ 12 w 17"/>
                <a:gd name="T15" fmla="*/ 0 h 12"/>
                <a:gd name="T16" fmla="*/ 13 w 17"/>
                <a:gd name="T17" fmla="*/ 0 h 12"/>
                <a:gd name="T18" fmla="*/ 13 w 17"/>
                <a:gd name="T19" fmla="*/ 0 h 12"/>
                <a:gd name="T20" fmla="*/ 17 w 17"/>
                <a:gd name="T21" fmla="*/ 2 h 12"/>
                <a:gd name="T22" fmla="*/ 17 w 17"/>
                <a:gd name="T23" fmla="*/ 2 h 12"/>
                <a:gd name="T24" fmla="*/ 17 w 17"/>
                <a:gd name="T25" fmla="*/ 4 h 12"/>
                <a:gd name="T26" fmla="*/ 17 w 17"/>
                <a:gd name="T27" fmla="*/ 4 h 12"/>
                <a:gd name="T28" fmla="*/ 15 w 17"/>
                <a:gd name="T29" fmla="*/ 7 h 12"/>
                <a:gd name="T30" fmla="*/ 15 w 17"/>
                <a:gd name="T31" fmla="*/ 7 h 12"/>
                <a:gd name="T32" fmla="*/ 5 w 17"/>
                <a:gd name="T33" fmla="*/ 11 h 12"/>
                <a:gd name="T34" fmla="*/ 3 w 17"/>
                <a:gd name="T35" fmla="*/ 12 h 12"/>
                <a:gd name="T36" fmla="*/ 3 w 17"/>
                <a:gd name="T37" fmla="*/ 12 h 12"/>
                <a:gd name="T38" fmla="*/ 0 w 17"/>
                <a:gd name="T39" fmla="*/ 1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7" h="12">
                  <a:moveTo>
                    <a:pt x="0" y="10"/>
                  </a:moveTo>
                  <a:cubicBezTo>
                    <a:pt x="2" y="9"/>
                    <a:pt x="2" y="9"/>
                    <a:pt x="2" y="9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9"/>
                    <a:pt x="0" y="9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7"/>
                    <a:pt x="0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6" y="1"/>
                    <a:pt x="17" y="2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3"/>
                    <a:pt x="17" y="3"/>
                    <a:pt x="17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5"/>
                    <a:pt x="16" y="6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4" y="12"/>
                    <a:pt x="4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2" y="12"/>
                    <a:pt x="1" y="11"/>
                    <a:pt x="0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1" name="Freeform 89"/>
            <p:cNvSpPr/>
            <p:nvPr/>
          </p:nvSpPr>
          <p:spPr bwMode="auto">
            <a:xfrm>
              <a:off x="5765800" y="3016251"/>
              <a:ext cx="285750" cy="142875"/>
            </a:xfrm>
            <a:custGeom>
              <a:avLst/>
              <a:gdLst>
                <a:gd name="T0" fmla="*/ 0 w 54"/>
                <a:gd name="T1" fmla="*/ 15 h 27"/>
                <a:gd name="T2" fmla="*/ 0 w 54"/>
                <a:gd name="T3" fmla="*/ 15 h 27"/>
                <a:gd name="T4" fmla="*/ 1 w 54"/>
                <a:gd name="T5" fmla="*/ 13 h 27"/>
                <a:gd name="T6" fmla="*/ 1 w 54"/>
                <a:gd name="T7" fmla="*/ 13 h 27"/>
                <a:gd name="T8" fmla="*/ 3 w 54"/>
                <a:gd name="T9" fmla="*/ 14 h 27"/>
                <a:gd name="T10" fmla="*/ 3 w 54"/>
                <a:gd name="T11" fmla="*/ 14 h 27"/>
                <a:gd name="T12" fmla="*/ 4 w 54"/>
                <a:gd name="T13" fmla="*/ 15 h 27"/>
                <a:gd name="T14" fmla="*/ 4 w 54"/>
                <a:gd name="T15" fmla="*/ 15 h 27"/>
                <a:gd name="T16" fmla="*/ 7 w 54"/>
                <a:gd name="T17" fmla="*/ 18 h 27"/>
                <a:gd name="T18" fmla="*/ 7 w 54"/>
                <a:gd name="T19" fmla="*/ 18 h 27"/>
                <a:gd name="T20" fmla="*/ 22 w 54"/>
                <a:gd name="T21" fmla="*/ 23 h 27"/>
                <a:gd name="T22" fmla="*/ 22 w 54"/>
                <a:gd name="T23" fmla="*/ 23 h 27"/>
                <a:gd name="T24" fmla="*/ 24 w 54"/>
                <a:gd name="T25" fmla="*/ 23 h 27"/>
                <a:gd name="T26" fmla="*/ 24 w 54"/>
                <a:gd name="T27" fmla="*/ 23 h 27"/>
                <a:gd name="T28" fmla="*/ 50 w 54"/>
                <a:gd name="T29" fmla="*/ 12 h 27"/>
                <a:gd name="T30" fmla="*/ 50 w 54"/>
                <a:gd name="T31" fmla="*/ 12 h 27"/>
                <a:gd name="T32" fmla="*/ 51 w 54"/>
                <a:gd name="T33" fmla="*/ 5 h 27"/>
                <a:gd name="T34" fmla="*/ 51 w 54"/>
                <a:gd name="T35" fmla="*/ 5 h 27"/>
                <a:gd name="T36" fmla="*/ 51 w 54"/>
                <a:gd name="T37" fmla="*/ 2 h 27"/>
                <a:gd name="T38" fmla="*/ 51 w 54"/>
                <a:gd name="T39" fmla="*/ 2 h 27"/>
                <a:gd name="T40" fmla="*/ 52 w 54"/>
                <a:gd name="T41" fmla="*/ 0 h 27"/>
                <a:gd name="T42" fmla="*/ 52 w 54"/>
                <a:gd name="T43" fmla="*/ 0 h 27"/>
                <a:gd name="T44" fmla="*/ 54 w 54"/>
                <a:gd name="T45" fmla="*/ 2 h 27"/>
                <a:gd name="T46" fmla="*/ 54 w 54"/>
                <a:gd name="T47" fmla="*/ 2 h 27"/>
                <a:gd name="T48" fmla="*/ 54 w 54"/>
                <a:gd name="T49" fmla="*/ 5 h 27"/>
                <a:gd name="T50" fmla="*/ 54 w 54"/>
                <a:gd name="T51" fmla="*/ 5 h 27"/>
                <a:gd name="T52" fmla="*/ 52 w 54"/>
                <a:gd name="T53" fmla="*/ 14 h 27"/>
                <a:gd name="T54" fmla="*/ 52 w 54"/>
                <a:gd name="T55" fmla="*/ 14 h 27"/>
                <a:gd name="T56" fmla="*/ 24 w 54"/>
                <a:gd name="T57" fmla="*/ 26 h 27"/>
                <a:gd name="T58" fmla="*/ 24 w 54"/>
                <a:gd name="T59" fmla="*/ 26 h 27"/>
                <a:gd name="T60" fmla="*/ 22 w 54"/>
                <a:gd name="T61" fmla="*/ 27 h 27"/>
                <a:gd name="T62" fmla="*/ 22 w 54"/>
                <a:gd name="T63" fmla="*/ 27 h 27"/>
                <a:gd name="T64" fmla="*/ 0 w 54"/>
                <a:gd name="T65" fmla="*/ 15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4" h="27">
                  <a:moveTo>
                    <a:pt x="0" y="15"/>
                  </a:moveTo>
                  <a:cubicBezTo>
                    <a:pt x="0" y="15"/>
                    <a:pt x="0" y="15"/>
                    <a:pt x="0" y="15"/>
                  </a:cubicBezTo>
                  <a:cubicBezTo>
                    <a:pt x="0" y="14"/>
                    <a:pt x="0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2" y="13"/>
                    <a:pt x="3" y="14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3" y="14"/>
                    <a:pt x="3" y="14"/>
                    <a:pt x="4" y="15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5" y="16"/>
                    <a:pt x="6" y="17"/>
                    <a:pt x="7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10" y="21"/>
                    <a:pt x="15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3" y="23"/>
                    <a:pt x="23" y="23"/>
                    <a:pt x="24" y="23"/>
                  </a:cubicBezTo>
                  <a:cubicBezTo>
                    <a:pt x="24" y="23"/>
                    <a:pt x="24" y="23"/>
                    <a:pt x="24" y="23"/>
                  </a:cubicBezTo>
                  <a:cubicBezTo>
                    <a:pt x="39" y="22"/>
                    <a:pt x="48" y="15"/>
                    <a:pt x="50" y="12"/>
                  </a:cubicBezTo>
                  <a:cubicBezTo>
                    <a:pt x="50" y="12"/>
                    <a:pt x="50" y="12"/>
                    <a:pt x="50" y="12"/>
                  </a:cubicBezTo>
                  <a:cubicBezTo>
                    <a:pt x="51" y="10"/>
                    <a:pt x="51" y="7"/>
                    <a:pt x="51" y="5"/>
                  </a:cubicBezTo>
                  <a:cubicBezTo>
                    <a:pt x="51" y="5"/>
                    <a:pt x="51" y="5"/>
                    <a:pt x="51" y="5"/>
                  </a:cubicBezTo>
                  <a:cubicBezTo>
                    <a:pt x="51" y="3"/>
                    <a:pt x="51" y="2"/>
                    <a:pt x="51" y="2"/>
                  </a:cubicBezTo>
                  <a:cubicBezTo>
                    <a:pt x="51" y="2"/>
                    <a:pt x="51" y="2"/>
                    <a:pt x="51" y="2"/>
                  </a:cubicBezTo>
                  <a:cubicBezTo>
                    <a:pt x="51" y="1"/>
                    <a:pt x="51" y="0"/>
                    <a:pt x="52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3" y="0"/>
                    <a:pt x="54" y="1"/>
                    <a:pt x="54" y="2"/>
                  </a:cubicBezTo>
                  <a:cubicBezTo>
                    <a:pt x="54" y="2"/>
                    <a:pt x="54" y="2"/>
                    <a:pt x="54" y="2"/>
                  </a:cubicBezTo>
                  <a:cubicBezTo>
                    <a:pt x="54" y="2"/>
                    <a:pt x="54" y="3"/>
                    <a:pt x="54" y="5"/>
                  </a:cubicBezTo>
                  <a:cubicBezTo>
                    <a:pt x="54" y="5"/>
                    <a:pt x="54" y="5"/>
                    <a:pt x="54" y="5"/>
                  </a:cubicBezTo>
                  <a:cubicBezTo>
                    <a:pt x="54" y="7"/>
                    <a:pt x="54" y="11"/>
                    <a:pt x="52" y="14"/>
                  </a:cubicBezTo>
                  <a:cubicBezTo>
                    <a:pt x="52" y="14"/>
                    <a:pt x="52" y="14"/>
                    <a:pt x="52" y="14"/>
                  </a:cubicBezTo>
                  <a:cubicBezTo>
                    <a:pt x="49" y="18"/>
                    <a:pt x="40" y="25"/>
                    <a:pt x="24" y="26"/>
                  </a:cubicBezTo>
                  <a:cubicBezTo>
                    <a:pt x="24" y="26"/>
                    <a:pt x="24" y="26"/>
                    <a:pt x="24" y="26"/>
                  </a:cubicBezTo>
                  <a:cubicBezTo>
                    <a:pt x="23" y="26"/>
                    <a:pt x="23" y="27"/>
                    <a:pt x="22" y="27"/>
                  </a:cubicBezTo>
                  <a:cubicBezTo>
                    <a:pt x="22" y="27"/>
                    <a:pt x="22" y="27"/>
                    <a:pt x="22" y="27"/>
                  </a:cubicBezTo>
                  <a:cubicBezTo>
                    <a:pt x="7" y="26"/>
                    <a:pt x="0" y="15"/>
                    <a:pt x="0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2" name="Freeform 90"/>
            <p:cNvSpPr>
              <a:spLocks noEditPoints="1"/>
            </p:cNvSpPr>
            <p:nvPr/>
          </p:nvSpPr>
          <p:spPr bwMode="auto">
            <a:xfrm>
              <a:off x="5756275" y="3006726"/>
              <a:ext cx="306388" cy="161925"/>
            </a:xfrm>
            <a:custGeom>
              <a:avLst/>
              <a:gdLst>
                <a:gd name="T0" fmla="*/ 4 w 58"/>
                <a:gd name="T1" fmla="*/ 23 h 31"/>
                <a:gd name="T2" fmla="*/ 4 w 58"/>
                <a:gd name="T3" fmla="*/ 24 h 31"/>
                <a:gd name="T4" fmla="*/ 0 w 58"/>
                <a:gd name="T5" fmla="*/ 18 h 31"/>
                <a:gd name="T6" fmla="*/ 0 w 58"/>
                <a:gd name="T7" fmla="*/ 16 h 31"/>
                <a:gd name="T8" fmla="*/ 0 w 58"/>
                <a:gd name="T9" fmla="*/ 16 h 31"/>
                <a:gd name="T10" fmla="*/ 0 w 58"/>
                <a:gd name="T11" fmla="*/ 15 h 31"/>
                <a:gd name="T12" fmla="*/ 0 w 58"/>
                <a:gd name="T13" fmla="*/ 15 h 31"/>
                <a:gd name="T14" fmla="*/ 0 w 58"/>
                <a:gd name="T15" fmla="*/ 10 h 31"/>
                <a:gd name="T16" fmla="*/ 2 w 58"/>
                <a:gd name="T17" fmla="*/ 13 h 31"/>
                <a:gd name="T18" fmla="*/ 3 w 58"/>
                <a:gd name="T19" fmla="*/ 13 h 31"/>
                <a:gd name="T20" fmla="*/ 3 w 58"/>
                <a:gd name="T21" fmla="*/ 13 h 31"/>
                <a:gd name="T22" fmla="*/ 6 w 58"/>
                <a:gd name="T23" fmla="*/ 14 h 31"/>
                <a:gd name="T24" fmla="*/ 6 w 58"/>
                <a:gd name="T25" fmla="*/ 14 h 31"/>
                <a:gd name="T26" fmla="*/ 6 w 58"/>
                <a:gd name="T27" fmla="*/ 14 h 31"/>
                <a:gd name="T28" fmla="*/ 6 w 58"/>
                <a:gd name="T29" fmla="*/ 14 h 31"/>
                <a:gd name="T30" fmla="*/ 6 w 58"/>
                <a:gd name="T31" fmla="*/ 14 h 31"/>
                <a:gd name="T32" fmla="*/ 6 w 58"/>
                <a:gd name="T33" fmla="*/ 14 h 31"/>
                <a:gd name="T34" fmla="*/ 6 w 58"/>
                <a:gd name="T35" fmla="*/ 14 h 31"/>
                <a:gd name="T36" fmla="*/ 6 w 58"/>
                <a:gd name="T37" fmla="*/ 15 h 31"/>
                <a:gd name="T38" fmla="*/ 6 w 58"/>
                <a:gd name="T39" fmla="*/ 15 h 31"/>
                <a:gd name="T40" fmla="*/ 7 w 58"/>
                <a:gd name="T41" fmla="*/ 15 h 31"/>
                <a:gd name="T42" fmla="*/ 7 w 58"/>
                <a:gd name="T43" fmla="*/ 15 h 31"/>
                <a:gd name="T44" fmla="*/ 7 w 58"/>
                <a:gd name="T45" fmla="*/ 16 h 31"/>
                <a:gd name="T46" fmla="*/ 7 w 58"/>
                <a:gd name="T47" fmla="*/ 16 h 31"/>
                <a:gd name="T48" fmla="*/ 11 w 58"/>
                <a:gd name="T49" fmla="*/ 19 h 31"/>
                <a:gd name="T50" fmla="*/ 11 w 58"/>
                <a:gd name="T51" fmla="*/ 19 h 31"/>
                <a:gd name="T52" fmla="*/ 24 w 58"/>
                <a:gd name="T53" fmla="*/ 23 h 31"/>
                <a:gd name="T54" fmla="*/ 24 w 58"/>
                <a:gd name="T55" fmla="*/ 23 h 31"/>
                <a:gd name="T56" fmla="*/ 26 w 58"/>
                <a:gd name="T57" fmla="*/ 23 h 31"/>
                <a:gd name="T58" fmla="*/ 26 w 58"/>
                <a:gd name="T59" fmla="*/ 23 h 31"/>
                <a:gd name="T60" fmla="*/ 50 w 58"/>
                <a:gd name="T61" fmla="*/ 13 h 31"/>
                <a:gd name="T62" fmla="*/ 50 w 58"/>
                <a:gd name="T63" fmla="*/ 13 h 31"/>
                <a:gd name="T64" fmla="*/ 51 w 58"/>
                <a:gd name="T65" fmla="*/ 7 h 31"/>
                <a:gd name="T66" fmla="*/ 51 w 58"/>
                <a:gd name="T67" fmla="*/ 7 h 31"/>
                <a:gd name="T68" fmla="*/ 51 w 58"/>
                <a:gd name="T69" fmla="*/ 7 h 31"/>
                <a:gd name="T70" fmla="*/ 51 w 58"/>
                <a:gd name="T71" fmla="*/ 7 h 31"/>
                <a:gd name="T72" fmla="*/ 51 w 58"/>
                <a:gd name="T73" fmla="*/ 4 h 31"/>
                <a:gd name="T74" fmla="*/ 51 w 58"/>
                <a:gd name="T75" fmla="*/ 4 h 31"/>
                <a:gd name="T76" fmla="*/ 51 w 58"/>
                <a:gd name="T77" fmla="*/ 4 h 31"/>
                <a:gd name="T78" fmla="*/ 51 w 58"/>
                <a:gd name="T79" fmla="*/ 4 h 31"/>
                <a:gd name="T80" fmla="*/ 54 w 58"/>
                <a:gd name="T81" fmla="*/ 0 h 31"/>
                <a:gd name="T82" fmla="*/ 54 w 58"/>
                <a:gd name="T83" fmla="*/ 0 h 31"/>
                <a:gd name="T84" fmla="*/ 54 w 58"/>
                <a:gd name="T85" fmla="*/ 0 h 31"/>
                <a:gd name="T86" fmla="*/ 54 w 58"/>
                <a:gd name="T87" fmla="*/ 0 h 31"/>
                <a:gd name="T88" fmla="*/ 58 w 58"/>
                <a:gd name="T89" fmla="*/ 4 h 31"/>
                <a:gd name="T90" fmla="*/ 58 w 58"/>
                <a:gd name="T91" fmla="*/ 4 h 31"/>
                <a:gd name="T92" fmla="*/ 58 w 58"/>
                <a:gd name="T93" fmla="*/ 4 h 31"/>
                <a:gd name="T94" fmla="*/ 58 w 58"/>
                <a:gd name="T95" fmla="*/ 4 h 31"/>
                <a:gd name="T96" fmla="*/ 58 w 58"/>
                <a:gd name="T97" fmla="*/ 4 h 31"/>
                <a:gd name="T98" fmla="*/ 58 w 58"/>
                <a:gd name="T99" fmla="*/ 7 h 31"/>
                <a:gd name="T100" fmla="*/ 58 w 58"/>
                <a:gd name="T101" fmla="*/ 7 h 31"/>
                <a:gd name="T102" fmla="*/ 56 w 58"/>
                <a:gd name="T103" fmla="*/ 17 h 31"/>
                <a:gd name="T104" fmla="*/ 56 w 58"/>
                <a:gd name="T105" fmla="*/ 17 h 31"/>
                <a:gd name="T106" fmla="*/ 26 w 58"/>
                <a:gd name="T107" fmla="*/ 30 h 31"/>
                <a:gd name="T108" fmla="*/ 26 w 58"/>
                <a:gd name="T109" fmla="*/ 30 h 31"/>
                <a:gd name="T110" fmla="*/ 24 w 58"/>
                <a:gd name="T111" fmla="*/ 31 h 31"/>
                <a:gd name="T112" fmla="*/ 24 w 58"/>
                <a:gd name="T113" fmla="*/ 31 h 31"/>
                <a:gd name="T114" fmla="*/ 4 w 58"/>
                <a:gd name="T115" fmla="*/ 23 h 31"/>
                <a:gd name="T116" fmla="*/ 0 w 58"/>
                <a:gd name="T117" fmla="*/ 18 h 31"/>
                <a:gd name="T118" fmla="*/ 2 w 58"/>
                <a:gd name="T119" fmla="*/ 17 h 31"/>
                <a:gd name="T120" fmla="*/ 0 w 58"/>
                <a:gd name="T121" fmla="*/ 18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8" h="31">
                  <a:moveTo>
                    <a:pt x="4" y="23"/>
                  </a:moveTo>
                  <a:cubicBezTo>
                    <a:pt x="4" y="24"/>
                    <a:pt x="4" y="24"/>
                    <a:pt x="4" y="24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7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5"/>
                    <a:pt x="0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3" y="13"/>
                    <a:pt x="3" y="13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5" y="13"/>
                    <a:pt x="6" y="13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7" y="15"/>
                    <a:pt x="7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5"/>
                    <a:pt x="7" y="15"/>
                    <a:pt x="7" y="16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8" y="17"/>
                    <a:pt x="9" y="18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3" y="21"/>
                    <a:pt x="18" y="23"/>
                    <a:pt x="24" y="23"/>
                  </a:cubicBezTo>
                  <a:cubicBezTo>
                    <a:pt x="24" y="23"/>
                    <a:pt x="24" y="23"/>
                    <a:pt x="24" y="23"/>
                  </a:cubicBezTo>
                  <a:cubicBezTo>
                    <a:pt x="25" y="23"/>
                    <a:pt x="25" y="23"/>
                    <a:pt x="26" y="23"/>
                  </a:cubicBezTo>
                  <a:cubicBezTo>
                    <a:pt x="26" y="23"/>
                    <a:pt x="26" y="23"/>
                    <a:pt x="26" y="23"/>
                  </a:cubicBezTo>
                  <a:cubicBezTo>
                    <a:pt x="40" y="22"/>
                    <a:pt x="48" y="15"/>
                    <a:pt x="50" y="1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50" y="12"/>
                    <a:pt x="51" y="9"/>
                    <a:pt x="51" y="7"/>
                  </a:cubicBezTo>
                  <a:cubicBezTo>
                    <a:pt x="51" y="7"/>
                    <a:pt x="51" y="7"/>
                    <a:pt x="51" y="7"/>
                  </a:cubicBezTo>
                  <a:cubicBezTo>
                    <a:pt x="51" y="7"/>
                    <a:pt x="51" y="7"/>
                    <a:pt x="51" y="7"/>
                  </a:cubicBezTo>
                  <a:cubicBezTo>
                    <a:pt x="51" y="7"/>
                    <a:pt x="51" y="7"/>
                    <a:pt x="51" y="7"/>
                  </a:cubicBezTo>
                  <a:cubicBezTo>
                    <a:pt x="51" y="5"/>
                    <a:pt x="51" y="4"/>
                    <a:pt x="51" y="4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51" y="2"/>
                    <a:pt x="52" y="0"/>
                    <a:pt x="54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6" y="0"/>
                    <a:pt x="58" y="2"/>
                    <a:pt x="58" y="4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8" y="5"/>
                    <a:pt x="58" y="6"/>
                    <a:pt x="58" y="7"/>
                  </a:cubicBezTo>
                  <a:cubicBezTo>
                    <a:pt x="58" y="7"/>
                    <a:pt x="58" y="7"/>
                    <a:pt x="58" y="7"/>
                  </a:cubicBezTo>
                  <a:cubicBezTo>
                    <a:pt x="58" y="9"/>
                    <a:pt x="58" y="13"/>
                    <a:pt x="56" y="17"/>
                  </a:cubicBezTo>
                  <a:cubicBezTo>
                    <a:pt x="56" y="17"/>
                    <a:pt x="56" y="17"/>
                    <a:pt x="56" y="17"/>
                  </a:cubicBezTo>
                  <a:cubicBezTo>
                    <a:pt x="53" y="21"/>
                    <a:pt x="43" y="29"/>
                    <a:pt x="26" y="30"/>
                  </a:cubicBezTo>
                  <a:cubicBezTo>
                    <a:pt x="26" y="30"/>
                    <a:pt x="26" y="30"/>
                    <a:pt x="26" y="30"/>
                  </a:cubicBezTo>
                  <a:cubicBezTo>
                    <a:pt x="26" y="30"/>
                    <a:pt x="25" y="31"/>
                    <a:pt x="24" y="31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14" y="30"/>
                    <a:pt x="8" y="26"/>
                    <a:pt x="4" y="23"/>
                  </a:cubicBezTo>
                  <a:close/>
                  <a:moveTo>
                    <a:pt x="0" y="18"/>
                  </a:moveTo>
                  <a:cubicBezTo>
                    <a:pt x="2" y="17"/>
                    <a:pt x="2" y="17"/>
                    <a:pt x="2" y="17"/>
                  </a:cubicBezTo>
                  <a:cubicBezTo>
                    <a:pt x="0" y="18"/>
                    <a:pt x="0" y="18"/>
                    <a:pt x="0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3" name="Freeform 91"/>
            <p:cNvSpPr/>
            <p:nvPr/>
          </p:nvSpPr>
          <p:spPr bwMode="auto">
            <a:xfrm>
              <a:off x="5765800" y="3100388"/>
              <a:ext cx="238125" cy="168275"/>
            </a:xfrm>
            <a:custGeom>
              <a:avLst/>
              <a:gdLst>
                <a:gd name="T0" fmla="*/ 4 w 45"/>
                <a:gd name="T1" fmla="*/ 16 h 32"/>
                <a:gd name="T2" fmla="*/ 0 w 45"/>
                <a:gd name="T3" fmla="*/ 2 h 32"/>
                <a:gd name="T4" fmla="*/ 0 w 45"/>
                <a:gd name="T5" fmla="*/ 2 h 32"/>
                <a:gd name="T6" fmla="*/ 0 w 45"/>
                <a:gd name="T7" fmla="*/ 2 h 32"/>
                <a:gd name="T8" fmla="*/ 1 w 45"/>
                <a:gd name="T9" fmla="*/ 0 h 32"/>
                <a:gd name="T10" fmla="*/ 1 w 45"/>
                <a:gd name="T11" fmla="*/ 0 h 32"/>
                <a:gd name="T12" fmla="*/ 3 w 45"/>
                <a:gd name="T13" fmla="*/ 1 h 32"/>
                <a:gd name="T14" fmla="*/ 3 w 45"/>
                <a:gd name="T15" fmla="*/ 1 h 32"/>
                <a:gd name="T16" fmla="*/ 7 w 45"/>
                <a:gd name="T17" fmla="*/ 15 h 32"/>
                <a:gd name="T18" fmla="*/ 7 w 45"/>
                <a:gd name="T19" fmla="*/ 15 h 32"/>
                <a:gd name="T20" fmla="*/ 16 w 45"/>
                <a:gd name="T21" fmla="*/ 29 h 32"/>
                <a:gd name="T22" fmla="*/ 16 w 45"/>
                <a:gd name="T23" fmla="*/ 29 h 32"/>
                <a:gd name="T24" fmla="*/ 17 w 45"/>
                <a:gd name="T25" fmla="*/ 29 h 32"/>
                <a:gd name="T26" fmla="*/ 17 w 45"/>
                <a:gd name="T27" fmla="*/ 29 h 32"/>
                <a:gd name="T28" fmla="*/ 17 w 45"/>
                <a:gd name="T29" fmla="*/ 29 h 32"/>
                <a:gd name="T30" fmla="*/ 17 w 45"/>
                <a:gd name="T31" fmla="*/ 29 h 32"/>
                <a:gd name="T32" fmla="*/ 28 w 45"/>
                <a:gd name="T33" fmla="*/ 26 h 32"/>
                <a:gd name="T34" fmla="*/ 28 w 45"/>
                <a:gd name="T35" fmla="*/ 26 h 32"/>
                <a:gd name="T36" fmla="*/ 33 w 45"/>
                <a:gd name="T37" fmla="*/ 22 h 32"/>
                <a:gd name="T38" fmla="*/ 33 w 45"/>
                <a:gd name="T39" fmla="*/ 22 h 32"/>
                <a:gd name="T40" fmla="*/ 38 w 45"/>
                <a:gd name="T41" fmla="*/ 11 h 32"/>
                <a:gd name="T42" fmla="*/ 38 w 45"/>
                <a:gd name="T43" fmla="*/ 11 h 32"/>
                <a:gd name="T44" fmla="*/ 42 w 45"/>
                <a:gd name="T45" fmla="*/ 2 h 32"/>
                <a:gd name="T46" fmla="*/ 42 w 45"/>
                <a:gd name="T47" fmla="*/ 2 h 32"/>
                <a:gd name="T48" fmla="*/ 44 w 45"/>
                <a:gd name="T49" fmla="*/ 2 h 32"/>
                <a:gd name="T50" fmla="*/ 44 w 45"/>
                <a:gd name="T51" fmla="*/ 2 h 32"/>
                <a:gd name="T52" fmla="*/ 45 w 45"/>
                <a:gd name="T53" fmla="*/ 4 h 32"/>
                <a:gd name="T54" fmla="*/ 45 w 45"/>
                <a:gd name="T55" fmla="*/ 4 h 32"/>
                <a:gd name="T56" fmla="*/ 40 w 45"/>
                <a:gd name="T57" fmla="*/ 12 h 32"/>
                <a:gd name="T58" fmla="*/ 40 w 45"/>
                <a:gd name="T59" fmla="*/ 12 h 32"/>
                <a:gd name="T60" fmla="*/ 36 w 45"/>
                <a:gd name="T61" fmla="*/ 22 h 32"/>
                <a:gd name="T62" fmla="*/ 36 w 45"/>
                <a:gd name="T63" fmla="*/ 22 h 32"/>
                <a:gd name="T64" fmla="*/ 30 w 45"/>
                <a:gd name="T65" fmla="*/ 28 h 32"/>
                <a:gd name="T66" fmla="*/ 30 w 45"/>
                <a:gd name="T67" fmla="*/ 28 h 32"/>
                <a:gd name="T68" fmla="*/ 17 w 45"/>
                <a:gd name="T69" fmla="*/ 32 h 32"/>
                <a:gd name="T70" fmla="*/ 17 w 45"/>
                <a:gd name="T71" fmla="*/ 32 h 32"/>
                <a:gd name="T72" fmla="*/ 16 w 45"/>
                <a:gd name="T73" fmla="*/ 32 h 32"/>
                <a:gd name="T74" fmla="*/ 16 w 45"/>
                <a:gd name="T75" fmla="*/ 32 h 32"/>
                <a:gd name="T76" fmla="*/ 4 w 45"/>
                <a:gd name="T77" fmla="*/ 16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5" h="32">
                  <a:moveTo>
                    <a:pt x="4" y="16"/>
                  </a:moveTo>
                  <a:cubicBezTo>
                    <a:pt x="1" y="9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2" y="0"/>
                    <a:pt x="3" y="0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4" y="8"/>
                    <a:pt x="7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9" y="22"/>
                    <a:pt x="13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7" y="29"/>
                    <a:pt x="17" y="29"/>
                  </a:cubicBezTo>
                  <a:cubicBezTo>
                    <a:pt x="17" y="29"/>
                    <a:pt x="17" y="29"/>
                    <a:pt x="17" y="29"/>
                  </a:cubicBezTo>
                  <a:cubicBezTo>
                    <a:pt x="17" y="29"/>
                    <a:pt x="17" y="29"/>
                    <a:pt x="17" y="29"/>
                  </a:cubicBezTo>
                  <a:cubicBezTo>
                    <a:pt x="17" y="29"/>
                    <a:pt x="17" y="29"/>
                    <a:pt x="17" y="29"/>
                  </a:cubicBezTo>
                  <a:cubicBezTo>
                    <a:pt x="21" y="28"/>
                    <a:pt x="25" y="27"/>
                    <a:pt x="28" y="26"/>
                  </a:cubicBezTo>
                  <a:cubicBezTo>
                    <a:pt x="28" y="26"/>
                    <a:pt x="28" y="26"/>
                    <a:pt x="28" y="26"/>
                  </a:cubicBezTo>
                  <a:cubicBezTo>
                    <a:pt x="31" y="24"/>
                    <a:pt x="33" y="22"/>
                    <a:pt x="33" y="22"/>
                  </a:cubicBezTo>
                  <a:cubicBezTo>
                    <a:pt x="33" y="22"/>
                    <a:pt x="33" y="22"/>
                    <a:pt x="33" y="22"/>
                  </a:cubicBezTo>
                  <a:cubicBezTo>
                    <a:pt x="33" y="19"/>
                    <a:pt x="35" y="15"/>
                    <a:pt x="38" y="11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40" y="6"/>
                    <a:pt x="42" y="2"/>
                    <a:pt x="42" y="2"/>
                  </a:cubicBezTo>
                  <a:cubicBezTo>
                    <a:pt x="42" y="2"/>
                    <a:pt x="42" y="2"/>
                    <a:pt x="42" y="2"/>
                  </a:cubicBezTo>
                  <a:cubicBezTo>
                    <a:pt x="42" y="2"/>
                    <a:pt x="43" y="1"/>
                    <a:pt x="44" y="2"/>
                  </a:cubicBezTo>
                  <a:cubicBezTo>
                    <a:pt x="44" y="2"/>
                    <a:pt x="44" y="2"/>
                    <a:pt x="44" y="2"/>
                  </a:cubicBezTo>
                  <a:cubicBezTo>
                    <a:pt x="45" y="2"/>
                    <a:pt x="45" y="3"/>
                    <a:pt x="45" y="4"/>
                  </a:cubicBezTo>
                  <a:cubicBezTo>
                    <a:pt x="45" y="4"/>
                    <a:pt x="45" y="4"/>
                    <a:pt x="45" y="4"/>
                  </a:cubicBezTo>
                  <a:cubicBezTo>
                    <a:pt x="45" y="4"/>
                    <a:pt x="43" y="8"/>
                    <a:pt x="40" y="12"/>
                  </a:cubicBezTo>
                  <a:cubicBezTo>
                    <a:pt x="40" y="12"/>
                    <a:pt x="40" y="12"/>
                    <a:pt x="40" y="12"/>
                  </a:cubicBezTo>
                  <a:cubicBezTo>
                    <a:pt x="38" y="16"/>
                    <a:pt x="36" y="21"/>
                    <a:pt x="36" y="22"/>
                  </a:cubicBezTo>
                  <a:cubicBezTo>
                    <a:pt x="36" y="22"/>
                    <a:pt x="36" y="22"/>
                    <a:pt x="36" y="22"/>
                  </a:cubicBezTo>
                  <a:cubicBezTo>
                    <a:pt x="35" y="25"/>
                    <a:pt x="33" y="27"/>
                    <a:pt x="30" y="28"/>
                  </a:cubicBezTo>
                  <a:cubicBezTo>
                    <a:pt x="30" y="28"/>
                    <a:pt x="30" y="28"/>
                    <a:pt x="30" y="28"/>
                  </a:cubicBezTo>
                  <a:cubicBezTo>
                    <a:pt x="26" y="30"/>
                    <a:pt x="22" y="31"/>
                    <a:pt x="17" y="32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7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0" y="31"/>
                    <a:pt x="7" y="23"/>
                    <a:pt x="4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4" name="Freeform 92"/>
            <p:cNvSpPr>
              <a:spLocks noEditPoints="1"/>
            </p:cNvSpPr>
            <p:nvPr/>
          </p:nvSpPr>
          <p:spPr bwMode="auto">
            <a:xfrm>
              <a:off x="5756275" y="3090863"/>
              <a:ext cx="258763" cy="188913"/>
            </a:xfrm>
            <a:custGeom>
              <a:avLst/>
              <a:gdLst>
                <a:gd name="T0" fmla="*/ 6 w 49"/>
                <a:gd name="T1" fmla="*/ 18 h 36"/>
                <a:gd name="T2" fmla="*/ 0 w 49"/>
                <a:gd name="T3" fmla="*/ 4 h 36"/>
                <a:gd name="T4" fmla="*/ 0 w 49"/>
                <a:gd name="T5" fmla="*/ 3 h 36"/>
                <a:gd name="T6" fmla="*/ 3 w 49"/>
                <a:gd name="T7" fmla="*/ 0 h 36"/>
                <a:gd name="T8" fmla="*/ 3 w 49"/>
                <a:gd name="T9" fmla="*/ 0 h 36"/>
                <a:gd name="T10" fmla="*/ 7 w 49"/>
                <a:gd name="T11" fmla="*/ 2 h 36"/>
                <a:gd name="T12" fmla="*/ 7 w 49"/>
                <a:gd name="T13" fmla="*/ 2 h 36"/>
                <a:gd name="T14" fmla="*/ 7 w 49"/>
                <a:gd name="T15" fmla="*/ 3 h 36"/>
                <a:gd name="T16" fmla="*/ 7 w 49"/>
                <a:gd name="T17" fmla="*/ 3 h 36"/>
                <a:gd name="T18" fmla="*/ 7 w 49"/>
                <a:gd name="T19" fmla="*/ 3 h 36"/>
                <a:gd name="T20" fmla="*/ 7 w 49"/>
                <a:gd name="T21" fmla="*/ 4 h 36"/>
                <a:gd name="T22" fmla="*/ 8 w 49"/>
                <a:gd name="T23" fmla="*/ 7 h 36"/>
                <a:gd name="T24" fmla="*/ 11 w 49"/>
                <a:gd name="T25" fmla="*/ 17 h 36"/>
                <a:gd name="T26" fmla="*/ 15 w 49"/>
                <a:gd name="T27" fmla="*/ 25 h 36"/>
                <a:gd name="T28" fmla="*/ 18 w 49"/>
                <a:gd name="T29" fmla="*/ 29 h 36"/>
                <a:gd name="T30" fmla="*/ 18 w 49"/>
                <a:gd name="T31" fmla="*/ 29 h 36"/>
                <a:gd name="T32" fmla="*/ 19 w 49"/>
                <a:gd name="T33" fmla="*/ 29 h 36"/>
                <a:gd name="T34" fmla="*/ 29 w 49"/>
                <a:gd name="T35" fmla="*/ 26 h 36"/>
                <a:gd name="T36" fmla="*/ 33 w 49"/>
                <a:gd name="T37" fmla="*/ 23 h 36"/>
                <a:gd name="T38" fmla="*/ 33 w 49"/>
                <a:gd name="T39" fmla="*/ 23 h 36"/>
                <a:gd name="T40" fmla="*/ 38 w 49"/>
                <a:gd name="T41" fmla="*/ 12 h 36"/>
                <a:gd name="T42" fmla="*/ 42 w 49"/>
                <a:gd name="T43" fmla="*/ 4 h 36"/>
                <a:gd name="T44" fmla="*/ 45 w 49"/>
                <a:gd name="T45" fmla="*/ 2 h 36"/>
                <a:gd name="T46" fmla="*/ 47 w 49"/>
                <a:gd name="T47" fmla="*/ 2 h 36"/>
                <a:gd name="T48" fmla="*/ 49 w 49"/>
                <a:gd name="T49" fmla="*/ 5 h 36"/>
                <a:gd name="T50" fmla="*/ 49 w 49"/>
                <a:gd name="T51" fmla="*/ 7 h 36"/>
                <a:gd name="T52" fmla="*/ 49 w 49"/>
                <a:gd name="T53" fmla="*/ 7 h 36"/>
                <a:gd name="T54" fmla="*/ 48 w 49"/>
                <a:gd name="T55" fmla="*/ 7 h 36"/>
                <a:gd name="T56" fmla="*/ 48 w 49"/>
                <a:gd name="T57" fmla="*/ 7 h 36"/>
                <a:gd name="T58" fmla="*/ 48 w 49"/>
                <a:gd name="T59" fmla="*/ 7 h 36"/>
                <a:gd name="T60" fmla="*/ 48 w 49"/>
                <a:gd name="T61" fmla="*/ 7 h 36"/>
                <a:gd name="T62" fmla="*/ 48 w 49"/>
                <a:gd name="T63" fmla="*/ 8 h 36"/>
                <a:gd name="T64" fmla="*/ 47 w 49"/>
                <a:gd name="T65" fmla="*/ 9 h 36"/>
                <a:gd name="T66" fmla="*/ 44 w 49"/>
                <a:gd name="T67" fmla="*/ 15 h 36"/>
                <a:gd name="T68" fmla="*/ 40 w 49"/>
                <a:gd name="T69" fmla="*/ 24 h 36"/>
                <a:gd name="T70" fmla="*/ 40 w 49"/>
                <a:gd name="T71" fmla="*/ 24 h 36"/>
                <a:gd name="T72" fmla="*/ 33 w 49"/>
                <a:gd name="T73" fmla="*/ 32 h 36"/>
                <a:gd name="T74" fmla="*/ 19 w 49"/>
                <a:gd name="T75" fmla="*/ 36 h 36"/>
                <a:gd name="T76" fmla="*/ 4 w 49"/>
                <a:gd name="T77" fmla="*/ 19 h 36"/>
                <a:gd name="T78" fmla="*/ 46 w 49"/>
                <a:gd name="T79" fmla="*/ 5 h 36"/>
                <a:gd name="T80" fmla="*/ 46 w 49"/>
                <a:gd name="T81" fmla="*/ 5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9" h="36">
                  <a:moveTo>
                    <a:pt x="4" y="19"/>
                  </a:moveTo>
                  <a:cubicBezTo>
                    <a:pt x="6" y="18"/>
                    <a:pt x="6" y="18"/>
                    <a:pt x="6" y="18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1" y="11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5" y="0"/>
                    <a:pt x="6" y="1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7" y="3"/>
                    <a:pt x="7" y="4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7" y="5"/>
                    <a:pt x="8" y="6"/>
                    <a:pt x="8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10"/>
                    <a:pt x="9" y="13"/>
                    <a:pt x="11" y="17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12" y="20"/>
                    <a:pt x="13" y="23"/>
                    <a:pt x="15" y="25"/>
                  </a:cubicBezTo>
                  <a:cubicBezTo>
                    <a:pt x="15" y="25"/>
                    <a:pt x="15" y="25"/>
                    <a:pt x="15" y="25"/>
                  </a:cubicBezTo>
                  <a:cubicBezTo>
                    <a:pt x="16" y="28"/>
                    <a:pt x="18" y="29"/>
                    <a:pt x="18" y="29"/>
                  </a:cubicBezTo>
                  <a:cubicBezTo>
                    <a:pt x="18" y="29"/>
                    <a:pt x="18" y="29"/>
                    <a:pt x="18" y="29"/>
                  </a:cubicBezTo>
                  <a:cubicBezTo>
                    <a:pt x="18" y="29"/>
                    <a:pt x="18" y="29"/>
                    <a:pt x="18" y="29"/>
                  </a:cubicBezTo>
                  <a:cubicBezTo>
                    <a:pt x="18" y="29"/>
                    <a:pt x="18" y="29"/>
                    <a:pt x="18" y="29"/>
                  </a:cubicBezTo>
                  <a:cubicBezTo>
                    <a:pt x="18" y="29"/>
                    <a:pt x="18" y="29"/>
                    <a:pt x="18" y="29"/>
                  </a:cubicBezTo>
                  <a:cubicBezTo>
                    <a:pt x="19" y="29"/>
                    <a:pt x="19" y="29"/>
                    <a:pt x="19" y="29"/>
                  </a:cubicBezTo>
                  <a:cubicBezTo>
                    <a:pt x="23" y="28"/>
                    <a:pt x="27" y="27"/>
                    <a:pt x="29" y="26"/>
                  </a:cubicBezTo>
                  <a:cubicBezTo>
                    <a:pt x="29" y="26"/>
                    <a:pt x="29" y="26"/>
                    <a:pt x="29" y="26"/>
                  </a:cubicBezTo>
                  <a:cubicBezTo>
                    <a:pt x="31" y="25"/>
                    <a:pt x="33" y="24"/>
                    <a:pt x="33" y="23"/>
                  </a:cubicBezTo>
                  <a:cubicBezTo>
                    <a:pt x="33" y="23"/>
                    <a:pt x="33" y="23"/>
                    <a:pt x="33" y="23"/>
                  </a:cubicBezTo>
                  <a:cubicBezTo>
                    <a:pt x="33" y="23"/>
                    <a:pt x="33" y="23"/>
                    <a:pt x="33" y="23"/>
                  </a:cubicBezTo>
                  <a:cubicBezTo>
                    <a:pt x="33" y="23"/>
                    <a:pt x="33" y="23"/>
                    <a:pt x="33" y="23"/>
                  </a:cubicBezTo>
                  <a:cubicBezTo>
                    <a:pt x="34" y="20"/>
                    <a:pt x="36" y="16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40" y="8"/>
                    <a:pt x="42" y="4"/>
                    <a:pt x="42" y="4"/>
                  </a:cubicBezTo>
                  <a:cubicBezTo>
                    <a:pt x="42" y="4"/>
                    <a:pt x="42" y="4"/>
                    <a:pt x="42" y="4"/>
                  </a:cubicBezTo>
                  <a:cubicBezTo>
                    <a:pt x="42" y="4"/>
                    <a:pt x="42" y="4"/>
                    <a:pt x="42" y="4"/>
                  </a:cubicBezTo>
                  <a:cubicBezTo>
                    <a:pt x="43" y="2"/>
                    <a:pt x="44" y="2"/>
                    <a:pt x="45" y="2"/>
                  </a:cubicBezTo>
                  <a:cubicBezTo>
                    <a:pt x="45" y="2"/>
                    <a:pt x="45" y="2"/>
                    <a:pt x="45" y="2"/>
                  </a:cubicBezTo>
                  <a:cubicBezTo>
                    <a:pt x="46" y="2"/>
                    <a:pt x="47" y="2"/>
                    <a:pt x="47" y="2"/>
                  </a:cubicBezTo>
                  <a:cubicBezTo>
                    <a:pt x="47" y="2"/>
                    <a:pt x="47" y="2"/>
                    <a:pt x="47" y="2"/>
                  </a:cubicBezTo>
                  <a:cubicBezTo>
                    <a:pt x="48" y="3"/>
                    <a:pt x="49" y="4"/>
                    <a:pt x="49" y="5"/>
                  </a:cubicBezTo>
                  <a:cubicBezTo>
                    <a:pt x="49" y="5"/>
                    <a:pt x="49" y="5"/>
                    <a:pt x="49" y="5"/>
                  </a:cubicBezTo>
                  <a:cubicBezTo>
                    <a:pt x="49" y="6"/>
                    <a:pt x="49" y="6"/>
                    <a:pt x="49" y="7"/>
                  </a:cubicBezTo>
                  <a:cubicBezTo>
                    <a:pt x="49" y="7"/>
                    <a:pt x="49" y="7"/>
                    <a:pt x="49" y="7"/>
                  </a:cubicBezTo>
                  <a:cubicBezTo>
                    <a:pt x="49" y="7"/>
                    <a:pt x="49" y="7"/>
                    <a:pt x="49" y="7"/>
                  </a:cubicBezTo>
                  <a:cubicBezTo>
                    <a:pt x="49" y="7"/>
                    <a:pt x="49" y="7"/>
                    <a:pt x="49" y="7"/>
                  </a:cubicBezTo>
                  <a:cubicBezTo>
                    <a:pt x="49" y="7"/>
                    <a:pt x="48" y="7"/>
                    <a:pt x="48" y="7"/>
                  </a:cubicBezTo>
                  <a:cubicBezTo>
                    <a:pt x="48" y="7"/>
                    <a:pt x="48" y="7"/>
                    <a:pt x="48" y="7"/>
                  </a:cubicBezTo>
                  <a:cubicBezTo>
                    <a:pt x="48" y="7"/>
                    <a:pt x="48" y="7"/>
                    <a:pt x="48" y="7"/>
                  </a:cubicBezTo>
                  <a:cubicBezTo>
                    <a:pt x="48" y="7"/>
                    <a:pt x="48" y="7"/>
                    <a:pt x="48" y="7"/>
                  </a:cubicBezTo>
                  <a:cubicBezTo>
                    <a:pt x="48" y="7"/>
                    <a:pt x="48" y="7"/>
                    <a:pt x="48" y="7"/>
                  </a:cubicBezTo>
                  <a:cubicBezTo>
                    <a:pt x="48" y="7"/>
                    <a:pt x="48" y="7"/>
                    <a:pt x="48" y="7"/>
                  </a:cubicBezTo>
                  <a:cubicBezTo>
                    <a:pt x="48" y="7"/>
                    <a:pt x="48" y="7"/>
                    <a:pt x="48" y="7"/>
                  </a:cubicBezTo>
                  <a:cubicBezTo>
                    <a:pt x="48" y="7"/>
                    <a:pt x="48" y="7"/>
                    <a:pt x="48" y="8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8"/>
                    <a:pt x="47" y="9"/>
                    <a:pt x="47" y="9"/>
                  </a:cubicBezTo>
                  <a:cubicBezTo>
                    <a:pt x="47" y="9"/>
                    <a:pt x="47" y="9"/>
                    <a:pt x="47" y="9"/>
                  </a:cubicBezTo>
                  <a:cubicBezTo>
                    <a:pt x="46" y="11"/>
                    <a:pt x="45" y="13"/>
                    <a:pt x="44" y="15"/>
                  </a:cubicBezTo>
                  <a:cubicBezTo>
                    <a:pt x="44" y="15"/>
                    <a:pt x="44" y="15"/>
                    <a:pt x="44" y="15"/>
                  </a:cubicBezTo>
                  <a:cubicBezTo>
                    <a:pt x="42" y="19"/>
                    <a:pt x="40" y="23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39" y="28"/>
                    <a:pt x="36" y="30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29" y="34"/>
                    <a:pt x="24" y="35"/>
                    <a:pt x="19" y="36"/>
                  </a:cubicBezTo>
                  <a:cubicBezTo>
                    <a:pt x="19" y="36"/>
                    <a:pt x="19" y="36"/>
                    <a:pt x="19" y="36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10" y="35"/>
                    <a:pt x="7" y="26"/>
                    <a:pt x="4" y="19"/>
                  </a:cubicBezTo>
                  <a:close/>
                  <a:moveTo>
                    <a:pt x="46" y="5"/>
                  </a:moveTo>
                  <a:cubicBezTo>
                    <a:pt x="46" y="5"/>
                    <a:pt x="46" y="5"/>
                    <a:pt x="46" y="5"/>
                  </a:cubicBezTo>
                  <a:cubicBezTo>
                    <a:pt x="46" y="5"/>
                    <a:pt x="46" y="5"/>
                    <a:pt x="46" y="5"/>
                  </a:cubicBezTo>
                  <a:cubicBezTo>
                    <a:pt x="46" y="5"/>
                    <a:pt x="46" y="5"/>
                    <a:pt x="46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5" name="Freeform 93"/>
            <p:cNvSpPr/>
            <p:nvPr/>
          </p:nvSpPr>
          <p:spPr bwMode="auto">
            <a:xfrm>
              <a:off x="5729288" y="3052763"/>
              <a:ext cx="74613" cy="63500"/>
            </a:xfrm>
            <a:custGeom>
              <a:avLst/>
              <a:gdLst>
                <a:gd name="T0" fmla="*/ 1 w 14"/>
                <a:gd name="T1" fmla="*/ 11 h 12"/>
                <a:gd name="T2" fmla="*/ 1 w 14"/>
                <a:gd name="T3" fmla="*/ 9 h 12"/>
                <a:gd name="T4" fmla="*/ 1 w 14"/>
                <a:gd name="T5" fmla="*/ 9 h 12"/>
                <a:gd name="T6" fmla="*/ 12 w 14"/>
                <a:gd name="T7" fmla="*/ 1 h 12"/>
                <a:gd name="T8" fmla="*/ 14 w 14"/>
                <a:gd name="T9" fmla="*/ 1 h 12"/>
                <a:gd name="T10" fmla="*/ 14 w 14"/>
                <a:gd name="T11" fmla="*/ 1 h 12"/>
                <a:gd name="T12" fmla="*/ 14 w 14"/>
                <a:gd name="T13" fmla="*/ 3 h 12"/>
                <a:gd name="T14" fmla="*/ 14 w 14"/>
                <a:gd name="T15" fmla="*/ 3 h 12"/>
                <a:gd name="T16" fmla="*/ 3 w 14"/>
                <a:gd name="T17" fmla="*/ 11 h 12"/>
                <a:gd name="T18" fmla="*/ 2 w 14"/>
                <a:gd name="T19" fmla="*/ 12 h 12"/>
                <a:gd name="T20" fmla="*/ 2 w 14"/>
                <a:gd name="T21" fmla="*/ 12 h 12"/>
                <a:gd name="T22" fmla="*/ 1 w 14"/>
                <a:gd name="T23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" h="12">
                  <a:moveTo>
                    <a:pt x="1" y="11"/>
                  </a:moveTo>
                  <a:cubicBezTo>
                    <a:pt x="0" y="11"/>
                    <a:pt x="1" y="10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2" y="0"/>
                    <a:pt x="13" y="0"/>
                    <a:pt x="14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4" y="2"/>
                    <a:pt x="14" y="3"/>
                    <a:pt x="14" y="3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3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1" y="12"/>
                    <a:pt x="1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6" name="Freeform 94"/>
            <p:cNvSpPr>
              <a:spLocks noEditPoints="1"/>
            </p:cNvSpPr>
            <p:nvPr/>
          </p:nvSpPr>
          <p:spPr bwMode="auto">
            <a:xfrm>
              <a:off x="5724525" y="3043238"/>
              <a:ext cx="88900" cy="84138"/>
            </a:xfrm>
            <a:custGeom>
              <a:avLst/>
              <a:gdLst>
                <a:gd name="T0" fmla="*/ 0 w 17"/>
                <a:gd name="T1" fmla="*/ 15 h 16"/>
                <a:gd name="T2" fmla="*/ 0 w 17"/>
                <a:gd name="T3" fmla="*/ 12 h 16"/>
                <a:gd name="T4" fmla="*/ 0 w 17"/>
                <a:gd name="T5" fmla="*/ 12 h 16"/>
                <a:gd name="T6" fmla="*/ 1 w 17"/>
                <a:gd name="T7" fmla="*/ 10 h 16"/>
                <a:gd name="T8" fmla="*/ 1 w 17"/>
                <a:gd name="T9" fmla="*/ 10 h 16"/>
                <a:gd name="T10" fmla="*/ 11 w 17"/>
                <a:gd name="T11" fmla="*/ 1 h 16"/>
                <a:gd name="T12" fmla="*/ 14 w 17"/>
                <a:gd name="T13" fmla="*/ 0 h 16"/>
                <a:gd name="T14" fmla="*/ 14 w 17"/>
                <a:gd name="T15" fmla="*/ 0 h 16"/>
                <a:gd name="T16" fmla="*/ 16 w 17"/>
                <a:gd name="T17" fmla="*/ 2 h 16"/>
                <a:gd name="T18" fmla="*/ 16 w 17"/>
                <a:gd name="T19" fmla="*/ 2 h 16"/>
                <a:gd name="T20" fmla="*/ 17 w 17"/>
                <a:gd name="T21" fmla="*/ 4 h 16"/>
                <a:gd name="T22" fmla="*/ 17 w 17"/>
                <a:gd name="T23" fmla="*/ 4 h 16"/>
                <a:gd name="T24" fmla="*/ 16 w 17"/>
                <a:gd name="T25" fmla="*/ 7 h 16"/>
                <a:gd name="T26" fmla="*/ 16 w 17"/>
                <a:gd name="T27" fmla="*/ 7 h 16"/>
                <a:gd name="T28" fmla="*/ 5 w 17"/>
                <a:gd name="T29" fmla="*/ 15 h 16"/>
                <a:gd name="T30" fmla="*/ 3 w 17"/>
                <a:gd name="T31" fmla="*/ 16 h 16"/>
                <a:gd name="T32" fmla="*/ 3 w 17"/>
                <a:gd name="T33" fmla="*/ 16 h 16"/>
                <a:gd name="T34" fmla="*/ 3 w 17"/>
                <a:gd name="T35" fmla="*/ 16 h 16"/>
                <a:gd name="T36" fmla="*/ 3 w 17"/>
                <a:gd name="T37" fmla="*/ 16 h 16"/>
                <a:gd name="T38" fmla="*/ 0 w 17"/>
                <a:gd name="T39" fmla="*/ 15 h 16"/>
                <a:gd name="T40" fmla="*/ 2 w 17"/>
                <a:gd name="T41" fmla="*/ 13 h 16"/>
                <a:gd name="T42" fmla="*/ 3 w 17"/>
                <a:gd name="T43" fmla="*/ 12 h 16"/>
                <a:gd name="T44" fmla="*/ 3 w 17"/>
                <a:gd name="T45" fmla="*/ 12 h 16"/>
                <a:gd name="T46" fmla="*/ 2 w 17"/>
                <a:gd name="T47" fmla="*/ 13 h 16"/>
                <a:gd name="T48" fmla="*/ 3 w 17"/>
                <a:gd name="T49" fmla="*/ 12 h 16"/>
                <a:gd name="T50" fmla="*/ 3 w 17"/>
                <a:gd name="T51" fmla="*/ 12 h 16"/>
                <a:gd name="T52" fmla="*/ 3 w 17"/>
                <a:gd name="T53" fmla="*/ 12 h 16"/>
                <a:gd name="T54" fmla="*/ 3 w 17"/>
                <a:gd name="T55" fmla="*/ 12 h 16"/>
                <a:gd name="T56" fmla="*/ 3 w 17"/>
                <a:gd name="T57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7" h="16">
                  <a:moveTo>
                    <a:pt x="0" y="15"/>
                  </a:moveTo>
                  <a:cubicBezTo>
                    <a:pt x="0" y="14"/>
                    <a:pt x="0" y="13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1"/>
                    <a:pt x="0" y="10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2" y="1"/>
                    <a:pt x="13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5" y="0"/>
                    <a:pt x="16" y="1"/>
                    <a:pt x="16" y="2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7" y="2"/>
                    <a:pt x="17" y="3"/>
                    <a:pt x="17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5"/>
                    <a:pt x="17" y="6"/>
                    <a:pt x="16" y="7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16"/>
                    <a:pt x="4" y="16"/>
                    <a:pt x="3" y="16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2" y="16"/>
                    <a:pt x="1" y="15"/>
                    <a:pt x="0" y="15"/>
                  </a:cubicBezTo>
                  <a:close/>
                  <a:moveTo>
                    <a:pt x="2" y="13"/>
                  </a:move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2" y="13"/>
                    <a:pt x="2" y="13"/>
                    <a:pt x="2" y="13"/>
                  </a:cubicBezTo>
                  <a:close/>
                  <a:moveTo>
                    <a:pt x="3" y="12"/>
                  </a:move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7" name="Freeform 95"/>
            <p:cNvSpPr/>
            <p:nvPr/>
          </p:nvSpPr>
          <p:spPr bwMode="auto">
            <a:xfrm>
              <a:off x="6019800" y="3016251"/>
              <a:ext cx="58738" cy="26988"/>
            </a:xfrm>
            <a:custGeom>
              <a:avLst/>
              <a:gdLst>
                <a:gd name="T0" fmla="*/ 9 w 11"/>
                <a:gd name="T1" fmla="*/ 5 h 5"/>
                <a:gd name="T2" fmla="*/ 1 w 11"/>
                <a:gd name="T3" fmla="*/ 3 h 5"/>
                <a:gd name="T4" fmla="*/ 0 w 11"/>
                <a:gd name="T5" fmla="*/ 1 h 5"/>
                <a:gd name="T6" fmla="*/ 0 w 11"/>
                <a:gd name="T7" fmla="*/ 1 h 5"/>
                <a:gd name="T8" fmla="*/ 2 w 11"/>
                <a:gd name="T9" fmla="*/ 0 h 5"/>
                <a:gd name="T10" fmla="*/ 2 w 11"/>
                <a:gd name="T11" fmla="*/ 0 h 5"/>
                <a:gd name="T12" fmla="*/ 10 w 11"/>
                <a:gd name="T13" fmla="*/ 2 h 5"/>
                <a:gd name="T14" fmla="*/ 11 w 11"/>
                <a:gd name="T15" fmla="*/ 4 h 5"/>
                <a:gd name="T16" fmla="*/ 11 w 11"/>
                <a:gd name="T17" fmla="*/ 4 h 5"/>
                <a:gd name="T18" fmla="*/ 9 w 11"/>
                <a:gd name="T19" fmla="*/ 5 h 5"/>
                <a:gd name="T20" fmla="*/ 9 w 11"/>
                <a:gd name="T21" fmla="*/ 5 h 5"/>
                <a:gd name="T22" fmla="*/ 9 w 11"/>
                <a:gd name="T23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" h="5">
                  <a:moveTo>
                    <a:pt x="9" y="5"/>
                  </a:moveTo>
                  <a:cubicBezTo>
                    <a:pt x="1" y="3"/>
                    <a:pt x="1" y="3"/>
                    <a:pt x="1" y="3"/>
                  </a:cubicBezTo>
                  <a:cubicBezTo>
                    <a:pt x="0" y="3"/>
                    <a:pt x="0" y="2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1" y="2"/>
                    <a:pt x="11" y="3"/>
                    <a:pt x="11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5"/>
                    <a:pt x="10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" name="Freeform 96"/>
            <p:cNvSpPr/>
            <p:nvPr/>
          </p:nvSpPr>
          <p:spPr bwMode="auto">
            <a:xfrm>
              <a:off x="6010275" y="3006726"/>
              <a:ext cx="79375" cy="46038"/>
            </a:xfrm>
            <a:custGeom>
              <a:avLst/>
              <a:gdLst>
                <a:gd name="T0" fmla="*/ 11 w 15"/>
                <a:gd name="T1" fmla="*/ 9 h 9"/>
                <a:gd name="T2" fmla="*/ 11 w 15"/>
                <a:gd name="T3" fmla="*/ 9 h 9"/>
                <a:gd name="T4" fmla="*/ 11 w 15"/>
                <a:gd name="T5" fmla="*/ 9 h 9"/>
                <a:gd name="T6" fmla="*/ 11 w 15"/>
                <a:gd name="T7" fmla="*/ 7 h 9"/>
                <a:gd name="T8" fmla="*/ 11 w 15"/>
                <a:gd name="T9" fmla="*/ 9 h 9"/>
                <a:gd name="T10" fmla="*/ 2 w 15"/>
                <a:gd name="T11" fmla="*/ 7 h 9"/>
                <a:gd name="T12" fmla="*/ 0 w 15"/>
                <a:gd name="T13" fmla="*/ 4 h 9"/>
                <a:gd name="T14" fmla="*/ 0 w 15"/>
                <a:gd name="T15" fmla="*/ 4 h 9"/>
                <a:gd name="T16" fmla="*/ 0 w 15"/>
                <a:gd name="T17" fmla="*/ 3 h 9"/>
                <a:gd name="T18" fmla="*/ 0 w 15"/>
                <a:gd name="T19" fmla="*/ 3 h 9"/>
                <a:gd name="T20" fmla="*/ 3 w 15"/>
                <a:gd name="T21" fmla="*/ 0 h 9"/>
                <a:gd name="T22" fmla="*/ 3 w 15"/>
                <a:gd name="T23" fmla="*/ 0 h 9"/>
                <a:gd name="T24" fmla="*/ 4 w 15"/>
                <a:gd name="T25" fmla="*/ 0 h 9"/>
                <a:gd name="T26" fmla="*/ 4 w 15"/>
                <a:gd name="T27" fmla="*/ 0 h 9"/>
                <a:gd name="T28" fmla="*/ 12 w 15"/>
                <a:gd name="T29" fmla="*/ 2 h 9"/>
                <a:gd name="T30" fmla="*/ 15 w 15"/>
                <a:gd name="T31" fmla="*/ 6 h 9"/>
                <a:gd name="T32" fmla="*/ 15 w 15"/>
                <a:gd name="T33" fmla="*/ 6 h 9"/>
                <a:gd name="T34" fmla="*/ 15 w 15"/>
                <a:gd name="T35" fmla="*/ 7 h 9"/>
                <a:gd name="T36" fmla="*/ 15 w 15"/>
                <a:gd name="T37" fmla="*/ 7 h 9"/>
                <a:gd name="T38" fmla="*/ 11 w 15"/>
                <a:gd name="T39" fmla="*/ 9 h 9"/>
                <a:gd name="T40" fmla="*/ 11 w 15"/>
                <a:gd name="T41" fmla="*/ 9 h 9"/>
                <a:gd name="T42" fmla="*/ 11 w 15"/>
                <a:gd name="T4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5" h="9">
                  <a:moveTo>
                    <a:pt x="11" y="9"/>
                  </a:moveTo>
                  <a:cubicBezTo>
                    <a:pt x="11" y="9"/>
                    <a:pt x="11" y="9"/>
                    <a:pt x="11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1" y="7"/>
                    <a:pt x="0" y="5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2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4" y="3"/>
                    <a:pt x="15" y="4"/>
                    <a:pt x="15" y="6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6"/>
                    <a:pt x="15" y="6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4" y="8"/>
                    <a:pt x="13" y="9"/>
                    <a:pt x="11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1" y="9"/>
                    <a:pt x="11" y="9"/>
                    <a:pt x="11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" name="Freeform 97"/>
            <p:cNvSpPr/>
            <p:nvPr/>
          </p:nvSpPr>
          <p:spPr bwMode="auto">
            <a:xfrm>
              <a:off x="5729288" y="3311526"/>
              <a:ext cx="95250" cy="127000"/>
            </a:xfrm>
            <a:custGeom>
              <a:avLst/>
              <a:gdLst>
                <a:gd name="T0" fmla="*/ 1 w 18"/>
                <a:gd name="T1" fmla="*/ 14 h 24"/>
                <a:gd name="T2" fmla="*/ 1 w 18"/>
                <a:gd name="T3" fmla="*/ 12 h 24"/>
                <a:gd name="T4" fmla="*/ 1 w 18"/>
                <a:gd name="T5" fmla="*/ 12 h 24"/>
                <a:gd name="T6" fmla="*/ 3 w 18"/>
                <a:gd name="T7" fmla="*/ 12 h 24"/>
                <a:gd name="T8" fmla="*/ 3 w 18"/>
                <a:gd name="T9" fmla="*/ 12 h 24"/>
                <a:gd name="T10" fmla="*/ 12 w 18"/>
                <a:gd name="T11" fmla="*/ 19 h 24"/>
                <a:gd name="T12" fmla="*/ 15 w 18"/>
                <a:gd name="T13" fmla="*/ 9 h 24"/>
                <a:gd name="T14" fmla="*/ 15 w 18"/>
                <a:gd name="T15" fmla="*/ 2 h 24"/>
                <a:gd name="T16" fmla="*/ 17 w 18"/>
                <a:gd name="T17" fmla="*/ 0 h 24"/>
                <a:gd name="T18" fmla="*/ 17 w 18"/>
                <a:gd name="T19" fmla="*/ 0 h 24"/>
                <a:gd name="T20" fmla="*/ 18 w 18"/>
                <a:gd name="T21" fmla="*/ 2 h 24"/>
                <a:gd name="T22" fmla="*/ 18 w 18"/>
                <a:gd name="T23" fmla="*/ 2 h 24"/>
                <a:gd name="T24" fmla="*/ 18 w 18"/>
                <a:gd name="T25" fmla="*/ 10 h 24"/>
                <a:gd name="T26" fmla="*/ 13 w 18"/>
                <a:gd name="T27" fmla="*/ 24 h 24"/>
                <a:gd name="T28" fmla="*/ 1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1" y="14"/>
                  </a:moveTo>
                  <a:cubicBezTo>
                    <a:pt x="1" y="14"/>
                    <a:pt x="0" y="13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1"/>
                    <a:pt x="2" y="11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5" y="1"/>
                    <a:pt x="16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0"/>
                    <a:pt x="18" y="1"/>
                    <a:pt x="18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" y="14"/>
                    <a:pt x="1" y="14"/>
                    <a:pt x="1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0" name="Freeform 98"/>
            <p:cNvSpPr>
              <a:spLocks noEditPoints="1"/>
            </p:cNvSpPr>
            <p:nvPr/>
          </p:nvSpPr>
          <p:spPr bwMode="auto">
            <a:xfrm>
              <a:off x="5724525" y="3300413"/>
              <a:ext cx="111125" cy="153988"/>
            </a:xfrm>
            <a:custGeom>
              <a:avLst/>
              <a:gdLst>
                <a:gd name="T0" fmla="*/ 1 w 21"/>
                <a:gd name="T1" fmla="*/ 18 h 29"/>
                <a:gd name="T2" fmla="*/ 1 w 21"/>
                <a:gd name="T3" fmla="*/ 18 h 29"/>
                <a:gd name="T4" fmla="*/ 0 w 21"/>
                <a:gd name="T5" fmla="*/ 15 h 29"/>
                <a:gd name="T6" fmla="*/ 0 w 21"/>
                <a:gd name="T7" fmla="*/ 15 h 29"/>
                <a:gd name="T8" fmla="*/ 0 w 21"/>
                <a:gd name="T9" fmla="*/ 13 h 29"/>
                <a:gd name="T10" fmla="*/ 0 w 21"/>
                <a:gd name="T11" fmla="*/ 13 h 29"/>
                <a:gd name="T12" fmla="*/ 3 w 21"/>
                <a:gd name="T13" fmla="*/ 11 h 29"/>
                <a:gd name="T14" fmla="*/ 3 w 21"/>
                <a:gd name="T15" fmla="*/ 11 h 29"/>
                <a:gd name="T16" fmla="*/ 5 w 21"/>
                <a:gd name="T17" fmla="*/ 12 h 29"/>
                <a:gd name="T18" fmla="*/ 5 w 21"/>
                <a:gd name="T19" fmla="*/ 12 h 29"/>
                <a:gd name="T20" fmla="*/ 12 w 21"/>
                <a:gd name="T21" fmla="*/ 17 h 29"/>
                <a:gd name="T22" fmla="*/ 14 w 21"/>
                <a:gd name="T23" fmla="*/ 11 h 29"/>
                <a:gd name="T24" fmla="*/ 14 w 21"/>
                <a:gd name="T25" fmla="*/ 4 h 29"/>
                <a:gd name="T26" fmla="*/ 18 w 21"/>
                <a:gd name="T27" fmla="*/ 0 h 29"/>
                <a:gd name="T28" fmla="*/ 18 w 21"/>
                <a:gd name="T29" fmla="*/ 0 h 29"/>
                <a:gd name="T30" fmla="*/ 21 w 21"/>
                <a:gd name="T31" fmla="*/ 4 h 29"/>
                <a:gd name="T32" fmla="*/ 21 w 21"/>
                <a:gd name="T33" fmla="*/ 4 h 29"/>
                <a:gd name="T34" fmla="*/ 21 w 21"/>
                <a:gd name="T35" fmla="*/ 12 h 29"/>
                <a:gd name="T36" fmla="*/ 15 w 21"/>
                <a:gd name="T37" fmla="*/ 29 h 29"/>
                <a:gd name="T38" fmla="*/ 1 w 21"/>
                <a:gd name="T39" fmla="*/ 18 h 29"/>
                <a:gd name="T40" fmla="*/ 2 w 21"/>
                <a:gd name="T41" fmla="*/ 16 h 29"/>
                <a:gd name="T42" fmla="*/ 3 w 21"/>
                <a:gd name="T43" fmla="*/ 15 h 29"/>
                <a:gd name="T44" fmla="*/ 3 w 21"/>
                <a:gd name="T45" fmla="*/ 15 h 29"/>
                <a:gd name="T46" fmla="*/ 3 w 21"/>
                <a:gd name="T47" fmla="*/ 15 h 29"/>
                <a:gd name="T48" fmla="*/ 2 w 21"/>
                <a:gd name="T49" fmla="*/ 16 h 29"/>
                <a:gd name="T50" fmla="*/ 3 w 21"/>
                <a:gd name="T51" fmla="*/ 15 h 29"/>
                <a:gd name="T52" fmla="*/ 3 w 21"/>
                <a:gd name="T53" fmla="*/ 15 h 29"/>
                <a:gd name="T54" fmla="*/ 3 w 21"/>
                <a:gd name="T55" fmla="*/ 15 h 29"/>
                <a:gd name="T56" fmla="*/ 3 w 21"/>
                <a:gd name="T57" fmla="*/ 15 h 29"/>
                <a:gd name="T58" fmla="*/ 3 w 21"/>
                <a:gd name="T59" fmla="*/ 15 h 29"/>
                <a:gd name="T60" fmla="*/ 3 w 21"/>
                <a:gd name="T61" fmla="*/ 15 h 29"/>
                <a:gd name="T62" fmla="*/ 3 w 21"/>
                <a:gd name="T63" fmla="*/ 15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1" h="29">
                  <a:moveTo>
                    <a:pt x="1" y="18"/>
                  </a:moveTo>
                  <a:cubicBezTo>
                    <a:pt x="1" y="18"/>
                    <a:pt x="1" y="18"/>
                    <a:pt x="1" y="18"/>
                  </a:cubicBezTo>
                  <a:cubicBezTo>
                    <a:pt x="0" y="17"/>
                    <a:pt x="0" y="16"/>
                    <a:pt x="0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4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" y="12"/>
                    <a:pt x="2" y="11"/>
                    <a:pt x="3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4" y="11"/>
                    <a:pt x="5" y="12"/>
                    <a:pt x="5" y="12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2"/>
                    <a:pt x="16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0" y="0"/>
                    <a:pt x="21" y="2"/>
                    <a:pt x="21" y="4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" y="18"/>
                    <a:pt x="1" y="18"/>
                    <a:pt x="1" y="18"/>
                  </a:cubicBezTo>
                  <a:close/>
                  <a:moveTo>
                    <a:pt x="2" y="16"/>
                  </a:moveTo>
                  <a:cubicBezTo>
                    <a:pt x="3" y="15"/>
                    <a:pt x="3" y="15"/>
                    <a:pt x="3" y="15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2" y="16"/>
                    <a:pt x="2" y="16"/>
                    <a:pt x="2" y="16"/>
                  </a:cubicBezTo>
                  <a:close/>
                  <a:moveTo>
                    <a:pt x="3" y="15"/>
                  </a:moveTo>
                  <a:cubicBezTo>
                    <a:pt x="3" y="15"/>
                    <a:pt x="3" y="15"/>
                    <a:pt x="3" y="15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3" y="15"/>
                    <a:pt x="3" y="15"/>
                    <a:pt x="3" y="15"/>
                  </a:cubicBezTo>
                  <a:close/>
                  <a:moveTo>
                    <a:pt x="3" y="15"/>
                  </a:moveTo>
                  <a:cubicBezTo>
                    <a:pt x="3" y="15"/>
                    <a:pt x="3" y="15"/>
                    <a:pt x="3" y="15"/>
                  </a:cubicBezTo>
                  <a:cubicBezTo>
                    <a:pt x="3" y="15"/>
                    <a:pt x="3" y="15"/>
                    <a:pt x="3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" name="Freeform 99"/>
            <p:cNvSpPr/>
            <p:nvPr/>
          </p:nvSpPr>
          <p:spPr bwMode="auto">
            <a:xfrm>
              <a:off x="5808663" y="3338513"/>
              <a:ext cx="84138" cy="88900"/>
            </a:xfrm>
            <a:custGeom>
              <a:avLst/>
              <a:gdLst>
                <a:gd name="T0" fmla="*/ 0 w 16"/>
                <a:gd name="T1" fmla="*/ 5 h 17"/>
                <a:gd name="T2" fmla="*/ 1 w 16"/>
                <a:gd name="T3" fmla="*/ 3 h 17"/>
                <a:gd name="T4" fmla="*/ 1 w 16"/>
                <a:gd name="T5" fmla="*/ 3 h 17"/>
                <a:gd name="T6" fmla="*/ 3 w 16"/>
                <a:gd name="T7" fmla="*/ 3 h 17"/>
                <a:gd name="T8" fmla="*/ 3 w 16"/>
                <a:gd name="T9" fmla="*/ 3 h 17"/>
                <a:gd name="T10" fmla="*/ 9 w 16"/>
                <a:gd name="T11" fmla="*/ 11 h 17"/>
                <a:gd name="T12" fmla="*/ 13 w 16"/>
                <a:gd name="T13" fmla="*/ 1 h 17"/>
                <a:gd name="T14" fmla="*/ 15 w 16"/>
                <a:gd name="T15" fmla="*/ 1 h 17"/>
                <a:gd name="T16" fmla="*/ 15 w 16"/>
                <a:gd name="T17" fmla="*/ 1 h 17"/>
                <a:gd name="T18" fmla="*/ 16 w 16"/>
                <a:gd name="T19" fmla="*/ 2 h 17"/>
                <a:gd name="T20" fmla="*/ 16 w 16"/>
                <a:gd name="T21" fmla="*/ 2 h 17"/>
                <a:gd name="T22" fmla="*/ 10 w 16"/>
                <a:gd name="T23" fmla="*/ 17 h 17"/>
                <a:gd name="T24" fmla="*/ 0 w 16"/>
                <a:gd name="T25" fmla="*/ 5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17">
                  <a:moveTo>
                    <a:pt x="0" y="5"/>
                  </a:moveTo>
                  <a:cubicBezTo>
                    <a:pt x="0" y="5"/>
                    <a:pt x="0" y="4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2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4" y="0"/>
                    <a:pt x="15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6" y="1"/>
                    <a:pt x="16" y="2"/>
                    <a:pt x="16" y="2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0" y="5"/>
                    <a:pt x="0" y="5"/>
                    <a:pt x="0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" name="Freeform 100"/>
            <p:cNvSpPr/>
            <p:nvPr/>
          </p:nvSpPr>
          <p:spPr bwMode="auto">
            <a:xfrm>
              <a:off x="5797550" y="3327401"/>
              <a:ext cx="106363" cy="115888"/>
            </a:xfrm>
            <a:custGeom>
              <a:avLst/>
              <a:gdLst>
                <a:gd name="T0" fmla="*/ 1 w 20"/>
                <a:gd name="T1" fmla="*/ 9 h 22"/>
                <a:gd name="T2" fmla="*/ 2 w 20"/>
                <a:gd name="T3" fmla="*/ 7 h 22"/>
                <a:gd name="T4" fmla="*/ 4 w 20"/>
                <a:gd name="T5" fmla="*/ 6 h 22"/>
                <a:gd name="T6" fmla="*/ 4 w 20"/>
                <a:gd name="T7" fmla="*/ 6 h 22"/>
                <a:gd name="T8" fmla="*/ 2 w 20"/>
                <a:gd name="T9" fmla="*/ 7 h 22"/>
                <a:gd name="T10" fmla="*/ 1 w 20"/>
                <a:gd name="T11" fmla="*/ 9 h 22"/>
                <a:gd name="T12" fmla="*/ 0 w 20"/>
                <a:gd name="T13" fmla="*/ 6 h 22"/>
                <a:gd name="T14" fmla="*/ 0 w 20"/>
                <a:gd name="T15" fmla="*/ 6 h 22"/>
                <a:gd name="T16" fmla="*/ 1 w 20"/>
                <a:gd name="T17" fmla="*/ 4 h 22"/>
                <a:gd name="T18" fmla="*/ 1 w 20"/>
                <a:gd name="T19" fmla="*/ 4 h 22"/>
                <a:gd name="T20" fmla="*/ 4 w 20"/>
                <a:gd name="T21" fmla="*/ 3 h 22"/>
                <a:gd name="T22" fmla="*/ 4 w 20"/>
                <a:gd name="T23" fmla="*/ 3 h 22"/>
                <a:gd name="T24" fmla="*/ 6 w 20"/>
                <a:gd name="T25" fmla="*/ 4 h 22"/>
                <a:gd name="T26" fmla="*/ 6 w 20"/>
                <a:gd name="T27" fmla="*/ 4 h 22"/>
                <a:gd name="T28" fmla="*/ 11 w 20"/>
                <a:gd name="T29" fmla="*/ 9 h 22"/>
                <a:gd name="T30" fmla="*/ 13 w 20"/>
                <a:gd name="T31" fmla="*/ 3 h 22"/>
                <a:gd name="T32" fmla="*/ 16 w 20"/>
                <a:gd name="T33" fmla="*/ 0 h 22"/>
                <a:gd name="T34" fmla="*/ 16 w 20"/>
                <a:gd name="T35" fmla="*/ 0 h 22"/>
                <a:gd name="T36" fmla="*/ 18 w 20"/>
                <a:gd name="T37" fmla="*/ 1 h 22"/>
                <a:gd name="T38" fmla="*/ 18 w 20"/>
                <a:gd name="T39" fmla="*/ 1 h 22"/>
                <a:gd name="T40" fmla="*/ 20 w 20"/>
                <a:gd name="T41" fmla="*/ 4 h 22"/>
                <a:gd name="T42" fmla="*/ 20 w 20"/>
                <a:gd name="T43" fmla="*/ 4 h 22"/>
                <a:gd name="T44" fmla="*/ 20 w 20"/>
                <a:gd name="T45" fmla="*/ 5 h 22"/>
                <a:gd name="T46" fmla="*/ 20 w 20"/>
                <a:gd name="T47" fmla="*/ 5 h 22"/>
                <a:gd name="T48" fmla="*/ 13 w 20"/>
                <a:gd name="T49" fmla="*/ 22 h 22"/>
                <a:gd name="T50" fmla="*/ 1 w 20"/>
                <a:gd name="T51" fmla="*/ 9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0" h="22">
                  <a:moveTo>
                    <a:pt x="1" y="9"/>
                  </a:moveTo>
                  <a:cubicBezTo>
                    <a:pt x="2" y="7"/>
                    <a:pt x="2" y="7"/>
                    <a:pt x="2" y="7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0" y="8"/>
                    <a:pt x="0" y="7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5"/>
                    <a:pt x="0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2" y="3"/>
                    <a:pt x="3" y="3"/>
                    <a:pt x="4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5" y="3"/>
                    <a:pt x="6" y="3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4" y="1"/>
                    <a:pt x="1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8" y="1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9" y="1"/>
                    <a:pt x="20" y="3"/>
                    <a:pt x="20" y="4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0" y="4"/>
                    <a:pt x="20" y="5"/>
                    <a:pt x="20" y="5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" y="9"/>
                    <a:pt x="1" y="9"/>
                    <a:pt x="1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3" name="Freeform 101"/>
            <p:cNvSpPr>
              <a:spLocks noEditPoints="1"/>
            </p:cNvSpPr>
            <p:nvPr/>
          </p:nvSpPr>
          <p:spPr bwMode="auto">
            <a:xfrm>
              <a:off x="5580063" y="3348038"/>
              <a:ext cx="498475" cy="747713"/>
            </a:xfrm>
            <a:custGeom>
              <a:avLst/>
              <a:gdLst>
                <a:gd name="T0" fmla="*/ 13 w 94"/>
                <a:gd name="T1" fmla="*/ 109 h 142"/>
                <a:gd name="T2" fmla="*/ 0 w 94"/>
                <a:gd name="T3" fmla="*/ 50 h 142"/>
                <a:gd name="T4" fmla="*/ 0 w 94"/>
                <a:gd name="T5" fmla="*/ 50 h 142"/>
                <a:gd name="T6" fmla="*/ 15 w 94"/>
                <a:gd name="T7" fmla="*/ 11 h 142"/>
                <a:gd name="T8" fmla="*/ 15 w 94"/>
                <a:gd name="T9" fmla="*/ 11 h 142"/>
                <a:gd name="T10" fmla="*/ 48 w 94"/>
                <a:gd name="T11" fmla="*/ 0 h 142"/>
                <a:gd name="T12" fmla="*/ 48 w 94"/>
                <a:gd name="T13" fmla="*/ 0 h 142"/>
                <a:gd name="T14" fmla="*/ 80 w 94"/>
                <a:gd name="T15" fmla="*/ 10 h 142"/>
                <a:gd name="T16" fmla="*/ 80 w 94"/>
                <a:gd name="T17" fmla="*/ 10 h 142"/>
                <a:gd name="T18" fmla="*/ 94 w 94"/>
                <a:gd name="T19" fmla="*/ 49 h 142"/>
                <a:gd name="T20" fmla="*/ 94 w 94"/>
                <a:gd name="T21" fmla="*/ 49 h 142"/>
                <a:gd name="T22" fmla="*/ 79 w 94"/>
                <a:gd name="T23" fmla="*/ 109 h 142"/>
                <a:gd name="T24" fmla="*/ 79 w 94"/>
                <a:gd name="T25" fmla="*/ 109 h 142"/>
                <a:gd name="T26" fmla="*/ 46 w 94"/>
                <a:gd name="T27" fmla="*/ 142 h 142"/>
                <a:gd name="T28" fmla="*/ 46 w 94"/>
                <a:gd name="T29" fmla="*/ 142 h 142"/>
                <a:gd name="T30" fmla="*/ 13 w 94"/>
                <a:gd name="T31" fmla="*/ 109 h 142"/>
                <a:gd name="T32" fmla="*/ 77 w 94"/>
                <a:gd name="T33" fmla="*/ 108 h 142"/>
                <a:gd name="T34" fmla="*/ 91 w 94"/>
                <a:gd name="T35" fmla="*/ 49 h 142"/>
                <a:gd name="T36" fmla="*/ 91 w 94"/>
                <a:gd name="T37" fmla="*/ 49 h 142"/>
                <a:gd name="T38" fmla="*/ 48 w 94"/>
                <a:gd name="T39" fmla="*/ 3 h 142"/>
                <a:gd name="T40" fmla="*/ 48 w 94"/>
                <a:gd name="T41" fmla="*/ 3 h 142"/>
                <a:gd name="T42" fmla="*/ 3 w 94"/>
                <a:gd name="T43" fmla="*/ 50 h 142"/>
                <a:gd name="T44" fmla="*/ 3 w 94"/>
                <a:gd name="T45" fmla="*/ 50 h 142"/>
                <a:gd name="T46" fmla="*/ 16 w 94"/>
                <a:gd name="T47" fmla="*/ 108 h 142"/>
                <a:gd name="T48" fmla="*/ 16 w 94"/>
                <a:gd name="T49" fmla="*/ 108 h 142"/>
                <a:gd name="T50" fmla="*/ 46 w 94"/>
                <a:gd name="T51" fmla="*/ 139 h 142"/>
                <a:gd name="T52" fmla="*/ 46 w 94"/>
                <a:gd name="T53" fmla="*/ 139 h 142"/>
                <a:gd name="T54" fmla="*/ 77 w 94"/>
                <a:gd name="T55" fmla="*/ 108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94" h="142">
                  <a:moveTo>
                    <a:pt x="13" y="109"/>
                  </a:moveTo>
                  <a:cubicBezTo>
                    <a:pt x="5" y="91"/>
                    <a:pt x="0" y="68"/>
                    <a:pt x="0" y="50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0" y="31"/>
                    <a:pt x="6" y="18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24" y="3"/>
                    <a:pt x="36" y="0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60" y="0"/>
                    <a:pt x="71" y="3"/>
                    <a:pt x="80" y="10"/>
                  </a:cubicBezTo>
                  <a:cubicBezTo>
                    <a:pt x="80" y="10"/>
                    <a:pt x="80" y="10"/>
                    <a:pt x="80" y="10"/>
                  </a:cubicBezTo>
                  <a:cubicBezTo>
                    <a:pt x="89" y="18"/>
                    <a:pt x="94" y="30"/>
                    <a:pt x="94" y="49"/>
                  </a:cubicBezTo>
                  <a:cubicBezTo>
                    <a:pt x="94" y="49"/>
                    <a:pt x="94" y="49"/>
                    <a:pt x="94" y="49"/>
                  </a:cubicBezTo>
                  <a:cubicBezTo>
                    <a:pt x="94" y="68"/>
                    <a:pt x="88" y="91"/>
                    <a:pt x="79" y="109"/>
                  </a:cubicBezTo>
                  <a:cubicBezTo>
                    <a:pt x="79" y="109"/>
                    <a:pt x="79" y="109"/>
                    <a:pt x="79" y="109"/>
                  </a:cubicBezTo>
                  <a:cubicBezTo>
                    <a:pt x="70" y="127"/>
                    <a:pt x="59" y="142"/>
                    <a:pt x="46" y="142"/>
                  </a:cubicBezTo>
                  <a:cubicBezTo>
                    <a:pt x="46" y="142"/>
                    <a:pt x="46" y="142"/>
                    <a:pt x="46" y="142"/>
                  </a:cubicBezTo>
                  <a:cubicBezTo>
                    <a:pt x="33" y="142"/>
                    <a:pt x="22" y="128"/>
                    <a:pt x="13" y="109"/>
                  </a:cubicBezTo>
                  <a:close/>
                  <a:moveTo>
                    <a:pt x="77" y="108"/>
                  </a:moveTo>
                  <a:cubicBezTo>
                    <a:pt x="85" y="90"/>
                    <a:pt x="91" y="67"/>
                    <a:pt x="91" y="49"/>
                  </a:cubicBezTo>
                  <a:cubicBezTo>
                    <a:pt x="91" y="49"/>
                    <a:pt x="91" y="49"/>
                    <a:pt x="91" y="49"/>
                  </a:cubicBezTo>
                  <a:cubicBezTo>
                    <a:pt x="91" y="13"/>
                    <a:pt x="71" y="3"/>
                    <a:pt x="48" y="3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25" y="3"/>
                    <a:pt x="3" y="14"/>
                    <a:pt x="3" y="50"/>
                  </a:cubicBezTo>
                  <a:cubicBezTo>
                    <a:pt x="3" y="50"/>
                    <a:pt x="3" y="50"/>
                    <a:pt x="3" y="50"/>
                  </a:cubicBezTo>
                  <a:cubicBezTo>
                    <a:pt x="3" y="68"/>
                    <a:pt x="8" y="90"/>
                    <a:pt x="16" y="108"/>
                  </a:cubicBezTo>
                  <a:cubicBezTo>
                    <a:pt x="16" y="108"/>
                    <a:pt x="16" y="108"/>
                    <a:pt x="16" y="108"/>
                  </a:cubicBezTo>
                  <a:cubicBezTo>
                    <a:pt x="24" y="126"/>
                    <a:pt x="35" y="139"/>
                    <a:pt x="46" y="139"/>
                  </a:cubicBezTo>
                  <a:cubicBezTo>
                    <a:pt x="46" y="139"/>
                    <a:pt x="46" y="139"/>
                    <a:pt x="46" y="139"/>
                  </a:cubicBezTo>
                  <a:cubicBezTo>
                    <a:pt x="56" y="139"/>
                    <a:pt x="68" y="126"/>
                    <a:pt x="77" y="10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4" name="Freeform 102"/>
            <p:cNvSpPr>
              <a:spLocks noEditPoints="1"/>
            </p:cNvSpPr>
            <p:nvPr/>
          </p:nvSpPr>
          <p:spPr bwMode="auto">
            <a:xfrm>
              <a:off x="5570538" y="3338513"/>
              <a:ext cx="519113" cy="768350"/>
            </a:xfrm>
            <a:custGeom>
              <a:avLst/>
              <a:gdLst>
                <a:gd name="T0" fmla="*/ 14 w 98"/>
                <a:gd name="T1" fmla="*/ 112 h 146"/>
                <a:gd name="T2" fmla="*/ 15 w 98"/>
                <a:gd name="T3" fmla="*/ 111 h 146"/>
                <a:gd name="T4" fmla="*/ 14 w 98"/>
                <a:gd name="T5" fmla="*/ 112 h 146"/>
                <a:gd name="T6" fmla="*/ 0 w 98"/>
                <a:gd name="T7" fmla="*/ 52 h 146"/>
                <a:gd name="T8" fmla="*/ 0 w 98"/>
                <a:gd name="T9" fmla="*/ 52 h 146"/>
                <a:gd name="T10" fmla="*/ 0 w 98"/>
                <a:gd name="T11" fmla="*/ 52 h 146"/>
                <a:gd name="T12" fmla="*/ 0 w 98"/>
                <a:gd name="T13" fmla="*/ 52 h 146"/>
                <a:gd name="T14" fmla="*/ 16 w 98"/>
                <a:gd name="T15" fmla="*/ 11 h 146"/>
                <a:gd name="T16" fmla="*/ 16 w 98"/>
                <a:gd name="T17" fmla="*/ 11 h 146"/>
                <a:gd name="T18" fmla="*/ 50 w 98"/>
                <a:gd name="T19" fmla="*/ 0 h 146"/>
                <a:gd name="T20" fmla="*/ 50 w 98"/>
                <a:gd name="T21" fmla="*/ 0 h 146"/>
                <a:gd name="T22" fmla="*/ 83 w 98"/>
                <a:gd name="T23" fmla="*/ 11 h 146"/>
                <a:gd name="T24" fmla="*/ 83 w 98"/>
                <a:gd name="T25" fmla="*/ 11 h 146"/>
                <a:gd name="T26" fmla="*/ 98 w 98"/>
                <a:gd name="T27" fmla="*/ 51 h 146"/>
                <a:gd name="T28" fmla="*/ 98 w 98"/>
                <a:gd name="T29" fmla="*/ 51 h 146"/>
                <a:gd name="T30" fmla="*/ 98 w 98"/>
                <a:gd name="T31" fmla="*/ 51 h 146"/>
                <a:gd name="T32" fmla="*/ 98 w 98"/>
                <a:gd name="T33" fmla="*/ 51 h 146"/>
                <a:gd name="T34" fmla="*/ 83 w 98"/>
                <a:gd name="T35" fmla="*/ 112 h 146"/>
                <a:gd name="T36" fmla="*/ 83 w 98"/>
                <a:gd name="T37" fmla="*/ 112 h 146"/>
                <a:gd name="T38" fmla="*/ 48 w 98"/>
                <a:gd name="T39" fmla="*/ 146 h 146"/>
                <a:gd name="T40" fmla="*/ 48 w 98"/>
                <a:gd name="T41" fmla="*/ 146 h 146"/>
                <a:gd name="T42" fmla="*/ 14 w 98"/>
                <a:gd name="T43" fmla="*/ 112 h 146"/>
                <a:gd name="T44" fmla="*/ 48 w 98"/>
                <a:gd name="T45" fmla="*/ 139 h 146"/>
                <a:gd name="T46" fmla="*/ 48 w 98"/>
                <a:gd name="T47" fmla="*/ 139 h 146"/>
                <a:gd name="T48" fmla="*/ 48 w 98"/>
                <a:gd name="T49" fmla="*/ 139 h 146"/>
                <a:gd name="T50" fmla="*/ 77 w 98"/>
                <a:gd name="T51" fmla="*/ 109 h 146"/>
                <a:gd name="T52" fmla="*/ 77 w 98"/>
                <a:gd name="T53" fmla="*/ 109 h 146"/>
                <a:gd name="T54" fmla="*/ 79 w 98"/>
                <a:gd name="T55" fmla="*/ 110 h 146"/>
                <a:gd name="T56" fmla="*/ 77 w 98"/>
                <a:gd name="T57" fmla="*/ 109 h 146"/>
                <a:gd name="T58" fmla="*/ 91 w 98"/>
                <a:gd name="T59" fmla="*/ 51 h 146"/>
                <a:gd name="T60" fmla="*/ 91 w 98"/>
                <a:gd name="T61" fmla="*/ 51 h 146"/>
                <a:gd name="T62" fmla="*/ 91 w 98"/>
                <a:gd name="T63" fmla="*/ 51 h 146"/>
                <a:gd name="T64" fmla="*/ 91 w 98"/>
                <a:gd name="T65" fmla="*/ 51 h 146"/>
                <a:gd name="T66" fmla="*/ 91 w 98"/>
                <a:gd name="T67" fmla="*/ 51 h 146"/>
                <a:gd name="T68" fmla="*/ 50 w 98"/>
                <a:gd name="T69" fmla="*/ 7 h 146"/>
                <a:gd name="T70" fmla="*/ 50 w 98"/>
                <a:gd name="T71" fmla="*/ 7 h 146"/>
                <a:gd name="T72" fmla="*/ 7 w 98"/>
                <a:gd name="T73" fmla="*/ 52 h 146"/>
                <a:gd name="T74" fmla="*/ 7 w 98"/>
                <a:gd name="T75" fmla="*/ 52 h 146"/>
                <a:gd name="T76" fmla="*/ 7 w 98"/>
                <a:gd name="T77" fmla="*/ 52 h 146"/>
                <a:gd name="T78" fmla="*/ 7 w 98"/>
                <a:gd name="T79" fmla="*/ 52 h 146"/>
                <a:gd name="T80" fmla="*/ 20 w 98"/>
                <a:gd name="T81" fmla="*/ 109 h 146"/>
                <a:gd name="T82" fmla="*/ 20 w 98"/>
                <a:gd name="T83" fmla="*/ 109 h 146"/>
                <a:gd name="T84" fmla="*/ 48 w 98"/>
                <a:gd name="T85" fmla="*/ 139 h 146"/>
                <a:gd name="T86" fmla="*/ 48 w 98"/>
                <a:gd name="T87" fmla="*/ 139 h 146"/>
                <a:gd name="T88" fmla="*/ 48 w 98"/>
                <a:gd name="T89" fmla="*/ 139 h 146"/>
                <a:gd name="T90" fmla="*/ 48 w 98"/>
                <a:gd name="T91" fmla="*/ 139 h 146"/>
                <a:gd name="T92" fmla="*/ 48 w 98"/>
                <a:gd name="T93" fmla="*/ 139 h 146"/>
                <a:gd name="T94" fmla="*/ 48 w 98"/>
                <a:gd name="T95" fmla="*/ 139 h 146"/>
                <a:gd name="T96" fmla="*/ 48 w 98"/>
                <a:gd name="T97" fmla="*/ 139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98" h="146">
                  <a:moveTo>
                    <a:pt x="14" y="112"/>
                  </a:moveTo>
                  <a:cubicBezTo>
                    <a:pt x="15" y="111"/>
                    <a:pt x="15" y="111"/>
                    <a:pt x="15" y="111"/>
                  </a:cubicBezTo>
                  <a:cubicBezTo>
                    <a:pt x="14" y="112"/>
                    <a:pt x="14" y="112"/>
                    <a:pt x="14" y="112"/>
                  </a:cubicBezTo>
                  <a:cubicBezTo>
                    <a:pt x="5" y="94"/>
                    <a:pt x="0" y="71"/>
                    <a:pt x="0" y="52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33"/>
                    <a:pt x="6" y="19"/>
                    <a:pt x="16" y="11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25" y="3"/>
                    <a:pt x="38" y="0"/>
                    <a:pt x="50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62" y="0"/>
                    <a:pt x="74" y="3"/>
                    <a:pt x="83" y="11"/>
                  </a:cubicBezTo>
                  <a:cubicBezTo>
                    <a:pt x="83" y="11"/>
                    <a:pt x="83" y="11"/>
                    <a:pt x="83" y="11"/>
                  </a:cubicBezTo>
                  <a:cubicBezTo>
                    <a:pt x="92" y="19"/>
                    <a:pt x="98" y="32"/>
                    <a:pt x="98" y="51"/>
                  </a:cubicBezTo>
                  <a:cubicBezTo>
                    <a:pt x="98" y="51"/>
                    <a:pt x="98" y="51"/>
                    <a:pt x="98" y="51"/>
                  </a:cubicBezTo>
                  <a:cubicBezTo>
                    <a:pt x="98" y="51"/>
                    <a:pt x="98" y="51"/>
                    <a:pt x="98" y="51"/>
                  </a:cubicBezTo>
                  <a:cubicBezTo>
                    <a:pt x="98" y="51"/>
                    <a:pt x="98" y="51"/>
                    <a:pt x="98" y="51"/>
                  </a:cubicBezTo>
                  <a:cubicBezTo>
                    <a:pt x="98" y="70"/>
                    <a:pt x="92" y="93"/>
                    <a:pt x="83" y="112"/>
                  </a:cubicBezTo>
                  <a:cubicBezTo>
                    <a:pt x="83" y="112"/>
                    <a:pt x="83" y="112"/>
                    <a:pt x="83" y="112"/>
                  </a:cubicBezTo>
                  <a:cubicBezTo>
                    <a:pt x="74" y="130"/>
                    <a:pt x="62" y="145"/>
                    <a:pt x="48" y="146"/>
                  </a:cubicBezTo>
                  <a:cubicBezTo>
                    <a:pt x="48" y="146"/>
                    <a:pt x="48" y="146"/>
                    <a:pt x="48" y="146"/>
                  </a:cubicBezTo>
                  <a:cubicBezTo>
                    <a:pt x="33" y="145"/>
                    <a:pt x="22" y="131"/>
                    <a:pt x="14" y="112"/>
                  </a:cubicBezTo>
                  <a:close/>
                  <a:moveTo>
                    <a:pt x="48" y="139"/>
                  </a:moveTo>
                  <a:cubicBezTo>
                    <a:pt x="48" y="139"/>
                    <a:pt x="48" y="139"/>
                    <a:pt x="48" y="139"/>
                  </a:cubicBezTo>
                  <a:cubicBezTo>
                    <a:pt x="48" y="139"/>
                    <a:pt x="48" y="139"/>
                    <a:pt x="48" y="139"/>
                  </a:cubicBezTo>
                  <a:cubicBezTo>
                    <a:pt x="57" y="139"/>
                    <a:pt x="68" y="127"/>
                    <a:pt x="77" y="109"/>
                  </a:cubicBezTo>
                  <a:cubicBezTo>
                    <a:pt x="77" y="109"/>
                    <a:pt x="77" y="109"/>
                    <a:pt x="77" y="109"/>
                  </a:cubicBezTo>
                  <a:cubicBezTo>
                    <a:pt x="79" y="110"/>
                    <a:pt x="79" y="110"/>
                    <a:pt x="79" y="110"/>
                  </a:cubicBezTo>
                  <a:cubicBezTo>
                    <a:pt x="77" y="109"/>
                    <a:pt x="77" y="109"/>
                    <a:pt x="77" y="109"/>
                  </a:cubicBezTo>
                  <a:cubicBezTo>
                    <a:pt x="85" y="91"/>
                    <a:pt x="91" y="69"/>
                    <a:pt x="91" y="51"/>
                  </a:cubicBezTo>
                  <a:cubicBezTo>
                    <a:pt x="91" y="51"/>
                    <a:pt x="91" y="51"/>
                    <a:pt x="91" y="51"/>
                  </a:cubicBezTo>
                  <a:cubicBezTo>
                    <a:pt x="91" y="51"/>
                    <a:pt x="91" y="51"/>
                    <a:pt x="91" y="51"/>
                  </a:cubicBezTo>
                  <a:cubicBezTo>
                    <a:pt x="91" y="51"/>
                    <a:pt x="91" y="51"/>
                    <a:pt x="91" y="51"/>
                  </a:cubicBezTo>
                  <a:cubicBezTo>
                    <a:pt x="91" y="51"/>
                    <a:pt x="91" y="51"/>
                    <a:pt x="91" y="51"/>
                  </a:cubicBezTo>
                  <a:cubicBezTo>
                    <a:pt x="90" y="16"/>
                    <a:pt x="72" y="8"/>
                    <a:pt x="50" y="7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27" y="7"/>
                    <a:pt x="7" y="17"/>
                    <a:pt x="7" y="52"/>
                  </a:cubicBezTo>
                  <a:cubicBezTo>
                    <a:pt x="7" y="52"/>
                    <a:pt x="7" y="52"/>
                    <a:pt x="7" y="52"/>
                  </a:cubicBezTo>
                  <a:cubicBezTo>
                    <a:pt x="7" y="52"/>
                    <a:pt x="7" y="52"/>
                    <a:pt x="7" y="52"/>
                  </a:cubicBezTo>
                  <a:cubicBezTo>
                    <a:pt x="7" y="52"/>
                    <a:pt x="7" y="52"/>
                    <a:pt x="7" y="52"/>
                  </a:cubicBezTo>
                  <a:cubicBezTo>
                    <a:pt x="7" y="70"/>
                    <a:pt x="12" y="92"/>
                    <a:pt x="20" y="109"/>
                  </a:cubicBezTo>
                  <a:cubicBezTo>
                    <a:pt x="20" y="109"/>
                    <a:pt x="20" y="109"/>
                    <a:pt x="20" y="109"/>
                  </a:cubicBezTo>
                  <a:cubicBezTo>
                    <a:pt x="28" y="127"/>
                    <a:pt x="39" y="139"/>
                    <a:pt x="48" y="139"/>
                  </a:cubicBezTo>
                  <a:cubicBezTo>
                    <a:pt x="48" y="139"/>
                    <a:pt x="48" y="139"/>
                    <a:pt x="48" y="139"/>
                  </a:cubicBezTo>
                  <a:cubicBezTo>
                    <a:pt x="48" y="139"/>
                    <a:pt x="48" y="139"/>
                    <a:pt x="48" y="139"/>
                  </a:cubicBezTo>
                  <a:cubicBezTo>
                    <a:pt x="48" y="139"/>
                    <a:pt x="48" y="139"/>
                    <a:pt x="48" y="139"/>
                  </a:cubicBezTo>
                  <a:cubicBezTo>
                    <a:pt x="48" y="139"/>
                    <a:pt x="48" y="139"/>
                    <a:pt x="48" y="139"/>
                  </a:cubicBezTo>
                  <a:cubicBezTo>
                    <a:pt x="48" y="139"/>
                    <a:pt x="48" y="139"/>
                    <a:pt x="48" y="139"/>
                  </a:cubicBezTo>
                  <a:cubicBezTo>
                    <a:pt x="48" y="139"/>
                    <a:pt x="48" y="139"/>
                    <a:pt x="48" y="1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5" name="Freeform 103"/>
            <p:cNvSpPr>
              <a:spLocks noEditPoints="1"/>
            </p:cNvSpPr>
            <p:nvPr/>
          </p:nvSpPr>
          <p:spPr bwMode="auto">
            <a:xfrm>
              <a:off x="5808663" y="3359151"/>
              <a:ext cx="127000" cy="547688"/>
            </a:xfrm>
            <a:custGeom>
              <a:avLst/>
              <a:gdLst>
                <a:gd name="T0" fmla="*/ 0 w 80"/>
                <a:gd name="T1" fmla="*/ 292 h 345"/>
                <a:gd name="T2" fmla="*/ 0 w 80"/>
                <a:gd name="T3" fmla="*/ 10 h 345"/>
                <a:gd name="T4" fmla="*/ 3 w 80"/>
                <a:gd name="T5" fmla="*/ 10 h 345"/>
                <a:gd name="T6" fmla="*/ 7 w 80"/>
                <a:gd name="T7" fmla="*/ 3 h 345"/>
                <a:gd name="T8" fmla="*/ 13 w 80"/>
                <a:gd name="T9" fmla="*/ 0 h 345"/>
                <a:gd name="T10" fmla="*/ 80 w 80"/>
                <a:gd name="T11" fmla="*/ 249 h 345"/>
                <a:gd name="T12" fmla="*/ 50 w 80"/>
                <a:gd name="T13" fmla="*/ 345 h 345"/>
                <a:gd name="T14" fmla="*/ 0 w 80"/>
                <a:gd name="T15" fmla="*/ 292 h 345"/>
                <a:gd name="T16" fmla="*/ 0 w 80"/>
                <a:gd name="T17" fmla="*/ 292 h 345"/>
                <a:gd name="T18" fmla="*/ 10 w 80"/>
                <a:gd name="T19" fmla="*/ 285 h 345"/>
                <a:gd name="T20" fmla="*/ 47 w 80"/>
                <a:gd name="T21" fmla="*/ 325 h 345"/>
                <a:gd name="T22" fmla="*/ 70 w 80"/>
                <a:gd name="T23" fmla="*/ 249 h 345"/>
                <a:gd name="T24" fmla="*/ 10 w 80"/>
                <a:gd name="T25" fmla="*/ 23 h 345"/>
                <a:gd name="T26" fmla="*/ 10 w 80"/>
                <a:gd name="T27" fmla="*/ 285 h 345"/>
                <a:gd name="T28" fmla="*/ 10 w 80"/>
                <a:gd name="T29" fmla="*/ 285 h 345"/>
                <a:gd name="T30" fmla="*/ 7 w 80"/>
                <a:gd name="T31" fmla="*/ 10 h 345"/>
                <a:gd name="T32" fmla="*/ 10 w 80"/>
                <a:gd name="T33" fmla="*/ 7 h 345"/>
                <a:gd name="T34" fmla="*/ 7 w 80"/>
                <a:gd name="T35" fmla="*/ 10 h 345"/>
                <a:gd name="T36" fmla="*/ 7 w 80"/>
                <a:gd name="T37" fmla="*/ 10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0" h="345">
                  <a:moveTo>
                    <a:pt x="0" y="292"/>
                  </a:moveTo>
                  <a:lnTo>
                    <a:pt x="0" y="10"/>
                  </a:lnTo>
                  <a:lnTo>
                    <a:pt x="3" y="10"/>
                  </a:lnTo>
                  <a:lnTo>
                    <a:pt x="7" y="3"/>
                  </a:lnTo>
                  <a:lnTo>
                    <a:pt x="13" y="0"/>
                  </a:lnTo>
                  <a:lnTo>
                    <a:pt x="80" y="249"/>
                  </a:lnTo>
                  <a:lnTo>
                    <a:pt x="50" y="345"/>
                  </a:lnTo>
                  <a:lnTo>
                    <a:pt x="0" y="292"/>
                  </a:lnTo>
                  <a:lnTo>
                    <a:pt x="0" y="292"/>
                  </a:lnTo>
                  <a:close/>
                  <a:moveTo>
                    <a:pt x="10" y="285"/>
                  </a:moveTo>
                  <a:lnTo>
                    <a:pt x="47" y="325"/>
                  </a:lnTo>
                  <a:lnTo>
                    <a:pt x="70" y="249"/>
                  </a:lnTo>
                  <a:lnTo>
                    <a:pt x="10" y="23"/>
                  </a:lnTo>
                  <a:lnTo>
                    <a:pt x="10" y="285"/>
                  </a:lnTo>
                  <a:lnTo>
                    <a:pt x="10" y="285"/>
                  </a:lnTo>
                  <a:close/>
                  <a:moveTo>
                    <a:pt x="7" y="10"/>
                  </a:moveTo>
                  <a:lnTo>
                    <a:pt x="10" y="7"/>
                  </a:lnTo>
                  <a:lnTo>
                    <a:pt x="7" y="10"/>
                  </a:lnTo>
                  <a:lnTo>
                    <a:pt x="7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6" name="Freeform 104"/>
            <p:cNvSpPr>
              <a:spLocks noEditPoints="1"/>
            </p:cNvSpPr>
            <p:nvPr/>
          </p:nvSpPr>
          <p:spPr bwMode="auto">
            <a:xfrm>
              <a:off x="5797550" y="3338513"/>
              <a:ext cx="149225" cy="588963"/>
            </a:xfrm>
            <a:custGeom>
              <a:avLst/>
              <a:gdLst>
                <a:gd name="T0" fmla="*/ 4 w 94"/>
                <a:gd name="T1" fmla="*/ 308 h 371"/>
                <a:gd name="T2" fmla="*/ 7 w 94"/>
                <a:gd name="T3" fmla="*/ 305 h 371"/>
                <a:gd name="T4" fmla="*/ 14 w 94"/>
                <a:gd name="T5" fmla="*/ 305 h 371"/>
                <a:gd name="T6" fmla="*/ 7 w 94"/>
                <a:gd name="T7" fmla="*/ 305 h 371"/>
                <a:gd name="T8" fmla="*/ 4 w 94"/>
                <a:gd name="T9" fmla="*/ 308 h 371"/>
                <a:gd name="T10" fmla="*/ 0 w 94"/>
                <a:gd name="T11" fmla="*/ 305 h 371"/>
                <a:gd name="T12" fmla="*/ 0 w 94"/>
                <a:gd name="T13" fmla="*/ 20 h 371"/>
                <a:gd name="T14" fmla="*/ 4 w 94"/>
                <a:gd name="T15" fmla="*/ 20 h 371"/>
                <a:gd name="T16" fmla="*/ 4 w 94"/>
                <a:gd name="T17" fmla="*/ 16 h 371"/>
                <a:gd name="T18" fmla="*/ 10 w 94"/>
                <a:gd name="T19" fmla="*/ 13 h 371"/>
                <a:gd name="T20" fmla="*/ 24 w 94"/>
                <a:gd name="T21" fmla="*/ 0 h 371"/>
                <a:gd name="T22" fmla="*/ 94 w 94"/>
                <a:gd name="T23" fmla="*/ 262 h 371"/>
                <a:gd name="T24" fmla="*/ 60 w 94"/>
                <a:gd name="T25" fmla="*/ 371 h 371"/>
                <a:gd name="T26" fmla="*/ 4 w 94"/>
                <a:gd name="T27" fmla="*/ 308 h 371"/>
                <a:gd name="T28" fmla="*/ 4 w 94"/>
                <a:gd name="T29" fmla="*/ 308 h 371"/>
                <a:gd name="T30" fmla="*/ 50 w 94"/>
                <a:gd name="T31" fmla="*/ 325 h 371"/>
                <a:gd name="T32" fmla="*/ 70 w 94"/>
                <a:gd name="T33" fmla="*/ 262 h 371"/>
                <a:gd name="T34" fmla="*/ 24 w 94"/>
                <a:gd name="T35" fmla="*/ 89 h 371"/>
                <a:gd name="T36" fmla="*/ 24 w 94"/>
                <a:gd name="T37" fmla="*/ 298 h 371"/>
                <a:gd name="T38" fmla="*/ 50 w 94"/>
                <a:gd name="T39" fmla="*/ 325 h 371"/>
                <a:gd name="T40" fmla="*/ 50 w 94"/>
                <a:gd name="T41" fmla="*/ 325 h 371"/>
                <a:gd name="T42" fmla="*/ 14 w 94"/>
                <a:gd name="T43" fmla="*/ 36 h 371"/>
                <a:gd name="T44" fmla="*/ 20 w 94"/>
                <a:gd name="T45" fmla="*/ 36 h 371"/>
                <a:gd name="T46" fmla="*/ 17 w 94"/>
                <a:gd name="T47" fmla="*/ 26 h 371"/>
                <a:gd name="T48" fmla="*/ 14 w 94"/>
                <a:gd name="T49" fmla="*/ 29 h 371"/>
                <a:gd name="T50" fmla="*/ 14 w 94"/>
                <a:gd name="T51" fmla="*/ 26 h 371"/>
                <a:gd name="T52" fmla="*/ 14 w 94"/>
                <a:gd name="T53" fmla="*/ 26 h 371"/>
                <a:gd name="T54" fmla="*/ 14 w 94"/>
                <a:gd name="T55" fmla="*/ 36 h 371"/>
                <a:gd name="T56" fmla="*/ 14 w 94"/>
                <a:gd name="T57" fmla="*/ 36 h 371"/>
                <a:gd name="T58" fmla="*/ 14 w 94"/>
                <a:gd name="T59" fmla="*/ 29 h 371"/>
                <a:gd name="T60" fmla="*/ 14 w 94"/>
                <a:gd name="T61" fmla="*/ 26 h 371"/>
                <a:gd name="T62" fmla="*/ 14 w 94"/>
                <a:gd name="T63" fmla="*/ 29 h 371"/>
                <a:gd name="T64" fmla="*/ 14 w 94"/>
                <a:gd name="T65" fmla="*/ 29 h 371"/>
                <a:gd name="T66" fmla="*/ 14 w 94"/>
                <a:gd name="T67" fmla="*/ 29 h 371"/>
                <a:gd name="T68" fmla="*/ 14 w 94"/>
                <a:gd name="T69" fmla="*/ 26 h 371"/>
                <a:gd name="T70" fmla="*/ 14 w 94"/>
                <a:gd name="T71" fmla="*/ 26 h 371"/>
                <a:gd name="T72" fmla="*/ 14 w 94"/>
                <a:gd name="T73" fmla="*/ 29 h 371"/>
                <a:gd name="T74" fmla="*/ 14 w 94"/>
                <a:gd name="T75" fmla="*/ 29 h 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94" h="371">
                  <a:moveTo>
                    <a:pt x="4" y="308"/>
                  </a:moveTo>
                  <a:lnTo>
                    <a:pt x="7" y="305"/>
                  </a:lnTo>
                  <a:lnTo>
                    <a:pt x="14" y="305"/>
                  </a:lnTo>
                  <a:lnTo>
                    <a:pt x="7" y="305"/>
                  </a:lnTo>
                  <a:lnTo>
                    <a:pt x="4" y="308"/>
                  </a:lnTo>
                  <a:lnTo>
                    <a:pt x="0" y="305"/>
                  </a:lnTo>
                  <a:lnTo>
                    <a:pt x="0" y="20"/>
                  </a:lnTo>
                  <a:lnTo>
                    <a:pt x="4" y="20"/>
                  </a:lnTo>
                  <a:lnTo>
                    <a:pt x="4" y="16"/>
                  </a:lnTo>
                  <a:lnTo>
                    <a:pt x="10" y="13"/>
                  </a:lnTo>
                  <a:lnTo>
                    <a:pt x="24" y="0"/>
                  </a:lnTo>
                  <a:lnTo>
                    <a:pt x="94" y="262"/>
                  </a:lnTo>
                  <a:lnTo>
                    <a:pt x="60" y="371"/>
                  </a:lnTo>
                  <a:lnTo>
                    <a:pt x="4" y="308"/>
                  </a:lnTo>
                  <a:lnTo>
                    <a:pt x="4" y="308"/>
                  </a:lnTo>
                  <a:close/>
                  <a:moveTo>
                    <a:pt x="50" y="325"/>
                  </a:moveTo>
                  <a:lnTo>
                    <a:pt x="70" y="262"/>
                  </a:lnTo>
                  <a:lnTo>
                    <a:pt x="24" y="89"/>
                  </a:lnTo>
                  <a:lnTo>
                    <a:pt x="24" y="298"/>
                  </a:lnTo>
                  <a:lnTo>
                    <a:pt x="50" y="325"/>
                  </a:lnTo>
                  <a:lnTo>
                    <a:pt x="50" y="325"/>
                  </a:lnTo>
                  <a:close/>
                  <a:moveTo>
                    <a:pt x="14" y="36"/>
                  </a:moveTo>
                  <a:lnTo>
                    <a:pt x="20" y="36"/>
                  </a:lnTo>
                  <a:lnTo>
                    <a:pt x="17" y="26"/>
                  </a:lnTo>
                  <a:lnTo>
                    <a:pt x="14" y="29"/>
                  </a:lnTo>
                  <a:lnTo>
                    <a:pt x="14" y="26"/>
                  </a:lnTo>
                  <a:lnTo>
                    <a:pt x="14" y="26"/>
                  </a:lnTo>
                  <a:lnTo>
                    <a:pt x="14" y="36"/>
                  </a:lnTo>
                  <a:lnTo>
                    <a:pt x="14" y="36"/>
                  </a:lnTo>
                  <a:close/>
                  <a:moveTo>
                    <a:pt x="14" y="29"/>
                  </a:moveTo>
                  <a:lnTo>
                    <a:pt x="14" y="26"/>
                  </a:lnTo>
                  <a:lnTo>
                    <a:pt x="14" y="29"/>
                  </a:lnTo>
                  <a:lnTo>
                    <a:pt x="14" y="29"/>
                  </a:lnTo>
                  <a:close/>
                  <a:moveTo>
                    <a:pt x="14" y="29"/>
                  </a:moveTo>
                  <a:lnTo>
                    <a:pt x="14" y="26"/>
                  </a:lnTo>
                  <a:lnTo>
                    <a:pt x="14" y="26"/>
                  </a:lnTo>
                  <a:lnTo>
                    <a:pt x="14" y="29"/>
                  </a:lnTo>
                  <a:lnTo>
                    <a:pt x="14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7" name="Freeform 105"/>
            <p:cNvSpPr/>
            <p:nvPr/>
          </p:nvSpPr>
          <p:spPr bwMode="auto">
            <a:xfrm>
              <a:off x="6248400" y="3470276"/>
              <a:ext cx="42863" cy="73025"/>
            </a:xfrm>
            <a:custGeom>
              <a:avLst/>
              <a:gdLst>
                <a:gd name="T0" fmla="*/ 5 w 8"/>
                <a:gd name="T1" fmla="*/ 13 h 14"/>
                <a:gd name="T2" fmla="*/ 0 w 8"/>
                <a:gd name="T3" fmla="*/ 2 h 14"/>
                <a:gd name="T4" fmla="*/ 1 w 8"/>
                <a:gd name="T5" fmla="*/ 0 h 14"/>
                <a:gd name="T6" fmla="*/ 1 w 8"/>
                <a:gd name="T7" fmla="*/ 0 h 14"/>
                <a:gd name="T8" fmla="*/ 3 w 8"/>
                <a:gd name="T9" fmla="*/ 1 h 14"/>
                <a:gd name="T10" fmla="*/ 3 w 8"/>
                <a:gd name="T11" fmla="*/ 1 h 14"/>
                <a:gd name="T12" fmla="*/ 7 w 8"/>
                <a:gd name="T13" fmla="*/ 12 h 14"/>
                <a:gd name="T14" fmla="*/ 7 w 8"/>
                <a:gd name="T15" fmla="*/ 14 h 14"/>
                <a:gd name="T16" fmla="*/ 7 w 8"/>
                <a:gd name="T17" fmla="*/ 14 h 14"/>
                <a:gd name="T18" fmla="*/ 6 w 8"/>
                <a:gd name="T19" fmla="*/ 14 h 14"/>
                <a:gd name="T20" fmla="*/ 6 w 8"/>
                <a:gd name="T21" fmla="*/ 14 h 14"/>
                <a:gd name="T22" fmla="*/ 5 w 8"/>
                <a:gd name="T23" fmla="*/ 1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" h="14">
                  <a:moveTo>
                    <a:pt x="5" y="13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2" y="0"/>
                    <a:pt x="3" y="0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8" y="13"/>
                    <a:pt x="7" y="14"/>
                    <a:pt x="7" y="14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5" y="14"/>
                    <a:pt x="5" y="14"/>
                    <a:pt x="5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8" name="Freeform 106"/>
            <p:cNvSpPr>
              <a:spLocks noEditPoints="1"/>
            </p:cNvSpPr>
            <p:nvPr/>
          </p:nvSpPr>
          <p:spPr bwMode="auto">
            <a:xfrm>
              <a:off x="6237288" y="3459163"/>
              <a:ext cx="63500" cy="95250"/>
            </a:xfrm>
            <a:custGeom>
              <a:avLst/>
              <a:gdLst>
                <a:gd name="T0" fmla="*/ 5 w 12"/>
                <a:gd name="T1" fmla="*/ 16 h 18"/>
                <a:gd name="T2" fmla="*/ 5 w 12"/>
                <a:gd name="T3" fmla="*/ 16 h 18"/>
                <a:gd name="T4" fmla="*/ 0 w 12"/>
                <a:gd name="T5" fmla="*/ 5 h 18"/>
                <a:gd name="T6" fmla="*/ 0 w 12"/>
                <a:gd name="T7" fmla="*/ 4 h 18"/>
                <a:gd name="T8" fmla="*/ 0 w 12"/>
                <a:gd name="T9" fmla="*/ 4 h 18"/>
                <a:gd name="T10" fmla="*/ 2 w 12"/>
                <a:gd name="T11" fmla="*/ 0 h 18"/>
                <a:gd name="T12" fmla="*/ 2 w 12"/>
                <a:gd name="T13" fmla="*/ 0 h 18"/>
                <a:gd name="T14" fmla="*/ 4 w 12"/>
                <a:gd name="T15" fmla="*/ 0 h 18"/>
                <a:gd name="T16" fmla="*/ 4 w 12"/>
                <a:gd name="T17" fmla="*/ 0 h 18"/>
                <a:gd name="T18" fmla="*/ 7 w 12"/>
                <a:gd name="T19" fmla="*/ 2 h 18"/>
                <a:gd name="T20" fmla="*/ 7 w 12"/>
                <a:gd name="T21" fmla="*/ 2 h 18"/>
                <a:gd name="T22" fmla="*/ 11 w 12"/>
                <a:gd name="T23" fmla="*/ 13 h 18"/>
                <a:gd name="T24" fmla="*/ 12 w 12"/>
                <a:gd name="T25" fmla="*/ 15 h 18"/>
                <a:gd name="T26" fmla="*/ 12 w 12"/>
                <a:gd name="T27" fmla="*/ 15 h 18"/>
                <a:gd name="T28" fmla="*/ 9 w 12"/>
                <a:gd name="T29" fmla="*/ 18 h 18"/>
                <a:gd name="T30" fmla="*/ 9 w 12"/>
                <a:gd name="T31" fmla="*/ 18 h 18"/>
                <a:gd name="T32" fmla="*/ 8 w 12"/>
                <a:gd name="T33" fmla="*/ 18 h 18"/>
                <a:gd name="T34" fmla="*/ 8 w 12"/>
                <a:gd name="T35" fmla="*/ 18 h 18"/>
                <a:gd name="T36" fmla="*/ 8 w 12"/>
                <a:gd name="T37" fmla="*/ 18 h 18"/>
                <a:gd name="T38" fmla="*/ 8 w 12"/>
                <a:gd name="T39" fmla="*/ 18 h 18"/>
                <a:gd name="T40" fmla="*/ 5 w 12"/>
                <a:gd name="T41" fmla="*/ 16 h 18"/>
                <a:gd name="T42" fmla="*/ 7 w 12"/>
                <a:gd name="T43" fmla="*/ 15 h 18"/>
                <a:gd name="T44" fmla="*/ 9 w 12"/>
                <a:gd name="T45" fmla="*/ 14 h 18"/>
                <a:gd name="T46" fmla="*/ 8 w 12"/>
                <a:gd name="T47" fmla="*/ 15 h 18"/>
                <a:gd name="T48" fmla="*/ 8 w 12"/>
                <a:gd name="T49" fmla="*/ 15 h 18"/>
                <a:gd name="T50" fmla="*/ 8 w 12"/>
                <a:gd name="T51" fmla="*/ 15 h 18"/>
                <a:gd name="T52" fmla="*/ 8 w 12"/>
                <a:gd name="T53" fmla="*/ 15 h 18"/>
                <a:gd name="T54" fmla="*/ 8 w 12"/>
                <a:gd name="T55" fmla="*/ 15 h 18"/>
                <a:gd name="T56" fmla="*/ 7 w 12"/>
                <a:gd name="T57" fmla="*/ 15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2" h="18">
                  <a:moveTo>
                    <a:pt x="5" y="16"/>
                  </a:moveTo>
                  <a:cubicBezTo>
                    <a:pt x="5" y="16"/>
                    <a:pt x="5" y="16"/>
                    <a:pt x="5" y="16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1" y="1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0"/>
                    <a:pt x="3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5" y="0"/>
                    <a:pt x="6" y="1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12" y="14"/>
                    <a:pt x="12" y="14"/>
                    <a:pt x="12" y="15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12" y="16"/>
                    <a:pt x="11" y="17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8"/>
                    <a:pt x="8" y="18"/>
                    <a:pt x="8" y="18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7" y="18"/>
                    <a:pt x="5" y="17"/>
                    <a:pt x="5" y="16"/>
                  </a:cubicBezTo>
                  <a:close/>
                  <a:moveTo>
                    <a:pt x="7" y="15"/>
                  </a:moveTo>
                  <a:cubicBezTo>
                    <a:pt x="9" y="14"/>
                    <a:pt x="9" y="14"/>
                    <a:pt x="9" y="14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7" y="15"/>
                    <a:pt x="7" y="15"/>
                    <a:pt x="7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9" name="Freeform 107"/>
            <p:cNvSpPr/>
            <p:nvPr/>
          </p:nvSpPr>
          <p:spPr bwMode="auto">
            <a:xfrm>
              <a:off x="6062663" y="3443288"/>
              <a:ext cx="238125" cy="327025"/>
            </a:xfrm>
            <a:custGeom>
              <a:avLst/>
              <a:gdLst>
                <a:gd name="T0" fmla="*/ 0 w 45"/>
                <a:gd name="T1" fmla="*/ 42 h 62"/>
                <a:gd name="T2" fmla="*/ 0 w 45"/>
                <a:gd name="T3" fmla="*/ 40 h 62"/>
                <a:gd name="T4" fmla="*/ 0 w 45"/>
                <a:gd name="T5" fmla="*/ 40 h 62"/>
                <a:gd name="T6" fmla="*/ 3 w 45"/>
                <a:gd name="T7" fmla="*/ 40 h 62"/>
                <a:gd name="T8" fmla="*/ 3 w 45"/>
                <a:gd name="T9" fmla="*/ 40 h 62"/>
                <a:gd name="T10" fmla="*/ 20 w 45"/>
                <a:gd name="T11" fmla="*/ 57 h 62"/>
                <a:gd name="T12" fmla="*/ 42 w 45"/>
                <a:gd name="T13" fmla="*/ 17 h 62"/>
                <a:gd name="T14" fmla="*/ 37 w 45"/>
                <a:gd name="T15" fmla="*/ 2 h 62"/>
                <a:gd name="T16" fmla="*/ 37 w 45"/>
                <a:gd name="T17" fmla="*/ 2 h 62"/>
                <a:gd name="T18" fmla="*/ 38 w 45"/>
                <a:gd name="T19" fmla="*/ 0 h 62"/>
                <a:gd name="T20" fmla="*/ 38 w 45"/>
                <a:gd name="T21" fmla="*/ 0 h 62"/>
                <a:gd name="T22" fmla="*/ 40 w 45"/>
                <a:gd name="T23" fmla="*/ 1 h 62"/>
                <a:gd name="T24" fmla="*/ 40 w 45"/>
                <a:gd name="T25" fmla="*/ 1 h 62"/>
                <a:gd name="T26" fmla="*/ 45 w 45"/>
                <a:gd name="T27" fmla="*/ 18 h 62"/>
                <a:gd name="T28" fmla="*/ 21 w 45"/>
                <a:gd name="T29" fmla="*/ 62 h 62"/>
                <a:gd name="T30" fmla="*/ 0 w 45"/>
                <a:gd name="T31" fmla="*/ 4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5" h="62">
                  <a:moveTo>
                    <a:pt x="0" y="42"/>
                  </a:moveTo>
                  <a:cubicBezTo>
                    <a:pt x="0" y="42"/>
                    <a:pt x="0" y="41"/>
                    <a:pt x="0" y="40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" y="39"/>
                    <a:pt x="2" y="39"/>
                    <a:pt x="3" y="40"/>
                  </a:cubicBezTo>
                  <a:cubicBezTo>
                    <a:pt x="3" y="40"/>
                    <a:pt x="3" y="40"/>
                    <a:pt x="3" y="40"/>
                  </a:cubicBezTo>
                  <a:cubicBezTo>
                    <a:pt x="20" y="57"/>
                    <a:pt x="20" y="57"/>
                    <a:pt x="20" y="57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37" y="2"/>
                    <a:pt x="37" y="2"/>
                    <a:pt x="37" y="2"/>
                  </a:cubicBezTo>
                  <a:cubicBezTo>
                    <a:pt x="37" y="2"/>
                    <a:pt x="37" y="2"/>
                    <a:pt x="37" y="2"/>
                  </a:cubicBezTo>
                  <a:cubicBezTo>
                    <a:pt x="37" y="2"/>
                    <a:pt x="38" y="1"/>
                    <a:pt x="38" y="0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39" y="0"/>
                    <a:pt x="40" y="1"/>
                    <a:pt x="40" y="1"/>
                  </a:cubicBezTo>
                  <a:cubicBezTo>
                    <a:pt x="40" y="1"/>
                    <a:pt x="40" y="1"/>
                    <a:pt x="40" y="1"/>
                  </a:cubicBezTo>
                  <a:cubicBezTo>
                    <a:pt x="45" y="18"/>
                    <a:pt x="45" y="18"/>
                    <a:pt x="45" y="18"/>
                  </a:cubicBezTo>
                  <a:cubicBezTo>
                    <a:pt x="21" y="62"/>
                    <a:pt x="21" y="62"/>
                    <a:pt x="21" y="62"/>
                  </a:cubicBezTo>
                  <a:cubicBezTo>
                    <a:pt x="0" y="42"/>
                    <a:pt x="0" y="42"/>
                    <a:pt x="0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0" name="Freeform 108"/>
            <p:cNvSpPr>
              <a:spLocks noEditPoints="1"/>
            </p:cNvSpPr>
            <p:nvPr/>
          </p:nvSpPr>
          <p:spPr bwMode="auto">
            <a:xfrm>
              <a:off x="6051550" y="3432176"/>
              <a:ext cx="265113" cy="358775"/>
            </a:xfrm>
            <a:custGeom>
              <a:avLst/>
              <a:gdLst>
                <a:gd name="T0" fmla="*/ 1 w 50"/>
                <a:gd name="T1" fmla="*/ 46 h 68"/>
                <a:gd name="T2" fmla="*/ 1 w 50"/>
                <a:gd name="T3" fmla="*/ 46 h 68"/>
                <a:gd name="T4" fmla="*/ 0 w 50"/>
                <a:gd name="T5" fmla="*/ 43 h 68"/>
                <a:gd name="T6" fmla="*/ 0 w 50"/>
                <a:gd name="T7" fmla="*/ 43 h 68"/>
                <a:gd name="T8" fmla="*/ 1 w 50"/>
                <a:gd name="T9" fmla="*/ 41 h 68"/>
                <a:gd name="T10" fmla="*/ 1 w 50"/>
                <a:gd name="T11" fmla="*/ 41 h 68"/>
                <a:gd name="T12" fmla="*/ 3 w 50"/>
                <a:gd name="T13" fmla="*/ 40 h 68"/>
                <a:gd name="T14" fmla="*/ 3 w 50"/>
                <a:gd name="T15" fmla="*/ 40 h 68"/>
                <a:gd name="T16" fmla="*/ 6 w 50"/>
                <a:gd name="T17" fmla="*/ 41 h 68"/>
                <a:gd name="T18" fmla="*/ 6 w 50"/>
                <a:gd name="T19" fmla="*/ 41 h 68"/>
                <a:gd name="T20" fmla="*/ 22 w 50"/>
                <a:gd name="T21" fmla="*/ 56 h 68"/>
                <a:gd name="T22" fmla="*/ 42 w 50"/>
                <a:gd name="T23" fmla="*/ 19 h 68"/>
                <a:gd name="T24" fmla="*/ 37 w 50"/>
                <a:gd name="T25" fmla="*/ 2 h 68"/>
                <a:gd name="T26" fmla="*/ 38 w 50"/>
                <a:gd name="T27" fmla="*/ 2 h 68"/>
                <a:gd name="T28" fmla="*/ 40 w 50"/>
                <a:gd name="T29" fmla="*/ 1 h 68"/>
                <a:gd name="T30" fmla="*/ 40 w 50"/>
                <a:gd name="T31" fmla="*/ 1 h 68"/>
                <a:gd name="T32" fmla="*/ 41 w 50"/>
                <a:gd name="T33" fmla="*/ 0 h 68"/>
                <a:gd name="T34" fmla="*/ 41 w 50"/>
                <a:gd name="T35" fmla="*/ 0 h 68"/>
                <a:gd name="T36" fmla="*/ 44 w 50"/>
                <a:gd name="T37" fmla="*/ 3 h 68"/>
                <a:gd name="T38" fmla="*/ 44 w 50"/>
                <a:gd name="T39" fmla="*/ 3 h 68"/>
                <a:gd name="T40" fmla="*/ 50 w 50"/>
                <a:gd name="T41" fmla="*/ 20 h 68"/>
                <a:gd name="T42" fmla="*/ 24 w 50"/>
                <a:gd name="T43" fmla="*/ 68 h 68"/>
                <a:gd name="T44" fmla="*/ 1 w 50"/>
                <a:gd name="T45" fmla="*/ 46 h 68"/>
                <a:gd name="T46" fmla="*/ 2 w 50"/>
                <a:gd name="T47" fmla="*/ 44 h 68"/>
                <a:gd name="T48" fmla="*/ 3 w 50"/>
                <a:gd name="T49" fmla="*/ 43 h 68"/>
                <a:gd name="T50" fmla="*/ 3 w 50"/>
                <a:gd name="T51" fmla="*/ 43 h 68"/>
                <a:gd name="T52" fmla="*/ 2 w 50"/>
                <a:gd name="T53" fmla="*/ 44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0" h="68">
                  <a:moveTo>
                    <a:pt x="1" y="46"/>
                  </a:moveTo>
                  <a:cubicBezTo>
                    <a:pt x="1" y="46"/>
                    <a:pt x="1" y="46"/>
                    <a:pt x="1" y="46"/>
                  </a:cubicBezTo>
                  <a:cubicBezTo>
                    <a:pt x="0" y="45"/>
                    <a:pt x="0" y="44"/>
                    <a:pt x="0" y="43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42"/>
                    <a:pt x="0" y="41"/>
                    <a:pt x="1" y="41"/>
                  </a:cubicBezTo>
                  <a:cubicBezTo>
                    <a:pt x="1" y="41"/>
                    <a:pt x="1" y="41"/>
                    <a:pt x="1" y="41"/>
                  </a:cubicBezTo>
                  <a:cubicBezTo>
                    <a:pt x="2" y="40"/>
                    <a:pt x="3" y="40"/>
                    <a:pt x="3" y="40"/>
                  </a:cubicBezTo>
                  <a:cubicBezTo>
                    <a:pt x="3" y="40"/>
                    <a:pt x="3" y="40"/>
                    <a:pt x="3" y="40"/>
                  </a:cubicBezTo>
                  <a:cubicBezTo>
                    <a:pt x="4" y="40"/>
                    <a:pt x="5" y="40"/>
                    <a:pt x="6" y="41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22" y="56"/>
                    <a:pt x="22" y="56"/>
                    <a:pt x="22" y="56"/>
                  </a:cubicBezTo>
                  <a:cubicBezTo>
                    <a:pt x="42" y="19"/>
                    <a:pt x="42" y="19"/>
                    <a:pt x="42" y="19"/>
                  </a:cubicBezTo>
                  <a:cubicBezTo>
                    <a:pt x="37" y="2"/>
                    <a:pt x="37" y="2"/>
                    <a:pt x="37" y="2"/>
                  </a:cubicBezTo>
                  <a:cubicBezTo>
                    <a:pt x="38" y="2"/>
                    <a:pt x="38" y="2"/>
                    <a:pt x="38" y="2"/>
                  </a:cubicBezTo>
                  <a:cubicBezTo>
                    <a:pt x="38" y="2"/>
                    <a:pt x="39" y="1"/>
                    <a:pt x="40" y="1"/>
                  </a:cubicBezTo>
                  <a:cubicBezTo>
                    <a:pt x="40" y="1"/>
                    <a:pt x="40" y="1"/>
                    <a:pt x="40" y="1"/>
                  </a:cubicBezTo>
                  <a:cubicBezTo>
                    <a:pt x="40" y="0"/>
                    <a:pt x="41" y="0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2" y="0"/>
                    <a:pt x="44" y="1"/>
                    <a:pt x="44" y="3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50" y="20"/>
                    <a:pt x="50" y="20"/>
                    <a:pt x="50" y="20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1" y="46"/>
                    <a:pt x="1" y="46"/>
                    <a:pt x="1" y="46"/>
                  </a:cubicBezTo>
                  <a:close/>
                  <a:moveTo>
                    <a:pt x="2" y="44"/>
                  </a:moveTo>
                  <a:cubicBezTo>
                    <a:pt x="3" y="43"/>
                    <a:pt x="3" y="43"/>
                    <a:pt x="3" y="43"/>
                  </a:cubicBezTo>
                  <a:cubicBezTo>
                    <a:pt x="3" y="43"/>
                    <a:pt x="3" y="43"/>
                    <a:pt x="3" y="43"/>
                  </a:cubicBezTo>
                  <a:cubicBezTo>
                    <a:pt x="2" y="44"/>
                    <a:pt x="2" y="44"/>
                    <a:pt x="2" y="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1" name="Freeform 109"/>
            <p:cNvSpPr/>
            <p:nvPr/>
          </p:nvSpPr>
          <p:spPr bwMode="auto">
            <a:xfrm>
              <a:off x="6284913" y="3427413"/>
              <a:ext cx="15875" cy="115888"/>
            </a:xfrm>
            <a:custGeom>
              <a:avLst/>
              <a:gdLst>
                <a:gd name="T0" fmla="*/ 0 w 3"/>
                <a:gd name="T1" fmla="*/ 21 h 22"/>
                <a:gd name="T2" fmla="*/ 0 w 3"/>
                <a:gd name="T3" fmla="*/ 1 h 22"/>
                <a:gd name="T4" fmla="*/ 2 w 3"/>
                <a:gd name="T5" fmla="*/ 0 h 22"/>
                <a:gd name="T6" fmla="*/ 2 w 3"/>
                <a:gd name="T7" fmla="*/ 0 h 22"/>
                <a:gd name="T8" fmla="*/ 3 w 3"/>
                <a:gd name="T9" fmla="*/ 1 h 22"/>
                <a:gd name="T10" fmla="*/ 3 w 3"/>
                <a:gd name="T11" fmla="*/ 1 h 22"/>
                <a:gd name="T12" fmla="*/ 3 w 3"/>
                <a:gd name="T13" fmla="*/ 21 h 22"/>
                <a:gd name="T14" fmla="*/ 2 w 3"/>
                <a:gd name="T15" fmla="*/ 22 h 22"/>
                <a:gd name="T16" fmla="*/ 2 w 3"/>
                <a:gd name="T17" fmla="*/ 22 h 22"/>
                <a:gd name="T18" fmla="*/ 0 w 3"/>
                <a:gd name="T19" fmla="*/ 2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" h="22">
                  <a:moveTo>
                    <a:pt x="0" y="2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0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21"/>
                    <a:pt x="3" y="22"/>
                    <a:pt x="2" y="22"/>
                  </a:cubicBezTo>
                  <a:cubicBezTo>
                    <a:pt x="2" y="22"/>
                    <a:pt x="2" y="22"/>
                    <a:pt x="2" y="22"/>
                  </a:cubicBezTo>
                  <a:cubicBezTo>
                    <a:pt x="1" y="22"/>
                    <a:pt x="0" y="21"/>
                    <a:pt x="0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2" name="Freeform 110"/>
            <p:cNvSpPr/>
            <p:nvPr/>
          </p:nvSpPr>
          <p:spPr bwMode="auto">
            <a:xfrm>
              <a:off x="6275388" y="3416301"/>
              <a:ext cx="36513" cy="138113"/>
            </a:xfrm>
            <a:custGeom>
              <a:avLst/>
              <a:gdLst>
                <a:gd name="T0" fmla="*/ 0 w 7"/>
                <a:gd name="T1" fmla="*/ 23 h 26"/>
                <a:gd name="T2" fmla="*/ 0 w 7"/>
                <a:gd name="T3" fmla="*/ 3 h 26"/>
                <a:gd name="T4" fmla="*/ 4 w 7"/>
                <a:gd name="T5" fmla="*/ 0 h 26"/>
                <a:gd name="T6" fmla="*/ 4 w 7"/>
                <a:gd name="T7" fmla="*/ 0 h 26"/>
                <a:gd name="T8" fmla="*/ 7 w 7"/>
                <a:gd name="T9" fmla="*/ 3 h 26"/>
                <a:gd name="T10" fmla="*/ 7 w 7"/>
                <a:gd name="T11" fmla="*/ 3 h 26"/>
                <a:gd name="T12" fmla="*/ 7 w 7"/>
                <a:gd name="T13" fmla="*/ 23 h 26"/>
                <a:gd name="T14" fmla="*/ 4 w 7"/>
                <a:gd name="T15" fmla="*/ 26 h 26"/>
                <a:gd name="T16" fmla="*/ 4 w 7"/>
                <a:gd name="T17" fmla="*/ 26 h 26"/>
                <a:gd name="T18" fmla="*/ 0 w 7"/>
                <a:gd name="T19" fmla="*/ 2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" h="26">
                  <a:moveTo>
                    <a:pt x="0" y="23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6" y="0"/>
                    <a:pt x="7" y="1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5"/>
                    <a:pt x="6" y="26"/>
                    <a:pt x="4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2" y="26"/>
                    <a:pt x="0" y="25"/>
                    <a:pt x="0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3" name="Freeform 111"/>
            <p:cNvSpPr/>
            <p:nvPr/>
          </p:nvSpPr>
          <p:spPr bwMode="auto">
            <a:xfrm>
              <a:off x="5380038" y="2643188"/>
              <a:ext cx="269875" cy="800100"/>
            </a:xfrm>
            <a:custGeom>
              <a:avLst/>
              <a:gdLst>
                <a:gd name="T0" fmla="*/ 48 w 51"/>
                <a:gd name="T1" fmla="*/ 151 h 152"/>
                <a:gd name="T2" fmla="*/ 25 w 51"/>
                <a:gd name="T3" fmla="*/ 125 h 152"/>
                <a:gd name="T4" fmla="*/ 25 w 51"/>
                <a:gd name="T5" fmla="*/ 125 h 152"/>
                <a:gd name="T6" fmla="*/ 0 w 51"/>
                <a:gd name="T7" fmla="*/ 91 h 152"/>
                <a:gd name="T8" fmla="*/ 0 w 51"/>
                <a:gd name="T9" fmla="*/ 91 h 152"/>
                <a:gd name="T10" fmla="*/ 0 w 51"/>
                <a:gd name="T11" fmla="*/ 89 h 152"/>
                <a:gd name="T12" fmla="*/ 0 w 51"/>
                <a:gd name="T13" fmla="*/ 89 h 152"/>
                <a:gd name="T14" fmla="*/ 22 w 51"/>
                <a:gd name="T15" fmla="*/ 1 h 152"/>
                <a:gd name="T16" fmla="*/ 22 w 51"/>
                <a:gd name="T17" fmla="*/ 1 h 152"/>
                <a:gd name="T18" fmla="*/ 24 w 51"/>
                <a:gd name="T19" fmla="*/ 0 h 152"/>
                <a:gd name="T20" fmla="*/ 24 w 51"/>
                <a:gd name="T21" fmla="*/ 0 h 152"/>
                <a:gd name="T22" fmla="*/ 25 w 51"/>
                <a:gd name="T23" fmla="*/ 2 h 152"/>
                <a:gd name="T24" fmla="*/ 25 w 51"/>
                <a:gd name="T25" fmla="*/ 2 h 152"/>
                <a:gd name="T26" fmla="*/ 14 w 51"/>
                <a:gd name="T27" fmla="*/ 40 h 152"/>
                <a:gd name="T28" fmla="*/ 14 w 51"/>
                <a:gd name="T29" fmla="*/ 40 h 152"/>
                <a:gd name="T30" fmla="*/ 3 w 51"/>
                <a:gd name="T31" fmla="*/ 89 h 152"/>
                <a:gd name="T32" fmla="*/ 3 w 51"/>
                <a:gd name="T33" fmla="*/ 89 h 152"/>
                <a:gd name="T34" fmla="*/ 3 w 51"/>
                <a:gd name="T35" fmla="*/ 90 h 152"/>
                <a:gd name="T36" fmla="*/ 3 w 51"/>
                <a:gd name="T37" fmla="*/ 90 h 152"/>
                <a:gd name="T38" fmla="*/ 28 w 51"/>
                <a:gd name="T39" fmla="*/ 123 h 152"/>
                <a:gd name="T40" fmla="*/ 28 w 51"/>
                <a:gd name="T41" fmla="*/ 123 h 152"/>
                <a:gd name="T42" fmla="*/ 50 w 51"/>
                <a:gd name="T43" fmla="*/ 149 h 152"/>
                <a:gd name="T44" fmla="*/ 50 w 51"/>
                <a:gd name="T45" fmla="*/ 149 h 152"/>
                <a:gd name="T46" fmla="*/ 50 w 51"/>
                <a:gd name="T47" fmla="*/ 152 h 152"/>
                <a:gd name="T48" fmla="*/ 50 w 51"/>
                <a:gd name="T49" fmla="*/ 152 h 152"/>
                <a:gd name="T50" fmla="*/ 49 w 51"/>
                <a:gd name="T51" fmla="*/ 152 h 152"/>
                <a:gd name="T52" fmla="*/ 49 w 51"/>
                <a:gd name="T53" fmla="*/ 152 h 152"/>
                <a:gd name="T54" fmla="*/ 48 w 51"/>
                <a:gd name="T55" fmla="*/ 151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51" h="152">
                  <a:moveTo>
                    <a:pt x="48" y="151"/>
                  </a:moveTo>
                  <a:cubicBezTo>
                    <a:pt x="48" y="151"/>
                    <a:pt x="37" y="139"/>
                    <a:pt x="25" y="125"/>
                  </a:cubicBezTo>
                  <a:cubicBezTo>
                    <a:pt x="25" y="125"/>
                    <a:pt x="25" y="125"/>
                    <a:pt x="25" y="125"/>
                  </a:cubicBezTo>
                  <a:cubicBezTo>
                    <a:pt x="14" y="111"/>
                    <a:pt x="2" y="97"/>
                    <a:pt x="0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0"/>
                    <a:pt x="0" y="89"/>
                    <a:pt x="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72"/>
                    <a:pt x="22" y="1"/>
                    <a:pt x="22" y="1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3" y="0"/>
                    <a:pt x="23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5" y="0"/>
                    <a:pt x="26" y="1"/>
                    <a:pt x="25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25" y="2"/>
                    <a:pt x="20" y="20"/>
                    <a:pt x="14" y="40"/>
                  </a:cubicBezTo>
                  <a:cubicBezTo>
                    <a:pt x="14" y="40"/>
                    <a:pt x="14" y="40"/>
                    <a:pt x="14" y="40"/>
                  </a:cubicBezTo>
                  <a:cubicBezTo>
                    <a:pt x="9" y="59"/>
                    <a:pt x="3" y="81"/>
                    <a:pt x="3" y="89"/>
                  </a:cubicBezTo>
                  <a:cubicBezTo>
                    <a:pt x="3" y="89"/>
                    <a:pt x="3" y="89"/>
                    <a:pt x="3" y="89"/>
                  </a:cubicBezTo>
                  <a:cubicBezTo>
                    <a:pt x="3" y="89"/>
                    <a:pt x="3" y="90"/>
                    <a:pt x="3" y="90"/>
                  </a:cubicBezTo>
                  <a:cubicBezTo>
                    <a:pt x="3" y="90"/>
                    <a:pt x="3" y="90"/>
                    <a:pt x="3" y="90"/>
                  </a:cubicBezTo>
                  <a:cubicBezTo>
                    <a:pt x="4" y="94"/>
                    <a:pt x="16" y="110"/>
                    <a:pt x="28" y="123"/>
                  </a:cubicBezTo>
                  <a:cubicBezTo>
                    <a:pt x="28" y="123"/>
                    <a:pt x="28" y="123"/>
                    <a:pt x="28" y="123"/>
                  </a:cubicBezTo>
                  <a:cubicBezTo>
                    <a:pt x="39" y="137"/>
                    <a:pt x="50" y="149"/>
                    <a:pt x="50" y="149"/>
                  </a:cubicBezTo>
                  <a:cubicBezTo>
                    <a:pt x="50" y="149"/>
                    <a:pt x="50" y="149"/>
                    <a:pt x="50" y="149"/>
                  </a:cubicBezTo>
                  <a:cubicBezTo>
                    <a:pt x="51" y="150"/>
                    <a:pt x="51" y="151"/>
                    <a:pt x="50" y="152"/>
                  </a:cubicBezTo>
                  <a:cubicBezTo>
                    <a:pt x="50" y="152"/>
                    <a:pt x="50" y="152"/>
                    <a:pt x="50" y="152"/>
                  </a:cubicBezTo>
                  <a:cubicBezTo>
                    <a:pt x="50" y="152"/>
                    <a:pt x="50" y="152"/>
                    <a:pt x="49" y="152"/>
                  </a:cubicBezTo>
                  <a:cubicBezTo>
                    <a:pt x="49" y="152"/>
                    <a:pt x="49" y="152"/>
                    <a:pt x="49" y="152"/>
                  </a:cubicBezTo>
                  <a:cubicBezTo>
                    <a:pt x="49" y="152"/>
                    <a:pt x="49" y="152"/>
                    <a:pt x="48" y="1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4" name="Freeform 112"/>
            <p:cNvSpPr>
              <a:spLocks noEditPoints="1"/>
            </p:cNvSpPr>
            <p:nvPr/>
          </p:nvSpPr>
          <p:spPr bwMode="auto">
            <a:xfrm>
              <a:off x="5368925" y="2632076"/>
              <a:ext cx="290513" cy="822325"/>
            </a:xfrm>
            <a:custGeom>
              <a:avLst/>
              <a:gdLst>
                <a:gd name="T0" fmla="*/ 49 w 55"/>
                <a:gd name="T1" fmla="*/ 155 h 156"/>
                <a:gd name="T2" fmla="*/ 26 w 55"/>
                <a:gd name="T3" fmla="*/ 128 h 156"/>
                <a:gd name="T4" fmla="*/ 0 w 55"/>
                <a:gd name="T5" fmla="*/ 93 h 156"/>
                <a:gd name="T6" fmla="*/ 0 w 55"/>
                <a:gd name="T7" fmla="*/ 91 h 156"/>
                <a:gd name="T8" fmla="*/ 22 w 55"/>
                <a:gd name="T9" fmla="*/ 3 h 156"/>
                <a:gd name="T10" fmla="*/ 22 w 55"/>
                <a:gd name="T11" fmla="*/ 3 h 156"/>
                <a:gd name="T12" fmla="*/ 26 w 55"/>
                <a:gd name="T13" fmla="*/ 0 h 156"/>
                <a:gd name="T14" fmla="*/ 27 w 55"/>
                <a:gd name="T15" fmla="*/ 0 h 156"/>
                <a:gd name="T16" fmla="*/ 29 w 55"/>
                <a:gd name="T17" fmla="*/ 4 h 156"/>
                <a:gd name="T18" fmla="*/ 29 w 55"/>
                <a:gd name="T19" fmla="*/ 4 h 156"/>
                <a:gd name="T20" fmla="*/ 29 w 55"/>
                <a:gd name="T21" fmla="*/ 5 h 156"/>
                <a:gd name="T22" fmla="*/ 29 w 55"/>
                <a:gd name="T23" fmla="*/ 5 h 156"/>
                <a:gd name="T24" fmla="*/ 28 w 55"/>
                <a:gd name="T25" fmla="*/ 8 h 156"/>
                <a:gd name="T26" fmla="*/ 26 w 55"/>
                <a:gd name="T27" fmla="*/ 16 h 156"/>
                <a:gd name="T28" fmla="*/ 18 w 55"/>
                <a:gd name="T29" fmla="*/ 42 h 156"/>
                <a:gd name="T30" fmla="*/ 7 w 55"/>
                <a:gd name="T31" fmla="*/ 90 h 156"/>
                <a:gd name="T32" fmla="*/ 7 w 55"/>
                <a:gd name="T33" fmla="*/ 90 h 156"/>
                <a:gd name="T34" fmla="*/ 7 w 55"/>
                <a:gd name="T35" fmla="*/ 92 h 156"/>
                <a:gd name="T36" fmla="*/ 15 w 55"/>
                <a:gd name="T37" fmla="*/ 104 h 156"/>
                <a:gd name="T38" fmla="*/ 31 w 55"/>
                <a:gd name="T39" fmla="*/ 124 h 156"/>
                <a:gd name="T40" fmla="*/ 54 w 55"/>
                <a:gd name="T41" fmla="*/ 150 h 156"/>
                <a:gd name="T42" fmla="*/ 55 w 55"/>
                <a:gd name="T43" fmla="*/ 152 h 156"/>
                <a:gd name="T44" fmla="*/ 54 w 55"/>
                <a:gd name="T45" fmla="*/ 155 h 156"/>
                <a:gd name="T46" fmla="*/ 51 w 55"/>
                <a:gd name="T47" fmla="*/ 156 h 156"/>
                <a:gd name="T48" fmla="*/ 49 w 55"/>
                <a:gd name="T49" fmla="*/ 155 h 156"/>
                <a:gd name="T50" fmla="*/ 51 w 55"/>
                <a:gd name="T51" fmla="*/ 153 h 156"/>
                <a:gd name="T52" fmla="*/ 51 w 55"/>
                <a:gd name="T53" fmla="*/ 153 h 156"/>
                <a:gd name="T54" fmla="*/ 51 w 55"/>
                <a:gd name="T55" fmla="*/ 153 h 156"/>
                <a:gd name="T56" fmla="*/ 50 w 55"/>
                <a:gd name="T57" fmla="*/ 153 h 156"/>
                <a:gd name="T58" fmla="*/ 52 w 55"/>
                <a:gd name="T59" fmla="*/ 152 h 156"/>
                <a:gd name="T60" fmla="*/ 51 w 55"/>
                <a:gd name="T61" fmla="*/ 152 h 156"/>
                <a:gd name="T62" fmla="*/ 51 w 55"/>
                <a:gd name="T63" fmla="*/ 152 h 156"/>
                <a:gd name="T64" fmla="*/ 51 w 55"/>
                <a:gd name="T65" fmla="*/ 152 h 156"/>
                <a:gd name="T66" fmla="*/ 51 w 55"/>
                <a:gd name="T67" fmla="*/ 152 h 156"/>
                <a:gd name="T68" fmla="*/ 51 w 55"/>
                <a:gd name="T69" fmla="*/ 152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5" h="156">
                  <a:moveTo>
                    <a:pt x="49" y="155"/>
                  </a:moveTo>
                  <a:cubicBezTo>
                    <a:pt x="49" y="155"/>
                    <a:pt x="49" y="155"/>
                    <a:pt x="49" y="155"/>
                  </a:cubicBezTo>
                  <a:cubicBezTo>
                    <a:pt x="49" y="155"/>
                    <a:pt x="37" y="142"/>
                    <a:pt x="26" y="128"/>
                  </a:cubicBezTo>
                  <a:cubicBezTo>
                    <a:pt x="26" y="128"/>
                    <a:pt x="26" y="128"/>
                    <a:pt x="26" y="128"/>
                  </a:cubicBezTo>
                  <a:cubicBezTo>
                    <a:pt x="14" y="114"/>
                    <a:pt x="2" y="100"/>
                    <a:pt x="0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92"/>
                    <a:pt x="0" y="91"/>
                    <a:pt x="0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74"/>
                    <a:pt x="21" y="7"/>
                    <a:pt x="22" y="3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23" y="1"/>
                    <a:pt x="24" y="0"/>
                    <a:pt x="26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26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8" y="1"/>
                    <a:pt x="29" y="2"/>
                    <a:pt x="29" y="4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9" y="5"/>
                    <a:pt x="29" y="5"/>
                    <a:pt x="29" y="5"/>
                  </a:cubicBezTo>
                  <a:cubicBezTo>
                    <a:pt x="29" y="5"/>
                    <a:pt x="29" y="5"/>
                    <a:pt x="29" y="5"/>
                  </a:cubicBezTo>
                  <a:cubicBezTo>
                    <a:pt x="29" y="5"/>
                    <a:pt x="29" y="5"/>
                    <a:pt x="29" y="5"/>
                  </a:cubicBezTo>
                  <a:cubicBezTo>
                    <a:pt x="29" y="5"/>
                    <a:pt x="29" y="5"/>
                    <a:pt x="29" y="5"/>
                  </a:cubicBezTo>
                  <a:cubicBezTo>
                    <a:pt x="29" y="5"/>
                    <a:pt x="29" y="5"/>
                    <a:pt x="29" y="5"/>
                  </a:cubicBezTo>
                  <a:cubicBezTo>
                    <a:pt x="29" y="6"/>
                    <a:pt x="29" y="7"/>
                    <a:pt x="28" y="8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8" y="10"/>
                    <a:pt x="27" y="13"/>
                    <a:pt x="26" y="16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4" y="23"/>
                    <a:pt x="21" y="32"/>
                    <a:pt x="18" y="42"/>
                  </a:cubicBezTo>
                  <a:cubicBezTo>
                    <a:pt x="18" y="42"/>
                    <a:pt x="18" y="42"/>
                    <a:pt x="18" y="42"/>
                  </a:cubicBezTo>
                  <a:cubicBezTo>
                    <a:pt x="13" y="61"/>
                    <a:pt x="7" y="83"/>
                    <a:pt x="7" y="90"/>
                  </a:cubicBezTo>
                  <a:cubicBezTo>
                    <a:pt x="7" y="90"/>
                    <a:pt x="7" y="90"/>
                    <a:pt x="7" y="90"/>
                  </a:cubicBezTo>
                  <a:cubicBezTo>
                    <a:pt x="7" y="90"/>
                    <a:pt x="7" y="90"/>
                    <a:pt x="7" y="90"/>
                  </a:cubicBezTo>
                  <a:cubicBezTo>
                    <a:pt x="7" y="91"/>
                    <a:pt x="7" y="91"/>
                    <a:pt x="7" y="91"/>
                  </a:cubicBezTo>
                  <a:cubicBezTo>
                    <a:pt x="7" y="91"/>
                    <a:pt x="7" y="92"/>
                    <a:pt x="7" y="92"/>
                  </a:cubicBezTo>
                  <a:cubicBezTo>
                    <a:pt x="7" y="92"/>
                    <a:pt x="7" y="92"/>
                    <a:pt x="7" y="92"/>
                  </a:cubicBezTo>
                  <a:cubicBezTo>
                    <a:pt x="7" y="93"/>
                    <a:pt x="11" y="98"/>
                    <a:pt x="15" y="104"/>
                  </a:cubicBezTo>
                  <a:cubicBezTo>
                    <a:pt x="15" y="104"/>
                    <a:pt x="15" y="104"/>
                    <a:pt x="15" y="104"/>
                  </a:cubicBezTo>
                  <a:cubicBezTo>
                    <a:pt x="20" y="110"/>
                    <a:pt x="25" y="117"/>
                    <a:pt x="31" y="124"/>
                  </a:cubicBezTo>
                  <a:cubicBezTo>
                    <a:pt x="31" y="124"/>
                    <a:pt x="31" y="124"/>
                    <a:pt x="31" y="124"/>
                  </a:cubicBezTo>
                  <a:cubicBezTo>
                    <a:pt x="43" y="138"/>
                    <a:pt x="54" y="150"/>
                    <a:pt x="54" y="150"/>
                  </a:cubicBezTo>
                  <a:cubicBezTo>
                    <a:pt x="54" y="150"/>
                    <a:pt x="54" y="150"/>
                    <a:pt x="54" y="150"/>
                  </a:cubicBezTo>
                  <a:cubicBezTo>
                    <a:pt x="55" y="151"/>
                    <a:pt x="55" y="152"/>
                    <a:pt x="55" y="152"/>
                  </a:cubicBezTo>
                  <a:cubicBezTo>
                    <a:pt x="55" y="152"/>
                    <a:pt x="55" y="152"/>
                    <a:pt x="55" y="152"/>
                  </a:cubicBezTo>
                  <a:cubicBezTo>
                    <a:pt x="55" y="153"/>
                    <a:pt x="54" y="154"/>
                    <a:pt x="54" y="155"/>
                  </a:cubicBezTo>
                  <a:cubicBezTo>
                    <a:pt x="54" y="155"/>
                    <a:pt x="54" y="155"/>
                    <a:pt x="54" y="155"/>
                  </a:cubicBezTo>
                  <a:cubicBezTo>
                    <a:pt x="53" y="156"/>
                    <a:pt x="52" y="156"/>
                    <a:pt x="51" y="156"/>
                  </a:cubicBezTo>
                  <a:cubicBezTo>
                    <a:pt x="51" y="156"/>
                    <a:pt x="51" y="156"/>
                    <a:pt x="51" y="156"/>
                  </a:cubicBezTo>
                  <a:cubicBezTo>
                    <a:pt x="50" y="156"/>
                    <a:pt x="49" y="156"/>
                    <a:pt x="49" y="155"/>
                  </a:cubicBezTo>
                  <a:close/>
                  <a:moveTo>
                    <a:pt x="50" y="153"/>
                  </a:moveTo>
                  <a:cubicBezTo>
                    <a:pt x="51" y="153"/>
                    <a:pt x="51" y="153"/>
                    <a:pt x="51" y="153"/>
                  </a:cubicBezTo>
                  <a:cubicBezTo>
                    <a:pt x="51" y="153"/>
                    <a:pt x="51" y="153"/>
                    <a:pt x="51" y="153"/>
                  </a:cubicBezTo>
                  <a:cubicBezTo>
                    <a:pt x="51" y="153"/>
                    <a:pt x="51" y="153"/>
                    <a:pt x="51" y="153"/>
                  </a:cubicBezTo>
                  <a:cubicBezTo>
                    <a:pt x="51" y="153"/>
                    <a:pt x="51" y="153"/>
                    <a:pt x="51" y="153"/>
                  </a:cubicBezTo>
                  <a:cubicBezTo>
                    <a:pt x="51" y="153"/>
                    <a:pt x="51" y="153"/>
                    <a:pt x="51" y="153"/>
                  </a:cubicBezTo>
                  <a:cubicBezTo>
                    <a:pt x="51" y="153"/>
                    <a:pt x="51" y="153"/>
                    <a:pt x="51" y="153"/>
                  </a:cubicBezTo>
                  <a:cubicBezTo>
                    <a:pt x="50" y="153"/>
                    <a:pt x="50" y="153"/>
                    <a:pt x="50" y="153"/>
                  </a:cubicBezTo>
                  <a:close/>
                  <a:moveTo>
                    <a:pt x="51" y="152"/>
                  </a:moveTo>
                  <a:cubicBezTo>
                    <a:pt x="52" y="152"/>
                    <a:pt x="52" y="152"/>
                    <a:pt x="52" y="152"/>
                  </a:cubicBezTo>
                  <a:cubicBezTo>
                    <a:pt x="51" y="152"/>
                    <a:pt x="51" y="152"/>
                    <a:pt x="51" y="152"/>
                  </a:cubicBezTo>
                  <a:cubicBezTo>
                    <a:pt x="51" y="152"/>
                    <a:pt x="51" y="152"/>
                    <a:pt x="51" y="152"/>
                  </a:cubicBezTo>
                  <a:close/>
                  <a:moveTo>
                    <a:pt x="51" y="152"/>
                  </a:moveTo>
                  <a:cubicBezTo>
                    <a:pt x="51" y="152"/>
                    <a:pt x="51" y="152"/>
                    <a:pt x="51" y="152"/>
                  </a:cubicBezTo>
                  <a:cubicBezTo>
                    <a:pt x="51" y="152"/>
                    <a:pt x="51" y="152"/>
                    <a:pt x="51" y="152"/>
                  </a:cubicBezTo>
                  <a:close/>
                  <a:moveTo>
                    <a:pt x="51" y="152"/>
                  </a:moveTo>
                  <a:cubicBezTo>
                    <a:pt x="51" y="152"/>
                    <a:pt x="51" y="152"/>
                    <a:pt x="51" y="152"/>
                  </a:cubicBezTo>
                  <a:cubicBezTo>
                    <a:pt x="51" y="152"/>
                    <a:pt x="51" y="152"/>
                    <a:pt x="51" y="152"/>
                  </a:cubicBezTo>
                  <a:cubicBezTo>
                    <a:pt x="51" y="152"/>
                    <a:pt x="51" y="152"/>
                    <a:pt x="51" y="152"/>
                  </a:cubicBezTo>
                  <a:cubicBezTo>
                    <a:pt x="51" y="152"/>
                    <a:pt x="51" y="152"/>
                    <a:pt x="51" y="1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5" name="Freeform 113"/>
            <p:cNvSpPr/>
            <p:nvPr/>
          </p:nvSpPr>
          <p:spPr bwMode="auto">
            <a:xfrm>
              <a:off x="5484813" y="2543176"/>
              <a:ext cx="101600" cy="136525"/>
            </a:xfrm>
            <a:custGeom>
              <a:avLst/>
              <a:gdLst>
                <a:gd name="T0" fmla="*/ 2 w 19"/>
                <a:gd name="T1" fmla="*/ 22 h 26"/>
                <a:gd name="T2" fmla="*/ 10 w 19"/>
                <a:gd name="T3" fmla="*/ 2 h 26"/>
                <a:gd name="T4" fmla="*/ 10 w 19"/>
                <a:gd name="T5" fmla="*/ 2 h 26"/>
                <a:gd name="T6" fmla="*/ 11 w 19"/>
                <a:gd name="T7" fmla="*/ 0 h 26"/>
                <a:gd name="T8" fmla="*/ 11 w 19"/>
                <a:gd name="T9" fmla="*/ 0 h 26"/>
                <a:gd name="T10" fmla="*/ 13 w 19"/>
                <a:gd name="T11" fmla="*/ 1 h 26"/>
                <a:gd name="T12" fmla="*/ 13 w 19"/>
                <a:gd name="T13" fmla="*/ 1 h 26"/>
                <a:gd name="T14" fmla="*/ 13 w 19"/>
                <a:gd name="T15" fmla="*/ 3 h 26"/>
                <a:gd name="T16" fmla="*/ 13 w 19"/>
                <a:gd name="T17" fmla="*/ 3 h 26"/>
                <a:gd name="T18" fmla="*/ 13 w 19"/>
                <a:gd name="T19" fmla="*/ 3 h 26"/>
                <a:gd name="T20" fmla="*/ 13 w 19"/>
                <a:gd name="T21" fmla="*/ 3 h 26"/>
                <a:gd name="T22" fmla="*/ 13 w 19"/>
                <a:gd name="T23" fmla="*/ 3 h 26"/>
                <a:gd name="T24" fmla="*/ 13 w 19"/>
                <a:gd name="T25" fmla="*/ 3 h 26"/>
                <a:gd name="T26" fmla="*/ 12 w 19"/>
                <a:gd name="T27" fmla="*/ 6 h 26"/>
                <a:gd name="T28" fmla="*/ 12 w 19"/>
                <a:gd name="T29" fmla="*/ 6 h 26"/>
                <a:gd name="T30" fmla="*/ 9 w 19"/>
                <a:gd name="T31" fmla="*/ 13 h 26"/>
                <a:gd name="T32" fmla="*/ 9 w 19"/>
                <a:gd name="T33" fmla="*/ 13 h 26"/>
                <a:gd name="T34" fmla="*/ 6 w 19"/>
                <a:gd name="T35" fmla="*/ 19 h 26"/>
                <a:gd name="T36" fmla="*/ 6 w 19"/>
                <a:gd name="T37" fmla="*/ 19 h 26"/>
                <a:gd name="T38" fmla="*/ 16 w 19"/>
                <a:gd name="T39" fmla="*/ 13 h 26"/>
                <a:gd name="T40" fmla="*/ 16 w 19"/>
                <a:gd name="T41" fmla="*/ 13 h 26"/>
                <a:gd name="T42" fmla="*/ 18 w 19"/>
                <a:gd name="T43" fmla="*/ 14 h 26"/>
                <a:gd name="T44" fmla="*/ 18 w 19"/>
                <a:gd name="T45" fmla="*/ 14 h 26"/>
                <a:gd name="T46" fmla="*/ 18 w 19"/>
                <a:gd name="T47" fmla="*/ 16 h 26"/>
                <a:gd name="T48" fmla="*/ 18 w 19"/>
                <a:gd name="T49" fmla="*/ 16 h 26"/>
                <a:gd name="T50" fmla="*/ 0 w 19"/>
                <a:gd name="T51" fmla="*/ 26 h 26"/>
                <a:gd name="T52" fmla="*/ 2 w 19"/>
                <a:gd name="T53" fmla="*/ 22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9" h="26">
                  <a:moveTo>
                    <a:pt x="2" y="22"/>
                  </a:moveTo>
                  <a:cubicBezTo>
                    <a:pt x="2" y="22"/>
                    <a:pt x="8" y="7"/>
                    <a:pt x="10" y="2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1"/>
                    <a:pt x="10" y="1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2" y="0"/>
                    <a:pt x="13" y="0"/>
                    <a:pt x="13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4" y="1"/>
                    <a:pt x="14" y="2"/>
                    <a:pt x="13" y="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2" y="4"/>
                    <a:pt x="12" y="5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1" y="8"/>
                    <a:pt x="10" y="10"/>
                    <a:pt x="9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8" y="15"/>
                    <a:pt x="7" y="18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7" y="13"/>
                    <a:pt x="18" y="13"/>
                    <a:pt x="18" y="14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9" y="14"/>
                    <a:pt x="19" y="15"/>
                    <a:pt x="18" y="16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2" y="22"/>
                    <a:pt x="2" y="22"/>
                    <a:pt x="2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6" name="Freeform 114"/>
            <p:cNvSpPr/>
            <p:nvPr/>
          </p:nvSpPr>
          <p:spPr bwMode="auto">
            <a:xfrm>
              <a:off x="5464175" y="2532063"/>
              <a:ext cx="131763" cy="173038"/>
            </a:xfrm>
            <a:custGeom>
              <a:avLst/>
              <a:gdLst>
                <a:gd name="T0" fmla="*/ 4 w 25"/>
                <a:gd name="T1" fmla="*/ 24 h 33"/>
                <a:gd name="T2" fmla="*/ 4 w 25"/>
                <a:gd name="T3" fmla="*/ 24 h 33"/>
                <a:gd name="T4" fmla="*/ 4 w 25"/>
                <a:gd name="T5" fmla="*/ 24 h 33"/>
                <a:gd name="T6" fmla="*/ 4 w 25"/>
                <a:gd name="T7" fmla="*/ 24 h 33"/>
                <a:gd name="T8" fmla="*/ 4 w 25"/>
                <a:gd name="T9" fmla="*/ 24 h 33"/>
                <a:gd name="T10" fmla="*/ 4 w 25"/>
                <a:gd name="T11" fmla="*/ 24 h 33"/>
                <a:gd name="T12" fmla="*/ 4 w 25"/>
                <a:gd name="T13" fmla="*/ 23 h 33"/>
                <a:gd name="T14" fmla="*/ 4 w 25"/>
                <a:gd name="T15" fmla="*/ 23 h 33"/>
                <a:gd name="T16" fmla="*/ 4 w 25"/>
                <a:gd name="T17" fmla="*/ 23 h 33"/>
                <a:gd name="T18" fmla="*/ 5 w 25"/>
                <a:gd name="T19" fmla="*/ 21 h 33"/>
                <a:gd name="T20" fmla="*/ 5 w 25"/>
                <a:gd name="T21" fmla="*/ 21 h 33"/>
                <a:gd name="T22" fmla="*/ 7 w 25"/>
                <a:gd name="T23" fmla="*/ 15 h 33"/>
                <a:gd name="T24" fmla="*/ 7 w 25"/>
                <a:gd name="T25" fmla="*/ 15 h 33"/>
                <a:gd name="T26" fmla="*/ 12 w 25"/>
                <a:gd name="T27" fmla="*/ 3 h 33"/>
                <a:gd name="T28" fmla="*/ 12 w 25"/>
                <a:gd name="T29" fmla="*/ 3 h 33"/>
                <a:gd name="T30" fmla="*/ 14 w 25"/>
                <a:gd name="T31" fmla="*/ 1 h 33"/>
                <a:gd name="T32" fmla="*/ 14 w 25"/>
                <a:gd name="T33" fmla="*/ 1 h 33"/>
                <a:gd name="T34" fmla="*/ 16 w 25"/>
                <a:gd name="T35" fmla="*/ 0 h 33"/>
                <a:gd name="T36" fmla="*/ 16 w 25"/>
                <a:gd name="T37" fmla="*/ 0 h 33"/>
                <a:gd name="T38" fmla="*/ 19 w 25"/>
                <a:gd name="T39" fmla="*/ 2 h 33"/>
                <a:gd name="T40" fmla="*/ 19 w 25"/>
                <a:gd name="T41" fmla="*/ 2 h 33"/>
                <a:gd name="T42" fmla="*/ 20 w 25"/>
                <a:gd name="T43" fmla="*/ 4 h 33"/>
                <a:gd name="T44" fmla="*/ 20 w 25"/>
                <a:gd name="T45" fmla="*/ 4 h 33"/>
                <a:gd name="T46" fmla="*/ 19 w 25"/>
                <a:gd name="T47" fmla="*/ 6 h 33"/>
                <a:gd name="T48" fmla="*/ 19 w 25"/>
                <a:gd name="T49" fmla="*/ 6 h 33"/>
                <a:gd name="T50" fmla="*/ 18 w 25"/>
                <a:gd name="T51" fmla="*/ 6 h 33"/>
                <a:gd name="T52" fmla="*/ 18 w 25"/>
                <a:gd name="T53" fmla="*/ 6 h 33"/>
                <a:gd name="T54" fmla="*/ 17 w 25"/>
                <a:gd name="T55" fmla="*/ 9 h 33"/>
                <a:gd name="T56" fmla="*/ 17 w 25"/>
                <a:gd name="T57" fmla="*/ 9 h 33"/>
                <a:gd name="T58" fmla="*/ 14 w 25"/>
                <a:gd name="T59" fmla="*/ 16 h 33"/>
                <a:gd name="T60" fmla="*/ 14 w 25"/>
                <a:gd name="T61" fmla="*/ 16 h 33"/>
                <a:gd name="T62" fmla="*/ 14 w 25"/>
                <a:gd name="T63" fmla="*/ 17 h 33"/>
                <a:gd name="T64" fmla="*/ 14 w 25"/>
                <a:gd name="T65" fmla="*/ 17 h 33"/>
                <a:gd name="T66" fmla="*/ 20 w 25"/>
                <a:gd name="T67" fmla="*/ 13 h 33"/>
                <a:gd name="T68" fmla="*/ 20 w 25"/>
                <a:gd name="T69" fmla="*/ 13 h 33"/>
                <a:gd name="T70" fmla="*/ 21 w 25"/>
                <a:gd name="T71" fmla="*/ 13 h 33"/>
                <a:gd name="T72" fmla="*/ 21 w 25"/>
                <a:gd name="T73" fmla="*/ 13 h 33"/>
                <a:gd name="T74" fmla="*/ 24 w 25"/>
                <a:gd name="T75" fmla="*/ 15 h 33"/>
                <a:gd name="T76" fmla="*/ 24 w 25"/>
                <a:gd name="T77" fmla="*/ 15 h 33"/>
                <a:gd name="T78" fmla="*/ 25 w 25"/>
                <a:gd name="T79" fmla="*/ 17 h 33"/>
                <a:gd name="T80" fmla="*/ 25 w 25"/>
                <a:gd name="T81" fmla="*/ 17 h 33"/>
                <a:gd name="T82" fmla="*/ 23 w 25"/>
                <a:gd name="T83" fmla="*/ 20 h 33"/>
                <a:gd name="T84" fmla="*/ 23 w 25"/>
                <a:gd name="T85" fmla="*/ 20 h 33"/>
                <a:gd name="T86" fmla="*/ 0 w 25"/>
                <a:gd name="T87" fmla="*/ 33 h 33"/>
                <a:gd name="T88" fmla="*/ 4 w 25"/>
                <a:gd name="T89" fmla="*/ 24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5" h="33">
                  <a:moveTo>
                    <a:pt x="4" y="24"/>
                  </a:moveTo>
                  <a:cubicBezTo>
                    <a:pt x="4" y="24"/>
                    <a:pt x="4" y="24"/>
                    <a:pt x="4" y="24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2"/>
                    <a:pt x="5" y="22"/>
                    <a:pt x="5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5" y="20"/>
                    <a:pt x="6" y="17"/>
                    <a:pt x="7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9" y="11"/>
                    <a:pt x="11" y="6"/>
                    <a:pt x="12" y="3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2" y="3"/>
                    <a:pt x="13" y="2"/>
                    <a:pt x="14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5" y="0"/>
                    <a:pt x="1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8" y="1"/>
                    <a:pt x="19" y="2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9" y="2"/>
                    <a:pt x="20" y="3"/>
                    <a:pt x="20" y="4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0" y="4"/>
                    <a:pt x="19" y="5"/>
                    <a:pt x="19" y="6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9" y="6"/>
                    <a:pt x="19" y="6"/>
                    <a:pt x="18" y="6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8" y="7"/>
                    <a:pt x="18" y="8"/>
                    <a:pt x="17" y="9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11"/>
                    <a:pt x="15" y="13"/>
                    <a:pt x="14" y="16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4" y="16"/>
                    <a:pt x="14" y="16"/>
                    <a:pt x="14" y="17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0" y="13"/>
                    <a:pt x="21" y="13"/>
                    <a:pt x="21" y="13"/>
                  </a:cubicBezTo>
                  <a:cubicBezTo>
                    <a:pt x="21" y="13"/>
                    <a:pt x="21" y="13"/>
                    <a:pt x="21" y="13"/>
                  </a:cubicBezTo>
                  <a:cubicBezTo>
                    <a:pt x="22" y="13"/>
                    <a:pt x="24" y="14"/>
                    <a:pt x="24" y="15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5" y="15"/>
                    <a:pt x="25" y="16"/>
                    <a:pt x="25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18"/>
                    <a:pt x="24" y="19"/>
                    <a:pt x="23" y="20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4" y="24"/>
                    <a:pt x="4" y="24"/>
                    <a:pt x="4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7" name="Freeform 115"/>
            <p:cNvSpPr/>
            <p:nvPr/>
          </p:nvSpPr>
          <p:spPr bwMode="auto">
            <a:xfrm>
              <a:off x="5507038" y="2579688"/>
              <a:ext cx="79375" cy="84138"/>
            </a:xfrm>
            <a:custGeom>
              <a:avLst/>
              <a:gdLst>
                <a:gd name="T0" fmla="*/ 0 w 15"/>
                <a:gd name="T1" fmla="*/ 15 h 16"/>
                <a:gd name="T2" fmla="*/ 1 w 15"/>
                <a:gd name="T3" fmla="*/ 13 h 16"/>
                <a:gd name="T4" fmla="*/ 1 w 15"/>
                <a:gd name="T5" fmla="*/ 13 h 16"/>
                <a:gd name="T6" fmla="*/ 5 w 15"/>
                <a:gd name="T7" fmla="*/ 7 h 16"/>
                <a:gd name="T8" fmla="*/ 5 w 15"/>
                <a:gd name="T9" fmla="*/ 7 h 16"/>
                <a:gd name="T10" fmla="*/ 12 w 15"/>
                <a:gd name="T11" fmla="*/ 0 h 16"/>
                <a:gd name="T12" fmla="*/ 12 w 15"/>
                <a:gd name="T13" fmla="*/ 0 h 16"/>
                <a:gd name="T14" fmla="*/ 12 w 15"/>
                <a:gd name="T15" fmla="*/ 0 h 16"/>
                <a:gd name="T16" fmla="*/ 14 w 15"/>
                <a:gd name="T17" fmla="*/ 1 h 16"/>
                <a:gd name="T18" fmla="*/ 14 w 15"/>
                <a:gd name="T19" fmla="*/ 1 h 16"/>
                <a:gd name="T20" fmla="*/ 14 w 15"/>
                <a:gd name="T21" fmla="*/ 3 h 16"/>
                <a:gd name="T22" fmla="*/ 14 w 15"/>
                <a:gd name="T23" fmla="*/ 3 h 16"/>
                <a:gd name="T24" fmla="*/ 8 w 15"/>
                <a:gd name="T25" fmla="*/ 9 h 16"/>
                <a:gd name="T26" fmla="*/ 8 w 15"/>
                <a:gd name="T27" fmla="*/ 9 h 16"/>
                <a:gd name="T28" fmla="*/ 2 w 15"/>
                <a:gd name="T29" fmla="*/ 16 h 16"/>
                <a:gd name="T30" fmla="*/ 2 w 15"/>
                <a:gd name="T31" fmla="*/ 16 h 16"/>
                <a:gd name="T32" fmla="*/ 2 w 15"/>
                <a:gd name="T33" fmla="*/ 16 h 16"/>
                <a:gd name="T34" fmla="*/ 2 w 15"/>
                <a:gd name="T35" fmla="*/ 16 h 16"/>
                <a:gd name="T36" fmla="*/ 0 w 15"/>
                <a:gd name="T37" fmla="*/ 15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" h="16">
                  <a:moveTo>
                    <a:pt x="0" y="15"/>
                  </a:moveTo>
                  <a:cubicBezTo>
                    <a:pt x="0" y="14"/>
                    <a:pt x="0" y="14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3" y="10"/>
                    <a:pt x="5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7" y="5"/>
                    <a:pt x="9" y="2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3" y="0"/>
                    <a:pt x="14" y="0"/>
                    <a:pt x="14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5" y="1"/>
                    <a:pt x="15" y="2"/>
                    <a:pt x="14" y="3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2" y="4"/>
                    <a:pt x="9" y="6"/>
                    <a:pt x="8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6" y="12"/>
                    <a:pt x="4" y="15"/>
                    <a:pt x="2" y="16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1" y="16"/>
                    <a:pt x="1" y="16"/>
                    <a:pt x="0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8" name="Freeform 116"/>
            <p:cNvSpPr>
              <a:spLocks noEditPoints="1"/>
            </p:cNvSpPr>
            <p:nvPr/>
          </p:nvSpPr>
          <p:spPr bwMode="auto">
            <a:xfrm>
              <a:off x="5495925" y="2563813"/>
              <a:ext cx="100013" cy="109538"/>
            </a:xfrm>
            <a:custGeom>
              <a:avLst/>
              <a:gdLst>
                <a:gd name="T0" fmla="*/ 1 w 19"/>
                <a:gd name="T1" fmla="*/ 19 h 21"/>
                <a:gd name="T2" fmla="*/ 1 w 19"/>
                <a:gd name="T3" fmla="*/ 19 h 21"/>
                <a:gd name="T4" fmla="*/ 0 w 19"/>
                <a:gd name="T5" fmla="*/ 17 h 21"/>
                <a:gd name="T6" fmla="*/ 0 w 19"/>
                <a:gd name="T7" fmla="*/ 17 h 21"/>
                <a:gd name="T8" fmla="*/ 2 w 19"/>
                <a:gd name="T9" fmla="*/ 14 h 21"/>
                <a:gd name="T10" fmla="*/ 2 w 19"/>
                <a:gd name="T11" fmla="*/ 14 h 21"/>
                <a:gd name="T12" fmla="*/ 2 w 19"/>
                <a:gd name="T13" fmla="*/ 14 h 21"/>
                <a:gd name="T14" fmla="*/ 2 w 19"/>
                <a:gd name="T15" fmla="*/ 14 h 21"/>
                <a:gd name="T16" fmla="*/ 3 w 19"/>
                <a:gd name="T17" fmla="*/ 13 h 21"/>
                <a:gd name="T18" fmla="*/ 3 w 19"/>
                <a:gd name="T19" fmla="*/ 13 h 21"/>
                <a:gd name="T20" fmla="*/ 5 w 19"/>
                <a:gd name="T21" fmla="*/ 9 h 21"/>
                <a:gd name="T22" fmla="*/ 5 w 19"/>
                <a:gd name="T23" fmla="*/ 9 h 21"/>
                <a:gd name="T24" fmla="*/ 13 w 19"/>
                <a:gd name="T25" fmla="*/ 1 h 21"/>
                <a:gd name="T26" fmla="*/ 13 w 19"/>
                <a:gd name="T27" fmla="*/ 1 h 21"/>
                <a:gd name="T28" fmla="*/ 16 w 19"/>
                <a:gd name="T29" fmla="*/ 0 h 21"/>
                <a:gd name="T30" fmla="*/ 16 w 19"/>
                <a:gd name="T31" fmla="*/ 1 h 21"/>
                <a:gd name="T32" fmla="*/ 18 w 19"/>
                <a:gd name="T33" fmla="*/ 3 h 21"/>
                <a:gd name="T34" fmla="*/ 18 w 19"/>
                <a:gd name="T35" fmla="*/ 3 h 21"/>
                <a:gd name="T36" fmla="*/ 19 w 19"/>
                <a:gd name="T37" fmla="*/ 4 h 21"/>
                <a:gd name="T38" fmla="*/ 19 w 19"/>
                <a:gd name="T39" fmla="*/ 4 h 21"/>
                <a:gd name="T40" fmla="*/ 17 w 19"/>
                <a:gd name="T41" fmla="*/ 7 h 21"/>
                <a:gd name="T42" fmla="*/ 17 w 19"/>
                <a:gd name="T43" fmla="*/ 7 h 21"/>
                <a:gd name="T44" fmla="*/ 11 w 19"/>
                <a:gd name="T45" fmla="*/ 13 h 21"/>
                <a:gd name="T46" fmla="*/ 11 w 19"/>
                <a:gd name="T47" fmla="*/ 13 h 21"/>
                <a:gd name="T48" fmla="*/ 5 w 19"/>
                <a:gd name="T49" fmla="*/ 20 h 21"/>
                <a:gd name="T50" fmla="*/ 5 w 19"/>
                <a:gd name="T51" fmla="*/ 20 h 21"/>
                <a:gd name="T52" fmla="*/ 4 w 19"/>
                <a:gd name="T53" fmla="*/ 21 h 21"/>
                <a:gd name="T54" fmla="*/ 4 w 19"/>
                <a:gd name="T55" fmla="*/ 21 h 21"/>
                <a:gd name="T56" fmla="*/ 4 w 19"/>
                <a:gd name="T57" fmla="*/ 21 h 21"/>
                <a:gd name="T58" fmla="*/ 4 w 19"/>
                <a:gd name="T59" fmla="*/ 21 h 21"/>
                <a:gd name="T60" fmla="*/ 1 w 19"/>
                <a:gd name="T61" fmla="*/ 19 h 21"/>
                <a:gd name="T62" fmla="*/ 2 w 19"/>
                <a:gd name="T63" fmla="*/ 18 h 21"/>
                <a:gd name="T64" fmla="*/ 3 w 19"/>
                <a:gd name="T65" fmla="*/ 18 h 21"/>
                <a:gd name="T66" fmla="*/ 3 w 19"/>
                <a:gd name="T67" fmla="*/ 18 h 21"/>
                <a:gd name="T68" fmla="*/ 2 w 19"/>
                <a:gd name="T69" fmla="*/ 18 h 21"/>
                <a:gd name="T70" fmla="*/ 4 w 19"/>
                <a:gd name="T71" fmla="*/ 17 h 21"/>
                <a:gd name="T72" fmla="*/ 4 w 19"/>
                <a:gd name="T73" fmla="*/ 17 h 21"/>
                <a:gd name="T74" fmla="*/ 4 w 19"/>
                <a:gd name="T75" fmla="*/ 17 h 21"/>
                <a:gd name="T76" fmla="*/ 4 w 19"/>
                <a:gd name="T77" fmla="*/ 17 h 21"/>
                <a:gd name="T78" fmla="*/ 4 w 19"/>
                <a:gd name="T79" fmla="*/ 17 h 21"/>
                <a:gd name="T80" fmla="*/ 4 w 19"/>
                <a:gd name="T81" fmla="*/ 17 h 21"/>
                <a:gd name="T82" fmla="*/ 4 w 19"/>
                <a:gd name="T83" fmla="*/ 17 h 21"/>
                <a:gd name="T84" fmla="*/ 4 w 19"/>
                <a:gd name="T85" fmla="*/ 17 h 21"/>
                <a:gd name="T86" fmla="*/ 4 w 19"/>
                <a:gd name="T8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9" h="21">
                  <a:moveTo>
                    <a:pt x="1" y="19"/>
                  </a:moveTo>
                  <a:cubicBezTo>
                    <a:pt x="1" y="19"/>
                    <a:pt x="1" y="19"/>
                    <a:pt x="1" y="19"/>
                  </a:cubicBezTo>
                  <a:cubicBezTo>
                    <a:pt x="0" y="19"/>
                    <a:pt x="0" y="18"/>
                    <a:pt x="0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6"/>
                    <a:pt x="1" y="15"/>
                    <a:pt x="2" y="14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2" y="14"/>
                    <a:pt x="2" y="14"/>
                    <a:pt x="3" y="13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4" y="12"/>
                    <a:pt x="4" y="11"/>
                    <a:pt x="5" y="9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8" y="6"/>
                    <a:pt x="10" y="3"/>
                    <a:pt x="13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7" y="1"/>
                    <a:pt x="18" y="2"/>
                    <a:pt x="18" y="3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9" y="3"/>
                    <a:pt x="19" y="4"/>
                    <a:pt x="19" y="4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19" y="6"/>
                    <a:pt x="18" y="7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5" y="8"/>
                    <a:pt x="13" y="11"/>
                    <a:pt x="11" y="13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9" y="16"/>
                    <a:pt x="8" y="19"/>
                    <a:pt x="5" y="20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5" y="21"/>
                    <a:pt x="4" y="21"/>
                    <a:pt x="4" y="21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2" y="21"/>
                    <a:pt x="1" y="20"/>
                    <a:pt x="1" y="19"/>
                  </a:cubicBezTo>
                  <a:close/>
                  <a:moveTo>
                    <a:pt x="2" y="18"/>
                  </a:moveTo>
                  <a:cubicBezTo>
                    <a:pt x="3" y="18"/>
                    <a:pt x="3" y="18"/>
                    <a:pt x="3" y="18"/>
                  </a:cubicBezTo>
                  <a:cubicBezTo>
                    <a:pt x="3" y="18"/>
                    <a:pt x="3" y="18"/>
                    <a:pt x="3" y="18"/>
                  </a:cubicBezTo>
                  <a:cubicBezTo>
                    <a:pt x="2" y="18"/>
                    <a:pt x="2" y="18"/>
                    <a:pt x="2" y="18"/>
                  </a:cubicBezTo>
                  <a:close/>
                  <a:moveTo>
                    <a:pt x="4" y="17"/>
                  </a:moveTo>
                  <a:cubicBezTo>
                    <a:pt x="4" y="17"/>
                    <a:pt x="4" y="17"/>
                    <a:pt x="4" y="17"/>
                  </a:cubicBezTo>
                  <a:cubicBezTo>
                    <a:pt x="4" y="17"/>
                    <a:pt x="4" y="17"/>
                    <a:pt x="4" y="17"/>
                  </a:cubicBezTo>
                  <a:close/>
                  <a:moveTo>
                    <a:pt x="4" y="17"/>
                  </a:moveTo>
                  <a:cubicBezTo>
                    <a:pt x="4" y="17"/>
                    <a:pt x="4" y="17"/>
                    <a:pt x="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4" y="17"/>
                    <a:pt x="4" y="17"/>
                    <a:pt x="4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9" name="Freeform 117"/>
            <p:cNvSpPr/>
            <p:nvPr/>
          </p:nvSpPr>
          <p:spPr bwMode="auto">
            <a:xfrm>
              <a:off x="5522913" y="4059238"/>
              <a:ext cx="274638" cy="542925"/>
            </a:xfrm>
            <a:custGeom>
              <a:avLst/>
              <a:gdLst>
                <a:gd name="T0" fmla="*/ 19 w 52"/>
                <a:gd name="T1" fmla="*/ 99 h 103"/>
                <a:gd name="T2" fmla="*/ 9 w 52"/>
                <a:gd name="T3" fmla="*/ 71 h 103"/>
                <a:gd name="T4" fmla="*/ 9 w 52"/>
                <a:gd name="T5" fmla="*/ 71 h 103"/>
                <a:gd name="T6" fmla="*/ 3 w 52"/>
                <a:gd name="T7" fmla="*/ 90 h 103"/>
                <a:gd name="T8" fmla="*/ 2 w 52"/>
                <a:gd name="T9" fmla="*/ 91 h 103"/>
                <a:gd name="T10" fmla="*/ 2 w 52"/>
                <a:gd name="T11" fmla="*/ 91 h 103"/>
                <a:gd name="T12" fmla="*/ 0 w 52"/>
                <a:gd name="T13" fmla="*/ 89 h 103"/>
                <a:gd name="T14" fmla="*/ 0 w 52"/>
                <a:gd name="T15" fmla="*/ 89 h 103"/>
                <a:gd name="T16" fmla="*/ 8 w 52"/>
                <a:gd name="T17" fmla="*/ 61 h 103"/>
                <a:gd name="T18" fmla="*/ 10 w 52"/>
                <a:gd name="T19" fmla="*/ 66 h 103"/>
                <a:gd name="T20" fmla="*/ 22 w 52"/>
                <a:gd name="T21" fmla="*/ 98 h 103"/>
                <a:gd name="T22" fmla="*/ 22 w 52"/>
                <a:gd name="T23" fmla="*/ 98 h 103"/>
                <a:gd name="T24" fmla="*/ 23 w 52"/>
                <a:gd name="T25" fmla="*/ 100 h 103"/>
                <a:gd name="T26" fmla="*/ 23 w 52"/>
                <a:gd name="T27" fmla="*/ 100 h 103"/>
                <a:gd name="T28" fmla="*/ 26 w 52"/>
                <a:gd name="T29" fmla="*/ 97 h 103"/>
                <a:gd name="T30" fmla="*/ 26 w 52"/>
                <a:gd name="T31" fmla="*/ 97 h 103"/>
                <a:gd name="T32" fmla="*/ 28 w 52"/>
                <a:gd name="T33" fmla="*/ 95 h 103"/>
                <a:gd name="T34" fmla="*/ 28 w 52"/>
                <a:gd name="T35" fmla="*/ 95 h 103"/>
                <a:gd name="T36" fmla="*/ 49 w 52"/>
                <a:gd name="T37" fmla="*/ 1 h 103"/>
                <a:gd name="T38" fmla="*/ 50 w 52"/>
                <a:gd name="T39" fmla="*/ 0 h 103"/>
                <a:gd name="T40" fmla="*/ 50 w 52"/>
                <a:gd name="T41" fmla="*/ 0 h 103"/>
                <a:gd name="T42" fmla="*/ 52 w 52"/>
                <a:gd name="T43" fmla="*/ 2 h 103"/>
                <a:gd name="T44" fmla="*/ 52 w 52"/>
                <a:gd name="T45" fmla="*/ 2 h 103"/>
                <a:gd name="T46" fmla="*/ 30 w 52"/>
                <a:gd name="T47" fmla="*/ 96 h 103"/>
                <a:gd name="T48" fmla="*/ 30 w 52"/>
                <a:gd name="T49" fmla="*/ 96 h 103"/>
                <a:gd name="T50" fmla="*/ 28 w 52"/>
                <a:gd name="T51" fmla="*/ 99 h 103"/>
                <a:gd name="T52" fmla="*/ 28 w 52"/>
                <a:gd name="T53" fmla="*/ 99 h 103"/>
                <a:gd name="T54" fmla="*/ 23 w 52"/>
                <a:gd name="T55" fmla="*/ 103 h 103"/>
                <a:gd name="T56" fmla="*/ 23 w 52"/>
                <a:gd name="T57" fmla="*/ 103 h 103"/>
                <a:gd name="T58" fmla="*/ 19 w 52"/>
                <a:gd name="T59" fmla="*/ 99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2" h="103">
                  <a:moveTo>
                    <a:pt x="19" y="99"/>
                  </a:moveTo>
                  <a:cubicBezTo>
                    <a:pt x="17" y="92"/>
                    <a:pt x="12" y="78"/>
                    <a:pt x="9" y="71"/>
                  </a:cubicBezTo>
                  <a:cubicBezTo>
                    <a:pt x="9" y="71"/>
                    <a:pt x="9" y="71"/>
                    <a:pt x="9" y="71"/>
                  </a:cubicBezTo>
                  <a:cubicBezTo>
                    <a:pt x="3" y="90"/>
                    <a:pt x="3" y="90"/>
                    <a:pt x="3" y="90"/>
                  </a:cubicBezTo>
                  <a:cubicBezTo>
                    <a:pt x="3" y="91"/>
                    <a:pt x="2" y="91"/>
                    <a:pt x="2" y="91"/>
                  </a:cubicBezTo>
                  <a:cubicBezTo>
                    <a:pt x="2" y="91"/>
                    <a:pt x="2" y="91"/>
                    <a:pt x="2" y="91"/>
                  </a:cubicBezTo>
                  <a:cubicBezTo>
                    <a:pt x="1" y="91"/>
                    <a:pt x="0" y="90"/>
                    <a:pt x="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8" y="61"/>
                    <a:pt x="8" y="61"/>
                    <a:pt x="8" y="61"/>
                  </a:cubicBezTo>
                  <a:cubicBezTo>
                    <a:pt x="10" y="66"/>
                    <a:pt x="10" y="66"/>
                    <a:pt x="10" y="66"/>
                  </a:cubicBezTo>
                  <a:cubicBezTo>
                    <a:pt x="10" y="66"/>
                    <a:pt x="19" y="89"/>
                    <a:pt x="22" y="98"/>
                  </a:cubicBezTo>
                  <a:cubicBezTo>
                    <a:pt x="22" y="98"/>
                    <a:pt x="22" y="98"/>
                    <a:pt x="22" y="98"/>
                  </a:cubicBezTo>
                  <a:cubicBezTo>
                    <a:pt x="23" y="100"/>
                    <a:pt x="23" y="100"/>
                    <a:pt x="23" y="100"/>
                  </a:cubicBezTo>
                  <a:cubicBezTo>
                    <a:pt x="23" y="100"/>
                    <a:pt x="23" y="100"/>
                    <a:pt x="23" y="100"/>
                  </a:cubicBezTo>
                  <a:cubicBezTo>
                    <a:pt x="23" y="100"/>
                    <a:pt x="25" y="99"/>
                    <a:pt x="26" y="97"/>
                  </a:cubicBezTo>
                  <a:cubicBezTo>
                    <a:pt x="26" y="97"/>
                    <a:pt x="26" y="97"/>
                    <a:pt x="26" y="97"/>
                  </a:cubicBezTo>
                  <a:cubicBezTo>
                    <a:pt x="27" y="96"/>
                    <a:pt x="27" y="95"/>
                    <a:pt x="28" y="95"/>
                  </a:cubicBezTo>
                  <a:cubicBezTo>
                    <a:pt x="28" y="95"/>
                    <a:pt x="28" y="95"/>
                    <a:pt x="28" y="95"/>
                  </a:cubicBezTo>
                  <a:cubicBezTo>
                    <a:pt x="49" y="1"/>
                    <a:pt x="49" y="1"/>
                    <a:pt x="49" y="1"/>
                  </a:cubicBezTo>
                  <a:cubicBezTo>
                    <a:pt x="49" y="0"/>
                    <a:pt x="50" y="0"/>
                    <a:pt x="50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51" y="0"/>
                    <a:pt x="52" y="1"/>
                    <a:pt x="52" y="2"/>
                  </a:cubicBezTo>
                  <a:cubicBezTo>
                    <a:pt x="52" y="2"/>
                    <a:pt x="52" y="2"/>
                    <a:pt x="52" y="2"/>
                  </a:cubicBezTo>
                  <a:cubicBezTo>
                    <a:pt x="30" y="96"/>
                    <a:pt x="30" y="96"/>
                    <a:pt x="30" y="96"/>
                  </a:cubicBezTo>
                  <a:cubicBezTo>
                    <a:pt x="30" y="96"/>
                    <a:pt x="30" y="96"/>
                    <a:pt x="30" y="96"/>
                  </a:cubicBezTo>
                  <a:cubicBezTo>
                    <a:pt x="30" y="96"/>
                    <a:pt x="30" y="97"/>
                    <a:pt x="28" y="99"/>
                  </a:cubicBezTo>
                  <a:cubicBezTo>
                    <a:pt x="28" y="99"/>
                    <a:pt x="28" y="99"/>
                    <a:pt x="28" y="99"/>
                  </a:cubicBezTo>
                  <a:cubicBezTo>
                    <a:pt x="27" y="101"/>
                    <a:pt x="26" y="103"/>
                    <a:pt x="23" y="103"/>
                  </a:cubicBezTo>
                  <a:cubicBezTo>
                    <a:pt x="23" y="103"/>
                    <a:pt x="23" y="103"/>
                    <a:pt x="23" y="103"/>
                  </a:cubicBezTo>
                  <a:cubicBezTo>
                    <a:pt x="21" y="103"/>
                    <a:pt x="20" y="101"/>
                    <a:pt x="19" y="9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0" name="Freeform 118"/>
            <p:cNvSpPr>
              <a:spLocks noEditPoints="1"/>
            </p:cNvSpPr>
            <p:nvPr/>
          </p:nvSpPr>
          <p:spPr bwMode="auto">
            <a:xfrm>
              <a:off x="5511800" y="4049713"/>
              <a:ext cx="296863" cy="563563"/>
            </a:xfrm>
            <a:custGeom>
              <a:avLst/>
              <a:gdLst>
                <a:gd name="T0" fmla="*/ 19 w 56"/>
                <a:gd name="T1" fmla="*/ 101 h 107"/>
                <a:gd name="T2" fmla="*/ 19 w 56"/>
                <a:gd name="T3" fmla="*/ 101 h 107"/>
                <a:gd name="T4" fmla="*/ 11 w 56"/>
                <a:gd name="T5" fmla="*/ 79 h 107"/>
                <a:gd name="T6" fmla="*/ 11 w 56"/>
                <a:gd name="T7" fmla="*/ 79 h 107"/>
                <a:gd name="T8" fmla="*/ 7 w 56"/>
                <a:gd name="T9" fmla="*/ 93 h 107"/>
                <a:gd name="T10" fmla="*/ 4 w 56"/>
                <a:gd name="T11" fmla="*/ 95 h 107"/>
                <a:gd name="T12" fmla="*/ 4 w 56"/>
                <a:gd name="T13" fmla="*/ 95 h 107"/>
                <a:gd name="T14" fmla="*/ 3 w 56"/>
                <a:gd name="T15" fmla="*/ 95 h 107"/>
                <a:gd name="T16" fmla="*/ 3 w 56"/>
                <a:gd name="T17" fmla="*/ 95 h 107"/>
                <a:gd name="T18" fmla="*/ 0 w 56"/>
                <a:gd name="T19" fmla="*/ 92 h 107"/>
                <a:gd name="T20" fmla="*/ 0 w 56"/>
                <a:gd name="T21" fmla="*/ 92 h 107"/>
                <a:gd name="T22" fmla="*/ 1 w 56"/>
                <a:gd name="T23" fmla="*/ 91 h 107"/>
                <a:gd name="T24" fmla="*/ 1 w 56"/>
                <a:gd name="T25" fmla="*/ 91 h 107"/>
                <a:gd name="T26" fmla="*/ 10 w 56"/>
                <a:gd name="T27" fmla="*/ 57 h 107"/>
                <a:gd name="T28" fmla="*/ 14 w 56"/>
                <a:gd name="T29" fmla="*/ 67 h 107"/>
                <a:gd name="T30" fmla="*/ 26 w 56"/>
                <a:gd name="T31" fmla="*/ 99 h 107"/>
                <a:gd name="T32" fmla="*/ 26 w 56"/>
                <a:gd name="T33" fmla="*/ 99 h 107"/>
                <a:gd name="T34" fmla="*/ 26 w 56"/>
                <a:gd name="T35" fmla="*/ 98 h 107"/>
                <a:gd name="T36" fmla="*/ 26 w 56"/>
                <a:gd name="T37" fmla="*/ 98 h 107"/>
                <a:gd name="T38" fmla="*/ 28 w 56"/>
                <a:gd name="T39" fmla="*/ 96 h 107"/>
                <a:gd name="T40" fmla="*/ 28 w 56"/>
                <a:gd name="T41" fmla="*/ 96 h 107"/>
                <a:gd name="T42" fmla="*/ 49 w 56"/>
                <a:gd name="T43" fmla="*/ 3 h 107"/>
                <a:gd name="T44" fmla="*/ 52 w 56"/>
                <a:gd name="T45" fmla="*/ 0 h 107"/>
                <a:gd name="T46" fmla="*/ 52 w 56"/>
                <a:gd name="T47" fmla="*/ 0 h 107"/>
                <a:gd name="T48" fmla="*/ 53 w 56"/>
                <a:gd name="T49" fmla="*/ 0 h 107"/>
                <a:gd name="T50" fmla="*/ 53 w 56"/>
                <a:gd name="T51" fmla="*/ 0 h 107"/>
                <a:gd name="T52" fmla="*/ 56 w 56"/>
                <a:gd name="T53" fmla="*/ 3 h 107"/>
                <a:gd name="T54" fmla="*/ 56 w 56"/>
                <a:gd name="T55" fmla="*/ 3 h 107"/>
                <a:gd name="T56" fmla="*/ 56 w 56"/>
                <a:gd name="T57" fmla="*/ 4 h 107"/>
                <a:gd name="T58" fmla="*/ 56 w 56"/>
                <a:gd name="T59" fmla="*/ 4 h 107"/>
                <a:gd name="T60" fmla="*/ 34 w 56"/>
                <a:gd name="T61" fmla="*/ 98 h 107"/>
                <a:gd name="T62" fmla="*/ 34 w 56"/>
                <a:gd name="T63" fmla="*/ 98 h 107"/>
                <a:gd name="T64" fmla="*/ 34 w 56"/>
                <a:gd name="T65" fmla="*/ 99 h 107"/>
                <a:gd name="T66" fmla="*/ 32 w 56"/>
                <a:gd name="T67" fmla="*/ 102 h 107"/>
                <a:gd name="T68" fmla="*/ 32 w 56"/>
                <a:gd name="T69" fmla="*/ 102 h 107"/>
                <a:gd name="T70" fmla="*/ 25 w 56"/>
                <a:gd name="T71" fmla="*/ 107 h 107"/>
                <a:gd name="T72" fmla="*/ 25 w 56"/>
                <a:gd name="T73" fmla="*/ 107 h 107"/>
                <a:gd name="T74" fmla="*/ 19 w 56"/>
                <a:gd name="T75" fmla="*/ 101 h 107"/>
                <a:gd name="T76" fmla="*/ 27 w 56"/>
                <a:gd name="T77" fmla="*/ 101 h 107"/>
                <a:gd name="T78" fmla="*/ 27 w 56"/>
                <a:gd name="T79" fmla="*/ 101 h 107"/>
                <a:gd name="T80" fmla="*/ 27 w 56"/>
                <a:gd name="T81" fmla="*/ 101 h 107"/>
                <a:gd name="T82" fmla="*/ 27 w 56"/>
                <a:gd name="T83" fmla="*/ 101 h 107"/>
                <a:gd name="T84" fmla="*/ 21 w 56"/>
                <a:gd name="T85" fmla="*/ 101 h 107"/>
                <a:gd name="T86" fmla="*/ 22 w 56"/>
                <a:gd name="T87" fmla="*/ 100 h 107"/>
                <a:gd name="T88" fmla="*/ 22 w 56"/>
                <a:gd name="T89" fmla="*/ 100 h 107"/>
                <a:gd name="T90" fmla="*/ 22 w 56"/>
                <a:gd name="T91" fmla="*/ 100 h 107"/>
                <a:gd name="T92" fmla="*/ 21 w 56"/>
                <a:gd name="T93" fmla="*/ 101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6" h="107">
                  <a:moveTo>
                    <a:pt x="19" y="101"/>
                  </a:moveTo>
                  <a:cubicBezTo>
                    <a:pt x="19" y="101"/>
                    <a:pt x="19" y="101"/>
                    <a:pt x="19" y="101"/>
                  </a:cubicBezTo>
                  <a:cubicBezTo>
                    <a:pt x="17" y="96"/>
                    <a:pt x="14" y="87"/>
                    <a:pt x="11" y="79"/>
                  </a:cubicBezTo>
                  <a:cubicBezTo>
                    <a:pt x="11" y="79"/>
                    <a:pt x="11" y="79"/>
                    <a:pt x="11" y="79"/>
                  </a:cubicBezTo>
                  <a:cubicBezTo>
                    <a:pt x="7" y="93"/>
                    <a:pt x="7" y="93"/>
                    <a:pt x="7" y="93"/>
                  </a:cubicBezTo>
                  <a:cubicBezTo>
                    <a:pt x="7" y="94"/>
                    <a:pt x="5" y="95"/>
                    <a:pt x="4" y="95"/>
                  </a:cubicBezTo>
                  <a:cubicBezTo>
                    <a:pt x="4" y="95"/>
                    <a:pt x="4" y="95"/>
                    <a:pt x="4" y="95"/>
                  </a:cubicBezTo>
                  <a:cubicBezTo>
                    <a:pt x="4" y="95"/>
                    <a:pt x="3" y="95"/>
                    <a:pt x="3" y="95"/>
                  </a:cubicBezTo>
                  <a:cubicBezTo>
                    <a:pt x="3" y="95"/>
                    <a:pt x="3" y="95"/>
                    <a:pt x="3" y="95"/>
                  </a:cubicBezTo>
                  <a:cubicBezTo>
                    <a:pt x="1" y="95"/>
                    <a:pt x="0" y="93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1"/>
                    <a:pt x="0" y="91"/>
                    <a:pt x="1" y="91"/>
                  </a:cubicBezTo>
                  <a:cubicBezTo>
                    <a:pt x="1" y="91"/>
                    <a:pt x="1" y="91"/>
                    <a:pt x="1" y="91"/>
                  </a:cubicBezTo>
                  <a:cubicBezTo>
                    <a:pt x="10" y="57"/>
                    <a:pt x="10" y="57"/>
                    <a:pt x="10" y="57"/>
                  </a:cubicBezTo>
                  <a:cubicBezTo>
                    <a:pt x="14" y="67"/>
                    <a:pt x="14" y="67"/>
                    <a:pt x="14" y="67"/>
                  </a:cubicBezTo>
                  <a:cubicBezTo>
                    <a:pt x="14" y="67"/>
                    <a:pt x="23" y="90"/>
                    <a:pt x="26" y="99"/>
                  </a:cubicBezTo>
                  <a:cubicBezTo>
                    <a:pt x="26" y="99"/>
                    <a:pt x="26" y="99"/>
                    <a:pt x="26" y="99"/>
                  </a:cubicBezTo>
                  <a:cubicBezTo>
                    <a:pt x="26" y="99"/>
                    <a:pt x="26" y="98"/>
                    <a:pt x="26" y="98"/>
                  </a:cubicBezTo>
                  <a:cubicBezTo>
                    <a:pt x="26" y="98"/>
                    <a:pt x="26" y="98"/>
                    <a:pt x="26" y="98"/>
                  </a:cubicBezTo>
                  <a:cubicBezTo>
                    <a:pt x="27" y="97"/>
                    <a:pt x="27" y="96"/>
                    <a:pt x="28" y="96"/>
                  </a:cubicBezTo>
                  <a:cubicBezTo>
                    <a:pt x="28" y="96"/>
                    <a:pt x="28" y="96"/>
                    <a:pt x="28" y="96"/>
                  </a:cubicBezTo>
                  <a:cubicBezTo>
                    <a:pt x="49" y="3"/>
                    <a:pt x="49" y="3"/>
                    <a:pt x="49" y="3"/>
                  </a:cubicBezTo>
                  <a:cubicBezTo>
                    <a:pt x="49" y="1"/>
                    <a:pt x="51" y="0"/>
                    <a:pt x="52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2" y="0"/>
                    <a:pt x="53" y="0"/>
                    <a:pt x="53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5" y="0"/>
                    <a:pt x="56" y="2"/>
                    <a:pt x="56" y="3"/>
                  </a:cubicBezTo>
                  <a:cubicBezTo>
                    <a:pt x="56" y="3"/>
                    <a:pt x="56" y="3"/>
                    <a:pt x="56" y="3"/>
                  </a:cubicBezTo>
                  <a:cubicBezTo>
                    <a:pt x="56" y="4"/>
                    <a:pt x="56" y="4"/>
                    <a:pt x="56" y="4"/>
                  </a:cubicBezTo>
                  <a:cubicBezTo>
                    <a:pt x="56" y="4"/>
                    <a:pt x="56" y="4"/>
                    <a:pt x="56" y="4"/>
                  </a:cubicBezTo>
                  <a:cubicBezTo>
                    <a:pt x="34" y="98"/>
                    <a:pt x="34" y="98"/>
                    <a:pt x="34" y="98"/>
                  </a:cubicBezTo>
                  <a:cubicBezTo>
                    <a:pt x="34" y="98"/>
                    <a:pt x="34" y="98"/>
                    <a:pt x="34" y="98"/>
                  </a:cubicBezTo>
                  <a:cubicBezTo>
                    <a:pt x="34" y="99"/>
                    <a:pt x="34" y="99"/>
                    <a:pt x="34" y="99"/>
                  </a:cubicBezTo>
                  <a:cubicBezTo>
                    <a:pt x="34" y="99"/>
                    <a:pt x="33" y="100"/>
                    <a:pt x="32" y="102"/>
                  </a:cubicBezTo>
                  <a:cubicBezTo>
                    <a:pt x="32" y="102"/>
                    <a:pt x="32" y="102"/>
                    <a:pt x="32" y="102"/>
                  </a:cubicBezTo>
                  <a:cubicBezTo>
                    <a:pt x="31" y="104"/>
                    <a:pt x="29" y="107"/>
                    <a:pt x="25" y="107"/>
                  </a:cubicBezTo>
                  <a:cubicBezTo>
                    <a:pt x="25" y="107"/>
                    <a:pt x="25" y="107"/>
                    <a:pt x="25" y="107"/>
                  </a:cubicBezTo>
                  <a:cubicBezTo>
                    <a:pt x="22" y="107"/>
                    <a:pt x="20" y="104"/>
                    <a:pt x="19" y="101"/>
                  </a:cubicBezTo>
                  <a:close/>
                  <a:moveTo>
                    <a:pt x="27" y="101"/>
                  </a:moveTo>
                  <a:cubicBezTo>
                    <a:pt x="27" y="101"/>
                    <a:pt x="27" y="101"/>
                    <a:pt x="27" y="10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7" y="101"/>
                    <a:pt x="27" y="101"/>
                    <a:pt x="27" y="101"/>
                  </a:cubicBezTo>
                  <a:close/>
                  <a:moveTo>
                    <a:pt x="21" y="101"/>
                  </a:moveTo>
                  <a:cubicBezTo>
                    <a:pt x="22" y="100"/>
                    <a:pt x="22" y="100"/>
                    <a:pt x="22" y="100"/>
                  </a:cubicBezTo>
                  <a:cubicBezTo>
                    <a:pt x="22" y="100"/>
                    <a:pt x="22" y="100"/>
                    <a:pt x="22" y="100"/>
                  </a:cubicBezTo>
                  <a:cubicBezTo>
                    <a:pt x="22" y="100"/>
                    <a:pt x="22" y="100"/>
                    <a:pt x="22" y="100"/>
                  </a:cubicBezTo>
                  <a:cubicBezTo>
                    <a:pt x="21" y="101"/>
                    <a:pt x="21" y="101"/>
                    <a:pt x="21" y="10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1" name="Freeform 119"/>
            <p:cNvSpPr/>
            <p:nvPr/>
          </p:nvSpPr>
          <p:spPr bwMode="auto">
            <a:xfrm>
              <a:off x="5951538" y="3890963"/>
              <a:ext cx="333375" cy="590550"/>
            </a:xfrm>
            <a:custGeom>
              <a:avLst/>
              <a:gdLst>
                <a:gd name="T0" fmla="*/ 44 w 63"/>
                <a:gd name="T1" fmla="*/ 110 h 112"/>
                <a:gd name="T2" fmla="*/ 60 w 63"/>
                <a:gd name="T3" fmla="*/ 9 h 112"/>
                <a:gd name="T4" fmla="*/ 60 w 63"/>
                <a:gd name="T5" fmla="*/ 9 h 112"/>
                <a:gd name="T6" fmla="*/ 60 w 63"/>
                <a:gd name="T7" fmla="*/ 7 h 112"/>
                <a:gd name="T8" fmla="*/ 60 w 63"/>
                <a:gd name="T9" fmla="*/ 7 h 112"/>
                <a:gd name="T10" fmla="*/ 53 w 63"/>
                <a:gd name="T11" fmla="*/ 3 h 112"/>
                <a:gd name="T12" fmla="*/ 53 w 63"/>
                <a:gd name="T13" fmla="*/ 3 h 112"/>
                <a:gd name="T14" fmla="*/ 23 w 63"/>
                <a:gd name="T15" fmla="*/ 11 h 112"/>
                <a:gd name="T16" fmla="*/ 23 w 63"/>
                <a:gd name="T17" fmla="*/ 11 h 112"/>
                <a:gd name="T18" fmla="*/ 2 w 63"/>
                <a:gd name="T19" fmla="*/ 18 h 112"/>
                <a:gd name="T20" fmla="*/ 2 w 63"/>
                <a:gd name="T21" fmla="*/ 18 h 112"/>
                <a:gd name="T22" fmla="*/ 0 w 63"/>
                <a:gd name="T23" fmla="*/ 17 h 112"/>
                <a:gd name="T24" fmla="*/ 0 w 63"/>
                <a:gd name="T25" fmla="*/ 17 h 112"/>
                <a:gd name="T26" fmla="*/ 1 w 63"/>
                <a:gd name="T27" fmla="*/ 15 h 112"/>
                <a:gd name="T28" fmla="*/ 1 w 63"/>
                <a:gd name="T29" fmla="*/ 15 h 112"/>
                <a:gd name="T30" fmla="*/ 22 w 63"/>
                <a:gd name="T31" fmla="*/ 8 h 112"/>
                <a:gd name="T32" fmla="*/ 22 w 63"/>
                <a:gd name="T33" fmla="*/ 8 h 112"/>
                <a:gd name="T34" fmla="*/ 53 w 63"/>
                <a:gd name="T35" fmla="*/ 0 h 112"/>
                <a:gd name="T36" fmla="*/ 53 w 63"/>
                <a:gd name="T37" fmla="*/ 0 h 112"/>
                <a:gd name="T38" fmla="*/ 60 w 63"/>
                <a:gd name="T39" fmla="*/ 2 h 112"/>
                <a:gd name="T40" fmla="*/ 60 w 63"/>
                <a:gd name="T41" fmla="*/ 2 h 112"/>
                <a:gd name="T42" fmla="*/ 63 w 63"/>
                <a:gd name="T43" fmla="*/ 7 h 112"/>
                <a:gd name="T44" fmla="*/ 63 w 63"/>
                <a:gd name="T45" fmla="*/ 7 h 112"/>
                <a:gd name="T46" fmla="*/ 63 w 63"/>
                <a:gd name="T47" fmla="*/ 9 h 112"/>
                <a:gd name="T48" fmla="*/ 63 w 63"/>
                <a:gd name="T49" fmla="*/ 9 h 112"/>
                <a:gd name="T50" fmla="*/ 48 w 63"/>
                <a:gd name="T51" fmla="*/ 108 h 112"/>
                <a:gd name="T52" fmla="*/ 48 w 63"/>
                <a:gd name="T53" fmla="*/ 108 h 112"/>
                <a:gd name="T54" fmla="*/ 62 w 63"/>
                <a:gd name="T55" fmla="*/ 107 h 112"/>
                <a:gd name="T56" fmla="*/ 63 w 63"/>
                <a:gd name="T57" fmla="*/ 108 h 112"/>
                <a:gd name="T58" fmla="*/ 63 w 63"/>
                <a:gd name="T59" fmla="*/ 108 h 112"/>
                <a:gd name="T60" fmla="*/ 62 w 63"/>
                <a:gd name="T61" fmla="*/ 110 h 112"/>
                <a:gd name="T62" fmla="*/ 62 w 63"/>
                <a:gd name="T63" fmla="*/ 110 h 112"/>
                <a:gd name="T64" fmla="*/ 44 w 63"/>
                <a:gd name="T65" fmla="*/ 112 h 112"/>
                <a:gd name="T66" fmla="*/ 44 w 63"/>
                <a:gd name="T67" fmla="*/ 11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3" h="112">
                  <a:moveTo>
                    <a:pt x="44" y="110"/>
                  </a:moveTo>
                  <a:cubicBezTo>
                    <a:pt x="45" y="110"/>
                    <a:pt x="57" y="28"/>
                    <a:pt x="60" y="9"/>
                  </a:cubicBezTo>
                  <a:cubicBezTo>
                    <a:pt x="60" y="9"/>
                    <a:pt x="60" y="9"/>
                    <a:pt x="60" y="9"/>
                  </a:cubicBezTo>
                  <a:cubicBezTo>
                    <a:pt x="60" y="8"/>
                    <a:pt x="60" y="8"/>
                    <a:pt x="60" y="7"/>
                  </a:cubicBezTo>
                  <a:cubicBezTo>
                    <a:pt x="60" y="7"/>
                    <a:pt x="60" y="7"/>
                    <a:pt x="60" y="7"/>
                  </a:cubicBezTo>
                  <a:cubicBezTo>
                    <a:pt x="60" y="4"/>
                    <a:pt x="58" y="3"/>
                    <a:pt x="53" y="3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46" y="3"/>
                    <a:pt x="33" y="7"/>
                    <a:pt x="23" y="11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12" y="14"/>
                    <a:pt x="4" y="18"/>
                    <a:pt x="2" y="18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1" y="19"/>
                    <a:pt x="0" y="18"/>
                    <a:pt x="0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6"/>
                    <a:pt x="1" y="15"/>
                    <a:pt x="1" y="15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2" y="15"/>
                    <a:pt x="11" y="11"/>
                    <a:pt x="22" y="8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32" y="4"/>
                    <a:pt x="45" y="0"/>
                    <a:pt x="53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6" y="0"/>
                    <a:pt x="58" y="0"/>
                    <a:pt x="60" y="2"/>
                  </a:cubicBezTo>
                  <a:cubicBezTo>
                    <a:pt x="60" y="2"/>
                    <a:pt x="60" y="2"/>
                    <a:pt x="60" y="2"/>
                  </a:cubicBezTo>
                  <a:cubicBezTo>
                    <a:pt x="62" y="3"/>
                    <a:pt x="63" y="5"/>
                    <a:pt x="63" y="7"/>
                  </a:cubicBezTo>
                  <a:cubicBezTo>
                    <a:pt x="63" y="7"/>
                    <a:pt x="63" y="7"/>
                    <a:pt x="63" y="7"/>
                  </a:cubicBezTo>
                  <a:cubicBezTo>
                    <a:pt x="63" y="8"/>
                    <a:pt x="63" y="8"/>
                    <a:pt x="63" y="9"/>
                  </a:cubicBezTo>
                  <a:cubicBezTo>
                    <a:pt x="63" y="9"/>
                    <a:pt x="63" y="9"/>
                    <a:pt x="63" y="9"/>
                  </a:cubicBezTo>
                  <a:cubicBezTo>
                    <a:pt x="61" y="27"/>
                    <a:pt x="50" y="96"/>
                    <a:pt x="48" y="108"/>
                  </a:cubicBezTo>
                  <a:cubicBezTo>
                    <a:pt x="48" y="108"/>
                    <a:pt x="48" y="108"/>
                    <a:pt x="48" y="108"/>
                  </a:cubicBezTo>
                  <a:cubicBezTo>
                    <a:pt x="62" y="107"/>
                    <a:pt x="62" y="107"/>
                    <a:pt x="62" y="107"/>
                  </a:cubicBezTo>
                  <a:cubicBezTo>
                    <a:pt x="62" y="107"/>
                    <a:pt x="63" y="107"/>
                    <a:pt x="63" y="108"/>
                  </a:cubicBezTo>
                  <a:cubicBezTo>
                    <a:pt x="63" y="108"/>
                    <a:pt x="63" y="108"/>
                    <a:pt x="63" y="108"/>
                  </a:cubicBezTo>
                  <a:cubicBezTo>
                    <a:pt x="63" y="109"/>
                    <a:pt x="63" y="110"/>
                    <a:pt x="62" y="110"/>
                  </a:cubicBezTo>
                  <a:cubicBezTo>
                    <a:pt x="62" y="110"/>
                    <a:pt x="62" y="110"/>
                    <a:pt x="62" y="110"/>
                  </a:cubicBezTo>
                  <a:cubicBezTo>
                    <a:pt x="44" y="112"/>
                    <a:pt x="44" y="112"/>
                    <a:pt x="44" y="112"/>
                  </a:cubicBezTo>
                  <a:cubicBezTo>
                    <a:pt x="44" y="110"/>
                    <a:pt x="44" y="110"/>
                    <a:pt x="44" y="1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2" name="Freeform 120"/>
            <p:cNvSpPr>
              <a:spLocks noEditPoints="1"/>
            </p:cNvSpPr>
            <p:nvPr/>
          </p:nvSpPr>
          <p:spPr bwMode="auto">
            <a:xfrm>
              <a:off x="5940425" y="3879851"/>
              <a:ext cx="355600" cy="611188"/>
            </a:xfrm>
            <a:custGeom>
              <a:avLst/>
              <a:gdLst>
                <a:gd name="T0" fmla="*/ 44 w 67"/>
                <a:gd name="T1" fmla="*/ 114 h 116"/>
                <a:gd name="T2" fmla="*/ 45 w 67"/>
                <a:gd name="T3" fmla="*/ 112 h 116"/>
                <a:gd name="T4" fmla="*/ 46 w 67"/>
                <a:gd name="T5" fmla="*/ 112 h 116"/>
                <a:gd name="T6" fmla="*/ 46 w 67"/>
                <a:gd name="T7" fmla="*/ 112 h 116"/>
                <a:gd name="T8" fmla="*/ 45 w 67"/>
                <a:gd name="T9" fmla="*/ 112 h 116"/>
                <a:gd name="T10" fmla="*/ 60 w 67"/>
                <a:gd name="T11" fmla="*/ 10 h 116"/>
                <a:gd name="T12" fmla="*/ 60 w 67"/>
                <a:gd name="T13" fmla="*/ 10 h 116"/>
                <a:gd name="T14" fmla="*/ 60 w 67"/>
                <a:gd name="T15" fmla="*/ 9 h 116"/>
                <a:gd name="T16" fmla="*/ 60 w 67"/>
                <a:gd name="T17" fmla="*/ 9 h 116"/>
                <a:gd name="T18" fmla="*/ 60 w 67"/>
                <a:gd name="T19" fmla="*/ 8 h 116"/>
                <a:gd name="T20" fmla="*/ 60 w 67"/>
                <a:gd name="T21" fmla="*/ 8 h 116"/>
                <a:gd name="T22" fmla="*/ 55 w 67"/>
                <a:gd name="T23" fmla="*/ 7 h 116"/>
                <a:gd name="T24" fmla="*/ 55 w 67"/>
                <a:gd name="T25" fmla="*/ 7 h 116"/>
                <a:gd name="T26" fmla="*/ 55 w 67"/>
                <a:gd name="T27" fmla="*/ 7 h 116"/>
                <a:gd name="T28" fmla="*/ 26 w 67"/>
                <a:gd name="T29" fmla="*/ 14 h 116"/>
                <a:gd name="T30" fmla="*/ 26 w 67"/>
                <a:gd name="T31" fmla="*/ 14 h 116"/>
                <a:gd name="T32" fmla="*/ 4 w 67"/>
                <a:gd name="T33" fmla="*/ 22 h 116"/>
                <a:gd name="T34" fmla="*/ 4 w 67"/>
                <a:gd name="T35" fmla="*/ 22 h 116"/>
                <a:gd name="T36" fmla="*/ 4 w 67"/>
                <a:gd name="T37" fmla="*/ 22 h 116"/>
                <a:gd name="T38" fmla="*/ 4 w 67"/>
                <a:gd name="T39" fmla="*/ 22 h 116"/>
                <a:gd name="T40" fmla="*/ 0 w 67"/>
                <a:gd name="T41" fmla="*/ 19 h 116"/>
                <a:gd name="T42" fmla="*/ 0 w 67"/>
                <a:gd name="T43" fmla="*/ 19 h 116"/>
                <a:gd name="T44" fmla="*/ 0 w 67"/>
                <a:gd name="T45" fmla="*/ 19 h 116"/>
                <a:gd name="T46" fmla="*/ 0 w 67"/>
                <a:gd name="T47" fmla="*/ 19 h 116"/>
                <a:gd name="T48" fmla="*/ 3 w 67"/>
                <a:gd name="T49" fmla="*/ 15 h 116"/>
                <a:gd name="T50" fmla="*/ 3 w 67"/>
                <a:gd name="T51" fmla="*/ 15 h 116"/>
                <a:gd name="T52" fmla="*/ 3 w 67"/>
                <a:gd name="T53" fmla="*/ 15 h 116"/>
                <a:gd name="T54" fmla="*/ 3 w 67"/>
                <a:gd name="T55" fmla="*/ 15 h 116"/>
                <a:gd name="T56" fmla="*/ 3 w 67"/>
                <a:gd name="T57" fmla="*/ 15 h 116"/>
                <a:gd name="T58" fmla="*/ 3 w 67"/>
                <a:gd name="T59" fmla="*/ 15 h 116"/>
                <a:gd name="T60" fmla="*/ 5 w 67"/>
                <a:gd name="T61" fmla="*/ 15 h 116"/>
                <a:gd name="T62" fmla="*/ 5 w 67"/>
                <a:gd name="T63" fmla="*/ 15 h 116"/>
                <a:gd name="T64" fmla="*/ 9 w 67"/>
                <a:gd name="T65" fmla="*/ 13 h 116"/>
                <a:gd name="T66" fmla="*/ 9 w 67"/>
                <a:gd name="T67" fmla="*/ 13 h 116"/>
                <a:gd name="T68" fmla="*/ 23 w 67"/>
                <a:gd name="T69" fmla="*/ 8 h 116"/>
                <a:gd name="T70" fmla="*/ 23 w 67"/>
                <a:gd name="T71" fmla="*/ 8 h 116"/>
                <a:gd name="T72" fmla="*/ 55 w 67"/>
                <a:gd name="T73" fmla="*/ 0 h 116"/>
                <a:gd name="T74" fmla="*/ 55 w 67"/>
                <a:gd name="T75" fmla="*/ 0 h 116"/>
                <a:gd name="T76" fmla="*/ 63 w 67"/>
                <a:gd name="T77" fmla="*/ 2 h 116"/>
                <a:gd name="T78" fmla="*/ 63 w 67"/>
                <a:gd name="T79" fmla="*/ 2 h 116"/>
                <a:gd name="T80" fmla="*/ 67 w 67"/>
                <a:gd name="T81" fmla="*/ 9 h 116"/>
                <a:gd name="T82" fmla="*/ 67 w 67"/>
                <a:gd name="T83" fmla="*/ 9 h 116"/>
                <a:gd name="T84" fmla="*/ 66 w 67"/>
                <a:gd name="T85" fmla="*/ 9 h 116"/>
                <a:gd name="T86" fmla="*/ 67 w 67"/>
                <a:gd name="T87" fmla="*/ 9 h 116"/>
                <a:gd name="T88" fmla="*/ 67 w 67"/>
                <a:gd name="T89" fmla="*/ 11 h 116"/>
                <a:gd name="T90" fmla="*/ 67 w 67"/>
                <a:gd name="T91" fmla="*/ 11 h 116"/>
                <a:gd name="T92" fmla="*/ 52 w 67"/>
                <a:gd name="T93" fmla="*/ 108 h 116"/>
                <a:gd name="T94" fmla="*/ 52 w 67"/>
                <a:gd name="T95" fmla="*/ 108 h 116"/>
                <a:gd name="T96" fmla="*/ 63 w 67"/>
                <a:gd name="T97" fmla="*/ 107 h 116"/>
                <a:gd name="T98" fmla="*/ 64 w 67"/>
                <a:gd name="T99" fmla="*/ 107 h 116"/>
                <a:gd name="T100" fmla="*/ 64 w 67"/>
                <a:gd name="T101" fmla="*/ 107 h 116"/>
                <a:gd name="T102" fmla="*/ 67 w 67"/>
                <a:gd name="T103" fmla="*/ 110 h 116"/>
                <a:gd name="T104" fmla="*/ 67 w 67"/>
                <a:gd name="T105" fmla="*/ 110 h 116"/>
                <a:gd name="T106" fmla="*/ 67 w 67"/>
                <a:gd name="T107" fmla="*/ 110 h 116"/>
                <a:gd name="T108" fmla="*/ 67 w 67"/>
                <a:gd name="T109" fmla="*/ 110 h 116"/>
                <a:gd name="T110" fmla="*/ 64 w 67"/>
                <a:gd name="T111" fmla="*/ 114 h 116"/>
                <a:gd name="T112" fmla="*/ 64 w 67"/>
                <a:gd name="T113" fmla="*/ 114 h 116"/>
                <a:gd name="T114" fmla="*/ 44 w 67"/>
                <a:gd name="T115" fmla="*/ 116 h 116"/>
                <a:gd name="T116" fmla="*/ 44 w 67"/>
                <a:gd name="T117" fmla="*/ 114 h 116"/>
                <a:gd name="T118" fmla="*/ 3 w 67"/>
                <a:gd name="T119" fmla="*/ 15 h 116"/>
                <a:gd name="T120" fmla="*/ 3 w 67"/>
                <a:gd name="T121" fmla="*/ 15 h 116"/>
                <a:gd name="T122" fmla="*/ 3 w 67"/>
                <a:gd name="T123" fmla="*/ 15 h 116"/>
                <a:gd name="T124" fmla="*/ 3 w 67"/>
                <a:gd name="T125" fmla="*/ 15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7" h="116">
                  <a:moveTo>
                    <a:pt x="44" y="114"/>
                  </a:moveTo>
                  <a:cubicBezTo>
                    <a:pt x="45" y="112"/>
                    <a:pt x="45" y="112"/>
                    <a:pt x="45" y="112"/>
                  </a:cubicBezTo>
                  <a:cubicBezTo>
                    <a:pt x="46" y="112"/>
                    <a:pt x="46" y="112"/>
                    <a:pt x="46" y="112"/>
                  </a:cubicBezTo>
                  <a:cubicBezTo>
                    <a:pt x="46" y="112"/>
                    <a:pt x="46" y="112"/>
                    <a:pt x="46" y="112"/>
                  </a:cubicBezTo>
                  <a:cubicBezTo>
                    <a:pt x="45" y="112"/>
                    <a:pt x="45" y="112"/>
                    <a:pt x="45" y="112"/>
                  </a:cubicBezTo>
                  <a:cubicBezTo>
                    <a:pt x="45" y="112"/>
                    <a:pt x="57" y="30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10"/>
                    <a:pt x="60" y="10"/>
                    <a:pt x="60" y="9"/>
                  </a:cubicBezTo>
                  <a:cubicBezTo>
                    <a:pt x="60" y="9"/>
                    <a:pt x="60" y="9"/>
                    <a:pt x="60" y="9"/>
                  </a:cubicBezTo>
                  <a:cubicBezTo>
                    <a:pt x="60" y="8"/>
                    <a:pt x="60" y="8"/>
                    <a:pt x="60" y="8"/>
                  </a:cubicBezTo>
                  <a:cubicBezTo>
                    <a:pt x="60" y="8"/>
                    <a:pt x="60" y="8"/>
                    <a:pt x="60" y="8"/>
                  </a:cubicBezTo>
                  <a:cubicBezTo>
                    <a:pt x="59" y="8"/>
                    <a:pt x="57" y="7"/>
                    <a:pt x="55" y="7"/>
                  </a:cubicBezTo>
                  <a:cubicBezTo>
                    <a:pt x="55" y="7"/>
                    <a:pt x="55" y="7"/>
                    <a:pt x="55" y="7"/>
                  </a:cubicBezTo>
                  <a:cubicBezTo>
                    <a:pt x="55" y="7"/>
                    <a:pt x="55" y="7"/>
                    <a:pt x="55" y="7"/>
                  </a:cubicBezTo>
                  <a:cubicBezTo>
                    <a:pt x="48" y="7"/>
                    <a:pt x="36" y="11"/>
                    <a:pt x="26" y="14"/>
                  </a:cubicBezTo>
                  <a:cubicBezTo>
                    <a:pt x="26" y="14"/>
                    <a:pt x="26" y="14"/>
                    <a:pt x="26" y="14"/>
                  </a:cubicBezTo>
                  <a:cubicBezTo>
                    <a:pt x="15" y="18"/>
                    <a:pt x="7" y="22"/>
                    <a:pt x="4" y="22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2" y="22"/>
                    <a:pt x="0" y="21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7"/>
                    <a:pt x="1" y="16"/>
                    <a:pt x="3" y="15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4" y="15"/>
                    <a:pt x="4" y="15"/>
                    <a:pt x="5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6" y="14"/>
                    <a:pt x="7" y="14"/>
                    <a:pt x="9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13" y="12"/>
                    <a:pt x="18" y="10"/>
                    <a:pt x="23" y="8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34" y="4"/>
                    <a:pt x="46" y="0"/>
                    <a:pt x="55" y="0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58" y="0"/>
                    <a:pt x="61" y="0"/>
                    <a:pt x="63" y="2"/>
                  </a:cubicBezTo>
                  <a:cubicBezTo>
                    <a:pt x="63" y="2"/>
                    <a:pt x="63" y="2"/>
                    <a:pt x="63" y="2"/>
                  </a:cubicBezTo>
                  <a:cubicBezTo>
                    <a:pt x="66" y="3"/>
                    <a:pt x="67" y="6"/>
                    <a:pt x="67" y="9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66" y="9"/>
                    <a:pt x="66" y="9"/>
                    <a:pt x="66" y="9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67" y="10"/>
                    <a:pt x="67" y="11"/>
                    <a:pt x="67" y="11"/>
                  </a:cubicBezTo>
                  <a:cubicBezTo>
                    <a:pt x="67" y="11"/>
                    <a:pt x="67" y="11"/>
                    <a:pt x="67" y="11"/>
                  </a:cubicBezTo>
                  <a:cubicBezTo>
                    <a:pt x="65" y="28"/>
                    <a:pt x="55" y="91"/>
                    <a:pt x="52" y="108"/>
                  </a:cubicBezTo>
                  <a:cubicBezTo>
                    <a:pt x="52" y="108"/>
                    <a:pt x="52" y="108"/>
                    <a:pt x="52" y="108"/>
                  </a:cubicBezTo>
                  <a:cubicBezTo>
                    <a:pt x="63" y="107"/>
                    <a:pt x="63" y="107"/>
                    <a:pt x="63" y="107"/>
                  </a:cubicBezTo>
                  <a:cubicBezTo>
                    <a:pt x="63" y="107"/>
                    <a:pt x="64" y="107"/>
                    <a:pt x="64" y="107"/>
                  </a:cubicBezTo>
                  <a:cubicBezTo>
                    <a:pt x="64" y="107"/>
                    <a:pt x="64" y="107"/>
                    <a:pt x="64" y="107"/>
                  </a:cubicBezTo>
                  <a:cubicBezTo>
                    <a:pt x="66" y="107"/>
                    <a:pt x="67" y="108"/>
                    <a:pt x="67" y="110"/>
                  </a:cubicBezTo>
                  <a:cubicBezTo>
                    <a:pt x="67" y="110"/>
                    <a:pt x="67" y="110"/>
                    <a:pt x="67" y="110"/>
                  </a:cubicBezTo>
                  <a:cubicBezTo>
                    <a:pt x="67" y="110"/>
                    <a:pt x="67" y="110"/>
                    <a:pt x="67" y="110"/>
                  </a:cubicBezTo>
                  <a:cubicBezTo>
                    <a:pt x="67" y="110"/>
                    <a:pt x="67" y="110"/>
                    <a:pt x="67" y="110"/>
                  </a:cubicBezTo>
                  <a:cubicBezTo>
                    <a:pt x="67" y="112"/>
                    <a:pt x="66" y="114"/>
                    <a:pt x="64" y="114"/>
                  </a:cubicBezTo>
                  <a:cubicBezTo>
                    <a:pt x="64" y="114"/>
                    <a:pt x="64" y="114"/>
                    <a:pt x="64" y="114"/>
                  </a:cubicBezTo>
                  <a:cubicBezTo>
                    <a:pt x="44" y="116"/>
                    <a:pt x="44" y="116"/>
                    <a:pt x="44" y="116"/>
                  </a:cubicBezTo>
                  <a:cubicBezTo>
                    <a:pt x="44" y="114"/>
                    <a:pt x="44" y="114"/>
                    <a:pt x="44" y="114"/>
                  </a:cubicBezTo>
                  <a:close/>
                  <a:moveTo>
                    <a:pt x="3" y="15"/>
                  </a:moveTo>
                  <a:cubicBezTo>
                    <a:pt x="3" y="15"/>
                    <a:pt x="3" y="15"/>
                    <a:pt x="3" y="15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3" y="15"/>
                    <a:pt x="3" y="15"/>
                    <a:pt x="3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124" name="Group 123"/>
          <p:cNvGrpSpPr>
            <a:grpSpLocks noChangeAspect="1"/>
          </p:cNvGrpSpPr>
          <p:nvPr/>
        </p:nvGrpSpPr>
        <p:grpSpPr bwMode="auto">
          <a:xfrm>
            <a:off x="8611129" y="3559619"/>
            <a:ext cx="1288137" cy="2245258"/>
            <a:chOff x="4553" y="1725"/>
            <a:chExt cx="502" cy="875"/>
          </a:xfrm>
          <a:solidFill>
            <a:srgbClr val="70AD47"/>
          </a:solidFill>
        </p:grpSpPr>
        <p:sp>
          <p:nvSpPr>
            <p:cNvPr id="127" name="Freeform 125"/>
            <p:cNvSpPr>
              <a:spLocks noEditPoints="1"/>
            </p:cNvSpPr>
            <p:nvPr/>
          </p:nvSpPr>
          <p:spPr bwMode="auto">
            <a:xfrm>
              <a:off x="4666" y="1791"/>
              <a:ext cx="300" cy="298"/>
            </a:xfrm>
            <a:custGeom>
              <a:avLst/>
              <a:gdLst>
                <a:gd name="T0" fmla="*/ 0 w 125"/>
                <a:gd name="T1" fmla="*/ 62 h 125"/>
                <a:gd name="T2" fmla="*/ 63 w 125"/>
                <a:gd name="T3" fmla="*/ 0 h 125"/>
                <a:gd name="T4" fmla="*/ 63 w 125"/>
                <a:gd name="T5" fmla="*/ 0 h 125"/>
                <a:gd name="T6" fmla="*/ 125 w 125"/>
                <a:gd name="T7" fmla="*/ 62 h 125"/>
                <a:gd name="T8" fmla="*/ 125 w 125"/>
                <a:gd name="T9" fmla="*/ 62 h 125"/>
                <a:gd name="T10" fmla="*/ 63 w 125"/>
                <a:gd name="T11" fmla="*/ 125 h 125"/>
                <a:gd name="T12" fmla="*/ 63 w 125"/>
                <a:gd name="T13" fmla="*/ 125 h 125"/>
                <a:gd name="T14" fmla="*/ 0 w 125"/>
                <a:gd name="T15" fmla="*/ 62 h 125"/>
                <a:gd name="T16" fmla="*/ 4 w 125"/>
                <a:gd name="T17" fmla="*/ 62 h 125"/>
                <a:gd name="T18" fmla="*/ 63 w 125"/>
                <a:gd name="T19" fmla="*/ 121 h 125"/>
                <a:gd name="T20" fmla="*/ 63 w 125"/>
                <a:gd name="T21" fmla="*/ 121 h 125"/>
                <a:gd name="T22" fmla="*/ 121 w 125"/>
                <a:gd name="T23" fmla="*/ 62 h 125"/>
                <a:gd name="T24" fmla="*/ 121 w 125"/>
                <a:gd name="T25" fmla="*/ 62 h 125"/>
                <a:gd name="T26" fmla="*/ 63 w 125"/>
                <a:gd name="T27" fmla="*/ 4 h 125"/>
                <a:gd name="T28" fmla="*/ 63 w 125"/>
                <a:gd name="T29" fmla="*/ 4 h 125"/>
                <a:gd name="T30" fmla="*/ 4 w 125"/>
                <a:gd name="T31" fmla="*/ 62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25" h="125">
                  <a:moveTo>
                    <a:pt x="0" y="62"/>
                  </a:moveTo>
                  <a:cubicBezTo>
                    <a:pt x="0" y="28"/>
                    <a:pt x="28" y="0"/>
                    <a:pt x="63" y="0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97" y="0"/>
                    <a:pt x="125" y="28"/>
                    <a:pt x="125" y="62"/>
                  </a:cubicBezTo>
                  <a:cubicBezTo>
                    <a:pt x="125" y="62"/>
                    <a:pt x="125" y="62"/>
                    <a:pt x="125" y="62"/>
                  </a:cubicBezTo>
                  <a:cubicBezTo>
                    <a:pt x="125" y="97"/>
                    <a:pt x="97" y="125"/>
                    <a:pt x="63" y="125"/>
                  </a:cubicBezTo>
                  <a:cubicBezTo>
                    <a:pt x="63" y="125"/>
                    <a:pt x="63" y="125"/>
                    <a:pt x="63" y="125"/>
                  </a:cubicBezTo>
                  <a:cubicBezTo>
                    <a:pt x="28" y="125"/>
                    <a:pt x="0" y="97"/>
                    <a:pt x="0" y="62"/>
                  </a:cubicBezTo>
                  <a:close/>
                  <a:moveTo>
                    <a:pt x="4" y="62"/>
                  </a:moveTo>
                  <a:cubicBezTo>
                    <a:pt x="4" y="95"/>
                    <a:pt x="30" y="121"/>
                    <a:pt x="63" y="121"/>
                  </a:cubicBezTo>
                  <a:cubicBezTo>
                    <a:pt x="63" y="121"/>
                    <a:pt x="63" y="121"/>
                    <a:pt x="63" y="121"/>
                  </a:cubicBezTo>
                  <a:cubicBezTo>
                    <a:pt x="95" y="121"/>
                    <a:pt x="121" y="95"/>
                    <a:pt x="121" y="62"/>
                  </a:cubicBezTo>
                  <a:cubicBezTo>
                    <a:pt x="121" y="62"/>
                    <a:pt x="121" y="62"/>
                    <a:pt x="121" y="62"/>
                  </a:cubicBezTo>
                  <a:cubicBezTo>
                    <a:pt x="121" y="30"/>
                    <a:pt x="95" y="4"/>
                    <a:pt x="63" y="4"/>
                  </a:cubicBezTo>
                  <a:cubicBezTo>
                    <a:pt x="63" y="4"/>
                    <a:pt x="63" y="4"/>
                    <a:pt x="63" y="4"/>
                  </a:cubicBezTo>
                  <a:cubicBezTo>
                    <a:pt x="30" y="4"/>
                    <a:pt x="4" y="30"/>
                    <a:pt x="4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8" name="Freeform 126"/>
            <p:cNvSpPr>
              <a:spLocks noEditPoints="1"/>
            </p:cNvSpPr>
            <p:nvPr/>
          </p:nvSpPr>
          <p:spPr bwMode="auto">
            <a:xfrm>
              <a:off x="4661" y="1787"/>
              <a:ext cx="310" cy="306"/>
            </a:xfrm>
            <a:custGeom>
              <a:avLst/>
              <a:gdLst>
                <a:gd name="T0" fmla="*/ 0 w 129"/>
                <a:gd name="T1" fmla="*/ 64 h 129"/>
                <a:gd name="T2" fmla="*/ 65 w 129"/>
                <a:gd name="T3" fmla="*/ 0 h 129"/>
                <a:gd name="T4" fmla="*/ 65 w 129"/>
                <a:gd name="T5" fmla="*/ 0 h 129"/>
                <a:gd name="T6" fmla="*/ 129 w 129"/>
                <a:gd name="T7" fmla="*/ 64 h 129"/>
                <a:gd name="T8" fmla="*/ 129 w 129"/>
                <a:gd name="T9" fmla="*/ 64 h 129"/>
                <a:gd name="T10" fmla="*/ 65 w 129"/>
                <a:gd name="T11" fmla="*/ 129 h 129"/>
                <a:gd name="T12" fmla="*/ 65 w 129"/>
                <a:gd name="T13" fmla="*/ 129 h 129"/>
                <a:gd name="T14" fmla="*/ 0 w 129"/>
                <a:gd name="T15" fmla="*/ 64 h 129"/>
                <a:gd name="T16" fmla="*/ 125 w 129"/>
                <a:gd name="T17" fmla="*/ 64 h 129"/>
                <a:gd name="T18" fmla="*/ 69 w 129"/>
                <a:gd name="T19" fmla="*/ 125 h 129"/>
                <a:gd name="T20" fmla="*/ 69 w 129"/>
                <a:gd name="T21" fmla="*/ 125 h 129"/>
                <a:gd name="T22" fmla="*/ 125 w 129"/>
                <a:gd name="T23" fmla="*/ 64 h 129"/>
                <a:gd name="T24" fmla="*/ 125 w 129"/>
                <a:gd name="T25" fmla="*/ 64 h 129"/>
                <a:gd name="T26" fmla="*/ 65 w 129"/>
                <a:gd name="T27" fmla="*/ 4 h 129"/>
                <a:gd name="T28" fmla="*/ 65 w 129"/>
                <a:gd name="T29" fmla="*/ 4 h 129"/>
                <a:gd name="T30" fmla="*/ 125 w 129"/>
                <a:gd name="T31" fmla="*/ 64 h 129"/>
                <a:gd name="T32" fmla="*/ 65 w 129"/>
                <a:gd name="T33" fmla="*/ 121 h 129"/>
                <a:gd name="T34" fmla="*/ 121 w 129"/>
                <a:gd name="T35" fmla="*/ 64 h 129"/>
                <a:gd name="T36" fmla="*/ 121 w 129"/>
                <a:gd name="T37" fmla="*/ 64 h 129"/>
                <a:gd name="T38" fmla="*/ 65 w 129"/>
                <a:gd name="T39" fmla="*/ 8 h 129"/>
                <a:gd name="T40" fmla="*/ 65 w 129"/>
                <a:gd name="T41" fmla="*/ 8 h 129"/>
                <a:gd name="T42" fmla="*/ 8 w 129"/>
                <a:gd name="T43" fmla="*/ 64 h 129"/>
                <a:gd name="T44" fmla="*/ 8 w 129"/>
                <a:gd name="T45" fmla="*/ 64 h 129"/>
                <a:gd name="T46" fmla="*/ 65 w 129"/>
                <a:gd name="T47" fmla="*/ 121 h 129"/>
                <a:gd name="T48" fmla="*/ 22 w 129"/>
                <a:gd name="T49" fmla="*/ 22 h 129"/>
                <a:gd name="T50" fmla="*/ 63 w 129"/>
                <a:gd name="T51" fmla="*/ 4 h 129"/>
                <a:gd name="T52" fmla="*/ 63 w 129"/>
                <a:gd name="T53" fmla="*/ 4 h 129"/>
                <a:gd name="T54" fmla="*/ 22 w 129"/>
                <a:gd name="T55" fmla="*/ 22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29" h="129">
                  <a:moveTo>
                    <a:pt x="0" y="64"/>
                  </a:moveTo>
                  <a:cubicBezTo>
                    <a:pt x="0" y="29"/>
                    <a:pt x="29" y="0"/>
                    <a:pt x="65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100" y="0"/>
                    <a:pt x="129" y="29"/>
                    <a:pt x="129" y="64"/>
                  </a:cubicBezTo>
                  <a:cubicBezTo>
                    <a:pt x="129" y="64"/>
                    <a:pt x="129" y="64"/>
                    <a:pt x="129" y="64"/>
                  </a:cubicBezTo>
                  <a:cubicBezTo>
                    <a:pt x="129" y="100"/>
                    <a:pt x="100" y="129"/>
                    <a:pt x="65" y="129"/>
                  </a:cubicBezTo>
                  <a:cubicBezTo>
                    <a:pt x="65" y="129"/>
                    <a:pt x="65" y="129"/>
                    <a:pt x="65" y="129"/>
                  </a:cubicBezTo>
                  <a:cubicBezTo>
                    <a:pt x="29" y="129"/>
                    <a:pt x="0" y="100"/>
                    <a:pt x="0" y="64"/>
                  </a:cubicBezTo>
                  <a:close/>
                  <a:moveTo>
                    <a:pt x="125" y="64"/>
                  </a:moveTo>
                  <a:cubicBezTo>
                    <a:pt x="125" y="96"/>
                    <a:pt x="100" y="122"/>
                    <a:pt x="69" y="125"/>
                  </a:cubicBezTo>
                  <a:cubicBezTo>
                    <a:pt x="69" y="125"/>
                    <a:pt x="69" y="125"/>
                    <a:pt x="69" y="125"/>
                  </a:cubicBezTo>
                  <a:cubicBezTo>
                    <a:pt x="100" y="122"/>
                    <a:pt x="125" y="96"/>
                    <a:pt x="125" y="64"/>
                  </a:cubicBezTo>
                  <a:cubicBezTo>
                    <a:pt x="125" y="64"/>
                    <a:pt x="125" y="64"/>
                    <a:pt x="125" y="64"/>
                  </a:cubicBezTo>
                  <a:cubicBezTo>
                    <a:pt x="125" y="31"/>
                    <a:pt x="98" y="4"/>
                    <a:pt x="65" y="4"/>
                  </a:cubicBezTo>
                  <a:cubicBezTo>
                    <a:pt x="65" y="4"/>
                    <a:pt x="65" y="4"/>
                    <a:pt x="65" y="4"/>
                  </a:cubicBezTo>
                  <a:cubicBezTo>
                    <a:pt x="98" y="4"/>
                    <a:pt x="125" y="31"/>
                    <a:pt x="125" y="64"/>
                  </a:cubicBezTo>
                  <a:close/>
                  <a:moveTo>
                    <a:pt x="65" y="121"/>
                  </a:moveTo>
                  <a:cubicBezTo>
                    <a:pt x="96" y="121"/>
                    <a:pt x="121" y="95"/>
                    <a:pt x="121" y="64"/>
                  </a:cubicBezTo>
                  <a:cubicBezTo>
                    <a:pt x="121" y="64"/>
                    <a:pt x="121" y="64"/>
                    <a:pt x="121" y="64"/>
                  </a:cubicBezTo>
                  <a:cubicBezTo>
                    <a:pt x="121" y="33"/>
                    <a:pt x="96" y="8"/>
                    <a:pt x="65" y="8"/>
                  </a:cubicBezTo>
                  <a:cubicBezTo>
                    <a:pt x="65" y="8"/>
                    <a:pt x="65" y="8"/>
                    <a:pt x="65" y="8"/>
                  </a:cubicBezTo>
                  <a:cubicBezTo>
                    <a:pt x="33" y="8"/>
                    <a:pt x="8" y="33"/>
                    <a:pt x="8" y="64"/>
                  </a:cubicBezTo>
                  <a:cubicBezTo>
                    <a:pt x="8" y="64"/>
                    <a:pt x="8" y="64"/>
                    <a:pt x="8" y="64"/>
                  </a:cubicBezTo>
                  <a:cubicBezTo>
                    <a:pt x="8" y="95"/>
                    <a:pt x="33" y="121"/>
                    <a:pt x="65" y="121"/>
                  </a:cubicBezTo>
                  <a:close/>
                  <a:moveTo>
                    <a:pt x="22" y="22"/>
                  </a:moveTo>
                  <a:cubicBezTo>
                    <a:pt x="33" y="11"/>
                    <a:pt x="47" y="4"/>
                    <a:pt x="63" y="4"/>
                  </a:cubicBezTo>
                  <a:cubicBezTo>
                    <a:pt x="63" y="4"/>
                    <a:pt x="63" y="4"/>
                    <a:pt x="63" y="4"/>
                  </a:cubicBezTo>
                  <a:cubicBezTo>
                    <a:pt x="47" y="4"/>
                    <a:pt x="33" y="11"/>
                    <a:pt x="22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9" name="Freeform 127"/>
            <p:cNvSpPr/>
            <p:nvPr/>
          </p:nvSpPr>
          <p:spPr bwMode="auto">
            <a:xfrm>
              <a:off x="4642" y="1941"/>
              <a:ext cx="31" cy="26"/>
            </a:xfrm>
            <a:custGeom>
              <a:avLst/>
              <a:gdLst>
                <a:gd name="T0" fmla="*/ 0 w 31"/>
                <a:gd name="T1" fmla="*/ 17 h 26"/>
                <a:gd name="T2" fmla="*/ 27 w 31"/>
                <a:gd name="T3" fmla="*/ 0 h 26"/>
                <a:gd name="T4" fmla="*/ 31 w 31"/>
                <a:gd name="T5" fmla="*/ 10 h 26"/>
                <a:gd name="T6" fmla="*/ 5 w 31"/>
                <a:gd name="T7" fmla="*/ 26 h 26"/>
                <a:gd name="T8" fmla="*/ 0 w 31"/>
                <a:gd name="T9" fmla="*/ 17 h 26"/>
                <a:gd name="T10" fmla="*/ 0 w 31"/>
                <a:gd name="T11" fmla="*/ 17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" h="26">
                  <a:moveTo>
                    <a:pt x="0" y="17"/>
                  </a:moveTo>
                  <a:lnTo>
                    <a:pt x="27" y="0"/>
                  </a:lnTo>
                  <a:lnTo>
                    <a:pt x="31" y="10"/>
                  </a:lnTo>
                  <a:lnTo>
                    <a:pt x="5" y="26"/>
                  </a:lnTo>
                  <a:lnTo>
                    <a:pt x="0" y="17"/>
                  </a:lnTo>
                  <a:lnTo>
                    <a:pt x="0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0" name="Freeform 128"/>
            <p:cNvSpPr/>
            <p:nvPr/>
          </p:nvSpPr>
          <p:spPr bwMode="auto">
            <a:xfrm>
              <a:off x="4635" y="1936"/>
              <a:ext cx="46" cy="36"/>
            </a:xfrm>
            <a:custGeom>
              <a:avLst/>
              <a:gdLst>
                <a:gd name="T0" fmla="*/ 2 w 46"/>
                <a:gd name="T1" fmla="*/ 24 h 36"/>
                <a:gd name="T2" fmla="*/ 7 w 46"/>
                <a:gd name="T3" fmla="*/ 22 h 36"/>
                <a:gd name="T4" fmla="*/ 10 w 46"/>
                <a:gd name="T5" fmla="*/ 27 h 36"/>
                <a:gd name="T6" fmla="*/ 7 w 46"/>
                <a:gd name="T7" fmla="*/ 22 h 36"/>
                <a:gd name="T8" fmla="*/ 2 w 46"/>
                <a:gd name="T9" fmla="*/ 24 h 36"/>
                <a:gd name="T10" fmla="*/ 0 w 46"/>
                <a:gd name="T11" fmla="*/ 19 h 36"/>
                <a:gd name="T12" fmla="*/ 36 w 46"/>
                <a:gd name="T13" fmla="*/ 0 h 36"/>
                <a:gd name="T14" fmla="*/ 46 w 46"/>
                <a:gd name="T15" fmla="*/ 17 h 36"/>
                <a:gd name="T16" fmla="*/ 10 w 46"/>
                <a:gd name="T17" fmla="*/ 36 h 36"/>
                <a:gd name="T18" fmla="*/ 2 w 46"/>
                <a:gd name="T19" fmla="*/ 24 h 36"/>
                <a:gd name="T20" fmla="*/ 2 w 46"/>
                <a:gd name="T21" fmla="*/ 24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6" h="36">
                  <a:moveTo>
                    <a:pt x="2" y="24"/>
                  </a:moveTo>
                  <a:lnTo>
                    <a:pt x="7" y="22"/>
                  </a:lnTo>
                  <a:lnTo>
                    <a:pt x="10" y="27"/>
                  </a:lnTo>
                  <a:lnTo>
                    <a:pt x="7" y="22"/>
                  </a:lnTo>
                  <a:lnTo>
                    <a:pt x="2" y="24"/>
                  </a:lnTo>
                  <a:lnTo>
                    <a:pt x="0" y="19"/>
                  </a:lnTo>
                  <a:lnTo>
                    <a:pt x="36" y="0"/>
                  </a:lnTo>
                  <a:lnTo>
                    <a:pt x="46" y="17"/>
                  </a:lnTo>
                  <a:lnTo>
                    <a:pt x="10" y="36"/>
                  </a:lnTo>
                  <a:lnTo>
                    <a:pt x="2" y="24"/>
                  </a:lnTo>
                  <a:lnTo>
                    <a:pt x="2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1" name="Freeform 129"/>
            <p:cNvSpPr/>
            <p:nvPr/>
          </p:nvSpPr>
          <p:spPr bwMode="auto">
            <a:xfrm>
              <a:off x="4693" y="1951"/>
              <a:ext cx="115" cy="78"/>
            </a:xfrm>
            <a:custGeom>
              <a:avLst/>
              <a:gdLst>
                <a:gd name="T0" fmla="*/ 0 w 48"/>
                <a:gd name="T1" fmla="*/ 30 h 33"/>
                <a:gd name="T2" fmla="*/ 0 w 48"/>
                <a:gd name="T3" fmla="*/ 30 h 33"/>
                <a:gd name="T4" fmla="*/ 2 w 48"/>
                <a:gd name="T5" fmla="*/ 26 h 33"/>
                <a:gd name="T6" fmla="*/ 5 w 48"/>
                <a:gd name="T7" fmla="*/ 28 h 33"/>
                <a:gd name="T8" fmla="*/ 5 w 48"/>
                <a:gd name="T9" fmla="*/ 28 h 33"/>
                <a:gd name="T10" fmla="*/ 13 w 48"/>
                <a:gd name="T11" fmla="*/ 29 h 33"/>
                <a:gd name="T12" fmla="*/ 13 w 48"/>
                <a:gd name="T13" fmla="*/ 29 h 33"/>
                <a:gd name="T14" fmla="*/ 23 w 48"/>
                <a:gd name="T15" fmla="*/ 26 h 33"/>
                <a:gd name="T16" fmla="*/ 23 w 48"/>
                <a:gd name="T17" fmla="*/ 26 h 33"/>
                <a:gd name="T18" fmla="*/ 37 w 48"/>
                <a:gd name="T19" fmla="*/ 11 h 33"/>
                <a:gd name="T20" fmla="*/ 37 w 48"/>
                <a:gd name="T21" fmla="*/ 11 h 33"/>
                <a:gd name="T22" fmla="*/ 44 w 48"/>
                <a:gd name="T23" fmla="*/ 0 h 33"/>
                <a:gd name="T24" fmla="*/ 44 w 48"/>
                <a:gd name="T25" fmla="*/ 0 h 33"/>
                <a:gd name="T26" fmla="*/ 48 w 48"/>
                <a:gd name="T27" fmla="*/ 3 h 33"/>
                <a:gd name="T28" fmla="*/ 25 w 48"/>
                <a:gd name="T29" fmla="*/ 30 h 33"/>
                <a:gd name="T30" fmla="*/ 25 w 48"/>
                <a:gd name="T31" fmla="*/ 30 h 33"/>
                <a:gd name="T32" fmla="*/ 13 w 48"/>
                <a:gd name="T33" fmla="*/ 33 h 33"/>
                <a:gd name="T34" fmla="*/ 13 w 48"/>
                <a:gd name="T35" fmla="*/ 33 h 33"/>
                <a:gd name="T36" fmla="*/ 0 w 48"/>
                <a:gd name="T37" fmla="*/ 3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8" h="33">
                  <a:moveTo>
                    <a:pt x="0" y="30"/>
                  </a:moveTo>
                  <a:cubicBezTo>
                    <a:pt x="0" y="30"/>
                    <a:pt x="0" y="30"/>
                    <a:pt x="0" y="30"/>
                  </a:cubicBezTo>
                  <a:cubicBezTo>
                    <a:pt x="2" y="26"/>
                    <a:pt x="2" y="26"/>
                    <a:pt x="2" y="26"/>
                  </a:cubicBezTo>
                  <a:cubicBezTo>
                    <a:pt x="2" y="26"/>
                    <a:pt x="3" y="27"/>
                    <a:pt x="5" y="28"/>
                  </a:cubicBezTo>
                  <a:cubicBezTo>
                    <a:pt x="5" y="28"/>
                    <a:pt x="5" y="28"/>
                    <a:pt x="5" y="28"/>
                  </a:cubicBezTo>
                  <a:cubicBezTo>
                    <a:pt x="7" y="28"/>
                    <a:pt x="10" y="29"/>
                    <a:pt x="13" y="29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7" y="29"/>
                    <a:pt x="20" y="28"/>
                    <a:pt x="23" y="26"/>
                  </a:cubicBezTo>
                  <a:cubicBezTo>
                    <a:pt x="23" y="26"/>
                    <a:pt x="23" y="26"/>
                    <a:pt x="23" y="26"/>
                  </a:cubicBezTo>
                  <a:cubicBezTo>
                    <a:pt x="27" y="23"/>
                    <a:pt x="33" y="17"/>
                    <a:pt x="37" y="11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41" y="5"/>
                    <a:pt x="44" y="0"/>
                    <a:pt x="44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8" y="3"/>
                    <a:pt x="35" y="22"/>
                    <a:pt x="25" y="30"/>
                  </a:cubicBezTo>
                  <a:cubicBezTo>
                    <a:pt x="25" y="30"/>
                    <a:pt x="25" y="30"/>
                    <a:pt x="25" y="30"/>
                  </a:cubicBezTo>
                  <a:cubicBezTo>
                    <a:pt x="21" y="32"/>
                    <a:pt x="17" y="33"/>
                    <a:pt x="13" y="33"/>
                  </a:cubicBezTo>
                  <a:cubicBezTo>
                    <a:pt x="13" y="33"/>
                    <a:pt x="13" y="33"/>
                    <a:pt x="13" y="33"/>
                  </a:cubicBezTo>
                  <a:cubicBezTo>
                    <a:pt x="6" y="33"/>
                    <a:pt x="0" y="30"/>
                    <a:pt x="0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2" name="Freeform 130"/>
            <p:cNvSpPr>
              <a:spLocks noEditPoints="1"/>
            </p:cNvSpPr>
            <p:nvPr/>
          </p:nvSpPr>
          <p:spPr bwMode="auto">
            <a:xfrm>
              <a:off x="4688" y="1946"/>
              <a:ext cx="127" cy="88"/>
            </a:xfrm>
            <a:custGeom>
              <a:avLst/>
              <a:gdLst>
                <a:gd name="T0" fmla="*/ 1 w 53"/>
                <a:gd name="T1" fmla="*/ 33 h 37"/>
                <a:gd name="T2" fmla="*/ 0 w 53"/>
                <a:gd name="T3" fmla="*/ 31 h 37"/>
                <a:gd name="T4" fmla="*/ 2 w 53"/>
                <a:gd name="T5" fmla="*/ 27 h 37"/>
                <a:gd name="T6" fmla="*/ 4 w 53"/>
                <a:gd name="T7" fmla="*/ 26 h 37"/>
                <a:gd name="T8" fmla="*/ 4 w 53"/>
                <a:gd name="T9" fmla="*/ 26 h 37"/>
                <a:gd name="T10" fmla="*/ 4 w 53"/>
                <a:gd name="T11" fmla="*/ 26 h 37"/>
                <a:gd name="T12" fmla="*/ 4 w 53"/>
                <a:gd name="T13" fmla="*/ 26 h 37"/>
                <a:gd name="T14" fmla="*/ 5 w 53"/>
                <a:gd name="T15" fmla="*/ 26 h 37"/>
                <a:gd name="T16" fmla="*/ 5 w 53"/>
                <a:gd name="T17" fmla="*/ 26 h 37"/>
                <a:gd name="T18" fmla="*/ 5 w 53"/>
                <a:gd name="T19" fmla="*/ 27 h 37"/>
                <a:gd name="T20" fmla="*/ 8 w 53"/>
                <a:gd name="T21" fmla="*/ 28 h 37"/>
                <a:gd name="T22" fmla="*/ 15 w 53"/>
                <a:gd name="T23" fmla="*/ 29 h 37"/>
                <a:gd name="T24" fmla="*/ 15 w 53"/>
                <a:gd name="T25" fmla="*/ 29 h 37"/>
                <a:gd name="T26" fmla="*/ 16 w 53"/>
                <a:gd name="T27" fmla="*/ 29 h 37"/>
                <a:gd name="T28" fmla="*/ 24 w 53"/>
                <a:gd name="T29" fmla="*/ 27 h 37"/>
                <a:gd name="T30" fmla="*/ 37 w 53"/>
                <a:gd name="T31" fmla="*/ 12 h 37"/>
                <a:gd name="T32" fmla="*/ 45 w 53"/>
                <a:gd name="T33" fmla="*/ 1 h 37"/>
                <a:gd name="T34" fmla="*/ 45 w 53"/>
                <a:gd name="T35" fmla="*/ 1 h 37"/>
                <a:gd name="T36" fmla="*/ 53 w 53"/>
                <a:gd name="T37" fmla="*/ 4 h 37"/>
                <a:gd name="T38" fmla="*/ 51 w 53"/>
                <a:gd name="T39" fmla="*/ 6 h 37"/>
                <a:gd name="T40" fmla="*/ 51 w 53"/>
                <a:gd name="T41" fmla="*/ 7 h 37"/>
                <a:gd name="T42" fmla="*/ 49 w 53"/>
                <a:gd name="T43" fmla="*/ 9 h 37"/>
                <a:gd name="T44" fmla="*/ 44 w 53"/>
                <a:gd name="T45" fmla="*/ 17 h 37"/>
                <a:gd name="T46" fmla="*/ 28 w 53"/>
                <a:gd name="T47" fmla="*/ 33 h 37"/>
                <a:gd name="T48" fmla="*/ 15 w 53"/>
                <a:gd name="T49" fmla="*/ 37 h 37"/>
                <a:gd name="T50" fmla="*/ 1 w 53"/>
                <a:gd name="T51" fmla="*/ 34 h 37"/>
                <a:gd name="T52" fmla="*/ 2 w 53"/>
                <a:gd name="T53" fmla="*/ 32 h 37"/>
                <a:gd name="T54" fmla="*/ 15 w 53"/>
                <a:gd name="T55" fmla="*/ 33 h 37"/>
                <a:gd name="T56" fmla="*/ 22 w 53"/>
                <a:gd name="T57" fmla="*/ 32 h 37"/>
                <a:gd name="T58" fmla="*/ 15 w 53"/>
                <a:gd name="T59" fmla="*/ 33 h 37"/>
                <a:gd name="T60" fmla="*/ 15 w 53"/>
                <a:gd name="T61" fmla="*/ 33 h 37"/>
                <a:gd name="T62" fmla="*/ 14 w 53"/>
                <a:gd name="T63" fmla="*/ 33 h 37"/>
                <a:gd name="T64" fmla="*/ 11 w 53"/>
                <a:gd name="T65" fmla="*/ 32 h 37"/>
                <a:gd name="T66" fmla="*/ 7 w 53"/>
                <a:gd name="T67" fmla="*/ 31 h 37"/>
                <a:gd name="T68" fmla="*/ 5 w 53"/>
                <a:gd name="T69" fmla="*/ 31 h 37"/>
                <a:gd name="T70" fmla="*/ 11 w 53"/>
                <a:gd name="T71" fmla="*/ 32 h 37"/>
                <a:gd name="T72" fmla="*/ 22 w 53"/>
                <a:gd name="T73" fmla="*/ 32 h 37"/>
                <a:gd name="T74" fmla="*/ 22 w 53"/>
                <a:gd name="T75" fmla="*/ 32 h 37"/>
                <a:gd name="T76" fmla="*/ 3 w 53"/>
                <a:gd name="T77" fmla="*/ 30 h 37"/>
                <a:gd name="T78" fmla="*/ 3 w 53"/>
                <a:gd name="T79" fmla="*/ 30 h 37"/>
                <a:gd name="T80" fmla="*/ 3 w 53"/>
                <a:gd name="T81" fmla="*/ 30 h 37"/>
                <a:gd name="T82" fmla="*/ 3 w 53"/>
                <a:gd name="T83" fmla="*/ 30 h 37"/>
                <a:gd name="T84" fmla="*/ 2 w 53"/>
                <a:gd name="T85" fmla="*/ 29 h 37"/>
                <a:gd name="T86" fmla="*/ 2 w 53"/>
                <a:gd name="T87" fmla="*/ 29 h 37"/>
                <a:gd name="T88" fmla="*/ 41 w 53"/>
                <a:gd name="T89" fmla="*/ 14 h 37"/>
                <a:gd name="T90" fmla="*/ 39 w 53"/>
                <a:gd name="T91" fmla="*/ 17 h 37"/>
                <a:gd name="T92" fmla="*/ 46 w 53"/>
                <a:gd name="T93" fmla="*/ 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3" h="37">
                  <a:moveTo>
                    <a:pt x="1" y="34"/>
                  </a:moveTo>
                  <a:cubicBezTo>
                    <a:pt x="1" y="33"/>
                    <a:pt x="1" y="33"/>
                    <a:pt x="1" y="33"/>
                  </a:cubicBezTo>
                  <a:cubicBezTo>
                    <a:pt x="1" y="31"/>
                    <a:pt x="1" y="31"/>
                    <a:pt x="1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2" y="27"/>
                    <a:pt x="2" y="27"/>
                    <a:pt x="2" y="27"/>
                  </a:cubicBezTo>
                  <a:cubicBezTo>
                    <a:pt x="2" y="27"/>
                    <a:pt x="2" y="27"/>
                    <a:pt x="2" y="27"/>
                  </a:cubicBezTo>
                  <a:cubicBezTo>
                    <a:pt x="2" y="27"/>
                    <a:pt x="2" y="27"/>
                    <a:pt x="2" y="27"/>
                  </a:cubicBezTo>
                  <a:cubicBezTo>
                    <a:pt x="3" y="26"/>
                    <a:pt x="3" y="26"/>
                    <a:pt x="4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4" y="26"/>
                    <a:pt x="4" y="26"/>
                    <a:pt x="5" y="26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5" y="26"/>
                    <a:pt x="5" y="27"/>
                    <a:pt x="5" y="27"/>
                  </a:cubicBezTo>
                  <a:cubicBezTo>
                    <a:pt x="5" y="27"/>
                    <a:pt x="5" y="27"/>
                    <a:pt x="5" y="27"/>
                  </a:cubicBezTo>
                  <a:cubicBezTo>
                    <a:pt x="6" y="27"/>
                    <a:pt x="7" y="27"/>
                    <a:pt x="8" y="28"/>
                  </a:cubicBezTo>
                  <a:cubicBezTo>
                    <a:pt x="8" y="28"/>
                    <a:pt x="8" y="28"/>
                    <a:pt x="8" y="28"/>
                  </a:cubicBezTo>
                  <a:cubicBezTo>
                    <a:pt x="10" y="28"/>
                    <a:pt x="13" y="29"/>
                    <a:pt x="15" y="29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5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8" y="29"/>
                    <a:pt x="21" y="28"/>
                    <a:pt x="24" y="27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8" y="24"/>
                    <a:pt x="33" y="17"/>
                    <a:pt x="37" y="12"/>
                  </a:cubicBezTo>
                  <a:cubicBezTo>
                    <a:pt x="37" y="12"/>
                    <a:pt x="37" y="12"/>
                    <a:pt x="37" y="12"/>
                  </a:cubicBezTo>
                  <a:cubicBezTo>
                    <a:pt x="42" y="6"/>
                    <a:pt x="45" y="1"/>
                    <a:pt x="45" y="1"/>
                  </a:cubicBezTo>
                  <a:cubicBezTo>
                    <a:pt x="45" y="1"/>
                    <a:pt x="45" y="1"/>
                    <a:pt x="45" y="1"/>
                  </a:cubicBezTo>
                  <a:cubicBezTo>
                    <a:pt x="45" y="1"/>
                    <a:pt x="45" y="1"/>
                    <a:pt x="45" y="1"/>
                  </a:cubicBezTo>
                  <a:cubicBezTo>
                    <a:pt x="45" y="1"/>
                    <a:pt x="45" y="1"/>
                    <a:pt x="45" y="1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53" y="4"/>
                    <a:pt x="53" y="4"/>
                    <a:pt x="53" y="4"/>
                  </a:cubicBezTo>
                  <a:cubicBezTo>
                    <a:pt x="51" y="6"/>
                    <a:pt x="51" y="6"/>
                    <a:pt x="51" y="6"/>
                  </a:cubicBezTo>
                  <a:cubicBezTo>
                    <a:pt x="51" y="6"/>
                    <a:pt x="51" y="6"/>
                    <a:pt x="51" y="6"/>
                  </a:cubicBezTo>
                  <a:cubicBezTo>
                    <a:pt x="51" y="6"/>
                    <a:pt x="51" y="6"/>
                    <a:pt x="51" y="6"/>
                  </a:cubicBezTo>
                  <a:cubicBezTo>
                    <a:pt x="51" y="6"/>
                    <a:pt x="51" y="6"/>
                    <a:pt x="51" y="7"/>
                  </a:cubicBezTo>
                  <a:cubicBezTo>
                    <a:pt x="51" y="7"/>
                    <a:pt x="51" y="7"/>
                    <a:pt x="51" y="7"/>
                  </a:cubicBezTo>
                  <a:cubicBezTo>
                    <a:pt x="50" y="7"/>
                    <a:pt x="50" y="8"/>
                    <a:pt x="49" y="9"/>
                  </a:cubicBezTo>
                  <a:cubicBezTo>
                    <a:pt x="49" y="9"/>
                    <a:pt x="49" y="9"/>
                    <a:pt x="49" y="9"/>
                  </a:cubicBezTo>
                  <a:cubicBezTo>
                    <a:pt x="48" y="11"/>
                    <a:pt x="46" y="14"/>
                    <a:pt x="44" y="17"/>
                  </a:cubicBezTo>
                  <a:cubicBezTo>
                    <a:pt x="44" y="17"/>
                    <a:pt x="44" y="17"/>
                    <a:pt x="44" y="17"/>
                  </a:cubicBezTo>
                  <a:cubicBezTo>
                    <a:pt x="39" y="22"/>
                    <a:pt x="34" y="29"/>
                    <a:pt x="28" y="33"/>
                  </a:cubicBezTo>
                  <a:cubicBezTo>
                    <a:pt x="28" y="33"/>
                    <a:pt x="28" y="33"/>
                    <a:pt x="28" y="33"/>
                  </a:cubicBezTo>
                  <a:cubicBezTo>
                    <a:pt x="24" y="36"/>
                    <a:pt x="19" y="37"/>
                    <a:pt x="15" y="37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8" y="37"/>
                    <a:pt x="2" y="34"/>
                    <a:pt x="1" y="34"/>
                  </a:cubicBezTo>
                  <a:close/>
                  <a:moveTo>
                    <a:pt x="1" y="34"/>
                  </a:moveTo>
                  <a:cubicBezTo>
                    <a:pt x="2" y="32"/>
                    <a:pt x="2" y="32"/>
                    <a:pt x="2" y="32"/>
                  </a:cubicBezTo>
                  <a:cubicBezTo>
                    <a:pt x="1" y="34"/>
                    <a:pt x="1" y="34"/>
                    <a:pt x="1" y="34"/>
                  </a:cubicBezTo>
                  <a:close/>
                  <a:moveTo>
                    <a:pt x="15" y="33"/>
                  </a:moveTo>
                  <a:cubicBezTo>
                    <a:pt x="17" y="33"/>
                    <a:pt x="20" y="33"/>
                    <a:pt x="22" y="32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20" y="33"/>
                    <a:pt x="17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5" y="33"/>
                    <a:pt x="15" y="33"/>
                    <a:pt x="15" y="33"/>
                  </a:cubicBezTo>
                  <a:close/>
                  <a:moveTo>
                    <a:pt x="11" y="32"/>
                  </a:moveTo>
                  <a:cubicBezTo>
                    <a:pt x="9" y="32"/>
                    <a:pt x="8" y="32"/>
                    <a:pt x="7" y="31"/>
                  </a:cubicBezTo>
                  <a:cubicBezTo>
                    <a:pt x="7" y="31"/>
                    <a:pt x="7" y="31"/>
                    <a:pt x="7" y="31"/>
                  </a:cubicBezTo>
                  <a:cubicBezTo>
                    <a:pt x="6" y="31"/>
                    <a:pt x="5" y="31"/>
                    <a:pt x="5" y="31"/>
                  </a:cubicBezTo>
                  <a:cubicBezTo>
                    <a:pt x="5" y="31"/>
                    <a:pt x="5" y="31"/>
                    <a:pt x="5" y="31"/>
                  </a:cubicBezTo>
                  <a:cubicBezTo>
                    <a:pt x="5" y="31"/>
                    <a:pt x="5" y="31"/>
                    <a:pt x="5" y="31"/>
                  </a:cubicBezTo>
                  <a:cubicBezTo>
                    <a:pt x="6" y="31"/>
                    <a:pt x="8" y="32"/>
                    <a:pt x="11" y="32"/>
                  </a:cubicBezTo>
                  <a:close/>
                  <a:moveTo>
                    <a:pt x="22" y="32"/>
                  </a:moveTo>
                  <a:cubicBezTo>
                    <a:pt x="22" y="32"/>
                    <a:pt x="22" y="32"/>
                    <a:pt x="22" y="32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22" y="32"/>
                    <a:pt x="22" y="32"/>
                    <a:pt x="22" y="32"/>
                  </a:cubicBezTo>
                  <a:close/>
                  <a:moveTo>
                    <a:pt x="3" y="30"/>
                  </a:moveTo>
                  <a:cubicBezTo>
                    <a:pt x="3" y="30"/>
                    <a:pt x="3" y="30"/>
                    <a:pt x="3" y="30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3" y="30"/>
                    <a:pt x="3" y="30"/>
                    <a:pt x="3" y="30"/>
                  </a:cubicBezTo>
                  <a:close/>
                  <a:moveTo>
                    <a:pt x="2" y="29"/>
                  </a:moveTo>
                  <a:cubicBezTo>
                    <a:pt x="2" y="29"/>
                    <a:pt x="2" y="29"/>
                    <a:pt x="2" y="29"/>
                  </a:cubicBezTo>
                  <a:cubicBezTo>
                    <a:pt x="2" y="29"/>
                    <a:pt x="2" y="29"/>
                    <a:pt x="2" y="29"/>
                  </a:cubicBezTo>
                  <a:cubicBezTo>
                    <a:pt x="2" y="29"/>
                    <a:pt x="2" y="29"/>
                    <a:pt x="2" y="29"/>
                  </a:cubicBezTo>
                  <a:close/>
                  <a:moveTo>
                    <a:pt x="41" y="14"/>
                  </a:moveTo>
                  <a:cubicBezTo>
                    <a:pt x="40" y="15"/>
                    <a:pt x="39" y="16"/>
                    <a:pt x="39" y="17"/>
                  </a:cubicBezTo>
                  <a:cubicBezTo>
                    <a:pt x="39" y="17"/>
                    <a:pt x="39" y="17"/>
                    <a:pt x="39" y="17"/>
                  </a:cubicBezTo>
                  <a:cubicBezTo>
                    <a:pt x="41" y="13"/>
                    <a:pt x="44" y="10"/>
                    <a:pt x="46" y="7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4" y="9"/>
                    <a:pt x="43" y="11"/>
                    <a:pt x="41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3" name="Freeform 131"/>
            <p:cNvSpPr/>
            <p:nvPr/>
          </p:nvSpPr>
          <p:spPr bwMode="auto">
            <a:xfrm>
              <a:off x="4789" y="1936"/>
              <a:ext cx="24" cy="22"/>
            </a:xfrm>
            <a:custGeom>
              <a:avLst/>
              <a:gdLst>
                <a:gd name="T0" fmla="*/ 0 w 24"/>
                <a:gd name="T1" fmla="*/ 8 h 22"/>
                <a:gd name="T2" fmla="*/ 7 w 24"/>
                <a:gd name="T3" fmla="*/ 0 h 22"/>
                <a:gd name="T4" fmla="*/ 24 w 24"/>
                <a:gd name="T5" fmla="*/ 15 h 22"/>
                <a:gd name="T6" fmla="*/ 16 w 24"/>
                <a:gd name="T7" fmla="*/ 22 h 22"/>
                <a:gd name="T8" fmla="*/ 0 w 24"/>
                <a:gd name="T9" fmla="*/ 8 h 22"/>
                <a:gd name="T10" fmla="*/ 0 w 24"/>
                <a:gd name="T11" fmla="*/ 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22">
                  <a:moveTo>
                    <a:pt x="0" y="8"/>
                  </a:moveTo>
                  <a:lnTo>
                    <a:pt x="7" y="0"/>
                  </a:lnTo>
                  <a:lnTo>
                    <a:pt x="24" y="15"/>
                  </a:lnTo>
                  <a:lnTo>
                    <a:pt x="16" y="22"/>
                  </a:lnTo>
                  <a:lnTo>
                    <a:pt x="0" y="8"/>
                  </a:ln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4" name="Freeform 132"/>
            <p:cNvSpPr>
              <a:spLocks noEditPoints="1"/>
            </p:cNvSpPr>
            <p:nvPr/>
          </p:nvSpPr>
          <p:spPr bwMode="auto">
            <a:xfrm>
              <a:off x="4781" y="1929"/>
              <a:ext cx="39" cy="36"/>
            </a:xfrm>
            <a:custGeom>
              <a:avLst/>
              <a:gdLst>
                <a:gd name="T0" fmla="*/ 5 w 39"/>
                <a:gd name="T1" fmla="*/ 17 h 36"/>
                <a:gd name="T2" fmla="*/ 8 w 39"/>
                <a:gd name="T3" fmla="*/ 15 h 36"/>
                <a:gd name="T4" fmla="*/ 12 w 39"/>
                <a:gd name="T5" fmla="*/ 17 h 36"/>
                <a:gd name="T6" fmla="*/ 8 w 39"/>
                <a:gd name="T7" fmla="*/ 15 h 36"/>
                <a:gd name="T8" fmla="*/ 5 w 39"/>
                <a:gd name="T9" fmla="*/ 17 h 36"/>
                <a:gd name="T10" fmla="*/ 0 w 39"/>
                <a:gd name="T11" fmla="*/ 15 h 36"/>
                <a:gd name="T12" fmla="*/ 15 w 39"/>
                <a:gd name="T13" fmla="*/ 0 h 36"/>
                <a:gd name="T14" fmla="*/ 39 w 39"/>
                <a:gd name="T15" fmla="*/ 22 h 36"/>
                <a:gd name="T16" fmla="*/ 24 w 39"/>
                <a:gd name="T17" fmla="*/ 36 h 36"/>
                <a:gd name="T18" fmla="*/ 5 w 39"/>
                <a:gd name="T19" fmla="*/ 17 h 36"/>
                <a:gd name="T20" fmla="*/ 5 w 39"/>
                <a:gd name="T21" fmla="*/ 17 h 36"/>
                <a:gd name="T22" fmla="*/ 24 w 39"/>
                <a:gd name="T23" fmla="*/ 24 h 36"/>
                <a:gd name="T24" fmla="*/ 24 w 39"/>
                <a:gd name="T25" fmla="*/ 24 h 36"/>
                <a:gd name="T26" fmla="*/ 17 w 39"/>
                <a:gd name="T27" fmla="*/ 15 h 36"/>
                <a:gd name="T28" fmla="*/ 24 w 39"/>
                <a:gd name="T29" fmla="*/ 24 h 36"/>
                <a:gd name="T30" fmla="*/ 24 w 39"/>
                <a:gd name="T31" fmla="*/ 24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9" h="36">
                  <a:moveTo>
                    <a:pt x="5" y="17"/>
                  </a:moveTo>
                  <a:lnTo>
                    <a:pt x="8" y="15"/>
                  </a:lnTo>
                  <a:lnTo>
                    <a:pt x="12" y="17"/>
                  </a:lnTo>
                  <a:lnTo>
                    <a:pt x="8" y="15"/>
                  </a:lnTo>
                  <a:lnTo>
                    <a:pt x="5" y="17"/>
                  </a:lnTo>
                  <a:lnTo>
                    <a:pt x="0" y="15"/>
                  </a:lnTo>
                  <a:lnTo>
                    <a:pt x="15" y="0"/>
                  </a:lnTo>
                  <a:lnTo>
                    <a:pt x="39" y="22"/>
                  </a:lnTo>
                  <a:lnTo>
                    <a:pt x="24" y="36"/>
                  </a:lnTo>
                  <a:lnTo>
                    <a:pt x="5" y="17"/>
                  </a:lnTo>
                  <a:lnTo>
                    <a:pt x="5" y="17"/>
                  </a:lnTo>
                  <a:close/>
                  <a:moveTo>
                    <a:pt x="24" y="24"/>
                  </a:moveTo>
                  <a:lnTo>
                    <a:pt x="24" y="24"/>
                  </a:lnTo>
                  <a:lnTo>
                    <a:pt x="17" y="15"/>
                  </a:lnTo>
                  <a:lnTo>
                    <a:pt x="24" y="24"/>
                  </a:lnTo>
                  <a:lnTo>
                    <a:pt x="24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5" name="Freeform 133"/>
            <p:cNvSpPr/>
            <p:nvPr/>
          </p:nvSpPr>
          <p:spPr bwMode="auto">
            <a:xfrm>
              <a:off x="4688" y="1744"/>
              <a:ext cx="50" cy="81"/>
            </a:xfrm>
            <a:custGeom>
              <a:avLst/>
              <a:gdLst>
                <a:gd name="T0" fmla="*/ 10 w 21"/>
                <a:gd name="T1" fmla="*/ 29 h 34"/>
                <a:gd name="T2" fmla="*/ 0 w 21"/>
                <a:gd name="T3" fmla="*/ 15 h 34"/>
                <a:gd name="T4" fmla="*/ 0 w 21"/>
                <a:gd name="T5" fmla="*/ 15 h 34"/>
                <a:gd name="T6" fmla="*/ 1 w 21"/>
                <a:gd name="T7" fmla="*/ 9 h 34"/>
                <a:gd name="T8" fmla="*/ 1 w 21"/>
                <a:gd name="T9" fmla="*/ 9 h 34"/>
                <a:gd name="T10" fmla="*/ 5 w 21"/>
                <a:gd name="T11" fmla="*/ 2 h 34"/>
                <a:gd name="T12" fmla="*/ 5 w 21"/>
                <a:gd name="T13" fmla="*/ 2 h 34"/>
                <a:gd name="T14" fmla="*/ 7 w 21"/>
                <a:gd name="T15" fmla="*/ 0 h 34"/>
                <a:gd name="T16" fmla="*/ 7 w 21"/>
                <a:gd name="T17" fmla="*/ 0 h 34"/>
                <a:gd name="T18" fmla="*/ 9 w 21"/>
                <a:gd name="T19" fmla="*/ 0 h 34"/>
                <a:gd name="T20" fmla="*/ 9 w 21"/>
                <a:gd name="T21" fmla="*/ 0 h 34"/>
                <a:gd name="T22" fmla="*/ 10 w 21"/>
                <a:gd name="T23" fmla="*/ 0 h 34"/>
                <a:gd name="T24" fmla="*/ 10 w 21"/>
                <a:gd name="T25" fmla="*/ 0 h 34"/>
                <a:gd name="T26" fmla="*/ 11 w 21"/>
                <a:gd name="T27" fmla="*/ 0 h 34"/>
                <a:gd name="T28" fmla="*/ 11 w 21"/>
                <a:gd name="T29" fmla="*/ 0 h 34"/>
                <a:gd name="T30" fmla="*/ 17 w 21"/>
                <a:gd name="T31" fmla="*/ 0 h 34"/>
                <a:gd name="T32" fmla="*/ 17 w 21"/>
                <a:gd name="T33" fmla="*/ 4 h 34"/>
                <a:gd name="T34" fmla="*/ 11 w 21"/>
                <a:gd name="T35" fmla="*/ 4 h 34"/>
                <a:gd name="T36" fmla="*/ 10 w 21"/>
                <a:gd name="T37" fmla="*/ 4 h 34"/>
                <a:gd name="T38" fmla="*/ 10 w 21"/>
                <a:gd name="T39" fmla="*/ 4 h 34"/>
                <a:gd name="T40" fmla="*/ 8 w 21"/>
                <a:gd name="T41" fmla="*/ 4 h 34"/>
                <a:gd name="T42" fmla="*/ 8 w 21"/>
                <a:gd name="T43" fmla="*/ 4 h 34"/>
                <a:gd name="T44" fmla="*/ 8 w 21"/>
                <a:gd name="T45" fmla="*/ 4 h 34"/>
                <a:gd name="T46" fmla="*/ 8 w 21"/>
                <a:gd name="T47" fmla="*/ 4 h 34"/>
                <a:gd name="T48" fmla="*/ 4 w 21"/>
                <a:gd name="T49" fmla="*/ 11 h 34"/>
                <a:gd name="T50" fmla="*/ 4 w 21"/>
                <a:gd name="T51" fmla="*/ 11 h 34"/>
                <a:gd name="T52" fmla="*/ 4 w 21"/>
                <a:gd name="T53" fmla="*/ 15 h 34"/>
                <a:gd name="T54" fmla="*/ 4 w 21"/>
                <a:gd name="T55" fmla="*/ 15 h 34"/>
                <a:gd name="T56" fmla="*/ 12 w 21"/>
                <a:gd name="T57" fmla="*/ 26 h 34"/>
                <a:gd name="T58" fmla="*/ 12 w 21"/>
                <a:gd name="T59" fmla="*/ 26 h 34"/>
                <a:gd name="T60" fmla="*/ 21 w 21"/>
                <a:gd name="T61" fmla="*/ 30 h 34"/>
                <a:gd name="T62" fmla="*/ 21 w 21"/>
                <a:gd name="T63" fmla="*/ 30 h 34"/>
                <a:gd name="T64" fmla="*/ 19 w 21"/>
                <a:gd name="T65" fmla="*/ 34 h 34"/>
                <a:gd name="T66" fmla="*/ 10 w 21"/>
                <a:gd name="T67" fmla="*/ 29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1" h="34">
                  <a:moveTo>
                    <a:pt x="10" y="29"/>
                  </a:moveTo>
                  <a:cubicBezTo>
                    <a:pt x="5" y="26"/>
                    <a:pt x="0" y="21"/>
                    <a:pt x="0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3"/>
                    <a:pt x="0" y="11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3" y="6"/>
                    <a:pt x="4" y="4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1"/>
                    <a:pt x="5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10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4"/>
                    <a:pt x="10" y="4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0" y="4"/>
                    <a:pt x="9" y="4"/>
                    <a:pt x="8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7" y="5"/>
                    <a:pt x="6" y="8"/>
                    <a:pt x="4" y="11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12"/>
                    <a:pt x="4" y="13"/>
                    <a:pt x="4" y="15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3" y="18"/>
                    <a:pt x="7" y="23"/>
                    <a:pt x="12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6" y="29"/>
                    <a:pt x="21" y="30"/>
                    <a:pt x="21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19" y="34"/>
                    <a:pt x="14" y="32"/>
                    <a:pt x="10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6" name="Freeform 134"/>
            <p:cNvSpPr>
              <a:spLocks noEditPoints="1"/>
            </p:cNvSpPr>
            <p:nvPr/>
          </p:nvSpPr>
          <p:spPr bwMode="auto">
            <a:xfrm>
              <a:off x="4681" y="1739"/>
              <a:ext cx="62" cy="93"/>
            </a:xfrm>
            <a:custGeom>
              <a:avLst/>
              <a:gdLst>
                <a:gd name="T0" fmla="*/ 11 w 26"/>
                <a:gd name="T1" fmla="*/ 33 h 39"/>
                <a:gd name="T2" fmla="*/ 13 w 26"/>
                <a:gd name="T3" fmla="*/ 31 h 39"/>
                <a:gd name="T4" fmla="*/ 1 w 26"/>
                <a:gd name="T5" fmla="*/ 17 h 39"/>
                <a:gd name="T6" fmla="*/ 2 w 26"/>
                <a:gd name="T7" fmla="*/ 10 h 39"/>
                <a:gd name="T8" fmla="*/ 6 w 26"/>
                <a:gd name="T9" fmla="*/ 3 h 39"/>
                <a:gd name="T10" fmla="*/ 6 w 26"/>
                <a:gd name="T11" fmla="*/ 3 h 39"/>
                <a:gd name="T12" fmla="*/ 7 w 26"/>
                <a:gd name="T13" fmla="*/ 2 h 39"/>
                <a:gd name="T14" fmla="*/ 10 w 26"/>
                <a:gd name="T15" fmla="*/ 0 h 39"/>
                <a:gd name="T16" fmla="*/ 10 w 26"/>
                <a:gd name="T17" fmla="*/ 0 h 39"/>
                <a:gd name="T18" fmla="*/ 13 w 26"/>
                <a:gd name="T19" fmla="*/ 0 h 39"/>
                <a:gd name="T20" fmla="*/ 13 w 26"/>
                <a:gd name="T21" fmla="*/ 0 h 39"/>
                <a:gd name="T22" fmla="*/ 14 w 26"/>
                <a:gd name="T23" fmla="*/ 0 h 39"/>
                <a:gd name="T24" fmla="*/ 14 w 26"/>
                <a:gd name="T25" fmla="*/ 0 h 39"/>
                <a:gd name="T26" fmla="*/ 22 w 26"/>
                <a:gd name="T27" fmla="*/ 0 h 39"/>
                <a:gd name="T28" fmla="*/ 14 w 26"/>
                <a:gd name="T29" fmla="*/ 8 h 39"/>
                <a:gd name="T30" fmla="*/ 13 w 26"/>
                <a:gd name="T31" fmla="*/ 8 h 39"/>
                <a:gd name="T32" fmla="*/ 13 w 26"/>
                <a:gd name="T33" fmla="*/ 8 h 39"/>
                <a:gd name="T34" fmla="*/ 12 w 26"/>
                <a:gd name="T35" fmla="*/ 8 h 39"/>
                <a:gd name="T36" fmla="*/ 9 w 26"/>
                <a:gd name="T37" fmla="*/ 14 h 39"/>
                <a:gd name="T38" fmla="*/ 8 w 26"/>
                <a:gd name="T39" fmla="*/ 17 h 39"/>
                <a:gd name="T40" fmla="*/ 16 w 26"/>
                <a:gd name="T41" fmla="*/ 26 h 39"/>
                <a:gd name="T42" fmla="*/ 25 w 26"/>
                <a:gd name="T43" fmla="*/ 31 h 39"/>
                <a:gd name="T44" fmla="*/ 25 w 26"/>
                <a:gd name="T45" fmla="*/ 31 h 39"/>
                <a:gd name="T46" fmla="*/ 26 w 26"/>
                <a:gd name="T47" fmla="*/ 32 h 39"/>
                <a:gd name="T48" fmla="*/ 21 w 26"/>
                <a:gd name="T49" fmla="*/ 38 h 39"/>
                <a:gd name="T50" fmla="*/ 12 w 26"/>
                <a:gd name="T51" fmla="*/ 28 h 39"/>
                <a:gd name="T52" fmla="*/ 14 w 26"/>
                <a:gd name="T53" fmla="*/ 29 h 39"/>
                <a:gd name="T54" fmla="*/ 12 w 26"/>
                <a:gd name="T55" fmla="*/ 28 h 39"/>
                <a:gd name="T56" fmla="*/ 12 w 26"/>
                <a:gd name="T57" fmla="*/ 28 h 39"/>
                <a:gd name="T58" fmla="*/ 5 w 26"/>
                <a:gd name="T59" fmla="*/ 13 h 39"/>
                <a:gd name="T60" fmla="*/ 6 w 26"/>
                <a:gd name="T61" fmla="*/ 12 h 39"/>
                <a:gd name="T62" fmla="*/ 9 w 26"/>
                <a:gd name="T63" fmla="*/ 5 h 39"/>
                <a:gd name="T64" fmla="*/ 9 w 26"/>
                <a:gd name="T65" fmla="*/ 5 h 39"/>
                <a:gd name="T66" fmla="*/ 6 w 26"/>
                <a:gd name="T67" fmla="*/ 12 h 39"/>
                <a:gd name="T68" fmla="*/ 18 w 26"/>
                <a:gd name="T69" fmla="*/ 4 h 39"/>
                <a:gd name="T70" fmla="*/ 14 w 26"/>
                <a:gd name="T71" fmla="*/ 4 h 39"/>
                <a:gd name="T72" fmla="*/ 13 w 26"/>
                <a:gd name="T73" fmla="*/ 4 h 39"/>
                <a:gd name="T74" fmla="*/ 12 w 26"/>
                <a:gd name="T75" fmla="*/ 4 h 39"/>
                <a:gd name="T76" fmla="*/ 13 w 26"/>
                <a:gd name="T77" fmla="*/ 4 h 39"/>
                <a:gd name="T78" fmla="*/ 11 w 26"/>
                <a:gd name="T79" fmla="*/ 4 h 39"/>
                <a:gd name="T80" fmla="*/ 11 w 26"/>
                <a:gd name="T81" fmla="*/ 4 h 39"/>
                <a:gd name="T82" fmla="*/ 11 w 26"/>
                <a:gd name="T83" fmla="*/ 4 h 39"/>
                <a:gd name="T84" fmla="*/ 11 w 26"/>
                <a:gd name="T85" fmla="*/ 4 h 39"/>
                <a:gd name="T86" fmla="*/ 11 w 26"/>
                <a:gd name="T87" fmla="*/ 4 h 39"/>
                <a:gd name="T88" fmla="*/ 11 w 26"/>
                <a:gd name="T89" fmla="*/ 4 h 39"/>
                <a:gd name="T90" fmla="*/ 10 w 26"/>
                <a:gd name="T91" fmla="*/ 4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6" h="39">
                  <a:moveTo>
                    <a:pt x="21" y="38"/>
                  </a:moveTo>
                  <a:cubicBezTo>
                    <a:pt x="21" y="38"/>
                    <a:pt x="16" y="36"/>
                    <a:pt x="11" y="33"/>
                  </a:cubicBezTo>
                  <a:cubicBezTo>
                    <a:pt x="11" y="33"/>
                    <a:pt x="11" y="33"/>
                    <a:pt x="11" y="33"/>
                  </a:cubicBezTo>
                  <a:cubicBezTo>
                    <a:pt x="13" y="31"/>
                    <a:pt x="13" y="31"/>
                    <a:pt x="13" y="31"/>
                  </a:cubicBezTo>
                  <a:cubicBezTo>
                    <a:pt x="11" y="33"/>
                    <a:pt x="11" y="33"/>
                    <a:pt x="11" y="33"/>
                  </a:cubicBezTo>
                  <a:cubicBezTo>
                    <a:pt x="7" y="29"/>
                    <a:pt x="1" y="24"/>
                    <a:pt x="1" y="17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0" y="14"/>
                    <a:pt x="1" y="12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4" y="7"/>
                    <a:pt x="5" y="5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3"/>
                    <a:pt x="6" y="3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"/>
                    <a:pt x="8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2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4" y="8"/>
                    <a:pt x="14" y="8"/>
                    <a:pt x="13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3" y="8"/>
                    <a:pt x="13" y="8"/>
                    <a:pt x="12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2" y="10"/>
                    <a:pt x="11" y="12"/>
                    <a:pt x="9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5"/>
                    <a:pt x="9" y="16"/>
                    <a:pt x="8" y="17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19"/>
                    <a:pt x="12" y="23"/>
                    <a:pt x="16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20" y="29"/>
                    <a:pt x="24" y="31"/>
                    <a:pt x="25" y="31"/>
                  </a:cubicBezTo>
                  <a:cubicBezTo>
                    <a:pt x="25" y="31"/>
                    <a:pt x="25" y="31"/>
                    <a:pt x="25" y="31"/>
                  </a:cubicBezTo>
                  <a:cubicBezTo>
                    <a:pt x="25" y="31"/>
                    <a:pt x="25" y="31"/>
                    <a:pt x="25" y="31"/>
                  </a:cubicBezTo>
                  <a:cubicBezTo>
                    <a:pt x="25" y="31"/>
                    <a:pt x="25" y="31"/>
                    <a:pt x="25" y="31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3" y="39"/>
                    <a:pt x="23" y="39"/>
                    <a:pt x="23" y="39"/>
                  </a:cubicBezTo>
                  <a:cubicBezTo>
                    <a:pt x="21" y="38"/>
                    <a:pt x="21" y="38"/>
                    <a:pt x="21" y="38"/>
                  </a:cubicBezTo>
                  <a:close/>
                  <a:moveTo>
                    <a:pt x="14" y="29"/>
                  </a:moveTo>
                  <a:cubicBezTo>
                    <a:pt x="13" y="29"/>
                    <a:pt x="13" y="29"/>
                    <a:pt x="12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3" y="29"/>
                    <a:pt x="13" y="29"/>
                    <a:pt x="14" y="29"/>
                  </a:cubicBezTo>
                  <a:close/>
                  <a:moveTo>
                    <a:pt x="12" y="28"/>
                  </a:moveTo>
                  <a:cubicBezTo>
                    <a:pt x="12" y="28"/>
                    <a:pt x="12" y="28"/>
                    <a:pt x="12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8"/>
                    <a:pt x="12" y="28"/>
                    <a:pt x="12" y="28"/>
                  </a:cubicBezTo>
                  <a:close/>
                  <a:moveTo>
                    <a:pt x="6" y="12"/>
                  </a:moveTo>
                  <a:cubicBezTo>
                    <a:pt x="6" y="12"/>
                    <a:pt x="5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5" y="13"/>
                    <a:pt x="6" y="12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8" y="9"/>
                    <a:pt x="9" y="7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7"/>
                    <a:pt x="8" y="9"/>
                    <a:pt x="6" y="12"/>
                  </a:cubicBezTo>
                  <a:close/>
                  <a:moveTo>
                    <a:pt x="14" y="4"/>
                  </a:moveTo>
                  <a:cubicBezTo>
                    <a:pt x="18" y="4"/>
                    <a:pt x="18" y="4"/>
                    <a:pt x="18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lose/>
                  <a:moveTo>
                    <a:pt x="13" y="4"/>
                  </a:moveTo>
                  <a:cubicBezTo>
                    <a:pt x="13" y="4"/>
                    <a:pt x="13" y="4"/>
                    <a:pt x="13" y="4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4"/>
                    <a:pt x="12" y="4"/>
                    <a:pt x="12" y="4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2" y="4"/>
                    <a:pt x="13" y="4"/>
                    <a:pt x="13" y="4"/>
                  </a:cubicBezTo>
                  <a:close/>
                  <a:moveTo>
                    <a:pt x="12" y="4"/>
                  </a:moveTo>
                  <a:cubicBezTo>
                    <a:pt x="12" y="4"/>
                    <a:pt x="12" y="4"/>
                    <a:pt x="11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2" y="4"/>
                    <a:pt x="12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7" name="Freeform 135"/>
            <p:cNvSpPr/>
            <p:nvPr/>
          </p:nvSpPr>
          <p:spPr bwMode="auto">
            <a:xfrm>
              <a:off x="4738" y="1729"/>
              <a:ext cx="60" cy="72"/>
            </a:xfrm>
            <a:custGeom>
              <a:avLst/>
              <a:gdLst>
                <a:gd name="T0" fmla="*/ 0 w 25"/>
                <a:gd name="T1" fmla="*/ 14 h 30"/>
                <a:gd name="T2" fmla="*/ 3 w 25"/>
                <a:gd name="T3" fmla="*/ 7 h 30"/>
                <a:gd name="T4" fmla="*/ 3 w 25"/>
                <a:gd name="T5" fmla="*/ 7 h 30"/>
                <a:gd name="T6" fmla="*/ 18 w 25"/>
                <a:gd name="T7" fmla="*/ 0 h 30"/>
                <a:gd name="T8" fmla="*/ 18 w 25"/>
                <a:gd name="T9" fmla="*/ 0 h 30"/>
                <a:gd name="T10" fmla="*/ 25 w 25"/>
                <a:gd name="T11" fmla="*/ 5 h 30"/>
                <a:gd name="T12" fmla="*/ 25 w 25"/>
                <a:gd name="T13" fmla="*/ 5 h 30"/>
                <a:gd name="T14" fmla="*/ 24 w 25"/>
                <a:gd name="T15" fmla="*/ 6 h 30"/>
                <a:gd name="T16" fmla="*/ 24 w 25"/>
                <a:gd name="T17" fmla="*/ 6 h 30"/>
                <a:gd name="T18" fmla="*/ 24 w 25"/>
                <a:gd name="T19" fmla="*/ 10 h 30"/>
                <a:gd name="T20" fmla="*/ 24 w 25"/>
                <a:gd name="T21" fmla="*/ 10 h 30"/>
                <a:gd name="T22" fmla="*/ 24 w 25"/>
                <a:gd name="T23" fmla="*/ 15 h 30"/>
                <a:gd name="T24" fmla="*/ 24 w 25"/>
                <a:gd name="T25" fmla="*/ 15 h 30"/>
                <a:gd name="T26" fmla="*/ 21 w 25"/>
                <a:gd name="T27" fmla="*/ 16 h 30"/>
                <a:gd name="T28" fmla="*/ 20 w 25"/>
                <a:gd name="T29" fmla="*/ 10 h 30"/>
                <a:gd name="T30" fmla="*/ 20 w 25"/>
                <a:gd name="T31" fmla="*/ 10 h 30"/>
                <a:gd name="T32" fmla="*/ 21 w 25"/>
                <a:gd name="T33" fmla="*/ 5 h 30"/>
                <a:gd name="T34" fmla="*/ 21 w 25"/>
                <a:gd name="T35" fmla="*/ 5 h 30"/>
                <a:gd name="T36" fmla="*/ 21 w 25"/>
                <a:gd name="T37" fmla="*/ 5 h 30"/>
                <a:gd name="T38" fmla="*/ 21 w 25"/>
                <a:gd name="T39" fmla="*/ 5 h 30"/>
                <a:gd name="T40" fmla="*/ 20 w 25"/>
                <a:gd name="T41" fmla="*/ 5 h 30"/>
                <a:gd name="T42" fmla="*/ 20 w 25"/>
                <a:gd name="T43" fmla="*/ 5 h 30"/>
                <a:gd name="T44" fmla="*/ 18 w 25"/>
                <a:gd name="T45" fmla="*/ 4 h 30"/>
                <a:gd name="T46" fmla="*/ 18 w 25"/>
                <a:gd name="T47" fmla="*/ 4 h 30"/>
                <a:gd name="T48" fmla="*/ 6 w 25"/>
                <a:gd name="T49" fmla="*/ 10 h 30"/>
                <a:gd name="T50" fmla="*/ 6 w 25"/>
                <a:gd name="T51" fmla="*/ 10 h 30"/>
                <a:gd name="T52" fmla="*/ 4 w 25"/>
                <a:gd name="T53" fmla="*/ 14 h 30"/>
                <a:gd name="T54" fmla="*/ 4 w 25"/>
                <a:gd name="T55" fmla="*/ 14 h 30"/>
                <a:gd name="T56" fmla="*/ 10 w 25"/>
                <a:gd name="T57" fmla="*/ 22 h 30"/>
                <a:gd name="T58" fmla="*/ 10 w 25"/>
                <a:gd name="T59" fmla="*/ 22 h 30"/>
                <a:gd name="T60" fmla="*/ 16 w 25"/>
                <a:gd name="T61" fmla="*/ 26 h 30"/>
                <a:gd name="T62" fmla="*/ 16 w 25"/>
                <a:gd name="T63" fmla="*/ 26 h 30"/>
                <a:gd name="T64" fmla="*/ 16 w 25"/>
                <a:gd name="T65" fmla="*/ 26 h 30"/>
                <a:gd name="T66" fmla="*/ 14 w 25"/>
                <a:gd name="T67" fmla="*/ 30 h 30"/>
                <a:gd name="T68" fmla="*/ 0 w 25"/>
                <a:gd name="T69" fmla="*/ 14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5" h="30">
                  <a:moveTo>
                    <a:pt x="0" y="14"/>
                  </a:moveTo>
                  <a:cubicBezTo>
                    <a:pt x="0" y="11"/>
                    <a:pt x="1" y="9"/>
                    <a:pt x="3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8" y="2"/>
                    <a:pt x="14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1" y="0"/>
                    <a:pt x="24" y="1"/>
                    <a:pt x="25" y="5"/>
                  </a:cubicBezTo>
                  <a:cubicBezTo>
                    <a:pt x="25" y="5"/>
                    <a:pt x="25" y="5"/>
                    <a:pt x="25" y="5"/>
                  </a:cubicBezTo>
                  <a:cubicBezTo>
                    <a:pt x="25" y="5"/>
                    <a:pt x="24" y="6"/>
                    <a:pt x="24" y="6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24" y="7"/>
                    <a:pt x="24" y="9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3"/>
                    <a:pt x="24" y="15"/>
                    <a:pt x="24" y="15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1" y="16"/>
                    <a:pt x="21" y="16"/>
                    <a:pt x="21" y="16"/>
                  </a:cubicBezTo>
                  <a:cubicBezTo>
                    <a:pt x="20" y="16"/>
                    <a:pt x="20" y="13"/>
                    <a:pt x="20" y="10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20" y="9"/>
                    <a:pt x="20" y="7"/>
                    <a:pt x="21" y="5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21" y="5"/>
                    <a:pt x="21" y="5"/>
                    <a:pt x="20" y="5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20" y="4"/>
                    <a:pt x="19" y="4"/>
                    <a:pt x="18" y="4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5" y="4"/>
                    <a:pt x="10" y="6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4" y="11"/>
                    <a:pt x="4" y="12"/>
                    <a:pt x="4" y="14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4" y="16"/>
                    <a:pt x="7" y="19"/>
                    <a:pt x="10" y="22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3" y="25"/>
                    <a:pt x="16" y="26"/>
                    <a:pt x="16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4" y="30"/>
                    <a:pt x="0" y="23"/>
                    <a:pt x="0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8" name="Freeform 136"/>
            <p:cNvSpPr>
              <a:spLocks noEditPoints="1"/>
            </p:cNvSpPr>
            <p:nvPr/>
          </p:nvSpPr>
          <p:spPr bwMode="auto">
            <a:xfrm>
              <a:off x="4733" y="1725"/>
              <a:ext cx="70" cy="90"/>
            </a:xfrm>
            <a:custGeom>
              <a:avLst/>
              <a:gdLst>
                <a:gd name="T0" fmla="*/ 12 w 29"/>
                <a:gd name="T1" fmla="*/ 32 h 38"/>
                <a:gd name="T2" fmla="*/ 8 w 29"/>
                <a:gd name="T3" fmla="*/ 29 h 38"/>
                <a:gd name="T4" fmla="*/ 0 w 29"/>
                <a:gd name="T5" fmla="*/ 16 h 38"/>
                <a:gd name="T6" fmla="*/ 0 w 29"/>
                <a:gd name="T7" fmla="*/ 16 h 38"/>
                <a:gd name="T8" fmla="*/ 0 w 29"/>
                <a:gd name="T9" fmla="*/ 15 h 38"/>
                <a:gd name="T10" fmla="*/ 4 w 29"/>
                <a:gd name="T11" fmla="*/ 8 h 38"/>
                <a:gd name="T12" fmla="*/ 20 w 29"/>
                <a:gd name="T13" fmla="*/ 0 h 38"/>
                <a:gd name="T14" fmla="*/ 29 w 29"/>
                <a:gd name="T15" fmla="*/ 7 h 38"/>
                <a:gd name="T16" fmla="*/ 28 w 29"/>
                <a:gd name="T17" fmla="*/ 9 h 38"/>
                <a:gd name="T18" fmla="*/ 28 w 29"/>
                <a:gd name="T19" fmla="*/ 12 h 38"/>
                <a:gd name="T20" fmla="*/ 28 w 29"/>
                <a:gd name="T21" fmla="*/ 16 h 38"/>
                <a:gd name="T22" fmla="*/ 28 w 29"/>
                <a:gd name="T23" fmla="*/ 17 h 38"/>
                <a:gd name="T24" fmla="*/ 28 w 29"/>
                <a:gd name="T25" fmla="*/ 18 h 38"/>
                <a:gd name="T26" fmla="*/ 21 w 29"/>
                <a:gd name="T27" fmla="*/ 18 h 38"/>
                <a:gd name="T28" fmla="*/ 20 w 29"/>
                <a:gd name="T29" fmla="*/ 12 h 38"/>
                <a:gd name="T30" fmla="*/ 20 w 29"/>
                <a:gd name="T31" fmla="*/ 8 h 38"/>
                <a:gd name="T32" fmla="*/ 9 w 29"/>
                <a:gd name="T33" fmla="*/ 13 h 38"/>
                <a:gd name="T34" fmla="*/ 8 w 29"/>
                <a:gd name="T35" fmla="*/ 16 h 38"/>
                <a:gd name="T36" fmla="*/ 8 w 29"/>
                <a:gd name="T37" fmla="*/ 16 h 38"/>
                <a:gd name="T38" fmla="*/ 13 w 29"/>
                <a:gd name="T39" fmla="*/ 23 h 38"/>
                <a:gd name="T40" fmla="*/ 18 w 29"/>
                <a:gd name="T41" fmla="*/ 26 h 38"/>
                <a:gd name="T42" fmla="*/ 14 w 29"/>
                <a:gd name="T43" fmla="*/ 38 h 38"/>
                <a:gd name="T44" fmla="*/ 10 w 29"/>
                <a:gd name="T45" fmla="*/ 25 h 38"/>
                <a:gd name="T46" fmla="*/ 13 w 29"/>
                <a:gd name="T47" fmla="*/ 28 h 38"/>
                <a:gd name="T48" fmla="*/ 10 w 29"/>
                <a:gd name="T49" fmla="*/ 26 h 38"/>
                <a:gd name="T50" fmla="*/ 7 w 29"/>
                <a:gd name="T51" fmla="*/ 22 h 38"/>
                <a:gd name="T52" fmla="*/ 24 w 29"/>
                <a:gd name="T53" fmla="*/ 17 h 38"/>
                <a:gd name="T54" fmla="*/ 24 w 29"/>
                <a:gd name="T55" fmla="*/ 17 h 38"/>
                <a:gd name="T56" fmla="*/ 24 w 29"/>
                <a:gd name="T57" fmla="*/ 17 h 38"/>
                <a:gd name="T58" fmla="*/ 4 w 29"/>
                <a:gd name="T59" fmla="*/ 15 h 38"/>
                <a:gd name="T60" fmla="*/ 4 w 29"/>
                <a:gd name="T61" fmla="*/ 15 h 38"/>
                <a:gd name="T62" fmla="*/ 4 w 29"/>
                <a:gd name="T63" fmla="*/ 15 h 38"/>
                <a:gd name="T64" fmla="*/ 4 w 29"/>
                <a:gd name="T65" fmla="*/ 15 h 38"/>
                <a:gd name="T66" fmla="*/ 6 w 29"/>
                <a:gd name="T67" fmla="*/ 11 h 38"/>
                <a:gd name="T68" fmla="*/ 4 w 29"/>
                <a:gd name="T69" fmla="*/ 15 h 38"/>
                <a:gd name="T70" fmla="*/ 24 w 29"/>
                <a:gd name="T71" fmla="*/ 13 h 38"/>
                <a:gd name="T72" fmla="*/ 24 w 29"/>
                <a:gd name="T73" fmla="*/ 13 h 38"/>
                <a:gd name="T74" fmla="*/ 24 w 29"/>
                <a:gd name="T75" fmla="*/ 13 h 38"/>
                <a:gd name="T76" fmla="*/ 24 w 29"/>
                <a:gd name="T77" fmla="*/ 13 h 38"/>
                <a:gd name="T78" fmla="*/ 24 w 29"/>
                <a:gd name="T79" fmla="*/ 13 h 38"/>
                <a:gd name="T80" fmla="*/ 24 w 29"/>
                <a:gd name="T81" fmla="*/ 12 h 38"/>
                <a:gd name="T82" fmla="*/ 24 w 29"/>
                <a:gd name="T83" fmla="*/ 12 h 38"/>
                <a:gd name="T84" fmla="*/ 24 w 29"/>
                <a:gd name="T85" fmla="*/ 12 h 38"/>
                <a:gd name="T86" fmla="*/ 24 w 29"/>
                <a:gd name="T87" fmla="*/ 12 h 38"/>
                <a:gd name="T88" fmla="*/ 25 w 29"/>
                <a:gd name="T89" fmla="*/ 7 h 38"/>
                <a:gd name="T90" fmla="*/ 25 w 29"/>
                <a:gd name="T91" fmla="*/ 7 h 38"/>
                <a:gd name="T92" fmla="*/ 25 w 29"/>
                <a:gd name="T93" fmla="*/ 7 h 38"/>
                <a:gd name="T94" fmla="*/ 25 w 29"/>
                <a:gd name="T95" fmla="*/ 7 h 38"/>
                <a:gd name="T96" fmla="*/ 25 w 29"/>
                <a:gd name="T97" fmla="*/ 7 h 38"/>
                <a:gd name="T98" fmla="*/ 24 w 29"/>
                <a:gd name="T99" fmla="*/ 5 h 38"/>
                <a:gd name="T100" fmla="*/ 24 w 29"/>
                <a:gd name="T101" fmla="*/ 5 h 38"/>
                <a:gd name="T102" fmla="*/ 19 w 29"/>
                <a:gd name="T103" fmla="*/ 4 h 38"/>
                <a:gd name="T104" fmla="*/ 19 w 29"/>
                <a:gd name="T105" fmla="*/ 4 h 38"/>
                <a:gd name="T106" fmla="*/ 20 w 29"/>
                <a:gd name="T107" fmla="*/ 4 h 38"/>
                <a:gd name="T108" fmla="*/ 20 w 29"/>
                <a:gd name="T109" fmla="*/ 4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9" h="38">
                  <a:moveTo>
                    <a:pt x="14" y="33"/>
                  </a:moveTo>
                  <a:cubicBezTo>
                    <a:pt x="13" y="33"/>
                    <a:pt x="13" y="32"/>
                    <a:pt x="12" y="32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11" y="31"/>
                    <a:pt x="9" y="30"/>
                    <a:pt x="8" y="29"/>
                  </a:cubicBezTo>
                  <a:cubicBezTo>
                    <a:pt x="8" y="29"/>
                    <a:pt x="8" y="29"/>
                    <a:pt x="8" y="29"/>
                  </a:cubicBezTo>
                  <a:cubicBezTo>
                    <a:pt x="4" y="26"/>
                    <a:pt x="0" y="21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5"/>
                    <a:pt x="0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3"/>
                    <a:pt x="1" y="10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9" y="2"/>
                    <a:pt x="15" y="0"/>
                    <a:pt x="2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3" y="0"/>
                    <a:pt x="28" y="2"/>
                    <a:pt x="29" y="7"/>
                  </a:cubicBezTo>
                  <a:cubicBezTo>
                    <a:pt x="29" y="7"/>
                    <a:pt x="29" y="7"/>
                    <a:pt x="29" y="7"/>
                  </a:cubicBezTo>
                  <a:cubicBezTo>
                    <a:pt x="29" y="7"/>
                    <a:pt x="29" y="7"/>
                    <a:pt x="29" y="7"/>
                  </a:cubicBezTo>
                  <a:cubicBezTo>
                    <a:pt x="29" y="8"/>
                    <a:pt x="28" y="8"/>
                    <a:pt x="28" y="9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28" y="10"/>
                    <a:pt x="28" y="11"/>
                    <a:pt x="28" y="12"/>
                  </a:cubicBezTo>
                  <a:cubicBezTo>
                    <a:pt x="28" y="12"/>
                    <a:pt x="28" y="12"/>
                    <a:pt x="28" y="12"/>
                  </a:cubicBezTo>
                  <a:cubicBezTo>
                    <a:pt x="28" y="14"/>
                    <a:pt x="28" y="16"/>
                    <a:pt x="28" y="16"/>
                  </a:cubicBezTo>
                  <a:cubicBezTo>
                    <a:pt x="28" y="16"/>
                    <a:pt x="28" y="16"/>
                    <a:pt x="28" y="16"/>
                  </a:cubicBezTo>
                  <a:cubicBezTo>
                    <a:pt x="28" y="16"/>
                    <a:pt x="28" y="16"/>
                    <a:pt x="28" y="17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8" y="18"/>
                    <a:pt x="28" y="18"/>
                    <a:pt x="28" y="18"/>
                  </a:cubicBezTo>
                  <a:cubicBezTo>
                    <a:pt x="21" y="20"/>
                    <a:pt x="21" y="20"/>
                    <a:pt x="21" y="20"/>
                  </a:cubicBezTo>
                  <a:cubicBezTo>
                    <a:pt x="21" y="18"/>
                    <a:pt x="21" y="18"/>
                    <a:pt x="21" y="18"/>
                  </a:cubicBezTo>
                  <a:cubicBezTo>
                    <a:pt x="21" y="18"/>
                    <a:pt x="20" y="15"/>
                    <a:pt x="20" y="12"/>
                  </a:cubicBezTo>
                  <a:cubicBezTo>
                    <a:pt x="20" y="12"/>
                    <a:pt x="20" y="12"/>
                    <a:pt x="20" y="12"/>
                  </a:cubicBezTo>
                  <a:cubicBezTo>
                    <a:pt x="20" y="11"/>
                    <a:pt x="20" y="10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17" y="8"/>
                    <a:pt x="13" y="10"/>
                    <a:pt x="9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8" y="14"/>
                    <a:pt x="8" y="15"/>
                    <a:pt x="8" y="1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17"/>
                    <a:pt x="10" y="20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5" y="24"/>
                    <a:pt x="17" y="26"/>
                    <a:pt x="18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4" y="33"/>
                    <a:pt x="14" y="33"/>
                    <a:pt x="14" y="33"/>
                  </a:cubicBezTo>
                  <a:close/>
                  <a:moveTo>
                    <a:pt x="10" y="25"/>
                  </a:moveTo>
                  <a:cubicBezTo>
                    <a:pt x="11" y="26"/>
                    <a:pt x="12" y="27"/>
                    <a:pt x="13" y="28"/>
                  </a:cubicBezTo>
                  <a:cubicBezTo>
                    <a:pt x="13" y="28"/>
                    <a:pt x="13" y="28"/>
                    <a:pt x="13" y="28"/>
                  </a:cubicBezTo>
                  <a:cubicBezTo>
                    <a:pt x="12" y="27"/>
                    <a:pt x="11" y="26"/>
                    <a:pt x="10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9" y="24"/>
                    <a:pt x="8" y="23"/>
                    <a:pt x="7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3"/>
                    <a:pt x="9" y="24"/>
                    <a:pt x="10" y="25"/>
                  </a:cubicBezTo>
                  <a:close/>
                  <a:moveTo>
                    <a:pt x="24" y="17"/>
                  </a:move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lose/>
                  <a:moveTo>
                    <a:pt x="2" y="16"/>
                  </a:moveTo>
                  <a:cubicBezTo>
                    <a:pt x="4" y="15"/>
                    <a:pt x="4" y="15"/>
                    <a:pt x="4" y="15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2" y="16"/>
                    <a:pt x="2" y="16"/>
                    <a:pt x="2" y="16"/>
                  </a:cubicBezTo>
                  <a:close/>
                  <a:moveTo>
                    <a:pt x="4" y="15"/>
                  </a:moveTo>
                  <a:cubicBezTo>
                    <a:pt x="4" y="15"/>
                    <a:pt x="4" y="15"/>
                    <a:pt x="4" y="15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4" y="14"/>
                    <a:pt x="5" y="12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5" y="12"/>
                    <a:pt x="4" y="14"/>
                    <a:pt x="4" y="15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4" y="15"/>
                    <a:pt x="4" y="15"/>
                    <a:pt x="4" y="15"/>
                  </a:cubicBezTo>
                  <a:close/>
                  <a:moveTo>
                    <a:pt x="24" y="13"/>
                  </a:moveTo>
                  <a:cubicBezTo>
                    <a:pt x="24" y="13"/>
                    <a:pt x="24" y="13"/>
                    <a:pt x="24" y="13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4" y="13"/>
                    <a:pt x="24" y="13"/>
                    <a:pt x="24" y="13"/>
                  </a:cubicBezTo>
                  <a:close/>
                  <a:moveTo>
                    <a:pt x="24" y="13"/>
                  </a:moveTo>
                  <a:cubicBezTo>
                    <a:pt x="24" y="13"/>
                    <a:pt x="24" y="13"/>
                    <a:pt x="24" y="13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4" y="13"/>
                    <a:pt x="24" y="13"/>
                    <a:pt x="24" y="13"/>
                  </a:cubicBezTo>
                  <a:close/>
                  <a:moveTo>
                    <a:pt x="24" y="13"/>
                  </a:moveTo>
                  <a:cubicBezTo>
                    <a:pt x="24" y="13"/>
                    <a:pt x="24" y="12"/>
                    <a:pt x="24" y="12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24" y="12"/>
                    <a:pt x="24" y="13"/>
                    <a:pt x="24" y="13"/>
                  </a:cubicBezTo>
                  <a:close/>
                  <a:moveTo>
                    <a:pt x="24" y="12"/>
                  </a:moveTo>
                  <a:cubicBezTo>
                    <a:pt x="24" y="12"/>
                    <a:pt x="24" y="12"/>
                    <a:pt x="24" y="12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24" y="12"/>
                    <a:pt x="24" y="12"/>
                    <a:pt x="24" y="12"/>
                  </a:cubicBezTo>
                  <a:close/>
                  <a:moveTo>
                    <a:pt x="25" y="7"/>
                  </a:moveTo>
                  <a:cubicBezTo>
                    <a:pt x="25" y="7"/>
                    <a:pt x="25" y="7"/>
                    <a:pt x="25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5" y="7"/>
                    <a:pt x="25" y="7"/>
                    <a:pt x="25" y="7"/>
                  </a:cubicBezTo>
                  <a:close/>
                  <a:moveTo>
                    <a:pt x="25" y="7"/>
                  </a:moveTo>
                  <a:cubicBezTo>
                    <a:pt x="25" y="7"/>
                    <a:pt x="25" y="7"/>
                    <a:pt x="25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5" y="7"/>
                    <a:pt x="25" y="7"/>
                    <a:pt x="25" y="7"/>
                  </a:cubicBezTo>
                  <a:close/>
                  <a:moveTo>
                    <a:pt x="24" y="5"/>
                  </a:moveTo>
                  <a:cubicBezTo>
                    <a:pt x="24" y="5"/>
                    <a:pt x="24" y="5"/>
                    <a:pt x="24" y="5"/>
                  </a:cubicBezTo>
                  <a:cubicBezTo>
                    <a:pt x="24" y="5"/>
                    <a:pt x="24" y="5"/>
                    <a:pt x="24" y="5"/>
                  </a:cubicBezTo>
                  <a:cubicBezTo>
                    <a:pt x="24" y="5"/>
                    <a:pt x="24" y="5"/>
                    <a:pt x="24" y="5"/>
                  </a:cubicBezTo>
                  <a:close/>
                  <a:moveTo>
                    <a:pt x="19" y="4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19" y="4"/>
                    <a:pt x="19" y="4"/>
                    <a:pt x="19" y="4"/>
                  </a:cubicBezTo>
                  <a:close/>
                  <a:moveTo>
                    <a:pt x="20" y="4"/>
                  </a:moveTo>
                  <a:cubicBezTo>
                    <a:pt x="20" y="4"/>
                    <a:pt x="20" y="4"/>
                    <a:pt x="20" y="4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0" y="4"/>
                    <a:pt x="20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9" name="Freeform 137"/>
            <p:cNvSpPr/>
            <p:nvPr/>
          </p:nvSpPr>
          <p:spPr bwMode="auto">
            <a:xfrm>
              <a:off x="4714" y="1908"/>
              <a:ext cx="12" cy="9"/>
            </a:xfrm>
            <a:custGeom>
              <a:avLst/>
              <a:gdLst>
                <a:gd name="T0" fmla="*/ 0 w 12"/>
                <a:gd name="T1" fmla="*/ 9 h 9"/>
                <a:gd name="T2" fmla="*/ 0 w 12"/>
                <a:gd name="T3" fmla="*/ 0 h 9"/>
                <a:gd name="T4" fmla="*/ 12 w 12"/>
                <a:gd name="T5" fmla="*/ 0 h 9"/>
                <a:gd name="T6" fmla="*/ 12 w 12"/>
                <a:gd name="T7" fmla="*/ 9 h 9"/>
                <a:gd name="T8" fmla="*/ 0 w 12"/>
                <a:gd name="T9" fmla="*/ 9 h 9"/>
                <a:gd name="T10" fmla="*/ 0 w 12"/>
                <a:gd name="T11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9">
                  <a:moveTo>
                    <a:pt x="0" y="9"/>
                  </a:moveTo>
                  <a:lnTo>
                    <a:pt x="0" y="0"/>
                  </a:lnTo>
                  <a:lnTo>
                    <a:pt x="12" y="0"/>
                  </a:lnTo>
                  <a:lnTo>
                    <a:pt x="12" y="9"/>
                  </a:lnTo>
                  <a:lnTo>
                    <a:pt x="0" y="9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0" name="Freeform 138"/>
            <p:cNvSpPr>
              <a:spLocks noEditPoints="1"/>
            </p:cNvSpPr>
            <p:nvPr/>
          </p:nvSpPr>
          <p:spPr bwMode="auto">
            <a:xfrm>
              <a:off x="4709" y="1903"/>
              <a:ext cx="22" cy="19"/>
            </a:xfrm>
            <a:custGeom>
              <a:avLst/>
              <a:gdLst>
                <a:gd name="T0" fmla="*/ 17 w 22"/>
                <a:gd name="T1" fmla="*/ 19 h 19"/>
                <a:gd name="T2" fmla="*/ 5 w 22"/>
                <a:gd name="T3" fmla="*/ 19 h 19"/>
                <a:gd name="T4" fmla="*/ 5 w 22"/>
                <a:gd name="T5" fmla="*/ 14 h 19"/>
                <a:gd name="T6" fmla="*/ 10 w 22"/>
                <a:gd name="T7" fmla="*/ 14 h 19"/>
                <a:gd name="T8" fmla="*/ 5 w 22"/>
                <a:gd name="T9" fmla="*/ 14 h 19"/>
                <a:gd name="T10" fmla="*/ 5 w 22"/>
                <a:gd name="T11" fmla="*/ 19 h 19"/>
                <a:gd name="T12" fmla="*/ 0 w 22"/>
                <a:gd name="T13" fmla="*/ 19 h 19"/>
                <a:gd name="T14" fmla="*/ 0 w 22"/>
                <a:gd name="T15" fmla="*/ 0 h 19"/>
                <a:gd name="T16" fmla="*/ 22 w 22"/>
                <a:gd name="T17" fmla="*/ 0 h 19"/>
                <a:gd name="T18" fmla="*/ 22 w 22"/>
                <a:gd name="T19" fmla="*/ 19 h 19"/>
                <a:gd name="T20" fmla="*/ 17 w 22"/>
                <a:gd name="T21" fmla="*/ 19 h 19"/>
                <a:gd name="T22" fmla="*/ 17 w 22"/>
                <a:gd name="T23" fmla="*/ 19 h 19"/>
                <a:gd name="T24" fmla="*/ 12 w 22"/>
                <a:gd name="T25" fmla="*/ 10 h 19"/>
                <a:gd name="T26" fmla="*/ 12 w 22"/>
                <a:gd name="T27" fmla="*/ 10 h 19"/>
                <a:gd name="T28" fmla="*/ 10 w 22"/>
                <a:gd name="T29" fmla="*/ 10 h 19"/>
                <a:gd name="T30" fmla="*/ 10 w 22"/>
                <a:gd name="T31" fmla="*/ 10 h 19"/>
                <a:gd name="T32" fmla="*/ 12 w 22"/>
                <a:gd name="T33" fmla="*/ 10 h 19"/>
                <a:gd name="T34" fmla="*/ 12 w 22"/>
                <a:gd name="T35" fmla="*/ 1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2" h="19">
                  <a:moveTo>
                    <a:pt x="17" y="19"/>
                  </a:moveTo>
                  <a:lnTo>
                    <a:pt x="5" y="19"/>
                  </a:lnTo>
                  <a:lnTo>
                    <a:pt x="5" y="14"/>
                  </a:lnTo>
                  <a:lnTo>
                    <a:pt x="10" y="14"/>
                  </a:lnTo>
                  <a:lnTo>
                    <a:pt x="5" y="14"/>
                  </a:lnTo>
                  <a:lnTo>
                    <a:pt x="5" y="19"/>
                  </a:lnTo>
                  <a:lnTo>
                    <a:pt x="0" y="19"/>
                  </a:lnTo>
                  <a:lnTo>
                    <a:pt x="0" y="0"/>
                  </a:lnTo>
                  <a:lnTo>
                    <a:pt x="22" y="0"/>
                  </a:lnTo>
                  <a:lnTo>
                    <a:pt x="22" y="19"/>
                  </a:lnTo>
                  <a:lnTo>
                    <a:pt x="17" y="19"/>
                  </a:lnTo>
                  <a:lnTo>
                    <a:pt x="17" y="19"/>
                  </a:lnTo>
                  <a:close/>
                  <a:moveTo>
                    <a:pt x="12" y="10"/>
                  </a:moveTo>
                  <a:lnTo>
                    <a:pt x="12" y="10"/>
                  </a:lnTo>
                  <a:lnTo>
                    <a:pt x="10" y="10"/>
                  </a:lnTo>
                  <a:lnTo>
                    <a:pt x="10" y="10"/>
                  </a:lnTo>
                  <a:lnTo>
                    <a:pt x="12" y="10"/>
                  </a:lnTo>
                  <a:lnTo>
                    <a:pt x="12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1" name="Freeform 139"/>
            <p:cNvSpPr/>
            <p:nvPr/>
          </p:nvSpPr>
          <p:spPr bwMode="auto">
            <a:xfrm>
              <a:off x="4805" y="2084"/>
              <a:ext cx="10" cy="33"/>
            </a:xfrm>
            <a:custGeom>
              <a:avLst/>
              <a:gdLst>
                <a:gd name="T0" fmla="*/ 0 w 10"/>
                <a:gd name="T1" fmla="*/ 33 h 33"/>
                <a:gd name="T2" fmla="*/ 0 w 10"/>
                <a:gd name="T3" fmla="*/ 0 h 33"/>
                <a:gd name="T4" fmla="*/ 10 w 10"/>
                <a:gd name="T5" fmla="*/ 0 h 33"/>
                <a:gd name="T6" fmla="*/ 10 w 10"/>
                <a:gd name="T7" fmla="*/ 33 h 33"/>
                <a:gd name="T8" fmla="*/ 0 w 10"/>
                <a:gd name="T9" fmla="*/ 33 h 33"/>
                <a:gd name="T10" fmla="*/ 0 w 10"/>
                <a:gd name="T11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33">
                  <a:moveTo>
                    <a:pt x="0" y="33"/>
                  </a:moveTo>
                  <a:lnTo>
                    <a:pt x="0" y="0"/>
                  </a:lnTo>
                  <a:lnTo>
                    <a:pt x="10" y="0"/>
                  </a:lnTo>
                  <a:lnTo>
                    <a:pt x="10" y="33"/>
                  </a:lnTo>
                  <a:lnTo>
                    <a:pt x="0" y="33"/>
                  </a:lnTo>
                  <a:lnTo>
                    <a:pt x="0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2" name="Freeform 140"/>
            <p:cNvSpPr>
              <a:spLocks noEditPoints="1"/>
            </p:cNvSpPr>
            <p:nvPr/>
          </p:nvSpPr>
          <p:spPr bwMode="auto">
            <a:xfrm>
              <a:off x="4801" y="2079"/>
              <a:ext cx="19" cy="43"/>
            </a:xfrm>
            <a:custGeom>
              <a:avLst/>
              <a:gdLst>
                <a:gd name="T0" fmla="*/ 14 w 19"/>
                <a:gd name="T1" fmla="*/ 43 h 43"/>
                <a:gd name="T2" fmla="*/ 4 w 19"/>
                <a:gd name="T3" fmla="*/ 43 h 43"/>
                <a:gd name="T4" fmla="*/ 4 w 19"/>
                <a:gd name="T5" fmla="*/ 38 h 43"/>
                <a:gd name="T6" fmla="*/ 9 w 19"/>
                <a:gd name="T7" fmla="*/ 38 h 43"/>
                <a:gd name="T8" fmla="*/ 4 w 19"/>
                <a:gd name="T9" fmla="*/ 38 h 43"/>
                <a:gd name="T10" fmla="*/ 4 w 19"/>
                <a:gd name="T11" fmla="*/ 43 h 43"/>
                <a:gd name="T12" fmla="*/ 0 w 19"/>
                <a:gd name="T13" fmla="*/ 43 h 43"/>
                <a:gd name="T14" fmla="*/ 0 w 19"/>
                <a:gd name="T15" fmla="*/ 0 h 43"/>
                <a:gd name="T16" fmla="*/ 19 w 19"/>
                <a:gd name="T17" fmla="*/ 0 h 43"/>
                <a:gd name="T18" fmla="*/ 19 w 19"/>
                <a:gd name="T19" fmla="*/ 43 h 43"/>
                <a:gd name="T20" fmla="*/ 14 w 19"/>
                <a:gd name="T21" fmla="*/ 43 h 43"/>
                <a:gd name="T22" fmla="*/ 14 w 19"/>
                <a:gd name="T23" fmla="*/ 43 h 43"/>
                <a:gd name="T24" fmla="*/ 9 w 19"/>
                <a:gd name="T25" fmla="*/ 33 h 43"/>
                <a:gd name="T26" fmla="*/ 9 w 19"/>
                <a:gd name="T27" fmla="*/ 10 h 43"/>
                <a:gd name="T28" fmla="*/ 9 w 19"/>
                <a:gd name="T29" fmla="*/ 33 h 43"/>
                <a:gd name="T30" fmla="*/ 9 w 19"/>
                <a:gd name="T31" fmla="*/ 3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" h="43">
                  <a:moveTo>
                    <a:pt x="14" y="43"/>
                  </a:moveTo>
                  <a:lnTo>
                    <a:pt x="4" y="43"/>
                  </a:lnTo>
                  <a:lnTo>
                    <a:pt x="4" y="38"/>
                  </a:lnTo>
                  <a:lnTo>
                    <a:pt x="9" y="38"/>
                  </a:lnTo>
                  <a:lnTo>
                    <a:pt x="4" y="38"/>
                  </a:lnTo>
                  <a:lnTo>
                    <a:pt x="4" y="43"/>
                  </a:lnTo>
                  <a:lnTo>
                    <a:pt x="0" y="43"/>
                  </a:lnTo>
                  <a:lnTo>
                    <a:pt x="0" y="0"/>
                  </a:lnTo>
                  <a:lnTo>
                    <a:pt x="19" y="0"/>
                  </a:lnTo>
                  <a:lnTo>
                    <a:pt x="19" y="43"/>
                  </a:lnTo>
                  <a:lnTo>
                    <a:pt x="14" y="43"/>
                  </a:lnTo>
                  <a:lnTo>
                    <a:pt x="14" y="43"/>
                  </a:lnTo>
                  <a:close/>
                  <a:moveTo>
                    <a:pt x="9" y="33"/>
                  </a:moveTo>
                  <a:lnTo>
                    <a:pt x="9" y="10"/>
                  </a:lnTo>
                  <a:lnTo>
                    <a:pt x="9" y="33"/>
                  </a:lnTo>
                  <a:lnTo>
                    <a:pt x="9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3" name="Freeform 141"/>
            <p:cNvSpPr>
              <a:spLocks noEditPoints="1"/>
            </p:cNvSpPr>
            <p:nvPr/>
          </p:nvSpPr>
          <p:spPr bwMode="auto">
            <a:xfrm>
              <a:off x="4688" y="2112"/>
              <a:ext cx="197" cy="260"/>
            </a:xfrm>
            <a:custGeom>
              <a:avLst/>
              <a:gdLst>
                <a:gd name="T0" fmla="*/ 35 w 82"/>
                <a:gd name="T1" fmla="*/ 109 h 109"/>
                <a:gd name="T2" fmla="*/ 10 w 82"/>
                <a:gd name="T3" fmla="*/ 85 h 109"/>
                <a:gd name="T4" fmla="*/ 10 w 82"/>
                <a:gd name="T5" fmla="*/ 85 h 109"/>
                <a:gd name="T6" fmla="*/ 0 w 82"/>
                <a:gd name="T7" fmla="*/ 43 h 109"/>
                <a:gd name="T8" fmla="*/ 0 w 82"/>
                <a:gd name="T9" fmla="*/ 43 h 109"/>
                <a:gd name="T10" fmla="*/ 51 w 82"/>
                <a:gd name="T11" fmla="*/ 0 h 109"/>
                <a:gd name="T12" fmla="*/ 51 w 82"/>
                <a:gd name="T13" fmla="*/ 0 h 109"/>
                <a:gd name="T14" fmla="*/ 75 w 82"/>
                <a:gd name="T15" fmla="*/ 16 h 109"/>
                <a:gd name="T16" fmla="*/ 75 w 82"/>
                <a:gd name="T17" fmla="*/ 16 h 109"/>
                <a:gd name="T18" fmla="*/ 82 w 82"/>
                <a:gd name="T19" fmla="*/ 54 h 109"/>
                <a:gd name="T20" fmla="*/ 82 w 82"/>
                <a:gd name="T21" fmla="*/ 54 h 109"/>
                <a:gd name="T22" fmla="*/ 42 w 82"/>
                <a:gd name="T23" fmla="*/ 107 h 109"/>
                <a:gd name="T24" fmla="*/ 42 w 82"/>
                <a:gd name="T25" fmla="*/ 107 h 109"/>
                <a:gd name="T26" fmla="*/ 35 w 82"/>
                <a:gd name="T27" fmla="*/ 109 h 109"/>
                <a:gd name="T28" fmla="*/ 35 w 82"/>
                <a:gd name="T29" fmla="*/ 109 h 109"/>
                <a:gd name="T30" fmla="*/ 35 w 82"/>
                <a:gd name="T31" fmla="*/ 109 h 109"/>
                <a:gd name="T32" fmla="*/ 19 w 82"/>
                <a:gd name="T33" fmla="*/ 13 h 109"/>
                <a:gd name="T34" fmla="*/ 4 w 82"/>
                <a:gd name="T35" fmla="*/ 43 h 109"/>
                <a:gd name="T36" fmla="*/ 4 w 82"/>
                <a:gd name="T37" fmla="*/ 43 h 109"/>
                <a:gd name="T38" fmla="*/ 14 w 82"/>
                <a:gd name="T39" fmla="*/ 83 h 109"/>
                <a:gd name="T40" fmla="*/ 14 w 82"/>
                <a:gd name="T41" fmla="*/ 83 h 109"/>
                <a:gd name="T42" fmla="*/ 35 w 82"/>
                <a:gd name="T43" fmla="*/ 105 h 109"/>
                <a:gd name="T44" fmla="*/ 35 w 82"/>
                <a:gd name="T45" fmla="*/ 105 h 109"/>
                <a:gd name="T46" fmla="*/ 40 w 82"/>
                <a:gd name="T47" fmla="*/ 103 h 109"/>
                <a:gd name="T48" fmla="*/ 40 w 82"/>
                <a:gd name="T49" fmla="*/ 103 h 109"/>
                <a:gd name="T50" fmla="*/ 78 w 82"/>
                <a:gd name="T51" fmla="*/ 54 h 109"/>
                <a:gd name="T52" fmla="*/ 78 w 82"/>
                <a:gd name="T53" fmla="*/ 54 h 109"/>
                <a:gd name="T54" fmla="*/ 72 w 82"/>
                <a:gd name="T55" fmla="*/ 18 h 109"/>
                <a:gd name="T56" fmla="*/ 72 w 82"/>
                <a:gd name="T57" fmla="*/ 18 h 109"/>
                <a:gd name="T58" fmla="*/ 51 w 82"/>
                <a:gd name="T59" fmla="*/ 4 h 109"/>
                <a:gd name="T60" fmla="*/ 51 w 82"/>
                <a:gd name="T61" fmla="*/ 4 h 109"/>
                <a:gd name="T62" fmla="*/ 51 w 82"/>
                <a:gd name="T63" fmla="*/ 4 h 109"/>
                <a:gd name="T64" fmla="*/ 51 w 82"/>
                <a:gd name="T65" fmla="*/ 4 h 109"/>
                <a:gd name="T66" fmla="*/ 19 w 82"/>
                <a:gd name="T67" fmla="*/ 13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82" h="109">
                  <a:moveTo>
                    <a:pt x="35" y="109"/>
                  </a:moveTo>
                  <a:cubicBezTo>
                    <a:pt x="25" y="108"/>
                    <a:pt x="16" y="98"/>
                    <a:pt x="10" y="85"/>
                  </a:cubicBezTo>
                  <a:cubicBezTo>
                    <a:pt x="10" y="85"/>
                    <a:pt x="10" y="85"/>
                    <a:pt x="10" y="85"/>
                  </a:cubicBezTo>
                  <a:cubicBezTo>
                    <a:pt x="4" y="72"/>
                    <a:pt x="0" y="56"/>
                    <a:pt x="0" y="43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13"/>
                    <a:pt x="28" y="0"/>
                    <a:pt x="51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62" y="0"/>
                    <a:pt x="70" y="6"/>
                    <a:pt x="75" y="16"/>
                  </a:cubicBezTo>
                  <a:cubicBezTo>
                    <a:pt x="75" y="16"/>
                    <a:pt x="75" y="16"/>
                    <a:pt x="75" y="16"/>
                  </a:cubicBezTo>
                  <a:cubicBezTo>
                    <a:pt x="80" y="26"/>
                    <a:pt x="82" y="39"/>
                    <a:pt x="82" y="54"/>
                  </a:cubicBezTo>
                  <a:cubicBezTo>
                    <a:pt x="82" y="54"/>
                    <a:pt x="82" y="54"/>
                    <a:pt x="82" y="54"/>
                  </a:cubicBezTo>
                  <a:cubicBezTo>
                    <a:pt x="82" y="83"/>
                    <a:pt x="60" y="97"/>
                    <a:pt x="42" y="107"/>
                  </a:cubicBezTo>
                  <a:cubicBezTo>
                    <a:pt x="42" y="107"/>
                    <a:pt x="42" y="107"/>
                    <a:pt x="42" y="107"/>
                  </a:cubicBezTo>
                  <a:cubicBezTo>
                    <a:pt x="40" y="108"/>
                    <a:pt x="37" y="109"/>
                    <a:pt x="35" y="109"/>
                  </a:cubicBezTo>
                  <a:cubicBezTo>
                    <a:pt x="35" y="109"/>
                    <a:pt x="35" y="109"/>
                    <a:pt x="35" y="109"/>
                  </a:cubicBezTo>
                  <a:cubicBezTo>
                    <a:pt x="35" y="109"/>
                    <a:pt x="35" y="109"/>
                    <a:pt x="35" y="109"/>
                  </a:cubicBezTo>
                  <a:close/>
                  <a:moveTo>
                    <a:pt x="19" y="13"/>
                  </a:moveTo>
                  <a:cubicBezTo>
                    <a:pt x="10" y="20"/>
                    <a:pt x="4" y="29"/>
                    <a:pt x="4" y="43"/>
                  </a:cubicBezTo>
                  <a:cubicBezTo>
                    <a:pt x="4" y="43"/>
                    <a:pt x="4" y="43"/>
                    <a:pt x="4" y="43"/>
                  </a:cubicBezTo>
                  <a:cubicBezTo>
                    <a:pt x="4" y="55"/>
                    <a:pt x="7" y="71"/>
                    <a:pt x="14" y="83"/>
                  </a:cubicBezTo>
                  <a:cubicBezTo>
                    <a:pt x="14" y="83"/>
                    <a:pt x="14" y="83"/>
                    <a:pt x="14" y="83"/>
                  </a:cubicBezTo>
                  <a:cubicBezTo>
                    <a:pt x="20" y="96"/>
                    <a:pt x="28" y="105"/>
                    <a:pt x="35" y="105"/>
                  </a:cubicBezTo>
                  <a:cubicBezTo>
                    <a:pt x="35" y="105"/>
                    <a:pt x="35" y="105"/>
                    <a:pt x="35" y="105"/>
                  </a:cubicBezTo>
                  <a:cubicBezTo>
                    <a:pt x="37" y="105"/>
                    <a:pt x="38" y="104"/>
                    <a:pt x="40" y="103"/>
                  </a:cubicBezTo>
                  <a:cubicBezTo>
                    <a:pt x="40" y="103"/>
                    <a:pt x="40" y="103"/>
                    <a:pt x="40" y="103"/>
                  </a:cubicBezTo>
                  <a:cubicBezTo>
                    <a:pt x="58" y="93"/>
                    <a:pt x="78" y="81"/>
                    <a:pt x="78" y="54"/>
                  </a:cubicBezTo>
                  <a:cubicBezTo>
                    <a:pt x="78" y="54"/>
                    <a:pt x="78" y="54"/>
                    <a:pt x="78" y="54"/>
                  </a:cubicBezTo>
                  <a:cubicBezTo>
                    <a:pt x="78" y="40"/>
                    <a:pt x="76" y="27"/>
                    <a:pt x="72" y="18"/>
                  </a:cubicBezTo>
                  <a:cubicBezTo>
                    <a:pt x="72" y="18"/>
                    <a:pt x="72" y="18"/>
                    <a:pt x="72" y="18"/>
                  </a:cubicBezTo>
                  <a:cubicBezTo>
                    <a:pt x="67" y="9"/>
                    <a:pt x="61" y="4"/>
                    <a:pt x="51" y="4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40" y="4"/>
                    <a:pt x="28" y="7"/>
                    <a:pt x="19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4" name="Freeform 142"/>
            <p:cNvSpPr>
              <a:spLocks noEditPoints="1"/>
            </p:cNvSpPr>
            <p:nvPr/>
          </p:nvSpPr>
          <p:spPr bwMode="auto">
            <a:xfrm>
              <a:off x="4683" y="2108"/>
              <a:ext cx="206" cy="268"/>
            </a:xfrm>
            <a:custGeom>
              <a:avLst/>
              <a:gdLst>
                <a:gd name="T0" fmla="*/ 37 w 86"/>
                <a:gd name="T1" fmla="*/ 111 h 113"/>
                <a:gd name="T2" fmla="*/ 10 w 86"/>
                <a:gd name="T3" fmla="*/ 88 h 113"/>
                <a:gd name="T4" fmla="*/ 0 w 86"/>
                <a:gd name="T5" fmla="*/ 45 h 113"/>
                <a:gd name="T6" fmla="*/ 52 w 86"/>
                <a:gd name="T7" fmla="*/ 0 h 113"/>
                <a:gd name="T8" fmla="*/ 53 w 86"/>
                <a:gd name="T9" fmla="*/ 0 h 113"/>
                <a:gd name="T10" fmla="*/ 79 w 86"/>
                <a:gd name="T11" fmla="*/ 17 h 113"/>
                <a:gd name="T12" fmla="*/ 86 w 86"/>
                <a:gd name="T13" fmla="*/ 56 h 113"/>
                <a:gd name="T14" fmla="*/ 45 w 86"/>
                <a:gd name="T15" fmla="*/ 111 h 113"/>
                <a:gd name="T16" fmla="*/ 37 w 86"/>
                <a:gd name="T17" fmla="*/ 113 h 113"/>
                <a:gd name="T18" fmla="*/ 37 w 86"/>
                <a:gd name="T19" fmla="*/ 113 h 113"/>
                <a:gd name="T20" fmla="*/ 43 w 86"/>
                <a:gd name="T21" fmla="*/ 107 h 113"/>
                <a:gd name="T22" fmla="*/ 82 w 86"/>
                <a:gd name="T23" fmla="*/ 56 h 113"/>
                <a:gd name="T24" fmla="*/ 43 w 86"/>
                <a:gd name="T25" fmla="*/ 107 h 113"/>
                <a:gd name="T26" fmla="*/ 37 w 86"/>
                <a:gd name="T27" fmla="*/ 109 h 113"/>
                <a:gd name="T28" fmla="*/ 37 w 86"/>
                <a:gd name="T29" fmla="*/ 109 h 113"/>
                <a:gd name="T30" fmla="*/ 37 w 86"/>
                <a:gd name="T31" fmla="*/ 109 h 113"/>
                <a:gd name="T32" fmla="*/ 36 w 86"/>
                <a:gd name="T33" fmla="*/ 108 h 113"/>
                <a:gd name="T34" fmla="*/ 36 w 86"/>
                <a:gd name="T35" fmla="*/ 108 h 113"/>
                <a:gd name="T36" fmla="*/ 35 w 86"/>
                <a:gd name="T37" fmla="*/ 108 h 113"/>
                <a:gd name="T38" fmla="*/ 30 w 86"/>
                <a:gd name="T39" fmla="*/ 106 h 113"/>
                <a:gd name="T40" fmla="*/ 37 w 86"/>
                <a:gd name="T41" fmla="*/ 105 h 113"/>
                <a:gd name="T42" fmla="*/ 41 w 86"/>
                <a:gd name="T43" fmla="*/ 104 h 113"/>
                <a:gd name="T44" fmla="*/ 78 w 86"/>
                <a:gd name="T45" fmla="*/ 56 h 113"/>
                <a:gd name="T46" fmla="*/ 78 w 86"/>
                <a:gd name="T47" fmla="*/ 56 h 113"/>
                <a:gd name="T48" fmla="*/ 72 w 86"/>
                <a:gd name="T49" fmla="*/ 21 h 113"/>
                <a:gd name="T50" fmla="*/ 53 w 86"/>
                <a:gd name="T51" fmla="*/ 8 h 113"/>
                <a:gd name="T52" fmla="*/ 22 w 86"/>
                <a:gd name="T53" fmla="*/ 17 h 113"/>
                <a:gd name="T54" fmla="*/ 8 w 86"/>
                <a:gd name="T55" fmla="*/ 45 h 113"/>
                <a:gd name="T56" fmla="*/ 8 w 86"/>
                <a:gd name="T57" fmla="*/ 45 h 113"/>
                <a:gd name="T58" fmla="*/ 17 w 86"/>
                <a:gd name="T59" fmla="*/ 85 h 113"/>
                <a:gd name="T60" fmla="*/ 37 w 86"/>
                <a:gd name="T61" fmla="*/ 105 h 113"/>
                <a:gd name="T62" fmla="*/ 37 w 86"/>
                <a:gd name="T63" fmla="*/ 105 h 113"/>
                <a:gd name="T64" fmla="*/ 14 w 86"/>
                <a:gd name="T65" fmla="*/ 86 h 113"/>
                <a:gd name="T66" fmla="*/ 17 w 86"/>
                <a:gd name="T67" fmla="*/ 92 h 113"/>
                <a:gd name="T68" fmla="*/ 14 w 86"/>
                <a:gd name="T69" fmla="*/ 86 h 113"/>
                <a:gd name="T70" fmla="*/ 9 w 86"/>
                <a:gd name="T71" fmla="*/ 74 h 113"/>
                <a:gd name="T72" fmla="*/ 82 w 86"/>
                <a:gd name="T73" fmla="*/ 56 h 113"/>
                <a:gd name="T74" fmla="*/ 82 w 86"/>
                <a:gd name="T75" fmla="*/ 56 h 113"/>
                <a:gd name="T76" fmla="*/ 76 w 86"/>
                <a:gd name="T77" fmla="*/ 21 h 113"/>
                <a:gd name="T78" fmla="*/ 4 w 86"/>
                <a:gd name="T79" fmla="*/ 45 h 113"/>
                <a:gd name="T80" fmla="*/ 4 w 86"/>
                <a:gd name="T81" fmla="*/ 45 h 113"/>
                <a:gd name="T82" fmla="*/ 4 w 86"/>
                <a:gd name="T83" fmla="*/ 45 h 113"/>
                <a:gd name="T84" fmla="*/ 6 w 86"/>
                <a:gd name="T85" fmla="*/ 31 h 113"/>
                <a:gd name="T86" fmla="*/ 76 w 86"/>
                <a:gd name="T87" fmla="*/ 21 h 113"/>
                <a:gd name="T88" fmla="*/ 76 w 86"/>
                <a:gd name="T89" fmla="*/ 21 h 113"/>
                <a:gd name="T90" fmla="*/ 75 w 86"/>
                <a:gd name="T91" fmla="*/ 18 h 113"/>
                <a:gd name="T92" fmla="*/ 75 w 86"/>
                <a:gd name="T93" fmla="*/ 18 h 113"/>
                <a:gd name="T94" fmla="*/ 75 w 86"/>
                <a:gd name="T95" fmla="*/ 18 h 113"/>
                <a:gd name="T96" fmla="*/ 75 w 86"/>
                <a:gd name="T97" fmla="*/ 18 h 113"/>
                <a:gd name="T98" fmla="*/ 75 w 86"/>
                <a:gd name="T99" fmla="*/ 18 h 113"/>
                <a:gd name="T100" fmla="*/ 53 w 86"/>
                <a:gd name="T101" fmla="*/ 4 h 113"/>
                <a:gd name="T102" fmla="*/ 53 w 86"/>
                <a:gd name="T103" fmla="*/ 4 h 113"/>
                <a:gd name="T104" fmla="*/ 51 w 86"/>
                <a:gd name="T105" fmla="*/ 4 h 113"/>
                <a:gd name="T106" fmla="*/ 53 w 86"/>
                <a:gd name="T107" fmla="*/ 4 h 113"/>
                <a:gd name="T108" fmla="*/ 53 w 86"/>
                <a:gd name="T109" fmla="*/ 4 h 113"/>
                <a:gd name="T110" fmla="*/ 21 w 86"/>
                <a:gd name="T111" fmla="*/ 15 h 113"/>
                <a:gd name="T112" fmla="*/ 20 w 86"/>
                <a:gd name="T113" fmla="*/ 14 h 113"/>
                <a:gd name="T114" fmla="*/ 21 w 86"/>
                <a:gd name="T115" fmla="*/ 15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86" h="113">
                  <a:moveTo>
                    <a:pt x="37" y="113"/>
                  </a:moveTo>
                  <a:cubicBezTo>
                    <a:pt x="37" y="111"/>
                    <a:pt x="37" y="111"/>
                    <a:pt x="37" y="111"/>
                  </a:cubicBezTo>
                  <a:cubicBezTo>
                    <a:pt x="37" y="113"/>
                    <a:pt x="37" y="113"/>
                    <a:pt x="37" y="113"/>
                  </a:cubicBezTo>
                  <a:cubicBezTo>
                    <a:pt x="25" y="112"/>
                    <a:pt x="17" y="101"/>
                    <a:pt x="10" y="88"/>
                  </a:cubicBezTo>
                  <a:cubicBezTo>
                    <a:pt x="10" y="88"/>
                    <a:pt x="10" y="88"/>
                    <a:pt x="10" y="88"/>
                  </a:cubicBezTo>
                  <a:cubicBezTo>
                    <a:pt x="4" y="75"/>
                    <a:pt x="0" y="59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14"/>
                    <a:pt x="30" y="0"/>
                    <a:pt x="52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65" y="0"/>
                    <a:pt x="74" y="7"/>
                    <a:pt x="79" y="17"/>
                  </a:cubicBezTo>
                  <a:cubicBezTo>
                    <a:pt x="79" y="17"/>
                    <a:pt x="79" y="17"/>
                    <a:pt x="79" y="17"/>
                  </a:cubicBezTo>
                  <a:cubicBezTo>
                    <a:pt x="84" y="28"/>
                    <a:pt x="86" y="41"/>
                    <a:pt x="86" y="56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6" y="86"/>
                    <a:pt x="63" y="101"/>
                    <a:pt x="45" y="111"/>
                  </a:cubicBezTo>
                  <a:cubicBezTo>
                    <a:pt x="45" y="111"/>
                    <a:pt x="45" y="111"/>
                    <a:pt x="45" y="111"/>
                  </a:cubicBezTo>
                  <a:cubicBezTo>
                    <a:pt x="42" y="112"/>
                    <a:pt x="40" y="113"/>
                    <a:pt x="37" y="113"/>
                  </a:cubicBezTo>
                  <a:cubicBezTo>
                    <a:pt x="37" y="113"/>
                    <a:pt x="37" y="113"/>
                    <a:pt x="37" y="113"/>
                  </a:cubicBezTo>
                  <a:cubicBezTo>
                    <a:pt x="37" y="113"/>
                    <a:pt x="37" y="113"/>
                    <a:pt x="37" y="113"/>
                  </a:cubicBezTo>
                  <a:close/>
                  <a:moveTo>
                    <a:pt x="37" y="109"/>
                  </a:moveTo>
                  <a:cubicBezTo>
                    <a:pt x="39" y="109"/>
                    <a:pt x="41" y="108"/>
                    <a:pt x="43" y="107"/>
                  </a:cubicBezTo>
                  <a:cubicBezTo>
                    <a:pt x="43" y="107"/>
                    <a:pt x="43" y="107"/>
                    <a:pt x="43" y="107"/>
                  </a:cubicBezTo>
                  <a:cubicBezTo>
                    <a:pt x="61" y="97"/>
                    <a:pt x="82" y="84"/>
                    <a:pt x="82" y="56"/>
                  </a:cubicBezTo>
                  <a:cubicBezTo>
                    <a:pt x="82" y="56"/>
                    <a:pt x="82" y="56"/>
                    <a:pt x="82" y="56"/>
                  </a:cubicBezTo>
                  <a:cubicBezTo>
                    <a:pt x="82" y="84"/>
                    <a:pt x="61" y="97"/>
                    <a:pt x="43" y="107"/>
                  </a:cubicBezTo>
                  <a:cubicBezTo>
                    <a:pt x="43" y="107"/>
                    <a:pt x="43" y="107"/>
                    <a:pt x="43" y="107"/>
                  </a:cubicBezTo>
                  <a:cubicBezTo>
                    <a:pt x="41" y="108"/>
                    <a:pt x="39" y="109"/>
                    <a:pt x="37" y="109"/>
                  </a:cubicBezTo>
                  <a:cubicBezTo>
                    <a:pt x="37" y="109"/>
                    <a:pt x="37" y="109"/>
                    <a:pt x="37" y="109"/>
                  </a:cubicBezTo>
                  <a:cubicBezTo>
                    <a:pt x="37" y="109"/>
                    <a:pt x="37" y="109"/>
                    <a:pt x="37" y="109"/>
                  </a:cubicBezTo>
                  <a:cubicBezTo>
                    <a:pt x="37" y="109"/>
                    <a:pt x="37" y="109"/>
                    <a:pt x="37" y="109"/>
                  </a:cubicBezTo>
                  <a:cubicBezTo>
                    <a:pt x="37" y="109"/>
                    <a:pt x="37" y="109"/>
                    <a:pt x="37" y="109"/>
                  </a:cubicBezTo>
                  <a:cubicBezTo>
                    <a:pt x="37" y="109"/>
                    <a:pt x="37" y="109"/>
                    <a:pt x="37" y="109"/>
                  </a:cubicBezTo>
                  <a:close/>
                  <a:moveTo>
                    <a:pt x="36" y="108"/>
                  </a:moveTo>
                  <a:cubicBezTo>
                    <a:pt x="36" y="108"/>
                    <a:pt x="36" y="108"/>
                    <a:pt x="36" y="108"/>
                  </a:cubicBezTo>
                  <a:cubicBezTo>
                    <a:pt x="36" y="108"/>
                    <a:pt x="36" y="108"/>
                    <a:pt x="36" y="108"/>
                  </a:cubicBezTo>
                  <a:cubicBezTo>
                    <a:pt x="36" y="108"/>
                    <a:pt x="36" y="108"/>
                    <a:pt x="36" y="108"/>
                  </a:cubicBezTo>
                  <a:close/>
                  <a:moveTo>
                    <a:pt x="35" y="108"/>
                  </a:moveTo>
                  <a:cubicBezTo>
                    <a:pt x="34" y="108"/>
                    <a:pt x="32" y="107"/>
                    <a:pt x="30" y="106"/>
                  </a:cubicBezTo>
                  <a:cubicBezTo>
                    <a:pt x="30" y="106"/>
                    <a:pt x="30" y="106"/>
                    <a:pt x="30" y="106"/>
                  </a:cubicBezTo>
                  <a:cubicBezTo>
                    <a:pt x="32" y="107"/>
                    <a:pt x="34" y="108"/>
                    <a:pt x="35" y="108"/>
                  </a:cubicBezTo>
                  <a:close/>
                  <a:moveTo>
                    <a:pt x="37" y="105"/>
                  </a:moveTo>
                  <a:cubicBezTo>
                    <a:pt x="38" y="105"/>
                    <a:pt x="39" y="104"/>
                    <a:pt x="41" y="104"/>
                  </a:cubicBezTo>
                  <a:cubicBezTo>
                    <a:pt x="41" y="104"/>
                    <a:pt x="41" y="104"/>
                    <a:pt x="41" y="104"/>
                  </a:cubicBezTo>
                  <a:cubicBezTo>
                    <a:pt x="59" y="94"/>
                    <a:pt x="78" y="82"/>
                    <a:pt x="78" y="56"/>
                  </a:cubicBezTo>
                  <a:cubicBezTo>
                    <a:pt x="78" y="56"/>
                    <a:pt x="78" y="56"/>
                    <a:pt x="78" y="56"/>
                  </a:cubicBezTo>
                  <a:cubicBezTo>
                    <a:pt x="78" y="56"/>
                    <a:pt x="78" y="56"/>
                    <a:pt x="78" y="56"/>
                  </a:cubicBezTo>
                  <a:cubicBezTo>
                    <a:pt x="78" y="56"/>
                    <a:pt x="78" y="56"/>
                    <a:pt x="78" y="56"/>
                  </a:cubicBezTo>
                  <a:cubicBezTo>
                    <a:pt x="78" y="42"/>
                    <a:pt x="76" y="29"/>
                    <a:pt x="72" y="21"/>
                  </a:cubicBezTo>
                  <a:cubicBezTo>
                    <a:pt x="72" y="21"/>
                    <a:pt x="72" y="21"/>
                    <a:pt x="72" y="21"/>
                  </a:cubicBezTo>
                  <a:cubicBezTo>
                    <a:pt x="67" y="12"/>
                    <a:pt x="62" y="8"/>
                    <a:pt x="53" y="8"/>
                  </a:cubicBezTo>
                  <a:cubicBezTo>
                    <a:pt x="53" y="8"/>
                    <a:pt x="53" y="8"/>
                    <a:pt x="53" y="8"/>
                  </a:cubicBezTo>
                  <a:cubicBezTo>
                    <a:pt x="53" y="8"/>
                    <a:pt x="53" y="8"/>
                    <a:pt x="53" y="8"/>
                  </a:cubicBezTo>
                  <a:cubicBezTo>
                    <a:pt x="43" y="8"/>
                    <a:pt x="31" y="11"/>
                    <a:pt x="22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14" y="23"/>
                    <a:pt x="8" y="32"/>
                    <a:pt x="8" y="45"/>
                  </a:cubicBezTo>
                  <a:cubicBezTo>
                    <a:pt x="8" y="45"/>
                    <a:pt x="8" y="45"/>
                    <a:pt x="8" y="45"/>
                  </a:cubicBezTo>
                  <a:cubicBezTo>
                    <a:pt x="8" y="45"/>
                    <a:pt x="8" y="45"/>
                    <a:pt x="8" y="45"/>
                  </a:cubicBezTo>
                  <a:cubicBezTo>
                    <a:pt x="7" y="57"/>
                    <a:pt x="11" y="72"/>
                    <a:pt x="17" y="85"/>
                  </a:cubicBezTo>
                  <a:cubicBezTo>
                    <a:pt x="17" y="85"/>
                    <a:pt x="17" y="85"/>
                    <a:pt x="17" y="85"/>
                  </a:cubicBezTo>
                  <a:cubicBezTo>
                    <a:pt x="23" y="97"/>
                    <a:pt x="31" y="105"/>
                    <a:pt x="37" y="105"/>
                  </a:cubicBezTo>
                  <a:cubicBezTo>
                    <a:pt x="37" y="105"/>
                    <a:pt x="37" y="105"/>
                    <a:pt x="37" y="105"/>
                  </a:cubicBezTo>
                  <a:cubicBezTo>
                    <a:pt x="37" y="105"/>
                    <a:pt x="37" y="105"/>
                    <a:pt x="37" y="105"/>
                  </a:cubicBezTo>
                  <a:cubicBezTo>
                    <a:pt x="37" y="105"/>
                    <a:pt x="37" y="105"/>
                    <a:pt x="37" y="105"/>
                  </a:cubicBezTo>
                  <a:cubicBezTo>
                    <a:pt x="37" y="105"/>
                    <a:pt x="37" y="105"/>
                    <a:pt x="37" y="105"/>
                  </a:cubicBezTo>
                  <a:close/>
                  <a:moveTo>
                    <a:pt x="14" y="86"/>
                  </a:moveTo>
                  <a:cubicBezTo>
                    <a:pt x="15" y="88"/>
                    <a:pt x="16" y="90"/>
                    <a:pt x="17" y="92"/>
                  </a:cubicBezTo>
                  <a:cubicBezTo>
                    <a:pt x="17" y="92"/>
                    <a:pt x="17" y="92"/>
                    <a:pt x="17" y="92"/>
                  </a:cubicBezTo>
                  <a:cubicBezTo>
                    <a:pt x="16" y="90"/>
                    <a:pt x="15" y="88"/>
                    <a:pt x="14" y="86"/>
                  </a:cubicBezTo>
                  <a:cubicBezTo>
                    <a:pt x="14" y="86"/>
                    <a:pt x="14" y="86"/>
                    <a:pt x="14" y="86"/>
                  </a:cubicBezTo>
                  <a:cubicBezTo>
                    <a:pt x="12" y="82"/>
                    <a:pt x="10" y="78"/>
                    <a:pt x="9" y="74"/>
                  </a:cubicBezTo>
                  <a:cubicBezTo>
                    <a:pt x="9" y="74"/>
                    <a:pt x="9" y="74"/>
                    <a:pt x="9" y="74"/>
                  </a:cubicBezTo>
                  <a:cubicBezTo>
                    <a:pt x="10" y="78"/>
                    <a:pt x="12" y="82"/>
                    <a:pt x="14" y="86"/>
                  </a:cubicBezTo>
                  <a:close/>
                  <a:moveTo>
                    <a:pt x="82" y="56"/>
                  </a:moveTo>
                  <a:cubicBezTo>
                    <a:pt x="82" y="56"/>
                    <a:pt x="82" y="56"/>
                    <a:pt x="82" y="56"/>
                  </a:cubicBezTo>
                  <a:cubicBezTo>
                    <a:pt x="82" y="56"/>
                    <a:pt x="82" y="56"/>
                    <a:pt x="82" y="56"/>
                  </a:cubicBezTo>
                  <a:cubicBezTo>
                    <a:pt x="82" y="43"/>
                    <a:pt x="80" y="31"/>
                    <a:pt x="76" y="21"/>
                  </a:cubicBezTo>
                  <a:cubicBezTo>
                    <a:pt x="76" y="21"/>
                    <a:pt x="76" y="21"/>
                    <a:pt x="76" y="21"/>
                  </a:cubicBezTo>
                  <a:cubicBezTo>
                    <a:pt x="80" y="31"/>
                    <a:pt x="82" y="43"/>
                    <a:pt x="82" y="56"/>
                  </a:cubicBezTo>
                  <a:close/>
                  <a:moveTo>
                    <a:pt x="4" y="45"/>
                  </a:moveTo>
                  <a:cubicBezTo>
                    <a:pt x="4" y="45"/>
                    <a:pt x="4" y="45"/>
                    <a:pt x="4" y="45"/>
                  </a:cubicBezTo>
                  <a:cubicBezTo>
                    <a:pt x="4" y="45"/>
                    <a:pt x="4" y="45"/>
                    <a:pt x="4" y="45"/>
                  </a:cubicBezTo>
                  <a:cubicBezTo>
                    <a:pt x="4" y="45"/>
                    <a:pt x="4" y="45"/>
                    <a:pt x="4" y="45"/>
                  </a:cubicBezTo>
                  <a:cubicBezTo>
                    <a:pt x="4" y="45"/>
                    <a:pt x="4" y="45"/>
                    <a:pt x="4" y="45"/>
                  </a:cubicBezTo>
                  <a:cubicBezTo>
                    <a:pt x="4" y="40"/>
                    <a:pt x="4" y="35"/>
                    <a:pt x="6" y="31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4" y="35"/>
                    <a:pt x="4" y="40"/>
                    <a:pt x="4" y="45"/>
                  </a:cubicBezTo>
                  <a:close/>
                  <a:moveTo>
                    <a:pt x="76" y="21"/>
                  </a:moveTo>
                  <a:cubicBezTo>
                    <a:pt x="76" y="21"/>
                    <a:pt x="76" y="21"/>
                    <a:pt x="76" y="21"/>
                  </a:cubicBezTo>
                  <a:cubicBezTo>
                    <a:pt x="76" y="21"/>
                    <a:pt x="76" y="21"/>
                    <a:pt x="76" y="21"/>
                  </a:cubicBezTo>
                  <a:cubicBezTo>
                    <a:pt x="76" y="21"/>
                    <a:pt x="76" y="21"/>
                    <a:pt x="76" y="21"/>
                  </a:cubicBezTo>
                  <a:close/>
                  <a:moveTo>
                    <a:pt x="75" y="18"/>
                  </a:moveTo>
                  <a:cubicBezTo>
                    <a:pt x="75" y="18"/>
                    <a:pt x="75" y="18"/>
                    <a:pt x="75" y="18"/>
                  </a:cubicBezTo>
                  <a:cubicBezTo>
                    <a:pt x="75" y="18"/>
                    <a:pt x="75" y="18"/>
                    <a:pt x="75" y="18"/>
                  </a:cubicBezTo>
                  <a:cubicBezTo>
                    <a:pt x="75" y="18"/>
                    <a:pt x="75" y="18"/>
                    <a:pt x="75" y="18"/>
                  </a:cubicBezTo>
                  <a:close/>
                  <a:moveTo>
                    <a:pt x="75" y="18"/>
                  </a:moveTo>
                  <a:cubicBezTo>
                    <a:pt x="75" y="18"/>
                    <a:pt x="75" y="18"/>
                    <a:pt x="75" y="18"/>
                  </a:cubicBezTo>
                  <a:cubicBezTo>
                    <a:pt x="75" y="18"/>
                    <a:pt x="75" y="18"/>
                    <a:pt x="75" y="18"/>
                  </a:cubicBezTo>
                  <a:cubicBezTo>
                    <a:pt x="75" y="18"/>
                    <a:pt x="75" y="18"/>
                    <a:pt x="75" y="18"/>
                  </a:cubicBezTo>
                  <a:close/>
                  <a:moveTo>
                    <a:pt x="75" y="18"/>
                  </a:moveTo>
                  <a:cubicBezTo>
                    <a:pt x="70" y="9"/>
                    <a:pt x="63" y="4"/>
                    <a:pt x="53" y="4"/>
                  </a:cubicBezTo>
                  <a:cubicBezTo>
                    <a:pt x="53" y="4"/>
                    <a:pt x="53" y="4"/>
                    <a:pt x="53" y="4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3" y="4"/>
                    <a:pt x="53" y="4"/>
                    <a:pt x="53" y="4"/>
                  </a:cubicBezTo>
                  <a:cubicBezTo>
                    <a:pt x="52" y="4"/>
                    <a:pt x="51" y="4"/>
                    <a:pt x="51" y="4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51" y="4"/>
                    <a:pt x="52" y="4"/>
                    <a:pt x="53" y="4"/>
                  </a:cubicBezTo>
                  <a:cubicBezTo>
                    <a:pt x="53" y="4"/>
                    <a:pt x="53" y="4"/>
                    <a:pt x="53" y="4"/>
                  </a:cubicBezTo>
                  <a:cubicBezTo>
                    <a:pt x="53" y="4"/>
                    <a:pt x="53" y="4"/>
                    <a:pt x="53" y="4"/>
                  </a:cubicBezTo>
                  <a:cubicBezTo>
                    <a:pt x="53" y="4"/>
                    <a:pt x="53" y="4"/>
                    <a:pt x="53" y="4"/>
                  </a:cubicBezTo>
                  <a:cubicBezTo>
                    <a:pt x="63" y="4"/>
                    <a:pt x="70" y="9"/>
                    <a:pt x="75" y="18"/>
                  </a:cubicBezTo>
                  <a:close/>
                  <a:moveTo>
                    <a:pt x="21" y="15"/>
                  </a:moveTo>
                  <a:cubicBezTo>
                    <a:pt x="20" y="14"/>
                    <a:pt x="20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21" y="15"/>
                    <a:pt x="21" y="15"/>
                    <a:pt x="21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5" name="Freeform 143"/>
            <p:cNvSpPr/>
            <p:nvPr/>
          </p:nvSpPr>
          <p:spPr bwMode="auto">
            <a:xfrm>
              <a:off x="4853" y="2117"/>
              <a:ext cx="178" cy="167"/>
            </a:xfrm>
            <a:custGeom>
              <a:avLst/>
              <a:gdLst>
                <a:gd name="T0" fmla="*/ 55 w 74"/>
                <a:gd name="T1" fmla="*/ 67 h 70"/>
                <a:gd name="T2" fmla="*/ 70 w 74"/>
                <a:gd name="T3" fmla="*/ 58 h 70"/>
                <a:gd name="T4" fmla="*/ 70 w 74"/>
                <a:gd name="T5" fmla="*/ 56 h 70"/>
                <a:gd name="T6" fmla="*/ 70 w 74"/>
                <a:gd name="T7" fmla="*/ 56 h 70"/>
                <a:gd name="T8" fmla="*/ 50 w 74"/>
                <a:gd name="T9" fmla="*/ 6 h 70"/>
                <a:gd name="T10" fmla="*/ 50 w 74"/>
                <a:gd name="T11" fmla="*/ 6 h 70"/>
                <a:gd name="T12" fmla="*/ 41 w 74"/>
                <a:gd name="T13" fmla="*/ 4 h 70"/>
                <a:gd name="T14" fmla="*/ 41 w 74"/>
                <a:gd name="T15" fmla="*/ 4 h 70"/>
                <a:gd name="T16" fmla="*/ 2 w 74"/>
                <a:gd name="T17" fmla="*/ 11 h 70"/>
                <a:gd name="T18" fmla="*/ 2 w 74"/>
                <a:gd name="T19" fmla="*/ 11 h 70"/>
                <a:gd name="T20" fmla="*/ 0 w 74"/>
                <a:gd name="T21" fmla="*/ 7 h 70"/>
                <a:gd name="T22" fmla="*/ 41 w 74"/>
                <a:gd name="T23" fmla="*/ 0 h 70"/>
                <a:gd name="T24" fmla="*/ 41 w 74"/>
                <a:gd name="T25" fmla="*/ 0 h 70"/>
                <a:gd name="T26" fmla="*/ 53 w 74"/>
                <a:gd name="T27" fmla="*/ 3 h 70"/>
                <a:gd name="T28" fmla="*/ 53 w 74"/>
                <a:gd name="T29" fmla="*/ 3 h 70"/>
                <a:gd name="T30" fmla="*/ 74 w 74"/>
                <a:gd name="T31" fmla="*/ 56 h 70"/>
                <a:gd name="T32" fmla="*/ 74 w 74"/>
                <a:gd name="T33" fmla="*/ 56 h 70"/>
                <a:gd name="T34" fmla="*/ 72 w 74"/>
                <a:gd name="T35" fmla="*/ 62 h 70"/>
                <a:gd name="T36" fmla="*/ 72 w 74"/>
                <a:gd name="T37" fmla="*/ 62 h 70"/>
                <a:gd name="T38" fmla="*/ 72 w 74"/>
                <a:gd name="T39" fmla="*/ 62 h 70"/>
                <a:gd name="T40" fmla="*/ 57 w 74"/>
                <a:gd name="T41" fmla="*/ 70 h 70"/>
                <a:gd name="T42" fmla="*/ 57 w 74"/>
                <a:gd name="T43" fmla="*/ 70 h 70"/>
                <a:gd name="T44" fmla="*/ 55 w 74"/>
                <a:gd name="T45" fmla="*/ 67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4" h="70">
                  <a:moveTo>
                    <a:pt x="55" y="67"/>
                  </a:moveTo>
                  <a:cubicBezTo>
                    <a:pt x="70" y="58"/>
                    <a:pt x="70" y="58"/>
                    <a:pt x="70" y="58"/>
                  </a:cubicBezTo>
                  <a:cubicBezTo>
                    <a:pt x="70" y="58"/>
                    <a:pt x="70" y="57"/>
                    <a:pt x="70" y="56"/>
                  </a:cubicBezTo>
                  <a:cubicBezTo>
                    <a:pt x="70" y="56"/>
                    <a:pt x="70" y="56"/>
                    <a:pt x="70" y="56"/>
                  </a:cubicBezTo>
                  <a:cubicBezTo>
                    <a:pt x="71" y="45"/>
                    <a:pt x="55" y="12"/>
                    <a:pt x="50" y="6"/>
                  </a:cubicBezTo>
                  <a:cubicBezTo>
                    <a:pt x="50" y="6"/>
                    <a:pt x="50" y="6"/>
                    <a:pt x="50" y="6"/>
                  </a:cubicBezTo>
                  <a:cubicBezTo>
                    <a:pt x="49" y="5"/>
                    <a:pt x="46" y="4"/>
                    <a:pt x="41" y="4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27" y="4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" y="7"/>
                    <a:pt x="26" y="0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6" y="0"/>
                    <a:pt x="51" y="0"/>
                    <a:pt x="53" y="3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9" y="11"/>
                    <a:pt x="74" y="43"/>
                    <a:pt x="74" y="56"/>
                  </a:cubicBezTo>
                  <a:cubicBezTo>
                    <a:pt x="74" y="56"/>
                    <a:pt x="74" y="56"/>
                    <a:pt x="74" y="56"/>
                  </a:cubicBezTo>
                  <a:cubicBezTo>
                    <a:pt x="74" y="58"/>
                    <a:pt x="74" y="60"/>
                    <a:pt x="72" y="62"/>
                  </a:cubicBezTo>
                  <a:cubicBezTo>
                    <a:pt x="72" y="62"/>
                    <a:pt x="72" y="62"/>
                    <a:pt x="72" y="62"/>
                  </a:cubicBezTo>
                  <a:cubicBezTo>
                    <a:pt x="72" y="62"/>
                    <a:pt x="72" y="62"/>
                    <a:pt x="72" y="62"/>
                  </a:cubicBezTo>
                  <a:cubicBezTo>
                    <a:pt x="57" y="70"/>
                    <a:pt x="57" y="70"/>
                    <a:pt x="57" y="70"/>
                  </a:cubicBezTo>
                  <a:cubicBezTo>
                    <a:pt x="57" y="70"/>
                    <a:pt x="57" y="70"/>
                    <a:pt x="57" y="70"/>
                  </a:cubicBezTo>
                  <a:cubicBezTo>
                    <a:pt x="55" y="67"/>
                    <a:pt x="55" y="67"/>
                    <a:pt x="55" y="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6" name="Freeform 144"/>
            <p:cNvSpPr>
              <a:spLocks noEditPoints="1"/>
            </p:cNvSpPr>
            <p:nvPr/>
          </p:nvSpPr>
          <p:spPr bwMode="auto">
            <a:xfrm>
              <a:off x="4849" y="2112"/>
              <a:ext cx="187" cy="191"/>
            </a:xfrm>
            <a:custGeom>
              <a:avLst/>
              <a:gdLst>
                <a:gd name="T0" fmla="*/ 57 w 78"/>
                <a:gd name="T1" fmla="*/ 69 h 80"/>
                <a:gd name="T2" fmla="*/ 57 w 78"/>
                <a:gd name="T3" fmla="*/ 69 h 80"/>
                <a:gd name="T4" fmla="*/ 54 w 78"/>
                <a:gd name="T5" fmla="*/ 68 h 80"/>
                <a:gd name="T6" fmla="*/ 70 w 78"/>
                <a:gd name="T7" fmla="*/ 58 h 80"/>
                <a:gd name="T8" fmla="*/ 70 w 78"/>
                <a:gd name="T9" fmla="*/ 58 h 80"/>
                <a:gd name="T10" fmla="*/ 70 w 78"/>
                <a:gd name="T11" fmla="*/ 58 h 80"/>
                <a:gd name="T12" fmla="*/ 50 w 78"/>
                <a:gd name="T13" fmla="*/ 9 h 80"/>
                <a:gd name="T14" fmla="*/ 50 w 78"/>
                <a:gd name="T15" fmla="*/ 9 h 80"/>
                <a:gd name="T16" fmla="*/ 50 w 78"/>
                <a:gd name="T17" fmla="*/ 9 h 80"/>
                <a:gd name="T18" fmla="*/ 50 w 78"/>
                <a:gd name="T19" fmla="*/ 9 h 80"/>
                <a:gd name="T20" fmla="*/ 49 w 78"/>
                <a:gd name="T21" fmla="*/ 8 h 80"/>
                <a:gd name="T22" fmla="*/ 44 w 78"/>
                <a:gd name="T23" fmla="*/ 8 h 80"/>
                <a:gd name="T24" fmla="*/ 44 w 78"/>
                <a:gd name="T25" fmla="*/ 8 h 80"/>
                <a:gd name="T26" fmla="*/ 43 w 78"/>
                <a:gd name="T27" fmla="*/ 8 h 80"/>
                <a:gd name="T28" fmla="*/ 5 w 78"/>
                <a:gd name="T29" fmla="*/ 15 h 80"/>
                <a:gd name="T30" fmla="*/ 3 w 78"/>
                <a:gd name="T31" fmla="*/ 18 h 80"/>
                <a:gd name="T32" fmla="*/ 2 w 78"/>
                <a:gd name="T33" fmla="*/ 7 h 80"/>
                <a:gd name="T34" fmla="*/ 2 w 78"/>
                <a:gd name="T35" fmla="*/ 7 h 80"/>
                <a:gd name="T36" fmla="*/ 3 w 78"/>
                <a:gd name="T37" fmla="*/ 7 h 80"/>
                <a:gd name="T38" fmla="*/ 6 w 78"/>
                <a:gd name="T39" fmla="*/ 6 h 80"/>
                <a:gd name="T40" fmla="*/ 17 w 78"/>
                <a:gd name="T41" fmla="*/ 4 h 80"/>
                <a:gd name="T42" fmla="*/ 43 w 78"/>
                <a:gd name="T43" fmla="*/ 0 h 80"/>
                <a:gd name="T44" fmla="*/ 57 w 78"/>
                <a:gd name="T45" fmla="*/ 4 h 80"/>
                <a:gd name="T46" fmla="*/ 78 w 78"/>
                <a:gd name="T47" fmla="*/ 58 h 80"/>
                <a:gd name="T48" fmla="*/ 76 w 78"/>
                <a:gd name="T49" fmla="*/ 65 h 80"/>
                <a:gd name="T50" fmla="*/ 61 w 78"/>
                <a:gd name="T51" fmla="*/ 73 h 80"/>
                <a:gd name="T52" fmla="*/ 55 w 78"/>
                <a:gd name="T53" fmla="*/ 70 h 80"/>
                <a:gd name="T54" fmla="*/ 73 w 78"/>
                <a:gd name="T55" fmla="*/ 62 h 80"/>
                <a:gd name="T56" fmla="*/ 73 w 78"/>
                <a:gd name="T57" fmla="*/ 62 h 80"/>
                <a:gd name="T58" fmla="*/ 60 w 78"/>
                <a:gd name="T59" fmla="*/ 69 h 80"/>
                <a:gd name="T60" fmla="*/ 74 w 78"/>
                <a:gd name="T61" fmla="*/ 61 h 80"/>
                <a:gd name="T62" fmla="*/ 74 w 78"/>
                <a:gd name="T63" fmla="*/ 58 h 80"/>
                <a:gd name="T64" fmla="*/ 54 w 78"/>
                <a:gd name="T65" fmla="*/ 7 h 80"/>
                <a:gd name="T66" fmla="*/ 53 w 78"/>
                <a:gd name="T67" fmla="*/ 7 h 80"/>
                <a:gd name="T68" fmla="*/ 74 w 78"/>
                <a:gd name="T69" fmla="*/ 58 h 80"/>
                <a:gd name="T70" fmla="*/ 74 w 78"/>
                <a:gd name="T71" fmla="*/ 58 h 80"/>
                <a:gd name="T72" fmla="*/ 74 w 78"/>
                <a:gd name="T73" fmla="*/ 58 h 80"/>
                <a:gd name="T74" fmla="*/ 48 w 78"/>
                <a:gd name="T75" fmla="*/ 4 h 80"/>
                <a:gd name="T76" fmla="*/ 44 w 78"/>
                <a:gd name="T77" fmla="*/ 4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78" h="80">
                  <a:moveTo>
                    <a:pt x="55" y="70"/>
                  </a:moveTo>
                  <a:cubicBezTo>
                    <a:pt x="57" y="69"/>
                    <a:pt x="57" y="69"/>
                    <a:pt x="57" y="69"/>
                  </a:cubicBezTo>
                  <a:cubicBezTo>
                    <a:pt x="58" y="70"/>
                    <a:pt x="58" y="70"/>
                    <a:pt x="58" y="70"/>
                  </a:cubicBezTo>
                  <a:cubicBezTo>
                    <a:pt x="57" y="69"/>
                    <a:pt x="57" y="69"/>
                    <a:pt x="57" y="69"/>
                  </a:cubicBezTo>
                  <a:cubicBezTo>
                    <a:pt x="55" y="70"/>
                    <a:pt x="55" y="70"/>
                    <a:pt x="55" y="70"/>
                  </a:cubicBezTo>
                  <a:cubicBezTo>
                    <a:pt x="54" y="68"/>
                    <a:pt x="54" y="68"/>
                    <a:pt x="54" y="68"/>
                  </a:cubicBezTo>
                  <a:cubicBezTo>
                    <a:pt x="70" y="59"/>
                    <a:pt x="70" y="59"/>
                    <a:pt x="70" y="59"/>
                  </a:cubicBezTo>
                  <a:cubicBezTo>
                    <a:pt x="70" y="59"/>
                    <a:pt x="70" y="58"/>
                    <a:pt x="70" y="58"/>
                  </a:cubicBezTo>
                  <a:cubicBezTo>
                    <a:pt x="70" y="58"/>
                    <a:pt x="70" y="58"/>
                    <a:pt x="70" y="58"/>
                  </a:cubicBezTo>
                  <a:cubicBezTo>
                    <a:pt x="70" y="58"/>
                    <a:pt x="70" y="58"/>
                    <a:pt x="70" y="58"/>
                  </a:cubicBezTo>
                  <a:cubicBezTo>
                    <a:pt x="70" y="58"/>
                    <a:pt x="70" y="58"/>
                    <a:pt x="70" y="58"/>
                  </a:cubicBezTo>
                  <a:cubicBezTo>
                    <a:pt x="70" y="58"/>
                    <a:pt x="70" y="58"/>
                    <a:pt x="70" y="58"/>
                  </a:cubicBezTo>
                  <a:cubicBezTo>
                    <a:pt x="70" y="58"/>
                    <a:pt x="70" y="58"/>
                    <a:pt x="70" y="58"/>
                  </a:cubicBezTo>
                  <a:cubicBezTo>
                    <a:pt x="71" y="48"/>
                    <a:pt x="55" y="15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49" y="8"/>
                    <a:pt x="49" y="8"/>
                  </a:cubicBezTo>
                  <a:cubicBezTo>
                    <a:pt x="49" y="8"/>
                    <a:pt x="49" y="8"/>
                    <a:pt x="49" y="8"/>
                  </a:cubicBezTo>
                  <a:cubicBezTo>
                    <a:pt x="48" y="8"/>
                    <a:pt x="46" y="8"/>
                    <a:pt x="44" y="8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31" y="8"/>
                    <a:pt x="9" y="14"/>
                    <a:pt x="5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3" y="18"/>
                    <a:pt x="3" y="18"/>
                    <a:pt x="3" y="1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3" y="7"/>
                    <a:pt x="3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7"/>
                    <a:pt x="5" y="7"/>
                    <a:pt x="6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9" y="6"/>
                    <a:pt x="12" y="5"/>
                    <a:pt x="17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25" y="2"/>
                    <a:pt x="35" y="0"/>
                    <a:pt x="43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8" y="0"/>
                    <a:pt x="53" y="0"/>
                    <a:pt x="57" y="4"/>
                  </a:cubicBezTo>
                  <a:cubicBezTo>
                    <a:pt x="57" y="4"/>
                    <a:pt x="57" y="4"/>
                    <a:pt x="57" y="4"/>
                  </a:cubicBezTo>
                  <a:cubicBezTo>
                    <a:pt x="63" y="13"/>
                    <a:pt x="78" y="43"/>
                    <a:pt x="78" y="58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78" y="60"/>
                    <a:pt x="78" y="63"/>
                    <a:pt x="76" y="65"/>
                  </a:cubicBezTo>
                  <a:cubicBezTo>
                    <a:pt x="76" y="65"/>
                    <a:pt x="76" y="65"/>
                    <a:pt x="76" y="65"/>
                  </a:cubicBezTo>
                  <a:cubicBezTo>
                    <a:pt x="75" y="65"/>
                    <a:pt x="75" y="65"/>
                    <a:pt x="75" y="65"/>
                  </a:cubicBezTo>
                  <a:cubicBezTo>
                    <a:pt x="61" y="73"/>
                    <a:pt x="61" y="73"/>
                    <a:pt x="61" y="73"/>
                  </a:cubicBezTo>
                  <a:cubicBezTo>
                    <a:pt x="61" y="80"/>
                    <a:pt x="61" y="80"/>
                    <a:pt x="61" y="80"/>
                  </a:cubicBezTo>
                  <a:cubicBezTo>
                    <a:pt x="55" y="70"/>
                    <a:pt x="55" y="70"/>
                    <a:pt x="55" y="70"/>
                  </a:cubicBezTo>
                  <a:close/>
                  <a:moveTo>
                    <a:pt x="60" y="69"/>
                  </a:moveTo>
                  <a:cubicBezTo>
                    <a:pt x="73" y="62"/>
                    <a:pt x="73" y="62"/>
                    <a:pt x="73" y="62"/>
                  </a:cubicBezTo>
                  <a:cubicBezTo>
                    <a:pt x="73" y="62"/>
                    <a:pt x="73" y="62"/>
                    <a:pt x="73" y="62"/>
                  </a:cubicBezTo>
                  <a:cubicBezTo>
                    <a:pt x="73" y="62"/>
                    <a:pt x="73" y="62"/>
                    <a:pt x="73" y="62"/>
                  </a:cubicBezTo>
                  <a:cubicBezTo>
                    <a:pt x="73" y="62"/>
                    <a:pt x="73" y="62"/>
                    <a:pt x="73" y="62"/>
                  </a:cubicBezTo>
                  <a:cubicBezTo>
                    <a:pt x="60" y="69"/>
                    <a:pt x="60" y="69"/>
                    <a:pt x="60" y="69"/>
                  </a:cubicBezTo>
                  <a:cubicBezTo>
                    <a:pt x="60" y="69"/>
                    <a:pt x="60" y="69"/>
                    <a:pt x="60" y="69"/>
                  </a:cubicBezTo>
                  <a:close/>
                  <a:moveTo>
                    <a:pt x="74" y="61"/>
                  </a:moveTo>
                  <a:cubicBezTo>
                    <a:pt x="74" y="60"/>
                    <a:pt x="74" y="59"/>
                    <a:pt x="74" y="58"/>
                  </a:cubicBezTo>
                  <a:cubicBezTo>
                    <a:pt x="74" y="58"/>
                    <a:pt x="74" y="58"/>
                    <a:pt x="74" y="58"/>
                  </a:cubicBezTo>
                  <a:cubicBezTo>
                    <a:pt x="74" y="46"/>
                    <a:pt x="59" y="14"/>
                    <a:pt x="54" y="7"/>
                  </a:cubicBezTo>
                  <a:cubicBezTo>
                    <a:pt x="54" y="7"/>
                    <a:pt x="54" y="7"/>
                    <a:pt x="54" y="7"/>
                  </a:cubicBezTo>
                  <a:cubicBezTo>
                    <a:pt x="54" y="7"/>
                    <a:pt x="53" y="7"/>
                    <a:pt x="53" y="7"/>
                  </a:cubicBezTo>
                  <a:cubicBezTo>
                    <a:pt x="53" y="7"/>
                    <a:pt x="53" y="7"/>
                    <a:pt x="53" y="7"/>
                  </a:cubicBezTo>
                  <a:cubicBezTo>
                    <a:pt x="59" y="14"/>
                    <a:pt x="74" y="45"/>
                    <a:pt x="74" y="58"/>
                  </a:cubicBezTo>
                  <a:cubicBezTo>
                    <a:pt x="74" y="58"/>
                    <a:pt x="74" y="58"/>
                    <a:pt x="74" y="58"/>
                  </a:cubicBezTo>
                  <a:cubicBezTo>
                    <a:pt x="74" y="58"/>
                    <a:pt x="74" y="58"/>
                    <a:pt x="74" y="58"/>
                  </a:cubicBezTo>
                  <a:cubicBezTo>
                    <a:pt x="74" y="58"/>
                    <a:pt x="74" y="58"/>
                    <a:pt x="74" y="58"/>
                  </a:cubicBezTo>
                  <a:cubicBezTo>
                    <a:pt x="74" y="58"/>
                    <a:pt x="74" y="58"/>
                    <a:pt x="74" y="58"/>
                  </a:cubicBezTo>
                  <a:cubicBezTo>
                    <a:pt x="74" y="58"/>
                    <a:pt x="74" y="58"/>
                    <a:pt x="74" y="58"/>
                  </a:cubicBezTo>
                  <a:cubicBezTo>
                    <a:pt x="74" y="60"/>
                    <a:pt x="74" y="60"/>
                    <a:pt x="74" y="61"/>
                  </a:cubicBezTo>
                  <a:close/>
                  <a:moveTo>
                    <a:pt x="48" y="4"/>
                  </a:moveTo>
                  <a:cubicBezTo>
                    <a:pt x="47" y="4"/>
                    <a:pt x="46" y="4"/>
                    <a:pt x="44" y="4"/>
                  </a:cubicBezTo>
                  <a:cubicBezTo>
                    <a:pt x="44" y="4"/>
                    <a:pt x="44" y="4"/>
                    <a:pt x="44" y="4"/>
                  </a:cubicBezTo>
                  <a:cubicBezTo>
                    <a:pt x="46" y="4"/>
                    <a:pt x="47" y="4"/>
                    <a:pt x="4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7" name="Freeform 145"/>
            <p:cNvSpPr/>
            <p:nvPr/>
          </p:nvSpPr>
          <p:spPr bwMode="auto">
            <a:xfrm>
              <a:off x="5014" y="2262"/>
              <a:ext cx="10" cy="29"/>
            </a:xfrm>
            <a:custGeom>
              <a:avLst/>
              <a:gdLst>
                <a:gd name="T0" fmla="*/ 0 w 10"/>
                <a:gd name="T1" fmla="*/ 29 h 29"/>
                <a:gd name="T2" fmla="*/ 0 w 10"/>
                <a:gd name="T3" fmla="*/ 0 h 29"/>
                <a:gd name="T4" fmla="*/ 10 w 10"/>
                <a:gd name="T5" fmla="*/ 0 h 29"/>
                <a:gd name="T6" fmla="*/ 10 w 10"/>
                <a:gd name="T7" fmla="*/ 29 h 29"/>
                <a:gd name="T8" fmla="*/ 0 w 10"/>
                <a:gd name="T9" fmla="*/ 29 h 29"/>
                <a:gd name="T10" fmla="*/ 0 w 10"/>
                <a:gd name="T11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29">
                  <a:moveTo>
                    <a:pt x="0" y="29"/>
                  </a:moveTo>
                  <a:lnTo>
                    <a:pt x="0" y="0"/>
                  </a:lnTo>
                  <a:lnTo>
                    <a:pt x="10" y="0"/>
                  </a:lnTo>
                  <a:lnTo>
                    <a:pt x="10" y="29"/>
                  </a:lnTo>
                  <a:lnTo>
                    <a:pt x="0" y="29"/>
                  </a:lnTo>
                  <a:lnTo>
                    <a:pt x="0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8" name="Freeform 146"/>
            <p:cNvSpPr>
              <a:spLocks noEditPoints="1"/>
            </p:cNvSpPr>
            <p:nvPr/>
          </p:nvSpPr>
          <p:spPr bwMode="auto">
            <a:xfrm>
              <a:off x="5009" y="2258"/>
              <a:ext cx="20" cy="38"/>
            </a:xfrm>
            <a:custGeom>
              <a:avLst/>
              <a:gdLst>
                <a:gd name="T0" fmla="*/ 15 w 20"/>
                <a:gd name="T1" fmla="*/ 38 h 38"/>
                <a:gd name="T2" fmla="*/ 5 w 20"/>
                <a:gd name="T3" fmla="*/ 38 h 38"/>
                <a:gd name="T4" fmla="*/ 5 w 20"/>
                <a:gd name="T5" fmla="*/ 33 h 38"/>
                <a:gd name="T6" fmla="*/ 10 w 20"/>
                <a:gd name="T7" fmla="*/ 33 h 38"/>
                <a:gd name="T8" fmla="*/ 5 w 20"/>
                <a:gd name="T9" fmla="*/ 33 h 38"/>
                <a:gd name="T10" fmla="*/ 5 w 20"/>
                <a:gd name="T11" fmla="*/ 38 h 38"/>
                <a:gd name="T12" fmla="*/ 0 w 20"/>
                <a:gd name="T13" fmla="*/ 38 h 38"/>
                <a:gd name="T14" fmla="*/ 0 w 20"/>
                <a:gd name="T15" fmla="*/ 0 h 38"/>
                <a:gd name="T16" fmla="*/ 20 w 20"/>
                <a:gd name="T17" fmla="*/ 0 h 38"/>
                <a:gd name="T18" fmla="*/ 20 w 20"/>
                <a:gd name="T19" fmla="*/ 38 h 38"/>
                <a:gd name="T20" fmla="*/ 15 w 20"/>
                <a:gd name="T21" fmla="*/ 38 h 38"/>
                <a:gd name="T22" fmla="*/ 15 w 20"/>
                <a:gd name="T23" fmla="*/ 38 h 38"/>
                <a:gd name="T24" fmla="*/ 10 w 20"/>
                <a:gd name="T25" fmla="*/ 28 h 38"/>
                <a:gd name="T26" fmla="*/ 10 w 20"/>
                <a:gd name="T27" fmla="*/ 9 h 38"/>
                <a:gd name="T28" fmla="*/ 10 w 20"/>
                <a:gd name="T29" fmla="*/ 28 h 38"/>
                <a:gd name="T30" fmla="*/ 10 w 20"/>
                <a:gd name="T31" fmla="*/ 2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0" h="38">
                  <a:moveTo>
                    <a:pt x="15" y="38"/>
                  </a:moveTo>
                  <a:lnTo>
                    <a:pt x="5" y="38"/>
                  </a:lnTo>
                  <a:lnTo>
                    <a:pt x="5" y="33"/>
                  </a:lnTo>
                  <a:lnTo>
                    <a:pt x="10" y="33"/>
                  </a:lnTo>
                  <a:lnTo>
                    <a:pt x="5" y="33"/>
                  </a:lnTo>
                  <a:lnTo>
                    <a:pt x="5" y="38"/>
                  </a:lnTo>
                  <a:lnTo>
                    <a:pt x="0" y="38"/>
                  </a:lnTo>
                  <a:lnTo>
                    <a:pt x="0" y="0"/>
                  </a:lnTo>
                  <a:lnTo>
                    <a:pt x="20" y="0"/>
                  </a:lnTo>
                  <a:lnTo>
                    <a:pt x="20" y="38"/>
                  </a:lnTo>
                  <a:lnTo>
                    <a:pt x="15" y="38"/>
                  </a:lnTo>
                  <a:lnTo>
                    <a:pt x="15" y="38"/>
                  </a:lnTo>
                  <a:close/>
                  <a:moveTo>
                    <a:pt x="10" y="28"/>
                  </a:moveTo>
                  <a:lnTo>
                    <a:pt x="10" y="9"/>
                  </a:lnTo>
                  <a:lnTo>
                    <a:pt x="10" y="28"/>
                  </a:lnTo>
                  <a:lnTo>
                    <a:pt x="10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9" name="Freeform 147"/>
            <p:cNvSpPr/>
            <p:nvPr/>
          </p:nvSpPr>
          <p:spPr bwMode="auto">
            <a:xfrm>
              <a:off x="4558" y="2048"/>
              <a:ext cx="178" cy="122"/>
            </a:xfrm>
            <a:custGeom>
              <a:avLst/>
              <a:gdLst>
                <a:gd name="T0" fmla="*/ 7 w 74"/>
                <a:gd name="T1" fmla="*/ 47 h 51"/>
                <a:gd name="T2" fmla="*/ 1 w 74"/>
                <a:gd name="T3" fmla="*/ 34 h 51"/>
                <a:gd name="T4" fmla="*/ 1 w 74"/>
                <a:gd name="T5" fmla="*/ 34 h 51"/>
                <a:gd name="T6" fmla="*/ 0 w 74"/>
                <a:gd name="T7" fmla="*/ 29 h 51"/>
                <a:gd name="T8" fmla="*/ 0 w 74"/>
                <a:gd name="T9" fmla="*/ 29 h 51"/>
                <a:gd name="T10" fmla="*/ 13 w 74"/>
                <a:gd name="T11" fmla="*/ 5 h 51"/>
                <a:gd name="T12" fmla="*/ 13 w 74"/>
                <a:gd name="T13" fmla="*/ 5 h 51"/>
                <a:gd name="T14" fmla="*/ 15 w 74"/>
                <a:gd name="T15" fmla="*/ 0 h 51"/>
                <a:gd name="T16" fmla="*/ 15 w 74"/>
                <a:gd name="T17" fmla="*/ 0 h 51"/>
                <a:gd name="T18" fmla="*/ 18 w 74"/>
                <a:gd name="T19" fmla="*/ 2 h 51"/>
                <a:gd name="T20" fmla="*/ 16 w 74"/>
                <a:gd name="T21" fmla="*/ 7 h 51"/>
                <a:gd name="T22" fmla="*/ 16 w 74"/>
                <a:gd name="T23" fmla="*/ 8 h 51"/>
                <a:gd name="T24" fmla="*/ 10 w 74"/>
                <a:gd name="T25" fmla="*/ 14 h 51"/>
                <a:gd name="T26" fmla="*/ 10 w 74"/>
                <a:gd name="T27" fmla="*/ 14 h 51"/>
                <a:gd name="T28" fmla="*/ 4 w 74"/>
                <a:gd name="T29" fmla="*/ 29 h 51"/>
                <a:gd name="T30" fmla="*/ 4 w 74"/>
                <a:gd name="T31" fmla="*/ 29 h 51"/>
                <a:gd name="T32" fmla="*/ 5 w 74"/>
                <a:gd name="T33" fmla="*/ 33 h 51"/>
                <a:gd name="T34" fmla="*/ 5 w 74"/>
                <a:gd name="T35" fmla="*/ 33 h 51"/>
                <a:gd name="T36" fmla="*/ 10 w 74"/>
                <a:gd name="T37" fmla="*/ 44 h 51"/>
                <a:gd name="T38" fmla="*/ 10 w 74"/>
                <a:gd name="T39" fmla="*/ 44 h 51"/>
                <a:gd name="T40" fmla="*/ 18 w 74"/>
                <a:gd name="T41" fmla="*/ 47 h 51"/>
                <a:gd name="T42" fmla="*/ 18 w 74"/>
                <a:gd name="T43" fmla="*/ 47 h 51"/>
                <a:gd name="T44" fmla="*/ 22 w 74"/>
                <a:gd name="T45" fmla="*/ 47 h 51"/>
                <a:gd name="T46" fmla="*/ 22 w 74"/>
                <a:gd name="T47" fmla="*/ 47 h 51"/>
                <a:gd name="T48" fmla="*/ 73 w 74"/>
                <a:gd name="T49" fmla="*/ 35 h 51"/>
                <a:gd name="T50" fmla="*/ 73 w 74"/>
                <a:gd name="T51" fmla="*/ 35 h 51"/>
                <a:gd name="T52" fmla="*/ 74 w 74"/>
                <a:gd name="T53" fmla="*/ 39 h 51"/>
                <a:gd name="T54" fmla="*/ 22 w 74"/>
                <a:gd name="T55" fmla="*/ 51 h 51"/>
                <a:gd name="T56" fmla="*/ 22 w 74"/>
                <a:gd name="T57" fmla="*/ 51 h 51"/>
                <a:gd name="T58" fmla="*/ 18 w 74"/>
                <a:gd name="T59" fmla="*/ 51 h 51"/>
                <a:gd name="T60" fmla="*/ 18 w 74"/>
                <a:gd name="T61" fmla="*/ 51 h 51"/>
                <a:gd name="T62" fmla="*/ 17 w 74"/>
                <a:gd name="T63" fmla="*/ 51 h 51"/>
                <a:gd name="T64" fmla="*/ 17 w 74"/>
                <a:gd name="T65" fmla="*/ 51 h 51"/>
                <a:gd name="T66" fmla="*/ 7 w 74"/>
                <a:gd name="T67" fmla="*/ 47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74" h="51">
                  <a:moveTo>
                    <a:pt x="7" y="47"/>
                  </a:moveTo>
                  <a:cubicBezTo>
                    <a:pt x="4" y="44"/>
                    <a:pt x="3" y="40"/>
                    <a:pt x="1" y="34"/>
                  </a:cubicBezTo>
                  <a:cubicBezTo>
                    <a:pt x="1" y="34"/>
                    <a:pt x="1" y="34"/>
                    <a:pt x="1" y="34"/>
                  </a:cubicBezTo>
                  <a:cubicBezTo>
                    <a:pt x="0" y="32"/>
                    <a:pt x="0" y="31"/>
                    <a:pt x="0" y="29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17"/>
                    <a:pt x="11" y="7"/>
                    <a:pt x="13" y="5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3" y="10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7" y="19"/>
                    <a:pt x="4" y="24"/>
                    <a:pt x="4" y="29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4" y="30"/>
                    <a:pt x="4" y="32"/>
                    <a:pt x="5" y="33"/>
                  </a:cubicBezTo>
                  <a:cubicBezTo>
                    <a:pt x="5" y="33"/>
                    <a:pt x="5" y="33"/>
                    <a:pt x="5" y="33"/>
                  </a:cubicBezTo>
                  <a:cubicBezTo>
                    <a:pt x="6" y="39"/>
                    <a:pt x="8" y="42"/>
                    <a:pt x="10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1" y="46"/>
                    <a:pt x="13" y="47"/>
                    <a:pt x="18" y="47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9" y="47"/>
                    <a:pt x="20" y="47"/>
                    <a:pt x="22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34" y="46"/>
                    <a:pt x="73" y="35"/>
                    <a:pt x="73" y="35"/>
                  </a:cubicBezTo>
                  <a:cubicBezTo>
                    <a:pt x="73" y="35"/>
                    <a:pt x="73" y="35"/>
                    <a:pt x="73" y="35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35" y="50"/>
                    <a:pt x="22" y="51"/>
                  </a:cubicBezTo>
                  <a:cubicBezTo>
                    <a:pt x="22" y="51"/>
                    <a:pt x="22" y="51"/>
                    <a:pt x="22" y="51"/>
                  </a:cubicBezTo>
                  <a:cubicBezTo>
                    <a:pt x="20" y="51"/>
                    <a:pt x="19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7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3" y="51"/>
                    <a:pt x="9" y="50"/>
                    <a:pt x="7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0" name="Freeform 148"/>
            <p:cNvSpPr>
              <a:spLocks noEditPoints="1"/>
            </p:cNvSpPr>
            <p:nvPr/>
          </p:nvSpPr>
          <p:spPr bwMode="auto">
            <a:xfrm>
              <a:off x="4553" y="2043"/>
              <a:ext cx="190" cy="131"/>
            </a:xfrm>
            <a:custGeom>
              <a:avLst/>
              <a:gdLst>
                <a:gd name="T0" fmla="*/ 1 w 79"/>
                <a:gd name="T1" fmla="*/ 37 h 55"/>
                <a:gd name="T2" fmla="*/ 0 w 79"/>
                <a:gd name="T3" fmla="*/ 31 h 55"/>
                <a:gd name="T4" fmla="*/ 15 w 79"/>
                <a:gd name="T5" fmla="*/ 1 h 55"/>
                <a:gd name="T6" fmla="*/ 23 w 79"/>
                <a:gd name="T7" fmla="*/ 2 h 55"/>
                <a:gd name="T8" fmla="*/ 19 w 79"/>
                <a:gd name="T9" fmla="*/ 11 h 55"/>
                <a:gd name="T10" fmla="*/ 18 w 79"/>
                <a:gd name="T11" fmla="*/ 13 h 55"/>
                <a:gd name="T12" fmla="*/ 14 w 79"/>
                <a:gd name="T13" fmla="*/ 18 h 55"/>
                <a:gd name="T14" fmla="*/ 8 w 79"/>
                <a:gd name="T15" fmla="*/ 31 h 55"/>
                <a:gd name="T16" fmla="*/ 13 w 79"/>
                <a:gd name="T17" fmla="*/ 45 h 55"/>
                <a:gd name="T18" fmla="*/ 20 w 79"/>
                <a:gd name="T19" fmla="*/ 47 h 55"/>
                <a:gd name="T20" fmla="*/ 74 w 79"/>
                <a:gd name="T21" fmla="*/ 36 h 55"/>
                <a:gd name="T22" fmla="*/ 77 w 79"/>
                <a:gd name="T23" fmla="*/ 35 h 55"/>
                <a:gd name="T24" fmla="*/ 76 w 79"/>
                <a:gd name="T25" fmla="*/ 43 h 55"/>
                <a:gd name="T26" fmla="*/ 75 w 79"/>
                <a:gd name="T27" fmla="*/ 44 h 55"/>
                <a:gd name="T28" fmla="*/ 55 w 79"/>
                <a:gd name="T29" fmla="*/ 49 h 55"/>
                <a:gd name="T30" fmla="*/ 24 w 79"/>
                <a:gd name="T31" fmla="*/ 55 h 55"/>
                <a:gd name="T32" fmla="*/ 19 w 79"/>
                <a:gd name="T33" fmla="*/ 55 h 55"/>
                <a:gd name="T34" fmla="*/ 19 w 79"/>
                <a:gd name="T35" fmla="*/ 55 h 55"/>
                <a:gd name="T36" fmla="*/ 23 w 79"/>
                <a:gd name="T37" fmla="*/ 51 h 55"/>
                <a:gd name="T38" fmla="*/ 20 w 79"/>
                <a:gd name="T39" fmla="*/ 51 h 55"/>
                <a:gd name="T40" fmla="*/ 19 w 79"/>
                <a:gd name="T41" fmla="*/ 51 h 55"/>
                <a:gd name="T42" fmla="*/ 19 w 79"/>
                <a:gd name="T43" fmla="*/ 51 h 55"/>
                <a:gd name="T44" fmla="*/ 17 w 79"/>
                <a:gd name="T45" fmla="*/ 51 h 55"/>
                <a:gd name="T46" fmla="*/ 17 w 79"/>
                <a:gd name="T47" fmla="*/ 51 h 55"/>
                <a:gd name="T48" fmla="*/ 17 w 79"/>
                <a:gd name="T49" fmla="*/ 51 h 55"/>
                <a:gd name="T50" fmla="*/ 10 w 79"/>
                <a:gd name="T51" fmla="*/ 48 h 55"/>
                <a:gd name="T52" fmla="*/ 10 w 79"/>
                <a:gd name="T53" fmla="*/ 48 h 55"/>
                <a:gd name="T54" fmla="*/ 54 w 79"/>
                <a:gd name="T55" fmla="*/ 45 h 55"/>
                <a:gd name="T56" fmla="*/ 47 w 79"/>
                <a:gd name="T57" fmla="*/ 46 h 55"/>
                <a:gd name="T58" fmla="*/ 74 w 79"/>
                <a:gd name="T59" fmla="*/ 40 h 55"/>
                <a:gd name="T60" fmla="*/ 5 w 79"/>
                <a:gd name="T61" fmla="*/ 36 h 55"/>
                <a:gd name="T62" fmla="*/ 5 w 79"/>
                <a:gd name="T63" fmla="*/ 36 h 55"/>
                <a:gd name="T64" fmla="*/ 4 w 79"/>
                <a:gd name="T65" fmla="*/ 31 h 55"/>
                <a:gd name="T66" fmla="*/ 5 w 79"/>
                <a:gd name="T67" fmla="*/ 36 h 55"/>
                <a:gd name="T68" fmla="*/ 7 w 79"/>
                <a:gd name="T69" fmla="*/ 21 h 55"/>
                <a:gd name="T70" fmla="*/ 10 w 79"/>
                <a:gd name="T71" fmla="*/ 15 h 55"/>
                <a:gd name="T72" fmla="*/ 13 w 79"/>
                <a:gd name="T73" fmla="*/ 12 h 55"/>
                <a:gd name="T74" fmla="*/ 20 w 79"/>
                <a:gd name="T75" fmla="*/ 9 h 55"/>
                <a:gd name="T76" fmla="*/ 16 w 79"/>
                <a:gd name="T77" fmla="*/ 9 h 55"/>
                <a:gd name="T78" fmla="*/ 16 w 79"/>
                <a:gd name="T79" fmla="*/ 9 h 55"/>
                <a:gd name="T80" fmla="*/ 16 w 79"/>
                <a:gd name="T81" fmla="*/ 8 h 55"/>
                <a:gd name="T82" fmla="*/ 16 w 79"/>
                <a:gd name="T83" fmla="*/ 8 h 55"/>
                <a:gd name="T84" fmla="*/ 19 w 79"/>
                <a:gd name="T85" fmla="*/ 8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79" h="55">
                  <a:moveTo>
                    <a:pt x="7" y="5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4" y="47"/>
                    <a:pt x="3" y="42"/>
                    <a:pt x="1" y="37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0" y="35"/>
                    <a:pt x="0" y="33"/>
                    <a:pt x="0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19"/>
                    <a:pt x="10" y="9"/>
                    <a:pt x="13" y="6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19" y="12"/>
                    <a:pt x="18" y="12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6" y="14"/>
                    <a:pt x="15" y="16"/>
                    <a:pt x="14" y="18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1" y="21"/>
                    <a:pt x="8" y="27"/>
                    <a:pt x="8" y="31"/>
                  </a:cubicBezTo>
                  <a:cubicBezTo>
                    <a:pt x="8" y="31"/>
                    <a:pt x="8" y="31"/>
                    <a:pt x="8" y="31"/>
                  </a:cubicBezTo>
                  <a:cubicBezTo>
                    <a:pt x="8" y="31"/>
                    <a:pt x="8" y="31"/>
                    <a:pt x="8" y="31"/>
                  </a:cubicBezTo>
                  <a:cubicBezTo>
                    <a:pt x="8" y="32"/>
                    <a:pt x="8" y="33"/>
                    <a:pt x="9" y="34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10" y="40"/>
                    <a:pt x="12" y="44"/>
                    <a:pt x="13" y="45"/>
                  </a:cubicBezTo>
                  <a:cubicBezTo>
                    <a:pt x="13" y="45"/>
                    <a:pt x="13" y="45"/>
                    <a:pt x="13" y="45"/>
                  </a:cubicBezTo>
                  <a:cubicBezTo>
                    <a:pt x="15" y="47"/>
                    <a:pt x="16" y="47"/>
                    <a:pt x="20" y="47"/>
                  </a:cubicBezTo>
                  <a:cubicBezTo>
                    <a:pt x="20" y="47"/>
                    <a:pt x="20" y="47"/>
                    <a:pt x="20" y="47"/>
                  </a:cubicBezTo>
                  <a:cubicBezTo>
                    <a:pt x="21" y="47"/>
                    <a:pt x="22" y="47"/>
                    <a:pt x="23" y="47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34" y="46"/>
                    <a:pt x="70" y="37"/>
                    <a:pt x="74" y="36"/>
                  </a:cubicBezTo>
                  <a:cubicBezTo>
                    <a:pt x="74" y="36"/>
                    <a:pt x="74" y="36"/>
                    <a:pt x="74" y="36"/>
                  </a:cubicBezTo>
                  <a:cubicBezTo>
                    <a:pt x="75" y="36"/>
                    <a:pt x="75" y="36"/>
                    <a:pt x="75" y="36"/>
                  </a:cubicBezTo>
                  <a:cubicBezTo>
                    <a:pt x="77" y="35"/>
                    <a:pt x="77" y="35"/>
                    <a:pt x="77" y="35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7" y="43"/>
                    <a:pt x="77" y="43"/>
                    <a:pt x="77" y="43"/>
                  </a:cubicBezTo>
                  <a:cubicBezTo>
                    <a:pt x="77" y="43"/>
                    <a:pt x="77" y="43"/>
                    <a:pt x="76" y="43"/>
                  </a:cubicBezTo>
                  <a:cubicBezTo>
                    <a:pt x="76" y="43"/>
                    <a:pt x="76" y="43"/>
                    <a:pt x="76" y="43"/>
                  </a:cubicBezTo>
                  <a:cubicBezTo>
                    <a:pt x="76" y="43"/>
                    <a:pt x="76" y="44"/>
                    <a:pt x="75" y="44"/>
                  </a:cubicBezTo>
                  <a:cubicBezTo>
                    <a:pt x="75" y="44"/>
                    <a:pt x="75" y="44"/>
                    <a:pt x="75" y="44"/>
                  </a:cubicBezTo>
                  <a:cubicBezTo>
                    <a:pt x="74" y="44"/>
                    <a:pt x="72" y="44"/>
                    <a:pt x="71" y="45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67" y="46"/>
                    <a:pt x="61" y="47"/>
                    <a:pt x="55" y="49"/>
                  </a:cubicBezTo>
                  <a:cubicBezTo>
                    <a:pt x="55" y="49"/>
                    <a:pt x="55" y="49"/>
                    <a:pt x="55" y="49"/>
                  </a:cubicBezTo>
                  <a:cubicBezTo>
                    <a:pt x="44" y="51"/>
                    <a:pt x="31" y="54"/>
                    <a:pt x="24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3" y="55"/>
                    <a:pt x="21" y="55"/>
                    <a:pt x="20" y="55"/>
                  </a:cubicBezTo>
                  <a:cubicBezTo>
                    <a:pt x="20" y="55"/>
                    <a:pt x="20" y="55"/>
                    <a:pt x="20" y="55"/>
                  </a:cubicBezTo>
                  <a:cubicBezTo>
                    <a:pt x="20" y="55"/>
                    <a:pt x="20" y="55"/>
                    <a:pt x="19" y="55"/>
                  </a:cubicBezTo>
                  <a:cubicBezTo>
                    <a:pt x="19" y="55"/>
                    <a:pt x="19" y="55"/>
                    <a:pt x="19" y="55"/>
                  </a:cubicBezTo>
                  <a:cubicBezTo>
                    <a:pt x="19" y="55"/>
                    <a:pt x="19" y="55"/>
                    <a:pt x="19" y="55"/>
                  </a:cubicBezTo>
                  <a:cubicBezTo>
                    <a:pt x="19" y="55"/>
                    <a:pt x="19" y="55"/>
                    <a:pt x="19" y="55"/>
                  </a:cubicBezTo>
                  <a:cubicBezTo>
                    <a:pt x="14" y="55"/>
                    <a:pt x="10" y="54"/>
                    <a:pt x="7" y="50"/>
                  </a:cubicBezTo>
                  <a:close/>
                  <a:moveTo>
                    <a:pt x="20" y="51"/>
                  </a:moveTo>
                  <a:cubicBezTo>
                    <a:pt x="21" y="51"/>
                    <a:pt x="22" y="51"/>
                    <a:pt x="23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2" y="51"/>
                    <a:pt x="21" y="51"/>
                    <a:pt x="20" y="51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0" y="51"/>
                    <a:pt x="20" y="51"/>
                    <a:pt x="20" y="51"/>
                  </a:cubicBezTo>
                  <a:close/>
                  <a:moveTo>
                    <a:pt x="19" y="51"/>
                  </a:moveTo>
                  <a:cubicBezTo>
                    <a:pt x="19" y="51"/>
                    <a:pt x="19" y="51"/>
                    <a:pt x="19" y="51"/>
                  </a:cubicBezTo>
                  <a:cubicBezTo>
                    <a:pt x="19" y="51"/>
                    <a:pt x="19" y="51"/>
                    <a:pt x="19" y="51"/>
                  </a:cubicBezTo>
                  <a:cubicBezTo>
                    <a:pt x="19" y="51"/>
                    <a:pt x="19" y="51"/>
                    <a:pt x="19" y="51"/>
                  </a:cubicBezTo>
                  <a:cubicBezTo>
                    <a:pt x="19" y="51"/>
                    <a:pt x="19" y="51"/>
                    <a:pt x="19" y="51"/>
                  </a:cubicBezTo>
                  <a:cubicBezTo>
                    <a:pt x="19" y="51"/>
                    <a:pt x="19" y="51"/>
                    <a:pt x="19" y="51"/>
                  </a:cubicBezTo>
                  <a:close/>
                  <a:moveTo>
                    <a:pt x="17" y="51"/>
                  </a:moveTo>
                  <a:cubicBezTo>
                    <a:pt x="17" y="51"/>
                    <a:pt x="17" y="51"/>
                    <a:pt x="17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7" y="51"/>
                    <a:pt x="17" y="51"/>
                    <a:pt x="17" y="51"/>
                  </a:cubicBezTo>
                  <a:close/>
                  <a:moveTo>
                    <a:pt x="17" y="51"/>
                  </a:moveTo>
                  <a:cubicBezTo>
                    <a:pt x="14" y="51"/>
                    <a:pt x="13" y="50"/>
                    <a:pt x="11" y="49"/>
                  </a:cubicBezTo>
                  <a:cubicBezTo>
                    <a:pt x="11" y="49"/>
                    <a:pt x="11" y="49"/>
                    <a:pt x="11" y="49"/>
                  </a:cubicBezTo>
                  <a:cubicBezTo>
                    <a:pt x="13" y="50"/>
                    <a:pt x="14" y="51"/>
                    <a:pt x="17" y="51"/>
                  </a:cubicBezTo>
                  <a:close/>
                  <a:moveTo>
                    <a:pt x="9" y="49"/>
                  </a:moveTo>
                  <a:cubicBezTo>
                    <a:pt x="10" y="48"/>
                    <a:pt x="10" y="48"/>
                    <a:pt x="10" y="48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9" y="49"/>
                    <a:pt x="9" y="49"/>
                    <a:pt x="9" y="49"/>
                  </a:cubicBezTo>
                  <a:close/>
                  <a:moveTo>
                    <a:pt x="69" y="41"/>
                  </a:moveTo>
                  <a:cubicBezTo>
                    <a:pt x="66" y="42"/>
                    <a:pt x="60" y="43"/>
                    <a:pt x="54" y="45"/>
                  </a:cubicBezTo>
                  <a:cubicBezTo>
                    <a:pt x="54" y="45"/>
                    <a:pt x="54" y="45"/>
                    <a:pt x="54" y="45"/>
                  </a:cubicBezTo>
                  <a:cubicBezTo>
                    <a:pt x="52" y="45"/>
                    <a:pt x="50" y="46"/>
                    <a:pt x="47" y="46"/>
                  </a:cubicBezTo>
                  <a:cubicBezTo>
                    <a:pt x="47" y="46"/>
                    <a:pt x="47" y="46"/>
                    <a:pt x="47" y="46"/>
                  </a:cubicBezTo>
                  <a:cubicBezTo>
                    <a:pt x="56" y="45"/>
                    <a:pt x="64" y="42"/>
                    <a:pt x="70" y="41"/>
                  </a:cubicBezTo>
                  <a:cubicBezTo>
                    <a:pt x="70" y="41"/>
                    <a:pt x="70" y="41"/>
                    <a:pt x="70" y="41"/>
                  </a:cubicBezTo>
                  <a:cubicBezTo>
                    <a:pt x="71" y="41"/>
                    <a:pt x="73" y="40"/>
                    <a:pt x="74" y="40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3" y="40"/>
                    <a:pt x="71" y="41"/>
                    <a:pt x="69" y="41"/>
                  </a:cubicBezTo>
                  <a:close/>
                  <a:moveTo>
                    <a:pt x="5" y="36"/>
                  </a:moveTo>
                  <a:cubicBezTo>
                    <a:pt x="6" y="39"/>
                    <a:pt x="7" y="41"/>
                    <a:pt x="8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7" y="41"/>
                    <a:pt x="6" y="39"/>
                    <a:pt x="5" y="36"/>
                  </a:cubicBezTo>
                  <a:cubicBezTo>
                    <a:pt x="5" y="36"/>
                    <a:pt x="5" y="36"/>
                    <a:pt x="5" y="36"/>
                  </a:cubicBezTo>
                  <a:cubicBezTo>
                    <a:pt x="4" y="34"/>
                    <a:pt x="4" y="33"/>
                    <a:pt x="4" y="31"/>
                  </a:cubicBezTo>
                  <a:cubicBezTo>
                    <a:pt x="4" y="31"/>
                    <a:pt x="4" y="31"/>
                    <a:pt x="4" y="31"/>
                  </a:cubicBezTo>
                  <a:cubicBezTo>
                    <a:pt x="4" y="31"/>
                    <a:pt x="4" y="31"/>
                    <a:pt x="4" y="31"/>
                  </a:cubicBezTo>
                  <a:cubicBezTo>
                    <a:pt x="4" y="31"/>
                    <a:pt x="4" y="31"/>
                    <a:pt x="4" y="31"/>
                  </a:cubicBezTo>
                  <a:cubicBezTo>
                    <a:pt x="4" y="33"/>
                    <a:pt x="4" y="34"/>
                    <a:pt x="5" y="36"/>
                  </a:cubicBezTo>
                  <a:close/>
                  <a:moveTo>
                    <a:pt x="7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7" y="21"/>
                    <a:pt x="7" y="21"/>
                    <a:pt x="7" y="21"/>
                  </a:cubicBezTo>
                  <a:close/>
                  <a:moveTo>
                    <a:pt x="7" y="21"/>
                  </a:moveTo>
                  <a:cubicBezTo>
                    <a:pt x="8" y="19"/>
                    <a:pt x="9" y="17"/>
                    <a:pt x="10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1" y="14"/>
                    <a:pt x="12" y="13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1" y="15"/>
                    <a:pt x="9" y="18"/>
                    <a:pt x="7" y="21"/>
                  </a:cubicBezTo>
                  <a:close/>
                  <a:moveTo>
                    <a:pt x="20" y="10"/>
                  </a:moveTo>
                  <a:cubicBezTo>
                    <a:pt x="20" y="9"/>
                    <a:pt x="20" y="9"/>
                    <a:pt x="20" y="9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0" y="9"/>
                    <a:pt x="20" y="9"/>
                    <a:pt x="20" y="10"/>
                  </a:cubicBezTo>
                  <a:close/>
                  <a:moveTo>
                    <a:pt x="16" y="9"/>
                  </a:moveTo>
                  <a:cubicBezTo>
                    <a:pt x="16" y="9"/>
                    <a:pt x="16" y="9"/>
                    <a:pt x="16" y="9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6" y="9"/>
                    <a:pt x="16" y="9"/>
                    <a:pt x="16" y="9"/>
                  </a:cubicBezTo>
                  <a:close/>
                  <a:moveTo>
                    <a:pt x="16" y="8"/>
                  </a:move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lose/>
                  <a:moveTo>
                    <a:pt x="19" y="8"/>
                  </a:moveTo>
                  <a:cubicBezTo>
                    <a:pt x="19" y="8"/>
                    <a:pt x="19" y="8"/>
                    <a:pt x="19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8"/>
                    <a:pt x="19" y="8"/>
                    <a:pt x="19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1" name="Freeform 149"/>
            <p:cNvSpPr/>
            <p:nvPr/>
          </p:nvSpPr>
          <p:spPr bwMode="auto">
            <a:xfrm>
              <a:off x="4592" y="2058"/>
              <a:ext cx="24" cy="16"/>
            </a:xfrm>
            <a:custGeom>
              <a:avLst/>
              <a:gdLst>
                <a:gd name="T0" fmla="*/ 0 w 24"/>
                <a:gd name="T1" fmla="*/ 9 h 16"/>
                <a:gd name="T2" fmla="*/ 2 w 24"/>
                <a:gd name="T3" fmla="*/ 0 h 16"/>
                <a:gd name="T4" fmla="*/ 24 w 24"/>
                <a:gd name="T5" fmla="*/ 7 h 16"/>
                <a:gd name="T6" fmla="*/ 19 w 24"/>
                <a:gd name="T7" fmla="*/ 16 h 16"/>
                <a:gd name="T8" fmla="*/ 0 w 24"/>
                <a:gd name="T9" fmla="*/ 9 h 16"/>
                <a:gd name="T10" fmla="*/ 0 w 24"/>
                <a:gd name="T11" fmla="*/ 9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16">
                  <a:moveTo>
                    <a:pt x="0" y="9"/>
                  </a:moveTo>
                  <a:lnTo>
                    <a:pt x="2" y="0"/>
                  </a:lnTo>
                  <a:lnTo>
                    <a:pt x="24" y="7"/>
                  </a:lnTo>
                  <a:lnTo>
                    <a:pt x="19" y="16"/>
                  </a:lnTo>
                  <a:lnTo>
                    <a:pt x="0" y="9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2" name="Freeform 150"/>
            <p:cNvSpPr>
              <a:spLocks noEditPoints="1"/>
            </p:cNvSpPr>
            <p:nvPr/>
          </p:nvSpPr>
          <p:spPr bwMode="auto">
            <a:xfrm>
              <a:off x="4585" y="2053"/>
              <a:ext cx="36" cy="26"/>
            </a:xfrm>
            <a:custGeom>
              <a:avLst/>
              <a:gdLst>
                <a:gd name="T0" fmla="*/ 4 w 36"/>
                <a:gd name="T1" fmla="*/ 19 h 26"/>
                <a:gd name="T2" fmla="*/ 7 w 36"/>
                <a:gd name="T3" fmla="*/ 14 h 26"/>
                <a:gd name="T4" fmla="*/ 12 w 36"/>
                <a:gd name="T5" fmla="*/ 17 h 26"/>
                <a:gd name="T6" fmla="*/ 7 w 36"/>
                <a:gd name="T7" fmla="*/ 14 h 26"/>
                <a:gd name="T8" fmla="*/ 4 w 36"/>
                <a:gd name="T9" fmla="*/ 19 h 26"/>
                <a:gd name="T10" fmla="*/ 0 w 36"/>
                <a:gd name="T11" fmla="*/ 17 h 26"/>
                <a:gd name="T12" fmla="*/ 7 w 36"/>
                <a:gd name="T13" fmla="*/ 0 h 26"/>
                <a:gd name="T14" fmla="*/ 36 w 36"/>
                <a:gd name="T15" fmla="*/ 7 h 26"/>
                <a:gd name="T16" fmla="*/ 31 w 36"/>
                <a:gd name="T17" fmla="*/ 26 h 26"/>
                <a:gd name="T18" fmla="*/ 4 w 36"/>
                <a:gd name="T19" fmla="*/ 19 h 26"/>
                <a:gd name="T20" fmla="*/ 4 w 36"/>
                <a:gd name="T21" fmla="*/ 19 h 26"/>
                <a:gd name="T22" fmla="*/ 24 w 36"/>
                <a:gd name="T23" fmla="*/ 14 h 26"/>
                <a:gd name="T24" fmla="*/ 12 w 36"/>
                <a:gd name="T25" fmla="*/ 12 h 26"/>
                <a:gd name="T26" fmla="*/ 12 w 36"/>
                <a:gd name="T27" fmla="*/ 12 h 26"/>
                <a:gd name="T28" fmla="*/ 24 w 36"/>
                <a:gd name="T29" fmla="*/ 14 h 26"/>
                <a:gd name="T30" fmla="*/ 24 w 36"/>
                <a:gd name="T31" fmla="*/ 1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6" h="26">
                  <a:moveTo>
                    <a:pt x="4" y="19"/>
                  </a:moveTo>
                  <a:lnTo>
                    <a:pt x="7" y="14"/>
                  </a:lnTo>
                  <a:lnTo>
                    <a:pt x="12" y="17"/>
                  </a:lnTo>
                  <a:lnTo>
                    <a:pt x="7" y="14"/>
                  </a:lnTo>
                  <a:lnTo>
                    <a:pt x="4" y="19"/>
                  </a:lnTo>
                  <a:lnTo>
                    <a:pt x="0" y="17"/>
                  </a:lnTo>
                  <a:lnTo>
                    <a:pt x="7" y="0"/>
                  </a:lnTo>
                  <a:lnTo>
                    <a:pt x="36" y="7"/>
                  </a:lnTo>
                  <a:lnTo>
                    <a:pt x="31" y="26"/>
                  </a:lnTo>
                  <a:lnTo>
                    <a:pt x="4" y="19"/>
                  </a:lnTo>
                  <a:lnTo>
                    <a:pt x="4" y="19"/>
                  </a:lnTo>
                  <a:close/>
                  <a:moveTo>
                    <a:pt x="24" y="14"/>
                  </a:moveTo>
                  <a:lnTo>
                    <a:pt x="12" y="12"/>
                  </a:lnTo>
                  <a:lnTo>
                    <a:pt x="12" y="12"/>
                  </a:lnTo>
                  <a:lnTo>
                    <a:pt x="24" y="14"/>
                  </a:lnTo>
                  <a:lnTo>
                    <a:pt x="24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3" name="Freeform 151"/>
            <p:cNvSpPr/>
            <p:nvPr/>
          </p:nvSpPr>
          <p:spPr bwMode="auto">
            <a:xfrm>
              <a:off x="4587" y="2341"/>
              <a:ext cx="163" cy="254"/>
            </a:xfrm>
            <a:custGeom>
              <a:avLst/>
              <a:gdLst>
                <a:gd name="T0" fmla="*/ 7 w 68"/>
                <a:gd name="T1" fmla="*/ 103 h 107"/>
                <a:gd name="T2" fmla="*/ 21 w 68"/>
                <a:gd name="T3" fmla="*/ 103 h 107"/>
                <a:gd name="T4" fmla="*/ 0 w 68"/>
                <a:gd name="T5" fmla="*/ 13 h 107"/>
                <a:gd name="T6" fmla="*/ 0 w 68"/>
                <a:gd name="T7" fmla="*/ 13 h 107"/>
                <a:gd name="T8" fmla="*/ 1 w 68"/>
                <a:gd name="T9" fmla="*/ 10 h 107"/>
                <a:gd name="T10" fmla="*/ 1 w 68"/>
                <a:gd name="T11" fmla="*/ 10 h 107"/>
                <a:gd name="T12" fmla="*/ 7 w 68"/>
                <a:gd name="T13" fmla="*/ 2 h 107"/>
                <a:gd name="T14" fmla="*/ 7 w 68"/>
                <a:gd name="T15" fmla="*/ 2 h 107"/>
                <a:gd name="T16" fmla="*/ 20 w 68"/>
                <a:gd name="T17" fmla="*/ 0 h 107"/>
                <a:gd name="T18" fmla="*/ 20 w 68"/>
                <a:gd name="T19" fmla="*/ 0 h 107"/>
                <a:gd name="T20" fmla="*/ 68 w 68"/>
                <a:gd name="T21" fmla="*/ 9 h 107"/>
                <a:gd name="T22" fmla="*/ 68 w 68"/>
                <a:gd name="T23" fmla="*/ 9 h 107"/>
                <a:gd name="T24" fmla="*/ 68 w 68"/>
                <a:gd name="T25" fmla="*/ 9 h 107"/>
                <a:gd name="T26" fmla="*/ 67 w 68"/>
                <a:gd name="T27" fmla="*/ 12 h 107"/>
                <a:gd name="T28" fmla="*/ 50 w 68"/>
                <a:gd name="T29" fmla="*/ 8 h 107"/>
                <a:gd name="T30" fmla="*/ 50 w 68"/>
                <a:gd name="T31" fmla="*/ 8 h 107"/>
                <a:gd name="T32" fmla="*/ 20 w 68"/>
                <a:gd name="T33" fmla="*/ 4 h 107"/>
                <a:gd name="T34" fmla="*/ 20 w 68"/>
                <a:gd name="T35" fmla="*/ 4 h 107"/>
                <a:gd name="T36" fmla="*/ 9 w 68"/>
                <a:gd name="T37" fmla="*/ 6 h 107"/>
                <a:gd name="T38" fmla="*/ 9 w 68"/>
                <a:gd name="T39" fmla="*/ 6 h 107"/>
                <a:gd name="T40" fmla="*/ 5 w 68"/>
                <a:gd name="T41" fmla="*/ 11 h 107"/>
                <a:gd name="T42" fmla="*/ 5 w 68"/>
                <a:gd name="T43" fmla="*/ 11 h 107"/>
                <a:gd name="T44" fmla="*/ 4 w 68"/>
                <a:gd name="T45" fmla="*/ 13 h 107"/>
                <a:gd name="T46" fmla="*/ 4 w 68"/>
                <a:gd name="T47" fmla="*/ 13 h 107"/>
                <a:gd name="T48" fmla="*/ 15 w 68"/>
                <a:gd name="T49" fmla="*/ 67 h 107"/>
                <a:gd name="T50" fmla="*/ 15 w 68"/>
                <a:gd name="T51" fmla="*/ 67 h 107"/>
                <a:gd name="T52" fmla="*/ 26 w 68"/>
                <a:gd name="T53" fmla="*/ 104 h 107"/>
                <a:gd name="T54" fmla="*/ 26 w 68"/>
                <a:gd name="T55" fmla="*/ 104 h 107"/>
                <a:gd name="T56" fmla="*/ 27 w 68"/>
                <a:gd name="T57" fmla="*/ 107 h 107"/>
                <a:gd name="T58" fmla="*/ 7 w 68"/>
                <a:gd name="T59" fmla="*/ 107 h 107"/>
                <a:gd name="T60" fmla="*/ 7 w 68"/>
                <a:gd name="T61" fmla="*/ 103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68" h="107">
                  <a:moveTo>
                    <a:pt x="7" y="103"/>
                  </a:moveTo>
                  <a:cubicBezTo>
                    <a:pt x="21" y="103"/>
                    <a:pt x="21" y="103"/>
                    <a:pt x="21" y="103"/>
                  </a:cubicBezTo>
                  <a:cubicBezTo>
                    <a:pt x="18" y="90"/>
                    <a:pt x="1" y="34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2"/>
                    <a:pt x="0" y="11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6"/>
                    <a:pt x="4" y="3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11" y="0"/>
                    <a:pt x="15" y="0"/>
                    <a:pt x="2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0" y="0"/>
                    <a:pt x="68" y="9"/>
                    <a:pt x="68" y="9"/>
                  </a:cubicBezTo>
                  <a:cubicBezTo>
                    <a:pt x="68" y="9"/>
                    <a:pt x="68" y="9"/>
                    <a:pt x="68" y="9"/>
                  </a:cubicBezTo>
                  <a:cubicBezTo>
                    <a:pt x="68" y="9"/>
                    <a:pt x="68" y="9"/>
                    <a:pt x="68" y="9"/>
                  </a:cubicBezTo>
                  <a:cubicBezTo>
                    <a:pt x="67" y="12"/>
                    <a:pt x="67" y="12"/>
                    <a:pt x="67" y="12"/>
                  </a:cubicBezTo>
                  <a:cubicBezTo>
                    <a:pt x="67" y="12"/>
                    <a:pt x="60" y="10"/>
                    <a:pt x="50" y="8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41" y="6"/>
                    <a:pt x="30" y="4"/>
                    <a:pt x="20" y="4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16" y="4"/>
                    <a:pt x="12" y="4"/>
                    <a:pt x="9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6" y="7"/>
                    <a:pt x="5" y="8"/>
                    <a:pt x="5" y="11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4" y="11"/>
                    <a:pt x="4" y="12"/>
                    <a:pt x="4" y="13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4" y="24"/>
                    <a:pt x="10" y="47"/>
                    <a:pt x="15" y="67"/>
                  </a:cubicBezTo>
                  <a:cubicBezTo>
                    <a:pt x="15" y="67"/>
                    <a:pt x="15" y="67"/>
                    <a:pt x="15" y="67"/>
                  </a:cubicBezTo>
                  <a:cubicBezTo>
                    <a:pt x="21" y="87"/>
                    <a:pt x="26" y="104"/>
                    <a:pt x="26" y="104"/>
                  </a:cubicBezTo>
                  <a:cubicBezTo>
                    <a:pt x="26" y="104"/>
                    <a:pt x="26" y="104"/>
                    <a:pt x="26" y="104"/>
                  </a:cubicBezTo>
                  <a:cubicBezTo>
                    <a:pt x="27" y="107"/>
                    <a:pt x="27" y="107"/>
                    <a:pt x="27" y="107"/>
                  </a:cubicBezTo>
                  <a:cubicBezTo>
                    <a:pt x="7" y="107"/>
                    <a:pt x="7" y="107"/>
                    <a:pt x="7" y="107"/>
                  </a:cubicBezTo>
                  <a:cubicBezTo>
                    <a:pt x="7" y="103"/>
                    <a:pt x="7" y="103"/>
                    <a:pt x="7" y="10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4" name="Freeform 152"/>
            <p:cNvSpPr>
              <a:spLocks noEditPoints="1"/>
            </p:cNvSpPr>
            <p:nvPr/>
          </p:nvSpPr>
          <p:spPr bwMode="auto">
            <a:xfrm>
              <a:off x="4582" y="2336"/>
              <a:ext cx="173" cy="264"/>
            </a:xfrm>
            <a:custGeom>
              <a:avLst/>
              <a:gdLst>
                <a:gd name="T0" fmla="*/ 7 w 72"/>
                <a:gd name="T1" fmla="*/ 105 h 111"/>
                <a:gd name="T2" fmla="*/ 21 w 72"/>
                <a:gd name="T3" fmla="*/ 103 h 111"/>
                <a:gd name="T4" fmla="*/ 0 w 72"/>
                <a:gd name="T5" fmla="*/ 15 h 111"/>
                <a:gd name="T6" fmla="*/ 1 w 72"/>
                <a:gd name="T7" fmla="*/ 12 h 111"/>
                <a:gd name="T8" fmla="*/ 8 w 72"/>
                <a:gd name="T9" fmla="*/ 2 h 111"/>
                <a:gd name="T10" fmla="*/ 22 w 72"/>
                <a:gd name="T11" fmla="*/ 0 h 111"/>
                <a:gd name="T12" fmla="*/ 70 w 72"/>
                <a:gd name="T13" fmla="*/ 9 h 111"/>
                <a:gd name="T14" fmla="*/ 71 w 72"/>
                <a:gd name="T15" fmla="*/ 9 h 111"/>
                <a:gd name="T16" fmla="*/ 72 w 72"/>
                <a:gd name="T17" fmla="*/ 10 h 111"/>
                <a:gd name="T18" fmla="*/ 69 w 72"/>
                <a:gd name="T19" fmla="*/ 16 h 111"/>
                <a:gd name="T20" fmla="*/ 69 w 72"/>
                <a:gd name="T21" fmla="*/ 16 h 111"/>
                <a:gd name="T22" fmla="*/ 68 w 72"/>
                <a:gd name="T23" fmla="*/ 16 h 111"/>
                <a:gd name="T24" fmla="*/ 68 w 72"/>
                <a:gd name="T25" fmla="*/ 16 h 111"/>
                <a:gd name="T26" fmla="*/ 68 w 72"/>
                <a:gd name="T27" fmla="*/ 16 h 111"/>
                <a:gd name="T28" fmla="*/ 68 w 72"/>
                <a:gd name="T29" fmla="*/ 16 h 111"/>
                <a:gd name="T30" fmla="*/ 67 w 72"/>
                <a:gd name="T31" fmla="*/ 16 h 111"/>
                <a:gd name="T32" fmla="*/ 64 w 72"/>
                <a:gd name="T33" fmla="*/ 15 h 111"/>
                <a:gd name="T34" fmla="*/ 52 w 72"/>
                <a:gd name="T35" fmla="*/ 12 h 111"/>
                <a:gd name="T36" fmla="*/ 23 w 72"/>
                <a:gd name="T37" fmla="*/ 8 h 111"/>
                <a:gd name="T38" fmla="*/ 22 w 72"/>
                <a:gd name="T39" fmla="*/ 8 h 111"/>
                <a:gd name="T40" fmla="*/ 12 w 72"/>
                <a:gd name="T41" fmla="*/ 9 h 111"/>
                <a:gd name="T42" fmla="*/ 9 w 72"/>
                <a:gd name="T43" fmla="*/ 13 h 111"/>
                <a:gd name="T44" fmla="*/ 8 w 72"/>
                <a:gd name="T45" fmla="*/ 15 h 111"/>
                <a:gd name="T46" fmla="*/ 8 w 72"/>
                <a:gd name="T47" fmla="*/ 15 h 111"/>
                <a:gd name="T48" fmla="*/ 19 w 72"/>
                <a:gd name="T49" fmla="*/ 69 h 111"/>
                <a:gd name="T50" fmla="*/ 30 w 72"/>
                <a:gd name="T51" fmla="*/ 106 h 111"/>
                <a:gd name="T52" fmla="*/ 30 w 72"/>
                <a:gd name="T53" fmla="*/ 106 h 111"/>
                <a:gd name="T54" fmla="*/ 7 w 72"/>
                <a:gd name="T55" fmla="*/ 111 h 111"/>
                <a:gd name="T56" fmla="*/ 23 w 72"/>
                <a:gd name="T57" fmla="*/ 96 h 111"/>
                <a:gd name="T58" fmla="*/ 17 w 72"/>
                <a:gd name="T59" fmla="*/ 76 h 111"/>
                <a:gd name="T60" fmla="*/ 4 w 72"/>
                <a:gd name="T61" fmla="*/ 15 h 111"/>
                <a:gd name="T62" fmla="*/ 4 w 72"/>
                <a:gd name="T63" fmla="*/ 15 h 111"/>
                <a:gd name="T64" fmla="*/ 4 w 72"/>
                <a:gd name="T65" fmla="*/ 14 h 111"/>
                <a:gd name="T66" fmla="*/ 4 w 72"/>
                <a:gd name="T67" fmla="*/ 14 h 111"/>
                <a:gd name="T68" fmla="*/ 4 w 72"/>
                <a:gd name="T69" fmla="*/ 14 h 111"/>
                <a:gd name="T70" fmla="*/ 53 w 72"/>
                <a:gd name="T71" fmla="*/ 8 h 111"/>
                <a:gd name="T72" fmla="*/ 67 w 72"/>
                <a:gd name="T73" fmla="*/ 12 h 111"/>
                <a:gd name="T74" fmla="*/ 65 w 72"/>
                <a:gd name="T75" fmla="*/ 11 h 111"/>
                <a:gd name="T76" fmla="*/ 53 w 72"/>
                <a:gd name="T77" fmla="*/ 8 h 111"/>
                <a:gd name="T78" fmla="*/ 41 w 72"/>
                <a:gd name="T79" fmla="*/ 6 h 111"/>
                <a:gd name="T80" fmla="*/ 53 w 72"/>
                <a:gd name="T81" fmla="*/ 8 h 111"/>
                <a:gd name="T82" fmla="*/ 6 w 72"/>
                <a:gd name="T83" fmla="*/ 8 h 111"/>
                <a:gd name="T84" fmla="*/ 6 w 72"/>
                <a:gd name="T85" fmla="*/ 8 h 111"/>
                <a:gd name="T86" fmla="*/ 8 w 72"/>
                <a:gd name="T87" fmla="*/ 7 h 111"/>
                <a:gd name="T88" fmla="*/ 6 w 72"/>
                <a:gd name="T89" fmla="*/ 8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72" h="111">
                  <a:moveTo>
                    <a:pt x="7" y="109"/>
                  </a:moveTo>
                  <a:cubicBezTo>
                    <a:pt x="7" y="105"/>
                    <a:pt x="7" y="105"/>
                    <a:pt x="7" y="105"/>
                  </a:cubicBezTo>
                  <a:cubicBezTo>
                    <a:pt x="7" y="103"/>
                    <a:pt x="7" y="103"/>
                    <a:pt x="7" y="103"/>
                  </a:cubicBezTo>
                  <a:cubicBezTo>
                    <a:pt x="21" y="103"/>
                    <a:pt x="21" y="103"/>
                    <a:pt x="21" y="103"/>
                  </a:cubicBezTo>
                  <a:cubicBezTo>
                    <a:pt x="16" y="86"/>
                    <a:pt x="1" y="35"/>
                    <a:pt x="0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4"/>
                    <a:pt x="0" y="13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7"/>
                    <a:pt x="4" y="4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12" y="0"/>
                    <a:pt x="17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41" y="0"/>
                    <a:pt x="67" y="8"/>
                    <a:pt x="70" y="9"/>
                  </a:cubicBezTo>
                  <a:cubicBezTo>
                    <a:pt x="70" y="9"/>
                    <a:pt x="70" y="9"/>
                    <a:pt x="70" y="9"/>
                  </a:cubicBezTo>
                  <a:cubicBezTo>
                    <a:pt x="70" y="9"/>
                    <a:pt x="70" y="9"/>
                    <a:pt x="70" y="9"/>
                  </a:cubicBezTo>
                  <a:cubicBezTo>
                    <a:pt x="71" y="9"/>
                    <a:pt x="71" y="9"/>
                    <a:pt x="71" y="9"/>
                  </a:cubicBezTo>
                  <a:cubicBezTo>
                    <a:pt x="71" y="9"/>
                    <a:pt x="71" y="9"/>
                    <a:pt x="71" y="9"/>
                  </a:cubicBezTo>
                  <a:cubicBezTo>
                    <a:pt x="72" y="10"/>
                    <a:pt x="72" y="10"/>
                    <a:pt x="72" y="10"/>
                  </a:cubicBezTo>
                  <a:cubicBezTo>
                    <a:pt x="70" y="16"/>
                    <a:pt x="70" y="16"/>
                    <a:pt x="70" y="16"/>
                  </a:cubicBezTo>
                  <a:cubicBezTo>
                    <a:pt x="69" y="16"/>
                    <a:pt x="69" y="16"/>
                    <a:pt x="69" y="16"/>
                  </a:cubicBezTo>
                  <a:cubicBezTo>
                    <a:pt x="69" y="16"/>
                    <a:pt x="69" y="16"/>
                    <a:pt x="69" y="16"/>
                  </a:cubicBezTo>
                  <a:cubicBezTo>
                    <a:pt x="69" y="16"/>
                    <a:pt x="69" y="16"/>
                    <a:pt x="69" y="16"/>
                  </a:cubicBezTo>
                  <a:cubicBezTo>
                    <a:pt x="69" y="16"/>
                    <a:pt x="69" y="16"/>
                    <a:pt x="69" y="16"/>
                  </a:cubicBezTo>
                  <a:cubicBezTo>
                    <a:pt x="68" y="16"/>
                    <a:pt x="68" y="16"/>
                    <a:pt x="68" y="16"/>
                  </a:cubicBezTo>
                  <a:cubicBezTo>
                    <a:pt x="68" y="16"/>
                    <a:pt x="68" y="16"/>
                    <a:pt x="68" y="16"/>
                  </a:cubicBezTo>
                  <a:cubicBezTo>
                    <a:pt x="68" y="16"/>
                    <a:pt x="68" y="16"/>
                    <a:pt x="68" y="16"/>
                  </a:cubicBezTo>
                  <a:cubicBezTo>
                    <a:pt x="68" y="16"/>
                    <a:pt x="68" y="16"/>
                    <a:pt x="68" y="16"/>
                  </a:cubicBezTo>
                  <a:cubicBezTo>
                    <a:pt x="68" y="16"/>
                    <a:pt x="68" y="16"/>
                    <a:pt x="68" y="16"/>
                  </a:cubicBezTo>
                  <a:cubicBezTo>
                    <a:pt x="68" y="16"/>
                    <a:pt x="68" y="16"/>
                    <a:pt x="68" y="16"/>
                  </a:cubicBezTo>
                  <a:cubicBezTo>
                    <a:pt x="68" y="16"/>
                    <a:pt x="68" y="16"/>
                    <a:pt x="68" y="16"/>
                  </a:cubicBezTo>
                  <a:cubicBezTo>
                    <a:pt x="68" y="16"/>
                    <a:pt x="67" y="16"/>
                    <a:pt x="67" y="16"/>
                  </a:cubicBezTo>
                  <a:cubicBezTo>
                    <a:pt x="67" y="16"/>
                    <a:pt x="67" y="16"/>
                    <a:pt x="67" y="16"/>
                  </a:cubicBezTo>
                  <a:cubicBezTo>
                    <a:pt x="66" y="16"/>
                    <a:pt x="65" y="15"/>
                    <a:pt x="64" y="15"/>
                  </a:cubicBezTo>
                  <a:cubicBezTo>
                    <a:pt x="64" y="15"/>
                    <a:pt x="64" y="15"/>
                    <a:pt x="64" y="15"/>
                  </a:cubicBezTo>
                  <a:cubicBezTo>
                    <a:pt x="61" y="14"/>
                    <a:pt x="57" y="13"/>
                    <a:pt x="52" y="12"/>
                  </a:cubicBezTo>
                  <a:cubicBezTo>
                    <a:pt x="52" y="12"/>
                    <a:pt x="52" y="12"/>
                    <a:pt x="52" y="12"/>
                  </a:cubicBezTo>
                  <a:cubicBezTo>
                    <a:pt x="43" y="10"/>
                    <a:pt x="32" y="8"/>
                    <a:pt x="23" y="8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18" y="8"/>
                    <a:pt x="14" y="8"/>
                    <a:pt x="12" y="9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9" y="11"/>
                    <a:pt x="9" y="11"/>
                    <a:pt x="9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8" y="14"/>
                    <a:pt x="8" y="14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26"/>
                    <a:pt x="14" y="49"/>
                    <a:pt x="19" y="69"/>
                  </a:cubicBezTo>
                  <a:cubicBezTo>
                    <a:pt x="19" y="69"/>
                    <a:pt x="19" y="69"/>
                    <a:pt x="19" y="69"/>
                  </a:cubicBezTo>
                  <a:cubicBezTo>
                    <a:pt x="24" y="87"/>
                    <a:pt x="29" y="104"/>
                    <a:pt x="30" y="106"/>
                  </a:cubicBezTo>
                  <a:cubicBezTo>
                    <a:pt x="30" y="106"/>
                    <a:pt x="30" y="106"/>
                    <a:pt x="30" y="106"/>
                  </a:cubicBezTo>
                  <a:cubicBezTo>
                    <a:pt x="30" y="106"/>
                    <a:pt x="30" y="106"/>
                    <a:pt x="30" y="106"/>
                  </a:cubicBezTo>
                  <a:cubicBezTo>
                    <a:pt x="30" y="106"/>
                    <a:pt x="30" y="106"/>
                    <a:pt x="30" y="106"/>
                  </a:cubicBezTo>
                  <a:cubicBezTo>
                    <a:pt x="32" y="111"/>
                    <a:pt x="32" y="111"/>
                    <a:pt x="32" y="111"/>
                  </a:cubicBezTo>
                  <a:cubicBezTo>
                    <a:pt x="7" y="111"/>
                    <a:pt x="7" y="111"/>
                    <a:pt x="7" y="111"/>
                  </a:cubicBezTo>
                  <a:cubicBezTo>
                    <a:pt x="7" y="109"/>
                    <a:pt x="7" y="109"/>
                    <a:pt x="7" y="109"/>
                  </a:cubicBezTo>
                  <a:close/>
                  <a:moveTo>
                    <a:pt x="23" y="96"/>
                  </a:moveTo>
                  <a:cubicBezTo>
                    <a:pt x="21" y="90"/>
                    <a:pt x="19" y="84"/>
                    <a:pt x="17" y="76"/>
                  </a:cubicBezTo>
                  <a:cubicBezTo>
                    <a:pt x="17" y="76"/>
                    <a:pt x="17" y="76"/>
                    <a:pt x="17" y="76"/>
                  </a:cubicBezTo>
                  <a:cubicBezTo>
                    <a:pt x="19" y="84"/>
                    <a:pt x="21" y="90"/>
                    <a:pt x="23" y="96"/>
                  </a:cubicBezTo>
                  <a:close/>
                  <a:moveTo>
                    <a:pt x="4" y="15"/>
                  </a:moveTo>
                  <a:cubicBezTo>
                    <a:pt x="4" y="15"/>
                    <a:pt x="4" y="15"/>
                    <a:pt x="4" y="15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4" y="15"/>
                    <a:pt x="4" y="14"/>
                    <a:pt x="4" y="14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4" y="14"/>
                    <a:pt x="4" y="15"/>
                    <a:pt x="4" y="15"/>
                  </a:cubicBezTo>
                  <a:close/>
                  <a:moveTo>
                    <a:pt x="4" y="14"/>
                  </a:moveTo>
                  <a:cubicBezTo>
                    <a:pt x="4" y="14"/>
                    <a:pt x="4" y="14"/>
                    <a:pt x="4" y="14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4" y="14"/>
                    <a:pt x="4" y="14"/>
                    <a:pt x="4" y="14"/>
                  </a:cubicBezTo>
                  <a:close/>
                  <a:moveTo>
                    <a:pt x="53" y="8"/>
                  </a:moveTo>
                  <a:cubicBezTo>
                    <a:pt x="59" y="10"/>
                    <a:pt x="65" y="11"/>
                    <a:pt x="67" y="12"/>
                  </a:cubicBezTo>
                  <a:cubicBezTo>
                    <a:pt x="67" y="12"/>
                    <a:pt x="67" y="12"/>
                    <a:pt x="67" y="12"/>
                  </a:cubicBezTo>
                  <a:cubicBezTo>
                    <a:pt x="67" y="12"/>
                    <a:pt x="67" y="12"/>
                    <a:pt x="67" y="12"/>
                  </a:cubicBezTo>
                  <a:cubicBezTo>
                    <a:pt x="67" y="12"/>
                    <a:pt x="66" y="11"/>
                    <a:pt x="65" y="11"/>
                  </a:cubicBezTo>
                  <a:cubicBezTo>
                    <a:pt x="65" y="11"/>
                    <a:pt x="65" y="11"/>
                    <a:pt x="65" y="11"/>
                  </a:cubicBezTo>
                  <a:cubicBezTo>
                    <a:pt x="62" y="10"/>
                    <a:pt x="58" y="9"/>
                    <a:pt x="53" y="8"/>
                  </a:cubicBezTo>
                  <a:cubicBezTo>
                    <a:pt x="53" y="8"/>
                    <a:pt x="53" y="8"/>
                    <a:pt x="53" y="8"/>
                  </a:cubicBezTo>
                  <a:cubicBezTo>
                    <a:pt x="49" y="7"/>
                    <a:pt x="45" y="7"/>
                    <a:pt x="41" y="6"/>
                  </a:cubicBezTo>
                  <a:cubicBezTo>
                    <a:pt x="41" y="6"/>
                    <a:pt x="41" y="6"/>
                    <a:pt x="41" y="6"/>
                  </a:cubicBezTo>
                  <a:cubicBezTo>
                    <a:pt x="45" y="7"/>
                    <a:pt x="49" y="7"/>
                    <a:pt x="53" y="8"/>
                  </a:cubicBezTo>
                  <a:close/>
                  <a:moveTo>
                    <a:pt x="6" y="8"/>
                  </a:moveTo>
                  <a:cubicBezTo>
                    <a:pt x="6" y="8"/>
                    <a:pt x="6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lose/>
                  <a:moveTo>
                    <a:pt x="6" y="8"/>
                  </a:moveTo>
                  <a:cubicBezTo>
                    <a:pt x="7" y="8"/>
                    <a:pt x="7" y="8"/>
                    <a:pt x="8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7" y="8"/>
                    <a:pt x="7" y="8"/>
                    <a:pt x="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5" name="Freeform 153"/>
            <p:cNvSpPr>
              <a:spLocks noEditPoints="1"/>
            </p:cNvSpPr>
            <p:nvPr/>
          </p:nvSpPr>
          <p:spPr bwMode="auto">
            <a:xfrm>
              <a:off x="4805" y="2365"/>
              <a:ext cx="243" cy="180"/>
            </a:xfrm>
            <a:custGeom>
              <a:avLst/>
              <a:gdLst>
                <a:gd name="T0" fmla="*/ 30 w 101"/>
                <a:gd name="T1" fmla="*/ 72 h 76"/>
                <a:gd name="T2" fmla="*/ 25 w 101"/>
                <a:gd name="T3" fmla="*/ 64 h 76"/>
                <a:gd name="T4" fmla="*/ 25 w 101"/>
                <a:gd name="T5" fmla="*/ 64 h 76"/>
                <a:gd name="T6" fmla="*/ 13 w 101"/>
                <a:gd name="T7" fmla="*/ 38 h 76"/>
                <a:gd name="T8" fmla="*/ 13 w 101"/>
                <a:gd name="T9" fmla="*/ 38 h 76"/>
                <a:gd name="T10" fmla="*/ 0 w 101"/>
                <a:gd name="T11" fmla="*/ 1 h 76"/>
                <a:gd name="T12" fmla="*/ 0 w 101"/>
                <a:gd name="T13" fmla="*/ 1 h 76"/>
                <a:gd name="T14" fmla="*/ 4 w 101"/>
                <a:gd name="T15" fmla="*/ 0 h 76"/>
                <a:gd name="T16" fmla="*/ 16 w 101"/>
                <a:gd name="T17" fmla="*/ 33 h 76"/>
                <a:gd name="T18" fmla="*/ 16 w 101"/>
                <a:gd name="T19" fmla="*/ 33 h 76"/>
                <a:gd name="T20" fmla="*/ 35 w 101"/>
                <a:gd name="T21" fmla="*/ 72 h 76"/>
                <a:gd name="T22" fmla="*/ 35 w 101"/>
                <a:gd name="T23" fmla="*/ 72 h 76"/>
                <a:gd name="T24" fmla="*/ 36 w 101"/>
                <a:gd name="T25" fmla="*/ 72 h 76"/>
                <a:gd name="T26" fmla="*/ 36 w 101"/>
                <a:gd name="T27" fmla="*/ 72 h 76"/>
                <a:gd name="T28" fmla="*/ 59 w 101"/>
                <a:gd name="T29" fmla="*/ 52 h 76"/>
                <a:gd name="T30" fmla="*/ 59 w 101"/>
                <a:gd name="T31" fmla="*/ 52 h 76"/>
                <a:gd name="T32" fmla="*/ 76 w 101"/>
                <a:gd name="T33" fmla="*/ 36 h 76"/>
                <a:gd name="T34" fmla="*/ 76 w 101"/>
                <a:gd name="T35" fmla="*/ 36 h 76"/>
                <a:gd name="T36" fmla="*/ 78 w 101"/>
                <a:gd name="T37" fmla="*/ 34 h 76"/>
                <a:gd name="T38" fmla="*/ 101 w 101"/>
                <a:gd name="T39" fmla="*/ 63 h 76"/>
                <a:gd name="T40" fmla="*/ 98 w 101"/>
                <a:gd name="T41" fmla="*/ 66 h 76"/>
                <a:gd name="T42" fmla="*/ 77 w 101"/>
                <a:gd name="T43" fmla="*/ 40 h 76"/>
                <a:gd name="T44" fmla="*/ 38 w 101"/>
                <a:gd name="T45" fmla="*/ 76 h 76"/>
                <a:gd name="T46" fmla="*/ 38 w 101"/>
                <a:gd name="T47" fmla="*/ 76 h 76"/>
                <a:gd name="T48" fmla="*/ 36 w 101"/>
                <a:gd name="T49" fmla="*/ 76 h 76"/>
                <a:gd name="T50" fmla="*/ 36 w 101"/>
                <a:gd name="T51" fmla="*/ 76 h 76"/>
                <a:gd name="T52" fmla="*/ 30 w 101"/>
                <a:gd name="T53" fmla="*/ 72 h 76"/>
                <a:gd name="T54" fmla="*/ 0 w 101"/>
                <a:gd name="T55" fmla="*/ 1 h 76"/>
                <a:gd name="T56" fmla="*/ 0 w 101"/>
                <a:gd name="T57" fmla="*/ 1 h 76"/>
                <a:gd name="T58" fmla="*/ 0 w 101"/>
                <a:gd name="T59" fmla="*/ 1 h 76"/>
                <a:gd name="T60" fmla="*/ 0 w 101"/>
                <a:gd name="T61" fmla="*/ 1 h 76"/>
                <a:gd name="T62" fmla="*/ 0 w 101"/>
                <a:gd name="T63" fmla="*/ 1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01" h="76">
                  <a:moveTo>
                    <a:pt x="30" y="72"/>
                  </a:moveTo>
                  <a:cubicBezTo>
                    <a:pt x="29" y="70"/>
                    <a:pt x="27" y="67"/>
                    <a:pt x="25" y="64"/>
                  </a:cubicBezTo>
                  <a:cubicBezTo>
                    <a:pt x="25" y="64"/>
                    <a:pt x="25" y="64"/>
                    <a:pt x="25" y="64"/>
                  </a:cubicBezTo>
                  <a:cubicBezTo>
                    <a:pt x="21" y="57"/>
                    <a:pt x="17" y="47"/>
                    <a:pt x="13" y="38"/>
                  </a:cubicBezTo>
                  <a:cubicBezTo>
                    <a:pt x="13" y="38"/>
                    <a:pt x="13" y="38"/>
                    <a:pt x="13" y="38"/>
                  </a:cubicBezTo>
                  <a:cubicBezTo>
                    <a:pt x="6" y="20"/>
                    <a:pt x="0" y="2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9" y="16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22" y="50"/>
                    <a:pt x="31" y="69"/>
                    <a:pt x="35" y="72"/>
                  </a:cubicBezTo>
                  <a:cubicBezTo>
                    <a:pt x="35" y="72"/>
                    <a:pt x="35" y="72"/>
                    <a:pt x="35" y="72"/>
                  </a:cubicBezTo>
                  <a:cubicBezTo>
                    <a:pt x="36" y="72"/>
                    <a:pt x="36" y="72"/>
                    <a:pt x="36" y="72"/>
                  </a:cubicBezTo>
                  <a:cubicBezTo>
                    <a:pt x="36" y="72"/>
                    <a:pt x="36" y="72"/>
                    <a:pt x="36" y="72"/>
                  </a:cubicBezTo>
                  <a:cubicBezTo>
                    <a:pt x="40" y="69"/>
                    <a:pt x="50" y="60"/>
                    <a:pt x="59" y="52"/>
                  </a:cubicBezTo>
                  <a:cubicBezTo>
                    <a:pt x="59" y="52"/>
                    <a:pt x="59" y="52"/>
                    <a:pt x="59" y="52"/>
                  </a:cubicBezTo>
                  <a:cubicBezTo>
                    <a:pt x="68" y="44"/>
                    <a:pt x="76" y="36"/>
                    <a:pt x="76" y="36"/>
                  </a:cubicBezTo>
                  <a:cubicBezTo>
                    <a:pt x="76" y="36"/>
                    <a:pt x="76" y="36"/>
                    <a:pt x="76" y="36"/>
                  </a:cubicBezTo>
                  <a:cubicBezTo>
                    <a:pt x="78" y="34"/>
                    <a:pt x="78" y="34"/>
                    <a:pt x="78" y="34"/>
                  </a:cubicBezTo>
                  <a:cubicBezTo>
                    <a:pt x="101" y="63"/>
                    <a:pt x="101" y="63"/>
                    <a:pt x="101" y="63"/>
                  </a:cubicBezTo>
                  <a:cubicBezTo>
                    <a:pt x="98" y="66"/>
                    <a:pt x="98" y="66"/>
                    <a:pt x="98" y="66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1" y="46"/>
                    <a:pt x="46" y="70"/>
                    <a:pt x="38" y="76"/>
                  </a:cubicBezTo>
                  <a:cubicBezTo>
                    <a:pt x="38" y="76"/>
                    <a:pt x="38" y="76"/>
                    <a:pt x="38" y="76"/>
                  </a:cubicBezTo>
                  <a:cubicBezTo>
                    <a:pt x="37" y="76"/>
                    <a:pt x="37" y="76"/>
                    <a:pt x="36" y="76"/>
                  </a:cubicBezTo>
                  <a:cubicBezTo>
                    <a:pt x="36" y="76"/>
                    <a:pt x="36" y="76"/>
                    <a:pt x="36" y="76"/>
                  </a:cubicBezTo>
                  <a:cubicBezTo>
                    <a:pt x="33" y="76"/>
                    <a:pt x="32" y="74"/>
                    <a:pt x="30" y="72"/>
                  </a:cubicBezTo>
                  <a:close/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6" name="Freeform 154"/>
            <p:cNvSpPr>
              <a:spLocks noEditPoints="1"/>
            </p:cNvSpPr>
            <p:nvPr/>
          </p:nvSpPr>
          <p:spPr bwMode="auto">
            <a:xfrm>
              <a:off x="4798" y="2357"/>
              <a:ext cx="257" cy="193"/>
            </a:xfrm>
            <a:custGeom>
              <a:avLst/>
              <a:gdLst>
                <a:gd name="T0" fmla="*/ 32 w 107"/>
                <a:gd name="T1" fmla="*/ 76 h 81"/>
                <a:gd name="T2" fmla="*/ 33 w 107"/>
                <a:gd name="T3" fmla="*/ 75 h 81"/>
                <a:gd name="T4" fmla="*/ 32 w 107"/>
                <a:gd name="T5" fmla="*/ 76 h 81"/>
                <a:gd name="T6" fmla="*/ 26 w 107"/>
                <a:gd name="T7" fmla="*/ 67 h 81"/>
                <a:gd name="T8" fmla="*/ 26 w 107"/>
                <a:gd name="T9" fmla="*/ 67 h 81"/>
                <a:gd name="T10" fmla="*/ 15 w 107"/>
                <a:gd name="T11" fmla="*/ 42 h 81"/>
                <a:gd name="T12" fmla="*/ 15 w 107"/>
                <a:gd name="T13" fmla="*/ 42 h 81"/>
                <a:gd name="T14" fmla="*/ 1 w 107"/>
                <a:gd name="T15" fmla="*/ 5 h 81"/>
                <a:gd name="T16" fmla="*/ 1 w 107"/>
                <a:gd name="T17" fmla="*/ 5 h 81"/>
                <a:gd name="T18" fmla="*/ 0 w 107"/>
                <a:gd name="T19" fmla="*/ 3 h 81"/>
                <a:gd name="T20" fmla="*/ 8 w 107"/>
                <a:gd name="T21" fmla="*/ 0 h 81"/>
                <a:gd name="T22" fmla="*/ 8 w 107"/>
                <a:gd name="T23" fmla="*/ 2 h 81"/>
                <a:gd name="T24" fmla="*/ 21 w 107"/>
                <a:gd name="T25" fmla="*/ 35 h 81"/>
                <a:gd name="T26" fmla="*/ 21 w 107"/>
                <a:gd name="T27" fmla="*/ 35 h 81"/>
                <a:gd name="T28" fmla="*/ 31 w 107"/>
                <a:gd name="T29" fmla="*/ 60 h 81"/>
                <a:gd name="T30" fmla="*/ 31 w 107"/>
                <a:gd name="T31" fmla="*/ 60 h 81"/>
                <a:gd name="T32" fmla="*/ 39 w 107"/>
                <a:gd name="T33" fmla="*/ 73 h 81"/>
                <a:gd name="T34" fmla="*/ 39 w 107"/>
                <a:gd name="T35" fmla="*/ 73 h 81"/>
                <a:gd name="T36" fmla="*/ 61 w 107"/>
                <a:gd name="T37" fmla="*/ 54 h 81"/>
                <a:gd name="T38" fmla="*/ 61 w 107"/>
                <a:gd name="T39" fmla="*/ 54 h 81"/>
                <a:gd name="T40" fmla="*/ 77 w 107"/>
                <a:gd name="T41" fmla="*/ 38 h 81"/>
                <a:gd name="T42" fmla="*/ 77 w 107"/>
                <a:gd name="T43" fmla="*/ 38 h 81"/>
                <a:gd name="T44" fmla="*/ 77 w 107"/>
                <a:gd name="T45" fmla="*/ 38 h 81"/>
                <a:gd name="T46" fmla="*/ 81 w 107"/>
                <a:gd name="T47" fmla="*/ 34 h 81"/>
                <a:gd name="T48" fmla="*/ 107 w 107"/>
                <a:gd name="T49" fmla="*/ 66 h 81"/>
                <a:gd name="T50" fmla="*/ 101 w 107"/>
                <a:gd name="T51" fmla="*/ 71 h 81"/>
                <a:gd name="T52" fmla="*/ 80 w 107"/>
                <a:gd name="T53" fmla="*/ 46 h 81"/>
                <a:gd name="T54" fmla="*/ 42 w 107"/>
                <a:gd name="T55" fmla="*/ 80 h 81"/>
                <a:gd name="T56" fmla="*/ 42 w 107"/>
                <a:gd name="T57" fmla="*/ 80 h 81"/>
                <a:gd name="T58" fmla="*/ 39 w 107"/>
                <a:gd name="T59" fmla="*/ 81 h 81"/>
                <a:gd name="T60" fmla="*/ 39 w 107"/>
                <a:gd name="T61" fmla="*/ 81 h 81"/>
                <a:gd name="T62" fmla="*/ 32 w 107"/>
                <a:gd name="T63" fmla="*/ 76 h 81"/>
                <a:gd name="T64" fmla="*/ 38 w 107"/>
                <a:gd name="T65" fmla="*/ 77 h 81"/>
                <a:gd name="T66" fmla="*/ 37 w 107"/>
                <a:gd name="T67" fmla="*/ 76 h 81"/>
                <a:gd name="T68" fmla="*/ 37 w 107"/>
                <a:gd name="T69" fmla="*/ 76 h 81"/>
                <a:gd name="T70" fmla="*/ 36 w 107"/>
                <a:gd name="T71" fmla="*/ 76 h 81"/>
                <a:gd name="T72" fmla="*/ 36 w 107"/>
                <a:gd name="T73" fmla="*/ 76 h 81"/>
                <a:gd name="T74" fmla="*/ 38 w 107"/>
                <a:gd name="T75" fmla="*/ 77 h 81"/>
                <a:gd name="T76" fmla="*/ 30 w 107"/>
                <a:gd name="T77" fmla="*/ 66 h 81"/>
                <a:gd name="T78" fmla="*/ 32 w 107"/>
                <a:gd name="T79" fmla="*/ 69 h 81"/>
                <a:gd name="T80" fmla="*/ 32 w 107"/>
                <a:gd name="T81" fmla="*/ 69 h 81"/>
                <a:gd name="T82" fmla="*/ 28 w 107"/>
                <a:gd name="T83" fmla="*/ 61 h 81"/>
                <a:gd name="T84" fmla="*/ 28 w 107"/>
                <a:gd name="T85" fmla="*/ 61 h 81"/>
                <a:gd name="T86" fmla="*/ 25 w 107"/>
                <a:gd name="T87" fmla="*/ 56 h 81"/>
                <a:gd name="T88" fmla="*/ 25 w 107"/>
                <a:gd name="T89" fmla="*/ 56 h 81"/>
                <a:gd name="T90" fmla="*/ 30 w 107"/>
                <a:gd name="T91" fmla="*/ 66 h 81"/>
                <a:gd name="T92" fmla="*/ 99 w 107"/>
                <a:gd name="T93" fmla="*/ 63 h 81"/>
                <a:gd name="T94" fmla="*/ 80 w 107"/>
                <a:gd name="T95" fmla="*/ 40 h 81"/>
                <a:gd name="T96" fmla="*/ 80 w 107"/>
                <a:gd name="T97" fmla="*/ 40 h 81"/>
                <a:gd name="T98" fmla="*/ 99 w 107"/>
                <a:gd name="T99" fmla="*/ 63 h 81"/>
                <a:gd name="T100" fmla="*/ 57 w 107"/>
                <a:gd name="T101" fmla="*/ 63 h 81"/>
                <a:gd name="T102" fmla="*/ 57 w 107"/>
                <a:gd name="T103" fmla="*/ 62 h 81"/>
                <a:gd name="T104" fmla="*/ 57 w 107"/>
                <a:gd name="T105" fmla="*/ 62 h 81"/>
                <a:gd name="T106" fmla="*/ 57 w 107"/>
                <a:gd name="T107" fmla="*/ 63 h 81"/>
                <a:gd name="T108" fmla="*/ 57 w 107"/>
                <a:gd name="T109" fmla="*/ 62 h 81"/>
                <a:gd name="T110" fmla="*/ 62 w 107"/>
                <a:gd name="T111" fmla="*/ 57 h 81"/>
                <a:gd name="T112" fmla="*/ 62 w 107"/>
                <a:gd name="T113" fmla="*/ 57 h 81"/>
                <a:gd name="T114" fmla="*/ 57 w 107"/>
                <a:gd name="T115" fmla="*/ 62 h 81"/>
                <a:gd name="T116" fmla="*/ 14 w 107"/>
                <a:gd name="T117" fmla="*/ 29 h 81"/>
                <a:gd name="T118" fmla="*/ 5 w 107"/>
                <a:gd name="T119" fmla="*/ 5 h 81"/>
                <a:gd name="T120" fmla="*/ 5 w 107"/>
                <a:gd name="T121" fmla="*/ 5 h 81"/>
                <a:gd name="T122" fmla="*/ 5 w 107"/>
                <a:gd name="T123" fmla="*/ 5 h 81"/>
                <a:gd name="T124" fmla="*/ 14 w 107"/>
                <a:gd name="T125" fmla="*/ 29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07" h="81">
                  <a:moveTo>
                    <a:pt x="32" y="76"/>
                  </a:moveTo>
                  <a:cubicBezTo>
                    <a:pt x="33" y="75"/>
                    <a:pt x="33" y="75"/>
                    <a:pt x="33" y="75"/>
                  </a:cubicBezTo>
                  <a:cubicBezTo>
                    <a:pt x="32" y="76"/>
                    <a:pt x="32" y="76"/>
                    <a:pt x="32" y="76"/>
                  </a:cubicBezTo>
                  <a:cubicBezTo>
                    <a:pt x="30" y="74"/>
                    <a:pt x="28" y="71"/>
                    <a:pt x="26" y="67"/>
                  </a:cubicBezTo>
                  <a:cubicBezTo>
                    <a:pt x="26" y="67"/>
                    <a:pt x="26" y="67"/>
                    <a:pt x="26" y="67"/>
                  </a:cubicBezTo>
                  <a:cubicBezTo>
                    <a:pt x="22" y="60"/>
                    <a:pt x="18" y="51"/>
                    <a:pt x="15" y="42"/>
                  </a:cubicBezTo>
                  <a:cubicBezTo>
                    <a:pt x="15" y="42"/>
                    <a:pt x="15" y="42"/>
                    <a:pt x="15" y="42"/>
                  </a:cubicBezTo>
                  <a:cubicBezTo>
                    <a:pt x="7" y="23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9" y="2"/>
                    <a:pt x="14" y="18"/>
                    <a:pt x="21" y="35"/>
                  </a:cubicBezTo>
                  <a:cubicBezTo>
                    <a:pt x="21" y="35"/>
                    <a:pt x="21" y="35"/>
                    <a:pt x="21" y="35"/>
                  </a:cubicBezTo>
                  <a:cubicBezTo>
                    <a:pt x="24" y="44"/>
                    <a:pt x="28" y="53"/>
                    <a:pt x="31" y="60"/>
                  </a:cubicBezTo>
                  <a:cubicBezTo>
                    <a:pt x="31" y="60"/>
                    <a:pt x="31" y="60"/>
                    <a:pt x="31" y="60"/>
                  </a:cubicBezTo>
                  <a:cubicBezTo>
                    <a:pt x="34" y="66"/>
                    <a:pt x="37" y="71"/>
                    <a:pt x="39" y="73"/>
                  </a:cubicBezTo>
                  <a:cubicBezTo>
                    <a:pt x="39" y="73"/>
                    <a:pt x="39" y="73"/>
                    <a:pt x="39" y="73"/>
                  </a:cubicBezTo>
                  <a:cubicBezTo>
                    <a:pt x="43" y="69"/>
                    <a:pt x="52" y="61"/>
                    <a:pt x="61" y="54"/>
                  </a:cubicBezTo>
                  <a:cubicBezTo>
                    <a:pt x="61" y="54"/>
                    <a:pt x="61" y="54"/>
                    <a:pt x="61" y="54"/>
                  </a:cubicBezTo>
                  <a:cubicBezTo>
                    <a:pt x="69" y="46"/>
                    <a:pt x="76" y="39"/>
                    <a:pt x="77" y="38"/>
                  </a:cubicBezTo>
                  <a:cubicBezTo>
                    <a:pt x="77" y="38"/>
                    <a:pt x="77" y="38"/>
                    <a:pt x="77" y="38"/>
                  </a:cubicBezTo>
                  <a:cubicBezTo>
                    <a:pt x="77" y="38"/>
                    <a:pt x="77" y="38"/>
                    <a:pt x="77" y="38"/>
                  </a:cubicBezTo>
                  <a:cubicBezTo>
                    <a:pt x="81" y="34"/>
                    <a:pt x="81" y="34"/>
                    <a:pt x="81" y="34"/>
                  </a:cubicBezTo>
                  <a:cubicBezTo>
                    <a:pt x="107" y="66"/>
                    <a:pt x="107" y="66"/>
                    <a:pt x="107" y="66"/>
                  </a:cubicBezTo>
                  <a:cubicBezTo>
                    <a:pt x="101" y="71"/>
                    <a:pt x="101" y="71"/>
                    <a:pt x="101" y="71"/>
                  </a:cubicBezTo>
                  <a:cubicBezTo>
                    <a:pt x="80" y="46"/>
                    <a:pt x="80" y="46"/>
                    <a:pt x="80" y="46"/>
                  </a:cubicBezTo>
                  <a:cubicBezTo>
                    <a:pt x="72" y="54"/>
                    <a:pt x="50" y="75"/>
                    <a:pt x="42" y="80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1" y="81"/>
                    <a:pt x="40" y="81"/>
                    <a:pt x="39" y="81"/>
                  </a:cubicBezTo>
                  <a:cubicBezTo>
                    <a:pt x="39" y="81"/>
                    <a:pt x="39" y="81"/>
                    <a:pt x="39" y="81"/>
                  </a:cubicBezTo>
                  <a:cubicBezTo>
                    <a:pt x="35" y="81"/>
                    <a:pt x="33" y="78"/>
                    <a:pt x="32" y="76"/>
                  </a:cubicBezTo>
                  <a:close/>
                  <a:moveTo>
                    <a:pt x="38" y="77"/>
                  </a:moveTo>
                  <a:cubicBezTo>
                    <a:pt x="38" y="77"/>
                    <a:pt x="37" y="77"/>
                    <a:pt x="37" y="76"/>
                  </a:cubicBezTo>
                  <a:cubicBezTo>
                    <a:pt x="37" y="76"/>
                    <a:pt x="37" y="76"/>
                    <a:pt x="37" y="76"/>
                  </a:cubicBezTo>
                  <a:cubicBezTo>
                    <a:pt x="37" y="76"/>
                    <a:pt x="37" y="76"/>
                    <a:pt x="36" y="76"/>
                  </a:cubicBezTo>
                  <a:cubicBezTo>
                    <a:pt x="36" y="76"/>
                    <a:pt x="36" y="76"/>
                    <a:pt x="36" y="76"/>
                  </a:cubicBezTo>
                  <a:cubicBezTo>
                    <a:pt x="37" y="76"/>
                    <a:pt x="37" y="77"/>
                    <a:pt x="38" y="77"/>
                  </a:cubicBezTo>
                  <a:close/>
                  <a:moveTo>
                    <a:pt x="30" y="66"/>
                  </a:moveTo>
                  <a:cubicBezTo>
                    <a:pt x="30" y="67"/>
                    <a:pt x="31" y="68"/>
                    <a:pt x="32" y="69"/>
                  </a:cubicBezTo>
                  <a:cubicBezTo>
                    <a:pt x="32" y="69"/>
                    <a:pt x="32" y="69"/>
                    <a:pt x="32" y="69"/>
                  </a:cubicBezTo>
                  <a:cubicBezTo>
                    <a:pt x="30" y="67"/>
                    <a:pt x="29" y="65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7" y="60"/>
                    <a:pt x="26" y="58"/>
                    <a:pt x="25" y="56"/>
                  </a:cubicBezTo>
                  <a:cubicBezTo>
                    <a:pt x="25" y="56"/>
                    <a:pt x="25" y="56"/>
                    <a:pt x="25" y="56"/>
                  </a:cubicBezTo>
                  <a:cubicBezTo>
                    <a:pt x="26" y="59"/>
                    <a:pt x="28" y="63"/>
                    <a:pt x="30" y="66"/>
                  </a:cubicBezTo>
                  <a:close/>
                  <a:moveTo>
                    <a:pt x="99" y="63"/>
                  </a:moveTo>
                  <a:cubicBezTo>
                    <a:pt x="80" y="40"/>
                    <a:pt x="80" y="40"/>
                    <a:pt x="80" y="40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99" y="63"/>
                    <a:pt x="99" y="63"/>
                    <a:pt x="99" y="63"/>
                  </a:cubicBezTo>
                  <a:close/>
                  <a:moveTo>
                    <a:pt x="57" y="63"/>
                  </a:moveTo>
                  <a:cubicBezTo>
                    <a:pt x="57" y="63"/>
                    <a:pt x="57" y="62"/>
                    <a:pt x="57" y="62"/>
                  </a:cubicBezTo>
                  <a:cubicBezTo>
                    <a:pt x="57" y="62"/>
                    <a:pt x="57" y="62"/>
                    <a:pt x="57" y="62"/>
                  </a:cubicBezTo>
                  <a:cubicBezTo>
                    <a:pt x="57" y="62"/>
                    <a:pt x="57" y="63"/>
                    <a:pt x="57" y="63"/>
                  </a:cubicBezTo>
                  <a:close/>
                  <a:moveTo>
                    <a:pt x="57" y="62"/>
                  </a:moveTo>
                  <a:cubicBezTo>
                    <a:pt x="59" y="61"/>
                    <a:pt x="61" y="59"/>
                    <a:pt x="62" y="57"/>
                  </a:cubicBezTo>
                  <a:cubicBezTo>
                    <a:pt x="62" y="57"/>
                    <a:pt x="62" y="57"/>
                    <a:pt x="62" y="57"/>
                  </a:cubicBezTo>
                  <a:cubicBezTo>
                    <a:pt x="61" y="59"/>
                    <a:pt x="59" y="61"/>
                    <a:pt x="57" y="62"/>
                  </a:cubicBezTo>
                  <a:close/>
                  <a:moveTo>
                    <a:pt x="14" y="29"/>
                  </a:moveTo>
                  <a:cubicBezTo>
                    <a:pt x="10" y="18"/>
                    <a:pt x="7" y="9"/>
                    <a:pt x="5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7" y="9"/>
                    <a:pt x="10" y="18"/>
                    <a:pt x="14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260" name="Group 256"/>
          <p:cNvGrpSpPr>
            <a:grpSpLocks noChangeAspect="1"/>
          </p:cNvGrpSpPr>
          <p:nvPr/>
        </p:nvGrpSpPr>
        <p:grpSpPr bwMode="auto">
          <a:xfrm>
            <a:off x="2233334" y="3524152"/>
            <a:ext cx="1219680" cy="2209679"/>
            <a:chOff x="1972" y="1052"/>
            <a:chExt cx="616" cy="1116"/>
          </a:xfrm>
          <a:solidFill>
            <a:srgbClr val="F7B63E"/>
          </a:solidFill>
        </p:grpSpPr>
        <p:sp>
          <p:nvSpPr>
            <p:cNvPr id="262" name="Freeform 257"/>
            <p:cNvSpPr>
              <a:spLocks noEditPoints="1"/>
            </p:cNvSpPr>
            <p:nvPr/>
          </p:nvSpPr>
          <p:spPr bwMode="auto">
            <a:xfrm>
              <a:off x="2161" y="1160"/>
              <a:ext cx="288" cy="287"/>
            </a:xfrm>
            <a:custGeom>
              <a:avLst/>
              <a:gdLst>
                <a:gd name="T0" fmla="*/ 0 w 114"/>
                <a:gd name="T1" fmla="*/ 57 h 114"/>
                <a:gd name="T2" fmla="*/ 55 w 114"/>
                <a:gd name="T3" fmla="*/ 0 h 114"/>
                <a:gd name="T4" fmla="*/ 55 w 114"/>
                <a:gd name="T5" fmla="*/ 0 h 114"/>
                <a:gd name="T6" fmla="*/ 114 w 114"/>
                <a:gd name="T7" fmla="*/ 57 h 114"/>
                <a:gd name="T8" fmla="*/ 114 w 114"/>
                <a:gd name="T9" fmla="*/ 57 h 114"/>
                <a:gd name="T10" fmla="*/ 55 w 114"/>
                <a:gd name="T11" fmla="*/ 114 h 114"/>
                <a:gd name="T12" fmla="*/ 55 w 114"/>
                <a:gd name="T13" fmla="*/ 114 h 114"/>
                <a:gd name="T14" fmla="*/ 0 w 114"/>
                <a:gd name="T15" fmla="*/ 57 h 114"/>
                <a:gd name="T16" fmla="*/ 4 w 114"/>
                <a:gd name="T17" fmla="*/ 57 h 114"/>
                <a:gd name="T18" fmla="*/ 55 w 114"/>
                <a:gd name="T19" fmla="*/ 110 h 114"/>
                <a:gd name="T20" fmla="*/ 55 w 114"/>
                <a:gd name="T21" fmla="*/ 110 h 114"/>
                <a:gd name="T22" fmla="*/ 110 w 114"/>
                <a:gd name="T23" fmla="*/ 57 h 114"/>
                <a:gd name="T24" fmla="*/ 110 w 114"/>
                <a:gd name="T25" fmla="*/ 57 h 114"/>
                <a:gd name="T26" fmla="*/ 55 w 114"/>
                <a:gd name="T27" fmla="*/ 4 h 114"/>
                <a:gd name="T28" fmla="*/ 55 w 114"/>
                <a:gd name="T29" fmla="*/ 4 h 114"/>
                <a:gd name="T30" fmla="*/ 4 w 114"/>
                <a:gd name="T31" fmla="*/ 57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14" h="114">
                  <a:moveTo>
                    <a:pt x="0" y="57"/>
                  </a:moveTo>
                  <a:cubicBezTo>
                    <a:pt x="0" y="26"/>
                    <a:pt x="25" y="0"/>
                    <a:pt x="55" y="0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86" y="1"/>
                    <a:pt x="114" y="26"/>
                    <a:pt x="114" y="57"/>
                  </a:cubicBezTo>
                  <a:cubicBezTo>
                    <a:pt x="114" y="57"/>
                    <a:pt x="114" y="57"/>
                    <a:pt x="114" y="57"/>
                  </a:cubicBezTo>
                  <a:cubicBezTo>
                    <a:pt x="114" y="89"/>
                    <a:pt x="86" y="114"/>
                    <a:pt x="55" y="114"/>
                  </a:cubicBezTo>
                  <a:cubicBezTo>
                    <a:pt x="55" y="114"/>
                    <a:pt x="55" y="114"/>
                    <a:pt x="55" y="114"/>
                  </a:cubicBezTo>
                  <a:cubicBezTo>
                    <a:pt x="25" y="114"/>
                    <a:pt x="0" y="89"/>
                    <a:pt x="0" y="57"/>
                  </a:cubicBezTo>
                  <a:close/>
                  <a:moveTo>
                    <a:pt x="4" y="57"/>
                  </a:moveTo>
                  <a:cubicBezTo>
                    <a:pt x="4" y="87"/>
                    <a:pt x="27" y="110"/>
                    <a:pt x="55" y="110"/>
                  </a:cubicBezTo>
                  <a:cubicBezTo>
                    <a:pt x="55" y="110"/>
                    <a:pt x="55" y="110"/>
                    <a:pt x="55" y="110"/>
                  </a:cubicBezTo>
                  <a:cubicBezTo>
                    <a:pt x="84" y="110"/>
                    <a:pt x="110" y="87"/>
                    <a:pt x="110" y="57"/>
                  </a:cubicBezTo>
                  <a:cubicBezTo>
                    <a:pt x="110" y="57"/>
                    <a:pt x="110" y="57"/>
                    <a:pt x="110" y="57"/>
                  </a:cubicBezTo>
                  <a:cubicBezTo>
                    <a:pt x="110" y="28"/>
                    <a:pt x="84" y="5"/>
                    <a:pt x="55" y="4"/>
                  </a:cubicBezTo>
                  <a:cubicBezTo>
                    <a:pt x="55" y="4"/>
                    <a:pt x="55" y="4"/>
                    <a:pt x="55" y="4"/>
                  </a:cubicBezTo>
                  <a:cubicBezTo>
                    <a:pt x="27" y="5"/>
                    <a:pt x="4" y="28"/>
                    <a:pt x="4" y="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3" name="Freeform 258"/>
            <p:cNvSpPr>
              <a:spLocks noEditPoints="1"/>
            </p:cNvSpPr>
            <p:nvPr/>
          </p:nvSpPr>
          <p:spPr bwMode="auto">
            <a:xfrm>
              <a:off x="2156" y="1155"/>
              <a:ext cx="298" cy="297"/>
            </a:xfrm>
            <a:custGeom>
              <a:avLst/>
              <a:gdLst>
                <a:gd name="T0" fmla="*/ 0 w 118"/>
                <a:gd name="T1" fmla="*/ 59 h 118"/>
                <a:gd name="T2" fmla="*/ 2 w 118"/>
                <a:gd name="T3" fmla="*/ 59 h 118"/>
                <a:gd name="T4" fmla="*/ 0 w 118"/>
                <a:gd name="T5" fmla="*/ 59 h 118"/>
                <a:gd name="T6" fmla="*/ 57 w 118"/>
                <a:gd name="T7" fmla="*/ 0 h 118"/>
                <a:gd name="T8" fmla="*/ 57 w 118"/>
                <a:gd name="T9" fmla="*/ 0 h 118"/>
                <a:gd name="T10" fmla="*/ 118 w 118"/>
                <a:gd name="T11" fmla="*/ 59 h 118"/>
                <a:gd name="T12" fmla="*/ 118 w 118"/>
                <a:gd name="T13" fmla="*/ 59 h 118"/>
                <a:gd name="T14" fmla="*/ 57 w 118"/>
                <a:gd name="T15" fmla="*/ 118 h 118"/>
                <a:gd name="T16" fmla="*/ 57 w 118"/>
                <a:gd name="T17" fmla="*/ 118 h 118"/>
                <a:gd name="T18" fmla="*/ 0 w 118"/>
                <a:gd name="T19" fmla="*/ 59 h 118"/>
                <a:gd name="T20" fmla="*/ 57 w 118"/>
                <a:gd name="T21" fmla="*/ 114 h 118"/>
                <a:gd name="T22" fmla="*/ 114 w 118"/>
                <a:gd name="T23" fmla="*/ 59 h 118"/>
                <a:gd name="T24" fmla="*/ 114 w 118"/>
                <a:gd name="T25" fmla="*/ 59 h 118"/>
                <a:gd name="T26" fmla="*/ 57 w 118"/>
                <a:gd name="T27" fmla="*/ 4 h 118"/>
                <a:gd name="T28" fmla="*/ 57 w 118"/>
                <a:gd name="T29" fmla="*/ 4 h 118"/>
                <a:gd name="T30" fmla="*/ 19 w 118"/>
                <a:gd name="T31" fmla="*/ 21 h 118"/>
                <a:gd name="T32" fmla="*/ 19 w 118"/>
                <a:gd name="T33" fmla="*/ 21 h 118"/>
                <a:gd name="T34" fmla="*/ 57 w 118"/>
                <a:gd name="T35" fmla="*/ 4 h 118"/>
                <a:gd name="T36" fmla="*/ 57 w 118"/>
                <a:gd name="T37" fmla="*/ 4 h 118"/>
                <a:gd name="T38" fmla="*/ 114 w 118"/>
                <a:gd name="T39" fmla="*/ 59 h 118"/>
                <a:gd name="T40" fmla="*/ 114 w 118"/>
                <a:gd name="T41" fmla="*/ 59 h 118"/>
                <a:gd name="T42" fmla="*/ 57 w 118"/>
                <a:gd name="T43" fmla="*/ 114 h 118"/>
                <a:gd name="T44" fmla="*/ 57 w 118"/>
                <a:gd name="T45" fmla="*/ 114 h 118"/>
                <a:gd name="T46" fmla="*/ 17 w 118"/>
                <a:gd name="T47" fmla="*/ 96 h 118"/>
                <a:gd name="T48" fmla="*/ 17 w 118"/>
                <a:gd name="T49" fmla="*/ 96 h 118"/>
                <a:gd name="T50" fmla="*/ 57 w 118"/>
                <a:gd name="T51" fmla="*/ 114 h 118"/>
                <a:gd name="T52" fmla="*/ 57 w 118"/>
                <a:gd name="T53" fmla="*/ 110 h 118"/>
                <a:gd name="T54" fmla="*/ 110 w 118"/>
                <a:gd name="T55" fmla="*/ 59 h 118"/>
                <a:gd name="T56" fmla="*/ 110 w 118"/>
                <a:gd name="T57" fmla="*/ 59 h 118"/>
                <a:gd name="T58" fmla="*/ 57 w 118"/>
                <a:gd name="T59" fmla="*/ 8 h 118"/>
                <a:gd name="T60" fmla="*/ 57 w 118"/>
                <a:gd name="T61" fmla="*/ 8 h 118"/>
                <a:gd name="T62" fmla="*/ 8 w 118"/>
                <a:gd name="T63" fmla="*/ 59 h 118"/>
                <a:gd name="T64" fmla="*/ 8 w 118"/>
                <a:gd name="T65" fmla="*/ 59 h 118"/>
                <a:gd name="T66" fmla="*/ 57 w 118"/>
                <a:gd name="T67" fmla="*/ 110 h 118"/>
                <a:gd name="T68" fmla="*/ 4 w 118"/>
                <a:gd name="T69" fmla="*/ 64 h 118"/>
                <a:gd name="T70" fmla="*/ 4 w 118"/>
                <a:gd name="T71" fmla="*/ 59 h 118"/>
                <a:gd name="T72" fmla="*/ 4 w 118"/>
                <a:gd name="T73" fmla="*/ 59 h 118"/>
                <a:gd name="T74" fmla="*/ 6 w 118"/>
                <a:gd name="T75" fmla="*/ 59 h 118"/>
                <a:gd name="T76" fmla="*/ 4 w 118"/>
                <a:gd name="T77" fmla="*/ 59 h 118"/>
                <a:gd name="T78" fmla="*/ 4 w 118"/>
                <a:gd name="T79" fmla="*/ 55 h 118"/>
                <a:gd name="T80" fmla="*/ 4 w 118"/>
                <a:gd name="T81" fmla="*/ 55 h 118"/>
                <a:gd name="T82" fmla="*/ 4 w 118"/>
                <a:gd name="T83" fmla="*/ 59 h 118"/>
                <a:gd name="T84" fmla="*/ 4 w 118"/>
                <a:gd name="T85" fmla="*/ 59 h 118"/>
                <a:gd name="T86" fmla="*/ 4 w 118"/>
                <a:gd name="T87" fmla="*/ 64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18" h="118">
                  <a:moveTo>
                    <a:pt x="0" y="59"/>
                  </a:moveTo>
                  <a:cubicBezTo>
                    <a:pt x="2" y="59"/>
                    <a:pt x="2" y="59"/>
                    <a:pt x="2" y="59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0" y="27"/>
                    <a:pt x="26" y="0"/>
                    <a:pt x="57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89" y="1"/>
                    <a:pt x="118" y="27"/>
                    <a:pt x="118" y="59"/>
                  </a:cubicBezTo>
                  <a:cubicBezTo>
                    <a:pt x="118" y="59"/>
                    <a:pt x="118" y="59"/>
                    <a:pt x="118" y="59"/>
                  </a:cubicBezTo>
                  <a:cubicBezTo>
                    <a:pt x="118" y="92"/>
                    <a:pt x="89" y="118"/>
                    <a:pt x="57" y="118"/>
                  </a:cubicBezTo>
                  <a:cubicBezTo>
                    <a:pt x="57" y="118"/>
                    <a:pt x="57" y="118"/>
                    <a:pt x="57" y="118"/>
                  </a:cubicBezTo>
                  <a:cubicBezTo>
                    <a:pt x="26" y="118"/>
                    <a:pt x="0" y="92"/>
                    <a:pt x="0" y="59"/>
                  </a:cubicBezTo>
                  <a:close/>
                  <a:moveTo>
                    <a:pt x="57" y="114"/>
                  </a:moveTo>
                  <a:cubicBezTo>
                    <a:pt x="87" y="114"/>
                    <a:pt x="114" y="90"/>
                    <a:pt x="114" y="59"/>
                  </a:cubicBezTo>
                  <a:cubicBezTo>
                    <a:pt x="114" y="59"/>
                    <a:pt x="114" y="59"/>
                    <a:pt x="114" y="59"/>
                  </a:cubicBezTo>
                  <a:cubicBezTo>
                    <a:pt x="114" y="29"/>
                    <a:pt x="87" y="4"/>
                    <a:pt x="57" y="4"/>
                  </a:cubicBezTo>
                  <a:cubicBezTo>
                    <a:pt x="57" y="4"/>
                    <a:pt x="57" y="4"/>
                    <a:pt x="57" y="4"/>
                  </a:cubicBezTo>
                  <a:cubicBezTo>
                    <a:pt x="42" y="4"/>
                    <a:pt x="29" y="11"/>
                    <a:pt x="19" y="21"/>
                  </a:cubicBezTo>
                  <a:cubicBezTo>
                    <a:pt x="19" y="21"/>
                    <a:pt x="19" y="21"/>
                    <a:pt x="19" y="21"/>
                  </a:cubicBezTo>
                  <a:cubicBezTo>
                    <a:pt x="29" y="11"/>
                    <a:pt x="42" y="5"/>
                    <a:pt x="57" y="4"/>
                  </a:cubicBezTo>
                  <a:cubicBezTo>
                    <a:pt x="57" y="4"/>
                    <a:pt x="57" y="4"/>
                    <a:pt x="57" y="4"/>
                  </a:cubicBezTo>
                  <a:cubicBezTo>
                    <a:pt x="87" y="5"/>
                    <a:pt x="114" y="29"/>
                    <a:pt x="114" y="59"/>
                  </a:cubicBezTo>
                  <a:cubicBezTo>
                    <a:pt x="114" y="59"/>
                    <a:pt x="114" y="59"/>
                    <a:pt x="114" y="59"/>
                  </a:cubicBezTo>
                  <a:cubicBezTo>
                    <a:pt x="114" y="90"/>
                    <a:pt x="87" y="114"/>
                    <a:pt x="57" y="114"/>
                  </a:cubicBezTo>
                  <a:cubicBezTo>
                    <a:pt x="57" y="114"/>
                    <a:pt x="57" y="114"/>
                    <a:pt x="57" y="114"/>
                  </a:cubicBezTo>
                  <a:cubicBezTo>
                    <a:pt x="41" y="114"/>
                    <a:pt x="27" y="107"/>
                    <a:pt x="17" y="96"/>
                  </a:cubicBezTo>
                  <a:cubicBezTo>
                    <a:pt x="17" y="96"/>
                    <a:pt x="17" y="96"/>
                    <a:pt x="17" y="96"/>
                  </a:cubicBezTo>
                  <a:cubicBezTo>
                    <a:pt x="27" y="107"/>
                    <a:pt x="41" y="114"/>
                    <a:pt x="57" y="114"/>
                  </a:cubicBezTo>
                  <a:close/>
                  <a:moveTo>
                    <a:pt x="57" y="110"/>
                  </a:moveTo>
                  <a:cubicBezTo>
                    <a:pt x="84" y="110"/>
                    <a:pt x="110" y="87"/>
                    <a:pt x="110" y="59"/>
                  </a:cubicBezTo>
                  <a:cubicBezTo>
                    <a:pt x="110" y="59"/>
                    <a:pt x="110" y="59"/>
                    <a:pt x="110" y="59"/>
                  </a:cubicBezTo>
                  <a:cubicBezTo>
                    <a:pt x="110" y="32"/>
                    <a:pt x="84" y="8"/>
                    <a:pt x="57" y="8"/>
                  </a:cubicBezTo>
                  <a:cubicBezTo>
                    <a:pt x="57" y="8"/>
                    <a:pt x="57" y="8"/>
                    <a:pt x="57" y="8"/>
                  </a:cubicBezTo>
                  <a:cubicBezTo>
                    <a:pt x="30" y="9"/>
                    <a:pt x="8" y="31"/>
                    <a:pt x="8" y="59"/>
                  </a:cubicBezTo>
                  <a:cubicBezTo>
                    <a:pt x="8" y="59"/>
                    <a:pt x="8" y="59"/>
                    <a:pt x="8" y="59"/>
                  </a:cubicBezTo>
                  <a:cubicBezTo>
                    <a:pt x="8" y="88"/>
                    <a:pt x="30" y="110"/>
                    <a:pt x="57" y="110"/>
                  </a:cubicBezTo>
                  <a:close/>
                  <a:moveTo>
                    <a:pt x="4" y="64"/>
                  </a:moveTo>
                  <a:cubicBezTo>
                    <a:pt x="4" y="62"/>
                    <a:pt x="4" y="61"/>
                    <a:pt x="4" y="59"/>
                  </a:cubicBezTo>
                  <a:cubicBezTo>
                    <a:pt x="4" y="59"/>
                    <a:pt x="4" y="59"/>
                    <a:pt x="4" y="59"/>
                  </a:cubicBezTo>
                  <a:cubicBezTo>
                    <a:pt x="6" y="59"/>
                    <a:pt x="6" y="59"/>
                    <a:pt x="6" y="59"/>
                  </a:cubicBezTo>
                  <a:cubicBezTo>
                    <a:pt x="4" y="59"/>
                    <a:pt x="4" y="59"/>
                    <a:pt x="4" y="59"/>
                  </a:cubicBezTo>
                  <a:cubicBezTo>
                    <a:pt x="4" y="58"/>
                    <a:pt x="4" y="57"/>
                    <a:pt x="4" y="55"/>
                  </a:cubicBezTo>
                  <a:cubicBezTo>
                    <a:pt x="4" y="55"/>
                    <a:pt x="4" y="55"/>
                    <a:pt x="4" y="55"/>
                  </a:cubicBezTo>
                  <a:cubicBezTo>
                    <a:pt x="4" y="57"/>
                    <a:pt x="4" y="58"/>
                    <a:pt x="4" y="59"/>
                  </a:cubicBezTo>
                  <a:cubicBezTo>
                    <a:pt x="4" y="59"/>
                    <a:pt x="4" y="59"/>
                    <a:pt x="4" y="59"/>
                  </a:cubicBezTo>
                  <a:cubicBezTo>
                    <a:pt x="4" y="61"/>
                    <a:pt x="4" y="62"/>
                    <a:pt x="4" y="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4" name="Freeform 259"/>
            <p:cNvSpPr>
              <a:spLocks noEditPoints="1"/>
            </p:cNvSpPr>
            <p:nvPr/>
          </p:nvSpPr>
          <p:spPr bwMode="auto">
            <a:xfrm>
              <a:off x="2212" y="1291"/>
              <a:ext cx="161" cy="75"/>
            </a:xfrm>
            <a:custGeom>
              <a:avLst/>
              <a:gdLst>
                <a:gd name="T0" fmla="*/ 0 w 64"/>
                <a:gd name="T1" fmla="*/ 10 h 30"/>
                <a:gd name="T2" fmla="*/ 3 w 64"/>
                <a:gd name="T3" fmla="*/ 8 h 30"/>
                <a:gd name="T4" fmla="*/ 11 w 64"/>
                <a:gd name="T5" fmla="*/ 17 h 30"/>
                <a:gd name="T6" fmla="*/ 11 w 64"/>
                <a:gd name="T7" fmla="*/ 17 h 30"/>
                <a:gd name="T8" fmla="*/ 31 w 64"/>
                <a:gd name="T9" fmla="*/ 26 h 30"/>
                <a:gd name="T10" fmla="*/ 31 w 64"/>
                <a:gd name="T11" fmla="*/ 26 h 30"/>
                <a:gd name="T12" fmla="*/ 35 w 64"/>
                <a:gd name="T13" fmla="*/ 25 h 30"/>
                <a:gd name="T14" fmla="*/ 35 w 64"/>
                <a:gd name="T15" fmla="*/ 25 h 30"/>
                <a:gd name="T16" fmla="*/ 54 w 64"/>
                <a:gd name="T17" fmla="*/ 11 h 30"/>
                <a:gd name="T18" fmla="*/ 54 w 64"/>
                <a:gd name="T19" fmla="*/ 11 h 30"/>
                <a:gd name="T20" fmla="*/ 60 w 64"/>
                <a:gd name="T21" fmla="*/ 0 h 30"/>
                <a:gd name="T22" fmla="*/ 60 w 64"/>
                <a:gd name="T23" fmla="*/ 0 h 30"/>
                <a:gd name="T24" fmla="*/ 64 w 64"/>
                <a:gd name="T25" fmla="*/ 1 h 30"/>
                <a:gd name="T26" fmla="*/ 36 w 64"/>
                <a:gd name="T27" fmla="*/ 29 h 30"/>
                <a:gd name="T28" fmla="*/ 36 w 64"/>
                <a:gd name="T29" fmla="*/ 29 h 30"/>
                <a:gd name="T30" fmla="*/ 31 w 64"/>
                <a:gd name="T31" fmla="*/ 30 h 30"/>
                <a:gd name="T32" fmla="*/ 31 w 64"/>
                <a:gd name="T33" fmla="*/ 30 h 30"/>
                <a:gd name="T34" fmla="*/ 0 w 64"/>
                <a:gd name="T35" fmla="*/ 10 h 30"/>
                <a:gd name="T36" fmla="*/ 0 w 64"/>
                <a:gd name="T37" fmla="*/ 10 h 30"/>
                <a:gd name="T38" fmla="*/ 0 w 64"/>
                <a:gd name="T39" fmla="*/ 10 h 30"/>
                <a:gd name="T40" fmla="*/ 0 w 64"/>
                <a:gd name="T41" fmla="*/ 10 h 30"/>
                <a:gd name="T42" fmla="*/ 0 w 64"/>
                <a:gd name="T43" fmla="*/ 10 h 30"/>
                <a:gd name="T44" fmla="*/ 0 w 64"/>
                <a:gd name="T45" fmla="*/ 1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4" h="30">
                  <a:moveTo>
                    <a:pt x="0" y="10"/>
                  </a:move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6" y="12"/>
                    <a:pt x="11" y="17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16" y="21"/>
                    <a:pt x="23" y="26"/>
                    <a:pt x="31" y="26"/>
                  </a:cubicBezTo>
                  <a:cubicBezTo>
                    <a:pt x="31" y="26"/>
                    <a:pt x="31" y="26"/>
                    <a:pt x="31" y="26"/>
                  </a:cubicBezTo>
                  <a:cubicBezTo>
                    <a:pt x="32" y="26"/>
                    <a:pt x="34" y="25"/>
                    <a:pt x="35" y="25"/>
                  </a:cubicBezTo>
                  <a:cubicBezTo>
                    <a:pt x="35" y="25"/>
                    <a:pt x="35" y="25"/>
                    <a:pt x="35" y="25"/>
                  </a:cubicBezTo>
                  <a:cubicBezTo>
                    <a:pt x="44" y="24"/>
                    <a:pt x="50" y="17"/>
                    <a:pt x="54" y="11"/>
                  </a:cubicBezTo>
                  <a:cubicBezTo>
                    <a:pt x="54" y="11"/>
                    <a:pt x="54" y="11"/>
                    <a:pt x="54" y="11"/>
                  </a:cubicBezTo>
                  <a:cubicBezTo>
                    <a:pt x="58" y="5"/>
                    <a:pt x="60" y="0"/>
                    <a:pt x="60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64" y="1"/>
                    <a:pt x="64" y="1"/>
                    <a:pt x="64" y="1"/>
                  </a:cubicBezTo>
                  <a:cubicBezTo>
                    <a:pt x="64" y="1"/>
                    <a:pt x="56" y="25"/>
                    <a:pt x="36" y="29"/>
                  </a:cubicBezTo>
                  <a:cubicBezTo>
                    <a:pt x="36" y="29"/>
                    <a:pt x="36" y="29"/>
                    <a:pt x="36" y="29"/>
                  </a:cubicBezTo>
                  <a:cubicBezTo>
                    <a:pt x="34" y="29"/>
                    <a:pt x="32" y="30"/>
                    <a:pt x="31" y="30"/>
                  </a:cubicBezTo>
                  <a:cubicBezTo>
                    <a:pt x="31" y="30"/>
                    <a:pt x="31" y="30"/>
                    <a:pt x="31" y="30"/>
                  </a:cubicBezTo>
                  <a:cubicBezTo>
                    <a:pt x="13" y="29"/>
                    <a:pt x="0" y="10"/>
                    <a:pt x="0" y="10"/>
                  </a:cubicBezTo>
                  <a:close/>
                  <a:moveTo>
                    <a:pt x="0" y="1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5" name="Freeform 260"/>
            <p:cNvSpPr>
              <a:spLocks noEditPoints="1"/>
            </p:cNvSpPr>
            <p:nvPr/>
          </p:nvSpPr>
          <p:spPr bwMode="auto">
            <a:xfrm>
              <a:off x="2204" y="1283"/>
              <a:ext cx="180" cy="88"/>
            </a:xfrm>
            <a:custGeom>
              <a:avLst/>
              <a:gdLst>
                <a:gd name="T0" fmla="*/ 0 w 71"/>
                <a:gd name="T1" fmla="*/ 13 h 35"/>
                <a:gd name="T2" fmla="*/ 6 w 71"/>
                <a:gd name="T3" fmla="*/ 9 h 35"/>
                <a:gd name="T4" fmla="*/ 7 w 71"/>
                <a:gd name="T5" fmla="*/ 9 h 35"/>
                <a:gd name="T6" fmla="*/ 8 w 71"/>
                <a:gd name="T7" fmla="*/ 9 h 35"/>
                <a:gd name="T8" fmla="*/ 8 w 71"/>
                <a:gd name="T9" fmla="*/ 9 h 35"/>
                <a:gd name="T10" fmla="*/ 8 w 71"/>
                <a:gd name="T11" fmla="*/ 9 h 35"/>
                <a:gd name="T12" fmla="*/ 8 w 71"/>
                <a:gd name="T13" fmla="*/ 9 h 35"/>
                <a:gd name="T14" fmla="*/ 8 w 71"/>
                <a:gd name="T15" fmla="*/ 9 h 35"/>
                <a:gd name="T16" fmla="*/ 8 w 71"/>
                <a:gd name="T17" fmla="*/ 10 h 35"/>
                <a:gd name="T18" fmla="*/ 8 w 71"/>
                <a:gd name="T19" fmla="*/ 10 h 35"/>
                <a:gd name="T20" fmla="*/ 9 w 71"/>
                <a:gd name="T21" fmla="*/ 10 h 35"/>
                <a:gd name="T22" fmla="*/ 10 w 71"/>
                <a:gd name="T23" fmla="*/ 12 h 35"/>
                <a:gd name="T24" fmla="*/ 16 w 71"/>
                <a:gd name="T25" fmla="*/ 18 h 35"/>
                <a:gd name="T26" fmla="*/ 34 w 71"/>
                <a:gd name="T27" fmla="*/ 27 h 35"/>
                <a:gd name="T28" fmla="*/ 34 w 71"/>
                <a:gd name="T29" fmla="*/ 27 h 35"/>
                <a:gd name="T30" fmla="*/ 34 w 71"/>
                <a:gd name="T31" fmla="*/ 27 h 35"/>
                <a:gd name="T32" fmla="*/ 37 w 71"/>
                <a:gd name="T33" fmla="*/ 26 h 35"/>
                <a:gd name="T34" fmla="*/ 55 w 71"/>
                <a:gd name="T35" fmla="*/ 13 h 35"/>
                <a:gd name="T36" fmla="*/ 61 w 71"/>
                <a:gd name="T37" fmla="*/ 2 h 35"/>
                <a:gd name="T38" fmla="*/ 61 w 71"/>
                <a:gd name="T39" fmla="*/ 0 h 35"/>
                <a:gd name="T40" fmla="*/ 68 w 71"/>
                <a:gd name="T41" fmla="*/ 5 h 35"/>
                <a:gd name="T42" fmla="*/ 68 w 71"/>
                <a:gd name="T43" fmla="*/ 6 h 35"/>
                <a:gd name="T44" fmla="*/ 67 w 71"/>
                <a:gd name="T45" fmla="*/ 8 h 35"/>
                <a:gd name="T46" fmla="*/ 62 w 71"/>
                <a:gd name="T47" fmla="*/ 18 h 35"/>
                <a:gd name="T48" fmla="*/ 39 w 71"/>
                <a:gd name="T49" fmla="*/ 34 h 35"/>
                <a:gd name="T50" fmla="*/ 34 w 71"/>
                <a:gd name="T51" fmla="*/ 35 h 35"/>
                <a:gd name="T52" fmla="*/ 34 w 71"/>
                <a:gd name="T53" fmla="*/ 31 h 35"/>
                <a:gd name="T54" fmla="*/ 36 w 71"/>
                <a:gd name="T55" fmla="*/ 30 h 35"/>
                <a:gd name="T56" fmla="*/ 33 w 71"/>
                <a:gd name="T57" fmla="*/ 31 h 35"/>
                <a:gd name="T58" fmla="*/ 33 w 71"/>
                <a:gd name="T59" fmla="*/ 31 h 35"/>
                <a:gd name="T60" fmla="*/ 33 w 71"/>
                <a:gd name="T61" fmla="*/ 31 h 35"/>
                <a:gd name="T62" fmla="*/ 21 w 71"/>
                <a:gd name="T63" fmla="*/ 27 h 35"/>
                <a:gd name="T64" fmla="*/ 13 w 71"/>
                <a:gd name="T65" fmla="*/ 21 h 35"/>
                <a:gd name="T66" fmla="*/ 9 w 71"/>
                <a:gd name="T67" fmla="*/ 17 h 35"/>
                <a:gd name="T68" fmla="*/ 13 w 71"/>
                <a:gd name="T69" fmla="*/ 21 h 35"/>
                <a:gd name="T70" fmla="*/ 55 w 71"/>
                <a:gd name="T71" fmla="*/ 20 h 35"/>
                <a:gd name="T72" fmla="*/ 55 w 71"/>
                <a:gd name="T73" fmla="*/ 20 h 35"/>
                <a:gd name="T74" fmla="*/ 55 w 71"/>
                <a:gd name="T75" fmla="*/ 20 h 35"/>
                <a:gd name="T76" fmla="*/ 61 w 71"/>
                <a:gd name="T77" fmla="*/ 12 h 35"/>
                <a:gd name="T78" fmla="*/ 59 w 71"/>
                <a:gd name="T79" fmla="*/ 15 h 35"/>
                <a:gd name="T80" fmla="*/ 3 w 71"/>
                <a:gd name="T81" fmla="*/ 13 h 35"/>
                <a:gd name="T82" fmla="*/ 3 w 71"/>
                <a:gd name="T83" fmla="*/ 13 h 35"/>
                <a:gd name="T84" fmla="*/ 2 w 71"/>
                <a:gd name="T85" fmla="*/ 14 h 35"/>
                <a:gd name="T86" fmla="*/ 2 w 71"/>
                <a:gd name="T87" fmla="*/ 14 h 35"/>
                <a:gd name="T88" fmla="*/ 5 w 71"/>
                <a:gd name="T89" fmla="*/ 11 h 35"/>
                <a:gd name="T90" fmla="*/ 5 w 71"/>
                <a:gd name="T91" fmla="*/ 12 h 35"/>
                <a:gd name="T92" fmla="*/ 5 w 71"/>
                <a:gd name="T93" fmla="*/ 1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71" h="35">
                  <a:moveTo>
                    <a:pt x="2" y="14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8" y="9"/>
                    <a:pt x="8" y="10"/>
                    <a:pt x="8" y="10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8" y="10"/>
                    <a:pt x="9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9" y="11"/>
                    <a:pt x="9" y="11"/>
                    <a:pt x="10" y="12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1" y="14"/>
                    <a:pt x="13" y="16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21" y="23"/>
                    <a:pt x="27" y="27"/>
                    <a:pt x="34" y="27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35" y="27"/>
                    <a:pt x="36" y="26"/>
                    <a:pt x="37" y="26"/>
                  </a:cubicBezTo>
                  <a:cubicBezTo>
                    <a:pt x="37" y="26"/>
                    <a:pt x="37" y="26"/>
                    <a:pt x="37" y="26"/>
                  </a:cubicBezTo>
                  <a:cubicBezTo>
                    <a:pt x="45" y="25"/>
                    <a:pt x="51" y="19"/>
                    <a:pt x="55" y="13"/>
                  </a:cubicBezTo>
                  <a:cubicBezTo>
                    <a:pt x="55" y="13"/>
                    <a:pt x="55" y="13"/>
                    <a:pt x="55" y="13"/>
                  </a:cubicBezTo>
                  <a:cubicBezTo>
                    <a:pt x="59" y="8"/>
                    <a:pt x="60" y="3"/>
                    <a:pt x="61" y="2"/>
                  </a:cubicBezTo>
                  <a:cubicBezTo>
                    <a:pt x="61" y="2"/>
                    <a:pt x="61" y="2"/>
                    <a:pt x="61" y="2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71" y="3"/>
                    <a:pt x="71" y="3"/>
                    <a:pt x="71" y="3"/>
                  </a:cubicBezTo>
                  <a:cubicBezTo>
                    <a:pt x="68" y="5"/>
                    <a:pt x="68" y="5"/>
                    <a:pt x="68" y="5"/>
                  </a:cubicBezTo>
                  <a:cubicBezTo>
                    <a:pt x="68" y="5"/>
                    <a:pt x="68" y="5"/>
                    <a:pt x="68" y="6"/>
                  </a:cubicBezTo>
                  <a:cubicBezTo>
                    <a:pt x="68" y="6"/>
                    <a:pt x="68" y="6"/>
                    <a:pt x="68" y="6"/>
                  </a:cubicBezTo>
                  <a:cubicBezTo>
                    <a:pt x="68" y="6"/>
                    <a:pt x="67" y="7"/>
                    <a:pt x="67" y="8"/>
                  </a:cubicBezTo>
                  <a:cubicBezTo>
                    <a:pt x="67" y="8"/>
                    <a:pt x="67" y="8"/>
                    <a:pt x="67" y="8"/>
                  </a:cubicBezTo>
                  <a:cubicBezTo>
                    <a:pt x="66" y="11"/>
                    <a:pt x="64" y="14"/>
                    <a:pt x="62" y="18"/>
                  </a:cubicBezTo>
                  <a:cubicBezTo>
                    <a:pt x="62" y="18"/>
                    <a:pt x="62" y="18"/>
                    <a:pt x="62" y="18"/>
                  </a:cubicBezTo>
                  <a:cubicBezTo>
                    <a:pt x="57" y="24"/>
                    <a:pt x="50" y="32"/>
                    <a:pt x="39" y="34"/>
                  </a:cubicBezTo>
                  <a:cubicBezTo>
                    <a:pt x="39" y="34"/>
                    <a:pt x="39" y="34"/>
                    <a:pt x="39" y="34"/>
                  </a:cubicBezTo>
                  <a:cubicBezTo>
                    <a:pt x="37" y="34"/>
                    <a:pt x="36" y="35"/>
                    <a:pt x="34" y="35"/>
                  </a:cubicBezTo>
                  <a:cubicBezTo>
                    <a:pt x="34" y="35"/>
                    <a:pt x="34" y="35"/>
                    <a:pt x="34" y="35"/>
                  </a:cubicBezTo>
                  <a:cubicBezTo>
                    <a:pt x="15" y="34"/>
                    <a:pt x="3" y="16"/>
                    <a:pt x="2" y="14"/>
                  </a:cubicBezTo>
                  <a:close/>
                  <a:moveTo>
                    <a:pt x="34" y="31"/>
                  </a:moveTo>
                  <a:cubicBezTo>
                    <a:pt x="35" y="31"/>
                    <a:pt x="35" y="31"/>
                    <a:pt x="36" y="30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35" y="31"/>
                    <a:pt x="35" y="31"/>
                    <a:pt x="34" y="31"/>
                  </a:cubicBezTo>
                  <a:close/>
                  <a:moveTo>
                    <a:pt x="33" y="31"/>
                  </a:moveTo>
                  <a:cubicBezTo>
                    <a:pt x="33" y="31"/>
                    <a:pt x="33" y="31"/>
                    <a:pt x="33" y="31"/>
                  </a:cubicBezTo>
                  <a:cubicBezTo>
                    <a:pt x="33" y="31"/>
                    <a:pt x="33" y="31"/>
                    <a:pt x="33" y="31"/>
                  </a:cubicBezTo>
                  <a:cubicBezTo>
                    <a:pt x="33" y="31"/>
                    <a:pt x="33" y="31"/>
                    <a:pt x="33" y="31"/>
                  </a:cubicBezTo>
                  <a:cubicBezTo>
                    <a:pt x="33" y="31"/>
                    <a:pt x="33" y="31"/>
                    <a:pt x="33" y="31"/>
                  </a:cubicBezTo>
                  <a:close/>
                  <a:moveTo>
                    <a:pt x="13" y="21"/>
                  </a:moveTo>
                  <a:cubicBezTo>
                    <a:pt x="15" y="23"/>
                    <a:pt x="18" y="25"/>
                    <a:pt x="21" y="27"/>
                  </a:cubicBezTo>
                  <a:cubicBezTo>
                    <a:pt x="21" y="27"/>
                    <a:pt x="21" y="27"/>
                    <a:pt x="21" y="27"/>
                  </a:cubicBezTo>
                  <a:cubicBezTo>
                    <a:pt x="18" y="25"/>
                    <a:pt x="15" y="23"/>
                    <a:pt x="13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2" y="20"/>
                    <a:pt x="10" y="19"/>
                    <a:pt x="9" y="17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10" y="19"/>
                    <a:pt x="12" y="20"/>
                    <a:pt x="13" y="21"/>
                  </a:cubicBezTo>
                  <a:close/>
                  <a:moveTo>
                    <a:pt x="55" y="20"/>
                  </a:moveTo>
                  <a:cubicBezTo>
                    <a:pt x="55" y="20"/>
                    <a:pt x="55" y="20"/>
                    <a:pt x="55" y="20"/>
                  </a:cubicBezTo>
                  <a:cubicBezTo>
                    <a:pt x="55" y="20"/>
                    <a:pt x="55" y="20"/>
                    <a:pt x="55" y="20"/>
                  </a:cubicBezTo>
                  <a:cubicBezTo>
                    <a:pt x="55" y="20"/>
                    <a:pt x="55" y="20"/>
                    <a:pt x="55" y="20"/>
                  </a:cubicBezTo>
                  <a:close/>
                  <a:moveTo>
                    <a:pt x="59" y="15"/>
                  </a:moveTo>
                  <a:cubicBezTo>
                    <a:pt x="57" y="17"/>
                    <a:pt x="56" y="18"/>
                    <a:pt x="55" y="20"/>
                  </a:cubicBezTo>
                  <a:cubicBezTo>
                    <a:pt x="55" y="20"/>
                    <a:pt x="55" y="20"/>
                    <a:pt x="55" y="20"/>
                  </a:cubicBezTo>
                  <a:cubicBezTo>
                    <a:pt x="57" y="17"/>
                    <a:pt x="59" y="14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0" y="13"/>
                    <a:pt x="59" y="14"/>
                    <a:pt x="59" y="15"/>
                  </a:cubicBezTo>
                  <a:close/>
                  <a:moveTo>
                    <a:pt x="4" y="15"/>
                  </a:moveTo>
                  <a:cubicBezTo>
                    <a:pt x="3" y="13"/>
                    <a:pt x="3" y="13"/>
                    <a:pt x="3" y="13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4" y="15"/>
                    <a:pt x="4" y="15"/>
                    <a:pt x="4" y="15"/>
                  </a:cubicBezTo>
                  <a:close/>
                  <a:moveTo>
                    <a:pt x="2" y="14"/>
                  </a:moveTo>
                  <a:cubicBezTo>
                    <a:pt x="3" y="13"/>
                    <a:pt x="3" y="13"/>
                    <a:pt x="3" y="13"/>
                  </a:cubicBezTo>
                  <a:cubicBezTo>
                    <a:pt x="2" y="14"/>
                    <a:pt x="2" y="14"/>
                    <a:pt x="2" y="14"/>
                  </a:cubicBezTo>
                  <a:close/>
                  <a:moveTo>
                    <a:pt x="5" y="12"/>
                  </a:moveTo>
                  <a:cubicBezTo>
                    <a:pt x="5" y="12"/>
                    <a:pt x="5" y="11"/>
                    <a:pt x="5" y="11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5" y="11"/>
                    <a:pt x="5" y="12"/>
                    <a:pt x="5" y="12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5" y="12"/>
                    <a:pt x="5" y="12"/>
                    <a:pt x="5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6" name="Freeform 261"/>
            <p:cNvSpPr/>
            <p:nvPr/>
          </p:nvSpPr>
          <p:spPr bwMode="auto">
            <a:xfrm>
              <a:off x="2227" y="1246"/>
              <a:ext cx="12" cy="10"/>
            </a:xfrm>
            <a:custGeom>
              <a:avLst/>
              <a:gdLst>
                <a:gd name="T0" fmla="*/ 0 w 12"/>
                <a:gd name="T1" fmla="*/ 10 h 10"/>
                <a:gd name="T2" fmla="*/ 0 w 12"/>
                <a:gd name="T3" fmla="*/ 0 h 10"/>
                <a:gd name="T4" fmla="*/ 12 w 12"/>
                <a:gd name="T5" fmla="*/ 0 h 10"/>
                <a:gd name="T6" fmla="*/ 12 w 12"/>
                <a:gd name="T7" fmla="*/ 10 h 10"/>
                <a:gd name="T8" fmla="*/ 0 w 12"/>
                <a:gd name="T9" fmla="*/ 10 h 10"/>
                <a:gd name="T10" fmla="*/ 0 w 12"/>
                <a:gd name="T11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10">
                  <a:moveTo>
                    <a:pt x="0" y="10"/>
                  </a:moveTo>
                  <a:lnTo>
                    <a:pt x="0" y="0"/>
                  </a:lnTo>
                  <a:lnTo>
                    <a:pt x="12" y="0"/>
                  </a:lnTo>
                  <a:lnTo>
                    <a:pt x="12" y="10"/>
                  </a:lnTo>
                  <a:lnTo>
                    <a:pt x="0" y="1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7" name="Freeform 262"/>
            <p:cNvSpPr>
              <a:spLocks noEditPoints="1"/>
            </p:cNvSpPr>
            <p:nvPr/>
          </p:nvSpPr>
          <p:spPr bwMode="auto">
            <a:xfrm>
              <a:off x="2222" y="1241"/>
              <a:ext cx="23" cy="20"/>
            </a:xfrm>
            <a:custGeom>
              <a:avLst/>
              <a:gdLst>
                <a:gd name="T0" fmla="*/ 17 w 23"/>
                <a:gd name="T1" fmla="*/ 20 h 20"/>
                <a:gd name="T2" fmla="*/ 5 w 23"/>
                <a:gd name="T3" fmla="*/ 20 h 20"/>
                <a:gd name="T4" fmla="*/ 5 w 23"/>
                <a:gd name="T5" fmla="*/ 15 h 20"/>
                <a:gd name="T6" fmla="*/ 10 w 23"/>
                <a:gd name="T7" fmla="*/ 15 h 20"/>
                <a:gd name="T8" fmla="*/ 5 w 23"/>
                <a:gd name="T9" fmla="*/ 15 h 20"/>
                <a:gd name="T10" fmla="*/ 5 w 23"/>
                <a:gd name="T11" fmla="*/ 20 h 20"/>
                <a:gd name="T12" fmla="*/ 0 w 23"/>
                <a:gd name="T13" fmla="*/ 20 h 20"/>
                <a:gd name="T14" fmla="*/ 0 w 23"/>
                <a:gd name="T15" fmla="*/ 0 h 20"/>
                <a:gd name="T16" fmla="*/ 23 w 23"/>
                <a:gd name="T17" fmla="*/ 0 h 20"/>
                <a:gd name="T18" fmla="*/ 23 w 23"/>
                <a:gd name="T19" fmla="*/ 20 h 20"/>
                <a:gd name="T20" fmla="*/ 17 w 23"/>
                <a:gd name="T21" fmla="*/ 20 h 20"/>
                <a:gd name="T22" fmla="*/ 17 w 23"/>
                <a:gd name="T23" fmla="*/ 20 h 20"/>
                <a:gd name="T24" fmla="*/ 10 w 23"/>
                <a:gd name="T25" fmla="*/ 10 h 20"/>
                <a:gd name="T26" fmla="*/ 12 w 23"/>
                <a:gd name="T27" fmla="*/ 10 h 20"/>
                <a:gd name="T28" fmla="*/ 10 w 23"/>
                <a:gd name="T29" fmla="*/ 10 h 20"/>
                <a:gd name="T30" fmla="*/ 10 w 23"/>
                <a:gd name="T31" fmla="*/ 10 h 20"/>
                <a:gd name="T32" fmla="*/ 10 w 23"/>
                <a:gd name="T33" fmla="*/ 1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20">
                  <a:moveTo>
                    <a:pt x="17" y="20"/>
                  </a:moveTo>
                  <a:lnTo>
                    <a:pt x="5" y="20"/>
                  </a:lnTo>
                  <a:lnTo>
                    <a:pt x="5" y="15"/>
                  </a:lnTo>
                  <a:lnTo>
                    <a:pt x="10" y="15"/>
                  </a:lnTo>
                  <a:lnTo>
                    <a:pt x="5" y="15"/>
                  </a:lnTo>
                  <a:lnTo>
                    <a:pt x="5" y="20"/>
                  </a:lnTo>
                  <a:lnTo>
                    <a:pt x="0" y="20"/>
                  </a:lnTo>
                  <a:lnTo>
                    <a:pt x="0" y="0"/>
                  </a:lnTo>
                  <a:lnTo>
                    <a:pt x="23" y="0"/>
                  </a:lnTo>
                  <a:lnTo>
                    <a:pt x="23" y="20"/>
                  </a:lnTo>
                  <a:lnTo>
                    <a:pt x="17" y="20"/>
                  </a:lnTo>
                  <a:lnTo>
                    <a:pt x="17" y="20"/>
                  </a:lnTo>
                  <a:close/>
                  <a:moveTo>
                    <a:pt x="10" y="10"/>
                  </a:moveTo>
                  <a:lnTo>
                    <a:pt x="12" y="10"/>
                  </a:lnTo>
                  <a:lnTo>
                    <a:pt x="10" y="10"/>
                  </a:lnTo>
                  <a:lnTo>
                    <a:pt x="10" y="10"/>
                  </a:lnTo>
                  <a:lnTo>
                    <a:pt x="1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8" name="Freeform 263"/>
            <p:cNvSpPr/>
            <p:nvPr/>
          </p:nvSpPr>
          <p:spPr bwMode="auto">
            <a:xfrm>
              <a:off x="2358" y="1225"/>
              <a:ext cx="10" cy="11"/>
            </a:xfrm>
            <a:custGeom>
              <a:avLst/>
              <a:gdLst>
                <a:gd name="T0" fmla="*/ 0 w 10"/>
                <a:gd name="T1" fmla="*/ 11 h 11"/>
                <a:gd name="T2" fmla="*/ 0 w 10"/>
                <a:gd name="T3" fmla="*/ 0 h 11"/>
                <a:gd name="T4" fmla="*/ 10 w 10"/>
                <a:gd name="T5" fmla="*/ 0 h 11"/>
                <a:gd name="T6" fmla="*/ 10 w 10"/>
                <a:gd name="T7" fmla="*/ 11 h 11"/>
                <a:gd name="T8" fmla="*/ 0 w 10"/>
                <a:gd name="T9" fmla="*/ 11 h 11"/>
                <a:gd name="T10" fmla="*/ 0 w 10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11">
                  <a:moveTo>
                    <a:pt x="0" y="11"/>
                  </a:moveTo>
                  <a:lnTo>
                    <a:pt x="0" y="0"/>
                  </a:lnTo>
                  <a:lnTo>
                    <a:pt x="10" y="0"/>
                  </a:lnTo>
                  <a:lnTo>
                    <a:pt x="10" y="11"/>
                  </a:lnTo>
                  <a:lnTo>
                    <a:pt x="0" y="11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9" name="Freeform 264"/>
            <p:cNvSpPr/>
            <p:nvPr/>
          </p:nvSpPr>
          <p:spPr bwMode="auto">
            <a:xfrm>
              <a:off x="2353" y="1220"/>
              <a:ext cx="20" cy="21"/>
            </a:xfrm>
            <a:custGeom>
              <a:avLst/>
              <a:gdLst>
                <a:gd name="T0" fmla="*/ 15 w 20"/>
                <a:gd name="T1" fmla="*/ 21 h 21"/>
                <a:gd name="T2" fmla="*/ 5 w 20"/>
                <a:gd name="T3" fmla="*/ 21 h 21"/>
                <a:gd name="T4" fmla="*/ 5 w 20"/>
                <a:gd name="T5" fmla="*/ 16 h 21"/>
                <a:gd name="T6" fmla="*/ 10 w 20"/>
                <a:gd name="T7" fmla="*/ 16 h 21"/>
                <a:gd name="T8" fmla="*/ 5 w 20"/>
                <a:gd name="T9" fmla="*/ 16 h 21"/>
                <a:gd name="T10" fmla="*/ 5 w 20"/>
                <a:gd name="T11" fmla="*/ 21 h 21"/>
                <a:gd name="T12" fmla="*/ 0 w 20"/>
                <a:gd name="T13" fmla="*/ 21 h 21"/>
                <a:gd name="T14" fmla="*/ 0 w 20"/>
                <a:gd name="T15" fmla="*/ 0 h 21"/>
                <a:gd name="T16" fmla="*/ 20 w 20"/>
                <a:gd name="T17" fmla="*/ 0 h 21"/>
                <a:gd name="T18" fmla="*/ 20 w 20"/>
                <a:gd name="T19" fmla="*/ 21 h 21"/>
                <a:gd name="T20" fmla="*/ 15 w 20"/>
                <a:gd name="T21" fmla="*/ 21 h 21"/>
                <a:gd name="T22" fmla="*/ 15 w 20"/>
                <a:gd name="T23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" h="21">
                  <a:moveTo>
                    <a:pt x="15" y="21"/>
                  </a:moveTo>
                  <a:lnTo>
                    <a:pt x="5" y="21"/>
                  </a:lnTo>
                  <a:lnTo>
                    <a:pt x="5" y="16"/>
                  </a:lnTo>
                  <a:lnTo>
                    <a:pt x="10" y="16"/>
                  </a:lnTo>
                  <a:lnTo>
                    <a:pt x="5" y="16"/>
                  </a:lnTo>
                  <a:lnTo>
                    <a:pt x="5" y="21"/>
                  </a:lnTo>
                  <a:lnTo>
                    <a:pt x="0" y="21"/>
                  </a:lnTo>
                  <a:lnTo>
                    <a:pt x="0" y="0"/>
                  </a:lnTo>
                  <a:lnTo>
                    <a:pt x="20" y="0"/>
                  </a:lnTo>
                  <a:lnTo>
                    <a:pt x="20" y="21"/>
                  </a:lnTo>
                  <a:lnTo>
                    <a:pt x="15" y="21"/>
                  </a:lnTo>
                  <a:lnTo>
                    <a:pt x="15" y="2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0" name="Freeform 265"/>
            <p:cNvSpPr/>
            <p:nvPr/>
          </p:nvSpPr>
          <p:spPr bwMode="auto">
            <a:xfrm>
              <a:off x="2106" y="1251"/>
              <a:ext cx="78" cy="138"/>
            </a:xfrm>
            <a:custGeom>
              <a:avLst/>
              <a:gdLst>
                <a:gd name="T0" fmla="*/ 0 w 31"/>
                <a:gd name="T1" fmla="*/ 31 h 55"/>
                <a:gd name="T2" fmla="*/ 0 w 31"/>
                <a:gd name="T3" fmla="*/ 30 h 55"/>
                <a:gd name="T4" fmla="*/ 0 w 31"/>
                <a:gd name="T5" fmla="*/ 30 h 55"/>
                <a:gd name="T6" fmla="*/ 25 w 31"/>
                <a:gd name="T7" fmla="*/ 0 h 55"/>
                <a:gd name="T8" fmla="*/ 25 w 31"/>
                <a:gd name="T9" fmla="*/ 0 h 55"/>
                <a:gd name="T10" fmla="*/ 28 w 31"/>
                <a:gd name="T11" fmla="*/ 0 h 55"/>
                <a:gd name="T12" fmla="*/ 28 w 31"/>
                <a:gd name="T13" fmla="*/ 0 h 55"/>
                <a:gd name="T14" fmla="*/ 27 w 31"/>
                <a:gd name="T15" fmla="*/ 4 h 55"/>
                <a:gd name="T16" fmla="*/ 25 w 31"/>
                <a:gd name="T17" fmla="*/ 4 h 55"/>
                <a:gd name="T18" fmla="*/ 25 w 31"/>
                <a:gd name="T19" fmla="*/ 4 h 55"/>
                <a:gd name="T20" fmla="*/ 4 w 31"/>
                <a:gd name="T21" fmla="*/ 30 h 55"/>
                <a:gd name="T22" fmla="*/ 4 w 31"/>
                <a:gd name="T23" fmla="*/ 30 h 55"/>
                <a:gd name="T24" fmla="*/ 4 w 31"/>
                <a:gd name="T25" fmla="*/ 31 h 55"/>
                <a:gd name="T26" fmla="*/ 4 w 31"/>
                <a:gd name="T27" fmla="*/ 31 h 55"/>
                <a:gd name="T28" fmla="*/ 17 w 31"/>
                <a:gd name="T29" fmla="*/ 47 h 55"/>
                <a:gd name="T30" fmla="*/ 17 w 31"/>
                <a:gd name="T31" fmla="*/ 47 h 55"/>
                <a:gd name="T32" fmla="*/ 31 w 31"/>
                <a:gd name="T33" fmla="*/ 51 h 55"/>
                <a:gd name="T34" fmla="*/ 31 w 31"/>
                <a:gd name="T35" fmla="*/ 51 h 55"/>
                <a:gd name="T36" fmla="*/ 30 w 31"/>
                <a:gd name="T37" fmla="*/ 55 h 55"/>
                <a:gd name="T38" fmla="*/ 0 w 31"/>
                <a:gd name="T39" fmla="*/ 31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1" h="55">
                  <a:moveTo>
                    <a:pt x="0" y="31"/>
                  </a:moveTo>
                  <a:cubicBezTo>
                    <a:pt x="0" y="30"/>
                    <a:pt x="0" y="30"/>
                    <a:pt x="0" y="3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2" y="12"/>
                    <a:pt x="15" y="0"/>
                    <a:pt x="25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6" y="0"/>
                    <a:pt x="27" y="0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7" y="4"/>
                    <a:pt x="27" y="4"/>
                    <a:pt x="27" y="4"/>
                  </a:cubicBezTo>
                  <a:cubicBezTo>
                    <a:pt x="26" y="4"/>
                    <a:pt x="26" y="4"/>
                    <a:pt x="25" y="4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18" y="4"/>
                    <a:pt x="5" y="14"/>
                    <a:pt x="4" y="30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4" y="30"/>
                    <a:pt x="4" y="30"/>
                    <a:pt x="4" y="31"/>
                  </a:cubicBezTo>
                  <a:cubicBezTo>
                    <a:pt x="4" y="31"/>
                    <a:pt x="4" y="31"/>
                    <a:pt x="4" y="31"/>
                  </a:cubicBezTo>
                  <a:cubicBezTo>
                    <a:pt x="4" y="39"/>
                    <a:pt x="11" y="44"/>
                    <a:pt x="17" y="47"/>
                  </a:cubicBezTo>
                  <a:cubicBezTo>
                    <a:pt x="17" y="47"/>
                    <a:pt x="17" y="47"/>
                    <a:pt x="17" y="47"/>
                  </a:cubicBezTo>
                  <a:cubicBezTo>
                    <a:pt x="24" y="50"/>
                    <a:pt x="31" y="51"/>
                    <a:pt x="31" y="51"/>
                  </a:cubicBezTo>
                  <a:cubicBezTo>
                    <a:pt x="31" y="51"/>
                    <a:pt x="31" y="51"/>
                    <a:pt x="31" y="51"/>
                  </a:cubicBezTo>
                  <a:cubicBezTo>
                    <a:pt x="30" y="55"/>
                    <a:pt x="30" y="55"/>
                    <a:pt x="30" y="55"/>
                  </a:cubicBezTo>
                  <a:cubicBezTo>
                    <a:pt x="30" y="55"/>
                    <a:pt x="1" y="51"/>
                    <a:pt x="0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1" name="Freeform 266"/>
            <p:cNvSpPr>
              <a:spLocks noEditPoints="1"/>
            </p:cNvSpPr>
            <p:nvPr/>
          </p:nvSpPr>
          <p:spPr bwMode="auto">
            <a:xfrm>
              <a:off x="2100" y="1246"/>
              <a:ext cx="89" cy="148"/>
            </a:xfrm>
            <a:custGeom>
              <a:avLst/>
              <a:gdLst>
                <a:gd name="T0" fmla="*/ 32 w 35"/>
                <a:gd name="T1" fmla="*/ 59 h 59"/>
                <a:gd name="T2" fmla="*/ 31 w 35"/>
                <a:gd name="T3" fmla="*/ 58 h 59"/>
                <a:gd name="T4" fmla="*/ 27 w 35"/>
                <a:gd name="T5" fmla="*/ 58 h 59"/>
                <a:gd name="T6" fmla="*/ 17 w 35"/>
                <a:gd name="T7" fmla="*/ 54 h 59"/>
                <a:gd name="T8" fmla="*/ 0 w 35"/>
                <a:gd name="T9" fmla="*/ 33 h 59"/>
                <a:gd name="T10" fmla="*/ 2 w 35"/>
                <a:gd name="T11" fmla="*/ 33 h 59"/>
                <a:gd name="T12" fmla="*/ 0 w 35"/>
                <a:gd name="T13" fmla="*/ 32 h 59"/>
                <a:gd name="T14" fmla="*/ 27 w 35"/>
                <a:gd name="T15" fmla="*/ 0 h 59"/>
                <a:gd name="T16" fmla="*/ 30 w 35"/>
                <a:gd name="T17" fmla="*/ 0 h 59"/>
                <a:gd name="T18" fmla="*/ 32 w 35"/>
                <a:gd name="T19" fmla="*/ 1 h 59"/>
                <a:gd name="T20" fmla="*/ 28 w 35"/>
                <a:gd name="T21" fmla="*/ 8 h 59"/>
                <a:gd name="T22" fmla="*/ 27 w 35"/>
                <a:gd name="T23" fmla="*/ 8 h 59"/>
                <a:gd name="T24" fmla="*/ 8 w 35"/>
                <a:gd name="T25" fmla="*/ 32 h 59"/>
                <a:gd name="T26" fmla="*/ 8 w 35"/>
                <a:gd name="T27" fmla="*/ 33 h 59"/>
                <a:gd name="T28" fmla="*/ 8 w 35"/>
                <a:gd name="T29" fmla="*/ 33 h 59"/>
                <a:gd name="T30" fmla="*/ 20 w 35"/>
                <a:gd name="T31" fmla="*/ 47 h 59"/>
                <a:gd name="T32" fmla="*/ 33 w 35"/>
                <a:gd name="T33" fmla="*/ 51 h 59"/>
                <a:gd name="T34" fmla="*/ 33 w 35"/>
                <a:gd name="T35" fmla="*/ 51 h 59"/>
                <a:gd name="T36" fmla="*/ 35 w 35"/>
                <a:gd name="T37" fmla="*/ 53 h 59"/>
                <a:gd name="T38" fmla="*/ 32 w 35"/>
                <a:gd name="T39" fmla="*/ 57 h 59"/>
                <a:gd name="T40" fmla="*/ 32 w 35"/>
                <a:gd name="T41" fmla="*/ 57 h 59"/>
                <a:gd name="T42" fmla="*/ 32 w 35"/>
                <a:gd name="T43" fmla="*/ 59 h 59"/>
                <a:gd name="T44" fmla="*/ 32 w 35"/>
                <a:gd name="T45" fmla="*/ 57 h 59"/>
                <a:gd name="T46" fmla="*/ 31 w 35"/>
                <a:gd name="T47" fmla="*/ 58 h 59"/>
                <a:gd name="T48" fmla="*/ 19 w 35"/>
                <a:gd name="T49" fmla="*/ 51 h 59"/>
                <a:gd name="T50" fmla="*/ 10 w 35"/>
                <a:gd name="T51" fmla="*/ 45 h 59"/>
                <a:gd name="T52" fmla="*/ 26 w 35"/>
                <a:gd name="T53" fmla="*/ 53 h 59"/>
                <a:gd name="T54" fmla="*/ 4 w 35"/>
                <a:gd name="T55" fmla="*/ 32 h 59"/>
                <a:gd name="T56" fmla="*/ 4 w 35"/>
                <a:gd name="T57" fmla="*/ 32 h 59"/>
                <a:gd name="T58" fmla="*/ 27 w 35"/>
                <a:gd name="T59" fmla="*/ 4 h 59"/>
                <a:gd name="T60" fmla="*/ 27 w 35"/>
                <a:gd name="T61" fmla="*/ 4 h 59"/>
                <a:gd name="T62" fmla="*/ 27 w 35"/>
                <a:gd name="T63" fmla="*/ 4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5" h="59">
                  <a:moveTo>
                    <a:pt x="32" y="59"/>
                  </a:moveTo>
                  <a:cubicBezTo>
                    <a:pt x="32" y="59"/>
                    <a:pt x="32" y="59"/>
                    <a:pt x="32" y="59"/>
                  </a:cubicBezTo>
                  <a:cubicBezTo>
                    <a:pt x="32" y="59"/>
                    <a:pt x="32" y="59"/>
                    <a:pt x="32" y="59"/>
                  </a:cubicBezTo>
                  <a:cubicBezTo>
                    <a:pt x="32" y="59"/>
                    <a:pt x="31" y="59"/>
                    <a:pt x="31" y="58"/>
                  </a:cubicBezTo>
                  <a:cubicBezTo>
                    <a:pt x="31" y="58"/>
                    <a:pt x="31" y="58"/>
                    <a:pt x="31" y="58"/>
                  </a:cubicBezTo>
                  <a:cubicBezTo>
                    <a:pt x="30" y="58"/>
                    <a:pt x="29" y="58"/>
                    <a:pt x="27" y="58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7"/>
                    <a:pt x="21" y="56"/>
                    <a:pt x="17" y="54"/>
                  </a:cubicBezTo>
                  <a:cubicBezTo>
                    <a:pt x="17" y="54"/>
                    <a:pt x="17" y="54"/>
                    <a:pt x="17" y="54"/>
                  </a:cubicBezTo>
                  <a:cubicBezTo>
                    <a:pt x="9" y="51"/>
                    <a:pt x="1" y="44"/>
                    <a:pt x="0" y="33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2" y="33"/>
                    <a:pt x="2" y="33"/>
                    <a:pt x="2" y="33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" y="12"/>
                    <a:pt x="16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8" y="0"/>
                    <a:pt x="29" y="0"/>
                    <a:pt x="30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8" y="8"/>
                    <a:pt x="28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1" y="8"/>
                    <a:pt x="9" y="17"/>
                    <a:pt x="8" y="32"/>
                  </a:cubicBezTo>
                  <a:cubicBezTo>
                    <a:pt x="8" y="32"/>
                    <a:pt x="8" y="32"/>
                    <a:pt x="8" y="32"/>
                  </a:cubicBezTo>
                  <a:cubicBezTo>
                    <a:pt x="8" y="32"/>
                    <a:pt x="8" y="32"/>
                    <a:pt x="8" y="33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8" y="39"/>
                    <a:pt x="14" y="44"/>
                    <a:pt x="20" y="47"/>
                  </a:cubicBezTo>
                  <a:cubicBezTo>
                    <a:pt x="20" y="47"/>
                    <a:pt x="20" y="47"/>
                    <a:pt x="20" y="47"/>
                  </a:cubicBezTo>
                  <a:cubicBezTo>
                    <a:pt x="26" y="49"/>
                    <a:pt x="32" y="51"/>
                    <a:pt x="33" y="51"/>
                  </a:cubicBezTo>
                  <a:cubicBezTo>
                    <a:pt x="33" y="51"/>
                    <a:pt x="33" y="51"/>
                    <a:pt x="33" y="51"/>
                  </a:cubicBezTo>
                  <a:cubicBezTo>
                    <a:pt x="33" y="51"/>
                    <a:pt x="33" y="51"/>
                    <a:pt x="33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3"/>
                    <a:pt x="35" y="53"/>
                    <a:pt x="35" y="53"/>
                  </a:cubicBezTo>
                  <a:cubicBezTo>
                    <a:pt x="34" y="57"/>
                    <a:pt x="34" y="57"/>
                    <a:pt x="34" y="57"/>
                  </a:cubicBezTo>
                  <a:cubicBezTo>
                    <a:pt x="32" y="57"/>
                    <a:pt x="32" y="57"/>
                    <a:pt x="32" y="57"/>
                  </a:cubicBezTo>
                  <a:cubicBezTo>
                    <a:pt x="32" y="59"/>
                    <a:pt x="32" y="59"/>
                    <a:pt x="32" y="59"/>
                  </a:cubicBezTo>
                  <a:cubicBezTo>
                    <a:pt x="32" y="57"/>
                    <a:pt x="32" y="57"/>
                    <a:pt x="32" y="57"/>
                  </a:cubicBezTo>
                  <a:cubicBezTo>
                    <a:pt x="32" y="59"/>
                    <a:pt x="32" y="59"/>
                    <a:pt x="32" y="59"/>
                  </a:cubicBezTo>
                  <a:cubicBezTo>
                    <a:pt x="32" y="59"/>
                    <a:pt x="32" y="59"/>
                    <a:pt x="32" y="59"/>
                  </a:cubicBezTo>
                  <a:close/>
                  <a:moveTo>
                    <a:pt x="31" y="58"/>
                  </a:moveTo>
                  <a:cubicBezTo>
                    <a:pt x="32" y="57"/>
                    <a:pt x="32" y="57"/>
                    <a:pt x="32" y="57"/>
                  </a:cubicBezTo>
                  <a:cubicBezTo>
                    <a:pt x="32" y="57"/>
                    <a:pt x="32" y="57"/>
                    <a:pt x="32" y="57"/>
                  </a:cubicBezTo>
                  <a:cubicBezTo>
                    <a:pt x="31" y="58"/>
                    <a:pt x="31" y="58"/>
                    <a:pt x="31" y="58"/>
                  </a:cubicBezTo>
                  <a:close/>
                  <a:moveTo>
                    <a:pt x="26" y="53"/>
                  </a:moveTo>
                  <a:cubicBezTo>
                    <a:pt x="24" y="53"/>
                    <a:pt x="21" y="52"/>
                    <a:pt x="19" y="51"/>
                  </a:cubicBezTo>
                  <a:cubicBezTo>
                    <a:pt x="19" y="51"/>
                    <a:pt x="19" y="51"/>
                    <a:pt x="19" y="51"/>
                  </a:cubicBezTo>
                  <a:cubicBezTo>
                    <a:pt x="16" y="49"/>
                    <a:pt x="13" y="47"/>
                    <a:pt x="10" y="45"/>
                  </a:cubicBezTo>
                  <a:cubicBezTo>
                    <a:pt x="10" y="45"/>
                    <a:pt x="10" y="45"/>
                    <a:pt x="10" y="45"/>
                  </a:cubicBezTo>
                  <a:cubicBezTo>
                    <a:pt x="15" y="50"/>
                    <a:pt x="21" y="52"/>
                    <a:pt x="26" y="53"/>
                  </a:cubicBezTo>
                  <a:close/>
                  <a:moveTo>
                    <a:pt x="4" y="32"/>
                  </a:moveTo>
                  <a:cubicBezTo>
                    <a:pt x="4" y="32"/>
                    <a:pt x="4" y="32"/>
                    <a:pt x="4" y="32"/>
                  </a:cubicBezTo>
                  <a:cubicBezTo>
                    <a:pt x="4" y="32"/>
                    <a:pt x="4" y="32"/>
                    <a:pt x="4" y="32"/>
                  </a:cubicBezTo>
                  <a:cubicBezTo>
                    <a:pt x="4" y="32"/>
                    <a:pt x="4" y="32"/>
                    <a:pt x="4" y="32"/>
                  </a:cubicBezTo>
                  <a:close/>
                  <a:moveTo>
                    <a:pt x="27" y="4"/>
                  </a:moveTo>
                  <a:cubicBezTo>
                    <a:pt x="27" y="4"/>
                    <a:pt x="27" y="4"/>
                    <a:pt x="27" y="4"/>
                  </a:cubicBezTo>
                  <a:cubicBezTo>
                    <a:pt x="27" y="4"/>
                    <a:pt x="27" y="4"/>
                    <a:pt x="27" y="4"/>
                  </a:cubicBezTo>
                  <a:cubicBezTo>
                    <a:pt x="27" y="4"/>
                    <a:pt x="27" y="4"/>
                    <a:pt x="27" y="4"/>
                  </a:cubicBezTo>
                  <a:cubicBezTo>
                    <a:pt x="27" y="4"/>
                    <a:pt x="27" y="4"/>
                    <a:pt x="27" y="4"/>
                  </a:cubicBezTo>
                  <a:cubicBezTo>
                    <a:pt x="27" y="4"/>
                    <a:pt x="27" y="4"/>
                    <a:pt x="2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2" name="Freeform 267"/>
            <p:cNvSpPr>
              <a:spLocks noEditPoints="1"/>
            </p:cNvSpPr>
            <p:nvPr/>
          </p:nvSpPr>
          <p:spPr bwMode="auto">
            <a:xfrm>
              <a:off x="2419" y="1215"/>
              <a:ext cx="83" cy="134"/>
            </a:xfrm>
            <a:custGeom>
              <a:avLst/>
              <a:gdLst>
                <a:gd name="T0" fmla="*/ 6 w 33"/>
                <a:gd name="T1" fmla="*/ 52 h 53"/>
                <a:gd name="T2" fmla="*/ 9 w 33"/>
                <a:gd name="T3" fmla="*/ 49 h 53"/>
                <a:gd name="T4" fmla="*/ 8 w 33"/>
                <a:gd name="T5" fmla="*/ 50 h 53"/>
                <a:gd name="T6" fmla="*/ 8 w 33"/>
                <a:gd name="T7" fmla="*/ 49 h 53"/>
                <a:gd name="T8" fmla="*/ 8 w 33"/>
                <a:gd name="T9" fmla="*/ 49 h 53"/>
                <a:gd name="T10" fmla="*/ 8 w 33"/>
                <a:gd name="T11" fmla="*/ 49 h 53"/>
                <a:gd name="T12" fmla="*/ 8 w 33"/>
                <a:gd name="T13" fmla="*/ 49 h 53"/>
                <a:gd name="T14" fmla="*/ 8 w 33"/>
                <a:gd name="T15" fmla="*/ 49 h 53"/>
                <a:gd name="T16" fmla="*/ 8 w 33"/>
                <a:gd name="T17" fmla="*/ 49 h 53"/>
                <a:gd name="T18" fmla="*/ 8 w 33"/>
                <a:gd name="T19" fmla="*/ 49 h 53"/>
                <a:gd name="T20" fmla="*/ 20 w 33"/>
                <a:gd name="T21" fmla="*/ 42 h 53"/>
                <a:gd name="T22" fmla="*/ 20 w 33"/>
                <a:gd name="T23" fmla="*/ 42 h 53"/>
                <a:gd name="T24" fmla="*/ 29 w 33"/>
                <a:gd name="T25" fmla="*/ 25 h 53"/>
                <a:gd name="T26" fmla="*/ 29 w 33"/>
                <a:gd name="T27" fmla="*/ 25 h 53"/>
                <a:gd name="T28" fmla="*/ 29 w 33"/>
                <a:gd name="T29" fmla="*/ 21 h 53"/>
                <a:gd name="T30" fmla="*/ 29 w 33"/>
                <a:gd name="T31" fmla="*/ 21 h 53"/>
                <a:gd name="T32" fmla="*/ 13 w 33"/>
                <a:gd name="T33" fmla="*/ 5 h 53"/>
                <a:gd name="T34" fmla="*/ 13 w 33"/>
                <a:gd name="T35" fmla="*/ 5 h 53"/>
                <a:gd name="T36" fmla="*/ 5 w 33"/>
                <a:gd name="T37" fmla="*/ 6 h 53"/>
                <a:gd name="T38" fmla="*/ 5 w 33"/>
                <a:gd name="T39" fmla="*/ 6 h 53"/>
                <a:gd name="T40" fmla="*/ 2 w 33"/>
                <a:gd name="T41" fmla="*/ 8 h 53"/>
                <a:gd name="T42" fmla="*/ 2 w 33"/>
                <a:gd name="T43" fmla="*/ 8 h 53"/>
                <a:gd name="T44" fmla="*/ 0 w 33"/>
                <a:gd name="T45" fmla="*/ 4 h 53"/>
                <a:gd name="T46" fmla="*/ 13 w 33"/>
                <a:gd name="T47" fmla="*/ 1 h 53"/>
                <a:gd name="T48" fmla="*/ 13 w 33"/>
                <a:gd name="T49" fmla="*/ 1 h 53"/>
                <a:gd name="T50" fmla="*/ 33 w 33"/>
                <a:gd name="T51" fmla="*/ 20 h 53"/>
                <a:gd name="T52" fmla="*/ 33 w 33"/>
                <a:gd name="T53" fmla="*/ 20 h 53"/>
                <a:gd name="T54" fmla="*/ 33 w 33"/>
                <a:gd name="T55" fmla="*/ 25 h 53"/>
                <a:gd name="T56" fmla="*/ 33 w 33"/>
                <a:gd name="T57" fmla="*/ 25 h 53"/>
                <a:gd name="T58" fmla="*/ 23 w 33"/>
                <a:gd name="T59" fmla="*/ 46 h 53"/>
                <a:gd name="T60" fmla="*/ 23 w 33"/>
                <a:gd name="T61" fmla="*/ 46 h 53"/>
                <a:gd name="T62" fmla="*/ 8 w 33"/>
                <a:gd name="T63" fmla="*/ 53 h 53"/>
                <a:gd name="T64" fmla="*/ 8 w 33"/>
                <a:gd name="T65" fmla="*/ 53 h 53"/>
                <a:gd name="T66" fmla="*/ 6 w 33"/>
                <a:gd name="T67" fmla="*/ 52 h 53"/>
                <a:gd name="T68" fmla="*/ 2 w 33"/>
                <a:gd name="T69" fmla="*/ 8 h 53"/>
                <a:gd name="T70" fmla="*/ 2 w 33"/>
                <a:gd name="T71" fmla="*/ 8 h 53"/>
                <a:gd name="T72" fmla="*/ 2 w 33"/>
                <a:gd name="T73" fmla="*/ 8 h 53"/>
                <a:gd name="T74" fmla="*/ 2 w 33"/>
                <a:gd name="T75" fmla="*/ 8 h 53"/>
                <a:gd name="T76" fmla="*/ 2 w 33"/>
                <a:gd name="T77" fmla="*/ 8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3" h="53">
                  <a:moveTo>
                    <a:pt x="6" y="52"/>
                  </a:moveTo>
                  <a:cubicBezTo>
                    <a:pt x="9" y="49"/>
                    <a:pt x="9" y="49"/>
                    <a:pt x="9" y="49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10" y="49"/>
                    <a:pt x="15" y="46"/>
                    <a:pt x="20" y="42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5" y="38"/>
                    <a:pt x="29" y="32"/>
                    <a:pt x="29" y="25"/>
                  </a:cubicBezTo>
                  <a:cubicBezTo>
                    <a:pt x="29" y="25"/>
                    <a:pt x="29" y="25"/>
                    <a:pt x="29" y="25"/>
                  </a:cubicBezTo>
                  <a:cubicBezTo>
                    <a:pt x="29" y="24"/>
                    <a:pt x="29" y="22"/>
                    <a:pt x="29" y="21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26" y="7"/>
                    <a:pt x="20" y="5"/>
                    <a:pt x="13" y="5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0" y="5"/>
                    <a:pt x="7" y="5"/>
                    <a:pt x="5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3" y="7"/>
                    <a:pt x="2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6" y="1"/>
                    <a:pt x="13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21" y="0"/>
                    <a:pt x="30" y="5"/>
                    <a:pt x="33" y="20"/>
                  </a:cubicBezTo>
                  <a:cubicBezTo>
                    <a:pt x="33" y="20"/>
                    <a:pt x="33" y="20"/>
                    <a:pt x="33" y="20"/>
                  </a:cubicBezTo>
                  <a:cubicBezTo>
                    <a:pt x="33" y="22"/>
                    <a:pt x="33" y="23"/>
                    <a:pt x="33" y="25"/>
                  </a:cubicBezTo>
                  <a:cubicBezTo>
                    <a:pt x="33" y="25"/>
                    <a:pt x="33" y="25"/>
                    <a:pt x="33" y="25"/>
                  </a:cubicBezTo>
                  <a:cubicBezTo>
                    <a:pt x="33" y="34"/>
                    <a:pt x="28" y="41"/>
                    <a:pt x="23" y="46"/>
                  </a:cubicBezTo>
                  <a:cubicBezTo>
                    <a:pt x="23" y="46"/>
                    <a:pt x="23" y="46"/>
                    <a:pt x="23" y="46"/>
                  </a:cubicBezTo>
                  <a:cubicBezTo>
                    <a:pt x="17" y="50"/>
                    <a:pt x="12" y="53"/>
                    <a:pt x="8" y="53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3"/>
                    <a:pt x="7" y="53"/>
                    <a:pt x="6" y="52"/>
                  </a:cubicBezTo>
                  <a:close/>
                  <a:moveTo>
                    <a:pt x="2" y="8"/>
                  </a:move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3" name="Freeform 268"/>
            <p:cNvSpPr>
              <a:spLocks noEditPoints="1"/>
            </p:cNvSpPr>
            <p:nvPr/>
          </p:nvSpPr>
          <p:spPr bwMode="auto">
            <a:xfrm>
              <a:off x="2411" y="1213"/>
              <a:ext cx="96" cy="141"/>
            </a:xfrm>
            <a:custGeom>
              <a:avLst/>
              <a:gdLst>
                <a:gd name="T0" fmla="*/ 9 w 38"/>
                <a:gd name="T1" fmla="*/ 53 h 56"/>
                <a:gd name="T2" fmla="*/ 6 w 38"/>
                <a:gd name="T3" fmla="*/ 52 h 56"/>
                <a:gd name="T4" fmla="*/ 12 w 38"/>
                <a:gd name="T5" fmla="*/ 48 h 56"/>
                <a:gd name="T6" fmla="*/ 30 w 38"/>
                <a:gd name="T7" fmla="*/ 26 h 56"/>
                <a:gd name="T8" fmla="*/ 30 w 38"/>
                <a:gd name="T9" fmla="*/ 26 h 56"/>
                <a:gd name="T10" fmla="*/ 16 w 38"/>
                <a:gd name="T11" fmla="*/ 8 h 56"/>
                <a:gd name="T12" fmla="*/ 9 w 38"/>
                <a:gd name="T13" fmla="*/ 9 h 56"/>
                <a:gd name="T14" fmla="*/ 7 w 38"/>
                <a:gd name="T15" fmla="*/ 11 h 56"/>
                <a:gd name="T16" fmla="*/ 0 w 38"/>
                <a:gd name="T17" fmla="*/ 4 h 56"/>
                <a:gd name="T18" fmla="*/ 2 w 38"/>
                <a:gd name="T19" fmla="*/ 3 h 56"/>
                <a:gd name="T20" fmla="*/ 3 w 38"/>
                <a:gd name="T21" fmla="*/ 3 h 56"/>
                <a:gd name="T22" fmla="*/ 16 w 38"/>
                <a:gd name="T23" fmla="*/ 0 h 56"/>
                <a:gd name="T24" fmla="*/ 17 w 38"/>
                <a:gd name="T25" fmla="*/ 0 h 56"/>
                <a:gd name="T26" fmla="*/ 38 w 38"/>
                <a:gd name="T27" fmla="*/ 26 h 56"/>
                <a:gd name="T28" fmla="*/ 27 w 38"/>
                <a:gd name="T29" fmla="*/ 48 h 56"/>
                <a:gd name="T30" fmla="*/ 11 w 38"/>
                <a:gd name="T31" fmla="*/ 56 h 56"/>
                <a:gd name="T32" fmla="*/ 10 w 38"/>
                <a:gd name="T33" fmla="*/ 54 h 56"/>
                <a:gd name="T34" fmla="*/ 13 w 38"/>
                <a:gd name="T35" fmla="*/ 51 h 56"/>
                <a:gd name="T36" fmla="*/ 13 w 38"/>
                <a:gd name="T37" fmla="*/ 51 h 56"/>
                <a:gd name="T38" fmla="*/ 20 w 38"/>
                <a:gd name="T39" fmla="*/ 48 h 56"/>
                <a:gd name="T40" fmla="*/ 20 w 38"/>
                <a:gd name="T41" fmla="*/ 48 h 56"/>
                <a:gd name="T42" fmla="*/ 34 w 38"/>
                <a:gd name="T43" fmla="*/ 29 h 56"/>
                <a:gd name="T44" fmla="*/ 34 w 38"/>
                <a:gd name="T45" fmla="*/ 21 h 56"/>
                <a:gd name="T46" fmla="*/ 34 w 38"/>
                <a:gd name="T47" fmla="*/ 27 h 56"/>
                <a:gd name="T48" fmla="*/ 34 w 38"/>
                <a:gd name="T49" fmla="*/ 21 h 56"/>
                <a:gd name="T50" fmla="*/ 32 w 38"/>
                <a:gd name="T51" fmla="*/ 16 h 56"/>
                <a:gd name="T52" fmla="*/ 32 w 38"/>
                <a:gd name="T53" fmla="*/ 16 h 56"/>
                <a:gd name="T54" fmla="*/ 32 w 38"/>
                <a:gd name="T55" fmla="*/ 16 h 56"/>
                <a:gd name="T56" fmla="*/ 32 w 38"/>
                <a:gd name="T57" fmla="*/ 16 h 56"/>
                <a:gd name="T58" fmla="*/ 32 w 38"/>
                <a:gd name="T59" fmla="*/ 16 h 56"/>
                <a:gd name="T60" fmla="*/ 32 w 38"/>
                <a:gd name="T61" fmla="*/ 15 h 56"/>
                <a:gd name="T62" fmla="*/ 32 w 38"/>
                <a:gd name="T63" fmla="*/ 15 h 56"/>
                <a:gd name="T64" fmla="*/ 32 w 38"/>
                <a:gd name="T65" fmla="*/ 15 h 56"/>
                <a:gd name="T66" fmla="*/ 32 w 38"/>
                <a:gd name="T67" fmla="*/ 15 h 56"/>
                <a:gd name="T68" fmla="*/ 32 w 38"/>
                <a:gd name="T69" fmla="*/ 15 h 56"/>
                <a:gd name="T70" fmla="*/ 32 w 38"/>
                <a:gd name="T71" fmla="*/ 14 h 56"/>
                <a:gd name="T72" fmla="*/ 32 w 38"/>
                <a:gd name="T73" fmla="*/ 14 h 56"/>
                <a:gd name="T74" fmla="*/ 32 w 38"/>
                <a:gd name="T75" fmla="*/ 14 h 56"/>
                <a:gd name="T76" fmla="*/ 31 w 38"/>
                <a:gd name="T77" fmla="*/ 14 h 56"/>
                <a:gd name="T78" fmla="*/ 31 w 38"/>
                <a:gd name="T79" fmla="*/ 14 h 56"/>
                <a:gd name="T80" fmla="*/ 31 w 38"/>
                <a:gd name="T81" fmla="*/ 14 h 56"/>
                <a:gd name="T82" fmla="*/ 31 w 38"/>
                <a:gd name="T83" fmla="*/ 13 h 56"/>
                <a:gd name="T84" fmla="*/ 31 w 38"/>
                <a:gd name="T85" fmla="*/ 13 h 56"/>
                <a:gd name="T86" fmla="*/ 31 w 38"/>
                <a:gd name="T87" fmla="*/ 13 h 56"/>
                <a:gd name="T88" fmla="*/ 31 w 38"/>
                <a:gd name="T89" fmla="*/ 13 h 56"/>
                <a:gd name="T90" fmla="*/ 31 w 38"/>
                <a:gd name="T91" fmla="*/ 13 h 56"/>
                <a:gd name="T92" fmla="*/ 31 w 38"/>
                <a:gd name="T93" fmla="*/ 13 h 56"/>
                <a:gd name="T94" fmla="*/ 31 w 38"/>
                <a:gd name="T95" fmla="*/ 12 h 56"/>
                <a:gd name="T96" fmla="*/ 31 w 38"/>
                <a:gd name="T97" fmla="*/ 12 h 56"/>
                <a:gd name="T98" fmla="*/ 30 w 38"/>
                <a:gd name="T99" fmla="*/ 12 h 56"/>
                <a:gd name="T100" fmla="*/ 30 w 38"/>
                <a:gd name="T101" fmla="*/ 12 h 56"/>
                <a:gd name="T102" fmla="*/ 30 w 38"/>
                <a:gd name="T103" fmla="*/ 12 h 56"/>
                <a:gd name="T104" fmla="*/ 30 w 38"/>
                <a:gd name="T105" fmla="*/ 12 h 56"/>
                <a:gd name="T106" fmla="*/ 30 w 38"/>
                <a:gd name="T107" fmla="*/ 11 h 56"/>
                <a:gd name="T108" fmla="*/ 17 w 38"/>
                <a:gd name="T109" fmla="*/ 4 h 56"/>
                <a:gd name="T110" fmla="*/ 16 w 38"/>
                <a:gd name="T111" fmla="*/ 4 h 56"/>
                <a:gd name="T112" fmla="*/ 16 w 38"/>
                <a:gd name="T113" fmla="*/ 4 h 56"/>
                <a:gd name="T114" fmla="*/ 17 w 38"/>
                <a:gd name="T115" fmla="*/ 4 h 56"/>
                <a:gd name="T116" fmla="*/ 7 w 38"/>
                <a:gd name="T117" fmla="*/ 5 h 56"/>
                <a:gd name="T118" fmla="*/ 11 w 38"/>
                <a:gd name="T119" fmla="*/ 4 h 56"/>
                <a:gd name="T120" fmla="*/ 7 w 38"/>
                <a:gd name="T121" fmla="*/ 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8" h="56">
                  <a:moveTo>
                    <a:pt x="7" y="54"/>
                  </a:moveTo>
                  <a:cubicBezTo>
                    <a:pt x="9" y="53"/>
                    <a:pt x="9" y="53"/>
                    <a:pt x="9" y="53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6" y="52"/>
                    <a:pt x="6" y="52"/>
                    <a:pt x="6" y="52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46"/>
                    <a:pt x="9" y="46"/>
                    <a:pt x="9" y="46"/>
                  </a:cubicBezTo>
                  <a:cubicBezTo>
                    <a:pt x="12" y="48"/>
                    <a:pt x="12" y="48"/>
                    <a:pt x="12" y="48"/>
                  </a:cubicBezTo>
                  <a:cubicBezTo>
                    <a:pt x="13" y="47"/>
                    <a:pt x="18" y="45"/>
                    <a:pt x="22" y="42"/>
                  </a:cubicBezTo>
                  <a:cubicBezTo>
                    <a:pt x="22" y="42"/>
                    <a:pt x="22" y="42"/>
                    <a:pt x="22" y="42"/>
                  </a:cubicBezTo>
                  <a:cubicBezTo>
                    <a:pt x="26" y="38"/>
                    <a:pt x="30" y="33"/>
                    <a:pt x="30" y="26"/>
                  </a:cubicBezTo>
                  <a:cubicBezTo>
                    <a:pt x="30" y="26"/>
                    <a:pt x="30" y="26"/>
                    <a:pt x="30" y="26"/>
                  </a:cubicBezTo>
                  <a:cubicBezTo>
                    <a:pt x="30" y="26"/>
                    <a:pt x="30" y="26"/>
                    <a:pt x="30" y="26"/>
                  </a:cubicBezTo>
                  <a:cubicBezTo>
                    <a:pt x="30" y="26"/>
                    <a:pt x="30" y="26"/>
                    <a:pt x="30" y="26"/>
                  </a:cubicBezTo>
                  <a:cubicBezTo>
                    <a:pt x="30" y="25"/>
                    <a:pt x="30" y="23"/>
                    <a:pt x="30" y="22"/>
                  </a:cubicBezTo>
                  <a:cubicBezTo>
                    <a:pt x="30" y="22"/>
                    <a:pt x="30" y="22"/>
                    <a:pt x="30" y="22"/>
                  </a:cubicBezTo>
                  <a:cubicBezTo>
                    <a:pt x="27" y="9"/>
                    <a:pt x="22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4" y="8"/>
                    <a:pt x="11" y="8"/>
                    <a:pt x="9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8" y="9"/>
                    <a:pt x="7" y="10"/>
                    <a:pt x="7" y="10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4" y="3"/>
                    <a:pt x="5" y="2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9" y="1"/>
                    <a:pt x="12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25" y="0"/>
                    <a:pt x="35" y="5"/>
                    <a:pt x="38" y="21"/>
                  </a:cubicBezTo>
                  <a:cubicBezTo>
                    <a:pt x="38" y="21"/>
                    <a:pt x="38" y="21"/>
                    <a:pt x="38" y="21"/>
                  </a:cubicBezTo>
                  <a:cubicBezTo>
                    <a:pt x="38" y="23"/>
                    <a:pt x="38" y="24"/>
                    <a:pt x="38" y="26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8" y="36"/>
                    <a:pt x="33" y="43"/>
                    <a:pt x="27" y="48"/>
                  </a:cubicBezTo>
                  <a:cubicBezTo>
                    <a:pt x="27" y="48"/>
                    <a:pt x="27" y="48"/>
                    <a:pt x="27" y="48"/>
                  </a:cubicBezTo>
                  <a:cubicBezTo>
                    <a:pt x="21" y="53"/>
                    <a:pt x="15" y="55"/>
                    <a:pt x="11" y="56"/>
                  </a:cubicBezTo>
                  <a:cubicBezTo>
                    <a:pt x="11" y="56"/>
                    <a:pt x="11" y="56"/>
                    <a:pt x="11" y="56"/>
                  </a:cubicBezTo>
                  <a:cubicBezTo>
                    <a:pt x="11" y="56"/>
                    <a:pt x="11" y="56"/>
                    <a:pt x="11" y="56"/>
                  </a:cubicBezTo>
                  <a:cubicBezTo>
                    <a:pt x="11" y="56"/>
                    <a:pt x="11" y="56"/>
                    <a:pt x="11" y="56"/>
                  </a:cubicBezTo>
                  <a:cubicBezTo>
                    <a:pt x="11" y="56"/>
                    <a:pt x="9" y="55"/>
                    <a:pt x="7" y="54"/>
                  </a:cubicBezTo>
                  <a:close/>
                  <a:moveTo>
                    <a:pt x="10" y="54"/>
                  </a:moveTo>
                  <a:cubicBezTo>
                    <a:pt x="10" y="54"/>
                    <a:pt x="10" y="54"/>
                    <a:pt x="10" y="54"/>
                  </a:cubicBezTo>
                  <a:cubicBezTo>
                    <a:pt x="10" y="54"/>
                    <a:pt x="10" y="54"/>
                    <a:pt x="10" y="54"/>
                  </a:cubicBezTo>
                  <a:close/>
                  <a:moveTo>
                    <a:pt x="13" y="51"/>
                  </a:moveTo>
                  <a:cubicBezTo>
                    <a:pt x="15" y="51"/>
                    <a:pt x="17" y="50"/>
                    <a:pt x="20" y="48"/>
                  </a:cubicBezTo>
                  <a:cubicBezTo>
                    <a:pt x="20" y="48"/>
                    <a:pt x="20" y="48"/>
                    <a:pt x="20" y="48"/>
                  </a:cubicBezTo>
                  <a:cubicBezTo>
                    <a:pt x="17" y="50"/>
                    <a:pt x="15" y="51"/>
                    <a:pt x="13" y="51"/>
                  </a:cubicBezTo>
                  <a:cubicBezTo>
                    <a:pt x="13" y="51"/>
                    <a:pt x="13" y="51"/>
                    <a:pt x="13" y="51"/>
                  </a:cubicBezTo>
                  <a:cubicBezTo>
                    <a:pt x="13" y="51"/>
                    <a:pt x="13" y="51"/>
                    <a:pt x="13" y="51"/>
                  </a:cubicBezTo>
                  <a:close/>
                  <a:moveTo>
                    <a:pt x="20" y="48"/>
                  </a:moveTo>
                  <a:cubicBezTo>
                    <a:pt x="20" y="48"/>
                    <a:pt x="20" y="48"/>
                    <a:pt x="20" y="48"/>
                  </a:cubicBezTo>
                  <a:cubicBezTo>
                    <a:pt x="20" y="48"/>
                    <a:pt x="20" y="48"/>
                    <a:pt x="20" y="48"/>
                  </a:cubicBezTo>
                  <a:cubicBezTo>
                    <a:pt x="20" y="48"/>
                    <a:pt x="20" y="48"/>
                    <a:pt x="20" y="48"/>
                  </a:cubicBezTo>
                  <a:close/>
                  <a:moveTo>
                    <a:pt x="28" y="42"/>
                  </a:moveTo>
                  <a:cubicBezTo>
                    <a:pt x="31" y="38"/>
                    <a:pt x="33" y="34"/>
                    <a:pt x="34" y="29"/>
                  </a:cubicBezTo>
                  <a:cubicBezTo>
                    <a:pt x="34" y="29"/>
                    <a:pt x="34" y="29"/>
                    <a:pt x="34" y="29"/>
                  </a:cubicBezTo>
                  <a:cubicBezTo>
                    <a:pt x="34" y="29"/>
                    <a:pt x="34" y="29"/>
                    <a:pt x="34" y="29"/>
                  </a:cubicBezTo>
                  <a:cubicBezTo>
                    <a:pt x="33" y="34"/>
                    <a:pt x="31" y="38"/>
                    <a:pt x="28" y="42"/>
                  </a:cubicBezTo>
                  <a:close/>
                  <a:moveTo>
                    <a:pt x="34" y="21"/>
                  </a:moveTo>
                  <a:cubicBezTo>
                    <a:pt x="34" y="23"/>
                    <a:pt x="34" y="25"/>
                    <a:pt x="34" y="26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34" y="25"/>
                    <a:pt x="34" y="23"/>
                    <a:pt x="34" y="21"/>
                  </a:cubicBezTo>
                  <a:cubicBezTo>
                    <a:pt x="34" y="21"/>
                    <a:pt x="34" y="21"/>
                    <a:pt x="34" y="21"/>
                  </a:cubicBezTo>
                  <a:cubicBezTo>
                    <a:pt x="33" y="20"/>
                    <a:pt x="33" y="18"/>
                    <a:pt x="32" y="16"/>
                  </a:cubicBezTo>
                  <a:cubicBezTo>
                    <a:pt x="32" y="16"/>
                    <a:pt x="32" y="16"/>
                    <a:pt x="32" y="16"/>
                  </a:cubicBezTo>
                  <a:cubicBezTo>
                    <a:pt x="33" y="18"/>
                    <a:pt x="33" y="20"/>
                    <a:pt x="34" y="21"/>
                  </a:cubicBezTo>
                  <a:close/>
                  <a:moveTo>
                    <a:pt x="32" y="16"/>
                  </a:moveTo>
                  <a:cubicBezTo>
                    <a:pt x="32" y="16"/>
                    <a:pt x="32" y="16"/>
                    <a:pt x="32" y="16"/>
                  </a:cubicBezTo>
                  <a:cubicBezTo>
                    <a:pt x="32" y="16"/>
                    <a:pt x="32" y="16"/>
                    <a:pt x="32" y="16"/>
                  </a:cubicBezTo>
                  <a:cubicBezTo>
                    <a:pt x="32" y="16"/>
                    <a:pt x="32" y="16"/>
                    <a:pt x="32" y="16"/>
                  </a:cubicBezTo>
                  <a:close/>
                  <a:moveTo>
                    <a:pt x="32" y="16"/>
                  </a:moveTo>
                  <a:cubicBezTo>
                    <a:pt x="32" y="16"/>
                    <a:pt x="32" y="16"/>
                    <a:pt x="32" y="16"/>
                  </a:cubicBezTo>
                  <a:cubicBezTo>
                    <a:pt x="32" y="16"/>
                    <a:pt x="32" y="16"/>
                    <a:pt x="32" y="16"/>
                  </a:cubicBezTo>
                  <a:cubicBezTo>
                    <a:pt x="32" y="16"/>
                    <a:pt x="32" y="16"/>
                    <a:pt x="32" y="16"/>
                  </a:cubicBezTo>
                  <a:close/>
                  <a:moveTo>
                    <a:pt x="32" y="16"/>
                  </a:moveTo>
                  <a:cubicBezTo>
                    <a:pt x="32" y="16"/>
                    <a:pt x="32" y="16"/>
                    <a:pt x="32" y="16"/>
                  </a:cubicBezTo>
                  <a:cubicBezTo>
                    <a:pt x="32" y="16"/>
                    <a:pt x="32" y="16"/>
                    <a:pt x="32" y="16"/>
                  </a:cubicBezTo>
                  <a:cubicBezTo>
                    <a:pt x="32" y="16"/>
                    <a:pt x="32" y="16"/>
                    <a:pt x="32" y="16"/>
                  </a:cubicBezTo>
                  <a:close/>
                  <a:moveTo>
                    <a:pt x="32" y="15"/>
                  </a:moveTo>
                  <a:cubicBezTo>
                    <a:pt x="32" y="15"/>
                    <a:pt x="32" y="15"/>
                    <a:pt x="32" y="15"/>
                  </a:cubicBezTo>
                  <a:cubicBezTo>
                    <a:pt x="32" y="15"/>
                    <a:pt x="32" y="15"/>
                    <a:pt x="32" y="15"/>
                  </a:cubicBezTo>
                  <a:cubicBezTo>
                    <a:pt x="32" y="15"/>
                    <a:pt x="32" y="15"/>
                    <a:pt x="32" y="15"/>
                  </a:cubicBezTo>
                  <a:close/>
                  <a:moveTo>
                    <a:pt x="32" y="15"/>
                  </a:moveTo>
                  <a:cubicBezTo>
                    <a:pt x="32" y="15"/>
                    <a:pt x="32" y="15"/>
                    <a:pt x="32" y="15"/>
                  </a:cubicBezTo>
                  <a:cubicBezTo>
                    <a:pt x="32" y="15"/>
                    <a:pt x="32" y="15"/>
                    <a:pt x="32" y="15"/>
                  </a:cubicBezTo>
                  <a:cubicBezTo>
                    <a:pt x="32" y="15"/>
                    <a:pt x="32" y="15"/>
                    <a:pt x="32" y="15"/>
                  </a:cubicBezTo>
                  <a:close/>
                  <a:moveTo>
                    <a:pt x="32" y="15"/>
                  </a:moveTo>
                  <a:cubicBezTo>
                    <a:pt x="32" y="15"/>
                    <a:pt x="32" y="15"/>
                    <a:pt x="32" y="15"/>
                  </a:cubicBezTo>
                  <a:cubicBezTo>
                    <a:pt x="32" y="15"/>
                    <a:pt x="32" y="15"/>
                    <a:pt x="32" y="15"/>
                  </a:cubicBezTo>
                  <a:cubicBezTo>
                    <a:pt x="32" y="15"/>
                    <a:pt x="32" y="15"/>
                    <a:pt x="32" y="15"/>
                  </a:cubicBezTo>
                  <a:close/>
                  <a:moveTo>
                    <a:pt x="32" y="15"/>
                  </a:moveTo>
                  <a:cubicBezTo>
                    <a:pt x="32" y="15"/>
                    <a:pt x="32" y="15"/>
                    <a:pt x="32" y="15"/>
                  </a:cubicBezTo>
                  <a:cubicBezTo>
                    <a:pt x="32" y="15"/>
                    <a:pt x="32" y="15"/>
                    <a:pt x="32" y="15"/>
                  </a:cubicBezTo>
                  <a:cubicBezTo>
                    <a:pt x="32" y="15"/>
                    <a:pt x="32" y="15"/>
                    <a:pt x="32" y="15"/>
                  </a:cubicBezTo>
                  <a:close/>
                  <a:moveTo>
                    <a:pt x="32" y="14"/>
                  </a:moveTo>
                  <a:cubicBezTo>
                    <a:pt x="32" y="14"/>
                    <a:pt x="32" y="14"/>
                    <a:pt x="32" y="14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2" y="14"/>
                    <a:pt x="32" y="14"/>
                    <a:pt x="32" y="14"/>
                  </a:cubicBezTo>
                  <a:close/>
                  <a:moveTo>
                    <a:pt x="32" y="14"/>
                  </a:moveTo>
                  <a:cubicBezTo>
                    <a:pt x="32" y="14"/>
                    <a:pt x="32" y="14"/>
                    <a:pt x="32" y="14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2" y="14"/>
                    <a:pt x="32" y="14"/>
                    <a:pt x="32" y="14"/>
                  </a:cubicBezTo>
                  <a:close/>
                  <a:moveTo>
                    <a:pt x="31" y="14"/>
                  </a:moveTo>
                  <a:cubicBezTo>
                    <a:pt x="31" y="14"/>
                    <a:pt x="31" y="14"/>
                    <a:pt x="31" y="14"/>
                  </a:cubicBezTo>
                  <a:cubicBezTo>
                    <a:pt x="31" y="14"/>
                    <a:pt x="31" y="14"/>
                    <a:pt x="31" y="14"/>
                  </a:cubicBezTo>
                  <a:cubicBezTo>
                    <a:pt x="31" y="14"/>
                    <a:pt x="31" y="14"/>
                    <a:pt x="31" y="14"/>
                  </a:cubicBezTo>
                  <a:close/>
                  <a:moveTo>
                    <a:pt x="31" y="14"/>
                  </a:moveTo>
                  <a:cubicBezTo>
                    <a:pt x="31" y="14"/>
                    <a:pt x="31" y="14"/>
                    <a:pt x="31" y="14"/>
                  </a:cubicBezTo>
                  <a:cubicBezTo>
                    <a:pt x="31" y="14"/>
                    <a:pt x="31" y="14"/>
                    <a:pt x="31" y="14"/>
                  </a:cubicBezTo>
                  <a:cubicBezTo>
                    <a:pt x="31" y="14"/>
                    <a:pt x="31" y="14"/>
                    <a:pt x="31" y="14"/>
                  </a:cubicBezTo>
                  <a:close/>
                  <a:moveTo>
                    <a:pt x="31" y="14"/>
                  </a:move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1" y="14"/>
                  </a:cubicBezTo>
                  <a:close/>
                  <a:moveTo>
                    <a:pt x="31" y="13"/>
                  </a:move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1" y="13"/>
                  </a:cubicBezTo>
                  <a:close/>
                  <a:moveTo>
                    <a:pt x="31" y="13"/>
                  </a:move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1" y="13"/>
                  </a:cubicBezTo>
                  <a:close/>
                  <a:moveTo>
                    <a:pt x="31" y="13"/>
                  </a:move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1" y="13"/>
                  </a:cubicBezTo>
                  <a:close/>
                  <a:moveTo>
                    <a:pt x="31" y="13"/>
                  </a:move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1" y="13"/>
                  </a:cubicBezTo>
                  <a:close/>
                  <a:moveTo>
                    <a:pt x="31" y="12"/>
                  </a:moveTo>
                  <a:cubicBezTo>
                    <a:pt x="31" y="12"/>
                    <a:pt x="31" y="12"/>
                    <a:pt x="31" y="12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31" y="12"/>
                    <a:pt x="31" y="12"/>
                    <a:pt x="31" y="12"/>
                  </a:cubicBezTo>
                  <a:close/>
                  <a:moveTo>
                    <a:pt x="31" y="12"/>
                  </a:moveTo>
                  <a:cubicBezTo>
                    <a:pt x="31" y="12"/>
                    <a:pt x="31" y="12"/>
                    <a:pt x="30" y="12"/>
                  </a:cubicBezTo>
                  <a:cubicBezTo>
                    <a:pt x="30" y="12"/>
                    <a:pt x="30" y="12"/>
                    <a:pt x="30" y="12"/>
                  </a:cubicBezTo>
                  <a:cubicBezTo>
                    <a:pt x="31" y="12"/>
                    <a:pt x="31" y="12"/>
                    <a:pt x="31" y="12"/>
                  </a:cubicBezTo>
                  <a:close/>
                  <a:moveTo>
                    <a:pt x="30" y="12"/>
                  </a:moveTo>
                  <a:cubicBezTo>
                    <a:pt x="30" y="12"/>
                    <a:pt x="30" y="12"/>
                    <a:pt x="30" y="12"/>
                  </a:cubicBezTo>
                  <a:cubicBezTo>
                    <a:pt x="30" y="12"/>
                    <a:pt x="30" y="12"/>
                    <a:pt x="30" y="12"/>
                  </a:cubicBezTo>
                  <a:cubicBezTo>
                    <a:pt x="30" y="12"/>
                    <a:pt x="30" y="12"/>
                    <a:pt x="30" y="12"/>
                  </a:cubicBezTo>
                  <a:close/>
                  <a:moveTo>
                    <a:pt x="30" y="12"/>
                  </a:moveTo>
                  <a:cubicBezTo>
                    <a:pt x="30" y="12"/>
                    <a:pt x="30" y="12"/>
                    <a:pt x="30" y="12"/>
                  </a:cubicBezTo>
                  <a:cubicBezTo>
                    <a:pt x="30" y="12"/>
                    <a:pt x="30" y="12"/>
                    <a:pt x="30" y="12"/>
                  </a:cubicBezTo>
                  <a:cubicBezTo>
                    <a:pt x="30" y="12"/>
                    <a:pt x="30" y="12"/>
                    <a:pt x="30" y="12"/>
                  </a:cubicBezTo>
                  <a:close/>
                  <a:moveTo>
                    <a:pt x="30" y="12"/>
                  </a:moveTo>
                  <a:cubicBezTo>
                    <a:pt x="30" y="12"/>
                    <a:pt x="30" y="12"/>
                    <a:pt x="30" y="11"/>
                  </a:cubicBezTo>
                  <a:cubicBezTo>
                    <a:pt x="30" y="11"/>
                    <a:pt x="30" y="11"/>
                    <a:pt x="30" y="11"/>
                  </a:cubicBezTo>
                  <a:cubicBezTo>
                    <a:pt x="30" y="12"/>
                    <a:pt x="30" y="12"/>
                    <a:pt x="30" y="12"/>
                  </a:cubicBezTo>
                  <a:close/>
                  <a:moveTo>
                    <a:pt x="30" y="11"/>
                  </a:moveTo>
                  <a:cubicBezTo>
                    <a:pt x="27" y="6"/>
                    <a:pt x="21" y="4"/>
                    <a:pt x="17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4"/>
                    <a:pt x="17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7" y="4"/>
                    <a:pt x="17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21" y="4"/>
                    <a:pt x="26" y="5"/>
                    <a:pt x="30" y="11"/>
                  </a:cubicBezTo>
                  <a:close/>
                  <a:moveTo>
                    <a:pt x="7" y="6"/>
                  </a:moveTo>
                  <a:cubicBezTo>
                    <a:pt x="7" y="6"/>
                    <a:pt x="7" y="6"/>
                    <a:pt x="7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9" y="5"/>
                    <a:pt x="10" y="5"/>
                    <a:pt x="11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9" y="5"/>
                    <a:pt x="8" y="5"/>
                    <a:pt x="7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6"/>
                    <a:pt x="7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4" name="Freeform 269"/>
            <p:cNvSpPr/>
            <p:nvPr/>
          </p:nvSpPr>
          <p:spPr bwMode="auto">
            <a:xfrm>
              <a:off x="2131" y="1057"/>
              <a:ext cx="323" cy="214"/>
            </a:xfrm>
            <a:custGeom>
              <a:avLst/>
              <a:gdLst>
                <a:gd name="T0" fmla="*/ 2 w 128"/>
                <a:gd name="T1" fmla="*/ 83 h 85"/>
                <a:gd name="T2" fmla="*/ 4 w 128"/>
                <a:gd name="T3" fmla="*/ 84 h 85"/>
                <a:gd name="T4" fmla="*/ 2 w 128"/>
                <a:gd name="T5" fmla="*/ 84 h 85"/>
                <a:gd name="T6" fmla="*/ 2 w 128"/>
                <a:gd name="T7" fmla="*/ 84 h 85"/>
                <a:gd name="T8" fmla="*/ 2 w 128"/>
                <a:gd name="T9" fmla="*/ 84 h 85"/>
                <a:gd name="T10" fmla="*/ 2 w 128"/>
                <a:gd name="T11" fmla="*/ 84 h 85"/>
                <a:gd name="T12" fmla="*/ 2 w 128"/>
                <a:gd name="T13" fmla="*/ 84 h 85"/>
                <a:gd name="T14" fmla="*/ 2 w 128"/>
                <a:gd name="T15" fmla="*/ 84 h 85"/>
                <a:gd name="T16" fmla="*/ 0 w 128"/>
                <a:gd name="T17" fmla="*/ 49 h 85"/>
                <a:gd name="T18" fmla="*/ 0 w 128"/>
                <a:gd name="T19" fmla="*/ 49 h 85"/>
                <a:gd name="T20" fmla="*/ 0 w 128"/>
                <a:gd name="T21" fmla="*/ 40 h 85"/>
                <a:gd name="T22" fmla="*/ 0 w 128"/>
                <a:gd name="T23" fmla="*/ 40 h 85"/>
                <a:gd name="T24" fmla="*/ 2 w 128"/>
                <a:gd name="T25" fmla="*/ 35 h 85"/>
                <a:gd name="T26" fmla="*/ 2 w 128"/>
                <a:gd name="T27" fmla="*/ 35 h 85"/>
                <a:gd name="T28" fmla="*/ 50 w 128"/>
                <a:gd name="T29" fmla="*/ 1 h 85"/>
                <a:gd name="T30" fmla="*/ 50 w 128"/>
                <a:gd name="T31" fmla="*/ 1 h 85"/>
                <a:gd name="T32" fmla="*/ 70 w 128"/>
                <a:gd name="T33" fmla="*/ 0 h 85"/>
                <a:gd name="T34" fmla="*/ 70 w 128"/>
                <a:gd name="T35" fmla="*/ 0 h 85"/>
                <a:gd name="T36" fmla="*/ 103 w 128"/>
                <a:gd name="T37" fmla="*/ 9 h 85"/>
                <a:gd name="T38" fmla="*/ 103 w 128"/>
                <a:gd name="T39" fmla="*/ 9 h 85"/>
                <a:gd name="T40" fmla="*/ 118 w 128"/>
                <a:gd name="T41" fmla="*/ 37 h 85"/>
                <a:gd name="T42" fmla="*/ 118 w 128"/>
                <a:gd name="T43" fmla="*/ 37 h 85"/>
                <a:gd name="T44" fmla="*/ 128 w 128"/>
                <a:gd name="T45" fmla="*/ 65 h 85"/>
                <a:gd name="T46" fmla="*/ 128 w 128"/>
                <a:gd name="T47" fmla="*/ 65 h 85"/>
                <a:gd name="T48" fmla="*/ 124 w 128"/>
                <a:gd name="T49" fmla="*/ 66 h 85"/>
                <a:gd name="T50" fmla="*/ 115 w 128"/>
                <a:gd name="T51" fmla="*/ 39 h 85"/>
                <a:gd name="T52" fmla="*/ 115 w 128"/>
                <a:gd name="T53" fmla="*/ 39 h 85"/>
                <a:gd name="T54" fmla="*/ 100 w 128"/>
                <a:gd name="T55" fmla="*/ 11 h 85"/>
                <a:gd name="T56" fmla="*/ 100 w 128"/>
                <a:gd name="T57" fmla="*/ 11 h 85"/>
                <a:gd name="T58" fmla="*/ 70 w 128"/>
                <a:gd name="T59" fmla="*/ 4 h 85"/>
                <a:gd name="T60" fmla="*/ 70 w 128"/>
                <a:gd name="T61" fmla="*/ 4 h 85"/>
                <a:gd name="T62" fmla="*/ 50 w 128"/>
                <a:gd name="T63" fmla="*/ 5 h 85"/>
                <a:gd name="T64" fmla="*/ 50 w 128"/>
                <a:gd name="T65" fmla="*/ 5 h 85"/>
                <a:gd name="T66" fmla="*/ 5 w 128"/>
                <a:gd name="T67" fmla="*/ 37 h 85"/>
                <a:gd name="T68" fmla="*/ 5 w 128"/>
                <a:gd name="T69" fmla="*/ 37 h 85"/>
                <a:gd name="T70" fmla="*/ 4 w 128"/>
                <a:gd name="T71" fmla="*/ 41 h 85"/>
                <a:gd name="T72" fmla="*/ 4 w 128"/>
                <a:gd name="T73" fmla="*/ 41 h 85"/>
                <a:gd name="T74" fmla="*/ 4 w 128"/>
                <a:gd name="T75" fmla="*/ 49 h 85"/>
                <a:gd name="T76" fmla="*/ 4 w 128"/>
                <a:gd name="T77" fmla="*/ 49 h 85"/>
                <a:gd name="T78" fmla="*/ 6 w 128"/>
                <a:gd name="T79" fmla="*/ 84 h 85"/>
                <a:gd name="T80" fmla="*/ 6 w 128"/>
                <a:gd name="T81" fmla="*/ 84 h 85"/>
                <a:gd name="T82" fmla="*/ 6 w 128"/>
                <a:gd name="T83" fmla="*/ 84 h 85"/>
                <a:gd name="T84" fmla="*/ 6 w 128"/>
                <a:gd name="T85" fmla="*/ 84 h 85"/>
                <a:gd name="T86" fmla="*/ 5 w 128"/>
                <a:gd name="T87" fmla="*/ 85 h 85"/>
                <a:gd name="T88" fmla="*/ 5 w 128"/>
                <a:gd name="T89" fmla="*/ 85 h 85"/>
                <a:gd name="T90" fmla="*/ 2 w 128"/>
                <a:gd name="T91" fmla="*/ 83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28" h="85">
                  <a:moveTo>
                    <a:pt x="2" y="83"/>
                  </a:moveTo>
                  <a:cubicBezTo>
                    <a:pt x="4" y="84"/>
                    <a:pt x="4" y="84"/>
                    <a:pt x="4" y="84"/>
                  </a:cubicBezTo>
                  <a:cubicBezTo>
                    <a:pt x="2" y="84"/>
                    <a:pt x="2" y="84"/>
                    <a:pt x="2" y="84"/>
                  </a:cubicBezTo>
                  <a:cubicBezTo>
                    <a:pt x="2" y="84"/>
                    <a:pt x="2" y="84"/>
                    <a:pt x="2" y="84"/>
                  </a:cubicBezTo>
                  <a:cubicBezTo>
                    <a:pt x="2" y="84"/>
                    <a:pt x="2" y="84"/>
                    <a:pt x="2" y="84"/>
                  </a:cubicBezTo>
                  <a:cubicBezTo>
                    <a:pt x="2" y="84"/>
                    <a:pt x="2" y="84"/>
                    <a:pt x="2" y="84"/>
                  </a:cubicBezTo>
                  <a:cubicBezTo>
                    <a:pt x="2" y="84"/>
                    <a:pt x="2" y="84"/>
                    <a:pt x="2" y="84"/>
                  </a:cubicBezTo>
                  <a:cubicBezTo>
                    <a:pt x="2" y="84"/>
                    <a:pt x="2" y="84"/>
                    <a:pt x="2" y="84"/>
                  </a:cubicBezTo>
                  <a:cubicBezTo>
                    <a:pt x="2" y="81"/>
                    <a:pt x="0" y="63"/>
                    <a:pt x="0" y="49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46"/>
                    <a:pt x="0" y="43"/>
                    <a:pt x="0" y="40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" y="38"/>
                    <a:pt x="1" y="36"/>
                    <a:pt x="2" y="35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5" y="31"/>
                    <a:pt x="17" y="6"/>
                    <a:pt x="50" y="1"/>
                  </a:cubicBezTo>
                  <a:cubicBezTo>
                    <a:pt x="50" y="1"/>
                    <a:pt x="50" y="1"/>
                    <a:pt x="50" y="1"/>
                  </a:cubicBezTo>
                  <a:cubicBezTo>
                    <a:pt x="57" y="0"/>
                    <a:pt x="64" y="0"/>
                    <a:pt x="70" y="0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90" y="0"/>
                    <a:pt x="100" y="5"/>
                    <a:pt x="103" y="9"/>
                  </a:cubicBezTo>
                  <a:cubicBezTo>
                    <a:pt x="103" y="9"/>
                    <a:pt x="103" y="9"/>
                    <a:pt x="103" y="9"/>
                  </a:cubicBezTo>
                  <a:cubicBezTo>
                    <a:pt x="107" y="14"/>
                    <a:pt x="113" y="23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24" y="52"/>
                    <a:pt x="128" y="65"/>
                    <a:pt x="128" y="65"/>
                  </a:cubicBezTo>
                  <a:cubicBezTo>
                    <a:pt x="128" y="65"/>
                    <a:pt x="128" y="65"/>
                    <a:pt x="128" y="65"/>
                  </a:cubicBezTo>
                  <a:cubicBezTo>
                    <a:pt x="124" y="66"/>
                    <a:pt x="124" y="66"/>
                    <a:pt x="124" y="66"/>
                  </a:cubicBezTo>
                  <a:cubicBezTo>
                    <a:pt x="124" y="66"/>
                    <a:pt x="120" y="53"/>
                    <a:pt x="115" y="39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09" y="25"/>
                    <a:pt x="104" y="15"/>
                    <a:pt x="100" y="11"/>
                  </a:cubicBezTo>
                  <a:cubicBezTo>
                    <a:pt x="100" y="11"/>
                    <a:pt x="100" y="11"/>
                    <a:pt x="100" y="11"/>
                  </a:cubicBezTo>
                  <a:cubicBezTo>
                    <a:pt x="98" y="9"/>
                    <a:pt x="89" y="4"/>
                    <a:pt x="70" y="4"/>
                  </a:cubicBezTo>
                  <a:cubicBezTo>
                    <a:pt x="70" y="4"/>
                    <a:pt x="70" y="4"/>
                    <a:pt x="70" y="4"/>
                  </a:cubicBezTo>
                  <a:cubicBezTo>
                    <a:pt x="64" y="4"/>
                    <a:pt x="58" y="4"/>
                    <a:pt x="50" y="5"/>
                  </a:cubicBezTo>
                  <a:cubicBezTo>
                    <a:pt x="50" y="5"/>
                    <a:pt x="50" y="5"/>
                    <a:pt x="50" y="5"/>
                  </a:cubicBezTo>
                  <a:cubicBezTo>
                    <a:pt x="19" y="10"/>
                    <a:pt x="9" y="32"/>
                    <a:pt x="5" y="37"/>
                  </a:cubicBezTo>
                  <a:cubicBezTo>
                    <a:pt x="5" y="37"/>
                    <a:pt x="5" y="37"/>
                    <a:pt x="5" y="37"/>
                  </a:cubicBezTo>
                  <a:cubicBezTo>
                    <a:pt x="5" y="37"/>
                    <a:pt x="5" y="39"/>
                    <a:pt x="4" y="41"/>
                  </a:cubicBezTo>
                  <a:cubicBezTo>
                    <a:pt x="4" y="41"/>
                    <a:pt x="4" y="41"/>
                    <a:pt x="4" y="41"/>
                  </a:cubicBezTo>
                  <a:cubicBezTo>
                    <a:pt x="4" y="43"/>
                    <a:pt x="4" y="46"/>
                    <a:pt x="4" y="49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4" y="63"/>
                    <a:pt x="6" y="82"/>
                    <a:pt x="6" y="84"/>
                  </a:cubicBezTo>
                  <a:cubicBezTo>
                    <a:pt x="6" y="84"/>
                    <a:pt x="6" y="84"/>
                    <a:pt x="6" y="84"/>
                  </a:cubicBezTo>
                  <a:cubicBezTo>
                    <a:pt x="6" y="84"/>
                    <a:pt x="6" y="84"/>
                    <a:pt x="6" y="84"/>
                  </a:cubicBezTo>
                  <a:cubicBezTo>
                    <a:pt x="6" y="84"/>
                    <a:pt x="6" y="84"/>
                    <a:pt x="6" y="84"/>
                  </a:cubicBezTo>
                  <a:cubicBezTo>
                    <a:pt x="6" y="84"/>
                    <a:pt x="6" y="84"/>
                    <a:pt x="5" y="85"/>
                  </a:cubicBezTo>
                  <a:cubicBezTo>
                    <a:pt x="5" y="85"/>
                    <a:pt x="5" y="85"/>
                    <a:pt x="5" y="85"/>
                  </a:cubicBezTo>
                  <a:cubicBezTo>
                    <a:pt x="2" y="83"/>
                    <a:pt x="2" y="83"/>
                    <a:pt x="2" y="8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5" name="Freeform 270"/>
            <p:cNvSpPr>
              <a:spLocks noEditPoints="1"/>
            </p:cNvSpPr>
            <p:nvPr/>
          </p:nvSpPr>
          <p:spPr bwMode="auto">
            <a:xfrm>
              <a:off x="2126" y="1052"/>
              <a:ext cx="333" cy="226"/>
            </a:xfrm>
            <a:custGeom>
              <a:avLst/>
              <a:gdLst>
                <a:gd name="T0" fmla="*/ 2 w 132"/>
                <a:gd name="T1" fmla="*/ 88 h 90"/>
                <a:gd name="T2" fmla="*/ 2 w 132"/>
                <a:gd name="T3" fmla="*/ 86 h 90"/>
                <a:gd name="T4" fmla="*/ 2 w 132"/>
                <a:gd name="T5" fmla="*/ 86 h 90"/>
                <a:gd name="T6" fmla="*/ 2 w 132"/>
                <a:gd name="T7" fmla="*/ 86 h 90"/>
                <a:gd name="T8" fmla="*/ 0 w 132"/>
                <a:gd name="T9" fmla="*/ 51 h 90"/>
                <a:gd name="T10" fmla="*/ 0 w 132"/>
                <a:gd name="T11" fmla="*/ 51 h 90"/>
                <a:gd name="T12" fmla="*/ 0 w 132"/>
                <a:gd name="T13" fmla="*/ 51 h 90"/>
                <a:gd name="T14" fmla="*/ 0 w 132"/>
                <a:gd name="T15" fmla="*/ 42 h 90"/>
                <a:gd name="T16" fmla="*/ 3 w 132"/>
                <a:gd name="T17" fmla="*/ 35 h 90"/>
                <a:gd name="T18" fmla="*/ 52 w 132"/>
                <a:gd name="T19" fmla="*/ 1 h 90"/>
                <a:gd name="T20" fmla="*/ 72 w 132"/>
                <a:gd name="T21" fmla="*/ 0 h 90"/>
                <a:gd name="T22" fmla="*/ 107 w 132"/>
                <a:gd name="T23" fmla="*/ 10 h 90"/>
                <a:gd name="T24" fmla="*/ 122 w 132"/>
                <a:gd name="T25" fmla="*/ 39 h 90"/>
                <a:gd name="T26" fmla="*/ 132 w 132"/>
                <a:gd name="T27" fmla="*/ 67 h 90"/>
                <a:gd name="T28" fmla="*/ 125 w 132"/>
                <a:gd name="T29" fmla="*/ 71 h 90"/>
                <a:gd name="T30" fmla="*/ 124 w 132"/>
                <a:gd name="T31" fmla="*/ 69 h 90"/>
                <a:gd name="T32" fmla="*/ 124 w 132"/>
                <a:gd name="T33" fmla="*/ 69 h 90"/>
                <a:gd name="T34" fmla="*/ 124 w 132"/>
                <a:gd name="T35" fmla="*/ 69 h 90"/>
                <a:gd name="T36" fmla="*/ 124 w 132"/>
                <a:gd name="T37" fmla="*/ 68 h 90"/>
                <a:gd name="T38" fmla="*/ 123 w 132"/>
                <a:gd name="T39" fmla="*/ 66 h 90"/>
                <a:gd name="T40" fmla="*/ 121 w 132"/>
                <a:gd name="T41" fmla="*/ 60 h 90"/>
                <a:gd name="T42" fmla="*/ 115 w 132"/>
                <a:gd name="T43" fmla="*/ 42 h 90"/>
                <a:gd name="T44" fmla="*/ 101 w 132"/>
                <a:gd name="T45" fmla="*/ 15 h 90"/>
                <a:gd name="T46" fmla="*/ 72 w 132"/>
                <a:gd name="T47" fmla="*/ 8 h 90"/>
                <a:gd name="T48" fmla="*/ 72 w 132"/>
                <a:gd name="T49" fmla="*/ 8 h 90"/>
                <a:gd name="T50" fmla="*/ 53 w 132"/>
                <a:gd name="T51" fmla="*/ 9 h 90"/>
                <a:gd name="T52" fmla="*/ 9 w 132"/>
                <a:gd name="T53" fmla="*/ 40 h 90"/>
                <a:gd name="T54" fmla="*/ 9 w 132"/>
                <a:gd name="T55" fmla="*/ 41 h 90"/>
                <a:gd name="T56" fmla="*/ 8 w 132"/>
                <a:gd name="T57" fmla="*/ 43 h 90"/>
                <a:gd name="T58" fmla="*/ 8 w 132"/>
                <a:gd name="T59" fmla="*/ 51 h 90"/>
                <a:gd name="T60" fmla="*/ 10 w 132"/>
                <a:gd name="T61" fmla="*/ 86 h 90"/>
                <a:gd name="T62" fmla="*/ 10 w 132"/>
                <a:gd name="T63" fmla="*/ 86 h 90"/>
                <a:gd name="T64" fmla="*/ 10 w 132"/>
                <a:gd name="T65" fmla="*/ 86 h 90"/>
                <a:gd name="T66" fmla="*/ 9 w 132"/>
                <a:gd name="T67" fmla="*/ 88 h 90"/>
                <a:gd name="T68" fmla="*/ 5 w 132"/>
                <a:gd name="T69" fmla="*/ 88 h 90"/>
                <a:gd name="T70" fmla="*/ 4 w 132"/>
                <a:gd name="T71" fmla="*/ 51 h 90"/>
                <a:gd name="T72" fmla="*/ 4 w 132"/>
                <a:gd name="T73" fmla="*/ 52 h 90"/>
                <a:gd name="T74" fmla="*/ 5 w 132"/>
                <a:gd name="T75" fmla="*/ 80 h 90"/>
                <a:gd name="T76" fmla="*/ 126 w 132"/>
                <a:gd name="T77" fmla="*/ 62 h 90"/>
                <a:gd name="T78" fmla="*/ 125 w 132"/>
                <a:gd name="T79" fmla="*/ 59 h 90"/>
                <a:gd name="T80" fmla="*/ 118 w 132"/>
                <a:gd name="T81" fmla="*/ 40 h 90"/>
                <a:gd name="T82" fmla="*/ 109 w 132"/>
                <a:gd name="T83" fmla="*/ 20 h 90"/>
                <a:gd name="T84" fmla="*/ 118 w 132"/>
                <a:gd name="T85" fmla="*/ 40 h 90"/>
                <a:gd name="T86" fmla="*/ 5 w 132"/>
                <a:gd name="T87" fmla="*/ 38 h 90"/>
                <a:gd name="T88" fmla="*/ 5 w 132"/>
                <a:gd name="T89" fmla="*/ 38 h 90"/>
                <a:gd name="T90" fmla="*/ 5 w 132"/>
                <a:gd name="T91" fmla="*/ 41 h 90"/>
                <a:gd name="T92" fmla="*/ 9 w 132"/>
                <a:gd name="T93" fmla="*/ 40 h 90"/>
                <a:gd name="T94" fmla="*/ 9 w 132"/>
                <a:gd name="T95" fmla="*/ 40 h 90"/>
                <a:gd name="T96" fmla="*/ 6 w 132"/>
                <a:gd name="T97" fmla="*/ 38 h 90"/>
                <a:gd name="T98" fmla="*/ 6 w 132"/>
                <a:gd name="T99" fmla="*/ 38 h 90"/>
                <a:gd name="T100" fmla="*/ 6 w 132"/>
                <a:gd name="T101" fmla="*/ 38 h 90"/>
                <a:gd name="T102" fmla="*/ 6 w 132"/>
                <a:gd name="T103" fmla="*/ 38 h 90"/>
                <a:gd name="T104" fmla="*/ 6 w 132"/>
                <a:gd name="T105" fmla="*/ 38 h 90"/>
                <a:gd name="T106" fmla="*/ 6 w 132"/>
                <a:gd name="T107" fmla="*/ 38 h 90"/>
                <a:gd name="T108" fmla="*/ 6 w 132"/>
                <a:gd name="T109" fmla="*/ 38 h 90"/>
                <a:gd name="T110" fmla="*/ 6 w 132"/>
                <a:gd name="T111" fmla="*/ 38 h 90"/>
                <a:gd name="T112" fmla="*/ 6 w 132"/>
                <a:gd name="T113" fmla="*/ 37 h 90"/>
                <a:gd name="T114" fmla="*/ 6 w 132"/>
                <a:gd name="T115" fmla="*/ 38 h 90"/>
                <a:gd name="T116" fmla="*/ 9 w 132"/>
                <a:gd name="T117" fmla="*/ 32 h 90"/>
                <a:gd name="T118" fmla="*/ 52 w 132"/>
                <a:gd name="T119" fmla="*/ 5 h 90"/>
                <a:gd name="T120" fmla="*/ 72 w 132"/>
                <a:gd name="T121" fmla="*/ 4 h 90"/>
                <a:gd name="T122" fmla="*/ 72 w 132"/>
                <a:gd name="T123" fmla="*/ 4 h 90"/>
                <a:gd name="T124" fmla="*/ 52 w 132"/>
                <a:gd name="T125" fmla="*/ 5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32" h="90">
                  <a:moveTo>
                    <a:pt x="5" y="88"/>
                  </a:moveTo>
                  <a:cubicBezTo>
                    <a:pt x="2" y="88"/>
                    <a:pt x="2" y="88"/>
                    <a:pt x="2" y="88"/>
                  </a:cubicBezTo>
                  <a:cubicBezTo>
                    <a:pt x="2" y="86"/>
                    <a:pt x="2" y="86"/>
                    <a:pt x="2" y="86"/>
                  </a:cubicBezTo>
                  <a:cubicBezTo>
                    <a:pt x="2" y="86"/>
                    <a:pt x="2" y="86"/>
                    <a:pt x="2" y="86"/>
                  </a:cubicBezTo>
                  <a:cubicBezTo>
                    <a:pt x="2" y="86"/>
                    <a:pt x="2" y="86"/>
                    <a:pt x="2" y="86"/>
                  </a:cubicBezTo>
                  <a:cubicBezTo>
                    <a:pt x="2" y="86"/>
                    <a:pt x="2" y="86"/>
                    <a:pt x="2" y="86"/>
                  </a:cubicBezTo>
                  <a:cubicBezTo>
                    <a:pt x="2" y="86"/>
                    <a:pt x="2" y="86"/>
                    <a:pt x="2" y="86"/>
                  </a:cubicBezTo>
                  <a:cubicBezTo>
                    <a:pt x="2" y="86"/>
                    <a:pt x="2" y="86"/>
                    <a:pt x="2" y="86"/>
                  </a:cubicBezTo>
                  <a:cubicBezTo>
                    <a:pt x="2" y="86"/>
                    <a:pt x="2" y="86"/>
                    <a:pt x="2" y="86"/>
                  </a:cubicBezTo>
                  <a:cubicBezTo>
                    <a:pt x="2" y="83"/>
                    <a:pt x="0" y="65"/>
                    <a:pt x="0" y="51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48"/>
                    <a:pt x="0" y="45"/>
                    <a:pt x="0" y="42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1" y="40"/>
                    <a:pt x="1" y="38"/>
                    <a:pt x="3" y="35"/>
                  </a:cubicBezTo>
                  <a:cubicBezTo>
                    <a:pt x="3" y="35"/>
                    <a:pt x="3" y="35"/>
                    <a:pt x="3" y="35"/>
                  </a:cubicBezTo>
                  <a:cubicBezTo>
                    <a:pt x="5" y="32"/>
                    <a:pt x="17" y="6"/>
                    <a:pt x="52" y="1"/>
                  </a:cubicBezTo>
                  <a:cubicBezTo>
                    <a:pt x="52" y="1"/>
                    <a:pt x="52" y="1"/>
                    <a:pt x="52" y="1"/>
                  </a:cubicBezTo>
                  <a:cubicBezTo>
                    <a:pt x="59" y="0"/>
                    <a:pt x="66" y="0"/>
                    <a:pt x="72" y="0"/>
                  </a:cubicBezTo>
                  <a:cubicBezTo>
                    <a:pt x="72" y="0"/>
                    <a:pt x="72" y="0"/>
                    <a:pt x="72" y="0"/>
                  </a:cubicBezTo>
                  <a:cubicBezTo>
                    <a:pt x="92" y="0"/>
                    <a:pt x="103" y="5"/>
                    <a:pt x="107" y="10"/>
                  </a:cubicBezTo>
                  <a:cubicBezTo>
                    <a:pt x="107" y="10"/>
                    <a:pt x="107" y="10"/>
                    <a:pt x="107" y="10"/>
                  </a:cubicBezTo>
                  <a:cubicBezTo>
                    <a:pt x="111" y="15"/>
                    <a:pt x="116" y="24"/>
                    <a:pt x="122" y="39"/>
                  </a:cubicBezTo>
                  <a:cubicBezTo>
                    <a:pt x="122" y="39"/>
                    <a:pt x="122" y="39"/>
                    <a:pt x="122" y="39"/>
                  </a:cubicBezTo>
                  <a:cubicBezTo>
                    <a:pt x="128" y="53"/>
                    <a:pt x="131" y="66"/>
                    <a:pt x="132" y="67"/>
                  </a:cubicBezTo>
                  <a:cubicBezTo>
                    <a:pt x="132" y="67"/>
                    <a:pt x="132" y="67"/>
                    <a:pt x="132" y="67"/>
                  </a:cubicBezTo>
                  <a:cubicBezTo>
                    <a:pt x="132" y="69"/>
                    <a:pt x="132" y="69"/>
                    <a:pt x="132" y="69"/>
                  </a:cubicBezTo>
                  <a:cubicBezTo>
                    <a:pt x="125" y="71"/>
                    <a:pt x="125" y="71"/>
                    <a:pt x="125" y="71"/>
                  </a:cubicBezTo>
                  <a:cubicBezTo>
                    <a:pt x="124" y="69"/>
                    <a:pt x="124" y="69"/>
                    <a:pt x="124" y="69"/>
                  </a:cubicBezTo>
                  <a:cubicBezTo>
                    <a:pt x="124" y="69"/>
                    <a:pt x="124" y="69"/>
                    <a:pt x="124" y="69"/>
                  </a:cubicBezTo>
                  <a:cubicBezTo>
                    <a:pt x="124" y="69"/>
                    <a:pt x="124" y="69"/>
                    <a:pt x="124" y="69"/>
                  </a:cubicBezTo>
                  <a:cubicBezTo>
                    <a:pt x="124" y="69"/>
                    <a:pt x="124" y="69"/>
                    <a:pt x="124" y="69"/>
                  </a:cubicBezTo>
                  <a:cubicBezTo>
                    <a:pt x="124" y="69"/>
                    <a:pt x="124" y="69"/>
                    <a:pt x="124" y="69"/>
                  </a:cubicBezTo>
                  <a:cubicBezTo>
                    <a:pt x="124" y="69"/>
                    <a:pt x="124" y="69"/>
                    <a:pt x="124" y="69"/>
                  </a:cubicBezTo>
                  <a:cubicBezTo>
                    <a:pt x="124" y="69"/>
                    <a:pt x="124" y="69"/>
                    <a:pt x="124" y="69"/>
                  </a:cubicBezTo>
                  <a:cubicBezTo>
                    <a:pt x="124" y="69"/>
                    <a:pt x="124" y="68"/>
                    <a:pt x="124" y="68"/>
                  </a:cubicBezTo>
                  <a:cubicBezTo>
                    <a:pt x="124" y="68"/>
                    <a:pt x="124" y="68"/>
                    <a:pt x="124" y="68"/>
                  </a:cubicBezTo>
                  <a:cubicBezTo>
                    <a:pt x="124" y="68"/>
                    <a:pt x="123" y="67"/>
                    <a:pt x="123" y="66"/>
                  </a:cubicBezTo>
                  <a:cubicBezTo>
                    <a:pt x="123" y="66"/>
                    <a:pt x="123" y="66"/>
                    <a:pt x="123" y="66"/>
                  </a:cubicBezTo>
                  <a:cubicBezTo>
                    <a:pt x="123" y="65"/>
                    <a:pt x="122" y="63"/>
                    <a:pt x="121" y="60"/>
                  </a:cubicBezTo>
                  <a:cubicBezTo>
                    <a:pt x="121" y="60"/>
                    <a:pt x="121" y="60"/>
                    <a:pt x="121" y="60"/>
                  </a:cubicBezTo>
                  <a:cubicBezTo>
                    <a:pt x="120" y="55"/>
                    <a:pt x="117" y="48"/>
                    <a:pt x="115" y="42"/>
                  </a:cubicBezTo>
                  <a:cubicBezTo>
                    <a:pt x="115" y="42"/>
                    <a:pt x="115" y="42"/>
                    <a:pt x="115" y="42"/>
                  </a:cubicBezTo>
                  <a:cubicBezTo>
                    <a:pt x="109" y="28"/>
                    <a:pt x="104" y="18"/>
                    <a:pt x="101" y="15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99" y="13"/>
                    <a:pt x="91" y="8"/>
                    <a:pt x="72" y="8"/>
                  </a:cubicBezTo>
                  <a:cubicBezTo>
                    <a:pt x="72" y="8"/>
                    <a:pt x="72" y="8"/>
                    <a:pt x="72" y="8"/>
                  </a:cubicBezTo>
                  <a:cubicBezTo>
                    <a:pt x="72" y="8"/>
                    <a:pt x="72" y="8"/>
                    <a:pt x="72" y="8"/>
                  </a:cubicBezTo>
                  <a:cubicBezTo>
                    <a:pt x="72" y="8"/>
                    <a:pt x="72" y="8"/>
                    <a:pt x="72" y="8"/>
                  </a:cubicBezTo>
                  <a:cubicBezTo>
                    <a:pt x="66" y="8"/>
                    <a:pt x="60" y="8"/>
                    <a:pt x="53" y="9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23" y="13"/>
                    <a:pt x="13" y="34"/>
                    <a:pt x="9" y="40"/>
                  </a:cubicBezTo>
                  <a:cubicBezTo>
                    <a:pt x="9" y="40"/>
                    <a:pt x="9" y="40"/>
                    <a:pt x="9" y="40"/>
                  </a:cubicBezTo>
                  <a:cubicBezTo>
                    <a:pt x="9" y="40"/>
                    <a:pt x="9" y="40"/>
                    <a:pt x="9" y="41"/>
                  </a:cubicBezTo>
                  <a:cubicBezTo>
                    <a:pt x="9" y="41"/>
                    <a:pt x="9" y="41"/>
                    <a:pt x="9" y="41"/>
                  </a:cubicBezTo>
                  <a:cubicBezTo>
                    <a:pt x="9" y="41"/>
                    <a:pt x="9" y="42"/>
                    <a:pt x="8" y="43"/>
                  </a:cubicBezTo>
                  <a:cubicBezTo>
                    <a:pt x="8" y="43"/>
                    <a:pt x="8" y="43"/>
                    <a:pt x="8" y="43"/>
                  </a:cubicBezTo>
                  <a:cubicBezTo>
                    <a:pt x="8" y="45"/>
                    <a:pt x="8" y="48"/>
                    <a:pt x="8" y="51"/>
                  </a:cubicBezTo>
                  <a:cubicBezTo>
                    <a:pt x="8" y="51"/>
                    <a:pt x="8" y="51"/>
                    <a:pt x="8" y="51"/>
                  </a:cubicBezTo>
                  <a:cubicBezTo>
                    <a:pt x="8" y="65"/>
                    <a:pt x="10" y="83"/>
                    <a:pt x="10" y="86"/>
                  </a:cubicBezTo>
                  <a:cubicBezTo>
                    <a:pt x="10" y="86"/>
                    <a:pt x="10" y="86"/>
                    <a:pt x="10" y="86"/>
                  </a:cubicBezTo>
                  <a:cubicBezTo>
                    <a:pt x="10" y="86"/>
                    <a:pt x="10" y="86"/>
                    <a:pt x="10" y="86"/>
                  </a:cubicBezTo>
                  <a:cubicBezTo>
                    <a:pt x="10" y="86"/>
                    <a:pt x="10" y="86"/>
                    <a:pt x="10" y="86"/>
                  </a:cubicBezTo>
                  <a:cubicBezTo>
                    <a:pt x="10" y="86"/>
                    <a:pt x="10" y="86"/>
                    <a:pt x="10" y="86"/>
                  </a:cubicBezTo>
                  <a:cubicBezTo>
                    <a:pt x="12" y="88"/>
                    <a:pt x="12" y="88"/>
                    <a:pt x="12" y="88"/>
                  </a:cubicBezTo>
                  <a:cubicBezTo>
                    <a:pt x="9" y="88"/>
                    <a:pt x="9" y="88"/>
                    <a:pt x="9" y="88"/>
                  </a:cubicBezTo>
                  <a:cubicBezTo>
                    <a:pt x="8" y="90"/>
                    <a:pt x="8" y="90"/>
                    <a:pt x="8" y="90"/>
                  </a:cubicBezTo>
                  <a:cubicBezTo>
                    <a:pt x="5" y="88"/>
                    <a:pt x="5" y="88"/>
                    <a:pt x="5" y="88"/>
                  </a:cubicBezTo>
                  <a:close/>
                  <a:moveTo>
                    <a:pt x="5" y="80"/>
                  </a:moveTo>
                  <a:cubicBezTo>
                    <a:pt x="5" y="73"/>
                    <a:pt x="4" y="61"/>
                    <a:pt x="4" y="51"/>
                  </a:cubicBezTo>
                  <a:cubicBezTo>
                    <a:pt x="4" y="51"/>
                    <a:pt x="4" y="51"/>
                    <a:pt x="4" y="51"/>
                  </a:cubicBezTo>
                  <a:cubicBezTo>
                    <a:pt x="4" y="52"/>
                    <a:pt x="4" y="52"/>
                    <a:pt x="4" y="52"/>
                  </a:cubicBezTo>
                  <a:cubicBezTo>
                    <a:pt x="4" y="52"/>
                    <a:pt x="4" y="52"/>
                    <a:pt x="4" y="52"/>
                  </a:cubicBezTo>
                  <a:cubicBezTo>
                    <a:pt x="4" y="61"/>
                    <a:pt x="5" y="73"/>
                    <a:pt x="5" y="80"/>
                  </a:cubicBezTo>
                  <a:close/>
                  <a:moveTo>
                    <a:pt x="118" y="40"/>
                  </a:moveTo>
                  <a:cubicBezTo>
                    <a:pt x="122" y="48"/>
                    <a:pt x="124" y="57"/>
                    <a:pt x="126" y="62"/>
                  </a:cubicBezTo>
                  <a:cubicBezTo>
                    <a:pt x="126" y="62"/>
                    <a:pt x="126" y="62"/>
                    <a:pt x="126" y="62"/>
                  </a:cubicBezTo>
                  <a:cubicBezTo>
                    <a:pt x="126" y="61"/>
                    <a:pt x="125" y="60"/>
                    <a:pt x="125" y="59"/>
                  </a:cubicBezTo>
                  <a:cubicBezTo>
                    <a:pt x="125" y="59"/>
                    <a:pt x="125" y="59"/>
                    <a:pt x="125" y="59"/>
                  </a:cubicBezTo>
                  <a:cubicBezTo>
                    <a:pt x="124" y="54"/>
                    <a:pt x="121" y="47"/>
                    <a:pt x="118" y="40"/>
                  </a:cubicBezTo>
                  <a:cubicBezTo>
                    <a:pt x="118" y="40"/>
                    <a:pt x="118" y="40"/>
                    <a:pt x="118" y="40"/>
                  </a:cubicBezTo>
                  <a:cubicBezTo>
                    <a:pt x="115" y="32"/>
                    <a:pt x="112" y="25"/>
                    <a:pt x="109" y="20"/>
                  </a:cubicBezTo>
                  <a:cubicBezTo>
                    <a:pt x="109" y="20"/>
                    <a:pt x="109" y="20"/>
                    <a:pt x="109" y="20"/>
                  </a:cubicBezTo>
                  <a:cubicBezTo>
                    <a:pt x="112" y="25"/>
                    <a:pt x="115" y="32"/>
                    <a:pt x="118" y="40"/>
                  </a:cubicBezTo>
                  <a:close/>
                  <a:moveTo>
                    <a:pt x="5" y="41"/>
                  </a:moveTo>
                  <a:cubicBezTo>
                    <a:pt x="5" y="39"/>
                    <a:pt x="5" y="39"/>
                    <a:pt x="5" y="38"/>
                  </a:cubicBezTo>
                  <a:cubicBezTo>
                    <a:pt x="5" y="38"/>
                    <a:pt x="5" y="38"/>
                    <a:pt x="5" y="38"/>
                  </a:cubicBezTo>
                  <a:cubicBezTo>
                    <a:pt x="5" y="38"/>
                    <a:pt x="5" y="38"/>
                    <a:pt x="5" y="38"/>
                  </a:cubicBezTo>
                  <a:cubicBezTo>
                    <a:pt x="5" y="38"/>
                    <a:pt x="5" y="38"/>
                    <a:pt x="5" y="38"/>
                  </a:cubicBezTo>
                  <a:cubicBezTo>
                    <a:pt x="5" y="39"/>
                    <a:pt x="5" y="40"/>
                    <a:pt x="5" y="41"/>
                  </a:cubicBezTo>
                  <a:close/>
                  <a:moveTo>
                    <a:pt x="9" y="40"/>
                  </a:moveTo>
                  <a:cubicBezTo>
                    <a:pt x="9" y="40"/>
                    <a:pt x="9" y="40"/>
                    <a:pt x="9" y="40"/>
                  </a:cubicBezTo>
                  <a:cubicBezTo>
                    <a:pt x="9" y="40"/>
                    <a:pt x="9" y="40"/>
                    <a:pt x="9" y="40"/>
                  </a:cubicBezTo>
                  <a:cubicBezTo>
                    <a:pt x="9" y="40"/>
                    <a:pt x="9" y="40"/>
                    <a:pt x="9" y="40"/>
                  </a:cubicBezTo>
                  <a:cubicBezTo>
                    <a:pt x="9" y="40"/>
                    <a:pt x="9" y="40"/>
                    <a:pt x="9" y="40"/>
                  </a:cubicBezTo>
                  <a:close/>
                  <a:moveTo>
                    <a:pt x="6" y="38"/>
                  </a:moveTo>
                  <a:cubicBezTo>
                    <a:pt x="6" y="38"/>
                    <a:pt x="6" y="38"/>
                    <a:pt x="6" y="38"/>
                  </a:cubicBezTo>
                  <a:cubicBezTo>
                    <a:pt x="6" y="38"/>
                    <a:pt x="6" y="38"/>
                    <a:pt x="6" y="38"/>
                  </a:cubicBezTo>
                  <a:cubicBezTo>
                    <a:pt x="6" y="38"/>
                    <a:pt x="6" y="38"/>
                    <a:pt x="6" y="38"/>
                  </a:cubicBezTo>
                  <a:cubicBezTo>
                    <a:pt x="6" y="38"/>
                    <a:pt x="6" y="38"/>
                    <a:pt x="6" y="38"/>
                  </a:cubicBezTo>
                  <a:close/>
                  <a:moveTo>
                    <a:pt x="6" y="38"/>
                  </a:moveTo>
                  <a:cubicBezTo>
                    <a:pt x="6" y="38"/>
                    <a:pt x="6" y="38"/>
                    <a:pt x="6" y="38"/>
                  </a:cubicBezTo>
                  <a:cubicBezTo>
                    <a:pt x="6" y="38"/>
                    <a:pt x="6" y="38"/>
                    <a:pt x="6" y="38"/>
                  </a:cubicBezTo>
                  <a:cubicBezTo>
                    <a:pt x="6" y="38"/>
                    <a:pt x="6" y="38"/>
                    <a:pt x="6" y="38"/>
                  </a:cubicBezTo>
                  <a:cubicBezTo>
                    <a:pt x="6" y="38"/>
                    <a:pt x="6" y="38"/>
                    <a:pt x="6" y="38"/>
                  </a:cubicBezTo>
                  <a:cubicBezTo>
                    <a:pt x="6" y="38"/>
                    <a:pt x="6" y="38"/>
                    <a:pt x="6" y="38"/>
                  </a:cubicBezTo>
                  <a:cubicBezTo>
                    <a:pt x="6" y="38"/>
                    <a:pt x="6" y="38"/>
                    <a:pt x="6" y="38"/>
                  </a:cubicBezTo>
                  <a:cubicBezTo>
                    <a:pt x="6" y="38"/>
                    <a:pt x="6" y="38"/>
                    <a:pt x="6" y="38"/>
                  </a:cubicBezTo>
                  <a:close/>
                  <a:moveTo>
                    <a:pt x="6" y="38"/>
                  </a:moveTo>
                  <a:cubicBezTo>
                    <a:pt x="6" y="38"/>
                    <a:pt x="6" y="38"/>
                    <a:pt x="6" y="38"/>
                  </a:cubicBezTo>
                  <a:cubicBezTo>
                    <a:pt x="6" y="38"/>
                    <a:pt x="6" y="38"/>
                    <a:pt x="6" y="38"/>
                  </a:cubicBezTo>
                  <a:cubicBezTo>
                    <a:pt x="6" y="38"/>
                    <a:pt x="6" y="37"/>
                    <a:pt x="6" y="37"/>
                  </a:cubicBezTo>
                  <a:cubicBezTo>
                    <a:pt x="6" y="37"/>
                    <a:pt x="6" y="37"/>
                    <a:pt x="6" y="37"/>
                  </a:cubicBezTo>
                  <a:cubicBezTo>
                    <a:pt x="6" y="37"/>
                    <a:pt x="6" y="38"/>
                    <a:pt x="6" y="38"/>
                  </a:cubicBezTo>
                  <a:close/>
                  <a:moveTo>
                    <a:pt x="52" y="5"/>
                  </a:moveTo>
                  <a:cubicBezTo>
                    <a:pt x="27" y="9"/>
                    <a:pt x="15" y="24"/>
                    <a:pt x="9" y="32"/>
                  </a:cubicBezTo>
                  <a:cubicBezTo>
                    <a:pt x="9" y="32"/>
                    <a:pt x="9" y="32"/>
                    <a:pt x="9" y="32"/>
                  </a:cubicBezTo>
                  <a:cubicBezTo>
                    <a:pt x="15" y="24"/>
                    <a:pt x="27" y="9"/>
                    <a:pt x="52" y="5"/>
                  </a:cubicBezTo>
                  <a:cubicBezTo>
                    <a:pt x="52" y="5"/>
                    <a:pt x="52" y="5"/>
                    <a:pt x="52" y="5"/>
                  </a:cubicBezTo>
                  <a:cubicBezTo>
                    <a:pt x="60" y="4"/>
                    <a:pt x="66" y="4"/>
                    <a:pt x="72" y="4"/>
                  </a:cubicBezTo>
                  <a:cubicBezTo>
                    <a:pt x="72" y="4"/>
                    <a:pt x="72" y="4"/>
                    <a:pt x="72" y="4"/>
                  </a:cubicBezTo>
                  <a:cubicBezTo>
                    <a:pt x="72" y="4"/>
                    <a:pt x="72" y="4"/>
                    <a:pt x="72" y="4"/>
                  </a:cubicBezTo>
                  <a:cubicBezTo>
                    <a:pt x="72" y="4"/>
                    <a:pt x="72" y="4"/>
                    <a:pt x="72" y="4"/>
                  </a:cubicBezTo>
                  <a:cubicBezTo>
                    <a:pt x="66" y="4"/>
                    <a:pt x="60" y="4"/>
                    <a:pt x="52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6" name="Freeform 271"/>
            <p:cNvSpPr/>
            <p:nvPr/>
          </p:nvSpPr>
          <p:spPr bwMode="auto">
            <a:xfrm>
              <a:off x="2300" y="1449"/>
              <a:ext cx="10" cy="35"/>
            </a:xfrm>
            <a:custGeom>
              <a:avLst/>
              <a:gdLst>
                <a:gd name="T0" fmla="*/ 0 w 10"/>
                <a:gd name="T1" fmla="*/ 35 h 35"/>
                <a:gd name="T2" fmla="*/ 0 w 10"/>
                <a:gd name="T3" fmla="*/ 0 h 35"/>
                <a:gd name="T4" fmla="*/ 10 w 10"/>
                <a:gd name="T5" fmla="*/ 0 h 35"/>
                <a:gd name="T6" fmla="*/ 10 w 10"/>
                <a:gd name="T7" fmla="*/ 35 h 35"/>
                <a:gd name="T8" fmla="*/ 0 w 10"/>
                <a:gd name="T9" fmla="*/ 35 h 35"/>
                <a:gd name="T10" fmla="*/ 0 w 10"/>
                <a:gd name="T11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35">
                  <a:moveTo>
                    <a:pt x="0" y="35"/>
                  </a:moveTo>
                  <a:lnTo>
                    <a:pt x="0" y="0"/>
                  </a:lnTo>
                  <a:lnTo>
                    <a:pt x="10" y="0"/>
                  </a:lnTo>
                  <a:lnTo>
                    <a:pt x="10" y="35"/>
                  </a:lnTo>
                  <a:lnTo>
                    <a:pt x="0" y="35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7" name="Freeform 272"/>
            <p:cNvSpPr>
              <a:spLocks noEditPoints="1"/>
            </p:cNvSpPr>
            <p:nvPr/>
          </p:nvSpPr>
          <p:spPr bwMode="auto">
            <a:xfrm>
              <a:off x="2295" y="1444"/>
              <a:ext cx="20" cy="45"/>
            </a:xfrm>
            <a:custGeom>
              <a:avLst/>
              <a:gdLst>
                <a:gd name="T0" fmla="*/ 15 w 20"/>
                <a:gd name="T1" fmla="*/ 45 h 45"/>
                <a:gd name="T2" fmla="*/ 5 w 20"/>
                <a:gd name="T3" fmla="*/ 45 h 45"/>
                <a:gd name="T4" fmla="*/ 5 w 20"/>
                <a:gd name="T5" fmla="*/ 40 h 45"/>
                <a:gd name="T6" fmla="*/ 10 w 20"/>
                <a:gd name="T7" fmla="*/ 40 h 45"/>
                <a:gd name="T8" fmla="*/ 5 w 20"/>
                <a:gd name="T9" fmla="*/ 40 h 45"/>
                <a:gd name="T10" fmla="*/ 5 w 20"/>
                <a:gd name="T11" fmla="*/ 45 h 45"/>
                <a:gd name="T12" fmla="*/ 0 w 20"/>
                <a:gd name="T13" fmla="*/ 45 h 45"/>
                <a:gd name="T14" fmla="*/ 0 w 20"/>
                <a:gd name="T15" fmla="*/ 0 h 45"/>
                <a:gd name="T16" fmla="*/ 20 w 20"/>
                <a:gd name="T17" fmla="*/ 0 h 45"/>
                <a:gd name="T18" fmla="*/ 20 w 20"/>
                <a:gd name="T19" fmla="*/ 45 h 45"/>
                <a:gd name="T20" fmla="*/ 15 w 20"/>
                <a:gd name="T21" fmla="*/ 45 h 45"/>
                <a:gd name="T22" fmla="*/ 15 w 20"/>
                <a:gd name="T23" fmla="*/ 45 h 45"/>
                <a:gd name="T24" fmla="*/ 10 w 20"/>
                <a:gd name="T25" fmla="*/ 35 h 45"/>
                <a:gd name="T26" fmla="*/ 10 w 20"/>
                <a:gd name="T27" fmla="*/ 10 h 45"/>
                <a:gd name="T28" fmla="*/ 10 w 20"/>
                <a:gd name="T29" fmla="*/ 35 h 45"/>
                <a:gd name="T30" fmla="*/ 10 w 20"/>
                <a:gd name="T31" fmla="*/ 3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0" h="45">
                  <a:moveTo>
                    <a:pt x="15" y="45"/>
                  </a:moveTo>
                  <a:lnTo>
                    <a:pt x="5" y="45"/>
                  </a:lnTo>
                  <a:lnTo>
                    <a:pt x="5" y="40"/>
                  </a:lnTo>
                  <a:lnTo>
                    <a:pt x="10" y="40"/>
                  </a:lnTo>
                  <a:lnTo>
                    <a:pt x="5" y="40"/>
                  </a:lnTo>
                  <a:lnTo>
                    <a:pt x="5" y="45"/>
                  </a:lnTo>
                  <a:lnTo>
                    <a:pt x="0" y="45"/>
                  </a:lnTo>
                  <a:lnTo>
                    <a:pt x="0" y="0"/>
                  </a:lnTo>
                  <a:lnTo>
                    <a:pt x="20" y="0"/>
                  </a:lnTo>
                  <a:lnTo>
                    <a:pt x="20" y="45"/>
                  </a:lnTo>
                  <a:lnTo>
                    <a:pt x="15" y="45"/>
                  </a:lnTo>
                  <a:lnTo>
                    <a:pt x="15" y="45"/>
                  </a:lnTo>
                  <a:close/>
                  <a:moveTo>
                    <a:pt x="10" y="35"/>
                  </a:moveTo>
                  <a:lnTo>
                    <a:pt x="10" y="10"/>
                  </a:lnTo>
                  <a:lnTo>
                    <a:pt x="10" y="35"/>
                  </a:lnTo>
                  <a:lnTo>
                    <a:pt x="1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8" name="Freeform 273"/>
            <p:cNvSpPr/>
            <p:nvPr/>
          </p:nvSpPr>
          <p:spPr bwMode="auto">
            <a:xfrm>
              <a:off x="2252" y="1477"/>
              <a:ext cx="86" cy="35"/>
            </a:xfrm>
            <a:custGeom>
              <a:avLst/>
              <a:gdLst>
                <a:gd name="T0" fmla="*/ 25 w 34"/>
                <a:gd name="T1" fmla="*/ 13 h 14"/>
                <a:gd name="T2" fmla="*/ 19 w 34"/>
                <a:gd name="T3" fmla="*/ 9 h 14"/>
                <a:gd name="T4" fmla="*/ 19 w 34"/>
                <a:gd name="T5" fmla="*/ 9 h 14"/>
                <a:gd name="T6" fmla="*/ 18 w 34"/>
                <a:gd name="T7" fmla="*/ 7 h 14"/>
                <a:gd name="T8" fmla="*/ 18 w 34"/>
                <a:gd name="T9" fmla="*/ 7 h 14"/>
                <a:gd name="T10" fmla="*/ 7 w 34"/>
                <a:gd name="T11" fmla="*/ 14 h 14"/>
                <a:gd name="T12" fmla="*/ 7 w 34"/>
                <a:gd name="T13" fmla="*/ 14 h 14"/>
                <a:gd name="T14" fmla="*/ 6 w 34"/>
                <a:gd name="T15" fmla="*/ 13 h 14"/>
                <a:gd name="T16" fmla="*/ 6 w 34"/>
                <a:gd name="T17" fmla="*/ 13 h 14"/>
                <a:gd name="T18" fmla="*/ 0 w 34"/>
                <a:gd name="T19" fmla="*/ 4 h 14"/>
                <a:gd name="T20" fmla="*/ 0 w 34"/>
                <a:gd name="T21" fmla="*/ 4 h 14"/>
                <a:gd name="T22" fmla="*/ 0 w 34"/>
                <a:gd name="T23" fmla="*/ 3 h 14"/>
                <a:gd name="T24" fmla="*/ 0 w 34"/>
                <a:gd name="T25" fmla="*/ 3 h 14"/>
                <a:gd name="T26" fmla="*/ 4 w 34"/>
                <a:gd name="T27" fmla="*/ 4 h 14"/>
                <a:gd name="T28" fmla="*/ 4 w 34"/>
                <a:gd name="T29" fmla="*/ 4 h 14"/>
                <a:gd name="T30" fmla="*/ 4 w 34"/>
                <a:gd name="T31" fmla="*/ 4 h 14"/>
                <a:gd name="T32" fmla="*/ 5 w 34"/>
                <a:gd name="T33" fmla="*/ 7 h 14"/>
                <a:gd name="T34" fmla="*/ 5 w 34"/>
                <a:gd name="T35" fmla="*/ 7 h 14"/>
                <a:gd name="T36" fmla="*/ 6 w 34"/>
                <a:gd name="T37" fmla="*/ 9 h 14"/>
                <a:gd name="T38" fmla="*/ 6 w 34"/>
                <a:gd name="T39" fmla="*/ 9 h 14"/>
                <a:gd name="T40" fmla="*/ 7 w 34"/>
                <a:gd name="T41" fmla="*/ 10 h 14"/>
                <a:gd name="T42" fmla="*/ 7 w 34"/>
                <a:gd name="T43" fmla="*/ 10 h 14"/>
                <a:gd name="T44" fmla="*/ 13 w 34"/>
                <a:gd name="T45" fmla="*/ 6 h 14"/>
                <a:gd name="T46" fmla="*/ 13 w 34"/>
                <a:gd name="T47" fmla="*/ 6 h 14"/>
                <a:gd name="T48" fmla="*/ 17 w 34"/>
                <a:gd name="T49" fmla="*/ 2 h 14"/>
                <a:gd name="T50" fmla="*/ 17 w 34"/>
                <a:gd name="T51" fmla="*/ 2 h 14"/>
                <a:gd name="T52" fmla="*/ 19 w 34"/>
                <a:gd name="T53" fmla="*/ 0 h 14"/>
                <a:gd name="T54" fmla="*/ 20 w 34"/>
                <a:gd name="T55" fmla="*/ 3 h 14"/>
                <a:gd name="T56" fmla="*/ 22 w 34"/>
                <a:gd name="T57" fmla="*/ 6 h 14"/>
                <a:gd name="T58" fmla="*/ 22 w 34"/>
                <a:gd name="T59" fmla="*/ 6 h 14"/>
                <a:gd name="T60" fmla="*/ 25 w 34"/>
                <a:gd name="T61" fmla="*/ 9 h 14"/>
                <a:gd name="T62" fmla="*/ 25 w 34"/>
                <a:gd name="T63" fmla="*/ 9 h 14"/>
                <a:gd name="T64" fmla="*/ 25 w 34"/>
                <a:gd name="T65" fmla="*/ 9 h 14"/>
                <a:gd name="T66" fmla="*/ 25 w 34"/>
                <a:gd name="T67" fmla="*/ 9 h 14"/>
                <a:gd name="T68" fmla="*/ 25 w 34"/>
                <a:gd name="T69" fmla="*/ 9 h 14"/>
                <a:gd name="T70" fmla="*/ 25 w 34"/>
                <a:gd name="T71" fmla="*/ 9 h 14"/>
                <a:gd name="T72" fmla="*/ 26 w 34"/>
                <a:gd name="T73" fmla="*/ 9 h 14"/>
                <a:gd name="T74" fmla="*/ 26 w 34"/>
                <a:gd name="T75" fmla="*/ 9 h 14"/>
                <a:gd name="T76" fmla="*/ 28 w 34"/>
                <a:gd name="T77" fmla="*/ 5 h 14"/>
                <a:gd name="T78" fmla="*/ 28 w 34"/>
                <a:gd name="T79" fmla="*/ 5 h 14"/>
                <a:gd name="T80" fmla="*/ 31 w 34"/>
                <a:gd name="T81" fmla="*/ 0 h 14"/>
                <a:gd name="T82" fmla="*/ 31 w 34"/>
                <a:gd name="T83" fmla="*/ 0 h 14"/>
                <a:gd name="T84" fmla="*/ 34 w 34"/>
                <a:gd name="T85" fmla="*/ 2 h 14"/>
                <a:gd name="T86" fmla="*/ 32 w 34"/>
                <a:gd name="T87" fmla="*/ 7 h 14"/>
                <a:gd name="T88" fmla="*/ 32 w 34"/>
                <a:gd name="T89" fmla="*/ 7 h 14"/>
                <a:gd name="T90" fmla="*/ 26 w 34"/>
                <a:gd name="T91" fmla="*/ 13 h 14"/>
                <a:gd name="T92" fmla="*/ 26 w 34"/>
                <a:gd name="T93" fmla="*/ 13 h 14"/>
                <a:gd name="T94" fmla="*/ 26 w 34"/>
                <a:gd name="T95" fmla="*/ 13 h 14"/>
                <a:gd name="T96" fmla="*/ 26 w 34"/>
                <a:gd name="T97" fmla="*/ 13 h 14"/>
                <a:gd name="T98" fmla="*/ 25 w 34"/>
                <a:gd name="T99" fmla="*/ 13 h 14"/>
                <a:gd name="T100" fmla="*/ 25 w 34"/>
                <a:gd name="T101" fmla="*/ 13 h 14"/>
                <a:gd name="T102" fmla="*/ 25 w 34"/>
                <a:gd name="T103" fmla="*/ 14 h 14"/>
                <a:gd name="T104" fmla="*/ 25 w 34"/>
                <a:gd name="T105" fmla="*/ 14 h 14"/>
                <a:gd name="T106" fmla="*/ 25 w 34"/>
                <a:gd name="T107" fmla="*/ 14 h 14"/>
                <a:gd name="T108" fmla="*/ 25 w 34"/>
                <a:gd name="T109" fmla="*/ 1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34" h="14">
                  <a:moveTo>
                    <a:pt x="25" y="13"/>
                  </a:moveTo>
                  <a:cubicBezTo>
                    <a:pt x="22" y="13"/>
                    <a:pt x="21" y="10"/>
                    <a:pt x="19" y="9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19" y="8"/>
                    <a:pt x="18" y="7"/>
                    <a:pt x="18" y="7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5" y="9"/>
                    <a:pt x="11" y="13"/>
                    <a:pt x="7" y="14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6" y="14"/>
                    <a:pt x="6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0" y="12"/>
                    <a:pt x="0" y="5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6"/>
                    <a:pt x="5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10"/>
                    <a:pt x="7" y="10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8" y="10"/>
                    <a:pt x="11" y="8"/>
                    <a:pt x="13" y="6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5" y="4"/>
                    <a:pt x="17" y="2"/>
                    <a:pt x="17" y="2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20" y="3"/>
                    <a:pt x="21" y="4"/>
                    <a:pt x="22" y="6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3" y="7"/>
                    <a:pt x="24" y="9"/>
                    <a:pt x="25" y="9"/>
                  </a:cubicBezTo>
                  <a:cubicBezTo>
                    <a:pt x="25" y="9"/>
                    <a:pt x="25" y="9"/>
                    <a:pt x="25" y="9"/>
                  </a:cubicBezTo>
                  <a:cubicBezTo>
                    <a:pt x="25" y="9"/>
                    <a:pt x="25" y="9"/>
                    <a:pt x="25" y="9"/>
                  </a:cubicBezTo>
                  <a:cubicBezTo>
                    <a:pt x="25" y="9"/>
                    <a:pt x="25" y="9"/>
                    <a:pt x="25" y="9"/>
                  </a:cubicBezTo>
                  <a:cubicBezTo>
                    <a:pt x="25" y="9"/>
                    <a:pt x="25" y="9"/>
                    <a:pt x="25" y="9"/>
                  </a:cubicBezTo>
                  <a:cubicBezTo>
                    <a:pt x="25" y="9"/>
                    <a:pt x="25" y="9"/>
                    <a:pt x="25" y="9"/>
                  </a:cubicBezTo>
                  <a:cubicBezTo>
                    <a:pt x="26" y="9"/>
                    <a:pt x="26" y="9"/>
                    <a:pt x="26" y="9"/>
                  </a:cubicBezTo>
                  <a:cubicBezTo>
                    <a:pt x="26" y="9"/>
                    <a:pt x="26" y="9"/>
                    <a:pt x="26" y="9"/>
                  </a:cubicBezTo>
                  <a:cubicBezTo>
                    <a:pt x="27" y="8"/>
                    <a:pt x="28" y="7"/>
                    <a:pt x="28" y="5"/>
                  </a:cubicBezTo>
                  <a:cubicBezTo>
                    <a:pt x="28" y="5"/>
                    <a:pt x="28" y="5"/>
                    <a:pt x="28" y="5"/>
                  </a:cubicBezTo>
                  <a:cubicBezTo>
                    <a:pt x="30" y="3"/>
                    <a:pt x="31" y="0"/>
                    <a:pt x="31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4" y="2"/>
                    <a:pt x="34" y="2"/>
                    <a:pt x="34" y="2"/>
                  </a:cubicBezTo>
                  <a:cubicBezTo>
                    <a:pt x="34" y="2"/>
                    <a:pt x="33" y="5"/>
                    <a:pt x="32" y="7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0" y="10"/>
                    <a:pt x="29" y="12"/>
                    <a:pt x="26" y="13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6" y="13"/>
                    <a:pt x="26" y="13"/>
                    <a:pt x="25" y="13"/>
                  </a:cubicBezTo>
                  <a:cubicBezTo>
                    <a:pt x="25" y="13"/>
                    <a:pt x="25" y="13"/>
                    <a:pt x="25" y="13"/>
                  </a:cubicBezTo>
                  <a:cubicBezTo>
                    <a:pt x="25" y="14"/>
                    <a:pt x="25" y="14"/>
                    <a:pt x="25" y="14"/>
                  </a:cubicBezTo>
                  <a:cubicBezTo>
                    <a:pt x="25" y="14"/>
                    <a:pt x="25" y="14"/>
                    <a:pt x="25" y="14"/>
                  </a:cubicBezTo>
                  <a:cubicBezTo>
                    <a:pt x="25" y="14"/>
                    <a:pt x="25" y="14"/>
                    <a:pt x="25" y="14"/>
                  </a:cubicBezTo>
                  <a:cubicBezTo>
                    <a:pt x="25" y="13"/>
                    <a:pt x="25" y="13"/>
                    <a:pt x="25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9" name="Freeform 274"/>
            <p:cNvSpPr>
              <a:spLocks noEditPoints="1"/>
            </p:cNvSpPr>
            <p:nvPr/>
          </p:nvSpPr>
          <p:spPr bwMode="auto">
            <a:xfrm>
              <a:off x="2247" y="1467"/>
              <a:ext cx="99" cy="50"/>
            </a:xfrm>
            <a:custGeom>
              <a:avLst/>
              <a:gdLst>
                <a:gd name="T0" fmla="*/ 20 w 39"/>
                <a:gd name="T1" fmla="*/ 14 h 20"/>
                <a:gd name="T2" fmla="*/ 7 w 39"/>
                <a:gd name="T3" fmla="*/ 19 h 20"/>
                <a:gd name="T4" fmla="*/ 0 w 39"/>
                <a:gd name="T5" fmla="*/ 8 h 20"/>
                <a:gd name="T6" fmla="*/ 0 w 39"/>
                <a:gd name="T7" fmla="*/ 5 h 20"/>
                <a:gd name="T8" fmla="*/ 8 w 39"/>
                <a:gd name="T9" fmla="*/ 8 h 20"/>
                <a:gd name="T10" fmla="*/ 8 w 39"/>
                <a:gd name="T11" fmla="*/ 8 h 20"/>
                <a:gd name="T12" fmla="*/ 8 w 39"/>
                <a:gd name="T13" fmla="*/ 11 h 20"/>
                <a:gd name="T14" fmla="*/ 9 w 39"/>
                <a:gd name="T15" fmla="*/ 11 h 20"/>
                <a:gd name="T16" fmla="*/ 10 w 39"/>
                <a:gd name="T17" fmla="*/ 11 h 20"/>
                <a:gd name="T18" fmla="*/ 17 w 39"/>
                <a:gd name="T19" fmla="*/ 5 h 20"/>
                <a:gd name="T20" fmla="*/ 21 w 39"/>
                <a:gd name="T21" fmla="*/ 0 h 20"/>
                <a:gd name="T22" fmla="*/ 24 w 39"/>
                <a:gd name="T23" fmla="*/ 6 h 20"/>
                <a:gd name="T24" fmla="*/ 24 w 39"/>
                <a:gd name="T25" fmla="*/ 6 h 20"/>
                <a:gd name="T26" fmla="*/ 26 w 39"/>
                <a:gd name="T27" fmla="*/ 9 h 20"/>
                <a:gd name="T28" fmla="*/ 27 w 39"/>
                <a:gd name="T29" fmla="*/ 11 h 20"/>
                <a:gd name="T30" fmla="*/ 31 w 39"/>
                <a:gd name="T31" fmla="*/ 3 h 20"/>
                <a:gd name="T32" fmla="*/ 31 w 39"/>
                <a:gd name="T33" fmla="*/ 3 h 20"/>
                <a:gd name="T34" fmla="*/ 38 w 39"/>
                <a:gd name="T35" fmla="*/ 6 h 20"/>
                <a:gd name="T36" fmla="*/ 29 w 39"/>
                <a:gd name="T37" fmla="*/ 19 h 20"/>
                <a:gd name="T38" fmla="*/ 28 w 39"/>
                <a:gd name="T39" fmla="*/ 19 h 20"/>
                <a:gd name="T40" fmla="*/ 28 w 39"/>
                <a:gd name="T41" fmla="*/ 19 h 20"/>
                <a:gd name="T42" fmla="*/ 26 w 39"/>
                <a:gd name="T43" fmla="*/ 19 h 20"/>
                <a:gd name="T44" fmla="*/ 27 w 39"/>
                <a:gd name="T45" fmla="*/ 17 h 20"/>
                <a:gd name="T46" fmla="*/ 8 w 39"/>
                <a:gd name="T47" fmla="*/ 16 h 20"/>
                <a:gd name="T48" fmla="*/ 8 w 39"/>
                <a:gd name="T49" fmla="*/ 15 h 20"/>
                <a:gd name="T50" fmla="*/ 26 w 39"/>
                <a:gd name="T51" fmla="*/ 15 h 20"/>
                <a:gd name="T52" fmla="*/ 26 w 39"/>
                <a:gd name="T53" fmla="*/ 15 h 20"/>
                <a:gd name="T54" fmla="*/ 29 w 39"/>
                <a:gd name="T55" fmla="*/ 15 h 20"/>
                <a:gd name="T56" fmla="*/ 30 w 39"/>
                <a:gd name="T57" fmla="*/ 14 h 20"/>
                <a:gd name="T58" fmla="*/ 5 w 39"/>
                <a:gd name="T59" fmla="*/ 12 h 20"/>
                <a:gd name="T60" fmla="*/ 6 w 39"/>
                <a:gd name="T61" fmla="*/ 15 h 20"/>
                <a:gd name="T62" fmla="*/ 13 w 39"/>
                <a:gd name="T63" fmla="*/ 14 h 20"/>
                <a:gd name="T64" fmla="*/ 16 w 39"/>
                <a:gd name="T65" fmla="*/ 11 h 20"/>
                <a:gd name="T66" fmla="*/ 23 w 39"/>
                <a:gd name="T67" fmla="*/ 12 h 20"/>
                <a:gd name="T68" fmla="*/ 23 w 39"/>
                <a:gd name="T69" fmla="*/ 11 h 20"/>
                <a:gd name="T70" fmla="*/ 32 w 39"/>
                <a:gd name="T71" fmla="*/ 10 h 20"/>
                <a:gd name="T72" fmla="*/ 33 w 39"/>
                <a:gd name="T73" fmla="*/ 8 h 20"/>
                <a:gd name="T74" fmla="*/ 22 w 39"/>
                <a:gd name="T75" fmla="*/ 10 h 20"/>
                <a:gd name="T76" fmla="*/ 21 w 39"/>
                <a:gd name="T77" fmla="*/ 9 h 20"/>
                <a:gd name="T78" fmla="*/ 20 w 39"/>
                <a:gd name="T79" fmla="*/ 7 h 20"/>
                <a:gd name="T80" fmla="*/ 20 w 39"/>
                <a:gd name="T81" fmla="*/ 8 h 20"/>
                <a:gd name="T82" fmla="*/ 20 w 39"/>
                <a:gd name="T83" fmla="*/ 8 h 20"/>
                <a:gd name="T84" fmla="*/ 21 w 39"/>
                <a:gd name="T85" fmla="*/ 8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9" h="20">
                  <a:moveTo>
                    <a:pt x="26" y="19"/>
                  </a:moveTo>
                  <a:cubicBezTo>
                    <a:pt x="22" y="18"/>
                    <a:pt x="21" y="16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7" y="16"/>
                    <a:pt x="13" y="19"/>
                    <a:pt x="9" y="19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8" y="19"/>
                    <a:pt x="8" y="19"/>
                    <a:pt x="7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0" y="17"/>
                    <a:pt x="0" y="9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9"/>
                    <a:pt x="8" y="10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9" y="11"/>
                    <a:pt x="10" y="11"/>
                    <a:pt x="10" y="11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1" y="10"/>
                    <a:pt x="13" y="9"/>
                    <a:pt x="14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6" y="7"/>
                    <a:pt x="17" y="5"/>
                    <a:pt x="17" y="5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3" y="3"/>
                    <a:pt x="23" y="3"/>
                    <a:pt x="23" y="3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24" y="6"/>
                    <a:pt x="24" y="6"/>
                    <a:pt x="24" y="7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5" y="7"/>
                    <a:pt x="25" y="8"/>
                    <a:pt x="26" y="9"/>
                  </a:cubicBezTo>
                  <a:cubicBezTo>
                    <a:pt x="26" y="9"/>
                    <a:pt x="26" y="9"/>
                    <a:pt x="26" y="9"/>
                  </a:cubicBezTo>
                  <a:cubicBezTo>
                    <a:pt x="26" y="9"/>
                    <a:pt x="27" y="10"/>
                    <a:pt x="27" y="11"/>
                  </a:cubicBezTo>
                  <a:cubicBezTo>
                    <a:pt x="27" y="11"/>
                    <a:pt x="27" y="11"/>
                    <a:pt x="27" y="11"/>
                  </a:cubicBezTo>
                  <a:cubicBezTo>
                    <a:pt x="28" y="10"/>
                    <a:pt x="28" y="9"/>
                    <a:pt x="29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0" y="6"/>
                    <a:pt x="31" y="4"/>
                    <a:pt x="31" y="3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1" y="3"/>
                    <a:pt x="31" y="4"/>
                    <a:pt x="31" y="3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2" y="2"/>
                    <a:pt x="32" y="2"/>
                    <a:pt x="32" y="2"/>
                  </a:cubicBezTo>
                  <a:cubicBezTo>
                    <a:pt x="39" y="5"/>
                    <a:pt x="39" y="5"/>
                    <a:pt x="39" y="5"/>
                  </a:cubicBezTo>
                  <a:cubicBezTo>
                    <a:pt x="38" y="6"/>
                    <a:pt x="38" y="6"/>
                    <a:pt x="38" y="6"/>
                  </a:cubicBezTo>
                  <a:cubicBezTo>
                    <a:pt x="38" y="7"/>
                    <a:pt x="37" y="9"/>
                    <a:pt x="36" y="12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34" y="14"/>
                    <a:pt x="33" y="18"/>
                    <a:pt x="29" y="19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29" y="19"/>
                    <a:pt x="28" y="19"/>
                    <a:pt x="28" y="19"/>
                  </a:cubicBezTo>
                  <a:cubicBezTo>
                    <a:pt x="28" y="19"/>
                    <a:pt x="28" y="19"/>
                    <a:pt x="28" y="19"/>
                  </a:cubicBezTo>
                  <a:cubicBezTo>
                    <a:pt x="28" y="19"/>
                    <a:pt x="28" y="19"/>
                    <a:pt x="28" y="19"/>
                  </a:cubicBezTo>
                  <a:cubicBezTo>
                    <a:pt x="28" y="19"/>
                    <a:pt x="28" y="19"/>
                    <a:pt x="28" y="19"/>
                  </a:cubicBezTo>
                  <a:cubicBezTo>
                    <a:pt x="28" y="19"/>
                    <a:pt x="28" y="19"/>
                    <a:pt x="28" y="19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26" y="20"/>
                    <a:pt x="26" y="20"/>
                    <a:pt x="26" y="20"/>
                  </a:cubicBezTo>
                  <a:cubicBezTo>
                    <a:pt x="26" y="19"/>
                    <a:pt x="26" y="19"/>
                    <a:pt x="26" y="19"/>
                  </a:cubicBezTo>
                  <a:close/>
                  <a:moveTo>
                    <a:pt x="27" y="17"/>
                  </a:moveTo>
                  <a:cubicBezTo>
                    <a:pt x="25" y="19"/>
                    <a:pt x="25" y="19"/>
                    <a:pt x="25" y="19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7" y="17"/>
                    <a:pt x="27" y="17"/>
                    <a:pt x="27" y="17"/>
                  </a:cubicBezTo>
                  <a:close/>
                  <a:moveTo>
                    <a:pt x="8" y="16"/>
                  </a:moveTo>
                  <a:cubicBezTo>
                    <a:pt x="8" y="16"/>
                    <a:pt x="8" y="16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5"/>
                    <a:pt x="8" y="16"/>
                  </a:cubicBezTo>
                  <a:close/>
                  <a:moveTo>
                    <a:pt x="26" y="15"/>
                  </a:moveTo>
                  <a:cubicBezTo>
                    <a:pt x="26" y="15"/>
                    <a:pt x="25" y="14"/>
                    <a:pt x="24" y="14"/>
                  </a:cubicBezTo>
                  <a:cubicBezTo>
                    <a:pt x="24" y="14"/>
                    <a:pt x="24" y="14"/>
                    <a:pt x="24" y="14"/>
                  </a:cubicBezTo>
                  <a:cubicBezTo>
                    <a:pt x="25" y="14"/>
                    <a:pt x="26" y="15"/>
                    <a:pt x="26" y="15"/>
                  </a:cubicBezTo>
                  <a:close/>
                  <a:moveTo>
                    <a:pt x="30" y="14"/>
                  </a:moveTo>
                  <a:cubicBezTo>
                    <a:pt x="29" y="14"/>
                    <a:pt x="29" y="15"/>
                    <a:pt x="29" y="15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9" y="15"/>
                    <a:pt x="30" y="14"/>
                    <a:pt x="30" y="13"/>
                  </a:cubicBezTo>
                  <a:cubicBezTo>
                    <a:pt x="30" y="13"/>
                    <a:pt x="30" y="13"/>
                    <a:pt x="30" y="13"/>
                  </a:cubicBezTo>
                  <a:cubicBezTo>
                    <a:pt x="30" y="13"/>
                    <a:pt x="30" y="14"/>
                    <a:pt x="30" y="14"/>
                  </a:cubicBezTo>
                  <a:close/>
                  <a:moveTo>
                    <a:pt x="6" y="15"/>
                  </a:moveTo>
                  <a:cubicBezTo>
                    <a:pt x="5" y="14"/>
                    <a:pt x="5" y="13"/>
                    <a:pt x="5" y="12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4" y="11"/>
                    <a:pt x="4" y="11"/>
                    <a:pt x="4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4" y="12"/>
                    <a:pt x="5" y="14"/>
                    <a:pt x="6" y="15"/>
                  </a:cubicBezTo>
                  <a:close/>
                  <a:moveTo>
                    <a:pt x="16" y="11"/>
                  </a:moveTo>
                  <a:cubicBezTo>
                    <a:pt x="15" y="12"/>
                    <a:pt x="14" y="13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5" y="13"/>
                    <a:pt x="17" y="11"/>
                    <a:pt x="18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8" y="10"/>
                    <a:pt x="17" y="11"/>
                    <a:pt x="16" y="11"/>
                  </a:cubicBezTo>
                  <a:close/>
                  <a:moveTo>
                    <a:pt x="23" y="11"/>
                  </a:moveTo>
                  <a:cubicBezTo>
                    <a:pt x="23" y="11"/>
                    <a:pt x="23" y="11"/>
                    <a:pt x="23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1"/>
                    <a:pt x="23" y="11"/>
                    <a:pt x="22" y="11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3" y="11"/>
                    <a:pt x="23" y="11"/>
                    <a:pt x="23" y="11"/>
                  </a:cubicBezTo>
                  <a:close/>
                  <a:moveTo>
                    <a:pt x="32" y="10"/>
                  </a:moveTo>
                  <a:cubicBezTo>
                    <a:pt x="32" y="10"/>
                    <a:pt x="32" y="10"/>
                    <a:pt x="32" y="10"/>
                  </a:cubicBezTo>
                  <a:cubicBezTo>
                    <a:pt x="32" y="10"/>
                    <a:pt x="32" y="10"/>
                    <a:pt x="32" y="10"/>
                  </a:cubicBezTo>
                  <a:cubicBezTo>
                    <a:pt x="32" y="10"/>
                    <a:pt x="32" y="10"/>
                    <a:pt x="32" y="10"/>
                  </a:cubicBezTo>
                  <a:cubicBezTo>
                    <a:pt x="32" y="10"/>
                    <a:pt x="32" y="10"/>
                    <a:pt x="32" y="10"/>
                  </a:cubicBezTo>
                  <a:cubicBezTo>
                    <a:pt x="32" y="10"/>
                    <a:pt x="33" y="9"/>
                    <a:pt x="33" y="8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3" y="9"/>
                    <a:pt x="32" y="9"/>
                    <a:pt x="32" y="10"/>
                  </a:cubicBezTo>
                  <a:close/>
                  <a:moveTo>
                    <a:pt x="22" y="10"/>
                  </a:moveTo>
                  <a:cubicBezTo>
                    <a:pt x="21" y="9"/>
                    <a:pt x="21" y="9"/>
                    <a:pt x="21" y="9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22" y="10"/>
                    <a:pt x="22" y="10"/>
                    <a:pt x="22" y="10"/>
                  </a:cubicBezTo>
                  <a:close/>
                  <a:moveTo>
                    <a:pt x="21" y="8"/>
                  </a:moveTo>
                  <a:cubicBezTo>
                    <a:pt x="20" y="7"/>
                    <a:pt x="20" y="7"/>
                    <a:pt x="20" y="7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1" y="8"/>
                    <a:pt x="21" y="8"/>
                    <a:pt x="21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0" name="Freeform 275"/>
            <p:cNvSpPr>
              <a:spLocks noEditPoints="1"/>
            </p:cNvSpPr>
            <p:nvPr/>
          </p:nvSpPr>
          <p:spPr bwMode="auto">
            <a:xfrm>
              <a:off x="2257" y="1489"/>
              <a:ext cx="66" cy="227"/>
            </a:xfrm>
            <a:custGeom>
              <a:avLst/>
              <a:gdLst>
                <a:gd name="T0" fmla="*/ 3 w 66"/>
                <a:gd name="T1" fmla="*/ 174 h 227"/>
                <a:gd name="T2" fmla="*/ 0 w 66"/>
                <a:gd name="T3" fmla="*/ 171 h 227"/>
                <a:gd name="T4" fmla="*/ 0 w 66"/>
                <a:gd name="T5" fmla="*/ 169 h 227"/>
                <a:gd name="T6" fmla="*/ 31 w 66"/>
                <a:gd name="T7" fmla="*/ 0 h 227"/>
                <a:gd name="T8" fmla="*/ 41 w 66"/>
                <a:gd name="T9" fmla="*/ 0 h 227"/>
                <a:gd name="T10" fmla="*/ 66 w 66"/>
                <a:gd name="T11" fmla="*/ 169 h 227"/>
                <a:gd name="T12" fmla="*/ 25 w 66"/>
                <a:gd name="T13" fmla="*/ 227 h 227"/>
                <a:gd name="T14" fmla="*/ 3 w 66"/>
                <a:gd name="T15" fmla="*/ 174 h 227"/>
                <a:gd name="T16" fmla="*/ 3 w 66"/>
                <a:gd name="T17" fmla="*/ 174 h 227"/>
                <a:gd name="T18" fmla="*/ 13 w 66"/>
                <a:gd name="T19" fmla="*/ 169 h 227"/>
                <a:gd name="T20" fmla="*/ 28 w 66"/>
                <a:gd name="T21" fmla="*/ 206 h 227"/>
                <a:gd name="T22" fmla="*/ 56 w 66"/>
                <a:gd name="T23" fmla="*/ 166 h 227"/>
                <a:gd name="T24" fmla="*/ 36 w 66"/>
                <a:gd name="T25" fmla="*/ 33 h 227"/>
                <a:gd name="T26" fmla="*/ 10 w 66"/>
                <a:gd name="T27" fmla="*/ 169 h 227"/>
                <a:gd name="T28" fmla="*/ 13 w 66"/>
                <a:gd name="T29" fmla="*/ 169 h 227"/>
                <a:gd name="T30" fmla="*/ 13 w 66"/>
                <a:gd name="T31" fmla="*/ 169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6" h="227">
                  <a:moveTo>
                    <a:pt x="3" y="174"/>
                  </a:moveTo>
                  <a:lnTo>
                    <a:pt x="0" y="171"/>
                  </a:lnTo>
                  <a:lnTo>
                    <a:pt x="0" y="169"/>
                  </a:lnTo>
                  <a:lnTo>
                    <a:pt x="31" y="0"/>
                  </a:lnTo>
                  <a:lnTo>
                    <a:pt x="41" y="0"/>
                  </a:lnTo>
                  <a:lnTo>
                    <a:pt x="66" y="169"/>
                  </a:lnTo>
                  <a:lnTo>
                    <a:pt x="25" y="227"/>
                  </a:lnTo>
                  <a:lnTo>
                    <a:pt x="3" y="174"/>
                  </a:lnTo>
                  <a:lnTo>
                    <a:pt x="3" y="174"/>
                  </a:lnTo>
                  <a:close/>
                  <a:moveTo>
                    <a:pt x="13" y="169"/>
                  </a:moveTo>
                  <a:lnTo>
                    <a:pt x="28" y="206"/>
                  </a:lnTo>
                  <a:lnTo>
                    <a:pt x="56" y="166"/>
                  </a:lnTo>
                  <a:lnTo>
                    <a:pt x="36" y="33"/>
                  </a:lnTo>
                  <a:lnTo>
                    <a:pt x="10" y="169"/>
                  </a:lnTo>
                  <a:lnTo>
                    <a:pt x="13" y="169"/>
                  </a:lnTo>
                  <a:lnTo>
                    <a:pt x="13" y="1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1" name="Freeform 276"/>
            <p:cNvSpPr>
              <a:spLocks noEditPoints="1"/>
            </p:cNvSpPr>
            <p:nvPr/>
          </p:nvSpPr>
          <p:spPr bwMode="auto">
            <a:xfrm>
              <a:off x="2252" y="1484"/>
              <a:ext cx="76" cy="242"/>
            </a:xfrm>
            <a:custGeom>
              <a:avLst/>
              <a:gdLst>
                <a:gd name="T0" fmla="*/ 3 w 76"/>
                <a:gd name="T1" fmla="*/ 181 h 242"/>
                <a:gd name="T2" fmla="*/ 8 w 76"/>
                <a:gd name="T3" fmla="*/ 179 h 242"/>
                <a:gd name="T4" fmla="*/ 13 w 76"/>
                <a:gd name="T5" fmla="*/ 176 h 242"/>
                <a:gd name="T6" fmla="*/ 23 w 76"/>
                <a:gd name="T7" fmla="*/ 199 h 242"/>
                <a:gd name="T8" fmla="*/ 13 w 76"/>
                <a:gd name="T9" fmla="*/ 176 h 242"/>
                <a:gd name="T10" fmla="*/ 18 w 76"/>
                <a:gd name="T11" fmla="*/ 174 h 242"/>
                <a:gd name="T12" fmla="*/ 20 w 76"/>
                <a:gd name="T13" fmla="*/ 174 h 242"/>
                <a:gd name="T14" fmla="*/ 33 w 76"/>
                <a:gd name="T15" fmla="*/ 201 h 242"/>
                <a:gd name="T16" fmla="*/ 56 w 76"/>
                <a:gd name="T17" fmla="*/ 171 h 242"/>
                <a:gd name="T18" fmla="*/ 41 w 76"/>
                <a:gd name="T19" fmla="*/ 68 h 242"/>
                <a:gd name="T20" fmla="*/ 20 w 76"/>
                <a:gd name="T21" fmla="*/ 171 h 242"/>
                <a:gd name="T22" fmla="*/ 20 w 76"/>
                <a:gd name="T23" fmla="*/ 174 h 242"/>
                <a:gd name="T24" fmla="*/ 18 w 76"/>
                <a:gd name="T25" fmla="*/ 174 h 242"/>
                <a:gd name="T26" fmla="*/ 13 w 76"/>
                <a:gd name="T27" fmla="*/ 176 h 242"/>
                <a:gd name="T28" fmla="*/ 13 w 76"/>
                <a:gd name="T29" fmla="*/ 176 h 242"/>
                <a:gd name="T30" fmla="*/ 8 w 76"/>
                <a:gd name="T31" fmla="*/ 179 h 242"/>
                <a:gd name="T32" fmla="*/ 3 w 76"/>
                <a:gd name="T33" fmla="*/ 181 h 242"/>
                <a:gd name="T34" fmla="*/ 0 w 76"/>
                <a:gd name="T35" fmla="*/ 176 h 242"/>
                <a:gd name="T36" fmla="*/ 0 w 76"/>
                <a:gd name="T37" fmla="*/ 174 h 242"/>
                <a:gd name="T38" fmla="*/ 30 w 76"/>
                <a:gd name="T39" fmla="*/ 0 h 242"/>
                <a:gd name="T40" fmla="*/ 51 w 76"/>
                <a:gd name="T41" fmla="*/ 3 h 242"/>
                <a:gd name="T42" fmla="*/ 76 w 76"/>
                <a:gd name="T43" fmla="*/ 176 h 242"/>
                <a:gd name="T44" fmla="*/ 30 w 76"/>
                <a:gd name="T45" fmla="*/ 242 h 242"/>
                <a:gd name="T46" fmla="*/ 3 w 76"/>
                <a:gd name="T47" fmla="*/ 181 h 242"/>
                <a:gd name="T48" fmla="*/ 3 w 76"/>
                <a:gd name="T49" fmla="*/ 181 h 242"/>
                <a:gd name="T50" fmla="*/ 10 w 76"/>
                <a:gd name="T51" fmla="*/ 174 h 242"/>
                <a:gd name="T52" fmla="*/ 10 w 76"/>
                <a:gd name="T53" fmla="*/ 174 h 242"/>
                <a:gd name="T54" fmla="*/ 10 w 76"/>
                <a:gd name="T55" fmla="*/ 174 h 242"/>
                <a:gd name="T56" fmla="*/ 10 w 76"/>
                <a:gd name="T57" fmla="*/ 174 h 242"/>
                <a:gd name="T58" fmla="*/ 10 w 76"/>
                <a:gd name="T59" fmla="*/ 174 h 242"/>
                <a:gd name="T60" fmla="*/ 10 w 76"/>
                <a:gd name="T61" fmla="*/ 174 h 242"/>
                <a:gd name="T62" fmla="*/ 46 w 76"/>
                <a:gd name="T63" fmla="*/ 38 h 242"/>
                <a:gd name="T64" fmla="*/ 66 w 76"/>
                <a:gd name="T65" fmla="*/ 174 h 242"/>
                <a:gd name="T66" fmla="*/ 41 w 76"/>
                <a:gd name="T67" fmla="*/ 10 h 242"/>
                <a:gd name="T68" fmla="*/ 41 w 76"/>
                <a:gd name="T69" fmla="*/ 10 h 242"/>
                <a:gd name="T70" fmla="*/ 18 w 76"/>
                <a:gd name="T71" fmla="*/ 134 h 242"/>
                <a:gd name="T72" fmla="*/ 36 w 76"/>
                <a:gd name="T73" fmla="*/ 38 h 242"/>
                <a:gd name="T74" fmla="*/ 46 w 76"/>
                <a:gd name="T75" fmla="*/ 38 h 242"/>
                <a:gd name="T76" fmla="*/ 46 w 76"/>
                <a:gd name="T77" fmla="*/ 38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76" h="242">
                  <a:moveTo>
                    <a:pt x="3" y="181"/>
                  </a:moveTo>
                  <a:lnTo>
                    <a:pt x="8" y="179"/>
                  </a:lnTo>
                  <a:lnTo>
                    <a:pt x="13" y="176"/>
                  </a:lnTo>
                  <a:lnTo>
                    <a:pt x="23" y="199"/>
                  </a:lnTo>
                  <a:lnTo>
                    <a:pt x="13" y="176"/>
                  </a:lnTo>
                  <a:lnTo>
                    <a:pt x="18" y="174"/>
                  </a:lnTo>
                  <a:lnTo>
                    <a:pt x="20" y="174"/>
                  </a:lnTo>
                  <a:lnTo>
                    <a:pt x="33" y="201"/>
                  </a:lnTo>
                  <a:lnTo>
                    <a:pt x="56" y="171"/>
                  </a:lnTo>
                  <a:lnTo>
                    <a:pt x="41" y="68"/>
                  </a:lnTo>
                  <a:lnTo>
                    <a:pt x="20" y="171"/>
                  </a:lnTo>
                  <a:lnTo>
                    <a:pt x="20" y="174"/>
                  </a:lnTo>
                  <a:lnTo>
                    <a:pt x="18" y="174"/>
                  </a:lnTo>
                  <a:lnTo>
                    <a:pt x="13" y="176"/>
                  </a:lnTo>
                  <a:lnTo>
                    <a:pt x="13" y="176"/>
                  </a:lnTo>
                  <a:lnTo>
                    <a:pt x="8" y="179"/>
                  </a:lnTo>
                  <a:lnTo>
                    <a:pt x="3" y="181"/>
                  </a:lnTo>
                  <a:lnTo>
                    <a:pt x="0" y="176"/>
                  </a:lnTo>
                  <a:lnTo>
                    <a:pt x="0" y="174"/>
                  </a:lnTo>
                  <a:lnTo>
                    <a:pt x="30" y="0"/>
                  </a:lnTo>
                  <a:lnTo>
                    <a:pt x="51" y="3"/>
                  </a:lnTo>
                  <a:lnTo>
                    <a:pt x="76" y="176"/>
                  </a:lnTo>
                  <a:lnTo>
                    <a:pt x="30" y="242"/>
                  </a:lnTo>
                  <a:lnTo>
                    <a:pt x="3" y="181"/>
                  </a:lnTo>
                  <a:lnTo>
                    <a:pt x="3" y="181"/>
                  </a:lnTo>
                  <a:close/>
                  <a:moveTo>
                    <a:pt x="10" y="174"/>
                  </a:moveTo>
                  <a:lnTo>
                    <a:pt x="10" y="174"/>
                  </a:lnTo>
                  <a:lnTo>
                    <a:pt x="10" y="174"/>
                  </a:lnTo>
                  <a:lnTo>
                    <a:pt x="10" y="174"/>
                  </a:lnTo>
                  <a:lnTo>
                    <a:pt x="10" y="174"/>
                  </a:lnTo>
                  <a:lnTo>
                    <a:pt x="10" y="174"/>
                  </a:lnTo>
                  <a:close/>
                  <a:moveTo>
                    <a:pt x="46" y="38"/>
                  </a:moveTo>
                  <a:lnTo>
                    <a:pt x="66" y="174"/>
                  </a:lnTo>
                  <a:lnTo>
                    <a:pt x="41" y="10"/>
                  </a:lnTo>
                  <a:lnTo>
                    <a:pt x="41" y="10"/>
                  </a:lnTo>
                  <a:lnTo>
                    <a:pt x="18" y="134"/>
                  </a:lnTo>
                  <a:lnTo>
                    <a:pt x="36" y="38"/>
                  </a:lnTo>
                  <a:lnTo>
                    <a:pt x="46" y="38"/>
                  </a:lnTo>
                  <a:lnTo>
                    <a:pt x="46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2" name="Freeform 277"/>
            <p:cNvSpPr>
              <a:spLocks noEditPoints="1"/>
            </p:cNvSpPr>
            <p:nvPr/>
          </p:nvSpPr>
          <p:spPr bwMode="auto">
            <a:xfrm>
              <a:off x="2176" y="1467"/>
              <a:ext cx="205" cy="311"/>
            </a:xfrm>
            <a:custGeom>
              <a:avLst/>
              <a:gdLst>
                <a:gd name="T0" fmla="*/ 12 w 81"/>
                <a:gd name="T1" fmla="*/ 101 h 124"/>
                <a:gd name="T2" fmla="*/ 0 w 81"/>
                <a:gd name="T3" fmla="*/ 56 h 124"/>
                <a:gd name="T4" fmla="*/ 0 w 81"/>
                <a:gd name="T5" fmla="*/ 56 h 124"/>
                <a:gd name="T6" fmla="*/ 1 w 81"/>
                <a:gd name="T7" fmla="*/ 46 h 124"/>
                <a:gd name="T8" fmla="*/ 1 w 81"/>
                <a:gd name="T9" fmla="*/ 46 h 124"/>
                <a:gd name="T10" fmla="*/ 51 w 81"/>
                <a:gd name="T11" fmla="*/ 0 h 124"/>
                <a:gd name="T12" fmla="*/ 51 w 81"/>
                <a:gd name="T13" fmla="*/ 0 h 124"/>
                <a:gd name="T14" fmla="*/ 75 w 81"/>
                <a:gd name="T15" fmla="*/ 17 h 124"/>
                <a:gd name="T16" fmla="*/ 75 w 81"/>
                <a:gd name="T17" fmla="*/ 17 h 124"/>
                <a:gd name="T18" fmla="*/ 81 w 81"/>
                <a:gd name="T19" fmla="*/ 58 h 124"/>
                <a:gd name="T20" fmla="*/ 81 w 81"/>
                <a:gd name="T21" fmla="*/ 58 h 124"/>
                <a:gd name="T22" fmla="*/ 41 w 81"/>
                <a:gd name="T23" fmla="*/ 124 h 124"/>
                <a:gd name="T24" fmla="*/ 41 w 81"/>
                <a:gd name="T25" fmla="*/ 124 h 124"/>
                <a:gd name="T26" fmla="*/ 12 w 81"/>
                <a:gd name="T27" fmla="*/ 101 h 124"/>
                <a:gd name="T28" fmla="*/ 5 w 81"/>
                <a:gd name="T29" fmla="*/ 47 h 124"/>
                <a:gd name="T30" fmla="*/ 4 w 81"/>
                <a:gd name="T31" fmla="*/ 56 h 124"/>
                <a:gd name="T32" fmla="*/ 4 w 81"/>
                <a:gd name="T33" fmla="*/ 56 h 124"/>
                <a:gd name="T34" fmla="*/ 16 w 81"/>
                <a:gd name="T35" fmla="*/ 99 h 124"/>
                <a:gd name="T36" fmla="*/ 16 w 81"/>
                <a:gd name="T37" fmla="*/ 99 h 124"/>
                <a:gd name="T38" fmla="*/ 41 w 81"/>
                <a:gd name="T39" fmla="*/ 120 h 124"/>
                <a:gd name="T40" fmla="*/ 41 w 81"/>
                <a:gd name="T41" fmla="*/ 120 h 124"/>
                <a:gd name="T42" fmla="*/ 66 w 81"/>
                <a:gd name="T43" fmla="*/ 101 h 124"/>
                <a:gd name="T44" fmla="*/ 66 w 81"/>
                <a:gd name="T45" fmla="*/ 101 h 124"/>
                <a:gd name="T46" fmla="*/ 77 w 81"/>
                <a:gd name="T47" fmla="*/ 58 h 124"/>
                <a:gd name="T48" fmla="*/ 77 w 81"/>
                <a:gd name="T49" fmla="*/ 58 h 124"/>
                <a:gd name="T50" fmla="*/ 71 w 81"/>
                <a:gd name="T51" fmla="*/ 19 h 124"/>
                <a:gd name="T52" fmla="*/ 71 w 81"/>
                <a:gd name="T53" fmla="*/ 19 h 124"/>
                <a:gd name="T54" fmla="*/ 51 w 81"/>
                <a:gd name="T55" fmla="*/ 4 h 124"/>
                <a:gd name="T56" fmla="*/ 51 w 81"/>
                <a:gd name="T57" fmla="*/ 4 h 124"/>
                <a:gd name="T58" fmla="*/ 5 w 81"/>
                <a:gd name="T59" fmla="*/ 47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81" h="124">
                  <a:moveTo>
                    <a:pt x="12" y="101"/>
                  </a:moveTo>
                  <a:cubicBezTo>
                    <a:pt x="5" y="88"/>
                    <a:pt x="0" y="71"/>
                    <a:pt x="0" y="56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53"/>
                    <a:pt x="0" y="49"/>
                    <a:pt x="1" y="46"/>
                  </a:cubicBezTo>
                  <a:cubicBezTo>
                    <a:pt x="1" y="46"/>
                    <a:pt x="1" y="46"/>
                    <a:pt x="1" y="46"/>
                  </a:cubicBezTo>
                  <a:cubicBezTo>
                    <a:pt x="6" y="13"/>
                    <a:pt x="29" y="0"/>
                    <a:pt x="51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62" y="0"/>
                    <a:pt x="70" y="7"/>
                    <a:pt x="75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80" y="28"/>
                    <a:pt x="81" y="42"/>
                    <a:pt x="81" y="58"/>
                  </a:cubicBezTo>
                  <a:cubicBezTo>
                    <a:pt x="81" y="58"/>
                    <a:pt x="81" y="58"/>
                    <a:pt x="81" y="58"/>
                  </a:cubicBezTo>
                  <a:cubicBezTo>
                    <a:pt x="81" y="90"/>
                    <a:pt x="64" y="124"/>
                    <a:pt x="41" y="124"/>
                  </a:cubicBezTo>
                  <a:cubicBezTo>
                    <a:pt x="41" y="124"/>
                    <a:pt x="41" y="124"/>
                    <a:pt x="41" y="124"/>
                  </a:cubicBezTo>
                  <a:cubicBezTo>
                    <a:pt x="30" y="124"/>
                    <a:pt x="20" y="114"/>
                    <a:pt x="12" y="101"/>
                  </a:cubicBezTo>
                  <a:close/>
                  <a:moveTo>
                    <a:pt x="5" y="47"/>
                  </a:moveTo>
                  <a:cubicBezTo>
                    <a:pt x="4" y="50"/>
                    <a:pt x="4" y="53"/>
                    <a:pt x="4" y="56"/>
                  </a:cubicBezTo>
                  <a:cubicBezTo>
                    <a:pt x="4" y="56"/>
                    <a:pt x="4" y="56"/>
                    <a:pt x="4" y="56"/>
                  </a:cubicBezTo>
                  <a:cubicBezTo>
                    <a:pt x="4" y="71"/>
                    <a:pt x="9" y="87"/>
                    <a:pt x="16" y="99"/>
                  </a:cubicBezTo>
                  <a:cubicBezTo>
                    <a:pt x="16" y="99"/>
                    <a:pt x="16" y="99"/>
                    <a:pt x="16" y="99"/>
                  </a:cubicBezTo>
                  <a:cubicBezTo>
                    <a:pt x="23" y="112"/>
                    <a:pt x="32" y="120"/>
                    <a:pt x="41" y="120"/>
                  </a:cubicBezTo>
                  <a:cubicBezTo>
                    <a:pt x="41" y="120"/>
                    <a:pt x="41" y="120"/>
                    <a:pt x="41" y="120"/>
                  </a:cubicBezTo>
                  <a:cubicBezTo>
                    <a:pt x="50" y="120"/>
                    <a:pt x="59" y="113"/>
                    <a:pt x="66" y="101"/>
                  </a:cubicBezTo>
                  <a:cubicBezTo>
                    <a:pt x="66" y="101"/>
                    <a:pt x="66" y="101"/>
                    <a:pt x="66" y="101"/>
                  </a:cubicBezTo>
                  <a:cubicBezTo>
                    <a:pt x="73" y="89"/>
                    <a:pt x="77" y="74"/>
                    <a:pt x="77" y="58"/>
                  </a:cubicBezTo>
                  <a:cubicBezTo>
                    <a:pt x="77" y="58"/>
                    <a:pt x="77" y="58"/>
                    <a:pt x="77" y="58"/>
                  </a:cubicBezTo>
                  <a:cubicBezTo>
                    <a:pt x="77" y="42"/>
                    <a:pt x="76" y="28"/>
                    <a:pt x="71" y="19"/>
                  </a:cubicBezTo>
                  <a:cubicBezTo>
                    <a:pt x="71" y="19"/>
                    <a:pt x="71" y="19"/>
                    <a:pt x="71" y="19"/>
                  </a:cubicBezTo>
                  <a:cubicBezTo>
                    <a:pt x="67" y="9"/>
                    <a:pt x="61" y="4"/>
                    <a:pt x="51" y="4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30" y="4"/>
                    <a:pt x="10" y="15"/>
                    <a:pt x="5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3" name="Freeform 278"/>
            <p:cNvSpPr>
              <a:spLocks noEditPoints="1"/>
            </p:cNvSpPr>
            <p:nvPr/>
          </p:nvSpPr>
          <p:spPr bwMode="auto">
            <a:xfrm>
              <a:off x="2171" y="1462"/>
              <a:ext cx="215" cy="321"/>
            </a:xfrm>
            <a:custGeom>
              <a:avLst/>
              <a:gdLst>
                <a:gd name="T0" fmla="*/ 13 w 85"/>
                <a:gd name="T1" fmla="*/ 104 h 128"/>
                <a:gd name="T2" fmla="*/ 1 w 85"/>
                <a:gd name="T3" fmla="*/ 48 h 128"/>
                <a:gd name="T4" fmla="*/ 53 w 85"/>
                <a:gd name="T5" fmla="*/ 0 h 128"/>
                <a:gd name="T6" fmla="*/ 53 w 85"/>
                <a:gd name="T7" fmla="*/ 0 h 128"/>
                <a:gd name="T8" fmla="*/ 79 w 85"/>
                <a:gd name="T9" fmla="*/ 18 h 128"/>
                <a:gd name="T10" fmla="*/ 43 w 85"/>
                <a:gd name="T11" fmla="*/ 128 h 128"/>
                <a:gd name="T12" fmla="*/ 43 w 85"/>
                <a:gd name="T13" fmla="*/ 124 h 128"/>
                <a:gd name="T14" fmla="*/ 43 w 85"/>
                <a:gd name="T15" fmla="*/ 124 h 128"/>
                <a:gd name="T16" fmla="*/ 43 w 85"/>
                <a:gd name="T17" fmla="*/ 124 h 128"/>
                <a:gd name="T18" fmla="*/ 19 w 85"/>
                <a:gd name="T19" fmla="*/ 106 h 128"/>
                <a:gd name="T20" fmla="*/ 50 w 85"/>
                <a:gd name="T21" fmla="*/ 123 h 128"/>
                <a:gd name="T22" fmla="*/ 51 w 85"/>
                <a:gd name="T23" fmla="*/ 123 h 128"/>
                <a:gd name="T24" fmla="*/ 51 w 85"/>
                <a:gd name="T25" fmla="*/ 123 h 128"/>
                <a:gd name="T26" fmla="*/ 51 w 85"/>
                <a:gd name="T27" fmla="*/ 123 h 128"/>
                <a:gd name="T28" fmla="*/ 70 w 85"/>
                <a:gd name="T29" fmla="*/ 104 h 128"/>
                <a:gd name="T30" fmla="*/ 67 w 85"/>
                <a:gd name="T31" fmla="*/ 102 h 128"/>
                <a:gd name="T32" fmla="*/ 77 w 85"/>
                <a:gd name="T33" fmla="*/ 60 h 128"/>
                <a:gd name="T34" fmla="*/ 77 w 85"/>
                <a:gd name="T35" fmla="*/ 60 h 128"/>
                <a:gd name="T36" fmla="*/ 71 w 85"/>
                <a:gd name="T37" fmla="*/ 22 h 128"/>
                <a:gd name="T38" fmla="*/ 53 w 85"/>
                <a:gd name="T39" fmla="*/ 8 h 128"/>
                <a:gd name="T40" fmla="*/ 8 w 85"/>
                <a:gd name="T41" fmla="*/ 58 h 128"/>
                <a:gd name="T42" fmla="*/ 8 w 85"/>
                <a:gd name="T43" fmla="*/ 58 h 128"/>
                <a:gd name="T44" fmla="*/ 20 w 85"/>
                <a:gd name="T45" fmla="*/ 100 h 128"/>
                <a:gd name="T46" fmla="*/ 43 w 85"/>
                <a:gd name="T47" fmla="*/ 120 h 128"/>
                <a:gd name="T48" fmla="*/ 43 w 85"/>
                <a:gd name="T49" fmla="*/ 120 h 128"/>
                <a:gd name="T50" fmla="*/ 16 w 85"/>
                <a:gd name="T51" fmla="*/ 102 h 128"/>
                <a:gd name="T52" fmla="*/ 78 w 85"/>
                <a:gd name="T53" fmla="*/ 85 h 128"/>
                <a:gd name="T54" fmla="*/ 78 w 85"/>
                <a:gd name="T55" fmla="*/ 85 h 128"/>
                <a:gd name="T56" fmla="*/ 78 w 85"/>
                <a:gd name="T57" fmla="*/ 84 h 128"/>
                <a:gd name="T58" fmla="*/ 81 w 85"/>
                <a:gd name="T59" fmla="*/ 61 h 128"/>
                <a:gd name="T60" fmla="*/ 81 w 85"/>
                <a:gd name="T61" fmla="*/ 60 h 128"/>
                <a:gd name="T62" fmla="*/ 81 w 85"/>
                <a:gd name="T63" fmla="*/ 60 h 128"/>
                <a:gd name="T64" fmla="*/ 4 w 85"/>
                <a:gd name="T65" fmla="*/ 59 h 128"/>
                <a:gd name="T66" fmla="*/ 4 w 85"/>
                <a:gd name="T67" fmla="*/ 59 h 128"/>
                <a:gd name="T68" fmla="*/ 4 w 85"/>
                <a:gd name="T69" fmla="*/ 58 h 128"/>
                <a:gd name="T70" fmla="*/ 4 w 85"/>
                <a:gd name="T71" fmla="*/ 58 h 128"/>
                <a:gd name="T72" fmla="*/ 11 w 85"/>
                <a:gd name="T73" fmla="*/ 29 h 128"/>
                <a:gd name="T74" fmla="*/ 11 w 85"/>
                <a:gd name="T75" fmla="*/ 29 h 128"/>
                <a:gd name="T76" fmla="*/ 11 w 85"/>
                <a:gd name="T77" fmla="*/ 28 h 128"/>
                <a:gd name="T78" fmla="*/ 12 w 85"/>
                <a:gd name="T79" fmla="*/ 27 h 128"/>
                <a:gd name="T80" fmla="*/ 12 w 85"/>
                <a:gd name="T81" fmla="*/ 27 h 128"/>
                <a:gd name="T82" fmla="*/ 12 w 85"/>
                <a:gd name="T83" fmla="*/ 27 h 128"/>
                <a:gd name="T84" fmla="*/ 12 w 85"/>
                <a:gd name="T85" fmla="*/ 26 h 128"/>
                <a:gd name="T86" fmla="*/ 13 w 85"/>
                <a:gd name="T87" fmla="*/ 26 h 128"/>
                <a:gd name="T88" fmla="*/ 13 w 85"/>
                <a:gd name="T89" fmla="*/ 26 h 128"/>
                <a:gd name="T90" fmla="*/ 65 w 85"/>
                <a:gd name="T91" fmla="*/ 8 h 128"/>
                <a:gd name="T92" fmla="*/ 53 w 85"/>
                <a:gd name="T93" fmla="*/ 4 h 128"/>
                <a:gd name="T94" fmla="*/ 53 w 85"/>
                <a:gd name="T95" fmla="*/ 4 h 128"/>
                <a:gd name="T96" fmla="*/ 66 w 85"/>
                <a:gd name="T97" fmla="*/ 8 h 128"/>
                <a:gd name="T98" fmla="*/ 66 w 85"/>
                <a:gd name="T99" fmla="*/ 8 h 128"/>
                <a:gd name="T100" fmla="*/ 65 w 85"/>
                <a:gd name="T101" fmla="*/ 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5" h="128">
                  <a:moveTo>
                    <a:pt x="13" y="104"/>
                  </a:moveTo>
                  <a:cubicBezTo>
                    <a:pt x="14" y="103"/>
                    <a:pt x="14" y="103"/>
                    <a:pt x="14" y="103"/>
                  </a:cubicBezTo>
                  <a:cubicBezTo>
                    <a:pt x="13" y="104"/>
                    <a:pt x="13" y="104"/>
                    <a:pt x="13" y="104"/>
                  </a:cubicBezTo>
                  <a:cubicBezTo>
                    <a:pt x="5" y="91"/>
                    <a:pt x="0" y="74"/>
                    <a:pt x="0" y="58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55"/>
                    <a:pt x="0" y="51"/>
                    <a:pt x="1" y="48"/>
                  </a:cubicBezTo>
                  <a:cubicBezTo>
                    <a:pt x="1" y="48"/>
                    <a:pt x="1" y="48"/>
                    <a:pt x="1" y="48"/>
                  </a:cubicBezTo>
                  <a:cubicBezTo>
                    <a:pt x="6" y="14"/>
                    <a:pt x="30" y="0"/>
                    <a:pt x="53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65" y="0"/>
                    <a:pt x="74" y="8"/>
                    <a:pt x="79" y="18"/>
                  </a:cubicBezTo>
                  <a:cubicBezTo>
                    <a:pt x="79" y="18"/>
                    <a:pt x="79" y="18"/>
                    <a:pt x="79" y="18"/>
                  </a:cubicBezTo>
                  <a:cubicBezTo>
                    <a:pt x="84" y="29"/>
                    <a:pt x="85" y="44"/>
                    <a:pt x="85" y="60"/>
                  </a:cubicBezTo>
                  <a:cubicBezTo>
                    <a:pt x="85" y="60"/>
                    <a:pt x="85" y="60"/>
                    <a:pt x="85" y="60"/>
                  </a:cubicBezTo>
                  <a:cubicBezTo>
                    <a:pt x="85" y="93"/>
                    <a:pt x="68" y="127"/>
                    <a:pt x="43" y="128"/>
                  </a:cubicBezTo>
                  <a:cubicBezTo>
                    <a:pt x="43" y="128"/>
                    <a:pt x="43" y="128"/>
                    <a:pt x="43" y="128"/>
                  </a:cubicBezTo>
                  <a:cubicBezTo>
                    <a:pt x="31" y="128"/>
                    <a:pt x="20" y="118"/>
                    <a:pt x="13" y="104"/>
                  </a:cubicBezTo>
                  <a:close/>
                  <a:moveTo>
                    <a:pt x="43" y="124"/>
                  </a:moveTo>
                  <a:cubicBezTo>
                    <a:pt x="43" y="124"/>
                    <a:pt x="43" y="124"/>
                    <a:pt x="43" y="124"/>
                  </a:cubicBezTo>
                  <a:cubicBezTo>
                    <a:pt x="43" y="124"/>
                    <a:pt x="43" y="124"/>
                    <a:pt x="43" y="124"/>
                  </a:cubicBezTo>
                  <a:cubicBezTo>
                    <a:pt x="43" y="124"/>
                    <a:pt x="43" y="124"/>
                    <a:pt x="43" y="124"/>
                  </a:cubicBezTo>
                  <a:cubicBezTo>
                    <a:pt x="43" y="124"/>
                    <a:pt x="43" y="124"/>
                    <a:pt x="43" y="124"/>
                  </a:cubicBezTo>
                  <a:cubicBezTo>
                    <a:pt x="43" y="124"/>
                    <a:pt x="43" y="124"/>
                    <a:pt x="43" y="124"/>
                  </a:cubicBezTo>
                  <a:cubicBezTo>
                    <a:pt x="43" y="124"/>
                    <a:pt x="43" y="124"/>
                    <a:pt x="43" y="124"/>
                  </a:cubicBezTo>
                  <a:close/>
                  <a:moveTo>
                    <a:pt x="42" y="124"/>
                  </a:moveTo>
                  <a:cubicBezTo>
                    <a:pt x="34" y="124"/>
                    <a:pt x="26" y="117"/>
                    <a:pt x="19" y="106"/>
                  </a:cubicBezTo>
                  <a:cubicBezTo>
                    <a:pt x="19" y="106"/>
                    <a:pt x="19" y="106"/>
                    <a:pt x="19" y="106"/>
                  </a:cubicBezTo>
                  <a:cubicBezTo>
                    <a:pt x="26" y="117"/>
                    <a:pt x="34" y="124"/>
                    <a:pt x="42" y="124"/>
                  </a:cubicBezTo>
                  <a:close/>
                  <a:moveTo>
                    <a:pt x="50" y="123"/>
                  </a:moveTo>
                  <a:cubicBezTo>
                    <a:pt x="50" y="123"/>
                    <a:pt x="50" y="123"/>
                    <a:pt x="50" y="123"/>
                  </a:cubicBezTo>
                  <a:cubicBezTo>
                    <a:pt x="50" y="123"/>
                    <a:pt x="50" y="123"/>
                    <a:pt x="50" y="123"/>
                  </a:cubicBezTo>
                  <a:cubicBezTo>
                    <a:pt x="50" y="123"/>
                    <a:pt x="50" y="123"/>
                    <a:pt x="50" y="123"/>
                  </a:cubicBezTo>
                  <a:close/>
                  <a:moveTo>
                    <a:pt x="51" y="123"/>
                  </a:moveTo>
                  <a:cubicBezTo>
                    <a:pt x="51" y="123"/>
                    <a:pt x="51" y="123"/>
                    <a:pt x="51" y="123"/>
                  </a:cubicBezTo>
                  <a:cubicBezTo>
                    <a:pt x="51" y="123"/>
                    <a:pt x="51" y="123"/>
                    <a:pt x="51" y="123"/>
                  </a:cubicBezTo>
                  <a:cubicBezTo>
                    <a:pt x="51" y="123"/>
                    <a:pt x="51" y="123"/>
                    <a:pt x="51" y="123"/>
                  </a:cubicBezTo>
                  <a:close/>
                  <a:moveTo>
                    <a:pt x="70" y="104"/>
                  </a:moveTo>
                  <a:cubicBezTo>
                    <a:pt x="65" y="113"/>
                    <a:pt x="58" y="120"/>
                    <a:pt x="51" y="123"/>
                  </a:cubicBezTo>
                  <a:cubicBezTo>
                    <a:pt x="51" y="123"/>
                    <a:pt x="51" y="123"/>
                    <a:pt x="51" y="123"/>
                  </a:cubicBezTo>
                  <a:cubicBezTo>
                    <a:pt x="63" y="118"/>
                    <a:pt x="73" y="103"/>
                    <a:pt x="78" y="85"/>
                  </a:cubicBezTo>
                  <a:cubicBezTo>
                    <a:pt x="78" y="85"/>
                    <a:pt x="78" y="85"/>
                    <a:pt x="78" y="85"/>
                  </a:cubicBezTo>
                  <a:cubicBezTo>
                    <a:pt x="76" y="92"/>
                    <a:pt x="73" y="98"/>
                    <a:pt x="70" y="104"/>
                  </a:cubicBezTo>
                  <a:close/>
                  <a:moveTo>
                    <a:pt x="43" y="120"/>
                  </a:moveTo>
                  <a:cubicBezTo>
                    <a:pt x="43" y="120"/>
                    <a:pt x="43" y="120"/>
                    <a:pt x="43" y="120"/>
                  </a:cubicBezTo>
                  <a:cubicBezTo>
                    <a:pt x="51" y="120"/>
                    <a:pt x="60" y="113"/>
                    <a:pt x="67" y="102"/>
                  </a:cubicBezTo>
                  <a:cubicBezTo>
                    <a:pt x="67" y="102"/>
                    <a:pt x="67" y="102"/>
                    <a:pt x="67" y="102"/>
                  </a:cubicBezTo>
                  <a:cubicBezTo>
                    <a:pt x="73" y="91"/>
                    <a:pt x="77" y="75"/>
                    <a:pt x="77" y="60"/>
                  </a:cubicBezTo>
                  <a:cubicBezTo>
                    <a:pt x="77" y="60"/>
                    <a:pt x="77" y="60"/>
                    <a:pt x="77" y="60"/>
                  </a:cubicBezTo>
                  <a:cubicBezTo>
                    <a:pt x="77" y="60"/>
                    <a:pt x="77" y="60"/>
                    <a:pt x="77" y="60"/>
                  </a:cubicBezTo>
                  <a:cubicBezTo>
                    <a:pt x="77" y="60"/>
                    <a:pt x="77" y="60"/>
                    <a:pt x="77" y="60"/>
                  </a:cubicBezTo>
                  <a:cubicBezTo>
                    <a:pt x="77" y="60"/>
                    <a:pt x="77" y="60"/>
                    <a:pt x="77" y="60"/>
                  </a:cubicBezTo>
                  <a:cubicBezTo>
                    <a:pt x="77" y="60"/>
                    <a:pt x="77" y="60"/>
                    <a:pt x="77" y="60"/>
                  </a:cubicBezTo>
                  <a:cubicBezTo>
                    <a:pt x="77" y="60"/>
                    <a:pt x="77" y="60"/>
                    <a:pt x="77" y="60"/>
                  </a:cubicBezTo>
                  <a:cubicBezTo>
                    <a:pt x="77" y="44"/>
                    <a:pt x="76" y="31"/>
                    <a:pt x="71" y="22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67" y="13"/>
                    <a:pt x="62" y="8"/>
                    <a:pt x="53" y="8"/>
                  </a:cubicBezTo>
                  <a:cubicBezTo>
                    <a:pt x="53" y="8"/>
                    <a:pt x="53" y="8"/>
                    <a:pt x="53" y="8"/>
                  </a:cubicBezTo>
                  <a:cubicBezTo>
                    <a:pt x="33" y="8"/>
                    <a:pt x="14" y="19"/>
                    <a:pt x="9" y="49"/>
                  </a:cubicBezTo>
                  <a:cubicBezTo>
                    <a:pt x="9" y="49"/>
                    <a:pt x="9" y="49"/>
                    <a:pt x="9" y="49"/>
                  </a:cubicBezTo>
                  <a:cubicBezTo>
                    <a:pt x="8" y="52"/>
                    <a:pt x="8" y="55"/>
                    <a:pt x="8" y="58"/>
                  </a:cubicBezTo>
                  <a:cubicBezTo>
                    <a:pt x="8" y="58"/>
                    <a:pt x="8" y="58"/>
                    <a:pt x="8" y="58"/>
                  </a:cubicBezTo>
                  <a:cubicBezTo>
                    <a:pt x="8" y="58"/>
                    <a:pt x="8" y="58"/>
                    <a:pt x="8" y="58"/>
                  </a:cubicBezTo>
                  <a:cubicBezTo>
                    <a:pt x="8" y="58"/>
                    <a:pt x="8" y="58"/>
                    <a:pt x="8" y="58"/>
                  </a:cubicBezTo>
                  <a:cubicBezTo>
                    <a:pt x="8" y="58"/>
                    <a:pt x="8" y="58"/>
                    <a:pt x="8" y="58"/>
                  </a:cubicBezTo>
                  <a:cubicBezTo>
                    <a:pt x="8" y="72"/>
                    <a:pt x="13" y="88"/>
                    <a:pt x="20" y="100"/>
                  </a:cubicBezTo>
                  <a:cubicBezTo>
                    <a:pt x="20" y="100"/>
                    <a:pt x="20" y="100"/>
                    <a:pt x="20" y="100"/>
                  </a:cubicBezTo>
                  <a:cubicBezTo>
                    <a:pt x="27" y="113"/>
                    <a:pt x="36" y="120"/>
                    <a:pt x="43" y="120"/>
                  </a:cubicBezTo>
                  <a:cubicBezTo>
                    <a:pt x="43" y="120"/>
                    <a:pt x="43" y="120"/>
                    <a:pt x="43" y="120"/>
                  </a:cubicBezTo>
                  <a:cubicBezTo>
                    <a:pt x="43" y="120"/>
                    <a:pt x="43" y="120"/>
                    <a:pt x="43" y="120"/>
                  </a:cubicBezTo>
                  <a:cubicBezTo>
                    <a:pt x="43" y="120"/>
                    <a:pt x="43" y="120"/>
                    <a:pt x="43" y="120"/>
                  </a:cubicBezTo>
                  <a:cubicBezTo>
                    <a:pt x="43" y="120"/>
                    <a:pt x="43" y="120"/>
                    <a:pt x="43" y="120"/>
                  </a:cubicBezTo>
                  <a:cubicBezTo>
                    <a:pt x="43" y="120"/>
                    <a:pt x="43" y="120"/>
                    <a:pt x="43" y="120"/>
                  </a:cubicBezTo>
                  <a:cubicBezTo>
                    <a:pt x="43" y="120"/>
                    <a:pt x="43" y="120"/>
                    <a:pt x="43" y="120"/>
                  </a:cubicBezTo>
                  <a:close/>
                  <a:moveTo>
                    <a:pt x="16" y="102"/>
                  </a:moveTo>
                  <a:cubicBezTo>
                    <a:pt x="16" y="102"/>
                    <a:pt x="16" y="102"/>
                    <a:pt x="16" y="102"/>
                  </a:cubicBezTo>
                  <a:cubicBezTo>
                    <a:pt x="16" y="102"/>
                    <a:pt x="16" y="102"/>
                    <a:pt x="16" y="102"/>
                  </a:cubicBezTo>
                  <a:cubicBezTo>
                    <a:pt x="16" y="102"/>
                    <a:pt x="16" y="102"/>
                    <a:pt x="16" y="102"/>
                  </a:cubicBezTo>
                  <a:close/>
                  <a:moveTo>
                    <a:pt x="78" y="85"/>
                  </a:moveTo>
                  <a:cubicBezTo>
                    <a:pt x="78" y="85"/>
                    <a:pt x="78" y="85"/>
                    <a:pt x="78" y="84"/>
                  </a:cubicBezTo>
                  <a:cubicBezTo>
                    <a:pt x="78" y="84"/>
                    <a:pt x="78" y="84"/>
                    <a:pt x="78" y="84"/>
                  </a:cubicBezTo>
                  <a:cubicBezTo>
                    <a:pt x="78" y="85"/>
                    <a:pt x="78" y="85"/>
                    <a:pt x="78" y="85"/>
                  </a:cubicBezTo>
                  <a:close/>
                  <a:moveTo>
                    <a:pt x="78" y="84"/>
                  </a:moveTo>
                  <a:cubicBezTo>
                    <a:pt x="78" y="84"/>
                    <a:pt x="78" y="84"/>
                    <a:pt x="78" y="84"/>
                  </a:cubicBezTo>
                  <a:cubicBezTo>
                    <a:pt x="78" y="84"/>
                    <a:pt x="78" y="84"/>
                    <a:pt x="78" y="84"/>
                  </a:cubicBezTo>
                  <a:cubicBezTo>
                    <a:pt x="78" y="84"/>
                    <a:pt x="78" y="84"/>
                    <a:pt x="78" y="84"/>
                  </a:cubicBezTo>
                  <a:close/>
                  <a:moveTo>
                    <a:pt x="81" y="61"/>
                  </a:moveTo>
                  <a:cubicBezTo>
                    <a:pt x="81" y="61"/>
                    <a:pt x="81" y="61"/>
                    <a:pt x="81" y="61"/>
                  </a:cubicBezTo>
                  <a:cubicBezTo>
                    <a:pt x="81" y="61"/>
                    <a:pt x="81" y="61"/>
                    <a:pt x="81" y="61"/>
                  </a:cubicBezTo>
                  <a:cubicBezTo>
                    <a:pt x="81" y="61"/>
                    <a:pt x="81" y="61"/>
                    <a:pt x="81" y="61"/>
                  </a:cubicBezTo>
                  <a:close/>
                  <a:moveTo>
                    <a:pt x="81" y="60"/>
                  </a:moveTo>
                  <a:cubicBezTo>
                    <a:pt x="81" y="46"/>
                    <a:pt x="80" y="33"/>
                    <a:pt x="76" y="23"/>
                  </a:cubicBezTo>
                  <a:cubicBezTo>
                    <a:pt x="76" y="23"/>
                    <a:pt x="76" y="23"/>
                    <a:pt x="76" y="23"/>
                  </a:cubicBezTo>
                  <a:cubicBezTo>
                    <a:pt x="80" y="33"/>
                    <a:pt x="81" y="46"/>
                    <a:pt x="81" y="60"/>
                  </a:cubicBezTo>
                  <a:cubicBezTo>
                    <a:pt x="81" y="60"/>
                    <a:pt x="81" y="60"/>
                    <a:pt x="81" y="60"/>
                  </a:cubicBezTo>
                  <a:cubicBezTo>
                    <a:pt x="81" y="60"/>
                    <a:pt x="81" y="60"/>
                    <a:pt x="81" y="60"/>
                  </a:cubicBezTo>
                  <a:close/>
                  <a:moveTo>
                    <a:pt x="4" y="59"/>
                  </a:moveTo>
                  <a:cubicBezTo>
                    <a:pt x="4" y="59"/>
                    <a:pt x="4" y="59"/>
                    <a:pt x="4" y="59"/>
                  </a:cubicBezTo>
                  <a:cubicBezTo>
                    <a:pt x="4" y="59"/>
                    <a:pt x="4" y="59"/>
                    <a:pt x="4" y="59"/>
                  </a:cubicBezTo>
                  <a:cubicBezTo>
                    <a:pt x="4" y="59"/>
                    <a:pt x="4" y="59"/>
                    <a:pt x="4" y="59"/>
                  </a:cubicBezTo>
                  <a:close/>
                  <a:moveTo>
                    <a:pt x="4" y="58"/>
                  </a:moveTo>
                  <a:cubicBezTo>
                    <a:pt x="4" y="58"/>
                    <a:pt x="4" y="58"/>
                    <a:pt x="4" y="58"/>
                  </a:cubicBezTo>
                  <a:cubicBezTo>
                    <a:pt x="4" y="58"/>
                    <a:pt x="4" y="58"/>
                    <a:pt x="4" y="58"/>
                  </a:cubicBezTo>
                  <a:cubicBezTo>
                    <a:pt x="4" y="58"/>
                    <a:pt x="4" y="58"/>
                    <a:pt x="4" y="58"/>
                  </a:cubicBezTo>
                  <a:cubicBezTo>
                    <a:pt x="4" y="58"/>
                    <a:pt x="4" y="58"/>
                    <a:pt x="4" y="58"/>
                  </a:cubicBezTo>
                  <a:cubicBezTo>
                    <a:pt x="4" y="58"/>
                    <a:pt x="4" y="58"/>
                    <a:pt x="4" y="58"/>
                  </a:cubicBezTo>
                  <a:cubicBezTo>
                    <a:pt x="4" y="58"/>
                    <a:pt x="4" y="58"/>
                    <a:pt x="4" y="58"/>
                  </a:cubicBezTo>
                  <a:cubicBezTo>
                    <a:pt x="4" y="58"/>
                    <a:pt x="4" y="58"/>
                    <a:pt x="4" y="58"/>
                  </a:cubicBezTo>
                  <a:close/>
                  <a:moveTo>
                    <a:pt x="11" y="29"/>
                  </a:moveTo>
                  <a:cubicBezTo>
                    <a:pt x="11" y="29"/>
                    <a:pt x="11" y="29"/>
                    <a:pt x="11" y="29"/>
                  </a:cubicBezTo>
                  <a:cubicBezTo>
                    <a:pt x="11" y="29"/>
                    <a:pt x="11" y="29"/>
                    <a:pt x="11" y="29"/>
                  </a:cubicBezTo>
                  <a:cubicBezTo>
                    <a:pt x="11" y="29"/>
                    <a:pt x="11" y="29"/>
                    <a:pt x="11" y="29"/>
                  </a:cubicBezTo>
                  <a:close/>
                  <a:moveTo>
                    <a:pt x="11" y="28"/>
                  </a:moveTo>
                  <a:cubicBezTo>
                    <a:pt x="11" y="28"/>
                    <a:pt x="11" y="28"/>
                    <a:pt x="11" y="28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1" y="28"/>
                    <a:pt x="11" y="28"/>
                    <a:pt x="11" y="28"/>
                  </a:cubicBezTo>
                  <a:close/>
                  <a:moveTo>
                    <a:pt x="12" y="28"/>
                  </a:moveTo>
                  <a:cubicBezTo>
                    <a:pt x="12" y="28"/>
                    <a:pt x="12" y="27"/>
                    <a:pt x="12" y="27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2" y="27"/>
                    <a:pt x="12" y="28"/>
                    <a:pt x="12" y="28"/>
                  </a:cubicBezTo>
                  <a:close/>
                  <a:moveTo>
                    <a:pt x="12" y="27"/>
                  </a:moveTo>
                  <a:cubicBezTo>
                    <a:pt x="12" y="27"/>
                    <a:pt x="12" y="27"/>
                    <a:pt x="12" y="27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2" y="27"/>
                    <a:pt x="12" y="27"/>
                    <a:pt x="12" y="27"/>
                  </a:cubicBezTo>
                  <a:close/>
                  <a:moveTo>
                    <a:pt x="12" y="27"/>
                  </a:moveTo>
                  <a:cubicBezTo>
                    <a:pt x="12" y="27"/>
                    <a:pt x="12" y="26"/>
                    <a:pt x="12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7"/>
                    <a:pt x="12" y="27"/>
                  </a:cubicBezTo>
                  <a:close/>
                  <a:moveTo>
                    <a:pt x="12" y="26"/>
                  </a:moveTo>
                  <a:cubicBezTo>
                    <a:pt x="12" y="26"/>
                    <a:pt x="13" y="26"/>
                    <a:pt x="13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3" y="26"/>
                    <a:pt x="12" y="26"/>
                    <a:pt x="12" y="26"/>
                  </a:cubicBezTo>
                  <a:close/>
                  <a:moveTo>
                    <a:pt x="13" y="26"/>
                  </a:moveTo>
                  <a:cubicBezTo>
                    <a:pt x="22" y="10"/>
                    <a:pt x="38" y="4"/>
                    <a:pt x="53" y="4"/>
                  </a:cubicBezTo>
                  <a:cubicBezTo>
                    <a:pt x="53" y="4"/>
                    <a:pt x="53" y="4"/>
                    <a:pt x="53" y="4"/>
                  </a:cubicBezTo>
                  <a:cubicBezTo>
                    <a:pt x="58" y="4"/>
                    <a:pt x="62" y="5"/>
                    <a:pt x="65" y="8"/>
                  </a:cubicBezTo>
                  <a:cubicBezTo>
                    <a:pt x="65" y="8"/>
                    <a:pt x="65" y="8"/>
                    <a:pt x="65" y="8"/>
                  </a:cubicBezTo>
                  <a:cubicBezTo>
                    <a:pt x="62" y="5"/>
                    <a:pt x="58" y="4"/>
                    <a:pt x="53" y="4"/>
                  </a:cubicBezTo>
                  <a:cubicBezTo>
                    <a:pt x="53" y="4"/>
                    <a:pt x="53" y="4"/>
                    <a:pt x="53" y="4"/>
                  </a:cubicBezTo>
                  <a:cubicBezTo>
                    <a:pt x="53" y="4"/>
                    <a:pt x="53" y="4"/>
                    <a:pt x="53" y="4"/>
                  </a:cubicBezTo>
                  <a:cubicBezTo>
                    <a:pt x="53" y="4"/>
                    <a:pt x="53" y="4"/>
                    <a:pt x="53" y="4"/>
                  </a:cubicBezTo>
                  <a:cubicBezTo>
                    <a:pt x="53" y="4"/>
                    <a:pt x="53" y="4"/>
                    <a:pt x="53" y="4"/>
                  </a:cubicBezTo>
                  <a:cubicBezTo>
                    <a:pt x="53" y="4"/>
                    <a:pt x="53" y="4"/>
                    <a:pt x="53" y="4"/>
                  </a:cubicBezTo>
                  <a:cubicBezTo>
                    <a:pt x="38" y="4"/>
                    <a:pt x="22" y="10"/>
                    <a:pt x="13" y="26"/>
                  </a:cubicBezTo>
                  <a:close/>
                  <a:moveTo>
                    <a:pt x="66" y="8"/>
                  </a:moveTo>
                  <a:cubicBezTo>
                    <a:pt x="66" y="8"/>
                    <a:pt x="66" y="8"/>
                    <a:pt x="66" y="8"/>
                  </a:cubicBezTo>
                  <a:cubicBezTo>
                    <a:pt x="66" y="8"/>
                    <a:pt x="66" y="8"/>
                    <a:pt x="66" y="8"/>
                  </a:cubicBezTo>
                  <a:cubicBezTo>
                    <a:pt x="66" y="8"/>
                    <a:pt x="66" y="8"/>
                    <a:pt x="66" y="8"/>
                  </a:cubicBezTo>
                  <a:close/>
                  <a:moveTo>
                    <a:pt x="65" y="8"/>
                  </a:moveTo>
                  <a:cubicBezTo>
                    <a:pt x="65" y="8"/>
                    <a:pt x="65" y="8"/>
                    <a:pt x="65" y="8"/>
                  </a:cubicBezTo>
                  <a:cubicBezTo>
                    <a:pt x="65" y="8"/>
                    <a:pt x="65" y="8"/>
                    <a:pt x="65" y="8"/>
                  </a:cubicBezTo>
                  <a:cubicBezTo>
                    <a:pt x="65" y="8"/>
                    <a:pt x="65" y="8"/>
                    <a:pt x="65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4" name="Freeform 279"/>
            <p:cNvSpPr/>
            <p:nvPr/>
          </p:nvSpPr>
          <p:spPr bwMode="auto">
            <a:xfrm>
              <a:off x="1982" y="1349"/>
              <a:ext cx="255" cy="160"/>
            </a:xfrm>
            <a:custGeom>
              <a:avLst/>
              <a:gdLst>
                <a:gd name="T0" fmla="*/ 23 w 101"/>
                <a:gd name="T1" fmla="*/ 61 h 64"/>
                <a:gd name="T2" fmla="*/ 0 w 101"/>
                <a:gd name="T3" fmla="*/ 13 h 64"/>
                <a:gd name="T4" fmla="*/ 0 w 101"/>
                <a:gd name="T5" fmla="*/ 13 h 64"/>
                <a:gd name="T6" fmla="*/ 1 w 101"/>
                <a:gd name="T7" fmla="*/ 9 h 64"/>
                <a:gd name="T8" fmla="*/ 1 w 101"/>
                <a:gd name="T9" fmla="*/ 9 h 64"/>
                <a:gd name="T10" fmla="*/ 5 w 101"/>
                <a:gd name="T11" fmla="*/ 0 h 64"/>
                <a:gd name="T12" fmla="*/ 9 w 101"/>
                <a:gd name="T13" fmla="*/ 2 h 64"/>
                <a:gd name="T14" fmla="*/ 5 w 101"/>
                <a:gd name="T15" fmla="*/ 10 h 64"/>
                <a:gd name="T16" fmla="*/ 4 w 101"/>
                <a:gd name="T17" fmla="*/ 13 h 64"/>
                <a:gd name="T18" fmla="*/ 4 w 101"/>
                <a:gd name="T19" fmla="*/ 13 h 64"/>
                <a:gd name="T20" fmla="*/ 25 w 101"/>
                <a:gd name="T21" fmla="*/ 58 h 64"/>
                <a:gd name="T22" fmla="*/ 25 w 101"/>
                <a:gd name="T23" fmla="*/ 58 h 64"/>
                <a:gd name="T24" fmla="*/ 42 w 101"/>
                <a:gd name="T25" fmla="*/ 60 h 64"/>
                <a:gd name="T26" fmla="*/ 42 w 101"/>
                <a:gd name="T27" fmla="*/ 60 h 64"/>
                <a:gd name="T28" fmla="*/ 100 w 101"/>
                <a:gd name="T29" fmla="*/ 55 h 64"/>
                <a:gd name="T30" fmla="*/ 100 w 101"/>
                <a:gd name="T31" fmla="*/ 55 h 64"/>
                <a:gd name="T32" fmla="*/ 101 w 101"/>
                <a:gd name="T33" fmla="*/ 59 h 64"/>
                <a:gd name="T34" fmla="*/ 42 w 101"/>
                <a:gd name="T35" fmla="*/ 64 h 64"/>
                <a:gd name="T36" fmla="*/ 42 w 101"/>
                <a:gd name="T37" fmla="*/ 64 h 64"/>
                <a:gd name="T38" fmla="*/ 23 w 101"/>
                <a:gd name="T39" fmla="*/ 61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1" h="64">
                  <a:moveTo>
                    <a:pt x="23" y="61"/>
                  </a:moveTo>
                  <a:cubicBezTo>
                    <a:pt x="16" y="53"/>
                    <a:pt x="1" y="26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1"/>
                    <a:pt x="1" y="10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11"/>
                    <a:pt x="4" y="12"/>
                    <a:pt x="4" y="13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4" y="23"/>
                    <a:pt x="19" y="52"/>
                    <a:pt x="25" y="58"/>
                  </a:cubicBezTo>
                  <a:cubicBezTo>
                    <a:pt x="25" y="58"/>
                    <a:pt x="25" y="58"/>
                    <a:pt x="25" y="58"/>
                  </a:cubicBezTo>
                  <a:cubicBezTo>
                    <a:pt x="26" y="59"/>
                    <a:pt x="33" y="60"/>
                    <a:pt x="42" y="60"/>
                  </a:cubicBezTo>
                  <a:cubicBezTo>
                    <a:pt x="42" y="60"/>
                    <a:pt x="42" y="60"/>
                    <a:pt x="42" y="60"/>
                  </a:cubicBezTo>
                  <a:cubicBezTo>
                    <a:pt x="65" y="60"/>
                    <a:pt x="100" y="55"/>
                    <a:pt x="100" y="55"/>
                  </a:cubicBezTo>
                  <a:cubicBezTo>
                    <a:pt x="100" y="55"/>
                    <a:pt x="100" y="55"/>
                    <a:pt x="100" y="55"/>
                  </a:cubicBezTo>
                  <a:cubicBezTo>
                    <a:pt x="101" y="59"/>
                    <a:pt x="101" y="59"/>
                    <a:pt x="101" y="59"/>
                  </a:cubicBezTo>
                  <a:cubicBezTo>
                    <a:pt x="100" y="59"/>
                    <a:pt x="65" y="64"/>
                    <a:pt x="42" y="64"/>
                  </a:cubicBezTo>
                  <a:cubicBezTo>
                    <a:pt x="42" y="64"/>
                    <a:pt x="42" y="64"/>
                    <a:pt x="42" y="64"/>
                  </a:cubicBezTo>
                  <a:cubicBezTo>
                    <a:pt x="33" y="64"/>
                    <a:pt x="26" y="63"/>
                    <a:pt x="23" y="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5" name="Freeform 280"/>
            <p:cNvSpPr>
              <a:spLocks noEditPoints="1"/>
            </p:cNvSpPr>
            <p:nvPr/>
          </p:nvSpPr>
          <p:spPr bwMode="auto">
            <a:xfrm>
              <a:off x="1977" y="1341"/>
              <a:ext cx="265" cy="174"/>
            </a:xfrm>
            <a:custGeom>
              <a:avLst/>
              <a:gdLst>
                <a:gd name="T0" fmla="*/ 25 w 105"/>
                <a:gd name="T1" fmla="*/ 64 h 69"/>
                <a:gd name="T2" fmla="*/ 0 w 105"/>
                <a:gd name="T3" fmla="*/ 16 h 69"/>
                <a:gd name="T4" fmla="*/ 1 w 105"/>
                <a:gd name="T5" fmla="*/ 11 h 69"/>
                <a:gd name="T6" fmla="*/ 6 w 105"/>
                <a:gd name="T7" fmla="*/ 0 h 69"/>
                <a:gd name="T8" fmla="*/ 9 w 105"/>
                <a:gd name="T9" fmla="*/ 14 h 69"/>
                <a:gd name="T10" fmla="*/ 8 w 105"/>
                <a:gd name="T11" fmla="*/ 15 h 69"/>
                <a:gd name="T12" fmla="*/ 8 w 105"/>
                <a:gd name="T13" fmla="*/ 16 h 69"/>
                <a:gd name="T14" fmla="*/ 8 w 105"/>
                <a:gd name="T15" fmla="*/ 16 h 69"/>
                <a:gd name="T16" fmla="*/ 29 w 105"/>
                <a:gd name="T17" fmla="*/ 59 h 69"/>
                <a:gd name="T18" fmla="*/ 30 w 105"/>
                <a:gd name="T19" fmla="*/ 60 h 69"/>
                <a:gd name="T20" fmla="*/ 33 w 105"/>
                <a:gd name="T21" fmla="*/ 60 h 69"/>
                <a:gd name="T22" fmla="*/ 43 w 105"/>
                <a:gd name="T23" fmla="*/ 61 h 69"/>
                <a:gd name="T24" fmla="*/ 44 w 105"/>
                <a:gd name="T25" fmla="*/ 61 h 69"/>
                <a:gd name="T26" fmla="*/ 44 w 105"/>
                <a:gd name="T27" fmla="*/ 61 h 69"/>
                <a:gd name="T28" fmla="*/ 102 w 105"/>
                <a:gd name="T29" fmla="*/ 56 h 69"/>
                <a:gd name="T30" fmla="*/ 104 w 105"/>
                <a:gd name="T31" fmla="*/ 56 h 69"/>
                <a:gd name="T32" fmla="*/ 103 w 105"/>
                <a:gd name="T33" fmla="*/ 64 h 69"/>
                <a:gd name="T34" fmla="*/ 102 w 105"/>
                <a:gd name="T35" fmla="*/ 64 h 69"/>
                <a:gd name="T36" fmla="*/ 101 w 105"/>
                <a:gd name="T37" fmla="*/ 64 h 69"/>
                <a:gd name="T38" fmla="*/ 97 w 105"/>
                <a:gd name="T39" fmla="*/ 65 h 69"/>
                <a:gd name="T40" fmla="*/ 82 w 105"/>
                <a:gd name="T41" fmla="*/ 67 h 69"/>
                <a:gd name="T42" fmla="*/ 44 w 105"/>
                <a:gd name="T43" fmla="*/ 69 h 69"/>
                <a:gd name="T44" fmla="*/ 44 w 105"/>
                <a:gd name="T45" fmla="*/ 65 h 69"/>
                <a:gd name="T46" fmla="*/ 78 w 105"/>
                <a:gd name="T47" fmla="*/ 63 h 69"/>
                <a:gd name="T48" fmla="*/ 44 w 105"/>
                <a:gd name="T49" fmla="*/ 65 h 69"/>
                <a:gd name="T50" fmla="*/ 44 w 105"/>
                <a:gd name="T51" fmla="*/ 65 h 69"/>
                <a:gd name="T52" fmla="*/ 44 w 105"/>
                <a:gd name="T53" fmla="*/ 65 h 69"/>
                <a:gd name="T54" fmla="*/ 29 w 105"/>
                <a:gd name="T55" fmla="*/ 63 h 69"/>
                <a:gd name="T56" fmla="*/ 36 w 105"/>
                <a:gd name="T57" fmla="*/ 65 h 69"/>
                <a:gd name="T58" fmla="*/ 26 w 105"/>
                <a:gd name="T59" fmla="*/ 62 h 69"/>
                <a:gd name="T60" fmla="*/ 26 w 105"/>
                <a:gd name="T61" fmla="*/ 62 h 69"/>
                <a:gd name="T62" fmla="*/ 23 w 105"/>
                <a:gd name="T63" fmla="*/ 59 h 69"/>
                <a:gd name="T64" fmla="*/ 26 w 105"/>
                <a:gd name="T65" fmla="*/ 62 h 69"/>
                <a:gd name="T66" fmla="*/ 88 w 105"/>
                <a:gd name="T67" fmla="*/ 62 h 69"/>
                <a:gd name="T68" fmla="*/ 92 w 105"/>
                <a:gd name="T69" fmla="*/ 61 h 69"/>
                <a:gd name="T70" fmla="*/ 98 w 105"/>
                <a:gd name="T71" fmla="*/ 61 h 69"/>
                <a:gd name="T72" fmla="*/ 100 w 105"/>
                <a:gd name="T73" fmla="*/ 61 h 69"/>
                <a:gd name="T74" fmla="*/ 98 w 105"/>
                <a:gd name="T75" fmla="*/ 61 h 69"/>
                <a:gd name="T76" fmla="*/ 23 w 105"/>
                <a:gd name="T77" fmla="*/ 59 h 69"/>
                <a:gd name="T78" fmla="*/ 23 w 105"/>
                <a:gd name="T79" fmla="*/ 5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05" h="69">
                  <a:moveTo>
                    <a:pt x="23" y="65"/>
                  </a:moveTo>
                  <a:cubicBezTo>
                    <a:pt x="25" y="64"/>
                    <a:pt x="25" y="64"/>
                    <a:pt x="25" y="64"/>
                  </a:cubicBezTo>
                  <a:cubicBezTo>
                    <a:pt x="23" y="65"/>
                    <a:pt x="23" y="65"/>
                    <a:pt x="23" y="65"/>
                  </a:cubicBezTo>
                  <a:cubicBezTo>
                    <a:pt x="16" y="57"/>
                    <a:pt x="1" y="30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4"/>
                    <a:pt x="1" y="12"/>
                    <a:pt x="1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4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25"/>
                    <a:pt x="23" y="55"/>
                    <a:pt x="29" y="59"/>
                  </a:cubicBezTo>
                  <a:cubicBezTo>
                    <a:pt x="29" y="59"/>
                    <a:pt x="29" y="59"/>
                    <a:pt x="29" y="59"/>
                  </a:cubicBezTo>
                  <a:cubicBezTo>
                    <a:pt x="29" y="59"/>
                    <a:pt x="29" y="59"/>
                    <a:pt x="29" y="59"/>
                  </a:cubicBezTo>
                  <a:cubicBezTo>
                    <a:pt x="29" y="59"/>
                    <a:pt x="29" y="59"/>
                    <a:pt x="30" y="60"/>
                  </a:cubicBezTo>
                  <a:cubicBezTo>
                    <a:pt x="30" y="60"/>
                    <a:pt x="30" y="60"/>
                    <a:pt x="30" y="60"/>
                  </a:cubicBezTo>
                  <a:cubicBezTo>
                    <a:pt x="30" y="60"/>
                    <a:pt x="31" y="60"/>
                    <a:pt x="33" y="60"/>
                  </a:cubicBezTo>
                  <a:cubicBezTo>
                    <a:pt x="33" y="60"/>
                    <a:pt x="33" y="60"/>
                    <a:pt x="33" y="60"/>
                  </a:cubicBezTo>
                  <a:cubicBezTo>
                    <a:pt x="35" y="61"/>
                    <a:pt x="39" y="61"/>
                    <a:pt x="43" y="61"/>
                  </a:cubicBezTo>
                  <a:cubicBezTo>
                    <a:pt x="43" y="61"/>
                    <a:pt x="43" y="61"/>
                    <a:pt x="43" y="61"/>
                  </a:cubicBezTo>
                  <a:cubicBezTo>
                    <a:pt x="43" y="61"/>
                    <a:pt x="44" y="61"/>
                    <a:pt x="44" y="61"/>
                  </a:cubicBezTo>
                  <a:cubicBezTo>
                    <a:pt x="44" y="61"/>
                    <a:pt x="44" y="61"/>
                    <a:pt x="44" y="61"/>
                  </a:cubicBezTo>
                  <a:cubicBezTo>
                    <a:pt x="44" y="61"/>
                    <a:pt x="44" y="61"/>
                    <a:pt x="44" y="61"/>
                  </a:cubicBezTo>
                  <a:cubicBezTo>
                    <a:pt x="44" y="61"/>
                    <a:pt x="44" y="61"/>
                    <a:pt x="44" y="61"/>
                  </a:cubicBezTo>
                  <a:cubicBezTo>
                    <a:pt x="67" y="61"/>
                    <a:pt x="101" y="56"/>
                    <a:pt x="102" y="56"/>
                  </a:cubicBezTo>
                  <a:cubicBezTo>
                    <a:pt x="102" y="56"/>
                    <a:pt x="102" y="56"/>
                    <a:pt x="102" y="56"/>
                  </a:cubicBezTo>
                  <a:cubicBezTo>
                    <a:pt x="104" y="56"/>
                    <a:pt x="104" y="56"/>
                    <a:pt x="104" y="56"/>
                  </a:cubicBezTo>
                  <a:cubicBezTo>
                    <a:pt x="105" y="64"/>
                    <a:pt x="105" y="64"/>
                    <a:pt x="105" y="64"/>
                  </a:cubicBezTo>
                  <a:cubicBezTo>
                    <a:pt x="103" y="64"/>
                    <a:pt x="103" y="64"/>
                    <a:pt x="103" y="64"/>
                  </a:cubicBezTo>
                  <a:cubicBezTo>
                    <a:pt x="103" y="64"/>
                    <a:pt x="102" y="64"/>
                    <a:pt x="102" y="64"/>
                  </a:cubicBezTo>
                  <a:cubicBezTo>
                    <a:pt x="102" y="64"/>
                    <a:pt x="102" y="64"/>
                    <a:pt x="102" y="64"/>
                  </a:cubicBezTo>
                  <a:cubicBezTo>
                    <a:pt x="102" y="64"/>
                    <a:pt x="102" y="64"/>
                    <a:pt x="101" y="64"/>
                  </a:cubicBezTo>
                  <a:cubicBezTo>
                    <a:pt x="101" y="64"/>
                    <a:pt x="101" y="64"/>
                    <a:pt x="101" y="64"/>
                  </a:cubicBezTo>
                  <a:cubicBezTo>
                    <a:pt x="100" y="65"/>
                    <a:pt x="99" y="65"/>
                    <a:pt x="97" y="65"/>
                  </a:cubicBezTo>
                  <a:cubicBezTo>
                    <a:pt x="97" y="65"/>
                    <a:pt x="97" y="65"/>
                    <a:pt x="97" y="65"/>
                  </a:cubicBezTo>
                  <a:cubicBezTo>
                    <a:pt x="93" y="65"/>
                    <a:pt x="88" y="66"/>
                    <a:pt x="82" y="67"/>
                  </a:cubicBezTo>
                  <a:cubicBezTo>
                    <a:pt x="82" y="67"/>
                    <a:pt x="82" y="67"/>
                    <a:pt x="82" y="67"/>
                  </a:cubicBezTo>
                  <a:cubicBezTo>
                    <a:pt x="70" y="68"/>
                    <a:pt x="56" y="69"/>
                    <a:pt x="44" y="69"/>
                  </a:cubicBezTo>
                  <a:cubicBezTo>
                    <a:pt x="44" y="69"/>
                    <a:pt x="44" y="69"/>
                    <a:pt x="44" y="69"/>
                  </a:cubicBezTo>
                  <a:cubicBezTo>
                    <a:pt x="35" y="69"/>
                    <a:pt x="28" y="69"/>
                    <a:pt x="23" y="65"/>
                  </a:cubicBezTo>
                  <a:close/>
                  <a:moveTo>
                    <a:pt x="44" y="65"/>
                  </a:moveTo>
                  <a:cubicBezTo>
                    <a:pt x="54" y="65"/>
                    <a:pt x="67" y="64"/>
                    <a:pt x="78" y="63"/>
                  </a:cubicBezTo>
                  <a:cubicBezTo>
                    <a:pt x="78" y="63"/>
                    <a:pt x="78" y="63"/>
                    <a:pt x="78" y="63"/>
                  </a:cubicBezTo>
                  <a:cubicBezTo>
                    <a:pt x="67" y="64"/>
                    <a:pt x="54" y="65"/>
                    <a:pt x="44" y="65"/>
                  </a:cubicBezTo>
                  <a:cubicBezTo>
                    <a:pt x="44" y="65"/>
                    <a:pt x="44" y="65"/>
                    <a:pt x="44" y="65"/>
                  </a:cubicBezTo>
                  <a:cubicBezTo>
                    <a:pt x="44" y="65"/>
                    <a:pt x="44" y="65"/>
                    <a:pt x="44" y="65"/>
                  </a:cubicBezTo>
                  <a:cubicBezTo>
                    <a:pt x="44" y="65"/>
                    <a:pt x="44" y="65"/>
                    <a:pt x="44" y="65"/>
                  </a:cubicBezTo>
                  <a:cubicBezTo>
                    <a:pt x="44" y="65"/>
                    <a:pt x="44" y="65"/>
                    <a:pt x="44" y="65"/>
                  </a:cubicBezTo>
                  <a:cubicBezTo>
                    <a:pt x="44" y="65"/>
                    <a:pt x="44" y="65"/>
                    <a:pt x="44" y="65"/>
                  </a:cubicBezTo>
                  <a:close/>
                  <a:moveTo>
                    <a:pt x="36" y="65"/>
                  </a:moveTo>
                  <a:cubicBezTo>
                    <a:pt x="33" y="64"/>
                    <a:pt x="30" y="64"/>
                    <a:pt x="29" y="63"/>
                  </a:cubicBezTo>
                  <a:cubicBezTo>
                    <a:pt x="29" y="63"/>
                    <a:pt x="29" y="63"/>
                    <a:pt x="29" y="63"/>
                  </a:cubicBezTo>
                  <a:cubicBezTo>
                    <a:pt x="31" y="64"/>
                    <a:pt x="33" y="64"/>
                    <a:pt x="36" y="65"/>
                  </a:cubicBezTo>
                  <a:close/>
                  <a:moveTo>
                    <a:pt x="26" y="62"/>
                  </a:moveTo>
                  <a:cubicBezTo>
                    <a:pt x="26" y="62"/>
                    <a:pt x="26" y="62"/>
                    <a:pt x="26" y="62"/>
                  </a:cubicBezTo>
                  <a:cubicBezTo>
                    <a:pt x="26" y="62"/>
                    <a:pt x="26" y="62"/>
                    <a:pt x="26" y="62"/>
                  </a:cubicBezTo>
                  <a:cubicBezTo>
                    <a:pt x="26" y="62"/>
                    <a:pt x="26" y="62"/>
                    <a:pt x="26" y="62"/>
                  </a:cubicBezTo>
                  <a:cubicBezTo>
                    <a:pt x="25" y="61"/>
                    <a:pt x="24" y="60"/>
                    <a:pt x="23" y="59"/>
                  </a:cubicBezTo>
                  <a:cubicBezTo>
                    <a:pt x="23" y="59"/>
                    <a:pt x="23" y="59"/>
                    <a:pt x="23" y="59"/>
                  </a:cubicBezTo>
                  <a:cubicBezTo>
                    <a:pt x="24" y="60"/>
                    <a:pt x="25" y="61"/>
                    <a:pt x="26" y="62"/>
                  </a:cubicBezTo>
                  <a:cubicBezTo>
                    <a:pt x="26" y="62"/>
                    <a:pt x="26" y="62"/>
                    <a:pt x="26" y="62"/>
                  </a:cubicBezTo>
                  <a:cubicBezTo>
                    <a:pt x="26" y="62"/>
                    <a:pt x="26" y="62"/>
                    <a:pt x="26" y="62"/>
                  </a:cubicBezTo>
                  <a:close/>
                  <a:moveTo>
                    <a:pt x="88" y="62"/>
                  </a:moveTo>
                  <a:cubicBezTo>
                    <a:pt x="90" y="62"/>
                    <a:pt x="91" y="62"/>
                    <a:pt x="92" y="61"/>
                  </a:cubicBezTo>
                  <a:cubicBezTo>
                    <a:pt x="92" y="61"/>
                    <a:pt x="92" y="61"/>
                    <a:pt x="92" y="61"/>
                  </a:cubicBezTo>
                  <a:cubicBezTo>
                    <a:pt x="91" y="62"/>
                    <a:pt x="90" y="62"/>
                    <a:pt x="88" y="62"/>
                  </a:cubicBezTo>
                  <a:close/>
                  <a:moveTo>
                    <a:pt x="98" y="61"/>
                  </a:moveTo>
                  <a:cubicBezTo>
                    <a:pt x="99" y="61"/>
                    <a:pt x="100" y="61"/>
                    <a:pt x="100" y="61"/>
                  </a:cubicBezTo>
                  <a:cubicBezTo>
                    <a:pt x="100" y="61"/>
                    <a:pt x="100" y="61"/>
                    <a:pt x="100" y="61"/>
                  </a:cubicBezTo>
                  <a:cubicBezTo>
                    <a:pt x="100" y="61"/>
                    <a:pt x="100" y="61"/>
                    <a:pt x="100" y="61"/>
                  </a:cubicBezTo>
                  <a:cubicBezTo>
                    <a:pt x="100" y="61"/>
                    <a:pt x="99" y="61"/>
                    <a:pt x="98" y="61"/>
                  </a:cubicBezTo>
                  <a:close/>
                  <a:moveTo>
                    <a:pt x="23" y="59"/>
                  </a:moveTo>
                  <a:cubicBezTo>
                    <a:pt x="23" y="59"/>
                    <a:pt x="23" y="59"/>
                    <a:pt x="23" y="59"/>
                  </a:cubicBezTo>
                  <a:cubicBezTo>
                    <a:pt x="23" y="59"/>
                    <a:pt x="23" y="59"/>
                    <a:pt x="23" y="59"/>
                  </a:cubicBezTo>
                  <a:cubicBezTo>
                    <a:pt x="23" y="59"/>
                    <a:pt x="23" y="59"/>
                    <a:pt x="23" y="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6" name="Freeform 281"/>
            <p:cNvSpPr/>
            <p:nvPr/>
          </p:nvSpPr>
          <p:spPr bwMode="auto">
            <a:xfrm>
              <a:off x="1989" y="1316"/>
              <a:ext cx="38" cy="45"/>
            </a:xfrm>
            <a:custGeom>
              <a:avLst/>
              <a:gdLst>
                <a:gd name="T0" fmla="*/ 5 w 15"/>
                <a:gd name="T1" fmla="*/ 18 h 18"/>
                <a:gd name="T2" fmla="*/ 0 w 15"/>
                <a:gd name="T3" fmla="*/ 12 h 18"/>
                <a:gd name="T4" fmla="*/ 0 w 15"/>
                <a:gd name="T5" fmla="*/ 12 h 18"/>
                <a:gd name="T6" fmla="*/ 2 w 15"/>
                <a:gd name="T7" fmla="*/ 7 h 18"/>
                <a:gd name="T8" fmla="*/ 2 w 15"/>
                <a:gd name="T9" fmla="*/ 7 h 18"/>
                <a:gd name="T10" fmla="*/ 7 w 15"/>
                <a:gd name="T11" fmla="*/ 0 h 18"/>
                <a:gd name="T12" fmla="*/ 7 w 15"/>
                <a:gd name="T13" fmla="*/ 0 h 18"/>
                <a:gd name="T14" fmla="*/ 10 w 15"/>
                <a:gd name="T15" fmla="*/ 3 h 18"/>
                <a:gd name="T16" fmla="*/ 9 w 15"/>
                <a:gd name="T17" fmla="*/ 4 h 18"/>
                <a:gd name="T18" fmla="*/ 9 w 15"/>
                <a:gd name="T19" fmla="*/ 4 h 18"/>
                <a:gd name="T20" fmla="*/ 5 w 15"/>
                <a:gd name="T21" fmla="*/ 10 h 18"/>
                <a:gd name="T22" fmla="*/ 5 w 15"/>
                <a:gd name="T23" fmla="*/ 10 h 18"/>
                <a:gd name="T24" fmla="*/ 4 w 15"/>
                <a:gd name="T25" fmla="*/ 12 h 18"/>
                <a:gd name="T26" fmla="*/ 4 w 15"/>
                <a:gd name="T27" fmla="*/ 12 h 18"/>
                <a:gd name="T28" fmla="*/ 5 w 15"/>
                <a:gd name="T29" fmla="*/ 14 h 18"/>
                <a:gd name="T30" fmla="*/ 5 w 15"/>
                <a:gd name="T31" fmla="*/ 14 h 18"/>
                <a:gd name="T32" fmla="*/ 6 w 15"/>
                <a:gd name="T33" fmla="*/ 14 h 18"/>
                <a:gd name="T34" fmla="*/ 6 w 15"/>
                <a:gd name="T35" fmla="*/ 14 h 18"/>
                <a:gd name="T36" fmla="*/ 14 w 15"/>
                <a:gd name="T37" fmla="*/ 12 h 18"/>
                <a:gd name="T38" fmla="*/ 14 w 15"/>
                <a:gd name="T39" fmla="*/ 12 h 18"/>
                <a:gd name="T40" fmla="*/ 15 w 15"/>
                <a:gd name="T41" fmla="*/ 16 h 18"/>
                <a:gd name="T42" fmla="*/ 5 w 15"/>
                <a:gd name="T43" fmla="*/ 18 h 18"/>
                <a:gd name="T44" fmla="*/ 5 w 15"/>
                <a:gd name="T45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5" h="18">
                  <a:moveTo>
                    <a:pt x="5" y="18"/>
                  </a:moveTo>
                  <a:cubicBezTo>
                    <a:pt x="4" y="18"/>
                    <a:pt x="0" y="16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0"/>
                    <a:pt x="1" y="9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5" y="2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0" y="3"/>
                    <a:pt x="10" y="3"/>
                    <a:pt x="9" y="4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8" y="5"/>
                    <a:pt x="7" y="7"/>
                    <a:pt x="5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4" y="11"/>
                    <a:pt x="4" y="11"/>
                    <a:pt x="4" y="12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4" y="13"/>
                    <a:pt x="5" y="13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14" y="12"/>
                    <a:pt x="14" y="12"/>
                    <a:pt x="14" y="12"/>
                  </a:cubicBezTo>
                  <a:cubicBezTo>
                    <a:pt x="14" y="12"/>
                    <a:pt x="14" y="12"/>
                    <a:pt x="14" y="12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8"/>
                    <a:pt x="5" y="18"/>
                    <a:pt x="5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7" name="Freeform 282"/>
            <p:cNvSpPr>
              <a:spLocks noEditPoints="1"/>
            </p:cNvSpPr>
            <p:nvPr/>
          </p:nvSpPr>
          <p:spPr bwMode="auto">
            <a:xfrm>
              <a:off x="1984" y="1308"/>
              <a:ext cx="48" cy="58"/>
            </a:xfrm>
            <a:custGeom>
              <a:avLst/>
              <a:gdLst>
                <a:gd name="T0" fmla="*/ 6 w 19"/>
                <a:gd name="T1" fmla="*/ 23 h 23"/>
                <a:gd name="T2" fmla="*/ 6 w 19"/>
                <a:gd name="T3" fmla="*/ 23 h 23"/>
                <a:gd name="T4" fmla="*/ 7 w 19"/>
                <a:gd name="T5" fmla="*/ 21 h 23"/>
                <a:gd name="T6" fmla="*/ 7 w 19"/>
                <a:gd name="T7" fmla="*/ 21 h 23"/>
                <a:gd name="T8" fmla="*/ 7 w 19"/>
                <a:gd name="T9" fmla="*/ 21 h 23"/>
                <a:gd name="T10" fmla="*/ 6 w 19"/>
                <a:gd name="T11" fmla="*/ 23 h 23"/>
                <a:gd name="T12" fmla="*/ 5 w 19"/>
                <a:gd name="T13" fmla="*/ 23 h 23"/>
                <a:gd name="T14" fmla="*/ 5 w 19"/>
                <a:gd name="T15" fmla="*/ 23 h 23"/>
                <a:gd name="T16" fmla="*/ 5 w 19"/>
                <a:gd name="T17" fmla="*/ 22 h 23"/>
                <a:gd name="T18" fmla="*/ 5 w 19"/>
                <a:gd name="T19" fmla="*/ 22 h 23"/>
                <a:gd name="T20" fmla="*/ 3 w 19"/>
                <a:gd name="T21" fmla="*/ 21 h 23"/>
                <a:gd name="T22" fmla="*/ 3 w 19"/>
                <a:gd name="T23" fmla="*/ 21 h 23"/>
                <a:gd name="T24" fmla="*/ 0 w 19"/>
                <a:gd name="T25" fmla="*/ 15 h 23"/>
                <a:gd name="T26" fmla="*/ 0 w 19"/>
                <a:gd name="T27" fmla="*/ 15 h 23"/>
                <a:gd name="T28" fmla="*/ 2 w 19"/>
                <a:gd name="T29" fmla="*/ 9 h 23"/>
                <a:gd name="T30" fmla="*/ 2 w 19"/>
                <a:gd name="T31" fmla="*/ 9 h 23"/>
                <a:gd name="T32" fmla="*/ 8 w 19"/>
                <a:gd name="T33" fmla="*/ 2 h 23"/>
                <a:gd name="T34" fmla="*/ 8 w 19"/>
                <a:gd name="T35" fmla="*/ 2 h 23"/>
                <a:gd name="T36" fmla="*/ 9 w 19"/>
                <a:gd name="T37" fmla="*/ 0 h 23"/>
                <a:gd name="T38" fmla="*/ 14 w 19"/>
                <a:gd name="T39" fmla="*/ 5 h 23"/>
                <a:gd name="T40" fmla="*/ 14 w 19"/>
                <a:gd name="T41" fmla="*/ 6 h 23"/>
                <a:gd name="T42" fmla="*/ 13 w 19"/>
                <a:gd name="T43" fmla="*/ 7 h 23"/>
                <a:gd name="T44" fmla="*/ 13 w 19"/>
                <a:gd name="T45" fmla="*/ 7 h 23"/>
                <a:gd name="T46" fmla="*/ 13 w 19"/>
                <a:gd name="T47" fmla="*/ 7 h 23"/>
                <a:gd name="T48" fmla="*/ 13 w 19"/>
                <a:gd name="T49" fmla="*/ 7 h 23"/>
                <a:gd name="T50" fmla="*/ 13 w 19"/>
                <a:gd name="T51" fmla="*/ 7 h 23"/>
                <a:gd name="T52" fmla="*/ 13 w 19"/>
                <a:gd name="T53" fmla="*/ 7 h 23"/>
                <a:gd name="T54" fmla="*/ 13 w 19"/>
                <a:gd name="T55" fmla="*/ 7 h 23"/>
                <a:gd name="T56" fmla="*/ 13 w 19"/>
                <a:gd name="T57" fmla="*/ 7 h 23"/>
                <a:gd name="T58" fmla="*/ 13 w 19"/>
                <a:gd name="T59" fmla="*/ 7 h 23"/>
                <a:gd name="T60" fmla="*/ 12 w 19"/>
                <a:gd name="T61" fmla="*/ 8 h 23"/>
                <a:gd name="T62" fmla="*/ 12 w 19"/>
                <a:gd name="T63" fmla="*/ 8 h 23"/>
                <a:gd name="T64" fmla="*/ 9 w 19"/>
                <a:gd name="T65" fmla="*/ 14 h 23"/>
                <a:gd name="T66" fmla="*/ 9 w 19"/>
                <a:gd name="T67" fmla="*/ 14 h 23"/>
                <a:gd name="T68" fmla="*/ 8 w 19"/>
                <a:gd name="T69" fmla="*/ 15 h 23"/>
                <a:gd name="T70" fmla="*/ 8 w 19"/>
                <a:gd name="T71" fmla="*/ 15 h 23"/>
                <a:gd name="T72" fmla="*/ 16 w 19"/>
                <a:gd name="T73" fmla="*/ 13 h 23"/>
                <a:gd name="T74" fmla="*/ 16 w 19"/>
                <a:gd name="T75" fmla="*/ 13 h 23"/>
                <a:gd name="T76" fmla="*/ 17 w 19"/>
                <a:gd name="T77" fmla="*/ 13 h 23"/>
                <a:gd name="T78" fmla="*/ 19 w 19"/>
                <a:gd name="T79" fmla="*/ 20 h 23"/>
                <a:gd name="T80" fmla="*/ 7 w 19"/>
                <a:gd name="T81" fmla="*/ 23 h 23"/>
                <a:gd name="T82" fmla="*/ 6 w 19"/>
                <a:gd name="T83" fmla="*/ 23 h 23"/>
                <a:gd name="T84" fmla="*/ 7 w 19"/>
                <a:gd name="T85" fmla="*/ 19 h 23"/>
                <a:gd name="T86" fmla="*/ 14 w 19"/>
                <a:gd name="T87" fmla="*/ 17 h 23"/>
                <a:gd name="T88" fmla="*/ 14 w 19"/>
                <a:gd name="T89" fmla="*/ 17 h 23"/>
                <a:gd name="T90" fmla="*/ 7 w 19"/>
                <a:gd name="T91" fmla="*/ 19 h 23"/>
                <a:gd name="T92" fmla="*/ 7 w 19"/>
                <a:gd name="T93" fmla="*/ 19 h 23"/>
                <a:gd name="T94" fmla="*/ 6 w 19"/>
                <a:gd name="T95" fmla="*/ 19 h 23"/>
                <a:gd name="T96" fmla="*/ 6 w 19"/>
                <a:gd name="T97" fmla="*/ 18 h 23"/>
                <a:gd name="T98" fmla="*/ 6 w 19"/>
                <a:gd name="T99" fmla="*/ 18 h 23"/>
                <a:gd name="T100" fmla="*/ 5 w 19"/>
                <a:gd name="T101" fmla="*/ 17 h 23"/>
                <a:gd name="T102" fmla="*/ 5 w 19"/>
                <a:gd name="T103" fmla="*/ 17 h 23"/>
                <a:gd name="T104" fmla="*/ 6 w 19"/>
                <a:gd name="T105" fmla="*/ 19 h 23"/>
                <a:gd name="T106" fmla="*/ 4 w 19"/>
                <a:gd name="T107" fmla="*/ 15 h 23"/>
                <a:gd name="T108" fmla="*/ 5 w 19"/>
                <a:gd name="T109" fmla="*/ 13 h 23"/>
                <a:gd name="T110" fmla="*/ 5 w 19"/>
                <a:gd name="T111" fmla="*/ 13 h 23"/>
                <a:gd name="T112" fmla="*/ 4 w 19"/>
                <a:gd name="T113" fmla="*/ 15 h 23"/>
                <a:gd name="T114" fmla="*/ 7 w 19"/>
                <a:gd name="T115" fmla="*/ 10 h 23"/>
                <a:gd name="T116" fmla="*/ 8 w 19"/>
                <a:gd name="T117" fmla="*/ 8 h 23"/>
                <a:gd name="T118" fmla="*/ 8 w 19"/>
                <a:gd name="T119" fmla="*/ 8 h 23"/>
                <a:gd name="T120" fmla="*/ 7 w 19"/>
                <a:gd name="T121" fmla="*/ 1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9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5" y="23"/>
                    <a:pt x="5" y="22"/>
                    <a:pt x="5" y="22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4" y="22"/>
                    <a:pt x="4" y="22"/>
                    <a:pt x="3" y="21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2" y="20"/>
                    <a:pt x="0" y="18"/>
                    <a:pt x="0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3"/>
                    <a:pt x="1" y="11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5" y="4"/>
                    <a:pt x="7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8"/>
                    <a:pt x="13" y="8"/>
                    <a:pt x="12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2" y="9"/>
                    <a:pt x="10" y="11"/>
                    <a:pt x="9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8" y="14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6" y="23"/>
                    <a:pt x="6" y="23"/>
                    <a:pt x="6" y="23"/>
                  </a:cubicBezTo>
                  <a:close/>
                  <a:moveTo>
                    <a:pt x="7" y="19"/>
                  </a:moveTo>
                  <a:cubicBezTo>
                    <a:pt x="14" y="17"/>
                    <a:pt x="14" y="17"/>
                    <a:pt x="14" y="17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7" y="19"/>
                    <a:pt x="7" y="19"/>
                    <a:pt x="7" y="19"/>
                  </a:cubicBezTo>
                  <a:close/>
                  <a:moveTo>
                    <a:pt x="6" y="19"/>
                  </a:move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5" y="18"/>
                    <a:pt x="5" y="17"/>
                  </a:cubicBezTo>
                  <a:cubicBezTo>
                    <a:pt x="5" y="17"/>
                    <a:pt x="5" y="17"/>
                    <a:pt x="5" y="17"/>
                  </a:cubicBezTo>
                  <a:cubicBezTo>
                    <a:pt x="5" y="18"/>
                    <a:pt x="6" y="18"/>
                    <a:pt x="6" y="19"/>
                  </a:cubicBezTo>
                  <a:close/>
                  <a:moveTo>
                    <a:pt x="4" y="15"/>
                  </a:moveTo>
                  <a:cubicBezTo>
                    <a:pt x="4" y="14"/>
                    <a:pt x="4" y="14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4" y="14"/>
                    <a:pt x="4" y="14"/>
                    <a:pt x="4" y="15"/>
                  </a:cubicBezTo>
                  <a:close/>
                  <a:moveTo>
                    <a:pt x="7" y="10"/>
                  </a:moveTo>
                  <a:cubicBezTo>
                    <a:pt x="7" y="9"/>
                    <a:pt x="7" y="9"/>
                    <a:pt x="8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7" y="9"/>
                    <a:pt x="7" y="9"/>
                    <a:pt x="7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8" name="Freeform 283"/>
            <p:cNvSpPr/>
            <p:nvPr/>
          </p:nvSpPr>
          <p:spPr bwMode="auto">
            <a:xfrm>
              <a:off x="1979" y="1326"/>
              <a:ext cx="41" cy="38"/>
            </a:xfrm>
            <a:custGeom>
              <a:avLst/>
              <a:gdLst>
                <a:gd name="T0" fmla="*/ 0 w 41"/>
                <a:gd name="T1" fmla="*/ 20 h 38"/>
                <a:gd name="T2" fmla="*/ 8 w 41"/>
                <a:gd name="T3" fmla="*/ 13 h 38"/>
                <a:gd name="T4" fmla="*/ 18 w 41"/>
                <a:gd name="T5" fmla="*/ 23 h 38"/>
                <a:gd name="T6" fmla="*/ 33 w 41"/>
                <a:gd name="T7" fmla="*/ 0 h 38"/>
                <a:gd name="T8" fmla="*/ 33 w 41"/>
                <a:gd name="T9" fmla="*/ 0 h 38"/>
                <a:gd name="T10" fmla="*/ 41 w 41"/>
                <a:gd name="T11" fmla="*/ 8 h 38"/>
                <a:gd name="T12" fmla="*/ 18 w 41"/>
                <a:gd name="T13" fmla="*/ 38 h 38"/>
                <a:gd name="T14" fmla="*/ 0 w 41"/>
                <a:gd name="T15" fmla="*/ 20 h 38"/>
                <a:gd name="T16" fmla="*/ 0 w 41"/>
                <a:gd name="T17" fmla="*/ 2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38">
                  <a:moveTo>
                    <a:pt x="0" y="20"/>
                  </a:moveTo>
                  <a:lnTo>
                    <a:pt x="8" y="13"/>
                  </a:lnTo>
                  <a:lnTo>
                    <a:pt x="18" y="23"/>
                  </a:lnTo>
                  <a:lnTo>
                    <a:pt x="33" y="0"/>
                  </a:lnTo>
                  <a:lnTo>
                    <a:pt x="33" y="0"/>
                  </a:lnTo>
                  <a:lnTo>
                    <a:pt x="41" y="8"/>
                  </a:lnTo>
                  <a:lnTo>
                    <a:pt x="18" y="38"/>
                  </a:lnTo>
                  <a:lnTo>
                    <a:pt x="0" y="20"/>
                  </a:lnTo>
                  <a:lnTo>
                    <a:pt x="0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9" name="Freeform 284"/>
            <p:cNvSpPr>
              <a:spLocks noEditPoints="1"/>
            </p:cNvSpPr>
            <p:nvPr/>
          </p:nvSpPr>
          <p:spPr bwMode="auto">
            <a:xfrm>
              <a:off x="1972" y="1321"/>
              <a:ext cx="55" cy="50"/>
            </a:xfrm>
            <a:custGeom>
              <a:avLst/>
              <a:gdLst>
                <a:gd name="T0" fmla="*/ 5 w 55"/>
                <a:gd name="T1" fmla="*/ 28 h 50"/>
                <a:gd name="T2" fmla="*/ 7 w 55"/>
                <a:gd name="T3" fmla="*/ 25 h 50"/>
                <a:gd name="T4" fmla="*/ 12 w 55"/>
                <a:gd name="T5" fmla="*/ 28 h 50"/>
                <a:gd name="T6" fmla="*/ 7 w 55"/>
                <a:gd name="T7" fmla="*/ 25 h 50"/>
                <a:gd name="T8" fmla="*/ 5 w 55"/>
                <a:gd name="T9" fmla="*/ 28 h 50"/>
                <a:gd name="T10" fmla="*/ 0 w 55"/>
                <a:gd name="T11" fmla="*/ 25 h 50"/>
                <a:gd name="T12" fmla="*/ 15 w 55"/>
                <a:gd name="T13" fmla="*/ 10 h 50"/>
                <a:gd name="T14" fmla="*/ 20 w 55"/>
                <a:gd name="T15" fmla="*/ 15 h 50"/>
                <a:gd name="T16" fmla="*/ 25 w 55"/>
                <a:gd name="T17" fmla="*/ 20 h 50"/>
                <a:gd name="T18" fmla="*/ 37 w 55"/>
                <a:gd name="T19" fmla="*/ 0 h 50"/>
                <a:gd name="T20" fmla="*/ 40 w 55"/>
                <a:gd name="T21" fmla="*/ 0 h 50"/>
                <a:gd name="T22" fmla="*/ 43 w 55"/>
                <a:gd name="T23" fmla="*/ 0 h 50"/>
                <a:gd name="T24" fmla="*/ 55 w 55"/>
                <a:gd name="T25" fmla="*/ 10 h 50"/>
                <a:gd name="T26" fmla="*/ 25 w 55"/>
                <a:gd name="T27" fmla="*/ 50 h 50"/>
                <a:gd name="T28" fmla="*/ 5 w 55"/>
                <a:gd name="T29" fmla="*/ 28 h 50"/>
                <a:gd name="T30" fmla="*/ 5 w 55"/>
                <a:gd name="T31" fmla="*/ 28 h 50"/>
                <a:gd name="T32" fmla="*/ 25 w 55"/>
                <a:gd name="T33" fmla="*/ 35 h 50"/>
                <a:gd name="T34" fmla="*/ 43 w 55"/>
                <a:gd name="T35" fmla="*/ 13 h 50"/>
                <a:gd name="T36" fmla="*/ 43 w 55"/>
                <a:gd name="T37" fmla="*/ 13 h 50"/>
                <a:gd name="T38" fmla="*/ 25 w 55"/>
                <a:gd name="T39" fmla="*/ 35 h 50"/>
                <a:gd name="T40" fmla="*/ 25 w 55"/>
                <a:gd name="T41" fmla="*/ 35 h 50"/>
                <a:gd name="T42" fmla="*/ 25 w 55"/>
                <a:gd name="T43" fmla="*/ 35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5" h="50">
                  <a:moveTo>
                    <a:pt x="5" y="28"/>
                  </a:moveTo>
                  <a:lnTo>
                    <a:pt x="7" y="25"/>
                  </a:lnTo>
                  <a:lnTo>
                    <a:pt x="12" y="28"/>
                  </a:lnTo>
                  <a:lnTo>
                    <a:pt x="7" y="25"/>
                  </a:lnTo>
                  <a:lnTo>
                    <a:pt x="5" y="28"/>
                  </a:lnTo>
                  <a:lnTo>
                    <a:pt x="0" y="25"/>
                  </a:lnTo>
                  <a:lnTo>
                    <a:pt x="15" y="10"/>
                  </a:lnTo>
                  <a:lnTo>
                    <a:pt x="20" y="15"/>
                  </a:lnTo>
                  <a:lnTo>
                    <a:pt x="25" y="20"/>
                  </a:lnTo>
                  <a:lnTo>
                    <a:pt x="37" y="0"/>
                  </a:lnTo>
                  <a:lnTo>
                    <a:pt x="40" y="0"/>
                  </a:lnTo>
                  <a:lnTo>
                    <a:pt x="43" y="0"/>
                  </a:lnTo>
                  <a:lnTo>
                    <a:pt x="55" y="10"/>
                  </a:lnTo>
                  <a:lnTo>
                    <a:pt x="25" y="50"/>
                  </a:lnTo>
                  <a:lnTo>
                    <a:pt x="5" y="28"/>
                  </a:lnTo>
                  <a:lnTo>
                    <a:pt x="5" y="28"/>
                  </a:lnTo>
                  <a:close/>
                  <a:moveTo>
                    <a:pt x="25" y="35"/>
                  </a:moveTo>
                  <a:lnTo>
                    <a:pt x="43" y="13"/>
                  </a:lnTo>
                  <a:lnTo>
                    <a:pt x="43" y="13"/>
                  </a:lnTo>
                  <a:lnTo>
                    <a:pt x="25" y="35"/>
                  </a:lnTo>
                  <a:lnTo>
                    <a:pt x="25" y="35"/>
                  </a:lnTo>
                  <a:lnTo>
                    <a:pt x="25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0" name="Freeform 285"/>
            <p:cNvSpPr>
              <a:spLocks noEditPoints="1"/>
            </p:cNvSpPr>
            <p:nvPr/>
          </p:nvSpPr>
          <p:spPr bwMode="auto">
            <a:xfrm>
              <a:off x="2343" y="1477"/>
              <a:ext cx="240" cy="131"/>
            </a:xfrm>
            <a:custGeom>
              <a:avLst/>
              <a:gdLst>
                <a:gd name="T0" fmla="*/ 69 w 95"/>
                <a:gd name="T1" fmla="*/ 50 h 52"/>
                <a:gd name="T2" fmla="*/ 70 w 95"/>
                <a:gd name="T3" fmla="*/ 46 h 52"/>
                <a:gd name="T4" fmla="*/ 74 w 95"/>
                <a:gd name="T5" fmla="*/ 47 h 52"/>
                <a:gd name="T6" fmla="*/ 74 w 95"/>
                <a:gd name="T7" fmla="*/ 47 h 52"/>
                <a:gd name="T8" fmla="*/ 81 w 95"/>
                <a:gd name="T9" fmla="*/ 48 h 52"/>
                <a:gd name="T10" fmla="*/ 81 w 95"/>
                <a:gd name="T11" fmla="*/ 48 h 52"/>
                <a:gd name="T12" fmla="*/ 89 w 95"/>
                <a:gd name="T13" fmla="*/ 46 h 52"/>
                <a:gd name="T14" fmla="*/ 89 w 95"/>
                <a:gd name="T15" fmla="*/ 46 h 52"/>
                <a:gd name="T16" fmla="*/ 91 w 95"/>
                <a:gd name="T17" fmla="*/ 40 h 52"/>
                <a:gd name="T18" fmla="*/ 91 w 95"/>
                <a:gd name="T19" fmla="*/ 40 h 52"/>
                <a:gd name="T20" fmla="*/ 78 w 95"/>
                <a:gd name="T21" fmla="*/ 7 h 52"/>
                <a:gd name="T22" fmla="*/ 78 w 95"/>
                <a:gd name="T23" fmla="*/ 7 h 52"/>
                <a:gd name="T24" fmla="*/ 42 w 95"/>
                <a:gd name="T25" fmla="*/ 4 h 52"/>
                <a:gd name="T26" fmla="*/ 42 w 95"/>
                <a:gd name="T27" fmla="*/ 4 h 52"/>
                <a:gd name="T28" fmla="*/ 0 w 95"/>
                <a:gd name="T29" fmla="*/ 5 h 52"/>
                <a:gd name="T30" fmla="*/ 0 w 95"/>
                <a:gd name="T31" fmla="*/ 5 h 52"/>
                <a:gd name="T32" fmla="*/ 0 w 95"/>
                <a:gd name="T33" fmla="*/ 1 h 52"/>
                <a:gd name="T34" fmla="*/ 42 w 95"/>
                <a:gd name="T35" fmla="*/ 0 h 52"/>
                <a:gd name="T36" fmla="*/ 42 w 95"/>
                <a:gd name="T37" fmla="*/ 0 h 52"/>
                <a:gd name="T38" fmla="*/ 80 w 95"/>
                <a:gd name="T39" fmla="*/ 4 h 52"/>
                <a:gd name="T40" fmla="*/ 80 w 95"/>
                <a:gd name="T41" fmla="*/ 4 h 52"/>
                <a:gd name="T42" fmla="*/ 95 w 95"/>
                <a:gd name="T43" fmla="*/ 40 h 52"/>
                <a:gd name="T44" fmla="*/ 95 w 95"/>
                <a:gd name="T45" fmla="*/ 40 h 52"/>
                <a:gd name="T46" fmla="*/ 91 w 95"/>
                <a:gd name="T47" fmla="*/ 50 h 52"/>
                <a:gd name="T48" fmla="*/ 91 w 95"/>
                <a:gd name="T49" fmla="*/ 50 h 52"/>
                <a:gd name="T50" fmla="*/ 81 w 95"/>
                <a:gd name="T51" fmla="*/ 52 h 52"/>
                <a:gd name="T52" fmla="*/ 81 w 95"/>
                <a:gd name="T53" fmla="*/ 52 h 52"/>
                <a:gd name="T54" fmla="*/ 69 w 95"/>
                <a:gd name="T55" fmla="*/ 50 h 52"/>
                <a:gd name="T56" fmla="*/ 0 w 95"/>
                <a:gd name="T57" fmla="*/ 5 h 52"/>
                <a:gd name="T58" fmla="*/ 0 w 95"/>
                <a:gd name="T59" fmla="*/ 5 h 52"/>
                <a:gd name="T60" fmla="*/ 0 w 95"/>
                <a:gd name="T61" fmla="*/ 5 h 52"/>
                <a:gd name="T62" fmla="*/ 0 w 95"/>
                <a:gd name="T63" fmla="*/ 5 h 52"/>
                <a:gd name="T64" fmla="*/ 0 w 95"/>
                <a:gd name="T65" fmla="*/ 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95" h="52">
                  <a:moveTo>
                    <a:pt x="69" y="50"/>
                  </a:moveTo>
                  <a:cubicBezTo>
                    <a:pt x="70" y="46"/>
                    <a:pt x="70" y="46"/>
                    <a:pt x="70" y="46"/>
                  </a:cubicBezTo>
                  <a:cubicBezTo>
                    <a:pt x="70" y="46"/>
                    <a:pt x="72" y="47"/>
                    <a:pt x="74" y="47"/>
                  </a:cubicBezTo>
                  <a:cubicBezTo>
                    <a:pt x="74" y="47"/>
                    <a:pt x="74" y="47"/>
                    <a:pt x="74" y="47"/>
                  </a:cubicBezTo>
                  <a:cubicBezTo>
                    <a:pt x="76" y="47"/>
                    <a:pt x="78" y="48"/>
                    <a:pt x="81" y="48"/>
                  </a:cubicBezTo>
                  <a:cubicBezTo>
                    <a:pt x="81" y="48"/>
                    <a:pt x="81" y="48"/>
                    <a:pt x="81" y="48"/>
                  </a:cubicBezTo>
                  <a:cubicBezTo>
                    <a:pt x="84" y="48"/>
                    <a:pt x="87" y="47"/>
                    <a:pt x="89" y="46"/>
                  </a:cubicBezTo>
                  <a:cubicBezTo>
                    <a:pt x="89" y="46"/>
                    <a:pt x="89" y="46"/>
                    <a:pt x="89" y="46"/>
                  </a:cubicBezTo>
                  <a:cubicBezTo>
                    <a:pt x="90" y="46"/>
                    <a:pt x="91" y="44"/>
                    <a:pt x="91" y="40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1" y="29"/>
                    <a:pt x="84" y="11"/>
                    <a:pt x="78" y="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5" y="5"/>
                    <a:pt x="58" y="4"/>
                    <a:pt x="42" y="4"/>
                  </a:cubicBezTo>
                  <a:cubicBezTo>
                    <a:pt x="42" y="4"/>
                    <a:pt x="42" y="4"/>
                    <a:pt x="42" y="4"/>
                  </a:cubicBezTo>
                  <a:cubicBezTo>
                    <a:pt x="22" y="4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21" y="0"/>
                    <a:pt x="42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59" y="0"/>
                    <a:pt x="74" y="1"/>
                    <a:pt x="80" y="4"/>
                  </a:cubicBezTo>
                  <a:cubicBezTo>
                    <a:pt x="80" y="4"/>
                    <a:pt x="80" y="4"/>
                    <a:pt x="80" y="4"/>
                  </a:cubicBezTo>
                  <a:cubicBezTo>
                    <a:pt x="89" y="10"/>
                    <a:pt x="95" y="28"/>
                    <a:pt x="95" y="40"/>
                  </a:cubicBezTo>
                  <a:cubicBezTo>
                    <a:pt x="95" y="40"/>
                    <a:pt x="95" y="40"/>
                    <a:pt x="95" y="40"/>
                  </a:cubicBezTo>
                  <a:cubicBezTo>
                    <a:pt x="95" y="44"/>
                    <a:pt x="94" y="48"/>
                    <a:pt x="91" y="50"/>
                  </a:cubicBezTo>
                  <a:cubicBezTo>
                    <a:pt x="91" y="50"/>
                    <a:pt x="91" y="50"/>
                    <a:pt x="91" y="50"/>
                  </a:cubicBezTo>
                  <a:cubicBezTo>
                    <a:pt x="88" y="51"/>
                    <a:pt x="84" y="52"/>
                    <a:pt x="81" y="52"/>
                  </a:cubicBezTo>
                  <a:cubicBezTo>
                    <a:pt x="81" y="52"/>
                    <a:pt x="81" y="52"/>
                    <a:pt x="81" y="52"/>
                  </a:cubicBezTo>
                  <a:cubicBezTo>
                    <a:pt x="75" y="52"/>
                    <a:pt x="69" y="50"/>
                    <a:pt x="69" y="50"/>
                  </a:cubicBezTo>
                  <a:close/>
                  <a:moveTo>
                    <a:pt x="0" y="5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1" name="Freeform 286"/>
            <p:cNvSpPr>
              <a:spLocks noEditPoints="1"/>
            </p:cNvSpPr>
            <p:nvPr/>
          </p:nvSpPr>
          <p:spPr bwMode="auto">
            <a:xfrm>
              <a:off x="2336" y="1472"/>
              <a:ext cx="252" cy="141"/>
            </a:xfrm>
            <a:custGeom>
              <a:avLst/>
              <a:gdLst>
                <a:gd name="T0" fmla="*/ 70 w 100"/>
                <a:gd name="T1" fmla="*/ 52 h 56"/>
                <a:gd name="T2" fmla="*/ 72 w 100"/>
                <a:gd name="T3" fmla="*/ 47 h 56"/>
                <a:gd name="T4" fmla="*/ 74 w 100"/>
                <a:gd name="T5" fmla="*/ 46 h 56"/>
                <a:gd name="T6" fmla="*/ 74 w 100"/>
                <a:gd name="T7" fmla="*/ 46 h 56"/>
                <a:gd name="T8" fmla="*/ 77 w 100"/>
                <a:gd name="T9" fmla="*/ 47 h 56"/>
                <a:gd name="T10" fmla="*/ 84 w 100"/>
                <a:gd name="T11" fmla="*/ 48 h 56"/>
                <a:gd name="T12" fmla="*/ 91 w 100"/>
                <a:gd name="T13" fmla="*/ 47 h 56"/>
                <a:gd name="T14" fmla="*/ 92 w 100"/>
                <a:gd name="T15" fmla="*/ 42 h 56"/>
                <a:gd name="T16" fmla="*/ 92 w 100"/>
                <a:gd name="T17" fmla="*/ 42 h 56"/>
                <a:gd name="T18" fmla="*/ 80 w 100"/>
                <a:gd name="T19" fmla="*/ 11 h 56"/>
                <a:gd name="T20" fmla="*/ 68 w 100"/>
                <a:gd name="T21" fmla="*/ 9 h 56"/>
                <a:gd name="T22" fmla="*/ 45 w 100"/>
                <a:gd name="T23" fmla="*/ 8 h 56"/>
                <a:gd name="T24" fmla="*/ 3 w 100"/>
                <a:gd name="T25" fmla="*/ 9 h 56"/>
                <a:gd name="T26" fmla="*/ 3 w 100"/>
                <a:gd name="T27" fmla="*/ 1 h 56"/>
                <a:gd name="T28" fmla="*/ 3 w 100"/>
                <a:gd name="T29" fmla="*/ 1 h 56"/>
                <a:gd name="T30" fmla="*/ 6 w 100"/>
                <a:gd name="T31" fmla="*/ 1 h 56"/>
                <a:gd name="T32" fmla="*/ 45 w 100"/>
                <a:gd name="T33" fmla="*/ 0 h 56"/>
                <a:gd name="T34" fmla="*/ 84 w 100"/>
                <a:gd name="T35" fmla="*/ 4 h 56"/>
                <a:gd name="T36" fmla="*/ 94 w 100"/>
                <a:gd name="T37" fmla="*/ 54 h 56"/>
                <a:gd name="T38" fmla="*/ 84 w 100"/>
                <a:gd name="T39" fmla="*/ 56 h 56"/>
                <a:gd name="T40" fmla="*/ 72 w 100"/>
                <a:gd name="T41" fmla="*/ 52 h 56"/>
                <a:gd name="T42" fmla="*/ 72 w 100"/>
                <a:gd name="T43" fmla="*/ 54 h 56"/>
                <a:gd name="T44" fmla="*/ 84 w 100"/>
                <a:gd name="T45" fmla="*/ 52 h 56"/>
                <a:gd name="T46" fmla="*/ 84 w 100"/>
                <a:gd name="T47" fmla="*/ 52 h 56"/>
                <a:gd name="T48" fmla="*/ 93 w 100"/>
                <a:gd name="T49" fmla="*/ 50 h 56"/>
                <a:gd name="T50" fmla="*/ 93 w 100"/>
                <a:gd name="T51" fmla="*/ 50 h 56"/>
                <a:gd name="T52" fmla="*/ 76 w 100"/>
                <a:gd name="T53" fmla="*/ 51 h 56"/>
                <a:gd name="T54" fmla="*/ 75 w 100"/>
                <a:gd name="T55" fmla="*/ 51 h 56"/>
                <a:gd name="T56" fmla="*/ 73 w 100"/>
                <a:gd name="T57" fmla="*/ 50 h 56"/>
                <a:gd name="T58" fmla="*/ 73 w 100"/>
                <a:gd name="T59" fmla="*/ 50 h 56"/>
                <a:gd name="T60" fmla="*/ 73 w 100"/>
                <a:gd name="T61" fmla="*/ 50 h 56"/>
                <a:gd name="T62" fmla="*/ 73 w 100"/>
                <a:gd name="T63" fmla="*/ 50 h 56"/>
                <a:gd name="T64" fmla="*/ 93 w 100"/>
                <a:gd name="T65" fmla="*/ 50 h 56"/>
                <a:gd name="T66" fmla="*/ 93 w 100"/>
                <a:gd name="T67" fmla="*/ 50 h 56"/>
                <a:gd name="T68" fmla="*/ 71 w 100"/>
                <a:gd name="T69" fmla="*/ 49 h 56"/>
                <a:gd name="T70" fmla="*/ 95 w 100"/>
                <a:gd name="T71" fmla="*/ 47 h 56"/>
                <a:gd name="T72" fmla="*/ 96 w 100"/>
                <a:gd name="T73" fmla="*/ 45 h 56"/>
                <a:gd name="T74" fmla="*/ 96 w 100"/>
                <a:gd name="T75" fmla="*/ 40 h 56"/>
                <a:gd name="T76" fmla="*/ 82 w 100"/>
                <a:gd name="T77" fmla="*/ 8 h 56"/>
                <a:gd name="T78" fmla="*/ 3 w 100"/>
                <a:gd name="T79" fmla="*/ 9 h 56"/>
                <a:gd name="T80" fmla="*/ 69 w 100"/>
                <a:gd name="T81" fmla="*/ 5 h 56"/>
                <a:gd name="T82" fmla="*/ 63 w 100"/>
                <a:gd name="T83" fmla="*/ 5 h 56"/>
                <a:gd name="T84" fmla="*/ 5 w 100"/>
                <a:gd name="T85" fmla="*/ 5 h 56"/>
                <a:gd name="T86" fmla="*/ 5 w 100"/>
                <a:gd name="T87" fmla="*/ 5 h 56"/>
                <a:gd name="T88" fmla="*/ 8 w 100"/>
                <a:gd name="T89" fmla="*/ 5 h 56"/>
                <a:gd name="T90" fmla="*/ 8 w 100"/>
                <a:gd name="T91" fmla="*/ 5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00" h="56">
                  <a:moveTo>
                    <a:pt x="72" y="54"/>
                  </a:moveTo>
                  <a:cubicBezTo>
                    <a:pt x="70" y="54"/>
                    <a:pt x="70" y="54"/>
                    <a:pt x="70" y="54"/>
                  </a:cubicBezTo>
                  <a:cubicBezTo>
                    <a:pt x="70" y="52"/>
                    <a:pt x="70" y="52"/>
                    <a:pt x="70" y="52"/>
                  </a:cubicBezTo>
                  <a:cubicBezTo>
                    <a:pt x="71" y="48"/>
                    <a:pt x="71" y="48"/>
                    <a:pt x="71" y="48"/>
                  </a:cubicBezTo>
                  <a:cubicBezTo>
                    <a:pt x="71" y="48"/>
                    <a:pt x="72" y="47"/>
                    <a:pt x="72" y="47"/>
                  </a:cubicBezTo>
                  <a:cubicBezTo>
                    <a:pt x="72" y="47"/>
                    <a:pt x="72" y="47"/>
                    <a:pt x="72" y="47"/>
                  </a:cubicBezTo>
                  <a:cubicBezTo>
                    <a:pt x="72" y="47"/>
                    <a:pt x="73" y="46"/>
                    <a:pt x="73" y="46"/>
                  </a:cubicBezTo>
                  <a:cubicBezTo>
                    <a:pt x="73" y="46"/>
                    <a:pt x="73" y="46"/>
                    <a:pt x="73" y="46"/>
                  </a:cubicBezTo>
                  <a:cubicBezTo>
                    <a:pt x="73" y="46"/>
                    <a:pt x="74" y="46"/>
                    <a:pt x="74" y="46"/>
                  </a:cubicBezTo>
                  <a:cubicBezTo>
                    <a:pt x="74" y="46"/>
                    <a:pt x="74" y="46"/>
                    <a:pt x="74" y="46"/>
                  </a:cubicBezTo>
                  <a:cubicBezTo>
                    <a:pt x="74" y="46"/>
                    <a:pt x="74" y="46"/>
                    <a:pt x="74" y="46"/>
                  </a:cubicBezTo>
                  <a:cubicBezTo>
                    <a:pt x="74" y="46"/>
                    <a:pt x="74" y="46"/>
                    <a:pt x="74" y="46"/>
                  </a:cubicBezTo>
                  <a:cubicBezTo>
                    <a:pt x="74" y="47"/>
                    <a:pt x="74" y="47"/>
                    <a:pt x="75" y="47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75" y="47"/>
                    <a:pt x="76" y="47"/>
                    <a:pt x="77" y="47"/>
                  </a:cubicBezTo>
                  <a:cubicBezTo>
                    <a:pt x="77" y="47"/>
                    <a:pt x="77" y="47"/>
                    <a:pt x="77" y="47"/>
                  </a:cubicBezTo>
                  <a:cubicBezTo>
                    <a:pt x="79" y="47"/>
                    <a:pt x="82" y="48"/>
                    <a:pt x="84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7" y="48"/>
                    <a:pt x="89" y="47"/>
                    <a:pt x="91" y="47"/>
                  </a:cubicBezTo>
                  <a:cubicBezTo>
                    <a:pt x="91" y="47"/>
                    <a:pt x="91" y="47"/>
                    <a:pt x="91" y="47"/>
                  </a:cubicBezTo>
                  <a:cubicBezTo>
                    <a:pt x="91" y="47"/>
                    <a:pt x="91" y="46"/>
                    <a:pt x="91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2" y="45"/>
                    <a:pt x="92" y="44"/>
                    <a:pt x="92" y="42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2" y="42"/>
                    <a:pt x="92" y="42"/>
                    <a:pt x="92" y="41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2" y="32"/>
                    <a:pt x="85" y="13"/>
                    <a:pt x="80" y="11"/>
                  </a:cubicBezTo>
                  <a:cubicBezTo>
                    <a:pt x="80" y="11"/>
                    <a:pt x="80" y="11"/>
                    <a:pt x="80" y="11"/>
                  </a:cubicBezTo>
                  <a:cubicBezTo>
                    <a:pt x="79" y="11"/>
                    <a:pt x="74" y="9"/>
                    <a:pt x="68" y="9"/>
                  </a:cubicBezTo>
                  <a:cubicBezTo>
                    <a:pt x="68" y="9"/>
                    <a:pt x="68" y="9"/>
                    <a:pt x="68" y="9"/>
                  </a:cubicBezTo>
                  <a:cubicBezTo>
                    <a:pt x="62" y="8"/>
                    <a:pt x="55" y="8"/>
                    <a:pt x="47" y="8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6" y="8"/>
                    <a:pt x="46" y="8"/>
                    <a:pt x="45" y="8"/>
                  </a:cubicBezTo>
                  <a:cubicBezTo>
                    <a:pt x="45" y="8"/>
                    <a:pt x="45" y="8"/>
                    <a:pt x="45" y="8"/>
                  </a:cubicBezTo>
                  <a:cubicBezTo>
                    <a:pt x="25" y="8"/>
                    <a:pt x="3" y="9"/>
                    <a:pt x="3" y="9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4" y="1"/>
                    <a:pt x="5" y="1"/>
                    <a:pt x="6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9" y="1"/>
                    <a:pt x="12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24" y="1"/>
                    <a:pt x="35" y="0"/>
                    <a:pt x="45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62" y="0"/>
                    <a:pt x="77" y="1"/>
                    <a:pt x="84" y="4"/>
                  </a:cubicBezTo>
                  <a:cubicBezTo>
                    <a:pt x="84" y="4"/>
                    <a:pt x="84" y="4"/>
                    <a:pt x="84" y="4"/>
                  </a:cubicBezTo>
                  <a:cubicBezTo>
                    <a:pt x="94" y="11"/>
                    <a:pt x="99" y="29"/>
                    <a:pt x="100" y="42"/>
                  </a:cubicBezTo>
                  <a:cubicBezTo>
                    <a:pt x="100" y="42"/>
                    <a:pt x="100" y="42"/>
                    <a:pt x="100" y="42"/>
                  </a:cubicBezTo>
                  <a:cubicBezTo>
                    <a:pt x="100" y="46"/>
                    <a:pt x="99" y="51"/>
                    <a:pt x="94" y="54"/>
                  </a:cubicBezTo>
                  <a:cubicBezTo>
                    <a:pt x="94" y="54"/>
                    <a:pt x="94" y="54"/>
                    <a:pt x="94" y="54"/>
                  </a:cubicBezTo>
                  <a:cubicBezTo>
                    <a:pt x="91" y="55"/>
                    <a:pt x="87" y="56"/>
                    <a:pt x="84" y="56"/>
                  </a:cubicBezTo>
                  <a:cubicBezTo>
                    <a:pt x="84" y="56"/>
                    <a:pt x="84" y="56"/>
                    <a:pt x="84" y="56"/>
                  </a:cubicBezTo>
                  <a:cubicBezTo>
                    <a:pt x="78" y="56"/>
                    <a:pt x="73" y="54"/>
                    <a:pt x="72" y="54"/>
                  </a:cubicBezTo>
                  <a:close/>
                  <a:moveTo>
                    <a:pt x="72" y="54"/>
                  </a:moveTo>
                  <a:cubicBezTo>
                    <a:pt x="72" y="52"/>
                    <a:pt x="72" y="52"/>
                    <a:pt x="72" y="52"/>
                  </a:cubicBezTo>
                  <a:cubicBezTo>
                    <a:pt x="74" y="53"/>
                    <a:pt x="74" y="53"/>
                    <a:pt x="74" y="53"/>
                  </a:cubicBezTo>
                  <a:cubicBezTo>
                    <a:pt x="72" y="52"/>
                    <a:pt x="72" y="52"/>
                    <a:pt x="72" y="52"/>
                  </a:cubicBezTo>
                  <a:cubicBezTo>
                    <a:pt x="72" y="54"/>
                    <a:pt x="72" y="54"/>
                    <a:pt x="72" y="54"/>
                  </a:cubicBezTo>
                  <a:close/>
                  <a:moveTo>
                    <a:pt x="84" y="52"/>
                  </a:moveTo>
                  <a:cubicBezTo>
                    <a:pt x="84" y="52"/>
                    <a:pt x="84" y="52"/>
                    <a:pt x="84" y="52"/>
                  </a:cubicBezTo>
                  <a:cubicBezTo>
                    <a:pt x="84" y="52"/>
                    <a:pt x="84" y="52"/>
                    <a:pt x="84" y="52"/>
                  </a:cubicBezTo>
                  <a:cubicBezTo>
                    <a:pt x="84" y="52"/>
                    <a:pt x="84" y="52"/>
                    <a:pt x="84" y="52"/>
                  </a:cubicBezTo>
                  <a:cubicBezTo>
                    <a:pt x="84" y="52"/>
                    <a:pt x="84" y="52"/>
                    <a:pt x="84" y="52"/>
                  </a:cubicBezTo>
                  <a:cubicBezTo>
                    <a:pt x="84" y="52"/>
                    <a:pt x="84" y="52"/>
                    <a:pt x="84" y="52"/>
                  </a:cubicBezTo>
                  <a:close/>
                  <a:moveTo>
                    <a:pt x="84" y="52"/>
                  </a:moveTo>
                  <a:cubicBezTo>
                    <a:pt x="84" y="52"/>
                    <a:pt x="84" y="52"/>
                    <a:pt x="84" y="52"/>
                  </a:cubicBezTo>
                  <a:cubicBezTo>
                    <a:pt x="87" y="52"/>
                    <a:pt x="90" y="51"/>
                    <a:pt x="93" y="50"/>
                  </a:cubicBezTo>
                  <a:cubicBezTo>
                    <a:pt x="93" y="50"/>
                    <a:pt x="93" y="50"/>
                    <a:pt x="93" y="50"/>
                  </a:cubicBezTo>
                  <a:cubicBezTo>
                    <a:pt x="93" y="50"/>
                    <a:pt x="93" y="50"/>
                    <a:pt x="93" y="50"/>
                  </a:cubicBezTo>
                  <a:cubicBezTo>
                    <a:pt x="93" y="50"/>
                    <a:pt x="93" y="50"/>
                    <a:pt x="93" y="50"/>
                  </a:cubicBezTo>
                  <a:cubicBezTo>
                    <a:pt x="90" y="51"/>
                    <a:pt x="87" y="52"/>
                    <a:pt x="84" y="52"/>
                  </a:cubicBezTo>
                  <a:close/>
                  <a:moveTo>
                    <a:pt x="80" y="52"/>
                  </a:moveTo>
                  <a:cubicBezTo>
                    <a:pt x="79" y="51"/>
                    <a:pt x="77" y="51"/>
                    <a:pt x="76" y="51"/>
                  </a:cubicBezTo>
                  <a:cubicBezTo>
                    <a:pt x="76" y="51"/>
                    <a:pt x="76" y="51"/>
                    <a:pt x="76" y="51"/>
                  </a:cubicBezTo>
                  <a:cubicBezTo>
                    <a:pt x="76" y="51"/>
                    <a:pt x="75" y="51"/>
                    <a:pt x="75" y="51"/>
                  </a:cubicBezTo>
                  <a:cubicBezTo>
                    <a:pt x="75" y="51"/>
                    <a:pt x="75" y="51"/>
                    <a:pt x="75" y="51"/>
                  </a:cubicBezTo>
                  <a:cubicBezTo>
                    <a:pt x="75" y="51"/>
                    <a:pt x="75" y="51"/>
                    <a:pt x="75" y="51"/>
                  </a:cubicBezTo>
                  <a:cubicBezTo>
                    <a:pt x="76" y="51"/>
                    <a:pt x="78" y="51"/>
                    <a:pt x="80" y="52"/>
                  </a:cubicBezTo>
                  <a:close/>
                  <a:moveTo>
                    <a:pt x="73" y="50"/>
                  </a:moveTo>
                  <a:cubicBezTo>
                    <a:pt x="73" y="50"/>
                    <a:pt x="73" y="50"/>
                    <a:pt x="73" y="50"/>
                  </a:cubicBezTo>
                  <a:cubicBezTo>
                    <a:pt x="73" y="50"/>
                    <a:pt x="73" y="50"/>
                    <a:pt x="73" y="50"/>
                  </a:cubicBezTo>
                  <a:cubicBezTo>
                    <a:pt x="73" y="50"/>
                    <a:pt x="73" y="50"/>
                    <a:pt x="73" y="50"/>
                  </a:cubicBezTo>
                  <a:cubicBezTo>
                    <a:pt x="73" y="50"/>
                    <a:pt x="73" y="50"/>
                    <a:pt x="73" y="50"/>
                  </a:cubicBezTo>
                  <a:cubicBezTo>
                    <a:pt x="73" y="50"/>
                    <a:pt x="73" y="50"/>
                    <a:pt x="73" y="50"/>
                  </a:cubicBezTo>
                  <a:cubicBezTo>
                    <a:pt x="73" y="50"/>
                    <a:pt x="73" y="50"/>
                    <a:pt x="73" y="50"/>
                  </a:cubicBezTo>
                  <a:cubicBezTo>
                    <a:pt x="73" y="50"/>
                    <a:pt x="73" y="50"/>
                    <a:pt x="73" y="50"/>
                  </a:cubicBezTo>
                  <a:cubicBezTo>
                    <a:pt x="73" y="50"/>
                    <a:pt x="73" y="50"/>
                    <a:pt x="73" y="50"/>
                  </a:cubicBezTo>
                  <a:cubicBezTo>
                    <a:pt x="73" y="50"/>
                    <a:pt x="73" y="50"/>
                    <a:pt x="73" y="50"/>
                  </a:cubicBezTo>
                  <a:cubicBezTo>
                    <a:pt x="73" y="50"/>
                    <a:pt x="73" y="50"/>
                    <a:pt x="73" y="50"/>
                  </a:cubicBezTo>
                  <a:close/>
                  <a:moveTo>
                    <a:pt x="93" y="50"/>
                  </a:moveTo>
                  <a:cubicBezTo>
                    <a:pt x="93" y="50"/>
                    <a:pt x="93" y="50"/>
                    <a:pt x="93" y="50"/>
                  </a:cubicBezTo>
                  <a:cubicBezTo>
                    <a:pt x="93" y="50"/>
                    <a:pt x="93" y="50"/>
                    <a:pt x="93" y="50"/>
                  </a:cubicBezTo>
                  <a:cubicBezTo>
                    <a:pt x="93" y="50"/>
                    <a:pt x="93" y="50"/>
                    <a:pt x="93" y="50"/>
                  </a:cubicBezTo>
                  <a:cubicBezTo>
                    <a:pt x="93" y="50"/>
                    <a:pt x="93" y="50"/>
                    <a:pt x="93" y="50"/>
                  </a:cubicBezTo>
                  <a:cubicBezTo>
                    <a:pt x="93" y="50"/>
                    <a:pt x="93" y="50"/>
                    <a:pt x="93" y="50"/>
                  </a:cubicBezTo>
                  <a:close/>
                  <a:moveTo>
                    <a:pt x="72" y="50"/>
                  </a:moveTo>
                  <a:cubicBezTo>
                    <a:pt x="72" y="49"/>
                    <a:pt x="71" y="49"/>
                    <a:pt x="71" y="49"/>
                  </a:cubicBezTo>
                  <a:cubicBezTo>
                    <a:pt x="71" y="49"/>
                    <a:pt x="71" y="49"/>
                    <a:pt x="71" y="49"/>
                  </a:cubicBezTo>
                  <a:cubicBezTo>
                    <a:pt x="71" y="49"/>
                    <a:pt x="72" y="49"/>
                    <a:pt x="72" y="50"/>
                  </a:cubicBezTo>
                  <a:close/>
                  <a:moveTo>
                    <a:pt x="95" y="47"/>
                  </a:moveTo>
                  <a:cubicBezTo>
                    <a:pt x="95" y="48"/>
                    <a:pt x="95" y="48"/>
                    <a:pt x="94" y="49"/>
                  </a:cubicBezTo>
                  <a:cubicBezTo>
                    <a:pt x="94" y="49"/>
                    <a:pt x="94" y="49"/>
                    <a:pt x="94" y="49"/>
                  </a:cubicBezTo>
                  <a:cubicBezTo>
                    <a:pt x="95" y="48"/>
                    <a:pt x="95" y="47"/>
                    <a:pt x="96" y="45"/>
                  </a:cubicBezTo>
                  <a:cubicBezTo>
                    <a:pt x="96" y="45"/>
                    <a:pt x="96" y="45"/>
                    <a:pt x="96" y="45"/>
                  </a:cubicBezTo>
                  <a:cubicBezTo>
                    <a:pt x="95" y="46"/>
                    <a:pt x="95" y="47"/>
                    <a:pt x="95" y="47"/>
                  </a:cubicBezTo>
                  <a:close/>
                  <a:moveTo>
                    <a:pt x="96" y="40"/>
                  </a:moveTo>
                  <a:cubicBezTo>
                    <a:pt x="95" y="29"/>
                    <a:pt x="89" y="12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9" y="12"/>
                    <a:pt x="95" y="29"/>
                    <a:pt x="96" y="40"/>
                  </a:cubicBezTo>
                  <a:close/>
                  <a:moveTo>
                    <a:pt x="3" y="9"/>
                  </a:moveTo>
                  <a:cubicBezTo>
                    <a:pt x="3" y="7"/>
                    <a:pt x="3" y="7"/>
                    <a:pt x="3" y="7"/>
                  </a:cubicBezTo>
                  <a:cubicBezTo>
                    <a:pt x="3" y="9"/>
                    <a:pt x="3" y="9"/>
                    <a:pt x="3" y="9"/>
                  </a:cubicBezTo>
                  <a:close/>
                  <a:moveTo>
                    <a:pt x="69" y="5"/>
                  </a:moveTo>
                  <a:cubicBezTo>
                    <a:pt x="71" y="5"/>
                    <a:pt x="73" y="5"/>
                    <a:pt x="75" y="6"/>
                  </a:cubicBezTo>
                  <a:cubicBezTo>
                    <a:pt x="75" y="6"/>
                    <a:pt x="75" y="6"/>
                    <a:pt x="75" y="6"/>
                  </a:cubicBezTo>
                  <a:cubicBezTo>
                    <a:pt x="72" y="5"/>
                    <a:pt x="68" y="5"/>
                    <a:pt x="63" y="5"/>
                  </a:cubicBezTo>
                  <a:cubicBezTo>
                    <a:pt x="63" y="5"/>
                    <a:pt x="63" y="5"/>
                    <a:pt x="63" y="5"/>
                  </a:cubicBezTo>
                  <a:cubicBezTo>
                    <a:pt x="65" y="5"/>
                    <a:pt x="67" y="5"/>
                    <a:pt x="69" y="5"/>
                  </a:cubicBezTo>
                  <a:close/>
                  <a:moveTo>
                    <a:pt x="5" y="5"/>
                  </a:moveTo>
                  <a:cubicBezTo>
                    <a:pt x="6" y="5"/>
                    <a:pt x="7" y="5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7" y="5"/>
                    <a:pt x="6" y="5"/>
                    <a:pt x="5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5"/>
                    <a:pt x="5" y="5"/>
                    <a:pt x="5" y="5"/>
                  </a:cubicBezTo>
                  <a:close/>
                  <a:moveTo>
                    <a:pt x="8" y="5"/>
                  </a:moveTo>
                  <a:cubicBezTo>
                    <a:pt x="8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8" y="5"/>
                    <a:pt x="8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2" name="Freeform 287"/>
            <p:cNvSpPr/>
            <p:nvPr/>
          </p:nvSpPr>
          <p:spPr bwMode="auto">
            <a:xfrm>
              <a:off x="2523" y="1597"/>
              <a:ext cx="40" cy="18"/>
            </a:xfrm>
            <a:custGeom>
              <a:avLst/>
              <a:gdLst>
                <a:gd name="T0" fmla="*/ 0 w 40"/>
                <a:gd name="T1" fmla="*/ 11 h 18"/>
                <a:gd name="T2" fmla="*/ 38 w 40"/>
                <a:gd name="T3" fmla="*/ 0 h 18"/>
                <a:gd name="T4" fmla="*/ 40 w 40"/>
                <a:gd name="T5" fmla="*/ 11 h 18"/>
                <a:gd name="T6" fmla="*/ 2 w 40"/>
                <a:gd name="T7" fmla="*/ 18 h 18"/>
                <a:gd name="T8" fmla="*/ 0 w 40"/>
                <a:gd name="T9" fmla="*/ 11 h 18"/>
                <a:gd name="T10" fmla="*/ 0 w 40"/>
                <a:gd name="T11" fmla="*/ 11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" h="18">
                  <a:moveTo>
                    <a:pt x="0" y="11"/>
                  </a:moveTo>
                  <a:lnTo>
                    <a:pt x="38" y="0"/>
                  </a:lnTo>
                  <a:lnTo>
                    <a:pt x="40" y="11"/>
                  </a:lnTo>
                  <a:lnTo>
                    <a:pt x="2" y="18"/>
                  </a:lnTo>
                  <a:lnTo>
                    <a:pt x="0" y="11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3" name="Freeform 288"/>
            <p:cNvSpPr>
              <a:spLocks noEditPoints="1"/>
            </p:cNvSpPr>
            <p:nvPr/>
          </p:nvSpPr>
          <p:spPr bwMode="auto">
            <a:xfrm>
              <a:off x="2518" y="1590"/>
              <a:ext cx="50" cy="33"/>
            </a:xfrm>
            <a:custGeom>
              <a:avLst/>
              <a:gdLst>
                <a:gd name="T0" fmla="*/ 2 w 50"/>
                <a:gd name="T1" fmla="*/ 28 h 33"/>
                <a:gd name="T2" fmla="*/ 0 w 50"/>
                <a:gd name="T3" fmla="*/ 18 h 33"/>
                <a:gd name="T4" fmla="*/ 5 w 50"/>
                <a:gd name="T5" fmla="*/ 18 h 33"/>
                <a:gd name="T6" fmla="*/ 7 w 50"/>
                <a:gd name="T7" fmla="*/ 20 h 33"/>
                <a:gd name="T8" fmla="*/ 5 w 50"/>
                <a:gd name="T9" fmla="*/ 18 h 33"/>
                <a:gd name="T10" fmla="*/ 0 w 50"/>
                <a:gd name="T11" fmla="*/ 18 h 33"/>
                <a:gd name="T12" fmla="*/ 0 w 50"/>
                <a:gd name="T13" fmla="*/ 12 h 33"/>
                <a:gd name="T14" fmla="*/ 45 w 50"/>
                <a:gd name="T15" fmla="*/ 0 h 33"/>
                <a:gd name="T16" fmla="*/ 50 w 50"/>
                <a:gd name="T17" fmla="*/ 20 h 33"/>
                <a:gd name="T18" fmla="*/ 5 w 50"/>
                <a:gd name="T19" fmla="*/ 33 h 33"/>
                <a:gd name="T20" fmla="*/ 2 w 50"/>
                <a:gd name="T21" fmla="*/ 28 h 33"/>
                <a:gd name="T22" fmla="*/ 2 w 50"/>
                <a:gd name="T23" fmla="*/ 28 h 33"/>
                <a:gd name="T24" fmla="*/ 12 w 50"/>
                <a:gd name="T25" fmla="*/ 20 h 33"/>
                <a:gd name="T26" fmla="*/ 37 w 50"/>
                <a:gd name="T27" fmla="*/ 12 h 33"/>
                <a:gd name="T28" fmla="*/ 37 w 50"/>
                <a:gd name="T29" fmla="*/ 12 h 33"/>
                <a:gd name="T30" fmla="*/ 12 w 50"/>
                <a:gd name="T31" fmla="*/ 20 h 33"/>
                <a:gd name="T32" fmla="*/ 12 w 50"/>
                <a:gd name="T33" fmla="*/ 2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33">
                  <a:moveTo>
                    <a:pt x="2" y="28"/>
                  </a:moveTo>
                  <a:lnTo>
                    <a:pt x="0" y="18"/>
                  </a:lnTo>
                  <a:lnTo>
                    <a:pt x="5" y="18"/>
                  </a:lnTo>
                  <a:lnTo>
                    <a:pt x="7" y="20"/>
                  </a:lnTo>
                  <a:lnTo>
                    <a:pt x="5" y="18"/>
                  </a:lnTo>
                  <a:lnTo>
                    <a:pt x="0" y="18"/>
                  </a:lnTo>
                  <a:lnTo>
                    <a:pt x="0" y="12"/>
                  </a:lnTo>
                  <a:lnTo>
                    <a:pt x="45" y="0"/>
                  </a:lnTo>
                  <a:lnTo>
                    <a:pt x="50" y="20"/>
                  </a:lnTo>
                  <a:lnTo>
                    <a:pt x="5" y="33"/>
                  </a:lnTo>
                  <a:lnTo>
                    <a:pt x="2" y="28"/>
                  </a:lnTo>
                  <a:lnTo>
                    <a:pt x="2" y="28"/>
                  </a:lnTo>
                  <a:close/>
                  <a:moveTo>
                    <a:pt x="12" y="20"/>
                  </a:moveTo>
                  <a:lnTo>
                    <a:pt x="37" y="12"/>
                  </a:lnTo>
                  <a:lnTo>
                    <a:pt x="37" y="12"/>
                  </a:lnTo>
                  <a:lnTo>
                    <a:pt x="12" y="20"/>
                  </a:lnTo>
                  <a:lnTo>
                    <a:pt x="12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4" name="Freeform 289"/>
            <p:cNvSpPr/>
            <p:nvPr/>
          </p:nvSpPr>
          <p:spPr bwMode="auto">
            <a:xfrm>
              <a:off x="2548" y="1595"/>
              <a:ext cx="20" cy="20"/>
            </a:xfrm>
            <a:custGeom>
              <a:avLst/>
              <a:gdLst>
                <a:gd name="T0" fmla="*/ 0 w 20"/>
                <a:gd name="T1" fmla="*/ 13 h 20"/>
                <a:gd name="T2" fmla="*/ 15 w 20"/>
                <a:gd name="T3" fmla="*/ 0 h 20"/>
                <a:gd name="T4" fmla="*/ 20 w 20"/>
                <a:gd name="T5" fmla="*/ 7 h 20"/>
                <a:gd name="T6" fmla="*/ 7 w 20"/>
                <a:gd name="T7" fmla="*/ 20 h 20"/>
                <a:gd name="T8" fmla="*/ 0 w 20"/>
                <a:gd name="T9" fmla="*/ 13 h 20"/>
                <a:gd name="T10" fmla="*/ 0 w 20"/>
                <a:gd name="T11" fmla="*/ 13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" h="20">
                  <a:moveTo>
                    <a:pt x="0" y="13"/>
                  </a:moveTo>
                  <a:lnTo>
                    <a:pt x="15" y="0"/>
                  </a:lnTo>
                  <a:lnTo>
                    <a:pt x="20" y="7"/>
                  </a:lnTo>
                  <a:lnTo>
                    <a:pt x="7" y="20"/>
                  </a:lnTo>
                  <a:lnTo>
                    <a:pt x="0" y="13"/>
                  </a:ln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5" name="Freeform 290"/>
            <p:cNvSpPr/>
            <p:nvPr/>
          </p:nvSpPr>
          <p:spPr bwMode="auto">
            <a:xfrm>
              <a:off x="2540" y="1590"/>
              <a:ext cx="36" cy="33"/>
            </a:xfrm>
            <a:custGeom>
              <a:avLst/>
              <a:gdLst>
                <a:gd name="T0" fmla="*/ 5 w 36"/>
                <a:gd name="T1" fmla="*/ 20 h 33"/>
                <a:gd name="T2" fmla="*/ 8 w 36"/>
                <a:gd name="T3" fmla="*/ 18 h 33"/>
                <a:gd name="T4" fmla="*/ 10 w 36"/>
                <a:gd name="T5" fmla="*/ 20 h 33"/>
                <a:gd name="T6" fmla="*/ 8 w 36"/>
                <a:gd name="T7" fmla="*/ 18 h 33"/>
                <a:gd name="T8" fmla="*/ 5 w 36"/>
                <a:gd name="T9" fmla="*/ 20 h 33"/>
                <a:gd name="T10" fmla="*/ 0 w 36"/>
                <a:gd name="T11" fmla="*/ 18 h 33"/>
                <a:gd name="T12" fmla="*/ 23 w 36"/>
                <a:gd name="T13" fmla="*/ 0 h 33"/>
                <a:gd name="T14" fmla="*/ 36 w 36"/>
                <a:gd name="T15" fmla="*/ 15 h 33"/>
                <a:gd name="T16" fmla="*/ 13 w 36"/>
                <a:gd name="T17" fmla="*/ 33 h 33"/>
                <a:gd name="T18" fmla="*/ 5 w 36"/>
                <a:gd name="T19" fmla="*/ 20 h 33"/>
                <a:gd name="T20" fmla="*/ 5 w 36"/>
                <a:gd name="T21" fmla="*/ 2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6" h="33">
                  <a:moveTo>
                    <a:pt x="5" y="20"/>
                  </a:moveTo>
                  <a:lnTo>
                    <a:pt x="8" y="18"/>
                  </a:lnTo>
                  <a:lnTo>
                    <a:pt x="10" y="20"/>
                  </a:lnTo>
                  <a:lnTo>
                    <a:pt x="8" y="18"/>
                  </a:lnTo>
                  <a:lnTo>
                    <a:pt x="5" y="20"/>
                  </a:lnTo>
                  <a:lnTo>
                    <a:pt x="0" y="18"/>
                  </a:lnTo>
                  <a:lnTo>
                    <a:pt x="23" y="0"/>
                  </a:lnTo>
                  <a:lnTo>
                    <a:pt x="36" y="15"/>
                  </a:lnTo>
                  <a:lnTo>
                    <a:pt x="13" y="33"/>
                  </a:lnTo>
                  <a:lnTo>
                    <a:pt x="5" y="20"/>
                  </a:lnTo>
                  <a:lnTo>
                    <a:pt x="5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6" name="Freeform 291"/>
            <p:cNvSpPr/>
            <p:nvPr/>
          </p:nvSpPr>
          <p:spPr bwMode="auto">
            <a:xfrm>
              <a:off x="2002" y="1723"/>
              <a:ext cx="237" cy="204"/>
            </a:xfrm>
            <a:custGeom>
              <a:avLst/>
              <a:gdLst>
                <a:gd name="T0" fmla="*/ 0 w 94"/>
                <a:gd name="T1" fmla="*/ 77 h 81"/>
                <a:gd name="T2" fmla="*/ 24 w 94"/>
                <a:gd name="T3" fmla="*/ 77 h 81"/>
                <a:gd name="T4" fmla="*/ 28 w 94"/>
                <a:gd name="T5" fmla="*/ 45 h 81"/>
                <a:gd name="T6" fmla="*/ 28 w 94"/>
                <a:gd name="T7" fmla="*/ 45 h 81"/>
                <a:gd name="T8" fmla="*/ 38 w 94"/>
                <a:gd name="T9" fmla="*/ 4 h 81"/>
                <a:gd name="T10" fmla="*/ 38 w 94"/>
                <a:gd name="T11" fmla="*/ 4 h 81"/>
                <a:gd name="T12" fmla="*/ 50 w 94"/>
                <a:gd name="T13" fmla="*/ 0 h 81"/>
                <a:gd name="T14" fmla="*/ 50 w 94"/>
                <a:gd name="T15" fmla="*/ 0 h 81"/>
                <a:gd name="T16" fmla="*/ 94 w 94"/>
                <a:gd name="T17" fmla="*/ 10 h 81"/>
                <a:gd name="T18" fmla="*/ 94 w 94"/>
                <a:gd name="T19" fmla="*/ 10 h 81"/>
                <a:gd name="T20" fmla="*/ 94 w 94"/>
                <a:gd name="T21" fmla="*/ 10 h 81"/>
                <a:gd name="T22" fmla="*/ 92 w 94"/>
                <a:gd name="T23" fmla="*/ 13 h 81"/>
                <a:gd name="T24" fmla="*/ 77 w 94"/>
                <a:gd name="T25" fmla="*/ 9 h 81"/>
                <a:gd name="T26" fmla="*/ 77 w 94"/>
                <a:gd name="T27" fmla="*/ 9 h 81"/>
                <a:gd name="T28" fmla="*/ 50 w 94"/>
                <a:gd name="T29" fmla="*/ 4 h 81"/>
                <a:gd name="T30" fmla="*/ 50 w 94"/>
                <a:gd name="T31" fmla="*/ 4 h 81"/>
                <a:gd name="T32" fmla="*/ 42 w 94"/>
                <a:gd name="T33" fmla="*/ 7 h 81"/>
                <a:gd name="T34" fmla="*/ 42 w 94"/>
                <a:gd name="T35" fmla="*/ 7 h 81"/>
                <a:gd name="T36" fmla="*/ 32 w 94"/>
                <a:gd name="T37" fmla="*/ 46 h 81"/>
                <a:gd name="T38" fmla="*/ 32 w 94"/>
                <a:gd name="T39" fmla="*/ 46 h 81"/>
                <a:gd name="T40" fmla="*/ 27 w 94"/>
                <a:gd name="T41" fmla="*/ 79 h 81"/>
                <a:gd name="T42" fmla="*/ 27 w 94"/>
                <a:gd name="T43" fmla="*/ 79 h 81"/>
                <a:gd name="T44" fmla="*/ 27 w 94"/>
                <a:gd name="T45" fmla="*/ 81 h 81"/>
                <a:gd name="T46" fmla="*/ 0 w 94"/>
                <a:gd name="T47" fmla="*/ 81 h 81"/>
                <a:gd name="T48" fmla="*/ 0 w 94"/>
                <a:gd name="T49" fmla="*/ 77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4" h="81">
                  <a:moveTo>
                    <a:pt x="0" y="77"/>
                  </a:moveTo>
                  <a:cubicBezTo>
                    <a:pt x="24" y="77"/>
                    <a:pt x="24" y="77"/>
                    <a:pt x="24" y="77"/>
                  </a:cubicBezTo>
                  <a:cubicBezTo>
                    <a:pt x="24" y="73"/>
                    <a:pt x="26" y="59"/>
                    <a:pt x="28" y="45"/>
                  </a:cubicBezTo>
                  <a:cubicBezTo>
                    <a:pt x="28" y="45"/>
                    <a:pt x="28" y="45"/>
                    <a:pt x="28" y="45"/>
                  </a:cubicBezTo>
                  <a:cubicBezTo>
                    <a:pt x="31" y="28"/>
                    <a:pt x="35" y="10"/>
                    <a:pt x="38" y="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41" y="1"/>
                    <a:pt x="45" y="1"/>
                    <a:pt x="50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66" y="1"/>
                    <a:pt x="93" y="10"/>
                    <a:pt x="94" y="10"/>
                  </a:cubicBezTo>
                  <a:cubicBezTo>
                    <a:pt x="94" y="10"/>
                    <a:pt x="94" y="10"/>
                    <a:pt x="94" y="10"/>
                  </a:cubicBezTo>
                  <a:cubicBezTo>
                    <a:pt x="94" y="10"/>
                    <a:pt x="94" y="10"/>
                    <a:pt x="94" y="10"/>
                  </a:cubicBezTo>
                  <a:cubicBezTo>
                    <a:pt x="92" y="13"/>
                    <a:pt x="92" y="13"/>
                    <a:pt x="92" y="13"/>
                  </a:cubicBezTo>
                  <a:cubicBezTo>
                    <a:pt x="92" y="13"/>
                    <a:pt x="85" y="11"/>
                    <a:pt x="77" y="9"/>
                  </a:cubicBezTo>
                  <a:cubicBezTo>
                    <a:pt x="77" y="9"/>
                    <a:pt x="77" y="9"/>
                    <a:pt x="77" y="9"/>
                  </a:cubicBezTo>
                  <a:cubicBezTo>
                    <a:pt x="68" y="7"/>
                    <a:pt x="57" y="4"/>
                    <a:pt x="50" y="4"/>
                  </a:cubicBezTo>
                  <a:cubicBezTo>
                    <a:pt x="50" y="4"/>
                    <a:pt x="50" y="4"/>
                    <a:pt x="50" y="4"/>
                  </a:cubicBezTo>
                  <a:cubicBezTo>
                    <a:pt x="45" y="4"/>
                    <a:pt x="42" y="5"/>
                    <a:pt x="42" y="7"/>
                  </a:cubicBezTo>
                  <a:cubicBezTo>
                    <a:pt x="42" y="7"/>
                    <a:pt x="42" y="7"/>
                    <a:pt x="42" y="7"/>
                  </a:cubicBezTo>
                  <a:cubicBezTo>
                    <a:pt x="39" y="10"/>
                    <a:pt x="35" y="29"/>
                    <a:pt x="32" y="46"/>
                  </a:cubicBezTo>
                  <a:cubicBezTo>
                    <a:pt x="32" y="46"/>
                    <a:pt x="32" y="46"/>
                    <a:pt x="32" y="46"/>
                  </a:cubicBezTo>
                  <a:cubicBezTo>
                    <a:pt x="29" y="63"/>
                    <a:pt x="27" y="79"/>
                    <a:pt x="27" y="79"/>
                  </a:cubicBezTo>
                  <a:cubicBezTo>
                    <a:pt x="27" y="79"/>
                    <a:pt x="27" y="79"/>
                    <a:pt x="27" y="79"/>
                  </a:cubicBezTo>
                  <a:cubicBezTo>
                    <a:pt x="27" y="81"/>
                    <a:pt x="27" y="81"/>
                    <a:pt x="27" y="8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77"/>
                    <a:pt x="0" y="77"/>
                    <a:pt x="0" y="7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7" name="Freeform 292"/>
            <p:cNvSpPr>
              <a:spLocks noEditPoints="1"/>
            </p:cNvSpPr>
            <p:nvPr/>
          </p:nvSpPr>
          <p:spPr bwMode="auto">
            <a:xfrm>
              <a:off x="1997" y="1718"/>
              <a:ext cx="248" cy="214"/>
            </a:xfrm>
            <a:custGeom>
              <a:avLst/>
              <a:gdLst>
                <a:gd name="T0" fmla="*/ 0 w 98"/>
                <a:gd name="T1" fmla="*/ 79 h 85"/>
                <a:gd name="T2" fmla="*/ 24 w 98"/>
                <a:gd name="T3" fmla="*/ 77 h 85"/>
                <a:gd name="T4" fmla="*/ 28 w 98"/>
                <a:gd name="T5" fmla="*/ 47 h 85"/>
                <a:gd name="T6" fmla="*/ 39 w 98"/>
                <a:gd name="T7" fmla="*/ 5 h 85"/>
                <a:gd name="T8" fmla="*/ 52 w 98"/>
                <a:gd name="T9" fmla="*/ 0 h 85"/>
                <a:gd name="T10" fmla="*/ 96 w 98"/>
                <a:gd name="T11" fmla="*/ 10 h 85"/>
                <a:gd name="T12" fmla="*/ 98 w 98"/>
                <a:gd name="T13" fmla="*/ 12 h 85"/>
                <a:gd name="T14" fmla="*/ 96 w 98"/>
                <a:gd name="T15" fmla="*/ 17 h 85"/>
                <a:gd name="T16" fmla="*/ 94 w 98"/>
                <a:gd name="T17" fmla="*/ 17 h 85"/>
                <a:gd name="T18" fmla="*/ 94 w 98"/>
                <a:gd name="T19" fmla="*/ 17 h 85"/>
                <a:gd name="T20" fmla="*/ 94 w 98"/>
                <a:gd name="T21" fmla="*/ 17 h 85"/>
                <a:gd name="T22" fmla="*/ 93 w 98"/>
                <a:gd name="T23" fmla="*/ 17 h 85"/>
                <a:gd name="T24" fmla="*/ 93 w 98"/>
                <a:gd name="T25" fmla="*/ 17 h 85"/>
                <a:gd name="T26" fmla="*/ 89 w 98"/>
                <a:gd name="T27" fmla="*/ 16 h 85"/>
                <a:gd name="T28" fmla="*/ 78 w 98"/>
                <a:gd name="T29" fmla="*/ 13 h 85"/>
                <a:gd name="T30" fmla="*/ 52 w 98"/>
                <a:gd name="T31" fmla="*/ 8 h 85"/>
                <a:gd name="T32" fmla="*/ 52 w 98"/>
                <a:gd name="T33" fmla="*/ 8 h 85"/>
                <a:gd name="T34" fmla="*/ 51 w 98"/>
                <a:gd name="T35" fmla="*/ 8 h 85"/>
                <a:gd name="T36" fmla="*/ 45 w 98"/>
                <a:gd name="T37" fmla="*/ 10 h 85"/>
                <a:gd name="T38" fmla="*/ 45 w 98"/>
                <a:gd name="T39" fmla="*/ 10 h 85"/>
                <a:gd name="T40" fmla="*/ 41 w 98"/>
                <a:gd name="T41" fmla="*/ 24 h 85"/>
                <a:gd name="T42" fmla="*/ 36 w 98"/>
                <a:gd name="T43" fmla="*/ 48 h 85"/>
                <a:gd name="T44" fmla="*/ 31 w 98"/>
                <a:gd name="T45" fmla="*/ 82 h 85"/>
                <a:gd name="T46" fmla="*/ 0 w 98"/>
                <a:gd name="T47" fmla="*/ 85 h 85"/>
                <a:gd name="T48" fmla="*/ 28 w 98"/>
                <a:gd name="T49" fmla="*/ 79 h 85"/>
                <a:gd name="T50" fmla="*/ 27 w 98"/>
                <a:gd name="T51" fmla="*/ 81 h 85"/>
                <a:gd name="T52" fmla="*/ 27 w 98"/>
                <a:gd name="T53" fmla="*/ 81 h 85"/>
                <a:gd name="T54" fmla="*/ 27 w 98"/>
                <a:gd name="T55" fmla="*/ 80 h 85"/>
                <a:gd name="T56" fmla="*/ 28 w 98"/>
                <a:gd name="T57" fmla="*/ 78 h 85"/>
                <a:gd name="T58" fmla="*/ 29 w 98"/>
                <a:gd name="T59" fmla="*/ 71 h 85"/>
                <a:gd name="T60" fmla="*/ 30 w 98"/>
                <a:gd name="T61" fmla="*/ 62 h 85"/>
                <a:gd name="T62" fmla="*/ 36 w 98"/>
                <a:gd name="T63" fmla="*/ 27 h 85"/>
                <a:gd name="T64" fmla="*/ 37 w 98"/>
                <a:gd name="T65" fmla="*/ 23 h 85"/>
                <a:gd name="T66" fmla="*/ 39 w 98"/>
                <a:gd name="T67" fmla="*/ 14 h 85"/>
                <a:gd name="T68" fmla="*/ 79 w 98"/>
                <a:gd name="T69" fmla="*/ 9 h 85"/>
                <a:gd name="T70" fmla="*/ 93 w 98"/>
                <a:gd name="T71" fmla="*/ 13 h 85"/>
                <a:gd name="T72" fmla="*/ 90 w 98"/>
                <a:gd name="T73" fmla="*/ 12 h 85"/>
                <a:gd name="T74" fmla="*/ 79 w 98"/>
                <a:gd name="T75" fmla="*/ 9 h 85"/>
                <a:gd name="T76" fmla="*/ 66 w 98"/>
                <a:gd name="T77" fmla="*/ 6 h 85"/>
                <a:gd name="T78" fmla="*/ 79 w 98"/>
                <a:gd name="T79" fmla="*/ 9 h 85"/>
                <a:gd name="T80" fmla="*/ 42 w 98"/>
                <a:gd name="T81" fmla="*/ 8 h 85"/>
                <a:gd name="T82" fmla="*/ 42 w 98"/>
                <a:gd name="T83" fmla="*/ 7 h 85"/>
                <a:gd name="T84" fmla="*/ 42 w 98"/>
                <a:gd name="T85" fmla="*/ 7 h 85"/>
                <a:gd name="T86" fmla="*/ 44 w 98"/>
                <a:gd name="T87" fmla="*/ 6 h 85"/>
                <a:gd name="T88" fmla="*/ 47 w 98"/>
                <a:gd name="T89" fmla="*/ 5 h 85"/>
                <a:gd name="T90" fmla="*/ 51 w 98"/>
                <a:gd name="T91" fmla="*/ 4 h 85"/>
                <a:gd name="T92" fmla="*/ 52 w 98"/>
                <a:gd name="T93" fmla="*/ 4 h 85"/>
                <a:gd name="T94" fmla="*/ 55 w 98"/>
                <a:gd name="T95" fmla="*/ 5 h 85"/>
                <a:gd name="T96" fmla="*/ 52 w 98"/>
                <a:gd name="T97" fmla="*/ 4 h 85"/>
                <a:gd name="T98" fmla="*/ 52 w 98"/>
                <a:gd name="T99" fmla="*/ 4 h 85"/>
                <a:gd name="T100" fmla="*/ 52 w 98"/>
                <a:gd name="T101" fmla="*/ 4 h 85"/>
                <a:gd name="T102" fmla="*/ 52 w 98"/>
                <a:gd name="T103" fmla="*/ 4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8" h="85">
                  <a:moveTo>
                    <a:pt x="0" y="83"/>
                  </a:moveTo>
                  <a:cubicBezTo>
                    <a:pt x="0" y="79"/>
                    <a:pt x="0" y="79"/>
                    <a:pt x="0" y="79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24" y="77"/>
                    <a:pt x="24" y="77"/>
                    <a:pt x="24" y="77"/>
                  </a:cubicBezTo>
                  <a:cubicBezTo>
                    <a:pt x="25" y="71"/>
                    <a:pt x="26" y="60"/>
                    <a:pt x="28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31" y="30"/>
                    <a:pt x="35" y="12"/>
                    <a:pt x="39" y="5"/>
                  </a:cubicBezTo>
                  <a:cubicBezTo>
                    <a:pt x="39" y="5"/>
                    <a:pt x="39" y="5"/>
                    <a:pt x="39" y="5"/>
                  </a:cubicBezTo>
                  <a:cubicBezTo>
                    <a:pt x="42" y="1"/>
                    <a:pt x="47" y="1"/>
                    <a:pt x="52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68" y="1"/>
                    <a:pt x="94" y="9"/>
                    <a:pt x="96" y="10"/>
                  </a:cubicBezTo>
                  <a:cubicBezTo>
                    <a:pt x="96" y="10"/>
                    <a:pt x="96" y="10"/>
                    <a:pt x="96" y="10"/>
                  </a:cubicBezTo>
                  <a:cubicBezTo>
                    <a:pt x="98" y="10"/>
                    <a:pt x="98" y="10"/>
                    <a:pt x="98" y="10"/>
                  </a:cubicBezTo>
                  <a:cubicBezTo>
                    <a:pt x="98" y="12"/>
                    <a:pt x="98" y="12"/>
                    <a:pt x="98" y="12"/>
                  </a:cubicBezTo>
                  <a:cubicBezTo>
                    <a:pt x="98" y="12"/>
                    <a:pt x="98" y="12"/>
                    <a:pt x="98" y="12"/>
                  </a:cubicBezTo>
                  <a:cubicBezTo>
                    <a:pt x="96" y="17"/>
                    <a:pt x="96" y="17"/>
                    <a:pt x="96" y="17"/>
                  </a:cubicBezTo>
                  <a:cubicBezTo>
                    <a:pt x="94" y="17"/>
                    <a:pt x="94" y="17"/>
                    <a:pt x="94" y="17"/>
                  </a:cubicBezTo>
                  <a:cubicBezTo>
                    <a:pt x="94" y="17"/>
                    <a:pt x="94" y="17"/>
                    <a:pt x="94" y="17"/>
                  </a:cubicBezTo>
                  <a:cubicBezTo>
                    <a:pt x="94" y="17"/>
                    <a:pt x="94" y="17"/>
                    <a:pt x="94" y="17"/>
                  </a:cubicBezTo>
                  <a:cubicBezTo>
                    <a:pt x="94" y="17"/>
                    <a:pt x="94" y="17"/>
                    <a:pt x="94" y="17"/>
                  </a:cubicBezTo>
                  <a:cubicBezTo>
                    <a:pt x="94" y="17"/>
                    <a:pt x="94" y="17"/>
                    <a:pt x="94" y="17"/>
                  </a:cubicBezTo>
                  <a:cubicBezTo>
                    <a:pt x="94" y="17"/>
                    <a:pt x="94" y="17"/>
                    <a:pt x="94" y="17"/>
                  </a:cubicBezTo>
                  <a:cubicBezTo>
                    <a:pt x="94" y="17"/>
                    <a:pt x="94" y="17"/>
                    <a:pt x="93" y="17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2" y="17"/>
                    <a:pt x="91" y="16"/>
                    <a:pt x="89" y="16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86" y="15"/>
                    <a:pt x="83" y="14"/>
                    <a:pt x="78" y="13"/>
                  </a:cubicBezTo>
                  <a:cubicBezTo>
                    <a:pt x="78" y="13"/>
                    <a:pt x="78" y="13"/>
                    <a:pt x="78" y="13"/>
                  </a:cubicBezTo>
                  <a:cubicBezTo>
                    <a:pt x="70" y="11"/>
                    <a:pt x="59" y="8"/>
                    <a:pt x="52" y="8"/>
                  </a:cubicBezTo>
                  <a:cubicBezTo>
                    <a:pt x="52" y="8"/>
                    <a:pt x="52" y="8"/>
                    <a:pt x="52" y="8"/>
                  </a:cubicBezTo>
                  <a:cubicBezTo>
                    <a:pt x="52" y="8"/>
                    <a:pt x="52" y="8"/>
                    <a:pt x="52" y="8"/>
                  </a:cubicBezTo>
                  <a:cubicBezTo>
                    <a:pt x="52" y="8"/>
                    <a:pt x="52" y="8"/>
                    <a:pt x="52" y="8"/>
                  </a:cubicBezTo>
                  <a:cubicBezTo>
                    <a:pt x="52" y="8"/>
                    <a:pt x="52" y="8"/>
                    <a:pt x="51" y="8"/>
                  </a:cubicBezTo>
                  <a:cubicBezTo>
                    <a:pt x="51" y="8"/>
                    <a:pt x="51" y="8"/>
                    <a:pt x="51" y="8"/>
                  </a:cubicBezTo>
                  <a:cubicBezTo>
                    <a:pt x="48" y="8"/>
                    <a:pt x="46" y="9"/>
                    <a:pt x="45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4" y="11"/>
                    <a:pt x="43" y="17"/>
                    <a:pt x="41" y="24"/>
                  </a:cubicBezTo>
                  <a:cubicBezTo>
                    <a:pt x="41" y="24"/>
                    <a:pt x="41" y="24"/>
                    <a:pt x="41" y="24"/>
                  </a:cubicBezTo>
                  <a:cubicBezTo>
                    <a:pt x="39" y="31"/>
                    <a:pt x="38" y="40"/>
                    <a:pt x="36" y="48"/>
                  </a:cubicBezTo>
                  <a:cubicBezTo>
                    <a:pt x="36" y="48"/>
                    <a:pt x="36" y="48"/>
                    <a:pt x="36" y="48"/>
                  </a:cubicBezTo>
                  <a:cubicBezTo>
                    <a:pt x="33" y="66"/>
                    <a:pt x="31" y="81"/>
                    <a:pt x="31" y="82"/>
                  </a:cubicBezTo>
                  <a:cubicBezTo>
                    <a:pt x="31" y="82"/>
                    <a:pt x="31" y="82"/>
                    <a:pt x="31" y="82"/>
                  </a:cubicBezTo>
                  <a:cubicBezTo>
                    <a:pt x="31" y="85"/>
                    <a:pt x="31" y="85"/>
                    <a:pt x="31" y="85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83"/>
                    <a:pt x="0" y="83"/>
                    <a:pt x="0" y="83"/>
                  </a:cubicBezTo>
                  <a:close/>
                  <a:moveTo>
                    <a:pt x="28" y="79"/>
                  </a:moveTo>
                  <a:cubicBezTo>
                    <a:pt x="27" y="81"/>
                    <a:pt x="27" y="81"/>
                    <a:pt x="27" y="81"/>
                  </a:cubicBezTo>
                  <a:cubicBezTo>
                    <a:pt x="27" y="81"/>
                    <a:pt x="27" y="81"/>
                    <a:pt x="27" y="81"/>
                  </a:cubicBezTo>
                  <a:cubicBezTo>
                    <a:pt x="27" y="81"/>
                    <a:pt x="27" y="81"/>
                    <a:pt x="27" y="81"/>
                  </a:cubicBezTo>
                  <a:cubicBezTo>
                    <a:pt x="27" y="81"/>
                    <a:pt x="27" y="81"/>
                    <a:pt x="27" y="81"/>
                  </a:cubicBezTo>
                  <a:cubicBezTo>
                    <a:pt x="27" y="81"/>
                    <a:pt x="27" y="81"/>
                    <a:pt x="27" y="80"/>
                  </a:cubicBezTo>
                  <a:cubicBezTo>
                    <a:pt x="27" y="80"/>
                    <a:pt x="27" y="80"/>
                    <a:pt x="27" y="80"/>
                  </a:cubicBezTo>
                  <a:cubicBezTo>
                    <a:pt x="28" y="80"/>
                    <a:pt x="28" y="79"/>
                    <a:pt x="28" y="78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8" y="77"/>
                    <a:pt x="28" y="74"/>
                    <a:pt x="29" y="71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9" y="68"/>
                    <a:pt x="30" y="65"/>
                    <a:pt x="30" y="62"/>
                  </a:cubicBezTo>
                  <a:cubicBezTo>
                    <a:pt x="30" y="62"/>
                    <a:pt x="30" y="62"/>
                    <a:pt x="30" y="62"/>
                  </a:cubicBezTo>
                  <a:cubicBezTo>
                    <a:pt x="29" y="70"/>
                    <a:pt x="28" y="76"/>
                    <a:pt x="28" y="79"/>
                  </a:cubicBezTo>
                  <a:close/>
                  <a:moveTo>
                    <a:pt x="36" y="27"/>
                  </a:moveTo>
                  <a:cubicBezTo>
                    <a:pt x="36" y="26"/>
                    <a:pt x="37" y="24"/>
                    <a:pt x="37" y="23"/>
                  </a:cubicBezTo>
                  <a:cubicBezTo>
                    <a:pt x="37" y="23"/>
                    <a:pt x="37" y="23"/>
                    <a:pt x="37" y="23"/>
                  </a:cubicBezTo>
                  <a:cubicBezTo>
                    <a:pt x="38" y="19"/>
                    <a:pt x="39" y="16"/>
                    <a:pt x="39" y="14"/>
                  </a:cubicBezTo>
                  <a:cubicBezTo>
                    <a:pt x="39" y="14"/>
                    <a:pt x="39" y="14"/>
                    <a:pt x="39" y="14"/>
                  </a:cubicBezTo>
                  <a:cubicBezTo>
                    <a:pt x="38" y="17"/>
                    <a:pt x="37" y="22"/>
                    <a:pt x="36" y="27"/>
                  </a:cubicBezTo>
                  <a:close/>
                  <a:moveTo>
                    <a:pt x="79" y="9"/>
                  </a:moveTo>
                  <a:cubicBezTo>
                    <a:pt x="85" y="11"/>
                    <a:pt x="90" y="12"/>
                    <a:pt x="93" y="13"/>
                  </a:cubicBezTo>
                  <a:cubicBezTo>
                    <a:pt x="93" y="13"/>
                    <a:pt x="93" y="13"/>
                    <a:pt x="93" y="13"/>
                  </a:cubicBezTo>
                  <a:cubicBezTo>
                    <a:pt x="93" y="13"/>
                    <a:pt x="93" y="13"/>
                    <a:pt x="93" y="13"/>
                  </a:cubicBezTo>
                  <a:cubicBezTo>
                    <a:pt x="92" y="13"/>
                    <a:pt x="91" y="12"/>
                    <a:pt x="90" y="12"/>
                  </a:cubicBezTo>
                  <a:cubicBezTo>
                    <a:pt x="90" y="12"/>
                    <a:pt x="90" y="12"/>
                    <a:pt x="90" y="12"/>
                  </a:cubicBezTo>
                  <a:cubicBezTo>
                    <a:pt x="88" y="11"/>
                    <a:pt x="84" y="10"/>
                    <a:pt x="79" y="9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5" y="8"/>
                    <a:pt x="71" y="7"/>
                    <a:pt x="66" y="6"/>
                  </a:cubicBezTo>
                  <a:cubicBezTo>
                    <a:pt x="66" y="6"/>
                    <a:pt x="66" y="6"/>
                    <a:pt x="66" y="6"/>
                  </a:cubicBezTo>
                  <a:cubicBezTo>
                    <a:pt x="71" y="7"/>
                    <a:pt x="75" y="8"/>
                    <a:pt x="79" y="9"/>
                  </a:cubicBezTo>
                  <a:close/>
                  <a:moveTo>
                    <a:pt x="42" y="7"/>
                  </a:moveTo>
                  <a:cubicBezTo>
                    <a:pt x="42" y="8"/>
                    <a:pt x="42" y="8"/>
                    <a:pt x="42" y="8"/>
                  </a:cubicBezTo>
                  <a:cubicBezTo>
                    <a:pt x="42" y="8"/>
                    <a:pt x="42" y="8"/>
                    <a:pt x="42" y="8"/>
                  </a:cubicBezTo>
                  <a:cubicBezTo>
                    <a:pt x="42" y="8"/>
                    <a:pt x="42" y="8"/>
                    <a:pt x="42" y="7"/>
                  </a:cubicBezTo>
                  <a:cubicBezTo>
                    <a:pt x="42" y="7"/>
                    <a:pt x="42" y="7"/>
                    <a:pt x="42" y="7"/>
                  </a:cubicBezTo>
                  <a:cubicBezTo>
                    <a:pt x="42" y="7"/>
                    <a:pt x="42" y="7"/>
                    <a:pt x="42" y="7"/>
                  </a:cubicBezTo>
                  <a:cubicBezTo>
                    <a:pt x="43" y="7"/>
                    <a:pt x="43" y="6"/>
                    <a:pt x="44" y="6"/>
                  </a:cubicBezTo>
                  <a:cubicBezTo>
                    <a:pt x="44" y="6"/>
                    <a:pt x="44" y="6"/>
                    <a:pt x="44" y="6"/>
                  </a:cubicBezTo>
                  <a:cubicBezTo>
                    <a:pt x="43" y="6"/>
                    <a:pt x="43" y="7"/>
                    <a:pt x="42" y="7"/>
                  </a:cubicBezTo>
                  <a:close/>
                  <a:moveTo>
                    <a:pt x="47" y="5"/>
                  </a:moveTo>
                  <a:cubicBezTo>
                    <a:pt x="48" y="5"/>
                    <a:pt x="50" y="5"/>
                    <a:pt x="51" y="4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50" y="5"/>
                    <a:pt x="48" y="5"/>
                    <a:pt x="47" y="5"/>
                  </a:cubicBezTo>
                  <a:close/>
                  <a:moveTo>
                    <a:pt x="52" y="4"/>
                  </a:moveTo>
                  <a:cubicBezTo>
                    <a:pt x="53" y="4"/>
                    <a:pt x="54" y="4"/>
                    <a:pt x="55" y="5"/>
                  </a:cubicBezTo>
                  <a:cubicBezTo>
                    <a:pt x="55" y="5"/>
                    <a:pt x="55" y="5"/>
                    <a:pt x="55" y="5"/>
                  </a:cubicBezTo>
                  <a:cubicBezTo>
                    <a:pt x="54" y="4"/>
                    <a:pt x="53" y="4"/>
                    <a:pt x="52" y="4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2" y="4"/>
                    <a:pt x="52" y="4"/>
                    <a:pt x="52" y="4"/>
                  </a:cubicBezTo>
                  <a:close/>
                  <a:moveTo>
                    <a:pt x="52" y="4"/>
                  </a:moveTo>
                  <a:cubicBezTo>
                    <a:pt x="52" y="4"/>
                    <a:pt x="52" y="4"/>
                    <a:pt x="52" y="4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2" y="4"/>
                    <a:pt x="52" y="4"/>
                    <a:pt x="5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8" name="Freeform 293"/>
            <p:cNvSpPr/>
            <p:nvPr/>
          </p:nvSpPr>
          <p:spPr bwMode="auto">
            <a:xfrm>
              <a:off x="2255" y="1771"/>
              <a:ext cx="129" cy="392"/>
            </a:xfrm>
            <a:custGeom>
              <a:avLst/>
              <a:gdLst>
                <a:gd name="T0" fmla="*/ 2 w 51"/>
                <a:gd name="T1" fmla="*/ 154 h 156"/>
                <a:gd name="T2" fmla="*/ 1 w 51"/>
                <a:gd name="T3" fmla="*/ 151 h 156"/>
                <a:gd name="T4" fmla="*/ 1 w 51"/>
                <a:gd name="T5" fmla="*/ 151 h 156"/>
                <a:gd name="T6" fmla="*/ 7 w 51"/>
                <a:gd name="T7" fmla="*/ 137 h 156"/>
                <a:gd name="T8" fmla="*/ 7 w 51"/>
                <a:gd name="T9" fmla="*/ 137 h 156"/>
                <a:gd name="T10" fmla="*/ 22 w 51"/>
                <a:gd name="T11" fmla="*/ 115 h 156"/>
                <a:gd name="T12" fmla="*/ 22 w 51"/>
                <a:gd name="T13" fmla="*/ 115 h 156"/>
                <a:gd name="T14" fmla="*/ 47 w 51"/>
                <a:gd name="T15" fmla="*/ 79 h 156"/>
                <a:gd name="T16" fmla="*/ 47 w 51"/>
                <a:gd name="T17" fmla="*/ 79 h 156"/>
                <a:gd name="T18" fmla="*/ 47 w 51"/>
                <a:gd name="T19" fmla="*/ 76 h 156"/>
                <a:gd name="T20" fmla="*/ 47 w 51"/>
                <a:gd name="T21" fmla="*/ 76 h 156"/>
                <a:gd name="T22" fmla="*/ 32 w 51"/>
                <a:gd name="T23" fmla="*/ 33 h 156"/>
                <a:gd name="T24" fmla="*/ 32 w 51"/>
                <a:gd name="T25" fmla="*/ 33 h 156"/>
                <a:gd name="T26" fmla="*/ 17 w 51"/>
                <a:gd name="T27" fmla="*/ 2 h 156"/>
                <a:gd name="T28" fmla="*/ 17 w 51"/>
                <a:gd name="T29" fmla="*/ 2 h 156"/>
                <a:gd name="T30" fmla="*/ 21 w 51"/>
                <a:gd name="T31" fmla="*/ 0 h 156"/>
                <a:gd name="T32" fmla="*/ 51 w 51"/>
                <a:gd name="T33" fmla="*/ 76 h 156"/>
                <a:gd name="T34" fmla="*/ 51 w 51"/>
                <a:gd name="T35" fmla="*/ 76 h 156"/>
                <a:gd name="T36" fmla="*/ 50 w 51"/>
                <a:gd name="T37" fmla="*/ 81 h 156"/>
                <a:gd name="T38" fmla="*/ 50 w 51"/>
                <a:gd name="T39" fmla="*/ 81 h 156"/>
                <a:gd name="T40" fmla="*/ 11 w 51"/>
                <a:gd name="T41" fmla="*/ 139 h 156"/>
                <a:gd name="T42" fmla="*/ 11 w 51"/>
                <a:gd name="T43" fmla="*/ 139 h 156"/>
                <a:gd name="T44" fmla="*/ 5 w 51"/>
                <a:gd name="T45" fmla="*/ 151 h 156"/>
                <a:gd name="T46" fmla="*/ 5 w 51"/>
                <a:gd name="T47" fmla="*/ 151 h 156"/>
                <a:gd name="T48" fmla="*/ 21 w 51"/>
                <a:gd name="T49" fmla="*/ 152 h 156"/>
                <a:gd name="T50" fmla="*/ 21 w 51"/>
                <a:gd name="T51" fmla="*/ 152 h 156"/>
                <a:gd name="T52" fmla="*/ 31 w 51"/>
                <a:gd name="T53" fmla="*/ 152 h 156"/>
                <a:gd name="T54" fmla="*/ 31 w 51"/>
                <a:gd name="T55" fmla="*/ 152 h 156"/>
                <a:gd name="T56" fmla="*/ 31 w 51"/>
                <a:gd name="T57" fmla="*/ 156 h 156"/>
                <a:gd name="T58" fmla="*/ 21 w 51"/>
                <a:gd name="T59" fmla="*/ 156 h 156"/>
                <a:gd name="T60" fmla="*/ 21 w 51"/>
                <a:gd name="T61" fmla="*/ 156 h 156"/>
                <a:gd name="T62" fmla="*/ 2 w 51"/>
                <a:gd name="T63" fmla="*/ 154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1" h="156">
                  <a:moveTo>
                    <a:pt x="2" y="154"/>
                  </a:moveTo>
                  <a:cubicBezTo>
                    <a:pt x="1" y="154"/>
                    <a:pt x="0" y="152"/>
                    <a:pt x="1" y="151"/>
                  </a:cubicBezTo>
                  <a:cubicBezTo>
                    <a:pt x="1" y="151"/>
                    <a:pt x="1" y="151"/>
                    <a:pt x="1" y="151"/>
                  </a:cubicBezTo>
                  <a:cubicBezTo>
                    <a:pt x="1" y="148"/>
                    <a:pt x="3" y="144"/>
                    <a:pt x="7" y="137"/>
                  </a:cubicBezTo>
                  <a:cubicBezTo>
                    <a:pt x="7" y="137"/>
                    <a:pt x="7" y="137"/>
                    <a:pt x="7" y="137"/>
                  </a:cubicBezTo>
                  <a:cubicBezTo>
                    <a:pt x="11" y="131"/>
                    <a:pt x="16" y="123"/>
                    <a:pt x="22" y="115"/>
                  </a:cubicBezTo>
                  <a:cubicBezTo>
                    <a:pt x="22" y="115"/>
                    <a:pt x="22" y="115"/>
                    <a:pt x="22" y="115"/>
                  </a:cubicBezTo>
                  <a:cubicBezTo>
                    <a:pt x="32" y="100"/>
                    <a:pt x="44" y="84"/>
                    <a:pt x="47" y="79"/>
                  </a:cubicBezTo>
                  <a:cubicBezTo>
                    <a:pt x="47" y="79"/>
                    <a:pt x="47" y="79"/>
                    <a:pt x="47" y="79"/>
                  </a:cubicBezTo>
                  <a:cubicBezTo>
                    <a:pt x="47" y="78"/>
                    <a:pt x="47" y="78"/>
                    <a:pt x="47" y="76"/>
                  </a:cubicBezTo>
                  <a:cubicBezTo>
                    <a:pt x="47" y="76"/>
                    <a:pt x="47" y="76"/>
                    <a:pt x="47" y="76"/>
                  </a:cubicBezTo>
                  <a:cubicBezTo>
                    <a:pt x="47" y="68"/>
                    <a:pt x="40" y="49"/>
                    <a:pt x="32" y="33"/>
                  </a:cubicBezTo>
                  <a:cubicBezTo>
                    <a:pt x="32" y="33"/>
                    <a:pt x="32" y="33"/>
                    <a:pt x="32" y="33"/>
                  </a:cubicBezTo>
                  <a:cubicBezTo>
                    <a:pt x="25" y="16"/>
                    <a:pt x="17" y="2"/>
                    <a:pt x="17" y="2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51" y="58"/>
                    <a:pt x="51" y="76"/>
                  </a:cubicBezTo>
                  <a:cubicBezTo>
                    <a:pt x="51" y="76"/>
                    <a:pt x="51" y="76"/>
                    <a:pt x="51" y="76"/>
                  </a:cubicBezTo>
                  <a:cubicBezTo>
                    <a:pt x="51" y="78"/>
                    <a:pt x="51" y="79"/>
                    <a:pt x="50" y="81"/>
                  </a:cubicBezTo>
                  <a:cubicBezTo>
                    <a:pt x="50" y="81"/>
                    <a:pt x="50" y="81"/>
                    <a:pt x="50" y="81"/>
                  </a:cubicBezTo>
                  <a:cubicBezTo>
                    <a:pt x="46" y="89"/>
                    <a:pt x="22" y="120"/>
                    <a:pt x="11" y="139"/>
                  </a:cubicBezTo>
                  <a:cubicBezTo>
                    <a:pt x="11" y="139"/>
                    <a:pt x="11" y="139"/>
                    <a:pt x="11" y="139"/>
                  </a:cubicBezTo>
                  <a:cubicBezTo>
                    <a:pt x="7" y="145"/>
                    <a:pt x="5" y="149"/>
                    <a:pt x="5" y="151"/>
                  </a:cubicBezTo>
                  <a:cubicBezTo>
                    <a:pt x="5" y="151"/>
                    <a:pt x="5" y="151"/>
                    <a:pt x="5" y="151"/>
                  </a:cubicBezTo>
                  <a:cubicBezTo>
                    <a:pt x="8" y="152"/>
                    <a:pt x="15" y="152"/>
                    <a:pt x="21" y="152"/>
                  </a:cubicBezTo>
                  <a:cubicBezTo>
                    <a:pt x="21" y="152"/>
                    <a:pt x="21" y="152"/>
                    <a:pt x="21" y="152"/>
                  </a:cubicBezTo>
                  <a:cubicBezTo>
                    <a:pt x="26" y="152"/>
                    <a:pt x="31" y="152"/>
                    <a:pt x="31" y="152"/>
                  </a:cubicBezTo>
                  <a:cubicBezTo>
                    <a:pt x="31" y="152"/>
                    <a:pt x="31" y="152"/>
                    <a:pt x="31" y="152"/>
                  </a:cubicBezTo>
                  <a:cubicBezTo>
                    <a:pt x="31" y="156"/>
                    <a:pt x="31" y="156"/>
                    <a:pt x="31" y="156"/>
                  </a:cubicBezTo>
                  <a:cubicBezTo>
                    <a:pt x="31" y="156"/>
                    <a:pt x="26" y="156"/>
                    <a:pt x="21" y="156"/>
                  </a:cubicBezTo>
                  <a:cubicBezTo>
                    <a:pt x="21" y="156"/>
                    <a:pt x="21" y="156"/>
                    <a:pt x="21" y="156"/>
                  </a:cubicBezTo>
                  <a:cubicBezTo>
                    <a:pt x="14" y="156"/>
                    <a:pt x="6" y="156"/>
                    <a:pt x="2" y="1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9" name="Freeform 294"/>
            <p:cNvSpPr>
              <a:spLocks noEditPoints="1"/>
            </p:cNvSpPr>
            <p:nvPr/>
          </p:nvSpPr>
          <p:spPr bwMode="auto">
            <a:xfrm>
              <a:off x="2252" y="1763"/>
              <a:ext cx="137" cy="405"/>
            </a:xfrm>
            <a:custGeom>
              <a:avLst/>
              <a:gdLst>
                <a:gd name="T0" fmla="*/ 3 w 54"/>
                <a:gd name="T1" fmla="*/ 157 h 161"/>
                <a:gd name="T2" fmla="*/ 0 w 54"/>
                <a:gd name="T3" fmla="*/ 155 h 161"/>
                <a:gd name="T4" fmla="*/ 0 w 54"/>
                <a:gd name="T5" fmla="*/ 154 h 161"/>
                <a:gd name="T6" fmla="*/ 7 w 54"/>
                <a:gd name="T7" fmla="*/ 139 h 161"/>
                <a:gd name="T8" fmla="*/ 21 w 54"/>
                <a:gd name="T9" fmla="*/ 117 h 161"/>
                <a:gd name="T10" fmla="*/ 46 w 54"/>
                <a:gd name="T11" fmla="*/ 81 h 161"/>
                <a:gd name="T12" fmla="*/ 46 w 54"/>
                <a:gd name="T13" fmla="*/ 79 h 161"/>
                <a:gd name="T14" fmla="*/ 46 w 54"/>
                <a:gd name="T15" fmla="*/ 79 h 161"/>
                <a:gd name="T16" fmla="*/ 46 w 54"/>
                <a:gd name="T17" fmla="*/ 79 h 161"/>
                <a:gd name="T18" fmla="*/ 46 w 54"/>
                <a:gd name="T19" fmla="*/ 79 h 161"/>
                <a:gd name="T20" fmla="*/ 31 w 54"/>
                <a:gd name="T21" fmla="*/ 37 h 161"/>
                <a:gd name="T22" fmla="*/ 17 w 54"/>
                <a:gd name="T23" fmla="*/ 6 h 161"/>
                <a:gd name="T24" fmla="*/ 17 w 54"/>
                <a:gd name="T25" fmla="*/ 6 h 161"/>
                <a:gd name="T26" fmla="*/ 24 w 54"/>
                <a:gd name="T27" fmla="*/ 0 h 161"/>
                <a:gd name="T28" fmla="*/ 24 w 54"/>
                <a:gd name="T29" fmla="*/ 3 h 161"/>
                <a:gd name="T30" fmla="*/ 25 w 54"/>
                <a:gd name="T31" fmla="*/ 5 h 161"/>
                <a:gd name="T32" fmla="*/ 28 w 54"/>
                <a:gd name="T33" fmla="*/ 12 h 161"/>
                <a:gd name="T34" fmla="*/ 39 w 54"/>
                <a:gd name="T35" fmla="*/ 34 h 161"/>
                <a:gd name="T36" fmla="*/ 54 w 54"/>
                <a:gd name="T37" fmla="*/ 79 h 161"/>
                <a:gd name="T38" fmla="*/ 53 w 54"/>
                <a:gd name="T39" fmla="*/ 85 h 161"/>
                <a:gd name="T40" fmla="*/ 13 w 54"/>
                <a:gd name="T41" fmla="*/ 143 h 161"/>
                <a:gd name="T42" fmla="*/ 8 w 54"/>
                <a:gd name="T43" fmla="*/ 152 h 161"/>
                <a:gd name="T44" fmla="*/ 21 w 54"/>
                <a:gd name="T45" fmla="*/ 153 h 161"/>
                <a:gd name="T46" fmla="*/ 22 w 54"/>
                <a:gd name="T47" fmla="*/ 153 h 161"/>
                <a:gd name="T48" fmla="*/ 32 w 54"/>
                <a:gd name="T49" fmla="*/ 153 h 161"/>
                <a:gd name="T50" fmla="*/ 34 w 54"/>
                <a:gd name="T51" fmla="*/ 153 h 161"/>
                <a:gd name="T52" fmla="*/ 32 w 54"/>
                <a:gd name="T53" fmla="*/ 161 h 161"/>
                <a:gd name="T54" fmla="*/ 22 w 54"/>
                <a:gd name="T55" fmla="*/ 161 h 161"/>
                <a:gd name="T56" fmla="*/ 22 w 54"/>
                <a:gd name="T57" fmla="*/ 157 h 161"/>
                <a:gd name="T58" fmla="*/ 30 w 54"/>
                <a:gd name="T59" fmla="*/ 157 h 161"/>
                <a:gd name="T60" fmla="*/ 22 w 54"/>
                <a:gd name="T61" fmla="*/ 157 h 161"/>
                <a:gd name="T62" fmla="*/ 22 w 54"/>
                <a:gd name="T63" fmla="*/ 157 h 161"/>
                <a:gd name="T64" fmla="*/ 7 w 54"/>
                <a:gd name="T65" fmla="*/ 156 h 161"/>
                <a:gd name="T66" fmla="*/ 17 w 54"/>
                <a:gd name="T67" fmla="*/ 157 h 161"/>
                <a:gd name="T68" fmla="*/ 6 w 54"/>
                <a:gd name="T69" fmla="*/ 148 h 161"/>
                <a:gd name="T70" fmla="*/ 4 w 54"/>
                <a:gd name="T71" fmla="*/ 152 h 161"/>
                <a:gd name="T72" fmla="*/ 10 w 54"/>
                <a:gd name="T73" fmla="*/ 141 h 161"/>
                <a:gd name="T74" fmla="*/ 10 w 54"/>
                <a:gd name="T75" fmla="*/ 141 h 161"/>
                <a:gd name="T76" fmla="*/ 17 w 54"/>
                <a:gd name="T77" fmla="*/ 130 h 161"/>
                <a:gd name="T78" fmla="*/ 10 w 54"/>
                <a:gd name="T79" fmla="*/ 141 h 161"/>
                <a:gd name="T80" fmla="*/ 18 w 54"/>
                <a:gd name="T81" fmla="*/ 129 h 161"/>
                <a:gd name="T82" fmla="*/ 17 w 54"/>
                <a:gd name="T83" fmla="*/ 130 h 161"/>
                <a:gd name="T84" fmla="*/ 20 w 54"/>
                <a:gd name="T85" fmla="*/ 125 h 161"/>
                <a:gd name="T86" fmla="*/ 20 w 54"/>
                <a:gd name="T87" fmla="*/ 125 h 161"/>
                <a:gd name="T88" fmla="*/ 24 w 54"/>
                <a:gd name="T89" fmla="*/ 119 h 161"/>
                <a:gd name="T90" fmla="*/ 21 w 54"/>
                <a:gd name="T91" fmla="*/ 125 h 161"/>
                <a:gd name="T92" fmla="*/ 49 w 54"/>
                <a:gd name="T93" fmla="*/ 83 h 161"/>
                <a:gd name="T94" fmla="*/ 50 w 54"/>
                <a:gd name="T95" fmla="*/ 80 h 161"/>
                <a:gd name="T96" fmla="*/ 50 w 54"/>
                <a:gd name="T97" fmla="*/ 80 h 161"/>
                <a:gd name="T98" fmla="*/ 35 w 54"/>
                <a:gd name="T99" fmla="*/ 35 h 161"/>
                <a:gd name="T100" fmla="*/ 50 w 54"/>
                <a:gd name="T101" fmla="*/ 79 h 161"/>
                <a:gd name="T102" fmla="*/ 50 w 54"/>
                <a:gd name="T103" fmla="*/ 79 h 161"/>
                <a:gd name="T104" fmla="*/ 33 w 54"/>
                <a:gd name="T105" fmla="*/ 32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54" h="161">
                  <a:moveTo>
                    <a:pt x="3" y="159"/>
                  </a:moveTo>
                  <a:cubicBezTo>
                    <a:pt x="3" y="157"/>
                    <a:pt x="3" y="157"/>
                    <a:pt x="3" y="157"/>
                  </a:cubicBezTo>
                  <a:cubicBezTo>
                    <a:pt x="3" y="159"/>
                    <a:pt x="3" y="159"/>
                    <a:pt x="3" y="159"/>
                  </a:cubicBezTo>
                  <a:cubicBezTo>
                    <a:pt x="0" y="158"/>
                    <a:pt x="0" y="156"/>
                    <a:pt x="0" y="155"/>
                  </a:cubicBezTo>
                  <a:cubicBezTo>
                    <a:pt x="0" y="155"/>
                    <a:pt x="0" y="155"/>
                    <a:pt x="0" y="155"/>
                  </a:cubicBezTo>
                  <a:cubicBezTo>
                    <a:pt x="0" y="155"/>
                    <a:pt x="0" y="155"/>
                    <a:pt x="0" y="154"/>
                  </a:cubicBezTo>
                  <a:cubicBezTo>
                    <a:pt x="0" y="154"/>
                    <a:pt x="0" y="154"/>
                    <a:pt x="0" y="154"/>
                  </a:cubicBezTo>
                  <a:cubicBezTo>
                    <a:pt x="0" y="150"/>
                    <a:pt x="3" y="146"/>
                    <a:pt x="7" y="139"/>
                  </a:cubicBezTo>
                  <a:cubicBezTo>
                    <a:pt x="7" y="139"/>
                    <a:pt x="7" y="139"/>
                    <a:pt x="7" y="139"/>
                  </a:cubicBezTo>
                  <a:cubicBezTo>
                    <a:pt x="10" y="133"/>
                    <a:pt x="16" y="125"/>
                    <a:pt x="21" y="117"/>
                  </a:cubicBezTo>
                  <a:cubicBezTo>
                    <a:pt x="21" y="117"/>
                    <a:pt x="21" y="117"/>
                    <a:pt x="21" y="117"/>
                  </a:cubicBezTo>
                  <a:cubicBezTo>
                    <a:pt x="32" y="101"/>
                    <a:pt x="43" y="85"/>
                    <a:pt x="46" y="81"/>
                  </a:cubicBezTo>
                  <a:cubicBezTo>
                    <a:pt x="46" y="81"/>
                    <a:pt x="46" y="81"/>
                    <a:pt x="46" y="81"/>
                  </a:cubicBezTo>
                  <a:cubicBezTo>
                    <a:pt x="46" y="81"/>
                    <a:pt x="46" y="80"/>
                    <a:pt x="46" y="79"/>
                  </a:cubicBezTo>
                  <a:cubicBezTo>
                    <a:pt x="46" y="79"/>
                    <a:pt x="46" y="79"/>
                    <a:pt x="46" y="79"/>
                  </a:cubicBezTo>
                  <a:cubicBezTo>
                    <a:pt x="46" y="79"/>
                    <a:pt x="46" y="79"/>
                    <a:pt x="46" y="79"/>
                  </a:cubicBezTo>
                  <a:cubicBezTo>
                    <a:pt x="46" y="79"/>
                    <a:pt x="46" y="79"/>
                    <a:pt x="46" y="79"/>
                  </a:cubicBezTo>
                  <a:cubicBezTo>
                    <a:pt x="46" y="79"/>
                    <a:pt x="46" y="79"/>
                    <a:pt x="46" y="79"/>
                  </a:cubicBezTo>
                  <a:cubicBezTo>
                    <a:pt x="46" y="79"/>
                    <a:pt x="46" y="79"/>
                    <a:pt x="46" y="79"/>
                  </a:cubicBezTo>
                  <a:cubicBezTo>
                    <a:pt x="46" y="79"/>
                    <a:pt x="46" y="79"/>
                    <a:pt x="46" y="79"/>
                  </a:cubicBezTo>
                  <a:cubicBezTo>
                    <a:pt x="46" y="72"/>
                    <a:pt x="39" y="53"/>
                    <a:pt x="31" y="37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24" y="21"/>
                    <a:pt x="17" y="8"/>
                    <a:pt x="17" y="6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3"/>
                    <a:pt x="25" y="4"/>
                    <a:pt x="25" y="5"/>
                  </a:cubicBezTo>
                  <a:cubicBezTo>
                    <a:pt x="25" y="5"/>
                    <a:pt x="25" y="5"/>
                    <a:pt x="25" y="5"/>
                  </a:cubicBezTo>
                  <a:cubicBezTo>
                    <a:pt x="26" y="7"/>
                    <a:pt x="27" y="9"/>
                    <a:pt x="28" y="12"/>
                  </a:cubicBezTo>
                  <a:cubicBezTo>
                    <a:pt x="28" y="12"/>
                    <a:pt x="28" y="12"/>
                    <a:pt x="28" y="12"/>
                  </a:cubicBezTo>
                  <a:cubicBezTo>
                    <a:pt x="31" y="17"/>
                    <a:pt x="35" y="25"/>
                    <a:pt x="39" y="34"/>
                  </a:cubicBezTo>
                  <a:cubicBezTo>
                    <a:pt x="39" y="34"/>
                    <a:pt x="39" y="34"/>
                    <a:pt x="39" y="34"/>
                  </a:cubicBezTo>
                  <a:cubicBezTo>
                    <a:pt x="46" y="50"/>
                    <a:pt x="54" y="69"/>
                    <a:pt x="54" y="79"/>
                  </a:cubicBezTo>
                  <a:cubicBezTo>
                    <a:pt x="54" y="79"/>
                    <a:pt x="54" y="79"/>
                    <a:pt x="54" y="79"/>
                  </a:cubicBezTo>
                  <a:cubicBezTo>
                    <a:pt x="54" y="81"/>
                    <a:pt x="54" y="83"/>
                    <a:pt x="53" y="85"/>
                  </a:cubicBezTo>
                  <a:cubicBezTo>
                    <a:pt x="53" y="85"/>
                    <a:pt x="53" y="85"/>
                    <a:pt x="53" y="85"/>
                  </a:cubicBezTo>
                  <a:cubicBezTo>
                    <a:pt x="48" y="93"/>
                    <a:pt x="25" y="125"/>
                    <a:pt x="13" y="143"/>
                  </a:cubicBezTo>
                  <a:cubicBezTo>
                    <a:pt x="13" y="143"/>
                    <a:pt x="13" y="143"/>
                    <a:pt x="13" y="143"/>
                  </a:cubicBezTo>
                  <a:cubicBezTo>
                    <a:pt x="11" y="147"/>
                    <a:pt x="9" y="150"/>
                    <a:pt x="8" y="152"/>
                  </a:cubicBezTo>
                  <a:cubicBezTo>
                    <a:pt x="8" y="152"/>
                    <a:pt x="8" y="152"/>
                    <a:pt x="8" y="152"/>
                  </a:cubicBezTo>
                  <a:cubicBezTo>
                    <a:pt x="11" y="153"/>
                    <a:pt x="17" y="153"/>
                    <a:pt x="21" y="153"/>
                  </a:cubicBezTo>
                  <a:cubicBezTo>
                    <a:pt x="21" y="153"/>
                    <a:pt x="21" y="153"/>
                    <a:pt x="21" y="153"/>
                  </a:cubicBezTo>
                  <a:cubicBezTo>
                    <a:pt x="21" y="153"/>
                    <a:pt x="21" y="153"/>
                    <a:pt x="22" y="153"/>
                  </a:cubicBezTo>
                  <a:cubicBezTo>
                    <a:pt x="22" y="153"/>
                    <a:pt x="22" y="153"/>
                    <a:pt x="22" y="153"/>
                  </a:cubicBezTo>
                  <a:cubicBezTo>
                    <a:pt x="27" y="153"/>
                    <a:pt x="32" y="153"/>
                    <a:pt x="32" y="153"/>
                  </a:cubicBezTo>
                  <a:cubicBezTo>
                    <a:pt x="32" y="153"/>
                    <a:pt x="32" y="153"/>
                    <a:pt x="32" y="153"/>
                  </a:cubicBezTo>
                  <a:cubicBezTo>
                    <a:pt x="34" y="153"/>
                    <a:pt x="34" y="153"/>
                    <a:pt x="34" y="153"/>
                  </a:cubicBezTo>
                  <a:cubicBezTo>
                    <a:pt x="34" y="161"/>
                    <a:pt x="34" y="161"/>
                    <a:pt x="34" y="161"/>
                  </a:cubicBezTo>
                  <a:cubicBezTo>
                    <a:pt x="32" y="161"/>
                    <a:pt x="32" y="161"/>
                    <a:pt x="32" y="161"/>
                  </a:cubicBezTo>
                  <a:cubicBezTo>
                    <a:pt x="32" y="161"/>
                    <a:pt x="27" y="161"/>
                    <a:pt x="22" y="161"/>
                  </a:cubicBezTo>
                  <a:cubicBezTo>
                    <a:pt x="22" y="161"/>
                    <a:pt x="22" y="161"/>
                    <a:pt x="22" y="161"/>
                  </a:cubicBezTo>
                  <a:cubicBezTo>
                    <a:pt x="15" y="161"/>
                    <a:pt x="7" y="161"/>
                    <a:pt x="3" y="159"/>
                  </a:cubicBezTo>
                  <a:close/>
                  <a:moveTo>
                    <a:pt x="22" y="157"/>
                  </a:moveTo>
                  <a:cubicBezTo>
                    <a:pt x="25" y="157"/>
                    <a:pt x="28" y="157"/>
                    <a:pt x="30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28" y="157"/>
                    <a:pt x="25" y="157"/>
                    <a:pt x="22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2" y="157"/>
                    <a:pt x="22" y="157"/>
                    <a:pt x="22" y="157"/>
                  </a:cubicBezTo>
                  <a:close/>
                  <a:moveTo>
                    <a:pt x="17" y="157"/>
                  </a:moveTo>
                  <a:cubicBezTo>
                    <a:pt x="13" y="157"/>
                    <a:pt x="9" y="157"/>
                    <a:pt x="7" y="156"/>
                  </a:cubicBezTo>
                  <a:cubicBezTo>
                    <a:pt x="7" y="156"/>
                    <a:pt x="7" y="156"/>
                    <a:pt x="7" y="156"/>
                  </a:cubicBezTo>
                  <a:cubicBezTo>
                    <a:pt x="9" y="157"/>
                    <a:pt x="13" y="157"/>
                    <a:pt x="17" y="157"/>
                  </a:cubicBezTo>
                  <a:close/>
                  <a:moveTo>
                    <a:pt x="4" y="152"/>
                  </a:moveTo>
                  <a:cubicBezTo>
                    <a:pt x="4" y="151"/>
                    <a:pt x="5" y="150"/>
                    <a:pt x="6" y="148"/>
                  </a:cubicBezTo>
                  <a:cubicBezTo>
                    <a:pt x="6" y="148"/>
                    <a:pt x="6" y="148"/>
                    <a:pt x="6" y="148"/>
                  </a:cubicBezTo>
                  <a:cubicBezTo>
                    <a:pt x="5" y="150"/>
                    <a:pt x="4" y="151"/>
                    <a:pt x="4" y="152"/>
                  </a:cubicBezTo>
                  <a:close/>
                  <a:moveTo>
                    <a:pt x="10" y="141"/>
                  </a:moveTo>
                  <a:cubicBezTo>
                    <a:pt x="10" y="141"/>
                    <a:pt x="10" y="141"/>
                    <a:pt x="10" y="141"/>
                  </a:cubicBezTo>
                  <a:cubicBezTo>
                    <a:pt x="10" y="141"/>
                    <a:pt x="10" y="141"/>
                    <a:pt x="10" y="141"/>
                  </a:cubicBezTo>
                  <a:cubicBezTo>
                    <a:pt x="10" y="141"/>
                    <a:pt x="10" y="141"/>
                    <a:pt x="10" y="141"/>
                  </a:cubicBezTo>
                  <a:cubicBezTo>
                    <a:pt x="10" y="141"/>
                    <a:pt x="10" y="141"/>
                    <a:pt x="10" y="141"/>
                  </a:cubicBezTo>
                  <a:cubicBezTo>
                    <a:pt x="12" y="138"/>
                    <a:pt x="15" y="134"/>
                    <a:pt x="17" y="130"/>
                  </a:cubicBezTo>
                  <a:cubicBezTo>
                    <a:pt x="17" y="130"/>
                    <a:pt x="17" y="130"/>
                    <a:pt x="17" y="130"/>
                  </a:cubicBezTo>
                  <a:cubicBezTo>
                    <a:pt x="15" y="134"/>
                    <a:pt x="12" y="138"/>
                    <a:pt x="10" y="141"/>
                  </a:cubicBezTo>
                  <a:close/>
                  <a:moveTo>
                    <a:pt x="17" y="130"/>
                  </a:moveTo>
                  <a:cubicBezTo>
                    <a:pt x="17" y="130"/>
                    <a:pt x="18" y="129"/>
                    <a:pt x="18" y="129"/>
                  </a:cubicBezTo>
                  <a:cubicBezTo>
                    <a:pt x="18" y="129"/>
                    <a:pt x="18" y="129"/>
                    <a:pt x="18" y="129"/>
                  </a:cubicBezTo>
                  <a:cubicBezTo>
                    <a:pt x="18" y="129"/>
                    <a:pt x="17" y="130"/>
                    <a:pt x="17" y="130"/>
                  </a:cubicBezTo>
                  <a:close/>
                  <a:moveTo>
                    <a:pt x="20" y="125"/>
                  </a:moveTo>
                  <a:cubicBezTo>
                    <a:pt x="20" y="125"/>
                    <a:pt x="20" y="125"/>
                    <a:pt x="20" y="125"/>
                  </a:cubicBezTo>
                  <a:cubicBezTo>
                    <a:pt x="20" y="125"/>
                    <a:pt x="20" y="125"/>
                    <a:pt x="20" y="125"/>
                  </a:cubicBezTo>
                  <a:cubicBezTo>
                    <a:pt x="20" y="125"/>
                    <a:pt x="20" y="125"/>
                    <a:pt x="20" y="125"/>
                  </a:cubicBezTo>
                  <a:close/>
                  <a:moveTo>
                    <a:pt x="49" y="83"/>
                  </a:moveTo>
                  <a:cubicBezTo>
                    <a:pt x="47" y="88"/>
                    <a:pt x="35" y="104"/>
                    <a:pt x="24" y="119"/>
                  </a:cubicBezTo>
                  <a:cubicBezTo>
                    <a:pt x="24" y="119"/>
                    <a:pt x="24" y="119"/>
                    <a:pt x="24" y="119"/>
                  </a:cubicBezTo>
                  <a:cubicBezTo>
                    <a:pt x="23" y="121"/>
                    <a:pt x="22" y="123"/>
                    <a:pt x="21" y="125"/>
                  </a:cubicBezTo>
                  <a:cubicBezTo>
                    <a:pt x="21" y="125"/>
                    <a:pt x="21" y="125"/>
                    <a:pt x="21" y="125"/>
                  </a:cubicBezTo>
                  <a:cubicBezTo>
                    <a:pt x="32" y="108"/>
                    <a:pt x="46" y="88"/>
                    <a:pt x="49" y="83"/>
                  </a:cubicBezTo>
                  <a:cubicBezTo>
                    <a:pt x="49" y="83"/>
                    <a:pt x="49" y="83"/>
                    <a:pt x="49" y="83"/>
                  </a:cubicBezTo>
                  <a:cubicBezTo>
                    <a:pt x="50" y="82"/>
                    <a:pt x="50" y="81"/>
                    <a:pt x="50" y="80"/>
                  </a:cubicBezTo>
                  <a:cubicBezTo>
                    <a:pt x="50" y="80"/>
                    <a:pt x="50" y="80"/>
                    <a:pt x="50" y="80"/>
                  </a:cubicBezTo>
                  <a:cubicBezTo>
                    <a:pt x="50" y="80"/>
                    <a:pt x="50" y="80"/>
                    <a:pt x="50" y="80"/>
                  </a:cubicBezTo>
                  <a:cubicBezTo>
                    <a:pt x="50" y="81"/>
                    <a:pt x="50" y="82"/>
                    <a:pt x="49" y="83"/>
                  </a:cubicBezTo>
                  <a:close/>
                  <a:moveTo>
                    <a:pt x="35" y="35"/>
                  </a:moveTo>
                  <a:cubicBezTo>
                    <a:pt x="43" y="52"/>
                    <a:pt x="50" y="70"/>
                    <a:pt x="50" y="79"/>
                  </a:cubicBezTo>
                  <a:cubicBezTo>
                    <a:pt x="50" y="79"/>
                    <a:pt x="50" y="79"/>
                    <a:pt x="50" y="79"/>
                  </a:cubicBezTo>
                  <a:cubicBezTo>
                    <a:pt x="50" y="79"/>
                    <a:pt x="50" y="79"/>
                    <a:pt x="50" y="79"/>
                  </a:cubicBezTo>
                  <a:cubicBezTo>
                    <a:pt x="50" y="79"/>
                    <a:pt x="50" y="79"/>
                    <a:pt x="50" y="79"/>
                  </a:cubicBezTo>
                  <a:cubicBezTo>
                    <a:pt x="50" y="70"/>
                    <a:pt x="41" y="49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4" y="33"/>
                    <a:pt x="35" y="34"/>
                    <a:pt x="35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cxnSp>
        <p:nvCxnSpPr>
          <p:cNvPr id="301" name="直接连接符 300"/>
          <p:cNvCxnSpPr/>
          <p:nvPr/>
        </p:nvCxnSpPr>
        <p:spPr>
          <a:xfrm>
            <a:off x="2601064" y="5955367"/>
            <a:ext cx="6733678" cy="0"/>
          </a:xfrm>
          <a:prstGeom prst="line">
            <a:avLst/>
          </a:prstGeom>
          <a:ln w="349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6" name="Freeform 26"/>
          <p:cNvSpPr>
            <a:spLocks noEditPoints="1"/>
          </p:cNvSpPr>
          <p:nvPr/>
        </p:nvSpPr>
        <p:spPr bwMode="auto">
          <a:xfrm rot="21063611">
            <a:off x="920238" y="2202229"/>
            <a:ext cx="1320487" cy="645185"/>
          </a:xfrm>
          <a:custGeom>
            <a:avLst/>
            <a:gdLst>
              <a:gd name="T0" fmla="*/ 612 w 703"/>
              <a:gd name="T1" fmla="*/ 61 h 344"/>
              <a:gd name="T2" fmla="*/ 465 w 703"/>
              <a:gd name="T3" fmla="*/ 68 h 344"/>
              <a:gd name="T4" fmla="*/ 468 w 703"/>
              <a:gd name="T5" fmla="*/ 92 h 344"/>
              <a:gd name="T6" fmla="*/ 576 w 703"/>
              <a:gd name="T7" fmla="*/ 87 h 344"/>
              <a:gd name="T8" fmla="*/ 631 w 703"/>
              <a:gd name="T9" fmla="*/ 99 h 344"/>
              <a:gd name="T10" fmla="*/ 605 w 703"/>
              <a:gd name="T11" fmla="*/ 154 h 344"/>
              <a:gd name="T12" fmla="*/ 503 w 703"/>
              <a:gd name="T13" fmla="*/ 193 h 344"/>
              <a:gd name="T14" fmla="*/ 500 w 703"/>
              <a:gd name="T15" fmla="*/ 158 h 344"/>
              <a:gd name="T16" fmla="*/ 403 w 703"/>
              <a:gd name="T17" fmla="*/ 55 h 344"/>
              <a:gd name="T18" fmla="*/ 392 w 703"/>
              <a:gd name="T19" fmla="*/ 73 h 344"/>
              <a:gd name="T20" fmla="*/ 470 w 703"/>
              <a:gd name="T21" fmla="*/ 158 h 344"/>
              <a:gd name="T22" fmla="*/ 474 w 703"/>
              <a:gd name="T23" fmla="*/ 201 h 344"/>
              <a:gd name="T24" fmla="*/ 310 w 703"/>
              <a:gd name="T25" fmla="*/ 235 h 344"/>
              <a:gd name="T26" fmla="*/ 250 w 703"/>
              <a:gd name="T27" fmla="*/ 249 h 344"/>
              <a:gd name="T28" fmla="*/ 264 w 703"/>
              <a:gd name="T29" fmla="*/ 105 h 344"/>
              <a:gd name="T30" fmla="*/ 366 w 703"/>
              <a:gd name="T31" fmla="*/ 62 h 344"/>
              <a:gd name="T32" fmla="*/ 378 w 703"/>
              <a:gd name="T33" fmla="*/ 54 h 344"/>
              <a:gd name="T34" fmla="*/ 247 w 703"/>
              <a:gd name="T35" fmla="*/ 80 h 344"/>
              <a:gd name="T36" fmla="*/ 220 w 703"/>
              <a:gd name="T37" fmla="*/ 255 h 344"/>
              <a:gd name="T38" fmla="*/ 99 w 703"/>
              <a:gd name="T39" fmla="*/ 255 h 344"/>
              <a:gd name="T40" fmla="*/ 89 w 703"/>
              <a:gd name="T41" fmla="*/ 189 h 344"/>
              <a:gd name="T42" fmla="*/ 190 w 703"/>
              <a:gd name="T43" fmla="*/ 148 h 344"/>
              <a:gd name="T44" fmla="*/ 197 w 703"/>
              <a:gd name="T45" fmla="*/ 132 h 344"/>
              <a:gd name="T46" fmla="*/ 46 w 703"/>
              <a:gd name="T47" fmla="*/ 257 h 344"/>
              <a:gd name="T48" fmla="*/ 154 w 703"/>
              <a:gd name="T49" fmla="*/ 291 h 344"/>
              <a:gd name="T50" fmla="*/ 240 w 703"/>
              <a:gd name="T51" fmla="*/ 282 h 344"/>
              <a:gd name="T52" fmla="*/ 460 w 703"/>
              <a:gd name="T53" fmla="*/ 283 h 344"/>
              <a:gd name="T54" fmla="*/ 496 w 703"/>
              <a:gd name="T55" fmla="*/ 228 h 344"/>
              <a:gd name="T56" fmla="*/ 661 w 703"/>
              <a:gd name="T57" fmla="*/ 154 h 344"/>
              <a:gd name="T58" fmla="*/ 612 w 703"/>
              <a:gd name="T59" fmla="*/ 61 h 344"/>
              <a:gd name="T60" fmla="*/ 278 w 703"/>
              <a:gd name="T61" fmla="*/ 275 h 344"/>
              <a:gd name="T62" fmla="*/ 304 w 703"/>
              <a:gd name="T63" fmla="*/ 269 h 344"/>
              <a:gd name="T64" fmla="*/ 460 w 703"/>
              <a:gd name="T65" fmla="*/ 236 h 344"/>
              <a:gd name="T66" fmla="*/ 439 w 703"/>
              <a:gd name="T67" fmla="*/ 262 h 344"/>
              <a:gd name="T68" fmla="*/ 278 w 703"/>
              <a:gd name="T69" fmla="*/ 275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703" h="344">
                <a:moveTo>
                  <a:pt x="612" y="61"/>
                </a:moveTo>
                <a:cubicBezTo>
                  <a:pt x="565" y="51"/>
                  <a:pt x="511" y="58"/>
                  <a:pt x="465" y="68"/>
                </a:cubicBezTo>
                <a:cubicBezTo>
                  <a:pt x="451" y="71"/>
                  <a:pt x="455" y="91"/>
                  <a:pt x="468" y="92"/>
                </a:cubicBezTo>
                <a:cubicBezTo>
                  <a:pt x="504" y="94"/>
                  <a:pt x="540" y="86"/>
                  <a:pt x="576" y="87"/>
                </a:cubicBezTo>
                <a:cubicBezTo>
                  <a:pt x="595" y="87"/>
                  <a:pt x="615" y="89"/>
                  <a:pt x="631" y="99"/>
                </a:cubicBezTo>
                <a:cubicBezTo>
                  <a:pt x="665" y="120"/>
                  <a:pt x="623" y="145"/>
                  <a:pt x="605" y="154"/>
                </a:cubicBezTo>
                <a:cubicBezTo>
                  <a:pt x="572" y="171"/>
                  <a:pt x="538" y="183"/>
                  <a:pt x="503" y="193"/>
                </a:cubicBezTo>
                <a:cubicBezTo>
                  <a:pt x="504" y="181"/>
                  <a:pt x="503" y="169"/>
                  <a:pt x="500" y="158"/>
                </a:cubicBezTo>
                <a:cubicBezTo>
                  <a:pt x="490" y="115"/>
                  <a:pt x="444" y="68"/>
                  <a:pt x="403" y="55"/>
                </a:cubicBezTo>
                <a:cubicBezTo>
                  <a:pt x="392" y="52"/>
                  <a:pt x="386" y="66"/>
                  <a:pt x="392" y="73"/>
                </a:cubicBezTo>
                <a:cubicBezTo>
                  <a:pt x="419" y="103"/>
                  <a:pt x="454" y="119"/>
                  <a:pt x="470" y="158"/>
                </a:cubicBezTo>
                <a:cubicBezTo>
                  <a:pt x="475" y="173"/>
                  <a:pt x="476" y="187"/>
                  <a:pt x="474" y="201"/>
                </a:cubicBezTo>
                <a:cubicBezTo>
                  <a:pt x="420" y="214"/>
                  <a:pt x="364" y="223"/>
                  <a:pt x="310" y="235"/>
                </a:cubicBezTo>
                <a:cubicBezTo>
                  <a:pt x="291" y="240"/>
                  <a:pt x="271" y="244"/>
                  <a:pt x="250" y="249"/>
                </a:cubicBezTo>
                <a:cubicBezTo>
                  <a:pt x="216" y="205"/>
                  <a:pt x="234" y="145"/>
                  <a:pt x="264" y="105"/>
                </a:cubicBezTo>
                <a:cubicBezTo>
                  <a:pt x="284" y="80"/>
                  <a:pt x="333" y="33"/>
                  <a:pt x="366" y="62"/>
                </a:cubicBezTo>
                <a:cubicBezTo>
                  <a:pt x="372" y="68"/>
                  <a:pt x="382" y="61"/>
                  <a:pt x="378" y="54"/>
                </a:cubicBezTo>
                <a:cubicBezTo>
                  <a:pt x="345" y="0"/>
                  <a:pt x="276" y="47"/>
                  <a:pt x="247" y="80"/>
                </a:cubicBezTo>
                <a:cubicBezTo>
                  <a:pt x="204" y="130"/>
                  <a:pt x="189" y="198"/>
                  <a:pt x="220" y="255"/>
                </a:cubicBezTo>
                <a:cubicBezTo>
                  <a:pt x="179" y="262"/>
                  <a:pt x="137" y="265"/>
                  <a:pt x="99" y="255"/>
                </a:cubicBezTo>
                <a:cubicBezTo>
                  <a:pt x="61" y="245"/>
                  <a:pt x="65" y="212"/>
                  <a:pt x="89" y="189"/>
                </a:cubicBezTo>
                <a:cubicBezTo>
                  <a:pt x="111" y="167"/>
                  <a:pt x="158" y="143"/>
                  <a:pt x="190" y="148"/>
                </a:cubicBezTo>
                <a:cubicBezTo>
                  <a:pt x="199" y="149"/>
                  <a:pt x="207" y="136"/>
                  <a:pt x="197" y="132"/>
                </a:cubicBezTo>
                <a:cubicBezTo>
                  <a:pt x="134" y="104"/>
                  <a:pt x="0" y="180"/>
                  <a:pt x="46" y="257"/>
                </a:cubicBezTo>
                <a:cubicBezTo>
                  <a:pt x="67" y="291"/>
                  <a:pt x="119" y="292"/>
                  <a:pt x="154" y="291"/>
                </a:cubicBezTo>
                <a:cubicBezTo>
                  <a:pt x="183" y="291"/>
                  <a:pt x="212" y="287"/>
                  <a:pt x="240" y="282"/>
                </a:cubicBezTo>
                <a:cubicBezTo>
                  <a:pt x="299" y="344"/>
                  <a:pt x="398" y="338"/>
                  <a:pt x="460" y="283"/>
                </a:cubicBezTo>
                <a:cubicBezTo>
                  <a:pt x="477" y="268"/>
                  <a:pt x="489" y="249"/>
                  <a:pt x="496" y="228"/>
                </a:cubicBezTo>
                <a:cubicBezTo>
                  <a:pt x="554" y="215"/>
                  <a:pt x="619" y="195"/>
                  <a:pt x="661" y="154"/>
                </a:cubicBezTo>
                <a:cubicBezTo>
                  <a:pt x="703" y="113"/>
                  <a:pt x="652" y="69"/>
                  <a:pt x="612" y="61"/>
                </a:cubicBezTo>
                <a:moveTo>
                  <a:pt x="278" y="275"/>
                </a:moveTo>
                <a:cubicBezTo>
                  <a:pt x="287" y="273"/>
                  <a:pt x="296" y="271"/>
                  <a:pt x="304" y="269"/>
                </a:cubicBezTo>
                <a:cubicBezTo>
                  <a:pt x="356" y="258"/>
                  <a:pt x="408" y="248"/>
                  <a:pt x="460" y="236"/>
                </a:cubicBezTo>
                <a:cubicBezTo>
                  <a:pt x="454" y="246"/>
                  <a:pt x="447" y="255"/>
                  <a:pt x="439" y="262"/>
                </a:cubicBezTo>
                <a:cubicBezTo>
                  <a:pt x="394" y="306"/>
                  <a:pt x="327" y="307"/>
                  <a:pt x="278" y="275"/>
                </a:cubicBezTo>
              </a:path>
            </a:pathLst>
          </a:custGeom>
          <a:solidFill>
            <a:srgbClr val="FF3E3E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07" name="Freeform 30"/>
          <p:cNvSpPr>
            <a:spLocks noEditPoints="1"/>
          </p:cNvSpPr>
          <p:nvPr/>
        </p:nvSpPr>
        <p:spPr bwMode="auto">
          <a:xfrm>
            <a:off x="3852296" y="2502267"/>
            <a:ext cx="665610" cy="644411"/>
          </a:xfrm>
          <a:custGeom>
            <a:avLst/>
            <a:gdLst>
              <a:gd name="T0" fmla="*/ 10 w 31"/>
              <a:gd name="T1" fmla="*/ 19 h 30"/>
              <a:gd name="T2" fmla="*/ 11 w 31"/>
              <a:gd name="T3" fmla="*/ 0 h 30"/>
              <a:gd name="T4" fmla="*/ 28 w 31"/>
              <a:gd name="T5" fmla="*/ 8 h 30"/>
              <a:gd name="T6" fmla="*/ 26 w 31"/>
              <a:gd name="T7" fmla="*/ 27 h 30"/>
              <a:gd name="T8" fmla="*/ 23 w 31"/>
              <a:gd name="T9" fmla="*/ 25 h 30"/>
              <a:gd name="T10" fmla="*/ 22 w 31"/>
              <a:gd name="T11" fmla="*/ 21 h 30"/>
              <a:gd name="T12" fmla="*/ 29 w 31"/>
              <a:gd name="T13" fmla="*/ 9 h 30"/>
              <a:gd name="T14" fmla="*/ 22 w 31"/>
              <a:gd name="T15" fmla="*/ 24 h 30"/>
              <a:gd name="T16" fmla="*/ 21 w 31"/>
              <a:gd name="T17" fmla="*/ 22 h 30"/>
              <a:gd name="T18" fmla="*/ 28 w 31"/>
              <a:gd name="T19" fmla="*/ 10 h 30"/>
              <a:gd name="T20" fmla="*/ 24 w 31"/>
              <a:gd name="T21" fmla="*/ 14 h 30"/>
              <a:gd name="T22" fmla="*/ 21 w 31"/>
              <a:gd name="T23" fmla="*/ 18 h 30"/>
              <a:gd name="T24" fmla="*/ 24 w 31"/>
              <a:gd name="T25" fmla="*/ 14 h 30"/>
              <a:gd name="T26" fmla="*/ 20 w 31"/>
              <a:gd name="T27" fmla="*/ 19 h 30"/>
              <a:gd name="T28" fmla="*/ 19 w 31"/>
              <a:gd name="T29" fmla="*/ 20 h 30"/>
              <a:gd name="T30" fmla="*/ 22 w 31"/>
              <a:gd name="T31" fmla="*/ 14 h 30"/>
              <a:gd name="T32" fmla="*/ 23 w 31"/>
              <a:gd name="T33" fmla="*/ 10 h 30"/>
              <a:gd name="T34" fmla="*/ 17 w 31"/>
              <a:gd name="T35" fmla="*/ 22 h 30"/>
              <a:gd name="T36" fmla="*/ 20 w 31"/>
              <a:gd name="T37" fmla="*/ 16 h 30"/>
              <a:gd name="T38" fmla="*/ 16 w 31"/>
              <a:gd name="T39" fmla="*/ 19 h 30"/>
              <a:gd name="T40" fmla="*/ 19 w 31"/>
              <a:gd name="T41" fmla="*/ 12 h 30"/>
              <a:gd name="T42" fmla="*/ 17 w 31"/>
              <a:gd name="T43" fmla="*/ 18 h 30"/>
              <a:gd name="T44" fmla="*/ 21 w 31"/>
              <a:gd name="T45" fmla="*/ 11 h 30"/>
              <a:gd name="T46" fmla="*/ 21 w 31"/>
              <a:gd name="T47" fmla="*/ 10 h 30"/>
              <a:gd name="T48" fmla="*/ 15 w 31"/>
              <a:gd name="T49" fmla="*/ 23 h 30"/>
              <a:gd name="T50" fmla="*/ 16 w 31"/>
              <a:gd name="T51" fmla="*/ 20 h 30"/>
              <a:gd name="T52" fmla="*/ 15 w 31"/>
              <a:gd name="T53" fmla="*/ 13 h 30"/>
              <a:gd name="T54" fmla="*/ 11 w 31"/>
              <a:gd name="T55" fmla="*/ 28 h 30"/>
              <a:gd name="T56" fmla="*/ 17 w 31"/>
              <a:gd name="T57" fmla="*/ 13 h 30"/>
              <a:gd name="T58" fmla="*/ 17 w 31"/>
              <a:gd name="T59" fmla="*/ 17 h 30"/>
              <a:gd name="T60" fmla="*/ 14 w 31"/>
              <a:gd name="T61" fmla="*/ 23 h 30"/>
              <a:gd name="T62" fmla="*/ 19 w 31"/>
              <a:gd name="T63" fmla="*/ 11 h 30"/>
              <a:gd name="T64" fmla="*/ 12 w 31"/>
              <a:gd name="T65" fmla="*/ 26 h 30"/>
              <a:gd name="T66" fmla="*/ 11 w 31"/>
              <a:gd name="T67" fmla="*/ 27 h 30"/>
              <a:gd name="T68" fmla="*/ 11 w 31"/>
              <a:gd name="T69" fmla="*/ 23 h 30"/>
              <a:gd name="T70" fmla="*/ 12 w 31"/>
              <a:gd name="T71" fmla="*/ 20 h 30"/>
              <a:gd name="T72" fmla="*/ 17 w 31"/>
              <a:gd name="T73" fmla="*/ 10 h 30"/>
              <a:gd name="T74" fmla="*/ 11 w 31"/>
              <a:gd name="T75" fmla="*/ 13 h 30"/>
              <a:gd name="T76" fmla="*/ 15 w 31"/>
              <a:gd name="T77" fmla="*/ 8 h 30"/>
              <a:gd name="T78" fmla="*/ 11 w 31"/>
              <a:gd name="T79" fmla="*/ 16 h 30"/>
              <a:gd name="T80" fmla="*/ 11 w 31"/>
              <a:gd name="T81" fmla="*/ 15 h 30"/>
              <a:gd name="T82" fmla="*/ 11 w 31"/>
              <a:gd name="T83" fmla="*/ 11 h 30"/>
              <a:gd name="T84" fmla="*/ 10 w 31"/>
              <a:gd name="T85" fmla="*/ 18 h 30"/>
              <a:gd name="T86" fmla="*/ 14 w 31"/>
              <a:gd name="T87" fmla="*/ 9 h 30"/>
              <a:gd name="T88" fmla="*/ 11 w 31"/>
              <a:gd name="T89" fmla="*/ 12 h 30"/>
              <a:gd name="T90" fmla="*/ 12 w 31"/>
              <a:gd name="T91" fmla="*/ 7 h 30"/>
              <a:gd name="T92" fmla="*/ 12 w 31"/>
              <a:gd name="T93" fmla="*/ 4 h 30"/>
              <a:gd name="T94" fmla="*/ 10 w 31"/>
              <a:gd name="T95" fmla="*/ 14 h 30"/>
              <a:gd name="T96" fmla="*/ 10 w 31"/>
              <a:gd name="T97" fmla="*/ 15 h 30"/>
              <a:gd name="T98" fmla="*/ 10 w 31"/>
              <a:gd name="T99" fmla="*/ 12 h 30"/>
              <a:gd name="T100" fmla="*/ 12 w 31"/>
              <a:gd name="T101" fmla="*/ 7 h 30"/>
              <a:gd name="T102" fmla="*/ 9 w 31"/>
              <a:gd name="T103" fmla="*/ 11 h 30"/>
              <a:gd name="T104" fmla="*/ 5 w 31"/>
              <a:gd name="T105" fmla="*/ 11 h 30"/>
              <a:gd name="T106" fmla="*/ 12 w 31"/>
              <a:gd name="T107" fmla="*/ 2 h 30"/>
              <a:gd name="T108" fmla="*/ 1 w 31"/>
              <a:gd name="T109" fmla="*/ 12 h 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31" h="30">
                <a:moveTo>
                  <a:pt x="16" y="23"/>
                </a:moveTo>
                <a:cubicBezTo>
                  <a:pt x="14" y="25"/>
                  <a:pt x="13" y="27"/>
                  <a:pt x="11" y="30"/>
                </a:cubicBezTo>
                <a:cubicBezTo>
                  <a:pt x="10" y="30"/>
                  <a:pt x="10" y="28"/>
                  <a:pt x="10" y="28"/>
                </a:cubicBezTo>
                <a:cubicBezTo>
                  <a:pt x="10" y="25"/>
                  <a:pt x="10" y="22"/>
                  <a:pt x="10" y="19"/>
                </a:cubicBezTo>
                <a:cubicBezTo>
                  <a:pt x="8" y="18"/>
                  <a:pt x="6" y="17"/>
                  <a:pt x="5" y="15"/>
                </a:cubicBezTo>
                <a:cubicBezTo>
                  <a:pt x="3" y="14"/>
                  <a:pt x="1" y="13"/>
                  <a:pt x="0" y="11"/>
                </a:cubicBezTo>
                <a:cubicBezTo>
                  <a:pt x="3" y="10"/>
                  <a:pt x="7" y="10"/>
                  <a:pt x="11" y="10"/>
                </a:cubicBezTo>
                <a:cubicBezTo>
                  <a:pt x="11" y="7"/>
                  <a:pt x="11" y="4"/>
                  <a:pt x="11" y="0"/>
                </a:cubicBezTo>
                <a:cubicBezTo>
                  <a:pt x="12" y="1"/>
                  <a:pt x="13" y="2"/>
                  <a:pt x="13" y="3"/>
                </a:cubicBezTo>
                <a:cubicBezTo>
                  <a:pt x="14" y="4"/>
                  <a:pt x="15" y="6"/>
                  <a:pt x="16" y="7"/>
                </a:cubicBezTo>
                <a:cubicBezTo>
                  <a:pt x="16" y="8"/>
                  <a:pt x="17" y="8"/>
                  <a:pt x="17" y="9"/>
                </a:cubicBezTo>
                <a:cubicBezTo>
                  <a:pt x="21" y="9"/>
                  <a:pt x="24" y="9"/>
                  <a:pt x="28" y="8"/>
                </a:cubicBezTo>
                <a:cubicBezTo>
                  <a:pt x="29" y="8"/>
                  <a:pt x="30" y="8"/>
                  <a:pt x="31" y="8"/>
                </a:cubicBezTo>
                <a:cubicBezTo>
                  <a:pt x="30" y="10"/>
                  <a:pt x="28" y="12"/>
                  <a:pt x="27" y="13"/>
                </a:cubicBezTo>
                <a:cubicBezTo>
                  <a:pt x="25" y="14"/>
                  <a:pt x="23" y="16"/>
                  <a:pt x="22" y="17"/>
                </a:cubicBezTo>
                <a:cubicBezTo>
                  <a:pt x="23" y="20"/>
                  <a:pt x="25" y="23"/>
                  <a:pt x="26" y="27"/>
                </a:cubicBezTo>
                <a:cubicBezTo>
                  <a:pt x="26" y="27"/>
                  <a:pt x="25" y="27"/>
                  <a:pt x="24" y="26"/>
                </a:cubicBezTo>
                <a:cubicBezTo>
                  <a:pt x="22" y="25"/>
                  <a:pt x="19" y="25"/>
                  <a:pt x="16" y="23"/>
                </a:cubicBezTo>
                <a:close/>
                <a:moveTo>
                  <a:pt x="24" y="25"/>
                </a:moveTo>
                <a:cubicBezTo>
                  <a:pt x="24" y="25"/>
                  <a:pt x="23" y="25"/>
                  <a:pt x="23" y="25"/>
                </a:cubicBezTo>
                <a:cubicBezTo>
                  <a:pt x="23" y="26"/>
                  <a:pt x="24" y="25"/>
                  <a:pt x="25" y="26"/>
                </a:cubicBezTo>
                <a:lnTo>
                  <a:pt x="24" y="25"/>
                </a:lnTo>
                <a:close/>
                <a:moveTo>
                  <a:pt x="22" y="20"/>
                </a:moveTo>
                <a:cubicBezTo>
                  <a:pt x="22" y="21"/>
                  <a:pt x="22" y="21"/>
                  <a:pt x="22" y="21"/>
                </a:cubicBezTo>
                <a:cubicBezTo>
                  <a:pt x="23" y="22"/>
                  <a:pt x="23" y="23"/>
                  <a:pt x="24" y="24"/>
                </a:cubicBezTo>
                <a:cubicBezTo>
                  <a:pt x="23" y="23"/>
                  <a:pt x="23" y="21"/>
                  <a:pt x="22" y="20"/>
                </a:cubicBezTo>
                <a:close/>
                <a:moveTo>
                  <a:pt x="29" y="9"/>
                </a:moveTo>
                <a:cubicBezTo>
                  <a:pt x="29" y="9"/>
                  <a:pt x="29" y="9"/>
                  <a:pt x="29" y="9"/>
                </a:cubicBezTo>
                <a:cubicBezTo>
                  <a:pt x="29" y="9"/>
                  <a:pt x="30" y="9"/>
                  <a:pt x="30" y="9"/>
                </a:cubicBezTo>
                <a:cubicBezTo>
                  <a:pt x="29" y="9"/>
                  <a:pt x="29" y="9"/>
                  <a:pt x="29" y="9"/>
                </a:cubicBezTo>
                <a:close/>
                <a:moveTo>
                  <a:pt x="18" y="22"/>
                </a:moveTo>
                <a:cubicBezTo>
                  <a:pt x="19" y="22"/>
                  <a:pt x="21" y="24"/>
                  <a:pt x="22" y="24"/>
                </a:cubicBezTo>
                <a:cubicBezTo>
                  <a:pt x="21" y="23"/>
                  <a:pt x="19" y="22"/>
                  <a:pt x="18" y="22"/>
                </a:cubicBezTo>
                <a:close/>
                <a:moveTo>
                  <a:pt x="21" y="22"/>
                </a:moveTo>
                <a:cubicBezTo>
                  <a:pt x="21" y="22"/>
                  <a:pt x="21" y="23"/>
                  <a:pt x="22" y="23"/>
                </a:cubicBezTo>
                <a:cubicBezTo>
                  <a:pt x="22" y="22"/>
                  <a:pt x="22" y="22"/>
                  <a:pt x="21" y="22"/>
                </a:cubicBezTo>
                <a:close/>
                <a:moveTo>
                  <a:pt x="27" y="9"/>
                </a:moveTo>
                <a:cubicBezTo>
                  <a:pt x="27" y="9"/>
                  <a:pt x="27" y="9"/>
                  <a:pt x="27" y="9"/>
                </a:cubicBezTo>
                <a:cubicBezTo>
                  <a:pt x="27" y="10"/>
                  <a:pt x="27" y="10"/>
                  <a:pt x="27" y="11"/>
                </a:cubicBezTo>
                <a:cubicBezTo>
                  <a:pt x="27" y="11"/>
                  <a:pt x="28" y="11"/>
                  <a:pt x="28" y="10"/>
                </a:cubicBezTo>
                <a:cubicBezTo>
                  <a:pt x="27" y="10"/>
                  <a:pt x="28" y="10"/>
                  <a:pt x="27" y="9"/>
                </a:cubicBezTo>
                <a:close/>
                <a:moveTo>
                  <a:pt x="24" y="14"/>
                </a:moveTo>
                <a:cubicBezTo>
                  <a:pt x="24" y="13"/>
                  <a:pt x="25" y="13"/>
                  <a:pt x="25" y="13"/>
                </a:cubicBezTo>
                <a:cubicBezTo>
                  <a:pt x="25" y="12"/>
                  <a:pt x="24" y="13"/>
                  <a:pt x="24" y="14"/>
                </a:cubicBezTo>
                <a:close/>
                <a:moveTo>
                  <a:pt x="26" y="10"/>
                </a:moveTo>
                <a:cubicBezTo>
                  <a:pt x="26" y="10"/>
                  <a:pt x="26" y="10"/>
                  <a:pt x="26" y="10"/>
                </a:cubicBezTo>
                <a:cubicBezTo>
                  <a:pt x="26" y="9"/>
                  <a:pt x="26" y="10"/>
                  <a:pt x="26" y="10"/>
                </a:cubicBezTo>
                <a:close/>
                <a:moveTo>
                  <a:pt x="21" y="18"/>
                </a:moveTo>
                <a:cubicBezTo>
                  <a:pt x="21" y="18"/>
                  <a:pt x="21" y="19"/>
                  <a:pt x="21" y="19"/>
                </a:cubicBezTo>
                <a:cubicBezTo>
                  <a:pt x="21" y="18"/>
                  <a:pt x="21" y="18"/>
                  <a:pt x="21" y="18"/>
                </a:cubicBezTo>
                <a:close/>
                <a:moveTo>
                  <a:pt x="23" y="14"/>
                </a:moveTo>
                <a:cubicBezTo>
                  <a:pt x="23" y="15"/>
                  <a:pt x="23" y="14"/>
                  <a:pt x="24" y="14"/>
                </a:cubicBezTo>
                <a:cubicBezTo>
                  <a:pt x="23" y="14"/>
                  <a:pt x="23" y="14"/>
                  <a:pt x="23" y="14"/>
                </a:cubicBezTo>
                <a:close/>
                <a:moveTo>
                  <a:pt x="20" y="19"/>
                </a:moveTo>
                <a:cubicBezTo>
                  <a:pt x="21" y="20"/>
                  <a:pt x="21" y="20"/>
                  <a:pt x="21" y="20"/>
                </a:cubicBezTo>
                <a:lnTo>
                  <a:pt x="20" y="19"/>
                </a:lnTo>
                <a:close/>
                <a:moveTo>
                  <a:pt x="19" y="20"/>
                </a:moveTo>
                <a:cubicBezTo>
                  <a:pt x="19" y="20"/>
                  <a:pt x="19" y="20"/>
                  <a:pt x="18" y="20"/>
                </a:cubicBezTo>
                <a:cubicBezTo>
                  <a:pt x="19" y="20"/>
                  <a:pt x="20" y="21"/>
                  <a:pt x="20" y="20"/>
                </a:cubicBezTo>
                <a:lnTo>
                  <a:pt x="19" y="20"/>
                </a:lnTo>
                <a:close/>
                <a:moveTo>
                  <a:pt x="22" y="14"/>
                </a:moveTo>
                <a:cubicBezTo>
                  <a:pt x="22" y="14"/>
                  <a:pt x="21" y="13"/>
                  <a:pt x="21" y="14"/>
                </a:cubicBezTo>
                <a:cubicBezTo>
                  <a:pt x="21" y="14"/>
                  <a:pt x="22" y="15"/>
                  <a:pt x="22" y="14"/>
                </a:cubicBezTo>
                <a:cubicBezTo>
                  <a:pt x="22" y="14"/>
                  <a:pt x="22" y="14"/>
                  <a:pt x="22" y="14"/>
                </a:cubicBezTo>
                <a:close/>
                <a:moveTo>
                  <a:pt x="22" y="12"/>
                </a:moveTo>
                <a:cubicBezTo>
                  <a:pt x="22" y="13"/>
                  <a:pt x="23" y="13"/>
                  <a:pt x="23" y="12"/>
                </a:cubicBezTo>
                <a:cubicBezTo>
                  <a:pt x="23" y="12"/>
                  <a:pt x="22" y="12"/>
                  <a:pt x="22" y="12"/>
                </a:cubicBezTo>
                <a:close/>
                <a:moveTo>
                  <a:pt x="23" y="10"/>
                </a:moveTo>
                <a:cubicBezTo>
                  <a:pt x="23" y="10"/>
                  <a:pt x="24" y="10"/>
                  <a:pt x="24" y="10"/>
                </a:cubicBezTo>
                <a:cubicBezTo>
                  <a:pt x="24" y="9"/>
                  <a:pt x="24" y="9"/>
                  <a:pt x="24" y="9"/>
                </a:cubicBezTo>
                <a:cubicBezTo>
                  <a:pt x="24" y="10"/>
                  <a:pt x="23" y="9"/>
                  <a:pt x="23" y="10"/>
                </a:cubicBezTo>
                <a:close/>
                <a:moveTo>
                  <a:pt x="17" y="22"/>
                </a:moveTo>
                <a:cubicBezTo>
                  <a:pt x="18" y="23"/>
                  <a:pt x="18" y="23"/>
                  <a:pt x="18" y="23"/>
                </a:cubicBezTo>
                <a:cubicBezTo>
                  <a:pt x="18" y="22"/>
                  <a:pt x="18" y="22"/>
                  <a:pt x="18" y="22"/>
                </a:cubicBezTo>
                <a:cubicBezTo>
                  <a:pt x="17" y="22"/>
                  <a:pt x="17" y="22"/>
                  <a:pt x="17" y="22"/>
                </a:cubicBezTo>
                <a:close/>
                <a:moveTo>
                  <a:pt x="20" y="16"/>
                </a:moveTo>
                <a:cubicBezTo>
                  <a:pt x="19" y="16"/>
                  <a:pt x="19" y="16"/>
                  <a:pt x="19" y="16"/>
                </a:cubicBezTo>
                <a:cubicBezTo>
                  <a:pt x="19" y="16"/>
                  <a:pt x="20" y="17"/>
                  <a:pt x="20" y="17"/>
                </a:cubicBezTo>
                <a:cubicBezTo>
                  <a:pt x="20" y="16"/>
                  <a:pt x="20" y="16"/>
                  <a:pt x="20" y="16"/>
                </a:cubicBezTo>
                <a:close/>
                <a:moveTo>
                  <a:pt x="16" y="19"/>
                </a:moveTo>
                <a:cubicBezTo>
                  <a:pt x="17" y="19"/>
                  <a:pt x="17" y="19"/>
                  <a:pt x="18" y="19"/>
                </a:cubicBezTo>
                <a:cubicBezTo>
                  <a:pt x="18" y="19"/>
                  <a:pt x="18" y="19"/>
                  <a:pt x="18" y="19"/>
                </a:cubicBezTo>
                <a:cubicBezTo>
                  <a:pt x="18" y="18"/>
                  <a:pt x="16" y="18"/>
                  <a:pt x="16" y="19"/>
                </a:cubicBezTo>
                <a:close/>
                <a:moveTo>
                  <a:pt x="19" y="12"/>
                </a:moveTo>
                <a:cubicBezTo>
                  <a:pt x="20" y="13"/>
                  <a:pt x="20" y="13"/>
                  <a:pt x="21" y="13"/>
                </a:cubicBezTo>
                <a:cubicBezTo>
                  <a:pt x="20" y="12"/>
                  <a:pt x="20" y="12"/>
                  <a:pt x="19" y="12"/>
                </a:cubicBezTo>
                <a:close/>
                <a:moveTo>
                  <a:pt x="17" y="17"/>
                </a:moveTo>
                <a:cubicBezTo>
                  <a:pt x="17" y="18"/>
                  <a:pt x="17" y="18"/>
                  <a:pt x="17" y="18"/>
                </a:cubicBezTo>
                <a:cubicBezTo>
                  <a:pt x="17" y="18"/>
                  <a:pt x="18" y="18"/>
                  <a:pt x="18" y="18"/>
                </a:cubicBezTo>
                <a:lnTo>
                  <a:pt x="17" y="17"/>
                </a:lnTo>
                <a:close/>
                <a:moveTo>
                  <a:pt x="20" y="11"/>
                </a:moveTo>
                <a:cubicBezTo>
                  <a:pt x="21" y="11"/>
                  <a:pt x="21" y="11"/>
                  <a:pt x="21" y="11"/>
                </a:cubicBezTo>
                <a:cubicBezTo>
                  <a:pt x="21" y="11"/>
                  <a:pt x="21" y="11"/>
                  <a:pt x="21" y="11"/>
                </a:cubicBezTo>
                <a:cubicBezTo>
                  <a:pt x="21" y="11"/>
                  <a:pt x="20" y="11"/>
                  <a:pt x="20" y="11"/>
                </a:cubicBezTo>
                <a:close/>
                <a:moveTo>
                  <a:pt x="21" y="10"/>
                </a:moveTo>
                <a:cubicBezTo>
                  <a:pt x="21" y="10"/>
                  <a:pt x="21" y="10"/>
                  <a:pt x="21" y="10"/>
                </a:cubicBezTo>
                <a:cubicBezTo>
                  <a:pt x="22" y="10"/>
                  <a:pt x="22" y="10"/>
                  <a:pt x="22" y="10"/>
                </a:cubicBezTo>
                <a:lnTo>
                  <a:pt x="21" y="10"/>
                </a:lnTo>
                <a:close/>
                <a:moveTo>
                  <a:pt x="15" y="22"/>
                </a:moveTo>
                <a:cubicBezTo>
                  <a:pt x="15" y="22"/>
                  <a:pt x="14" y="23"/>
                  <a:pt x="15" y="23"/>
                </a:cubicBezTo>
                <a:cubicBezTo>
                  <a:pt x="15" y="23"/>
                  <a:pt x="15" y="22"/>
                  <a:pt x="15" y="22"/>
                </a:cubicBezTo>
                <a:cubicBezTo>
                  <a:pt x="15" y="22"/>
                  <a:pt x="15" y="22"/>
                  <a:pt x="15" y="22"/>
                </a:cubicBezTo>
                <a:close/>
                <a:moveTo>
                  <a:pt x="12" y="18"/>
                </a:moveTo>
                <a:cubicBezTo>
                  <a:pt x="13" y="20"/>
                  <a:pt x="15" y="20"/>
                  <a:pt x="16" y="20"/>
                </a:cubicBezTo>
                <a:cubicBezTo>
                  <a:pt x="15" y="19"/>
                  <a:pt x="13" y="17"/>
                  <a:pt x="12" y="18"/>
                </a:cubicBezTo>
                <a:close/>
                <a:moveTo>
                  <a:pt x="15" y="13"/>
                </a:moveTo>
                <a:cubicBezTo>
                  <a:pt x="16" y="14"/>
                  <a:pt x="18" y="15"/>
                  <a:pt x="19" y="15"/>
                </a:cubicBezTo>
                <a:cubicBezTo>
                  <a:pt x="18" y="14"/>
                  <a:pt x="16" y="13"/>
                  <a:pt x="15" y="13"/>
                </a:cubicBezTo>
                <a:close/>
                <a:moveTo>
                  <a:pt x="13" y="25"/>
                </a:moveTo>
                <a:cubicBezTo>
                  <a:pt x="13" y="26"/>
                  <a:pt x="13" y="26"/>
                  <a:pt x="13" y="26"/>
                </a:cubicBezTo>
                <a:cubicBezTo>
                  <a:pt x="12" y="26"/>
                  <a:pt x="12" y="26"/>
                  <a:pt x="12" y="26"/>
                </a:cubicBezTo>
                <a:cubicBezTo>
                  <a:pt x="12" y="27"/>
                  <a:pt x="10" y="27"/>
                  <a:pt x="11" y="28"/>
                </a:cubicBezTo>
                <a:cubicBezTo>
                  <a:pt x="11" y="27"/>
                  <a:pt x="13" y="26"/>
                  <a:pt x="13" y="25"/>
                </a:cubicBezTo>
                <a:close/>
                <a:moveTo>
                  <a:pt x="17" y="13"/>
                </a:moveTo>
                <a:cubicBezTo>
                  <a:pt x="18" y="13"/>
                  <a:pt x="18" y="14"/>
                  <a:pt x="19" y="14"/>
                </a:cubicBezTo>
                <a:cubicBezTo>
                  <a:pt x="18" y="14"/>
                  <a:pt x="18" y="13"/>
                  <a:pt x="17" y="13"/>
                </a:cubicBezTo>
                <a:close/>
                <a:moveTo>
                  <a:pt x="14" y="16"/>
                </a:moveTo>
                <a:cubicBezTo>
                  <a:pt x="14" y="16"/>
                  <a:pt x="13" y="16"/>
                  <a:pt x="14" y="17"/>
                </a:cubicBezTo>
                <a:cubicBezTo>
                  <a:pt x="14" y="17"/>
                  <a:pt x="15" y="17"/>
                  <a:pt x="16" y="17"/>
                </a:cubicBezTo>
                <a:cubicBezTo>
                  <a:pt x="17" y="17"/>
                  <a:pt x="17" y="17"/>
                  <a:pt x="17" y="17"/>
                </a:cubicBezTo>
                <a:cubicBezTo>
                  <a:pt x="16" y="17"/>
                  <a:pt x="15" y="16"/>
                  <a:pt x="14" y="16"/>
                </a:cubicBezTo>
                <a:close/>
                <a:moveTo>
                  <a:pt x="12" y="22"/>
                </a:moveTo>
                <a:cubicBezTo>
                  <a:pt x="12" y="23"/>
                  <a:pt x="13" y="23"/>
                  <a:pt x="13" y="23"/>
                </a:cubicBezTo>
                <a:cubicBezTo>
                  <a:pt x="14" y="23"/>
                  <a:pt x="14" y="23"/>
                  <a:pt x="14" y="23"/>
                </a:cubicBezTo>
                <a:cubicBezTo>
                  <a:pt x="13" y="23"/>
                  <a:pt x="13" y="23"/>
                  <a:pt x="12" y="22"/>
                </a:cubicBezTo>
                <a:close/>
                <a:moveTo>
                  <a:pt x="19" y="10"/>
                </a:moveTo>
                <a:cubicBezTo>
                  <a:pt x="18" y="10"/>
                  <a:pt x="18" y="10"/>
                  <a:pt x="18" y="10"/>
                </a:cubicBezTo>
                <a:cubicBezTo>
                  <a:pt x="18" y="11"/>
                  <a:pt x="19" y="11"/>
                  <a:pt x="19" y="11"/>
                </a:cubicBezTo>
                <a:cubicBezTo>
                  <a:pt x="19" y="11"/>
                  <a:pt x="19" y="10"/>
                  <a:pt x="19" y="10"/>
                </a:cubicBezTo>
                <a:close/>
                <a:moveTo>
                  <a:pt x="11" y="24"/>
                </a:moveTo>
                <a:cubicBezTo>
                  <a:pt x="10" y="25"/>
                  <a:pt x="11" y="25"/>
                  <a:pt x="11" y="25"/>
                </a:cubicBezTo>
                <a:cubicBezTo>
                  <a:pt x="11" y="25"/>
                  <a:pt x="11" y="25"/>
                  <a:pt x="12" y="26"/>
                </a:cubicBezTo>
                <a:cubicBezTo>
                  <a:pt x="12" y="25"/>
                  <a:pt x="12" y="25"/>
                  <a:pt x="12" y="25"/>
                </a:cubicBezTo>
                <a:cubicBezTo>
                  <a:pt x="11" y="25"/>
                  <a:pt x="11" y="24"/>
                  <a:pt x="11" y="24"/>
                </a:cubicBezTo>
                <a:close/>
                <a:moveTo>
                  <a:pt x="11" y="26"/>
                </a:moveTo>
                <a:cubicBezTo>
                  <a:pt x="11" y="27"/>
                  <a:pt x="11" y="27"/>
                  <a:pt x="11" y="27"/>
                </a:cubicBezTo>
                <a:lnTo>
                  <a:pt x="11" y="26"/>
                </a:lnTo>
                <a:close/>
                <a:moveTo>
                  <a:pt x="11" y="22"/>
                </a:moveTo>
                <a:cubicBezTo>
                  <a:pt x="11" y="23"/>
                  <a:pt x="10" y="23"/>
                  <a:pt x="11" y="23"/>
                </a:cubicBezTo>
                <a:cubicBezTo>
                  <a:pt x="11" y="23"/>
                  <a:pt x="11" y="23"/>
                  <a:pt x="11" y="23"/>
                </a:cubicBezTo>
                <a:cubicBezTo>
                  <a:pt x="11" y="23"/>
                  <a:pt x="11" y="22"/>
                  <a:pt x="11" y="22"/>
                </a:cubicBezTo>
                <a:close/>
                <a:moveTo>
                  <a:pt x="11" y="20"/>
                </a:moveTo>
                <a:cubicBezTo>
                  <a:pt x="11" y="21"/>
                  <a:pt x="11" y="21"/>
                  <a:pt x="11" y="21"/>
                </a:cubicBezTo>
                <a:cubicBezTo>
                  <a:pt x="11" y="21"/>
                  <a:pt x="12" y="21"/>
                  <a:pt x="12" y="20"/>
                </a:cubicBezTo>
                <a:cubicBezTo>
                  <a:pt x="12" y="20"/>
                  <a:pt x="11" y="20"/>
                  <a:pt x="11" y="20"/>
                </a:cubicBezTo>
                <a:close/>
                <a:moveTo>
                  <a:pt x="16" y="10"/>
                </a:moveTo>
                <a:cubicBezTo>
                  <a:pt x="16" y="11"/>
                  <a:pt x="16" y="11"/>
                  <a:pt x="16" y="11"/>
                </a:cubicBezTo>
                <a:cubicBezTo>
                  <a:pt x="17" y="10"/>
                  <a:pt x="17" y="10"/>
                  <a:pt x="17" y="10"/>
                </a:cubicBezTo>
                <a:cubicBezTo>
                  <a:pt x="16" y="10"/>
                  <a:pt x="16" y="10"/>
                  <a:pt x="16" y="10"/>
                </a:cubicBezTo>
                <a:close/>
                <a:moveTo>
                  <a:pt x="11" y="13"/>
                </a:moveTo>
                <a:cubicBezTo>
                  <a:pt x="12" y="14"/>
                  <a:pt x="14" y="15"/>
                  <a:pt x="15" y="14"/>
                </a:cubicBezTo>
                <a:cubicBezTo>
                  <a:pt x="13" y="14"/>
                  <a:pt x="12" y="13"/>
                  <a:pt x="11" y="13"/>
                </a:cubicBezTo>
                <a:close/>
                <a:moveTo>
                  <a:pt x="11" y="18"/>
                </a:moveTo>
                <a:cubicBezTo>
                  <a:pt x="10" y="19"/>
                  <a:pt x="11" y="19"/>
                  <a:pt x="12" y="19"/>
                </a:cubicBezTo>
                <a:cubicBezTo>
                  <a:pt x="11" y="19"/>
                  <a:pt x="11" y="18"/>
                  <a:pt x="11" y="18"/>
                </a:cubicBezTo>
                <a:close/>
                <a:moveTo>
                  <a:pt x="15" y="8"/>
                </a:moveTo>
                <a:cubicBezTo>
                  <a:pt x="15" y="8"/>
                  <a:pt x="16" y="9"/>
                  <a:pt x="15" y="10"/>
                </a:cubicBezTo>
                <a:cubicBezTo>
                  <a:pt x="15" y="10"/>
                  <a:pt x="16" y="10"/>
                  <a:pt x="16" y="9"/>
                </a:cubicBezTo>
                <a:cubicBezTo>
                  <a:pt x="16" y="9"/>
                  <a:pt x="16" y="8"/>
                  <a:pt x="15" y="8"/>
                </a:cubicBezTo>
                <a:close/>
                <a:moveTo>
                  <a:pt x="11" y="16"/>
                </a:moveTo>
                <a:cubicBezTo>
                  <a:pt x="11" y="17"/>
                  <a:pt x="12" y="18"/>
                  <a:pt x="12" y="17"/>
                </a:cubicBezTo>
                <a:cubicBezTo>
                  <a:pt x="12" y="17"/>
                  <a:pt x="11" y="16"/>
                  <a:pt x="11" y="16"/>
                </a:cubicBezTo>
                <a:close/>
                <a:moveTo>
                  <a:pt x="11" y="14"/>
                </a:moveTo>
                <a:cubicBezTo>
                  <a:pt x="11" y="15"/>
                  <a:pt x="11" y="15"/>
                  <a:pt x="11" y="15"/>
                </a:cubicBezTo>
                <a:cubicBezTo>
                  <a:pt x="12" y="16"/>
                  <a:pt x="12" y="16"/>
                  <a:pt x="13" y="16"/>
                </a:cubicBezTo>
                <a:cubicBezTo>
                  <a:pt x="12" y="15"/>
                  <a:pt x="12" y="14"/>
                  <a:pt x="11" y="14"/>
                </a:cubicBezTo>
                <a:close/>
                <a:moveTo>
                  <a:pt x="13" y="11"/>
                </a:moveTo>
                <a:cubicBezTo>
                  <a:pt x="12" y="11"/>
                  <a:pt x="12" y="11"/>
                  <a:pt x="11" y="11"/>
                </a:cubicBezTo>
                <a:cubicBezTo>
                  <a:pt x="12" y="12"/>
                  <a:pt x="14" y="13"/>
                  <a:pt x="14" y="12"/>
                </a:cubicBezTo>
                <a:cubicBezTo>
                  <a:pt x="14" y="12"/>
                  <a:pt x="13" y="11"/>
                  <a:pt x="13" y="11"/>
                </a:cubicBezTo>
                <a:close/>
                <a:moveTo>
                  <a:pt x="8" y="17"/>
                </a:moveTo>
                <a:cubicBezTo>
                  <a:pt x="8" y="17"/>
                  <a:pt x="10" y="18"/>
                  <a:pt x="10" y="18"/>
                </a:cubicBezTo>
                <a:cubicBezTo>
                  <a:pt x="9" y="18"/>
                  <a:pt x="9" y="17"/>
                  <a:pt x="8" y="17"/>
                </a:cubicBezTo>
                <a:close/>
                <a:moveTo>
                  <a:pt x="14" y="9"/>
                </a:moveTo>
                <a:cubicBezTo>
                  <a:pt x="14" y="10"/>
                  <a:pt x="14" y="10"/>
                  <a:pt x="14" y="10"/>
                </a:cubicBezTo>
                <a:cubicBezTo>
                  <a:pt x="14" y="9"/>
                  <a:pt x="14" y="9"/>
                  <a:pt x="14" y="9"/>
                </a:cubicBezTo>
                <a:close/>
                <a:moveTo>
                  <a:pt x="14" y="8"/>
                </a:moveTo>
                <a:cubicBezTo>
                  <a:pt x="14" y="8"/>
                  <a:pt x="14" y="8"/>
                  <a:pt x="14" y="8"/>
                </a:cubicBezTo>
                <a:cubicBezTo>
                  <a:pt x="14" y="8"/>
                  <a:pt x="14" y="8"/>
                  <a:pt x="14" y="8"/>
                </a:cubicBezTo>
                <a:close/>
                <a:moveTo>
                  <a:pt x="11" y="12"/>
                </a:moveTo>
                <a:cubicBezTo>
                  <a:pt x="11" y="12"/>
                  <a:pt x="11" y="12"/>
                  <a:pt x="11" y="12"/>
                </a:cubicBezTo>
                <a:cubicBezTo>
                  <a:pt x="12" y="13"/>
                  <a:pt x="12" y="13"/>
                  <a:pt x="12" y="13"/>
                </a:cubicBezTo>
                <a:lnTo>
                  <a:pt x="11" y="12"/>
                </a:lnTo>
                <a:close/>
                <a:moveTo>
                  <a:pt x="12" y="7"/>
                </a:moveTo>
                <a:cubicBezTo>
                  <a:pt x="11" y="8"/>
                  <a:pt x="12" y="8"/>
                  <a:pt x="11" y="9"/>
                </a:cubicBezTo>
                <a:cubicBezTo>
                  <a:pt x="12" y="9"/>
                  <a:pt x="12" y="9"/>
                  <a:pt x="13" y="9"/>
                </a:cubicBezTo>
                <a:cubicBezTo>
                  <a:pt x="13" y="9"/>
                  <a:pt x="13" y="8"/>
                  <a:pt x="12" y="7"/>
                </a:cubicBezTo>
                <a:close/>
                <a:moveTo>
                  <a:pt x="12" y="4"/>
                </a:moveTo>
                <a:cubicBezTo>
                  <a:pt x="11" y="5"/>
                  <a:pt x="13" y="6"/>
                  <a:pt x="14" y="7"/>
                </a:cubicBezTo>
                <a:cubicBezTo>
                  <a:pt x="14" y="6"/>
                  <a:pt x="13" y="5"/>
                  <a:pt x="12" y="4"/>
                </a:cubicBezTo>
                <a:close/>
                <a:moveTo>
                  <a:pt x="8" y="13"/>
                </a:moveTo>
                <a:cubicBezTo>
                  <a:pt x="9" y="13"/>
                  <a:pt x="9" y="14"/>
                  <a:pt x="10" y="14"/>
                </a:cubicBezTo>
                <a:cubicBezTo>
                  <a:pt x="10" y="14"/>
                  <a:pt x="10" y="14"/>
                  <a:pt x="10" y="14"/>
                </a:cubicBezTo>
                <a:cubicBezTo>
                  <a:pt x="10" y="13"/>
                  <a:pt x="9" y="13"/>
                  <a:pt x="8" y="13"/>
                </a:cubicBezTo>
                <a:close/>
                <a:moveTo>
                  <a:pt x="8" y="14"/>
                </a:moveTo>
                <a:cubicBezTo>
                  <a:pt x="8" y="14"/>
                  <a:pt x="9" y="15"/>
                  <a:pt x="10" y="15"/>
                </a:cubicBezTo>
                <a:cubicBezTo>
                  <a:pt x="9" y="14"/>
                  <a:pt x="9" y="13"/>
                  <a:pt x="8" y="14"/>
                </a:cubicBezTo>
                <a:close/>
                <a:moveTo>
                  <a:pt x="10" y="11"/>
                </a:moveTo>
                <a:cubicBezTo>
                  <a:pt x="10" y="11"/>
                  <a:pt x="10" y="11"/>
                  <a:pt x="9" y="12"/>
                </a:cubicBezTo>
                <a:cubicBezTo>
                  <a:pt x="10" y="12"/>
                  <a:pt x="10" y="12"/>
                  <a:pt x="10" y="12"/>
                </a:cubicBezTo>
                <a:cubicBezTo>
                  <a:pt x="11" y="12"/>
                  <a:pt x="11" y="11"/>
                  <a:pt x="10" y="11"/>
                </a:cubicBezTo>
                <a:close/>
                <a:moveTo>
                  <a:pt x="12" y="6"/>
                </a:moveTo>
                <a:cubicBezTo>
                  <a:pt x="12" y="7"/>
                  <a:pt x="12" y="7"/>
                  <a:pt x="12" y="7"/>
                </a:cubicBezTo>
                <a:cubicBezTo>
                  <a:pt x="12" y="7"/>
                  <a:pt x="12" y="7"/>
                  <a:pt x="12" y="7"/>
                </a:cubicBezTo>
                <a:cubicBezTo>
                  <a:pt x="12" y="7"/>
                  <a:pt x="12" y="6"/>
                  <a:pt x="12" y="6"/>
                </a:cubicBezTo>
                <a:close/>
                <a:moveTo>
                  <a:pt x="8" y="11"/>
                </a:moveTo>
                <a:cubicBezTo>
                  <a:pt x="8" y="11"/>
                  <a:pt x="8" y="11"/>
                  <a:pt x="9" y="12"/>
                </a:cubicBezTo>
                <a:cubicBezTo>
                  <a:pt x="9" y="11"/>
                  <a:pt x="9" y="11"/>
                  <a:pt x="9" y="11"/>
                </a:cubicBezTo>
                <a:cubicBezTo>
                  <a:pt x="9" y="11"/>
                  <a:pt x="8" y="11"/>
                  <a:pt x="8" y="11"/>
                </a:cubicBezTo>
                <a:close/>
                <a:moveTo>
                  <a:pt x="5" y="11"/>
                </a:moveTo>
                <a:cubicBezTo>
                  <a:pt x="6" y="12"/>
                  <a:pt x="7" y="13"/>
                  <a:pt x="8" y="12"/>
                </a:cubicBezTo>
                <a:cubicBezTo>
                  <a:pt x="7" y="12"/>
                  <a:pt x="5" y="11"/>
                  <a:pt x="5" y="11"/>
                </a:cubicBezTo>
                <a:close/>
                <a:moveTo>
                  <a:pt x="12" y="2"/>
                </a:moveTo>
                <a:cubicBezTo>
                  <a:pt x="12" y="3"/>
                  <a:pt x="12" y="3"/>
                  <a:pt x="12" y="3"/>
                </a:cubicBezTo>
                <a:cubicBezTo>
                  <a:pt x="12" y="3"/>
                  <a:pt x="12" y="3"/>
                  <a:pt x="12" y="3"/>
                </a:cubicBezTo>
                <a:lnTo>
                  <a:pt x="12" y="2"/>
                </a:lnTo>
                <a:close/>
                <a:moveTo>
                  <a:pt x="3" y="12"/>
                </a:moveTo>
                <a:cubicBezTo>
                  <a:pt x="4" y="13"/>
                  <a:pt x="4" y="13"/>
                  <a:pt x="4" y="13"/>
                </a:cubicBezTo>
                <a:lnTo>
                  <a:pt x="3" y="12"/>
                </a:lnTo>
                <a:close/>
                <a:moveTo>
                  <a:pt x="1" y="12"/>
                </a:moveTo>
                <a:cubicBezTo>
                  <a:pt x="2" y="12"/>
                  <a:pt x="2" y="12"/>
                  <a:pt x="2" y="12"/>
                </a:cubicBezTo>
                <a:cubicBezTo>
                  <a:pt x="2" y="11"/>
                  <a:pt x="2" y="11"/>
                  <a:pt x="2" y="11"/>
                </a:cubicBezTo>
                <a:cubicBezTo>
                  <a:pt x="2" y="11"/>
                  <a:pt x="2" y="11"/>
                  <a:pt x="1" y="12"/>
                </a:cubicBezTo>
                <a:close/>
              </a:path>
            </a:pathLst>
          </a:custGeom>
          <a:solidFill>
            <a:srgbClr val="F7B63E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13" name="Freeform 298"/>
          <p:cNvSpPr>
            <a:spLocks noEditPoints="1"/>
          </p:cNvSpPr>
          <p:nvPr/>
        </p:nvSpPr>
        <p:spPr bwMode="auto">
          <a:xfrm>
            <a:off x="8031072" y="3381315"/>
            <a:ext cx="401939" cy="403919"/>
          </a:xfrm>
          <a:custGeom>
            <a:avLst/>
            <a:gdLst>
              <a:gd name="T0" fmla="*/ 14 w 62"/>
              <a:gd name="T1" fmla="*/ 46 h 62"/>
              <a:gd name="T2" fmla="*/ 0 w 62"/>
              <a:gd name="T3" fmla="*/ 22 h 62"/>
              <a:gd name="T4" fmla="*/ 8 w 62"/>
              <a:gd name="T5" fmla="*/ 2 h 62"/>
              <a:gd name="T6" fmla="*/ 9 w 62"/>
              <a:gd name="T7" fmla="*/ 2 h 62"/>
              <a:gd name="T8" fmla="*/ 17 w 62"/>
              <a:gd name="T9" fmla="*/ 0 h 62"/>
              <a:gd name="T10" fmla="*/ 39 w 62"/>
              <a:gd name="T11" fmla="*/ 15 h 62"/>
              <a:gd name="T12" fmla="*/ 42 w 62"/>
              <a:gd name="T13" fmla="*/ 18 h 62"/>
              <a:gd name="T14" fmla="*/ 44 w 62"/>
              <a:gd name="T15" fmla="*/ 12 h 62"/>
              <a:gd name="T16" fmla="*/ 51 w 62"/>
              <a:gd name="T17" fmla="*/ 6 h 62"/>
              <a:gd name="T18" fmla="*/ 58 w 62"/>
              <a:gd name="T19" fmla="*/ 12 h 62"/>
              <a:gd name="T20" fmla="*/ 61 w 62"/>
              <a:gd name="T21" fmla="*/ 16 h 62"/>
              <a:gd name="T22" fmla="*/ 61 w 62"/>
              <a:gd name="T23" fmla="*/ 16 h 62"/>
              <a:gd name="T24" fmla="*/ 62 w 62"/>
              <a:gd name="T25" fmla="*/ 24 h 62"/>
              <a:gd name="T26" fmla="*/ 52 w 62"/>
              <a:gd name="T27" fmla="*/ 60 h 62"/>
              <a:gd name="T28" fmla="*/ 51 w 62"/>
              <a:gd name="T29" fmla="*/ 62 h 62"/>
              <a:gd name="T30" fmla="*/ 21 w 62"/>
              <a:gd name="T31" fmla="*/ 44 h 62"/>
              <a:gd name="T32" fmla="*/ 27 w 62"/>
              <a:gd name="T33" fmla="*/ 48 h 62"/>
              <a:gd name="T34" fmla="*/ 47 w 62"/>
              <a:gd name="T35" fmla="*/ 55 h 62"/>
              <a:gd name="T36" fmla="*/ 50 w 62"/>
              <a:gd name="T37" fmla="*/ 47 h 62"/>
              <a:gd name="T38" fmla="*/ 55 w 62"/>
              <a:gd name="T39" fmla="*/ 24 h 62"/>
              <a:gd name="T40" fmla="*/ 55 w 62"/>
              <a:gd name="T41" fmla="*/ 18 h 62"/>
              <a:gd name="T42" fmla="*/ 53 w 62"/>
              <a:gd name="T43" fmla="*/ 16 h 62"/>
              <a:gd name="T44" fmla="*/ 51 w 62"/>
              <a:gd name="T45" fmla="*/ 13 h 62"/>
              <a:gd name="T46" fmla="*/ 50 w 62"/>
              <a:gd name="T47" fmla="*/ 15 h 62"/>
              <a:gd name="T48" fmla="*/ 47 w 62"/>
              <a:gd name="T49" fmla="*/ 30 h 62"/>
              <a:gd name="T50" fmla="*/ 39 w 62"/>
              <a:gd name="T51" fmla="*/ 27 h 62"/>
              <a:gd name="T52" fmla="*/ 34 w 62"/>
              <a:gd name="T53" fmla="*/ 18 h 62"/>
              <a:gd name="T54" fmla="*/ 17 w 62"/>
              <a:gd name="T55" fmla="*/ 7 h 62"/>
              <a:gd name="T56" fmla="*/ 12 w 62"/>
              <a:gd name="T57" fmla="*/ 8 h 62"/>
              <a:gd name="T58" fmla="*/ 12 w 62"/>
              <a:gd name="T59" fmla="*/ 8 h 62"/>
              <a:gd name="T60" fmla="*/ 10 w 62"/>
              <a:gd name="T61" fmla="*/ 11 h 62"/>
              <a:gd name="T62" fmla="*/ 7 w 62"/>
              <a:gd name="T63" fmla="*/ 22 h 62"/>
              <a:gd name="T64" fmla="*/ 19 w 62"/>
              <a:gd name="T65" fmla="*/ 41 h 62"/>
              <a:gd name="T66" fmla="*/ 19 w 62"/>
              <a:gd name="T67" fmla="*/ 41 h 62"/>
              <a:gd name="T68" fmla="*/ 19 w 62"/>
              <a:gd name="T69" fmla="*/ 41 h 62"/>
              <a:gd name="T70" fmla="*/ 21 w 62"/>
              <a:gd name="T71" fmla="*/ 44 h 62"/>
              <a:gd name="T72" fmla="*/ 47 w 62"/>
              <a:gd name="T73" fmla="*/ 28 h 62"/>
              <a:gd name="T74" fmla="*/ 51 w 62"/>
              <a:gd name="T75" fmla="*/ 13 h 62"/>
              <a:gd name="T76" fmla="*/ 51 w 62"/>
              <a:gd name="T77" fmla="*/ 13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62" h="62">
                <a:moveTo>
                  <a:pt x="49" y="62"/>
                </a:moveTo>
                <a:cubicBezTo>
                  <a:pt x="30" y="62"/>
                  <a:pt x="16" y="48"/>
                  <a:pt x="14" y="46"/>
                </a:cubicBezTo>
                <a:cubicBezTo>
                  <a:pt x="14" y="46"/>
                  <a:pt x="14" y="46"/>
                  <a:pt x="14" y="46"/>
                </a:cubicBezTo>
                <a:cubicBezTo>
                  <a:pt x="4" y="38"/>
                  <a:pt x="0" y="29"/>
                  <a:pt x="0" y="22"/>
                </a:cubicBezTo>
                <a:cubicBezTo>
                  <a:pt x="0" y="22"/>
                  <a:pt x="0" y="22"/>
                  <a:pt x="0" y="22"/>
                </a:cubicBezTo>
                <a:cubicBezTo>
                  <a:pt x="1" y="10"/>
                  <a:pt x="8" y="3"/>
                  <a:pt x="8" y="2"/>
                </a:cubicBezTo>
                <a:cubicBezTo>
                  <a:pt x="8" y="2"/>
                  <a:pt x="8" y="2"/>
                  <a:pt x="8" y="2"/>
                </a:cubicBezTo>
                <a:cubicBezTo>
                  <a:pt x="9" y="2"/>
                  <a:pt x="9" y="2"/>
                  <a:pt x="9" y="2"/>
                </a:cubicBezTo>
                <a:cubicBezTo>
                  <a:pt x="10" y="2"/>
                  <a:pt x="10" y="2"/>
                  <a:pt x="10" y="2"/>
                </a:cubicBezTo>
                <a:cubicBezTo>
                  <a:pt x="12" y="1"/>
                  <a:pt x="14" y="0"/>
                  <a:pt x="17" y="0"/>
                </a:cubicBezTo>
                <a:cubicBezTo>
                  <a:pt x="17" y="0"/>
                  <a:pt x="17" y="0"/>
                  <a:pt x="17" y="0"/>
                </a:cubicBezTo>
                <a:cubicBezTo>
                  <a:pt x="27" y="0"/>
                  <a:pt x="35" y="8"/>
                  <a:pt x="39" y="15"/>
                </a:cubicBezTo>
                <a:cubicBezTo>
                  <a:pt x="39" y="15"/>
                  <a:pt x="39" y="15"/>
                  <a:pt x="39" y="15"/>
                </a:cubicBezTo>
                <a:cubicBezTo>
                  <a:pt x="40" y="16"/>
                  <a:pt x="41" y="17"/>
                  <a:pt x="42" y="18"/>
                </a:cubicBezTo>
                <a:cubicBezTo>
                  <a:pt x="42" y="18"/>
                  <a:pt x="42" y="18"/>
                  <a:pt x="42" y="18"/>
                </a:cubicBezTo>
                <a:cubicBezTo>
                  <a:pt x="42" y="16"/>
                  <a:pt x="43" y="14"/>
                  <a:pt x="44" y="12"/>
                </a:cubicBezTo>
                <a:cubicBezTo>
                  <a:pt x="44" y="12"/>
                  <a:pt x="44" y="12"/>
                  <a:pt x="44" y="12"/>
                </a:cubicBezTo>
                <a:cubicBezTo>
                  <a:pt x="45" y="9"/>
                  <a:pt x="47" y="6"/>
                  <a:pt x="51" y="6"/>
                </a:cubicBezTo>
                <a:cubicBezTo>
                  <a:pt x="51" y="6"/>
                  <a:pt x="51" y="6"/>
                  <a:pt x="51" y="6"/>
                </a:cubicBezTo>
                <a:cubicBezTo>
                  <a:pt x="55" y="6"/>
                  <a:pt x="57" y="9"/>
                  <a:pt x="58" y="12"/>
                </a:cubicBezTo>
                <a:cubicBezTo>
                  <a:pt x="58" y="12"/>
                  <a:pt x="58" y="12"/>
                  <a:pt x="58" y="12"/>
                </a:cubicBezTo>
                <a:cubicBezTo>
                  <a:pt x="60" y="14"/>
                  <a:pt x="61" y="16"/>
                  <a:pt x="61" y="16"/>
                </a:cubicBezTo>
                <a:cubicBezTo>
                  <a:pt x="61" y="16"/>
                  <a:pt x="61" y="16"/>
                  <a:pt x="61" y="16"/>
                </a:cubicBezTo>
                <a:cubicBezTo>
                  <a:pt x="61" y="16"/>
                  <a:pt x="61" y="16"/>
                  <a:pt x="61" y="16"/>
                </a:cubicBezTo>
                <a:cubicBezTo>
                  <a:pt x="61" y="17"/>
                  <a:pt x="61" y="17"/>
                  <a:pt x="61" y="17"/>
                </a:cubicBezTo>
                <a:cubicBezTo>
                  <a:pt x="61" y="19"/>
                  <a:pt x="62" y="21"/>
                  <a:pt x="62" y="24"/>
                </a:cubicBezTo>
                <a:cubicBezTo>
                  <a:pt x="62" y="24"/>
                  <a:pt x="62" y="24"/>
                  <a:pt x="62" y="24"/>
                </a:cubicBezTo>
                <a:cubicBezTo>
                  <a:pt x="62" y="42"/>
                  <a:pt x="52" y="60"/>
                  <a:pt x="52" y="60"/>
                </a:cubicBezTo>
                <a:cubicBezTo>
                  <a:pt x="52" y="60"/>
                  <a:pt x="52" y="60"/>
                  <a:pt x="52" y="60"/>
                </a:cubicBezTo>
                <a:cubicBezTo>
                  <a:pt x="51" y="62"/>
                  <a:pt x="51" y="62"/>
                  <a:pt x="51" y="62"/>
                </a:cubicBezTo>
                <a:cubicBezTo>
                  <a:pt x="49" y="62"/>
                  <a:pt x="49" y="62"/>
                  <a:pt x="49" y="62"/>
                </a:cubicBezTo>
                <a:close/>
                <a:moveTo>
                  <a:pt x="21" y="44"/>
                </a:moveTo>
                <a:cubicBezTo>
                  <a:pt x="23" y="45"/>
                  <a:pt x="25" y="47"/>
                  <a:pt x="27" y="48"/>
                </a:cubicBezTo>
                <a:cubicBezTo>
                  <a:pt x="27" y="48"/>
                  <a:pt x="27" y="48"/>
                  <a:pt x="27" y="48"/>
                </a:cubicBezTo>
                <a:cubicBezTo>
                  <a:pt x="32" y="52"/>
                  <a:pt x="39" y="55"/>
                  <a:pt x="47" y="55"/>
                </a:cubicBezTo>
                <a:cubicBezTo>
                  <a:pt x="47" y="55"/>
                  <a:pt x="47" y="55"/>
                  <a:pt x="47" y="55"/>
                </a:cubicBezTo>
                <a:cubicBezTo>
                  <a:pt x="48" y="54"/>
                  <a:pt x="49" y="50"/>
                  <a:pt x="50" y="47"/>
                </a:cubicBezTo>
                <a:cubicBezTo>
                  <a:pt x="50" y="47"/>
                  <a:pt x="50" y="47"/>
                  <a:pt x="50" y="47"/>
                </a:cubicBezTo>
                <a:cubicBezTo>
                  <a:pt x="53" y="40"/>
                  <a:pt x="55" y="32"/>
                  <a:pt x="55" y="24"/>
                </a:cubicBezTo>
                <a:cubicBezTo>
                  <a:pt x="55" y="24"/>
                  <a:pt x="55" y="24"/>
                  <a:pt x="55" y="24"/>
                </a:cubicBezTo>
                <a:cubicBezTo>
                  <a:pt x="55" y="22"/>
                  <a:pt x="55" y="20"/>
                  <a:pt x="55" y="18"/>
                </a:cubicBezTo>
                <a:cubicBezTo>
                  <a:pt x="55" y="18"/>
                  <a:pt x="55" y="18"/>
                  <a:pt x="55" y="18"/>
                </a:cubicBezTo>
                <a:cubicBezTo>
                  <a:pt x="54" y="18"/>
                  <a:pt x="54" y="17"/>
                  <a:pt x="53" y="16"/>
                </a:cubicBezTo>
                <a:cubicBezTo>
                  <a:pt x="53" y="16"/>
                  <a:pt x="53" y="16"/>
                  <a:pt x="53" y="16"/>
                </a:cubicBezTo>
                <a:cubicBezTo>
                  <a:pt x="53" y="14"/>
                  <a:pt x="51" y="13"/>
                  <a:pt x="51" y="13"/>
                </a:cubicBezTo>
                <a:cubicBezTo>
                  <a:pt x="51" y="13"/>
                  <a:pt x="51" y="13"/>
                  <a:pt x="51" y="13"/>
                </a:cubicBezTo>
                <a:cubicBezTo>
                  <a:pt x="51" y="13"/>
                  <a:pt x="50" y="14"/>
                  <a:pt x="50" y="15"/>
                </a:cubicBezTo>
                <a:cubicBezTo>
                  <a:pt x="50" y="15"/>
                  <a:pt x="50" y="15"/>
                  <a:pt x="50" y="15"/>
                </a:cubicBezTo>
                <a:cubicBezTo>
                  <a:pt x="49" y="17"/>
                  <a:pt x="48" y="22"/>
                  <a:pt x="47" y="30"/>
                </a:cubicBezTo>
                <a:cubicBezTo>
                  <a:pt x="47" y="30"/>
                  <a:pt x="47" y="30"/>
                  <a:pt x="47" y="30"/>
                </a:cubicBezTo>
                <a:cubicBezTo>
                  <a:pt x="40" y="31"/>
                  <a:pt x="40" y="31"/>
                  <a:pt x="40" y="31"/>
                </a:cubicBezTo>
                <a:cubicBezTo>
                  <a:pt x="40" y="31"/>
                  <a:pt x="40" y="29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8" y="25"/>
                  <a:pt x="36" y="21"/>
                  <a:pt x="34" y="18"/>
                </a:cubicBezTo>
                <a:cubicBezTo>
                  <a:pt x="34" y="18"/>
                  <a:pt x="34" y="18"/>
                  <a:pt x="34" y="18"/>
                </a:cubicBezTo>
                <a:cubicBezTo>
                  <a:pt x="30" y="12"/>
                  <a:pt x="24" y="7"/>
                  <a:pt x="17" y="7"/>
                </a:cubicBezTo>
                <a:cubicBezTo>
                  <a:pt x="17" y="7"/>
                  <a:pt x="17" y="7"/>
                  <a:pt x="17" y="7"/>
                </a:cubicBezTo>
                <a:cubicBezTo>
                  <a:pt x="15" y="7"/>
                  <a:pt x="14" y="7"/>
                  <a:pt x="12" y="8"/>
                </a:cubicBezTo>
                <a:cubicBezTo>
                  <a:pt x="12" y="8"/>
                  <a:pt x="12" y="8"/>
                  <a:pt x="12" y="8"/>
                </a:cubicBezTo>
                <a:cubicBezTo>
                  <a:pt x="12" y="8"/>
                  <a:pt x="12" y="8"/>
                  <a:pt x="12" y="8"/>
                </a:cubicBezTo>
                <a:cubicBezTo>
                  <a:pt x="12" y="8"/>
                  <a:pt x="12" y="8"/>
                  <a:pt x="12" y="8"/>
                </a:cubicBezTo>
                <a:cubicBezTo>
                  <a:pt x="12" y="9"/>
                  <a:pt x="11" y="10"/>
                  <a:pt x="10" y="11"/>
                </a:cubicBezTo>
                <a:cubicBezTo>
                  <a:pt x="10" y="11"/>
                  <a:pt x="10" y="11"/>
                  <a:pt x="10" y="11"/>
                </a:cubicBezTo>
                <a:cubicBezTo>
                  <a:pt x="8" y="14"/>
                  <a:pt x="7" y="17"/>
                  <a:pt x="7" y="22"/>
                </a:cubicBezTo>
                <a:cubicBezTo>
                  <a:pt x="7" y="22"/>
                  <a:pt x="7" y="22"/>
                  <a:pt x="7" y="22"/>
                </a:cubicBezTo>
                <a:cubicBezTo>
                  <a:pt x="7" y="27"/>
                  <a:pt x="9" y="34"/>
                  <a:pt x="19" y="41"/>
                </a:cubicBezTo>
                <a:cubicBezTo>
                  <a:pt x="19" y="41"/>
                  <a:pt x="19" y="41"/>
                  <a:pt x="19" y="41"/>
                </a:cubicBezTo>
                <a:cubicBezTo>
                  <a:pt x="19" y="41"/>
                  <a:pt x="19" y="41"/>
                  <a:pt x="19" y="41"/>
                </a:cubicBezTo>
                <a:cubicBezTo>
                  <a:pt x="19" y="41"/>
                  <a:pt x="19" y="41"/>
                  <a:pt x="19" y="41"/>
                </a:cubicBezTo>
                <a:cubicBezTo>
                  <a:pt x="19" y="41"/>
                  <a:pt x="19" y="41"/>
                  <a:pt x="19" y="41"/>
                </a:cubicBezTo>
                <a:cubicBezTo>
                  <a:pt x="19" y="41"/>
                  <a:pt x="19" y="41"/>
                  <a:pt x="19" y="41"/>
                </a:cubicBezTo>
                <a:cubicBezTo>
                  <a:pt x="19" y="41"/>
                  <a:pt x="20" y="42"/>
                  <a:pt x="21" y="44"/>
                </a:cubicBezTo>
                <a:close/>
                <a:moveTo>
                  <a:pt x="44" y="29"/>
                </a:moveTo>
                <a:cubicBezTo>
                  <a:pt x="47" y="28"/>
                  <a:pt x="47" y="28"/>
                  <a:pt x="47" y="28"/>
                </a:cubicBezTo>
                <a:cubicBezTo>
                  <a:pt x="44" y="29"/>
                  <a:pt x="44" y="29"/>
                  <a:pt x="44" y="29"/>
                </a:cubicBezTo>
                <a:close/>
                <a:moveTo>
                  <a:pt x="51" y="13"/>
                </a:moveTo>
                <a:cubicBezTo>
                  <a:pt x="51" y="13"/>
                  <a:pt x="51" y="13"/>
                  <a:pt x="51" y="13"/>
                </a:cubicBezTo>
                <a:cubicBezTo>
                  <a:pt x="51" y="13"/>
                  <a:pt x="51" y="13"/>
                  <a:pt x="51" y="13"/>
                </a:cubicBezTo>
                <a:close/>
              </a:path>
            </a:pathLst>
          </a:custGeom>
          <a:solidFill>
            <a:srgbClr val="70AD47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57" name="椭圆 156"/>
          <p:cNvSpPr/>
          <p:nvPr/>
        </p:nvSpPr>
        <p:spPr>
          <a:xfrm>
            <a:off x="-894918" y="3954141"/>
            <a:ext cx="765646" cy="765646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8" name="椭圆 157"/>
          <p:cNvSpPr/>
          <p:nvPr/>
        </p:nvSpPr>
        <p:spPr>
          <a:xfrm>
            <a:off x="-894918" y="3195132"/>
            <a:ext cx="765646" cy="765646"/>
          </a:xfrm>
          <a:prstGeom prst="ellipse">
            <a:avLst/>
          </a:prstGeom>
          <a:solidFill>
            <a:srgbClr val="76AA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9" name="椭圆 158"/>
          <p:cNvSpPr/>
          <p:nvPr/>
        </p:nvSpPr>
        <p:spPr>
          <a:xfrm>
            <a:off x="-894918" y="2432805"/>
            <a:ext cx="765646" cy="765646"/>
          </a:xfrm>
          <a:prstGeom prst="ellipse">
            <a:avLst/>
          </a:prstGeom>
          <a:solidFill>
            <a:srgbClr val="FF3E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0" name="椭圆 159"/>
          <p:cNvSpPr/>
          <p:nvPr/>
        </p:nvSpPr>
        <p:spPr>
          <a:xfrm>
            <a:off x="-874228" y="1670696"/>
            <a:ext cx="765646" cy="765646"/>
          </a:xfrm>
          <a:prstGeom prst="ellipse">
            <a:avLst/>
          </a:prstGeom>
          <a:solidFill>
            <a:srgbClr val="F7B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1" name="文本框 5"/>
          <p:cNvSpPr txBox="1">
            <a:spLocks noChangeArrowheads="1"/>
          </p:cNvSpPr>
          <p:nvPr/>
        </p:nvSpPr>
        <p:spPr bwMode="auto">
          <a:xfrm>
            <a:off x="2417198" y="561990"/>
            <a:ext cx="7109640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defTabSz="51435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5400" b="1" dirty="0">
                <a:solidFill>
                  <a:srgbClr val="2E2E2E"/>
                </a:solidFill>
                <a:latin typeface="微软雅黑" panose="020B0503020204020204" charset="-122"/>
                <a:ea typeface="创艺简细圆" pitchFamily="2" charset="-122"/>
              </a:rPr>
              <a:t>图书平台系统项目答辩</a:t>
            </a:r>
          </a:p>
        </p:txBody>
      </p:sp>
      <p:cxnSp>
        <p:nvCxnSpPr>
          <p:cNvPr id="162" name="直接连接符 161"/>
          <p:cNvCxnSpPr/>
          <p:nvPr/>
        </p:nvCxnSpPr>
        <p:spPr>
          <a:xfrm>
            <a:off x="5655106" y="1703788"/>
            <a:ext cx="720000" cy="0"/>
          </a:xfrm>
          <a:prstGeom prst="line">
            <a:avLst/>
          </a:prstGeom>
          <a:noFill/>
          <a:ln w="38100" cap="flat" cmpd="sng" algn="ctr">
            <a:solidFill>
              <a:srgbClr val="2E2E2E"/>
            </a:solidFill>
            <a:prstDash val="solid"/>
            <a:miter lim="800000"/>
          </a:ln>
          <a:effectLst/>
        </p:spPr>
      </p:cxnSp>
      <p:pic>
        <p:nvPicPr>
          <p:cNvPr id="3" name="Lady &amp; Bird (淑女与鸟组合) - Stephanie Says (史蒂芬妮说)(1)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112843" y="-1043712"/>
            <a:ext cx="609600" cy="609600"/>
          </a:xfrm>
          <a:prstGeom prst="rect">
            <a:avLst/>
          </a:prstGeom>
        </p:spPr>
      </p:pic>
      <p:grpSp>
        <p:nvGrpSpPr>
          <p:cNvPr id="163" name="组合 162">
            <a:extLst>
              <a:ext uri="{FF2B5EF4-FFF2-40B4-BE49-F238E27FC236}">
                <a16:creationId xmlns:a16="http://schemas.microsoft.com/office/drawing/2014/main" id="{E7E89FC2-7716-4257-A729-7BD6F574C1DA}"/>
              </a:ext>
            </a:extLst>
          </p:cNvPr>
          <p:cNvGrpSpPr/>
          <p:nvPr/>
        </p:nvGrpSpPr>
        <p:grpSpPr>
          <a:xfrm>
            <a:off x="7810944" y="1837266"/>
            <a:ext cx="2513870" cy="840287"/>
            <a:chOff x="9798519" y="1230028"/>
            <a:chExt cx="2290917" cy="705934"/>
          </a:xfrm>
        </p:grpSpPr>
        <p:sp>
          <p:nvSpPr>
            <p:cNvPr id="164" name="任意多边形 209">
              <a:extLst>
                <a:ext uri="{FF2B5EF4-FFF2-40B4-BE49-F238E27FC236}">
                  <a16:creationId xmlns:a16="http://schemas.microsoft.com/office/drawing/2014/main" id="{87F78D72-A6E5-4FFB-BE17-8468D08FE2B6}"/>
                </a:ext>
              </a:extLst>
            </p:cNvPr>
            <p:cNvSpPr/>
            <p:nvPr/>
          </p:nvSpPr>
          <p:spPr>
            <a:xfrm flipH="1">
              <a:off x="9798519" y="1230028"/>
              <a:ext cx="1574048" cy="686646"/>
            </a:xfrm>
            <a:custGeom>
              <a:avLst/>
              <a:gdLst>
                <a:gd name="connsiteX0" fmla="*/ 3108161 w 5108590"/>
                <a:gd name="connsiteY0" fmla="*/ 0 h 2871537"/>
                <a:gd name="connsiteX1" fmla="*/ 3989444 w 5108590"/>
                <a:gd name="connsiteY1" fmla="*/ 400035 h 2871537"/>
                <a:gd name="connsiteX2" fmla="*/ 4086693 w 5108590"/>
                <a:gd name="connsiteY2" fmla="*/ 563266 h 2871537"/>
                <a:gd name="connsiteX3" fmla="*/ 4131348 w 5108590"/>
                <a:gd name="connsiteY3" fmla="*/ 534900 h 2871537"/>
                <a:gd name="connsiteX4" fmla="*/ 4405156 w 5108590"/>
                <a:gd name="connsiteY4" fmla="*/ 465220 h 2871537"/>
                <a:gd name="connsiteX5" fmla="*/ 5108590 w 5108590"/>
                <a:gd name="connsiteY5" fmla="*/ 1102292 h 2871537"/>
                <a:gd name="connsiteX6" fmla="*/ 4798453 w 5108590"/>
                <a:gd name="connsiteY6" fmla="*/ 1640226 h 2871537"/>
                <a:gd name="connsiteX7" fmla="*/ 4794480 w 5108590"/>
                <a:gd name="connsiteY7" fmla="*/ 1642029 h 2871537"/>
                <a:gd name="connsiteX8" fmla="*/ 4815013 w 5108590"/>
                <a:gd name="connsiteY8" fmla="*/ 1704408 h 2871537"/>
                <a:gd name="connsiteX9" fmla="*/ 4832286 w 5108590"/>
                <a:gd name="connsiteY9" fmla="*/ 1872313 h 2871537"/>
                <a:gd name="connsiteX10" fmla="*/ 3982054 w 5108590"/>
                <a:gd name="connsiteY10" fmla="*/ 2642334 h 2871537"/>
                <a:gd name="connsiteX11" fmla="*/ 3380849 w 5108590"/>
                <a:gd name="connsiteY11" fmla="*/ 2353576 h 2871537"/>
                <a:gd name="connsiteX12" fmla="*/ 3379137 w 5108590"/>
                <a:gd name="connsiteY12" fmla="*/ 2351518 h 2871537"/>
                <a:gd name="connsiteX13" fmla="*/ 3307654 w 5108590"/>
                <a:gd name="connsiteY13" fmla="*/ 2471502 h 2871537"/>
                <a:gd name="connsiteX14" fmla="*/ 2426371 w 5108590"/>
                <a:gd name="connsiteY14" fmla="*/ 2871537 h 2871537"/>
                <a:gd name="connsiteX15" fmla="*/ 1447099 w 5108590"/>
                <a:gd name="connsiteY15" fmla="*/ 2194760 h 2871537"/>
                <a:gd name="connsiteX16" fmla="*/ 1418508 w 5108590"/>
                <a:gd name="connsiteY16" fmla="*/ 2124456 h 2871537"/>
                <a:gd name="connsiteX17" fmla="*/ 1325605 w 5108590"/>
                <a:gd name="connsiteY17" fmla="*/ 2190236 h 2871537"/>
                <a:gd name="connsiteX18" fmla="*/ 850232 w 5108590"/>
                <a:gd name="connsiteY18" fmla="*/ 2310063 h 2871537"/>
                <a:gd name="connsiteX19" fmla="*/ 0 w 5108590"/>
                <a:gd name="connsiteY19" fmla="*/ 1540042 h 2871537"/>
                <a:gd name="connsiteX20" fmla="*/ 850232 w 5108590"/>
                <a:gd name="connsiteY20" fmla="*/ 770021 h 2871537"/>
                <a:gd name="connsiteX21" fmla="*/ 1021583 w 5108590"/>
                <a:gd name="connsiteY21" fmla="*/ 783848 h 2871537"/>
                <a:gd name="connsiteX22" fmla="*/ 1029246 w 5108590"/>
                <a:gd name="connsiteY22" fmla="*/ 785791 h 2871537"/>
                <a:gd name="connsiteX23" fmla="*/ 1026695 w 5108590"/>
                <a:gd name="connsiteY23" fmla="*/ 770021 h 2871537"/>
                <a:gd name="connsiteX24" fmla="*/ 1876927 w 5108590"/>
                <a:gd name="connsiteY24" fmla="*/ 0 h 2871537"/>
                <a:gd name="connsiteX25" fmla="*/ 2478132 w 5108590"/>
                <a:gd name="connsiteY25" fmla="*/ 208922 h 2871537"/>
                <a:gd name="connsiteX26" fmla="*/ 2500065 w 5108590"/>
                <a:gd name="connsiteY26" fmla="*/ 232394 h 2871537"/>
                <a:gd name="connsiteX27" fmla="*/ 2513944 w 5108590"/>
                <a:gd name="connsiteY27" fmla="*/ 219952 h 2871537"/>
                <a:gd name="connsiteX28" fmla="*/ 3108161 w 5108590"/>
                <a:gd name="connsiteY28" fmla="*/ 0 h 2871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108590" h="2871537">
                  <a:moveTo>
                    <a:pt x="3108161" y="0"/>
                  </a:moveTo>
                  <a:cubicBezTo>
                    <a:pt x="3475013" y="0"/>
                    <a:pt x="3798453" y="146705"/>
                    <a:pt x="3989444" y="400035"/>
                  </a:cubicBezTo>
                  <a:lnTo>
                    <a:pt x="4086693" y="563266"/>
                  </a:lnTo>
                  <a:lnTo>
                    <a:pt x="4131348" y="534900"/>
                  </a:lnTo>
                  <a:cubicBezTo>
                    <a:pt x="4215506" y="491765"/>
                    <a:pt x="4308032" y="465220"/>
                    <a:pt x="4405156" y="465220"/>
                  </a:cubicBezTo>
                  <a:cubicBezTo>
                    <a:pt x="4793652" y="465220"/>
                    <a:pt x="5108590" y="713796"/>
                    <a:pt x="5108590" y="1102292"/>
                  </a:cubicBezTo>
                  <a:cubicBezTo>
                    <a:pt x="5108590" y="1345102"/>
                    <a:pt x="4985568" y="1533256"/>
                    <a:pt x="4798453" y="1640226"/>
                  </a:cubicBezTo>
                  <a:lnTo>
                    <a:pt x="4794480" y="1642029"/>
                  </a:lnTo>
                  <a:lnTo>
                    <a:pt x="4815013" y="1704408"/>
                  </a:lnTo>
                  <a:cubicBezTo>
                    <a:pt x="4826338" y="1757563"/>
                    <a:pt x="4832286" y="1813617"/>
                    <a:pt x="4832286" y="1872313"/>
                  </a:cubicBezTo>
                  <a:cubicBezTo>
                    <a:pt x="4832286" y="2341883"/>
                    <a:pt x="4451624" y="2642334"/>
                    <a:pt x="3982054" y="2642334"/>
                  </a:cubicBezTo>
                  <a:cubicBezTo>
                    <a:pt x="3747269" y="2642334"/>
                    <a:pt x="3534711" y="2513997"/>
                    <a:pt x="3380849" y="2353576"/>
                  </a:cubicBezTo>
                  <a:lnTo>
                    <a:pt x="3379137" y="2351518"/>
                  </a:lnTo>
                  <a:lnTo>
                    <a:pt x="3307654" y="2471502"/>
                  </a:lnTo>
                  <a:cubicBezTo>
                    <a:pt x="3116662" y="2724832"/>
                    <a:pt x="2793223" y="2871537"/>
                    <a:pt x="2426371" y="2871537"/>
                  </a:cubicBezTo>
                  <a:cubicBezTo>
                    <a:pt x="1986149" y="2871537"/>
                    <a:pt x="1608440" y="2510590"/>
                    <a:pt x="1447099" y="2194760"/>
                  </a:cubicBezTo>
                  <a:lnTo>
                    <a:pt x="1418508" y="2124456"/>
                  </a:lnTo>
                  <a:lnTo>
                    <a:pt x="1325605" y="2190236"/>
                  </a:lnTo>
                  <a:cubicBezTo>
                    <a:pt x="1189907" y="2267812"/>
                    <a:pt x="1026321" y="2310063"/>
                    <a:pt x="850232" y="2310063"/>
                  </a:cubicBezTo>
                  <a:cubicBezTo>
                    <a:pt x="380662" y="2310063"/>
                    <a:pt x="0" y="1796716"/>
                    <a:pt x="0" y="1540042"/>
                  </a:cubicBezTo>
                  <a:cubicBezTo>
                    <a:pt x="0" y="1283368"/>
                    <a:pt x="380662" y="770021"/>
                    <a:pt x="850232" y="770021"/>
                  </a:cubicBezTo>
                  <a:cubicBezTo>
                    <a:pt x="908928" y="770021"/>
                    <a:pt x="966235" y="774716"/>
                    <a:pt x="1021583" y="783848"/>
                  </a:cubicBezTo>
                  <a:lnTo>
                    <a:pt x="1029246" y="785791"/>
                  </a:lnTo>
                  <a:lnTo>
                    <a:pt x="1026695" y="770021"/>
                  </a:lnTo>
                  <a:cubicBezTo>
                    <a:pt x="1026695" y="513347"/>
                    <a:pt x="1407357" y="0"/>
                    <a:pt x="1876927" y="0"/>
                  </a:cubicBezTo>
                  <a:cubicBezTo>
                    <a:pt x="2111712" y="0"/>
                    <a:pt x="2324270" y="75113"/>
                    <a:pt x="2478132" y="208922"/>
                  </a:cubicBezTo>
                  <a:lnTo>
                    <a:pt x="2500065" y="232394"/>
                  </a:lnTo>
                  <a:lnTo>
                    <a:pt x="2513944" y="219952"/>
                  </a:lnTo>
                  <a:cubicBezTo>
                    <a:pt x="2683567" y="90237"/>
                    <a:pt x="2888050" y="0"/>
                    <a:pt x="3108161" y="0"/>
                  </a:cubicBezTo>
                  <a:close/>
                </a:path>
              </a:pathLst>
            </a:custGeom>
            <a:noFill/>
            <a:ln w="25400">
              <a:solidFill>
                <a:srgbClr val="76AAD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65" name="任意多边形 210">
              <a:extLst>
                <a:ext uri="{FF2B5EF4-FFF2-40B4-BE49-F238E27FC236}">
                  <a16:creationId xmlns:a16="http://schemas.microsoft.com/office/drawing/2014/main" id="{D2CC2AB5-C153-4E37-A120-24A1D88D7F0B}"/>
                </a:ext>
              </a:extLst>
            </p:cNvPr>
            <p:cNvSpPr/>
            <p:nvPr/>
          </p:nvSpPr>
          <p:spPr>
            <a:xfrm>
              <a:off x="10887505" y="1383658"/>
              <a:ext cx="1201931" cy="552304"/>
            </a:xfrm>
            <a:custGeom>
              <a:avLst/>
              <a:gdLst>
                <a:gd name="connsiteX0" fmla="*/ 3108161 w 5108590"/>
                <a:gd name="connsiteY0" fmla="*/ 0 h 2871537"/>
                <a:gd name="connsiteX1" fmla="*/ 3989444 w 5108590"/>
                <a:gd name="connsiteY1" fmla="*/ 400035 h 2871537"/>
                <a:gd name="connsiteX2" fmla="*/ 4086693 w 5108590"/>
                <a:gd name="connsiteY2" fmla="*/ 563266 h 2871537"/>
                <a:gd name="connsiteX3" fmla="*/ 4131348 w 5108590"/>
                <a:gd name="connsiteY3" fmla="*/ 534900 h 2871537"/>
                <a:gd name="connsiteX4" fmla="*/ 4405156 w 5108590"/>
                <a:gd name="connsiteY4" fmla="*/ 465220 h 2871537"/>
                <a:gd name="connsiteX5" fmla="*/ 5108590 w 5108590"/>
                <a:gd name="connsiteY5" fmla="*/ 1102292 h 2871537"/>
                <a:gd name="connsiteX6" fmla="*/ 4798453 w 5108590"/>
                <a:gd name="connsiteY6" fmla="*/ 1640226 h 2871537"/>
                <a:gd name="connsiteX7" fmla="*/ 4794480 w 5108590"/>
                <a:gd name="connsiteY7" fmla="*/ 1642029 h 2871537"/>
                <a:gd name="connsiteX8" fmla="*/ 4815013 w 5108590"/>
                <a:gd name="connsiteY8" fmla="*/ 1704408 h 2871537"/>
                <a:gd name="connsiteX9" fmla="*/ 4832286 w 5108590"/>
                <a:gd name="connsiteY9" fmla="*/ 1872313 h 2871537"/>
                <a:gd name="connsiteX10" fmla="*/ 3982054 w 5108590"/>
                <a:gd name="connsiteY10" fmla="*/ 2642334 h 2871537"/>
                <a:gd name="connsiteX11" fmla="*/ 3380849 w 5108590"/>
                <a:gd name="connsiteY11" fmla="*/ 2353576 h 2871537"/>
                <a:gd name="connsiteX12" fmla="*/ 3379137 w 5108590"/>
                <a:gd name="connsiteY12" fmla="*/ 2351518 h 2871537"/>
                <a:gd name="connsiteX13" fmla="*/ 3307654 w 5108590"/>
                <a:gd name="connsiteY13" fmla="*/ 2471502 h 2871537"/>
                <a:gd name="connsiteX14" fmla="*/ 2426371 w 5108590"/>
                <a:gd name="connsiteY14" fmla="*/ 2871537 h 2871537"/>
                <a:gd name="connsiteX15" fmla="*/ 1447099 w 5108590"/>
                <a:gd name="connsiteY15" fmla="*/ 2194760 h 2871537"/>
                <a:gd name="connsiteX16" fmla="*/ 1418508 w 5108590"/>
                <a:gd name="connsiteY16" fmla="*/ 2124456 h 2871537"/>
                <a:gd name="connsiteX17" fmla="*/ 1325605 w 5108590"/>
                <a:gd name="connsiteY17" fmla="*/ 2190236 h 2871537"/>
                <a:gd name="connsiteX18" fmla="*/ 850232 w 5108590"/>
                <a:gd name="connsiteY18" fmla="*/ 2310063 h 2871537"/>
                <a:gd name="connsiteX19" fmla="*/ 0 w 5108590"/>
                <a:gd name="connsiteY19" fmla="*/ 1540042 h 2871537"/>
                <a:gd name="connsiteX20" fmla="*/ 850232 w 5108590"/>
                <a:gd name="connsiteY20" fmla="*/ 770021 h 2871537"/>
                <a:gd name="connsiteX21" fmla="*/ 1021583 w 5108590"/>
                <a:gd name="connsiteY21" fmla="*/ 783848 h 2871537"/>
                <a:gd name="connsiteX22" fmla="*/ 1029246 w 5108590"/>
                <a:gd name="connsiteY22" fmla="*/ 785791 h 2871537"/>
                <a:gd name="connsiteX23" fmla="*/ 1026695 w 5108590"/>
                <a:gd name="connsiteY23" fmla="*/ 770021 h 2871537"/>
                <a:gd name="connsiteX24" fmla="*/ 1876927 w 5108590"/>
                <a:gd name="connsiteY24" fmla="*/ 0 h 2871537"/>
                <a:gd name="connsiteX25" fmla="*/ 2478132 w 5108590"/>
                <a:gd name="connsiteY25" fmla="*/ 208922 h 2871537"/>
                <a:gd name="connsiteX26" fmla="*/ 2500065 w 5108590"/>
                <a:gd name="connsiteY26" fmla="*/ 232394 h 2871537"/>
                <a:gd name="connsiteX27" fmla="*/ 2513944 w 5108590"/>
                <a:gd name="connsiteY27" fmla="*/ 219952 h 2871537"/>
                <a:gd name="connsiteX28" fmla="*/ 3108161 w 5108590"/>
                <a:gd name="connsiteY28" fmla="*/ 0 h 2871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108590" h="2871537">
                  <a:moveTo>
                    <a:pt x="3108161" y="0"/>
                  </a:moveTo>
                  <a:cubicBezTo>
                    <a:pt x="3475013" y="0"/>
                    <a:pt x="3798453" y="146705"/>
                    <a:pt x="3989444" y="400035"/>
                  </a:cubicBezTo>
                  <a:lnTo>
                    <a:pt x="4086693" y="563266"/>
                  </a:lnTo>
                  <a:lnTo>
                    <a:pt x="4131348" y="534900"/>
                  </a:lnTo>
                  <a:cubicBezTo>
                    <a:pt x="4215506" y="491765"/>
                    <a:pt x="4308032" y="465220"/>
                    <a:pt x="4405156" y="465220"/>
                  </a:cubicBezTo>
                  <a:cubicBezTo>
                    <a:pt x="4793652" y="465220"/>
                    <a:pt x="5108590" y="713796"/>
                    <a:pt x="5108590" y="1102292"/>
                  </a:cubicBezTo>
                  <a:cubicBezTo>
                    <a:pt x="5108590" y="1345102"/>
                    <a:pt x="4985568" y="1533256"/>
                    <a:pt x="4798453" y="1640226"/>
                  </a:cubicBezTo>
                  <a:lnTo>
                    <a:pt x="4794480" y="1642029"/>
                  </a:lnTo>
                  <a:lnTo>
                    <a:pt x="4815013" y="1704408"/>
                  </a:lnTo>
                  <a:cubicBezTo>
                    <a:pt x="4826338" y="1757563"/>
                    <a:pt x="4832286" y="1813617"/>
                    <a:pt x="4832286" y="1872313"/>
                  </a:cubicBezTo>
                  <a:cubicBezTo>
                    <a:pt x="4832286" y="2341883"/>
                    <a:pt x="4451624" y="2642334"/>
                    <a:pt x="3982054" y="2642334"/>
                  </a:cubicBezTo>
                  <a:cubicBezTo>
                    <a:pt x="3747269" y="2642334"/>
                    <a:pt x="3534711" y="2513997"/>
                    <a:pt x="3380849" y="2353576"/>
                  </a:cubicBezTo>
                  <a:lnTo>
                    <a:pt x="3379137" y="2351518"/>
                  </a:lnTo>
                  <a:lnTo>
                    <a:pt x="3307654" y="2471502"/>
                  </a:lnTo>
                  <a:cubicBezTo>
                    <a:pt x="3116662" y="2724832"/>
                    <a:pt x="2793223" y="2871537"/>
                    <a:pt x="2426371" y="2871537"/>
                  </a:cubicBezTo>
                  <a:cubicBezTo>
                    <a:pt x="1986149" y="2871537"/>
                    <a:pt x="1608440" y="2510590"/>
                    <a:pt x="1447099" y="2194760"/>
                  </a:cubicBezTo>
                  <a:lnTo>
                    <a:pt x="1418508" y="2124456"/>
                  </a:lnTo>
                  <a:lnTo>
                    <a:pt x="1325605" y="2190236"/>
                  </a:lnTo>
                  <a:cubicBezTo>
                    <a:pt x="1189907" y="2267812"/>
                    <a:pt x="1026321" y="2310063"/>
                    <a:pt x="850232" y="2310063"/>
                  </a:cubicBezTo>
                  <a:cubicBezTo>
                    <a:pt x="380662" y="2310063"/>
                    <a:pt x="0" y="1796716"/>
                    <a:pt x="0" y="1540042"/>
                  </a:cubicBezTo>
                  <a:cubicBezTo>
                    <a:pt x="0" y="1283368"/>
                    <a:pt x="380662" y="770021"/>
                    <a:pt x="850232" y="770021"/>
                  </a:cubicBezTo>
                  <a:cubicBezTo>
                    <a:pt x="908928" y="770021"/>
                    <a:pt x="966235" y="774716"/>
                    <a:pt x="1021583" y="783848"/>
                  </a:cubicBezTo>
                  <a:lnTo>
                    <a:pt x="1029246" y="785791"/>
                  </a:lnTo>
                  <a:lnTo>
                    <a:pt x="1026695" y="770021"/>
                  </a:lnTo>
                  <a:cubicBezTo>
                    <a:pt x="1026695" y="513347"/>
                    <a:pt x="1407357" y="0"/>
                    <a:pt x="1876927" y="0"/>
                  </a:cubicBezTo>
                  <a:cubicBezTo>
                    <a:pt x="2111712" y="0"/>
                    <a:pt x="2324270" y="75113"/>
                    <a:pt x="2478132" y="208922"/>
                  </a:cubicBezTo>
                  <a:lnTo>
                    <a:pt x="2500065" y="232394"/>
                  </a:lnTo>
                  <a:lnTo>
                    <a:pt x="2513944" y="219952"/>
                  </a:lnTo>
                  <a:cubicBezTo>
                    <a:pt x="2683567" y="90237"/>
                    <a:pt x="2888050" y="0"/>
                    <a:pt x="3108161" y="0"/>
                  </a:cubicBezTo>
                  <a:close/>
                </a:path>
              </a:pathLst>
            </a:custGeom>
            <a:solidFill>
              <a:schemeClr val="bg1"/>
            </a:solidFill>
            <a:ln w="25400">
              <a:solidFill>
                <a:srgbClr val="76AAD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0">
        <p15:prstTrans prst="drape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900" decel="1000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37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900" decel="100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37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900" decel="10000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37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900" decel="100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4" dur="5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1000" tmFilter="0,0; .5, 1; 1, 1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6" presetClass="entr" presetSubtype="37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4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400"/>
                            </p:stCondLst>
                            <p:childTnLst>
                              <p:par>
                                <p:cTn id="5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61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306" grpId="0" animBg="1"/>
      <p:bldP spid="307" grpId="0" animBg="1"/>
      <p:bldP spid="313" grpId="0" animBg="1"/>
      <p:bldP spid="16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组合 51"/>
          <p:cNvGrpSpPr/>
          <p:nvPr/>
        </p:nvGrpSpPr>
        <p:grpSpPr>
          <a:xfrm rot="1192981">
            <a:off x="310650" y="223877"/>
            <a:ext cx="909196" cy="921005"/>
            <a:chOff x="2118580" y="4342651"/>
            <a:chExt cx="672245" cy="680977"/>
          </a:xfrm>
        </p:grpSpPr>
        <p:grpSp>
          <p:nvGrpSpPr>
            <p:cNvPr id="53" name="组合 52"/>
            <p:cNvGrpSpPr/>
            <p:nvPr/>
          </p:nvGrpSpPr>
          <p:grpSpPr>
            <a:xfrm>
              <a:off x="2124539" y="4342651"/>
              <a:ext cx="641611" cy="680977"/>
              <a:chOff x="2124539" y="4342651"/>
              <a:chExt cx="641611" cy="680977"/>
            </a:xfrm>
          </p:grpSpPr>
          <p:sp>
            <p:nvSpPr>
              <p:cNvPr id="71" name="任意多边形 70"/>
              <p:cNvSpPr/>
              <p:nvPr/>
            </p:nvSpPr>
            <p:spPr>
              <a:xfrm>
                <a:off x="2124539" y="4342651"/>
                <a:ext cx="641611" cy="680977"/>
              </a:xfrm>
              <a:custGeom>
                <a:avLst/>
                <a:gdLst>
                  <a:gd name="connsiteX0" fmla="*/ 63 w 140138"/>
                  <a:gd name="connsiteY0" fmla="*/ 65738 h 154344"/>
                  <a:gd name="connsiteX1" fmla="*/ 62928 w 140138"/>
                  <a:gd name="connsiteY1" fmla="*/ 16 h 154344"/>
                  <a:gd name="connsiteX2" fmla="*/ 140080 w 140138"/>
                  <a:gd name="connsiteY2" fmla="*/ 71453 h 154344"/>
                  <a:gd name="connsiteX3" fmla="*/ 74358 w 140138"/>
                  <a:gd name="connsiteY3" fmla="*/ 154321 h 154344"/>
                  <a:gd name="connsiteX4" fmla="*/ 63 w 140138"/>
                  <a:gd name="connsiteY4" fmla="*/ 65738 h 154344"/>
                  <a:gd name="connsiteX0-1" fmla="*/ 63 w 140227"/>
                  <a:gd name="connsiteY0-2" fmla="*/ 65738 h 154534"/>
                  <a:gd name="connsiteX1-3" fmla="*/ 62928 w 140227"/>
                  <a:gd name="connsiteY1-4" fmla="*/ 16 h 154534"/>
                  <a:gd name="connsiteX2-5" fmla="*/ 140080 w 140227"/>
                  <a:gd name="connsiteY2-6" fmla="*/ 71453 h 154534"/>
                  <a:gd name="connsiteX3-7" fmla="*/ 74358 w 140227"/>
                  <a:gd name="connsiteY3-8" fmla="*/ 154321 h 154534"/>
                  <a:gd name="connsiteX4-9" fmla="*/ 63 w 140227"/>
                  <a:gd name="connsiteY4-10" fmla="*/ 65738 h 154534"/>
                  <a:gd name="connsiteX0-11" fmla="*/ 63 w 140227"/>
                  <a:gd name="connsiteY0-12" fmla="*/ 65738 h 154534"/>
                  <a:gd name="connsiteX1-13" fmla="*/ 62928 w 140227"/>
                  <a:gd name="connsiteY1-14" fmla="*/ 16 h 154534"/>
                  <a:gd name="connsiteX2-15" fmla="*/ 140080 w 140227"/>
                  <a:gd name="connsiteY2-16" fmla="*/ 71453 h 154534"/>
                  <a:gd name="connsiteX3-17" fmla="*/ 74358 w 140227"/>
                  <a:gd name="connsiteY3-18" fmla="*/ 154321 h 154534"/>
                  <a:gd name="connsiteX4-19" fmla="*/ 63 w 140227"/>
                  <a:gd name="connsiteY4-20" fmla="*/ 65738 h 154534"/>
                  <a:gd name="connsiteX0-21" fmla="*/ 178 w 140342"/>
                  <a:gd name="connsiteY0-22" fmla="*/ 65738 h 154534"/>
                  <a:gd name="connsiteX1-23" fmla="*/ 63043 w 140342"/>
                  <a:gd name="connsiteY1-24" fmla="*/ 16 h 154534"/>
                  <a:gd name="connsiteX2-25" fmla="*/ 140195 w 140342"/>
                  <a:gd name="connsiteY2-26" fmla="*/ 71453 h 154534"/>
                  <a:gd name="connsiteX3-27" fmla="*/ 74473 w 140342"/>
                  <a:gd name="connsiteY3-28" fmla="*/ 154321 h 154534"/>
                  <a:gd name="connsiteX4-29" fmla="*/ 178 w 140342"/>
                  <a:gd name="connsiteY4-30" fmla="*/ 65738 h 154534"/>
                  <a:gd name="connsiteX0-31" fmla="*/ 178 w 140342"/>
                  <a:gd name="connsiteY0-32" fmla="*/ 65740 h 154536"/>
                  <a:gd name="connsiteX1-33" fmla="*/ 63043 w 140342"/>
                  <a:gd name="connsiteY1-34" fmla="*/ 18 h 154536"/>
                  <a:gd name="connsiteX2-35" fmla="*/ 140195 w 140342"/>
                  <a:gd name="connsiteY2-36" fmla="*/ 71455 h 154536"/>
                  <a:gd name="connsiteX3-37" fmla="*/ 74473 w 140342"/>
                  <a:gd name="connsiteY3-38" fmla="*/ 154323 h 154536"/>
                  <a:gd name="connsiteX4-39" fmla="*/ 178 w 140342"/>
                  <a:gd name="connsiteY4-40" fmla="*/ 65740 h 154536"/>
                  <a:gd name="connsiteX0-41" fmla="*/ 9 w 140173"/>
                  <a:gd name="connsiteY0-42" fmla="*/ 71451 h 160247"/>
                  <a:gd name="connsiteX1-43" fmla="*/ 71446 w 140173"/>
                  <a:gd name="connsiteY1-44" fmla="*/ 14 h 160247"/>
                  <a:gd name="connsiteX2-45" fmla="*/ 140026 w 140173"/>
                  <a:gd name="connsiteY2-46" fmla="*/ 77166 h 160247"/>
                  <a:gd name="connsiteX3-47" fmla="*/ 74304 w 140173"/>
                  <a:gd name="connsiteY3-48" fmla="*/ 160034 h 160247"/>
                  <a:gd name="connsiteX4-49" fmla="*/ 9 w 140173"/>
                  <a:gd name="connsiteY4-50" fmla="*/ 71451 h 160247"/>
                  <a:gd name="connsiteX0-51" fmla="*/ 9 w 140173"/>
                  <a:gd name="connsiteY0-52" fmla="*/ 71451 h 148862"/>
                  <a:gd name="connsiteX1-53" fmla="*/ 71446 w 140173"/>
                  <a:gd name="connsiteY1-54" fmla="*/ 14 h 148862"/>
                  <a:gd name="connsiteX2-55" fmla="*/ 140026 w 140173"/>
                  <a:gd name="connsiteY2-56" fmla="*/ 77166 h 148862"/>
                  <a:gd name="connsiteX3-57" fmla="*/ 74304 w 140173"/>
                  <a:gd name="connsiteY3-58" fmla="*/ 148604 h 148862"/>
                  <a:gd name="connsiteX4-59" fmla="*/ 9 w 140173"/>
                  <a:gd name="connsiteY4-60" fmla="*/ 71451 h 148862"/>
                  <a:gd name="connsiteX0-61" fmla="*/ 9 w 141024"/>
                  <a:gd name="connsiteY0-62" fmla="*/ 71451 h 148862"/>
                  <a:gd name="connsiteX1-63" fmla="*/ 71446 w 141024"/>
                  <a:gd name="connsiteY1-64" fmla="*/ 14 h 148862"/>
                  <a:gd name="connsiteX2-65" fmla="*/ 140026 w 141024"/>
                  <a:gd name="connsiteY2-66" fmla="*/ 77166 h 148862"/>
                  <a:gd name="connsiteX3-67" fmla="*/ 74304 w 141024"/>
                  <a:gd name="connsiteY3-68" fmla="*/ 148604 h 148862"/>
                  <a:gd name="connsiteX4-69" fmla="*/ 9 w 141024"/>
                  <a:gd name="connsiteY4-70" fmla="*/ 71451 h 148862"/>
                  <a:gd name="connsiteX0-71" fmla="*/ 9 w 140173"/>
                  <a:gd name="connsiteY0-72" fmla="*/ 71451 h 148862"/>
                  <a:gd name="connsiteX1-73" fmla="*/ 71446 w 140173"/>
                  <a:gd name="connsiteY1-74" fmla="*/ 14 h 148862"/>
                  <a:gd name="connsiteX2-75" fmla="*/ 140026 w 140173"/>
                  <a:gd name="connsiteY2-76" fmla="*/ 77166 h 148862"/>
                  <a:gd name="connsiteX3-77" fmla="*/ 74304 w 140173"/>
                  <a:gd name="connsiteY3-78" fmla="*/ 148604 h 148862"/>
                  <a:gd name="connsiteX4-79" fmla="*/ 9 w 140173"/>
                  <a:gd name="connsiteY4-80" fmla="*/ 71451 h 148862"/>
                  <a:gd name="connsiteX0-81" fmla="*/ 9 w 140257"/>
                  <a:gd name="connsiteY0-82" fmla="*/ 71451 h 148862"/>
                  <a:gd name="connsiteX1-83" fmla="*/ 71446 w 140257"/>
                  <a:gd name="connsiteY1-84" fmla="*/ 14 h 148862"/>
                  <a:gd name="connsiteX2-85" fmla="*/ 140026 w 140257"/>
                  <a:gd name="connsiteY2-86" fmla="*/ 77166 h 148862"/>
                  <a:gd name="connsiteX3-87" fmla="*/ 74304 w 140257"/>
                  <a:gd name="connsiteY3-88" fmla="*/ 148604 h 148862"/>
                  <a:gd name="connsiteX4-89" fmla="*/ 9 w 140257"/>
                  <a:gd name="connsiteY4-90" fmla="*/ 71451 h 148862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40257" h="148862">
                    <a:moveTo>
                      <a:pt x="9" y="71451"/>
                    </a:moveTo>
                    <a:cubicBezTo>
                      <a:pt x="-467" y="46686"/>
                      <a:pt x="19535" y="-938"/>
                      <a:pt x="71446" y="14"/>
                    </a:cubicBezTo>
                    <a:cubicBezTo>
                      <a:pt x="123357" y="966"/>
                      <a:pt x="142638" y="44242"/>
                      <a:pt x="140026" y="77166"/>
                    </a:cubicBezTo>
                    <a:cubicBezTo>
                      <a:pt x="141931" y="102883"/>
                      <a:pt x="125739" y="152890"/>
                      <a:pt x="74304" y="148604"/>
                    </a:cubicBezTo>
                    <a:cubicBezTo>
                      <a:pt x="22869" y="144318"/>
                      <a:pt x="485" y="96216"/>
                      <a:pt x="9" y="71451"/>
                    </a:cubicBezTo>
                    <a:close/>
                  </a:path>
                </a:pathLst>
              </a:custGeom>
              <a:noFill/>
              <a:ln w="2540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2" name="任意多边形 71"/>
              <p:cNvSpPr/>
              <p:nvPr/>
            </p:nvSpPr>
            <p:spPr>
              <a:xfrm>
                <a:off x="2176934" y="4495047"/>
                <a:ext cx="227805" cy="371040"/>
              </a:xfrm>
              <a:custGeom>
                <a:avLst/>
                <a:gdLst>
                  <a:gd name="connsiteX0" fmla="*/ 131483 w 768692"/>
                  <a:gd name="connsiteY0" fmla="*/ 0 h 962212"/>
                  <a:gd name="connsiteX1" fmla="*/ 394448 w 768692"/>
                  <a:gd name="connsiteY1" fmla="*/ 197223 h 962212"/>
                  <a:gd name="connsiteX2" fmla="*/ 621553 w 768692"/>
                  <a:gd name="connsiteY2" fmla="*/ 137459 h 962212"/>
                  <a:gd name="connsiteX3" fmla="*/ 764989 w 768692"/>
                  <a:gd name="connsiteY3" fmla="*/ 472141 h 962212"/>
                  <a:gd name="connsiteX4" fmla="*/ 472142 w 768692"/>
                  <a:gd name="connsiteY4" fmla="*/ 531906 h 962212"/>
                  <a:gd name="connsiteX5" fmla="*/ 591671 w 768692"/>
                  <a:gd name="connsiteY5" fmla="*/ 770965 h 962212"/>
                  <a:gd name="connsiteX6" fmla="*/ 442259 w 768692"/>
                  <a:gd name="connsiteY6" fmla="*/ 806823 h 962212"/>
                  <a:gd name="connsiteX7" fmla="*/ 352612 w 768692"/>
                  <a:gd name="connsiteY7" fmla="*/ 693271 h 962212"/>
                  <a:gd name="connsiteX8" fmla="*/ 197224 w 768692"/>
                  <a:gd name="connsiteY8" fmla="*/ 878541 h 962212"/>
                  <a:gd name="connsiteX9" fmla="*/ 0 w 768692"/>
                  <a:gd name="connsiteY9" fmla="*/ 962212 h 962212"/>
                  <a:gd name="connsiteX0-1" fmla="*/ 61103 w 698312"/>
                  <a:gd name="connsiteY0-2" fmla="*/ 0 h 1082820"/>
                  <a:gd name="connsiteX1-3" fmla="*/ 324068 w 698312"/>
                  <a:gd name="connsiteY1-4" fmla="*/ 197223 h 1082820"/>
                  <a:gd name="connsiteX2-5" fmla="*/ 551173 w 698312"/>
                  <a:gd name="connsiteY2-6" fmla="*/ 137459 h 1082820"/>
                  <a:gd name="connsiteX3-7" fmla="*/ 694609 w 698312"/>
                  <a:gd name="connsiteY3-8" fmla="*/ 472141 h 1082820"/>
                  <a:gd name="connsiteX4-9" fmla="*/ 401762 w 698312"/>
                  <a:gd name="connsiteY4-10" fmla="*/ 531906 h 1082820"/>
                  <a:gd name="connsiteX5-11" fmla="*/ 521291 w 698312"/>
                  <a:gd name="connsiteY5-12" fmla="*/ 770965 h 1082820"/>
                  <a:gd name="connsiteX6-13" fmla="*/ 371879 w 698312"/>
                  <a:gd name="connsiteY6-14" fmla="*/ 806823 h 1082820"/>
                  <a:gd name="connsiteX7-15" fmla="*/ 282232 w 698312"/>
                  <a:gd name="connsiteY7-16" fmla="*/ 693271 h 1082820"/>
                  <a:gd name="connsiteX8-17" fmla="*/ 126844 w 698312"/>
                  <a:gd name="connsiteY8-18" fmla="*/ 878541 h 1082820"/>
                  <a:gd name="connsiteX9-19" fmla="*/ 0 w 698312"/>
                  <a:gd name="connsiteY9-20" fmla="*/ 1082820 h 1082820"/>
                  <a:gd name="connsiteX0-21" fmla="*/ 61103 w 698312"/>
                  <a:gd name="connsiteY0-22" fmla="*/ 0 h 1082820"/>
                  <a:gd name="connsiteX1-23" fmla="*/ 324068 w 698312"/>
                  <a:gd name="connsiteY1-24" fmla="*/ 197223 h 1082820"/>
                  <a:gd name="connsiteX2-25" fmla="*/ 551173 w 698312"/>
                  <a:gd name="connsiteY2-26" fmla="*/ 137459 h 1082820"/>
                  <a:gd name="connsiteX3-27" fmla="*/ 694609 w 698312"/>
                  <a:gd name="connsiteY3-28" fmla="*/ 472141 h 1082820"/>
                  <a:gd name="connsiteX4-29" fmla="*/ 401762 w 698312"/>
                  <a:gd name="connsiteY4-30" fmla="*/ 531906 h 1082820"/>
                  <a:gd name="connsiteX5-31" fmla="*/ 521291 w 698312"/>
                  <a:gd name="connsiteY5-32" fmla="*/ 770965 h 1082820"/>
                  <a:gd name="connsiteX6-33" fmla="*/ 371879 w 698312"/>
                  <a:gd name="connsiteY6-34" fmla="*/ 806823 h 1082820"/>
                  <a:gd name="connsiteX7-35" fmla="*/ 282232 w 698312"/>
                  <a:gd name="connsiteY7-36" fmla="*/ 693271 h 1082820"/>
                  <a:gd name="connsiteX8-37" fmla="*/ 176111 w 698312"/>
                  <a:gd name="connsiteY8-38" fmla="*/ 905342 h 1082820"/>
                  <a:gd name="connsiteX9-39" fmla="*/ 0 w 698312"/>
                  <a:gd name="connsiteY9-40" fmla="*/ 1082820 h 108282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</a:cxnLst>
                <a:rect l="l" t="t" r="r" b="b"/>
                <a:pathLst>
                  <a:path w="698312" h="1082820">
                    <a:moveTo>
                      <a:pt x="61103" y="0"/>
                    </a:moveTo>
                    <a:cubicBezTo>
                      <a:pt x="151746" y="87156"/>
                      <a:pt x="242390" y="174313"/>
                      <a:pt x="324068" y="197223"/>
                    </a:cubicBezTo>
                    <a:cubicBezTo>
                      <a:pt x="405746" y="220133"/>
                      <a:pt x="489416" y="91639"/>
                      <a:pt x="551173" y="137459"/>
                    </a:cubicBezTo>
                    <a:cubicBezTo>
                      <a:pt x="612930" y="183279"/>
                      <a:pt x="719511" y="406400"/>
                      <a:pt x="694609" y="472141"/>
                    </a:cubicBezTo>
                    <a:cubicBezTo>
                      <a:pt x="669707" y="537882"/>
                      <a:pt x="430648" y="482102"/>
                      <a:pt x="401762" y="531906"/>
                    </a:cubicBezTo>
                    <a:cubicBezTo>
                      <a:pt x="372876" y="581710"/>
                      <a:pt x="526272" y="725146"/>
                      <a:pt x="521291" y="770965"/>
                    </a:cubicBezTo>
                    <a:cubicBezTo>
                      <a:pt x="516311" y="816785"/>
                      <a:pt x="411722" y="819772"/>
                      <a:pt x="371879" y="806823"/>
                    </a:cubicBezTo>
                    <a:cubicBezTo>
                      <a:pt x="332036" y="793874"/>
                      <a:pt x="314860" y="676851"/>
                      <a:pt x="282232" y="693271"/>
                    </a:cubicBezTo>
                    <a:cubicBezTo>
                      <a:pt x="249604" y="709691"/>
                      <a:pt x="223150" y="840417"/>
                      <a:pt x="176111" y="905342"/>
                    </a:cubicBezTo>
                    <a:cubicBezTo>
                      <a:pt x="129072" y="970267"/>
                      <a:pt x="69227" y="1063396"/>
                      <a:pt x="0" y="1082820"/>
                    </a:cubicBezTo>
                  </a:path>
                </a:pathLst>
              </a:custGeom>
              <a:noFill/>
              <a:ln w="2540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3" name="任意多边形 72"/>
              <p:cNvSpPr/>
              <p:nvPr/>
            </p:nvSpPr>
            <p:spPr>
              <a:xfrm>
                <a:off x="2353279" y="4809159"/>
                <a:ext cx="49757" cy="61548"/>
              </a:xfrm>
              <a:custGeom>
                <a:avLst/>
                <a:gdLst>
                  <a:gd name="connsiteX0" fmla="*/ 6763 w 126447"/>
                  <a:gd name="connsiteY0" fmla="*/ 18499 h 191822"/>
                  <a:gd name="connsiteX1" fmla="*/ 126292 w 126447"/>
                  <a:gd name="connsiteY1" fmla="*/ 24476 h 191822"/>
                  <a:gd name="connsiteX2" fmla="*/ 30669 w 126447"/>
                  <a:gd name="connsiteY2" fmla="*/ 191817 h 191822"/>
                  <a:gd name="connsiteX3" fmla="*/ 6763 w 126447"/>
                  <a:gd name="connsiteY3" fmla="*/ 18499 h 191822"/>
                  <a:gd name="connsiteX0-1" fmla="*/ 394 w 120595"/>
                  <a:gd name="connsiteY0-2" fmla="*/ 16500 h 159942"/>
                  <a:gd name="connsiteX1-3" fmla="*/ 119923 w 120595"/>
                  <a:gd name="connsiteY1-4" fmla="*/ 22477 h 159942"/>
                  <a:gd name="connsiteX2-5" fmla="*/ 84065 w 120595"/>
                  <a:gd name="connsiteY2-6" fmla="*/ 159936 h 159942"/>
                  <a:gd name="connsiteX3-7" fmla="*/ 394 w 120595"/>
                  <a:gd name="connsiteY3-8" fmla="*/ 16500 h 159942"/>
                  <a:gd name="connsiteX0-9" fmla="*/ 939 w 129518"/>
                  <a:gd name="connsiteY0-10" fmla="*/ 16500 h 160211"/>
                  <a:gd name="connsiteX1-11" fmla="*/ 120468 w 129518"/>
                  <a:gd name="connsiteY1-12" fmla="*/ 22477 h 160211"/>
                  <a:gd name="connsiteX2-13" fmla="*/ 84610 w 129518"/>
                  <a:gd name="connsiteY2-14" fmla="*/ 159936 h 160211"/>
                  <a:gd name="connsiteX3-15" fmla="*/ 939 w 129518"/>
                  <a:gd name="connsiteY3-16" fmla="*/ 16500 h 160211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129518" h="160211">
                    <a:moveTo>
                      <a:pt x="939" y="16500"/>
                    </a:moveTo>
                    <a:cubicBezTo>
                      <a:pt x="6915" y="-6410"/>
                      <a:pt x="116484" y="-6409"/>
                      <a:pt x="120468" y="22477"/>
                    </a:cubicBezTo>
                    <a:cubicBezTo>
                      <a:pt x="124452" y="51363"/>
                      <a:pt x="152344" y="152964"/>
                      <a:pt x="84610" y="159936"/>
                    </a:cubicBezTo>
                    <a:cubicBezTo>
                      <a:pt x="16876" y="166908"/>
                      <a:pt x="-5037" y="39410"/>
                      <a:pt x="939" y="16500"/>
                    </a:cubicBezTo>
                    <a:close/>
                  </a:path>
                </a:pathLst>
              </a:custGeom>
              <a:noFill/>
              <a:ln w="2540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4" name="任意多边形 73"/>
              <p:cNvSpPr/>
              <p:nvPr/>
            </p:nvSpPr>
            <p:spPr>
              <a:xfrm>
                <a:off x="2500518" y="4409062"/>
                <a:ext cx="255640" cy="461540"/>
              </a:xfrm>
              <a:custGeom>
                <a:avLst/>
                <a:gdLst>
                  <a:gd name="connsiteX0" fmla="*/ 420402 w 665437"/>
                  <a:gd name="connsiteY0" fmla="*/ 0 h 1201399"/>
                  <a:gd name="connsiteX1" fmla="*/ 181343 w 665437"/>
                  <a:gd name="connsiteY1" fmla="*/ 161365 h 1201399"/>
                  <a:gd name="connsiteX2" fmla="*/ 37908 w 665437"/>
                  <a:gd name="connsiteY2" fmla="*/ 173318 h 1201399"/>
                  <a:gd name="connsiteX3" fmla="*/ 2049 w 665437"/>
                  <a:gd name="connsiteY3" fmla="*/ 239059 h 1201399"/>
                  <a:gd name="connsiteX4" fmla="*/ 37908 w 665437"/>
                  <a:gd name="connsiteY4" fmla="*/ 579718 h 1201399"/>
                  <a:gd name="connsiteX5" fmla="*/ 306849 w 665437"/>
                  <a:gd name="connsiteY5" fmla="*/ 753036 h 1201399"/>
                  <a:gd name="connsiteX6" fmla="*/ 282943 w 665437"/>
                  <a:gd name="connsiteY6" fmla="*/ 926353 h 1201399"/>
                  <a:gd name="connsiteX7" fmla="*/ 336731 w 665437"/>
                  <a:gd name="connsiteY7" fmla="*/ 1093695 h 1201399"/>
                  <a:gd name="connsiteX8" fmla="*/ 306849 w 665437"/>
                  <a:gd name="connsiteY8" fmla="*/ 1201271 h 1201399"/>
                  <a:gd name="connsiteX9" fmla="*/ 408449 w 665437"/>
                  <a:gd name="connsiteY9" fmla="*/ 1111624 h 1201399"/>
                  <a:gd name="connsiteX10" fmla="*/ 444308 w 665437"/>
                  <a:gd name="connsiteY10" fmla="*/ 944283 h 1201399"/>
                  <a:gd name="connsiteX11" fmla="*/ 516025 w 665437"/>
                  <a:gd name="connsiteY11" fmla="*/ 818777 h 1201399"/>
                  <a:gd name="connsiteX12" fmla="*/ 665437 w 665437"/>
                  <a:gd name="connsiteY12" fmla="*/ 753036 h 1201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65437" h="1201399">
                    <a:moveTo>
                      <a:pt x="420402" y="0"/>
                    </a:moveTo>
                    <a:cubicBezTo>
                      <a:pt x="332747" y="66239"/>
                      <a:pt x="245092" y="132479"/>
                      <a:pt x="181343" y="161365"/>
                    </a:cubicBezTo>
                    <a:cubicBezTo>
                      <a:pt x="117594" y="190251"/>
                      <a:pt x="67790" y="160369"/>
                      <a:pt x="37908" y="173318"/>
                    </a:cubicBezTo>
                    <a:cubicBezTo>
                      <a:pt x="8026" y="186267"/>
                      <a:pt x="2049" y="171326"/>
                      <a:pt x="2049" y="239059"/>
                    </a:cubicBezTo>
                    <a:cubicBezTo>
                      <a:pt x="2049" y="306792"/>
                      <a:pt x="-12892" y="494055"/>
                      <a:pt x="37908" y="579718"/>
                    </a:cubicBezTo>
                    <a:cubicBezTo>
                      <a:pt x="88708" y="665381"/>
                      <a:pt x="266010" y="695264"/>
                      <a:pt x="306849" y="753036"/>
                    </a:cubicBezTo>
                    <a:cubicBezTo>
                      <a:pt x="347688" y="810808"/>
                      <a:pt x="277963" y="869577"/>
                      <a:pt x="282943" y="926353"/>
                    </a:cubicBezTo>
                    <a:cubicBezTo>
                      <a:pt x="287923" y="983129"/>
                      <a:pt x="332747" y="1047875"/>
                      <a:pt x="336731" y="1093695"/>
                    </a:cubicBezTo>
                    <a:cubicBezTo>
                      <a:pt x="340715" y="1139515"/>
                      <a:pt x="294896" y="1198283"/>
                      <a:pt x="306849" y="1201271"/>
                    </a:cubicBezTo>
                    <a:cubicBezTo>
                      <a:pt x="318802" y="1204259"/>
                      <a:pt x="385539" y="1154455"/>
                      <a:pt x="408449" y="1111624"/>
                    </a:cubicBezTo>
                    <a:cubicBezTo>
                      <a:pt x="431359" y="1068793"/>
                      <a:pt x="426379" y="993091"/>
                      <a:pt x="444308" y="944283"/>
                    </a:cubicBezTo>
                    <a:cubicBezTo>
                      <a:pt x="462237" y="895475"/>
                      <a:pt x="479170" y="850651"/>
                      <a:pt x="516025" y="818777"/>
                    </a:cubicBezTo>
                    <a:cubicBezTo>
                      <a:pt x="552880" y="786903"/>
                      <a:pt x="609158" y="769969"/>
                      <a:pt x="665437" y="753036"/>
                    </a:cubicBezTo>
                  </a:path>
                </a:pathLst>
              </a:custGeom>
              <a:noFill/>
              <a:ln w="2540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5" name="任意多边形 74"/>
              <p:cNvSpPr/>
              <p:nvPr/>
            </p:nvSpPr>
            <p:spPr>
              <a:xfrm>
                <a:off x="2693191" y="4801426"/>
                <a:ext cx="48215" cy="91839"/>
              </a:xfrm>
              <a:custGeom>
                <a:avLst/>
                <a:gdLst>
                  <a:gd name="connsiteX0" fmla="*/ 125506 w 125506"/>
                  <a:gd name="connsiteY0" fmla="*/ 0 h 239059"/>
                  <a:gd name="connsiteX1" fmla="*/ 59765 w 125506"/>
                  <a:gd name="connsiteY1" fmla="*/ 23906 h 239059"/>
                  <a:gd name="connsiteX2" fmla="*/ 0 w 125506"/>
                  <a:gd name="connsiteY2" fmla="*/ 143435 h 239059"/>
                  <a:gd name="connsiteX3" fmla="*/ 59765 w 125506"/>
                  <a:gd name="connsiteY3" fmla="*/ 239059 h 2390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5506" h="239059">
                    <a:moveTo>
                      <a:pt x="125506" y="0"/>
                    </a:moveTo>
                    <a:cubicBezTo>
                      <a:pt x="103094" y="0"/>
                      <a:pt x="80683" y="0"/>
                      <a:pt x="59765" y="23906"/>
                    </a:cubicBezTo>
                    <a:cubicBezTo>
                      <a:pt x="38847" y="47812"/>
                      <a:pt x="0" y="107576"/>
                      <a:pt x="0" y="143435"/>
                    </a:cubicBezTo>
                    <a:cubicBezTo>
                      <a:pt x="0" y="179294"/>
                      <a:pt x="29882" y="209176"/>
                      <a:pt x="59765" y="239059"/>
                    </a:cubicBezTo>
                  </a:path>
                </a:pathLst>
              </a:custGeom>
              <a:noFill/>
              <a:ln w="2540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54" name="任意多边形 53"/>
            <p:cNvSpPr/>
            <p:nvPr/>
          </p:nvSpPr>
          <p:spPr>
            <a:xfrm rot="20279529">
              <a:off x="2598988" y="4623569"/>
              <a:ext cx="174702" cy="83215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任意多边形 54"/>
            <p:cNvSpPr/>
            <p:nvPr/>
          </p:nvSpPr>
          <p:spPr>
            <a:xfrm rot="20279529">
              <a:off x="2479596" y="4480372"/>
              <a:ext cx="223342" cy="118799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任意多边形 55"/>
            <p:cNvSpPr/>
            <p:nvPr/>
          </p:nvSpPr>
          <p:spPr>
            <a:xfrm rot="20279529">
              <a:off x="2127434" y="4559064"/>
              <a:ext cx="113703" cy="55204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任意多边形 56"/>
            <p:cNvSpPr/>
            <p:nvPr/>
          </p:nvSpPr>
          <p:spPr>
            <a:xfrm rot="20279529">
              <a:off x="2594342" y="4571927"/>
              <a:ext cx="163589" cy="96477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任意多边形 57"/>
            <p:cNvSpPr/>
            <p:nvPr/>
          </p:nvSpPr>
          <p:spPr>
            <a:xfrm rot="20279529">
              <a:off x="2135496" y="4638952"/>
              <a:ext cx="269481" cy="148399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任意多边形 58"/>
            <p:cNvSpPr/>
            <p:nvPr/>
          </p:nvSpPr>
          <p:spPr>
            <a:xfrm rot="20279529">
              <a:off x="2551872" y="4532481"/>
              <a:ext cx="202631" cy="103393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任意多边形 59"/>
            <p:cNvSpPr/>
            <p:nvPr/>
          </p:nvSpPr>
          <p:spPr>
            <a:xfrm rot="20279529">
              <a:off x="2524326" y="4506288"/>
              <a:ext cx="197416" cy="96522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任意多边形 60"/>
            <p:cNvSpPr/>
            <p:nvPr/>
          </p:nvSpPr>
          <p:spPr>
            <a:xfrm rot="20279529">
              <a:off x="2501282" y="4464098"/>
              <a:ext cx="153497" cy="79925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任意多边形 61"/>
            <p:cNvSpPr/>
            <p:nvPr/>
          </p:nvSpPr>
          <p:spPr>
            <a:xfrm rot="20279529">
              <a:off x="2328701" y="4625707"/>
              <a:ext cx="74052" cy="28249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任意多边形 62"/>
            <p:cNvSpPr/>
            <p:nvPr/>
          </p:nvSpPr>
          <p:spPr>
            <a:xfrm rot="20279529">
              <a:off x="2130538" y="4603506"/>
              <a:ext cx="189693" cy="97507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任意多边形 63"/>
            <p:cNvSpPr/>
            <p:nvPr/>
          </p:nvSpPr>
          <p:spPr>
            <a:xfrm rot="20279529">
              <a:off x="2599025" y="4660637"/>
              <a:ext cx="191800" cy="92351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任意多边形 64"/>
            <p:cNvSpPr/>
            <p:nvPr/>
          </p:nvSpPr>
          <p:spPr>
            <a:xfrm rot="20279529">
              <a:off x="2611278" y="4795372"/>
              <a:ext cx="62292" cy="38099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任意多边形 65"/>
            <p:cNvSpPr/>
            <p:nvPr/>
          </p:nvSpPr>
          <p:spPr>
            <a:xfrm rot="20279529">
              <a:off x="2492800" y="4489548"/>
              <a:ext cx="71293" cy="50292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任意多边形 66"/>
            <p:cNvSpPr/>
            <p:nvPr/>
          </p:nvSpPr>
          <p:spPr>
            <a:xfrm rot="20279529">
              <a:off x="2118580" y="4584223"/>
              <a:ext cx="149665" cy="78198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任意多边形 67"/>
            <p:cNvSpPr/>
            <p:nvPr/>
          </p:nvSpPr>
          <p:spPr>
            <a:xfrm rot="20279529">
              <a:off x="2127493" y="4608630"/>
              <a:ext cx="255388" cy="139141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任意多边形 68"/>
            <p:cNvSpPr/>
            <p:nvPr/>
          </p:nvSpPr>
          <p:spPr>
            <a:xfrm rot="20279529">
              <a:off x="2284592" y="4709098"/>
              <a:ext cx="38604" cy="23656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任意多边形 69"/>
            <p:cNvSpPr/>
            <p:nvPr/>
          </p:nvSpPr>
          <p:spPr>
            <a:xfrm rot="20279529">
              <a:off x="2302799" y="4734812"/>
              <a:ext cx="38604" cy="23656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7" name="文本框 76"/>
          <p:cNvSpPr txBox="1"/>
          <p:nvPr/>
        </p:nvSpPr>
        <p:spPr>
          <a:xfrm>
            <a:off x="1495785" y="214373"/>
            <a:ext cx="2659702" cy="830997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4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项目功能</a:t>
            </a:r>
          </a:p>
        </p:txBody>
      </p:sp>
      <p:sp>
        <p:nvSpPr>
          <p:cNvPr id="78" name="椭圆 77"/>
          <p:cNvSpPr/>
          <p:nvPr/>
        </p:nvSpPr>
        <p:spPr>
          <a:xfrm>
            <a:off x="-894918" y="3954141"/>
            <a:ext cx="765646" cy="765646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椭圆 78"/>
          <p:cNvSpPr/>
          <p:nvPr/>
        </p:nvSpPr>
        <p:spPr>
          <a:xfrm>
            <a:off x="-894918" y="3195132"/>
            <a:ext cx="765646" cy="765646"/>
          </a:xfrm>
          <a:prstGeom prst="ellipse">
            <a:avLst/>
          </a:prstGeom>
          <a:solidFill>
            <a:srgbClr val="76AA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椭圆 85"/>
          <p:cNvSpPr/>
          <p:nvPr/>
        </p:nvSpPr>
        <p:spPr>
          <a:xfrm>
            <a:off x="-894918" y="2432805"/>
            <a:ext cx="765646" cy="765646"/>
          </a:xfrm>
          <a:prstGeom prst="ellipse">
            <a:avLst/>
          </a:prstGeom>
          <a:solidFill>
            <a:srgbClr val="FF3E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椭圆 86"/>
          <p:cNvSpPr/>
          <p:nvPr/>
        </p:nvSpPr>
        <p:spPr>
          <a:xfrm>
            <a:off x="-874228" y="1670696"/>
            <a:ext cx="765646" cy="765646"/>
          </a:xfrm>
          <a:prstGeom prst="ellipse">
            <a:avLst/>
          </a:prstGeom>
          <a:solidFill>
            <a:srgbClr val="F7B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任意多边形 43"/>
          <p:cNvSpPr/>
          <p:nvPr/>
        </p:nvSpPr>
        <p:spPr>
          <a:xfrm>
            <a:off x="4583054" y="2453581"/>
            <a:ext cx="5880402" cy="45719"/>
          </a:xfrm>
          <a:custGeom>
            <a:avLst/>
            <a:gdLst>
              <a:gd name="connsiteX0" fmla="*/ 0 w 3513221"/>
              <a:gd name="connsiteY0" fmla="*/ 32084 h 64281"/>
              <a:gd name="connsiteX1" fmla="*/ 930442 w 3513221"/>
              <a:gd name="connsiteY1" fmla="*/ 16042 h 64281"/>
              <a:gd name="connsiteX2" fmla="*/ 1892968 w 3513221"/>
              <a:gd name="connsiteY2" fmla="*/ 64168 h 64281"/>
              <a:gd name="connsiteX3" fmla="*/ 3513221 w 3513221"/>
              <a:gd name="connsiteY3" fmla="*/ 0 h 64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13221" h="64281">
                <a:moveTo>
                  <a:pt x="0" y="32084"/>
                </a:moveTo>
                <a:cubicBezTo>
                  <a:pt x="307473" y="21389"/>
                  <a:pt x="614947" y="10695"/>
                  <a:pt x="930442" y="16042"/>
                </a:cubicBezTo>
                <a:cubicBezTo>
                  <a:pt x="1245937" y="21389"/>
                  <a:pt x="1462505" y="66842"/>
                  <a:pt x="1892968" y="64168"/>
                </a:cubicBezTo>
                <a:cubicBezTo>
                  <a:pt x="2323431" y="61494"/>
                  <a:pt x="2918326" y="30747"/>
                  <a:pt x="3513221" y="0"/>
                </a:cubicBezTo>
              </a:path>
            </a:pathLst>
          </a:custGeom>
          <a:noFill/>
          <a:ln w="22225" cap="rnd">
            <a:solidFill>
              <a:schemeClr val="tx1">
                <a:lumMod val="75000"/>
                <a:lumOff val="25000"/>
              </a:schemeClr>
            </a:solidFill>
            <a:prstDash val="lg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31"/>
          <p:cNvSpPr/>
          <p:nvPr/>
        </p:nvSpPr>
        <p:spPr>
          <a:xfrm>
            <a:off x="1110209" y="1624697"/>
            <a:ext cx="1950505" cy="692885"/>
          </a:xfrm>
          <a:custGeom>
            <a:avLst/>
            <a:gdLst>
              <a:gd name="connsiteX0" fmla="*/ 0 w 656493"/>
              <a:gd name="connsiteY0" fmla="*/ 316523 h 633046"/>
              <a:gd name="connsiteX1" fmla="*/ 328247 w 656493"/>
              <a:gd name="connsiteY1" fmla="*/ 0 h 633046"/>
              <a:gd name="connsiteX2" fmla="*/ 656494 w 656493"/>
              <a:gd name="connsiteY2" fmla="*/ 316523 h 633046"/>
              <a:gd name="connsiteX3" fmla="*/ 328247 w 656493"/>
              <a:gd name="connsiteY3" fmla="*/ 633046 h 633046"/>
              <a:gd name="connsiteX4" fmla="*/ 0 w 656493"/>
              <a:gd name="connsiteY4" fmla="*/ 316523 h 633046"/>
              <a:gd name="connsiteX0-1" fmla="*/ 328247 w 656494"/>
              <a:gd name="connsiteY0-2" fmla="*/ 0 h 633046"/>
              <a:gd name="connsiteX1-3" fmla="*/ 656494 w 656494"/>
              <a:gd name="connsiteY1-4" fmla="*/ 316523 h 633046"/>
              <a:gd name="connsiteX2-5" fmla="*/ 328247 w 656494"/>
              <a:gd name="connsiteY2-6" fmla="*/ 633046 h 633046"/>
              <a:gd name="connsiteX3-7" fmla="*/ 0 w 656494"/>
              <a:gd name="connsiteY3-8" fmla="*/ 316523 h 633046"/>
              <a:gd name="connsiteX4-9" fmla="*/ 419687 w 656494"/>
              <a:gd name="connsiteY4-10" fmla="*/ 91440 h 633046"/>
              <a:gd name="connsiteX0-11" fmla="*/ 402964 w 731211"/>
              <a:gd name="connsiteY0-12" fmla="*/ 0 h 633046"/>
              <a:gd name="connsiteX1-13" fmla="*/ 731211 w 731211"/>
              <a:gd name="connsiteY1-14" fmla="*/ 316523 h 633046"/>
              <a:gd name="connsiteX2-15" fmla="*/ 402964 w 731211"/>
              <a:gd name="connsiteY2-16" fmla="*/ 633046 h 633046"/>
              <a:gd name="connsiteX3-17" fmla="*/ 74717 w 731211"/>
              <a:gd name="connsiteY3-18" fmla="*/ 316523 h 633046"/>
              <a:gd name="connsiteX4-19" fmla="*/ 161895 w 731211"/>
              <a:gd name="connsiteY4-20" fmla="*/ 152400 h 633046"/>
              <a:gd name="connsiteX0-21" fmla="*/ 353700 w 681947"/>
              <a:gd name="connsiteY0-22" fmla="*/ 0 h 633046"/>
              <a:gd name="connsiteX1-23" fmla="*/ 681947 w 681947"/>
              <a:gd name="connsiteY1-24" fmla="*/ 316523 h 633046"/>
              <a:gd name="connsiteX2-25" fmla="*/ 353700 w 681947"/>
              <a:gd name="connsiteY2-26" fmla="*/ 633046 h 633046"/>
              <a:gd name="connsiteX3-27" fmla="*/ 25453 w 681947"/>
              <a:gd name="connsiteY3-28" fmla="*/ 316523 h 633046"/>
              <a:gd name="connsiteX4-29" fmla="*/ 112631 w 681947"/>
              <a:gd name="connsiteY4-30" fmla="*/ 152400 h 633046"/>
              <a:gd name="connsiteX0-31" fmla="*/ 341249 w 669496"/>
              <a:gd name="connsiteY0-32" fmla="*/ 0 h 633046"/>
              <a:gd name="connsiteX1-33" fmla="*/ 669496 w 669496"/>
              <a:gd name="connsiteY1-34" fmla="*/ 316523 h 633046"/>
              <a:gd name="connsiteX2-35" fmla="*/ 341249 w 669496"/>
              <a:gd name="connsiteY2-36" fmla="*/ 633046 h 633046"/>
              <a:gd name="connsiteX3-37" fmla="*/ 13002 w 669496"/>
              <a:gd name="connsiteY3-38" fmla="*/ 316523 h 633046"/>
              <a:gd name="connsiteX4-39" fmla="*/ 100180 w 669496"/>
              <a:gd name="connsiteY4-40" fmla="*/ 152400 h 633046"/>
              <a:gd name="connsiteX0-41" fmla="*/ 347951 w 676198"/>
              <a:gd name="connsiteY0-42" fmla="*/ 0 h 633046"/>
              <a:gd name="connsiteX1-43" fmla="*/ 676198 w 676198"/>
              <a:gd name="connsiteY1-44" fmla="*/ 316523 h 633046"/>
              <a:gd name="connsiteX2-45" fmla="*/ 347951 w 676198"/>
              <a:gd name="connsiteY2-46" fmla="*/ 633046 h 633046"/>
              <a:gd name="connsiteX3-47" fmla="*/ 19704 w 676198"/>
              <a:gd name="connsiteY3-48" fmla="*/ 316523 h 633046"/>
              <a:gd name="connsiteX4-49" fmla="*/ 79173 w 676198"/>
              <a:gd name="connsiteY4-50" fmla="*/ 113607 h 633046"/>
              <a:gd name="connsiteX0-51" fmla="*/ 333371 w 661618"/>
              <a:gd name="connsiteY0-52" fmla="*/ 0 h 633046"/>
              <a:gd name="connsiteX1-53" fmla="*/ 661618 w 661618"/>
              <a:gd name="connsiteY1-54" fmla="*/ 316523 h 633046"/>
              <a:gd name="connsiteX2-55" fmla="*/ 333371 w 661618"/>
              <a:gd name="connsiteY2-56" fmla="*/ 633046 h 633046"/>
              <a:gd name="connsiteX3-57" fmla="*/ 5124 w 661618"/>
              <a:gd name="connsiteY3-58" fmla="*/ 316523 h 633046"/>
              <a:gd name="connsiteX4-59" fmla="*/ 64593 w 661618"/>
              <a:gd name="connsiteY4-60" fmla="*/ 113607 h 633046"/>
              <a:gd name="connsiteX0-61" fmla="*/ 178200 w 661618"/>
              <a:gd name="connsiteY0-62" fmla="*/ 0 h 583170"/>
              <a:gd name="connsiteX1-63" fmla="*/ 661618 w 661618"/>
              <a:gd name="connsiteY1-64" fmla="*/ 266647 h 583170"/>
              <a:gd name="connsiteX2-65" fmla="*/ 333371 w 661618"/>
              <a:gd name="connsiteY2-66" fmla="*/ 583170 h 583170"/>
              <a:gd name="connsiteX3-67" fmla="*/ 5124 w 661618"/>
              <a:gd name="connsiteY3-68" fmla="*/ 266647 h 583170"/>
              <a:gd name="connsiteX4-69" fmla="*/ 64593 w 661618"/>
              <a:gd name="connsiteY4-70" fmla="*/ 63731 h 583170"/>
              <a:gd name="connsiteX0-71" fmla="*/ 178200 w 662133"/>
              <a:gd name="connsiteY0-72" fmla="*/ 66578 h 649748"/>
              <a:gd name="connsiteX1-73" fmla="*/ 412660 w 662133"/>
              <a:gd name="connsiteY1-74" fmla="*/ 10947 h 649748"/>
              <a:gd name="connsiteX2-75" fmla="*/ 661618 w 662133"/>
              <a:gd name="connsiteY2-76" fmla="*/ 333225 h 649748"/>
              <a:gd name="connsiteX3-77" fmla="*/ 333371 w 662133"/>
              <a:gd name="connsiteY3-78" fmla="*/ 649748 h 649748"/>
              <a:gd name="connsiteX4-79" fmla="*/ 5124 w 662133"/>
              <a:gd name="connsiteY4-80" fmla="*/ 333225 h 649748"/>
              <a:gd name="connsiteX5" fmla="*/ 64593 w 662133"/>
              <a:gd name="connsiteY5" fmla="*/ 130309 h 649748"/>
              <a:gd name="connsiteX0-81" fmla="*/ 178200 w 662148"/>
              <a:gd name="connsiteY0-82" fmla="*/ 66578 h 649748"/>
              <a:gd name="connsiteX1-83" fmla="*/ 412660 w 662148"/>
              <a:gd name="connsiteY1-84" fmla="*/ 10947 h 649748"/>
              <a:gd name="connsiteX2-85" fmla="*/ 661618 w 662148"/>
              <a:gd name="connsiteY2-86" fmla="*/ 333225 h 649748"/>
              <a:gd name="connsiteX3-87" fmla="*/ 333371 w 662148"/>
              <a:gd name="connsiteY3-88" fmla="*/ 649748 h 649748"/>
              <a:gd name="connsiteX4-89" fmla="*/ 5124 w 662148"/>
              <a:gd name="connsiteY4-90" fmla="*/ 333225 h 649748"/>
              <a:gd name="connsiteX5-91" fmla="*/ 64593 w 662148"/>
              <a:gd name="connsiteY5-92" fmla="*/ 130309 h 649748"/>
              <a:gd name="connsiteX0-93" fmla="*/ 178200 w 662148"/>
              <a:gd name="connsiteY0-94" fmla="*/ 61032 h 644202"/>
              <a:gd name="connsiteX1-95" fmla="*/ 412660 w 662148"/>
              <a:gd name="connsiteY1-96" fmla="*/ 5401 h 644202"/>
              <a:gd name="connsiteX2-97" fmla="*/ 661618 w 662148"/>
              <a:gd name="connsiteY2-98" fmla="*/ 327679 h 644202"/>
              <a:gd name="connsiteX3-99" fmla="*/ 333371 w 662148"/>
              <a:gd name="connsiteY3-100" fmla="*/ 644202 h 644202"/>
              <a:gd name="connsiteX4-101" fmla="*/ 5124 w 662148"/>
              <a:gd name="connsiteY4-102" fmla="*/ 327679 h 644202"/>
              <a:gd name="connsiteX5-103" fmla="*/ 64593 w 662148"/>
              <a:gd name="connsiteY5-104" fmla="*/ 124763 h 644202"/>
              <a:gd name="connsiteX0-105" fmla="*/ 178200 w 662148"/>
              <a:gd name="connsiteY0-106" fmla="*/ 75865 h 659035"/>
              <a:gd name="connsiteX1-107" fmla="*/ 168819 w 662148"/>
              <a:gd name="connsiteY1-108" fmla="*/ 31317 h 659035"/>
              <a:gd name="connsiteX2-109" fmla="*/ 412660 w 662148"/>
              <a:gd name="connsiteY2-110" fmla="*/ 20234 h 659035"/>
              <a:gd name="connsiteX3-111" fmla="*/ 661618 w 662148"/>
              <a:gd name="connsiteY3-112" fmla="*/ 342512 h 659035"/>
              <a:gd name="connsiteX4-113" fmla="*/ 333371 w 662148"/>
              <a:gd name="connsiteY4-114" fmla="*/ 659035 h 659035"/>
              <a:gd name="connsiteX5-115" fmla="*/ 5124 w 662148"/>
              <a:gd name="connsiteY5-116" fmla="*/ 342512 h 659035"/>
              <a:gd name="connsiteX6" fmla="*/ 64593 w 662148"/>
              <a:gd name="connsiteY6" fmla="*/ 139596 h 659035"/>
              <a:gd name="connsiteX0-117" fmla="*/ 178200 w 662148"/>
              <a:gd name="connsiteY0-118" fmla="*/ 68901 h 652071"/>
              <a:gd name="connsiteX1-119" fmla="*/ 130026 w 662148"/>
              <a:gd name="connsiteY1-120" fmla="*/ 68688 h 652071"/>
              <a:gd name="connsiteX2-121" fmla="*/ 412660 w 662148"/>
              <a:gd name="connsiteY2-122" fmla="*/ 13270 h 652071"/>
              <a:gd name="connsiteX3-123" fmla="*/ 661618 w 662148"/>
              <a:gd name="connsiteY3-124" fmla="*/ 335548 h 652071"/>
              <a:gd name="connsiteX4-125" fmla="*/ 333371 w 662148"/>
              <a:gd name="connsiteY4-126" fmla="*/ 652071 h 652071"/>
              <a:gd name="connsiteX5-127" fmla="*/ 5124 w 662148"/>
              <a:gd name="connsiteY5-128" fmla="*/ 335548 h 652071"/>
              <a:gd name="connsiteX6-129" fmla="*/ 64593 w 662148"/>
              <a:gd name="connsiteY6-130" fmla="*/ 132632 h 652071"/>
              <a:gd name="connsiteX0-131" fmla="*/ 178200 w 662220"/>
              <a:gd name="connsiteY0-132" fmla="*/ 68901 h 652071"/>
              <a:gd name="connsiteX1-133" fmla="*/ 130026 w 662220"/>
              <a:gd name="connsiteY1-134" fmla="*/ 68688 h 652071"/>
              <a:gd name="connsiteX2-135" fmla="*/ 412660 w 662220"/>
              <a:gd name="connsiteY2-136" fmla="*/ 13270 h 652071"/>
              <a:gd name="connsiteX3-137" fmla="*/ 661618 w 662220"/>
              <a:gd name="connsiteY3-138" fmla="*/ 335548 h 652071"/>
              <a:gd name="connsiteX4-139" fmla="*/ 333371 w 662220"/>
              <a:gd name="connsiteY4-140" fmla="*/ 652071 h 652071"/>
              <a:gd name="connsiteX5-141" fmla="*/ 5124 w 662220"/>
              <a:gd name="connsiteY5-142" fmla="*/ 335548 h 652071"/>
              <a:gd name="connsiteX6-143" fmla="*/ 64593 w 662220"/>
              <a:gd name="connsiteY6-144" fmla="*/ 132632 h 652071"/>
              <a:gd name="connsiteX0-145" fmla="*/ 178200 w 662220"/>
              <a:gd name="connsiteY0-146" fmla="*/ 58449 h 641619"/>
              <a:gd name="connsiteX1-147" fmla="*/ 130026 w 662220"/>
              <a:gd name="connsiteY1-148" fmla="*/ 58236 h 641619"/>
              <a:gd name="connsiteX2-149" fmla="*/ 412660 w 662220"/>
              <a:gd name="connsiteY2-150" fmla="*/ 2818 h 641619"/>
              <a:gd name="connsiteX3-151" fmla="*/ 661618 w 662220"/>
              <a:gd name="connsiteY3-152" fmla="*/ 325096 h 641619"/>
              <a:gd name="connsiteX4-153" fmla="*/ 333371 w 662220"/>
              <a:gd name="connsiteY4-154" fmla="*/ 641619 h 641619"/>
              <a:gd name="connsiteX5-155" fmla="*/ 5124 w 662220"/>
              <a:gd name="connsiteY5-156" fmla="*/ 325096 h 641619"/>
              <a:gd name="connsiteX6-157" fmla="*/ 64593 w 662220"/>
              <a:gd name="connsiteY6-158" fmla="*/ 122180 h 641619"/>
              <a:gd name="connsiteX0-159" fmla="*/ 178200 w 662220"/>
              <a:gd name="connsiteY0-160" fmla="*/ 58449 h 641619"/>
              <a:gd name="connsiteX1-161" fmla="*/ 130026 w 662220"/>
              <a:gd name="connsiteY1-162" fmla="*/ 58236 h 641619"/>
              <a:gd name="connsiteX2-163" fmla="*/ 412660 w 662220"/>
              <a:gd name="connsiteY2-164" fmla="*/ 2818 h 641619"/>
              <a:gd name="connsiteX3-165" fmla="*/ 661618 w 662220"/>
              <a:gd name="connsiteY3-166" fmla="*/ 325096 h 641619"/>
              <a:gd name="connsiteX4-167" fmla="*/ 333371 w 662220"/>
              <a:gd name="connsiteY4-168" fmla="*/ 641619 h 641619"/>
              <a:gd name="connsiteX5-169" fmla="*/ 5124 w 662220"/>
              <a:gd name="connsiteY5-170" fmla="*/ 325096 h 641619"/>
              <a:gd name="connsiteX6-171" fmla="*/ 64593 w 662220"/>
              <a:gd name="connsiteY6-172" fmla="*/ 122180 h 641619"/>
              <a:gd name="connsiteX0-173" fmla="*/ 178200 w 662220"/>
              <a:gd name="connsiteY0-174" fmla="*/ 58449 h 641619"/>
              <a:gd name="connsiteX1-175" fmla="*/ 130026 w 662220"/>
              <a:gd name="connsiteY1-176" fmla="*/ 58236 h 641619"/>
              <a:gd name="connsiteX2-177" fmla="*/ 412660 w 662220"/>
              <a:gd name="connsiteY2-178" fmla="*/ 2818 h 641619"/>
              <a:gd name="connsiteX3-179" fmla="*/ 661618 w 662220"/>
              <a:gd name="connsiteY3-180" fmla="*/ 325096 h 641619"/>
              <a:gd name="connsiteX4-181" fmla="*/ 333371 w 662220"/>
              <a:gd name="connsiteY4-182" fmla="*/ 641619 h 641619"/>
              <a:gd name="connsiteX5-183" fmla="*/ 5124 w 662220"/>
              <a:gd name="connsiteY5-184" fmla="*/ 325096 h 641619"/>
              <a:gd name="connsiteX6-185" fmla="*/ 64593 w 662220"/>
              <a:gd name="connsiteY6-186" fmla="*/ 122180 h 641619"/>
              <a:gd name="connsiteX0-187" fmla="*/ 178200 w 662220"/>
              <a:gd name="connsiteY0-188" fmla="*/ 58449 h 641619"/>
              <a:gd name="connsiteX1-189" fmla="*/ 130026 w 662220"/>
              <a:gd name="connsiteY1-190" fmla="*/ 58236 h 641619"/>
              <a:gd name="connsiteX2-191" fmla="*/ 412660 w 662220"/>
              <a:gd name="connsiteY2-192" fmla="*/ 2818 h 641619"/>
              <a:gd name="connsiteX3-193" fmla="*/ 661618 w 662220"/>
              <a:gd name="connsiteY3-194" fmla="*/ 325096 h 641619"/>
              <a:gd name="connsiteX4-195" fmla="*/ 333371 w 662220"/>
              <a:gd name="connsiteY4-196" fmla="*/ 641619 h 641619"/>
              <a:gd name="connsiteX5-197" fmla="*/ 5124 w 662220"/>
              <a:gd name="connsiteY5-198" fmla="*/ 325096 h 641619"/>
              <a:gd name="connsiteX6-199" fmla="*/ 64593 w 662220"/>
              <a:gd name="connsiteY6-200" fmla="*/ 122180 h 641619"/>
              <a:gd name="connsiteX0-201" fmla="*/ 178200 w 662220"/>
              <a:gd name="connsiteY0-202" fmla="*/ 58449 h 641619"/>
              <a:gd name="connsiteX1-203" fmla="*/ 130026 w 662220"/>
              <a:gd name="connsiteY1-204" fmla="*/ 58236 h 641619"/>
              <a:gd name="connsiteX2-205" fmla="*/ 412660 w 662220"/>
              <a:gd name="connsiteY2-206" fmla="*/ 2818 h 641619"/>
              <a:gd name="connsiteX3-207" fmla="*/ 661618 w 662220"/>
              <a:gd name="connsiteY3-208" fmla="*/ 325096 h 641619"/>
              <a:gd name="connsiteX4-209" fmla="*/ 333371 w 662220"/>
              <a:gd name="connsiteY4-210" fmla="*/ 641619 h 641619"/>
              <a:gd name="connsiteX5-211" fmla="*/ 5124 w 662220"/>
              <a:gd name="connsiteY5-212" fmla="*/ 325096 h 641619"/>
              <a:gd name="connsiteX6-213" fmla="*/ 64593 w 662220"/>
              <a:gd name="connsiteY6-214" fmla="*/ 122180 h 641619"/>
              <a:gd name="connsiteX0-215" fmla="*/ 176252 w 660272"/>
              <a:gd name="connsiteY0-216" fmla="*/ 58449 h 641619"/>
              <a:gd name="connsiteX1-217" fmla="*/ 128078 w 660272"/>
              <a:gd name="connsiteY1-218" fmla="*/ 58236 h 641619"/>
              <a:gd name="connsiteX2-219" fmla="*/ 410712 w 660272"/>
              <a:gd name="connsiteY2-220" fmla="*/ 2818 h 641619"/>
              <a:gd name="connsiteX3-221" fmla="*/ 659670 w 660272"/>
              <a:gd name="connsiteY3-222" fmla="*/ 325096 h 641619"/>
              <a:gd name="connsiteX4-223" fmla="*/ 331423 w 660272"/>
              <a:gd name="connsiteY4-224" fmla="*/ 641619 h 641619"/>
              <a:gd name="connsiteX5-225" fmla="*/ 3176 w 660272"/>
              <a:gd name="connsiteY5-226" fmla="*/ 325096 h 641619"/>
              <a:gd name="connsiteX6-227" fmla="*/ 62645 w 660272"/>
              <a:gd name="connsiteY6-228" fmla="*/ 122180 h 641619"/>
              <a:gd name="connsiteX0-229" fmla="*/ 253837 w 660272"/>
              <a:gd name="connsiteY0-230" fmla="*/ 30740 h 641619"/>
              <a:gd name="connsiteX1-231" fmla="*/ 128078 w 660272"/>
              <a:gd name="connsiteY1-232" fmla="*/ 58236 h 641619"/>
              <a:gd name="connsiteX2-233" fmla="*/ 410712 w 660272"/>
              <a:gd name="connsiteY2-234" fmla="*/ 2818 h 641619"/>
              <a:gd name="connsiteX3-235" fmla="*/ 659670 w 660272"/>
              <a:gd name="connsiteY3-236" fmla="*/ 325096 h 641619"/>
              <a:gd name="connsiteX4-237" fmla="*/ 331423 w 660272"/>
              <a:gd name="connsiteY4-238" fmla="*/ 641619 h 641619"/>
              <a:gd name="connsiteX5-239" fmla="*/ 3176 w 660272"/>
              <a:gd name="connsiteY5-240" fmla="*/ 325096 h 641619"/>
              <a:gd name="connsiteX6-241" fmla="*/ 62645 w 660272"/>
              <a:gd name="connsiteY6-242" fmla="*/ 122180 h 641619"/>
              <a:gd name="connsiteX0-243" fmla="*/ 253837 w 660191"/>
              <a:gd name="connsiteY0-244" fmla="*/ 41069 h 651948"/>
              <a:gd name="connsiteX1-245" fmla="*/ 161329 w 660191"/>
              <a:gd name="connsiteY1-246" fmla="*/ 63023 h 651948"/>
              <a:gd name="connsiteX2-247" fmla="*/ 410712 w 660191"/>
              <a:gd name="connsiteY2-248" fmla="*/ 13147 h 651948"/>
              <a:gd name="connsiteX3-249" fmla="*/ 659670 w 660191"/>
              <a:gd name="connsiteY3-250" fmla="*/ 335425 h 651948"/>
              <a:gd name="connsiteX4-251" fmla="*/ 331423 w 660191"/>
              <a:gd name="connsiteY4-252" fmla="*/ 651948 h 651948"/>
              <a:gd name="connsiteX5-253" fmla="*/ 3176 w 660191"/>
              <a:gd name="connsiteY5-254" fmla="*/ 335425 h 651948"/>
              <a:gd name="connsiteX6-255" fmla="*/ 62645 w 660191"/>
              <a:gd name="connsiteY6-256" fmla="*/ 132509 h 651948"/>
              <a:gd name="connsiteX0-257" fmla="*/ 253837 w 660897"/>
              <a:gd name="connsiteY0-258" fmla="*/ 45475 h 656354"/>
              <a:gd name="connsiteX1-259" fmla="*/ 161329 w 660897"/>
              <a:gd name="connsiteY1-260" fmla="*/ 67429 h 656354"/>
              <a:gd name="connsiteX2-261" fmla="*/ 410712 w 660897"/>
              <a:gd name="connsiteY2-262" fmla="*/ 17553 h 656354"/>
              <a:gd name="connsiteX3-263" fmla="*/ 659670 w 660897"/>
              <a:gd name="connsiteY3-264" fmla="*/ 339831 h 656354"/>
              <a:gd name="connsiteX4-265" fmla="*/ 331423 w 660897"/>
              <a:gd name="connsiteY4-266" fmla="*/ 656354 h 656354"/>
              <a:gd name="connsiteX5-267" fmla="*/ 3176 w 660897"/>
              <a:gd name="connsiteY5-268" fmla="*/ 339831 h 656354"/>
              <a:gd name="connsiteX6-269" fmla="*/ 62645 w 660897"/>
              <a:gd name="connsiteY6-270" fmla="*/ 136915 h 656354"/>
              <a:gd name="connsiteX0-271" fmla="*/ 253837 w 660406"/>
              <a:gd name="connsiteY0-272" fmla="*/ 41070 h 651949"/>
              <a:gd name="connsiteX1-273" fmla="*/ 161329 w 660406"/>
              <a:gd name="connsiteY1-274" fmla="*/ 63024 h 651949"/>
              <a:gd name="connsiteX2-275" fmla="*/ 410712 w 660406"/>
              <a:gd name="connsiteY2-276" fmla="*/ 13148 h 651949"/>
              <a:gd name="connsiteX3-277" fmla="*/ 659670 w 660406"/>
              <a:gd name="connsiteY3-278" fmla="*/ 335426 h 651949"/>
              <a:gd name="connsiteX4-279" fmla="*/ 331423 w 660406"/>
              <a:gd name="connsiteY4-280" fmla="*/ 651949 h 651949"/>
              <a:gd name="connsiteX5-281" fmla="*/ 3176 w 660406"/>
              <a:gd name="connsiteY5-282" fmla="*/ 335426 h 651949"/>
              <a:gd name="connsiteX6-283" fmla="*/ 62645 w 660406"/>
              <a:gd name="connsiteY6-284" fmla="*/ 132510 h 651949"/>
              <a:gd name="connsiteX0-285" fmla="*/ 161329 w 660406"/>
              <a:gd name="connsiteY0-286" fmla="*/ 63024 h 651949"/>
              <a:gd name="connsiteX1-287" fmla="*/ 410712 w 660406"/>
              <a:gd name="connsiteY1-288" fmla="*/ 13148 h 651949"/>
              <a:gd name="connsiteX2-289" fmla="*/ 659670 w 660406"/>
              <a:gd name="connsiteY2-290" fmla="*/ 335426 h 651949"/>
              <a:gd name="connsiteX3-291" fmla="*/ 331423 w 660406"/>
              <a:gd name="connsiteY3-292" fmla="*/ 651949 h 651949"/>
              <a:gd name="connsiteX4-293" fmla="*/ 3176 w 660406"/>
              <a:gd name="connsiteY4-294" fmla="*/ 335426 h 651949"/>
              <a:gd name="connsiteX5-295" fmla="*/ 62645 w 660406"/>
              <a:gd name="connsiteY5-296" fmla="*/ 132510 h 651949"/>
              <a:gd name="connsiteX0-297" fmla="*/ 128078 w 660207"/>
              <a:gd name="connsiteY0-298" fmla="*/ 63024 h 651949"/>
              <a:gd name="connsiteX1-299" fmla="*/ 410712 w 660207"/>
              <a:gd name="connsiteY1-300" fmla="*/ 13148 h 651949"/>
              <a:gd name="connsiteX2-301" fmla="*/ 659670 w 660207"/>
              <a:gd name="connsiteY2-302" fmla="*/ 335426 h 651949"/>
              <a:gd name="connsiteX3-303" fmla="*/ 331423 w 660207"/>
              <a:gd name="connsiteY3-304" fmla="*/ 651949 h 651949"/>
              <a:gd name="connsiteX4-305" fmla="*/ 3176 w 660207"/>
              <a:gd name="connsiteY4-306" fmla="*/ 335426 h 651949"/>
              <a:gd name="connsiteX5-307" fmla="*/ 62645 w 660207"/>
              <a:gd name="connsiteY5-308" fmla="*/ 132510 h 651949"/>
              <a:gd name="connsiteX0-309" fmla="*/ 128078 w 660438"/>
              <a:gd name="connsiteY0-310" fmla="*/ 60888 h 649813"/>
              <a:gd name="connsiteX1-311" fmla="*/ 410712 w 660438"/>
              <a:gd name="connsiteY1-312" fmla="*/ 11012 h 649813"/>
              <a:gd name="connsiteX2-313" fmla="*/ 659670 w 660438"/>
              <a:gd name="connsiteY2-314" fmla="*/ 333290 h 649813"/>
              <a:gd name="connsiteX3-315" fmla="*/ 331423 w 660438"/>
              <a:gd name="connsiteY3-316" fmla="*/ 649813 h 649813"/>
              <a:gd name="connsiteX4-317" fmla="*/ 3176 w 660438"/>
              <a:gd name="connsiteY4-318" fmla="*/ 333290 h 649813"/>
              <a:gd name="connsiteX5-319" fmla="*/ 62645 w 660438"/>
              <a:gd name="connsiteY5-320" fmla="*/ 130374 h 649813"/>
              <a:gd name="connsiteX0-321" fmla="*/ 128078 w 660438"/>
              <a:gd name="connsiteY0-322" fmla="*/ 64927 h 653852"/>
              <a:gd name="connsiteX1-323" fmla="*/ 410712 w 660438"/>
              <a:gd name="connsiteY1-324" fmla="*/ 15051 h 653852"/>
              <a:gd name="connsiteX2-325" fmla="*/ 659670 w 660438"/>
              <a:gd name="connsiteY2-326" fmla="*/ 337329 h 653852"/>
              <a:gd name="connsiteX3-327" fmla="*/ 331423 w 660438"/>
              <a:gd name="connsiteY3-328" fmla="*/ 653852 h 653852"/>
              <a:gd name="connsiteX4-329" fmla="*/ 3176 w 660438"/>
              <a:gd name="connsiteY4-330" fmla="*/ 337329 h 653852"/>
              <a:gd name="connsiteX5-331" fmla="*/ 62645 w 660438"/>
              <a:gd name="connsiteY5-332" fmla="*/ 134413 h 653852"/>
              <a:gd name="connsiteX0-333" fmla="*/ 128078 w 687378"/>
              <a:gd name="connsiteY0-334" fmla="*/ 58090 h 647015"/>
              <a:gd name="connsiteX1-335" fmla="*/ 571432 w 687378"/>
              <a:gd name="connsiteY1-336" fmla="*/ 16673 h 647015"/>
              <a:gd name="connsiteX2-337" fmla="*/ 659670 w 687378"/>
              <a:gd name="connsiteY2-338" fmla="*/ 330492 h 647015"/>
              <a:gd name="connsiteX3-339" fmla="*/ 331423 w 687378"/>
              <a:gd name="connsiteY3-340" fmla="*/ 647015 h 647015"/>
              <a:gd name="connsiteX4-341" fmla="*/ 3176 w 687378"/>
              <a:gd name="connsiteY4-342" fmla="*/ 330492 h 647015"/>
              <a:gd name="connsiteX5-343" fmla="*/ 62645 w 687378"/>
              <a:gd name="connsiteY5-344" fmla="*/ 127576 h 647015"/>
              <a:gd name="connsiteX0-345" fmla="*/ 128078 w 677145"/>
              <a:gd name="connsiteY0-346" fmla="*/ 58090 h 663933"/>
              <a:gd name="connsiteX1-347" fmla="*/ 571432 w 677145"/>
              <a:gd name="connsiteY1-348" fmla="*/ 16673 h 663933"/>
              <a:gd name="connsiteX2-349" fmla="*/ 659670 w 677145"/>
              <a:gd name="connsiteY2-350" fmla="*/ 330492 h 663933"/>
              <a:gd name="connsiteX3-351" fmla="*/ 559815 w 677145"/>
              <a:gd name="connsiteY3-352" fmla="*/ 663933 h 663933"/>
              <a:gd name="connsiteX4-353" fmla="*/ 3176 w 677145"/>
              <a:gd name="connsiteY4-354" fmla="*/ 330492 h 663933"/>
              <a:gd name="connsiteX5-355" fmla="*/ 62645 w 677145"/>
              <a:gd name="connsiteY5-356" fmla="*/ 127576 h 663933"/>
              <a:gd name="connsiteX0-357" fmla="*/ 101940 w 644966"/>
              <a:gd name="connsiteY0-358" fmla="*/ 58090 h 685888"/>
              <a:gd name="connsiteX1-359" fmla="*/ 545294 w 644966"/>
              <a:gd name="connsiteY1-360" fmla="*/ 16673 h 685888"/>
              <a:gd name="connsiteX2-361" fmla="*/ 633532 w 644966"/>
              <a:gd name="connsiteY2-362" fmla="*/ 330492 h 685888"/>
              <a:gd name="connsiteX3-363" fmla="*/ 533677 w 644966"/>
              <a:gd name="connsiteY3-364" fmla="*/ 663933 h 685888"/>
              <a:gd name="connsiteX4-365" fmla="*/ 10874 w 644966"/>
              <a:gd name="connsiteY4-366" fmla="*/ 575801 h 685888"/>
              <a:gd name="connsiteX5-367" fmla="*/ 36507 w 644966"/>
              <a:gd name="connsiteY5-368" fmla="*/ 127576 h 685888"/>
              <a:gd name="connsiteX0-369" fmla="*/ 101940 w 642626"/>
              <a:gd name="connsiteY0-370" fmla="*/ 58090 h 654766"/>
              <a:gd name="connsiteX1-371" fmla="*/ 545294 w 642626"/>
              <a:gd name="connsiteY1-372" fmla="*/ 16673 h 654766"/>
              <a:gd name="connsiteX2-373" fmla="*/ 633532 w 642626"/>
              <a:gd name="connsiteY2-374" fmla="*/ 330492 h 654766"/>
              <a:gd name="connsiteX3-375" fmla="*/ 567513 w 642626"/>
              <a:gd name="connsiteY3-376" fmla="*/ 613179 h 654766"/>
              <a:gd name="connsiteX4-377" fmla="*/ 10874 w 642626"/>
              <a:gd name="connsiteY4-378" fmla="*/ 575801 h 654766"/>
              <a:gd name="connsiteX5-379" fmla="*/ 36507 w 642626"/>
              <a:gd name="connsiteY5-380" fmla="*/ 127576 h 654766"/>
              <a:gd name="connsiteX0-381" fmla="*/ 101940 w 642626"/>
              <a:gd name="connsiteY0-382" fmla="*/ 30477 h 627153"/>
              <a:gd name="connsiteX1-383" fmla="*/ 545294 w 642626"/>
              <a:gd name="connsiteY1-384" fmla="*/ 31354 h 627153"/>
              <a:gd name="connsiteX2-385" fmla="*/ 633532 w 642626"/>
              <a:gd name="connsiteY2-386" fmla="*/ 302879 h 627153"/>
              <a:gd name="connsiteX3-387" fmla="*/ 567513 w 642626"/>
              <a:gd name="connsiteY3-388" fmla="*/ 585566 h 627153"/>
              <a:gd name="connsiteX4-389" fmla="*/ 10874 w 642626"/>
              <a:gd name="connsiteY4-390" fmla="*/ 548188 h 627153"/>
              <a:gd name="connsiteX5-391" fmla="*/ 36507 w 642626"/>
              <a:gd name="connsiteY5-392" fmla="*/ 99963 h 627153"/>
              <a:gd name="connsiteX0-393" fmla="*/ 101940 w 641803"/>
              <a:gd name="connsiteY0-394" fmla="*/ 32533 h 629209"/>
              <a:gd name="connsiteX1-395" fmla="*/ 545294 w 641803"/>
              <a:gd name="connsiteY1-396" fmla="*/ 33410 h 629209"/>
              <a:gd name="connsiteX2-397" fmla="*/ 633532 w 641803"/>
              <a:gd name="connsiteY2-398" fmla="*/ 304935 h 629209"/>
              <a:gd name="connsiteX3-399" fmla="*/ 567513 w 641803"/>
              <a:gd name="connsiteY3-400" fmla="*/ 587622 h 629209"/>
              <a:gd name="connsiteX4-401" fmla="*/ 10874 w 641803"/>
              <a:gd name="connsiteY4-402" fmla="*/ 550244 h 629209"/>
              <a:gd name="connsiteX5-403" fmla="*/ 36507 w 641803"/>
              <a:gd name="connsiteY5-404" fmla="*/ 102019 h 629209"/>
              <a:gd name="connsiteX0-405" fmla="*/ 93785 w 633648"/>
              <a:gd name="connsiteY0-406" fmla="*/ 32533 h 629209"/>
              <a:gd name="connsiteX1-407" fmla="*/ 537139 w 633648"/>
              <a:gd name="connsiteY1-408" fmla="*/ 33410 h 629209"/>
              <a:gd name="connsiteX2-409" fmla="*/ 625377 w 633648"/>
              <a:gd name="connsiteY2-410" fmla="*/ 304935 h 629209"/>
              <a:gd name="connsiteX3-411" fmla="*/ 559358 w 633648"/>
              <a:gd name="connsiteY3-412" fmla="*/ 587622 h 629209"/>
              <a:gd name="connsiteX4-413" fmla="*/ 2719 w 633648"/>
              <a:gd name="connsiteY4-414" fmla="*/ 550244 h 629209"/>
              <a:gd name="connsiteX5-415" fmla="*/ 28352 w 633648"/>
              <a:gd name="connsiteY5-416" fmla="*/ 102019 h 629209"/>
              <a:gd name="connsiteX0-417" fmla="*/ 103603 w 643466"/>
              <a:gd name="connsiteY0-418" fmla="*/ 32533 h 629209"/>
              <a:gd name="connsiteX1-419" fmla="*/ 546957 w 643466"/>
              <a:gd name="connsiteY1-420" fmla="*/ 33410 h 629209"/>
              <a:gd name="connsiteX2-421" fmla="*/ 635195 w 643466"/>
              <a:gd name="connsiteY2-422" fmla="*/ 304935 h 629209"/>
              <a:gd name="connsiteX3-423" fmla="*/ 569176 w 643466"/>
              <a:gd name="connsiteY3-424" fmla="*/ 587622 h 629209"/>
              <a:gd name="connsiteX4-425" fmla="*/ 12537 w 643466"/>
              <a:gd name="connsiteY4-426" fmla="*/ 550244 h 629209"/>
              <a:gd name="connsiteX5-427" fmla="*/ 4334 w 643466"/>
              <a:gd name="connsiteY5-428" fmla="*/ 102019 h 629209"/>
              <a:gd name="connsiteX0-429" fmla="*/ 103603 w 643466"/>
              <a:gd name="connsiteY0-430" fmla="*/ 32533 h 613248"/>
              <a:gd name="connsiteX1-431" fmla="*/ 546957 w 643466"/>
              <a:gd name="connsiteY1-432" fmla="*/ 33410 h 613248"/>
              <a:gd name="connsiteX2-433" fmla="*/ 635195 w 643466"/>
              <a:gd name="connsiteY2-434" fmla="*/ 304935 h 613248"/>
              <a:gd name="connsiteX3-435" fmla="*/ 569176 w 643466"/>
              <a:gd name="connsiteY3-436" fmla="*/ 587622 h 613248"/>
              <a:gd name="connsiteX4-437" fmla="*/ 12537 w 643466"/>
              <a:gd name="connsiteY4-438" fmla="*/ 518643 h 613248"/>
              <a:gd name="connsiteX5-439" fmla="*/ 4334 w 643466"/>
              <a:gd name="connsiteY5-440" fmla="*/ 102019 h 613248"/>
              <a:gd name="connsiteX0-441" fmla="*/ 103603 w 622280"/>
              <a:gd name="connsiteY0-442" fmla="*/ 51723 h 632438"/>
              <a:gd name="connsiteX1-443" fmla="*/ 546957 w 622280"/>
              <a:gd name="connsiteY1-444" fmla="*/ 52600 h 632438"/>
              <a:gd name="connsiteX2-445" fmla="*/ 569176 w 622280"/>
              <a:gd name="connsiteY2-446" fmla="*/ 606812 h 632438"/>
              <a:gd name="connsiteX3-447" fmla="*/ 12537 w 622280"/>
              <a:gd name="connsiteY3-448" fmla="*/ 537833 h 632438"/>
              <a:gd name="connsiteX4-449" fmla="*/ 4334 w 622280"/>
              <a:gd name="connsiteY4-450" fmla="*/ 121209 h 632438"/>
              <a:gd name="connsiteX0-451" fmla="*/ 103603 w 640916"/>
              <a:gd name="connsiteY0-452" fmla="*/ 51277 h 628066"/>
              <a:gd name="connsiteX1-453" fmla="*/ 546957 w 640916"/>
              <a:gd name="connsiteY1-454" fmla="*/ 52154 h 628066"/>
              <a:gd name="connsiteX2-455" fmla="*/ 595444 w 640916"/>
              <a:gd name="connsiteY2-456" fmla="*/ 600046 h 628066"/>
              <a:gd name="connsiteX3-457" fmla="*/ 12537 w 640916"/>
              <a:gd name="connsiteY3-458" fmla="*/ 537387 h 628066"/>
              <a:gd name="connsiteX4-459" fmla="*/ 4334 w 640916"/>
              <a:gd name="connsiteY4-460" fmla="*/ 120763 h 628066"/>
              <a:gd name="connsiteX0-461" fmla="*/ 103603 w 629940"/>
              <a:gd name="connsiteY0-462" fmla="*/ 26437 h 603226"/>
              <a:gd name="connsiteX1-463" fmla="*/ 546957 w 629940"/>
              <a:gd name="connsiteY1-464" fmla="*/ 27314 h 603226"/>
              <a:gd name="connsiteX2-465" fmla="*/ 595444 w 629940"/>
              <a:gd name="connsiteY2-466" fmla="*/ 575206 h 603226"/>
              <a:gd name="connsiteX3-467" fmla="*/ 12537 w 629940"/>
              <a:gd name="connsiteY3-468" fmla="*/ 512547 h 603226"/>
              <a:gd name="connsiteX4-469" fmla="*/ 4334 w 629940"/>
              <a:gd name="connsiteY4-470" fmla="*/ 95923 h 603226"/>
              <a:gd name="connsiteX0-471" fmla="*/ 103603 w 651443"/>
              <a:gd name="connsiteY0-472" fmla="*/ 20041 h 614843"/>
              <a:gd name="connsiteX1-473" fmla="*/ 608249 w 651443"/>
              <a:gd name="connsiteY1-474" fmla="*/ 39879 h 614843"/>
              <a:gd name="connsiteX2-475" fmla="*/ 595444 w 651443"/>
              <a:gd name="connsiteY2-476" fmla="*/ 568810 h 614843"/>
              <a:gd name="connsiteX3-477" fmla="*/ 12537 w 651443"/>
              <a:gd name="connsiteY3-478" fmla="*/ 506151 h 614843"/>
              <a:gd name="connsiteX4-479" fmla="*/ 4334 w 651443"/>
              <a:gd name="connsiteY4-480" fmla="*/ 89527 h 614843"/>
              <a:gd name="connsiteX0-481" fmla="*/ 103603 w 640788"/>
              <a:gd name="connsiteY0-482" fmla="*/ 20041 h 614843"/>
              <a:gd name="connsiteX1-483" fmla="*/ 581981 w 640788"/>
              <a:gd name="connsiteY1-484" fmla="*/ 39879 h 614843"/>
              <a:gd name="connsiteX2-485" fmla="*/ 595444 w 640788"/>
              <a:gd name="connsiteY2-486" fmla="*/ 568810 h 614843"/>
              <a:gd name="connsiteX3-487" fmla="*/ 12537 w 640788"/>
              <a:gd name="connsiteY3-488" fmla="*/ 506151 h 614843"/>
              <a:gd name="connsiteX4-489" fmla="*/ 4334 w 640788"/>
              <a:gd name="connsiteY4-490" fmla="*/ 89527 h 614843"/>
              <a:gd name="connsiteX0-491" fmla="*/ 103603 w 673655"/>
              <a:gd name="connsiteY0-492" fmla="*/ 38763 h 618146"/>
              <a:gd name="connsiteX1-493" fmla="*/ 581981 w 673655"/>
              <a:gd name="connsiteY1-494" fmla="*/ 58601 h 618146"/>
              <a:gd name="connsiteX2-495" fmla="*/ 621713 w 673655"/>
              <a:gd name="connsiteY2-496" fmla="*/ 562250 h 618146"/>
              <a:gd name="connsiteX3-497" fmla="*/ 12537 w 673655"/>
              <a:gd name="connsiteY3-498" fmla="*/ 524873 h 618146"/>
              <a:gd name="connsiteX4-499" fmla="*/ 4334 w 673655"/>
              <a:gd name="connsiteY4-500" fmla="*/ 108249 h 618146"/>
              <a:gd name="connsiteX0-501" fmla="*/ 103603 w 654750"/>
              <a:gd name="connsiteY0-502" fmla="*/ 38763 h 605787"/>
              <a:gd name="connsiteX1-503" fmla="*/ 581981 w 654750"/>
              <a:gd name="connsiteY1-504" fmla="*/ 58601 h 605787"/>
              <a:gd name="connsiteX2-505" fmla="*/ 621713 w 654750"/>
              <a:gd name="connsiteY2-506" fmla="*/ 562250 h 605787"/>
              <a:gd name="connsiteX3-507" fmla="*/ 12537 w 654750"/>
              <a:gd name="connsiteY3-508" fmla="*/ 524873 h 605787"/>
              <a:gd name="connsiteX4-509" fmla="*/ 4334 w 654750"/>
              <a:gd name="connsiteY4-510" fmla="*/ 108249 h 605787"/>
              <a:gd name="connsiteX0-511" fmla="*/ 103603 w 643734"/>
              <a:gd name="connsiteY0-512" fmla="*/ 31800 h 598824"/>
              <a:gd name="connsiteX1-513" fmla="*/ 581981 w 643734"/>
              <a:gd name="connsiteY1-514" fmla="*/ 51638 h 598824"/>
              <a:gd name="connsiteX2-515" fmla="*/ 621713 w 643734"/>
              <a:gd name="connsiteY2-516" fmla="*/ 555287 h 598824"/>
              <a:gd name="connsiteX3-517" fmla="*/ 12537 w 643734"/>
              <a:gd name="connsiteY3-518" fmla="*/ 517910 h 598824"/>
              <a:gd name="connsiteX4-519" fmla="*/ 4334 w 643734"/>
              <a:gd name="connsiteY4-520" fmla="*/ 101286 h 598824"/>
              <a:gd name="connsiteX0-521" fmla="*/ 103603 w 643734"/>
              <a:gd name="connsiteY0-522" fmla="*/ 24551 h 591575"/>
              <a:gd name="connsiteX1-523" fmla="*/ 581981 w 643734"/>
              <a:gd name="connsiteY1-524" fmla="*/ 44389 h 591575"/>
              <a:gd name="connsiteX2-525" fmla="*/ 621713 w 643734"/>
              <a:gd name="connsiteY2-526" fmla="*/ 548038 h 591575"/>
              <a:gd name="connsiteX3-527" fmla="*/ 12537 w 643734"/>
              <a:gd name="connsiteY3-528" fmla="*/ 510661 h 591575"/>
              <a:gd name="connsiteX4-529" fmla="*/ 4334 w 643734"/>
              <a:gd name="connsiteY4-530" fmla="*/ 94037 h 591575"/>
              <a:gd name="connsiteX0-531" fmla="*/ 103603 w 643734"/>
              <a:gd name="connsiteY0-532" fmla="*/ 20135 h 587159"/>
              <a:gd name="connsiteX1-533" fmla="*/ 581981 w 643734"/>
              <a:gd name="connsiteY1-534" fmla="*/ 39973 h 587159"/>
              <a:gd name="connsiteX2-535" fmla="*/ 621713 w 643734"/>
              <a:gd name="connsiteY2-536" fmla="*/ 543622 h 587159"/>
              <a:gd name="connsiteX3-537" fmla="*/ 12537 w 643734"/>
              <a:gd name="connsiteY3-538" fmla="*/ 506245 h 587159"/>
              <a:gd name="connsiteX4-539" fmla="*/ 4334 w 643734"/>
              <a:gd name="connsiteY4-540" fmla="*/ 89621 h 587159"/>
              <a:gd name="connsiteX0-541" fmla="*/ 51067 w 657504"/>
              <a:gd name="connsiteY0-542" fmla="*/ 31623 h 592327"/>
              <a:gd name="connsiteX1-543" fmla="*/ 581981 w 657504"/>
              <a:gd name="connsiteY1-544" fmla="*/ 45141 h 592327"/>
              <a:gd name="connsiteX2-545" fmla="*/ 621713 w 657504"/>
              <a:gd name="connsiteY2-546" fmla="*/ 548790 h 592327"/>
              <a:gd name="connsiteX3-547" fmla="*/ 12537 w 657504"/>
              <a:gd name="connsiteY3-548" fmla="*/ 511413 h 592327"/>
              <a:gd name="connsiteX4-549" fmla="*/ 4334 w 657504"/>
              <a:gd name="connsiteY4-550" fmla="*/ 94789 h 592327"/>
              <a:gd name="connsiteX0-551" fmla="*/ 51067 w 676118"/>
              <a:gd name="connsiteY0-552" fmla="*/ 31623 h 604686"/>
              <a:gd name="connsiteX1-553" fmla="*/ 581981 w 676118"/>
              <a:gd name="connsiteY1-554" fmla="*/ 45141 h 604686"/>
              <a:gd name="connsiteX2-555" fmla="*/ 621713 w 676118"/>
              <a:gd name="connsiteY2-556" fmla="*/ 548790 h 604686"/>
              <a:gd name="connsiteX3-557" fmla="*/ 12537 w 676118"/>
              <a:gd name="connsiteY3-558" fmla="*/ 511413 h 604686"/>
              <a:gd name="connsiteX4-559" fmla="*/ 4334 w 676118"/>
              <a:gd name="connsiteY4-560" fmla="*/ 94789 h 604686"/>
              <a:gd name="connsiteX0-561" fmla="*/ 51067 w 659741"/>
              <a:gd name="connsiteY0-562" fmla="*/ 18182 h 591245"/>
              <a:gd name="connsiteX1-563" fmla="*/ 581981 w 659741"/>
              <a:gd name="connsiteY1-564" fmla="*/ 31700 h 591245"/>
              <a:gd name="connsiteX2-565" fmla="*/ 621713 w 659741"/>
              <a:gd name="connsiteY2-566" fmla="*/ 535349 h 591245"/>
              <a:gd name="connsiteX3-567" fmla="*/ 12537 w 659741"/>
              <a:gd name="connsiteY3-568" fmla="*/ 497972 h 591245"/>
              <a:gd name="connsiteX4-569" fmla="*/ 4334 w 659741"/>
              <a:gd name="connsiteY4-570" fmla="*/ 81348 h 591245"/>
              <a:gd name="connsiteX0-571" fmla="*/ 51067 w 671131"/>
              <a:gd name="connsiteY0-572" fmla="*/ 18182 h 591245"/>
              <a:gd name="connsiteX1-573" fmla="*/ 617005 w 671131"/>
              <a:gd name="connsiteY1-574" fmla="*/ 31700 h 591245"/>
              <a:gd name="connsiteX2-575" fmla="*/ 621713 w 671131"/>
              <a:gd name="connsiteY2-576" fmla="*/ 535349 h 591245"/>
              <a:gd name="connsiteX3-577" fmla="*/ 12537 w 671131"/>
              <a:gd name="connsiteY3-578" fmla="*/ 497972 h 591245"/>
              <a:gd name="connsiteX4-579" fmla="*/ 4334 w 671131"/>
              <a:gd name="connsiteY4-580" fmla="*/ 81348 h 591245"/>
              <a:gd name="connsiteX0-581" fmla="*/ 51067 w 648099"/>
              <a:gd name="connsiteY0-582" fmla="*/ 18182 h 578886"/>
              <a:gd name="connsiteX1-583" fmla="*/ 617005 w 648099"/>
              <a:gd name="connsiteY1-584" fmla="*/ 31700 h 578886"/>
              <a:gd name="connsiteX2-585" fmla="*/ 621713 w 648099"/>
              <a:gd name="connsiteY2-586" fmla="*/ 535349 h 578886"/>
              <a:gd name="connsiteX3-587" fmla="*/ 12537 w 648099"/>
              <a:gd name="connsiteY3-588" fmla="*/ 497972 h 578886"/>
              <a:gd name="connsiteX4-589" fmla="*/ 4334 w 648099"/>
              <a:gd name="connsiteY4-590" fmla="*/ 81348 h 578886"/>
              <a:gd name="connsiteX0-591" fmla="*/ 51067 w 648099"/>
              <a:gd name="connsiteY0-592" fmla="*/ 18182 h 565791"/>
              <a:gd name="connsiteX1-593" fmla="*/ 617005 w 648099"/>
              <a:gd name="connsiteY1-594" fmla="*/ 31700 h 565791"/>
              <a:gd name="connsiteX2-595" fmla="*/ 621713 w 648099"/>
              <a:gd name="connsiteY2-596" fmla="*/ 535349 h 565791"/>
              <a:gd name="connsiteX3-597" fmla="*/ 12537 w 648099"/>
              <a:gd name="connsiteY3-598" fmla="*/ 497972 h 565791"/>
              <a:gd name="connsiteX4-599" fmla="*/ 4334 w 648099"/>
              <a:gd name="connsiteY4-600" fmla="*/ 81348 h 56579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648099" h="565791">
                <a:moveTo>
                  <a:pt x="51067" y="18182"/>
                </a:moveTo>
                <a:cubicBezTo>
                  <a:pt x="281003" y="7261"/>
                  <a:pt x="591945" y="-22893"/>
                  <a:pt x="617005" y="31700"/>
                </a:cubicBezTo>
                <a:cubicBezTo>
                  <a:pt x="642065" y="86293"/>
                  <a:pt x="669922" y="489239"/>
                  <a:pt x="621713" y="535349"/>
                </a:cubicBezTo>
                <a:cubicBezTo>
                  <a:pt x="573504" y="581459"/>
                  <a:pt x="32838" y="579874"/>
                  <a:pt x="12537" y="497972"/>
                </a:cubicBezTo>
                <a:cubicBezTo>
                  <a:pt x="992" y="378148"/>
                  <a:pt x="-4426" y="189998"/>
                  <a:pt x="4334" y="81348"/>
                </a:cubicBezTo>
              </a:path>
            </a:pathLst>
          </a:custGeom>
          <a:solidFill>
            <a:schemeClr val="bg1"/>
          </a:solidFill>
          <a:ln w="22225" cap="rnd">
            <a:solidFill>
              <a:srgbClr val="FF3E3E"/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b="1" spc="-300" dirty="0">
                <a:solidFill>
                  <a:srgbClr val="FF3E3E"/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搜索图书</a:t>
            </a:r>
          </a:p>
        </p:txBody>
      </p:sp>
      <p:sp>
        <p:nvSpPr>
          <p:cNvPr id="51" name="文本框 50"/>
          <p:cNvSpPr txBox="1"/>
          <p:nvPr/>
        </p:nvSpPr>
        <p:spPr>
          <a:xfrm>
            <a:off x="4775045" y="1509475"/>
            <a:ext cx="57771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dirty="0">
                <a:ea typeface="方正静蕾简体" panose="02000000000000000000"/>
              </a:rPr>
              <a:t>用户可以根据自己的需求，在平台搜索相关书，或者根据图书的类别去查找相似书籍</a:t>
            </a:r>
            <a:r>
              <a:rPr lang="zh-CN" altLang="zh-CN" dirty="0">
                <a:solidFill>
                  <a:schemeClr val="tx1">
                    <a:lumMod val="85000"/>
                    <a:lumOff val="15000"/>
                  </a:schemeClr>
                </a:solidFill>
                <a:ea typeface="方正静蕾简体" panose="02000000000000000000"/>
              </a:rPr>
              <a:t>。</a:t>
            </a:r>
            <a:r>
              <a:rPr lang="en-US" altLang="zh-CN" dirty="0">
                <a:ea typeface="方正静蕾简体" panose="02000000000000000000"/>
              </a:rPr>
              <a:t> </a:t>
            </a:r>
            <a:endParaRPr lang="zh-CN" altLang="zh-CN" dirty="0">
              <a:ea typeface="方正静蕾简体" panose="02000000000000000000"/>
            </a:endParaRPr>
          </a:p>
          <a:p>
            <a:r>
              <a:rPr lang="en-US" altLang="zh-CN" dirty="0"/>
              <a:t> </a:t>
            </a:r>
            <a:endParaRPr lang="zh-CN" altLang="zh-CN" dirty="0"/>
          </a:p>
        </p:txBody>
      </p:sp>
      <p:pic>
        <p:nvPicPr>
          <p:cNvPr id="81" name="图片 80">
            <a:extLst>
              <a:ext uri="{FF2B5EF4-FFF2-40B4-BE49-F238E27FC236}">
                <a16:creationId xmlns:a16="http://schemas.microsoft.com/office/drawing/2014/main" id="{A4CD63E0-43D7-4E60-A9D6-9E75C89403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427" y="3470240"/>
            <a:ext cx="6238875" cy="981075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5554A19B-C350-4060-B1BB-6191547974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1223" y="3596701"/>
            <a:ext cx="4238625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84154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0">
        <p15:prstTrans prst="pageCurlDouble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5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bldLvl="0" animBg="1"/>
      <p:bldP spid="45" grpId="0" bldLvl="0" animBg="1"/>
      <p:bldP spid="5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组合 51"/>
          <p:cNvGrpSpPr/>
          <p:nvPr/>
        </p:nvGrpSpPr>
        <p:grpSpPr>
          <a:xfrm rot="1192981">
            <a:off x="310650" y="223877"/>
            <a:ext cx="909196" cy="921005"/>
            <a:chOff x="2118580" y="4342651"/>
            <a:chExt cx="672245" cy="680977"/>
          </a:xfrm>
        </p:grpSpPr>
        <p:grpSp>
          <p:nvGrpSpPr>
            <p:cNvPr id="53" name="组合 52"/>
            <p:cNvGrpSpPr/>
            <p:nvPr/>
          </p:nvGrpSpPr>
          <p:grpSpPr>
            <a:xfrm>
              <a:off x="2124539" y="4342651"/>
              <a:ext cx="641611" cy="680977"/>
              <a:chOff x="2124539" y="4342651"/>
              <a:chExt cx="641611" cy="680977"/>
            </a:xfrm>
          </p:grpSpPr>
          <p:sp>
            <p:nvSpPr>
              <p:cNvPr id="71" name="任意多边形 70"/>
              <p:cNvSpPr/>
              <p:nvPr/>
            </p:nvSpPr>
            <p:spPr>
              <a:xfrm>
                <a:off x="2124539" y="4342651"/>
                <a:ext cx="641611" cy="680977"/>
              </a:xfrm>
              <a:custGeom>
                <a:avLst/>
                <a:gdLst>
                  <a:gd name="connsiteX0" fmla="*/ 63 w 140138"/>
                  <a:gd name="connsiteY0" fmla="*/ 65738 h 154344"/>
                  <a:gd name="connsiteX1" fmla="*/ 62928 w 140138"/>
                  <a:gd name="connsiteY1" fmla="*/ 16 h 154344"/>
                  <a:gd name="connsiteX2" fmla="*/ 140080 w 140138"/>
                  <a:gd name="connsiteY2" fmla="*/ 71453 h 154344"/>
                  <a:gd name="connsiteX3" fmla="*/ 74358 w 140138"/>
                  <a:gd name="connsiteY3" fmla="*/ 154321 h 154344"/>
                  <a:gd name="connsiteX4" fmla="*/ 63 w 140138"/>
                  <a:gd name="connsiteY4" fmla="*/ 65738 h 154344"/>
                  <a:gd name="connsiteX0-1" fmla="*/ 63 w 140227"/>
                  <a:gd name="connsiteY0-2" fmla="*/ 65738 h 154534"/>
                  <a:gd name="connsiteX1-3" fmla="*/ 62928 w 140227"/>
                  <a:gd name="connsiteY1-4" fmla="*/ 16 h 154534"/>
                  <a:gd name="connsiteX2-5" fmla="*/ 140080 w 140227"/>
                  <a:gd name="connsiteY2-6" fmla="*/ 71453 h 154534"/>
                  <a:gd name="connsiteX3-7" fmla="*/ 74358 w 140227"/>
                  <a:gd name="connsiteY3-8" fmla="*/ 154321 h 154534"/>
                  <a:gd name="connsiteX4-9" fmla="*/ 63 w 140227"/>
                  <a:gd name="connsiteY4-10" fmla="*/ 65738 h 154534"/>
                  <a:gd name="connsiteX0-11" fmla="*/ 63 w 140227"/>
                  <a:gd name="connsiteY0-12" fmla="*/ 65738 h 154534"/>
                  <a:gd name="connsiteX1-13" fmla="*/ 62928 w 140227"/>
                  <a:gd name="connsiteY1-14" fmla="*/ 16 h 154534"/>
                  <a:gd name="connsiteX2-15" fmla="*/ 140080 w 140227"/>
                  <a:gd name="connsiteY2-16" fmla="*/ 71453 h 154534"/>
                  <a:gd name="connsiteX3-17" fmla="*/ 74358 w 140227"/>
                  <a:gd name="connsiteY3-18" fmla="*/ 154321 h 154534"/>
                  <a:gd name="connsiteX4-19" fmla="*/ 63 w 140227"/>
                  <a:gd name="connsiteY4-20" fmla="*/ 65738 h 154534"/>
                  <a:gd name="connsiteX0-21" fmla="*/ 178 w 140342"/>
                  <a:gd name="connsiteY0-22" fmla="*/ 65738 h 154534"/>
                  <a:gd name="connsiteX1-23" fmla="*/ 63043 w 140342"/>
                  <a:gd name="connsiteY1-24" fmla="*/ 16 h 154534"/>
                  <a:gd name="connsiteX2-25" fmla="*/ 140195 w 140342"/>
                  <a:gd name="connsiteY2-26" fmla="*/ 71453 h 154534"/>
                  <a:gd name="connsiteX3-27" fmla="*/ 74473 w 140342"/>
                  <a:gd name="connsiteY3-28" fmla="*/ 154321 h 154534"/>
                  <a:gd name="connsiteX4-29" fmla="*/ 178 w 140342"/>
                  <a:gd name="connsiteY4-30" fmla="*/ 65738 h 154534"/>
                  <a:gd name="connsiteX0-31" fmla="*/ 178 w 140342"/>
                  <a:gd name="connsiteY0-32" fmla="*/ 65740 h 154536"/>
                  <a:gd name="connsiteX1-33" fmla="*/ 63043 w 140342"/>
                  <a:gd name="connsiteY1-34" fmla="*/ 18 h 154536"/>
                  <a:gd name="connsiteX2-35" fmla="*/ 140195 w 140342"/>
                  <a:gd name="connsiteY2-36" fmla="*/ 71455 h 154536"/>
                  <a:gd name="connsiteX3-37" fmla="*/ 74473 w 140342"/>
                  <a:gd name="connsiteY3-38" fmla="*/ 154323 h 154536"/>
                  <a:gd name="connsiteX4-39" fmla="*/ 178 w 140342"/>
                  <a:gd name="connsiteY4-40" fmla="*/ 65740 h 154536"/>
                  <a:gd name="connsiteX0-41" fmla="*/ 9 w 140173"/>
                  <a:gd name="connsiteY0-42" fmla="*/ 71451 h 160247"/>
                  <a:gd name="connsiteX1-43" fmla="*/ 71446 w 140173"/>
                  <a:gd name="connsiteY1-44" fmla="*/ 14 h 160247"/>
                  <a:gd name="connsiteX2-45" fmla="*/ 140026 w 140173"/>
                  <a:gd name="connsiteY2-46" fmla="*/ 77166 h 160247"/>
                  <a:gd name="connsiteX3-47" fmla="*/ 74304 w 140173"/>
                  <a:gd name="connsiteY3-48" fmla="*/ 160034 h 160247"/>
                  <a:gd name="connsiteX4-49" fmla="*/ 9 w 140173"/>
                  <a:gd name="connsiteY4-50" fmla="*/ 71451 h 160247"/>
                  <a:gd name="connsiteX0-51" fmla="*/ 9 w 140173"/>
                  <a:gd name="connsiteY0-52" fmla="*/ 71451 h 148862"/>
                  <a:gd name="connsiteX1-53" fmla="*/ 71446 w 140173"/>
                  <a:gd name="connsiteY1-54" fmla="*/ 14 h 148862"/>
                  <a:gd name="connsiteX2-55" fmla="*/ 140026 w 140173"/>
                  <a:gd name="connsiteY2-56" fmla="*/ 77166 h 148862"/>
                  <a:gd name="connsiteX3-57" fmla="*/ 74304 w 140173"/>
                  <a:gd name="connsiteY3-58" fmla="*/ 148604 h 148862"/>
                  <a:gd name="connsiteX4-59" fmla="*/ 9 w 140173"/>
                  <a:gd name="connsiteY4-60" fmla="*/ 71451 h 148862"/>
                  <a:gd name="connsiteX0-61" fmla="*/ 9 w 141024"/>
                  <a:gd name="connsiteY0-62" fmla="*/ 71451 h 148862"/>
                  <a:gd name="connsiteX1-63" fmla="*/ 71446 w 141024"/>
                  <a:gd name="connsiteY1-64" fmla="*/ 14 h 148862"/>
                  <a:gd name="connsiteX2-65" fmla="*/ 140026 w 141024"/>
                  <a:gd name="connsiteY2-66" fmla="*/ 77166 h 148862"/>
                  <a:gd name="connsiteX3-67" fmla="*/ 74304 w 141024"/>
                  <a:gd name="connsiteY3-68" fmla="*/ 148604 h 148862"/>
                  <a:gd name="connsiteX4-69" fmla="*/ 9 w 141024"/>
                  <a:gd name="connsiteY4-70" fmla="*/ 71451 h 148862"/>
                  <a:gd name="connsiteX0-71" fmla="*/ 9 w 140173"/>
                  <a:gd name="connsiteY0-72" fmla="*/ 71451 h 148862"/>
                  <a:gd name="connsiteX1-73" fmla="*/ 71446 w 140173"/>
                  <a:gd name="connsiteY1-74" fmla="*/ 14 h 148862"/>
                  <a:gd name="connsiteX2-75" fmla="*/ 140026 w 140173"/>
                  <a:gd name="connsiteY2-76" fmla="*/ 77166 h 148862"/>
                  <a:gd name="connsiteX3-77" fmla="*/ 74304 w 140173"/>
                  <a:gd name="connsiteY3-78" fmla="*/ 148604 h 148862"/>
                  <a:gd name="connsiteX4-79" fmla="*/ 9 w 140173"/>
                  <a:gd name="connsiteY4-80" fmla="*/ 71451 h 148862"/>
                  <a:gd name="connsiteX0-81" fmla="*/ 9 w 140257"/>
                  <a:gd name="connsiteY0-82" fmla="*/ 71451 h 148862"/>
                  <a:gd name="connsiteX1-83" fmla="*/ 71446 w 140257"/>
                  <a:gd name="connsiteY1-84" fmla="*/ 14 h 148862"/>
                  <a:gd name="connsiteX2-85" fmla="*/ 140026 w 140257"/>
                  <a:gd name="connsiteY2-86" fmla="*/ 77166 h 148862"/>
                  <a:gd name="connsiteX3-87" fmla="*/ 74304 w 140257"/>
                  <a:gd name="connsiteY3-88" fmla="*/ 148604 h 148862"/>
                  <a:gd name="connsiteX4-89" fmla="*/ 9 w 140257"/>
                  <a:gd name="connsiteY4-90" fmla="*/ 71451 h 148862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40257" h="148862">
                    <a:moveTo>
                      <a:pt x="9" y="71451"/>
                    </a:moveTo>
                    <a:cubicBezTo>
                      <a:pt x="-467" y="46686"/>
                      <a:pt x="19535" y="-938"/>
                      <a:pt x="71446" y="14"/>
                    </a:cubicBezTo>
                    <a:cubicBezTo>
                      <a:pt x="123357" y="966"/>
                      <a:pt x="142638" y="44242"/>
                      <a:pt x="140026" y="77166"/>
                    </a:cubicBezTo>
                    <a:cubicBezTo>
                      <a:pt x="141931" y="102883"/>
                      <a:pt x="125739" y="152890"/>
                      <a:pt x="74304" y="148604"/>
                    </a:cubicBezTo>
                    <a:cubicBezTo>
                      <a:pt x="22869" y="144318"/>
                      <a:pt x="485" y="96216"/>
                      <a:pt x="9" y="71451"/>
                    </a:cubicBezTo>
                    <a:close/>
                  </a:path>
                </a:pathLst>
              </a:custGeom>
              <a:noFill/>
              <a:ln w="2540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2" name="任意多边形 71"/>
              <p:cNvSpPr/>
              <p:nvPr/>
            </p:nvSpPr>
            <p:spPr>
              <a:xfrm>
                <a:off x="2176934" y="4495047"/>
                <a:ext cx="227805" cy="371040"/>
              </a:xfrm>
              <a:custGeom>
                <a:avLst/>
                <a:gdLst>
                  <a:gd name="connsiteX0" fmla="*/ 131483 w 768692"/>
                  <a:gd name="connsiteY0" fmla="*/ 0 h 962212"/>
                  <a:gd name="connsiteX1" fmla="*/ 394448 w 768692"/>
                  <a:gd name="connsiteY1" fmla="*/ 197223 h 962212"/>
                  <a:gd name="connsiteX2" fmla="*/ 621553 w 768692"/>
                  <a:gd name="connsiteY2" fmla="*/ 137459 h 962212"/>
                  <a:gd name="connsiteX3" fmla="*/ 764989 w 768692"/>
                  <a:gd name="connsiteY3" fmla="*/ 472141 h 962212"/>
                  <a:gd name="connsiteX4" fmla="*/ 472142 w 768692"/>
                  <a:gd name="connsiteY4" fmla="*/ 531906 h 962212"/>
                  <a:gd name="connsiteX5" fmla="*/ 591671 w 768692"/>
                  <a:gd name="connsiteY5" fmla="*/ 770965 h 962212"/>
                  <a:gd name="connsiteX6" fmla="*/ 442259 w 768692"/>
                  <a:gd name="connsiteY6" fmla="*/ 806823 h 962212"/>
                  <a:gd name="connsiteX7" fmla="*/ 352612 w 768692"/>
                  <a:gd name="connsiteY7" fmla="*/ 693271 h 962212"/>
                  <a:gd name="connsiteX8" fmla="*/ 197224 w 768692"/>
                  <a:gd name="connsiteY8" fmla="*/ 878541 h 962212"/>
                  <a:gd name="connsiteX9" fmla="*/ 0 w 768692"/>
                  <a:gd name="connsiteY9" fmla="*/ 962212 h 962212"/>
                  <a:gd name="connsiteX0-1" fmla="*/ 61103 w 698312"/>
                  <a:gd name="connsiteY0-2" fmla="*/ 0 h 1082820"/>
                  <a:gd name="connsiteX1-3" fmla="*/ 324068 w 698312"/>
                  <a:gd name="connsiteY1-4" fmla="*/ 197223 h 1082820"/>
                  <a:gd name="connsiteX2-5" fmla="*/ 551173 w 698312"/>
                  <a:gd name="connsiteY2-6" fmla="*/ 137459 h 1082820"/>
                  <a:gd name="connsiteX3-7" fmla="*/ 694609 w 698312"/>
                  <a:gd name="connsiteY3-8" fmla="*/ 472141 h 1082820"/>
                  <a:gd name="connsiteX4-9" fmla="*/ 401762 w 698312"/>
                  <a:gd name="connsiteY4-10" fmla="*/ 531906 h 1082820"/>
                  <a:gd name="connsiteX5-11" fmla="*/ 521291 w 698312"/>
                  <a:gd name="connsiteY5-12" fmla="*/ 770965 h 1082820"/>
                  <a:gd name="connsiteX6-13" fmla="*/ 371879 w 698312"/>
                  <a:gd name="connsiteY6-14" fmla="*/ 806823 h 1082820"/>
                  <a:gd name="connsiteX7-15" fmla="*/ 282232 w 698312"/>
                  <a:gd name="connsiteY7-16" fmla="*/ 693271 h 1082820"/>
                  <a:gd name="connsiteX8-17" fmla="*/ 126844 w 698312"/>
                  <a:gd name="connsiteY8-18" fmla="*/ 878541 h 1082820"/>
                  <a:gd name="connsiteX9-19" fmla="*/ 0 w 698312"/>
                  <a:gd name="connsiteY9-20" fmla="*/ 1082820 h 1082820"/>
                  <a:gd name="connsiteX0-21" fmla="*/ 61103 w 698312"/>
                  <a:gd name="connsiteY0-22" fmla="*/ 0 h 1082820"/>
                  <a:gd name="connsiteX1-23" fmla="*/ 324068 w 698312"/>
                  <a:gd name="connsiteY1-24" fmla="*/ 197223 h 1082820"/>
                  <a:gd name="connsiteX2-25" fmla="*/ 551173 w 698312"/>
                  <a:gd name="connsiteY2-26" fmla="*/ 137459 h 1082820"/>
                  <a:gd name="connsiteX3-27" fmla="*/ 694609 w 698312"/>
                  <a:gd name="connsiteY3-28" fmla="*/ 472141 h 1082820"/>
                  <a:gd name="connsiteX4-29" fmla="*/ 401762 w 698312"/>
                  <a:gd name="connsiteY4-30" fmla="*/ 531906 h 1082820"/>
                  <a:gd name="connsiteX5-31" fmla="*/ 521291 w 698312"/>
                  <a:gd name="connsiteY5-32" fmla="*/ 770965 h 1082820"/>
                  <a:gd name="connsiteX6-33" fmla="*/ 371879 w 698312"/>
                  <a:gd name="connsiteY6-34" fmla="*/ 806823 h 1082820"/>
                  <a:gd name="connsiteX7-35" fmla="*/ 282232 w 698312"/>
                  <a:gd name="connsiteY7-36" fmla="*/ 693271 h 1082820"/>
                  <a:gd name="connsiteX8-37" fmla="*/ 176111 w 698312"/>
                  <a:gd name="connsiteY8-38" fmla="*/ 905342 h 1082820"/>
                  <a:gd name="connsiteX9-39" fmla="*/ 0 w 698312"/>
                  <a:gd name="connsiteY9-40" fmla="*/ 1082820 h 108282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</a:cxnLst>
                <a:rect l="l" t="t" r="r" b="b"/>
                <a:pathLst>
                  <a:path w="698312" h="1082820">
                    <a:moveTo>
                      <a:pt x="61103" y="0"/>
                    </a:moveTo>
                    <a:cubicBezTo>
                      <a:pt x="151746" y="87156"/>
                      <a:pt x="242390" y="174313"/>
                      <a:pt x="324068" y="197223"/>
                    </a:cubicBezTo>
                    <a:cubicBezTo>
                      <a:pt x="405746" y="220133"/>
                      <a:pt x="489416" y="91639"/>
                      <a:pt x="551173" y="137459"/>
                    </a:cubicBezTo>
                    <a:cubicBezTo>
                      <a:pt x="612930" y="183279"/>
                      <a:pt x="719511" y="406400"/>
                      <a:pt x="694609" y="472141"/>
                    </a:cubicBezTo>
                    <a:cubicBezTo>
                      <a:pt x="669707" y="537882"/>
                      <a:pt x="430648" y="482102"/>
                      <a:pt x="401762" y="531906"/>
                    </a:cubicBezTo>
                    <a:cubicBezTo>
                      <a:pt x="372876" y="581710"/>
                      <a:pt x="526272" y="725146"/>
                      <a:pt x="521291" y="770965"/>
                    </a:cubicBezTo>
                    <a:cubicBezTo>
                      <a:pt x="516311" y="816785"/>
                      <a:pt x="411722" y="819772"/>
                      <a:pt x="371879" y="806823"/>
                    </a:cubicBezTo>
                    <a:cubicBezTo>
                      <a:pt x="332036" y="793874"/>
                      <a:pt x="314860" y="676851"/>
                      <a:pt x="282232" y="693271"/>
                    </a:cubicBezTo>
                    <a:cubicBezTo>
                      <a:pt x="249604" y="709691"/>
                      <a:pt x="223150" y="840417"/>
                      <a:pt x="176111" y="905342"/>
                    </a:cubicBezTo>
                    <a:cubicBezTo>
                      <a:pt x="129072" y="970267"/>
                      <a:pt x="69227" y="1063396"/>
                      <a:pt x="0" y="1082820"/>
                    </a:cubicBezTo>
                  </a:path>
                </a:pathLst>
              </a:custGeom>
              <a:noFill/>
              <a:ln w="2540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3" name="任意多边形 72"/>
              <p:cNvSpPr/>
              <p:nvPr/>
            </p:nvSpPr>
            <p:spPr>
              <a:xfrm>
                <a:off x="2353279" y="4809159"/>
                <a:ext cx="49757" cy="61548"/>
              </a:xfrm>
              <a:custGeom>
                <a:avLst/>
                <a:gdLst>
                  <a:gd name="connsiteX0" fmla="*/ 6763 w 126447"/>
                  <a:gd name="connsiteY0" fmla="*/ 18499 h 191822"/>
                  <a:gd name="connsiteX1" fmla="*/ 126292 w 126447"/>
                  <a:gd name="connsiteY1" fmla="*/ 24476 h 191822"/>
                  <a:gd name="connsiteX2" fmla="*/ 30669 w 126447"/>
                  <a:gd name="connsiteY2" fmla="*/ 191817 h 191822"/>
                  <a:gd name="connsiteX3" fmla="*/ 6763 w 126447"/>
                  <a:gd name="connsiteY3" fmla="*/ 18499 h 191822"/>
                  <a:gd name="connsiteX0-1" fmla="*/ 394 w 120595"/>
                  <a:gd name="connsiteY0-2" fmla="*/ 16500 h 159942"/>
                  <a:gd name="connsiteX1-3" fmla="*/ 119923 w 120595"/>
                  <a:gd name="connsiteY1-4" fmla="*/ 22477 h 159942"/>
                  <a:gd name="connsiteX2-5" fmla="*/ 84065 w 120595"/>
                  <a:gd name="connsiteY2-6" fmla="*/ 159936 h 159942"/>
                  <a:gd name="connsiteX3-7" fmla="*/ 394 w 120595"/>
                  <a:gd name="connsiteY3-8" fmla="*/ 16500 h 159942"/>
                  <a:gd name="connsiteX0-9" fmla="*/ 939 w 129518"/>
                  <a:gd name="connsiteY0-10" fmla="*/ 16500 h 160211"/>
                  <a:gd name="connsiteX1-11" fmla="*/ 120468 w 129518"/>
                  <a:gd name="connsiteY1-12" fmla="*/ 22477 h 160211"/>
                  <a:gd name="connsiteX2-13" fmla="*/ 84610 w 129518"/>
                  <a:gd name="connsiteY2-14" fmla="*/ 159936 h 160211"/>
                  <a:gd name="connsiteX3-15" fmla="*/ 939 w 129518"/>
                  <a:gd name="connsiteY3-16" fmla="*/ 16500 h 160211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129518" h="160211">
                    <a:moveTo>
                      <a:pt x="939" y="16500"/>
                    </a:moveTo>
                    <a:cubicBezTo>
                      <a:pt x="6915" y="-6410"/>
                      <a:pt x="116484" y="-6409"/>
                      <a:pt x="120468" y="22477"/>
                    </a:cubicBezTo>
                    <a:cubicBezTo>
                      <a:pt x="124452" y="51363"/>
                      <a:pt x="152344" y="152964"/>
                      <a:pt x="84610" y="159936"/>
                    </a:cubicBezTo>
                    <a:cubicBezTo>
                      <a:pt x="16876" y="166908"/>
                      <a:pt x="-5037" y="39410"/>
                      <a:pt x="939" y="16500"/>
                    </a:cubicBezTo>
                    <a:close/>
                  </a:path>
                </a:pathLst>
              </a:custGeom>
              <a:noFill/>
              <a:ln w="2540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4" name="任意多边形 73"/>
              <p:cNvSpPr/>
              <p:nvPr/>
            </p:nvSpPr>
            <p:spPr>
              <a:xfrm>
                <a:off x="2500518" y="4409062"/>
                <a:ext cx="255640" cy="461540"/>
              </a:xfrm>
              <a:custGeom>
                <a:avLst/>
                <a:gdLst>
                  <a:gd name="connsiteX0" fmla="*/ 420402 w 665437"/>
                  <a:gd name="connsiteY0" fmla="*/ 0 h 1201399"/>
                  <a:gd name="connsiteX1" fmla="*/ 181343 w 665437"/>
                  <a:gd name="connsiteY1" fmla="*/ 161365 h 1201399"/>
                  <a:gd name="connsiteX2" fmla="*/ 37908 w 665437"/>
                  <a:gd name="connsiteY2" fmla="*/ 173318 h 1201399"/>
                  <a:gd name="connsiteX3" fmla="*/ 2049 w 665437"/>
                  <a:gd name="connsiteY3" fmla="*/ 239059 h 1201399"/>
                  <a:gd name="connsiteX4" fmla="*/ 37908 w 665437"/>
                  <a:gd name="connsiteY4" fmla="*/ 579718 h 1201399"/>
                  <a:gd name="connsiteX5" fmla="*/ 306849 w 665437"/>
                  <a:gd name="connsiteY5" fmla="*/ 753036 h 1201399"/>
                  <a:gd name="connsiteX6" fmla="*/ 282943 w 665437"/>
                  <a:gd name="connsiteY6" fmla="*/ 926353 h 1201399"/>
                  <a:gd name="connsiteX7" fmla="*/ 336731 w 665437"/>
                  <a:gd name="connsiteY7" fmla="*/ 1093695 h 1201399"/>
                  <a:gd name="connsiteX8" fmla="*/ 306849 w 665437"/>
                  <a:gd name="connsiteY8" fmla="*/ 1201271 h 1201399"/>
                  <a:gd name="connsiteX9" fmla="*/ 408449 w 665437"/>
                  <a:gd name="connsiteY9" fmla="*/ 1111624 h 1201399"/>
                  <a:gd name="connsiteX10" fmla="*/ 444308 w 665437"/>
                  <a:gd name="connsiteY10" fmla="*/ 944283 h 1201399"/>
                  <a:gd name="connsiteX11" fmla="*/ 516025 w 665437"/>
                  <a:gd name="connsiteY11" fmla="*/ 818777 h 1201399"/>
                  <a:gd name="connsiteX12" fmla="*/ 665437 w 665437"/>
                  <a:gd name="connsiteY12" fmla="*/ 753036 h 1201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65437" h="1201399">
                    <a:moveTo>
                      <a:pt x="420402" y="0"/>
                    </a:moveTo>
                    <a:cubicBezTo>
                      <a:pt x="332747" y="66239"/>
                      <a:pt x="245092" y="132479"/>
                      <a:pt x="181343" y="161365"/>
                    </a:cubicBezTo>
                    <a:cubicBezTo>
                      <a:pt x="117594" y="190251"/>
                      <a:pt x="67790" y="160369"/>
                      <a:pt x="37908" y="173318"/>
                    </a:cubicBezTo>
                    <a:cubicBezTo>
                      <a:pt x="8026" y="186267"/>
                      <a:pt x="2049" y="171326"/>
                      <a:pt x="2049" y="239059"/>
                    </a:cubicBezTo>
                    <a:cubicBezTo>
                      <a:pt x="2049" y="306792"/>
                      <a:pt x="-12892" y="494055"/>
                      <a:pt x="37908" y="579718"/>
                    </a:cubicBezTo>
                    <a:cubicBezTo>
                      <a:pt x="88708" y="665381"/>
                      <a:pt x="266010" y="695264"/>
                      <a:pt x="306849" y="753036"/>
                    </a:cubicBezTo>
                    <a:cubicBezTo>
                      <a:pt x="347688" y="810808"/>
                      <a:pt x="277963" y="869577"/>
                      <a:pt x="282943" y="926353"/>
                    </a:cubicBezTo>
                    <a:cubicBezTo>
                      <a:pt x="287923" y="983129"/>
                      <a:pt x="332747" y="1047875"/>
                      <a:pt x="336731" y="1093695"/>
                    </a:cubicBezTo>
                    <a:cubicBezTo>
                      <a:pt x="340715" y="1139515"/>
                      <a:pt x="294896" y="1198283"/>
                      <a:pt x="306849" y="1201271"/>
                    </a:cubicBezTo>
                    <a:cubicBezTo>
                      <a:pt x="318802" y="1204259"/>
                      <a:pt x="385539" y="1154455"/>
                      <a:pt x="408449" y="1111624"/>
                    </a:cubicBezTo>
                    <a:cubicBezTo>
                      <a:pt x="431359" y="1068793"/>
                      <a:pt x="426379" y="993091"/>
                      <a:pt x="444308" y="944283"/>
                    </a:cubicBezTo>
                    <a:cubicBezTo>
                      <a:pt x="462237" y="895475"/>
                      <a:pt x="479170" y="850651"/>
                      <a:pt x="516025" y="818777"/>
                    </a:cubicBezTo>
                    <a:cubicBezTo>
                      <a:pt x="552880" y="786903"/>
                      <a:pt x="609158" y="769969"/>
                      <a:pt x="665437" y="753036"/>
                    </a:cubicBezTo>
                  </a:path>
                </a:pathLst>
              </a:custGeom>
              <a:noFill/>
              <a:ln w="2540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5" name="任意多边形 74"/>
              <p:cNvSpPr/>
              <p:nvPr/>
            </p:nvSpPr>
            <p:spPr>
              <a:xfrm>
                <a:off x="2693191" y="4801426"/>
                <a:ext cx="48215" cy="91839"/>
              </a:xfrm>
              <a:custGeom>
                <a:avLst/>
                <a:gdLst>
                  <a:gd name="connsiteX0" fmla="*/ 125506 w 125506"/>
                  <a:gd name="connsiteY0" fmla="*/ 0 h 239059"/>
                  <a:gd name="connsiteX1" fmla="*/ 59765 w 125506"/>
                  <a:gd name="connsiteY1" fmla="*/ 23906 h 239059"/>
                  <a:gd name="connsiteX2" fmla="*/ 0 w 125506"/>
                  <a:gd name="connsiteY2" fmla="*/ 143435 h 239059"/>
                  <a:gd name="connsiteX3" fmla="*/ 59765 w 125506"/>
                  <a:gd name="connsiteY3" fmla="*/ 239059 h 2390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5506" h="239059">
                    <a:moveTo>
                      <a:pt x="125506" y="0"/>
                    </a:moveTo>
                    <a:cubicBezTo>
                      <a:pt x="103094" y="0"/>
                      <a:pt x="80683" y="0"/>
                      <a:pt x="59765" y="23906"/>
                    </a:cubicBezTo>
                    <a:cubicBezTo>
                      <a:pt x="38847" y="47812"/>
                      <a:pt x="0" y="107576"/>
                      <a:pt x="0" y="143435"/>
                    </a:cubicBezTo>
                    <a:cubicBezTo>
                      <a:pt x="0" y="179294"/>
                      <a:pt x="29882" y="209176"/>
                      <a:pt x="59765" y="239059"/>
                    </a:cubicBezTo>
                  </a:path>
                </a:pathLst>
              </a:custGeom>
              <a:noFill/>
              <a:ln w="2540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54" name="任意多边形 53"/>
            <p:cNvSpPr/>
            <p:nvPr/>
          </p:nvSpPr>
          <p:spPr>
            <a:xfrm rot="20279529">
              <a:off x="2598988" y="4623569"/>
              <a:ext cx="174702" cy="83215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任意多边形 54"/>
            <p:cNvSpPr/>
            <p:nvPr/>
          </p:nvSpPr>
          <p:spPr>
            <a:xfrm rot="20279529">
              <a:off x="2479596" y="4480372"/>
              <a:ext cx="223342" cy="118799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任意多边形 55"/>
            <p:cNvSpPr/>
            <p:nvPr/>
          </p:nvSpPr>
          <p:spPr>
            <a:xfrm rot="20279529">
              <a:off x="2127434" y="4559064"/>
              <a:ext cx="113703" cy="55204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任意多边形 56"/>
            <p:cNvSpPr/>
            <p:nvPr/>
          </p:nvSpPr>
          <p:spPr>
            <a:xfrm rot="20279529">
              <a:off x="2594342" y="4571927"/>
              <a:ext cx="163589" cy="96477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任意多边形 57"/>
            <p:cNvSpPr/>
            <p:nvPr/>
          </p:nvSpPr>
          <p:spPr>
            <a:xfrm rot="20279529">
              <a:off x="2135496" y="4638952"/>
              <a:ext cx="269481" cy="148399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任意多边形 58"/>
            <p:cNvSpPr/>
            <p:nvPr/>
          </p:nvSpPr>
          <p:spPr>
            <a:xfrm rot="20279529">
              <a:off x="2551872" y="4532481"/>
              <a:ext cx="202631" cy="103393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任意多边形 59"/>
            <p:cNvSpPr/>
            <p:nvPr/>
          </p:nvSpPr>
          <p:spPr>
            <a:xfrm rot="20279529">
              <a:off x="2524326" y="4506288"/>
              <a:ext cx="197416" cy="96522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任意多边形 60"/>
            <p:cNvSpPr/>
            <p:nvPr/>
          </p:nvSpPr>
          <p:spPr>
            <a:xfrm rot="20279529">
              <a:off x="2501282" y="4464098"/>
              <a:ext cx="153497" cy="79925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任意多边形 61"/>
            <p:cNvSpPr/>
            <p:nvPr/>
          </p:nvSpPr>
          <p:spPr>
            <a:xfrm rot="20279529">
              <a:off x="2328701" y="4625707"/>
              <a:ext cx="74052" cy="28249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任意多边形 62"/>
            <p:cNvSpPr/>
            <p:nvPr/>
          </p:nvSpPr>
          <p:spPr>
            <a:xfrm rot="20279529">
              <a:off x="2130538" y="4603506"/>
              <a:ext cx="189693" cy="97507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任意多边形 63"/>
            <p:cNvSpPr/>
            <p:nvPr/>
          </p:nvSpPr>
          <p:spPr>
            <a:xfrm rot="20279529">
              <a:off x="2599025" y="4660637"/>
              <a:ext cx="191800" cy="92351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任意多边形 64"/>
            <p:cNvSpPr/>
            <p:nvPr/>
          </p:nvSpPr>
          <p:spPr>
            <a:xfrm rot="20279529">
              <a:off x="2611278" y="4795372"/>
              <a:ext cx="62292" cy="38099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任意多边形 65"/>
            <p:cNvSpPr/>
            <p:nvPr/>
          </p:nvSpPr>
          <p:spPr>
            <a:xfrm rot="20279529">
              <a:off x="2492800" y="4489548"/>
              <a:ext cx="71293" cy="50292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任意多边形 66"/>
            <p:cNvSpPr/>
            <p:nvPr/>
          </p:nvSpPr>
          <p:spPr>
            <a:xfrm rot="20279529">
              <a:off x="2118580" y="4584223"/>
              <a:ext cx="149665" cy="78198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任意多边形 67"/>
            <p:cNvSpPr/>
            <p:nvPr/>
          </p:nvSpPr>
          <p:spPr>
            <a:xfrm rot="20279529">
              <a:off x="2127493" y="4608630"/>
              <a:ext cx="255388" cy="139141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任意多边形 68"/>
            <p:cNvSpPr/>
            <p:nvPr/>
          </p:nvSpPr>
          <p:spPr>
            <a:xfrm rot="20279529">
              <a:off x="2284592" y="4709098"/>
              <a:ext cx="38604" cy="23656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任意多边形 69"/>
            <p:cNvSpPr/>
            <p:nvPr/>
          </p:nvSpPr>
          <p:spPr>
            <a:xfrm rot="20279529">
              <a:off x="2302799" y="4734812"/>
              <a:ext cx="38604" cy="23656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7" name="文本框 76"/>
          <p:cNvSpPr txBox="1"/>
          <p:nvPr/>
        </p:nvSpPr>
        <p:spPr>
          <a:xfrm>
            <a:off x="1495785" y="214373"/>
            <a:ext cx="2659702" cy="830997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4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项目功能</a:t>
            </a:r>
          </a:p>
        </p:txBody>
      </p:sp>
      <p:sp>
        <p:nvSpPr>
          <p:cNvPr id="78" name="椭圆 77"/>
          <p:cNvSpPr/>
          <p:nvPr/>
        </p:nvSpPr>
        <p:spPr>
          <a:xfrm>
            <a:off x="-894918" y="3954141"/>
            <a:ext cx="765646" cy="765646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椭圆 78"/>
          <p:cNvSpPr/>
          <p:nvPr/>
        </p:nvSpPr>
        <p:spPr>
          <a:xfrm>
            <a:off x="-894918" y="3195132"/>
            <a:ext cx="765646" cy="765646"/>
          </a:xfrm>
          <a:prstGeom prst="ellipse">
            <a:avLst/>
          </a:prstGeom>
          <a:solidFill>
            <a:srgbClr val="76AA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椭圆 85"/>
          <p:cNvSpPr/>
          <p:nvPr/>
        </p:nvSpPr>
        <p:spPr>
          <a:xfrm>
            <a:off x="-894918" y="2432805"/>
            <a:ext cx="765646" cy="765646"/>
          </a:xfrm>
          <a:prstGeom prst="ellipse">
            <a:avLst/>
          </a:prstGeom>
          <a:solidFill>
            <a:srgbClr val="FF3E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椭圆 86"/>
          <p:cNvSpPr/>
          <p:nvPr/>
        </p:nvSpPr>
        <p:spPr>
          <a:xfrm>
            <a:off x="-874228" y="1670696"/>
            <a:ext cx="765646" cy="765646"/>
          </a:xfrm>
          <a:prstGeom prst="ellipse">
            <a:avLst/>
          </a:prstGeom>
          <a:solidFill>
            <a:srgbClr val="F7B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31"/>
          <p:cNvSpPr/>
          <p:nvPr/>
        </p:nvSpPr>
        <p:spPr>
          <a:xfrm>
            <a:off x="737289" y="1400368"/>
            <a:ext cx="2249616" cy="557599"/>
          </a:xfrm>
          <a:custGeom>
            <a:avLst/>
            <a:gdLst>
              <a:gd name="connsiteX0" fmla="*/ 0 w 656493"/>
              <a:gd name="connsiteY0" fmla="*/ 316523 h 633046"/>
              <a:gd name="connsiteX1" fmla="*/ 328247 w 656493"/>
              <a:gd name="connsiteY1" fmla="*/ 0 h 633046"/>
              <a:gd name="connsiteX2" fmla="*/ 656494 w 656493"/>
              <a:gd name="connsiteY2" fmla="*/ 316523 h 633046"/>
              <a:gd name="connsiteX3" fmla="*/ 328247 w 656493"/>
              <a:gd name="connsiteY3" fmla="*/ 633046 h 633046"/>
              <a:gd name="connsiteX4" fmla="*/ 0 w 656493"/>
              <a:gd name="connsiteY4" fmla="*/ 316523 h 633046"/>
              <a:gd name="connsiteX0-1" fmla="*/ 328247 w 656494"/>
              <a:gd name="connsiteY0-2" fmla="*/ 0 h 633046"/>
              <a:gd name="connsiteX1-3" fmla="*/ 656494 w 656494"/>
              <a:gd name="connsiteY1-4" fmla="*/ 316523 h 633046"/>
              <a:gd name="connsiteX2-5" fmla="*/ 328247 w 656494"/>
              <a:gd name="connsiteY2-6" fmla="*/ 633046 h 633046"/>
              <a:gd name="connsiteX3-7" fmla="*/ 0 w 656494"/>
              <a:gd name="connsiteY3-8" fmla="*/ 316523 h 633046"/>
              <a:gd name="connsiteX4-9" fmla="*/ 419687 w 656494"/>
              <a:gd name="connsiteY4-10" fmla="*/ 91440 h 633046"/>
              <a:gd name="connsiteX0-11" fmla="*/ 402964 w 731211"/>
              <a:gd name="connsiteY0-12" fmla="*/ 0 h 633046"/>
              <a:gd name="connsiteX1-13" fmla="*/ 731211 w 731211"/>
              <a:gd name="connsiteY1-14" fmla="*/ 316523 h 633046"/>
              <a:gd name="connsiteX2-15" fmla="*/ 402964 w 731211"/>
              <a:gd name="connsiteY2-16" fmla="*/ 633046 h 633046"/>
              <a:gd name="connsiteX3-17" fmla="*/ 74717 w 731211"/>
              <a:gd name="connsiteY3-18" fmla="*/ 316523 h 633046"/>
              <a:gd name="connsiteX4-19" fmla="*/ 161895 w 731211"/>
              <a:gd name="connsiteY4-20" fmla="*/ 152400 h 633046"/>
              <a:gd name="connsiteX0-21" fmla="*/ 353700 w 681947"/>
              <a:gd name="connsiteY0-22" fmla="*/ 0 h 633046"/>
              <a:gd name="connsiteX1-23" fmla="*/ 681947 w 681947"/>
              <a:gd name="connsiteY1-24" fmla="*/ 316523 h 633046"/>
              <a:gd name="connsiteX2-25" fmla="*/ 353700 w 681947"/>
              <a:gd name="connsiteY2-26" fmla="*/ 633046 h 633046"/>
              <a:gd name="connsiteX3-27" fmla="*/ 25453 w 681947"/>
              <a:gd name="connsiteY3-28" fmla="*/ 316523 h 633046"/>
              <a:gd name="connsiteX4-29" fmla="*/ 112631 w 681947"/>
              <a:gd name="connsiteY4-30" fmla="*/ 152400 h 633046"/>
              <a:gd name="connsiteX0-31" fmla="*/ 341249 w 669496"/>
              <a:gd name="connsiteY0-32" fmla="*/ 0 h 633046"/>
              <a:gd name="connsiteX1-33" fmla="*/ 669496 w 669496"/>
              <a:gd name="connsiteY1-34" fmla="*/ 316523 h 633046"/>
              <a:gd name="connsiteX2-35" fmla="*/ 341249 w 669496"/>
              <a:gd name="connsiteY2-36" fmla="*/ 633046 h 633046"/>
              <a:gd name="connsiteX3-37" fmla="*/ 13002 w 669496"/>
              <a:gd name="connsiteY3-38" fmla="*/ 316523 h 633046"/>
              <a:gd name="connsiteX4-39" fmla="*/ 100180 w 669496"/>
              <a:gd name="connsiteY4-40" fmla="*/ 152400 h 633046"/>
              <a:gd name="connsiteX0-41" fmla="*/ 347951 w 676198"/>
              <a:gd name="connsiteY0-42" fmla="*/ 0 h 633046"/>
              <a:gd name="connsiteX1-43" fmla="*/ 676198 w 676198"/>
              <a:gd name="connsiteY1-44" fmla="*/ 316523 h 633046"/>
              <a:gd name="connsiteX2-45" fmla="*/ 347951 w 676198"/>
              <a:gd name="connsiteY2-46" fmla="*/ 633046 h 633046"/>
              <a:gd name="connsiteX3-47" fmla="*/ 19704 w 676198"/>
              <a:gd name="connsiteY3-48" fmla="*/ 316523 h 633046"/>
              <a:gd name="connsiteX4-49" fmla="*/ 79173 w 676198"/>
              <a:gd name="connsiteY4-50" fmla="*/ 113607 h 633046"/>
              <a:gd name="connsiteX0-51" fmla="*/ 333371 w 661618"/>
              <a:gd name="connsiteY0-52" fmla="*/ 0 h 633046"/>
              <a:gd name="connsiteX1-53" fmla="*/ 661618 w 661618"/>
              <a:gd name="connsiteY1-54" fmla="*/ 316523 h 633046"/>
              <a:gd name="connsiteX2-55" fmla="*/ 333371 w 661618"/>
              <a:gd name="connsiteY2-56" fmla="*/ 633046 h 633046"/>
              <a:gd name="connsiteX3-57" fmla="*/ 5124 w 661618"/>
              <a:gd name="connsiteY3-58" fmla="*/ 316523 h 633046"/>
              <a:gd name="connsiteX4-59" fmla="*/ 64593 w 661618"/>
              <a:gd name="connsiteY4-60" fmla="*/ 113607 h 633046"/>
              <a:gd name="connsiteX0-61" fmla="*/ 178200 w 661618"/>
              <a:gd name="connsiteY0-62" fmla="*/ 0 h 583170"/>
              <a:gd name="connsiteX1-63" fmla="*/ 661618 w 661618"/>
              <a:gd name="connsiteY1-64" fmla="*/ 266647 h 583170"/>
              <a:gd name="connsiteX2-65" fmla="*/ 333371 w 661618"/>
              <a:gd name="connsiteY2-66" fmla="*/ 583170 h 583170"/>
              <a:gd name="connsiteX3-67" fmla="*/ 5124 w 661618"/>
              <a:gd name="connsiteY3-68" fmla="*/ 266647 h 583170"/>
              <a:gd name="connsiteX4-69" fmla="*/ 64593 w 661618"/>
              <a:gd name="connsiteY4-70" fmla="*/ 63731 h 583170"/>
              <a:gd name="connsiteX0-71" fmla="*/ 178200 w 662133"/>
              <a:gd name="connsiteY0-72" fmla="*/ 66578 h 649748"/>
              <a:gd name="connsiteX1-73" fmla="*/ 412660 w 662133"/>
              <a:gd name="connsiteY1-74" fmla="*/ 10947 h 649748"/>
              <a:gd name="connsiteX2-75" fmla="*/ 661618 w 662133"/>
              <a:gd name="connsiteY2-76" fmla="*/ 333225 h 649748"/>
              <a:gd name="connsiteX3-77" fmla="*/ 333371 w 662133"/>
              <a:gd name="connsiteY3-78" fmla="*/ 649748 h 649748"/>
              <a:gd name="connsiteX4-79" fmla="*/ 5124 w 662133"/>
              <a:gd name="connsiteY4-80" fmla="*/ 333225 h 649748"/>
              <a:gd name="connsiteX5" fmla="*/ 64593 w 662133"/>
              <a:gd name="connsiteY5" fmla="*/ 130309 h 649748"/>
              <a:gd name="connsiteX0-81" fmla="*/ 178200 w 662148"/>
              <a:gd name="connsiteY0-82" fmla="*/ 66578 h 649748"/>
              <a:gd name="connsiteX1-83" fmla="*/ 412660 w 662148"/>
              <a:gd name="connsiteY1-84" fmla="*/ 10947 h 649748"/>
              <a:gd name="connsiteX2-85" fmla="*/ 661618 w 662148"/>
              <a:gd name="connsiteY2-86" fmla="*/ 333225 h 649748"/>
              <a:gd name="connsiteX3-87" fmla="*/ 333371 w 662148"/>
              <a:gd name="connsiteY3-88" fmla="*/ 649748 h 649748"/>
              <a:gd name="connsiteX4-89" fmla="*/ 5124 w 662148"/>
              <a:gd name="connsiteY4-90" fmla="*/ 333225 h 649748"/>
              <a:gd name="connsiteX5-91" fmla="*/ 64593 w 662148"/>
              <a:gd name="connsiteY5-92" fmla="*/ 130309 h 649748"/>
              <a:gd name="connsiteX0-93" fmla="*/ 178200 w 662148"/>
              <a:gd name="connsiteY0-94" fmla="*/ 61032 h 644202"/>
              <a:gd name="connsiteX1-95" fmla="*/ 412660 w 662148"/>
              <a:gd name="connsiteY1-96" fmla="*/ 5401 h 644202"/>
              <a:gd name="connsiteX2-97" fmla="*/ 661618 w 662148"/>
              <a:gd name="connsiteY2-98" fmla="*/ 327679 h 644202"/>
              <a:gd name="connsiteX3-99" fmla="*/ 333371 w 662148"/>
              <a:gd name="connsiteY3-100" fmla="*/ 644202 h 644202"/>
              <a:gd name="connsiteX4-101" fmla="*/ 5124 w 662148"/>
              <a:gd name="connsiteY4-102" fmla="*/ 327679 h 644202"/>
              <a:gd name="connsiteX5-103" fmla="*/ 64593 w 662148"/>
              <a:gd name="connsiteY5-104" fmla="*/ 124763 h 644202"/>
              <a:gd name="connsiteX0-105" fmla="*/ 178200 w 662148"/>
              <a:gd name="connsiteY0-106" fmla="*/ 75865 h 659035"/>
              <a:gd name="connsiteX1-107" fmla="*/ 168819 w 662148"/>
              <a:gd name="connsiteY1-108" fmla="*/ 31317 h 659035"/>
              <a:gd name="connsiteX2-109" fmla="*/ 412660 w 662148"/>
              <a:gd name="connsiteY2-110" fmla="*/ 20234 h 659035"/>
              <a:gd name="connsiteX3-111" fmla="*/ 661618 w 662148"/>
              <a:gd name="connsiteY3-112" fmla="*/ 342512 h 659035"/>
              <a:gd name="connsiteX4-113" fmla="*/ 333371 w 662148"/>
              <a:gd name="connsiteY4-114" fmla="*/ 659035 h 659035"/>
              <a:gd name="connsiteX5-115" fmla="*/ 5124 w 662148"/>
              <a:gd name="connsiteY5-116" fmla="*/ 342512 h 659035"/>
              <a:gd name="connsiteX6" fmla="*/ 64593 w 662148"/>
              <a:gd name="connsiteY6" fmla="*/ 139596 h 659035"/>
              <a:gd name="connsiteX0-117" fmla="*/ 178200 w 662148"/>
              <a:gd name="connsiteY0-118" fmla="*/ 68901 h 652071"/>
              <a:gd name="connsiteX1-119" fmla="*/ 130026 w 662148"/>
              <a:gd name="connsiteY1-120" fmla="*/ 68688 h 652071"/>
              <a:gd name="connsiteX2-121" fmla="*/ 412660 w 662148"/>
              <a:gd name="connsiteY2-122" fmla="*/ 13270 h 652071"/>
              <a:gd name="connsiteX3-123" fmla="*/ 661618 w 662148"/>
              <a:gd name="connsiteY3-124" fmla="*/ 335548 h 652071"/>
              <a:gd name="connsiteX4-125" fmla="*/ 333371 w 662148"/>
              <a:gd name="connsiteY4-126" fmla="*/ 652071 h 652071"/>
              <a:gd name="connsiteX5-127" fmla="*/ 5124 w 662148"/>
              <a:gd name="connsiteY5-128" fmla="*/ 335548 h 652071"/>
              <a:gd name="connsiteX6-129" fmla="*/ 64593 w 662148"/>
              <a:gd name="connsiteY6-130" fmla="*/ 132632 h 652071"/>
              <a:gd name="connsiteX0-131" fmla="*/ 178200 w 662220"/>
              <a:gd name="connsiteY0-132" fmla="*/ 68901 h 652071"/>
              <a:gd name="connsiteX1-133" fmla="*/ 130026 w 662220"/>
              <a:gd name="connsiteY1-134" fmla="*/ 68688 h 652071"/>
              <a:gd name="connsiteX2-135" fmla="*/ 412660 w 662220"/>
              <a:gd name="connsiteY2-136" fmla="*/ 13270 h 652071"/>
              <a:gd name="connsiteX3-137" fmla="*/ 661618 w 662220"/>
              <a:gd name="connsiteY3-138" fmla="*/ 335548 h 652071"/>
              <a:gd name="connsiteX4-139" fmla="*/ 333371 w 662220"/>
              <a:gd name="connsiteY4-140" fmla="*/ 652071 h 652071"/>
              <a:gd name="connsiteX5-141" fmla="*/ 5124 w 662220"/>
              <a:gd name="connsiteY5-142" fmla="*/ 335548 h 652071"/>
              <a:gd name="connsiteX6-143" fmla="*/ 64593 w 662220"/>
              <a:gd name="connsiteY6-144" fmla="*/ 132632 h 652071"/>
              <a:gd name="connsiteX0-145" fmla="*/ 178200 w 662220"/>
              <a:gd name="connsiteY0-146" fmla="*/ 58449 h 641619"/>
              <a:gd name="connsiteX1-147" fmla="*/ 130026 w 662220"/>
              <a:gd name="connsiteY1-148" fmla="*/ 58236 h 641619"/>
              <a:gd name="connsiteX2-149" fmla="*/ 412660 w 662220"/>
              <a:gd name="connsiteY2-150" fmla="*/ 2818 h 641619"/>
              <a:gd name="connsiteX3-151" fmla="*/ 661618 w 662220"/>
              <a:gd name="connsiteY3-152" fmla="*/ 325096 h 641619"/>
              <a:gd name="connsiteX4-153" fmla="*/ 333371 w 662220"/>
              <a:gd name="connsiteY4-154" fmla="*/ 641619 h 641619"/>
              <a:gd name="connsiteX5-155" fmla="*/ 5124 w 662220"/>
              <a:gd name="connsiteY5-156" fmla="*/ 325096 h 641619"/>
              <a:gd name="connsiteX6-157" fmla="*/ 64593 w 662220"/>
              <a:gd name="connsiteY6-158" fmla="*/ 122180 h 641619"/>
              <a:gd name="connsiteX0-159" fmla="*/ 178200 w 662220"/>
              <a:gd name="connsiteY0-160" fmla="*/ 58449 h 641619"/>
              <a:gd name="connsiteX1-161" fmla="*/ 130026 w 662220"/>
              <a:gd name="connsiteY1-162" fmla="*/ 58236 h 641619"/>
              <a:gd name="connsiteX2-163" fmla="*/ 412660 w 662220"/>
              <a:gd name="connsiteY2-164" fmla="*/ 2818 h 641619"/>
              <a:gd name="connsiteX3-165" fmla="*/ 661618 w 662220"/>
              <a:gd name="connsiteY3-166" fmla="*/ 325096 h 641619"/>
              <a:gd name="connsiteX4-167" fmla="*/ 333371 w 662220"/>
              <a:gd name="connsiteY4-168" fmla="*/ 641619 h 641619"/>
              <a:gd name="connsiteX5-169" fmla="*/ 5124 w 662220"/>
              <a:gd name="connsiteY5-170" fmla="*/ 325096 h 641619"/>
              <a:gd name="connsiteX6-171" fmla="*/ 64593 w 662220"/>
              <a:gd name="connsiteY6-172" fmla="*/ 122180 h 641619"/>
              <a:gd name="connsiteX0-173" fmla="*/ 178200 w 662220"/>
              <a:gd name="connsiteY0-174" fmla="*/ 58449 h 641619"/>
              <a:gd name="connsiteX1-175" fmla="*/ 130026 w 662220"/>
              <a:gd name="connsiteY1-176" fmla="*/ 58236 h 641619"/>
              <a:gd name="connsiteX2-177" fmla="*/ 412660 w 662220"/>
              <a:gd name="connsiteY2-178" fmla="*/ 2818 h 641619"/>
              <a:gd name="connsiteX3-179" fmla="*/ 661618 w 662220"/>
              <a:gd name="connsiteY3-180" fmla="*/ 325096 h 641619"/>
              <a:gd name="connsiteX4-181" fmla="*/ 333371 w 662220"/>
              <a:gd name="connsiteY4-182" fmla="*/ 641619 h 641619"/>
              <a:gd name="connsiteX5-183" fmla="*/ 5124 w 662220"/>
              <a:gd name="connsiteY5-184" fmla="*/ 325096 h 641619"/>
              <a:gd name="connsiteX6-185" fmla="*/ 64593 w 662220"/>
              <a:gd name="connsiteY6-186" fmla="*/ 122180 h 641619"/>
              <a:gd name="connsiteX0-187" fmla="*/ 178200 w 662220"/>
              <a:gd name="connsiteY0-188" fmla="*/ 58449 h 641619"/>
              <a:gd name="connsiteX1-189" fmla="*/ 130026 w 662220"/>
              <a:gd name="connsiteY1-190" fmla="*/ 58236 h 641619"/>
              <a:gd name="connsiteX2-191" fmla="*/ 412660 w 662220"/>
              <a:gd name="connsiteY2-192" fmla="*/ 2818 h 641619"/>
              <a:gd name="connsiteX3-193" fmla="*/ 661618 w 662220"/>
              <a:gd name="connsiteY3-194" fmla="*/ 325096 h 641619"/>
              <a:gd name="connsiteX4-195" fmla="*/ 333371 w 662220"/>
              <a:gd name="connsiteY4-196" fmla="*/ 641619 h 641619"/>
              <a:gd name="connsiteX5-197" fmla="*/ 5124 w 662220"/>
              <a:gd name="connsiteY5-198" fmla="*/ 325096 h 641619"/>
              <a:gd name="connsiteX6-199" fmla="*/ 64593 w 662220"/>
              <a:gd name="connsiteY6-200" fmla="*/ 122180 h 641619"/>
              <a:gd name="connsiteX0-201" fmla="*/ 178200 w 662220"/>
              <a:gd name="connsiteY0-202" fmla="*/ 58449 h 641619"/>
              <a:gd name="connsiteX1-203" fmla="*/ 130026 w 662220"/>
              <a:gd name="connsiteY1-204" fmla="*/ 58236 h 641619"/>
              <a:gd name="connsiteX2-205" fmla="*/ 412660 w 662220"/>
              <a:gd name="connsiteY2-206" fmla="*/ 2818 h 641619"/>
              <a:gd name="connsiteX3-207" fmla="*/ 661618 w 662220"/>
              <a:gd name="connsiteY3-208" fmla="*/ 325096 h 641619"/>
              <a:gd name="connsiteX4-209" fmla="*/ 333371 w 662220"/>
              <a:gd name="connsiteY4-210" fmla="*/ 641619 h 641619"/>
              <a:gd name="connsiteX5-211" fmla="*/ 5124 w 662220"/>
              <a:gd name="connsiteY5-212" fmla="*/ 325096 h 641619"/>
              <a:gd name="connsiteX6-213" fmla="*/ 64593 w 662220"/>
              <a:gd name="connsiteY6-214" fmla="*/ 122180 h 641619"/>
              <a:gd name="connsiteX0-215" fmla="*/ 176252 w 660272"/>
              <a:gd name="connsiteY0-216" fmla="*/ 58449 h 641619"/>
              <a:gd name="connsiteX1-217" fmla="*/ 128078 w 660272"/>
              <a:gd name="connsiteY1-218" fmla="*/ 58236 h 641619"/>
              <a:gd name="connsiteX2-219" fmla="*/ 410712 w 660272"/>
              <a:gd name="connsiteY2-220" fmla="*/ 2818 h 641619"/>
              <a:gd name="connsiteX3-221" fmla="*/ 659670 w 660272"/>
              <a:gd name="connsiteY3-222" fmla="*/ 325096 h 641619"/>
              <a:gd name="connsiteX4-223" fmla="*/ 331423 w 660272"/>
              <a:gd name="connsiteY4-224" fmla="*/ 641619 h 641619"/>
              <a:gd name="connsiteX5-225" fmla="*/ 3176 w 660272"/>
              <a:gd name="connsiteY5-226" fmla="*/ 325096 h 641619"/>
              <a:gd name="connsiteX6-227" fmla="*/ 62645 w 660272"/>
              <a:gd name="connsiteY6-228" fmla="*/ 122180 h 641619"/>
              <a:gd name="connsiteX0-229" fmla="*/ 253837 w 660272"/>
              <a:gd name="connsiteY0-230" fmla="*/ 30740 h 641619"/>
              <a:gd name="connsiteX1-231" fmla="*/ 128078 w 660272"/>
              <a:gd name="connsiteY1-232" fmla="*/ 58236 h 641619"/>
              <a:gd name="connsiteX2-233" fmla="*/ 410712 w 660272"/>
              <a:gd name="connsiteY2-234" fmla="*/ 2818 h 641619"/>
              <a:gd name="connsiteX3-235" fmla="*/ 659670 w 660272"/>
              <a:gd name="connsiteY3-236" fmla="*/ 325096 h 641619"/>
              <a:gd name="connsiteX4-237" fmla="*/ 331423 w 660272"/>
              <a:gd name="connsiteY4-238" fmla="*/ 641619 h 641619"/>
              <a:gd name="connsiteX5-239" fmla="*/ 3176 w 660272"/>
              <a:gd name="connsiteY5-240" fmla="*/ 325096 h 641619"/>
              <a:gd name="connsiteX6-241" fmla="*/ 62645 w 660272"/>
              <a:gd name="connsiteY6-242" fmla="*/ 122180 h 641619"/>
              <a:gd name="connsiteX0-243" fmla="*/ 253837 w 660191"/>
              <a:gd name="connsiteY0-244" fmla="*/ 41069 h 651948"/>
              <a:gd name="connsiteX1-245" fmla="*/ 161329 w 660191"/>
              <a:gd name="connsiteY1-246" fmla="*/ 63023 h 651948"/>
              <a:gd name="connsiteX2-247" fmla="*/ 410712 w 660191"/>
              <a:gd name="connsiteY2-248" fmla="*/ 13147 h 651948"/>
              <a:gd name="connsiteX3-249" fmla="*/ 659670 w 660191"/>
              <a:gd name="connsiteY3-250" fmla="*/ 335425 h 651948"/>
              <a:gd name="connsiteX4-251" fmla="*/ 331423 w 660191"/>
              <a:gd name="connsiteY4-252" fmla="*/ 651948 h 651948"/>
              <a:gd name="connsiteX5-253" fmla="*/ 3176 w 660191"/>
              <a:gd name="connsiteY5-254" fmla="*/ 335425 h 651948"/>
              <a:gd name="connsiteX6-255" fmla="*/ 62645 w 660191"/>
              <a:gd name="connsiteY6-256" fmla="*/ 132509 h 651948"/>
              <a:gd name="connsiteX0-257" fmla="*/ 253837 w 660897"/>
              <a:gd name="connsiteY0-258" fmla="*/ 45475 h 656354"/>
              <a:gd name="connsiteX1-259" fmla="*/ 161329 w 660897"/>
              <a:gd name="connsiteY1-260" fmla="*/ 67429 h 656354"/>
              <a:gd name="connsiteX2-261" fmla="*/ 410712 w 660897"/>
              <a:gd name="connsiteY2-262" fmla="*/ 17553 h 656354"/>
              <a:gd name="connsiteX3-263" fmla="*/ 659670 w 660897"/>
              <a:gd name="connsiteY3-264" fmla="*/ 339831 h 656354"/>
              <a:gd name="connsiteX4-265" fmla="*/ 331423 w 660897"/>
              <a:gd name="connsiteY4-266" fmla="*/ 656354 h 656354"/>
              <a:gd name="connsiteX5-267" fmla="*/ 3176 w 660897"/>
              <a:gd name="connsiteY5-268" fmla="*/ 339831 h 656354"/>
              <a:gd name="connsiteX6-269" fmla="*/ 62645 w 660897"/>
              <a:gd name="connsiteY6-270" fmla="*/ 136915 h 656354"/>
              <a:gd name="connsiteX0-271" fmla="*/ 253837 w 660406"/>
              <a:gd name="connsiteY0-272" fmla="*/ 41070 h 651949"/>
              <a:gd name="connsiteX1-273" fmla="*/ 161329 w 660406"/>
              <a:gd name="connsiteY1-274" fmla="*/ 63024 h 651949"/>
              <a:gd name="connsiteX2-275" fmla="*/ 410712 w 660406"/>
              <a:gd name="connsiteY2-276" fmla="*/ 13148 h 651949"/>
              <a:gd name="connsiteX3-277" fmla="*/ 659670 w 660406"/>
              <a:gd name="connsiteY3-278" fmla="*/ 335426 h 651949"/>
              <a:gd name="connsiteX4-279" fmla="*/ 331423 w 660406"/>
              <a:gd name="connsiteY4-280" fmla="*/ 651949 h 651949"/>
              <a:gd name="connsiteX5-281" fmla="*/ 3176 w 660406"/>
              <a:gd name="connsiteY5-282" fmla="*/ 335426 h 651949"/>
              <a:gd name="connsiteX6-283" fmla="*/ 62645 w 660406"/>
              <a:gd name="connsiteY6-284" fmla="*/ 132510 h 651949"/>
              <a:gd name="connsiteX0-285" fmla="*/ 161329 w 660406"/>
              <a:gd name="connsiteY0-286" fmla="*/ 63024 h 651949"/>
              <a:gd name="connsiteX1-287" fmla="*/ 410712 w 660406"/>
              <a:gd name="connsiteY1-288" fmla="*/ 13148 h 651949"/>
              <a:gd name="connsiteX2-289" fmla="*/ 659670 w 660406"/>
              <a:gd name="connsiteY2-290" fmla="*/ 335426 h 651949"/>
              <a:gd name="connsiteX3-291" fmla="*/ 331423 w 660406"/>
              <a:gd name="connsiteY3-292" fmla="*/ 651949 h 651949"/>
              <a:gd name="connsiteX4-293" fmla="*/ 3176 w 660406"/>
              <a:gd name="connsiteY4-294" fmla="*/ 335426 h 651949"/>
              <a:gd name="connsiteX5-295" fmla="*/ 62645 w 660406"/>
              <a:gd name="connsiteY5-296" fmla="*/ 132510 h 651949"/>
              <a:gd name="connsiteX0-297" fmla="*/ 128078 w 660207"/>
              <a:gd name="connsiteY0-298" fmla="*/ 63024 h 651949"/>
              <a:gd name="connsiteX1-299" fmla="*/ 410712 w 660207"/>
              <a:gd name="connsiteY1-300" fmla="*/ 13148 h 651949"/>
              <a:gd name="connsiteX2-301" fmla="*/ 659670 w 660207"/>
              <a:gd name="connsiteY2-302" fmla="*/ 335426 h 651949"/>
              <a:gd name="connsiteX3-303" fmla="*/ 331423 w 660207"/>
              <a:gd name="connsiteY3-304" fmla="*/ 651949 h 651949"/>
              <a:gd name="connsiteX4-305" fmla="*/ 3176 w 660207"/>
              <a:gd name="connsiteY4-306" fmla="*/ 335426 h 651949"/>
              <a:gd name="connsiteX5-307" fmla="*/ 62645 w 660207"/>
              <a:gd name="connsiteY5-308" fmla="*/ 132510 h 651949"/>
              <a:gd name="connsiteX0-309" fmla="*/ 128078 w 660438"/>
              <a:gd name="connsiteY0-310" fmla="*/ 60888 h 649813"/>
              <a:gd name="connsiteX1-311" fmla="*/ 410712 w 660438"/>
              <a:gd name="connsiteY1-312" fmla="*/ 11012 h 649813"/>
              <a:gd name="connsiteX2-313" fmla="*/ 659670 w 660438"/>
              <a:gd name="connsiteY2-314" fmla="*/ 333290 h 649813"/>
              <a:gd name="connsiteX3-315" fmla="*/ 331423 w 660438"/>
              <a:gd name="connsiteY3-316" fmla="*/ 649813 h 649813"/>
              <a:gd name="connsiteX4-317" fmla="*/ 3176 w 660438"/>
              <a:gd name="connsiteY4-318" fmla="*/ 333290 h 649813"/>
              <a:gd name="connsiteX5-319" fmla="*/ 62645 w 660438"/>
              <a:gd name="connsiteY5-320" fmla="*/ 130374 h 649813"/>
              <a:gd name="connsiteX0-321" fmla="*/ 128078 w 660438"/>
              <a:gd name="connsiteY0-322" fmla="*/ 64927 h 653852"/>
              <a:gd name="connsiteX1-323" fmla="*/ 410712 w 660438"/>
              <a:gd name="connsiteY1-324" fmla="*/ 15051 h 653852"/>
              <a:gd name="connsiteX2-325" fmla="*/ 659670 w 660438"/>
              <a:gd name="connsiteY2-326" fmla="*/ 337329 h 653852"/>
              <a:gd name="connsiteX3-327" fmla="*/ 331423 w 660438"/>
              <a:gd name="connsiteY3-328" fmla="*/ 653852 h 653852"/>
              <a:gd name="connsiteX4-329" fmla="*/ 3176 w 660438"/>
              <a:gd name="connsiteY4-330" fmla="*/ 337329 h 653852"/>
              <a:gd name="connsiteX5-331" fmla="*/ 62645 w 660438"/>
              <a:gd name="connsiteY5-332" fmla="*/ 134413 h 653852"/>
              <a:gd name="connsiteX0-333" fmla="*/ 128078 w 687378"/>
              <a:gd name="connsiteY0-334" fmla="*/ 58090 h 647015"/>
              <a:gd name="connsiteX1-335" fmla="*/ 571432 w 687378"/>
              <a:gd name="connsiteY1-336" fmla="*/ 16673 h 647015"/>
              <a:gd name="connsiteX2-337" fmla="*/ 659670 w 687378"/>
              <a:gd name="connsiteY2-338" fmla="*/ 330492 h 647015"/>
              <a:gd name="connsiteX3-339" fmla="*/ 331423 w 687378"/>
              <a:gd name="connsiteY3-340" fmla="*/ 647015 h 647015"/>
              <a:gd name="connsiteX4-341" fmla="*/ 3176 w 687378"/>
              <a:gd name="connsiteY4-342" fmla="*/ 330492 h 647015"/>
              <a:gd name="connsiteX5-343" fmla="*/ 62645 w 687378"/>
              <a:gd name="connsiteY5-344" fmla="*/ 127576 h 647015"/>
              <a:gd name="connsiteX0-345" fmla="*/ 128078 w 677145"/>
              <a:gd name="connsiteY0-346" fmla="*/ 58090 h 663933"/>
              <a:gd name="connsiteX1-347" fmla="*/ 571432 w 677145"/>
              <a:gd name="connsiteY1-348" fmla="*/ 16673 h 663933"/>
              <a:gd name="connsiteX2-349" fmla="*/ 659670 w 677145"/>
              <a:gd name="connsiteY2-350" fmla="*/ 330492 h 663933"/>
              <a:gd name="connsiteX3-351" fmla="*/ 559815 w 677145"/>
              <a:gd name="connsiteY3-352" fmla="*/ 663933 h 663933"/>
              <a:gd name="connsiteX4-353" fmla="*/ 3176 w 677145"/>
              <a:gd name="connsiteY4-354" fmla="*/ 330492 h 663933"/>
              <a:gd name="connsiteX5-355" fmla="*/ 62645 w 677145"/>
              <a:gd name="connsiteY5-356" fmla="*/ 127576 h 663933"/>
              <a:gd name="connsiteX0-357" fmla="*/ 101940 w 644966"/>
              <a:gd name="connsiteY0-358" fmla="*/ 58090 h 685888"/>
              <a:gd name="connsiteX1-359" fmla="*/ 545294 w 644966"/>
              <a:gd name="connsiteY1-360" fmla="*/ 16673 h 685888"/>
              <a:gd name="connsiteX2-361" fmla="*/ 633532 w 644966"/>
              <a:gd name="connsiteY2-362" fmla="*/ 330492 h 685888"/>
              <a:gd name="connsiteX3-363" fmla="*/ 533677 w 644966"/>
              <a:gd name="connsiteY3-364" fmla="*/ 663933 h 685888"/>
              <a:gd name="connsiteX4-365" fmla="*/ 10874 w 644966"/>
              <a:gd name="connsiteY4-366" fmla="*/ 575801 h 685888"/>
              <a:gd name="connsiteX5-367" fmla="*/ 36507 w 644966"/>
              <a:gd name="connsiteY5-368" fmla="*/ 127576 h 685888"/>
              <a:gd name="connsiteX0-369" fmla="*/ 101940 w 642626"/>
              <a:gd name="connsiteY0-370" fmla="*/ 58090 h 654766"/>
              <a:gd name="connsiteX1-371" fmla="*/ 545294 w 642626"/>
              <a:gd name="connsiteY1-372" fmla="*/ 16673 h 654766"/>
              <a:gd name="connsiteX2-373" fmla="*/ 633532 w 642626"/>
              <a:gd name="connsiteY2-374" fmla="*/ 330492 h 654766"/>
              <a:gd name="connsiteX3-375" fmla="*/ 567513 w 642626"/>
              <a:gd name="connsiteY3-376" fmla="*/ 613179 h 654766"/>
              <a:gd name="connsiteX4-377" fmla="*/ 10874 w 642626"/>
              <a:gd name="connsiteY4-378" fmla="*/ 575801 h 654766"/>
              <a:gd name="connsiteX5-379" fmla="*/ 36507 w 642626"/>
              <a:gd name="connsiteY5-380" fmla="*/ 127576 h 654766"/>
              <a:gd name="connsiteX0-381" fmla="*/ 101940 w 642626"/>
              <a:gd name="connsiteY0-382" fmla="*/ 30477 h 627153"/>
              <a:gd name="connsiteX1-383" fmla="*/ 545294 w 642626"/>
              <a:gd name="connsiteY1-384" fmla="*/ 31354 h 627153"/>
              <a:gd name="connsiteX2-385" fmla="*/ 633532 w 642626"/>
              <a:gd name="connsiteY2-386" fmla="*/ 302879 h 627153"/>
              <a:gd name="connsiteX3-387" fmla="*/ 567513 w 642626"/>
              <a:gd name="connsiteY3-388" fmla="*/ 585566 h 627153"/>
              <a:gd name="connsiteX4-389" fmla="*/ 10874 w 642626"/>
              <a:gd name="connsiteY4-390" fmla="*/ 548188 h 627153"/>
              <a:gd name="connsiteX5-391" fmla="*/ 36507 w 642626"/>
              <a:gd name="connsiteY5-392" fmla="*/ 99963 h 627153"/>
              <a:gd name="connsiteX0-393" fmla="*/ 101940 w 641803"/>
              <a:gd name="connsiteY0-394" fmla="*/ 32533 h 629209"/>
              <a:gd name="connsiteX1-395" fmla="*/ 545294 w 641803"/>
              <a:gd name="connsiteY1-396" fmla="*/ 33410 h 629209"/>
              <a:gd name="connsiteX2-397" fmla="*/ 633532 w 641803"/>
              <a:gd name="connsiteY2-398" fmla="*/ 304935 h 629209"/>
              <a:gd name="connsiteX3-399" fmla="*/ 567513 w 641803"/>
              <a:gd name="connsiteY3-400" fmla="*/ 587622 h 629209"/>
              <a:gd name="connsiteX4-401" fmla="*/ 10874 w 641803"/>
              <a:gd name="connsiteY4-402" fmla="*/ 550244 h 629209"/>
              <a:gd name="connsiteX5-403" fmla="*/ 36507 w 641803"/>
              <a:gd name="connsiteY5-404" fmla="*/ 102019 h 629209"/>
              <a:gd name="connsiteX0-405" fmla="*/ 93785 w 633648"/>
              <a:gd name="connsiteY0-406" fmla="*/ 32533 h 629209"/>
              <a:gd name="connsiteX1-407" fmla="*/ 537139 w 633648"/>
              <a:gd name="connsiteY1-408" fmla="*/ 33410 h 629209"/>
              <a:gd name="connsiteX2-409" fmla="*/ 625377 w 633648"/>
              <a:gd name="connsiteY2-410" fmla="*/ 304935 h 629209"/>
              <a:gd name="connsiteX3-411" fmla="*/ 559358 w 633648"/>
              <a:gd name="connsiteY3-412" fmla="*/ 587622 h 629209"/>
              <a:gd name="connsiteX4-413" fmla="*/ 2719 w 633648"/>
              <a:gd name="connsiteY4-414" fmla="*/ 550244 h 629209"/>
              <a:gd name="connsiteX5-415" fmla="*/ 28352 w 633648"/>
              <a:gd name="connsiteY5-416" fmla="*/ 102019 h 629209"/>
              <a:gd name="connsiteX0-417" fmla="*/ 103603 w 643466"/>
              <a:gd name="connsiteY0-418" fmla="*/ 32533 h 629209"/>
              <a:gd name="connsiteX1-419" fmla="*/ 546957 w 643466"/>
              <a:gd name="connsiteY1-420" fmla="*/ 33410 h 629209"/>
              <a:gd name="connsiteX2-421" fmla="*/ 635195 w 643466"/>
              <a:gd name="connsiteY2-422" fmla="*/ 304935 h 629209"/>
              <a:gd name="connsiteX3-423" fmla="*/ 569176 w 643466"/>
              <a:gd name="connsiteY3-424" fmla="*/ 587622 h 629209"/>
              <a:gd name="connsiteX4-425" fmla="*/ 12537 w 643466"/>
              <a:gd name="connsiteY4-426" fmla="*/ 550244 h 629209"/>
              <a:gd name="connsiteX5-427" fmla="*/ 4334 w 643466"/>
              <a:gd name="connsiteY5-428" fmla="*/ 102019 h 629209"/>
              <a:gd name="connsiteX0-429" fmla="*/ 103603 w 643466"/>
              <a:gd name="connsiteY0-430" fmla="*/ 32533 h 613248"/>
              <a:gd name="connsiteX1-431" fmla="*/ 546957 w 643466"/>
              <a:gd name="connsiteY1-432" fmla="*/ 33410 h 613248"/>
              <a:gd name="connsiteX2-433" fmla="*/ 635195 w 643466"/>
              <a:gd name="connsiteY2-434" fmla="*/ 304935 h 613248"/>
              <a:gd name="connsiteX3-435" fmla="*/ 569176 w 643466"/>
              <a:gd name="connsiteY3-436" fmla="*/ 587622 h 613248"/>
              <a:gd name="connsiteX4-437" fmla="*/ 12537 w 643466"/>
              <a:gd name="connsiteY4-438" fmla="*/ 518643 h 613248"/>
              <a:gd name="connsiteX5-439" fmla="*/ 4334 w 643466"/>
              <a:gd name="connsiteY5-440" fmla="*/ 102019 h 613248"/>
              <a:gd name="connsiteX0-441" fmla="*/ 103603 w 622280"/>
              <a:gd name="connsiteY0-442" fmla="*/ 51723 h 632438"/>
              <a:gd name="connsiteX1-443" fmla="*/ 546957 w 622280"/>
              <a:gd name="connsiteY1-444" fmla="*/ 52600 h 632438"/>
              <a:gd name="connsiteX2-445" fmla="*/ 569176 w 622280"/>
              <a:gd name="connsiteY2-446" fmla="*/ 606812 h 632438"/>
              <a:gd name="connsiteX3-447" fmla="*/ 12537 w 622280"/>
              <a:gd name="connsiteY3-448" fmla="*/ 537833 h 632438"/>
              <a:gd name="connsiteX4-449" fmla="*/ 4334 w 622280"/>
              <a:gd name="connsiteY4-450" fmla="*/ 121209 h 632438"/>
              <a:gd name="connsiteX0-451" fmla="*/ 103603 w 640916"/>
              <a:gd name="connsiteY0-452" fmla="*/ 51277 h 628066"/>
              <a:gd name="connsiteX1-453" fmla="*/ 546957 w 640916"/>
              <a:gd name="connsiteY1-454" fmla="*/ 52154 h 628066"/>
              <a:gd name="connsiteX2-455" fmla="*/ 595444 w 640916"/>
              <a:gd name="connsiteY2-456" fmla="*/ 600046 h 628066"/>
              <a:gd name="connsiteX3-457" fmla="*/ 12537 w 640916"/>
              <a:gd name="connsiteY3-458" fmla="*/ 537387 h 628066"/>
              <a:gd name="connsiteX4-459" fmla="*/ 4334 w 640916"/>
              <a:gd name="connsiteY4-460" fmla="*/ 120763 h 628066"/>
              <a:gd name="connsiteX0-461" fmla="*/ 103603 w 629940"/>
              <a:gd name="connsiteY0-462" fmla="*/ 26437 h 603226"/>
              <a:gd name="connsiteX1-463" fmla="*/ 546957 w 629940"/>
              <a:gd name="connsiteY1-464" fmla="*/ 27314 h 603226"/>
              <a:gd name="connsiteX2-465" fmla="*/ 595444 w 629940"/>
              <a:gd name="connsiteY2-466" fmla="*/ 575206 h 603226"/>
              <a:gd name="connsiteX3-467" fmla="*/ 12537 w 629940"/>
              <a:gd name="connsiteY3-468" fmla="*/ 512547 h 603226"/>
              <a:gd name="connsiteX4-469" fmla="*/ 4334 w 629940"/>
              <a:gd name="connsiteY4-470" fmla="*/ 95923 h 603226"/>
              <a:gd name="connsiteX0-471" fmla="*/ 103603 w 651443"/>
              <a:gd name="connsiteY0-472" fmla="*/ 20041 h 614843"/>
              <a:gd name="connsiteX1-473" fmla="*/ 608249 w 651443"/>
              <a:gd name="connsiteY1-474" fmla="*/ 39879 h 614843"/>
              <a:gd name="connsiteX2-475" fmla="*/ 595444 w 651443"/>
              <a:gd name="connsiteY2-476" fmla="*/ 568810 h 614843"/>
              <a:gd name="connsiteX3-477" fmla="*/ 12537 w 651443"/>
              <a:gd name="connsiteY3-478" fmla="*/ 506151 h 614843"/>
              <a:gd name="connsiteX4-479" fmla="*/ 4334 w 651443"/>
              <a:gd name="connsiteY4-480" fmla="*/ 89527 h 614843"/>
              <a:gd name="connsiteX0-481" fmla="*/ 103603 w 640788"/>
              <a:gd name="connsiteY0-482" fmla="*/ 20041 h 614843"/>
              <a:gd name="connsiteX1-483" fmla="*/ 581981 w 640788"/>
              <a:gd name="connsiteY1-484" fmla="*/ 39879 h 614843"/>
              <a:gd name="connsiteX2-485" fmla="*/ 595444 w 640788"/>
              <a:gd name="connsiteY2-486" fmla="*/ 568810 h 614843"/>
              <a:gd name="connsiteX3-487" fmla="*/ 12537 w 640788"/>
              <a:gd name="connsiteY3-488" fmla="*/ 506151 h 614843"/>
              <a:gd name="connsiteX4-489" fmla="*/ 4334 w 640788"/>
              <a:gd name="connsiteY4-490" fmla="*/ 89527 h 614843"/>
              <a:gd name="connsiteX0-491" fmla="*/ 103603 w 673655"/>
              <a:gd name="connsiteY0-492" fmla="*/ 38763 h 618146"/>
              <a:gd name="connsiteX1-493" fmla="*/ 581981 w 673655"/>
              <a:gd name="connsiteY1-494" fmla="*/ 58601 h 618146"/>
              <a:gd name="connsiteX2-495" fmla="*/ 621713 w 673655"/>
              <a:gd name="connsiteY2-496" fmla="*/ 562250 h 618146"/>
              <a:gd name="connsiteX3-497" fmla="*/ 12537 w 673655"/>
              <a:gd name="connsiteY3-498" fmla="*/ 524873 h 618146"/>
              <a:gd name="connsiteX4-499" fmla="*/ 4334 w 673655"/>
              <a:gd name="connsiteY4-500" fmla="*/ 108249 h 618146"/>
              <a:gd name="connsiteX0-501" fmla="*/ 103603 w 654750"/>
              <a:gd name="connsiteY0-502" fmla="*/ 38763 h 605787"/>
              <a:gd name="connsiteX1-503" fmla="*/ 581981 w 654750"/>
              <a:gd name="connsiteY1-504" fmla="*/ 58601 h 605787"/>
              <a:gd name="connsiteX2-505" fmla="*/ 621713 w 654750"/>
              <a:gd name="connsiteY2-506" fmla="*/ 562250 h 605787"/>
              <a:gd name="connsiteX3-507" fmla="*/ 12537 w 654750"/>
              <a:gd name="connsiteY3-508" fmla="*/ 524873 h 605787"/>
              <a:gd name="connsiteX4-509" fmla="*/ 4334 w 654750"/>
              <a:gd name="connsiteY4-510" fmla="*/ 108249 h 605787"/>
              <a:gd name="connsiteX0-511" fmla="*/ 103603 w 643734"/>
              <a:gd name="connsiteY0-512" fmla="*/ 31800 h 598824"/>
              <a:gd name="connsiteX1-513" fmla="*/ 581981 w 643734"/>
              <a:gd name="connsiteY1-514" fmla="*/ 51638 h 598824"/>
              <a:gd name="connsiteX2-515" fmla="*/ 621713 w 643734"/>
              <a:gd name="connsiteY2-516" fmla="*/ 555287 h 598824"/>
              <a:gd name="connsiteX3-517" fmla="*/ 12537 w 643734"/>
              <a:gd name="connsiteY3-518" fmla="*/ 517910 h 598824"/>
              <a:gd name="connsiteX4-519" fmla="*/ 4334 w 643734"/>
              <a:gd name="connsiteY4-520" fmla="*/ 101286 h 598824"/>
              <a:gd name="connsiteX0-521" fmla="*/ 103603 w 643734"/>
              <a:gd name="connsiteY0-522" fmla="*/ 24551 h 591575"/>
              <a:gd name="connsiteX1-523" fmla="*/ 581981 w 643734"/>
              <a:gd name="connsiteY1-524" fmla="*/ 44389 h 591575"/>
              <a:gd name="connsiteX2-525" fmla="*/ 621713 w 643734"/>
              <a:gd name="connsiteY2-526" fmla="*/ 548038 h 591575"/>
              <a:gd name="connsiteX3-527" fmla="*/ 12537 w 643734"/>
              <a:gd name="connsiteY3-528" fmla="*/ 510661 h 591575"/>
              <a:gd name="connsiteX4-529" fmla="*/ 4334 w 643734"/>
              <a:gd name="connsiteY4-530" fmla="*/ 94037 h 591575"/>
              <a:gd name="connsiteX0-531" fmla="*/ 103603 w 643734"/>
              <a:gd name="connsiteY0-532" fmla="*/ 20135 h 587159"/>
              <a:gd name="connsiteX1-533" fmla="*/ 581981 w 643734"/>
              <a:gd name="connsiteY1-534" fmla="*/ 39973 h 587159"/>
              <a:gd name="connsiteX2-535" fmla="*/ 621713 w 643734"/>
              <a:gd name="connsiteY2-536" fmla="*/ 543622 h 587159"/>
              <a:gd name="connsiteX3-537" fmla="*/ 12537 w 643734"/>
              <a:gd name="connsiteY3-538" fmla="*/ 506245 h 587159"/>
              <a:gd name="connsiteX4-539" fmla="*/ 4334 w 643734"/>
              <a:gd name="connsiteY4-540" fmla="*/ 89621 h 587159"/>
              <a:gd name="connsiteX0-541" fmla="*/ 51067 w 657504"/>
              <a:gd name="connsiteY0-542" fmla="*/ 31623 h 592327"/>
              <a:gd name="connsiteX1-543" fmla="*/ 581981 w 657504"/>
              <a:gd name="connsiteY1-544" fmla="*/ 45141 h 592327"/>
              <a:gd name="connsiteX2-545" fmla="*/ 621713 w 657504"/>
              <a:gd name="connsiteY2-546" fmla="*/ 548790 h 592327"/>
              <a:gd name="connsiteX3-547" fmla="*/ 12537 w 657504"/>
              <a:gd name="connsiteY3-548" fmla="*/ 511413 h 592327"/>
              <a:gd name="connsiteX4-549" fmla="*/ 4334 w 657504"/>
              <a:gd name="connsiteY4-550" fmla="*/ 94789 h 592327"/>
              <a:gd name="connsiteX0-551" fmla="*/ 51067 w 676118"/>
              <a:gd name="connsiteY0-552" fmla="*/ 31623 h 604686"/>
              <a:gd name="connsiteX1-553" fmla="*/ 581981 w 676118"/>
              <a:gd name="connsiteY1-554" fmla="*/ 45141 h 604686"/>
              <a:gd name="connsiteX2-555" fmla="*/ 621713 w 676118"/>
              <a:gd name="connsiteY2-556" fmla="*/ 548790 h 604686"/>
              <a:gd name="connsiteX3-557" fmla="*/ 12537 w 676118"/>
              <a:gd name="connsiteY3-558" fmla="*/ 511413 h 604686"/>
              <a:gd name="connsiteX4-559" fmla="*/ 4334 w 676118"/>
              <a:gd name="connsiteY4-560" fmla="*/ 94789 h 604686"/>
              <a:gd name="connsiteX0-561" fmla="*/ 51067 w 659741"/>
              <a:gd name="connsiteY0-562" fmla="*/ 18182 h 591245"/>
              <a:gd name="connsiteX1-563" fmla="*/ 581981 w 659741"/>
              <a:gd name="connsiteY1-564" fmla="*/ 31700 h 591245"/>
              <a:gd name="connsiteX2-565" fmla="*/ 621713 w 659741"/>
              <a:gd name="connsiteY2-566" fmla="*/ 535349 h 591245"/>
              <a:gd name="connsiteX3-567" fmla="*/ 12537 w 659741"/>
              <a:gd name="connsiteY3-568" fmla="*/ 497972 h 591245"/>
              <a:gd name="connsiteX4-569" fmla="*/ 4334 w 659741"/>
              <a:gd name="connsiteY4-570" fmla="*/ 81348 h 591245"/>
              <a:gd name="connsiteX0-571" fmla="*/ 51067 w 671131"/>
              <a:gd name="connsiteY0-572" fmla="*/ 18182 h 591245"/>
              <a:gd name="connsiteX1-573" fmla="*/ 617005 w 671131"/>
              <a:gd name="connsiteY1-574" fmla="*/ 31700 h 591245"/>
              <a:gd name="connsiteX2-575" fmla="*/ 621713 w 671131"/>
              <a:gd name="connsiteY2-576" fmla="*/ 535349 h 591245"/>
              <a:gd name="connsiteX3-577" fmla="*/ 12537 w 671131"/>
              <a:gd name="connsiteY3-578" fmla="*/ 497972 h 591245"/>
              <a:gd name="connsiteX4-579" fmla="*/ 4334 w 671131"/>
              <a:gd name="connsiteY4-580" fmla="*/ 81348 h 591245"/>
              <a:gd name="connsiteX0-581" fmla="*/ 51067 w 648099"/>
              <a:gd name="connsiteY0-582" fmla="*/ 18182 h 578886"/>
              <a:gd name="connsiteX1-583" fmla="*/ 617005 w 648099"/>
              <a:gd name="connsiteY1-584" fmla="*/ 31700 h 578886"/>
              <a:gd name="connsiteX2-585" fmla="*/ 621713 w 648099"/>
              <a:gd name="connsiteY2-586" fmla="*/ 535349 h 578886"/>
              <a:gd name="connsiteX3-587" fmla="*/ 12537 w 648099"/>
              <a:gd name="connsiteY3-588" fmla="*/ 497972 h 578886"/>
              <a:gd name="connsiteX4-589" fmla="*/ 4334 w 648099"/>
              <a:gd name="connsiteY4-590" fmla="*/ 81348 h 578886"/>
              <a:gd name="connsiteX0-591" fmla="*/ 51067 w 648099"/>
              <a:gd name="connsiteY0-592" fmla="*/ 18182 h 565791"/>
              <a:gd name="connsiteX1-593" fmla="*/ 617005 w 648099"/>
              <a:gd name="connsiteY1-594" fmla="*/ 31700 h 565791"/>
              <a:gd name="connsiteX2-595" fmla="*/ 621713 w 648099"/>
              <a:gd name="connsiteY2-596" fmla="*/ 535349 h 565791"/>
              <a:gd name="connsiteX3-597" fmla="*/ 12537 w 648099"/>
              <a:gd name="connsiteY3-598" fmla="*/ 497972 h 565791"/>
              <a:gd name="connsiteX4-599" fmla="*/ 4334 w 648099"/>
              <a:gd name="connsiteY4-600" fmla="*/ 81348 h 56579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648099" h="565791">
                <a:moveTo>
                  <a:pt x="51067" y="18182"/>
                </a:moveTo>
                <a:cubicBezTo>
                  <a:pt x="281003" y="7261"/>
                  <a:pt x="591945" y="-22893"/>
                  <a:pt x="617005" y="31700"/>
                </a:cubicBezTo>
                <a:cubicBezTo>
                  <a:pt x="642065" y="86293"/>
                  <a:pt x="669922" y="489239"/>
                  <a:pt x="621713" y="535349"/>
                </a:cubicBezTo>
                <a:cubicBezTo>
                  <a:pt x="573504" y="581459"/>
                  <a:pt x="32838" y="579874"/>
                  <a:pt x="12537" y="497972"/>
                </a:cubicBezTo>
                <a:cubicBezTo>
                  <a:pt x="992" y="378148"/>
                  <a:pt x="-4426" y="189998"/>
                  <a:pt x="4334" y="81348"/>
                </a:cubicBezTo>
              </a:path>
            </a:pathLst>
          </a:custGeom>
          <a:solidFill>
            <a:schemeClr val="bg1"/>
          </a:solidFill>
          <a:ln w="22225" cap="rnd">
            <a:solidFill>
              <a:srgbClr val="FF3E3E"/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b="1" spc="-300" dirty="0">
                <a:solidFill>
                  <a:srgbClr val="FF3E3E"/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购买图书</a:t>
            </a:r>
          </a:p>
        </p:txBody>
      </p:sp>
      <p:sp>
        <p:nvSpPr>
          <p:cNvPr id="48" name="任意多边形 47"/>
          <p:cNvSpPr/>
          <p:nvPr/>
        </p:nvSpPr>
        <p:spPr>
          <a:xfrm>
            <a:off x="5096768" y="1356623"/>
            <a:ext cx="4800893" cy="45719"/>
          </a:xfrm>
          <a:custGeom>
            <a:avLst/>
            <a:gdLst>
              <a:gd name="connsiteX0" fmla="*/ 0 w 3513221"/>
              <a:gd name="connsiteY0" fmla="*/ 32084 h 64281"/>
              <a:gd name="connsiteX1" fmla="*/ 930442 w 3513221"/>
              <a:gd name="connsiteY1" fmla="*/ 16042 h 64281"/>
              <a:gd name="connsiteX2" fmla="*/ 1892968 w 3513221"/>
              <a:gd name="connsiteY2" fmla="*/ 64168 h 64281"/>
              <a:gd name="connsiteX3" fmla="*/ 3513221 w 3513221"/>
              <a:gd name="connsiteY3" fmla="*/ 0 h 64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13221" h="64281">
                <a:moveTo>
                  <a:pt x="0" y="32084"/>
                </a:moveTo>
                <a:cubicBezTo>
                  <a:pt x="307473" y="21389"/>
                  <a:pt x="614947" y="10695"/>
                  <a:pt x="930442" y="16042"/>
                </a:cubicBezTo>
                <a:cubicBezTo>
                  <a:pt x="1245937" y="21389"/>
                  <a:pt x="1462505" y="66842"/>
                  <a:pt x="1892968" y="64168"/>
                </a:cubicBezTo>
                <a:cubicBezTo>
                  <a:pt x="2323431" y="61494"/>
                  <a:pt x="2918326" y="30747"/>
                  <a:pt x="3513221" y="0"/>
                </a:cubicBezTo>
              </a:path>
            </a:pathLst>
          </a:custGeom>
          <a:noFill/>
          <a:ln w="22225" cap="rnd">
            <a:solidFill>
              <a:schemeClr val="tx1">
                <a:lumMod val="75000"/>
                <a:lumOff val="25000"/>
              </a:schemeClr>
            </a:solidFill>
            <a:prstDash val="lg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532663E-2A07-4AB7-AAED-1D51142637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917" y="2815628"/>
            <a:ext cx="1628775" cy="742950"/>
          </a:xfrm>
          <a:prstGeom prst="rect">
            <a:avLst/>
          </a:prstGeom>
        </p:spPr>
      </p:pic>
      <p:sp>
        <p:nvSpPr>
          <p:cNvPr id="81" name="文本框 80">
            <a:extLst>
              <a:ext uri="{FF2B5EF4-FFF2-40B4-BE49-F238E27FC236}">
                <a16:creationId xmlns:a16="http://schemas.microsoft.com/office/drawing/2014/main" id="{9DF2C180-C4E6-4D06-934E-BC554D8CC8B4}"/>
              </a:ext>
            </a:extLst>
          </p:cNvPr>
          <p:cNvSpPr txBox="1"/>
          <p:nvPr/>
        </p:nvSpPr>
        <p:spPr>
          <a:xfrm>
            <a:off x="5032679" y="824985"/>
            <a:ext cx="65428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1" kern="100" dirty="0">
                <a:latin typeface="方正静蕾简体"/>
                <a:ea typeface="等线" panose="02010600030101010101" pitchFamily="2" charset="-122"/>
                <a:cs typeface="Times New Roman" panose="02020603050405020304" pitchFamily="18" charset="0"/>
              </a:rPr>
              <a:t>购买图书；填写订单信息，提交；</a:t>
            </a:r>
            <a:endParaRPr 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9766663-39B1-4C53-9CFC-13D5C2B311B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076" t="9039" r="5849" b="2944"/>
          <a:stretch/>
        </p:blipFill>
        <p:spPr>
          <a:xfrm>
            <a:off x="4686450" y="1957967"/>
            <a:ext cx="5113538" cy="4376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95127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0">
        <p15:prstTrans prst="pageCurlDouble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5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bldLvl="0" animBg="1"/>
      <p:bldP spid="48" grpId="0" bldLvl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组合 51"/>
          <p:cNvGrpSpPr/>
          <p:nvPr/>
        </p:nvGrpSpPr>
        <p:grpSpPr>
          <a:xfrm rot="1192981">
            <a:off x="310650" y="223877"/>
            <a:ext cx="909196" cy="921005"/>
            <a:chOff x="2118580" y="4342651"/>
            <a:chExt cx="672245" cy="680977"/>
          </a:xfrm>
        </p:grpSpPr>
        <p:grpSp>
          <p:nvGrpSpPr>
            <p:cNvPr id="53" name="组合 52"/>
            <p:cNvGrpSpPr/>
            <p:nvPr/>
          </p:nvGrpSpPr>
          <p:grpSpPr>
            <a:xfrm>
              <a:off x="2124539" y="4342651"/>
              <a:ext cx="641611" cy="680977"/>
              <a:chOff x="2124539" y="4342651"/>
              <a:chExt cx="641611" cy="680977"/>
            </a:xfrm>
          </p:grpSpPr>
          <p:sp>
            <p:nvSpPr>
              <p:cNvPr id="71" name="任意多边形 70"/>
              <p:cNvSpPr/>
              <p:nvPr/>
            </p:nvSpPr>
            <p:spPr>
              <a:xfrm>
                <a:off x="2124539" y="4342651"/>
                <a:ext cx="641611" cy="680977"/>
              </a:xfrm>
              <a:custGeom>
                <a:avLst/>
                <a:gdLst>
                  <a:gd name="connsiteX0" fmla="*/ 63 w 140138"/>
                  <a:gd name="connsiteY0" fmla="*/ 65738 h 154344"/>
                  <a:gd name="connsiteX1" fmla="*/ 62928 w 140138"/>
                  <a:gd name="connsiteY1" fmla="*/ 16 h 154344"/>
                  <a:gd name="connsiteX2" fmla="*/ 140080 w 140138"/>
                  <a:gd name="connsiteY2" fmla="*/ 71453 h 154344"/>
                  <a:gd name="connsiteX3" fmla="*/ 74358 w 140138"/>
                  <a:gd name="connsiteY3" fmla="*/ 154321 h 154344"/>
                  <a:gd name="connsiteX4" fmla="*/ 63 w 140138"/>
                  <a:gd name="connsiteY4" fmla="*/ 65738 h 154344"/>
                  <a:gd name="connsiteX0-1" fmla="*/ 63 w 140227"/>
                  <a:gd name="connsiteY0-2" fmla="*/ 65738 h 154534"/>
                  <a:gd name="connsiteX1-3" fmla="*/ 62928 w 140227"/>
                  <a:gd name="connsiteY1-4" fmla="*/ 16 h 154534"/>
                  <a:gd name="connsiteX2-5" fmla="*/ 140080 w 140227"/>
                  <a:gd name="connsiteY2-6" fmla="*/ 71453 h 154534"/>
                  <a:gd name="connsiteX3-7" fmla="*/ 74358 w 140227"/>
                  <a:gd name="connsiteY3-8" fmla="*/ 154321 h 154534"/>
                  <a:gd name="connsiteX4-9" fmla="*/ 63 w 140227"/>
                  <a:gd name="connsiteY4-10" fmla="*/ 65738 h 154534"/>
                  <a:gd name="connsiteX0-11" fmla="*/ 63 w 140227"/>
                  <a:gd name="connsiteY0-12" fmla="*/ 65738 h 154534"/>
                  <a:gd name="connsiteX1-13" fmla="*/ 62928 w 140227"/>
                  <a:gd name="connsiteY1-14" fmla="*/ 16 h 154534"/>
                  <a:gd name="connsiteX2-15" fmla="*/ 140080 w 140227"/>
                  <a:gd name="connsiteY2-16" fmla="*/ 71453 h 154534"/>
                  <a:gd name="connsiteX3-17" fmla="*/ 74358 w 140227"/>
                  <a:gd name="connsiteY3-18" fmla="*/ 154321 h 154534"/>
                  <a:gd name="connsiteX4-19" fmla="*/ 63 w 140227"/>
                  <a:gd name="connsiteY4-20" fmla="*/ 65738 h 154534"/>
                  <a:gd name="connsiteX0-21" fmla="*/ 178 w 140342"/>
                  <a:gd name="connsiteY0-22" fmla="*/ 65738 h 154534"/>
                  <a:gd name="connsiteX1-23" fmla="*/ 63043 w 140342"/>
                  <a:gd name="connsiteY1-24" fmla="*/ 16 h 154534"/>
                  <a:gd name="connsiteX2-25" fmla="*/ 140195 w 140342"/>
                  <a:gd name="connsiteY2-26" fmla="*/ 71453 h 154534"/>
                  <a:gd name="connsiteX3-27" fmla="*/ 74473 w 140342"/>
                  <a:gd name="connsiteY3-28" fmla="*/ 154321 h 154534"/>
                  <a:gd name="connsiteX4-29" fmla="*/ 178 w 140342"/>
                  <a:gd name="connsiteY4-30" fmla="*/ 65738 h 154534"/>
                  <a:gd name="connsiteX0-31" fmla="*/ 178 w 140342"/>
                  <a:gd name="connsiteY0-32" fmla="*/ 65740 h 154536"/>
                  <a:gd name="connsiteX1-33" fmla="*/ 63043 w 140342"/>
                  <a:gd name="connsiteY1-34" fmla="*/ 18 h 154536"/>
                  <a:gd name="connsiteX2-35" fmla="*/ 140195 w 140342"/>
                  <a:gd name="connsiteY2-36" fmla="*/ 71455 h 154536"/>
                  <a:gd name="connsiteX3-37" fmla="*/ 74473 w 140342"/>
                  <a:gd name="connsiteY3-38" fmla="*/ 154323 h 154536"/>
                  <a:gd name="connsiteX4-39" fmla="*/ 178 w 140342"/>
                  <a:gd name="connsiteY4-40" fmla="*/ 65740 h 154536"/>
                  <a:gd name="connsiteX0-41" fmla="*/ 9 w 140173"/>
                  <a:gd name="connsiteY0-42" fmla="*/ 71451 h 160247"/>
                  <a:gd name="connsiteX1-43" fmla="*/ 71446 w 140173"/>
                  <a:gd name="connsiteY1-44" fmla="*/ 14 h 160247"/>
                  <a:gd name="connsiteX2-45" fmla="*/ 140026 w 140173"/>
                  <a:gd name="connsiteY2-46" fmla="*/ 77166 h 160247"/>
                  <a:gd name="connsiteX3-47" fmla="*/ 74304 w 140173"/>
                  <a:gd name="connsiteY3-48" fmla="*/ 160034 h 160247"/>
                  <a:gd name="connsiteX4-49" fmla="*/ 9 w 140173"/>
                  <a:gd name="connsiteY4-50" fmla="*/ 71451 h 160247"/>
                  <a:gd name="connsiteX0-51" fmla="*/ 9 w 140173"/>
                  <a:gd name="connsiteY0-52" fmla="*/ 71451 h 148862"/>
                  <a:gd name="connsiteX1-53" fmla="*/ 71446 w 140173"/>
                  <a:gd name="connsiteY1-54" fmla="*/ 14 h 148862"/>
                  <a:gd name="connsiteX2-55" fmla="*/ 140026 w 140173"/>
                  <a:gd name="connsiteY2-56" fmla="*/ 77166 h 148862"/>
                  <a:gd name="connsiteX3-57" fmla="*/ 74304 w 140173"/>
                  <a:gd name="connsiteY3-58" fmla="*/ 148604 h 148862"/>
                  <a:gd name="connsiteX4-59" fmla="*/ 9 w 140173"/>
                  <a:gd name="connsiteY4-60" fmla="*/ 71451 h 148862"/>
                  <a:gd name="connsiteX0-61" fmla="*/ 9 w 141024"/>
                  <a:gd name="connsiteY0-62" fmla="*/ 71451 h 148862"/>
                  <a:gd name="connsiteX1-63" fmla="*/ 71446 w 141024"/>
                  <a:gd name="connsiteY1-64" fmla="*/ 14 h 148862"/>
                  <a:gd name="connsiteX2-65" fmla="*/ 140026 w 141024"/>
                  <a:gd name="connsiteY2-66" fmla="*/ 77166 h 148862"/>
                  <a:gd name="connsiteX3-67" fmla="*/ 74304 w 141024"/>
                  <a:gd name="connsiteY3-68" fmla="*/ 148604 h 148862"/>
                  <a:gd name="connsiteX4-69" fmla="*/ 9 w 141024"/>
                  <a:gd name="connsiteY4-70" fmla="*/ 71451 h 148862"/>
                  <a:gd name="connsiteX0-71" fmla="*/ 9 w 140173"/>
                  <a:gd name="connsiteY0-72" fmla="*/ 71451 h 148862"/>
                  <a:gd name="connsiteX1-73" fmla="*/ 71446 w 140173"/>
                  <a:gd name="connsiteY1-74" fmla="*/ 14 h 148862"/>
                  <a:gd name="connsiteX2-75" fmla="*/ 140026 w 140173"/>
                  <a:gd name="connsiteY2-76" fmla="*/ 77166 h 148862"/>
                  <a:gd name="connsiteX3-77" fmla="*/ 74304 w 140173"/>
                  <a:gd name="connsiteY3-78" fmla="*/ 148604 h 148862"/>
                  <a:gd name="connsiteX4-79" fmla="*/ 9 w 140173"/>
                  <a:gd name="connsiteY4-80" fmla="*/ 71451 h 148862"/>
                  <a:gd name="connsiteX0-81" fmla="*/ 9 w 140257"/>
                  <a:gd name="connsiteY0-82" fmla="*/ 71451 h 148862"/>
                  <a:gd name="connsiteX1-83" fmla="*/ 71446 w 140257"/>
                  <a:gd name="connsiteY1-84" fmla="*/ 14 h 148862"/>
                  <a:gd name="connsiteX2-85" fmla="*/ 140026 w 140257"/>
                  <a:gd name="connsiteY2-86" fmla="*/ 77166 h 148862"/>
                  <a:gd name="connsiteX3-87" fmla="*/ 74304 w 140257"/>
                  <a:gd name="connsiteY3-88" fmla="*/ 148604 h 148862"/>
                  <a:gd name="connsiteX4-89" fmla="*/ 9 w 140257"/>
                  <a:gd name="connsiteY4-90" fmla="*/ 71451 h 148862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40257" h="148862">
                    <a:moveTo>
                      <a:pt x="9" y="71451"/>
                    </a:moveTo>
                    <a:cubicBezTo>
                      <a:pt x="-467" y="46686"/>
                      <a:pt x="19535" y="-938"/>
                      <a:pt x="71446" y="14"/>
                    </a:cubicBezTo>
                    <a:cubicBezTo>
                      <a:pt x="123357" y="966"/>
                      <a:pt x="142638" y="44242"/>
                      <a:pt x="140026" y="77166"/>
                    </a:cubicBezTo>
                    <a:cubicBezTo>
                      <a:pt x="141931" y="102883"/>
                      <a:pt x="125739" y="152890"/>
                      <a:pt x="74304" y="148604"/>
                    </a:cubicBezTo>
                    <a:cubicBezTo>
                      <a:pt x="22869" y="144318"/>
                      <a:pt x="485" y="96216"/>
                      <a:pt x="9" y="71451"/>
                    </a:cubicBezTo>
                    <a:close/>
                  </a:path>
                </a:pathLst>
              </a:custGeom>
              <a:noFill/>
              <a:ln w="2540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2" name="任意多边形 71"/>
              <p:cNvSpPr/>
              <p:nvPr/>
            </p:nvSpPr>
            <p:spPr>
              <a:xfrm>
                <a:off x="2176934" y="4495047"/>
                <a:ext cx="227805" cy="371040"/>
              </a:xfrm>
              <a:custGeom>
                <a:avLst/>
                <a:gdLst>
                  <a:gd name="connsiteX0" fmla="*/ 131483 w 768692"/>
                  <a:gd name="connsiteY0" fmla="*/ 0 h 962212"/>
                  <a:gd name="connsiteX1" fmla="*/ 394448 w 768692"/>
                  <a:gd name="connsiteY1" fmla="*/ 197223 h 962212"/>
                  <a:gd name="connsiteX2" fmla="*/ 621553 w 768692"/>
                  <a:gd name="connsiteY2" fmla="*/ 137459 h 962212"/>
                  <a:gd name="connsiteX3" fmla="*/ 764989 w 768692"/>
                  <a:gd name="connsiteY3" fmla="*/ 472141 h 962212"/>
                  <a:gd name="connsiteX4" fmla="*/ 472142 w 768692"/>
                  <a:gd name="connsiteY4" fmla="*/ 531906 h 962212"/>
                  <a:gd name="connsiteX5" fmla="*/ 591671 w 768692"/>
                  <a:gd name="connsiteY5" fmla="*/ 770965 h 962212"/>
                  <a:gd name="connsiteX6" fmla="*/ 442259 w 768692"/>
                  <a:gd name="connsiteY6" fmla="*/ 806823 h 962212"/>
                  <a:gd name="connsiteX7" fmla="*/ 352612 w 768692"/>
                  <a:gd name="connsiteY7" fmla="*/ 693271 h 962212"/>
                  <a:gd name="connsiteX8" fmla="*/ 197224 w 768692"/>
                  <a:gd name="connsiteY8" fmla="*/ 878541 h 962212"/>
                  <a:gd name="connsiteX9" fmla="*/ 0 w 768692"/>
                  <a:gd name="connsiteY9" fmla="*/ 962212 h 962212"/>
                  <a:gd name="connsiteX0-1" fmla="*/ 61103 w 698312"/>
                  <a:gd name="connsiteY0-2" fmla="*/ 0 h 1082820"/>
                  <a:gd name="connsiteX1-3" fmla="*/ 324068 w 698312"/>
                  <a:gd name="connsiteY1-4" fmla="*/ 197223 h 1082820"/>
                  <a:gd name="connsiteX2-5" fmla="*/ 551173 w 698312"/>
                  <a:gd name="connsiteY2-6" fmla="*/ 137459 h 1082820"/>
                  <a:gd name="connsiteX3-7" fmla="*/ 694609 w 698312"/>
                  <a:gd name="connsiteY3-8" fmla="*/ 472141 h 1082820"/>
                  <a:gd name="connsiteX4-9" fmla="*/ 401762 w 698312"/>
                  <a:gd name="connsiteY4-10" fmla="*/ 531906 h 1082820"/>
                  <a:gd name="connsiteX5-11" fmla="*/ 521291 w 698312"/>
                  <a:gd name="connsiteY5-12" fmla="*/ 770965 h 1082820"/>
                  <a:gd name="connsiteX6-13" fmla="*/ 371879 w 698312"/>
                  <a:gd name="connsiteY6-14" fmla="*/ 806823 h 1082820"/>
                  <a:gd name="connsiteX7-15" fmla="*/ 282232 w 698312"/>
                  <a:gd name="connsiteY7-16" fmla="*/ 693271 h 1082820"/>
                  <a:gd name="connsiteX8-17" fmla="*/ 126844 w 698312"/>
                  <a:gd name="connsiteY8-18" fmla="*/ 878541 h 1082820"/>
                  <a:gd name="connsiteX9-19" fmla="*/ 0 w 698312"/>
                  <a:gd name="connsiteY9-20" fmla="*/ 1082820 h 1082820"/>
                  <a:gd name="connsiteX0-21" fmla="*/ 61103 w 698312"/>
                  <a:gd name="connsiteY0-22" fmla="*/ 0 h 1082820"/>
                  <a:gd name="connsiteX1-23" fmla="*/ 324068 w 698312"/>
                  <a:gd name="connsiteY1-24" fmla="*/ 197223 h 1082820"/>
                  <a:gd name="connsiteX2-25" fmla="*/ 551173 w 698312"/>
                  <a:gd name="connsiteY2-26" fmla="*/ 137459 h 1082820"/>
                  <a:gd name="connsiteX3-27" fmla="*/ 694609 w 698312"/>
                  <a:gd name="connsiteY3-28" fmla="*/ 472141 h 1082820"/>
                  <a:gd name="connsiteX4-29" fmla="*/ 401762 w 698312"/>
                  <a:gd name="connsiteY4-30" fmla="*/ 531906 h 1082820"/>
                  <a:gd name="connsiteX5-31" fmla="*/ 521291 w 698312"/>
                  <a:gd name="connsiteY5-32" fmla="*/ 770965 h 1082820"/>
                  <a:gd name="connsiteX6-33" fmla="*/ 371879 w 698312"/>
                  <a:gd name="connsiteY6-34" fmla="*/ 806823 h 1082820"/>
                  <a:gd name="connsiteX7-35" fmla="*/ 282232 w 698312"/>
                  <a:gd name="connsiteY7-36" fmla="*/ 693271 h 1082820"/>
                  <a:gd name="connsiteX8-37" fmla="*/ 176111 w 698312"/>
                  <a:gd name="connsiteY8-38" fmla="*/ 905342 h 1082820"/>
                  <a:gd name="connsiteX9-39" fmla="*/ 0 w 698312"/>
                  <a:gd name="connsiteY9-40" fmla="*/ 1082820 h 108282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</a:cxnLst>
                <a:rect l="l" t="t" r="r" b="b"/>
                <a:pathLst>
                  <a:path w="698312" h="1082820">
                    <a:moveTo>
                      <a:pt x="61103" y="0"/>
                    </a:moveTo>
                    <a:cubicBezTo>
                      <a:pt x="151746" y="87156"/>
                      <a:pt x="242390" y="174313"/>
                      <a:pt x="324068" y="197223"/>
                    </a:cubicBezTo>
                    <a:cubicBezTo>
                      <a:pt x="405746" y="220133"/>
                      <a:pt x="489416" y="91639"/>
                      <a:pt x="551173" y="137459"/>
                    </a:cubicBezTo>
                    <a:cubicBezTo>
                      <a:pt x="612930" y="183279"/>
                      <a:pt x="719511" y="406400"/>
                      <a:pt x="694609" y="472141"/>
                    </a:cubicBezTo>
                    <a:cubicBezTo>
                      <a:pt x="669707" y="537882"/>
                      <a:pt x="430648" y="482102"/>
                      <a:pt x="401762" y="531906"/>
                    </a:cubicBezTo>
                    <a:cubicBezTo>
                      <a:pt x="372876" y="581710"/>
                      <a:pt x="526272" y="725146"/>
                      <a:pt x="521291" y="770965"/>
                    </a:cubicBezTo>
                    <a:cubicBezTo>
                      <a:pt x="516311" y="816785"/>
                      <a:pt x="411722" y="819772"/>
                      <a:pt x="371879" y="806823"/>
                    </a:cubicBezTo>
                    <a:cubicBezTo>
                      <a:pt x="332036" y="793874"/>
                      <a:pt x="314860" y="676851"/>
                      <a:pt x="282232" y="693271"/>
                    </a:cubicBezTo>
                    <a:cubicBezTo>
                      <a:pt x="249604" y="709691"/>
                      <a:pt x="223150" y="840417"/>
                      <a:pt x="176111" y="905342"/>
                    </a:cubicBezTo>
                    <a:cubicBezTo>
                      <a:pt x="129072" y="970267"/>
                      <a:pt x="69227" y="1063396"/>
                      <a:pt x="0" y="1082820"/>
                    </a:cubicBezTo>
                  </a:path>
                </a:pathLst>
              </a:custGeom>
              <a:noFill/>
              <a:ln w="2540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3" name="任意多边形 72"/>
              <p:cNvSpPr/>
              <p:nvPr/>
            </p:nvSpPr>
            <p:spPr>
              <a:xfrm>
                <a:off x="2353279" y="4809159"/>
                <a:ext cx="49757" cy="61548"/>
              </a:xfrm>
              <a:custGeom>
                <a:avLst/>
                <a:gdLst>
                  <a:gd name="connsiteX0" fmla="*/ 6763 w 126447"/>
                  <a:gd name="connsiteY0" fmla="*/ 18499 h 191822"/>
                  <a:gd name="connsiteX1" fmla="*/ 126292 w 126447"/>
                  <a:gd name="connsiteY1" fmla="*/ 24476 h 191822"/>
                  <a:gd name="connsiteX2" fmla="*/ 30669 w 126447"/>
                  <a:gd name="connsiteY2" fmla="*/ 191817 h 191822"/>
                  <a:gd name="connsiteX3" fmla="*/ 6763 w 126447"/>
                  <a:gd name="connsiteY3" fmla="*/ 18499 h 191822"/>
                  <a:gd name="connsiteX0-1" fmla="*/ 394 w 120595"/>
                  <a:gd name="connsiteY0-2" fmla="*/ 16500 h 159942"/>
                  <a:gd name="connsiteX1-3" fmla="*/ 119923 w 120595"/>
                  <a:gd name="connsiteY1-4" fmla="*/ 22477 h 159942"/>
                  <a:gd name="connsiteX2-5" fmla="*/ 84065 w 120595"/>
                  <a:gd name="connsiteY2-6" fmla="*/ 159936 h 159942"/>
                  <a:gd name="connsiteX3-7" fmla="*/ 394 w 120595"/>
                  <a:gd name="connsiteY3-8" fmla="*/ 16500 h 159942"/>
                  <a:gd name="connsiteX0-9" fmla="*/ 939 w 129518"/>
                  <a:gd name="connsiteY0-10" fmla="*/ 16500 h 160211"/>
                  <a:gd name="connsiteX1-11" fmla="*/ 120468 w 129518"/>
                  <a:gd name="connsiteY1-12" fmla="*/ 22477 h 160211"/>
                  <a:gd name="connsiteX2-13" fmla="*/ 84610 w 129518"/>
                  <a:gd name="connsiteY2-14" fmla="*/ 159936 h 160211"/>
                  <a:gd name="connsiteX3-15" fmla="*/ 939 w 129518"/>
                  <a:gd name="connsiteY3-16" fmla="*/ 16500 h 160211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129518" h="160211">
                    <a:moveTo>
                      <a:pt x="939" y="16500"/>
                    </a:moveTo>
                    <a:cubicBezTo>
                      <a:pt x="6915" y="-6410"/>
                      <a:pt x="116484" y="-6409"/>
                      <a:pt x="120468" y="22477"/>
                    </a:cubicBezTo>
                    <a:cubicBezTo>
                      <a:pt x="124452" y="51363"/>
                      <a:pt x="152344" y="152964"/>
                      <a:pt x="84610" y="159936"/>
                    </a:cubicBezTo>
                    <a:cubicBezTo>
                      <a:pt x="16876" y="166908"/>
                      <a:pt x="-5037" y="39410"/>
                      <a:pt x="939" y="16500"/>
                    </a:cubicBezTo>
                    <a:close/>
                  </a:path>
                </a:pathLst>
              </a:custGeom>
              <a:noFill/>
              <a:ln w="2540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4" name="任意多边形 73"/>
              <p:cNvSpPr/>
              <p:nvPr/>
            </p:nvSpPr>
            <p:spPr>
              <a:xfrm>
                <a:off x="2500518" y="4409062"/>
                <a:ext cx="255640" cy="461540"/>
              </a:xfrm>
              <a:custGeom>
                <a:avLst/>
                <a:gdLst>
                  <a:gd name="connsiteX0" fmla="*/ 420402 w 665437"/>
                  <a:gd name="connsiteY0" fmla="*/ 0 h 1201399"/>
                  <a:gd name="connsiteX1" fmla="*/ 181343 w 665437"/>
                  <a:gd name="connsiteY1" fmla="*/ 161365 h 1201399"/>
                  <a:gd name="connsiteX2" fmla="*/ 37908 w 665437"/>
                  <a:gd name="connsiteY2" fmla="*/ 173318 h 1201399"/>
                  <a:gd name="connsiteX3" fmla="*/ 2049 w 665437"/>
                  <a:gd name="connsiteY3" fmla="*/ 239059 h 1201399"/>
                  <a:gd name="connsiteX4" fmla="*/ 37908 w 665437"/>
                  <a:gd name="connsiteY4" fmla="*/ 579718 h 1201399"/>
                  <a:gd name="connsiteX5" fmla="*/ 306849 w 665437"/>
                  <a:gd name="connsiteY5" fmla="*/ 753036 h 1201399"/>
                  <a:gd name="connsiteX6" fmla="*/ 282943 w 665437"/>
                  <a:gd name="connsiteY6" fmla="*/ 926353 h 1201399"/>
                  <a:gd name="connsiteX7" fmla="*/ 336731 w 665437"/>
                  <a:gd name="connsiteY7" fmla="*/ 1093695 h 1201399"/>
                  <a:gd name="connsiteX8" fmla="*/ 306849 w 665437"/>
                  <a:gd name="connsiteY8" fmla="*/ 1201271 h 1201399"/>
                  <a:gd name="connsiteX9" fmla="*/ 408449 w 665437"/>
                  <a:gd name="connsiteY9" fmla="*/ 1111624 h 1201399"/>
                  <a:gd name="connsiteX10" fmla="*/ 444308 w 665437"/>
                  <a:gd name="connsiteY10" fmla="*/ 944283 h 1201399"/>
                  <a:gd name="connsiteX11" fmla="*/ 516025 w 665437"/>
                  <a:gd name="connsiteY11" fmla="*/ 818777 h 1201399"/>
                  <a:gd name="connsiteX12" fmla="*/ 665437 w 665437"/>
                  <a:gd name="connsiteY12" fmla="*/ 753036 h 1201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65437" h="1201399">
                    <a:moveTo>
                      <a:pt x="420402" y="0"/>
                    </a:moveTo>
                    <a:cubicBezTo>
                      <a:pt x="332747" y="66239"/>
                      <a:pt x="245092" y="132479"/>
                      <a:pt x="181343" y="161365"/>
                    </a:cubicBezTo>
                    <a:cubicBezTo>
                      <a:pt x="117594" y="190251"/>
                      <a:pt x="67790" y="160369"/>
                      <a:pt x="37908" y="173318"/>
                    </a:cubicBezTo>
                    <a:cubicBezTo>
                      <a:pt x="8026" y="186267"/>
                      <a:pt x="2049" y="171326"/>
                      <a:pt x="2049" y="239059"/>
                    </a:cubicBezTo>
                    <a:cubicBezTo>
                      <a:pt x="2049" y="306792"/>
                      <a:pt x="-12892" y="494055"/>
                      <a:pt x="37908" y="579718"/>
                    </a:cubicBezTo>
                    <a:cubicBezTo>
                      <a:pt x="88708" y="665381"/>
                      <a:pt x="266010" y="695264"/>
                      <a:pt x="306849" y="753036"/>
                    </a:cubicBezTo>
                    <a:cubicBezTo>
                      <a:pt x="347688" y="810808"/>
                      <a:pt x="277963" y="869577"/>
                      <a:pt x="282943" y="926353"/>
                    </a:cubicBezTo>
                    <a:cubicBezTo>
                      <a:pt x="287923" y="983129"/>
                      <a:pt x="332747" y="1047875"/>
                      <a:pt x="336731" y="1093695"/>
                    </a:cubicBezTo>
                    <a:cubicBezTo>
                      <a:pt x="340715" y="1139515"/>
                      <a:pt x="294896" y="1198283"/>
                      <a:pt x="306849" y="1201271"/>
                    </a:cubicBezTo>
                    <a:cubicBezTo>
                      <a:pt x="318802" y="1204259"/>
                      <a:pt x="385539" y="1154455"/>
                      <a:pt x="408449" y="1111624"/>
                    </a:cubicBezTo>
                    <a:cubicBezTo>
                      <a:pt x="431359" y="1068793"/>
                      <a:pt x="426379" y="993091"/>
                      <a:pt x="444308" y="944283"/>
                    </a:cubicBezTo>
                    <a:cubicBezTo>
                      <a:pt x="462237" y="895475"/>
                      <a:pt x="479170" y="850651"/>
                      <a:pt x="516025" y="818777"/>
                    </a:cubicBezTo>
                    <a:cubicBezTo>
                      <a:pt x="552880" y="786903"/>
                      <a:pt x="609158" y="769969"/>
                      <a:pt x="665437" y="753036"/>
                    </a:cubicBezTo>
                  </a:path>
                </a:pathLst>
              </a:custGeom>
              <a:noFill/>
              <a:ln w="2540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5" name="任意多边形 74"/>
              <p:cNvSpPr/>
              <p:nvPr/>
            </p:nvSpPr>
            <p:spPr>
              <a:xfrm>
                <a:off x="2693191" y="4801426"/>
                <a:ext cx="48215" cy="91839"/>
              </a:xfrm>
              <a:custGeom>
                <a:avLst/>
                <a:gdLst>
                  <a:gd name="connsiteX0" fmla="*/ 125506 w 125506"/>
                  <a:gd name="connsiteY0" fmla="*/ 0 h 239059"/>
                  <a:gd name="connsiteX1" fmla="*/ 59765 w 125506"/>
                  <a:gd name="connsiteY1" fmla="*/ 23906 h 239059"/>
                  <a:gd name="connsiteX2" fmla="*/ 0 w 125506"/>
                  <a:gd name="connsiteY2" fmla="*/ 143435 h 239059"/>
                  <a:gd name="connsiteX3" fmla="*/ 59765 w 125506"/>
                  <a:gd name="connsiteY3" fmla="*/ 239059 h 2390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5506" h="239059">
                    <a:moveTo>
                      <a:pt x="125506" y="0"/>
                    </a:moveTo>
                    <a:cubicBezTo>
                      <a:pt x="103094" y="0"/>
                      <a:pt x="80683" y="0"/>
                      <a:pt x="59765" y="23906"/>
                    </a:cubicBezTo>
                    <a:cubicBezTo>
                      <a:pt x="38847" y="47812"/>
                      <a:pt x="0" y="107576"/>
                      <a:pt x="0" y="143435"/>
                    </a:cubicBezTo>
                    <a:cubicBezTo>
                      <a:pt x="0" y="179294"/>
                      <a:pt x="29882" y="209176"/>
                      <a:pt x="59765" y="239059"/>
                    </a:cubicBezTo>
                  </a:path>
                </a:pathLst>
              </a:custGeom>
              <a:noFill/>
              <a:ln w="2540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54" name="任意多边形 53"/>
            <p:cNvSpPr/>
            <p:nvPr/>
          </p:nvSpPr>
          <p:spPr>
            <a:xfrm rot="20279529">
              <a:off x="2598988" y="4623569"/>
              <a:ext cx="174702" cy="83215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任意多边形 54"/>
            <p:cNvSpPr/>
            <p:nvPr/>
          </p:nvSpPr>
          <p:spPr>
            <a:xfrm rot="20279529">
              <a:off x="2479596" y="4480372"/>
              <a:ext cx="223342" cy="118799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任意多边形 55"/>
            <p:cNvSpPr/>
            <p:nvPr/>
          </p:nvSpPr>
          <p:spPr>
            <a:xfrm rot="20279529">
              <a:off x="2127434" y="4559064"/>
              <a:ext cx="113703" cy="55204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任意多边形 56"/>
            <p:cNvSpPr/>
            <p:nvPr/>
          </p:nvSpPr>
          <p:spPr>
            <a:xfrm rot="20279529">
              <a:off x="2594342" y="4571927"/>
              <a:ext cx="163589" cy="96477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任意多边形 57"/>
            <p:cNvSpPr/>
            <p:nvPr/>
          </p:nvSpPr>
          <p:spPr>
            <a:xfrm rot="20279529">
              <a:off x="2135496" y="4638952"/>
              <a:ext cx="269481" cy="148399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任意多边形 58"/>
            <p:cNvSpPr/>
            <p:nvPr/>
          </p:nvSpPr>
          <p:spPr>
            <a:xfrm rot="20279529">
              <a:off x="2551872" y="4532481"/>
              <a:ext cx="202631" cy="103393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任意多边形 59"/>
            <p:cNvSpPr/>
            <p:nvPr/>
          </p:nvSpPr>
          <p:spPr>
            <a:xfrm rot="20279529">
              <a:off x="2524326" y="4506288"/>
              <a:ext cx="197416" cy="96522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任意多边形 60"/>
            <p:cNvSpPr/>
            <p:nvPr/>
          </p:nvSpPr>
          <p:spPr>
            <a:xfrm rot="20279529">
              <a:off x="2501282" y="4464098"/>
              <a:ext cx="153497" cy="79925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任意多边形 61"/>
            <p:cNvSpPr/>
            <p:nvPr/>
          </p:nvSpPr>
          <p:spPr>
            <a:xfrm rot="20279529">
              <a:off x="2328701" y="4625707"/>
              <a:ext cx="74052" cy="28249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任意多边形 62"/>
            <p:cNvSpPr/>
            <p:nvPr/>
          </p:nvSpPr>
          <p:spPr>
            <a:xfrm rot="20279529">
              <a:off x="2130538" y="4603506"/>
              <a:ext cx="189693" cy="97507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任意多边形 63"/>
            <p:cNvSpPr/>
            <p:nvPr/>
          </p:nvSpPr>
          <p:spPr>
            <a:xfrm rot="20279529">
              <a:off x="2599025" y="4660637"/>
              <a:ext cx="191800" cy="92351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任意多边形 64"/>
            <p:cNvSpPr/>
            <p:nvPr/>
          </p:nvSpPr>
          <p:spPr>
            <a:xfrm rot="20279529">
              <a:off x="2611278" y="4795372"/>
              <a:ext cx="62292" cy="38099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任意多边形 65"/>
            <p:cNvSpPr/>
            <p:nvPr/>
          </p:nvSpPr>
          <p:spPr>
            <a:xfrm rot="20279529">
              <a:off x="2492800" y="4489548"/>
              <a:ext cx="71293" cy="50292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任意多边形 66"/>
            <p:cNvSpPr/>
            <p:nvPr/>
          </p:nvSpPr>
          <p:spPr>
            <a:xfrm rot="20279529">
              <a:off x="2118580" y="4584223"/>
              <a:ext cx="149665" cy="78198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任意多边形 67"/>
            <p:cNvSpPr/>
            <p:nvPr/>
          </p:nvSpPr>
          <p:spPr>
            <a:xfrm rot="20279529">
              <a:off x="2127493" y="4608630"/>
              <a:ext cx="255388" cy="139141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任意多边形 68"/>
            <p:cNvSpPr/>
            <p:nvPr/>
          </p:nvSpPr>
          <p:spPr>
            <a:xfrm rot="20279529">
              <a:off x="2284592" y="4709098"/>
              <a:ext cx="38604" cy="23656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任意多边形 69"/>
            <p:cNvSpPr/>
            <p:nvPr/>
          </p:nvSpPr>
          <p:spPr>
            <a:xfrm rot="20279529">
              <a:off x="2302799" y="4734812"/>
              <a:ext cx="38604" cy="23656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7" name="文本框 76"/>
          <p:cNvSpPr txBox="1"/>
          <p:nvPr/>
        </p:nvSpPr>
        <p:spPr>
          <a:xfrm>
            <a:off x="1495785" y="214373"/>
            <a:ext cx="2659702" cy="830997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4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项目功能</a:t>
            </a:r>
          </a:p>
        </p:txBody>
      </p:sp>
      <p:sp>
        <p:nvSpPr>
          <p:cNvPr id="78" name="椭圆 77"/>
          <p:cNvSpPr/>
          <p:nvPr/>
        </p:nvSpPr>
        <p:spPr>
          <a:xfrm>
            <a:off x="-894918" y="3954141"/>
            <a:ext cx="765646" cy="765646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椭圆 78"/>
          <p:cNvSpPr/>
          <p:nvPr/>
        </p:nvSpPr>
        <p:spPr>
          <a:xfrm>
            <a:off x="-894918" y="3195132"/>
            <a:ext cx="765646" cy="765646"/>
          </a:xfrm>
          <a:prstGeom prst="ellipse">
            <a:avLst/>
          </a:prstGeom>
          <a:solidFill>
            <a:srgbClr val="76AA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椭圆 85"/>
          <p:cNvSpPr/>
          <p:nvPr/>
        </p:nvSpPr>
        <p:spPr>
          <a:xfrm>
            <a:off x="-894918" y="2432805"/>
            <a:ext cx="765646" cy="765646"/>
          </a:xfrm>
          <a:prstGeom prst="ellipse">
            <a:avLst/>
          </a:prstGeom>
          <a:solidFill>
            <a:srgbClr val="FF3E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椭圆 86"/>
          <p:cNvSpPr/>
          <p:nvPr/>
        </p:nvSpPr>
        <p:spPr>
          <a:xfrm>
            <a:off x="-874228" y="1670696"/>
            <a:ext cx="765646" cy="765646"/>
          </a:xfrm>
          <a:prstGeom prst="ellipse">
            <a:avLst/>
          </a:prstGeom>
          <a:solidFill>
            <a:srgbClr val="F7B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31"/>
          <p:cNvSpPr/>
          <p:nvPr/>
        </p:nvSpPr>
        <p:spPr>
          <a:xfrm>
            <a:off x="781811" y="1545110"/>
            <a:ext cx="1739265" cy="483235"/>
          </a:xfrm>
          <a:custGeom>
            <a:avLst/>
            <a:gdLst>
              <a:gd name="connsiteX0" fmla="*/ 0 w 656493"/>
              <a:gd name="connsiteY0" fmla="*/ 316523 h 633046"/>
              <a:gd name="connsiteX1" fmla="*/ 328247 w 656493"/>
              <a:gd name="connsiteY1" fmla="*/ 0 h 633046"/>
              <a:gd name="connsiteX2" fmla="*/ 656494 w 656493"/>
              <a:gd name="connsiteY2" fmla="*/ 316523 h 633046"/>
              <a:gd name="connsiteX3" fmla="*/ 328247 w 656493"/>
              <a:gd name="connsiteY3" fmla="*/ 633046 h 633046"/>
              <a:gd name="connsiteX4" fmla="*/ 0 w 656493"/>
              <a:gd name="connsiteY4" fmla="*/ 316523 h 633046"/>
              <a:gd name="connsiteX0-1" fmla="*/ 328247 w 656494"/>
              <a:gd name="connsiteY0-2" fmla="*/ 0 h 633046"/>
              <a:gd name="connsiteX1-3" fmla="*/ 656494 w 656494"/>
              <a:gd name="connsiteY1-4" fmla="*/ 316523 h 633046"/>
              <a:gd name="connsiteX2-5" fmla="*/ 328247 w 656494"/>
              <a:gd name="connsiteY2-6" fmla="*/ 633046 h 633046"/>
              <a:gd name="connsiteX3-7" fmla="*/ 0 w 656494"/>
              <a:gd name="connsiteY3-8" fmla="*/ 316523 h 633046"/>
              <a:gd name="connsiteX4-9" fmla="*/ 419687 w 656494"/>
              <a:gd name="connsiteY4-10" fmla="*/ 91440 h 633046"/>
              <a:gd name="connsiteX0-11" fmla="*/ 402964 w 731211"/>
              <a:gd name="connsiteY0-12" fmla="*/ 0 h 633046"/>
              <a:gd name="connsiteX1-13" fmla="*/ 731211 w 731211"/>
              <a:gd name="connsiteY1-14" fmla="*/ 316523 h 633046"/>
              <a:gd name="connsiteX2-15" fmla="*/ 402964 w 731211"/>
              <a:gd name="connsiteY2-16" fmla="*/ 633046 h 633046"/>
              <a:gd name="connsiteX3-17" fmla="*/ 74717 w 731211"/>
              <a:gd name="connsiteY3-18" fmla="*/ 316523 h 633046"/>
              <a:gd name="connsiteX4-19" fmla="*/ 161895 w 731211"/>
              <a:gd name="connsiteY4-20" fmla="*/ 152400 h 633046"/>
              <a:gd name="connsiteX0-21" fmla="*/ 353700 w 681947"/>
              <a:gd name="connsiteY0-22" fmla="*/ 0 h 633046"/>
              <a:gd name="connsiteX1-23" fmla="*/ 681947 w 681947"/>
              <a:gd name="connsiteY1-24" fmla="*/ 316523 h 633046"/>
              <a:gd name="connsiteX2-25" fmla="*/ 353700 w 681947"/>
              <a:gd name="connsiteY2-26" fmla="*/ 633046 h 633046"/>
              <a:gd name="connsiteX3-27" fmla="*/ 25453 w 681947"/>
              <a:gd name="connsiteY3-28" fmla="*/ 316523 h 633046"/>
              <a:gd name="connsiteX4-29" fmla="*/ 112631 w 681947"/>
              <a:gd name="connsiteY4-30" fmla="*/ 152400 h 633046"/>
              <a:gd name="connsiteX0-31" fmla="*/ 341249 w 669496"/>
              <a:gd name="connsiteY0-32" fmla="*/ 0 h 633046"/>
              <a:gd name="connsiteX1-33" fmla="*/ 669496 w 669496"/>
              <a:gd name="connsiteY1-34" fmla="*/ 316523 h 633046"/>
              <a:gd name="connsiteX2-35" fmla="*/ 341249 w 669496"/>
              <a:gd name="connsiteY2-36" fmla="*/ 633046 h 633046"/>
              <a:gd name="connsiteX3-37" fmla="*/ 13002 w 669496"/>
              <a:gd name="connsiteY3-38" fmla="*/ 316523 h 633046"/>
              <a:gd name="connsiteX4-39" fmla="*/ 100180 w 669496"/>
              <a:gd name="connsiteY4-40" fmla="*/ 152400 h 633046"/>
              <a:gd name="connsiteX0-41" fmla="*/ 347951 w 676198"/>
              <a:gd name="connsiteY0-42" fmla="*/ 0 h 633046"/>
              <a:gd name="connsiteX1-43" fmla="*/ 676198 w 676198"/>
              <a:gd name="connsiteY1-44" fmla="*/ 316523 h 633046"/>
              <a:gd name="connsiteX2-45" fmla="*/ 347951 w 676198"/>
              <a:gd name="connsiteY2-46" fmla="*/ 633046 h 633046"/>
              <a:gd name="connsiteX3-47" fmla="*/ 19704 w 676198"/>
              <a:gd name="connsiteY3-48" fmla="*/ 316523 h 633046"/>
              <a:gd name="connsiteX4-49" fmla="*/ 79173 w 676198"/>
              <a:gd name="connsiteY4-50" fmla="*/ 113607 h 633046"/>
              <a:gd name="connsiteX0-51" fmla="*/ 333371 w 661618"/>
              <a:gd name="connsiteY0-52" fmla="*/ 0 h 633046"/>
              <a:gd name="connsiteX1-53" fmla="*/ 661618 w 661618"/>
              <a:gd name="connsiteY1-54" fmla="*/ 316523 h 633046"/>
              <a:gd name="connsiteX2-55" fmla="*/ 333371 w 661618"/>
              <a:gd name="connsiteY2-56" fmla="*/ 633046 h 633046"/>
              <a:gd name="connsiteX3-57" fmla="*/ 5124 w 661618"/>
              <a:gd name="connsiteY3-58" fmla="*/ 316523 h 633046"/>
              <a:gd name="connsiteX4-59" fmla="*/ 64593 w 661618"/>
              <a:gd name="connsiteY4-60" fmla="*/ 113607 h 633046"/>
              <a:gd name="connsiteX0-61" fmla="*/ 178200 w 661618"/>
              <a:gd name="connsiteY0-62" fmla="*/ 0 h 583170"/>
              <a:gd name="connsiteX1-63" fmla="*/ 661618 w 661618"/>
              <a:gd name="connsiteY1-64" fmla="*/ 266647 h 583170"/>
              <a:gd name="connsiteX2-65" fmla="*/ 333371 w 661618"/>
              <a:gd name="connsiteY2-66" fmla="*/ 583170 h 583170"/>
              <a:gd name="connsiteX3-67" fmla="*/ 5124 w 661618"/>
              <a:gd name="connsiteY3-68" fmla="*/ 266647 h 583170"/>
              <a:gd name="connsiteX4-69" fmla="*/ 64593 w 661618"/>
              <a:gd name="connsiteY4-70" fmla="*/ 63731 h 583170"/>
              <a:gd name="connsiteX0-71" fmla="*/ 178200 w 662133"/>
              <a:gd name="connsiteY0-72" fmla="*/ 66578 h 649748"/>
              <a:gd name="connsiteX1-73" fmla="*/ 412660 w 662133"/>
              <a:gd name="connsiteY1-74" fmla="*/ 10947 h 649748"/>
              <a:gd name="connsiteX2-75" fmla="*/ 661618 w 662133"/>
              <a:gd name="connsiteY2-76" fmla="*/ 333225 h 649748"/>
              <a:gd name="connsiteX3-77" fmla="*/ 333371 w 662133"/>
              <a:gd name="connsiteY3-78" fmla="*/ 649748 h 649748"/>
              <a:gd name="connsiteX4-79" fmla="*/ 5124 w 662133"/>
              <a:gd name="connsiteY4-80" fmla="*/ 333225 h 649748"/>
              <a:gd name="connsiteX5" fmla="*/ 64593 w 662133"/>
              <a:gd name="connsiteY5" fmla="*/ 130309 h 649748"/>
              <a:gd name="connsiteX0-81" fmla="*/ 178200 w 662148"/>
              <a:gd name="connsiteY0-82" fmla="*/ 66578 h 649748"/>
              <a:gd name="connsiteX1-83" fmla="*/ 412660 w 662148"/>
              <a:gd name="connsiteY1-84" fmla="*/ 10947 h 649748"/>
              <a:gd name="connsiteX2-85" fmla="*/ 661618 w 662148"/>
              <a:gd name="connsiteY2-86" fmla="*/ 333225 h 649748"/>
              <a:gd name="connsiteX3-87" fmla="*/ 333371 w 662148"/>
              <a:gd name="connsiteY3-88" fmla="*/ 649748 h 649748"/>
              <a:gd name="connsiteX4-89" fmla="*/ 5124 w 662148"/>
              <a:gd name="connsiteY4-90" fmla="*/ 333225 h 649748"/>
              <a:gd name="connsiteX5-91" fmla="*/ 64593 w 662148"/>
              <a:gd name="connsiteY5-92" fmla="*/ 130309 h 649748"/>
              <a:gd name="connsiteX0-93" fmla="*/ 178200 w 662148"/>
              <a:gd name="connsiteY0-94" fmla="*/ 61032 h 644202"/>
              <a:gd name="connsiteX1-95" fmla="*/ 412660 w 662148"/>
              <a:gd name="connsiteY1-96" fmla="*/ 5401 h 644202"/>
              <a:gd name="connsiteX2-97" fmla="*/ 661618 w 662148"/>
              <a:gd name="connsiteY2-98" fmla="*/ 327679 h 644202"/>
              <a:gd name="connsiteX3-99" fmla="*/ 333371 w 662148"/>
              <a:gd name="connsiteY3-100" fmla="*/ 644202 h 644202"/>
              <a:gd name="connsiteX4-101" fmla="*/ 5124 w 662148"/>
              <a:gd name="connsiteY4-102" fmla="*/ 327679 h 644202"/>
              <a:gd name="connsiteX5-103" fmla="*/ 64593 w 662148"/>
              <a:gd name="connsiteY5-104" fmla="*/ 124763 h 644202"/>
              <a:gd name="connsiteX0-105" fmla="*/ 178200 w 662148"/>
              <a:gd name="connsiteY0-106" fmla="*/ 75865 h 659035"/>
              <a:gd name="connsiteX1-107" fmla="*/ 168819 w 662148"/>
              <a:gd name="connsiteY1-108" fmla="*/ 31317 h 659035"/>
              <a:gd name="connsiteX2-109" fmla="*/ 412660 w 662148"/>
              <a:gd name="connsiteY2-110" fmla="*/ 20234 h 659035"/>
              <a:gd name="connsiteX3-111" fmla="*/ 661618 w 662148"/>
              <a:gd name="connsiteY3-112" fmla="*/ 342512 h 659035"/>
              <a:gd name="connsiteX4-113" fmla="*/ 333371 w 662148"/>
              <a:gd name="connsiteY4-114" fmla="*/ 659035 h 659035"/>
              <a:gd name="connsiteX5-115" fmla="*/ 5124 w 662148"/>
              <a:gd name="connsiteY5-116" fmla="*/ 342512 h 659035"/>
              <a:gd name="connsiteX6" fmla="*/ 64593 w 662148"/>
              <a:gd name="connsiteY6" fmla="*/ 139596 h 659035"/>
              <a:gd name="connsiteX0-117" fmla="*/ 178200 w 662148"/>
              <a:gd name="connsiteY0-118" fmla="*/ 68901 h 652071"/>
              <a:gd name="connsiteX1-119" fmla="*/ 130026 w 662148"/>
              <a:gd name="connsiteY1-120" fmla="*/ 68688 h 652071"/>
              <a:gd name="connsiteX2-121" fmla="*/ 412660 w 662148"/>
              <a:gd name="connsiteY2-122" fmla="*/ 13270 h 652071"/>
              <a:gd name="connsiteX3-123" fmla="*/ 661618 w 662148"/>
              <a:gd name="connsiteY3-124" fmla="*/ 335548 h 652071"/>
              <a:gd name="connsiteX4-125" fmla="*/ 333371 w 662148"/>
              <a:gd name="connsiteY4-126" fmla="*/ 652071 h 652071"/>
              <a:gd name="connsiteX5-127" fmla="*/ 5124 w 662148"/>
              <a:gd name="connsiteY5-128" fmla="*/ 335548 h 652071"/>
              <a:gd name="connsiteX6-129" fmla="*/ 64593 w 662148"/>
              <a:gd name="connsiteY6-130" fmla="*/ 132632 h 652071"/>
              <a:gd name="connsiteX0-131" fmla="*/ 178200 w 662220"/>
              <a:gd name="connsiteY0-132" fmla="*/ 68901 h 652071"/>
              <a:gd name="connsiteX1-133" fmla="*/ 130026 w 662220"/>
              <a:gd name="connsiteY1-134" fmla="*/ 68688 h 652071"/>
              <a:gd name="connsiteX2-135" fmla="*/ 412660 w 662220"/>
              <a:gd name="connsiteY2-136" fmla="*/ 13270 h 652071"/>
              <a:gd name="connsiteX3-137" fmla="*/ 661618 w 662220"/>
              <a:gd name="connsiteY3-138" fmla="*/ 335548 h 652071"/>
              <a:gd name="connsiteX4-139" fmla="*/ 333371 w 662220"/>
              <a:gd name="connsiteY4-140" fmla="*/ 652071 h 652071"/>
              <a:gd name="connsiteX5-141" fmla="*/ 5124 w 662220"/>
              <a:gd name="connsiteY5-142" fmla="*/ 335548 h 652071"/>
              <a:gd name="connsiteX6-143" fmla="*/ 64593 w 662220"/>
              <a:gd name="connsiteY6-144" fmla="*/ 132632 h 652071"/>
              <a:gd name="connsiteX0-145" fmla="*/ 178200 w 662220"/>
              <a:gd name="connsiteY0-146" fmla="*/ 58449 h 641619"/>
              <a:gd name="connsiteX1-147" fmla="*/ 130026 w 662220"/>
              <a:gd name="connsiteY1-148" fmla="*/ 58236 h 641619"/>
              <a:gd name="connsiteX2-149" fmla="*/ 412660 w 662220"/>
              <a:gd name="connsiteY2-150" fmla="*/ 2818 h 641619"/>
              <a:gd name="connsiteX3-151" fmla="*/ 661618 w 662220"/>
              <a:gd name="connsiteY3-152" fmla="*/ 325096 h 641619"/>
              <a:gd name="connsiteX4-153" fmla="*/ 333371 w 662220"/>
              <a:gd name="connsiteY4-154" fmla="*/ 641619 h 641619"/>
              <a:gd name="connsiteX5-155" fmla="*/ 5124 w 662220"/>
              <a:gd name="connsiteY5-156" fmla="*/ 325096 h 641619"/>
              <a:gd name="connsiteX6-157" fmla="*/ 64593 w 662220"/>
              <a:gd name="connsiteY6-158" fmla="*/ 122180 h 641619"/>
              <a:gd name="connsiteX0-159" fmla="*/ 178200 w 662220"/>
              <a:gd name="connsiteY0-160" fmla="*/ 58449 h 641619"/>
              <a:gd name="connsiteX1-161" fmla="*/ 130026 w 662220"/>
              <a:gd name="connsiteY1-162" fmla="*/ 58236 h 641619"/>
              <a:gd name="connsiteX2-163" fmla="*/ 412660 w 662220"/>
              <a:gd name="connsiteY2-164" fmla="*/ 2818 h 641619"/>
              <a:gd name="connsiteX3-165" fmla="*/ 661618 w 662220"/>
              <a:gd name="connsiteY3-166" fmla="*/ 325096 h 641619"/>
              <a:gd name="connsiteX4-167" fmla="*/ 333371 w 662220"/>
              <a:gd name="connsiteY4-168" fmla="*/ 641619 h 641619"/>
              <a:gd name="connsiteX5-169" fmla="*/ 5124 w 662220"/>
              <a:gd name="connsiteY5-170" fmla="*/ 325096 h 641619"/>
              <a:gd name="connsiteX6-171" fmla="*/ 64593 w 662220"/>
              <a:gd name="connsiteY6-172" fmla="*/ 122180 h 641619"/>
              <a:gd name="connsiteX0-173" fmla="*/ 178200 w 662220"/>
              <a:gd name="connsiteY0-174" fmla="*/ 58449 h 641619"/>
              <a:gd name="connsiteX1-175" fmla="*/ 130026 w 662220"/>
              <a:gd name="connsiteY1-176" fmla="*/ 58236 h 641619"/>
              <a:gd name="connsiteX2-177" fmla="*/ 412660 w 662220"/>
              <a:gd name="connsiteY2-178" fmla="*/ 2818 h 641619"/>
              <a:gd name="connsiteX3-179" fmla="*/ 661618 w 662220"/>
              <a:gd name="connsiteY3-180" fmla="*/ 325096 h 641619"/>
              <a:gd name="connsiteX4-181" fmla="*/ 333371 w 662220"/>
              <a:gd name="connsiteY4-182" fmla="*/ 641619 h 641619"/>
              <a:gd name="connsiteX5-183" fmla="*/ 5124 w 662220"/>
              <a:gd name="connsiteY5-184" fmla="*/ 325096 h 641619"/>
              <a:gd name="connsiteX6-185" fmla="*/ 64593 w 662220"/>
              <a:gd name="connsiteY6-186" fmla="*/ 122180 h 641619"/>
              <a:gd name="connsiteX0-187" fmla="*/ 178200 w 662220"/>
              <a:gd name="connsiteY0-188" fmla="*/ 58449 h 641619"/>
              <a:gd name="connsiteX1-189" fmla="*/ 130026 w 662220"/>
              <a:gd name="connsiteY1-190" fmla="*/ 58236 h 641619"/>
              <a:gd name="connsiteX2-191" fmla="*/ 412660 w 662220"/>
              <a:gd name="connsiteY2-192" fmla="*/ 2818 h 641619"/>
              <a:gd name="connsiteX3-193" fmla="*/ 661618 w 662220"/>
              <a:gd name="connsiteY3-194" fmla="*/ 325096 h 641619"/>
              <a:gd name="connsiteX4-195" fmla="*/ 333371 w 662220"/>
              <a:gd name="connsiteY4-196" fmla="*/ 641619 h 641619"/>
              <a:gd name="connsiteX5-197" fmla="*/ 5124 w 662220"/>
              <a:gd name="connsiteY5-198" fmla="*/ 325096 h 641619"/>
              <a:gd name="connsiteX6-199" fmla="*/ 64593 w 662220"/>
              <a:gd name="connsiteY6-200" fmla="*/ 122180 h 641619"/>
              <a:gd name="connsiteX0-201" fmla="*/ 178200 w 662220"/>
              <a:gd name="connsiteY0-202" fmla="*/ 58449 h 641619"/>
              <a:gd name="connsiteX1-203" fmla="*/ 130026 w 662220"/>
              <a:gd name="connsiteY1-204" fmla="*/ 58236 h 641619"/>
              <a:gd name="connsiteX2-205" fmla="*/ 412660 w 662220"/>
              <a:gd name="connsiteY2-206" fmla="*/ 2818 h 641619"/>
              <a:gd name="connsiteX3-207" fmla="*/ 661618 w 662220"/>
              <a:gd name="connsiteY3-208" fmla="*/ 325096 h 641619"/>
              <a:gd name="connsiteX4-209" fmla="*/ 333371 w 662220"/>
              <a:gd name="connsiteY4-210" fmla="*/ 641619 h 641619"/>
              <a:gd name="connsiteX5-211" fmla="*/ 5124 w 662220"/>
              <a:gd name="connsiteY5-212" fmla="*/ 325096 h 641619"/>
              <a:gd name="connsiteX6-213" fmla="*/ 64593 w 662220"/>
              <a:gd name="connsiteY6-214" fmla="*/ 122180 h 641619"/>
              <a:gd name="connsiteX0-215" fmla="*/ 176252 w 660272"/>
              <a:gd name="connsiteY0-216" fmla="*/ 58449 h 641619"/>
              <a:gd name="connsiteX1-217" fmla="*/ 128078 w 660272"/>
              <a:gd name="connsiteY1-218" fmla="*/ 58236 h 641619"/>
              <a:gd name="connsiteX2-219" fmla="*/ 410712 w 660272"/>
              <a:gd name="connsiteY2-220" fmla="*/ 2818 h 641619"/>
              <a:gd name="connsiteX3-221" fmla="*/ 659670 w 660272"/>
              <a:gd name="connsiteY3-222" fmla="*/ 325096 h 641619"/>
              <a:gd name="connsiteX4-223" fmla="*/ 331423 w 660272"/>
              <a:gd name="connsiteY4-224" fmla="*/ 641619 h 641619"/>
              <a:gd name="connsiteX5-225" fmla="*/ 3176 w 660272"/>
              <a:gd name="connsiteY5-226" fmla="*/ 325096 h 641619"/>
              <a:gd name="connsiteX6-227" fmla="*/ 62645 w 660272"/>
              <a:gd name="connsiteY6-228" fmla="*/ 122180 h 641619"/>
              <a:gd name="connsiteX0-229" fmla="*/ 253837 w 660272"/>
              <a:gd name="connsiteY0-230" fmla="*/ 30740 h 641619"/>
              <a:gd name="connsiteX1-231" fmla="*/ 128078 w 660272"/>
              <a:gd name="connsiteY1-232" fmla="*/ 58236 h 641619"/>
              <a:gd name="connsiteX2-233" fmla="*/ 410712 w 660272"/>
              <a:gd name="connsiteY2-234" fmla="*/ 2818 h 641619"/>
              <a:gd name="connsiteX3-235" fmla="*/ 659670 w 660272"/>
              <a:gd name="connsiteY3-236" fmla="*/ 325096 h 641619"/>
              <a:gd name="connsiteX4-237" fmla="*/ 331423 w 660272"/>
              <a:gd name="connsiteY4-238" fmla="*/ 641619 h 641619"/>
              <a:gd name="connsiteX5-239" fmla="*/ 3176 w 660272"/>
              <a:gd name="connsiteY5-240" fmla="*/ 325096 h 641619"/>
              <a:gd name="connsiteX6-241" fmla="*/ 62645 w 660272"/>
              <a:gd name="connsiteY6-242" fmla="*/ 122180 h 641619"/>
              <a:gd name="connsiteX0-243" fmla="*/ 253837 w 660191"/>
              <a:gd name="connsiteY0-244" fmla="*/ 41069 h 651948"/>
              <a:gd name="connsiteX1-245" fmla="*/ 161329 w 660191"/>
              <a:gd name="connsiteY1-246" fmla="*/ 63023 h 651948"/>
              <a:gd name="connsiteX2-247" fmla="*/ 410712 w 660191"/>
              <a:gd name="connsiteY2-248" fmla="*/ 13147 h 651948"/>
              <a:gd name="connsiteX3-249" fmla="*/ 659670 w 660191"/>
              <a:gd name="connsiteY3-250" fmla="*/ 335425 h 651948"/>
              <a:gd name="connsiteX4-251" fmla="*/ 331423 w 660191"/>
              <a:gd name="connsiteY4-252" fmla="*/ 651948 h 651948"/>
              <a:gd name="connsiteX5-253" fmla="*/ 3176 w 660191"/>
              <a:gd name="connsiteY5-254" fmla="*/ 335425 h 651948"/>
              <a:gd name="connsiteX6-255" fmla="*/ 62645 w 660191"/>
              <a:gd name="connsiteY6-256" fmla="*/ 132509 h 651948"/>
              <a:gd name="connsiteX0-257" fmla="*/ 253837 w 660897"/>
              <a:gd name="connsiteY0-258" fmla="*/ 45475 h 656354"/>
              <a:gd name="connsiteX1-259" fmla="*/ 161329 w 660897"/>
              <a:gd name="connsiteY1-260" fmla="*/ 67429 h 656354"/>
              <a:gd name="connsiteX2-261" fmla="*/ 410712 w 660897"/>
              <a:gd name="connsiteY2-262" fmla="*/ 17553 h 656354"/>
              <a:gd name="connsiteX3-263" fmla="*/ 659670 w 660897"/>
              <a:gd name="connsiteY3-264" fmla="*/ 339831 h 656354"/>
              <a:gd name="connsiteX4-265" fmla="*/ 331423 w 660897"/>
              <a:gd name="connsiteY4-266" fmla="*/ 656354 h 656354"/>
              <a:gd name="connsiteX5-267" fmla="*/ 3176 w 660897"/>
              <a:gd name="connsiteY5-268" fmla="*/ 339831 h 656354"/>
              <a:gd name="connsiteX6-269" fmla="*/ 62645 w 660897"/>
              <a:gd name="connsiteY6-270" fmla="*/ 136915 h 656354"/>
              <a:gd name="connsiteX0-271" fmla="*/ 253837 w 660406"/>
              <a:gd name="connsiteY0-272" fmla="*/ 41070 h 651949"/>
              <a:gd name="connsiteX1-273" fmla="*/ 161329 w 660406"/>
              <a:gd name="connsiteY1-274" fmla="*/ 63024 h 651949"/>
              <a:gd name="connsiteX2-275" fmla="*/ 410712 w 660406"/>
              <a:gd name="connsiteY2-276" fmla="*/ 13148 h 651949"/>
              <a:gd name="connsiteX3-277" fmla="*/ 659670 w 660406"/>
              <a:gd name="connsiteY3-278" fmla="*/ 335426 h 651949"/>
              <a:gd name="connsiteX4-279" fmla="*/ 331423 w 660406"/>
              <a:gd name="connsiteY4-280" fmla="*/ 651949 h 651949"/>
              <a:gd name="connsiteX5-281" fmla="*/ 3176 w 660406"/>
              <a:gd name="connsiteY5-282" fmla="*/ 335426 h 651949"/>
              <a:gd name="connsiteX6-283" fmla="*/ 62645 w 660406"/>
              <a:gd name="connsiteY6-284" fmla="*/ 132510 h 651949"/>
              <a:gd name="connsiteX0-285" fmla="*/ 161329 w 660406"/>
              <a:gd name="connsiteY0-286" fmla="*/ 63024 h 651949"/>
              <a:gd name="connsiteX1-287" fmla="*/ 410712 w 660406"/>
              <a:gd name="connsiteY1-288" fmla="*/ 13148 h 651949"/>
              <a:gd name="connsiteX2-289" fmla="*/ 659670 w 660406"/>
              <a:gd name="connsiteY2-290" fmla="*/ 335426 h 651949"/>
              <a:gd name="connsiteX3-291" fmla="*/ 331423 w 660406"/>
              <a:gd name="connsiteY3-292" fmla="*/ 651949 h 651949"/>
              <a:gd name="connsiteX4-293" fmla="*/ 3176 w 660406"/>
              <a:gd name="connsiteY4-294" fmla="*/ 335426 h 651949"/>
              <a:gd name="connsiteX5-295" fmla="*/ 62645 w 660406"/>
              <a:gd name="connsiteY5-296" fmla="*/ 132510 h 651949"/>
              <a:gd name="connsiteX0-297" fmla="*/ 128078 w 660207"/>
              <a:gd name="connsiteY0-298" fmla="*/ 63024 h 651949"/>
              <a:gd name="connsiteX1-299" fmla="*/ 410712 w 660207"/>
              <a:gd name="connsiteY1-300" fmla="*/ 13148 h 651949"/>
              <a:gd name="connsiteX2-301" fmla="*/ 659670 w 660207"/>
              <a:gd name="connsiteY2-302" fmla="*/ 335426 h 651949"/>
              <a:gd name="connsiteX3-303" fmla="*/ 331423 w 660207"/>
              <a:gd name="connsiteY3-304" fmla="*/ 651949 h 651949"/>
              <a:gd name="connsiteX4-305" fmla="*/ 3176 w 660207"/>
              <a:gd name="connsiteY4-306" fmla="*/ 335426 h 651949"/>
              <a:gd name="connsiteX5-307" fmla="*/ 62645 w 660207"/>
              <a:gd name="connsiteY5-308" fmla="*/ 132510 h 651949"/>
              <a:gd name="connsiteX0-309" fmla="*/ 128078 w 660438"/>
              <a:gd name="connsiteY0-310" fmla="*/ 60888 h 649813"/>
              <a:gd name="connsiteX1-311" fmla="*/ 410712 w 660438"/>
              <a:gd name="connsiteY1-312" fmla="*/ 11012 h 649813"/>
              <a:gd name="connsiteX2-313" fmla="*/ 659670 w 660438"/>
              <a:gd name="connsiteY2-314" fmla="*/ 333290 h 649813"/>
              <a:gd name="connsiteX3-315" fmla="*/ 331423 w 660438"/>
              <a:gd name="connsiteY3-316" fmla="*/ 649813 h 649813"/>
              <a:gd name="connsiteX4-317" fmla="*/ 3176 w 660438"/>
              <a:gd name="connsiteY4-318" fmla="*/ 333290 h 649813"/>
              <a:gd name="connsiteX5-319" fmla="*/ 62645 w 660438"/>
              <a:gd name="connsiteY5-320" fmla="*/ 130374 h 649813"/>
              <a:gd name="connsiteX0-321" fmla="*/ 128078 w 660438"/>
              <a:gd name="connsiteY0-322" fmla="*/ 64927 h 653852"/>
              <a:gd name="connsiteX1-323" fmla="*/ 410712 w 660438"/>
              <a:gd name="connsiteY1-324" fmla="*/ 15051 h 653852"/>
              <a:gd name="connsiteX2-325" fmla="*/ 659670 w 660438"/>
              <a:gd name="connsiteY2-326" fmla="*/ 337329 h 653852"/>
              <a:gd name="connsiteX3-327" fmla="*/ 331423 w 660438"/>
              <a:gd name="connsiteY3-328" fmla="*/ 653852 h 653852"/>
              <a:gd name="connsiteX4-329" fmla="*/ 3176 w 660438"/>
              <a:gd name="connsiteY4-330" fmla="*/ 337329 h 653852"/>
              <a:gd name="connsiteX5-331" fmla="*/ 62645 w 660438"/>
              <a:gd name="connsiteY5-332" fmla="*/ 134413 h 653852"/>
              <a:gd name="connsiteX0-333" fmla="*/ 128078 w 687378"/>
              <a:gd name="connsiteY0-334" fmla="*/ 58090 h 647015"/>
              <a:gd name="connsiteX1-335" fmla="*/ 571432 w 687378"/>
              <a:gd name="connsiteY1-336" fmla="*/ 16673 h 647015"/>
              <a:gd name="connsiteX2-337" fmla="*/ 659670 w 687378"/>
              <a:gd name="connsiteY2-338" fmla="*/ 330492 h 647015"/>
              <a:gd name="connsiteX3-339" fmla="*/ 331423 w 687378"/>
              <a:gd name="connsiteY3-340" fmla="*/ 647015 h 647015"/>
              <a:gd name="connsiteX4-341" fmla="*/ 3176 w 687378"/>
              <a:gd name="connsiteY4-342" fmla="*/ 330492 h 647015"/>
              <a:gd name="connsiteX5-343" fmla="*/ 62645 w 687378"/>
              <a:gd name="connsiteY5-344" fmla="*/ 127576 h 647015"/>
              <a:gd name="connsiteX0-345" fmla="*/ 128078 w 677145"/>
              <a:gd name="connsiteY0-346" fmla="*/ 58090 h 663933"/>
              <a:gd name="connsiteX1-347" fmla="*/ 571432 w 677145"/>
              <a:gd name="connsiteY1-348" fmla="*/ 16673 h 663933"/>
              <a:gd name="connsiteX2-349" fmla="*/ 659670 w 677145"/>
              <a:gd name="connsiteY2-350" fmla="*/ 330492 h 663933"/>
              <a:gd name="connsiteX3-351" fmla="*/ 559815 w 677145"/>
              <a:gd name="connsiteY3-352" fmla="*/ 663933 h 663933"/>
              <a:gd name="connsiteX4-353" fmla="*/ 3176 w 677145"/>
              <a:gd name="connsiteY4-354" fmla="*/ 330492 h 663933"/>
              <a:gd name="connsiteX5-355" fmla="*/ 62645 w 677145"/>
              <a:gd name="connsiteY5-356" fmla="*/ 127576 h 663933"/>
              <a:gd name="connsiteX0-357" fmla="*/ 101940 w 644966"/>
              <a:gd name="connsiteY0-358" fmla="*/ 58090 h 685888"/>
              <a:gd name="connsiteX1-359" fmla="*/ 545294 w 644966"/>
              <a:gd name="connsiteY1-360" fmla="*/ 16673 h 685888"/>
              <a:gd name="connsiteX2-361" fmla="*/ 633532 w 644966"/>
              <a:gd name="connsiteY2-362" fmla="*/ 330492 h 685888"/>
              <a:gd name="connsiteX3-363" fmla="*/ 533677 w 644966"/>
              <a:gd name="connsiteY3-364" fmla="*/ 663933 h 685888"/>
              <a:gd name="connsiteX4-365" fmla="*/ 10874 w 644966"/>
              <a:gd name="connsiteY4-366" fmla="*/ 575801 h 685888"/>
              <a:gd name="connsiteX5-367" fmla="*/ 36507 w 644966"/>
              <a:gd name="connsiteY5-368" fmla="*/ 127576 h 685888"/>
              <a:gd name="connsiteX0-369" fmla="*/ 101940 w 642626"/>
              <a:gd name="connsiteY0-370" fmla="*/ 58090 h 654766"/>
              <a:gd name="connsiteX1-371" fmla="*/ 545294 w 642626"/>
              <a:gd name="connsiteY1-372" fmla="*/ 16673 h 654766"/>
              <a:gd name="connsiteX2-373" fmla="*/ 633532 w 642626"/>
              <a:gd name="connsiteY2-374" fmla="*/ 330492 h 654766"/>
              <a:gd name="connsiteX3-375" fmla="*/ 567513 w 642626"/>
              <a:gd name="connsiteY3-376" fmla="*/ 613179 h 654766"/>
              <a:gd name="connsiteX4-377" fmla="*/ 10874 w 642626"/>
              <a:gd name="connsiteY4-378" fmla="*/ 575801 h 654766"/>
              <a:gd name="connsiteX5-379" fmla="*/ 36507 w 642626"/>
              <a:gd name="connsiteY5-380" fmla="*/ 127576 h 654766"/>
              <a:gd name="connsiteX0-381" fmla="*/ 101940 w 642626"/>
              <a:gd name="connsiteY0-382" fmla="*/ 30477 h 627153"/>
              <a:gd name="connsiteX1-383" fmla="*/ 545294 w 642626"/>
              <a:gd name="connsiteY1-384" fmla="*/ 31354 h 627153"/>
              <a:gd name="connsiteX2-385" fmla="*/ 633532 w 642626"/>
              <a:gd name="connsiteY2-386" fmla="*/ 302879 h 627153"/>
              <a:gd name="connsiteX3-387" fmla="*/ 567513 w 642626"/>
              <a:gd name="connsiteY3-388" fmla="*/ 585566 h 627153"/>
              <a:gd name="connsiteX4-389" fmla="*/ 10874 w 642626"/>
              <a:gd name="connsiteY4-390" fmla="*/ 548188 h 627153"/>
              <a:gd name="connsiteX5-391" fmla="*/ 36507 w 642626"/>
              <a:gd name="connsiteY5-392" fmla="*/ 99963 h 627153"/>
              <a:gd name="connsiteX0-393" fmla="*/ 101940 w 641803"/>
              <a:gd name="connsiteY0-394" fmla="*/ 32533 h 629209"/>
              <a:gd name="connsiteX1-395" fmla="*/ 545294 w 641803"/>
              <a:gd name="connsiteY1-396" fmla="*/ 33410 h 629209"/>
              <a:gd name="connsiteX2-397" fmla="*/ 633532 w 641803"/>
              <a:gd name="connsiteY2-398" fmla="*/ 304935 h 629209"/>
              <a:gd name="connsiteX3-399" fmla="*/ 567513 w 641803"/>
              <a:gd name="connsiteY3-400" fmla="*/ 587622 h 629209"/>
              <a:gd name="connsiteX4-401" fmla="*/ 10874 w 641803"/>
              <a:gd name="connsiteY4-402" fmla="*/ 550244 h 629209"/>
              <a:gd name="connsiteX5-403" fmla="*/ 36507 w 641803"/>
              <a:gd name="connsiteY5-404" fmla="*/ 102019 h 629209"/>
              <a:gd name="connsiteX0-405" fmla="*/ 93785 w 633648"/>
              <a:gd name="connsiteY0-406" fmla="*/ 32533 h 629209"/>
              <a:gd name="connsiteX1-407" fmla="*/ 537139 w 633648"/>
              <a:gd name="connsiteY1-408" fmla="*/ 33410 h 629209"/>
              <a:gd name="connsiteX2-409" fmla="*/ 625377 w 633648"/>
              <a:gd name="connsiteY2-410" fmla="*/ 304935 h 629209"/>
              <a:gd name="connsiteX3-411" fmla="*/ 559358 w 633648"/>
              <a:gd name="connsiteY3-412" fmla="*/ 587622 h 629209"/>
              <a:gd name="connsiteX4-413" fmla="*/ 2719 w 633648"/>
              <a:gd name="connsiteY4-414" fmla="*/ 550244 h 629209"/>
              <a:gd name="connsiteX5-415" fmla="*/ 28352 w 633648"/>
              <a:gd name="connsiteY5-416" fmla="*/ 102019 h 629209"/>
              <a:gd name="connsiteX0-417" fmla="*/ 103603 w 643466"/>
              <a:gd name="connsiteY0-418" fmla="*/ 32533 h 629209"/>
              <a:gd name="connsiteX1-419" fmla="*/ 546957 w 643466"/>
              <a:gd name="connsiteY1-420" fmla="*/ 33410 h 629209"/>
              <a:gd name="connsiteX2-421" fmla="*/ 635195 w 643466"/>
              <a:gd name="connsiteY2-422" fmla="*/ 304935 h 629209"/>
              <a:gd name="connsiteX3-423" fmla="*/ 569176 w 643466"/>
              <a:gd name="connsiteY3-424" fmla="*/ 587622 h 629209"/>
              <a:gd name="connsiteX4-425" fmla="*/ 12537 w 643466"/>
              <a:gd name="connsiteY4-426" fmla="*/ 550244 h 629209"/>
              <a:gd name="connsiteX5-427" fmla="*/ 4334 w 643466"/>
              <a:gd name="connsiteY5-428" fmla="*/ 102019 h 629209"/>
              <a:gd name="connsiteX0-429" fmla="*/ 103603 w 643466"/>
              <a:gd name="connsiteY0-430" fmla="*/ 32533 h 613248"/>
              <a:gd name="connsiteX1-431" fmla="*/ 546957 w 643466"/>
              <a:gd name="connsiteY1-432" fmla="*/ 33410 h 613248"/>
              <a:gd name="connsiteX2-433" fmla="*/ 635195 w 643466"/>
              <a:gd name="connsiteY2-434" fmla="*/ 304935 h 613248"/>
              <a:gd name="connsiteX3-435" fmla="*/ 569176 w 643466"/>
              <a:gd name="connsiteY3-436" fmla="*/ 587622 h 613248"/>
              <a:gd name="connsiteX4-437" fmla="*/ 12537 w 643466"/>
              <a:gd name="connsiteY4-438" fmla="*/ 518643 h 613248"/>
              <a:gd name="connsiteX5-439" fmla="*/ 4334 w 643466"/>
              <a:gd name="connsiteY5-440" fmla="*/ 102019 h 613248"/>
              <a:gd name="connsiteX0-441" fmla="*/ 103603 w 622280"/>
              <a:gd name="connsiteY0-442" fmla="*/ 51723 h 632438"/>
              <a:gd name="connsiteX1-443" fmla="*/ 546957 w 622280"/>
              <a:gd name="connsiteY1-444" fmla="*/ 52600 h 632438"/>
              <a:gd name="connsiteX2-445" fmla="*/ 569176 w 622280"/>
              <a:gd name="connsiteY2-446" fmla="*/ 606812 h 632438"/>
              <a:gd name="connsiteX3-447" fmla="*/ 12537 w 622280"/>
              <a:gd name="connsiteY3-448" fmla="*/ 537833 h 632438"/>
              <a:gd name="connsiteX4-449" fmla="*/ 4334 w 622280"/>
              <a:gd name="connsiteY4-450" fmla="*/ 121209 h 632438"/>
              <a:gd name="connsiteX0-451" fmla="*/ 103603 w 640916"/>
              <a:gd name="connsiteY0-452" fmla="*/ 51277 h 628066"/>
              <a:gd name="connsiteX1-453" fmla="*/ 546957 w 640916"/>
              <a:gd name="connsiteY1-454" fmla="*/ 52154 h 628066"/>
              <a:gd name="connsiteX2-455" fmla="*/ 595444 w 640916"/>
              <a:gd name="connsiteY2-456" fmla="*/ 600046 h 628066"/>
              <a:gd name="connsiteX3-457" fmla="*/ 12537 w 640916"/>
              <a:gd name="connsiteY3-458" fmla="*/ 537387 h 628066"/>
              <a:gd name="connsiteX4-459" fmla="*/ 4334 w 640916"/>
              <a:gd name="connsiteY4-460" fmla="*/ 120763 h 628066"/>
              <a:gd name="connsiteX0-461" fmla="*/ 103603 w 629940"/>
              <a:gd name="connsiteY0-462" fmla="*/ 26437 h 603226"/>
              <a:gd name="connsiteX1-463" fmla="*/ 546957 w 629940"/>
              <a:gd name="connsiteY1-464" fmla="*/ 27314 h 603226"/>
              <a:gd name="connsiteX2-465" fmla="*/ 595444 w 629940"/>
              <a:gd name="connsiteY2-466" fmla="*/ 575206 h 603226"/>
              <a:gd name="connsiteX3-467" fmla="*/ 12537 w 629940"/>
              <a:gd name="connsiteY3-468" fmla="*/ 512547 h 603226"/>
              <a:gd name="connsiteX4-469" fmla="*/ 4334 w 629940"/>
              <a:gd name="connsiteY4-470" fmla="*/ 95923 h 603226"/>
              <a:gd name="connsiteX0-471" fmla="*/ 103603 w 651443"/>
              <a:gd name="connsiteY0-472" fmla="*/ 20041 h 614843"/>
              <a:gd name="connsiteX1-473" fmla="*/ 608249 w 651443"/>
              <a:gd name="connsiteY1-474" fmla="*/ 39879 h 614843"/>
              <a:gd name="connsiteX2-475" fmla="*/ 595444 w 651443"/>
              <a:gd name="connsiteY2-476" fmla="*/ 568810 h 614843"/>
              <a:gd name="connsiteX3-477" fmla="*/ 12537 w 651443"/>
              <a:gd name="connsiteY3-478" fmla="*/ 506151 h 614843"/>
              <a:gd name="connsiteX4-479" fmla="*/ 4334 w 651443"/>
              <a:gd name="connsiteY4-480" fmla="*/ 89527 h 614843"/>
              <a:gd name="connsiteX0-481" fmla="*/ 103603 w 640788"/>
              <a:gd name="connsiteY0-482" fmla="*/ 20041 h 614843"/>
              <a:gd name="connsiteX1-483" fmla="*/ 581981 w 640788"/>
              <a:gd name="connsiteY1-484" fmla="*/ 39879 h 614843"/>
              <a:gd name="connsiteX2-485" fmla="*/ 595444 w 640788"/>
              <a:gd name="connsiteY2-486" fmla="*/ 568810 h 614843"/>
              <a:gd name="connsiteX3-487" fmla="*/ 12537 w 640788"/>
              <a:gd name="connsiteY3-488" fmla="*/ 506151 h 614843"/>
              <a:gd name="connsiteX4-489" fmla="*/ 4334 w 640788"/>
              <a:gd name="connsiteY4-490" fmla="*/ 89527 h 614843"/>
              <a:gd name="connsiteX0-491" fmla="*/ 103603 w 673655"/>
              <a:gd name="connsiteY0-492" fmla="*/ 38763 h 618146"/>
              <a:gd name="connsiteX1-493" fmla="*/ 581981 w 673655"/>
              <a:gd name="connsiteY1-494" fmla="*/ 58601 h 618146"/>
              <a:gd name="connsiteX2-495" fmla="*/ 621713 w 673655"/>
              <a:gd name="connsiteY2-496" fmla="*/ 562250 h 618146"/>
              <a:gd name="connsiteX3-497" fmla="*/ 12537 w 673655"/>
              <a:gd name="connsiteY3-498" fmla="*/ 524873 h 618146"/>
              <a:gd name="connsiteX4-499" fmla="*/ 4334 w 673655"/>
              <a:gd name="connsiteY4-500" fmla="*/ 108249 h 618146"/>
              <a:gd name="connsiteX0-501" fmla="*/ 103603 w 654750"/>
              <a:gd name="connsiteY0-502" fmla="*/ 38763 h 605787"/>
              <a:gd name="connsiteX1-503" fmla="*/ 581981 w 654750"/>
              <a:gd name="connsiteY1-504" fmla="*/ 58601 h 605787"/>
              <a:gd name="connsiteX2-505" fmla="*/ 621713 w 654750"/>
              <a:gd name="connsiteY2-506" fmla="*/ 562250 h 605787"/>
              <a:gd name="connsiteX3-507" fmla="*/ 12537 w 654750"/>
              <a:gd name="connsiteY3-508" fmla="*/ 524873 h 605787"/>
              <a:gd name="connsiteX4-509" fmla="*/ 4334 w 654750"/>
              <a:gd name="connsiteY4-510" fmla="*/ 108249 h 605787"/>
              <a:gd name="connsiteX0-511" fmla="*/ 103603 w 643734"/>
              <a:gd name="connsiteY0-512" fmla="*/ 31800 h 598824"/>
              <a:gd name="connsiteX1-513" fmla="*/ 581981 w 643734"/>
              <a:gd name="connsiteY1-514" fmla="*/ 51638 h 598824"/>
              <a:gd name="connsiteX2-515" fmla="*/ 621713 w 643734"/>
              <a:gd name="connsiteY2-516" fmla="*/ 555287 h 598824"/>
              <a:gd name="connsiteX3-517" fmla="*/ 12537 w 643734"/>
              <a:gd name="connsiteY3-518" fmla="*/ 517910 h 598824"/>
              <a:gd name="connsiteX4-519" fmla="*/ 4334 w 643734"/>
              <a:gd name="connsiteY4-520" fmla="*/ 101286 h 598824"/>
              <a:gd name="connsiteX0-521" fmla="*/ 103603 w 643734"/>
              <a:gd name="connsiteY0-522" fmla="*/ 24551 h 591575"/>
              <a:gd name="connsiteX1-523" fmla="*/ 581981 w 643734"/>
              <a:gd name="connsiteY1-524" fmla="*/ 44389 h 591575"/>
              <a:gd name="connsiteX2-525" fmla="*/ 621713 w 643734"/>
              <a:gd name="connsiteY2-526" fmla="*/ 548038 h 591575"/>
              <a:gd name="connsiteX3-527" fmla="*/ 12537 w 643734"/>
              <a:gd name="connsiteY3-528" fmla="*/ 510661 h 591575"/>
              <a:gd name="connsiteX4-529" fmla="*/ 4334 w 643734"/>
              <a:gd name="connsiteY4-530" fmla="*/ 94037 h 591575"/>
              <a:gd name="connsiteX0-531" fmla="*/ 103603 w 643734"/>
              <a:gd name="connsiteY0-532" fmla="*/ 20135 h 587159"/>
              <a:gd name="connsiteX1-533" fmla="*/ 581981 w 643734"/>
              <a:gd name="connsiteY1-534" fmla="*/ 39973 h 587159"/>
              <a:gd name="connsiteX2-535" fmla="*/ 621713 w 643734"/>
              <a:gd name="connsiteY2-536" fmla="*/ 543622 h 587159"/>
              <a:gd name="connsiteX3-537" fmla="*/ 12537 w 643734"/>
              <a:gd name="connsiteY3-538" fmla="*/ 506245 h 587159"/>
              <a:gd name="connsiteX4-539" fmla="*/ 4334 w 643734"/>
              <a:gd name="connsiteY4-540" fmla="*/ 89621 h 587159"/>
              <a:gd name="connsiteX0-541" fmla="*/ 51067 w 657504"/>
              <a:gd name="connsiteY0-542" fmla="*/ 31623 h 592327"/>
              <a:gd name="connsiteX1-543" fmla="*/ 581981 w 657504"/>
              <a:gd name="connsiteY1-544" fmla="*/ 45141 h 592327"/>
              <a:gd name="connsiteX2-545" fmla="*/ 621713 w 657504"/>
              <a:gd name="connsiteY2-546" fmla="*/ 548790 h 592327"/>
              <a:gd name="connsiteX3-547" fmla="*/ 12537 w 657504"/>
              <a:gd name="connsiteY3-548" fmla="*/ 511413 h 592327"/>
              <a:gd name="connsiteX4-549" fmla="*/ 4334 w 657504"/>
              <a:gd name="connsiteY4-550" fmla="*/ 94789 h 592327"/>
              <a:gd name="connsiteX0-551" fmla="*/ 51067 w 676118"/>
              <a:gd name="connsiteY0-552" fmla="*/ 31623 h 604686"/>
              <a:gd name="connsiteX1-553" fmla="*/ 581981 w 676118"/>
              <a:gd name="connsiteY1-554" fmla="*/ 45141 h 604686"/>
              <a:gd name="connsiteX2-555" fmla="*/ 621713 w 676118"/>
              <a:gd name="connsiteY2-556" fmla="*/ 548790 h 604686"/>
              <a:gd name="connsiteX3-557" fmla="*/ 12537 w 676118"/>
              <a:gd name="connsiteY3-558" fmla="*/ 511413 h 604686"/>
              <a:gd name="connsiteX4-559" fmla="*/ 4334 w 676118"/>
              <a:gd name="connsiteY4-560" fmla="*/ 94789 h 604686"/>
              <a:gd name="connsiteX0-561" fmla="*/ 51067 w 659741"/>
              <a:gd name="connsiteY0-562" fmla="*/ 18182 h 591245"/>
              <a:gd name="connsiteX1-563" fmla="*/ 581981 w 659741"/>
              <a:gd name="connsiteY1-564" fmla="*/ 31700 h 591245"/>
              <a:gd name="connsiteX2-565" fmla="*/ 621713 w 659741"/>
              <a:gd name="connsiteY2-566" fmla="*/ 535349 h 591245"/>
              <a:gd name="connsiteX3-567" fmla="*/ 12537 w 659741"/>
              <a:gd name="connsiteY3-568" fmla="*/ 497972 h 591245"/>
              <a:gd name="connsiteX4-569" fmla="*/ 4334 w 659741"/>
              <a:gd name="connsiteY4-570" fmla="*/ 81348 h 591245"/>
              <a:gd name="connsiteX0-571" fmla="*/ 51067 w 671131"/>
              <a:gd name="connsiteY0-572" fmla="*/ 18182 h 591245"/>
              <a:gd name="connsiteX1-573" fmla="*/ 617005 w 671131"/>
              <a:gd name="connsiteY1-574" fmla="*/ 31700 h 591245"/>
              <a:gd name="connsiteX2-575" fmla="*/ 621713 w 671131"/>
              <a:gd name="connsiteY2-576" fmla="*/ 535349 h 591245"/>
              <a:gd name="connsiteX3-577" fmla="*/ 12537 w 671131"/>
              <a:gd name="connsiteY3-578" fmla="*/ 497972 h 591245"/>
              <a:gd name="connsiteX4-579" fmla="*/ 4334 w 671131"/>
              <a:gd name="connsiteY4-580" fmla="*/ 81348 h 591245"/>
              <a:gd name="connsiteX0-581" fmla="*/ 51067 w 648099"/>
              <a:gd name="connsiteY0-582" fmla="*/ 18182 h 578886"/>
              <a:gd name="connsiteX1-583" fmla="*/ 617005 w 648099"/>
              <a:gd name="connsiteY1-584" fmla="*/ 31700 h 578886"/>
              <a:gd name="connsiteX2-585" fmla="*/ 621713 w 648099"/>
              <a:gd name="connsiteY2-586" fmla="*/ 535349 h 578886"/>
              <a:gd name="connsiteX3-587" fmla="*/ 12537 w 648099"/>
              <a:gd name="connsiteY3-588" fmla="*/ 497972 h 578886"/>
              <a:gd name="connsiteX4-589" fmla="*/ 4334 w 648099"/>
              <a:gd name="connsiteY4-590" fmla="*/ 81348 h 578886"/>
              <a:gd name="connsiteX0-591" fmla="*/ 51067 w 648099"/>
              <a:gd name="connsiteY0-592" fmla="*/ 18182 h 565791"/>
              <a:gd name="connsiteX1-593" fmla="*/ 617005 w 648099"/>
              <a:gd name="connsiteY1-594" fmla="*/ 31700 h 565791"/>
              <a:gd name="connsiteX2-595" fmla="*/ 621713 w 648099"/>
              <a:gd name="connsiteY2-596" fmla="*/ 535349 h 565791"/>
              <a:gd name="connsiteX3-597" fmla="*/ 12537 w 648099"/>
              <a:gd name="connsiteY3-598" fmla="*/ 497972 h 565791"/>
              <a:gd name="connsiteX4-599" fmla="*/ 4334 w 648099"/>
              <a:gd name="connsiteY4-600" fmla="*/ 81348 h 56579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648099" h="565791">
                <a:moveTo>
                  <a:pt x="51067" y="18182"/>
                </a:moveTo>
                <a:cubicBezTo>
                  <a:pt x="281003" y="7261"/>
                  <a:pt x="591945" y="-22893"/>
                  <a:pt x="617005" y="31700"/>
                </a:cubicBezTo>
                <a:cubicBezTo>
                  <a:pt x="642065" y="86293"/>
                  <a:pt x="669922" y="489239"/>
                  <a:pt x="621713" y="535349"/>
                </a:cubicBezTo>
                <a:cubicBezTo>
                  <a:pt x="573504" y="581459"/>
                  <a:pt x="32838" y="579874"/>
                  <a:pt x="12537" y="497972"/>
                </a:cubicBezTo>
                <a:cubicBezTo>
                  <a:pt x="992" y="378148"/>
                  <a:pt x="-4426" y="189998"/>
                  <a:pt x="4334" y="81348"/>
                </a:cubicBezTo>
              </a:path>
            </a:pathLst>
          </a:custGeom>
          <a:solidFill>
            <a:schemeClr val="bg1"/>
          </a:solidFill>
          <a:ln w="22225" cap="rnd">
            <a:solidFill>
              <a:srgbClr val="FF3E3E"/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b="1" spc="-300" dirty="0">
                <a:solidFill>
                  <a:srgbClr val="FF3E3E"/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管理订单</a:t>
            </a:r>
          </a:p>
        </p:txBody>
      </p:sp>
      <p:sp>
        <p:nvSpPr>
          <p:cNvPr id="48" name="任意多边形 47"/>
          <p:cNvSpPr/>
          <p:nvPr/>
        </p:nvSpPr>
        <p:spPr>
          <a:xfrm>
            <a:off x="4600015" y="2053519"/>
            <a:ext cx="4800893" cy="45719"/>
          </a:xfrm>
          <a:custGeom>
            <a:avLst/>
            <a:gdLst>
              <a:gd name="connsiteX0" fmla="*/ 0 w 3513221"/>
              <a:gd name="connsiteY0" fmla="*/ 32084 h 64281"/>
              <a:gd name="connsiteX1" fmla="*/ 930442 w 3513221"/>
              <a:gd name="connsiteY1" fmla="*/ 16042 h 64281"/>
              <a:gd name="connsiteX2" fmla="*/ 1892968 w 3513221"/>
              <a:gd name="connsiteY2" fmla="*/ 64168 h 64281"/>
              <a:gd name="connsiteX3" fmla="*/ 3513221 w 3513221"/>
              <a:gd name="connsiteY3" fmla="*/ 0 h 64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13221" h="64281">
                <a:moveTo>
                  <a:pt x="0" y="32084"/>
                </a:moveTo>
                <a:cubicBezTo>
                  <a:pt x="307473" y="21389"/>
                  <a:pt x="614947" y="10695"/>
                  <a:pt x="930442" y="16042"/>
                </a:cubicBezTo>
                <a:cubicBezTo>
                  <a:pt x="1245937" y="21389"/>
                  <a:pt x="1462505" y="66842"/>
                  <a:pt x="1892968" y="64168"/>
                </a:cubicBezTo>
                <a:cubicBezTo>
                  <a:pt x="2323431" y="61494"/>
                  <a:pt x="2918326" y="30747"/>
                  <a:pt x="3513221" y="0"/>
                </a:cubicBezTo>
              </a:path>
            </a:pathLst>
          </a:custGeom>
          <a:noFill/>
          <a:ln w="22225" cap="rnd">
            <a:solidFill>
              <a:schemeClr val="tx1">
                <a:lumMod val="75000"/>
                <a:lumOff val="25000"/>
              </a:schemeClr>
            </a:solidFill>
            <a:prstDash val="lg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文本框 81">
            <a:extLst>
              <a:ext uri="{FF2B5EF4-FFF2-40B4-BE49-F238E27FC236}">
                <a16:creationId xmlns:a16="http://schemas.microsoft.com/office/drawing/2014/main" id="{7C3C09D4-7756-42EF-80EC-67FA18C08D2E}"/>
              </a:ext>
            </a:extLst>
          </p:cNvPr>
          <p:cNvSpPr txBox="1"/>
          <p:nvPr/>
        </p:nvSpPr>
        <p:spPr>
          <a:xfrm>
            <a:off x="4720865" y="1486030"/>
            <a:ext cx="66893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1" kern="100" dirty="0">
                <a:latin typeface="方正静蕾简体"/>
                <a:ea typeface="等线" panose="02010600030101010101" pitchFamily="2" charset="-122"/>
                <a:cs typeface="Times New Roman" panose="02020603050405020304" pitchFamily="18" charset="0"/>
              </a:rPr>
              <a:t>个人中心，管理订单，可以删除；</a:t>
            </a:r>
            <a:endParaRPr 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1594190-5A1A-47CB-94DA-7AAB59E9DF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811" y="3121856"/>
            <a:ext cx="10486029" cy="2034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67597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0">
        <p15:prstTrans prst="pageCurlDouble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5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bldLvl="0" animBg="1"/>
      <p:bldP spid="48" grpId="0" bldLvl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组合 51"/>
          <p:cNvGrpSpPr/>
          <p:nvPr/>
        </p:nvGrpSpPr>
        <p:grpSpPr>
          <a:xfrm rot="1192981">
            <a:off x="310650" y="223877"/>
            <a:ext cx="909196" cy="921005"/>
            <a:chOff x="2118580" y="4342651"/>
            <a:chExt cx="672245" cy="680977"/>
          </a:xfrm>
        </p:grpSpPr>
        <p:grpSp>
          <p:nvGrpSpPr>
            <p:cNvPr id="53" name="组合 52"/>
            <p:cNvGrpSpPr/>
            <p:nvPr/>
          </p:nvGrpSpPr>
          <p:grpSpPr>
            <a:xfrm>
              <a:off x="2124539" y="4342651"/>
              <a:ext cx="641611" cy="680977"/>
              <a:chOff x="2124539" y="4342651"/>
              <a:chExt cx="641611" cy="680977"/>
            </a:xfrm>
          </p:grpSpPr>
          <p:sp>
            <p:nvSpPr>
              <p:cNvPr id="71" name="任意多边形 70"/>
              <p:cNvSpPr/>
              <p:nvPr/>
            </p:nvSpPr>
            <p:spPr>
              <a:xfrm>
                <a:off x="2124539" y="4342651"/>
                <a:ext cx="641611" cy="680977"/>
              </a:xfrm>
              <a:custGeom>
                <a:avLst/>
                <a:gdLst>
                  <a:gd name="connsiteX0" fmla="*/ 63 w 140138"/>
                  <a:gd name="connsiteY0" fmla="*/ 65738 h 154344"/>
                  <a:gd name="connsiteX1" fmla="*/ 62928 w 140138"/>
                  <a:gd name="connsiteY1" fmla="*/ 16 h 154344"/>
                  <a:gd name="connsiteX2" fmla="*/ 140080 w 140138"/>
                  <a:gd name="connsiteY2" fmla="*/ 71453 h 154344"/>
                  <a:gd name="connsiteX3" fmla="*/ 74358 w 140138"/>
                  <a:gd name="connsiteY3" fmla="*/ 154321 h 154344"/>
                  <a:gd name="connsiteX4" fmla="*/ 63 w 140138"/>
                  <a:gd name="connsiteY4" fmla="*/ 65738 h 154344"/>
                  <a:gd name="connsiteX0-1" fmla="*/ 63 w 140227"/>
                  <a:gd name="connsiteY0-2" fmla="*/ 65738 h 154534"/>
                  <a:gd name="connsiteX1-3" fmla="*/ 62928 w 140227"/>
                  <a:gd name="connsiteY1-4" fmla="*/ 16 h 154534"/>
                  <a:gd name="connsiteX2-5" fmla="*/ 140080 w 140227"/>
                  <a:gd name="connsiteY2-6" fmla="*/ 71453 h 154534"/>
                  <a:gd name="connsiteX3-7" fmla="*/ 74358 w 140227"/>
                  <a:gd name="connsiteY3-8" fmla="*/ 154321 h 154534"/>
                  <a:gd name="connsiteX4-9" fmla="*/ 63 w 140227"/>
                  <a:gd name="connsiteY4-10" fmla="*/ 65738 h 154534"/>
                  <a:gd name="connsiteX0-11" fmla="*/ 63 w 140227"/>
                  <a:gd name="connsiteY0-12" fmla="*/ 65738 h 154534"/>
                  <a:gd name="connsiteX1-13" fmla="*/ 62928 w 140227"/>
                  <a:gd name="connsiteY1-14" fmla="*/ 16 h 154534"/>
                  <a:gd name="connsiteX2-15" fmla="*/ 140080 w 140227"/>
                  <a:gd name="connsiteY2-16" fmla="*/ 71453 h 154534"/>
                  <a:gd name="connsiteX3-17" fmla="*/ 74358 w 140227"/>
                  <a:gd name="connsiteY3-18" fmla="*/ 154321 h 154534"/>
                  <a:gd name="connsiteX4-19" fmla="*/ 63 w 140227"/>
                  <a:gd name="connsiteY4-20" fmla="*/ 65738 h 154534"/>
                  <a:gd name="connsiteX0-21" fmla="*/ 178 w 140342"/>
                  <a:gd name="connsiteY0-22" fmla="*/ 65738 h 154534"/>
                  <a:gd name="connsiteX1-23" fmla="*/ 63043 w 140342"/>
                  <a:gd name="connsiteY1-24" fmla="*/ 16 h 154534"/>
                  <a:gd name="connsiteX2-25" fmla="*/ 140195 w 140342"/>
                  <a:gd name="connsiteY2-26" fmla="*/ 71453 h 154534"/>
                  <a:gd name="connsiteX3-27" fmla="*/ 74473 w 140342"/>
                  <a:gd name="connsiteY3-28" fmla="*/ 154321 h 154534"/>
                  <a:gd name="connsiteX4-29" fmla="*/ 178 w 140342"/>
                  <a:gd name="connsiteY4-30" fmla="*/ 65738 h 154534"/>
                  <a:gd name="connsiteX0-31" fmla="*/ 178 w 140342"/>
                  <a:gd name="connsiteY0-32" fmla="*/ 65740 h 154536"/>
                  <a:gd name="connsiteX1-33" fmla="*/ 63043 w 140342"/>
                  <a:gd name="connsiteY1-34" fmla="*/ 18 h 154536"/>
                  <a:gd name="connsiteX2-35" fmla="*/ 140195 w 140342"/>
                  <a:gd name="connsiteY2-36" fmla="*/ 71455 h 154536"/>
                  <a:gd name="connsiteX3-37" fmla="*/ 74473 w 140342"/>
                  <a:gd name="connsiteY3-38" fmla="*/ 154323 h 154536"/>
                  <a:gd name="connsiteX4-39" fmla="*/ 178 w 140342"/>
                  <a:gd name="connsiteY4-40" fmla="*/ 65740 h 154536"/>
                  <a:gd name="connsiteX0-41" fmla="*/ 9 w 140173"/>
                  <a:gd name="connsiteY0-42" fmla="*/ 71451 h 160247"/>
                  <a:gd name="connsiteX1-43" fmla="*/ 71446 w 140173"/>
                  <a:gd name="connsiteY1-44" fmla="*/ 14 h 160247"/>
                  <a:gd name="connsiteX2-45" fmla="*/ 140026 w 140173"/>
                  <a:gd name="connsiteY2-46" fmla="*/ 77166 h 160247"/>
                  <a:gd name="connsiteX3-47" fmla="*/ 74304 w 140173"/>
                  <a:gd name="connsiteY3-48" fmla="*/ 160034 h 160247"/>
                  <a:gd name="connsiteX4-49" fmla="*/ 9 w 140173"/>
                  <a:gd name="connsiteY4-50" fmla="*/ 71451 h 160247"/>
                  <a:gd name="connsiteX0-51" fmla="*/ 9 w 140173"/>
                  <a:gd name="connsiteY0-52" fmla="*/ 71451 h 148862"/>
                  <a:gd name="connsiteX1-53" fmla="*/ 71446 w 140173"/>
                  <a:gd name="connsiteY1-54" fmla="*/ 14 h 148862"/>
                  <a:gd name="connsiteX2-55" fmla="*/ 140026 w 140173"/>
                  <a:gd name="connsiteY2-56" fmla="*/ 77166 h 148862"/>
                  <a:gd name="connsiteX3-57" fmla="*/ 74304 w 140173"/>
                  <a:gd name="connsiteY3-58" fmla="*/ 148604 h 148862"/>
                  <a:gd name="connsiteX4-59" fmla="*/ 9 w 140173"/>
                  <a:gd name="connsiteY4-60" fmla="*/ 71451 h 148862"/>
                  <a:gd name="connsiteX0-61" fmla="*/ 9 w 141024"/>
                  <a:gd name="connsiteY0-62" fmla="*/ 71451 h 148862"/>
                  <a:gd name="connsiteX1-63" fmla="*/ 71446 w 141024"/>
                  <a:gd name="connsiteY1-64" fmla="*/ 14 h 148862"/>
                  <a:gd name="connsiteX2-65" fmla="*/ 140026 w 141024"/>
                  <a:gd name="connsiteY2-66" fmla="*/ 77166 h 148862"/>
                  <a:gd name="connsiteX3-67" fmla="*/ 74304 w 141024"/>
                  <a:gd name="connsiteY3-68" fmla="*/ 148604 h 148862"/>
                  <a:gd name="connsiteX4-69" fmla="*/ 9 w 141024"/>
                  <a:gd name="connsiteY4-70" fmla="*/ 71451 h 148862"/>
                  <a:gd name="connsiteX0-71" fmla="*/ 9 w 140173"/>
                  <a:gd name="connsiteY0-72" fmla="*/ 71451 h 148862"/>
                  <a:gd name="connsiteX1-73" fmla="*/ 71446 w 140173"/>
                  <a:gd name="connsiteY1-74" fmla="*/ 14 h 148862"/>
                  <a:gd name="connsiteX2-75" fmla="*/ 140026 w 140173"/>
                  <a:gd name="connsiteY2-76" fmla="*/ 77166 h 148862"/>
                  <a:gd name="connsiteX3-77" fmla="*/ 74304 w 140173"/>
                  <a:gd name="connsiteY3-78" fmla="*/ 148604 h 148862"/>
                  <a:gd name="connsiteX4-79" fmla="*/ 9 w 140173"/>
                  <a:gd name="connsiteY4-80" fmla="*/ 71451 h 148862"/>
                  <a:gd name="connsiteX0-81" fmla="*/ 9 w 140257"/>
                  <a:gd name="connsiteY0-82" fmla="*/ 71451 h 148862"/>
                  <a:gd name="connsiteX1-83" fmla="*/ 71446 w 140257"/>
                  <a:gd name="connsiteY1-84" fmla="*/ 14 h 148862"/>
                  <a:gd name="connsiteX2-85" fmla="*/ 140026 w 140257"/>
                  <a:gd name="connsiteY2-86" fmla="*/ 77166 h 148862"/>
                  <a:gd name="connsiteX3-87" fmla="*/ 74304 w 140257"/>
                  <a:gd name="connsiteY3-88" fmla="*/ 148604 h 148862"/>
                  <a:gd name="connsiteX4-89" fmla="*/ 9 w 140257"/>
                  <a:gd name="connsiteY4-90" fmla="*/ 71451 h 148862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40257" h="148862">
                    <a:moveTo>
                      <a:pt x="9" y="71451"/>
                    </a:moveTo>
                    <a:cubicBezTo>
                      <a:pt x="-467" y="46686"/>
                      <a:pt x="19535" y="-938"/>
                      <a:pt x="71446" y="14"/>
                    </a:cubicBezTo>
                    <a:cubicBezTo>
                      <a:pt x="123357" y="966"/>
                      <a:pt x="142638" y="44242"/>
                      <a:pt x="140026" y="77166"/>
                    </a:cubicBezTo>
                    <a:cubicBezTo>
                      <a:pt x="141931" y="102883"/>
                      <a:pt x="125739" y="152890"/>
                      <a:pt x="74304" y="148604"/>
                    </a:cubicBezTo>
                    <a:cubicBezTo>
                      <a:pt x="22869" y="144318"/>
                      <a:pt x="485" y="96216"/>
                      <a:pt x="9" y="71451"/>
                    </a:cubicBezTo>
                    <a:close/>
                  </a:path>
                </a:pathLst>
              </a:custGeom>
              <a:noFill/>
              <a:ln w="2540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2" name="任意多边形 71"/>
              <p:cNvSpPr/>
              <p:nvPr/>
            </p:nvSpPr>
            <p:spPr>
              <a:xfrm>
                <a:off x="2176934" y="4495047"/>
                <a:ext cx="227805" cy="371040"/>
              </a:xfrm>
              <a:custGeom>
                <a:avLst/>
                <a:gdLst>
                  <a:gd name="connsiteX0" fmla="*/ 131483 w 768692"/>
                  <a:gd name="connsiteY0" fmla="*/ 0 h 962212"/>
                  <a:gd name="connsiteX1" fmla="*/ 394448 w 768692"/>
                  <a:gd name="connsiteY1" fmla="*/ 197223 h 962212"/>
                  <a:gd name="connsiteX2" fmla="*/ 621553 w 768692"/>
                  <a:gd name="connsiteY2" fmla="*/ 137459 h 962212"/>
                  <a:gd name="connsiteX3" fmla="*/ 764989 w 768692"/>
                  <a:gd name="connsiteY3" fmla="*/ 472141 h 962212"/>
                  <a:gd name="connsiteX4" fmla="*/ 472142 w 768692"/>
                  <a:gd name="connsiteY4" fmla="*/ 531906 h 962212"/>
                  <a:gd name="connsiteX5" fmla="*/ 591671 w 768692"/>
                  <a:gd name="connsiteY5" fmla="*/ 770965 h 962212"/>
                  <a:gd name="connsiteX6" fmla="*/ 442259 w 768692"/>
                  <a:gd name="connsiteY6" fmla="*/ 806823 h 962212"/>
                  <a:gd name="connsiteX7" fmla="*/ 352612 w 768692"/>
                  <a:gd name="connsiteY7" fmla="*/ 693271 h 962212"/>
                  <a:gd name="connsiteX8" fmla="*/ 197224 w 768692"/>
                  <a:gd name="connsiteY8" fmla="*/ 878541 h 962212"/>
                  <a:gd name="connsiteX9" fmla="*/ 0 w 768692"/>
                  <a:gd name="connsiteY9" fmla="*/ 962212 h 962212"/>
                  <a:gd name="connsiteX0-1" fmla="*/ 61103 w 698312"/>
                  <a:gd name="connsiteY0-2" fmla="*/ 0 h 1082820"/>
                  <a:gd name="connsiteX1-3" fmla="*/ 324068 w 698312"/>
                  <a:gd name="connsiteY1-4" fmla="*/ 197223 h 1082820"/>
                  <a:gd name="connsiteX2-5" fmla="*/ 551173 w 698312"/>
                  <a:gd name="connsiteY2-6" fmla="*/ 137459 h 1082820"/>
                  <a:gd name="connsiteX3-7" fmla="*/ 694609 w 698312"/>
                  <a:gd name="connsiteY3-8" fmla="*/ 472141 h 1082820"/>
                  <a:gd name="connsiteX4-9" fmla="*/ 401762 w 698312"/>
                  <a:gd name="connsiteY4-10" fmla="*/ 531906 h 1082820"/>
                  <a:gd name="connsiteX5-11" fmla="*/ 521291 w 698312"/>
                  <a:gd name="connsiteY5-12" fmla="*/ 770965 h 1082820"/>
                  <a:gd name="connsiteX6-13" fmla="*/ 371879 w 698312"/>
                  <a:gd name="connsiteY6-14" fmla="*/ 806823 h 1082820"/>
                  <a:gd name="connsiteX7-15" fmla="*/ 282232 w 698312"/>
                  <a:gd name="connsiteY7-16" fmla="*/ 693271 h 1082820"/>
                  <a:gd name="connsiteX8-17" fmla="*/ 126844 w 698312"/>
                  <a:gd name="connsiteY8-18" fmla="*/ 878541 h 1082820"/>
                  <a:gd name="connsiteX9-19" fmla="*/ 0 w 698312"/>
                  <a:gd name="connsiteY9-20" fmla="*/ 1082820 h 1082820"/>
                  <a:gd name="connsiteX0-21" fmla="*/ 61103 w 698312"/>
                  <a:gd name="connsiteY0-22" fmla="*/ 0 h 1082820"/>
                  <a:gd name="connsiteX1-23" fmla="*/ 324068 w 698312"/>
                  <a:gd name="connsiteY1-24" fmla="*/ 197223 h 1082820"/>
                  <a:gd name="connsiteX2-25" fmla="*/ 551173 w 698312"/>
                  <a:gd name="connsiteY2-26" fmla="*/ 137459 h 1082820"/>
                  <a:gd name="connsiteX3-27" fmla="*/ 694609 w 698312"/>
                  <a:gd name="connsiteY3-28" fmla="*/ 472141 h 1082820"/>
                  <a:gd name="connsiteX4-29" fmla="*/ 401762 w 698312"/>
                  <a:gd name="connsiteY4-30" fmla="*/ 531906 h 1082820"/>
                  <a:gd name="connsiteX5-31" fmla="*/ 521291 w 698312"/>
                  <a:gd name="connsiteY5-32" fmla="*/ 770965 h 1082820"/>
                  <a:gd name="connsiteX6-33" fmla="*/ 371879 w 698312"/>
                  <a:gd name="connsiteY6-34" fmla="*/ 806823 h 1082820"/>
                  <a:gd name="connsiteX7-35" fmla="*/ 282232 w 698312"/>
                  <a:gd name="connsiteY7-36" fmla="*/ 693271 h 1082820"/>
                  <a:gd name="connsiteX8-37" fmla="*/ 176111 w 698312"/>
                  <a:gd name="connsiteY8-38" fmla="*/ 905342 h 1082820"/>
                  <a:gd name="connsiteX9-39" fmla="*/ 0 w 698312"/>
                  <a:gd name="connsiteY9-40" fmla="*/ 1082820 h 108282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</a:cxnLst>
                <a:rect l="l" t="t" r="r" b="b"/>
                <a:pathLst>
                  <a:path w="698312" h="1082820">
                    <a:moveTo>
                      <a:pt x="61103" y="0"/>
                    </a:moveTo>
                    <a:cubicBezTo>
                      <a:pt x="151746" y="87156"/>
                      <a:pt x="242390" y="174313"/>
                      <a:pt x="324068" y="197223"/>
                    </a:cubicBezTo>
                    <a:cubicBezTo>
                      <a:pt x="405746" y="220133"/>
                      <a:pt x="489416" y="91639"/>
                      <a:pt x="551173" y="137459"/>
                    </a:cubicBezTo>
                    <a:cubicBezTo>
                      <a:pt x="612930" y="183279"/>
                      <a:pt x="719511" y="406400"/>
                      <a:pt x="694609" y="472141"/>
                    </a:cubicBezTo>
                    <a:cubicBezTo>
                      <a:pt x="669707" y="537882"/>
                      <a:pt x="430648" y="482102"/>
                      <a:pt x="401762" y="531906"/>
                    </a:cubicBezTo>
                    <a:cubicBezTo>
                      <a:pt x="372876" y="581710"/>
                      <a:pt x="526272" y="725146"/>
                      <a:pt x="521291" y="770965"/>
                    </a:cubicBezTo>
                    <a:cubicBezTo>
                      <a:pt x="516311" y="816785"/>
                      <a:pt x="411722" y="819772"/>
                      <a:pt x="371879" y="806823"/>
                    </a:cubicBezTo>
                    <a:cubicBezTo>
                      <a:pt x="332036" y="793874"/>
                      <a:pt x="314860" y="676851"/>
                      <a:pt x="282232" y="693271"/>
                    </a:cubicBezTo>
                    <a:cubicBezTo>
                      <a:pt x="249604" y="709691"/>
                      <a:pt x="223150" y="840417"/>
                      <a:pt x="176111" y="905342"/>
                    </a:cubicBezTo>
                    <a:cubicBezTo>
                      <a:pt x="129072" y="970267"/>
                      <a:pt x="69227" y="1063396"/>
                      <a:pt x="0" y="1082820"/>
                    </a:cubicBezTo>
                  </a:path>
                </a:pathLst>
              </a:custGeom>
              <a:noFill/>
              <a:ln w="2540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3" name="任意多边形 72"/>
              <p:cNvSpPr/>
              <p:nvPr/>
            </p:nvSpPr>
            <p:spPr>
              <a:xfrm>
                <a:off x="2353279" y="4809159"/>
                <a:ext cx="49757" cy="61548"/>
              </a:xfrm>
              <a:custGeom>
                <a:avLst/>
                <a:gdLst>
                  <a:gd name="connsiteX0" fmla="*/ 6763 w 126447"/>
                  <a:gd name="connsiteY0" fmla="*/ 18499 h 191822"/>
                  <a:gd name="connsiteX1" fmla="*/ 126292 w 126447"/>
                  <a:gd name="connsiteY1" fmla="*/ 24476 h 191822"/>
                  <a:gd name="connsiteX2" fmla="*/ 30669 w 126447"/>
                  <a:gd name="connsiteY2" fmla="*/ 191817 h 191822"/>
                  <a:gd name="connsiteX3" fmla="*/ 6763 w 126447"/>
                  <a:gd name="connsiteY3" fmla="*/ 18499 h 191822"/>
                  <a:gd name="connsiteX0-1" fmla="*/ 394 w 120595"/>
                  <a:gd name="connsiteY0-2" fmla="*/ 16500 h 159942"/>
                  <a:gd name="connsiteX1-3" fmla="*/ 119923 w 120595"/>
                  <a:gd name="connsiteY1-4" fmla="*/ 22477 h 159942"/>
                  <a:gd name="connsiteX2-5" fmla="*/ 84065 w 120595"/>
                  <a:gd name="connsiteY2-6" fmla="*/ 159936 h 159942"/>
                  <a:gd name="connsiteX3-7" fmla="*/ 394 w 120595"/>
                  <a:gd name="connsiteY3-8" fmla="*/ 16500 h 159942"/>
                  <a:gd name="connsiteX0-9" fmla="*/ 939 w 129518"/>
                  <a:gd name="connsiteY0-10" fmla="*/ 16500 h 160211"/>
                  <a:gd name="connsiteX1-11" fmla="*/ 120468 w 129518"/>
                  <a:gd name="connsiteY1-12" fmla="*/ 22477 h 160211"/>
                  <a:gd name="connsiteX2-13" fmla="*/ 84610 w 129518"/>
                  <a:gd name="connsiteY2-14" fmla="*/ 159936 h 160211"/>
                  <a:gd name="connsiteX3-15" fmla="*/ 939 w 129518"/>
                  <a:gd name="connsiteY3-16" fmla="*/ 16500 h 160211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129518" h="160211">
                    <a:moveTo>
                      <a:pt x="939" y="16500"/>
                    </a:moveTo>
                    <a:cubicBezTo>
                      <a:pt x="6915" y="-6410"/>
                      <a:pt x="116484" y="-6409"/>
                      <a:pt x="120468" y="22477"/>
                    </a:cubicBezTo>
                    <a:cubicBezTo>
                      <a:pt x="124452" y="51363"/>
                      <a:pt x="152344" y="152964"/>
                      <a:pt x="84610" y="159936"/>
                    </a:cubicBezTo>
                    <a:cubicBezTo>
                      <a:pt x="16876" y="166908"/>
                      <a:pt x="-5037" y="39410"/>
                      <a:pt x="939" y="16500"/>
                    </a:cubicBezTo>
                    <a:close/>
                  </a:path>
                </a:pathLst>
              </a:custGeom>
              <a:noFill/>
              <a:ln w="2540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4" name="任意多边形 73"/>
              <p:cNvSpPr/>
              <p:nvPr/>
            </p:nvSpPr>
            <p:spPr>
              <a:xfrm>
                <a:off x="2500518" y="4409062"/>
                <a:ext cx="255640" cy="461540"/>
              </a:xfrm>
              <a:custGeom>
                <a:avLst/>
                <a:gdLst>
                  <a:gd name="connsiteX0" fmla="*/ 420402 w 665437"/>
                  <a:gd name="connsiteY0" fmla="*/ 0 h 1201399"/>
                  <a:gd name="connsiteX1" fmla="*/ 181343 w 665437"/>
                  <a:gd name="connsiteY1" fmla="*/ 161365 h 1201399"/>
                  <a:gd name="connsiteX2" fmla="*/ 37908 w 665437"/>
                  <a:gd name="connsiteY2" fmla="*/ 173318 h 1201399"/>
                  <a:gd name="connsiteX3" fmla="*/ 2049 w 665437"/>
                  <a:gd name="connsiteY3" fmla="*/ 239059 h 1201399"/>
                  <a:gd name="connsiteX4" fmla="*/ 37908 w 665437"/>
                  <a:gd name="connsiteY4" fmla="*/ 579718 h 1201399"/>
                  <a:gd name="connsiteX5" fmla="*/ 306849 w 665437"/>
                  <a:gd name="connsiteY5" fmla="*/ 753036 h 1201399"/>
                  <a:gd name="connsiteX6" fmla="*/ 282943 w 665437"/>
                  <a:gd name="connsiteY6" fmla="*/ 926353 h 1201399"/>
                  <a:gd name="connsiteX7" fmla="*/ 336731 w 665437"/>
                  <a:gd name="connsiteY7" fmla="*/ 1093695 h 1201399"/>
                  <a:gd name="connsiteX8" fmla="*/ 306849 w 665437"/>
                  <a:gd name="connsiteY8" fmla="*/ 1201271 h 1201399"/>
                  <a:gd name="connsiteX9" fmla="*/ 408449 w 665437"/>
                  <a:gd name="connsiteY9" fmla="*/ 1111624 h 1201399"/>
                  <a:gd name="connsiteX10" fmla="*/ 444308 w 665437"/>
                  <a:gd name="connsiteY10" fmla="*/ 944283 h 1201399"/>
                  <a:gd name="connsiteX11" fmla="*/ 516025 w 665437"/>
                  <a:gd name="connsiteY11" fmla="*/ 818777 h 1201399"/>
                  <a:gd name="connsiteX12" fmla="*/ 665437 w 665437"/>
                  <a:gd name="connsiteY12" fmla="*/ 753036 h 1201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65437" h="1201399">
                    <a:moveTo>
                      <a:pt x="420402" y="0"/>
                    </a:moveTo>
                    <a:cubicBezTo>
                      <a:pt x="332747" y="66239"/>
                      <a:pt x="245092" y="132479"/>
                      <a:pt x="181343" y="161365"/>
                    </a:cubicBezTo>
                    <a:cubicBezTo>
                      <a:pt x="117594" y="190251"/>
                      <a:pt x="67790" y="160369"/>
                      <a:pt x="37908" y="173318"/>
                    </a:cubicBezTo>
                    <a:cubicBezTo>
                      <a:pt x="8026" y="186267"/>
                      <a:pt x="2049" y="171326"/>
                      <a:pt x="2049" y="239059"/>
                    </a:cubicBezTo>
                    <a:cubicBezTo>
                      <a:pt x="2049" y="306792"/>
                      <a:pt x="-12892" y="494055"/>
                      <a:pt x="37908" y="579718"/>
                    </a:cubicBezTo>
                    <a:cubicBezTo>
                      <a:pt x="88708" y="665381"/>
                      <a:pt x="266010" y="695264"/>
                      <a:pt x="306849" y="753036"/>
                    </a:cubicBezTo>
                    <a:cubicBezTo>
                      <a:pt x="347688" y="810808"/>
                      <a:pt x="277963" y="869577"/>
                      <a:pt x="282943" y="926353"/>
                    </a:cubicBezTo>
                    <a:cubicBezTo>
                      <a:pt x="287923" y="983129"/>
                      <a:pt x="332747" y="1047875"/>
                      <a:pt x="336731" y="1093695"/>
                    </a:cubicBezTo>
                    <a:cubicBezTo>
                      <a:pt x="340715" y="1139515"/>
                      <a:pt x="294896" y="1198283"/>
                      <a:pt x="306849" y="1201271"/>
                    </a:cubicBezTo>
                    <a:cubicBezTo>
                      <a:pt x="318802" y="1204259"/>
                      <a:pt x="385539" y="1154455"/>
                      <a:pt x="408449" y="1111624"/>
                    </a:cubicBezTo>
                    <a:cubicBezTo>
                      <a:pt x="431359" y="1068793"/>
                      <a:pt x="426379" y="993091"/>
                      <a:pt x="444308" y="944283"/>
                    </a:cubicBezTo>
                    <a:cubicBezTo>
                      <a:pt x="462237" y="895475"/>
                      <a:pt x="479170" y="850651"/>
                      <a:pt x="516025" y="818777"/>
                    </a:cubicBezTo>
                    <a:cubicBezTo>
                      <a:pt x="552880" y="786903"/>
                      <a:pt x="609158" y="769969"/>
                      <a:pt x="665437" y="753036"/>
                    </a:cubicBezTo>
                  </a:path>
                </a:pathLst>
              </a:custGeom>
              <a:noFill/>
              <a:ln w="2540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5" name="任意多边形 74"/>
              <p:cNvSpPr/>
              <p:nvPr/>
            </p:nvSpPr>
            <p:spPr>
              <a:xfrm>
                <a:off x="2693191" y="4801426"/>
                <a:ext cx="48215" cy="91839"/>
              </a:xfrm>
              <a:custGeom>
                <a:avLst/>
                <a:gdLst>
                  <a:gd name="connsiteX0" fmla="*/ 125506 w 125506"/>
                  <a:gd name="connsiteY0" fmla="*/ 0 h 239059"/>
                  <a:gd name="connsiteX1" fmla="*/ 59765 w 125506"/>
                  <a:gd name="connsiteY1" fmla="*/ 23906 h 239059"/>
                  <a:gd name="connsiteX2" fmla="*/ 0 w 125506"/>
                  <a:gd name="connsiteY2" fmla="*/ 143435 h 239059"/>
                  <a:gd name="connsiteX3" fmla="*/ 59765 w 125506"/>
                  <a:gd name="connsiteY3" fmla="*/ 239059 h 2390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5506" h="239059">
                    <a:moveTo>
                      <a:pt x="125506" y="0"/>
                    </a:moveTo>
                    <a:cubicBezTo>
                      <a:pt x="103094" y="0"/>
                      <a:pt x="80683" y="0"/>
                      <a:pt x="59765" y="23906"/>
                    </a:cubicBezTo>
                    <a:cubicBezTo>
                      <a:pt x="38847" y="47812"/>
                      <a:pt x="0" y="107576"/>
                      <a:pt x="0" y="143435"/>
                    </a:cubicBezTo>
                    <a:cubicBezTo>
                      <a:pt x="0" y="179294"/>
                      <a:pt x="29882" y="209176"/>
                      <a:pt x="59765" y="239059"/>
                    </a:cubicBezTo>
                  </a:path>
                </a:pathLst>
              </a:custGeom>
              <a:noFill/>
              <a:ln w="2540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54" name="任意多边形 53"/>
            <p:cNvSpPr/>
            <p:nvPr/>
          </p:nvSpPr>
          <p:spPr>
            <a:xfrm rot="20279529">
              <a:off x="2598988" y="4623569"/>
              <a:ext cx="174702" cy="83215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任意多边形 54"/>
            <p:cNvSpPr/>
            <p:nvPr/>
          </p:nvSpPr>
          <p:spPr>
            <a:xfrm rot="20279529">
              <a:off x="2479596" y="4480372"/>
              <a:ext cx="223342" cy="118799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任意多边形 55"/>
            <p:cNvSpPr/>
            <p:nvPr/>
          </p:nvSpPr>
          <p:spPr>
            <a:xfrm rot="20279529">
              <a:off x="2127434" y="4559064"/>
              <a:ext cx="113703" cy="55204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任意多边形 56"/>
            <p:cNvSpPr/>
            <p:nvPr/>
          </p:nvSpPr>
          <p:spPr>
            <a:xfrm rot="20279529">
              <a:off x="2594342" y="4571927"/>
              <a:ext cx="163589" cy="96477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任意多边形 57"/>
            <p:cNvSpPr/>
            <p:nvPr/>
          </p:nvSpPr>
          <p:spPr>
            <a:xfrm rot="20279529">
              <a:off x="2135496" y="4638952"/>
              <a:ext cx="269481" cy="148399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任意多边形 58"/>
            <p:cNvSpPr/>
            <p:nvPr/>
          </p:nvSpPr>
          <p:spPr>
            <a:xfrm rot="20279529">
              <a:off x="2551872" y="4532481"/>
              <a:ext cx="202631" cy="103393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任意多边形 59"/>
            <p:cNvSpPr/>
            <p:nvPr/>
          </p:nvSpPr>
          <p:spPr>
            <a:xfrm rot="20279529">
              <a:off x="2524326" y="4506288"/>
              <a:ext cx="197416" cy="96522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任意多边形 60"/>
            <p:cNvSpPr/>
            <p:nvPr/>
          </p:nvSpPr>
          <p:spPr>
            <a:xfrm rot="20279529">
              <a:off x="2501282" y="4464098"/>
              <a:ext cx="153497" cy="79925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任意多边形 61"/>
            <p:cNvSpPr/>
            <p:nvPr/>
          </p:nvSpPr>
          <p:spPr>
            <a:xfrm rot="20279529">
              <a:off x="2328701" y="4625707"/>
              <a:ext cx="74052" cy="28249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任意多边形 62"/>
            <p:cNvSpPr/>
            <p:nvPr/>
          </p:nvSpPr>
          <p:spPr>
            <a:xfrm rot="20279529">
              <a:off x="2130538" y="4603506"/>
              <a:ext cx="189693" cy="97507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任意多边形 63"/>
            <p:cNvSpPr/>
            <p:nvPr/>
          </p:nvSpPr>
          <p:spPr>
            <a:xfrm rot="20279529">
              <a:off x="2599025" y="4660637"/>
              <a:ext cx="191800" cy="92351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任意多边形 64"/>
            <p:cNvSpPr/>
            <p:nvPr/>
          </p:nvSpPr>
          <p:spPr>
            <a:xfrm rot="20279529">
              <a:off x="2611278" y="4795372"/>
              <a:ext cx="62292" cy="38099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任意多边形 65"/>
            <p:cNvSpPr/>
            <p:nvPr/>
          </p:nvSpPr>
          <p:spPr>
            <a:xfrm rot="20279529">
              <a:off x="2492800" y="4489548"/>
              <a:ext cx="71293" cy="50292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任意多边形 66"/>
            <p:cNvSpPr/>
            <p:nvPr/>
          </p:nvSpPr>
          <p:spPr>
            <a:xfrm rot="20279529">
              <a:off x="2118580" y="4584223"/>
              <a:ext cx="149665" cy="78198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任意多边形 67"/>
            <p:cNvSpPr/>
            <p:nvPr/>
          </p:nvSpPr>
          <p:spPr>
            <a:xfrm rot="20279529">
              <a:off x="2127493" y="4608630"/>
              <a:ext cx="255388" cy="139141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任意多边形 68"/>
            <p:cNvSpPr/>
            <p:nvPr/>
          </p:nvSpPr>
          <p:spPr>
            <a:xfrm rot="20279529">
              <a:off x="2284592" y="4709098"/>
              <a:ext cx="38604" cy="23656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任意多边形 69"/>
            <p:cNvSpPr/>
            <p:nvPr/>
          </p:nvSpPr>
          <p:spPr>
            <a:xfrm rot="20279529">
              <a:off x="2302799" y="4734812"/>
              <a:ext cx="38604" cy="23656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7" name="文本框 76"/>
          <p:cNvSpPr txBox="1"/>
          <p:nvPr/>
        </p:nvSpPr>
        <p:spPr>
          <a:xfrm>
            <a:off x="1495785" y="214373"/>
            <a:ext cx="2659702" cy="830997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4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项目功能</a:t>
            </a:r>
          </a:p>
        </p:txBody>
      </p:sp>
      <p:sp>
        <p:nvSpPr>
          <p:cNvPr id="78" name="椭圆 77"/>
          <p:cNvSpPr/>
          <p:nvPr/>
        </p:nvSpPr>
        <p:spPr>
          <a:xfrm>
            <a:off x="-894918" y="3954141"/>
            <a:ext cx="765646" cy="765646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椭圆 78"/>
          <p:cNvSpPr/>
          <p:nvPr/>
        </p:nvSpPr>
        <p:spPr>
          <a:xfrm>
            <a:off x="-894918" y="3195132"/>
            <a:ext cx="765646" cy="765646"/>
          </a:xfrm>
          <a:prstGeom prst="ellipse">
            <a:avLst/>
          </a:prstGeom>
          <a:solidFill>
            <a:srgbClr val="76AA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椭圆 85"/>
          <p:cNvSpPr/>
          <p:nvPr/>
        </p:nvSpPr>
        <p:spPr>
          <a:xfrm>
            <a:off x="-894918" y="2432805"/>
            <a:ext cx="765646" cy="765646"/>
          </a:xfrm>
          <a:prstGeom prst="ellipse">
            <a:avLst/>
          </a:prstGeom>
          <a:solidFill>
            <a:srgbClr val="FF3E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椭圆 86"/>
          <p:cNvSpPr/>
          <p:nvPr/>
        </p:nvSpPr>
        <p:spPr>
          <a:xfrm>
            <a:off x="-874228" y="1670696"/>
            <a:ext cx="765646" cy="765646"/>
          </a:xfrm>
          <a:prstGeom prst="ellipse">
            <a:avLst/>
          </a:prstGeom>
          <a:solidFill>
            <a:srgbClr val="F7B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任意多边形 45"/>
          <p:cNvSpPr/>
          <p:nvPr/>
        </p:nvSpPr>
        <p:spPr>
          <a:xfrm flipV="1">
            <a:off x="594071" y="4704729"/>
            <a:ext cx="2723166" cy="157830"/>
          </a:xfrm>
          <a:custGeom>
            <a:avLst/>
            <a:gdLst>
              <a:gd name="connsiteX0" fmla="*/ 0 w 3513221"/>
              <a:gd name="connsiteY0" fmla="*/ 32084 h 64281"/>
              <a:gd name="connsiteX1" fmla="*/ 930442 w 3513221"/>
              <a:gd name="connsiteY1" fmla="*/ 16042 h 64281"/>
              <a:gd name="connsiteX2" fmla="*/ 1892968 w 3513221"/>
              <a:gd name="connsiteY2" fmla="*/ 64168 h 64281"/>
              <a:gd name="connsiteX3" fmla="*/ 3513221 w 3513221"/>
              <a:gd name="connsiteY3" fmla="*/ 0 h 64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13221" h="64281">
                <a:moveTo>
                  <a:pt x="0" y="32084"/>
                </a:moveTo>
                <a:cubicBezTo>
                  <a:pt x="307473" y="21389"/>
                  <a:pt x="614947" y="10695"/>
                  <a:pt x="930442" y="16042"/>
                </a:cubicBezTo>
                <a:cubicBezTo>
                  <a:pt x="1245937" y="21389"/>
                  <a:pt x="1462505" y="66842"/>
                  <a:pt x="1892968" y="64168"/>
                </a:cubicBezTo>
                <a:cubicBezTo>
                  <a:pt x="2323431" y="61494"/>
                  <a:pt x="2918326" y="30747"/>
                  <a:pt x="3513221" y="0"/>
                </a:cubicBezTo>
              </a:path>
            </a:pathLst>
          </a:custGeom>
          <a:noFill/>
          <a:ln w="22225" cap="rnd">
            <a:solidFill>
              <a:schemeClr val="tx1">
                <a:lumMod val="75000"/>
                <a:lumOff val="25000"/>
              </a:schemeClr>
            </a:solidFill>
            <a:prstDash val="lg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31"/>
          <p:cNvSpPr/>
          <p:nvPr/>
        </p:nvSpPr>
        <p:spPr>
          <a:xfrm>
            <a:off x="722756" y="1478617"/>
            <a:ext cx="1739265" cy="483235"/>
          </a:xfrm>
          <a:custGeom>
            <a:avLst/>
            <a:gdLst>
              <a:gd name="connsiteX0" fmla="*/ 0 w 656493"/>
              <a:gd name="connsiteY0" fmla="*/ 316523 h 633046"/>
              <a:gd name="connsiteX1" fmla="*/ 328247 w 656493"/>
              <a:gd name="connsiteY1" fmla="*/ 0 h 633046"/>
              <a:gd name="connsiteX2" fmla="*/ 656494 w 656493"/>
              <a:gd name="connsiteY2" fmla="*/ 316523 h 633046"/>
              <a:gd name="connsiteX3" fmla="*/ 328247 w 656493"/>
              <a:gd name="connsiteY3" fmla="*/ 633046 h 633046"/>
              <a:gd name="connsiteX4" fmla="*/ 0 w 656493"/>
              <a:gd name="connsiteY4" fmla="*/ 316523 h 633046"/>
              <a:gd name="connsiteX0-1" fmla="*/ 328247 w 656494"/>
              <a:gd name="connsiteY0-2" fmla="*/ 0 h 633046"/>
              <a:gd name="connsiteX1-3" fmla="*/ 656494 w 656494"/>
              <a:gd name="connsiteY1-4" fmla="*/ 316523 h 633046"/>
              <a:gd name="connsiteX2-5" fmla="*/ 328247 w 656494"/>
              <a:gd name="connsiteY2-6" fmla="*/ 633046 h 633046"/>
              <a:gd name="connsiteX3-7" fmla="*/ 0 w 656494"/>
              <a:gd name="connsiteY3-8" fmla="*/ 316523 h 633046"/>
              <a:gd name="connsiteX4-9" fmla="*/ 419687 w 656494"/>
              <a:gd name="connsiteY4-10" fmla="*/ 91440 h 633046"/>
              <a:gd name="connsiteX0-11" fmla="*/ 402964 w 731211"/>
              <a:gd name="connsiteY0-12" fmla="*/ 0 h 633046"/>
              <a:gd name="connsiteX1-13" fmla="*/ 731211 w 731211"/>
              <a:gd name="connsiteY1-14" fmla="*/ 316523 h 633046"/>
              <a:gd name="connsiteX2-15" fmla="*/ 402964 w 731211"/>
              <a:gd name="connsiteY2-16" fmla="*/ 633046 h 633046"/>
              <a:gd name="connsiteX3-17" fmla="*/ 74717 w 731211"/>
              <a:gd name="connsiteY3-18" fmla="*/ 316523 h 633046"/>
              <a:gd name="connsiteX4-19" fmla="*/ 161895 w 731211"/>
              <a:gd name="connsiteY4-20" fmla="*/ 152400 h 633046"/>
              <a:gd name="connsiteX0-21" fmla="*/ 353700 w 681947"/>
              <a:gd name="connsiteY0-22" fmla="*/ 0 h 633046"/>
              <a:gd name="connsiteX1-23" fmla="*/ 681947 w 681947"/>
              <a:gd name="connsiteY1-24" fmla="*/ 316523 h 633046"/>
              <a:gd name="connsiteX2-25" fmla="*/ 353700 w 681947"/>
              <a:gd name="connsiteY2-26" fmla="*/ 633046 h 633046"/>
              <a:gd name="connsiteX3-27" fmla="*/ 25453 w 681947"/>
              <a:gd name="connsiteY3-28" fmla="*/ 316523 h 633046"/>
              <a:gd name="connsiteX4-29" fmla="*/ 112631 w 681947"/>
              <a:gd name="connsiteY4-30" fmla="*/ 152400 h 633046"/>
              <a:gd name="connsiteX0-31" fmla="*/ 341249 w 669496"/>
              <a:gd name="connsiteY0-32" fmla="*/ 0 h 633046"/>
              <a:gd name="connsiteX1-33" fmla="*/ 669496 w 669496"/>
              <a:gd name="connsiteY1-34" fmla="*/ 316523 h 633046"/>
              <a:gd name="connsiteX2-35" fmla="*/ 341249 w 669496"/>
              <a:gd name="connsiteY2-36" fmla="*/ 633046 h 633046"/>
              <a:gd name="connsiteX3-37" fmla="*/ 13002 w 669496"/>
              <a:gd name="connsiteY3-38" fmla="*/ 316523 h 633046"/>
              <a:gd name="connsiteX4-39" fmla="*/ 100180 w 669496"/>
              <a:gd name="connsiteY4-40" fmla="*/ 152400 h 633046"/>
              <a:gd name="connsiteX0-41" fmla="*/ 347951 w 676198"/>
              <a:gd name="connsiteY0-42" fmla="*/ 0 h 633046"/>
              <a:gd name="connsiteX1-43" fmla="*/ 676198 w 676198"/>
              <a:gd name="connsiteY1-44" fmla="*/ 316523 h 633046"/>
              <a:gd name="connsiteX2-45" fmla="*/ 347951 w 676198"/>
              <a:gd name="connsiteY2-46" fmla="*/ 633046 h 633046"/>
              <a:gd name="connsiteX3-47" fmla="*/ 19704 w 676198"/>
              <a:gd name="connsiteY3-48" fmla="*/ 316523 h 633046"/>
              <a:gd name="connsiteX4-49" fmla="*/ 79173 w 676198"/>
              <a:gd name="connsiteY4-50" fmla="*/ 113607 h 633046"/>
              <a:gd name="connsiteX0-51" fmla="*/ 333371 w 661618"/>
              <a:gd name="connsiteY0-52" fmla="*/ 0 h 633046"/>
              <a:gd name="connsiteX1-53" fmla="*/ 661618 w 661618"/>
              <a:gd name="connsiteY1-54" fmla="*/ 316523 h 633046"/>
              <a:gd name="connsiteX2-55" fmla="*/ 333371 w 661618"/>
              <a:gd name="connsiteY2-56" fmla="*/ 633046 h 633046"/>
              <a:gd name="connsiteX3-57" fmla="*/ 5124 w 661618"/>
              <a:gd name="connsiteY3-58" fmla="*/ 316523 h 633046"/>
              <a:gd name="connsiteX4-59" fmla="*/ 64593 w 661618"/>
              <a:gd name="connsiteY4-60" fmla="*/ 113607 h 633046"/>
              <a:gd name="connsiteX0-61" fmla="*/ 178200 w 661618"/>
              <a:gd name="connsiteY0-62" fmla="*/ 0 h 583170"/>
              <a:gd name="connsiteX1-63" fmla="*/ 661618 w 661618"/>
              <a:gd name="connsiteY1-64" fmla="*/ 266647 h 583170"/>
              <a:gd name="connsiteX2-65" fmla="*/ 333371 w 661618"/>
              <a:gd name="connsiteY2-66" fmla="*/ 583170 h 583170"/>
              <a:gd name="connsiteX3-67" fmla="*/ 5124 w 661618"/>
              <a:gd name="connsiteY3-68" fmla="*/ 266647 h 583170"/>
              <a:gd name="connsiteX4-69" fmla="*/ 64593 w 661618"/>
              <a:gd name="connsiteY4-70" fmla="*/ 63731 h 583170"/>
              <a:gd name="connsiteX0-71" fmla="*/ 178200 w 662133"/>
              <a:gd name="connsiteY0-72" fmla="*/ 66578 h 649748"/>
              <a:gd name="connsiteX1-73" fmla="*/ 412660 w 662133"/>
              <a:gd name="connsiteY1-74" fmla="*/ 10947 h 649748"/>
              <a:gd name="connsiteX2-75" fmla="*/ 661618 w 662133"/>
              <a:gd name="connsiteY2-76" fmla="*/ 333225 h 649748"/>
              <a:gd name="connsiteX3-77" fmla="*/ 333371 w 662133"/>
              <a:gd name="connsiteY3-78" fmla="*/ 649748 h 649748"/>
              <a:gd name="connsiteX4-79" fmla="*/ 5124 w 662133"/>
              <a:gd name="connsiteY4-80" fmla="*/ 333225 h 649748"/>
              <a:gd name="connsiteX5" fmla="*/ 64593 w 662133"/>
              <a:gd name="connsiteY5" fmla="*/ 130309 h 649748"/>
              <a:gd name="connsiteX0-81" fmla="*/ 178200 w 662148"/>
              <a:gd name="connsiteY0-82" fmla="*/ 66578 h 649748"/>
              <a:gd name="connsiteX1-83" fmla="*/ 412660 w 662148"/>
              <a:gd name="connsiteY1-84" fmla="*/ 10947 h 649748"/>
              <a:gd name="connsiteX2-85" fmla="*/ 661618 w 662148"/>
              <a:gd name="connsiteY2-86" fmla="*/ 333225 h 649748"/>
              <a:gd name="connsiteX3-87" fmla="*/ 333371 w 662148"/>
              <a:gd name="connsiteY3-88" fmla="*/ 649748 h 649748"/>
              <a:gd name="connsiteX4-89" fmla="*/ 5124 w 662148"/>
              <a:gd name="connsiteY4-90" fmla="*/ 333225 h 649748"/>
              <a:gd name="connsiteX5-91" fmla="*/ 64593 w 662148"/>
              <a:gd name="connsiteY5-92" fmla="*/ 130309 h 649748"/>
              <a:gd name="connsiteX0-93" fmla="*/ 178200 w 662148"/>
              <a:gd name="connsiteY0-94" fmla="*/ 61032 h 644202"/>
              <a:gd name="connsiteX1-95" fmla="*/ 412660 w 662148"/>
              <a:gd name="connsiteY1-96" fmla="*/ 5401 h 644202"/>
              <a:gd name="connsiteX2-97" fmla="*/ 661618 w 662148"/>
              <a:gd name="connsiteY2-98" fmla="*/ 327679 h 644202"/>
              <a:gd name="connsiteX3-99" fmla="*/ 333371 w 662148"/>
              <a:gd name="connsiteY3-100" fmla="*/ 644202 h 644202"/>
              <a:gd name="connsiteX4-101" fmla="*/ 5124 w 662148"/>
              <a:gd name="connsiteY4-102" fmla="*/ 327679 h 644202"/>
              <a:gd name="connsiteX5-103" fmla="*/ 64593 w 662148"/>
              <a:gd name="connsiteY5-104" fmla="*/ 124763 h 644202"/>
              <a:gd name="connsiteX0-105" fmla="*/ 178200 w 662148"/>
              <a:gd name="connsiteY0-106" fmla="*/ 75865 h 659035"/>
              <a:gd name="connsiteX1-107" fmla="*/ 168819 w 662148"/>
              <a:gd name="connsiteY1-108" fmla="*/ 31317 h 659035"/>
              <a:gd name="connsiteX2-109" fmla="*/ 412660 w 662148"/>
              <a:gd name="connsiteY2-110" fmla="*/ 20234 h 659035"/>
              <a:gd name="connsiteX3-111" fmla="*/ 661618 w 662148"/>
              <a:gd name="connsiteY3-112" fmla="*/ 342512 h 659035"/>
              <a:gd name="connsiteX4-113" fmla="*/ 333371 w 662148"/>
              <a:gd name="connsiteY4-114" fmla="*/ 659035 h 659035"/>
              <a:gd name="connsiteX5-115" fmla="*/ 5124 w 662148"/>
              <a:gd name="connsiteY5-116" fmla="*/ 342512 h 659035"/>
              <a:gd name="connsiteX6" fmla="*/ 64593 w 662148"/>
              <a:gd name="connsiteY6" fmla="*/ 139596 h 659035"/>
              <a:gd name="connsiteX0-117" fmla="*/ 178200 w 662148"/>
              <a:gd name="connsiteY0-118" fmla="*/ 68901 h 652071"/>
              <a:gd name="connsiteX1-119" fmla="*/ 130026 w 662148"/>
              <a:gd name="connsiteY1-120" fmla="*/ 68688 h 652071"/>
              <a:gd name="connsiteX2-121" fmla="*/ 412660 w 662148"/>
              <a:gd name="connsiteY2-122" fmla="*/ 13270 h 652071"/>
              <a:gd name="connsiteX3-123" fmla="*/ 661618 w 662148"/>
              <a:gd name="connsiteY3-124" fmla="*/ 335548 h 652071"/>
              <a:gd name="connsiteX4-125" fmla="*/ 333371 w 662148"/>
              <a:gd name="connsiteY4-126" fmla="*/ 652071 h 652071"/>
              <a:gd name="connsiteX5-127" fmla="*/ 5124 w 662148"/>
              <a:gd name="connsiteY5-128" fmla="*/ 335548 h 652071"/>
              <a:gd name="connsiteX6-129" fmla="*/ 64593 w 662148"/>
              <a:gd name="connsiteY6-130" fmla="*/ 132632 h 652071"/>
              <a:gd name="connsiteX0-131" fmla="*/ 178200 w 662220"/>
              <a:gd name="connsiteY0-132" fmla="*/ 68901 h 652071"/>
              <a:gd name="connsiteX1-133" fmla="*/ 130026 w 662220"/>
              <a:gd name="connsiteY1-134" fmla="*/ 68688 h 652071"/>
              <a:gd name="connsiteX2-135" fmla="*/ 412660 w 662220"/>
              <a:gd name="connsiteY2-136" fmla="*/ 13270 h 652071"/>
              <a:gd name="connsiteX3-137" fmla="*/ 661618 w 662220"/>
              <a:gd name="connsiteY3-138" fmla="*/ 335548 h 652071"/>
              <a:gd name="connsiteX4-139" fmla="*/ 333371 w 662220"/>
              <a:gd name="connsiteY4-140" fmla="*/ 652071 h 652071"/>
              <a:gd name="connsiteX5-141" fmla="*/ 5124 w 662220"/>
              <a:gd name="connsiteY5-142" fmla="*/ 335548 h 652071"/>
              <a:gd name="connsiteX6-143" fmla="*/ 64593 w 662220"/>
              <a:gd name="connsiteY6-144" fmla="*/ 132632 h 652071"/>
              <a:gd name="connsiteX0-145" fmla="*/ 178200 w 662220"/>
              <a:gd name="connsiteY0-146" fmla="*/ 58449 h 641619"/>
              <a:gd name="connsiteX1-147" fmla="*/ 130026 w 662220"/>
              <a:gd name="connsiteY1-148" fmla="*/ 58236 h 641619"/>
              <a:gd name="connsiteX2-149" fmla="*/ 412660 w 662220"/>
              <a:gd name="connsiteY2-150" fmla="*/ 2818 h 641619"/>
              <a:gd name="connsiteX3-151" fmla="*/ 661618 w 662220"/>
              <a:gd name="connsiteY3-152" fmla="*/ 325096 h 641619"/>
              <a:gd name="connsiteX4-153" fmla="*/ 333371 w 662220"/>
              <a:gd name="connsiteY4-154" fmla="*/ 641619 h 641619"/>
              <a:gd name="connsiteX5-155" fmla="*/ 5124 w 662220"/>
              <a:gd name="connsiteY5-156" fmla="*/ 325096 h 641619"/>
              <a:gd name="connsiteX6-157" fmla="*/ 64593 w 662220"/>
              <a:gd name="connsiteY6-158" fmla="*/ 122180 h 641619"/>
              <a:gd name="connsiteX0-159" fmla="*/ 178200 w 662220"/>
              <a:gd name="connsiteY0-160" fmla="*/ 58449 h 641619"/>
              <a:gd name="connsiteX1-161" fmla="*/ 130026 w 662220"/>
              <a:gd name="connsiteY1-162" fmla="*/ 58236 h 641619"/>
              <a:gd name="connsiteX2-163" fmla="*/ 412660 w 662220"/>
              <a:gd name="connsiteY2-164" fmla="*/ 2818 h 641619"/>
              <a:gd name="connsiteX3-165" fmla="*/ 661618 w 662220"/>
              <a:gd name="connsiteY3-166" fmla="*/ 325096 h 641619"/>
              <a:gd name="connsiteX4-167" fmla="*/ 333371 w 662220"/>
              <a:gd name="connsiteY4-168" fmla="*/ 641619 h 641619"/>
              <a:gd name="connsiteX5-169" fmla="*/ 5124 w 662220"/>
              <a:gd name="connsiteY5-170" fmla="*/ 325096 h 641619"/>
              <a:gd name="connsiteX6-171" fmla="*/ 64593 w 662220"/>
              <a:gd name="connsiteY6-172" fmla="*/ 122180 h 641619"/>
              <a:gd name="connsiteX0-173" fmla="*/ 178200 w 662220"/>
              <a:gd name="connsiteY0-174" fmla="*/ 58449 h 641619"/>
              <a:gd name="connsiteX1-175" fmla="*/ 130026 w 662220"/>
              <a:gd name="connsiteY1-176" fmla="*/ 58236 h 641619"/>
              <a:gd name="connsiteX2-177" fmla="*/ 412660 w 662220"/>
              <a:gd name="connsiteY2-178" fmla="*/ 2818 h 641619"/>
              <a:gd name="connsiteX3-179" fmla="*/ 661618 w 662220"/>
              <a:gd name="connsiteY3-180" fmla="*/ 325096 h 641619"/>
              <a:gd name="connsiteX4-181" fmla="*/ 333371 w 662220"/>
              <a:gd name="connsiteY4-182" fmla="*/ 641619 h 641619"/>
              <a:gd name="connsiteX5-183" fmla="*/ 5124 w 662220"/>
              <a:gd name="connsiteY5-184" fmla="*/ 325096 h 641619"/>
              <a:gd name="connsiteX6-185" fmla="*/ 64593 w 662220"/>
              <a:gd name="connsiteY6-186" fmla="*/ 122180 h 641619"/>
              <a:gd name="connsiteX0-187" fmla="*/ 178200 w 662220"/>
              <a:gd name="connsiteY0-188" fmla="*/ 58449 h 641619"/>
              <a:gd name="connsiteX1-189" fmla="*/ 130026 w 662220"/>
              <a:gd name="connsiteY1-190" fmla="*/ 58236 h 641619"/>
              <a:gd name="connsiteX2-191" fmla="*/ 412660 w 662220"/>
              <a:gd name="connsiteY2-192" fmla="*/ 2818 h 641619"/>
              <a:gd name="connsiteX3-193" fmla="*/ 661618 w 662220"/>
              <a:gd name="connsiteY3-194" fmla="*/ 325096 h 641619"/>
              <a:gd name="connsiteX4-195" fmla="*/ 333371 w 662220"/>
              <a:gd name="connsiteY4-196" fmla="*/ 641619 h 641619"/>
              <a:gd name="connsiteX5-197" fmla="*/ 5124 w 662220"/>
              <a:gd name="connsiteY5-198" fmla="*/ 325096 h 641619"/>
              <a:gd name="connsiteX6-199" fmla="*/ 64593 w 662220"/>
              <a:gd name="connsiteY6-200" fmla="*/ 122180 h 641619"/>
              <a:gd name="connsiteX0-201" fmla="*/ 178200 w 662220"/>
              <a:gd name="connsiteY0-202" fmla="*/ 58449 h 641619"/>
              <a:gd name="connsiteX1-203" fmla="*/ 130026 w 662220"/>
              <a:gd name="connsiteY1-204" fmla="*/ 58236 h 641619"/>
              <a:gd name="connsiteX2-205" fmla="*/ 412660 w 662220"/>
              <a:gd name="connsiteY2-206" fmla="*/ 2818 h 641619"/>
              <a:gd name="connsiteX3-207" fmla="*/ 661618 w 662220"/>
              <a:gd name="connsiteY3-208" fmla="*/ 325096 h 641619"/>
              <a:gd name="connsiteX4-209" fmla="*/ 333371 w 662220"/>
              <a:gd name="connsiteY4-210" fmla="*/ 641619 h 641619"/>
              <a:gd name="connsiteX5-211" fmla="*/ 5124 w 662220"/>
              <a:gd name="connsiteY5-212" fmla="*/ 325096 h 641619"/>
              <a:gd name="connsiteX6-213" fmla="*/ 64593 w 662220"/>
              <a:gd name="connsiteY6-214" fmla="*/ 122180 h 641619"/>
              <a:gd name="connsiteX0-215" fmla="*/ 176252 w 660272"/>
              <a:gd name="connsiteY0-216" fmla="*/ 58449 h 641619"/>
              <a:gd name="connsiteX1-217" fmla="*/ 128078 w 660272"/>
              <a:gd name="connsiteY1-218" fmla="*/ 58236 h 641619"/>
              <a:gd name="connsiteX2-219" fmla="*/ 410712 w 660272"/>
              <a:gd name="connsiteY2-220" fmla="*/ 2818 h 641619"/>
              <a:gd name="connsiteX3-221" fmla="*/ 659670 w 660272"/>
              <a:gd name="connsiteY3-222" fmla="*/ 325096 h 641619"/>
              <a:gd name="connsiteX4-223" fmla="*/ 331423 w 660272"/>
              <a:gd name="connsiteY4-224" fmla="*/ 641619 h 641619"/>
              <a:gd name="connsiteX5-225" fmla="*/ 3176 w 660272"/>
              <a:gd name="connsiteY5-226" fmla="*/ 325096 h 641619"/>
              <a:gd name="connsiteX6-227" fmla="*/ 62645 w 660272"/>
              <a:gd name="connsiteY6-228" fmla="*/ 122180 h 641619"/>
              <a:gd name="connsiteX0-229" fmla="*/ 253837 w 660272"/>
              <a:gd name="connsiteY0-230" fmla="*/ 30740 h 641619"/>
              <a:gd name="connsiteX1-231" fmla="*/ 128078 w 660272"/>
              <a:gd name="connsiteY1-232" fmla="*/ 58236 h 641619"/>
              <a:gd name="connsiteX2-233" fmla="*/ 410712 w 660272"/>
              <a:gd name="connsiteY2-234" fmla="*/ 2818 h 641619"/>
              <a:gd name="connsiteX3-235" fmla="*/ 659670 w 660272"/>
              <a:gd name="connsiteY3-236" fmla="*/ 325096 h 641619"/>
              <a:gd name="connsiteX4-237" fmla="*/ 331423 w 660272"/>
              <a:gd name="connsiteY4-238" fmla="*/ 641619 h 641619"/>
              <a:gd name="connsiteX5-239" fmla="*/ 3176 w 660272"/>
              <a:gd name="connsiteY5-240" fmla="*/ 325096 h 641619"/>
              <a:gd name="connsiteX6-241" fmla="*/ 62645 w 660272"/>
              <a:gd name="connsiteY6-242" fmla="*/ 122180 h 641619"/>
              <a:gd name="connsiteX0-243" fmla="*/ 253837 w 660191"/>
              <a:gd name="connsiteY0-244" fmla="*/ 41069 h 651948"/>
              <a:gd name="connsiteX1-245" fmla="*/ 161329 w 660191"/>
              <a:gd name="connsiteY1-246" fmla="*/ 63023 h 651948"/>
              <a:gd name="connsiteX2-247" fmla="*/ 410712 w 660191"/>
              <a:gd name="connsiteY2-248" fmla="*/ 13147 h 651948"/>
              <a:gd name="connsiteX3-249" fmla="*/ 659670 w 660191"/>
              <a:gd name="connsiteY3-250" fmla="*/ 335425 h 651948"/>
              <a:gd name="connsiteX4-251" fmla="*/ 331423 w 660191"/>
              <a:gd name="connsiteY4-252" fmla="*/ 651948 h 651948"/>
              <a:gd name="connsiteX5-253" fmla="*/ 3176 w 660191"/>
              <a:gd name="connsiteY5-254" fmla="*/ 335425 h 651948"/>
              <a:gd name="connsiteX6-255" fmla="*/ 62645 w 660191"/>
              <a:gd name="connsiteY6-256" fmla="*/ 132509 h 651948"/>
              <a:gd name="connsiteX0-257" fmla="*/ 253837 w 660897"/>
              <a:gd name="connsiteY0-258" fmla="*/ 45475 h 656354"/>
              <a:gd name="connsiteX1-259" fmla="*/ 161329 w 660897"/>
              <a:gd name="connsiteY1-260" fmla="*/ 67429 h 656354"/>
              <a:gd name="connsiteX2-261" fmla="*/ 410712 w 660897"/>
              <a:gd name="connsiteY2-262" fmla="*/ 17553 h 656354"/>
              <a:gd name="connsiteX3-263" fmla="*/ 659670 w 660897"/>
              <a:gd name="connsiteY3-264" fmla="*/ 339831 h 656354"/>
              <a:gd name="connsiteX4-265" fmla="*/ 331423 w 660897"/>
              <a:gd name="connsiteY4-266" fmla="*/ 656354 h 656354"/>
              <a:gd name="connsiteX5-267" fmla="*/ 3176 w 660897"/>
              <a:gd name="connsiteY5-268" fmla="*/ 339831 h 656354"/>
              <a:gd name="connsiteX6-269" fmla="*/ 62645 w 660897"/>
              <a:gd name="connsiteY6-270" fmla="*/ 136915 h 656354"/>
              <a:gd name="connsiteX0-271" fmla="*/ 253837 w 660406"/>
              <a:gd name="connsiteY0-272" fmla="*/ 41070 h 651949"/>
              <a:gd name="connsiteX1-273" fmla="*/ 161329 w 660406"/>
              <a:gd name="connsiteY1-274" fmla="*/ 63024 h 651949"/>
              <a:gd name="connsiteX2-275" fmla="*/ 410712 w 660406"/>
              <a:gd name="connsiteY2-276" fmla="*/ 13148 h 651949"/>
              <a:gd name="connsiteX3-277" fmla="*/ 659670 w 660406"/>
              <a:gd name="connsiteY3-278" fmla="*/ 335426 h 651949"/>
              <a:gd name="connsiteX4-279" fmla="*/ 331423 w 660406"/>
              <a:gd name="connsiteY4-280" fmla="*/ 651949 h 651949"/>
              <a:gd name="connsiteX5-281" fmla="*/ 3176 w 660406"/>
              <a:gd name="connsiteY5-282" fmla="*/ 335426 h 651949"/>
              <a:gd name="connsiteX6-283" fmla="*/ 62645 w 660406"/>
              <a:gd name="connsiteY6-284" fmla="*/ 132510 h 651949"/>
              <a:gd name="connsiteX0-285" fmla="*/ 161329 w 660406"/>
              <a:gd name="connsiteY0-286" fmla="*/ 63024 h 651949"/>
              <a:gd name="connsiteX1-287" fmla="*/ 410712 w 660406"/>
              <a:gd name="connsiteY1-288" fmla="*/ 13148 h 651949"/>
              <a:gd name="connsiteX2-289" fmla="*/ 659670 w 660406"/>
              <a:gd name="connsiteY2-290" fmla="*/ 335426 h 651949"/>
              <a:gd name="connsiteX3-291" fmla="*/ 331423 w 660406"/>
              <a:gd name="connsiteY3-292" fmla="*/ 651949 h 651949"/>
              <a:gd name="connsiteX4-293" fmla="*/ 3176 w 660406"/>
              <a:gd name="connsiteY4-294" fmla="*/ 335426 h 651949"/>
              <a:gd name="connsiteX5-295" fmla="*/ 62645 w 660406"/>
              <a:gd name="connsiteY5-296" fmla="*/ 132510 h 651949"/>
              <a:gd name="connsiteX0-297" fmla="*/ 128078 w 660207"/>
              <a:gd name="connsiteY0-298" fmla="*/ 63024 h 651949"/>
              <a:gd name="connsiteX1-299" fmla="*/ 410712 w 660207"/>
              <a:gd name="connsiteY1-300" fmla="*/ 13148 h 651949"/>
              <a:gd name="connsiteX2-301" fmla="*/ 659670 w 660207"/>
              <a:gd name="connsiteY2-302" fmla="*/ 335426 h 651949"/>
              <a:gd name="connsiteX3-303" fmla="*/ 331423 w 660207"/>
              <a:gd name="connsiteY3-304" fmla="*/ 651949 h 651949"/>
              <a:gd name="connsiteX4-305" fmla="*/ 3176 w 660207"/>
              <a:gd name="connsiteY4-306" fmla="*/ 335426 h 651949"/>
              <a:gd name="connsiteX5-307" fmla="*/ 62645 w 660207"/>
              <a:gd name="connsiteY5-308" fmla="*/ 132510 h 651949"/>
              <a:gd name="connsiteX0-309" fmla="*/ 128078 w 660438"/>
              <a:gd name="connsiteY0-310" fmla="*/ 60888 h 649813"/>
              <a:gd name="connsiteX1-311" fmla="*/ 410712 w 660438"/>
              <a:gd name="connsiteY1-312" fmla="*/ 11012 h 649813"/>
              <a:gd name="connsiteX2-313" fmla="*/ 659670 w 660438"/>
              <a:gd name="connsiteY2-314" fmla="*/ 333290 h 649813"/>
              <a:gd name="connsiteX3-315" fmla="*/ 331423 w 660438"/>
              <a:gd name="connsiteY3-316" fmla="*/ 649813 h 649813"/>
              <a:gd name="connsiteX4-317" fmla="*/ 3176 w 660438"/>
              <a:gd name="connsiteY4-318" fmla="*/ 333290 h 649813"/>
              <a:gd name="connsiteX5-319" fmla="*/ 62645 w 660438"/>
              <a:gd name="connsiteY5-320" fmla="*/ 130374 h 649813"/>
              <a:gd name="connsiteX0-321" fmla="*/ 128078 w 660438"/>
              <a:gd name="connsiteY0-322" fmla="*/ 64927 h 653852"/>
              <a:gd name="connsiteX1-323" fmla="*/ 410712 w 660438"/>
              <a:gd name="connsiteY1-324" fmla="*/ 15051 h 653852"/>
              <a:gd name="connsiteX2-325" fmla="*/ 659670 w 660438"/>
              <a:gd name="connsiteY2-326" fmla="*/ 337329 h 653852"/>
              <a:gd name="connsiteX3-327" fmla="*/ 331423 w 660438"/>
              <a:gd name="connsiteY3-328" fmla="*/ 653852 h 653852"/>
              <a:gd name="connsiteX4-329" fmla="*/ 3176 w 660438"/>
              <a:gd name="connsiteY4-330" fmla="*/ 337329 h 653852"/>
              <a:gd name="connsiteX5-331" fmla="*/ 62645 w 660438"/>
              <a:gd name="connsiteY5-332" fmla="*/ 134413 h 653852"/>
              <a:gd name="connsiteX0-333" fmla="*/ 128078 w 687378"/>
              <a:gd name="connsiteY0-334" fmla="*/ 58090 h 647015"/>
              <a:gd name="connsiteX1-335" fmla="*/ 571432 w 687378"/>
              <a:gd name="connsiteY1-336" fmla="*/ 16673 h 647015"/>
              <a:gd name="connsiteX2-337" fmla="*/ 659670 w 687378"/>
              <a:gd name="connsiteY2-338" fmla="*/ 330492 h 647015"/>
              <a:gd name="connsiteX3-339" fmla="*/ 331423 w 687378"/>
              <a:gd name="connsiteY3-340" fmla="*/ 647015 h 647015"/>
              <a:gd name="connsiteX4-341" fmla="*/ 3176 w 687378"/>
              <a:gd name="connsiteY4-342" fmla="*/ 330492 h 647015"/>
              <a:gd name="connsiteX5-343" fmla="*/ 62645 w 687378"/>
              <a:gd name="connsiteY5-344" fmla="*/ 127576 h 647015"/>
              <a:gd name="connsiteX0-345" fmla="*/ 128078 w 677145"/>
              <a:gd name="connsiteY0-346" fmla="*/ 58090 h 663933"/>
              <a:gd name="connsiteX1-347" fmla="*/ 571432 w 677145"/>
              <a:gd name="connsiteY1-348" fmla="*/ 16673 h 663933"/>
              <a:gd name="connsiteX2-349" fmla="*/ 659670 w 677145"/>
              <a:gd name="connsiteY2-350" fmla="*/ 330492 h 663933"/>
              <a:gd name="connsiteX3-351" fmla="*/ 559815 w 677145"/>
              <a:gd name="connsiteY3-352" fmla="*/ 663933 h 663933"/>
              <a:gd name="connsiteX4-353" fmla="*/ 3176 w 677145"/>
              <a:gd name="connsiteY4-354" fmla="*/ 330492 h 663933"/>
              <a:gd name="connsiteX5-355" fmla="*/ 62645 w 677145"/>
              <a:gd name="connsiteY5-356" fmla="*/ 127576 h 663933"/>
              <a:gd name="connsiteX0-357" fmla="*/ 101940 w 644966"/>
              <a:gd name="connsiteY0-358" fmla="*/ 58090 h 685888"/>
              <a:gd name="connsiteX1-359" fmla="*/ 545294 w 644966"/>
              <a:gd name="connsiteY1-360" fmla="*/ 16673 h 685888"/>
              <a:gd name="connsiteX2-361" fmla="*/ 633532 w 644966"/>
              <a:gd name="connsiteY2-362" fmla="*/ 330492 h 685888"/>
              <a:gd name="connsiteX3-363" fmla="*/ 533677 w 644966"/>
              <a:gd name="connsiteY3-364" fmla="*/ 663933 h 685888"/>
              <a:gd name="connsiteX4-365" fmla="*/ 10874 w 644966"/>
              <a:gd name="connsiteY4-366" fmla="*/ 575801 h 685888"/>
              <a:gd name="connsiteX5-367" fmla="*/ 36507 w 644966"/>
              <a:gd name="connsiteY5-368" fmla="*/ 127576 h 685888"/>
              <a:gd name="connsiteX0-369" fmla="*/ 101940 w 642626"/>
              <a:gd name="connsiteY0-370" fmla="*/ 58090 h 654766"/>
              <a:gd name="connsiteX1-371" fmla="*/ 545294 w 642626"/>
              <a:gd name="connsiteY1-372" fmla="*/ 16673 h 654766"/>
              <a:gd name="connsiteX2-373" fmla="*/ 633532 w 642626"/>
              <a:gd name="connsiteY2-374" fmla="*/ 330492 h 654766"/>
              <a:gd name="connsiteX3-375" fmla="*/ 567513 w 642626"/>
              <a:gd name="connsiteY3-376" fmla="*/ 613179 h 654766"/>
              <a:gd name="connsiteX4-377" fmla="*/ 10874 w 642626"/>
              <a:gd name="connsiteY4-378" fmla="*/ 575801 h 654766"/>
              <a:gd name="connsiteX5-379" fmla="*/ 36507 w 642626"/>
              <a:gd name="connsiteY5-380" fmla="*/ 127576 h 654766"/>
              <a:gd name="connsiteX0-381" fmla="*/ 101940 w 642626"/>
              <a:gd name="connsiteY0-382" fmla="*/ 30477 h 627153"/>
              <a:gd name="connsiteX1-383" fmla="*/ 545294 w 642626"/>
              <a:gd name="connsiteY1-384" fmla="*/ 31354 h 627153"/>
              <a:gd name="connsiteX2-385" fmla="*/ 633532 w 642626"/>
              <a:gd name="connsiteY2-386" fmla="*/ 302879 h 627153"/>
              <a:gd name="connsiteX3-387" fmla="*/ 567513 w 642626"/>
              <a:gd name="connsiteY3-388" fmla="*/ 585566 h 627153"/>
              <a:gd name="connsiteX4-389" fmla="*/ 10874 w 642626"/>
              <a:gd name="connsiteY4-390" fmla="*/ 548188 h 627153"/>
              <a:gd name="connsiteX5-391" fmla="*/ 36507 w 642626"/>
              <a:gd name="connsiteY5-392" fmla="*/ 99963 h 627153"/>
              <a:gd name="connsiteX0-393" fmla="*/ 101940 w 641803"/>
              <a:gd name="connsiteY0-394" fmla="*/ 32533 h 629209"/>
              <a:gd name="connsiteX1-395" fmla="*/ 545294 w 641803"/>
              <a:gd name="connsiteY1-396" fmla="*/ 33410 h 629209"/>
              <a:gd name="connsiteX2-397" fmla="*/ 633532 w 641803"/>
              <a:gd name="connsiteY2-398" fmla="*/ 304935 h 629209"/>
              <a:gd name="connsiteX3-399" fmla="*/ 567513 w 641803"/>
              <a:gd name="connsiteY3-400" fmla="*/ 587622 h 629209"/>
              <a:gd name="connsiteX4-401" fmla="*/ 10874 w 641803"/>
              <a:gd name="connsiteY4-402" fmla="*/ 550244 h 629209"/>
              <a:gd name="connsiteX5-403" fmla="*/ 36507 w 641803"/>
              <a:gd name="connsiteY5-404" fmla="*/ 102019 h 629209"/>
              <a:gd name="connsiteX0-405" fmla="*/ 93785 w 633648"/>
              <a:gd name="connsiteY0-406" fmla="*/ 32533 h 629209"/>
              <a:gd name="connsiteX1-407" fmla="*/ 537139 w 633648"/>
              <a:gd name="connsiteY1-408" fmla="*/ 33410 h 629209"/>
              <a:gd name="connsiteX2-409" fmla="*/ 625377 w 633648"/>
              <a:gd name="connsiteY2-410" fmla="*/ 304935 h 629209"/>
              <a:gd name="connsiteX3-411" fmla="*/ 559358 w 633648"/>
              <a:gd name="connsiteY3-412" fmla="*/ 587622 h 629209"/>
              <a:gd name="connsiteX4-413" fmla="*/ 2719 w 633648"/>
              <a:gd name="connsiteY4-414" fmla="*/ 550244 h 629209"/>
              <a:gd name="connsiteX5-415" fmla="*/ 28352 w 633648"/>
              <a:gd name="connsiteY5-416" fmla="*/ 102019 h 629209"/>
              <a:gd name="connsiteX0-417" fmla="*/ 103603 w 643466"/>
              <a:gd name="connsiteY0-418" fmla="*/ 32533 h 629209"/>
              <a:gd name="connsiteX1-419" fmla="*/ 546957 w 643466"/>
              <a:gd name="connsiteY1-420" fmla="*/ 33410 h 629209"/>
              <a:gd name="connsiteX2-421" fmla="*/ 635195 w 643466"/>
              <a:gd name="connsiteY2-422" fmla="*/ 304935 h 629209"/>
              <a:gd name="connsiteX3-423" fmla="*/ 569176 w 643466"/>
              <a:gd name="connsiteY3-424" fmla="*/ 587622 h 629209"/>
              <a:gd name="connsiteX4-425" fmla="*/ 12537 w 643466"/>
              <a:gd name="connsiteY4-426" fmla="*/ 550244 h 629209"/>
              <a:gd name="connsiteX5-427" fmla="*/ 4334 w 643466"/>
              <a:gd name="connsiteY5-428" fmla="*/ 102019 h 629209"/>
              <a:gd name="connsiteX0-429" fmla="*/ 103603 w 643466"/>
              <a:gd name="connsiteY0-430" fmla="*/ 32533 h 613248"/>
              <a:gd name="connsiteX1-431" fmla="*/ 546957 w 643466"/>
              <a:gd name="connsiteY1-432" fmla="*/ 33410 h 613248"/>
              <a:gd name="connsiteX2-433" fmla="*/ 635195 w 643466"/>
              <a:gd name="connsiteY2-434" fmla="*/ 304935 h 613248"/>
              <a:gd name="connsiteX3-435" fmla="*/ 569176 w 643466"/>
              <a:gd name="connsiteY3-436" fmla="*/ 587622 h 613248"/>
              <a:gd name="connsiteX4-437" fmla="*/ 12537 w 643466"/>
              <a:gd name="connsiteY4-438" fmla="*/ 518643 h 613248"/>
              <a:gd name="connsiteX5-439" fmla="*/ 4334 w 643466"/>
              <a:gd name="connsiteY5-440" fmla="*/ 102019 h 613248"/>
              <a:gd name="connsiteX0-441" fmla="*/ 103603 w 622280"/>
              <a:gd name="connsiteY0-442" fmla="*/ 51723 h 632438"/>
              <a:gd name="connsiteX1-443" fmla="*/ 546957 w 622280"/>
              <a:gd name="connsiteY1-444" fmla="*/ 52600 h 632438"/>
              <a:gd name="connsiteX2-445" fmla="*/ 569176 w 622280"/>
              <a:gd name="connsiteY2-446" fmla="*/ 606812 h 632438"/>
              <a:gd name="connsiteX3-447" fmla="*/ 12537 w 622280"/>
              <a:gd name="connsiteY3-448" fmla="*/ 537833 h 632438"/>
              <a:gd name="connsiteX4-449" fmla="*/ 4334 w 622280"/>
              <a:gd name="connsiteY4-450" fmla="*/ 121209 h 632438"/>
              <a:gd name="connsiteX0-451" fmla="*/ 103603 w 640916"/>
              <a:gd name="connsiteY0-452" fmla="*/ 51277 h 628066"/>
              <a:gd name="connsiteX1-453" fmla="*/ 546957 w 640916"/>
              <a:gd name="connsiteY1-454" fmla="*/ 52154 h 628066"/>
              <a:gd name="connsiteX2-455" fmla="*/ 595444 w 640916"/>
              <a:gd name="connsiteY2-456" fmla="*/ 600046 h 628066"/>
              <a:gd name="connsiteX3-457" fmla="*/ 12537 w 640916"/>
              <a:gd name="connsiteY3-458" fmla="*/ 537387 h 628066"/>
              <a:gd name="connsiteX4-459" fmla="*/ 4334 w 640916"/>
              <a:gd name="connsiteY4-460" fmla="*/ 120763 h 628066"/>
              <a:gd name="connsiteX0-461" fmla="*/ 103603 w 629940"/>
              <a:gd name="connsiteY0-462" fmla="*/ 26437 h 603226"/>
              <a:gd name="connsiteX1-463" fmla="*/ 546957 w 629940"/>
              <a:gd name="connsiteY1-464" fmla="*/ 27314 h 603226"/>
              <a:gd name="connsiteX2-465" fmla="*/ 595444 w 629940"/>
              <a:gd name="connsiteY2-466" fmla="*/ 575206 h 603226"/>
              <a:gd name="connsiteX3-467" fmla="*/ 12537 w 629940"/>
              <a:gd name="connsiteY3-468" fmla="*/ 512547 h 603226"/>
              <a:gd name="connsiteX4-469" fmla="*/ 4334 w 629940"/>
              <a:gd name="connsiteY4-470" fmla="*/ 95923 h 603226"/>
              <a:gd name="connsiteX0-471" fmla="*/ 103603 w 651443"/>
              <a:gd name="connsiteY0-472" fmla="*/ 20041 h 614843"/>
              <a:gd name="connsiteX1-473" fmla="*/ 608249 w 651443"/>
              <a:gd name="connsiteY1-474" fmla="*/ 39879 h 614843"/>
              <a:gd name="connsiteX2-475" fmla="*/ 595444 w 651443"/>
              <a:gd name="connsiteY2-476" fmla="*/ 568810 h 614843"/>
              <a:gd name="connsiteX3-477" fmla="*/ 12537 w 651443"/>
              <a:gd name="connsiteY3-478" fmla="*/ 506151 h 614843"/>
              <a:gd name="connsiteX4-479" fmla="*/ 4334 w 651443"/>
              <a:gd name="connsiteY4-480" fmla="*/ 89527 h 614843"/>
              <a:gd name="connsiteX0-481" fmla="*/ 103603 w 640788"/>
              <a:gd name="connsiteY0-482" fmla="*/ 20041 h 614843"/>
              <a:gd name="connsiteX1-483" fmla="*/ 581981 w 640788"/>
              <a:gd name="connsiteY1-484" fmla="*/ 39879 h 614843"/>
              <a:gd name="connsiteX2-485" fmla="*/ 595444 w 640788"/>
              <a:gd name="connsiteY2-486" fmla="*/ 568810 h 614843"/>
              <a:gd name="connsiteX3-487" fmla="*/ 12537 w 640788"/>
              <a:gd name="connsiteY3-488" fmla="*/ 506151 h 614843"/>
              <a:gd name="connsiteX4-489" fmla="*/ 4334 w 640788"/>
              <a:gd name="connsiteY4-490" fmla="*/ 89527 h 614843"/>
              <a:gd name="connsiteX0-491" fmla="*/ 103603 w 673655"/>
              <a:gd name="connsiteY0-492" fmla="*/ 38763 h 618146"/>
              <a:gd name="connsiteX1-493" fmla="*/ 581981 w 673655"/>
              <a:gd name="connsiteY1-494" fmla="*/ 58601 h 618146"/>
              <a:gd name="connsiteX2-495" fmla="*/ 621713 w 673655"/>
              <a:gd name="connsiteY2-496" fmla="*/ 562250 h 618146"/>
              <a:gd name="connsiteX3-497" fmla="*/ 12537 w 673655"/>
              <a:gd name="connsiteY3-498" fmla="*/ 524873 h 618146"/>
              <a:gd name="connsiteX4-499" fmla="*/ 4334 w 673655"/>
              <a:gd name="connsiteY4-500" fmla="*/ 108249 h 618146"/>
              <a:gd name="connsiteX0-501" fmla="*/ 103603 w 654750"/>
              <a:gd name="connsiteY0-502" fmla="*/ 38763 h 605787"/>
              <a:gd name="connsiteX1-503" fmla="*/ 581981 w 654750"/>
              <a:gd name="connsiteY1-504" fmla="*/ 58601 h 605787"/>
              <a:gd name="connsiteX2-505" fmla="*/ 621713 w 654750"/>
              <a:gd name="connsiteY2-506" fmla="*/ 562250 h 605787"/>
              <a:gd name="connsiteX3-507" fmla="*/ 12537 w 654750"/>
              <a:gd name="connsiteY3-508" fmla="*/ 524873 h 605787"/>
              <a:gd name="connsiteX4-509" fmla="*/ 4334 w 654750"/>
              <a:gd name="connsiteY4-510" fmla="*/ 108249 h 605787"/>
              <a:gd name="connsiteX0-511" fmla="*/ 103603 w 643734"/>
              <a:gd name="connsiteY0-512" fmla="*/ 31800 h 598824"/>
              <a:gd name="connsiteX1-513" fmla="*/ 581981 w 643734"/>
              <a:gd name="connsiteY1-514" fmla="*/ 51638 h 598824"/>
              <a:gd name="connsiteX2-515" fmla="*/ 621713 w 643734"/>
              <a:gd name="connsiteY2-516" fmla="*/ 555287 h 598824"/>
              <a:gd name="connsiteX3-517" fmla="*/ 12537 w 643734"/>
              <a:gd name="connsiteY3-518" fmla="*/ 517910 h 598824"/>
              <a:gd name="connsiteX4-519" fmla="*/ 4334 w 643734"/>
              <a:gd name="connsiteY4-520" fmla="*/ 101286 h 598824"/>
              <a:gd name="connsiteX0-521" fmla="*/ 103603 w 643734"/>
              <a:gd name="connsiteY0-522" fmla="*/ 24551 h 591575"/>
              <a:gd name="connsiteX1-523" fmla="*/ 581981 w 643734"/>
              <a:gd name="connsiteY1-524" fmla="*/ 44389 h 591575"/>
              <a:gd name="connsiteX2-525" fmla="*/ 621713 w 643734"/>
              <a:gd name="connsiteY2-526" fmla="*/ 548038 h 591575"/>
              <a:gd name="connsiteX3-527" fmla="*/ 12537 w 643734"/>
              <a:gd name="connsiteY3-528" fmla="*/ 510661 h 591575"/>
              <a:gd name="connsiteX4-529" fmla="*/ 4334 w 643734"/>
              <a:gd name="connsiteY4-530" fmla="*/ 94037 h 591575"/>
              <a:gd name="connsiteX0-531" fmla="*/ 103603 w 643734"/>
              <a:gd name="connsiteY0-532" fmla="*/ 20135 h 587159"/>
              <a:gd name="connsiteX1-533" fmla="*/ 581981 w 643734"/>
              <a:gd name="connsiteY1-534" fmla="*/ 39973 h 587159"/>
              <a:gd name="connsiteX2-535" fmla="*/ 621713 w 643734"/>
              <a:gd name="connsiteY2-536" fmla="*/ 543622 h 587159"/>
              <a:gd name="connsiteX3-537" fmla="*/ 12537 w 643734"/>
              <a:gd name="connsiteY3-538" fmla="*/ 506245 h 587159"/>
              <a:gd name="connsiteX4-539" fmla="*/ 4334 w 643734"/>
              <a:gd name="connsiteY4-540" fmla="*/ 89621 h 587159"/>
              <a:gd name="connsiteX0-541" fmla="*/ 51067 w 657504"/>
              <a:gd name="connsiteY0-542" fmla="*/ 31623 h 592327"/>
              <a:gd name="connsiteX1-543" fmla="*/ 581981 w 657504"/>
              <a:gd name="connsiteY1-544" fmla="*/ 45141 h 592327"/>
              <a:gd name="connsiteX2-545" fmla="*/ 621713 w 657504"/>
              <a:gd name="connsiteY2-546" fmla="*/ 548790 h 592327"/>
              <a:gd name="connsiteX3-547" fmla="*/ 12537 w 657504"/>
              <a:gd name="connsiteY3-548" fmla="*/ 511413 h 592327"/>
              <a:gd name="connsiteX4-549" fmla="*/ 4334 w 657504"/>
              <a:gd name="connsiteY4-550" fmla="*/ 94789 h 592327"/>
              <a:gd name="connsiteX0-551" fmla="*/ 51067 w 676118"/>
              <a:gd name="connsiteY0-552" fmla="*/ 31623 h 604686"/>
              <a:gd name="connsiteX1-553" fmla="*/ 581981 w 676118"/>
              <a:gd name="connsiteY1-554" fmla="*/ 45141 h 604686"/>
              <a:gd name="connsiteX2-555" fmla="*/ 621713 w 676118"/>
              <a:gd name="connsiteY2-556" fmla="*/ 548790 h 604686"/>
              <a:gd name="connsiteX3-557" fmla="*/ 12537 w 676118"/>
              <a:gd name="connsiteY3-558" fmla="*/ 511413 h 604686"/>
              <a:gd name="connsiteX4-559" fmla="*/ 4334 w 676118"/>
              <a:gd name="connsiteY4-560" fmla="*/ 94789 h 604686"/>
              <a:gd name="connsiteX0-561" fmla="*/ 51067 w 659741"/>
              <a:gd name="connsiteY0-562" fmla="*/ 18182 h 591245"/>
              <a:gd name="connsiteX1-563" fmla="*/ 581981 w 659741"/>
              <a:gd name="connsiteY1-564" fmla="*/ 31700 h 591245"/>
              <a:gd name="connsiteX2-565" fmla="*/ 621713 w 659741"/>
              <a:gd name="connsiteY2-566" fmla="*/ 535349 h 591245"/>
              <a:gd name="connsiteX3-567" fmla="*/ 12537 w 659741"/>
              <a:gd name="connsiteY3-568" fmla="*/ 497972 h 591245"/>
              <a:gd name="connsiteX4-569" fmla="*/ 4334 w 659741"/>
              <a:gd name="connsiteY4-570" fmla="*/ 81348 h 591245"/>
              <a:gd name="connsiteX0-571" fmla="*/ 51067 w 671131"/>
              <a:gd name="connsiteY0-572" fmla="*/ 18182 h 591245"/>
              <a:gd name="connsiteX1-573" fmla="*/ 617005 w 671131"/>
              <a:gd name="connsiteY1-574" fmla="*/ 31700 h 591245"/>
              <a:gd name="connsiteX2-575" fmla="*/ 621713 w 671131"/>
              <a:gd name="connsiteY2-576" fmla="*/ 535349 h 591245"/>
              <a:gd name="connsiteX3-577" fmla="*/ 12537 w 671131"/>
              <a:gd name="connsiteY3-578" fmla="*/ 497972 h 591245"/>
              <a:gd name="connsiteX4-579" fmla="*/ 4334 w 671131"/>
              <a:gd name="connsiteY4-580" fmla="*/ 81348 h 591245"/>
              <a:gd name="connsiteX0-581" fmla="*/ 51067 w 648099"/>
              <a:gd name="connsiteY0-582" fmla="*/ 18182 h 578886"/>
              <a:gd name="connsiteX1-583" fmla="*/ 617005 w 648099"/>
              <a:gd name="connsiteY1-584" fmla="*/ 31700 h 578886"/>
              <a:gd name="connsiteX2-585" fmla="*/ 621713 w 648099"/>
              <a:gd name="connsiteY2-586" fmla="*/ 535349 h 578886"/>
              <a:gd name="connsiteX3-587" fmla="*/ 12537 w 648099"/>
              <a:gd name="connsiteY3-588" fmla="*/ 497972 h 578886"/>
              <a:gd name="connsiteX4-589" fmla="*/ 4334 w 648099"/>
              <a:gd name="connsiteY4-590" fmla="*/ 81348 h 578886"/>
              <a:gd name="connsiteX0-591" fmla="*/ 51067 w 648099"/>
              <a:gd name="connsiteY0-592" fmla="*/ 18182 h 565791"/>
              <a:gd name="connsiteX1-593" fmla="*/ 617005 w 648099"/>
              <a:gd name="connsiteY1-594" fmla="*/ 31700 h 565791"/>
              <a:gd name="connsiteX2-595" fmla="*/ 621713 w 648099"/>
              <a:gd name="connsiteY2-596" fmla="*/ 535349 h 565791"/>
              <a:gd name="connsiteX3-597" fmla="*/ 12537 w 648099"/>
              <a:gd name="connsiteY3-598" fmla="*/ 497972 h 565791"/>
              <a:gd name="connsiteX4-599" fmla="*/ 4334 w 648099"/>
              <a:gd name="connsiteY4-600" fmla="*/ 81348 h 56579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648099" h="565791">
                <a:moveTo>
                  <a:pt x="51067" y="18182"/>
                </a:moveTo>
                <a:cubicBezTo>
                  <a:pt x="281003" y="7261"/>
                  <a:pt x="591945" y="-22893"/>
                  <a:pt x="617005" y="31700"/>
                </a:cubicBezTo>
                <a:cubicBezTo>
                  <a:pt x="642065" y="86293"/>
                  <a:pt x="669922" y="489239"/>
                  <a:pt x="621713" y="535349"/>
                </a:cubicBezTo>
                <a:cubicBezTo>
                  <a:pt x="573504" y="581459"/>
                  <a:pt x="32838" y="579874"/>
                  <a:pt x="12537" y="497972"/>
                </a:cubicBezTo>
                <a:cubicBezTo>
                  <a:pt x="992" y="378148"/>
                  <a:pt x="-4426" y="189998"/>
                  <a:pt x="4334" y="81348"/>
                </a:cubicBezTo>
              </a:path>
            </a:pathLst>
          </a:custGeom>
          <a:solidFill>
            <a:schemeClr val="bg1"/>
          </a:solidFill>
          <a:ln w="22225" cap="rnd">
            <a:solidFill>
              <a:srgbClr val="76AADB"/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b="1" spc="-300" dirty="0">
                <a:solidFill>
                  <a:srgbClr val="76AADB"/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发布交易图书</a:t>
            </a:r>
          </a:p>
        </p:txBody>
      </p:sp>
      <p:sp>
        <p:nvSpPr>
          <p:cNvPr id="76" name="文本框 75"/>
          <p:cNvSpPr txBox="1"/>
          <p:nvPr/>
        </p:nvSpPr>
        <p:spPr>
          <a:xfrm>
            <a:off x="753346" y="2503617"/>
            <a:ext cx="2480448" cy="17919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zh-CN" altLang="zh-CN" dirty="0">
                <a:ea typeface="方正静蕾简体" panose="02000000000000000000"/>
              </a:rPr>
              <a:t>用户可以将自己的图书上传至平台进行交易，经过管理员的审核通过后，进行交易。</a:t>
            </a:r>
            <a:endParaRPr lang="zh-CN" altLang="zh-CN" dirty="0">
              <a:solidFill>
                <a:schemeClr val="tx1">
                  <a:lumMod val="85000"/>
                  <a:lumOff val="15000"/>
                </a:schemeClr>
              </a:solidFill>
              <a:ea typeface="方正静蕾简体" panose="02000000000000000000"/>
            </a:endParaRPr>
          </a:p>
          <a:p>
            <a:pPr algn="just">
              <a:lnSpc>
                <a:spcPct val="125000"/>
              </a:lnSpc>
            </a:pP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方正静蕾简体" panose="02000000000000000000" pitchFamily="2" charset="-122"/>
              <a:ea typeface="方正静蕾简体" panose="02000000000000000000" pitchFamily="2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E2E3383-A200-4E11-B67D-2AF87695C4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9704" y="378406"/>
            <a:ext cx="1293366" cy="559293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AD31E6CB-A594-456D-BC87-5AF250B08F2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710" b="828"/>
          <a:stretch/>
        </p:blipFill>
        <p:spPr>
          <a:xfrm>
            <a:off x="4825676" y="397136"/>
            <a:ext cx="3618940" cy="6272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61784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0">
        <p15:prstTrans prst="pageCurlDouble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5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bldLvl="0" animBg="1"/>
      <p:bldP spid="47" grpId="0" bldLvl="0" animBg="1"/>
      <p:bldP spid="7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组合 51"/>
          <p:cNvGrpSpPr/>
          <p:nvPr/>
        </p:nvGrpSpPr>
        <p:grpSpPr>
          <a:xfrm rot="1192981">
            <a:off x="310650" y="223877"/>
            <a:ext cx="909196" cy="921005"/>
            <a:chOff x="2118580" y="4342651"/>
            <a:chExt cx="672245" cy="680977"/>
          </a:xfrm>
        </p:grpSpPr>
        <p:grpSp>
          <p:nvGrpSpPr>
            <p:cNvPr id="53" name="组合 52"/>
            <p:cNvGrpSpPr/>
            <p:nvPr/>
          </p:nvGrpSpPr>
          <p:grpSpPr>
            <a:xfrm>
              <a:off x="2124539" y="4342651"/>
              <a:ext cx="641611" cy="680977"/>
              <a:chOff x="2124539" y="4342651"/>
              <a:chExt cx="641611" cy="680977"/>
            </a:xfrm>
          </p:grpSpPr>
          <p:sp>
            <p:nvSpPr>
              <p:cNvPr id="71" name="任意多边形 70"/>
              <p:cNvSpPr/>
              <p:nvPr/>
            </p:nvSpPr>
            <p:spPr>
              <a:xfrm>
                <a:off x="2124539" y="4342651"/>
                <a:ext cx="641611" cy="680977"/>
              </a:xfrm>
              <a:custGeom>
                <a:avLst/>
                <a:gdLst>
                  <a:gd name="connsiteX0" fmla="*/ 63 w 140138"/>
                  <a:gd name="connsiteY0" fmla="*/ 65738 h 154344"/>
                  <a:gd name="connsiteX1" fmla="*/ 62928 w 140138"/>
                  <a:gd name="connsiteY1" fmla="*/ 16 h 154344"/>
                  <a:gd name="connsiteX2" fmla="*/ 140080 w 140138"/>
                  <a:gd name="connsiteY2" fmla="*/ 71453 h 154344"/>
                  <a:gd name="connsiteX3" fmla="*/ 74358 w 140138"/>
                  <a:gd name="connsiteY3" fmla="*/ 154321 h 154344"/>
                  <a:gd name="connsiteX4" fmla="*/ 63 w 140138"/>
                  <a:gd name="connsiteY4" fmla="*/ 65738 h 154344"/>
                  <a:gd name="connsiteX0-1" fmla="*/ 63 w 140227"/>
                  <a:gd name="connsiteY0-2" fmla="*/ 65738 h 154534"/>
                  <a:gd name="connsiteX1-3" fmla="*/ 62928 w 140227"/>
                  <a:gd name="connsiteY1-4" fmla="*/ 16 h 154534"/>
                  <a:gd name="connsiteX2-5" fmla="*/ 140080 w 140227"/>
                  <a:gd name="connsiteY2-6" fmla="*/ 71453 h 154534"/>
                  <a:gd name="connsiteX3-7" fmla="*/ 74358 w 140227"/>
                  <a:gd name="connsiteY3-8" fmla="*/ 154321 h 154534"/>
                  <a:gd name="connsiteX4-9" fmla="*/ 63 w 140227"/>
                  <a:gd name="connsiteY4-10" fmla="*/ 65738 h 154534"/>
                  <a:gd name="connsiteX0-11" fmla="*/ 63 w 140227"/>
                  <a:gd name="connsiteY0-12" fmla="*/ 65738 h 154534"/>
                  <a:gd name="connsiteX1-13" fmla="*/ 62928 w 140227"/>
                  <a:gd name="connsiteY1-14" fmla="*/ 16 h 154534"/>
                  <a:gd name="connsiteX2-15" fmla="*/ 140080 w 140227"/>
                  <a:gd name="connsiteY2-16" fmla="*/ 71453 h 154534"/>
                  <a:gd name="connsiteX3-17" fmla="*/ 74358 w 140227"/>
                  <a:gd name="connsiteY3-18" fmla="*/ 154321 h 154534"/>
                  <a:gd name="connsiteX4-19" fmla="*/ 63 w 140227"/>
                  <a:gd name="connsiteY4-20" fmla="*/ 65738 h 154534"/>
                  <a:gd name="connsiteX0-21" fmla="*/ 178 w 140342"/>
                  <a:gd name="connsiteY0-22" fmla="*/ 65738 h 154534"/>
                  <a:gd name="connsiteX1-23" fmla="*/ 63043 w 140342"/>
                  <a:gd name="connsiteY1-24" fmla="*/ 16 h 154534"/>
                  <a:gd name="connsiteX2-25" fmla="*/ 140195 w 140342"/>
                  <a:gd name="connsiteY2-26" fmla="*/ 71453 h 154534"/>
                  <a:gd name="connsiteX3-27" fmla="*/ 74473 w 140342"/>
                  <a:gd name="connsiteY3-28" fmla="*/ 154321 h 154534"/>
                  <a:gd name="connsiteX4-29" fmla="*/ 178 w 140342"/>
                  <a:gd name="connsiteY4-30" fmla="*/ 65738 h 154534"/>
                  <a:gd name="connsiteX0-31" fmla="*/ 178 w 140342"/>
                  <a:gd name="connsiteY0-32" fmla="*/ 65740 h 154536"/>
                  <a:gd name="connsiteX1-33" fmla="*/ 63043 w 140342"/>
                  <a:gd name="connsiteY1-34" fmla="*/ 18 h 154536"/>
                  <a:gd name="connsiteX2-35" fmla="*/ 140195 w 140342"/>
                  <a:gd name="connsiteY2-36" fmla="*/ 71455 h 154536"/>
                  <a:gd name="connsiteX3-37" fmla="*/ 74473 w 140342"/>
                  <a:gd name="connsiteY3-38" fmla="*/ 154323 h 154536"/>
                  <a:gd name="connsiteX4-39" fmla="*/ 178 w 140342"/>
                  <a:gd name="connsiteY4-40" fmla="*/ 65740 h 154536"/>
                  <a:gd name="connsiteX0-41" fmla="*/ 9 w 140173"/>
                  <a:gd name="connsiteY0-42" fmla="*/ 71451 h 160247"/>
                  <a:gd name="connsiteX1-43" fmla="*/ 71446 w 140173"/>
                  <a:gd name="connsiteY1-44" fmla="*/ 14 h 160247"/>
                  <a:gd name="connsiteX2-45" fmla="*/ 140026 w 140173"/>
                  <a:gd name="connsiteY2-46" fmla="*/ 77166 h 160247"/>
                  <a:gd name="connsiteX3-47" fmla="*/ 74304 w 140173"/>
                  <a:gd name="connsiteY3-48" fmla="*/ 160034 h 160247"/>
                  <a:gd name="connsiteX4-49" fmla="*/ 9 w 140173"/>
                  <a:gd name="connsiteY4-50" fmla="*/ 71451 h 160247"/>
                  <a:gd name="connsiteX0-51" fmla="*/ 9 w 140173"/>
                  <a:gd name="connsiteY0-52" fmla="*/ 71451 h 148862"/>
                  <a:gd name="connsiteX1-53" fmla="*/ 71446 w 140173"/>
                  <a:gd name="connsiteY1-54" fmla="*/ 14 h 148862"/>
                  <a:gd name="connsiteX2-55" fmla="*/ 140026 w 140173"/>
                  <a:gd name="connsiteY2-56" fmla="*/ 77166 h 148862"/>
                  <a:gd name="connsiteX3-57" fmla="*/ 74304 w 140173"/>
                  <a:gd name="connsiteY3-58" fmla="*/ 148604 h 148862"/>
                  <a:gd name="connsiteX4-59" fmla="*/ 9 w 140173"/>
                  <a:gd name="connsiteY4-60" fmla="*/ 71451 h 148862"/>
                  <a:gd name="connsiteX0-61" fmla="*/ 9 w 141024"/>
                  <a:gd name="connsiteY0-62" fmla="*/ 71451 h 148862"/>
                  <a:gd name="connsiteX1-63" fmla="*/ 71446 w 141024"/>
                  <a:gd name="connsiteY1-64" fmla="*/ 14 h 148862"/>
                  <a:gd name="connsiteX2-65" fmla="*/ 140026 w 141024"/>
                  <a:gd name="connsiteY2-66" fmla="*/ 77166 h 148862"/>
                  <a:gd name="connsiteX3-67" fmla="*/ 74304 w 141024"/>
                  <a:gd name="connsiteY3-68" fmla="*/ 148604 h 148862"/>
                  <a:gd name="connsiteX4-69" fmla="*/ 9 w 141024"/>
                  <a:gd name="connsiteY4-70" fmla="*/ 71451 h 148862"/>
                  <a:gd name="connsiteX0-71" fmla="*/ 9 w 140173"/>
                  <a:gd name="connsiteY0-72" fmla="*/ 71451 h 148862"/>
                  <a:gd name="connsiteX1-73" fmla="*/ 71446 w 140173"/>
                  <a:gd name="connsiteY1-74" fmla="*/ 14 h 148862"/>
                  <a:gd name="connsiteX2-75" fmla="*/ 140026 w 140173"/>
                  <a:gd name="connsiteY2-76" fmla="*/ 77166 h 148862"/>
                  <a:gd name="connsiteX3-77" fmla="*/ 74304 w 140173"/>
                  <a:gd name="connsiteY3-78" fmla="*/ 148604 h 148862"/>
                  <a:gd name="connsiteX4-79" fmla="*/ 9 w 140173"/>
                  <a:gd name="connsiteY4-80" fmla="*/ 71451 h 148862"/>
                  <a:gd name="connsiteX0-81" fmla="*/ 9 w 140257"/>
                  <a:gd name="connsiteY0-82" fmla="*/ 71451 h 148862"/>
                  <a:gd name="connsiteX1-83" fmla="*/ 71446 w 140257"/>
                  <a:gd name="connsiteY1-84" fmla="*/ 14 h 148862"/>
                  <a:gd name="connsiteX2-85" fmla="*/ 140026 w 140257"/>
                  <a:gd name="connsiteY2-86" fmla="*/ 77166 h 148862"/>
                  <a:gd name="connsiteX3-87" fmla="*/ 74304 w 140257"/>
                  <a:gd name="connsiteY3-88" fmla="*/ 148604 h 148862"/>
                  <a:gd name="connsiteX4-89" fmla="*/ 9 w 140257"/>
                  <a:gd name="connsiteY4-90" fmla="*/ 71451 h 148862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40257" h="148862">
                    <a:moveTo>
                      <a:pt x="9" y="71451"/>
                    </a:moveTo>
                    <a:cubicBezTo>
                      <a:pt x="-467" y="46686"/>
                      <a:pt x="19535" y="-938"/>
                      <a:pt x="71446" y="14"/>
                    </a:cubicBezTo>
                    <a:cubicBezTo>
                      <a:pt x="123357" y="966"/>
                      <a:pt x="142638" y="44242"/>
                      <a:pt x="140026" y="77166"/>
                    </a:cubicBezTo>
                    <a:cubicBezTo>
                      <a:pt x="141931" y="102883"/>
                      <a:pt x="125739" y="152890"/>
                      <a:pt x="74304" y="148604"/>
                    </a:cubicBezTo>
                    <a:cubicBezTo>
                      <a:pt x="22869" y="144318"/>
                      <a:pt x="485" y="96216"/>
                      <a:pt x="9" y="71451"/>
                    </a:cubicBezTo>
                    <a:close/>
                  </a:path>
                </a:pathLst>
              </a:custGeom>
              <a:noFill/>
              <a:ln w="2540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2" name="任意多边形 71"/>
              <p:cNvSpPr/>
              <p:nvPr/>
            </p:nvSpPr>
            <p:spPr>
              <a:xfrm>
                <a:off x="2176934" y="4495047"/>
                <a:ext cx="227805" cy="371040"/>
              </a:xfrm>
              <a:custGeom>
                <a:avLst/>
                <a:gdLst>
                  <a:gd name="connsiteX0" fmla="*/ 131483 w 768692"/>
                  <a:gd name="connsiteY0" fmla="*/ 0 h 962212"/>
                  <a:gd name="connsiteX1" fmla="*/ 394448 w 768692"/>
                  <a:gd name="connsiteY1" fmla="*/ 197223 h 962212"/>
                  <a:gd name="connsiteX2" fmla="*/ 621553 w 768692"/>
                  <a:gd name="connsiteY2" fmla="*/ 137459 h 962212"/>
                  <a:gd name="connsiteX3" fmla="*/ 764989 w 768692"/>
                  <a:gd name="connsiteY3" fmla="*/ 472141 h 962212"/>
                  <a:gd name="connsiteX4" fmla="*/ 472142 w 768692"/>
                  <a:gd name="connsiteY4" fmla="*/ 531906 h 962212"/>
                  <a:gd name="connsiteX5" fmla="*/ 591671 w 768692"/>
                  <a:gd name="connsiteY5" fmla="*/ 770965 h 962212"/>
                  <a:gd name="connsiteX6" fmla="*/ 442259 w 768692"/>
                  <a:gd name="connsiteY6" fmla="*/ 806823 h 962212"/>
                  <a:gd name="connsiteX7" fmla="*/ 352612 w 768692"/>
                  <a:gd name="connsiteY7" fmla="*/ 693271 h 962212"/>
                  <a:gd name="connsiteX8" fmla="*/ 197224 w 768692"/>
                  <a:gd name="connsiteY8" fmla="*/ 878541 h 962212"/>
                  <a:gd name="connsiteX9" fmla="*/ 0 w 768692"/>
                  <a:gd name="connsiteY9" fmla="*/ 962212 h 962212"/>
                  <a:gd name="connsiteX0-1" fmla="*/ 61103 w 698312"/>
                  <a:gd name="connsiteY0-2" fmla="*/ 0 h 1082820"/>
                  <a:gd name="connsiteX1-3" fmla="*/ 324068 w 698312"/>
                  <a:gd name="connsiteY1-4" fmla="*/ 197223 h 1082820"/>
                  <a:gd name="connsiteX2-5" fmla="*/ 551173 w 698312"/>
                  <a:gd name="connsiteY2-6" fmla="*/ 137459 h 1082820"/>
                  <a:gd name="connsiteX3-7" fmla="*/ 694609 w 698312"/>
                  <a:gd name="connsiteY3-8" fmla="*/ 472141 h 1082820"/>
                  <a:gd name="connsiteX4-9" fmla="*/ 401762 w 698312"/>
                  <a:gd name="connsiteY4-10" fmla="*/ 531906 h 1082820"/>
                  <a:gd name="connsiteX5-11" fmla="*/ 521291 w 698312"/>
                  <a:gd name="connsiteY5-12" fmla="*/ 770965 h 1082820"/>
                  <a:gd name="connsiteX6-13" fmla="*/ 371879 w 698312"/>
                  <a:gd name="connsiteY6-14" fmla="*/ 806823 h 1082820"/>
                  <a:gd name="connsiteX7-15" fmla="*/ 282232 w 698312"/>
                  <a:gd name="connsiteY7-16" fmla="*/ 693271 h 1082820"/>
                  <a:gd name="connsiteX8-17" fmla="*/ 126844 w 698312"/>
                  <a:gd name="connsiteY8-18" fmla="*/ 878541 h 1082820"/>
                  <a:gd name="connsiteX9-19" fmla="*/ 0 w 698312"/>
                  <a:gd name="connsiteY9-20" fmla="*/ 1082820 h 1082820"/>
                  <a:gd name="connsiteX0-21" fmla="*/ 61103 w 698312"/>
                  <a:gd name="connsiteY0-22" fmla="*/ 0 h 1082820"/>
                  <a:gd name="connsiteX1-23" fmla="*/ 324068 w 698312"/>
                  <a:gd name="connsiteY1-24" fmla="*/ 197223 h 1082820"/>
                  <a:gd name="connsiteX2-25" fmla="*/ 551173 w 698312"/>
                  <a:gd name="connsiteY2-26" fmla="*/ 137459 h 1082820"/>
                  <a:gd name="connsiteX3-27" fmla="*/ 694609 w 698312"/>
                  <a:gd name="connsiteY3-28" fmla="*/ 472141 h 1082820"/>
                  <a:gd name="connsiteX4-29" fmla="*/ 401762 w 698312"/>
                  <a:gd name="connsiteY4-30" fmla="*/ 531906 h 1082820"/>
                  <a:gd name="connsiteX5-31" fmla="*/ 521291 w 698312"/>
                  <a:gd name="connsiteY5-32" fmla="*/ 770965 h 1082820"/>
                  <a:gd name="connsiteX6-33" fmla="*/ 371879 w 698312"/>
                  <a:gd name="connsiteY6-34" fmla="*/ 806823 h 1082820"/>
                  <a:gd name="connsiteX7-35" fmla="*/ 282232 w 698312"/>
                  <a:gd name="connsiteY7-36" fmla="*/ 693271 h 1082820"/>
                  <a:gd name="connsiteX8-37" fmla="*/ 176111 w 698312"/>
                  <a:gd name="connsiteY8-38" fmla="*/ 905342 h 1082820"/>
                  <a:gd name="connsiteX9-39" fmla="*/ 0 w 698312"/>
                  <a:gd name="connsiteY9-40" fmla="*/ 1082820 h 108282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</a:cxnLst>
                <a:rect l="l" t="t" r="r" b="b"/>
                <a:pathLst>
                  <a:path w="698312" h="1082820">
                    <a:moveTo>
                      <a:pt x="61103" y="0"/>
                    </a:moveTo>
                    <a:cubicBezTo>
                      <a:pt x="151746" y="87156"/>
                      <a:pt x="242390" y="174313"/>
                      <a:pt x="324068" y="197223"/>
                    </a:cubicBezTo>
                    <a:cubicBezTo>
                      <a:pt x="405746" y="220133"/>
                      <a:pt x="489416" y="91639"/>
                      <a:pt x="551173" y="137459"/>
                    </a:cubicBezTo>
                    <a:cubicBezTo>
                      <a:pt x="612930" y="183279"/>
                      <a:pt x="719511" y="406400"/>
                      <a:pt x="694609" y="472141"/>
                    </a:cubicBezTo>
                    <a:cubicBezTo>
                      <a:pt x="669707" y="537882"/>
                      <a:pt x="430648" y="482102"/>
                      <a:pt x="401762" y="531906"/>
                    </a:cubicBezTo>
                    <a:cubicBezTo>
                      <a:pt x="372876" y="581710"/>
                      <a:pt x="526272" y="725146"/>
                      <a:pt x="521291" y="770965"/>
                    </a:cubicBezTo>
                    <a:cubicBezTo>
                      <a:pt x="516311" y="816785"/>
                      <a:pt x="411722" y="819772"/>
                      <a:pt x="371879" y="806823"/>
                    </a:cubicBezTo>
                    <a:cubicBezTo>
                      <a:pt x="332036" y="793874"/>
                      <a:pt x="314860" y="676851"/>
                      <a:pt x="282232" y="693271"/>
                    </a:cubicBezTo>
                    <a:cubicBezTo>
                      <a:pt x="249604" y="709691"/>
                      <a:pt x="223150" y="840417"/>
                      <a:pt x="176111" y="905342"/>
                    </a:cubicBezTo>
                    <a:cubicBezTo>
                      <a:pt x="129072" y="970267"/>
                      <a:pt x="69227" y="1063396"/>
                      <a:pt x="0" y="1082820"/>
                    </a:cubicBezTo>
                  </a:path>
                </a:pathLst>
              </a:custGeom>
              <a:noFill/>
              <a:ln w="2540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3" name="任意多边形 72"/>
              <p:cNvSpPr/>
              <p:nvPr/>
            </p:nvSpPr>
            <p:spPr>
              <a:xfrm>
                <a:off x="2353279" y="4809159"/>
                <a:ext cx="49757" cy="61548"/>
              </a:xfrm>
              <a:custGeom>
                <a:avLst/>
                <a:gdLst>
                  <a:gd name="connsiteX0" fmla="*/ 6763 w 126447"/>
                  <a:gd name="connsiteY0" fmla="*/ 18499 h 191822"/>
                  <a:gd name="connsiteX1" fmla="*/ 126292 w 126447"/>
                  <a:gd name="connsiteY1" fmla="*/ 24476 h 191822"/>
                  <a:gd name="connsiteX2" fmla="*/ 30669 w 126447"/>
                  <a:gd name="connsiteY2" fmla="*/ 191817 h 191822"/>
                  <a:gd name="connsiteX3" fmla="*/ 6763 w 126447"/>
                  <a:gd name="connsiteY3" fmla="*/ 18499 h 191822"/>
                  <a:gd name="connsiteX0-1" fmla="*/ 394 w 120595"/>
                  <a:gd name="connsiteY0-2" fmla="*/ 16500 h 159942"/>
                  <a:gd name="connsiteX1-3" fmla="*/ 119923 w 120595"/>
                  <a:gd name="connsiteY1-4" fmla="*/ 22477 h 159942"/>
                  <a:gd name="connsiteX2-5" fmla="*/ 84065 w 120595"/>
                  <a:gd name="connsiteY2-6" fmla="*/ 159936 h 159942"/>
                  <a:gd name="connsiteX3-7" fmla="*/ 394 w 120595"/>
                  <a:gd name="connsiteY3-8" fmla="*/ 16500 h 159942"/>
                  <a:gd name="connsiteX0-9" fmla="*/ 939 w 129518"/>
                  <a:gd name="connsiteY0-10" fmla="*/ 16500 h 160211"/>
                  <a:gd name="connsiteX1-11" fmla="*/ 120468 w 129518"/>
                  <a:gd name="connsiteY1-12" fmla="*/ 22477 h 160211"/>
                  <a:gd name="connsiteX2-13" fmla="*/ 84610 w 129518"/>
                  <a:gd name="connsiteY2-14" fmla="*/ 159936 h 160211"/>
                  <a:gd name="connsiteX3-15" fmla="*/ 939 w 129518"/>
                  <a:gd name="connsiteY3-16" fmla="*/ 16500 h 160211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129518" h="160211">
                    <a:moveTo>
                      <a:pt x="939" y="16500"/>
                    </a:moveTo>
                    <a:cubicBezTo>
                      <a:pt x="6915" y="-6410"/>
                      <a:pt x="116484" y="-6409"/>
                      <a:pt x="120468" y="22477"/>
                    </a:cubicBezTo>
                    <a:cubicBezTo>
                      <a:pt x="124452" y="51363"/>
                      <a:pt x="152344" y="152964"/>
                      <a:pt x="84610" y="159936"/>
                    </a:cubicBezTo>
                    <a:cubicBezTo>
                      <a:pt x="16876" y="166908"/>
                      <a:pt x="-5037" y="39410"/>
                      <a:pt x="939" y="16500"/>
                    </a:cubicBezTo>
                    <a:close/>
                  </a:path>
                </a:pathLst>
              </a:custGeom>
              <a:noFill/>
              <a:ln w="2540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4" name="任意多边形 73"/>
              <p:cNvSpPr/>
              <p:nvPr/>
            </p:nvSpPr>
            <p:spPr>
              <a:xfrm>
                <a:off x="2500518" y="4409062"/>
                <a:ext cx="255640" cy="461540"/>
              </a:xfrm>
              <a:custGeom>
                <a:avLst/>
                <a:gdLst>
                  <a:gd name="connsiteX0" fmla="*/ 420402 w 665437"/>
                  <a:gd name="connsiteY0" fmla="*/ 0 h 1201399"/>
                  <a:gd name="connsiteX1" fmla="*/ 181343 w 665437"/>
                  <a:gd name="connsiteY1" fmla="*/ 161365 h 1201399"/>
                  <a:gd name="connsiteX2" fmla="*/ 37908 w 665437"/>
                  <a:gd name="connsiteY2" fmla="*/ 173318 h 1201399"/>
                  <a:gd name="connsiteX3" fmla="*/ 2049 w 665437"/>
                  <a:gd name="connsiteY3" fmla="*/ 239059 h 1201399"/>
                  <a:gd name="connsiteX4" fmla="*/ 37908 w 665437"/>
                  <a:gd name="connsiteY4" fmla="*/ 579718 h 1201399"/>
                  <a:gd name="connsiteX5" fmla="*/ 306849 w 665437"/>
                  <a:gd name="connsiteY5" fmla="*/ 753036 h 1201399"/>
                  <a:gd name="connsiteX6" fmla="*/ 282943 w 665437"/>
                  <a:gd name="connsiteY6" fmla="*/ 926353 h 1201399"/>
                  <a:gd name="connsiteX7" fmla="*/ 336731 w 665437"/>
                  <a:gd name="connsiteY7" fmla="*/ 1093695 h 1201399"/>
                  <a:gd name="connsiteX8" fmla="*/ 306849 w 665437"/>
                  <a:gd name="connsiteY8" fmla="*/ 1201271 h 1201399"/>
                  <a:gd name="connsiteX9" fmla="*/ 408449 w 665437"/>
                  <a:gd name="connsiteY9" fmla="*/ 1111624 h 1201399"/>
                  <a:gd name="connsiteX10" fmla="*/ 444308 w 665437"/>
                  <a:gd name="connsiteY10" fmla="*/ 944283 h 1201399"/>
                  <a:gd name="connsiteX11" fmla="*/ 516025 w 665437"/>
                  <a:gd name="connsiteY11" fmla="*/ 818777 h 1201399"/>
                  <a:gd name="connsiteX12" fmla="*/ 665437 w 665437"/>
                  <a:gd name="connsiteY12" fmla="*/ 753036 h 1201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65437" h="1201399">
                    <a:moveTo>
                      <a:pt x="420402" y="0"/>
                    </a:moveTo>
                    <a:cubicBezTo>
                      <a:pt x="332747" y="66239"/>
                      <a:pt x="245092" y="132479"/>
                      <a:pt x="181343" y="161365"/>
                    </a:cubicBezTo>
                    <a:cubicBezTo>
                      <a:pt x="117594" y="190251"/>
                      <a:pt x="67790" y="160369"/>
                      <a:pt x="37908" y="173318"/>
                    </a:cubicBezTo>
                    <a:cubicBezTo>
                      <a:pt x="8026" y="186267"/>
                      <a:pt x="2049" y="171326"/>
                      <a:pt x="2049" y="239059"/>
                    </a:cubicBezTo>
                    <a:cubicBezTo>
                      <a:pt x="2049" y="306792"/>
                      <a:pt x="-12892" y="494055"/>
                      <a:pt x="37908" y="579718"/>
                    </a:cubicBezTo>
                    <a:cubicBezTo>
                      <a:pt x="88708" y="665381"/>
                      <a:pt x="266010" y="695264"/>
                      <a:pt x="306849" y="753036"/>
                    </a:cubicBezTo>
                    <a:cubicBezTo>
                      <a:pt x="347688" y="810808"/>
                      <a:pt x="277963" y="869577"/>
                      <a:pt x="282943" y="926353"/>
                    </a:cubicBezTo>
                    <a:cubicBezTo>
                      <a:pt x="287923" y="983129"/>
                      <a:pt x="332747" y="1047875"/>
                      <a:pt x="336731" y="1093695"/>
                    </a:cubicBezTo>
                    <a:cubicBezTo>
                      <a:pt x="340715" y="1139515"/>
                      <a:pt x="294896" y="1198283"/>
                      <a:pt x="306849" y="1201271"/>
                    </a:cubicBezTo>
                    <a:cubicBezTo>
                      <a:pt x="318802" y="1204259"/>
                      <a:pt x="385539" y="1154455"/>
                      <a:pt x="408449" y="1111624"/>
                    </a:cubicBezTo>
                    <a:cubicBezTo>
                      <a:pt x="431359" y="1068793"/>
                      <a:pt x="426379" y="993091"/>
                      <a:pt x="444308" y="944283"/>
                    </a:cubicBezTo>
                    <a:cubicBezTo>
                      <a:pt x="462237" y="895475"/>
                      <a:pt x="479170" y="850651"/>
                      <a:pt x="516025" y="818777"/>
                    </a:cubicBezTo>
                    <a:cubicBezTo>
                      <a:pt x="552880" y="786903"/>
                      <a:pt x="609158" y="769969"/>
                      <a:pt x="665437" y="753036"/>
                    </a:cubicBezTo>
                  </a:path>
                </a:pathLst>
              </a:custGeom>
              <a:noFill/>
              <a:ln w="2540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5" name="任意多边形 74"/>
              <p:cNvSpPr/>
              <p:nvPr/>
            </p:nvSpPr>
            <p:spPr>
              <a:xfrm>
                <a:off x="2693191" y="4801426"/>
                <a:ext cx="48215" cy="91839"/>
              </a:xfrm>
              <a:custGeom>
                <a:avLst/>
                <a:gdLst>
                  <a:gd name="connsiteX0" fmla="*/ 125506 w 125506"/>
                  <a:gd name="connsiteY0" fmla="*/ 0 h 239059"/>
                  <a:gd name="connsiteX1" fmla="*/ 59765 w 125506"/>
                  <a:gd name="connsiteY1" fmla="*/ 23906 h 239059"/>
                  <a:gd name="connsiteX2" fmla="*/ 0 w 125506"/>
                  <a:gd name="connsiteY2" fmla="*/ 143435 h 239059"/>
                  <a:gd name="connsiteX3" fmla="*/ 59765 w 125506"/>
                  <a:gd name="connsiteY3" fmla="*/ 239059 h 2390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5506" h="239059">
                    <a:moveTo>
                      <a:pt x="125506" y="0"/>
                    </a:moveTo>
                    <a:cubicBezTo>
                      <a:pt x="103094" y="0"/>
                      <a:pt x="80683" y="0"/>
                      <a:pt x="59765" y="23906"/>
                    </a:cubicBezTo>
                    <a:cubicBezTo>
                      <a:pt x="38847" y="47812"/>
                      <a:pt x="0" y="107576"/>
                      <a:pt x="0" y="143435"/>
                    </a:cubicBezTo>
                    <a:cubicBezTo>
                      <a:pt x="0" y="179294"/>
                      <a:pt x="29882" y="209176"/>
                      <a:pt x="59765" y="239059"/>
                    </a:cubicBezTo>
                  </a:path>
                </a:pathLst>
              </a:custGeom>
              <a:noFill/>
              <a:ln w="2540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54" name="任意多边形 53"/>
            <p:cNvSpPr/>
            <p:nvPr/>
          </p:nvSpPr>
          <p:spPr>
            <a:xfrm rot="20279529">
              <a:off x="2598988" y="4623569"/>
              <a:ext cx="174702" cy="83215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任意多边形 54"/>
            <p:cNvSpPr/>
            <p:nvPr/>
          </p:nvSpPr>
          <p:spPr>
            <a:xfrm rot="20279529">
              <a:off x="2479596" y="4480372"/>
              <a:ext cx="223342" cy="118799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任意多边形 55"/>
            <p:cNvSpPr/>
            <p:nvPr/>
          </p:nvSpPr>
          <p:spPr>
            <a:xfrm rot="20279529">
              <a:off x="2127434" y="4559064"/>
              <a:ext cx="113703" cy="55204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任意多边形 56"/>
            <p:cNvSpPr/>
            <p:nvPr/>
          </p:nvSpPr>
          <p:spPr>
            <a:xfrm rot="20279529">
              <a:off x="2594342" y="4571927"/>
              <a:ext cx="163589" cy="96477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任意多边形 57"/>
            <p:cNvSpPr/>
            <p:nvPr/>
          </p:nvSpPr>
          <p:spPr>
            <a:xfrm rot="20279529">
              <a:off x="2135496" y="4638952"/>
              <a:ext cx="269481" cy="148399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任意多边形 58"/>
            <p:cNvSpPr/>
            <p:nvPr/>
          </p:nvSpPr>
          <p:spPr>
            <a:xfrm rot="20279529">
              <a:off x="2551872" y="4532481"/>
              <a:ext cx="202631" cy="103393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任意多边形 59"/>
            <p:cNvSpPr/>
            <p:nvPr/>
          </p:nvSpPr>
          <p:spPr>
            <a:xfrm rot="20279529">
              <a:off x="2524326" y="4506288"/>
              <a:ext cx="197416" cy="96522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任意多边形 60"/>
            <p:cNvSpPr/>
            <p:nvPr/>
          </p:nvSpPr>
          <p:spPr>
            <a:xfrm rot="20279529">
              <a:off x="2501282" y="4464098"/>
              <a:ext cx="153497" cy="79925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任意多边形 61"/>
            <p:cNvSpPr/>
            <p:nvPr/>
          </p:nvSpPr>
          <p:spPr>
            <a:xfrm rot="20279529">
              <a:off x="2328701" y="4625707"/>
              <a:ext cx="74052" cy="28249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任意多边形 62"/>
            <p:cNvSpPr/>
            <p:nvPr/>
          </p:nvSpPr>
          <p:spPr>
            <a:xfrm rot="20279529">
              <a:off x="2130538" y="4603506"/>
              <a:ext cx="189693" cy="97507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任意多边形 63"/>
            <p:cNvSpPr/>
            <p:nvPr/>
          </p:nvSpPr>
          <p:spPr>
            <a:xfrm rot="20279529">
              <a:off x="2599025" y="4660637"/>
              <a:ext cx="191800" cy="92351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任意多边形 64"/>
            <p:cNvSpPr/>
            <p:nvPr/>
          </p:nvSpPr>
          <p:spPr>
            <a:xfrm rot="20279529">
              <a:off x="2611278" y="4795372"/>
              <a:ext cx="62292" cy="38099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任意多边形 65"/>
            <p:cNvSpPr/>
            <p:nvPr/>
          </p:nvSpPr>
          <p:spPr>
            <a:xfrm rot="20279529">
              <a:off x="2492800" y="4489548"/>
              <a:ext cx="71293" cy="50292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任意多边形 66"/>
            <p:cNvSpPr/>
            <p:nvPr/>
          </p:nvSpPr>
          <p:spPr>
            <a:xfrm rot="20279529">
              <a:off x="2118580" y="4584223"/>
              <a:ext cx="149665" cy="78198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任意多边形 67"/>
            <p:cNvSpPr/>
            <p:nvPr/>
          </p:nvSpPr>
          <p:spPr>
            <a:xfrm rot="20279529">
              <a:off x="2127493" y="4608630"/>
              <a:ext cx="255388" cy="139141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任意多边形 68"/>
            <p:cNvSpPr/>
            <p:nvPr/>
          </p:nvSpPr>
          <p:spPr>
            <a:xfrm rot="20279529">
              <a:off x="2284592" y="4709098"/>
              <a:ext cx="38604" cy="23656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任意多边形 69"/>
            <p:cNvSpPr/>
            <p:nvPr/>
          </p:nvSpPr>
          <p:spPr>
            <a:xfrm rot="20279529">
              <a:off x="2302799" y="4734812"/>
              <a:ext cx="38604" cy="23656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7" name="文本框 76"/>
          <p:cNvSpPr txBox="1"/>
          <p:nvPr/>
        </p:nvSpPr>
        <p:spPr>
          <a:xfrm>
            <a:off x="1495785" y="214373"/>
            <a:ext cx="2659702" cy="830997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4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项目功能</a:t>
            </a:r>
          </a:p>
        </p:txBody>
      </p:sp>
      <p:sp>
        <p:nvSpPr>
          <p:cNvPr id="78" name="椭圆 77"/>
          <p:cNvSpPr/>
          <p:nvPr/>
        </p:nvSpPr>
        <p:spPr>
          <a:xfrm>
            <a:off x="-894918" y="3954141"/>
            <a:ext cx="765646" cy="765646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椭圆 78"/>
          <p:cNvSpPr/>
          <p:nvPr/>
        </p:nvSpPr>
        <p:spPr>
          <a:xfrm>
            <a:off x="-894918" y="3195132"/>
            <a:ext cx="765646" cy="765646"/>
          </a:xfrm>
          <a:prstGeom prst="ellipse">
            <a:avLst/>
          </a:prstGeom>
          <a:solidFill>
            <a:srgbClr val="76AA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椭圆 85"/>
          <p:cNvSpPr/>
          <p:nvPr/>
        </p:nvSpPr>
        <p:spPr>
          <a:xfrm>
            <a:off x="-894918" y="2432805"/>
            <a:ext cx="765646" cy="765646"/>
          </a:xfrm>
          <a:prstGeom prst="ellipse">
            <a:avLst/>
          </a:prstGeom>
          <a:solidFill>
            <a:srgbClr val="FF3E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椭圆 86"/>
          <p:cNvSpPr/>
          <p:nvPr/>
        </p:nvSpPr>
        <p:spPr>
          <a:xfrm>
            <a:off x="-874228" y="1670696"/>
            <a:ext cx="765646" cy="765646"/>
          </a:xfrm>
          <a:prstGeom prst="ellipse">
            <a:avLst/>
          </a:prstGeom>
          <a:solidFill>
            <a:srgbClr val="F7B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任意多边形 45"/>
          <p:cNvSpPr/>
          <p:nvPr/>
        </p:nvSpPr>
        <p:spPr>
          <a:xfrm>
            <a:off x="4921008" y="1626127"/>
            <a:ext cx="4808608" cy="45719"/>
          </a:xfrm>
          <a:custGeom>
            <a:avLst/>
            <a:gdLst>
              <a:gd name="connsiteX0" fmla="*/ 0 w 3513221"/>
              <a:gd name="connsiteY0" fmla="*/ 32084 h 64281"/>
              <a:gd name="connsiteX1" fmla="*/ 930442 w 3513221"/>
              <a:gd name="connsiteY1" fmla="*/ 16042 h 64281"/>
              <a:gd name="connsiteX2" fmla="*/ 1892968 w 3513221"/>
              <a:gd name="connsiteY2" fmla="*/ 64168 h 64281"/>
              <a:gd name="connsiteX3" fmla="*/ 3513221 w 3513221"/>
              <a:gd name="connsiteY3" fmla="*/ 0 h 64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13221" h="64281">
                <a:moveTo>
                  <a:pt x="0" y="32084"/>
                </a:moveTo>
                <a:cubicBezTo>
                  <a:pt x="307473" y="21389"/>
                  <a:pt x="614947" y="10695"/>
                  <a:pt x="930442" y="16042"/>
                </a:cubicBezTo>
                <a:cubicBezTo>
                  <a:pt x="1245937" y="21389"/>
                  <a:pt x="1462505" y="66842"/>
                  <a:pt x="1892968" y="64168"/>
                </a:cubicBezTo>
                <a:cubicBezTo>
                  <a:pt x="2323431" y="61494"/>
                  <a:pt x="2918326" y="30747"/>
                  <a:pt x="3513221" y="0"/>
                </a:cubicBezTo>
              </a:path>
            </a:pathLst>
          </a:custGeom>
          <a:noFill/>
          <a:ln w="22225" cap="rnd">
            <a:solidFill>
              <a:schemeClr val="tx1">
                <a:lumMod val="75000"/>
                <a:lumOff val="25000"/>
              </a:schemeClr>
            </a:solidFill>
            <a:prstDash val="lg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31"/>
          <p:cNvSpPr/>
          <p:nvPr/>
        </p:nvSpPr>
        <p:spPr>
          <a:xfrm>
            <a:off x="722756" y="1478617"/>
            <a:ext cx="1739265" cy="483235"/>
          </a:xfrm>
          <a:custGeom>
            <a:avLst/>
            <a:gdLst>
              <a:gd name="connsiteX0" fmla="*/ 0 w 656493"/>
              <a:gd name="connsiteY0" fmla="*/ 316523 h 633046"/>
              <a:gd name="connsiteX1" fmla="*/ 328247 w 656493"/>
              <a:gd name="connsiteY1" fmla="*/ 0 h 633046"/>
              <a:gd name="connsiteX2" fmla="*/ 656494 w 656493"/>
              <a:gd name="connsiteY2" fmla="*/ 316523 h 633046"/>
              <a:gd name="connsiteX3" fmla="*/ 328247 w 656493"/>
              <a:gd name="connsiteY3" fmla="*/ 633046 h 633046"/>
              <a:gd name="connsiteX4" fmla="*/ 0 w 656493"/>
              <a:gd name="connsiteY4" fmla="*/ 316523 h 633046"/>
              <a:gd name="connsiteX0-1" fmla="*/ 328247 w 656494"/>
              <a:gd name="connsiteY0-2" fmla="*/ 0 h 633046"/>
              <a:gd name="connsiteX1-3" fmla="*/ 656494 w 656494"/>
              <a:gd name="connsiteY1-4" fmla="*/ 316523 h 633046"/>
              <a:gd name="connsiteX2-5" fmla="*/ 328247 w 656494"/>
              <a:gd name="connsiteY2-6" fmla="*/ 633046 h 633046"/>
              <a:gd name="connsiteX3-7" fmla="*/ 0 w 656494"/>
              <a:gd name="connsiteY3-8" fmla="*/ 316523 h 633046"/>
              <a:gd name="connsiteX4-9" fmla="*/ 419687 w 656494"/>
              <a:gd name="connsiteY4-10" fmla="*/ 91440 h 633046"/>
              <a:gd name="connsiteX0-11" fmla="*/ 402964 w 731211"/>
              <a:gd name="connsiteY0-12" fmla="*/ 0 h 633046"/>
              <a:gd name="connsiteX1-13" fmla="*/ 731211 w 731211"/>
              <a:gd name="connsiteY1-14" fmla="*/ 316523 h 633046"/>
              <a:gd name="connsiteX2-15" fmla="*/ 402964 w 731211"/>
              <a:gd name="connsiteY2-16" fmla="*/ 633046 h 633046"/>
              <a:gd name="connsiteX3-17" fmla="*/ 74717 w 731211"/>
              <a:gd name="connsiteY3-18" fmla="*/ 316523 h 633046"/>
              <a:gd name="connsiteX4-19" fmla="*/ 161895 w 731211"/>
              <a:gd name="connsiteY4-20" fmla="*/ 152400 h 633046"/>
              <a:gd name="connsiteX0-21" fmla="*/ 353700 w 681947"/>
              <a:gd name="connsiteY0-22" fmla="*/ 0 h 633046"/>
              <a:gd name="connsiteX1-23" fmla="*/ 681947 w 681947"/>
              <a:gd name="connsiteY1-24" fmla="*/ 316523 h 633046"/>
              <a:gd name="connsiteX2-25" fmla="*/ 353700 w 681947"/>
              <a:gd name="connsiteY2-26" fmla="*/ 633046 h 633046"/>
              <a:gd name="connsiteX3-27" fmla="*/ 25453 w 681947"/>
              <a:gd name="connsiteY3-28" fmla="*/ 316523 h 633046"/>
              <a:gd name="connsiteX4-29" fmla="*/ 112631 w 681947"/>
              <a:gd name="connsiteY4-30" fmla="*/ 152400 h 633046"/>
              <a:gd name="connsiteX0-31" fmla="*/ 341249 w 669496"/>
              <a:gd name="connsiteY0-32" fmla="*/ 0 h 633046"/>
              <a:gd name="connsiteX1-33" fmla="*/ 669496 w 669496"/>
              <a:gd name="connsiteY1-34" fmla="*/ 316523 h 633046"/>
              <a:gd name="connsiteX2-35" fmla="*/ 341249 w 669496"/>
              <a:gd name="connsiteY2-36" fmla="*/ 633046 h 633046"/>
              <a:gd name="connsiteX3-37" fmla="*/ 13002 w 669496"/>
              <a:gd name="connsiteY3-38" fmla="*/ 316523 h 633046"/>
              <a:gd name="connsiteX4-39" fmla="*/ 100180 w 669496"/>
              <a:gd name="connsiteY4-40" fmla="*/ 152400 h 633046"/>
              <a:gd name="connsiteX0-41" fmla="*/ 347951 w 676198"/>
              <a:gd name="connsiteY0-42" fmla="*/ 0 h 633046"/>
              <a:gd name="connsiteX1-43" fmla="*/ 676198 w 676198"/>
              <a:gd name="connsiteY1-44" fmla="*/ 316523 h 633046"/>
              <a:gd name="connsiteX2-45" fmla="*/ 347951 w 676198"/>
              <a:gd name="connsiteY2-46" fmla="*/ 633046 h 633046"/>
              <a:gd name="connsiteX3-47" fmla="*/ 19704 w 676198"/>
              <a:gd name="connsiteY3-48" fmla="*/ 316523 h 633046"/>
              <a:gd name="connsiteX4-49" fmla="*/ 79173 w 676198"/>
              <a:gd name="connsiteY4-50" fmla="*/ 113607 h 633046"/>
              <a:gd name="connsiteX0-51" fmla="*/ 333371 w 661618"/>
              <a:gd name="connsiteY0-52" fmla="*/ 0 h 633046"/>
              <a:gd name="connsiteX1-53" fmla="*/ 661618 w 661618"/>
              <a:gd name="connsiteY1-54" fmla="*/ 316523 h 633046"/>
              <a:gd name="connsiteX2-55" fmla="*/ 333371 w 661618"/>
              <a:gd name="connsiteY2-56" fmla="*/ 633046 h 633046"/>
              <a:gd name="connsiteX3-57" fmla="*/ 5124 w 661618"/>
              <a:gd name="connsiteY3-58" fmla="*/ 316523 h 633046"/>
              <a:gd name="connsiteX4-59" fmla="*/ 64593 w 661618"/>
              <a:gd name="connsiteY4-60" fmla="*/ 113607 h 633046"/>
              <a:gd name="connsiteX0-61" fmla="*/ 178200 w 661618"/>
              <a:gd name="connsiteY0-62" fmla="*/ 0 h 583170"/>
              <a:gd name="connsiteX1-63" fmla="*/ 661618 w 661618"/>
              <a:gd name="connsiteY1-64" fmla="*/ 266647 h 583170"/>
              <a:gd name="connsiteX2-65" fmla="*/ 333371 w 661618"/>
              <a:gd name="connsiteY2-66" fmla="*/ 583170 h 583170"/>
              <a:gd name="connsiteX3-67" fmla="*/ 5124 w 661618"/>
              <a:gd name="connsiteY3-68" fmla="*/ 266647 h 583170"/>
              <a:gd name="connsiteX4-69" fmla="*/ 64593 w 661618"/>
              <a:gd name="connsiteY4-70" fmla="*/ 63731 h 583170"/>
              <a:gd name="connsiteX0-71" fmla="*/ 178200 w 662133"/>
              <a:gd name="connsiteY0-72" fmla="*/ 66578 h 649748"/>
              <a:gd name="connsiteX1-73" fmla="*/ 412660 w 662133"/>
              <a:gd name="connsiteY1-74" fmla="*/ 10947 h 649748"/>
              <a:gd name="connsiteX2-75" fmla="*/ 661618 w 662133"/>
              <a:gd name="connsiteY2-76" fmla="*/ 333225 h 649748"/>
              <a:gd name="connsiteX3-77" fmla="*/ 333371 w 662133"/>
              <a:gd name="connsiteY3-78" fmla="*/ 649748 h 649748"/>
              <a:gd name="connsiteX4-79" fmla="*/ 5124 w 662133"/>
              <a:gd name="connsiteY4-80" fmla="*/ 333225 h 649748"/>
              <a:gd name="connsiteX5" fmla="*/ 64593 w 662133"/>
              <a:gd name="connsiteY5" fmla="*/ 130309 h 649748"/>
              <a:gd name="connsiteX0-81" fmla="*/ 178200 w 662148"/>
              <a:gd name="connsiteY0-82" fmla="*/ 66578 h 649748"/>
              <a:gd name="connsiteX1-83" fmla="*/ 412660 w 662148"/>
              <a:gd name="connsiteY1-84" fmla="*/ 10947 h 649748"/>
              <a:gd name="connsiteX2-85" fmla="*/ 661618 w 662148"/>
              <a:gd name="connsiteY2-86" fmla="*/ 333225 h 649748"/>
              <a:gd name="connsiteX3-87" fmla="*/ 333371 w 662148"/>
              <a:gd name="connsiteY3-88" fmla="*/ 649748 h 649748"/>
              <a:gd name="connsiteX4-89" fmla="*/ 5124 w 662148"/>
              <a:gd name="connsiteY4-90" fmla="*/ 333225 h 649748"/>
              <a:gd name="connsiteX5-91" fmla="*/ 64593 w 662148"/>
              <a:gd name="connsiteY5-92" fmla="*/ 130309 h 649748"/>
              <a:gd name="connsiteX0-93" fmla="*/ 178200 w 662148"/>
              <a:gd name="connsiteY0-94" fmla="*/ 61032 h 644202"/>
              <a:gd name="connsiteX1-95" fmla="*/ 412660 w 662148"/>
              <a:gd name="connsiteY1-96" fmla="*/ 5401 h 644202"/>
              <a:gd name="connsiteX2-97" fmla="*/ 661618 w 662148"/>
              <a:gd name="connsiteY2-98" fmla="*/ 327679 h 644202"/>
              <a:gd name="connsiteX3-99" fmla="*/ 333371 w 662148"/>
              <a:gd name="connsiteY3-100" fmla="*/ 644202 h 644202"/>
              <a:gd name="connsiteX4-101" fmla="*/ 5124 w 662148"/>
              <a:gd name="connsiteY4-102" fmla="*/ 327679 h 644202"/>
              <a:gd name="connsiteX5-103" fmla="*/ 64593 w 662148"/>
              <a:gd name="connsiteY5-104" fmla="*/ 124763 h 644202"/>
              <a:gd name="connsiteX0-105" fmla="*/ 178200 w 662148"/>
              <a:gd name="connsiteY0-106" fmla="*/ 75865 h 659035"/>
              <a:gd name="connsiteX1-107" fmla="*/ 168819 w 662148"/>
              <a:gd name="connsiteY1-108" fmla="*/ 31317 h 659035"/>
              <a:gd name="connsiteX2-109" fmla="*/ 412660 w 662148"/>
              <a:gd name="connsiteY2-110" fmla="*/ 20234 h 659035"/>
              <a:gd name="connsiteX3-111" fmla="*/ 661618 w 662148"/>
              <a:gd name="connsiteY3-112" fmla="*/ 342512 h 659035"/>
              <a:gd name="connsiteX4-113" fmla="*/ 333371 w 662148"/>
              <a:gd name="connsiteY4-114" fmla="*/ 659035 h 659035"/>
              <a:gd name="connsiteX5-115" fmla="*/ 5124 w 662148"/>
              <a:gd name="connsiteY5-116" fmla="*/ 342512 h 659035"/>
              <a:gd name="connsiteX6" fmla="*/ 64593 w 662148"/>
              <a:gd name="connsiteY6" fmla="*/ 139596 h 659035"/>
              <a:gd name="connsiteX0-117" fmla="*/ 178200 w 662148"/>
              <a:gd name="connsiteY0-118" fmla="*/ 68901 h 652071"/>
              <a:gd name="connsiteX1-119" fmla="*/ 130026 w 662148"/>
              <a:gd name="connsiteY1-120" fmla="*/ 68688 h 652071"/>
              <a:gd name="connsiteX2-121" fmla="*/ 412660 w 662148"/>
              <a:gd name="connsiteY2-122" fmla="*/ 13270 h 652071"/>
              <a:gd name="connsiteX3-123" fmla="*/ 661618 w 662148"/>
              <a:gd name="connsiteY3-124" fmla="*/ 335548 h 652071"/>
              <a:gd name="connsiteX4-125" fmla="*/ 333371 w 662148"/>
              <a:gd name="connsiteY4-126" fmla="*/ 652071 h 652071"/>
              <a:gd name="connsiteX5-127" fmla="*/ 5124 w 662148"/>
              <a:gd name="connsiteY5-128" fmla="*/ 335548 h 652071"/>
              <a:gd name="connsiteX6-129" fmla="*/ 64593 w 662148"/>
              <a:gd name="connsiteY6-130" fmla="*/ 132632 h 652071"/>
              <a:gd name="connsiteX0-131" fmla="*/ 178200 w 662220"/>
              <a:gd name="connsiteY0-132" fmla="*/ 68901 h 652071"/>
              <a:gd name="connsiteX1-133" fmla="*/ 130026 w 662220"/>
              <a:gd name="connsiteY1-134" fmla="*/ 68688 h 652071"/>
              <a:gd name="connsiteX2-135" fmla="*/ 412660 w 662220"/>
              <a:gd name="connsiteY2-136" fmla="*/ 13270 h 652071"/>
              <a:gd name="connsiteX3-137" fmla="*/ 661618 w 662220"/>
              <a:gd name="connsiteY3-138" fmla="*/ 335548 h 652071"/>
              <a:gd name="connsiteX4-139" fmla="*/ 333371 w 662220"/>
              <a:gd name="connsiteY4-140" fmla="*/ 652071 h 652071"/>
              <a:gd name="connsiteX5-141" fmla="*/ 5124 w 662220"/>
              <a:gd name="connsiteY5-142" fmla="*/ 335548 h 652071"/>
              <a:gd name="connsiteX6-143" fmla="*/ 64593 w 662220"/>
              <a:gd name="connsiteY6-144" fmla="*/ 132632 h 652071"/>
              <a:gd name="connsiteX0-145" fmla="*/ 178200 w 662220"/>
              <a:gd name="connsiteY0-146" fmla="*/ 58449 h 641619"/>
              <a:gd name="connsiteX1-147" fmla="*/ 130026 w 662220"/>
              <a:gd name="connsiteY1-148" fmla="*/ 58236 h 641619"/>
              <a:gd name="connsiteX2-149" fmla="*/ 412660 w 662220"/>
              <a:gd name="connsiteY2-150" fmla="*/ 2818 h 641619"/>
              <a:gd name="connsiteX3-151" fmla="*/ 661618 w 662220"/>
              <a:gd name="connsiteY3-152" fmla="*/ 325096 h 641619"/>
              <a:gd name="connsiteX4-153" fmla="*/ 333371 w 662220"/>
              <a:gd name="connsiteY4-154" fmla="*/ 641619 h 641619"/>
              <a:gd name="connsiteX5-155" fmla="*/ 5124 w 662220"/>
              <a:gd name="connsiteY5-156" fmla="*/ 325096 h 641619"/>
              <a:gd name="connsiteX6-157" fmla="*/ 64593 w 662220"/>
              <a:gd name="connsiteY6-158" fmla="*/ 122180 h 641619"/>
              <a:gd name="connsiteX0-159" fmla="*/ 178200 w 662220"/>
              <a:gd name="connsiteY0-160" fmla="*/ 58449 h 641619"/>
              <a:gd name="connsiteX1-161" fmla="*/ 130026 w 662220"/>
              <a:gd name="connsiteY1-162" fmla="*/ 58236 h 641619"/>
              <a:gd name="connsiteX2-163" fmla="*/ 412660 w 662220"/>
              <a:gd name="connsiteY2-164" fmla="*/ 2818 h 641619"/>
              <a:gd name="connsiteX3-165" fmla="*/ 661618 w 662220"/>
              <a:gd name="connsiteY3-166" fmla="*/ 325096 h 641619"/>
              <a:gd name="connsiteX4-167" fmla="*/ 333371 w 662220"/>
              <a:gd name="connsiteY4-168" fmla="*/ 641619 h 641619"/>
              <a:gd name="connsiteX5-169" fmla="*/ 5124 w 662220"/>
              <a:gd name="connsiteY5-170" fmla="*/ 325096 h 641619"/>
              <a:gd name="connsiteX6-171" fmla="*/ 64593 w 662220"/>
              <a:gd name="connsiteY6-172" fmla="*/ 122180 h 641619"/>
              <a:gd name="connsiteX0-173" fmla="*/ 178200 w 662220"/>
              <a:gd name="connsiteY0-174" fmla="*/ 58449 h 641619"/>
              <a:gd name="connsiteX1-175" fmla="*/ 130026 w 662220"/>
              <a:gd name="connsiteY1-176" fmla="*/ 58236 h 641619"/>
              <a:gd name="connsiteX2-177" fmla="*/ 412660 w 662220"/>
              <a:gd name="connsiteY2-178" fmla="*/ 2818 h 641619"/>
              <a:gd name="connsiteX3-179" fmla="*/ 661618 w 662220"/>
              <a:gd name="connsiteY3-180" fmla="*/ 325096 h 641619"/>
              <a:gd name="connsiteX4-181" fmla="*/ 333371 w 662220"/>
              <a:gd name="connsiteY4-182" fmla="*/ 641619 h 641619"/>
              <a:gd name="connsiteX5-183" fmla="*/ 5124 w 662220"/>
              <a:gd name="connsiteY5-184" fmla="*/ 325096 h 641619"/>
              <a:gd name="connsiteX6-185" fmla="*/ 64593 w 662220"/>
              <a:gd name="connsiteY6-186" fmla="*/ 122180 h 641619"/>
              <a:gd name="connsiteX0-187" fmla="*/ 178200 w 662220"/>
              <a:gd name="connsiteY0-188" fmla="*/ 58449 h 641619"/>
              <a:gd name="connsiteX1-189" fmla="*/ 130026 w 662220"/>
              <a:gd name="connsiteY1-190" fmla="*/ 58236 h 641619"/>
              <a:gd name="connsiteX2-191" fmla="*/ 412660 w 662220"/>
              <a:gd name="connsiteY2-192" fmla="*/ 2818 h 641619"/>
              <a:gd name="connsiteX3-193" fmla="*/ 661618 w 662220"/>
              <a:gd name="connsiteY3-194" fmla="*/ 325096 h 641619"/>
              <a:gd name="connsiteX4-195" fmla="*/ 333371 w 662220"/>
              <a:gd name="connsiteY4-196" fmla="*/ 641619 h 641619"/>
              <a:gd name="connsiteX5-197" fmla="*/ 5124 w 662220"/>
              <a:gd name="connsiteY5-198" fmla="*/ 325096 h 641619"/>
              <a:gd name="connsiteX6-199" fmla="*/ 64593 w 662220"/>
              <a:gd name="connsiteY6-200" fmla="*/ 122180 h 641619"/>
              <a:gd name="connsiteX0-201" fmla="*/ 178200 w 662220"/>
              <a:gd name="connsiteY0-202" fmla="*/ 58449 h 641619"/>
              <a:gd name="connsiteX1-203" fmla="*/ 130026 w 662220"/>
              <a:gd name="connsiteY1-204" fmla="*/ 58236 h 641619"/>
              <a:gd name="connsiteX2-205" fmla="*/ 412660 w 662220"/>
              <a:gd name="connsiteY2-206" fmla="*/ 2818 h 641619"/>
              <a:gd name="connsiteX3-207" fmla="*/ 661618 w 662220"/>
              <a:gd name="connsiteY3-208" fmla="*/ 325096 h 641619"/>
              <a:gd name="connsiteX4-209" fmla="*/ 333371 w 662220"/>
              <a:gd name="connsiteY4-210" fmla="*/ 641619 h 641619"/>
              <a:gd name="connsiteX5-211" fmla="*/ 5124 w 662220"/>
              <a:gd name="connsiteY5-212" fmla="*/ 325096 h 641619"/>
              <a:gd name="connsiteX6-213" fmla="*/ 64593 w 662220"/>
              <a:gd name="connsiteY6-214" fmla="*/ 122180 h 641619"/>
              <a:gd name="connsiteX0-215" fmla="*/ 176252 w 660272"/>
              <a:gd name="connsiteY0-216" fmla="*/ 58449 h 641619"/>
              <a:gd name="connsiteX1-217" fmla="*/ 128078 w 660272"/>
              <a:gd name="connsiteY1-218" fmla="*/ 58236 h 641619"/>
              <a:gd name="connsiteX2-219" fmla="*/ 410712 w 660272"/>
              <a:gd name="connsiteY2-220" fmla="*/ 2818 h 641619"/>
              <a:gd name="connsiteX3-221" fmla="*/ 659670 w 660272"/>
              <a:gd name="connsiteY3-222" fmla="*/ 325096 h 641619"/>
              <a:gd name="connsiteX4-223" fmla="*/ 331423 w 660272"/>
              <a:gd name="connsiteY4-224" fmla="*/ 641619 h 641619"/>
              <a:gd name="connsiteX5-225" fmla="*/ 3176 w 660272"/>
              <a:gd name="connsiteY5-226" fmla="*/ 325096 h 641619"/>
              <a:gd name="connsiteX6-227" fmla="*/ 62645 w 660272"/>
              <a:gd name="connsiteY6-228" fmla="*/ 122180 h 641619"/>
              <a:gd name="connsiteX0-229" fmla="*/ 253837 w 660272"/>
              <a:gd name="connsiteY0-230" fmla="*/ 30740 h 641619"/>
              <a:gd name="connsiteX1-231" fmla="*/ 128078 w 660272"/>
              <a:gd name="connsiteY1-232" fmla="*/ 58236 h 641619"/>
              <a:gd name="connsiteX2-233" fmla="*/ 410712 w 660272"/>
              <a:gd name="connsiteY2-234" fmla="*/ 2818 h 641619"/>
              <a:gd name="connsiteX3-235" fmla="*/ 659670 w 660272"/>
              <a:gd name="connsiteY3-236" fmla="*/ 325096 h 641619"/>
              <a:gd name="connsiteX4-237" fmla="*/ 331423 w 660272"/>
              <a:gd name="connsiteY4-238" fmla="*/ 641619 h 641619"/>
              <a:gd name="connsiteX5-239" fmla="*/ 3176 w 660272"/>
              <a:gd name="connsiteY5-240" fmla="*/ 325096 h 641619"/>
              <a:gd name="connsiteX6-241" fmla="*/ 62645 w 660272"/>
              <a:gd name="connsiteY6-242" fmla="*/ 122180 h 641619"/>
              <a:gd name="connsiteX0-243" fmla="*/ 253837 w 660191"/>
              <a:gd name="connsiteY0-244" fmla="*/ 41069 h 651948"/>
              <a:gd name="connsiteX1-245" fmla="*/ 161329 w 660191"/>
              <a:gd name="connsiteY1-246" fmla="*/ 63023 h 651948"/>
              <a:gd name="connsiteX2-247" fmla="*/ 410712 w 660191"/>
              <a:gd name="connsiteY2-248" fmla="*/ 13147 h 651948"/>
              <a:gd name="connsiteX3-249" fmla="*/ 659670 w 660191"/>
              <a:gd name="connsiteY3-250" fmla="*/ 335425 h 651948"/>
              <a:gd name="connsiteX4-251" fmla="*/ 331423 w 660191"/>
              <a:gd name="connsiteY4-252" fmla="*/ 651948 h 651948"/>
              <a:gd name="connsiteX5-253" fmla="*/ 3176 w 660191"/>
              <a:gd name="connsiteY5-254" fmla="*/ 335425 h 651948"/>
              <a:gd name="connsiteX6-255" fmla="*/ 62645 w 660191"/>
              <a:gd name="connsiteY6-256" fmla="*/ 132509 h 651948"/>
              <a:gd name="connsiteX0-257" fmla="*/ 253837 w 660897"/>
              <a:gd name="connsiteY0-258" fmla="*/ 45475 h 656354"/>
              <a:gd name="connsiteX1-259" fmla="*/ 161329 w 660897"/>
              <a:gd name="connsiteY1-260" fmla="*/ 67429 h 656354"/>
              <a:gd name="connsiteX2-261" fmla="*/ 410712 w 660897"/>
              <a:gd name="connsiteY2-262" fmla="*/ 17553 h 656354"/>
              <a:gd name="connsiteX3-263" fmla="*/ 659670 w 660897"/>
              <a:gd name="connsiteY3-264" fmla="*/ 339831 h 656354"/>
              <a:gd name="connsiteX4-265" fmla="*/ 331423 w 660897"/>
              <a:gd name="connsiteY4-266" fmla="*/ 656354 h 656354"/>
              <a:gd name="connsiteX5-267" fmla="*/ 3176 w 660897"/>
              <a:gd name="connsiteY5-268" fmla="*/ 339831 h 656354"/>
              <a:gd name="connsiteX6-269" fmla="*/ 62645 w 660897"/>
              <a:gd name="connsiteY6-270" fmla="*/ 136915 h 656354"/>
              <a:gd name="connsiteX0-271" fmla="*/ 253837 w 660406"/>
              <a:gd name="connsiteY0-272" fmla="*/ 41070 h 651949"/>
              <a:gd name="connsiteX1-273" fmla="*/ 161329 w 660406"/>
              <a:gd name="connsiteY1-274" fmla="*/ 63024 h 651949"/>
              <a:gd name="connsiteX2-275" fmla="*/ 410712 w 660406"/>
              <a:gd name="connsiteY2-276" fmla="*/ 13148 h 651949"/>
              <a:gd name="connsiteX3-277" fmla="*/ 659670 w 660406"/>
              <a:gd name="connsiteY3-278" fmla="*/ 335426 h 651949"/>
              <a:gd name="connsiteX4-279" fmla="*/ 331423 w 660406"/>
              <a:gd name="connsiteY4-280" fmla="*/ 651949 h 651949"/>
              <a:gd name="connsiteX5-281" fmla="*/ 3176 w 660406"/>
              <a:gd name="connsiteY5-282" fmla="*/ 335426 h 651949"/>
              <a:gd name="connsiteX6-283" fmla="*/ 62645 w 660406"/>
              <a:gd name="connsiteY6-284" fmla="*/ 132510 h 651949"/>
              <a:gd name="connsiteX0-285" fmla="*/ 161329 w 660406"/>
              <a:gd name="connsiteY0-286" fmla="*/ 63024 h 651949"/>
              <a:gd name="connsiteX1-287" fmla="*/ 410712 w 660406"/>
              <a:gd name="connsiteY1-288" fmla="*/ 13148 h 651949"/>
              <a:gd name="connsiteX2-289" fmla="*/ 659670 w 660406"/>
              <a:gd name="connsiteY2-290" fmla="*/ 335426 h 651949"/>
              <a:gd name="connsiteX3-291" fmla="*/ 331423 w 660406"/>
              <a:gd name="connsiteY3-292" fmla="*/ 651949 h 651949"/>
              <a:gd name="connsiteX4-293" fmla="*/ 3176 w 660406"/>
              <a:gd name="connsiteY4-294" fmla="*/ 335426 h 651949"/>
              <a:gd name="connsiteX5-295" fmla="*/ 62645 w 660406"/>
              <a:gd name="connsiteY5-296" fmla="*/ 132510 h 651949"/>
              <a:gd name="connsiteX0-297" fmla="*/ 128078 w 660207"/>
              <a:gd name="connsiteY0-298" fmla="*/ 63024 h 651949"/>
              <a:gd name="connsiteX1-299" fmla="*/ 410712 w 660207"/>
              <a:gd name="connsiteY1-300" fmla="*/ 13148 h 651949"/>
              <a:gd name="connsiteX2-301" fmla="*/ 659670 w 660207"/>
              <a:gd name="connsiteY2-302" fmla="*/ 335426 h 651949"/>
              <a:gd name="connsiteX3-303" fmla="*/ 331423 w 660207"/>
              <a:gd name="connsiteY3-304" fmla="*/ 651949 h 651949"/>
              <a:gd name="connsiteX4-305" fmla="*/ 3176 w 660207"/>
              <a:gd name="connsiteY4-306" fmla="*/ 335426 h 651949"/>
              <a:gd name="connsiteX5-307" fmla="*/ 62645 w 660207"/>
              <a:gd name="connsiteY5-308" fmla="*/ 132510 h 651949"/>
              <a:gd name="connsiteX0-309" fmla="*/ 128078 w 660438"/>
              <a:gd name="connsiteY0-310" fmla="*/ 60888 h 649813"/>
              <a:gd name="connsiteX1-311" fmla="*/ 410712 w 660438"/>
              <a:gd name="connsiteY1-312" fmla="*/ 11012 h 649813"/>
              <a:gd name="connsiteX2-313" fmla="*/ 659670 w 660438"/>
              <a:gd name="connsiteY2-314" fmla="*/ 333290 h 649813"/>
              <a:gd name="connsiteX3-315" fmla="*/ 331423 w 660438"/>
              <a:gd name="connsiteY3-316" fmla="*/ 649813 h 649813"/>
              <a:gd name="connsiteX4-317" fmla="*/ 3176 w 660438"/>
              <a:gd name="connsiteY4-318" fmla="*/ 333290 h 649813"/>
              <a:gd name="connsiteX5-319" fmla="*/ 62645 w 660438"/>
              <a:gd name="connsiteY5-320" fmla="*/ 130374 h 649813"/>
              <a:gd name="connsiteX0-321" fmla="*/ 128078 w 660438"/>
              <a:gd name="connsiteY0-322" fmla="*/ 64927 h 653852"/>
              <a:gd name="connsiteX1-323" fmla="*/ 410712 w 660438"/>
              <a:gd name="connsiteY1-324" fmla="*/ 15051 h 653852"/>
              <a:gd name="connsiteX2-325" fmla="*/ 659670 w 660438"/>
              <a:gd name="connsiteY2-326" fmla="*/ 337329 h 653852"/>
              <a:gd name="connsiteX3-327" fmla="*/ 331423 w 660438"/>
              <a:gd name="connsiteY3-328" fmla="*/ 653852 h 653852"/>
              <a:gd name="connsiteX4-329" fmla="*/ 3176 w 660438"/>
              <a:gd name="connsiteY4-330" fmla="*/ 337329 h 653852"/>
              <a:gd name="connsiteX5-331" fmla="*/ 62645 w 660438"/>
              <a:gd name="connsiteY5-332" fmla="*/ 134413 h 653852"/>
              <a:gd name="connsiteX0-333" fmla="*/ 128078 w 687378"/>
              <a:gd name="connsiteY0-334" fmla="*/ 58090 h 647015"/>
              <a:gd name="connsiteX1-335" fmla="*/ 571432 w 687378"/>
              <a:gd name="connsiteY1-336" fmla="*/ 16673 h 647015"/>
              <a:gd name="connsiteX2-337" fmla="*/ 659670 w 687378"/>
              <a:gd name="connsiteY2-338" fmla="*/ 330492 h 647015"/>
              <a:gd name="connsiteX3-339" fmla="*/ 331423 w 687378"/>
              <a:gd name="connsiteY3-340" fmla="*/ 647015 h 647015"/>
              <a:gd name="connsiteX4-341" fmla="*/ 3176 w 687378"/>
              <a:gd name="connsiteY4-342" fmla="*/ 330492 h 647015"/>
              <a:gd name="connsiteX5-343" fmla="*/ 62645 w 687378"/>
              <a:gd name="connsiteY5-344" fmla="*/ 127576 h 647015"/>
              <a:gd name="connsiteX0-345" fmla="*/ 128078 w 677145"/>
              <a:gd name="connsiteY0-346" fmla="*/ 58090 h 663933"/>
              <a:gd name="connsiteX1-347" fmla="*/ 571432 w 677145"/>
              <a:gd name="connsiteY1-348" fmla="*/ 16673 h 663933"/>
              <a:gd name="connsiteX2-349" fmla="*/ 659670 w 677145"/>
              <a:gd name="connsiteY2-350" fmla="*/ 330492 h 663933"/>
              <a:gd name="connsiteX3-351" fmla="*/ 559815 w 677145"/>
              <a:gd name="connsiteY3-352" fmla="*/ 663933 h 663933"/>
              <a:gd name="connsiteX4-353" fmla="*/ 3176 w 677145"/>
              <a:gd name="connsiteY4-354" fmla="*/ 330492 h 663933"/>
              <a:gd name="connsiteX5-355" fmla="*/ 62645 w 677145"/>
              <a:gd name="connsiteY5-356" fmla="*/ 127576 h 663933"/>
              <a:gd name="connsiteX0-357" fmla="*/ 101940 w 644966"/>
              <a:gd name="connsiteY0-358" fmla="*/ 58090 h 685888"/>
              <a:gd name="connsiteX1-359" fmla="*/ 545294 w 644966"/>
              <a:gd name="connsiteY1-360" fmla="*/ 16673 h 685888"/>
              <a:gd name="connsiteX2-361" fmla="*/ 633532 w 644966"/>
              <a:gd name="connsiteY2-362" fmla="*/ 330492 h 685888"/>
              <a:gd name="connsiteX3-363" fmla="*/ 533677 w 644966"/>
              <a:gd name="connsiteY3-364" fmla="*/ 663933 h 685888"/>
              <a:gd name="connsiteX4-365" fmla="*/ 10874 w 644966"/>
              <a:gd name="connsiteY4-366" fmla="*/ 575801 h 685888"/>
              <a:gd name="connsiteX5-367" fmla="*/ 36507 w 644966"/>
              <a:gd name="connsiteY5-368" fmla="*/ 127576 h 685888"/>
              <a:gd name="connsiteX0-369" fmla="*/ 101940 w 642626"/>
              <a:gd name="connsiteY0-370" fmla="*/ 58090 h 654766"/>
              <a:gd name="connsiteX1-371" fmla="*/ 545294 w 642626"/>
              <a:gd name="connsiteY1-372" fmla="*/ 16673 h 654766"/>
              <a:gd name="connsiteX2-373" fmla="*/ 633532 w 642626"/>
              <a:gd name="connsiteY2-374" fmla="*/ 330492 h 654766"/>
              <a:gd name="connsiteX3-375" fmla="*/ 567513 w 642626"/>
              <a:gd name="connsiteY3-376" fmla="*/ 613179 h 654766"/>
              <a:gd name="connsiteX4-377" fmla="*/ 10874 w 642626"/>
              <a:gd name="connsiteY4-378" fmla="*/ 575801 h 654766"/>
              <a:gd name="connsiteX5-379" fmla="*/ 36507 w 642626"/>
              <a:gd name="connsiteY5-380" fmla="*/ 127576 h 654766"/>
              <a:gd name="connsiteX0-381" fmla="*/ 101940 w 642626"/>
              <a:gd name="connsiteY0-382" fmla="*/ 30477 h 627153"/>
              <a:gd name="connsiteX1-383" fmla="*/ 545294 w 642626"/>
              <a:gd name="connsiteY1-384" fmla="*/ 31354 h 627153"/>
              <a:gd name="connsiteX2-385" fmla="*/ 633532 w 642626"/>
              <a:gd name="connsiteY2-386" fmla="*/ 302879 h 627153"/>
              <a:gd name="connsiteX3-387" fmla="*/ 567513 w 642626"/>
              <a:gd name="connsiteY3-388" fmla="*/ 585566 h 627153"/>
              <a:gd name="connsiteX4-389" fmla="*/ 10874 w 642626"/>
              <a:gd name="connsiteY4-390" fmla="*/ 548188 h 627153"/>
              <a:gd name="connsiteX5-391" fmla="*/ 36507 w 642626"/>
              <a:gd name="connsiteY5-392" fmla="*/ 99963 h 627153"/>
              <a:gd name="connsiteX0-393" fmla="*/ 101940 w 641803"/>
              <a:gd name="connsiteY0-394" fmla="*/ 32533 h 629209"/>
              <a:gd name="connsiteX1-395" fmla="*/ 545294 w 641803"/>
              <a:gd name="connsiteY1-396" fmla="*/ 33410 h 629209"/>
              <a:gd name="connsiteX2-397" fmla="*/ 633532 w 641803"/>
              <a:gd name="connsiteY2-398" fmla="*/ 304935 h 629209"/>
              <a:gd name="connsiteX3-399" fmla="*/ 567513 w 641803"/>
              <a:gd name="connsiteY3-400" fmla="*/ 587622 h 629209"/>
              <a:gd name="connsiteX4-401" fmla="*/ 10874 w 641803"/>
              <a:gd name="connsiteY4-402" fmla="*/ 550244 h 629209"/>
              <a:gd name="connsiteX5-403" fmla="*/ 36507 w 641803"/>
              <a:gd name="connsiteY5-404" fmla="*/ 102019 h 629209"/>
              <a:gd name="connsiteX0-405" fmla="*/ 93785 w 633648"/>
              <a:gd name="connsiteY0-406" fmla="*/ 32533 h 629209"/>
              <a:gd name="connsiteX1-407" fmla="*/ 537139 w 633648"/>
              <a:gd name="connsiteY1-408" fmla="*/ 33410 h 629209"/>
              <a:gd name="connsiteX2-409" fmla="*/ 625377 w 633648"/>
              <a:gd name="connsiteY2-410" fmla="*/ 304935 h 629209"/>
              <a:gd name="connsiteX3-411" fmla="*/ 559358 w 633648"/>
              <a:gd name="connsiteY3-412" fmla="*/ 587622 h 629209"/>
              <a:gd name="connsiteX4-413" fmla="*/ 2719 w 633648"/>
              <a:gd name="connsiteY4-414" fmla="*/ 550244 h 629209"/>
              <a:gd name="connsiteX5-415" fmla="*/ 28352 w 633648"/>
              <a:gd name="connsiteY5-416" fmla="*/ 102019 h 629209"/>
              <a:gd name="connsiteX0-417" fmla="*/ 103603 w 643466"/>
              <a:gd name="connsiteY0-418" fmla="*/ 32533 h 629209"/>
              <a:gd name="connsiteX1-419" fmla="*/ 546957 w 643466"/>
              <a:gd name="connsiteY1-420" fmla="*/ 33410 h 629209"/>
              <a:gd name="connsiteX2-421" fmla="*/ 635195 w 643466"/>
              <a:gd name="connsiteY2-422" fmla="*/ 304935 h 629209"/>
              <a:gd name="connsiteX3-423" fmla="*/ 569176 w 643466"/>
              <a:gd name="connsiteY3-424" fmla="*/ 587622 h 629209"/>
              <a:gd name="connsiteX4-425" fmla="*/ 12537 w 643466"/>
              <a:gd name="connsiteY4-426" fmla="*/ 550244 h 629209"/>
              <a:gd name="connsiteX5-427" fmla="*/ 4334 w 643466"/>
              <a:gd name="connsiteY5-428" fmla="*/ 102019 h 629209"/>
              <a:gd name="connsiteX0-429" fmla="*/ 103603 w 643466"/>
              <a:gd name="connsiteY0-430" fmla="*/ 32533 h 613248"/>
              <a:gd name="connsiteX1-431" fmla="*/ 546957 w 643466"/>
              <a:gd name="connsiteY1-432" fmla="*/ 33410 h 613248"/>
              <a:gd name="connsiteX2-433" fmla="*/ 635195 w 643466"/>
              <a:gd name="connsiteY2-434" fmla="*/ 304935 h 613248"/>
              <a:gd name="connsiteX3-435" fmla="*/ 569176 w 643466"/>
              <a:gd name="connsiteY3-436" fmla="*/ 587622 h 613248"/>
              <a:gd name="connsiteX4-437" fmla="*/ 12537 w 643466"/>
              <a:gd name="connsiteY4-438" fmla="*/ 518643 h 613248"/>
              <a:gd name="connsiteX5-439" fmla="*/ 4334 w 643466"/>
              <a:gd name="connsiteY5-440" fmla="*/ 102019 h 613248"/>
              <a:gd name="connsiteX0-441" fmla="*/ 103603 w 622280"/>
              <a:gd name="connsiteY0-442" fmla="*/ 51723 h 632438"/>
              <a:gd name="connsiteX1-443" fmla="*/ 546957 w 622280"/>
              <a:gd name="connsiteY1-444" fmla="*/ 52600 h 632438"/>
              <a:gd name="connsiteX2-445" fmla="*/ 569176 w 622280"/>
              <a:gd name="connsiteY2-446" fmla="*/ 606812 h 632438"/>
              <a:gd name="connsiteX3-447" fmla="*/ 12537 w 622280"/>
              <a:gd name="connsiteY3-448" fmla="*/ 537833 h 632438"/>
              <a:gd name="connsiteX4-449" fmla="*/ 4334 w 622280"/>
              <a:gd name="connsiteY4-450" fmla="*/ 121209 h 632438"/>
              <a:gd name="connsiteX0-451" fmla="*/ 103603 w 640916"/>
              <a:gd name="connsiteY0-452" fmla="*/ 51277 h 628066"/>
              <a:gd name="connsiteX1-453" fmla="*/ 546957 w 640916"/>
              <a:gd name="connsiteY1-454" fmla="*/ 52154 h 628066"/>
              <a:gd name="connsiteX2-455" fmla="*/ 595444 w 640916"/>
              <a:gd name="connsiteY2-456" fmla="*/ 600046 h 628066"/>
              <a:gd name="connsiteX3-457" fmla="*/ 12537 w 640916"/>
              <a:gd name="connsiteY3-458" fmla="*/ 537387 h 628066"/>
              <a:gd name="connsiteX4-459" fmla="*/ 4334 w 640916"/>
              <a:gd name="connsiteY4-460" fmla="*/ 120763 h 628066"/>
              <a:gd name="connsiteX0-461" fmla="*/ 103603 w 629940"/>
              <a:gd name="connsiteY0-462" fmla="*/ 26437 h 603226"/>
              <a:gd name="connsiteX1-463" fmla="*/ 546957 w 629940"/>
              <a:gd name="connsiteY1-464" fmla="*/ 27314 h 603226"/>
              <a:gd name="connsiteX2-465" fmla="*/ 595444 w 629940"/>
              <a:gd name="connsiteY2-466" fmla="*/ 575206 h 603226"/>
              <a:gd name="connsiteX3-467" fmla="*/ 12537 w 629940"/>
              <a:gd name="connsiteY3-468" fmla="*/ 512547 h 603226"/>
              <a:gd name="connsiteX4-469" fmla="*/ 4334 w 629940"/>
              <a:gd name="connsiteY4-470" fmla="*/ 95923 h 603226"/>
              <a:gd name="connsiteX0-471" fmla="*/ 103603 w 651443"/>
              <a:gd name="connsiteY0-472" fmla="*/ 20041 h 614843"/>
              <a:gd name="connsiteX1-473" fmla="*/ 608249 w 651443"/>
              <a:gd name="connsiteY1-474" fmla="*/ 39879 h 614843"/>
              <a:gd name="connsiteX2-475" fmla="*/ 595444 w 651443"/>
              <a:gd name="connsiteY2-476" fmla="*/ 568810 h 614843"/>
              <a:gd name="connsiteX3-477" fmla="*/ 12537 w 651443"/>
              <a:gd name="connsiteY3-478" fmla="*/ 506151 h 614843"/>
              <a:gd name="connsiteX4-479" fmla="*/ 4334 w 651443"/>
              <a:gd name="connsiteY4-480" fmla="*/ 89527 h 614843"/>
              <a:gd name="connsiteX0-481" fmla="*/ 103603 w 640788"/>
              <a:gd name="connsiteY0-482" fmla="*/ 20041 h 614843"/>
              <a:gd name="connsiteX1-483" fmla="*/ 581981 w 640788"/>
              <a:gd name="connsiteY1-484" fmla="*/ 39879 h 614843"/>
              <a:gd name="connsiteX2-485" fmla="*/ 595444 w 640788"/>
              <a:gd name="connsiteY2-486" fmla="*/ 568810 h 614843"/>
              <a:gd name="connsiteX3-487" fmla="*/ 12537 w 640788"/>
              <a:gd name="connsiteY3-488" fmla="*/ 506151 h 614843"/>
              <a:gd name="connsiteX4-489" fmla="*/ 4334 w 640788"/>
              <a:gd name="connsiteY4-490" fmla="*/ 89527 h 614843"/>
              <a:gd name="connsiteX0-491" fmla="*/ 103603 w 673655"/>
              <a:gd name="connsiteY0-492" fmla="*/ 38763 h 618146"/>
              <a:gd name="connsiteX1-493" fmla="*/ 581981 w 673655"/>
              <a:gd name="connsiteY1-494" fmla="*/ 58601 h 618146"/>
              <a:gd name="connsiteX2-495" fmla="*/ 621713 w 673655"/>
              <a:gd name="connsiteY2-496" fmla="*/ 562250 h 618146"/>
              <a:gd name="connsiteX3-497" fmla="*/ 12537 w 673655"/>
              <a:gd name="connsiteY3-498" fmla="*/ 524873 h 618146"/>
              <a:gd name="connsiteX4-499" fmla="*/ 4334 w 673655"/>
              <a:gd name="connsiteY4-500" fmla="*/ 108249 h 618146"/>
              <a:gd name="connsiteX0-501" fmla="*/ 103603 w 654750"/>
              <a:gd name="connsiteY0-502" fmla="*/ 38763 h 605787"/>
              <a:gd name="connsiteX1-503" fmla="*/ 581981 w 654750"/>
              <a:gd name="connsiteY1-504" fmla="*/ 58601 h 605787"/>
              <a:gd name="connsiteX2-505" fmla="*/ 621713 w 654750"/>
              <a:gd name="connsiteY2-506" fmla="*/ 562250 h 605787"/>
              <a:gd name="connsiteX3-507" fmla="*/ 12537 w 654750"/>
              <a:gd name="connsiteY3-508" fmla="*/ 524873 h 605787"/>
              <a:gd name="connsiteX4-509" fmla="*/ 4334 w 654750"/>
              <a:gd name="connsiteY4-510" fmla="*/ 108249 h 605787"/>
              <a:gd name="connsiteX0-511" fmla="*/ 103603 w 643734"/>
              <a:gd name="connsiteY0-512" fmla="*/ 31800 h 598824"/>
              <a:gd name="connsiteX1-513" fmla="*/ 581981 w 643734"/>
              <a:gd name="connsiteY1-514" fmla="*/ 51638 h 598824"/>
              <a:gd name="connsiteX2-515" fmla="*/ 621713 w 643734"/>
              <a:gd name="connsiteY2-516" fmla="*/ 555287 h 598824"/>
              <a:gd name="connsiteX3-517" fmla="*/ 12537 w 643734"/>
              <a:gd name="connsiteY3-518" fmla="*/ 517910 h 598824"/>
              <a:gd name="connsiteX4-519" fmla="*/ 4334 w 643734"/>
              <a:gd name="connsiteY4-520" fmla="*/ 101286 h 598824"/>
              <a:gd name="connsiteX0-521" fmla="*/ 103603 w 643734"/>
              <a:gd name="connsiteY0-522" fmla="*/ 24551 h 591575"/>
              <a:gd name="connsiteX1-523" fmla="*/ 581981 w 643734"/>
              <a:gd name="connsiteY1-524" fmla="*/ 44389 h 591575"/>
              <a:gd name="connsiteX2-525" fmla="*/ 621713 w 643734"/>
              <a:gd name="connsiteY2-526" fmla="*/ 548038 h 591575"/>
              <a:gd name="connsiteX3-527" fmla="*/ 12537 w 643734"/>
              <a:gd name="connsiteY3-528" fmla="*/ 510661 h 591575"/>
              <a:gd name="connsiteX4-529" fmla="*/ 4334 w 643734"/>
              <a:gd name="connsiteY4-530" fmla="*/ 94037 h 591575"/>
              <a:gd name="connsiteX0-531" fmla="*/ 103603 w 643734"/>
              <a:gd name="connsiteY0-532" fmla="*/ 20135 h 587159"/>
              <a:gd name="connsiteX1-533" fmla="*/ 581981 w 643734"/>
              <a:gd name="connsiteY1-534" fmla="*/ 39973 h 587159"/>
              <a:gd name="connsiteX2-535" fmla="*/ 621713 w 643734"/>
              <a:gd name="connsiteY2-536" fmla="*/ 543622 h 587159"/>
              <a:gd name="connsiteX3-537" fmla="*/ 12537 w 643734"/>
              <a:gd name="connsiteY3-538" fmla="*/ 506245 h 587159"/>
              <a:gd name="connsiteX4-539" fmla="*/ 4334 w 643734"/>
              <a:gd name="connsiteY4-540" fmla="*/ 89621 h 587159"/>
              <a:gd name="connsiteX0-541" fmla="*/ 51067 w 657504"/>
              <a:gd name="connsiteY0-542" fmla="*/ 31623 h 592327"/>
              <a:gd name="connsiteX1-543" fmla="*/ 581981 w 657504"/>
              <a:gd name="connsiteY1-544" fmla="*/ 45141 h 592327"/>
              <a:gd name="connsiteX2-545" fmla="*/ 621713 w 657504"/>
              <a:gd name="connsiteY2-546" fmla="*/ 548790 h 592327"/>
              <a:gd name="connsiteX3-547" fmla="*/ 12537 w 657504"/>
              <a:gd name="connsiteY3-548" fmla="*/ 511413 h 592327"/>
              <a:gd name="connsiteX4-549" fmla="*/ 4334 w 657504"/>
              <a:gd name="connsiteY4-550" fmla="*/ 94789 h 592327"/>
              <a:gd name="connsiteX0-551" fmla="*/ 51067 w 676118"/>
              <a:gd name="connsiteY0-552" fmla="*/ 31623 h 604686"/>
              <a:gd name="connsiteX1-553" fmla="*/ 581981 w 676118"/>
              <a:gd name="connsiteY1-554" fmla="*/ 45141 h 604686"/>
              <a:gd name="connsiteX2-555" fmla="*/ 621713 w 676118"/>
              <a:gd name="connsiteY2-556" fmla="*/ 548790 h 604686"/>
              <a:gd name="connsiteX3-557" fmla="*/ 12537 w 676118"/>
              <a:gd name="connsiteY3-558" fmla="*/ 511413 h 604686"/>
              <a:gd name="connsiteX4-559" fmla="*/ 4334 w 676118"/>
              <a:gd name="connsiteY4-560" fmla="*/ 94789 h 604686"/>
              <a:gd name="connsiteX0-561" fmla="*/ 51067 w 659741"/>
              <a:gd name="connsiteY0-562" fmla="*/ 18182 h 591245"/>
              <a:gd name="connsiteX1-563" fmla="*/ 581981 w 659741"/>
              <a:gd name="connsiteY1-564" fmla="*/ 31700 h 591245"/>
              <a:gd name="connsiteX2-565" fmla="*/ 621713 w 659741"/>
              <a:gd name="connsiteY2-566" fmla="*/ 535349 h 591245"/>
              <a:gd name="connsiteX3-567" fmla="*/ 12537 w 659741"/>
              <a:gd name="connsiteY3-568" fmla="*/ 497972 h 591245"/>
              <a:gd name="connsiteX4-569" fmla="*/ 4334 w 659741"/>
              <a:gd name="connsiteY4-570" fmla="*/ 81348 h 591245"/>
              <a:gd name="connsiteX0-571" fmla="*/ 51067 w 671131"/>
              <a:gd name="connsiteY0-572" fmla="*/ 18182 h 591245"/>
              <a:gd name="connsiteX1-573" fmla="*/ 617005 w 671131"/>
              <a:gd name="connsiteY1-574" fmla="*/ 31700 h 591245"/>
              <a:gd name="connsiteX2-575" fmla="*/ 621713 w 671131"/>
              <a:gd name="connsiteY2-576" fmla="*/ 535349 h 591245"/>
              <a:gd name="connsiteX3-577" fmla="*/ 12537 w 671131"/>
              <a:gd name="connsiteY3-578" fmla="*/ 497972 h 591245"/>
              <a:gd name="connsiteX4-579" fmla="*/ 4334 w 671131"/>
              <a:gd name="connsiteY4-580" fmla="*/ 81348 h 591245"/>
              <a:gd name="connsiteX0-581" fmla="*/ 51067 w 648099"/>
              <a:gd name="connsiteY0-582" fmla="*/ 18182 h 578886"/>
              <a:gd name="connsiteX1-583" fmla="*/ 617005 w 648099"/>
              <a:gd name="connsiteY1-584" fmla="*/ 31700 h 578886"/>
              <a:gd name="connsiteX2-585" fmla="*/ 621713 w 648099"/>
              <a:gd name="connsiteY2-586" fmla="*/ 535349 h 578886"/>
              <a:gd name="connsiteX3-587" fmla="*/ 12537 w 648099"/>
              <a:gd name="connsiteY3-588" fmla="*/ 497972 h 578886"/>
              <a:gd name="connsiteX4-589" fmla="*/ 4334 w 648099"/>
              <a:gd name="connsiteY4-590" fmla="*/ 81348 h 578886"/>
              <a:gd name="connsiteX0-591" fmla="*/ 51067 w 648099"/>
              <a:gd name="connsiteY0-592" fmla="*/ 18182 h 565791"/>
              <a:gd name="connsiteX1-593" fmla="*/ 617005 w 648099"/>
              <a:gd name="connsiteY1-594" fmla="*/ 31700 h 565791"/>
              <a:gd name="connsiteX2-595" fmla="*/ 621713 w 648099"/>
              <a:gd name="connsiteY2-596" fmla="*/ 535349 h 565791"/>
              <a:gd name="connsiteX3-597" fmla="*/ 12537 w 648099"/>
              <a:gd name="connsiteY3-598" fmla="*/ 497972 h 565791"/>
              <a:gd name="connsiteX4-599" fmla="*/ 4334 w 648099"/>
              <a:gd name="connsiteY4-600" fmla="*/ 81348 h 56579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648099" h="565791">
                <a:moveTo>
                  <a:pt x="51067" y="18182"/>
                </a:moveTo>
                <a:cubicBezTo>
                  <a:pt x="281003" y="7261"/>
                  <a:pt x="591945" y="-22893"/>
                  <a:pt x="617005" y="31700"/>
                </a:cubicBezTo>
                <a:cubicBezTo>
                  <a:pt x="642065" y="86293"/>
                  <a:pt x="669922" y="489239"/>
                  <a:pt x="621713" y="535349"/>
                </a:cubicBezTo>
                <a:cubicBezTo>
                  <a:pt x="573504" y="581459"/>
                  <a:pt x="32838" y="579874"/>
                  <a:pt x="12537" y="497972"/>
                </a:cubicBezTo>
                <a:cubicBezTo>
                  <a:pt x="992" y="378148"/>
                  <a:pt x="-4426" y="189998"/>
                  <a:pt x="4334" y="81348"/>
                </a:cubicBezTo>
              </a:path>
            </a:pathLst>
          </a:custGeom>
          <a:solidFill>
            <a:schemeClr val="bg1"/>
          </a:solidFill>
          <a:ln w="22225" cap="rnd">
            <a:solidFill>
              <a:srgbClr val="76AADB"/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b="1" spc="-300" dirty="0">
                <a:solidFill>
                  <a:srgbClr val="76AADB"/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管理发布的图书</a:t>
            </a:r>
          </a:p>
        </p:txBody>
      </p:sp>
      <p:sp>
        <p:nvSpPr>
          <p:cNvPr id="76" name="文本框 75"/>
          <p:cNvSpPr txBox="1"/>
          <p:nvPr/>
        </p:nvSpPr>
        <p:spPr>
          <a:xfrm>
            <a:off x="4935674" y="693011"/>
            <a:ext cx="5016193" cy="10994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zh-CN" altLang="zh-CN" dirty="0">
                <a:ea typeface="方正静蕾简体" panose="02000000000000000000"/>
              </a:rPr>
              <a:t>用户可以更改自己图书的</a:t>
            </a:r>
            <a:r>
              <a:rPr lang="zh-CN" altLang="en-US" dirty="0">
                <a:ea typeface="方正静蕾简体" panose="02000000000000000000"/>
              </a:rPr>
              <a:t>信息，</a:t>
            </a:r>
            <a:r>
              <a:rPr lang="zh-CN" altLang="zh-CN" dirty="0">
                <a:ea typeface="方正静蕾简体" panose="02000000000000000000"/>
              </a:rPr>
              <a:t>价格，描述等</a:t>
            </a:r>
            <a:r>
              <a:rPr lang="zh-CN" altLang="en-US" dirty="0">
                <a:ea typeface="方正静蕾简体" panose="02000000000000000000"/>
              </a:rPr>
              <a:t>；可以下架图书</a:t>
            </a:r>
            <a:endParaRPr lang="zh-CN" altLang="zh-CN" dirty="0">
              <a:solidFill>
                <a:schemeClr val="tx1">
                  <a:lumMod val="85000"/>
                  <a:lumOff val="15000"/>
                </a:schemeClr>
              </a:solidFill>
              <a:ea typeface="方正静蕾简体" panose="02000000000000000000"/>
            </a:endParaRPr>
          </a:p>
          <a:p>
            <a:pPr algn="just">
              <a:lnSpc>
                <a:spcPct val="125000"/>
              </a:lnSpc>
            </a:pP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方正静蕾简体" panose="02000000000000000000" pitchFamily="2" charset="-122"/>
              <a:ea typeface="方正静蕾简体" panose="02000000000000000000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48C46AA-1BC7-4F55-AF86-45B65326F7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659" y="2112768"/>
            <a:ext cx="10531753" cy="3696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17039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0">
        <p15:prstTrans prst="pageCurlDouble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5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bldLvl="0" animBg="1"/>
      <p:bldP spid="47" grpId="0" bldLvl="0" animBg="1"/>
      <p:bldP spid="7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组合 51"/>
          <p:cNvGrpSpPr/>
          <p:nvPr/>
        </p:nvGrpSpPr>
        <p:grpSpPr>
          <a:xfrm rot="1192981">
            <a:off x="310650" y="223877"/>
            <a:ext cx="909196" cy="921005"/>
            <a:chOff x="2118580" y="4342651"/>
            <a:chExt cx="672245" cy="680977"/>
          </a:xfrm>
        </p:grpSpPr>
        <p:grpSp>
          <p:nvGrpSpPr>
            <p:cNvPr id="53" name="组合 52"/>
            <p:cNvGrpSpPr/>
            <p:nvPr/>
          </p:nvGrpSpPr>
          <p:grpSpPr>
            <a:xfrm>
              <a:off x="2124539" y="4342651"/>
              <a:ext cx="641611" cy="680977"/>
              <a:chOff x="2124539" y="4342651"/>
              <a:chExt cx="641611" cy="680977"/>
            </a:xfrm>
          </p:grpSpPr>
          <p:sp>
            <p:nvSpPr>
              <p:cNvPr id="71" name="任意多边形 70"/>
              <p:cNvSpPr/>
              <p:nvPr/>
            </p:nvSpPr>
            <p:spPr>
              <a:xfrm>
                <a:off x="2124539" y="4342651"/>
                <a:ext cx="641611" cy="680977"/>
              </a:xfrm>
              <a:custGeom>
                <a:avLst/>
                <a:gdLst>
                  <a:gd name="connsiteX0" fmla="*/ 63 w 140138"/>
                  <a:gd name="connsiteY0" fmla="*/ 65738 h 154344"/>
                  <a:gd name="connsiteX1" fmla="*/ 62928 w 140138"/>
                  <a:gd name="connsiteY1" fmla="*/ 16 h 154344"/>
                  <a:gd name="connsiteX2" fmla="*/ 140080 w 140138"/>
                  <a:gd name="connsiteY2" fmla="*/ 71453 h 154344"/>
                  <a:gd name="connsiteX3" fmla="*/ 74358 w 140138"/>
                  <a:gd name="connsiteY3" fmla="*/ 154321 h 154344"/>
                  <a:gd name="connsiteX4" fmla="*/ 63 w 140138"/>
                  <a:gd name="connsiteY4" fmla="*/ 65738 h 154344"/>
                  <a:gd name="connsiteX0-1" fmla="*/ 63 w 140227"/>
                  <a:gd name="connsiteY0-2" fmla="*/ 65738 h 154534"/>
                  <a:gd name="connsiteX1-3" fmla="*/ 62928 w 140227"/>
                  <a:gd name="connsiteY1-4" fmla="*/ 16 h 154534"/>
                  <a:gd name="connsiteX2-5" fmla="*/ 140080 w 140227"/>
                  <a:gd name="connsiteY2-6" fmla="*/ 71453 h 154534"/>
                  <a:gd name="connsiteX3-7" fmla="*/ 74358 w 140227"/>
                  <a:gd name="connsiteY3-8" fmla="*/ 154321 h 154534"/>
                  <a:gd name="connsiteX4-9" fmla="*/ 63 w 140227"/>
                  <a:gd name="connsiteY4-10" fmla="*/ 65738 h 154534"/>
                  <a:gd name="connsiteX0-11" fmla="*/ 63 w 140227"/>
                  <a:gd name="connsiteY0-12" fmla="*/ 65738 h 154534"/>
                  <a:gd name="connsiteX1-13" fmla="*/ 62928 w 140227"/>
                  <a:gd name="connsiteY1-14" fmla="*/ 16 h 154534"/>
                  <a:gd name="connsiteX2-15" fmla="*/ 140080 w 140227"/>
                  <a:gd name="connsiteY2-16" fmla="*/ 71453 h 154534"/>
                  <a:gd name="connsiteX3-17" fmla="*/ 74358 w 140227"/>
                  <a:gd name="connsiteY3-18" fmla="*/ 154321 h 154534"/>
                  <a:gd name="connsiteX4-19" fmla="*/ 63 w 140227"/>
                  <a:gd name="connsiteY4-20" fmla="*/ 65738 h 154534"/>
                  <a:gd name="connsiteX0-21" fmla="*/ 178 w 140342"/>
                  <a:gd name="connsiteY0-22" fmla="*/ 65738 h 154534"/>
                  <a:gd name="connsiteX1-23" fmla="*/ 63043 w 140342"/>
                  <a:gd name="connsiteY1-24" fmla="*/ 16 h 154534"/>
                  <a:gd name="connsiteX2-25" fmla="*/ 140195 w 140342"/>
                  <a:gd name="connsiteY2-26" fmla="*/ 71453 h 154534"/>
                  <a:gd name="connsiteX3-27" fmla="*/ 74473 w 140342"/>
                  <a:gd name="connsiteY3-28" fmla="*/ 154321 h 154534"/>
                  <a:gd name="connsiteX4-29" fmla="*/ 178 w 140342"/>
                  <a:gd name="connsiteY4-30" fmla="*/ 65738 h 154534"/>
                  <a:gd name="connsiteX0-31" fmla="*/ 178 w 140342"/>
                  <a:gd name="connsiteY0-32" fmla="*/ 65740 h 154536"/>
                  <a:gd name="connsiteX1-33" fmla="*/ 63043 w 140342"/>
                  <a:gd name="connsiteY1-34" fmla="*/ 18 h 154536"/>
                  <a:gd name="connsiteX2-35" fmla="*/ 140195 w 140342"/>
                  <a:gd name="connsiteY2-36" fmla="*/ 71455 h 154536"/>
                  <a:gd name="connsiteX3-37" fmla="*/ 74473 w 140342"/>
                  <a:gd name="connsiteY3-38" fmla="*/ 154323 h 154536"/>
                  <a:gd name="connsiteX4-39" fmla="*/ 178 w 140342"/>
                  <a:gd name="connsiteY4-40" fmla="*/ 65740 h 154536"/>
                  <a:gd name="connsiteX0-41" fmla="*/ 9 w 140173"/>
                  <a:gd name="connsiteY0-42" fmla="*/ 71451 h 160247"/>
                  <a:gd name="connsiteX1-43" fmla="*/ 71446 w 140173"/>
                  <a:gd name="connsiteY1-44" fmla="*/ 14 h 160247"/>
                  <a:gd name="connsiteX2-45" fmla="*/ 140026 w 140173"/>
                  <a:gd name="connsiteY2-46" fmla="*/ 77166 h 160247"/>
                  <a:gd name="connsiteX3-47" fmla="*/ 74304 w 140173"/>
                  <a:gd name="connsiteY3-48" fmla="*/ 160034 h 160247"/>
                  <a:gd name="connsiteX4-49" fmla="*/ 9 w 140173"/>
                  <a:gd name="connsiteY4-50" fmla="*/ 71451 h 160247"/>
                  <a:gd name="connsiteX0-51" fmla="*/ 9 w 140173"/>
                  <a:gd name="connsiteY0-52" fmla="*/ 71451 h 148862"/>
                  <a:gd name="connsiteX1-53" fmla="*/ 71446 w 140173"/>
                  <a:gd name="connsiteY1-54" fmla="*/ 14 h 148862"/>
                  <a:gd name="connsiteX2-55" fmla="*/ 140026 w 140173"/>
                  <a:gd name="connsiteY2-56" fmla="*/ 77166 h 148862"/>
                  <a:gd name="connsiteX3-57" fmla="*/ 74304 w 140173"/>
                  <a:gd name="connsiteY3-58" fmla="*/ 148604 h 148862"/>
                  <a:gd name="connsiteX4-59" fmla="*/ 9 w 140173"/>
                  <a:gd name="connsiteY4-60" fmla="*/ 71451 h 148862"/>
                  <a:gd name="connsiteX0-61" fmla="*/ 9 w 141024"/>
                  <a:gd name="connsiteY0-62" fmla="*/ 71451 h 148862"/>
                  <a:gd name="connsiteX1-63" fmla="*/ 71446 w 141024"/>
                  <a:gd name="connsiteY1-64" fmla="*/ 14 h 148862"/>
                  <a:gd name="connsiteX2-65" fmla="*/ 140026 w 141024"/>
                  <a:gd name="connsiteY2-66" fmla="*/ 77166 h 148862"/>
                  <a:gd name="connsiteX3-67" fmla="*/ 74304 w 141024"/>
                  <a:gd name="connsiteY3-68" fmla="*/ 148604 h 148862"/>
                  <a:gd name="connsiteX4-69" fmla="*/ 9 w 141024"/>
                  <a:gd name="connsiteY4-70" fmla="*/ 71451 h 148862"/>
                  <a:gd name="connsiteX0-71" fmla="*/ 9 w 140173"/>
                  <a:gd name="connsiteY0-72" fmla="*/ 71451 h 148862"/>
                  <a:gd name="connsiteX1-73" fmla="*/ 71446 w 140173"/>
                  <a:gd name="connsiteY1-74" fmla="*/ 14 h 148862"/>
                  <a:gd name="connsiteX2-75" fmla="*/ 140026 w 140173"/>
                  <a:gd name="connsiteY2-76" fmla="*/ 77166 h 148862"/>
                  <a:gd name="connsiteX3-77" fmla="*/ 74304 w 140173"/>
                  <a:gd name="connsiteY3-78" fmla="*/ 148604 h 148862"/>
                  <a:gd name="connsiteX4-79" fmla="*/ 9 w 140173"/>
                  <a:gd name="connsiteY4-80" fmla="*/ 71451 h 148862"/>
                  <a:gd name="connsiteX0-81" fmla="*/ 9 w 140257"/>
                  <a:gd name="connsiteY0-82" fmla="*/ 71451 h 148862"/>
                  <a:gd name="connsiteX1-83" fmla="*/ 71446 w 140257"/>
                  <a:gd name="connsiteY1-84" fmla="*/ 14 h 148862"/>
                  <a:gd name="connsiteX2-85" fmla="*/ 140026 w 140257"/>
                  <a:gd name="connsiteY2-86" fmla="*/ 77166 h 148862"/>
                  <a:gd name="connsiteX3-87" fmla="*/ 74304 w 140257"/>
                  <a:gd name="connsiteY3-88" fmla="*/ 148604 h 148862"/>
                  <a:gd name="connsiteX4-89" fmla="*/ 9 w 140257"/>
                  <a:gd name="connsiteY4-90" fmla="*/ 71451 h 148862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40257" h="148862">
                    <a:moveTo>
                      <a:pt x="9" y="71451"/>
                    </a:moveTo>
                    <a:cubicBezTo>
                      <a:pt x="-467" y="46686"/>
                      <a:pt x="19535" y="-938"/>
                      <a:pt x="71446" y="14"/>
                    </a:cubicBezTo>
                    <a:cubicBezTo>
                      <a:pt x="123357" y="966"/>
                      <a:pt x="142638" y="44242"/>
                      <a:pt x="140026" y="77166"/>
                    </a:cubicBezTo>
                    <a:cubicBezTo>
                      <a:pt x="141931" y="102883"/>
                      <a:pt x="125739" y="152890"/>
                      <a:pt x="74304" y="148604"/>
                    </a:cubicBezTo>
                    <a:cubicBezTo>
                      <a:pt x="22869" y="144318"/>
                      <a:pt x="485" y="96216"/>
                      <a:pt x="9" y="71451"/>
                    </a:cubicBezTo>
                    <a:close/>
                  </a:path>
                </a:pathLst>
              </a:custGeom>
              <a:noFill/>
              <a:ln w="2540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2" name="任意多边形 71"/>
              <p:cNvSpPr/>
              <p:nvPr/>
            </p:nvSpPr>
            <p:spPr>
              <a:xfrm>
                <a:off x="2176934" y="4495047"/>
                <a:ext cx="227805" cy="371040"/>
              </a:xfrm>
              <a:custGeom>
                <a:avLst/>
                <a:gdLst>
                  <a:gd name="connsiteX0" fmla="*/ 131483 w 768692"/>
                  <a:gd name="connsiteY0" fmla="*/ 0 h 962212"/>
                  <a:gd name="connsiteX1" fmla="*/ 394448 w 768692"/>
                  <a:gd name="connsiteY1" fmla="*/ 197223 h 962212"/>
                  <a:gd name="connsiteX2" fmla="*/ 621553 w 768692"/>
                  <a:gd name="connsiteY2" fmla="*/ 137459 h 962212"/>
                  <a:gd name="connsiteX3" fmla="*/ 764989 w 768692"/>
                  <a:gd name="connsiteY3" fmla="*/ 472141 h 962212"/>
                  <a:gd name="connsiteX4" fmla="*/ 472142 w 768692"/>
                  <a:gd name="connsiteY4" fmla="*/ 531906 h 962212"/>
                  <a:gd name="connsiteX5" fmla="*/ 591671 w 768692"/>
                  <a:gd name="connsiteY5" fmla="*/ 770965 h 962212"/>
                  <a:gd name="connsiteX6" fmla="*/ 442259 w 768692"/>
                  <a:gd name="connsiteY6" fmla="*/ 806823 h 962212"/>
                  <a:gd name="connsiteX7" fmla="*/ 352612 w 768692"/>
                  <a:gd name="connsiteY7" fmla="*/ 693271 h 962212"/>
                  <a:gd name="connsiteX8" fmla="*/ 197224 w 768692"/>
                  <a:gd name="connsiteY8" fmla="*/ 878541 h 962212"/>
                  <a:gd name="connsiteX9" fmla="*/ 0 w 768692"/>
                  <a:gd name="connsiteY9" fmla="*/ 962212 h 962212"/>
                  <a:gd name="connsiteX0-1" fmla="*/ 61103 w 698312"/>
                  <a:gd name="connsiteY0-2" fmla="*/ 0 h 1082820"/>
                  <a:gd name="connsiteX1-3" fmla="*/ 324068 w 698312"/>
                  <a:gd name="connsiteY1-4" fmla="*/ 197223 h 1082820"/>
                  <a:gd name="connsiteX2-5" fmla="*/ 551173 w 698312"/>
                  <a:gd name="connsiteY2-6" fmla="*/ 137459 h 1082820"/>
                  <a:gd name="connsiteX3-7" fmla="*/ 694609 w 698312"/>
                  <a:gd name="connsiteY3-8" fmla="*/ 472141 h 1082820"/>
                  <a:gd name="connsiteX4-9" fmla="*/ 401762 w 698312"/>
                  <a:gd name="connsiteY4-10" fmla="*/ 531906 h 1082820"/>
                  <a:gd name="connsiteX5-11" fmla="*/ 521291 w 698312"/>
                  <a:gd name="connsiteY5-12" fmla="*/ 770965 h 1082820"/>
                  <a:gd name="connsiteX6-13" fmla="*/ 371879 w 698312"/>
                  <a:gd name="connsiteY6-14" fmla="*/ 806823 h 1082820"/>
                  <a:gd name="connsiteX7-15" fmla="*/ 282232 w 698312"/>
                  <a:gd name="connsiteY7-16" fmla="*/ 693271 h 1082820"/>
                  <a:gd name="connsiteX8-17" fmla="*/ 126844 w 698312"/>
                  <a:gd name="connsiteY8-18" fmla="*/ 878541 h 1082820"/>
                  <a:gd name="connsiteX9-19" fmla="*/ 0 w 698312"/>
                  <a:gd name="connsiteY9-20" fmla="*/ 1082820 h 1082820"/>
                  <a:gd name="connsiteX0-21" fmla="*/ 61103 w 698312"/>
                  <a:gd name="connsiteY0-22" fmla="*/ 0 h 1082820"/>
                  <a:gd name="connsiteX1-23" fmla="*/ 324068 w 698312"/>
                  <a:gd name="connsiteY1-24" fmla="*/ 197223 h 1082820"/>
                  <a:gd name="connsiteX2-25" fmla="*/ 551173 w 698312"/>
                  <a:gd name="connsiteY2-26" fmla="*/ 137459 h 1082820"/>
                  <a:gd name="connsiteX3-27" fmla="*/ 694609 w 698312"/>
                  <a:gd name="connsiteY3-28" fmla="*/ 472141 h 1082820"/>
                  <a:gd name="connsiteX4-29" fmla="*/ 401762 w 698312"/>
                  <a:gd name="connsiteY4-30" fmla="*/ 531906 h 1082820"/>
                  <a:gd name="connsiteX5-31" fmla="*/ 521291 w 698312"/>
                  <a:gd name="connsiteY5-32" fmla="*/ 770965 h 1082820"/>
                  <a:gd name="connsiteX6-33" fmla="*/ 371879 w 698312"/>
                  <a:gd name="connsiteY6-34" fmla="*/ 806823 h 1082820"/>
                  <a:gd name="connsiteX7-35" fmla="*/ 282232 w 698312"/>
                  <a:gd name="connsiteY7-36" fmla="*/ 693271 h 1082820"/>
                  <a:gd name="connsiteX8-37" fmla="*/ 176111 w 698312"/>
                  <a:gd name="connsiteY8-38" fmla="*/ 905342 h 1082820"/>
                  <a:gd name="connsiteX9-39" fmla="*/ 0 w 698312"/>
                  <a:gd name="connsiteY9-40" fmla="*/ 1082820 h 108282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</a:cxnLst>
                <a:rect l="l" t="t" r="r" b="b"/>
                <a:pathLst>
                  <a:path w="698312" h="1082820">
                    <a:moveTo>
                      <a:pt x="61103" y="0"/>
                    </a:moveTo>
                    <a:cubicBezTo>
                      <a:pt x="151746" y="87156"/>
                      <a:pt x="242390" y="174313"/>
                      <a:pt x="324068" y="197223"/>
                    </a:cubicBezTo>
                    <a:cubicBezTo>
                      <a:pt x="405746" y="220133"/>
                      <a:pt x="489416" y="91639"/>
                      <a:pt x="551173" y="137459"/>
                    </a:cubicBezTo>
                    <a:cubicBezTo>
                      <a:pt x="612930" y="183279"/>
                      <a:pt x="719511" y="406400"/>
                      <a:pt x="694609" y="472141"/>
                    </a:cubicBezTo>
                    <a:cubicBezTo>
                      <a:pt x="669707" y="537882"/>
                      <a:pt x="430648" y="482102"/>
                      <a:pt x="401762" y="531906"/>
                    </a:cubicBezTo>
                    <a:cubicBezTo>
                      <a:pt x="372876" y="581710"/>
                      <a:pt x="526272" y="725146"/>
                      <a:pt x="521291" y="770965"/>
                    </a:cubicBezTo>
                    <a:cubicBezTo>
                      <a:pt x="516311" y="816785"/>
                      <a:pt x="411722" y="819772"/>
                      <a:pt x="371879" y="806823"/>
                    </a:cubicBezTo>
                    <a:cubicBezTo>
                      <a:pt x="332036" y="793874"/>
                      <a:pt x="314860" y="676851"/>
                      <a:pt x="282232" y="693271"/>
                    </a:cubicBezTo>
                    <a:cubicBezTo>
                      <a:pt x="249604" y="709691"/>
                      <a:pt x="223150" y="840417"/>
                      <a:pt x="176111" y="905342"/>
                    </a:cubicBezTo>
                    <a:cubicBezTo>
                      <a:pt x="129072" y="970267"/>
                      <a:pt x="69227" y="1063396"/>
                      <a:pt x="0" y="1082820"/>
                    </a:cubicBezTo>
                  </a:path>
                </a:pathLst>
              </a:custGeom>
              <a:noFill/>
              <a:ln w="2540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3" name="任意多边形 72"/>
              <p:cNvSpPr/>
              <p:nvPr/>
            </p:nvSpPr>
            <p:spPr>
              <a:xfrm>
                <a:off x="2353279" y="4809159"/>
                <a:ext cx="49757" cy="61548"/>
              </a:xfrm>
              <a:custGeom>
                <a:avLst/>
                <a:gdLst>
                  <a:gd name="connsiteX0" fmla="*/ 6763 w 126447"/>
                  <a:gd name="connsiteY0" fmla="*/ 18499 h 191822"/>
                  <a:gd name="connsiteX1" fmla="*/ 126292 w 126447"/>
                  <a:gd name="connsiteY1" fmla="*/ 24476 h 191822"/>
                  <a:gd name="connsiteX2" fmla="*/ 30669 w 126447"/>
                  <a:gd name="connsiteY2" fmla="*/ 191817 h 191822"/>
                  <a:gd name="connsiteX3" fmla="*/ 6763 w 126447"/>
                  <a:gd name="connsiteY3" fmla="*/ 18499 h 191822"/>
                  <a:gd name="connsiteX0-1" fmla="*/ 394 w 120595"/>
                  <a:gd name="connsiteY0-2" fmla="*/ 16500 h 159942"/>
                  <a:gd name="connsiteX1-3" fmla="*/ 119923 w 120595"/>
                  <a:gd name="connsiteY1-4" fmla="*/ 22477 h 159942"/>
                  <a:gd name="connsiteX2-5" fmla="*/ 84065 w 120595"/>
                  <a:gd name="connsiteY2-6" fmla="*/ 159936 h 159942"/>
                  <a:gd name="connsiteX3-7" fmla="*/ 394 w 120595"/>
                  <a:gd name="connsiteY3-8" fmla="*/ 16500 h 159942"/>
                  <a:gd name="connsiteX0-9" fmla="*/ 939 w 129518"/>
                  <a:gd name="connsiteY0-10" fmla="*/ 16500 h 160211"/>
                  <a:gd name="connsiteX1-11" fmla="*/ 120468 w 129518"/>
                  <a:gd name="connsiteY1-12" fmla="*/ 22477 h 160211"/>
                  <a:gd name="connsiteX2-13" fmla="*/ 84610 w 129518"/>
                  <a:gd name="connsiteY2-14" fmla="*/ 159936 h 160211"/>
                  <a:gd name="connsiteX3-15" fmla="*/ 939 w 129518"/>
                  <a:gd name="connsiteY3-16" fmla="*/ 16500 h 160211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129518" h="160211">
                    <a:moveTo>
                      <a:pt x="939" y="16500"/>
                    </a:moveTo>
                    <a:cubicBezTo>
                      <a:pt x="6915" y="-6410"/>
                      <a:pt x="116484" y="-6409"/>
                      <a:pt x="120468" y="22477"/>
                    </a:cubicBezTo>
                    <a:cubicBezTo>
                      <a:pt x="124452" y="51363"/>
                      <a:pt x="152344" y="152964"/>
                      <a:pt x="84610" y="159936"/>
                    </a:cubicBezTo>
                    <a:cubicBezTo>
                      <a:pt x="16876" y="166908"/>
                      <a:pt x="-5037" y="39410"/>
                      <a:pt x="939" y="16500"/>
                    </a:cubicBezTo>
                    <a:close/>
                  </a:path>
                </a:pathLst>
              </a:custGeom>
              <a:noFill/>
              <a:ln w="2540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4" name="任意多边形 73"/>
              <p:cNvSpPr/>
              <p:nvPr/>
            </p:nvSpPr>
            <p:spPr>
              <a:xfrm>
                <a:off x="2500518" y="4409062"/>
                <a:ext cx="255640" cy="461540"/>
              </a:xfrm>
              <a:custGeom>
                <a:avLst/>
                <a:gdLst>
                  <a:gd name="connsiteX0" fmla="*/ 420402 w 665437"/>
                  <a:gd name="connsiteY0" fmla="*/ 0 h 1201399"/>
                  <a:gd name="connsiteX1" fmla="*/ 181343 w 665437"/>
                  <a:gd name="connsiteY1" fmla="*/ 161365 h 1201399"/>
                  <a:gd name="connsiteX2" fmla="*/ 37908 w 665437"/>
                  <a:gd name="connsiteY2" fmla="*/ 173318 h 1201399"/>
                  <a:gd name="connsiteX3" fmla="*/ 2049 w 665437"/>
                  <a:gd name="connsiteY3" fmla="*/ 239059 h 1201399"/>
                  <a:gd name="connsiteX4" fmla="*/ 37908 w 665437"/>
                  <a:gd name="connsiteY4" fmla="*/ 579718 h 1201399"/>
                  <a:gd name="connsiteX5" fmla="*/ 306849 w 665437"/>
                  <a:gd name="connsiteY5" fmla="*/ 753036 h 1201399"/>
                  <a:gd name="connsiteX6" fmla="*/ 282943 w 665437"/>
                  <a:gd name="connsiteY6" fmla="*/ 926353 h 1201399"/>
                  <a:gd name="connsiteX7" fmla="*/ 336731 w 665437"/>
                  <a:gd name="connsiteY7" fmla="*/ 1093695 h 1201399"/>
                  <a:gd name="connsiteX8" fmla="*/ 306849 w 665437"/>
                  <a:gd name="connsiteY8" fmla="*/ 1201271 h 1201399"/>
                  <a:gd name="connsiteX9" fmla="*/ 408449 w 665437"/>
                  <a:gd name="connsiteY9" fmla="*/ 1111624 h 1201399"/>
                  <a:gd name="connsiteX10" fmla="*/ 444308 w 665437"/>
                  <a:gd name="connsiteY10" fmla="*/ 944283 h 1201399"/>
                  <a:gd name="connsiteX11" fmla="*/ 516025 w 665437"/>
                  <a:gd name="connsiteY11" fmla="*/ 818777 h 1201399"/>
                  <a:gd name="connsiteX12" fmla="*/ 665437 w 665437"/>
                  <a:gd name="connsiteY12" fmla="*/ 753036 h 1201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65437" h="1201399">
                    <a:moveTo>
                      <a:pt x="420402" y="0"/>
                    </a:moveTo>
                    <a:cubicBezTo>
                      <a:pt x="332747" y="66239"/>
                      <a:pt x="245092" y="132479"/>
                      <a:pt x="181343" y="161365"/>
                    </a:cubicBezTo>
                    <a:cubicBezTo>
                      <a:pt x="117594" y="190251"/>
                      <a:pt x="67790" y="160369"/>
                      <a:pt x="37908" y="173318"/>
                    </a:cubicBezTo>
                    <a:cubicBezTo>
                      <a:pt x="8026" y="186267"/>
                      <a:pt x="2049" y="171326"/>
                      <a:pt x="2049" y="239059"/>
                    </a:cubicBezTo>
                    <a:cubicBezTo>
                      <a:pt x="2049" y="306792"/>
                      <a:pt x="-12892" y="494055"/>
                      <a:pt x="37908" y="579718"/>
                    </a:cubicBezTo>
                    <a:cubicBezTo>
                      <a:pt x="88708" y="665381"/>
                      <a:pt x="266010" y="695264"/>
                      <a:pt x="306849" y="753036"/>
                    </a:cubicBezTo>
                    <a:cubicBezTo>
                      <a:pt x="347688" y="810808"/>
                      <a:pt x="277963" y="869577"/>
                      <a:pt x="282943" y="926353"/>
                    </a:cubicBezTo>
                    <a:cubicBezTo>
                      <a:pt x="287923" y="983129"/>
                      <a:pt x="332747" y="1047875"/>
                      <a:pt x="336731" y="1093695"/>
                    </a:cubicBezTo>
                    <a:cubicBezTo>
                      <a:pt x="340715" y="1139515"/>
                      <a:pt x="294896" y="1198283"/>
                      <a:pt x="306849" y="1201271"/>
                    </a:cubicBezTo>
                    <a:cubicBezTo>
                      <a:pt x="318802" y="1204259"/>
                      <a:pt x="385539" y="1154455"/>
                      <a:pt x="408449" y="1111624"/>
                    </a:cubicBezTo>
                    <a:cubicBezTo>
                      <a:pt x="431359" y="1068793"/>
                      <a:pt x="426379" y="993091"/>
                      <a:pt x="444308" y="944283"/>
                    </a:cubicBezTo>
                    <a:cubicBezTo>
                      <a:pt x="462237" y="895475"/>
                      <a:pt x="479170" y="850651"/>
                      <a:pt x="516025" y="818777"/>
                    </a:cubicBezTo>
                    <a:cubicBezTo>
                      <a:pt x="552880" y="786903"/>
                      <a:pt x="609158" y="769969"/>
                      <a:pt x="665437" y="753036"/>
                    </a:cubicBezTo>
                  </a:path>
                </a:pathLst>
              </a:custGeom>
              <a:noFill/>
              <a:ln w="2540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5" name="任意多边形 74"/>
              <p:cNvSpPr/>
              <p:nvPr/>
            </p:nvSpPr>
            <p:spPr>
              <a:xfrm>
                <a:off x="2693191" y="4801426"/>
                <a:ext cx="48215" cy="91839"/>
              </a:xfrm>
              <a:custGeom>
                <a:avLst/>
                <a:gdLst>
                  <a:gd name="connsiteX0" fmla="*/ 125506 w 125506"/>
                  <a:gd name="connsiteY0" fmla="*/ 0 h 239059"/>
                  <a:gd name="connsiteX1" fmla="*/ 59765 w 125506"/>
                  <a:gd name="connsiteY1" fmla="*/ 23906 h 239059"/>
                  <a:gd name="connsiteX2" fmla="*/ 0 w 125506"/>
                  <a:gd name="connsiteY2" fmla="*/ 143435 h 239059"/>
                  <a:gd name="connsiteX3" fmla="*/ 59765 w 125506"/>
                  <a:gd name="connsiteY3" fmla="*/ 239059 h 2390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5506" h="239059">
                    <a:moveTo>
                      <a:pt x="125506" y="0"/>
                    </a:moveTo>
                    <a:cubicBezTo>
                      <a:pt x="103094" y="0"/>
                      <a:pt x="80683" y="0"/>
                      <a:pt x="59765" y="23906"/>
                    </a:cubicBezTo>
                    <a:cubicBezTo>
                      <a:pt x="38847" y="47812"/>
                      <a:pt x="0" y="107576"/>
                      <a:pt x="0" y="143435"/>
                    </a:cubicBezTo>
                    <a:cubicBezTo>
                      <a:pt x="0" y="179294"/>
                      <a:pt x="29882" y="209176"/>
                      <a:pt x="59765" y="239059"/>
                    </a:cubicBezTo>
                  </a:path>
                </a:pathLst>
              </a:custGeom>
              <a:noFill/>
              <a:ln w="2540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54" name="任意多边形 53"/>
            <p:cNvSpPr/>
            <p:nvPr/>
          </p:nvSpPr>
          <p:spPr>
            <a:xfrm rot="20279529">
              <a:off x="2598988" y="4623569"/>
              <a:ext cx="174702" cy="83215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任意多边形 54"/>
            <p:cNvSpPr/>
            <p:nvPr/>
          </p:nvSpPr>
          <p:spPr>
            <a:xfrm rot="20279529">
              <a:off x="2479596" y="4480372"/>
              <a:ext cx="223342" cy="118799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任意多边形 55"/>
            <p:cNvSpPr/>
            <p:nvPr/>
          </p:nvSpPr>
          <p:spPr>
            <a:xfrm rot="20279529">
              <a:off x="2127434" y="4559064"/>
              <a:ext cx="113703" cy="55204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任意多边形 56"/>
            <p:cNvSpPr/>
            <p:nvPr/>
          </p:nvSpPr>
          <p:spPr>
            <a:xfrm rot="20279529">
              <a:off x="2594342" y="4571927"/>
              <a:ext cx="163589" cy="96477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任意多边形 57"/>
            <p:cNvSpPr/>
            <p:nvPr/>
          </p:nvSpPr>
          <p:spPr>
            <a:xfrm rot="20279529">
              <a:off x="2135496" y="4638952"/>
              <a:ext cx="269481" cy="148399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任意多边形 58"/>
            <p:cNvSpPr/>
            <p:nvPr/>
          </p:nvSpPr>
          <p:spPr>
            <a:xfrm rot="20279529">
              <a:off x="2551872" y="4532481"/>
              <a:ext cx="202631" cy="103393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任意多边形 59"/>
            <p:cNvSpPr/>
            <p:nvPr/>
          </p:nvSpPr>
          <p:spPr>
            <a:xfrm rot="20279529">
              <a:off x="2524326" y="4506288"/>
              <a:ext cx="197416" cy="96522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任意多边形 60"/>
            <p:cNvSpPr/>
            <p:nvPr/>
          </p:nvSpPr>
          <p:spPr>
            <a:xfrm rot="20279529">
              <a:off x="2501282" y="4464098"/>
              <a:ext cx="153497" cy="79925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任意多边形 61"/>
            <p:cNvSpPr/>
            <p:nvPr/>
          </p:nvSpPr>
          <p:spPr>
            <a:xfrm rot="20279529">
              <a:off x="2328701" y="4625707"/>
              <a:ext cx="74052" cy="28249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任意多边形 62"/>
            <p:cNvSpPr/>
            <p:nvPr/>
          </p:nvSpPr>
          <p:spPr>
            <a:xfrm rot="20279529">
              <a:off x="2130538" y="4603506"/>
              <a:ext cx="189693" cy="97507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任意多边形 63"/>
            <p:cNvSpPr/>
            <p:nvPr/>
          </p:nvSpPr>
          <p:spPr>
            <a:xfrm rot="20279529">
              <a:off x="2599025" y="4660637"/>
              <a:ext cx="191800" cy="92351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任意多边形 64"/>
            <p:cNvSpPr/>
            <p:nvPr/>
          </p:nvSpPr>
          <p:spPr>
            <a:xfrm rot="20279529">
              <a:off x="2611278" y="4795372"/>
              <a:ext cx="62292" cy="38099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任意多边形 65"/>
            <p:cNvSpPr/>
            <p:nvPr/>
          </p:nvSpPr>
          <p:spPr>
            <a:xfrm rot="20279529">
              <a:off x="2492800" y="4489548"/>
              <a:ext cx="71293" cy="50292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任意多边形 66"/>
            <p:cNvSpPr/>
            <p:nvPr/>
          </p:nvSpPr>
          <p:spPr>
            <a:xfrm rot="20279529">
              <a:off x="2118580" y="4584223"/>
              <a:ext cx="149665" cy="78198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任意多边形 67"/>
            <p:cNvSpPr/>
            <p:nvPr/>
          </p:nvSpPr>
          <p:spPr>
            <a:xfrm rot="20279529">
              <a:off x="2127493" y="4608630"/>
              <a:ext cx="255388" cy="139141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任意多边形 68"/>
            <p:cNvSpPr/>
            <p:nvPr/>
          </p:nvSpPr>
          <p:spPr>
            <a:xfrm rot="20279529">
              <a:off x="2284592" y="4709098"/>
              <a:ext cx="38604" cy="23656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任意多边形 69"/>
            <p:cNvSpPr/>
            <p:nvPr/>
          </p:nvSpPr>
          <p:spPr>
            <a:xfrm rot="20279529">
              <a:off x="2302799" y="4734812"/>
              <a:ext cx="38604" cy="23656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7" name="文本框 76"/>
          <p:cNvSpPr txBox="1"/>
          <p:nvPr/>
        </p:nvSpPr>
        <p:spPr>
          <a:xfrm>
            <a:off x="1495785" y="214373"/>
            <a:ext cx="2659702" cy="83099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sz="4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项目功能</a:t>
            </a:r>
          </a:p>
        </p:txBody>
      </p:sp>
      <p:sp>
        <p:nvSpPr>
          <p:cNvPr id="78" name="椭圆 77"/>
          <p:cNvSpPr/>
          <p:nvPr/>
        </p:nvSpPr>
        <p:spPr>
          <a:xfrm>
            <a:off x="-894918" y="3954141"/>
            <a:ext cx="765646" cy="765646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椭圆 78"/>
          <p:cNvSpPr/>
          <p:nvPr/>
        </p:nvSpPr>
        <p:spPr>
          <a:xfrm>
            <a:off x="-894918" y="3195132"/>
            <a:ext cx="765646" cy="765646"/>
          </a:xfrm>
          <a:prstGeom prst="ellipse">
            <a:avLst/>
          </a:prstGeom>
          <a:solidFill>
            <a:srgbClr val="76AA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椭圆 85"/>
          <p:cNvSpPr/>
          <p:nvPr/>
        </p:nvSpPr>
        <p:spPr>
          <a:xfrm>
            <a:off x="-894918" y="2432805"/>
            <a:ext cx="765646" cy="765646"/>
          </a:xfrm>
          <a:prstGeom prst="ellipse">
            <a:avLst/>
          </a:prstGeom>
          <a:solidFill>
            <a:srgbClr val="FF3E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椭圆 86"/>
          <p:cNvSpPr/>
          <p:nvPr/>
        </p:nvSpPr>
        <p:spPr>
          <a:xfrm>
            <a:off x="-874228" y="1670696"/>
            <a:ext cx="765646" cy="765646"/>
          </a:xfrm>
          <a:prstGeom prst="ellipse">
            <a:avLst/>
          </a:prstGeom>
          <a:solidFill>
            <a:srgbClr val="F7B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任意多边形 43"/>
          <p:cNvSpPr/>
          <p:nvPr/>
        </p:nvSpPr>
        <p:spPr>
          <a:xfrm>
            <a:off x="4741203" y="1015208"/>
            <a:ext cx="5880402" cy="45719"/>
          </a:xfrm>
          <a:custGeom>
            <a:avLst/>
            <a:gdLst>
              <a:gd name="connsiteX0" fmla="*/ 0 w 3513221"/>
              <a:gd name="connsiteY0" fmla="*/ 32084 h 64281"/>
              <a:gd name="connsiteX1" fmla="*/ 930442 w 3513221"/>
              <a:gd name="connsiteY1" fmla="*/ 16042 h 64281"/>
              <a:gd name="connsiteX2" fmla="*/ 1892968 w 3513221"/>
              <a:gd name="connsiteY2" fmla="*/ 64168 h 64281"/>
              <a:gd name="connsiteX3" fmla="*/ 3513221 w 3513221"/>
              <a:gd name="connsiteY3" fmla="*/ 0 h 64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13221" h="64281">
                <a:moveTo>
                  <a:pt x="0" y="32084"/>
                </a:moveTo>
                <a:cubicBezTo>
                  <a:pt x="307473" y="21389"/>
                  <a:pt x="614947" y="10695"/>
                  <a:pt x="930442" y="16042"/>
                </a:cubicBezTo>
                <a:cubicBezTo>
                  <a:pt x="1245937" y="21389"/>
                  <a:pt x="1462505" y="66842"/>
                  <a:pt x="1892968" y="64168"/>
                </a:cubicBezTo>
                <a:cubicBezTo>
                  <a:pt x="2323431" y="61494"/>
                  <a:pt x="2918326" y="30747"/>
                  <a:pt x="3513221" y="0"/>
                </a:cubicBezTo>
              </a:path>
            </a:pathLst>
          </a:custGeom>
          <a:noFill/>
          <a:ln w="22225" cap="rnd">
            <a:solidFill>
              <a:schemeClr val="tx1">
                <a:lumMod val="75000"/>
                <a:lumOff val="25000"/>
              </a:schemeClr>
            </a:solidFill>
            <a:prstDash val="lg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任意多边形: 形状 4">
            <a:extLst>
              <a:ext uri="{FF2B5EF4-FFF2-40B4-BE49-F238E27FC236}">
                <a16:creationId xmlns:a16="http://schemas.microsoft.com/office/drawing/2014/main" id="{DF2EFAEB-D53B-407B-B059-80E82362CE43}"/>
              </a:ext>
            </a:extLst>
          </p:cNvPr>
          <p:cNvSpPr/>
          <p:nvPr/>
        </p:nvSpPr>
        <p:spPr>
          <a:xfrm>
            <a:off x="1075485" y="1271375"/>
            <a:ext cx="1571827" cy="697504"/>
          </a:xfrm>
          <a:custGeom>
            <a:avLst/>
            <a:gdLst>
              <a:gd name="connsiteX0" fmla="*/ 225589 w 1431801"/>
              <a:gd name="connsiteY0" fmla="*/ 71022 h 622759"/>
              <a:gd name="connsiteX1" fmla="*/ 1219888 w 1431801"/>
              <a:gd name="connsiteY1" fmla="*/ 62144 h 622759"/>
              <a:gd name="connsiteX2" fmla="*/ 1344175 w 1431801"/>
              <a:gd name="connsiteY2" fmla="*/ 585926 h 622759"/>
              <a:gd name="connsiteX3" fmla="*/ 163445 w 1431801"/>
              <a:gd name="connsiteY3" fmla="*/ 514905 h 622759"/>
              <a:gd name="connsiteX4" fmla="*/ 39158 w 1431801"/>
              <a:gd name="connsiteY4" fmla="*/ 0 h 622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31801" h="622759">
                <a:moveTo>
                  <a:pt x="225589" y="71022"/>
                </a:moveTo>
                <a:cubicBezTo>
                  <a:pt x="629523" y="23674"/>
                  <a:pt x="1033457" y="-23673"/>
                  <a:pt x="1219888" y="62144"/>
                </a:cubicBezTo>
                <a:cubicBezTo>
                  <a:pt x="1406319" y="147961"/>
                  <a:pt x="1520249" y="510466"/>
                  <a:pt x="1344175" y="585926"/>
                </a:cubicBezTo>
                <a:cubicBezTo>
                  <a:pt x="1168101" y="661386"/>
                  <a:pt x="380948" y="612559"/>
                  <a:pt x="163445" y="514905"/>
                </a:cubicBezTo>
                <a:cubicBezTo>
                  <a:pt x="-54058" y="417251"/>
                  <a:pt x="-7450" y="208625"/>
                  <a:pt x="39158" y="0"/>
                </a:cubicBezTo>
              </a:path>
            </a:pathLst>
          </a:cu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文本框 81">
            <a:extLst>
              <a:ext uri="{FF2B5EF4-FFF2-40B4-BE49-F238E27FC236}">
                <a16:creationId xmlns:a16="http://schemas.microsoft.com/office/drawing/2014/main" id="{CB6EAB8D-AD05-4C54-9B95-A48C398B786B}"/>
              </a:ext>
            </a:extLst>
          </p:cNvPr>
          <p:cNvSpPr txBox="1"/>
          <p:nvPr/>
        </p:nvSpPr>
        <p:spPr>
          <a:xfrm>
            <a:off x="1341297" y="1479011"/>
            <a:ext cx="11292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b="1" spc="-300" dirty="0">
                <a:solidFill>
                  <a:srgbClr val="8E5BB4"/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管理地址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6D48B15-085D-4E06-82F7-3C659BDC38DF}"/>
              </a:ext>
            </a:extLst>
          </p:cNvPr>
          <p:cNvSpPr txBox="1"/>
          <p:nvPr/>
        </p:nvSpPr>
        <p:spPr>
          <a:xfrm>
            <a:off x="5229685" y="351771"/>
            <a:ext cx="3475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ea typeface="方正静蕾简体" panose="02000000000000000000"/>
              </a:rPr>
              <a:t>用户可以进行增添，删除地址</a:t>
            </a:r>
            <a:endParaRPr lang="en-US" dirty="0">
              <a:ea typeface="方正静蕾简体" panose="0200000000000000000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B3BE4AC-96C0-44DA-9DC8-D185D59643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599"/>
          <a:stretch/>
        </p:blipFill>
        <p:spPr>
          <a:xfrm>
            <a:off x="798238" y="2145017"/>
            <a:ext cx="10413166" cy="4498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01025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0">
        <p15:prstTrans prst="pageCurlDouble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bldLvl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组合 51"/>
          <p:cNvGrpSpPr/>
          <p:nvPr/>
        </p:nvGrpSpPr>
        <p:grpSpPr>
          <a:xfrm rot="1192981">
            <a:off x="310650" y="223877"/>
            <a:ext cx="909196" cy="921005"/>
            <a:chOff x="2118580" y="4342651"/>
            <a:chExt cx="672245" cy="680977"/>
          </a:xfrm>
        </p:grpSpPr>
        <p:grpSp>
          <p:nvGrpSpPr>
            <p:cNvPr id="53" name="组合 52"/>
            <p:cNvGrpSpPr/>
            <p:nvPr/>
          </p:nvGrpSpPr>
          <p:grpSpPr>
            <a:xfrm>
              <a:off x="2124539" y="4342651"/>
              <a:ext cx="641611" cy="680977"/>
              <a:chOff x="2124539" y="4342651"/>
              <a:chExt cx="641611" cy="680977"/>
            </a:xfrm>
          </p:grpSpPr>
          <p:sp>
            <p:nvSpPr>
              <p:cNvPr id="71" name="任意多边形 70"/>
              <p:cNvSpPr/>
              <p:nvPr/>
            </p:nvSpPr>
            <p:spPr>
              <a:xfrm>
                <a:off x="2124539" y="4342651"/>
                <a:ext cx="641611" cy="680977"/>
              </a:xfrm>
              <a:custGeom>
                <a:avLst/>
                <a:gdLst>
                  <a:gd name="connsiteX0" fmla="*/ 63 w 140138"/>
                  <a:gd name="connsiteY0" fmla="*/ 65738 h 154344"/>
                  <a:gd name="connsiteX1" fmla="*/ 62928 w 140138"/>
                  <a:gd name="connsiteY1" fmla="*/ 16 h 154344"/>
                  <a:gd name="connsiteX2" fmla="*/ 140080 w 140138"/>
                  <a:gd name="connsiteY2" fmla="*/ 71453 h 154344"/>
                  <a:gd name="connsiteX3" fmla="*/ 74358 w 140138"/>
                  <a:gd name="connsiteY3" fmla="*/ 154321 h 154344"/>
                  <a:gd name="connsiteX4" fmla="*/ 63 w 140138"/>
                  <a:gd name="connsiteY4" fmla="*/ 65738 h 154344"/>
                  <a:gd name="connsiteX0-1" fmla="*/ 63 w 140227"/>
                  <a:gd name="connsiteY0-2" fmla="*/ 65738 h 154534"/>
                  <a:gd name="connsiteX1-3" fmla="*/ 62928 w 140227"/>
                  <a:gd name="connsiteY1-4" fmla="*/ 16 h 154534"/>
                  <a:gd name="connsiteX2-5" fmla="*/ 140080 w 140227"/>
                  <a:gd name="connsiteY2-6" fmla="*/ 71453 h 154534"/>
                  <a:gd name="connsiteX3-7" fmla="*/ 74358 w 140227"/>
                  <a:gd name="connsiteY3-8" fmla="*/ 154321 h 154534"/>
                  <a:gd name="connsiteX4-9" fmla="*/ 63 w 140227"/>
                  <a:gd name="connsiteY4-10" fmla="*/ 65738 h 154534"/>
                  <a:gd name="connsiteX0-11" fmla="*/ 63 w 140227"/>
                  <a:gd name="connsiteY0-12" fmla="*/ 65738 h 154534"/>
                  <a:gd name="connsiteX1-13" fmla="*/ 62928 w 140227"/>
                  <a:gd name="connsiteY1-14" fmla="*/ 16 h 154534"/>
                  <a:gd name="connsiteX2-15" fmla="*/ 140080 w 140227"/>
                  <a:gd name="connsiteY2-16" fmla="*/ 71453 h 154534"/>
                  <a:gd name="connsiteX3-17" fmla="*/ 74358 w 140227"/>
                  <a:gd name="connsiteY3-18" fmla="*/ 154321 h 154534"/>
                  <a:gd name="connsiteX4-19" fmla="*/ 63 w 140227"/>
                  <a:gd name="connsiteY4-20" fmla="*/ 65738 h 154534"/>
                  <a:gd name="connsiteX0-21" fmla="*/ 178 w 140342"/>
                  <a:gd name="connsiteY0-22" fmla="*/ 65738 h 154534"/>
                  <a:gd name="connsiteX1-23" fmla="*/ 63043 w 140342"/>
                  <a:gd name="connsiteY1-24" fmla="*/ 16 h 154534"/>
                  <a:gd name="connsiteX2-25" fmla="*/ 140195 w 140342"/>
                  <a:gd name="connsiteY2-26" fmla="*/ 71453 h 154534"/>
                  <a:gd name="connsiteX3-27" fmla="*/ 74473 w 140342"/>
                  <a:gd name="connsiteY3-28" fmla="*/ 154321 h 154534"/>
                  <a:gd name="connsiteX4-29" fmla="*/ 178 w 140342"/>
                  <a:gd name="connsiteY4-30" fmla="*/ 65738 h 154534"/>
                  <a:gd name="connsiteX0-31" fmla="*/ 178 w 140342"/>
                  <a:gd name="connsiteY0-32" fmla="*/ 65740 h 154536"/>
                  <a:gd name="connsiteX1-33" fmla="*/ 63043 w 140342"/>
                  <a:gd name="connsiteY1-34" fmla="*/ 18 h 154536"/>
                  <a:gd name="connsiteX2-35" fmla="*/ 140195 w 140342"/>
                  <a:gd name="connsiteY2-36" fmla="*/ 71455 h 154536"/>
                  <a:gd name="connsiteX3-37" fmla="*/ 74473 w 140342"/>
                  <a:gd name="connsiteY3-38" fmla="*/ 154323 h 154536"/>
                  <a:gd name="connsiteX4-39" fmla="*/ 178 w 140342"/>
                  <a:gd name="connsiteY4-40" fmla="*/ 65740 h 154536"/>
                  <a:gd name="connsiteX0-41" fmla="*/ 9 w 140173"/>
                  <a:gd name="connsiteY0-42" fmla="*/ 71451 h 160247"/>
                  <a:gd name="connsiteX1-43" fmla="*/ 71446 w 140173"/>
                  <a:gd name="connsiteY1-44" fmla="*/ 14 h 160247"/>
                  <a:gd name="connsiteX2-45" fmla="*/ 140026 w 140173"/>
                  <a:gd name="connsiteY2-46" fmla="*/ 77166 h 160247"/>
                  <a:gd name="connsiteX3-47" fmla="*/ 74304 w 140173"/>
                  <a:gd name="connsiteY3-48" fmla="*/ 160034 h 160247"/>
                  <a:gd name="connsiteX4-49" fmla="*/ 9 w 140173"/>
                  <a:gd name="connsiteY4-50" fmla="*/ 71451 h 160247"/>
                  <a:gd name="connsiteX0-51" fmla="*/ 9 w 140173"/>
                  <a:gd name="connsiteY0-52" fmla="*/ 71451 h 148862"/>
                  <a:gd name="connsiteX1-53" fmla="*/ 71446 w 140173"/>
                  <a:gd name="connsiteY1-54" fmla="*/ 14 h 148862"/>
                  <a:gd name="connsiteX2-55" fmla="*/ 140026 w 140173"/>
                  <a:gd name="connsiteY2-56" fmla="*/ 77166 h 148862"/>
                  <a:gd name="connsiteX3-57" fmla="*/ 74304 w 140173"/>
                  <a:gd name="connsiteY3-58" fmla="*/ 148604 h 148862"/>
                  <a:gd name="connsiteX4-59" fmla="*/ 9 w 140173"/>
                  <a:gd name="connsiteY4-60" fmla="*/ 71451 h 148862"/>
                  <a:gd name="connsiteX0-61" fmla="*/ 9 w 141024"/>
                  <a:gd name="connsiteY0-62" fmla="*/ 71451 h 148862"/>
                  <a:gd name="connsiteX1-63" fmla="*/ 71446 w 141024"/>
                  <a:gd name="connsiteY1-64" fmla="*/ 14 h 148862"/>
                  <a:gd name="connsiteX2-65" fmla="*/ 140026 w 141024"/>
                  <a:gd name="connsiteY2-66" fmla="*/ 77166 h 148862"/>
                  <a:gd name="connsiteX3-67" fmla="*/ 74304 w 141024"/>
                  <a:gd name="connsiteY3-68" fmla="*/ 148604 h 148862"/>
                  <a:gd name="connsiteX4-69" fmla="*/ 9 w 141024"/>
                  <a:gd name="connsiteY4-70" fmla="*/ 71451 h 148862"/>
                  <a:gd name="connsiteX0-71" fmla="*/ 9 w 140173"/>
                  <a:gd name="connsiteY0-72" fmla="*/ 71451 h 148862"/>
                  <a:gd name="connsiteX1-73" fmla="*/ 71446 w 140173"/>
                  <a:gd name="connsiteY1-74" fmla="*/ 14 h 148862"/>
                  <a:gd name="connsiteX2-75" fmla="*/ 140026 w 140173"/>
                  <a:gd name="connsiteY2-76" fmla="*/ 77166 h 148862"/>
                  <a:gd name="connsiteX3-77" fmla="*/ 74304 w 140173"/>
                  <a:gd name="connsiteY3-78" fmla="*/ 148604 h 148862"/>
                  <a:gd name="connsiteX4-79" fmla="*/ 9 w 140173"/>
                  <a:gd name="connsiteY4-80" fmla="*/ 71451 h 148862"/>
                  <a:gd name="connsiteX0-81" fmla="*/ 9 w 140257"/>
                  <a:gd name="connsiteY0-82" fmla="*/ 71451 h 148862"/>
                  <a:gd name="connsiteX1-83" fmla="*/ 71446 w 140257"/>
                  <a:gd name="connsiteY1-84" fmla="*/ 14 h 148862"/>
                  <a:gd name="connsiteX2-85" fmla="*/ 140026 w 140257"/>
                  <a:gd name="connsiteY2-86" fmla="*/ 77166 h 148862"/>
                  <a:gd name="connsiteX3-87" fmla="*/ 74304 w 140257"/>
                  <a:gd name="connsiteY3-88" fmla="*/ 148604 h 148862"/>
                  <a:gd name="connsiteX4-89" fmla="*/ 9 w 140257"/>
                  <a:gd name="connsiteY4-90" fmla="*/ 71451 h 148862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40257" h="148862">
                    <a:moveTo>
                      <a:pt x="9" y="71451"/>
                    </a:moveTo>
                    <a:cubicBezTo>
                      <a:pt x="-467" y="46686"/>
                      <a:pt x="19535" y="-938"/>
                      <a:pt x="71446" y="14"/>
                    </a:cubicBezTo>
                    <a:cubicBezTo>
                      <a:pt x="123357" y="966"/>
                      <a:pt x="142638" y="44242"/>
                      <a:pt x="140026" y="77166"/>
                    </a:cubicBezTo>
                    <a:cubicBezTo>
                      <a:pt x="141931" y="102883"/>
                      <a:pt x="125739" y="152890"/>
                      <a:pt x="74304" y="148604"/>
                    </a:cubicBezTo>
                    <a:cubicBezTo>
                      <a:pt x="22869" y="144318"/>
                      <a:pt x="485" y="96216"/>
                      <a:pt x="9" y="71451"/>
                    </a:cubicBezTo>
                    <a:close/>
                  </a:path>
                </a:pathLst>
              </a:custGeom>
              <a:noFill/>
              <a:ln w="2540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2" name="任意多边形 71"/>
              <p:cNvSpPr/>
              <p:nvPr/>
            </p:nvSpPr>
            <p:spPr>
              <a:xfrm>
                <a:off x="2176934" y="4495047"/>
                <a:ext cx="227805" cy="371040"/>
              </a:xfrm>
              <a:custGeom>
                <a:avLst/>
                <a:gdLst>
                  <a:gd name="connsiteX0" fmla="*/ 131483 w 768692"/>
                  <a:gd name="connsiteY0" fmla="*/ 0 h 962212"/>
                  <a:gd name="connsiteX1" fmla="*/ 394448 w 768692"/>
                  <a:gd name="connsiteY1" fmla="*/ 197223 h 962212"/>
                  <a:gd name="connsiteX2" fmla="*/ 621553 w 768692"/>
                  <a:gd name="connsiteY2" fmla="*/ 137459 h 962212"/>
                  <a:gd name="connsiteX3" fmla="*/ 764989 w 768692"/>
                  <a:gd name="connsiteY3" fmla="*/ 472141 h 962212"/>
                  <a:gd name="connsiteX4" fmla="*/ 472142 w 768692"/>
                  <a:gd name="connsiteY4" fmla="*/ 531906 h 962212"/>
                  <a:gd name="connsiteX5" fmla="*/ 591671 w 768692"/>
                  <a:gd name="connsiteY5" fmla="*/ 770965 h 962212"/>
                  <a:gd name="connsiteX6" fmla="*/ 442259 w 768692"/>
                  <a:gd name="connsiteY6" fmla="*/ 806823 h 962212"/>
                  <a:gd name="connsiteX7" fmla="*/ 352612 w 768692"/>
                  <a:gd name="connsiteY7" fmla="*/ 693271 h 962212"/>
                  <a:gd name="connsiteX8" fmla="*/ 197224 w 768692"/>
                  <a:gd name="connsiteY8" fmla="*/ 878541 h 962212"/>
                  <a:gd name="connsiteX9" fmla="*/ 0 w 768692"/>
                  <a:gd name="connsiteY9" fmla="*/ 962212 h 962212"/>
                  <a:gd name="connsiteX0-1" fmla="*/ 61103 w 698312"/>
                  <a:gd name="connsiteY0-2" fmla="*/ 0 h 1082820"/>
                  <a:gd name="connsiteX1-3" fmla="*/ 324068 w 698312"/>
                  <a:gd name="connsiteY1-4" fmla="*/ 197223 h 1082820"/>
                  <a:gd name="connsiteX2-5" fmla="*/ 551173 w 698312"/>
                  <a:gd name="connsiteY2-6" fmla="*/ 137459 h 1082820"/>
                  <a:gd name="connsiteX3-7" fmla="*/ 694609 w 698312"/>
                  <a:gd name="connsiteY3-8" fmla="*/ 472141 h 1082820"/>
                  <a:gd name="connsiteX4-9" fmla="*/ 401762 w 698312"/>
                  <a:gd name="connsiteY4-10" fmla="*/ 531906 h 1082820"/>
                  <a:gd name="connsiteX5-11" fmla="*/ 521291 w 698312"/>
                  <a:gd name="connsiteY5-12" fmla="*/ 770965 h 1082820"/>
                  <a:gd name="connsiteX6-13" fmla="*/ 371879 w 698312"/>
                  <a:gd name="connsiteY6-14" fmla="*/ 806823 h 1082820"/>
                  <a:gd name="connsiteX7-15" fmla="*/ 282232 w 698312"/>
                  <a:gd name="connsiteY7-16" fmla="*/ 693271 h 1082820"/>
                  <a:gd name="connsiteX8-17" fmla="*/ 126844 w 698312"/>
                  <a:gd name="connsiteY8-18" fmla="*/ 878541 h 1082820"/>
                  <a:gd name="connsiteX9-19" fmla="*/ 0 w 698312"/>
                  <a:gd name="connsiteY9-20" fmla="*/ 1082820 h 1082820"/>
                  <a:gd name="connsiteX0-21" fmla="*/ 61103 w 698312"/>
                  <a:gd name="connsiteY0-22" fmla="*/ 0 h 1082820"/>
                  <a:gd name="connsiteX1-23" fmla="*/ 324068 w 698312"/>
                  <a:gd name="connsiteY1-24" fmla="*/ 197223 h 1082820"/>
                  <a:gd name="connsiteX2-25" fmla="*/ 551173 w 698312"/>
                  <a:gd name="connsiteY2-26" fmla="*/ 137459 h 1082820"/>
                  <a:gd name="connsiteX3-27" fmla="*/ 694609 w 698312"/>
                  <a:gd name="connsiteY3-28" fmla="*/ 472141 h 1082820"/>
                  <a:gd name="connsiteX4-29" fmla="*/ 401762 w 698312"/>
                  <a:gd name="connsiteY4-30" fmla="*/ 531906 h 1082820"/>
                  <a:gd name="connsiteX5-31" fmla="*/ 521291 w 698312"/>
                  <a:gd name="connsiteY5-32" fmla="*/ 770965 h 1082820"/>
                  <a:gd name="connsiteX6-33" fmla="*/ 371879 w 698312"/>
                  <a:gd name="connsiteY6-34" fmla="*/ 806823 h 1082820"/>
                  <a:gd name="connsiteX7-35" fmla="*/ 282232 w 698312"/>
                  <a:gd name="connsiteY7-36" fmla="*/ 693271 h 1082820"/>
                  <a:gd name="connsiteX8-37" fmla="*/ 176111 w 698312"/>
                  <a:gd name="connsiteY8-38" fmla="*/ 905342 h 1082820"/>
                  <a:gd name="connsiteX9-39" fmla="*/ 0 w 698312"/>
                  <a:gd name="connsiteY9-40" fmla="*/ 1082820 h 108282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</a:cxnLst>
                <a:rect l="l" t="t" r="r" b="b"/>
                <a:pathLst>
                  <a:path w="698312" h="1082820">
                    <a:moveTo>
                      <a:pt x="61103" y="0"/>
                    </a:moveTo>
                    <a:cubicBezTo>
                      <a:pt x="151746" y="87156"/>
                      <a:pt x="242390" y="174313"/>
                      <a:pt x="324068" y="197223"/>
                    </a:cubicBezTo>
                    <a:cubicBezTo>
                      <a:pt x="405746" y="220133"/>
                      <a:pt x="489416" y="91639"/>
                      <a:pt x="551173" y="137459"/>
                    </a:cubicBezTo>
                    <a:cubicBezTo>
                      <a:pt x="612930" y="183279"/>
                      <a:pt x="719511" y="406400"/>
                      <a:pt x="694609" y="472141"/>
                    </a:cubicBezTo>
                    <a:cubicBezTo>
                      <a:pt x="669707" y="537882"/>
                      <a:pt x="430648" y="482102"/>
                      <a:pt x="401762" y="531906"/>
                    </a:cubicBezTo>
                    <a:cubicBezTo>
                      <a:pt x="372876" y="581710"/>
                      <a:pt x="526272" y="725146"/>
                      <a:pt x="521291" y="770965"/>
                    </a:cubicBezTo>
                    <a:cubicBezTo>
                      <a:pt x="516311" y="816785"/>
                      <a:pt x="411722" y="819772"/>
                      <a:pt x="371879" y="806823"/>
                    </a:cubicBezTo>
                    <a:cubicBezTo>
                      <a:pt x="332036" y="793874"/>
                      <a:pt x="314860" y="676851"/>
                      <a:pt x="282232" y="693271"/>
                    </a:cubicBezTo>
                    <a:cubicBezTo>
                      <a:pt x="249604" y="709691"/>
                      <a:pt x="223150" y="840417"/>
                      <a:pt x="176111" y="905342"/>
                    </a:cubicBezTo>
                    <a:cubicBezTo>
                      <a:pt x="129072" y="970267"/>
                      <a:pt x="69227" y="1063396"/>
                      <a:pt x="0" y="1082820"/>
                    </a:cubicBezTo>
                  </a:path>
                </a:pathLst>
              </a:custGeom>
              <a:noFill/>
              <a:ln w="2540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3" name="任意多边形 72"/>
              <p:cNvSpPr/>
              <p:nvPr/>
            </p:nvSpPr>
            <p:spPr>
              <a:xfrm>
                <a:off x="2353279" y="4809159"/>
                <a:ext cx="49757" cy="61548"/>
              </a:xfrm>
              <a:custGeom>
                <a:avLst/>
                <a:gdLst>
                  <a:gd name="connsiteX0" fmla="*/ 6763 w 126447"/>
                  <a:gd name="connsiteY0" fmla="*/ 18499 h 191822"/>
                  <a:gd name="connsiteX1" fmla="*/ 126292 w 126447"/>
                  <a:gd name="connsiteY1" fmla="*/ 24476 h 191822"/>
                  <a:gd name="connsiteX2" fmla="*/ 30669 w 126447"/>
                  <a:gd name="connsiteY2" fmla="*/ 191817 h 191822"/>
                  <a:gd name="connsiteX3" fmla="*/ 6763 w 126447"/>
                  <a:gd name="connsiteY3" fmla="*/ 18499 h 191822"/>
                  <a:gd name="connsiteX0-1" fmla="*/ 394 w 120595"/>
                  <a:gd name="connsiteY0-2" fmla="*/ 16500 h 159942"/>
                  <a:gd name="connsiteX1-3" fmla="*/ 119923 w 120595"/>
                  <a:gd name="connsiteY1-4" fmla="*/ 22477 h 159942"/>
                  <a:gd name="connsiteX2-5" fmla="*/ 84065 w 120595"/>
                  <a:gd name="connsiteY2-6" fmla="*/ 159936 h 159942"/>
                  <a:gd name="connsiteX3-7" fmla="*/ 394 w 120595"/>
                  <a:gd name="connsiteY3-8" fmla="*/ 16500 h 159942"/>
                  <a:gd name="connsiteX0-9" fmla="*/ 939 w 129518"/>
                  <a:gd name="connsiteY0-10" fmla="*/ 16500 h 160211"/>
                  <a:gd name="connsiteX1-11" fmla="*/ 120468 w 129518"/>
                  <a:gd name="connsiteY1-12" fmla="*/ 22477 h 160211"/>
                  <a:gd name="connsiteX2-13" fmla="*/ 84610 w 129518"/>
                  <a:gd name="connsiteY2-14" fmla="*/ 159936 h 160211"/>
                  <a:gd name="connsiteX3-15" fmla="*/ 939 w 129518"/>
                  <a:gd name="connsiteY3-16" fmla="*/ 16500 h 160211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129518" h="160211">
                    <a:moveTo>
                      <a:pt x="939" y="16500"/>
                    </a:moveTo>
                    <a:cubicBezTo>
                      <a:pt x="6915" y="-6410"/>
                      <a:pt x="116484" y="-6409"/>
                      <a:pt x="120468" y="22477"/>
                    </a:cubicBezTo>
                    <a:cubicBezTo>
                      <a:pt x="124452" y="51363"/>
                      <a:pt x="152344" y="152964"/>
                      <a:pt x="84610" y="159936"/>
                    </a:cubicBezTo>
                    <a:cubicBezTo>
                      <a:pt x="16876" y="166908"/>
                      <a:pt x="-5037" y="39410"/>
                      <a:pt x="939" y="16500"/>
                    </a:cubicBezTo>
                    <a:close/>
                  </a:path>
                </a:pathLst>
              </a:custGeom>
              <a:noFill/>
              <a:ln w="2540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4" name="任意多边形 73"/>
              <p:cNvSpPr/>
              <p:nvPr/>
            </p:nvSpPr>
            <p:spPr>
              <a:xfrm>
                <a:off x="2500518" y="4409062"/>
                <a:ext cx="255640" cy="461540"/>
              </a:xfrm>
              <a:custGeom>
                <a:avLst/>
                <a:gdLst>
                  <a:gd name="connsiteX0" fmla="*/ 420402 w 665437"/>
                  <a:gd name="connsiteY0" fmla="*/ 0 h 1201399"/>
                  <a:gd name="connsiteX1" fmla="*/ 181343 w 665437"/>
                  <a:gd name="connsiteY1" fmla="*/ 161365 h 1201399"/>
                  <a:gd name="connsiteX2" fmla="*/ 37908 w 665437"/>
                  <a:gd name="connsiteY2" fmla="*/ 173318 h 1201399"/>
                  <a:gd name="connsiteX3" fmla="*/ 2049 w 665437"/>
                  <a:gd name="connsiteY3" fmla="*/ 239059 h 1201399"/>
                  <a:gd name="connsiteX4" fmla="*/ 37908 w 665437"/>
                  <a:gd name="connsiteY4" fmla="*/ 579718 h 1201399"/>
                  <a:gd name="connsiteX5" fmla="*/ 306849 w 665437"/>
                  <a:gd name="connsiteY5" fmla="*/ 753036 h 1201399"/>
                  <a:gd name="connsiteX6" fmla="*/ 282943 w 665437"/>
                  <a:gd name="connsiteY6" fmla="*/ 926353 h 1201399"/>
                  <a:gd name="connsiteX7" fmla="*/ 336731 w 665437"/>
                  <a:gd name="connsiteY7" fmla="*/ 1093695 h 1201399"/>
                  <a:gd name="connsiteX8" fmla="*/ 306849 w 665437"/>
                  <a:gd name="connsiteY8" fmla="*/ 1201271 h 1201399"/>
                  <a:gd name="connsiteX9" fmla="*/ 408449 w 665437"/>
                  <a:gd name="connsiteY9" fmla="*/ 1111624 h 1201399"/>
                  <a:gd name="connsiteX10" fmla="*/ 444308 w 665437"/>
                  <a:gd name="connsiteY10" fmla="*/ 944283 h 1201399"/>
                  <a:gd name="connsiteX11" fmla="*/ 516025 w 665437"/>
                  <a:gd name="connsiteY11" fmla="*/ 818777 h 1201399"/>
                  <a:gd name="connsiteX12" fmla="*/ 665437 w 665437"/>
                  <a:gd name="connsiteY12" fmla="*/ 753036 h 1201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65437" h="1201399">
                    <a:moveTo>
                      <a:pt x="420402" y="0"/>
                    </a:moveTo>
                    <a:cubicBezTo>
                      <a:pt x="332747" y="66239"/>
                      <a:pt x="245092" y="132479"/>
                      <a:pt x="181343" y="161365"/>
                    </a:cubicBezTo>
                    <a:cubicBezTo>
                      <a:pt x="117594" y="190251"/>
                      <a:pt x="67790" y="160369"/>
                      <a:pt x="37908" y="173318"/>
                    </a:cubicBezTo>
                    <a:cubicBezTo>
                      <a:pt x="8026" y="186267"/>
                      <a:pt x="2049" y="171326"/>
                      <a:pt x="2049" y="239059"/>
                    </a:cubicBezTo>
                    <a:cubicBezTo>
                      <a:pt x="2049" y="306792"/>
                      <a:pt x="-12892" y="494055"/>
                      <a:pt x="37908" y="579718"/>
                    </a:cubicBezTo>
                    <a:cubicBezTo>
                      <a:pt x="88708" y="665381"/>
                      <a:pt x="266010" y="695264"/>
                      <a:pt x="306849" y="753036"/>
                    </a:cubicBezTo>
                    <a:cubicBezTo>
                      <a:pt x="347688" y="810808"/>
                      <a:pt x="277963" y="869577"/>
                      <a:pt x="282943" y="926353"/>
                    </a:cubicBezTo>
                    <a:cubicBezTo>
                      <a:pt x="287923" y="983129"/>
                      <a:pt x="332747" y="1047875"/>
                      <a:pt x="336731" y="1093695"/>
                    </a:cubicBezTo>
                    <a:cubicBezTo>
                      <a:pt x="340715" y="1139515"/>
                      <a:pt x="294896" y="1198283"/>
                      <a:pt x="306849" y="1201271"/>
                    </a:cubicBezTo>
                    <a:cubicBezTo>
                      <a:pt x="318802" y="1204259"/>
                      <a:pt x="385539" y="1154455"/>
                      <a:pt x="408449" y="1111624"/>
                    </a:cubicBezTo>
                    <a:cubicBezTo>
                      <a:pt x="431359" y="1068793"/>
                      <a:pt x="426379" y="993091"/>
                      <a:pt x="444308" y="944283"/>
                    </a:cubicBezTo>
                    <a:cubicBezTo>
                      <a:pt x="462237" y="895475"/>
                      <a:pt x="479170" y="850651"/>
                      <a:pt x="516025" y="818777"/>
                    </a:cubicBezTo>
                    <a:cubicBezTo>
                      <a:pt x="552880" y="786903"/>
                      <a:pt x="609158" y="769969"/>
                      <a:pt x="665437" y="753036"/>
                    </a:cubicBezTo>
                  </a:path>
                </a:pathLst>
              </a:custGeom>
              <a:noFill/>
              <a:ln w="2540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5" name="任意多边形 74"/>
              <p:cNvSpPr/>
              <p:nvPr/>
            </p:nvSpPr>
            <p:spPr>
              <a:xfrm>
                <a:off x="2693191" y="4801426"/>
                <a:ext cx="48215" cy="91839"/>
              </a:xfrm>
              <a:custGeom>
                <a:avLst/>
                <a:gdLst>
                  <a:gd name="connsiteX0" fmla="*/ 125506 w 125506"/>
                  <a:gd name="connsiteY0" fmla="*/ 0 h 239059"/>
                  <a:gd name="connsiteX1" fmla="*/ 59765 w 125506"/>
                  <a:gd name="connsiteY1" fmla="*/ 23906 h 239059"/>
                  <a:gd name="connsiteX2" fmla="*/ 0 w 125506"/>
                  <a:gd name="connsiteY2" fmla="*/ 143435 h 239059"/>
                  <a:gd name="connsiteX3" fmla="*/ 59765 w 125506"/>
                  <a:gd name="connsiteY3" fmla="*/ 239059 h 2390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5506" h="239059">
                    <a:moveTo>
                      <a:pt x="125506" y="0"/>
                    </a:moveTo>
                    <a:cubicBezTo>
                      <a:pt x="103094" y="0"/>
                      <a:pt x="80683" y="0"/>
                      <a:pt x="59765" y="23906"/>
                    </a:cubicBezTo>
                    <a:cubicBezTo>
                      <a:pt x="38847" y="47812"/>
                      <a:pt x="0" y="107576"/>
                      <a:pt x="0" y="143435"/>
                    </a:cubicBezTo>
                    <a:cubicBezTo>
                      <a:pt x="0" y="179294"/>
                      <a:pt x="29882" y="209176"/>
                      <a:pt x="59765" y="239059"/>
                    </a:cubicBezTo>
                  </a:path>
                </a:pathLst>
              </a:custGeom>
              <a:noFill/>
              <a:ln w="2540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54" name="任意多边形 53"/>
            <p:cNvSpPr/>
            <p:nvPr/>
          </p:nvSpPr>
          <p:spPr>
            <a:xfrm rot="20279529">
              <a:off x="2598988" y="4623569"/>
              <a:ext cx="174702" cy="83215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任意多边形 54"/>
            <p:cNvSpPr/>
            <p:nvPr/>
          </p:nvSpPr>
          <p:spPr>
            <a:xfrm rot="20279529">
              <a:off x="2479596" y="4480372"/>
              <a:ext cx="223342" cy="118799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任意多边形 55"/>
            <p:cNvSpPr/>
            <p:nvPr/>
          </p:nvSpPr>
          <p:spPr>
            <a:xfrm rot="20279529">
              <a:off x="2127434" y="4559064"/>
              <a:ext cx="113703" cy="55204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任意多边形 56"/>
            <p:cNvSpPr/>
            <p:nvPr/>
          </p:nvSpPr>
          <p:spPr>
            <a:xfrm rot="20279529">
              <a:off x="2594342" y="4571927"/>
              <a:ext cx="163589" cy="96477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任意多边形 57"/>
            <p:cNvSpPr/>
            <p:nvPr/>
          </p:nvSpPr>
          <p:spPr>
            <a:xfrm rot="20279529">
              <a:off x="2135496" y="4638952"/>
              <a:ext cx="269481" cy="148399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任意多边形 58"/>
            <p:cNvSpPr/>
            <p:nvPr/>
          </p:nvSpPr>
          <p:spPr>
            <a:xfrm rot="20279529">
              <a:off x="2551872" y="4532481"/>
              <a:ext cx="202631" cy="103393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任意多边形 59"/>
            <p:cNvSpPr/>
            <p:nvPr/>
          </p:nvSpPr>
          <p:spPr>
            <a:xfrm rot="20279529">
              <a:off x="2524326" y="4506288"/>
              <a:ext cx="197416" cy="96522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任意多边形 60"/>
            <p:cNvSpPr/>
            <p:nvPr/>
          </p:nvSpPr>
          <p:spPr>
            <a:xfrm rot="20279529">
              <a:off x="2501282" y="4464098"/>
              <a:ext cx="153497" cy="79925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任意多边形 61"/>
            <p:cNvSpPr/>
            <p:nvPr/>
          </p:nvSpPr>
          <p:spPr>
            <a:xfrm rot="20279529">
              <a:off x="2328701" y="4625707"/>
              <a:ext cx="74052" cy="28249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任意多边形 62"/>
            <p:cNvSpPr/>
            <p:nvPr/>
          </p:nvSpPr>
          <p:spPr>
            <a:xfrm rot="20279529">
              <a:off x="2130538" y="4603506"/>
              <a:ext cx="189693" cy="97507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任意多边形 63"/>
            <p:cNvSpPr/>
            <p:nvPr/>
          </p:nvSpPr>
          <p:spPr>
            <a:xfrm rot="20279529">
              <a:off x="2599025" y="4660637"/>
              <a:ext cx="191800" cy="92351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任意多边形 64"/>
            <p:cNvSpPr/>
            <p:nvPr/>
          </p:nvSpPr>
          <p:spPr>
            <a:xfrm rot="20279529">
              <a:off x="2611278" y="4795372"/>
              <a:ext cx="62292" cy="38099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任意多边形 65"/>
            <p:cNvSpPr/>
            <p:nvPr/>
          </p:nvSpPr>
          <p:spPr>
            <a:xfrm rot="20279529">
              <a:off x="2492800" y="4489548"/>
              <a:ext cx="71293" cy="50292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任意多边形 66"/>
            <p:cNvSpPr/>
            <p:nvPr/>
          </p:nvSpPr>
          <p:spPr>
            <a:xfrm rot="20279529">
              <a:off x="2118580" y="4584223"/>
              <a:ext cx="149665" cy="78198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任意多边形 67"/>
            <p:cNvSpPr/>
            <p:nvPr/>
          </p:nvSpPr>
          <p:spPr>
            <a:xfrm rot="20279529">
              <a:off x="2127493" y="4608630"/>
              <a:ext cx="255388" cy="139141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任意多边形 68"/>
            <p:cNvSpPr/>
            <p:nvPr/>
          </p:nvSpPr>
          <p:spPr>
            <a:xfrm rot="20279529">
              <a:off x="2284592" y="4709098"/>
              <a:ext cx="38604" cy="23656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任意多边形 69"/>
            <p:cNvSpPr/>
            <p:nvPr/>
          </p:nvSpPr>
          <p:spPr>
            <a:xfrm rot="20279529">
              <a:off x="2302799" y="4734812"/>
              <a:ext cx="38604" cy="23656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7" name="文本框 76"/>
          <p:cNvSpPr txBox="1"/>
          <p:nvPr/>
        </p:nvSpPr>
        <p:spPr>
          <a:xfrm>
            <a:off x="1495785" y="214373"/>
            <a:ext cx="2659702" cy="830997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4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项目功能</a:t>
            </a:r>
          </a:p>
        </p:txBody>
      </p:sp>
      <p:sp>
        <p:nvSpPr>
          <p:cNvPr id="78" name="椭圆 77"/>
          <p:cNvSpPr/>
          <p:nvPr/>
        </p:nvSpPr>
        <p:spPr>
          <a:xfrm>
            <a:off x="-894918" y="3954141"/>
            <a:ext cx="765646" cy="765646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椭圆 78"/>
          <p:cNvSpPr/>
          <p:nvPr/>
        </p:nvSpPr>
        <p:spPr>
          <a:xfrm>
            <a:off x="-894918" y="3195132"/>
            <a:ext cx="765646" cy="765646"/>
          </a:xfrm>
          <a:prstGeom prst="ellipse">
            <a:avLst/>
          </a:prstGeom>
          <a:solidFill>
            <a:srgbClr val="76AA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椭圆 85"/>
          <p:cNvSpPr/>
          <p:nvPr/>
        </p:nvSpPr>
        <p:spPr>
          <a:xfrm>
            <a:off x="-894918" y="2432805"/>
            <a:ext cx="765646" cy="765646"/>
          </a:xfrm>
          <a:prstGeom prst="ellipse">
            <a:avLst/>
          </a:prstGeom>
          <a:solidFill>
            <a:srgbClr val="FF3E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椭圆 86"/>
          <p:cNvSpPr/>
          <p:nvPr/>
        </p:nvSpPr>
        <p:spPr>
          <a:xfrm>
            <a:off x="-874228" y="1670696"/>
            <a:ext cx="765646" cy="765646"/>
          </a:xfrm>
          <a:prstGeom prst="ellipse">
            <a:avLst/>
          </a:prstGeom>
          <a:solidFill>
            <a:srgbClr val="F7B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任意多边形 47"/>
          <p:cNvSpPr/>
          <p:nvPr/>
        </p:nvSpPr>
        <p:spPr>
          <a:xfrm>
            <a:off x="4155487" y="2432805"/>
            <a:ext cx="5733990" cy="45719"/>
          </a:xfrm>
          <a:custGeom>
            <a:avLst/>
            <a:gdLst>
              <a:gd name="connsiteX0" fmla="*/ 0 w 3513221"/>
              <a:gd name="connsiteY0" fmla="*/ 32084 h 64281"/>
              <a:gd name="connsiteX1" fmla="*/ 930442 w 3513221"/>
              <a:gd name="connsiteY1" fmla="*/ 16042 h 64281"/>
              <a:gd name="connsiteX2" fmla="*/ 1892968 w 3513221"/>
              <a:gd name="connsiteY2" fmla="*/ 64168 h 64281"/>
              <a:gd name="connsiteX3" fmla="*/ 3513221 w 3513221"/>
              <a:gd name="connsiteY3" fmla="*/ 0 h 64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13221" h="64281">
                <a:moveTo>
                  <a:pt x="0" y="32084"/>
                </a:moveTo>
                <a:cubicBezTo>
                  <a:pt x="307473" y="21389"/>
                  <a:pt x="614947" y="10695"/>
                  <a:pt x="930442" y="16042"/>
                </a:cubicBezTo>
                <a:cubicBezTo>
                  <a:pt x="1245937" y="21389"/>
                  <a:pt x="1462505" y="66842"/>
                  <a:pt x="1892968" y="64168"/>
                </a:cubicBezTo>
                <a:cubicBezTo>
                  <a:pt x="2323431" y="61494"/>
                  <a:pt x="2918326" y="30747"/>
                  <a:pt x="3513221" y="0"/>
                </a:cubicBezTo>
              </a:path>
            </a:pathLst>
          </a:custGeom>
          <a:noFill/>
          <a:ln w="22225" cap="rnd">
            <a:solidFill>
              <a:schemeClr val="tx1">
                <a:lumMod val="75000"/>
                <a:lumOff val="25000"/>
              </a:schemeClr>
            </a:solidFill>
            <a:prstDash val="lg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31"/>
          <p:cNvSpPr/>
          <p:nvPr/>
        </p:nvSpPr>
        <p:spPr>
          <a:xfrm>
            <a:off x="387470" y="1811901"/>
            <a:ext cx="1739900" cy="483235"/>
          </a:xfrm>
          <a:custGeom>
            <a:avLst/>
            <a:gdLst>
              <a:gd name="connsiteX0" fmla="*/ 0 w 656493"/>
              <a:gd name="connsiteY0" fmla="*/ 316523 h 633046"/>
              <a:gd name="connsiteX1" fmla="*/ 328247 w 656493"/>
              <a:gd name="connsiteY1" fmla="*/ 0 h 633046"/>
              <a:gd name="connsiteX2" fmla="*/ 656494 w 656493"/>
              <a:gd name="connsiteY2" fmla="*/ 316523 h 633046"/>
              <a:gd name="connsiteX3" fmla="*/ 328247 w 656493"/>
              <a:gd name="connsiteY3" fmla="*/ 633046 h 633046"/>
              <a:gd name="connsiteX4" fmla="*/ 0 w 656493"/>
              <a:gd name="connsiteY4" fmla="*/ 316523 h 633046"/>
              <a:gd name="connsiteX0-1" fmla="*/ 328247 w 656494"/>
              <a:gd name="connsiteY0-2" fmla="*/ 0 h 633046"/>
              <a:gd name="connsiteX1-3" fmla="*/ 656494 w 656494"/>
              <a:gd name="connsiteY1-4" fmla="*/ 316523 h 633046"/>
              <a:gd name="connsiteX2-5" fmla="*/ 328247 w 656494"/>
              <a:gd name="connsiteY2-6" fmla="*/ 633046 h 633046"/>
              <a:gd name="connsiteX3-7" fmla="*/ 0 w 656494"/>
              <a:gd name="connsiteY3-8" fmla="*/ 316523 h 633046"/>
              <a:gd name="connsiteX4-9" fmla="*/ 419687 w 656494"/>
              <a:gd name="connsiteY4-10" fmla="*/ 91440 h 633046"/>
              <a:gd name="connsiteX0-11" fmla="*/ 402964 w 731211"/>
              <a:gd name="connsiteY0-12" fmla="*/ 0 h 633046"/>
              <a:gd name="connsiteX1-13" fmla="*/ 731211 w 731211"/>
              <a:gd name="connsiteY1-14" fmla="*/ 316523 h 633046"/>
              <a:gd name="connsiteX2-15" fmla="*/ 402964 w 731211"/>
              <a:gd name="connsiteY2-16" fmla="*/ 633046 h 633046"/>
              <a:gd name="connsiteX3-17" fmla="*/ 74717 w 731211"/>
              <a:gd name="connsiteY3-18" fmla="*/ 316523 h 633046"/>
              <a:gd name="connsiteX4-19" fmla="*/ 161895 w 731211"/>
              <a:gd name="connsiteY4-20" fmla="*/ 152400 h 633046"/>
              <a:gd name="connsiteX0-21" fmla="*/ 353700 w 681947"/>
              <a:gd name="connsiteY0-22" fmla="*/ 0 h 633046"/>
              <a:gd name="connsiteX1-23" fmla="*/ 681947 w 681947"/>
              <a:gd name="connsiteY1-24" fmla="*/ 316523 h 633046"/>
              <a:gd name="connsiteX2-25" fmla="*/ 353700 w 681947"/>
              <a:gd name="connsiteY2-26" fmla="*/ 633046 h 633046"/>
              <a:gd name="connsiteX3-27" fmla="*/ 25453 w 681947"/>
              <a:gd name="connsiteY3-28" fmla="*/ 316523 h 633046"/>
              <a:gd name="connsiteX4-29" fmla="*/ 112631 w 681947"/>
              <a:gd name="connsiteY4-30" fmla="*/ 152400 h 633046"/>
              <a:gd name="connsiteX0-31" fmla="*/ 341249 w 669496"/>
              <a:gd name="connsiteY0-32" fmla="*/ 0 h 633046"/>
              <a:gd name="connsiteX1-33" fmla="*/ 669496 w 669496"/>
              <a:gd name="connsiteY1-34" fmla="*/ 316523 h 633046"/>
              <a:gd name="connsiteX2-35" fmla="*/ 341249 w 669496"/>
              <a:gd name="connsiteY2-36" fmla="*/ 633046 h 633046"/>
              <a:gd name="connsiteX3-37" fmla="*/ 13002 w 669496"/>
              <a:gd name="connsiteY3-38" fmla="*/ 316523 h 633046"/>
              <a:gd name="connsiteX4-39" fmla="*/ 100180 w 669496"/>
              <a:gd name="connsiteY4-40" fmla="*/ 152400 h 633046"/>
              <a:gd name="connsiteX0-41" fmla="*/ 347951 w 676198"/>
              <a:gd name="connsiteY0-42" fmla="*/ 0 h 633046"/>
              <a:gd name="connsiteX1-43" fmla="*/ 676198 w 676198"/>
              <a:gd name="connsiteY1-44" fmla="*/ 316523 h 633046"/>
              <a:gd name="connsiteX2-45" fmla="*/ 347951 w 676198"/>
              <a:gd name="connsiteY2-46" fmla="*/ 633046 h 633046"/>
              <a:gd name="connsiteX3-47" fmla="*/ 19704 w 676198"/>
              <a:gd name="connsiteY3-48" fmla="*/ 316523 h 633046"/>
              <a:gd name="connsiteX4-49" fmla="*/ 79173 w 676198"/>
              <a:gd name="connsiteY4-50" fmla="*/ 113607 h 633046"/>
              <a:gd name="connsiteX0-51" fmla="*/ 333371 w 661618"/>
              <a:gd name="connsiteY0-52" fmla="*/ 0 h 633046"/>
              <a:gd name="connsiteX1-53" fmla="*/ 661618 w 661618"/>
              <a:gd name="connsiteY1-54" fmla="*/ 316523 h 633046"/>
              <a:gd name="connsiteX2-55" fmla="*/ 333371 w 661618"/>
              <a:gd name="connsiteY2-56" fmla="*/ 633046 h 633046"/>
              <a:gd name="connsiteX3-57" fmla="*/ 5124 w 661618"/>
              <a:gd name="connsiteY3-58" fmla="*/ 316523 h 633046"/>
              <a:gd name="connsiteX4-59" fmla="*/ 64593 w 661618"/>
              <a:gd name="connsiteY4-60" fmla="*/ 113607 h 633046"/>
              <a:gd name="connsiteX0-61" fmla="*/ 178200 w 661618"/>
              <a:gd name="connsiteY0-62" fmla="*/ 0 h 583170"/>
              <a:gd name="connsiteX1-63" fmla="*/ 661618 w 661618"/>
              <a:gd name="connsiteY1-64" fmla="*/ 266647 h 583170"/>
              <a:gd name="connsiteX2-65" fmla="*/ 333371 w 661618"/>
              <a:gd name="connsiteY2-66" fmla="*/ 583170 h 583170"/>
              <a:gd name="connsiteX3-67" fmla="*/ 5124 w 661618"/>
              <a:gd name="connsiteY3-68" fmla="*/ 266647 h 583170"/>
              <a:gd name="connsiteX4-69" fmla="*/ 64593 w 661618"/>
              <a:gd name="connsiteY4-70" fmla="*/ 63731 h 583170"/>
              <a:gd name="connsiteX0-71" fmla="*/ 178200 w 662133"/>
              <a:gd name="connsiteY0-72" fmla="*/ 66578 h 649748"/>
              <a:gd name="connsiteX1-73" fmla="*/ 412660 w 662133"/>
              <a:gd name="connsiteY1-74" fmla="*/ 10947 h 649748"/>
              <a:gd name="connsiteX2-75" fmla="*/ 661618 w 662133"/>
              <a:gd name="connsiteY2-76" fmla="*/ 333225 h 649748"/>
              <a:gd name="connsiteX3-77" fmla="*/ 333371 w 662133"/>
              <a:gd name="connsiteY3-78" fmla="*/ 649748 h 649748"/>
              <a:gd name="connsiteX4-79" fmla="*/ 5124 w 662133"/>
              <a:gd name="connsiteY4-80" fmla="*/ 333225 h 649748"/>
              <a:gd name="connsiteX5" fmla="*/ 64593 w 662133"/>
              <a:gd name="connsiteY5" fmla="*/ 130309 h 649748"/>
              <a:gd name="connsiteX0-81" fmla="*/ 178200 w 662148"/>
              <a:gd name="connsiteY0-82" fmla="*/ 66578 h 649748"/>
              <a:gd name="connsiteX1-83" fmla="*/ 412660 w 662148"/>
              <a:gd name="connsiteY1-84" fmla="*/ 10947 h 649748"/>
              <a:gd name="connsiteX2-85" fmla="*/ 661618 w 662148"/>
              <a:gd name="connsiteY2-86" fmla="*/ 333225 h 649748"/>
              <a:gd name="connsiteX3-87" fmla="*/ 333371 w 662148"/>
              <a:gd name="connsiteY3-88" fmla="*/ 649748 h 649748"/>
              <a:gd name="connsiteX4-89" fmla="*/ 5124 w 662148"/>
              <a:gd name="connsiteY4-90" fmla="*/ 333225 h 649748"/>
              <a:gd name="connsiteX5-91" fmla="*/ 64593 w 662148"/>
              <a:gd name="connsiteY5-92" fmla="*/ 130309 h 649748"/>
              <a:gd name="connsiteX0-93" fmla="*/ 178200 w 662148"/>
              <a:gd name="connsiteY0-94" fmla="*/ 61032 h 644202"/>
              <a:gd name="connsiteX1-95" fmla="*/ 412660 w 662148"/>
              <a:gd name="connsiteY1-96" fmla="*/ 5401 h 644202"/>
              <a:gd name="connsiteX2-97" fmla="*/ 661618 w 662148"/>
              <a:gd name="connsiteY2-98" fmla="*/ 327679 h 644202"/>
              <a:gd name="connsiteX3-99" fmla="*/ 333371 w 662148"/>
              <a:gd name="connsiteY3-100" fmla="*/ 644202 h 644202"/>
              <a:gd name="connsiteX4-101" fmla="*/ 5124 w 662148"/>
              <a:gd name="connsiteY4-102" fmla="*/ 327679 h 644202"/>
              <a:gd name="connsiteX5-103" fmla="*/ 64593 w 662148"/>
              <a:gd name="connsiteY5-104" fmla="*/ 124763 h 644202"/>
              <a:gd name="connsiteX0-105" fmla="*/ 178200 w 662148"/>
              <a:gd name="connsiteY0-106" fmla="*/ 75865 h 659035"/>
              <a:gd name="connsiteX1-107" fmla="*/ 168819 w 662148"/>
              <a:gd name="connsiteY1-108" fmla="*/ 31317 h 659035"/>
              <a:gd name="connsiteX2-109" fmla="*/ 412660 w 662148"/>
              <a:gd name="connsiteY2-110" fmla="*/ 20234 h 659035"/>
              <a:gd name="connsiteX3-111" fmla="*/ 661618 w 662148"/>
              <a:gd name="connsiteY3-112" fmla="*/ 342512 h 659035"/>
              <a:gd name="connsiteX4-113" fmla="*/ 333371 w 662148"/>
              <a:gd name="connsiteY4-114" fmla="*/ 659035 h 659035"/>
              <a:gd name="connsiteX5-115" fmla="*/ 5124 w 662148"/>
              <a:gd name="connsiteY5-116" fmla="*/ 342512 h 659035"/>
              <a:gd name="connsiteX6" fmla="*/ 64593 w 662148"/>
              <a:gd name="connsiteY6" fmla="*/ 139596 h 659035"/>
              <a:gd name="connsiteX0-117" fmla="*/ 178200 w 662148"/>
              <a:gd name="connsiteY0-118" fmla="*/ 68901 h 652071"/>
              <a:gd name="connsiteX1-119" fmla="*/ 130026 w 662148"/>
              <a:gd name="connsiteY1-120" fmla="*/ 68688 h 652071"/>
              <a:gd name="connsiteX2-121" fmla="*/ 412660 w 662148"/>
              <a:gd name="connsiteY2-122" fmla="*/ 13270 h 652071"/>
              <a:gd name="connsiteX3-123" fmla="*/ 661618 w 662148"/>
              <a:gd name="connsiteY3-124" fmla="*/ 335548 h 652071"/>
              <a:gd name="connsiteX4-125" fmla="*/ 333371 w 662148"/>
              <a:gd name="connsiteY4-126" fmla="*/ 652071 h 652071"/>
              <a:gd name="connsiteX5-127" fmla="*/ 5124 w 662148"/>
              <a:gd name="connsiteY5-128" fmla="*/ 335548 h 652071"/>
              <a:gd name="connsiteX6-129" fmla="*/ 64593 w 662148"/>
              <a:gd name="connsiteY6-130" fmla="*/ 132632 h 652071"/>
              <a:gd name="connsiteX0-131" fmla="*/ 178200 w 662220"/>
              <a:gd name="connsiteY0-132" fmla="*/ 68901 h 652071"/>
              <a:gd name="connsiteX1-133" fmla="*/ 130026 w 662220"/>
              <a:gd name="connsiteY1-134" fmla="*/ 68688 h 652071"/>
              <a:gd name="connsiteX2-135" fmla="*/ 412660 w 662220"/>
              <a:gd name="connsiteY2-136" fmla="*/ 13270 h 652071"/>
              <a:gd name="connsiteX3-137" fmla="*/ 661618 w 662220"/>
              <a:gd name="connsiteY3-138" fmla="*/ 335548 h 652071"/>
              <a:gd name="connsiteX4-139" fmla="*/ 333371 w 662220"/>
              <a:gd name="connsiteY4-140" fmla="*/ 652071 h 652071"/>
              <a:gd name="connsiteX5-141" fmla="*/ 5124 w 662220"/>
              <a:gd name="connsiteY5-142" fmla="*/ 335548 h 652071"/>
              <a:gd name="connsiteX6-143" fmla="*/ 64593 w 662220"/>
              <a:gd name="connsiteY6-144" fmla="*/ 132632 h 652071"/>
              <a:gd name="connsiteX0-145" fmla="*/ 178200 w 662220"/>
              <a:gd name="connsiteY0-146" fmla="*/ 58449 h 641619"/>
              <a:gd name="connsiteX1-147" fmla="*/ 130026 w 662220"/>
              <a:gd name="connsiteY1-148" fmla="*/ 58236 h 641619"/>
              <a:gd name="connsiteX2-149" fmla="*/ 412660 w 662220"/>
              <a:gd name="connsiteY2-150" fmla="*/ 2818 h 641619"/>
              <a:gd name="connsiteX3-151" fmla="*/ 661618 w 662220"/>
              <a:gd name="connsiteY3-152" fmla="*/ 325096 h 641619"/>
              <a:gd name="connsiteX4-153" fmla="*/ 333371 w 662220"/>
              <a:gd name="connsiteY4-154" fmla="*/ 641619 h 641619"/>
              <a:gd name="connsiteX5-155" fmla="*/ 5124 w 662220"/>
              <a:gd name="connsiteY5-156" fmla="*/ 325096 h 641619"/>
              <a:gd name="connsiteX6-157" fmla="*/ 64593 w 662220"/>
              <a:gd name="connsiteY6-158" fmla="*/ 122180 h 641619"/>
              <a:gd name="connsiteX0-159" fmla="*/ 178200 w 662220"/>
              <a:gd name="connsiteY0-160" fmla="*/ 58449 h 641619"/>
              <a:gd name="connsiteX1-161" fmla="*/ 130026 w 662220"/>
              <a:gd name="connsiteY1-162" fmla="*/ 58236 h 641619"/>
              <a:gd name="connsiteX2-163" fmla="*/ 412660 w 662220"/>
              <a:gd name="connsiteY2-164" fmla="*/ 2818 h 641619"/>
              <a:gd name="connsiteX3-165" fmla="*/ 661618 w 662220"/>
              <a:gd name="connsiteY3-166" fmla="*/ 325096 h 641619"/>
              <a:gd name="connsiteX4-167" fmla="*/ 333371 w 662220"/>
              <a:gd name="connsiteY4-168" fmla="*/ 641619 h 641619"/>
              <a:gd name="connsiteX5-169" fmla="*/ 5124 w 662220"/>
              <a:gd name="connsiteY5-170" fmla="*/ 325096 h 641619"/>
              <a:gd name="connsiteX6-171" fmla="*/ 64593 w 662220"/>
              <a:gd name="connsiteY6-172" fmla="*/ 122180 h 641619"/>
              <a:gd name="connsiteX0-173" fmla="*/ 178200 w 662220"/>
              <a:gd name="connsiteY0-174" fmla="*/ 58449 h 641619"/>
              <a:gd name="connsiteX1-175" fmla="*/ 130026 w 662220"/>
              <a:gd name="connsiteY1-176" fmla="*/ 58236 h 641619"/>
              <a:gd name="connsiteX2-177" fmla="*/ 412660 w 662220"/>
              <a:gd name="connsiteY2-178" fmla="*/ 2818 h 641619"/>
              <a:gd name="connsiteX3-179" fmla="*/ 661618 w 662220"/>
              <a:gd name="connsiteY3-180" fmla="*/ 325096 h 641619"/>
              <a:gd name="connsiteX4-181" fmla="*/ 333371 w 662220"/>
              <a:gd name="connsiteY4-182" fmla="*/ 641619 h 641619"/>
              <a:gd name="connsiteX5-183" fmla="*/ 5124 w 662220"/>
              <a:gd name="connsiteY5-184" fmla="*/ 325096 h 641619"/>
              <a:gd name="connsiteX6-185" fmla="*/ 64593 w 662220"/>
              <a:gd name="connsiteY6-186" fmla="*/ 122180 h 641619"/>
              <a:gd name="connsiteX0-187" fmla="*/ 178200 w 662220"/>
              <a:gd name="connsiteY0-188" fmla="*/ 58449 h 641619"/>
              <a:gd name="connsiteX1-189" fmla="*/ 130026 w 662220"/>
              <a:gd name="connsiteY1-190" fmla="*/ 58236 h 641619"/>
              <a:gd name="connsiteX2-191" fmla="*/ 412660 w 662220"/>
              <a:gd name="connsiteY2-192" fmla="*/ 2818 h 641619"/>
              <a:gd name="connsiteX3-193" fmla="*/ 661618 w 662220"/>
              <a:gd name="connsiteY3-194" fmla="*/ 325096 h 641619"/>
              <a:gd name="connsiteX4-195" fmla="*/ 333371 w 662220"/>
              <a:gd name="connsiteY4-196" fmla="*/ 641619 h 641619"/>
              <a:gd name="connsiteX5-197" fmla="*/ 5124 w 662220"/>
              <a:gd name="connsiteY5-198" fmla="*/ 325096 h 641619"/>
              <a:gd name="connsiteX6-199" fmla="*/ 64593 w 662220"/>
              <a:gd name="connsiteY6-200" fmla="*/ 122180 h 641619"/>
              <a:gd name="connsiteX0-201" fmla="*/ 178200 w 662220"/>
              <a:gd name="connsiteY0-202" fmla="*/ 58449 h 641619"/>
              <a:gd name="connsiteX1-203" fmla="*/ 130026 w 662220"/>
              <a:gd name="connsiteY1-204" fmla="*/ 58236 h 641619"/>
              <a:gd name="connsiteX2-205" fmla="*/ 412660 w 662220"/>
              <a:gd name="connsiteY2-206" fmla="*/ 2818 h 641619"/>
              <a:gd name="connsiteX3-207" fmla="*/ 661618 w 662220"/>
              <a:gd name="connsiteY3-208" fmla="*/ 325096 h 641619"/>
              <a:gd name="connsiteX4-209" fmla="*/ 333371 w 662220"/>
              <a:gd name="connsiteY4-210" fmla="*/ 641619 h 641619"/>
              <a:gd name="connsiteX5-211" fmla="*/ 5124 w 662220"/>
              <a:gd name="connsiteY5-212" fmla="*/ 325096 h 641619"/>
              <a:gd name="connsiteX6-213" fmla="*/ 64593 w 662220"/>
              <a:gd name="connsiteY6-214" fmla="*/ 122180 h 641619"/>
              <a:gd name="connsiteX0-215" fmla="*/ 176252 w 660272"/>
              <a:gd name="connsiteY0-216" fmla="*/ 58449 h 641619"/>
              <a:gd name="connsiteX1-217" fmla="*/ 128078 w 660272"/>
              <a:gd name="connsiteY1-218" fmla="*/ 58236 h 641619"/>
              <a:gd name="connsiteX2-219" fmla="*/ 410712 w 660272"/>
              <a:gd name="connsiteY2-220" fmla="*/ 2818 h 641619"/>
              <a:gd name="connsiteX3-221" fmla="*/ 659670 w 660272"/>
              <a:gd name="connsiteY3-222" fmla="*/ 325096 h 641619"/>
              <a:gd name="connsiteX4-223" fmla="*/ 331423 w 660272"/>
              <a:gd name="connsiteY4-224" fmla="*/ 641619 h 641619"/>
              <a:gd name="connsiteX5-225" fmla="*/ 3176 w 660272"/>
              <a:gd name="connsiteY5-226" fmla="*/ 325096 h 641619"/>
              <a:gd name="connsiteX6-227" fmla="*/ 62645 w 660272"/>
              <a:gd name="connsiteY6-228" fmla="*/ 122180 h 641619"/>
              <a:gd name="connsiteX0-229" fmla="*/ 253837 w 660272"/>
              <a:gd name="connsiteY0-230" fmla="*/ 30740 h 641619"/>
              <a:gd name="connsiteX1-231" fmla="*/ 128078 w 660272"/>
              <a:gd name="connsiteY1-232" fmla="*/ 58236 h 641619"/>
              <a:gd name="connsiteX2-233" fmla="*/ 410712 w 660272"/>
              <a:gd name="connsiteY2-234" fmla="*/ 2818 h 641619"/>
              <a:gd name="connsiteX3-235" fmla="*/ 659670 w 660272"/>
              <a:gd name="connsiteY3-236" fmla="*/ 325096 h 641619"/>
              <a:gd name="connsiteX4-237" fmla="*/ 331423 w 660272"/>
              <a:gd name="connsiteY4-238" fmla="*/ 641619 h 641619"/>
              <a:gd name="connsiteX5-239" fmla="*/ 3176 w 660272"/>
              <a:gd name="connsiteY5-240" fmla="*/ 325096 h 641619"/>
              <a:gd name="connsiteX6-241" fmla="*/ 62645 w 660272"/>
              <a:gd name="connsiteY6-242" fmla="*/ 122180 h 641619"/>
              <a:gd name="connsiteX0-243" fmla="*/ 253837 w 660191"/>
              <a:gd name="connsiteY0-244" fmla="*/ 41069 h 651948"/>
              <a:gd name="connsiteX1-245" fmla="*/ 161329 w 660191"/>
              <a:gd name="connsiteY1-246" fmla="*/ 63023 h 651948"/>
              <a:gd name="connsiteX2-247" fmla="*/ 410712 w 660191"/>
              <a:gd name="connsiteY2-248" fmla="*/ 13147 h 651948"/>
              <a:gd name="connsiteX3-249" fmla="*/ 659670 w 660191"/>
              <a:gd name="connsiteY3-250" fmla="*/ 335425 h 651948"/>
              <a:gd name="connsiteX4-251" fmla="*/ 331423 w 660191"/>
              <a:gd name="connsiteY4-252" fmla="*/ 651948 h 651948"/>
              <a:gd name="connsiteX5-253" fmla="*/ 3176 w 660191"/>
              <a:gd name="connsiteY5-254" fmla="*/ 335425 h 651948"/>
              <a:gd name="connsiteX6-255" fmla="*/ 62645 w 660191"/>
              <a:gd name="connsiteY6-256" fmla="*/ 132509 h 651948"/>
              <a:gd name="connsiteX0-257" fmla="*/ 253837 w 660897"/>
              <a:gd name="connsiteY0-258" fmla="*/ 45475 h 656354"/>
              <a:gd name="connsiteX1-259" fmla="*/ 161329 w 660897"/>
              <a:gd name="connsiteY1-260" fmla="*/ 67429 h 656354"/>
              <a:gd name="connsiteX2-261" fmla="*/ 410712 w 660897"/>
              <a:gd name="connsiteY2-262" fmla="*/ 17553 h 656354"/>
              <a:gd name="connsiteX3-263" fmla="*/ 659670 w 660897"/>
              <a:gd name="connsiteY3-264" fmla="*/ 339831 h 656354"/>
              <a:gd name="connsiteX4-265" fmla="*/ 331423 w 660897"/>
              <a:gd name="connsiteY4-266" fmla="*/ 656354 h 656354"/>
              <a:gd name="connsiteX5-267" fmla="*/ 3176 w 660897"/>
              <a:gd name="connsiteY5-268" fmla="*/ 339831 h 656354"/>
              <a:gd name="connsiteX6-269" fmla="*/ 62645 w 660897"/>
              <a:gd name="connsiteY6-270" fmla="*/ 136915 h 656354"/>
              <a:gd name="connsiteX0-271" fmla="*/ 253837 w 660406"/>
              <a:gd name="connsiteY0-272" fmla="*/ 41070 h 651949"/>
              <a:gd name="connsiteX1-273" fmla="*/ 161329 w 660406"/>
              <a:gd name="connsiteY1-274" fmla="*/ 63024 h 651949"/>
              <a:gd name="connsiteX2-275" fmla="*/ 410712 w 660406"/>
              <a:gd name="connsiteY2-276" fmla="*/ 13148 h 651949"/>
              <a:gd name="connsiteX3-277" fmla="*/ 659670 w 660406"/>
              <a:gd name="connsiteY3-278" fmla="*/ 335426 h 651949"/>
              <a:gd name="connsiteX4-279" fmla="*/ 331423 w 660406"/>
              <a:gd name="connsiteY4-280" fmla="*/ 651949 h 651949"/>
              <a:gd name="connsiteX5-281" fmla="*/ 3176 w 660406"/>
              <a:gd name="connsiteY5-282" fmla="*/ 335426 h 651949"/>
              <a:gd name="connsiteX6-283" fmla="*/ 62645 w 660406"/>
              <a:gd name="connsiteY6-284" fmla="*/ 132510 h 651949"/>
              <a:gd name="connsiteX0-285" fmla="*/ 161329 w 660406"/>
              <a:gd name="connsiteY0-286" fmla="*/ 63024 h 651949"/>
              <a:gd name="connsiteX1-287" fmla="*/ 410712 w 660406"/>
              <a:gd name="connsiteY1-288" fmla="*/ 13148 h 651949"/>
              <a:gd name="connsiteX2-289" fmla="*/ 659670 w 660406"/>
              <a:gd name="connsiteY2-290" fmla="*/ 335426 h 651949"/>
              <a:gd name="connsiteX3-291" fmla="*/ 331423 w 660406"/>
              <a:gd name="connsiteY3-292" fmla="*/ 651949 h 651949"/>
              <a:gd name="connsiteX4-293" fmla="*/ 3176 w 660406"/>
              <a:gd name="connsiteY4-294" fmla="*/ 335426 h 651949"/>
              <a:gd name="connsiteX5-295" fmla="*/ 62645 w 660406"/>
              <a:gd name="connsiteY5-296" fmla="*/ 132510 h 651949"/>
              <a:gd name="connsiteX0-297" fmla="*/ 128078 w 660207"/>
              <a:gd name="connsiteY0-298" fmla="*/ 63024 h 651949"/>
              <a:gd name="connsiteX1-299" fmla="*/ 410712 w 660207"/>
              <a:gd name="connsiteY1-300" fmla="*/ 13148 h 651949"/>
              <a:gd name="connsiteX2-301" fmla="*/ 659670 w 660207"/>
              <a:gd name="connsiteY2-302" fmla="*/ 335426 h 651949"/>
              <a:gd name="connsiteX3-303" fmla="*/ 331423 w 660207"/>
              <a:gd name="connsiteY3-304" fmla="*/ 651949 h 651949"/>
              <a:gd name="connsiteX4-305" fmla="*/ 3176 w 660207"/>
              <a:gd name="connsiteY4-306" fmla="*/ 335426 h 651949"/>
              <a:gd name="connsiteX5-307" fmla="*/ 62645 w 660207"/>
              <a:gd name="connsiteY5-308" fmla="*/ 132510 h 651949"/>
              <a:gd name="connsiteX0-309" fmla="*/ 128078 w 660438"/>
              <a:gd name="connsiteY0-310" fmla="*/ 60888 h 649813"/>
              <a:gd name="connsiteX1-311" fmla="*/ 410712 w 660438"/>
              <a:gd name="connsiteY1-312" fmla="*/ 11012 h 649813"/>
              <a:gd name="connsiteX2-313" fmla="*/ 659670 w 660438"/>
              <a:gd name="connsiteY2-314" fmla="*/ 333290 h 649813"/>
              <a:gd name="connsiteX3-315" fmla="*/ 331423 w 660438"/>
              <a:gd name="connsiteY3-316" fmla="*/ 649813 h 649813"/>
              <a:gd name="connsiteX4-317" fmla="*/ 3176 w 660438"/>
              <a:gd name="connsiteY4-318" fmla="*/ 333290 h 649813"/>
              <a:gd name="connsiteX5-319" fmla="*/ 62645 w 660438"/>
              <a:gd name="connsiteY5-320" fmla="*/ 130374 h 649813"/>
              <a:gd name="connsiteX0-321" fmla="*/ 128078 w 660438"/>
              <a:gd name="connsiteY0-322" fmla="*/ 64927 h 653852"/>
              <a:gd name="connsiteX1-323" fmla="*/ 410712 w 660438"/>
              <a:gd name="connsiteY1-324" fmla="*/ 15051 h 653852"/>
              <a:gd name="connsiteX2-325" fmla="*/ 659670 w 660438"/>
              <a:gd name="connsiteY2-326" fmla="*/ 337329 h 653852"/>
              <a:gd name="connsiteX3-327" fmla="*/ 331423 w 660438"/>
              <a:gd name="connsiteY3-328" fmla="*/ 653852 h 653852"/>
              <a:gd name="connsiteX4-329" fmla="*/ 3176 w 660438"/>
              <a:gd name="connsiteY4-330" fmla="*/ 337329 h 653852"/>
              <a:gd name="connsiteX5-331" fmla="*/ 62645 w 660438"/>
              <a:gd name="connsiteY5-332" fmla="*/ 134413 h 653852"/>
              <a:gd name="connsiteX0-333" fmla="*/ 128078 w 687378"/>
              <a:gd name="connsiteY0-334" fmla="*/ 58090 h 647015"/>
              <a:gd name="connsiteX1-335" fmla="*/ 571432 w 687378"/>
              <a:gd name="connsiteY1-336" fmla="*/ 16673 h 647015"/>
              <a:gd name="connsiteX2-337" fmla="*/ 659670 w 687378"/>
              <a:gd name="connsiteY2-338" fmla="*/ 330492 h 647015"/>
              <a:gd name="connsiteX3-339" fmla="*/ 331423 w 687378"/>
              <a:gd name="connsiteY3-340" fmla="*/ 647015 h 647015"/>
              <a:gd name="connsiteX4-341" fmla="*/ 3176 w 687378"/>
              <a:gd name="connsiteY4-342" fmla="*/ 330492 h 647015"/>
              <a:gd name="connsiteX5-343" fmla="*/ 62645 w 687378"/>
              <a:gd name="connsiteY5-344" fmla="*/ 127576 h 647015"/>
              <a:gd name="connsiteX0-345" fmla="*/ 128078 w 677145"/>
              <a:gd name="connsiteY0-346" fmla="*/ 58090 h 663933"/>
              <a:gd name="connsiteX1-347" fmla="*/ 571432 w 677145"/>
              <a:gd name="connsiteY1-348" fmla="*/ 16673 h 663933"/>
              <a:gd name="connsiteX2-349" fmla="*/ 659670 w 677145"/>
              <a:gd name="connsiteY2-350" fmla="*/ 330492 h 663933"/>
              <a:gd name="connsiteX3-351" fmla="*/ 559815 w 677145"/>
              <a:gd name="connsiteY3-352" fmla="*/ 663933 h 663933"/>
              <a:gd name="connsiteX4-353" fmla="*/ 3176 w 677145"/>
              <a:gd name="connsiteY4-354" fmla="*/ 330492 h 663933"/>
              <a:gd name="connsiteX5-355" fmla="*/ 62645 w 677145"/>
              <a:gd name="connsiteY5-356" fmla="*/ 127576 h 663933"/>
              <a:gd name="connsiteX0-357" fmla="*/ 101940 w 644966"/>
              <a:gd name="connsiteY0-358" fmla="*/ 58090 h 685888"/>
              <a:gd name="connsiteX1-359" fmla="*/ 545294 w 644966"/>
              <a:gd name="connsiteY1-360" fmla="*/ 16673 h 685888"/>
              <a:gd name="connsiteX2-361" fmla="*/ 633532 w 644966"/>
              <a:gd name="connsiteY2-362" fmla="*/ 330492 h 685888"/>
              <a:gd name="connsiteX3-363" fmla="*/ 533677 w 644966"/>
              <a:gd name="connsiteY3-364" fmla="*/ 663933 h 685888"/>
              <a:gd name="connsiteX4-365" fmla="*/ 10874 w 644966"/>
              <a:gd name="connsiteY4-366" fmla="*/ 575801 h 685888"/>
              <a:gd name="connsiteX5-367" fmla="*/ 36507 w 644966"/>
              <a:gd name="connsiteY5-368" fmla="*/ 127576 h 685888"/>
              <a:gd name="connsiteX0-369" fmla="*/ 101940 w 642626"/>
              <a:gd name="connsiteY0-370" fmla="*/ 58090 h 654766"/>
              <a:gd name="connsiteX1-371" fmla="*/ 545294 w 642626"/>
              <a:gd name="connsiteY1-372" fmla="*/ 16673 h 654766"/>
              <a:gd name="connsiteX2-373" fmla="*/ 633532 w 642626"/>
              <a:gd name="connsiteY2-374" fmla="*/ 330492 h 654766"/>
              <a:gd name="connsiteX3-375" fmla="*/ 567513 w 642626"/>
              <a:gd name="connsiteY3-376" fmla="*/ 613179 h 654766"/>
              <a:gd name="connsiteX4-377" fmla="*/ 10874 w 642626"/>
              <a:gd name="connsiteY4-378" fmla="*/ 575801 h 654766"/>
              <a:gd name="connsiteX5-379" fmla="*/ 36507 w 642626"/>
              <a:gd name="connsiteY5-380" fmla="*/ 127576 h 654766"/>
              <a:gd name="connsiteX0-381" fmla="*/ 101940 w 642626"/>
              <a:gd name="connsiteY0-382" fmla="*/ 30477 h 627153"/>
              <a:gd name="connsiteX1-383" fmla="*/ 545294 w 642626"/>
              <a:gd name="connsiteY1-384" fmla="*/ 31354 h 627153"/>
              <a:gd name="connsiteX2-385" fmla="*/ 633532 w 642626"/>
              <a:gd name="connsiteY2-386" fmla="*/ 302879 h 627153"/>
              <a:gd name="connsiteX3-387" fmla="*/ 567513 w 642626"/>
              <a:gd name="connsiteY3-388" fmla="*/ 585566 h 627153"/>
              <a:gd name="connsiteX4-389" fmla="*/ 10874 w 642626"/>
              <a:gd name="connsiteY4-390" fmla="*/ 548188 h 627153"/>
              <a:gd name="connsiteX5-391" fmla="*/ 36507 w 642626"/>
              <a:gd name="connsiteY5-392" fmla="*/ 99963 h 627153"/>
              <a:gd name="connsiteX0-393" fmla="*/ 101940 w 641803"/>
              <a:gd name="connsiteY0-394" fmla="*/ 32533 h 629209"/>
              <a:gd name="connsiteX1-395" fmla="*/ 545294 w 641803"/>
              <a:gd name="connsiteY1-396" fmla="*/ 33410 h 629209"/>
              <a:gd name="connsiteX2-397" fmla="*/ 633532 w 641803"/>
              <a:gd name="connsiteY2-398" fmla="*/ 304935 h 629209"/>
              <a:gd name="connsiteX3-399" fmla="*/ 567513 w 641803"/>
              <a:gd name="connsiteY3-400" fmla="*/ 587622 h 629209"/>
              <a:gd name="connsiteX4-401" fmla="*/ 10874 w 641803"/>
              <a:gd name="connsiteY4-402" fmla="*/ 550244 h 629209"/>
              <a:gd name="connsiteX5-403" fmla="*/ 36507 w 641803"/>
              <a:gd name="connsiteY5-404" fmla="*/ 102019 h 629209"/>
              <a:gd name="connsiteX0-405" fmla="*/ 93785 w 633648"/>
              <a:gd name="connsiteY0-406" fmla="*/ 32533 h 629209"/>
              <a:gd name="connsiteX1-407" fmla="*/ 537139 w 633648"/>
              <a:gd name="connsiteY1-408" fmla="*/ 33410 h 629209"/>
              <a:gd name="connsiteX2-409" fmla="*/ 625377 w 633648"/>
              <a:gd name="connsiteY2-410" fmla="*/ 304935 h 629209"/>
              <a:gd name="connsiteX3-411" fmla="*/ 559358 w 633648"/>
              <a:gd name="connsiteY3-412" fmla="*/ 587622 h 629209"/>
              <a:gd name="connsiteX4-413" fmla="*/ 2719 w 633648"/>
              <a:gd name="connsiteY4-414" fmla="*/ 550244 h 629209"/>
              <a:gd name="connsiteX5-415" fmla="*/ 28352 w 633648"/>
              <a:gd name="connsiteY5-416" fmla="*/ 102019 h 629209"/>
              <a:gd name="connsiteX0-417" fmla="*/ 103603 w 643466"/>
              <a:gd name="connsiteY0-418" fmla="*/ 32533 h 629209"/>
              <a:gd name="connsiteX1-419" fmla="*/ 546957 w 643466"/>
              <a:gd name="connsiteY1-420" fmla="*/ 33410 h 629209"/>
              <a:gd name="connsiteX2-421" fmla="*/ 635195 w 643466"/>
              <a:gd name="connsiteY2-422" fmla="*/ 304935 h 629209"/>
              <a:gd name="connsiteX3-423" fmla="*/ 569176 w 643466"/>
              <a:gd name="connsiteY3-424" fmla="*/ 587622 h 629209"/>
              <a:gd name="connsiteX4-425" fmla="*/ 12537 w 643466"/>
              <a:gd name="connsiteY4-426" fmla="*/ 550244 h 629209"/>
              <a:gd name="connsiteX5-427" fmla="*/ 4334 w 643466"/>
              <a:gd name="connsiteY5-428" fmla="*/ 102019 h 629209"/>
              <a:gd name="connsiteX0-429" fmla="*/ 103603 w 643466"/>
              <a:gd name="connsiteY0-430" fmla="*/ 32533 h 613248"/>
              <a:gd name="connsiteX1-431" fmla="*/ 546957 w 643466"/>
              <a:gd name="connsiteY1-432" fmla="*/ 33410 h 613248"/>
              <a:gd name="connsiteX2-433" fmla="*/ 635195 w 643466"/>
              <a:gd name="connsiteY2-434" fmla="*/ 304935 h 613248"/>
              <a:gd name="connsiteX3-435" fmla="*/ 569176 w 643466"/>
              <a:gd name="connsiteY3-436" fmla="*/ 587622 h 613248"/>
              <a:gd name="connsiteX4-437" fmla="*/ 12537 w 643466"/>
              <a:gd name="connsiteY4-438" fmla="*/ 518643 h 613248"/>
              <a:gd name="connsiteX5-439" fmla="*/ 4334 w 643466"/>
              <a:gd name="connsiteY5-440" fmla="*/ 102019 h 613248"/>
              <a:gd name="connsiteX0-441" fmla="*/ 103603 w 622280"/>
              <a:gd name="connsiteY0-442" fmla="*/ 51723 h 632438"/>
              <a:gd name="connsiteX1-443" fmla="*/ 546957 w 622280"/>
              <a:gd name="connsiteY1-444" fmla="*/ 52600 h 632438"/>
              <a:gd name="connsiteX2-445" fmla="*/ 569176 w 622280"/>
              <a:gd name="connsiteY2-446" fmla="*/ 606812 h 632438"/>
              <a:gd name="connsiteX3-447" fmla="*/ 12537 w 622280"/>
              <a:gd name="connsiteY3-448" fmla="*/ 537833 h 632438"/>
              <a:gd name="connsiteX4-449" fmla="*/ 4334 w 622280"/>
              <a:gd name="connsiteY4-450" fmla="*/ 121209 h 632438"/>
              <a:gd name="connsiteX0-451" fmla="*/ 103603 w 640916"/>
              <a:gd name="connsiteY0-452" fmla="*/ 51277 h 628066"/>
              <a:gd name="connsiteX1-453" fmla="*/ 546957 w 640916"/>
              <a:gd name="connsiteY1-454" fmla="*/ 52154 h 628066"/>
              <a:gd name="connsiteX2-455" fmla="*/ 595444 w 640916"/>
              <a:gd name="connsiteY2-456" fmla="*/ 600046 h 628066"/>
              <a:gd name="connsiteX3-457" fmla="*/ 12537 w 640916"/>
              <a:gd name="connsiteY3-458" fmla="*/ 537387 h 628066"/>
              <a:gd name="connsiteX4-459" fmla="*/ 4334 w 640916"/>
              <a:gd name="connsiteY4-460" fmla="*/ 120763 h 628066"/>
              <a:gd name="connsiteX0-461" fmla="*/ 103603 w 629940"/>
              <a:gd name="connsiteY0-462" fmla="*/ 26437 h 603226"/>
              <a:gd name="connsiteX1-463" fmla="*/ 546957 w 629940"/>
              <a:gd name="connsiteY1-464" fmla="*/ 27314 h 603226"/>
              <a:gd name="connsiteX2-465" fmla="*/ 595444 w 629940"/>
              <a:gd name="connsiteY2-466" fmla="*/ 575206 h 603226"/>
              <a:gd name="connsiteX3-467" fmla="*/ 12537 w 629940"/>
              <a:gd name="connsiteY3-468" fmla="*/ 512547 h 603226"/>
              <a:gd name="connsiteX4-469" fmla="*/ 4334 w 629940"/>
              <a:gd name="connsiteY4-470" fmla="*/ 95923 h 603226"/>
              <a:gd name="connsiteX0-471" fmla="*/ 103603 w 651443"/>
              <a:gd name="connsiteY0-472" fmla="*/ 20041 h 614843"/>
              <a:gd name="connsiteX1-473" fmla="*/ 608249 w 651443"/>
              <a:gd name="connsiteY1-474" fmla="*/ 39879 h 614843"/>
              <a:gd name="connsiteX2-475" fmla="*/ 595444 w 651443"/>
              <a:gd name="connsiteY2-476" fmla="*/ 568810 h 614843"/>
              <a:gd name="connsiteX3-477" fmla="*/ 12537 w 651443"/>
              <a:gd name="connsiteY3-478" fmla="*/ 506151 h 614843"/>
              <a:gd name="connsiteX4-479" fmla="*/ 4334 w 651443"/>
              <a:gd name="connsiteY4-480" fmla="*/ 89527 h 614843"/>
              <a:gd name="connsiteX0-481" fmla="*/ 103603 w 640788"/>
              <a:gd name="connsiteY0-482" fmla="*/ 20041 h 614843"/>
              <a:gd name="connsiteX1-483" fmla="*/ 581981 w 640788"/>
              <a:gd name="connsiteY1-484" fmla="*/ 39879 h 614843"/>
              <a:gd name="connsiteX2-485" fmla="*/ 595444 w 640788"/>
              <a:gd name="connsiteY2-486" fmla="*/ 568810 h 614843"/>
              <a:gd name="connsiteX3-487" fmla="*/ 12537 w 640788"/>
              <a:gd name="connsiteY3-488" fmla="*/ 506151 h 614843"/>
              <a:gd name="connsiteX4-489" fmla="*/ 4334 w 640788"/>
              <a:gd name="connsiteY4-490" fmla="*/ 89527 h 614843"/>
              <a:gd name="connsiteX0-491" fmla="*/ 103603 w 673655"/>
              <a:gd name="connsiteY0-492" fmla="*/ 38763 h 618146"/>
              <a:gd name="connsiteX1-493" fmla="*/ 581981 w 673655"/>
              <a:gd name="connsiteY1-494" fmla="*/ 58601 h 618146"/>
              <a:gd name="connsiteX2-495" fmla="*/ 621713 w 673655"/>
              <a:gd name="connsiteY2-496" fmla="*/ 562250 h 618146"/>
              <a:gd name="connsiteX3-497" fmla="*/ 12537 w 673655"/>
              <a:gd name="connsiteY3-498" fmla="*/ 524873 h 618146"/>
              <a:gd name="connsiteX4-499" fmla="*/ 4334 w 673655"/>
              <a:gd name="connsiteY4-500" fmla="*/ 108249 h 618146"/>
              <a:gd name="connsiteX0-501" fmla="*/ 103603 w 654750"/>
              <a:gd name="connsiteY0-502" fmla="*/ 38763 h 605787"/>
              <a:gd name="connsiteX1-503" fmla="*/ 581981 w 654750"/>
              <a:gd name="connsiteY1-504" fmla="*/ 58601 h 605787"/>
              <a:gd name="connsiteX2-505" fmla="*/ 621713 w 654750"/>
              <a:gd name="connsiteY2-506" fmla="*/ 562250 h 605787"/>
              <a:gd name="connsiteX3-507" fmla="*/ 12537 w 654750"/>
              <a:gd name="connsiteY3-508" fmla="*/ 524873 h 605787"/>
              <a:gd name="connsiteX4-509" fmla="*/ 4334 w 654750"/>
              <a:gd name="connsiteY4-510" fmla="*/ 108249 h 605787"/>
              <a:gd name="connsiteX0-511" fmla="*/ 103603 w 643734"/>
              <a:gd name="connsiteY0-512" fmla="*/ 31800 h 598824"/>
              <a:gd name="connsiteX1-513" fmla="*/ 581981 w 643734"/>
              <a:gd name="connsiteY1-514" fmla="*/ 51638 h 598824"/>
              <a:gd name="connsiteX2-515" fmla="*/ 621713 w 643734"/>
              <a:gd name="connsiteY2-516" fmla="*/ 555287 h 598824"/>
              <a:gd name="connsiteX3-517" fmla="*/ 12537 w 643734"/>
              <a:gd name="connsiteY3-518" fmla="*/ 517910 h 598824"/>
              <a:gd name="connsiteX4-519" fmla="*/ 4334 w 643734"/>
              <a:gd name="connsiteY4-520" fmla="*/ 101286 h 598824"/>
              <a:gd name="connsiteX0-521" fmla="*/ 103603 w 643734"/>
              <a:gd name="connsiteY0-522" fmla="*/ 24551 h 591575"/>
              <a:gd name="connsiteX1-523" fmla="*/ 581981 w 643734"/>
              <a:gd name="connsiteY1-524" fmla="*/ 44389 h 591575"/>
              <a:gd name="connsiteX2-525" fmla="*/ 621713 w 643734"/>
              <a:gd name="connsiteY2-526" fmla="*/ 548038 h 591575"/>
              <a:gd name="connsiteX3-527" fmla="*/ 12537 w 643734"/>
              <a:gd name="connsiteY3-528" fmla="*/ 510661 h 591575"/>
              <a:gd name="connsiteX4-529" fmla="*/ 4334 w 643734"/>
              <a:gd name="connsiteY4-530" fmla="*/ 94037 h 591575"/>
              <a:gd name="connsiteX0-531" fmla="*/ 103603 w 643734"/>
              <a:gd name="connsiteY0-532" fmla="*/ 20135 h 587159"/>
              <a:gd name="connsiteX1-533" fmla="*/ 581981 w 643734"/>
              <a:gd name="connsiteY1-534" fmla="*/ 39973 h 587159"/>
              <a:gd name="connsiteX2-535" fmla="*/ 621713 w 643734"/>
              <a:gd name="connsiteY2-536" fmla="*/ 543622 h 587159"/>
              <a:gd name="connsiteX3-537" fmla="*/ 12537 w 643734"/>
              <a:gd name="connsiteY3-538" fmla="*/ 506245 h 587159"/>
              <a:gd name="connsiteX4-539" fmla="*/ 4334 w 643734"/>
              <a:gd name="connsiteY4-540" fmla="*/ 89621 h 587159"/>
              <a:gd name="connsiteX0-541" fmla="*/ 51067 w 657504"/>
              <a:gd name="connsiteY0-542" fmla="*/ 31623 h 592327"/>
              <a:gd name="connsiteX1-543" fmla="*/ 581981 w 657504"/>
              <a:gd name="connsiteY1-544" fmla="*/ 45141 h 592327"/>
              <a:gd name="connsiteX2-545" fmla="*/ 621713 w 657504"/>
              <a:gd name="connsiteY2-546" fmla="*/ 548790 h 592327"/>
              <a:gd name="connsiteX3-547" fmla="*/ 12537 w 657504"/>
              <a:gd name="connsiteY3-548" fmla="*/ 511413 h 592327"/>
              <a:gd name="connsiteX4-549" fmla="*/ 4334 w 657504"/>
              <a:gd name="connsiteY4-550" fmla="*/ 94789 h 592327"/>
              <a:gd name="connsiteX0-551" fmla="*/ 51067 w 676118"/>
              <a:gd name="connsiteY0-552" fmla="*/ 31623 h 604686"/>
              <a:gd name="connsiteX1-553" fmla="*/ 581981 w 676118"/>
              <a:gd name="connsiteY1-554" fmla="*/ 45141 h 604686"/>
              <a:gd name="connsiteX2-555" fmla="*/ 621713 w 676118"/>
              <a:gd name="connsiteY2-556" fmla="*/ 548790 h 604686"/>
              <a:gd name="connsiteX3-557" fmla="*/ 12537 w 676118"/>
              <a:gd name="connsiteY3-558" fmla="*/ 511413 h 604686"/>
              <a:gd name="connsiteX4-559" fmla="*/ 4334 w 676118"/>
              <a:gd name="connsiteY4-560" fmla="*/ 94789 h 604686"/>
              <a:gd name="connsiteX0-561" fmla="*/ 51067 w 659741"/>
              <a:gd name="connsiteY0-562" fmla="*/ 18182 h 591245"/>
              <a:gd name="connsiteX1-563" fmla="*/ 581981 w 659741"/>
              <a:gd name="connsiteY1-564" fmla="*/ 31700 h 591245"/>
              <a:gd name="connsiteX2-565" fmla="*/ 621713 w 659741"/>
              <a:gd name="connsiteY2-566" fmla="*/ 535349 h 591245"/>
              <a:gd name="connsiteX3-567" fmla="*/ 12537 w 659741"/>
              <a:gd name="connsiteY3-568" fmla="*/ 497972 h 591245"/>
              <a:gd name="connsiteX4-569" fmla="*/ 4334 w 659741"/>
              <a:gd name="connsiteY4-570" fmla="*/ 81348 h 591245"/>
              <a:gd name="connsiteX0-571" fmla="*/ 51067 w 671131"/>
              <a:gd name="connsiteY0-572" fmla="*/ 18182 h 591245"/>
              <a:gd name="connsiteX1-573" fmla="*/ 617005 w 671131"/>
              <a:gd name="connsiteY1-574" fmla="*/ 31700 h 591245"/>
              <a:gd name="connsiteX2-575" fmla="*/ 621713 w 671131"/>
              <a:gd name="connsiteY2-576" fmla="*/ 535349 h 591245"/>
              <a:gd name="connsiteX3-577" fmla="*/ 12537 w 671131"/>
              <a:gd name="connsiteY3-578" fmla="*/ 497972 h 591245"/>
              <a:gd name="connsiteX4-579" fmla="*/ 4334 w 671131"/>
              <a:gd name="connsiteY4-580" fmla="*/ 81348 h 591245"/>
              <a:gd name="connsiteX0-581" fmla="*/ 51067 w 648099"/>
              <a:gd name="connsiteY0-582" fmla="*/ 18182 h 578886"/>
              <a:gd name="connsiteX1-583" fmla="*/ 617005 w 648099"/>
              <a:gd name="connsiteY1-584" fmla="*/ 31700 h 578886"/>
              <a:gd name="connsiteX2-585" fmla="*/ 621713 w 648099"/>
              <a:gd name="connsiteY2-586" fmla="*/ 535349 h 578886"/>
              <a:gd name="connsiteX3-587" fmla="*/ 12537 w 648099"/>
              <a:gd name="connsiteY3-588" fmla="*/ 497972 h 578886"/>
              <a:gd name="connsiteX4-589" fmla="*/ 4334 w 648099"/>
              <a:gd name="connsiteY4-590" fmla="*/ 81348 h 578886"/>
              <a:gd name="connsiteX0-591" fmla="*/ 51067 w 648099"/>
              <a:gd name="connsiteY0-592" fmla="*/ 18182 h 565791"/>
              <a:gd name="connsiteX1-593" fmla="*/ 617005 w 648099"/>
              <a:gd name="connsiteY1-594" fmla="*/ 31700 h 565791"/>
              <a:gd name="connsiteX2-595" fmla="*/ 621713 w 648099"/>
              <a:gd name="connsiteY2-596" fmla="*/ 535349 h 565791"/>
              <a:gd name="connsiteX3-597" fmla="*/ 12537 w 648099"/>
              <a:gd name="connsiteY3-598" fmla="*/ 497972 h 565791"/>
              <a:gd name="connsiteX4-599" fmla="*/ 4334 w 648099"/>
              <a:gd name="connsiteY4-600" fmla="*/ 81348 h 56579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648099" h="565791">
                <a:moveTo>
                  <a:pt x="51067" y="18182"/>
                </a:moveTo>
                <a:cubicBezTo>
                  <a:pt x="281003" y="7261"/>
                  <a:pt x="591945" y="-22893"/>
                  <a:pt x="617005" y="31700"/>
                </a:cubicBezTo>
                <a:cubicBezTo>
                  <a:pt x="642065" y="86293"/>
                  <a:pt x="669922" y="489239"/>
                  <a:pt x="621713" y="535349"/>
                </a:cubicBezTo>
                <a:cubicBezTo>
                  <a:pt x="573504" y="581459"/>
                  <a:pt x="32838" y="579874"/>
                  <a:pt x="12537" y="497972"/>
                </a:cubicBezTo>
                <a:cubicBezTo>
                  <a:pt x="992" y="378148"/>
                  <a:pt x="-4426" y="189998"/>
                  <a:pt x="4334" y="81348"/>
                </a:cubicBezTo>
              </a:path>
            </a:pathLst>
          </a:custGeom>
          <a:solidFill>
            <a:schemeClr val="bg1"/>
          </a:solidFill>
          <a:ln w="22225" cap="rnd">
            <a:solidFill>
              <a:srgbClr val="70AD47"/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b="1" spc="-300" dirty="0">
                <a:solidFill>
                  <a:srgbClr val="70AD47"/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管理员管理</a:t>
            </a:r>
          </a:p>
        </p:txBody>
      </p:sp>
      <p:sp>
        <p:nvSpPr>
          <p:cNvPr id="80" name="文本框 79"/>
          <p:cNvSpPr txBox="1"/>
          <p:nvPr/>
        </p:nvSpPr>
        <p:spPr>
          <a:xfrm>
            <a:off x="3756182" y="1832318"/>
            <a:ext cx="6133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dirty="0">
                <a:ea typeface="方正静蕾简体" panose="02000000000000000000"/>
              </a:rPr>
              <a:t>管理员可以管理图书的分类</a:t>
            </a:r>
            <a:r>
              <a:rPr lang="zh-CN" altLang="en-US" dirty="0">
                <a:ea typeface="方正静蕾简体" panose="02000000000000000000"/>
              </a:rPr>
              <a:t>，增添删除分类</a:t>
            </a:r>
            <a:r>
              <a:rPr lang="zh-CN" altLang="zh-CN" dirty="0">
                <a:ea typeface="方正静蕾简体" panose="02000000000000000000"/>
              </a:rPr>
              <a:t>。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2643E11-4AA2-45D1-B854-ED06602A5F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9438"/>
          <a:stretch/>
        </p:blipFill>
        <p:spPr>
          <a:xfrm>
            <a:off x="337692" y="3429000"/>
            <a:ext cx="1533525" cy="48323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43978046-4464-43AE-A12D-AD0F2C5BF6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3253" y="3295799"/>
            <a:ext cx="5219700" cy="284797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44624B4-0870-4BF1-90A2-5CD053432D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74990" y="3295799"/>
            <a:ext cx="3000375" cy="253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06756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0">
        <p15:prstTrans prst="pageCurlDouble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5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bldLvl="0" animBg="1"/>
      <p:bldP spid="49" grpId="0" bldLvl="0" animBg="1"/>
      <p:bldP spid="8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组合 51"/>
          <p:cNvGrpSpPr/>
          <p:nvPr/>
        </p:nvGrpSpPr>
        <p:grpSpPr>
          <a:xfrm rot="1192981">
            <a:off x="310650" y="223877"/>
            <a:ext cx="909196" cy="921005"/>
            <a:chOff x="2118580" y="4342651"/>
            <a:chExt cx="672245" cy="680977"/>
          </a:xfrm>
        </p:grpSpPr>
        <p:grpSp>
          <p:nvGrpSpPr>
            <p:cNvPr id="53" name="组合 52"/>
            <p:cNvGrpSpPr/>
            <p:nvPr/>
          </p:nvGrpSpPr>
          <p:grpSpPr>
            <a:xfrm>
              <a:off x="2124539" y="4342651"/>
              <a:ext cx="641611" cy="680977"/>
              <a:chOff x="2124539" y="4342651"/>
              <a:chExt cx="641611" cy="680977"/>
            </a:xfrm>
          </p:grpSpPr>
          <p:sp>
            <p:nvSpPr>
              <p:cNvPr id="71" name="任意多边形 70"/>
              <p:cNvSpPr/>
              <p:nvPr/>
            </p:nvSpPr>
            <p:spPr>
              <a:xfrm>
                <a:off x="2124539" y="4342651"/>
                <a:ext cx="641611" cy="680977"/>
              </a:xfrm>
              <a:custGeom>
                <a:avLst/>
                <a:gdLst>
                  <a:gd name="connsiteX0" fmla="*/ 63 w 140138"/>
                  <a:gd name="connsiteY0" fmla="*/ 65738 h 154344"/>
                  <a:gd name="connsiteX1" fmla="*/ 62928 w 140138"/>
                  <a:gd name="connsiteY1" fmla="*/ 16 h 154344"/>
                  <a:gd name="connsiteX2" fmla="*/ 140080 w 140138"/>
                  <a:gd name="connsiteY2" fmla="*/ 71453 h 154344"/>
                  <a:gd name="connsiteX3" fmla="*/ 74358 w 140138"/>
                  <a:gd name="connsiteY3" fmla="*/ 154321 h 154344"/>
                  <a:gd name="connsiteX4" fmla="*/ 63 w 140138"/>
                  <a:gd name="connsiteY4" fmla="*/ 65738 h 154344"/>
                  <a:gd name="connsiteX0-1" fmla="*/ 63 w 140227"/>
                  <a:gd name="connsiteY0-2" fmla="*/ 65738 h 154534"/>
                  <a:gd name="connsiteX1-3" fmla="*/ 62928 w 140227"/>
                  <a:gd name="connsiteY1-4" fmla="*/ 16 h 154534"/>
                  <a:gd name="connsiteX2-5" fmla="*/ 140080 w 140227"/>
                  <a:gd name="connsiteY2-6" fmla="*/ 71453 h 154534"/>
                  <a:gd name="connsiteX3-7" fmla="*/ 74358 w 140227"/>
                  <a:gd name="connsiteY3-8" fmla="*/ 154321 h 154534"/>
                  <a:gd name="connsiteX4-9" fmla="*/ 63 w 140227"/>
                  <a:gd name="connsiteY4-10" fmla="*/ 65738 h 154534"/>
                  <a:gd name="connsiteX0-11" fmla="*/ 63 w 140227"/>
                  <a:gd name="connsiteY0-12" fmla="*/ 65738 h 154534"/>
                  <a:gd name="connsiteX1-13" fmla="*/ 62928 w 140227"/>
                  <a:gd name="connsiteY1-14" fmla="*/ 16 h 154534"/>
                  <a:gd name="connsiteX2-15" fmla="*/ 140080 w 140227"/>
                  <a:gd name="connsiteY2-16" fmla="*/ 71453 h 154534"/>
                  <a:gd name="connsiteX3-17" fmla="*/ 74358 w 140227"/>
                  <a:gd name="connsiteY3-18" fmla="*/ 154321 h 154534"/>
                  <a:gd name="connsiteX4-19" fmla="*/ 63 w 140227"/>
                  <a:gd name="connsiteY4-20" fmla="*/ 65738 h 154534"/>
                  <a:gd name="connsiteX0-21" fmla="*/ 178 w 140342"/>
                  <a:gd name="connsiteY0-22" fmla="*/ 65738 h 154534"/>
                  <a:gd name="connsiteX1-23" fmla="*/ 63043 w 140342"/>
                  <a:gd name="connsiteY1-24" fmla="*/ 16 h 154534"/>
                  <a:gd name="connsiteX2-25" fmla="*/ 140195 w 140342"/>
                  <a:gd name="connsiteY2-26" fmla="*/ 71453 h 154534"/>
                  <a:gd name="connsiteX3-27" fmla="*/ 74473 w 140342"/>
                  <a:gd name="connsiteY3-28" fmla="*/ 154321 h 154534"/>
                  <a:gd name="connsiteX4-29" fmla="*/ 178 w 140342"/>
                  <a:gd name="connsiteY4-30" fmla="*/ 65738 h 154534"/>
                  <a:gd name="connsiteX0-31" fmla="*/ 178 w 140342"/>
                  <a:gd name="connsiteY0-32" fmla="*/ 65740 h 154536"/>
                  <a:gd name="connsiteX1-33" fmla="*/ 63043 w 140342"/>
                  <a:gd name="connsiteY1-34" fmla="*/ 18 h 154536"/>
                  <a:gd name="connsiteX2-35" fmla="*/ 140195 w 140342"/>
                  <a:gd name="connsiteY2-36" fmla="*/ 71455 h 154536"/>
                  <a:gd name="connsiteX3-37" fmla="*/ 74473 w 140342"/>
                  <a:gd name="connsiteY3-38" fmla="*/ 154323 h 154536"/>
                  <a:gd name="connsiteX4-39" fmla="*/ 178 w 140342"/>
                  <a:gd name="connsiteY4-40" fmla="*/ 65740 h 154536"/>
                  <a:gd name="connsiteX0-41" fmla="*/ 9 w 140173"/>
                  <a:gd name="connsiteY0-42" fmla="*/ 71451 h 160247"/>
                  <a:gd name="connsiteX1-43" fmla="*/ 71446 w 140173"/>
                  <a:gd name="connsiteY1-44" fmla="*/ 14 h 160247"/>
                  <a:gd name="connsiteX2-45" fmla="*/ 140026 w 140173"/>
                  <a:gd name="connsiteY2-46" fmla="*/ 77166 h 160247"/>
                  <a:gd name="connsiteX3-47" fmla="*/ 74304 w 140173"/>
                  <a:gd name="connsiteY3-48" fmla="*/ 160034 h 160247"/>
                  <a:gd name="connsiteX4-49" fmla="*/ 9 w 140173"/>
                  <a:gd name="connsiteY4-50" fmla="*/ 71451 h 160247"/>
                  <a:gd name="connsiteX0-51" fmla="*/ 9 w 140173"/>
                  <a:gd name="connsiteY0-52" fmla="*/ 71451 h 148862"/>
                  <a:gd name="connsiteX1-53" fmla="*/ 71446 w 140173"/>
                  <a:gd name="connsiteY1-54" fmla="*/ 14 h 148862"/>
                  <a:gd name="connsiteX2-55" fmla="*/ 140026 w 140173"/>
                  <a:gd name="connsiteY2-56" fmla="*/ 77166 h 148862"/>
                  <a:gd name="connsiteX3-57" fmla="*/ 74304 w 140173"/>
                  <a:gd name="connsiteY3-58" fmla="*/ 148604 h 148862"/>
                  <a:gd name="connsiteX4-59" fmla="*/ 9 w 140173"/>
                  <a:gd name="connsiteY4-60" fmla="*/ 71451 h 148862"/>
                  <a:gd name="connsiteX0-61" fmla="*/ 9 w 141024"/>
                  <a:gd name="connsiteY0-62" fmla="*/ 71451 h 148862"/>
                  <a:gd name="connsiteX1-63" fmla="*/ 71446 w 141024"/>
                  <a:gd name="connsiteY1-64" fmla="*/ 14 h 148862"/>
                  <a:gd name="connsiteX2-65" fmla="*/ 140026 w 141024"/>
                  <a:gd name="connsiteY2-66" fmla="*/ 77166 h 148862"/>
                  <a:gd name="connsiteX3-67" fmla="*/ 74304 w 141024"/>
                  <a:gd name="connsiteY3-68" fmla="*/ 148604 h 148862"/>
                  <a:gd name="connsiteX4-69" fmla="*/ 9 w 141024"/>
                  <a:gd name="connsiteY4-70" fmla="*/ 71451 h 148862"/>
                  <a:gd name="connsiteX0-71" fmla="*/ 9 w 140173"/>
                  <a:gd name="connsiteY0-72" fmla="*/ 71451 h 148862"/>
                  <a:gd name="connsiteX1-73" fmla="*/ 71446 w 140173"/>
                  <a:gd name="connsiteY1-74" fmla="*/ 14 h 148862"/>
                  <a:gd name="connsiteX2-75" fmla="*/ 140026 w 140173"/>
                  <a:gd name="connsiteY2-76" fmla="*/ 77166 h 148862"/>
                  <a:gd name="connsiteX3-77" fmla="*/ 74304 w 140173"/>
                  <a:gd name="connsiteY3-78" fmla="*/ 148604 h 148862"/>
                  <a:gd name="connsiteX4-79" fmla="*/ 9 w 140173"/>
                  <a:gd name="connsiteY4-80" fmla="*/ 71451 h 148862"/>
                  <a:gd name="connsiteX0-81" fmla="*/ 9 w 140257"/>
                  <a:gd name="connsiteY0-82" fmla="*/ 71451 h 148862"/>
                  <a:gd name="connsiteX1-83" fmla="*/ 71446 w 140257"/>
                  <a:gd name="connsiteY1-84" fmla="*/ 14 h 148862"/>
                  <a:gd name="connsiteX2-85" fmla="*/ 140026 w 140257"/>
                  <a:gd name="connsiteY2-86" fmla="*/ 77166 h 148862"/>
                  <a:gd name="connsiteX3-87" fmla="*/ 74304 w 140257"/>
                  <a:gd name="connsiteY3-88" fmla="*/ 148604 h 148862"/>
                  <a:gd name="connsiteX4-89" fmla="*/ 9 w 140257"/>
                  <a:gd name="connsiteY4-90" fmla="*/ 71451 h 148862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40257" h="148862">
                    <a:moveTo>
                      <a:pt x="9" y="71451"/>
                    </a:moveTo>
                    <a:cubicBezTo>
                      <a:pt x="-467" y="46686"/>
                      <a:pt x="19535" y="-938"/>
                      <a:pt x="71446" y="14"/>
                    </a:cubicBezTo>
                    <a:cubicBezTo>
                      <a:pt x="123357" y="966"/>
                      <a:pt x="142638" y="44242"/>
                      <a:pt x="140026" y="77166"/>
                    </a:cubicBezTo>
                    <a:cubicBezTo>
                      <a:pt x="141931" y="102883"/>
                      <a:pt x="125739" y="152890"/>
                      <a:pt x="74304" y="148604"/>
                    </a:cubicBezTo>
                    <a:cubicBezTo>
                      <a:pt x="22869" y="144318"/>
                      <a:pt x="485" y="96216"/>
                      <a:pt x="9" y="71451"/>
                    </a:cubicBezTo>
                    <a:close/>
                  </a:path>
                </a:pathLst>
              </a:custGeom>
              <a:noFill/>
              <a:ln w="2540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2" name="任意多边形 71"/>
              <p:cNvSpPr/>
              <p:nvPr/>
            </p:nvSpPr>
            <p:spPr>
              <a:xfrm>
                <a:off x="2176934" y="4495047"/>
                <a:ext cx="227805" cy="371040"/>
              </a:xfrm>
              <a:custGeom>
                <a:avLst/>
                <a:gdLst>
                  <a:gd name="connsiteX0" fmla="*/ 131483 w 768692"/>
                  <a:gd name="connsiteY0" fmla="*/ 0 h 962212"/>
                  <a:gd name="connsiteX1" fmla="*/ 394448 w 768692"/>
                  <a:gd name="connsiteY1" fmla="*/ 197223 h 962212"/>
                  <a:gd name="connsiteX2" fmla="*/ 621553 w 768692"/>
                  <a:gd name="connsiteY2" fmla="*/ 137459 h 962212"/>
                  <a:gd name="connsiteX3" fmla="*/ 764989 w 768692"/>
                  <a:gd name="connsiteY3" fmla="*/ 472141 h 962212"/>
                  <a:gd name="connsiteX4" fmla="*/ 472142 w 768692"/>
                  <a:gd name="connsiteY4" fmla="*/ 531906 h 962212"/>
                  <a:gd name="connsiteX5" fmla="*/ 591671 w 768692"/>
                  <a:gd name="connsiteY5" fmla="*/ 770965 h 962212"/>
                  <a:gd name="connsiteX6" fmla="*/ 442259 w 768692"/>
                  <a:gd name="connsiteY6" fmla="*/ 806823 h 962212"/>
                  <a:gd name="connsiteX7" fmla="*/ 352612 w 768692"/>
                  <a:gd name="connsiteY7" fmla="*/ 693271 h 962212"/>
                  <a:gd name="connsiteX8" fmla="*/ 197224 w 768692"/>
                  <a:gd name="connsiteY8" fmla="*/ 878541 h 962212"/>
                  <a:gd name="connsiteX9" fmla="*/ 0 w 768692"/>
                  <a:gd name="connsiteY9" fmla="*/ 962212 h 962212"/>
                  <a:gd name="connsiteX0-1" fmla="*/ 61103 w 698312"/>
                  <a:gd name="connsiteY0-2" fmla="*/ 0 h 1082820"/>
                  <a:gd name="connsiteX1-3" fmla="*/ 324068 w 698312"/>
                  <a:gd name="connsiteY1-4" fmla="*/ 197223 h 1082820"/>
                  <a:gd name="connsiteX2-5" fmla="*/ 551173 w 698312"/>
                  <a:gd name="connsiteY2-6" fmla="*/ 137459 h 1082820"/>
                  <a:gd name="connsiteX3-7" fmla="*/ 694609 w 698312"/>
                  <a:gd name="connsiteY3-8" fmla="*/ 472141 h 1082820"/>
                  <a:gd name="connsiteX4-9" fmla="*/ 401762 w 698312"/>
                  <a:gd name="connsiteY4-10" fmla="*/ 531906 h 1082820"/>
                  <a:gd name="connsiteX5-11" fmla="*/ 521291 w 698312"/>
                  <a:gd name="connsiteY5-12" fmla="*/ 770965 h 1082820"/>
                  <a:gd name="connsiteX6-13" fmla="*/ 371879 w 698312"/>
                  <a:gd name="connsiteY6-14" fmla="*/ 806823 h 1082820"/>
                  <a:gd name="connsiteX7-15" fmla="*/ 282232 w 698312"/>
                  <a:gd name="connsiteY7-16" fmla="*/ 693271 h 1082820"/>
                  <a:gd name="connsiteX8-17" fmla="*/ 126844 w 698312"/>
                  <a:gd name="connsiteY8-18" fmla="*/ 878541 h 1082820"/>
                  <a:gd name="connsiteX9-19" fmla="*/ 0 w 698312"/>
                  <a:gd name="connsiteY9-20" fmla="*/ 1082820 h 1082820"/>
                  <a:gd name="connsiteX0-21" fmla="*/ 61103 w 698312"/>
                  <a:gd name="connsiteY0-22" fmla="*/ 0 h 1082820"/>
                  <a:gd name="connsiteX1-23" fmla="*/ 324068 w 698312"/>
                  <a:gd name="connsiteY1-24" fmla="*/ 197223 h 1082820"/>
                  <a:gd name="connsiteX2-25" fmla="*/ 551173 w 698312"/>
                  <a:gd name="connsiteY2-26" fmla="*/ 137459 h 1082820"/>
                  <a:gd name="connsiteX3-27" fmla="*/ 694609 w 698312"/>
                  <a:gd name="connsiteY3-28" fmla="*/ 472141 h 1082820"/>
                  <a:gd name="connsiteX4-29" fmla="*/ 401762 w 698312"/>
                  <a:gd name="connsiteY4-30" fmla="*/ 531906 h 1082820"/>
                  <a:gd name="connsiteX5-31" fmla="*/ 521291 w 698312"/>
                  <a:gd name="connsiteY5-32" fmla="*/ 770965 h 1082820"/>
                  <a:gd name="connsiteX6-33" fmla="*/ 371879 w 698312"/>
                  <a:gd name="connsiteY6-34" fmla="*/ 806823 h 1082820"/>
                  <a:gd name="connsiteX7-35" fmla="*/ 282232 w 698312"/>
                  <a:gd name="connsiteY7-36" fmla="*/ 693271 h 1082820"/>
                  <a:gd name="connsiteX8-37" fmla="*/ 176111 w 698312"/>
                  <a:gd name="connsiteY8-38" fmla="*/ 905342 h 1082820"/>
                  <a:gd name="connsiteX9-39" fmla="*/ 0 w 698312"/>
                  <a:gd name="connsiteY9-40" fmla="*/ 1082820 h 108282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</a:cxnLst>
                <a:rect l="l" t="t" r="r" b="b"/>
                <a:pathLst>
                  <a:path w="698312" h="1082820">
                    <a:moveTo>
                      <a:pt x="61103" y="0"/>
                    </a:moveTo>
                    <a:cubicBezTo>
                      <a:pt x="151746" y="87156"/>
                      <a:pt x="242390" y="174313"/>
                      <a:pt x="324068" y="197223"/>
                    </a:cubicBezTo>
                    <a:cubicBezTo>
                      <a:pt x="405746" y="220133"/>
                      <a:pt x="489416" y="91639"/>
                      <a:pt x="551173" y="137459"/>
                    </a:cubicBezTo>
                    <a:cubicBezTo>
                      <a:pt x="612930" y="183279"/>
                      <a:pt x="719511" y="406400"/>
                      <a:pt x="694609" y="472141"/>
                    </a:cubicBezTo>
                    <a:cubicBezTo>
                      <a:pt x="669707" y="537882"/>
                      <a:pt x="430648" y="482102"/>
                      <a:pt x="401762" y="531906"/>
                    </a:cubicBezTo>
                    <a:cubicBezTo>
                      <a:pt x="372876" y="581710"/>
                      <a:pt x="526272" y="725146"/>
                      <a:pt x="521291" y="770965"/>
                    </a:cubicBezTo>
                    <a:cubicBezTo>
                      <a:pt x="516311" y="816785"/>
                      <a:pt x="411722" y="819772"/>
                      <a:pt x="371879" y="806823"/>
                    </a:cubicBezTo>
                    <a:cubicBezTo>
                      <a:pt x="332036" y="793874"/>
                      <a:pt x="314860" y="676851"/>
                      <a:pt x="282232" y="693271"/>
                    </a:cubicBezTo>
                    <a:cubicBezTo>
                      <a:pt x="249604" y="709691"/>
                      <a:pt x="223150" y="840417"/>
                      <a:pt x="176111" y="905342"/>
                    </a:cubicBezTo>
                    <a:cubicBezTo>
                      <a:pt x="129072" y="970267"/>
                      <a:pt x="69227" y="1063396"/>
                      <a:pt x="0" y="1082820"/>
                    </a:cubicBezTo>
                  </a:path>
                </a:pathLst>
              </a:custGeom>
              <a:noFill/>
              <a:ln w="2540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3" name="任意多边形 72"/>
              <p:cNvSpPr/>
              <p:nvPr/>
            </p:nvSpPr>
            <p:spPr>
              <a:xfrm>
                <a:off x="2353279" y="4809159"/>
                <a:ext cx="49757" cy="61548"/>
              </a:xfrm>
              <a:custGeom>
                <a:avLst/>
                <a:gdLst>
                  <a:gd name="connsiteX0" fmla="*/ 6763 w 126447"/>
                  <a:gd name="connsiteY0" fmla="*/ 18499 h 191822"/>
                  <a:gd name="connsiteX1" fmla="*/ 126292 w 126447"/>
                  <a:gd name="connsiteY1" fmla="*/ 24476 h 191822"/>
                  <a:gd name="connsiteX2" fmla="*/ 30669 w 126447"/>
                  <a:gd name="connsiteY2" fmla="*/ 191817 h 191822"/>
                  <a:gd name="connsiteX3" fmla="*/ 6763 w 126447"/>
                  <a:gd name="connsiteY3" fmla="*/ 18499 h 191822"/>
                  <a:gd name="connsiteX0-1" fmla="*/ 394 w 120595"/>
                  <a:gd name="connsiteY0-2" fmla="*/ 16500 h 159942"/>
                  <a:gd name="connsiteX1-3" fmla="*/ 119923 w 120595"/>
                  <a:gd name="connsiteY1-4" fmla="*/ 22477 h 159942"/>
                  <a:gd name="connsiteX2-5" fmla="*/ 84065 w 120595"/>
                  <a:gd name="connsiteY2-6" fmla="*/ 159936 h 159942"/>
                  <a:gd name="connsiteX3-7" fmla="*/ 394 w 120595"/>
                  <a:gd name="connsiteY3-8" fmla="*/ 16500 h 159942"/>
                  <a:gd name="connsiteX0-9" fmla="*/ 939 w 129518"/>
                  <a:gd name="connsiteY0-10" fmla="*/ 16500 h 160211"/>
                  <a:gd name="connsiteX1-11" fmla="*/ 120468 w 129518"/>
                  <a:gd name="connsiteY1-12" fmla="*/ 22477 h 160211"/>
                  <a:gd name="connsiteX2-13" fmla="*/ 84610 w 129518"/>
                  <a:gd name="connsiteY2-14" fmla="*/ 159936 h 160211"/>
                  <a:gd name="connsiteX3-15" fmla="*/ 939 w 129518"/>
                  <a:gd name="connsiteY3-16" fmla="*/ 16500 h 160211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129518" h="160211">
                    <a:moveTo>
                      <a:pt x="939" y="16500"/>
                    </a:moveTo>
                    <a:cubicBezTo>
                      <a:pt x="6915" y="-6410"/>
                      <a:pt x="116484" y="-6409"/>
                      <a:pt x="120468" y="22477"/>
                    </a:cubicBezTo>
                    <a:cubicBezTo>
                      <a:pt x="124452" y="51363"/>
                      <a:pt x="152344" y="152964"/>
                      <a:pt x="84610" y="159936"/>
                    </a:cubicBezTo>
                    <a:cubicBezTo>
                      <a:pt x="16876" y="166908"/>
                      <a:pt x="-5037" y="39410"/>
                      <a:pt x="939" y="16500"/>
                    </a:cubicBezTo>
                    <a:close/>
                  </a:path>
                </a:pathLst>
              </a:custGeom>
              <a:noFill/>
              <a:ln w="2540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4" name="任意多边形 73"/>
              <p:cNvSpPr/>
              <p:nvPr/>
            </p:nvSpPr>
            <p:spPr>
              <a:xfrm>
                <a:off x="2500518" y="4409062"/>
                <a:ext cx="255640" cy="461540"/>
              </a:xfrm>
              <a:custGeom>
                <a:avLst/>
                <a:gdLst>
                  <a:gd name="connsiteX0" fmla="*/ 420402 w 665437"/>
                  <a:gd name="connsiteY0" fmla="*/ 0 h 1201399"/>
                  <a:gd name="connsiteX1" fmla="*/ 181343 w 665437"/>
                  <a:gd name="connsiteY1" fmla="*/ 161365 h 1201399"/>
                  <a:gd name="connsiteX2" fmla="*/ 37908 w 665437"/>
                  <a:gd name="connsiteY2" fmla="*/ 173318 h 1201399"/>
                  <a:gd name="connsiteX3" fmla="*/ 2049 w 665437"/>
                  <a:gd name="connsiteY3" fmla="*/ 239059 h 1201399"/>
                  <a:gd name="connsiteX4" fmla="*/ 37908 w 665437"/>
                  <a:gd name="connsiteY4" fmla="*/ 579718 h 1201399"/>
                  <a:gd name="connsiteX5" fmla="*/ 306849 w 665437"/>
                  <a:gd name="connsiteY5" fmla="*/ 753036 h 1201399"/>
                  <a:gd name="connsiteX6" fmla="*/ 282943 w 665437"/>
                  <a:gd name="connsiteY6" fmla="*/ 926353 h 1201399"/>
                  <a:gd name="connsiteX7" fmla="*/ 336731 w 665437"/>
                  <a:gd name="connsiteY7" fmla="*/ 1093695 h 1201399"/>
                  <a:gd name="connsiteX8" fmla="*/ 306849 w 665437"/>
                  <a:gd name="connsiteY8" fmla="*/ 1201271 h 1201399"/>
                  <a:gd name="connsiteX9" fmla="*/ 408449 w 665437"/>
                  <a:gd name="connsiteY9" fmla="*/ 1111624 h 1201399"/>
                  <a:gd name="connsiteX10" fmla="*/ 444308 w 665437"/>
                  <a:gd name="connsiteY10" fmla="*/ 944283 h 1201399"/>
                  <a:gd name="connsiteX11" fmla="*/ 516025 w 665437"/>
                  <a:gd name="connsiteY11" fmla="*/ 818777 h 1201399"/>
                  <a:gd name="connsiteX12" fmla="*/ 665437 w 665437"/>
                  <a:gd name="connsiteY12" fmla="*/ 753036 h 1201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65437" h="1201399">
                    <a:moveTo>
                      <a:pt x="420402" y="0"/>
                    </a:moveTo>
                    <a:cubicBezTo>
                      <a:pt x="332747" y="66239"/>
                      <a:pt x="245092" y="132479"/>
                      <a:pt x="181343" y="161365"/>
                    </a:cubicBezTo>
                    <a:cubicBezTo>
                      <a:pt x="117594" y="190251"/>
                      <a:pt x="67790" y="160369"/>
                      <a:pt x="37908" y="173318"/>
                    </a:cubicBezTo>
                    <a:cubicBezTo>
                      <a:pt x="8026" y="186267"/>
                      <a:pt x="2049" y="171326"/>
                      <a:pt x="2049" y="239059"/>
                    </a:cubicBezTo>
                    <a:cubicBezTo>
                      <a:pt x="2049" y="306792"/>
                      <a:pt x="-12892" y="494055"/>
                      <a:pt x="37908" y="579718"/>
                    </a:cubicBezTo>
                    <a:cubicBezTo>
                      <a:pt x="88708" y="665381"/>
                      <a:pt x="266010" y="695264"/>
                      <a:pt x="306849" y="753036"/>
                    </a:cubicBezTo>
                    <a:cubicBezTo>
                      <a:pt x="347688" y="810808"/>
                      <a:pt x="277963" y="869577"/>
                      <a:pt x="282943" y="926353"/>
                    </a:cubicBezTo>
                    <a:cubicBezTo>
                      <a:pt x="287923" y="983129"/>
                      <a:pt x="332747" y="1047875"/>
                      <a:pt x="336731" y="1093695"/>
                    </a:cubicBezTo>
                    <a:cubicBezTo>
                      <a:pt x="340715" y="1139515"/>
                      <a:pt x="294896" y="1198283"/>
                      <a:pt x="306849" y="1201271"/>
                    </a:cubicBezTo>
                    <a:cubicBezTo>
                      <a:pt x="318802" y="1204259"/>
                      <a:pt x="385539" y="1154455"/>
                      <a:pt x="408449" y="1111624"/>
                    </a:cubicBezTo>
                    <a:cubicBezTo>
                      <a:pt x="431359" y="1068793"/>
                      <a:pt x="426379" y="993091"/>
                      <a:pt x="444308" y="944283"/>
                    </a:cubicBezTo>
                    <a:cubicBezTo>
                      <a:pt x="462237" y="895475"/>
                      <a:pt x="479170" y="850651"/>
                      <a:pt x="516025" y="818777"/>
                    </a:cubicBezTo>
                    <a:cubicBezTo>
                      <a:pt x="552880" y="786903"/>
                      <a:pt x="609158" y="769969"/>
                      <a:pt x="665437" y="753036"/>
                    </a:cubicBezTo>
                  </a:path>
                </a:pathLst>
              </a:custGeom>
              <a:noFill/>
              <a:ln w="2540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5" name="任意多边形 74"/>
              <p:cNvSpPr/>
              <p:nvPr/>
            </p:nvSpPr>
            <p:spPr>
              <a:xfrm>
                <a:off x="2693191" y="4801426"/>
                <a:ext cx="48215" cy="91839"/>
              </a:xfrm>
              <a:custGeom>
                <a:avLst/>
                <a:gdLst>
                  <a:gd name="connsiteX0" fmla="*/ 125506 w 125506"/>
                  <a:gd name="connsiteY0" fmla="*/ 0 h 239059"/>
                  <a:gd name="connsiteX1" fmla="*/ 59765 w 125506"/>
                  <a:gd name="connsiteY1" fmla="*/ 23906 h 239059"/>
                  <a:gd name="connsiteX2" fmla="*/ 0 w 125506"/>
                  <a:gd name="connsiteY2" fmla="*/ 143435 h 239059"/>
                  <a:gd name="connsiteX3" fmla="*/ 59765 w 125506"/>
                  <a:gd name="connsiteY3" fmla="*/ 239059 h 2390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5506" h="239059">
                    <a:moveTo>
                      <a:pt x="125506" y="0"/>
                    </a:moveTo>
                    <a:cubicBezTo>
                      <a:pt x="103094" y="0"/>
                      <a:pt x="80683" y="0"/>
                      <a:pt x="59765" y="23906"/>
                    </a:cubicBezTo>
                    <a:cubicBezTo>
                      <a:pt x="38847" y="47812"/>
                      <a:pt x="0" y="107576"/>
                      <a:pt x="0" y="143435"/>
                    </a:cubicBezTo>
                    <a:cubicBezTo>
                      <a:pt x="0" y="179294"/>
                      <a:pt x="29882" y="209176"/>
                      <a:pt x="59765" y="239059"/>
                    </a:cubicBezTo>
                  </a:path>
                </a:pathLst>
              </a:custGeom>
              <a:noFill/>
              <a:ln w="2540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54" name="任意多边形 53"/>
            <p:cNvSpPr/>
            <p:nvPr/>
          </p:nvSpPr>
          <p:spPr>
            <a:xfrm rot="20279529">
              <a:off x="2598988" y="4623569"/>
              <a:ext cx="174702" cy="83215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任意多边形 54"/>
            <p:cNvSpPr/>
            <p:nvPr/>
          </p:nvSpPr>
          <p:spPr>
            <a:xfrm rot="20279529">
              <a:off x="2479596" y="4480372"/>
              <a:ext cx="223342" cy="118799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任意多边形 55"/>
            <p:cNvSpPr/>
            <p:nvPr/>
          </p:nvSpPr>
          <p:spPr>
            <a:xfrm rot="20279529">
              <a:off x="2127434" y="4559064"/>
              <a:ext cx="113703" cy="55204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任意多边形 56"/>
            <p:cNvSpPr/>
            <p:nvPr/>
          </p:nvSpPr>
          <p:spPr>
            <a:xfrm rot="20279529">
              <a:off x="2594342" y="4571927"/>
              <a:ext cx="163589" cy="96477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任意多边形 57"/>
            <p:cNvSpPr/>
            <p:nvPr/>
          </p:nvSpPr>
          <p:spPr>
            <a:xfrm rot="20279529">
              <a:off x="2135496" y="4638952"/>
              <a:ext cx="269481" cy="148399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任意多边形 58"/>
            <p:cNvSpPr/>
            <p:nvPr/>
          </p:nvSpPr>
          <p:spPr>
            <a:xfrm rot="20279529">
              <a:off x="2551872" y="4532481"/>
              <a:ext cx="202631" cy="103393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任意多边形 59"/>
            <p:cNvSpPr/>
            <p:nvPr/>
          </p:nvSpPr>
          <p:spPr>
            <a:xfrm rot="20279529">
              <a:off x="2524326" y="4506288"/>
              <a:ext cx="197416" cy="96522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任意多边形 60"/>
            <p:cNvSpPr/>
            <p:nvPr/>
          </p:nvSpPr>
          <p:spPr>
            <a:xfrm rot="20279529">
              <a:off x="2501282" y="4464098"/>
              <a:ext cx="153497" cy="79925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任意多边形 61"/>
            <p:cNvSpPr/>
            <p:nvPr/>
          </p:nvSpPr>
          <p:spPr>
            <a:xfrm rot="20279529">
              <a:off x="2328701" y="4625707"/>
              <a:ext cx="74052" cy="28249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任意多边形 62"/>
            <p:cNvSpPr/>
            <p:nvPr/>
          </p:nvSpPr>
          <p:spPr>
            <a:xfrm rot="20279529">
              <a:off x="2130538" y="4603506"/>
              <a:ext cx="189693" cy="97507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任意多边形 63"/>
            <p:cNvSpPr/>
            <p:nvPr/>
          </p:nvSpPr>
          <p:spPr>
            <a:xfrm rot="20279529">
              <a:off x="2599025" y="4660637"/>
              <a:ext cx="191800" cy="92351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任意多边形 64"/>
            <p:cNvSpPr/>
            <p:nvPr/>
          </p:nvSpPr>
          <p:spPr>
            <a:xfrm rot="20279529">
              <a:off x="2611278" y="4795372"/>
              <a:ext cx="62292" cy="38099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任意多边形 65"/>
            <p:cNvSpPr/>
            <p:nvPr/>
          </p:nvSpPr>
          <p:spPr>
            <a:xfrm rot="20279529">
              <a:off x="2492800" y="4489548"/>
              <a:ext cx="71293" cy="50292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任意多边形 66"/>
            <p:cNvSpPr/>
            <p:nvPr/>
          </p:nvSpPr>
          <p:spPr>
            <a:xfrm rot="20279529">
              <a:off x="2118580" y="4584223"/>
              <a:ext cx="149665" cy="78198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任意多边形 67"/>
            <p:cNvSpPr/>
            <p:nvPr/>
          </p:nvSpPr>
          <p:spPr>
            <a:xfrm rot="20279529">
              <a:off x="2127493" y="4608630"/>
              <a:ext cx="255388" cy="139141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任意多边形 68"/>
            <p:cNvSpPr/>
            <p:nvPr/>
          </p:nvSpPr>
          <p:spPr>
            <a:xfrm rot="20279529">
              <a:off x="2284592" y="4709098"/>
              <a:ext cx="38604" cy="23656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任意多边形 69"/>
            <p:cNvSpPr/>
            <p:nvPr/>
          </p:nvSpPr>
          <p:spPr>
            <a:xfrm rot="20279529">
              <a:off x="2302799" y="4734812"/>
              <a:ext cx="38604" cy="23656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7" name="文本框 76"/>
          <p:cNvSpPr txBox="1"/>
          <p:nvPr/>
        </p:nvSpPr>
        <p:spPr>
          <a:xfrm>
            <a:off x="1495785" y="214373"/>
            <a:ext cx="2659702" cy="830997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4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项目功能</a:t>
            </a:r>
          </a:p>
        </p:txBody>
      </p:sp>
      <p:sp>
        <p:nvSpPr>
          <p:cNvPr id="78" name="椭圆 77"/>
          <p:cNvSpPr/>
          <p:nvPr/>
        </p:nvSpPr>
        <p:spPr>
          <a:xfrm>
            <a:off x="-894918" y="3954141"/>
            <a:ext cx="765646" cy="765646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椭圆 78"/>
          <p:cNvSpPr/>
          <p:nvPr/>
        </p:nvSpPr>
        <p:spPr>
          <a:xfrm>
            <a:off x="-894918" y="3195132"/>
            <a:ext cx="765646" cy="765646"/>
          </a:xfrm>
          <a:prstGeom prst="ellipse">
            <a:avLst/>
          </a:prstGeom>
          <a:solidFill>
            <a:srgbClr val="76AA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椭圆 85"/>
          <p:cNvSpPr/>
          <p:nvPr/>
        </p:nvSpPr>
        <p:spPr>
          <a:xfrm>
            <a:off x="-894918" y="2432805"/>
            <a:ext cx="765646" cy="765646"/>
          </a:xfrm>
          <a:prstGeom prst="ellipse">
            <a:avLst/>
          </a:prstGeom>
          <a:solidFill>
            <a:srgbClr val="FF3E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椭圆 86"/>
          <p:cNvSpPr/>
          <p:nvPr/>
        </p:nvSpPr>
        <p:spPr>
          <a:xfrm>
            <a:off x="-874228" y="1670696"/>
            <a:ext cx="765646" cy="765646"/>
          </a:xfrm>
          <a:prstGeom prst="ellipse">
            <a:avLst/>
          </a:prstGeom>
          <a:solidFill>
            <a:srgbClr val="F7B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任意多边形 47"/>
          <p:cNvSpPr/>
          <p:nvPr/>
        </p:nvSpPr>
        <p:spPr>
          <a:xfrm>
            <a:off x="5933785" y="2606848"/>
            <a:ext cx="5733990" cy="45719"/>
          </a:xfrm>
          <a:custGeom>
            <a:avLst/>
            <a:gdLst>
              <a:gd name="connsiteX0" fmla="*/ 0 w 3513221"/>
              <a:gd name="connsiteY0" fmla="*/ 32084 h 64281"/>
              <a:gd name="connsiteX1" fmla="*/ 930442 w 3513221"/>
              <a:gd name="connsiteY1" fmla="*/ 16042 h 64281"/>
              <a:gd name="connsiteX2" fmla="*/ 1892968 w 3513221"/>
              <a:gd name="connsiteY2" fmla="*/ 64168 h 64281"/>
              <a:gd name="connsiteX3" fmla="*/ 3513221 w 3513221"/>
              <a:gd name="connsiteY3" fmla="*/ 0 h 64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13221" h="64281">
                <a:moveTo>
                  <a:pt x="0" y="32084"/>
                </a:moveTo>
                <a:cubicBezTo>
                  <a:pt x="307473" y="21389"/>
                  <a:pt x="614947" y="10695"/>
                  <a:pt x="930442" y="16042"/>
                </a:cubicBezTo>
                <a:cubicBezTo>
                  <a:pt x="1245937" y="21389"/>
                  <a:pt x="1462505" y="66842"/>
                  <a:pt x="1892968" y="64168"/>
                </a:cubicBezTo>
                <a:cubicBezTo>
                  <a:pt x="2323431" y="61494"/>
                  <a:pt x="2918326" y="30747"/>
                  <a:pt x="3513221" y="0"/>
                </a:cubicBezTo>
              </a:path>
            </a:pathLst>
          </a:custGeom>
          <a:noFill/>
          <a:ln w="22225" cap="rnd">
            <a:solidFill>
              <a:schemeClr val="tx1">
                <a:lumMod val="75000"/>
                <a:lumOff val="25000"/>
              </a:schemeClr>
            </a:solidFill>
            <a:prstDash val="lg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31"/>
          <p:cNvSpPr/>
          <p:nvPr/>
        </p:nvSpPr>
        <p:spPr>
          <a:xfrm>
            <a:off x="387470" y="1811901"/>
            <a:ext cx="1739900" cy="483235"/>
          </a:xfrm>
          <a:custGeom>
            <a:avLst/>
            <a:gdLst>
              <a:gd name="connsiteX0" fmla="*/ 0 w 656493"/>
              <a:gd name="connsiteY0" fmla="*/ 316523 h 633046"/>
              <a:gd name="connsiteX1" fmla="*/ 328247 w 656493"/>
              <a:gd name="connsiteY1" fmla="*/ 0 h 633046"/>
              <a:gd name="connsiteX2" fmla="*/ 656494 w 656493"/>
              <a:gd name="connsiteY2" fmla="*/ 316523 h 633046"/>
              <a:gd name="connsiteX3" fmla="*/ 328247 w 656493"/>
              <a:gd name="connsiteY3" fmla="*/ 633046 h 633046"/>
              <a:gd name="connsiteX4" fmla="*/ 0 w 656493"/>
              <a:gd name="connsiteY4" fmla="*/ 316523 h 633046"/>
              <a:gd name="connsiteX0-1" fmla="*/ 328247 w 656494"/>
              <a:gd name="connsiteY0-2" fmla="*/ 0 h 633046"/>
              <a:gd name="connsiteX1-3" fmla="*/ 656494 w 656494"/>
              <a:gd name="connsiteY1-4" fmla="*/ 316523 h 633046"/>
              <a:gd name="connsiteX2-5" fmla="*/ 328247 w 656494"/>
              <a:gd name="connsiteY2-6" fmla="*/ 633046 h 633046"/>
              <a:gd name="connsiteX3-7" fmla="*/ 0 w 656494"/>
              <a:gd name="connsiteY3-8" fmla="*/ 316523 h 633046"/>
              <a:gd name="connsiteX4-9" fmla="*/ 419687 w 656494"/>
              <a:gd name="connsiteY4-10" fmla="*/ 91440 h 633046"/>
              <a:gd name="connsiteX0-11" fmla="*/ 402964 w 731211"/>
              <a:gd name="connsiteY0-12" fmla="*/ 0 h 633046"/>
              <a:gd name="connsiteX1-13" fmla="*/ 731211 w 731211"/>
              <a:gd name="connsiteY1-14" fmla="*/ 316523 h 633046"/>
              <a:gd name="connsiteX2-15" fmla="*/ 402964 w 731211"/>
              <a:gd name="connsiteY2-16" fmla="*/ 633046 h 633046"/>
              <a:gd name="connsiteX3-17" fmla="*/ 74717 w 731211"/>
              <a:gd name="connsiteY3-18" fmla="*/ 316523 h 633046"/>
              <a:gd name="connsiteX4-19" fmla="*/ 161895 w 731211"/>
              <a:gd name="connsiteY4-20" fmla="*/ 152400 h 633046"/>
              <a:gd name="connsiteX0-21" fmla="*/ 353700 w 681947"/>
              <a:gd name="connsiteY0-22" fmla="*/ 0 h 633046"/>
              <a:gd name="connsiteX1-23" fmla="*/ 681947 w 681947"/>
              <a:gd name="connsiteY1-24" fmla="*/ 316523 h 633046"/>
              <a:gd name="connsiteX2-25" fmla="*/ 353700 w 681947"/>
              <a:gd name="connsiteY2-26" fmla="*/ 633046 h 633046"/>
              <a:gd name="connsiteX3-27" fmla="*/ 25453 w 681947"/>
              <a:gd name="connsiteY3-28" fmla="*/ 316523 h 633046"/>
              <a:gd name="connsiteX4-29" fmla="*/ 112631 w 681947"/>
              <a:gd name="connsiteY4-30" fmla="*/ 152400 h 633046"/>
              <a:gd name="connsiteX0-31" fmla="*/ 341249 w 669496"/>
              <a:gd name="connsiteY0-32" fmla="*/ 0 h 633046"/>
              <a:gd name="connsiteX1-33" fmla="*/ 669496 w 669496"/>
              <a:gd name="connsiteY1-34" fmla="*/ 316523 h 633046"/>
              <a:gd name="connsiteX2-35" fmla="*/ 341249 w 669496"/>
              <a:gd name="connsiteY2-36" fmla="*/ 633046 h 633046"/>
              <a:gd name="connsiteX3-37" fmla="*/ 13002 w 669496"/>
              <a:gd name="connsiteY3-38" fmla="*/ 316523 h 633046"/>
              <a:gd name="connsiteX4-39" fmla="*/ 100180 w 669496"/>
              <a:gd name="connsiteY4-40" fmla="*/ 152400 h 633046"/>
              <a:gd name="connsiteX0-41" fmla="*/ 347951 w 676198"/>
              <a:gd name="connsiteY0-42" fmla="*/ 0 h 633046"/>
              <a:gd name="connsiteX1-43" fmla="*/ 676198 w 676198"/>
              <a:gd name="connsiteY1-44" fmla="*/ 316523 h 633046"/>
              <a:gd name="connsiteX2-45" fmla="*/ 347951 w 676198"/>
              <a:gd name="connsiteY2-46" fmla="*/ 633046 h 633046"/>
              <a:gd name="connsiteX3-47" fmla="*/ 19704 w 676198"/>
              <a:gd name="connsiteY3-48" fmla="*/ 316523 h 633046"/>
              <a:gd name="connsiteX4-49" fmla="*/ 79173 w 676198"/>
              <a:gd name="connsiteY4-50" fmla="*/ 113607 h 633046"/>
              <a:gd name="connsiteX0-51" fmla="*/ 333371 w 661618"/>
              <a:gd name="connsiteY0-52" fmla="*/ 0 h 633046"/>
              <a:gd name="connsiteX1-53" fmla="*/ 661618 w 661618"/>
              <a:gd name="connsiteY1-54" fmla="*/ 316523 h 633046"/>
              <a:gd name="connsiteX2-55" fmla="*/ 333371 w 661618"/>
              <a:gd name="connsiteY2-56" fmla="*/ 633046 h 633046"/>
              <a:gd name="connsiteX3-57" fmla="*/ 5124 w 661618"/>
              <a:gd name="connsiteY3-58" fmla="*/ 316523 h 633046"/>
              <a:gd name="connsiteX4-59" fmla="*/ 64593 w 661618"/>
              <a:gd name="connsiteY4-60" fmla="*/ 113607 h 633046"/>
              <a:gd name="connsiteX0-61" fmla="*/ 178200 w 661618"/>
              <a:gd name="connsiteY0-62" fmla="*/ 0 h 583170"/>
              <a:gd name="connsiteX1-63" fmla="*/ 661618 w 661618"/>
              <a:gd name="connsiteY1-64" fmla="*/ 266647 h 583170"/>
              <a:gd name="connsiteX2-65" fmla="*/ 333371 w 661618"/>
              <a:gd name="connsiteY2-66" fmla="*/ 583170 h 583170"/>
              <a:gd name="connsiteX3-67" fmla="*/ 5124 w 661618"/>
              <a:gd name="connsiteY3-68" fmla="*/ 266647 h 583170"/>
              <a:gd name="connsiteX4-69" fmla="*/ 64593 w 661618"/>
              <a:gd name="connsiteY4-70" fmla="*/ 63731 h 583170"/>
              <a:gd name="connsiteX0-71" fmla="*/ 178200 w 662133"/>
              <a:gd name="connsiteY0-72" fmla="*/ 66578 h 649748"/>
              <a:gd name="connsiteX1-73" fmla="*/ 412660 w 662133"/>
              <a:gd name="connsiteY1-74" fmla="*/ 10947 h 649748"/>
              <a:gd name="connsiteX2-75" fmla="*/ 661618 w 662133"/>
              <a:gd name="connsiteY2-76" fmla="*/ 333225 h 649748"/>
              <a:gd name="connsiteX3-77" fmla="*/ 333371 w 662133"/>
              <a:gd name="connsiteY3-78" fmla="*/ 649748 h 649748"/>
              <a:gd name="connsiteX4-79" fmla="*/ 5124 w 662133"/>
              <a:gd name="connsiteY4-80" fmla="*/ 333225 h 649748"/>
              <a:gd name="connsiteX5" fmla="*/ 64593 w 662133"/>
              <a:gd name="connsiteY5" fmla="*/ 130309 h 649748"/>
              <a:gd name="connsiteX0-81" fmla="*/ 178200 w 662148"/>
              <a:gd name="connsiteY0-82" fmla="*/ 66578 h 649748"/>
              <a:gd name="connsiteX1-83" fmla="*/ 412660 w 662148"/>
              <a:gd name="connsiteY1-84" fmla="*/ 10947 h 649748"/>
              <a:gd name="connsiteX2-85" fmla="*/ 661618 w 662148"/>
              <a:gd name="connsiteY2-86" fmla="*/ 333225 h 649748"/>
              <a:gd name="connsiteX3-87" fmla="*/ 333371 w 662148"/>
              <a:gd name="connsiteY3-88" fmla="*/ 649748 h 649748"/>
              <a:gd name="connsiteX4-89" fmla="*/ 5124 w 662148"/>
              <a:gd name="connsiteY4-90" fmla="*/ 333225 h 649748"/>
              <a:gd name="connsiteX5-91" fmla="*/ 64593 w 662148"/>
              <a:gd name="connsiteY5-92" fmla="*/ 130309 h 649748"/>
              <a:gd name="connsiteX0-93" fmla="*/ 178200 w 662148"/>
              <a:gd name="connsiteY0-94" fmla="*/ 61032 h 644202"/>
              <a:gd name="connsiteX1-95" fmla="*/ 412660 w 662148"/>
              <a:gd name="connsiteY1-96" fmla="*/ 5401 h 644202"/>
              <a:gd name="connsiteX2-97" fmla="*/ 661618 w 662148"/>
              <a:gd name="connsiteY2-98" fmla="*/ 327679 h 644202"/>
              <a:gd name="connsiteX3-99" fmla="*/ 333371 w 662148"/>
              <a:gd name="connsiteY3-100" fmla="*/ 644202 h 644202"/>
              <a:gd name="connsiteX4-101" fmla="*/ 5124 w 662148"/>
              <a:gd name="connsiteY4-102" fmla="*/ 327679 h 644202"/>
              <a:gd name="connsiteX5-103" fmla="*/ 64593 w 662148"/>
              <a:gd name="connsiteY5-104" fmla="*/ 124763 h 644202"/>
              <a:gd name="connsiteX0-105" fmla="*/ 178200 w 662148"/>
              <a:gd name="connsiteY0-106" fmla="*/ 75865 h 659035"/>
              <a:gd name="connsiteX1-107" fmla="*/ 168819 w 662148"/>
              <a:gd name="connsiteY1-108" fmla="*/ 31317 h 659035"/>
              <a:gd name="connsiteX2-109" fmla="*/ 412660 w 662148"/>
              <a:gd name="connsiteY2-110" fmla="*/ 20234 h 659035"/>
              <a:gd name="connsiteX3-111" fmla="*/ 661618 w 662148"/>
              <a:gd name="connsiteY3-112" fmla="*/ 342512 h 659035"/>
              <a:gd name="connsiteX4-113" fmla="*/ 333371 w 662148"/>
              <a:gd name="connsiteY4-114" fmla="*/ 659035 h 659035"/>
              <a:gd name="connsiteX5-115" fmla="*/ 5124 w 662148"/>
              <a:gd name="connsiteY5-116" fmla="*/ 342512 h 659035"/>
              <a:gd name="connsiteX6" fmla="*/ 64593 w 662148"/>
              <a:gd name="connsiteY6" fmla="*/ 139596 h 659035"/>
              <a:gd name="connsiteX0-117" fmla="*/ 178200 w 662148"/>
              <a:gd name="connsiteY0-118" fmla="*/ 68901 h 652071"/>
              <a:gd name="connsiteX1-119" fmla="*/ 130026 w 662148"/>
              <a:gd name="connsiteY1-120" fmla="*/ 68688 h 652071"/>
              <a:gd name="connsiteX2-121" fmla="*/ 412660 w 662148"/>
              <a:gd name="connsiteY2-122" fmla="*/ 13270 h 652071"/>
              <a:gd name="connsiteX3-123" fmla="*/ 661618 w 662148"/>
              <a:gd name="connsiteY3-124" fmla="*/ 335548 h 652071"/>
              <a:gd name="connsiteX4-125" fmla="*/ 333371 w 662148"/>
              <a:gd name="connsiteY4-126" fmla="*/ 652071 h 652071"/>
              <a:gd name="connsiteX5-127" fmla="*/ 5124 w 662148"/>
              <a:gd name="connsiteY5-128" fmla="*/ 335548 h 652071"/>
              <a:gd name="connsiteX6-129" fmla="*/ 64593 w 662148"/>
              <a:gd name="connsiteY6-130" fmla="*/ 132632 h 652071"/>
              <a:gd name="connsiteX0-131" fmla="*/ 178200 w 662220"/>
              <a:gd name="connsiteY0-132" fmla="*/ 68901 h 652071"/>
              <a:gd name="connsiteX1-133" fmla="*/ 130026 w 662220"/>
              <a:gd name="connsiteY1-134" fmla="*/ 68688 h 652071"/>
              <a:gd name="connsiteX2-135" fmla="*/ 412660 w 662220"/>
              <a:gd name="connsiteY2-136" fmla="*/ 13270 h 652071"/>
              <a:gd name="connsiteX3-137" fmla="*/ 661618 w 662220"/>
              <a:gd name="connsiteY3-138" fmla="*/ 335548 h 652071"/>
              <a:gd name="connsiteX4-139" fmla="*/ 333371 w 662220"/>
              <a:gd name="connsiteY4-140" fmla="*/ 652071 h 652071"/>
              <a:gd name="connsiteX5-141" fmla="*/ 5124 w 662220"/>
              <a:gd name="connsiteY5-142" fmla="*/ 335548 h 652071"/>
              <a:gd name="connsiteX6-143" fmla="*/ 64593 w 662220"/>
              <a:gd name="connsiteY6-144" fmla="*/ 132632 h 652071"/>
              <a:gd name="connsiteX0-145" fmla="*/ 178200 w 662220"/>
              <a:gd name="connsiteY0-146" fmla="*/ 58449 h 641619"/>
              <a:gd name="connsiteX1-147" fmla="*/ 130026 w 662220"/>
              <a:gd name="connsiteY1-148" fmla="*/ 58236 h 641619"/>
              <a:gd name="connsiteX2-149" fmla="*/ 412660 w 662220"/>
              <a:gd name="connsiteY2-150" fmla="*/ 2818 h 641619"/>
              <a:gd name="connsiteX3-151" fmla="*/ 661618 w 662220"/>
              <a:gd name="connsiteY3-152" fmla="*/ 325096 h 641619"/>
              <a:gd name="connsiteX4-153" fmla="*/ 333371 w 662220"/>
              <a:gd name="connsiteY4-154" fmla="*/ 641619 h 641619"/>
              <a:gd name="connsiteX5-155" fmla="*/ 5124 w 662220"/>
              <a:gd name="connsiteY5-156" fmla="*/ 325096 h 641619"/>
              <a:gd name="connsiteX6-157" fmla="*/ 64593 w 662220"/>
              <a:gd name="connsiteY6-158" fmla="*/ 122180 h 641619"/>
              <a:gd name="connsiteX0-159" fmla="*/ 178200 w 662220"/>
              <a:gd name="connsiteY0-160" fmla="*/ 58449 h 641619"/>
              <a:gd name="connsiteX1-161" fmla="*/ 130026 w 662220"/>
              <a:gd name="connsiteY1-162" fmla="*/ 58236 h 641619"/>
              <a:gd name="connsiteX2-163" fmla="*/ 412660 w 662220"/>
              <a:gd name="connsiteY2-164" fmla="*/ 2818 h 641619"/>
              <a:gd name="connsiteX3-165" fmla="*/ 661618 w 662220"/>
              <a:gd name="connsiteY3-166" fmla="*/ 325096 h 641619"/>
              <a:gd name="connsiteX4-167" fmla="*/ 333371 w 662220"/>
              <a:gd name="connsiteY4-168" fmla="*/ 641619 h 641619"/>
              <a:gd name="connsiteX5-169" fmla="*/ 5124 w 662220"/>
              <a:gd name="connsiteY5-170" fmla="*/ 325096 h 641619"/>
              <a:gd name="connsiteX6-171" fmla="*/ 64593 w 662220"/>
              <a:gd name="connsiteY6-172" fmla="*/ 122180 h 641619"/>
              <a:gd name="connsiteX0-173" fmla="*/ 178200 w 662220"/>
              <a:gd name="connsiteY0-174" fmla="*/ 58449 h 641619"/>
              <a:gd name="connsiteX1-175" fmla="*/ 130026 w 662220"/>
              <a:gd name="connsiteY1-176" fmla="*/ 58236 h 641619"/>
              <a:gd name="connsiteX2-177" fmla="*/ 412660 w 662220"/>
              <a:gd name="connsiteY2-178" fmla="*/ 2818 h 641619"/>
              <a:gd name="connsiteX3-179" fmla="*/ 661618 w 662220"/>
              <a:gd name="connsiteY3-180" fmla="*/ 325096 h 641619"/>
              <a:gd name="connsiteX4-181" fmla="*/ 333371 w 662220"/>
              <a:gd name="connsiteY4-182" fmla="*/ 641619 h 641619"/>
              <a:gd name="connsiteX5-183" fmla="*/ 5124 w 662220"/>
              <a:gd name="connsiteY5-184" fmla="*/ 325096 h 641619"/>
              <a:gd name="connsiteX6-185" fmla="*/ 64593 w 662220"/>
              <a:gd name="connsiteY6-186" fmla="*/ 122180 h 641619"/>
              <a:gd name="connsiteX0-187" fmla="*/ 178200 w 662220"/>
              <a:gd name="connsiteY0-188" fmla="*/ 58449 h 641619"/>
              <a:gd name="connsiteX1-189" fmla="*/ 130026 w 662220"/>
              <a:gd name="connsiteY1-190" fmla="*/ 58236 h 641619"/>
              <a:gd name="connsiteX2-191" fmla="*/ 412660 w 662220"/>
              <a:gd name="connsiteY2-192" fmla="*/ 2818 h 641619"/>
              <a:gd name="connsiteX3-193" fmla="*/ 661618 w 662220"/>
              <a:gd name="connsiteY3-194" fmla="*/ 325096 h 641619"/>
              <a:gd name="connsiteX4-195" fmla="*/ 333371 w 662220"/>
              <a:gd name="connsiteY4-196" fmla="*/ 641619 h 641619"/>
              <a:gd name="connsiteX5-197" fmla="*/ 5124 w 662220"/>
              <a:gd name="connsiteY5-198" fmla="*/ 325096 h 641619"/>
              <a:gd name="connsiteX6-199" fmla="*/ 64593 w 662220"/>
              <a:gd name="connsiteY6-200" fmla="*/ 122180 h 641619"/>
              <a:gd name="connsiteX0-201" fmla="*/ 178200 w 662220"/>
              <a:gd name="connsiteY0-202" fmla="*/ 58449 h 641619"/>
              <a:gd name="connsiteX1-203" fmla="*/ 130026 w 662220"/>
              <a:gd name="connsiteY1-204" fmla="*/ 58236 h 641619"/>
              <a:gd name="connsiteX2-205" fmla="*/ 412660 w 662220"/>
              <a:gd name="connsiteY2-206" fmla="*/ 2818 h 641619"/>
              <a:gd name="connsiteX3-207" fmla="*/ 661618 w 662220"/>
              <a:gd name="connsiteY3-208" fmla="*/ 325096 h 641619"/>
              <a:gd name="connsiteX4-209" fmla="*/ 333371 w 662220"/>
              <a:gd name="connsiteY4-210" fmla="*/ 641619 h 641619"/>
              <a:gd name="connsiteX5-211" fmla="*/ 5124 w 662220"/>
              <a:gd name="connsiteY5-212" fmla="*/ 325096 h 641619"/>
              <a:gd name="connsiteX6-213" fmla="*/ 64593 w 662220"/>
              <a:gd name="connsiteY6-214" fmla="*/ 122180 h 641619"/>
              <a:gd name="connsiteX0-215" fmla="*/ 176252 w 660272"/>
              <a:gd name="connsiteY0-216" fmla="*/ 58449 h 641619"/>
              <a:gd name="connsiteX1-217" fmla="*/ 128078 w 660272"/>
              <a:gd name="connsiteY1-218" fmla="*/ 58236 h 641619"/>
              <a:gd name="connsiteX2-219" fmla="*/ 410712 w 660272"/>
              <a:gd name="connsiteY2-220" fmla="*/ 2818 h 641619"/>
              <a:gd name="connsiteX3-221" fmla="*/ 659670 w 660272"/>
              <a:gd name="connsiteY3-222" fmla="*/ 325096 h 641619"/>
              <a:gd name="connsiteX4-223" fmla="*/ 331423 w 660272"/>
              <a:gd name="connsiteY4-224" fmla="*/ 641619 h 641619"/>
              <a:gd name="connsiteX5-225" fmla="*/ 3176 w 660272"/>
              <a:gd name="connsiteY5-226" fmla="*/ 325096 h 641619"/>
              <a:gd name="connsiteX6-227" fmla="*/ 62645 w 660272"/>
              <a:gd name="connsiteY6-228" fmla="*/ 122180 h 641619"/>
              <a:gd name="connsiteX0-229" fmla="*/ 253837 w 660272"/>
              <a:gd name="connsiteY0-230" fmla="*/ 30740 h 641619"/>
              <a:gd name="connsiteX1-231" fmla="*/ 128078 w 660272"/>
              <a:gd name="connsiteY1-232" fmla="*/ 58236 h 641619"/>
              <a:gd name="connsiteX2-233" fmla="*/ 410712 w 660272"/>
              <a:gd name="connsiteY2-234" fmla="*/ 2818 h 641619"/>
              <a:gd name="connsiteX3-235" fmla="*/ 659670 w 660272"/>
              <a:gd name="connsiteY3-236" fmla="*/ 325096 h 641619"/>
              <a:gd name="connsiteX4-237" fmla="*/ 331423 w 660272"/>
              <a:gd name="connsiteY4-238" fmla="*/ 641619 h 641619"/>
              <a:gd name="connsiteX5-239" fmla="*/ 3176 w 660272"/>
              <a:gd name="connsiteY5-240" fmla="*/ 325096 h 641619"/>
              <a:gd name="connsiteX6-241" fmla="*/ 62645 w 660272"/>
              <a:gd name="connsiteY6-242" fmla="*/ 122180 h 641619"/>
              <a:gd name="connsiteX0-243" fmla="*/ 253837 w 660191"/>
              <a:gd name="connsiteY0-244" fmla="*/ 41069 h 651948"/>
              <a:gd name="connsiteX1-245" fmla="*/ 161329 w 660191"/>
              <a:gd name="connsiteY1-246" fmla="*/ 63023 h 651948"/>
              <a:gd name="connsiteX2-247" fmla="*/ 410712 w 660191"/>
              <a:gd name="connsiteY2-248" fmla="*/ 13147 h 651948"/>
              <a:gd name="connsiteX3-249" fmla="*/ 659670 w 660191"/>
              <a:gd name="connsiteY3-250" fmla="*/ 335425 h 651948"/>
              <a:gd name="connsiteX4-251" fmla="*/ 331423 w 660191"/>
              <a:gd name="connsiteY4-252" fmla="*/ 651948 h 651948"/>
              <a:gd name="connsiteX5-253" fmla="*/ 3176 w 660191"/>
              <a:gd name="connsiteY5-254" fmla="*/ 335425 h 651948"/>
              <a:gd name="connsiteX6-255" fmla="*/ 62645 w 660191"/>
              <a:gd name="connsiteY6-256" fmla="*/ 132509 h 651948"/>
              <a:gd name="connsiteX0-257" fmla="*/ 253837 w 660897"/>
              <a:gd name="connsiteY0-258" fmla="*/ 45475 h 656354"/>
              <a:gd name="connsiteX1-259" fmla="*/ 161329 w 660897"/>
              <a:gd name="connsiteY1-260" fmla="*/ 67429 h 656354"/>
              <a:gd name="connsiteX2-261" fmla="*/ 410712 w 660897"/>
              <a:gd name="connsiteY2-262" fmla="*/ 17553 h 656354"/>
              <a:gd name="connsiteX3-263" fmla="*/ 659670 w 660897"/>
              <a:gd name="connsiteY3-264" fmla="*/ 339831 h 656354"/>
              <a:gd name="connsiteX4-265" fmla="*/ 331423 w 660897"/>
              <a:gd name="connsiteY4-266" fmla="*/ 656354 h 656354"/>
              <a:gd name="connsiteX5-267" fmla="*/ 3176 w 660897"/>
              <a:gd name="connsiteY5-268" fmla="*/ 339831 h 656354"/>
              <a:gd name="connsiteX6-269" fmla="*/ 62645 w 660897"/>
              <a:gd name="connsiteY6-270" fmla="*/ 136915 h 656354"/>
              <a:gd name="connsiteX0-271" fmla="*/ 253837 w 660406"/>
              <a:gd name="connsiteY0-272" fmla="*/ 41070 h 651949"/>
              <a:gd name="connsiteX1-273" fmla="*/ 161329 w 660406"/>
              <a:gd name="connsiteY1-274" fmla="*/ 63024 h 651949"/>
              <a:gd name="connsiteX2-275" fmla="*/ 410712 w 660406"/>
              <a:gd name="connsiteY2-276" fmla="*/ 13148 h 651949"/>
              <a:gd name="connsiteX3-277" fmla="*/ 659670 w 660406"/>
              <a:gd name="connsiteY3-278" fmla="*/ 335426 h 651949"/>
              <a:gd name="connsiteX4-279" fmla="*/ 331423 w 660406"/>
              <a:gd name="connsiteY4-280" fmla="*/ 651949 h 651949"/>
              <a:gd name="connsiteX5-281" fmla="*/ 3176 w 660406"/>
              <a:gd name="connsiteY5-282" fmla="*/ 335426 h 651949"/>
              <a:gd name="connsiteX6-283" fmla="*/ 62645 w 660406"/>
              <a:gd name="connsiteY6-284" fmla="*/ 132510 h 651949"/>
              <a:gd name="connsiteX0-285" fmla="*/ 161329 w 660406"/>
              <a:gd name="connsiteY0-286" fmla="*/ 63024 h 651949"/>
              <a:gd name="connsiteX1-287" fmla="*/ 410712 w 660406"/>
              <a:gd name="connsiteY1-288" fmla="*/ 13148 h 651949"/>
              <a:gd name="connsiteX2-289" fmla="*/ 659670 w 660406"/>
              <a:gd name="connsiteY2-290" fmla="*/ 335426 h 651949"/>
              <a:gd name="connsiteX3-291" fmla="*/ 331423 w 660406"/>
              <a:gd name="connsiteY3-292" fmla="*/ 651949 h 651949"/>
              <a:gd name="connsiteX4-293" fmla="*/ 3176 w 660406"/>
              <a:gd name="connsiteY4-294" fmla="*/ 335426 h 651949"/>
              <a:gd name="connsiteX5-295" fmla="*/ 62645 w 660406"/>
              <a:gd name="connsiteY5-296" fmla="*/ 132510 h 651949"/>
              <a:gd name="connsiteX0-297" fmla="*/ 128078 w 660207"/>
              <a:gd name="connsiteY0-298" fmla="*/ 63024 h 651949"/>
              <a:gd name="connsiteX1-299" fmla="*/ 410712 w 660207"/>
              <a:gd name="connsiteY1-300" fmla="*/ 13148 h 651949"/>
              <a:gd name="connsiteX2-301" fmla="*/ 659670 w 660207"/>
              <a:gd name="connsiteY2-302" fmla="*/ 335426 h 651949"/>
              <a:gd name="connsiteX3-303" fmla="*/ 331423 w 660207"/>
              <a:gd name="connsiteY3-304" fmla="*/ 651949 h 651949"/>
              <a:gd name="connsiteX4-305" fmla="*/ 3176 w 660207"/>
              <a:gd name="connsiteY4-306" fmla="*/ 335426 h 651949"/>
              <a:gd name="connsiteX5-307" fmla="*/ 62645 w 660207"/>
              <a:gd name="connsiteY5-308" fmla="*/ 132510 h 651949"/>
              <a:gd name="connsiteX0-309" fmla="*/ 128078 w 660438"/>
              <a:gd name="connsiteY0-310" fmla="*/ 60888 h 649813"/>
              <a:gd name="connsiteX1-311" fmla="*/ 410712 w 660438"/>
              <a:gd name="connsiteY1-312" fmla="*/ 11012 h 649813"/>
              <a:gd name="connsiteX2-313" fmla="*/ 659670 w 660438"/>
              <a:gd name="connsiteY2-314" fmla="*/ 333290 h 649813"/>
              <a:gd name="connsiteX3-315" fmla="*/ 331423 w 660438"/>
              <a:gd name="connsiteY3-316" fmla="*/ 649813 h 649813"/>
              <a:gd name="connsiteX4-317" fmla="*/ 3176 w 660438"/>
              <a:gd name="connsiteY4-318" fmla="*/ 333290 h 649813"/>
              <a:gd name="connsiteX5-319" fmla="*/ 62645 w 660438"/>
              <a:gd name="connsiteY5-320" fmla="*/ 130374 h 649813"/>
              <a:gd name="connsiteX0-321" fmla="*/ 128078 w 660438"/>
              <a:gd name="connsiteY0-322" fmla="*/ 64927 h 653852"/>
              <a:gd name="connsiteX1-323" fmla="*/ 410712 w 660438"/>
              <a:gd name="connsiteY1-324" fmla="*/ 15051 h 653852"/>
              <a:gd name="connsiteX2-325" fmla="*/ 659670 w 660438"/>
              <a:gd name="connsiteY2-326" fmla="*/ 337329 h 653852"/>
              <a:gd name="connsiteX3-327" fmla="*/ 331423 w 660438"/>
              <a:gd name="connsiteY3-328" fmla="*/ 653852 h 653852"/>
              <a:gd name="connsiteX4-329" fmla="*/ 3176 w 660438"/>
              <a:gd name="connsiteY4-330" fmla="*/ 337329 h 653852"/>
              <a:gd name="connsiteX5-331" fmla="*/ 62645 w 660438"/>
              <a:gd name="connsiteY5-332" fmla="*/ 134413 h 653852"/>
              <a:gd name="connsiteX0-333" fmla="*/ 128078 w 687378"/>
              <a:gd name="connsiteY0-334" fmla="*/ 58090 h 647015"/>
              <a:gd name="connsiteX1-335" fmla="*/ 571432 w 687378"/>
              <a:gd name="connsiteY1-336" fmla="*/ 16673 h 647015"/>
              <a:gd name="connsiteX2-337" fmla="*/ 659670 w 687378"/>
              <a:gd name="connsiteY2-338" fmla="*/ 330492 h 647015"/>
              <a:gd name="connsiteX3-339" fmla="*/ 331423 w 687378"/>
              <a:gd name="connsiteY3-340" fmla="*/ 647015 h 647015"/>
              <a:gd name="connsiteX4-341" fmla="*/ 3176 w 687378"/>
              <a:gd name="connsiteY4-342" fmla="*/ 330492 h 647015"/>
              <a:gd name="connsiteX5-343" fmla="*/ 62645 w 687378"/>
              <a:gd name="connsiteY5-344" fmla="*/ 127576 h 647015"/>
              <a:gd name="connsiteX0-345" fmla="*/ 128078 w 677145"/>
              <a:gd name="connsiteY0-346" fmla="*/ 58090 h 663933"/>
              <a:gd name="connsiteX1-347" fmla="*/ 571432 w 677145"/>
              <a:gd name="connsiteY1-348" fmla="*/ 16673 h 663933"/>
              <a:gd name="connsiteX2-349" fmla="*/ 659670 w 677145"/>
              <a:gd name="connsiteY2-350" fmla="*/ 330492 h 663933"/>
              <a:gd name="connsiteX3-351" fmla="*/ 559815 w 677145"/>
              <a:gd name="connsiteY3-352" fmla="*/ 663933 h 663933"/>
              <a:gd name="connsiteX4-353" fmla="*/ 3176 w 677145"/>
              <a:gd name="connsiteY4-354" fmla="*/ 330492 h 663933"/>
              <a:gd name="connsiteX5-355" fmla="*/ 62645 w 677145"/>
              <a:gd name="connsiteY5-356" fmla="*/ 127576 h 663933"/>
              <a:gd name="connsiteX0-357" fmla="*/ 101940 w 644966"/>
              <a:gd name="connsiteY0-358" fmla="*/ 58090 h 685888"/>
              <a:gd name="connsiteX1-359" fmla="*/ 545294 w 644966"/>
              <a:gd name="connsiteY1-360" fmla="*/ 16673 h 685888"/>
              <a:gd name="connsiteX2-361" fmla="*/ 633532 w 644966"/>
              <a:gd name="connsiteY2-362" fmla="*/ 330492 h 685888"/>
              <a:gd name="connsiteX3-363" fmla="*/ 533677 w 644966"/>
              <a:gd name="connsiteY3-364" fmla="*/ 663933 h 685888"/>
              <a:gd name="connsiteX4-365" fmla="*/ 10874 w 644966"/>
              <a:gd name="connsiteY4-366" fmla="*/ 575801 h 685888"/>
              <a:gd name="connsiteX5-367" fmla="*/ 36507 w 644966"/>
              <a:gd name="connsiteY5-368" fmla="*/ 127576 h 685888"/>
              <a:gd name="connsiteX0-369" fmla="*/ 101940 w 642626"/>
              <a:gd name="connsiteY0-370" fmla="*/ 58090 h 654766"/>
              <a:gd name="connsiteX1-371" fmla="*/ 545294 w 642626"/>
              <a:gd name="connsiteY1-372" fmla="*/ 16673 h 654766"/>
              <a:gd name="connsiteX2-373" fmla="*/ 633532 w 642626"/>
              <a:gd name="connsiteY2-374" fmla="*/ 330492 h 654766"/>
              <a:gd name="connsiteX3-375" fmla="*/ 567513 w 642626"/>
              <a:gd name="connsiteY3-376" fmla="*/ 613179 h 654766"/>
              <a:gd name="connsiteX4-377" fmla="*/ 10874 w 642626"/>
              <a:gd name="connsiteY4-378" fmla="*/ 575801 h 654766"/>
              <a:gd name="connsiteX5-379" fmla="*/ 36507 w 642626"/>
              <a:gd name="connsiteY5-380" fmla="*/ 127576 h 654766"/>
              <a:gd name="connsiteX0-381" fmla="*/ 101940 w 642626"/>
              <a:gd name="connsiteY0-382" fmla="*/ 30477 h 627153"/>
              <a:gd name="connsiteX1-383" fmla="*/ 545294 w 642626"/>
              <a:gd name="connsiteY1-384" fmla="*/ 31354 h 627153"/>
              <a:gd name="connsiteX2-385" fmla="*/ 633532 w 642626"/>
              <a:gd name="connsiteY2-386" fmla="*/ 302879 h 627153"/>
              <a:gd name="connsiteX3-387" fmla="*/ 567513 w 642626"/>
              <a:gd name="connsiteY3-388" fmla="*/ 585566 h 627153"/>
              <a:gd name="connsiteX4-389" fmla="*/ 10874 w 642626"/>
              <a:gd name="connsiteY4-390" fmla="*/ 548188 h 627153"/>
              <a:gd name="connsiteX5-391" fmla="*/ 36507 w 642626"/>
              <a:gd name="connsiteY5-392" fmla="*/ 99963 h 627153"/>
              <a:gd name="connsiteX0-393" fmla="*/ 101940 w 641803"/>
              <a:gd name="connsiteY0-394" fmla="*/ 32533 h 629209"/>
              <a:gd name="connsiteX1-395" fmla="*/ 545294 w 641803"/>
              <a:gd name="connsiteY1-396" fmla="*/ 33410 h 629209"/>
              <a:gd name="connsiteX2-397" fmla="*/ 633532 w 641803"/>
              <a:gd name="connsiteY2-398" fmla="*/ 304935 h 629209"/>
              <a:gd name="connsiteX3-399" fmla="*/ 567513 w 641803"/>
              <a:gd name="connsiteY3-400" fmla="*/ 587622 h 629209"/>
              <a:gd name="connsiteX4-401" fmla="*/ 10874 w 641803"/>
              <a:gd name="connsiteY4-402" fmla="*/ 550244 h 629209"/>
              <a:gd name="connsiteX5-403" fmla="*/ 36507 w 641803"/>
              <a:gd name="connsiteY5-404" fmla="*/ 102019 h 629209"/>
              <a:gd name="connsiteX0-405" fmla="*/ 93785 w 633648"/>
              <a:gd name="connsiteY0-406" fmla="*/ 32533 h 629209"/>
              <a:gd name="connsiteX1-407" fmla="*/ 537139 w 633648"/>
              <a:gd name="connsiteY1-408" fmla="*/ 33410 h 629209"/>
              <a:gd name="connsiteX2-409" fmla="*/ 625377 w 633648"/>
              <a:gd name="connsiteY2-410" fmla="*/ 304935 h 629209"/>
              <a:gd name="connsiteX3-411" fmla="*/ 559358 w 633648"/>
              <a:gd name="connsiteY3-412" fmla="*/ 587622 h 629209"/>
              <a:gd name="connsiteX4-413" fmla="*/ 2719 w 633648"/>
              <a:gd name="connsiteY4-414" fmla="*/ 550244 h 629209"/>
              <a:gd name="connsiteX5-415" fmla="*/ 28352 w 633648"/>
              <a:gd name="connsiteY5-416" fmla="*/ 102019 h 629209"/>
              <a:gd name="connsiteX0-417" fmla="*/ 103603 w 643466"/>
              <a:gd name="connsiteY0-418" fmla="*/ 32533 h 629209"/>
              <a:gd name="connsiteX1-419" fmla="*/ 546957 w 643466"/>
              <a:gd name="connsiteY1-420" fmla="*/ 33410 h 629209"/>
              <a:gd name="connsiteX2-421" fmla="*/ 635195 w 643466"/>
              <a:gd name="connsiteY2-422" fmla="*/ 304935 h 629209"/>
              <a:gd name="connsiteX3-423" fmla="*/ 569176 w 643466"/>
              <a:gd name="connsiteY3-424" fmla="*/ 587622 h 629209"/>
              <a:gd name="connsiteX4-425" fmla="*/ 12537 w 643466"/>
              <a:gd name="connsiteY4-426" fmla="*/ 550244 h 629209"/>
              <a:gd name="connsiteX5-427" fmla="*/ 4334 w 643466"/>
              <a:gd name="connsiteY5-428" fmla="*/ 102019 h 629209"/>
              <a:gd name="connsiteX0-429" fmla="*/ 103603 w 643466"/>
              <a:gd name="connsiteY0-430" fmla="*/ 32533 h 613248"/>
              <a:gd name="connsiteX1-431" fmla="*/ 546957 w 643466"/>
              <a:gd name="connsiteY1-432" fmla="*/ 33410 h 613248"/>
              <a:gd name="connsiteX2-433" fmla="*/ 635195 w 643466"/>
              <a:gd name="connsiteY2-434" fmla="*/ 304935 h 613248"/>
              <a:gd name="connsiteX3-435" fmla="*/ 569176 w 643466"/>
              <a:gd name="connsiteY3-436" fmla="*/ 587622 h 613248"/>
              <a:gd name="connsiteX4-437" fmla="*/ 12537 w 643466"/>
              <a:gd name="connsiteY4-438" fmla="*/ 518643 h 613248"/>
              <a:gd name="connsiteX5-439" fmla="*/ 4334 w 643466"/>
              <a:gd name="connsiteY5-440" fmla="*/ 102019 h 613248"/>
              <a:gd name="connsiteX0-441" fmla="*/ 103603 w 622280"/>
              <a:gd name="connsiteY0-442" fmla="*/ 51723 h 632438"/>
              <a:gd name="connsiteX1-443" fmla="*/ 546957 w 622280"/>
              <a:gd name="connsiteY1-444" fmla="*/ 52600 h 632438"/>
              <a:gd name="connsiteX2-445" fmla="*/ 569176 w 622280"/>
              <a:gd name="connsiteY2-446" fmla="*/ 606812 h 632438"/>
              <a:gd name="connsiteX3-447" fmla="*/ 12537 w 622280"/>
              <a:gd name="connsiteY3-448" fmla="*/ 537833 h 632438"/>
              <a:gd name="connsiteX4-449" fmla="*/ 4334 w 622280"/>
              <a:gd name="connsiteY4-450" fmla="*/ 121209 h 632438"/>
              <a:gd name="connsiteX0-451" fmla="*/ 103603 w 640916"/>
              <a:gd name="connsiteY0-452" fmla="*/ 51277 h 628066"/>
              <a:gd name="connsiteX1-453" fmla="*/ 546957 w 640916"/>
              <a:gd name="connsiteY1-454" fmla="*/ 52154 h 628066"/>
              <a:gd name="connsiteX2-455" fmla="*/ 595444 w 640916"/>
              <a:gd name="connsiteY2-456" fmla="*/ 600046 h 628066"/>
              <a:gd name="connsiteX3-457" fmla="*/ 12537 w 640916"/>
              <a:gd name="connsiteY3-458" fmla="*/ 537387 h 628066"/>
              <a:gd name="connsiteX4-459" fmla="*/ 4334 w 640916"/>
              <a:gd name="connsiteY4-460" fmla="*/ 120763 h 628066"/>
              <a:gd name="connsiteX0-461" fmla="*/ 103603 w 629940"/>
              <a:gd name="connsiteY0-462" fmla="*/ 26437 h 603226"/>
              <a:gd name="connsiteX1-463" fmla="*/ 546957 w 629940"/>
              <a:gd name="connsiteY1-464" fmla="*/ 27314 h 603226"/>
              <a:gd name="connsiteX2-465" fmla="*/ 595444 w 629940"/>
              <a:gd name="connsiteY2-466" fmla="*/ 575206 h 603226"/>
              <a:gd name="connsiteX3-467" fmla="*/ 12537 w 629940"/>
              <a:gd name="connsiteY3-468" fmla="*/ 512547 h 603226"/>
              <a:gd name="connsiteX4-469" fmla="*/ 4334 w 629940"/>
              <a:gd name="connsiteY4-470" fmla="*/ 95923 h 603226"/>
              <a:gd name="connsiteX0-471" fmla="*/ 103603 w 651443"/>
              <a:gd name="connsiteY0-472" fmla="*/ 20041 h 614843"/>
              <a:gd name="connsiteX1-473" fmla="*/ 608249 w 651443"/>
              <a:gd name="connsiteY1-474" fmla="*/ 39879 h 614843"/>
              <a:gd name="connsiteX2-475" fmla="*/ 595444 w 651443"/>
              <a:gd name="connsiteY2-476" fmla="*/ 568810 h 614843"/>
              <a:gd name="connsiteX3-477" fmla="*/ 12537 w 651443"/>
              <a:gd name="connsiteY3-478" fmla="*/ 506151 h 614843"/>
              <a:gd name="connsiteX4-479" fmla="*/ 4334 w 651443"/>
              <a:gd name="connsiteY4-480" fmla="*/ 89527 h 614843"/>
              <a:gd name="connsiteX0-481" fmla="*/ 103603 w 640788"/>
              <a:gd name="connsiteY0-482" fmla="*/ 20041 h 614843"/>
              <a:gd name="connsiteX1-483" fmla="*/ 581981 w 640788"/>
              <a:gd name="connsiteY1-484" fmla="*/ 39879 h 614843"/>
              <a:gd name="connsiteX2-485" fmla="*/ 595444 w 640788"/>
              <a:gd name="connsiteY2-486" fmla="*/ 568810 h 614843"/>
              <a:gd name="connsiteX3-487" fmla="*/ 12537 w 640788"/>
              <a:gd name="connsiteY3-488" fmla="*/ 506151 h 614843"/>
              <a:gd name="connsiteX4-489" fmla="*/ 4334 w 640788"/>
              <a:gd name="connsiteY4-490" fmla="*/ 89527 h 614843"/>
              <a:gd name="connsiteX0-491" fmla="*/ 103603 w 673655"/>
              <a:gd name="connsiteY0-492" fmla="*/ 38763 h 618146"/>
              <a:gd name="connsiteX1-493" fmla="*/ 581981 w 673655"/>
              <a:gd name="connsiteY1-494" fmla="*/ 58601 h 618146"/>
              <a:gd name="connsiteX2-495" fmla="*/ 621713 w 673655"/>
              <a:gd name="connsiteY2-496" fmla="*/ 562250 h 618146"/>
              <a:gd name="connsiteX3-497" fmla="*/ 12537 w 673655"/>
              <a:gd name="connsiteY3-498" fmla="*/ 524873 h 618146"/>
              <a:gd name="connsiteX4-499" fmla="*/ 4334 w 673655"/>
              <a:gd name="connsiteY4-500" fmla="*/ 108249 h 618146"/>
              <a:gd name="connsiteX0-501" fmla="*/ 103603 w 654750"/>
              <a:gd name="connsiteY0-502" fmla="*/ 38763 h 605787"/>
              <a:gd name="connsiteX1-503" fmla="*/ 581981 w 654750"/>
              <a:gd name="connsiteY1-504" fmla="*/ 58601 h 605787"/>
              <a:gd name="connsiteX2-505" fmla="*/ 621713 w 654750"/>
              <a:gd name="connsiteY2-506" fmla="*/ 562250 h 605787"/>
              <a:gd name="connsiteX3-507" fmla="*/ 12537 w 654750"/>
              <a:gd name="connsiteY3-508" fmla="*/ 524873 h 605787"/>
              <a:gd name="connsiteX4-509" fmla="*/ 4334 w 654750"/>
              <a:gd name="connsiteY4-510" fmla="*/ 108249 h 605787"/>
              <a:gd name="connsiteX0-511" fmla="*/ 103603 w 643734"/>
              <a:gd name="connsiteY0-512" fmla="*/ 31800 h 598824"/>
              <a:gd name="connsiteX1-513" fmla="*/ 581981 w 643734"/>
              <a:gd name="connsiteY1-514" fmla="*/ 51638 h 598824"/>
              <a:gd name="connsiteX2-515" fmla="*/ 621713 w 643734"/>
              <a:gd name="connsiteY2-516" fmla="*/ 555287 h 598824"/>
              <a:gd name="connsiteX3-517" fmla="*/ 12537 w 643734"/>
              <a:gd name="connsiteY3-518" fmla="*/ 517910 h 598824"/>
              <a:gd name="connsiteX4-519" fmla="*/ 4334 w 643734"/>
              <a:gd name="connsiteY4-520" fmla="*/ 101286 h 598824"/>
              <a:gd name="connsiteX0-521" fmla="*/ 103603 w 643734"/>
              <a:gd name="connsiteY0-522" fmla="*/ 24551 h 591575"/>
              <a:gd name="connsiteX1-523" fmla="*/ 581981 w 643734"/>
              <a:gd name="connsiteY1-524" fmla="*/ 44389 h 591575"/>
              <a:gd name="connsiteX2-525" fmla="*/ 621713 w 643734"/>
              <a:gd name="connsiteY2-526" fmla="*/ 548038 h 591575"/>
              <a:gd name="connsiteX3-527" fmla="*/ 12537 w 643734"/>
              <a:gd name="connsiteY3-528" fmla="*/ 510661 h 591575"/>
              <a:gd name="connsiteX4-529" fmla="*/ 4334 w 643734"/>
              <a:gd name="connsiteY4-530" fmla="*/ 94037 h 591575"/>
              <a:gd name="connsiteX0-531" fmla="*/ 103603 w 643734"/>
              <a:gd name="connsiteY0-532" fmla="*/ 20135 h 587159"/>
              <a:gd name="connsiteX1-533" fmla="*/ 581981 w 643734"/>
              <a:gd name="connsiteY1-534" fmla="*/ 39973 h 587159"/>
              <a:gd name="connsiteX2-535" fmla="*/ 621713 w 643734"/>
              <a:gd name="connsiteY2-536" fmla="*/ 543622 h 587159"/>
              <a:gd name="connsiteX3-537" fmla="*/ 12537 w 643734"/>
              <a:gd name="connsiteY3-538" fmla="*/ 506245 h 587159"/>
              <a:gd name="connsiteX4-539" fmla="*/ 4334 w 643734"/>
              <a:gd name="connsiteY4-540" fmla="*/ 89621 h 587159"/>
              <a:gd name="connsiteX0-541" fmla="*/ 51067 w 657504"/>
              <a:gd name="connsiteY0-542" fmla="*/ 31623 h 592327"/>
              <a:gd name="connsiteX1-543" fmla="*/ 581981 w 657504"/>
              <a:gd name="connsiteY1-544" fmla="*/ 45141 h 592327"/>
              <a:gd name="connsiteX2-545" fmla="*/ 621713 w 657504"/>
              <a:gd name="connsiteY2-546" fmla="*/ 548790 h 592327"/>
              <a:gd name="connsiteX3-547" fmla="*/ 12537 w 657504"/>
              <a:gd name="connsiteY3-548" fmla="*/ 511413 h 592327"/>
              <a:gd name="connsiteX4-549" fmla="*/ 4334 w 657504"/>
              <a:gd name="connsiteY4-550" fmla="*/ 94789 h 592327"/>
              <a:gd name="connsiteX0-551" fmla="*/ 51067 w 676118"/>
              <a:gd name="connsiteY0-552" fmla="*/ 31623 h 604686"/>
              <a:gd name="connsiteX1-553" fmla="*/ 581981 w 676118"/>
              <a:gd name="connsiteY1-554" fmla="*/ 45141 h 604686"/>
              <a:gd name="connsiteX2-555" fmla="*/ 621713 w 676118"/>
              <a:gd name="connsiteY2-556" fmla="*/ 548790 h 604686"/>
              <a:gd name="connsiteX3-557" fmla="*/ 12537 w 676118"/>
              <a:gd name="connsiteY3-558" fmla="*/ 511413 h 604686"/>
              <a:gd name="connsiteX4-559" fmla="*/ 4334 w 676118"/>
              <a:gd name="connsiteY4-560" fmla="*/ 94789 h 604686"/>
              <a:gd name="connsiteX0-561" fmla="*/ 51067 w 659741"/>
              <a:gd name="connsiteY0-562" fmla="*/ 18182 h 591245"/>
              <a:gd name="connsiteX1-563" fmla="*/ 581981 w 659741"/>
              <a:gd name="connsiteY1-564" fmla="*/ 31700 h 591245"/>
              <a:gd name="connsiteX2-565" fmla="*/ 621713 w 659741"/>
              <a:gd name="connsiteY2-566" fmla="*/ 535349 h 591245"/>
              <a:gd name="connsiteX3-567" fmla="*/ 12537 w 659741"/>
              <a:gd name="connsiteY3-568" fmla="*/ 497972 h 591245"/>
              <a:gd name="connsiteX4-569" fmla="*/ 4334 w 659741"/>
              <a:gd name="connsiteY4-570" fmla="*/ 81348 h 591245"/>
              <a:gd name="connsiteX0-571" fmla="*/ 51067 w 671131"/>
              <a:gd name="connsiteY0-572" fmla="*/ 18182 h 591245"/>
              <a:gd name="connsiteX1-573" fmla="*/ 617005 w 671131"/>
              <a:gd name="connsiteY1-574" fmla="*/ 31700 h 591245"/>
              <a:gd name="connsiteX2-575" fmla="*/ 621713 w 671131"/>
              <a:gd name="connsiteY2-576" fmla="*/ 535349 h 591245"/>
              <a:gd name="connsiteX3-577" fmla="*/ 12537 w 671131"/>
              <a:gd name="connsiteY3-578" fmla="*/ 497972 h 591245"/>
              <a:gd name="connsiteX4-579" fmla="*/ 4334 w 671131"/>
              <a:gd name="connsiteY4-580" fmla="*/ 81348 h 591245"/>
              <a:gd name="connsiteX0-581" fmla="*/ 51067 w 648099"/>
              <a:gd name="connsiteY0-582" fmla="*/ 18182 h 578886"/>
              <a:gd name="connsiteX1-583" fmla="*/ 617005 w 648099"/>
              <a:gd name="connsiteY1-584" fmla="*/ 31700 h 578886"/>
              <a:gd name="connsiteX2-585" fmla="*/ 621713 w 648099"/>
              <a:gd name="connsiteY2-586" fmla="*/ 535349 h 578886"/>
              <a:gd name="connsiteX3-587" fmla="*/ 12537 w 648099"/>
              <a:gd name="connsiteY3-588" fmla="*/ 497972 h 578886"/>
              <a:gd name="connsiteX4-589" fmla="*/ 4334 w 648099"/>
              <a:gd name="connsiteY4-590" fmla="*/ 81348 h 578886"/>
              <a:gd name="connsiteX0-591" fmla="*/ 51067 w 648099"/>
              <a:gd name="connsiteY0-592" fmla="*/ 18182 h 565791"/>
              <a:gd name="connsiteX1-593" fmla="*/ 617005 w 648099"/>
              <a:gd name="connsiteY1-594" fmla="*/ 31700 h 565791"/>
              <a:gd name="connsiteX2-595" fmla="*/ 621713 w 648099"/>
              <a:gd name="connsiteY2-596" fmla="*/ 535349 h 565791"/>
              <a:gd name="connsiteX3-597" fmla="*/ 12537 w 648099"/>
              <a:gd name="connsiteY3-598" fmla="*/ 497972 h 565791"/>
              <a:gd name="connsiteX4-599" fmla="*/ 4334 w 648099"/>
              <a:gd name="connsiteY4-600" fmla="*/ 81348 h 56579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648099" h="565791">
                <a:moveTo>
                  <a:pt x="51067" y="18182"/>
                </a:moveTo>
                <a:cubicBezTo>
                  <a:pt x="281003" y="7261"/>
                  <a:pt x="591945" y="-22893"/>
                  <a:pt x="617005" y="31700"/>
                </a:cubicBezTo>
                <a:cubicBezTo>
                  <a:pt x="642065" y="86293"/>
                  <a:pt x="669922" y="489239"/>
                  <a:pt x="621713" y="535349"/>
                </a:cubicBezTo>
                <a:cubicBezTo>
                  <a:pt x="573504" y="581459"/>
                  <a:pt x="32838" y="579874"/>
                  <a:pt x="12537" y="497972"/>
                </a:cubicBezTo>
                <a:cubicBezTo>
                  <a:pt x="992" y="378148"/>
                  <a:pt x="-4426" y="189998"/>
                  <a:pt x="4334" y="81348"/>
                </a:cubicBezTo>
              </a:path>
            </a:pathLst>
          </a:custGeom>
          <a:solidFill>
            <a:schemeClr val="bg1"/>
          </a:solidFill>
          <a:ln w="22225" cap="rnd">
            <a:solidFill>
              <a:srgbClr val="70AD47"/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b="1" spc="-300" dirty="0">
                <a:solidFill>
                  <a:srgbClr val="70AD47"/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管理员管理</a:t>
            </a:r>
          </a:p>
        </p:txBody>
      </p:sp>
      <p:sp>
        <p:nvSpPr>
          <p:cNvPr id="80" name="文本框 79"/>
          <p:cNvSpPr txBox="1"/>
          <p:nvPr/>
        </p:nvSpPr>
        <p:spPr>
          <a:xfrm>
            <a:off x="5933785" y="1539210"/>
            <a:ext cx="58024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dirty="0">
                <a:ea typeface="方正静蕾简体" panose="02000000000000000000"/>
              </a:rPr>
              <a:t>管理员可以</a:t>
            </a:r>
            <a:r>
              <a:rPr lang="zh-CN" altLang="en-US" dirty="0">
                <a:ea typeface="方正静蕾简体" panose="02000000000000000000"/>
              </a:rPr>
              <a:t>管理用户：</a:t>
            </a:r>
            <a:r>
              <a:rPr lang="zh-CN" altLang="zh-CN" dirty="0">
                <a:ea typeface="方正静蕾简体" panose="02000000000000000000"/>
              </a:rPr>
              <a:t>修改、删除、查看注册用户的信息。发现虚假用户可进行帐号封停。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2643E11-4AA2-45D1-B854-ED06602A5F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6559" b="36103"/>
          <a:stretch/>
        </p:blipFill>
        <p:spPr>
          <a:xfrm>
            <a:off x="3184344" y="1793017"/>
            <a:ext cx="1533525" cy="59037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7B5F959-9ECF-457B-86F5-E124CA0763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570" y="3515115"/>
            <a:ext cx="10858500" cy="20955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00D14917-C664-4AF4-A1A5-E1E7ECA7B45A}"/>
              </a:ext>
            </a:extLst>
          </p:cNvPr>
          <p:cNvSpPr/>
          <p:nvPr/>
        </p:nvSpPr>
        <p:spPr>
          <a:xfrm>
            <a:off x="8167456" y="5157926"/>
            <a:ext cx="408373" cy="257453"/>
          </a:xfrm>
          <a:prstGeom prst="rect">
            <a:avLst/>
          </a:prstGeom>
          <a:solidFill>
            <a:srgbClr val="F6F7F9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504805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0">
        <p15:prstTrans prst="pageCurlDouble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5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bldLvl="0" animBg="1"/>
      <p:bldP spid="49" grpId="0" bldLvl="0" animBg="1"/>
      <p:bldP spid="8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组合 51"/>
          <p:cNvGrpSpPr/>
          <p:nvPr/>
        </p:nvGrpSpPr>
        <p:grpSpPr>
          <a:xfrm rot="1192981">
            <a:off x="310650" y="223877"/>
            <a:ext cx="909196" cy="921005"/>
            <a:chOff x="2118580" y="4342651"/>
            <a:chExt cx="672245" cy="680977"/>
          </a:xfrm>
        </p:grpSpPr>
        <p:grpSp>
          <p:nvGrpSpPr>
            <p:cNvPr id="53" name="组合 52"/>
            <p:cNvGrpSpPr/>
            <p:nvPr/>
          </p:nvGrpSpPr>
          <p:grpSpPr>
            <a:xfrm>
              <a:off x="2124539" y="4342651"/>
              <a:ext cx="641611" cy="680977"/>
              <a:chOff x="2124539" y="4342651"/>
              <a:chExt cx="641611" cy="680977"/>
            </a:xfrm>
          </p:grpSpPr>
          <p:sp>
            <p:nvSpPr>
              <p:cNvPr id="71" name="任意多边形 70"/>
              <p:cNvSpPr/>
              <p:nvPr/>
            </p:nvSpPr>
            <p:spPr>
              <a:xfrm>
                <a:off x="2124539" y="4342651"/>
                <a:ext cx="641611" cy="680977"/>
              </a:xfrm>
              <a:custGeom>
                <a:avLst/>
                <a:gdLst>
                  <a:gd name="connsiteX0" fmla="*/ 63 w 140138"/>
                  <a:gd name="connsiteY0" fmla="*/ 65738 h 154344"/>
                  <a:gd name="connsiteX1" fmla="*/ 62928 w 140138"/>
                  <a:gd name="connsiteY1" fmla="*/ 16 h 154344"/>
                  <a:gd name="connsiteX2" fmla="*/ 140080 w 140138"/>
                  <a:gd name="connsiteY2" fmla="*/ 71453 h 154344"/>
                  <a:gd name="connsiteX3" fmla="*/ 74358 w 140138"/>
                  <a:gd name="connsiteY3" fmla="*/ 154321 h 154344"/>
                  <a:gd name="connsiteX4" fmla="*/ 63 w 140138"/>
                  <a:gd name="connsiteY4" fmla="*/ 65738 h 154344"/>
                  <a:gd name="connsiteX0-1" fmla="*/ 63 w 140227"/>
                  <a:gd name="connsiteY0-2" fmla="*/ 65738 h 154534"/>
                  <a:gd name="connsiteX1-3" fmla="*/ 62928 w 140227"/>
                  <a:gd name="connsiteY1-4" fmla="*/ 16 h 154534"/>
                  <a:gd name="connsiteX2-5" fmla="*/ 140080 w 140227"/>
                  <a:gd name="connsiteY2-6" fmla="*/ 71453 h 154534"/>
                  <a:gd name="connsiteX3-7" fmla="*/ 74358 w 140227"/>
                  <a:gd name="connsiteY3-8" fmla="*/ 154321 h 154534"/>
                  <a:gd name="connsiteX4-9" fmla="*/ 63 w 140227"/>
                  <a:gd name="connsiteY4-10" fmla="*/ 65738 h 154534"/>
                  <a:gd name="connsiteX0-11" fmla="*/ 63 w 140227"/>
                  <a:gd name="connsiteY0-12" fmla="*/ 65738 h 154534"/>
                  <a:gd name="connsiteX1-13" fmla="*/ 62928 w 140227"/>
                  <a:gd name="connsiteY1-14" fmla="*/ 16 h 154534"/>
                  <a:gd name="connsiteX2-15" fmla="*/ 140080 w 140227"/>
                  <a:gd name="connsiteY2-16" fmla="*/ 71453 h 154534"/>
                  <a:gd name="connsiteX3-17" fmla="*/ 74358 w 140227"/>
                  <a:gd name="connsiteY3-18" fmla="*/ 154321 h 154534"/>
                  <a:gd name="connsiteX4-19" fmla="*/ 63 w 140227"/>
                  <a:gd name="connsiteY4-20" fmla="*/ 65738 h 154534"/>
                  <a:gd name="connsiteX0-21" fmla="*/ 178 w 140342"/>
                  <a:gd name="connsiteY0-22" fmla="*/ 65738 h 154534"/>
                  <a:gd name="connsiteX1-23" fmla="*/ 63043 w 140342"/>
                  <a:gd name="connsiteY1-24" fmla="*/ 16 h 154534"/>
                  <a:gd name="connsiteX2-25" fmla="*/ 140195 w 140342"/>
                  <a:gd name="connsiteY2-26" fmla="*/ 71453 h 154534"/>
                  <a:gd name="connsiteX3-27" fmla="*/ 74473 w 140342"/>
                  <a:gd name="connsiteY3-28" fmla="*/ 154321 h 154534"/>
                  <a:gd name="connsiteX4-29" fmla="*/ 178 w 140342"/>
                  <a:gd name="connsiteY4-30" fmla="*/ 65738 h 154534"/>
                  <a:gd name="connsiteX0-31" fmla="*/ 178 w 140342"/>
                  <a:gd name="connsiteY0-32" fmla="*/ 65740 h 154536"/>
                  <a:gd name="connsiteX1-33" fmla="*/ 63043 w 140342"/>
                  <a:gd name="connsiteY1-34" fmla="*/ 18 h 154536"/>
                  <a:gd name="connsiteX2-35" fmla="*/ 140195 w 140342"/>
                  <a:gd name="connsiteY2-36" fmla="*/ 71455 h 154536"/>
                  <a:gd name="connsiteX3-37" fmla="*/ 74473 w 140342"/>
                  <a:gd name="connsiteY3-38" fmla="*/ 154323 h 154536"/>
                  <a:gd name="connsiteX4-39" fmla="*/ 178 w 140342"/>
                  <a:gd name="connsiteY4-40" fmla="*/ 65740 h 154536"/>
                  <a:gd name="connsiteX0-41" fmla="*/ 9 w 140173"/>
                  <a:gd name="connsiteY0-42" fmla="*/ 71451 h 160247"/>
                  <a:gd name="connsiteX1-43" fmla="*/ 71446 w 140173"/>
                  <a:gd name="connsiteY1-44" fmla="*/ 14 h 160247"/>
                  <a:gd name="connsiteX2-45" fmla="*/ 140026 w 140173"/>
                  <a:gd name="connsiteY2-46" fmla="*/ 77166 h 160247"/>
                  <a:gd name="connsiteX3-47" fmla="*/ 74304 w 140173"/>
                  <a:gd name="connsiteY3-48" fmla="*/ 160034 h 160247"/>
                  <a:gd name="connsiteX4-49" fmla="*/ 9 w 140173"/>
                  <a:gd name="connsiteY4-50" fmla="*/ 71451 h 160247"/>
                  <a:gd name="connsiteX0-51" fmla="*/ 9 w 140173"/>
                  <a:gd name="connsiteY0-52" fmla="*/ 71451 h 148862"/>
                  <a:gd name="connsiteX1-53" fmla="*/ 71446 w 140173"/>
                  <a:gd name="connsiteY1-54" fmla="*/ 14 h 148862"/>
                  <a:gd name="connsiteX2-55" fmla="*/ 140026 w 140173"/>
                  <a:gd name="connsiteY2-56" fmla="*/ 77166 h 148862"/>
                  <a:gd name="connsiteX3-57" fmla="*/ 74304 w 140173"/>
                  <a:gd name="connsiteY3-58" fmla="*/ 148604 h 148862"/>
                  <a:gd name="connsiteX4-59" fmla="*/ 9 w 140173"/>
                  <a:gd name="connsiteY4-60" fmla="*/ 71451 h 148862"/>
                  <a:gd name="connsiteX0-61" fmla="*/ 9 w 141024"/>
                  <a:gd name="connsiteY0-62" fmla="*/ 71451 h 148862"/>
                  <a:gd name="connsiteX1-63" fmla="*/ 71446 w 141024"/>
                  <a:gd name="connsiteY1-64" fmla="*/ 14 h 148862"/>
                  <a:gd name="connsiteX2-65" fmla="*/ 140026 w 141024"/>
                  <a:gd name="connsiteY2-66" fmla="*/ 77166 h 148862"/>
                  <a:gd name="connsiteX3-67" fmla="*/ 74304 w 141024"/>
                  <a:gd name="connsiteY3-68" fmla="*/ 148604 h 148862"/>
                  <a:gd name="connsiteX4-69" fmla="*/ 9 w 141024"/>
                  <a:gd name="connsiteY4-70" fmla="*/ 71451 h 148862"/>
                  <a:gd name="connsiteX0-71" fmla="*/ 9 w 140173"/>
                  <a:gd name="connsiteY0-72" fmla="*/ 71451 h 148862"/>
                  <a:gd name="connsiteX1-73" fmla="*/ 71446 w 140173"/>
                  <a:gd name="connsiteY1-74" fmla="*/ 14 h 148862"/>
                  <a:gd name="connsiteX2-75" fmla="*/ 140026 w 140173"/>
                  <a:gd name="connsiteY2-76" fmla="*/ 77166 h 148862"/>
                  <a:gd name="connsiteX3-77" fmla="*/ 74304 w 140173"/>
                  <a:gd name="connsiteY3-78" fmla="*/ 148604 h 148862"/>
                  <a:gd name="connsiteX4-79" fmla="*/ 9 w 140173"/>
                  <a:gd name="connsiteY4-80" fmla="*/ 71451 h 148862"/>
                  <a:gd name="connsiteX0-81" fmla="*/ 9 w 140257"/>
                  <a:gd name="connsiteY0-82" fmla="*/ 71451 h 148862"/>
                  <a:gd name="connsiteX1-83" fmla="*/ 71446 w 140257"/>
                  <a:gd name="connsiteY1-84" fmla="*/ 14 h 148862"/>
                  <a:gd name="connsiteX2-85" fmla="*/ 140026 w 140257"/>
                  <a:gd name="connsiteY2-86" fmla="*/ 77166 h 148862"/>
                  <a:gd name="connsiteX3-87" fmla="*/ 74304 w 140257"/>
                  <a:gd name="connsiteY3-88" fmla="*/ 148604 h 148862"/>
                  <a:gd name="connsiteX4-89" fmla="*/ 9 w 140257"/>
                  <a:gd name="connsiteY4-90" fmla="*/ 71451 h 148862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40257" h="148862">
                    <a:moveTo>
                      <a:pt x="9" y="71451"/>
                    </a:moveTo>
                    <a:cubicBezTo>
                      <a:pt x="-467" y="46686"/>
                      <a:pt x="19535" y="-938"/>
                      <a:pt x="71446" y="14"/>
                    </a:cubicBezTo>
                    <a:cubicBezTo>
                      <a:pt x="123357" y="966"/>
                      <a:pt x="142638" y="44242"/>
                      <a:pt x="140026" y="77166"/>
                    </a:cubicBezTo>
                    <a:cubicBezTo>
                      <a:pt x="141931" y="102883"/>
                      <a:pt x="125739" y="152890"/>
                      <a:pt x="74304" y="148604"/>
                    </a:cubicBezTo>
                    <a:cubicBezTo>
                      <a:pt x="22869" y="144318"/>
                      <a:pt x="485" y="96216"/>
                      <a:pt x="9" y="71451"/>
                    </a:cubicBezTo>
                    <a:close/>
                  </a:path>
                </a:pathLst>
              </a:custGeom>
              <a:noFill/>
              <a:ln w="2540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2" name="任意多边形 71"/>
              <p:cNvSpPr/>
              <p:nvPr/>
            </p:nvSpPr>
            <p:spPr>
              <a:xfrm>
                <a:off x="2176934" y="4495047"/>
                <a:ext cx="227805" cy="371040"/>
              </a:xfrm>
              <a:custGeom>
                <a:avLst/>
                <a:gdLst>
                  <a:gd name="connsiteX0" fmla="*/ 131483 w 768692"/>
                  <a:gd name="connsiteY0" fmla="*/ 0 h 962212"/>
                  <a:gd name="connsiteX1" fmla="*/ 394448 w 768692"/>
                  <a:gd name="connsiteY1" fmla="*/ 197223 h 962212"/>
                  <a:gd name="connsiteX2" fmla="*/ 621553 w 768692"/>
                  <a:gd name="connsiteY2" fmla="*/ 137459 h 962212"/>
                  <a:gd name="connsiteX3" fmla="*/ 764989 w 768692"/>
                  <a:gd name="connsiteY3" fmla="*/ 472141 h 962212"/>
                  <a:gd name="connsiteX4" fmla="*/ 472142 w 768692"/>
                  <a:gd name="connsiteY4" fmla="*/ 531906 h 962212"/>
                  <a:gd name="connsiteX5" fmla="*/ 591671 w 768692"/>
                  <a:gd name="connsiteY5" fmla="*/ 770965 h 962212"/>
                  <a:gd name="connsiteX6" fmla="*/ 442259 w 768692"/>
                  <a:gd name="connsiteY6" fmla="*/ 806823 h 962212"/>
                  <a:gd name="connsiteX7" fmla="*/ 352612 w 768692"/>
                  <a:gd name="connsiteY7" fmla="*/ 693271 h 962212"/>
                  <a:gd name="connsiteX8" fmla="*/ 197224 w 768692"/>
                  <a:gd name="connsiteY8" fmla="*/ 878541 h 962212"/>
                  <a:gd name="connsiteX9" fmla="*/ 0 w 768692"/>
                  <a:gd name="connsiteY9" fmla="*/ 962212 h 962212"/>
                  <a:gd name="connsiteX0-1" fmla="*/ 61103 w 698312"/>
                  <a:gd name="connsiteY0-2" fmla="*/ 0 h 1082820"/>
                  <a:gd name="connsiteX1-3" fmla="*/ 324068 w 698312"/>
                  <a:gd name="connsiteY1-4" fmla="*/ 197223 h 1082820"/>
                  <a:gd name="connsiteX2-5" fmla="*/ 551173 w 698312"/>
                  <a:gd name="connsiteY2-6" fmla="*/ 137459 h 1082820"/>
                  <a:gd name="connsiteX3-7" fmla="*/ 694609 w 698312"/>
                  <a:gd name="connsiteY3-8" fmla="*/ 472141 h 1082820"/>
                  <a:gd name="connsiteX4-9" fmla="*/ 401762 w 698312"/>
                  <a:gd name="connsiteY4-10" fmla="*/ 531906 h 1082820"/>
                  <a:gd name="connsiteX5-11" fmla="*/ 521291 w 698312"/>
                  <a:gd name="connsiteY5-12" fmla="*/ 770965 h 1082820"/>
                  <a:gd name="connsiteX6-13" fmla="*/ 371879 w 698312"/>
                  <a:gd name="connsiteY6-14" fmla="*/ 806823 h 1082820"/>
                  <a:gd name="connsiteX7-15" fmla="*/ 282232 w 698312"/>
                  <a:gd name="connsiteY7-16" fmla="*/ 693271 h 1082820"/>
                  <a:gd name="connsiteX8-17" fmla="*/ 126844 w 698312"/>
                  <a:gd name="connsiteY8-18" fmla="*/ 878541 h 1082820"/>
                  <a:gd name="connsiteX9-19" fmla="*/ 0 w 698312"/>
                  <a:gd name="connsiteY9-20" fmla="*/ 1082820 h 1082820"/>
                  <a:gd name="connsiteX0-21" fmla="*/ 61103 w 698312"/>
                  <a:gd name="connsiteY0-22" fmla="*/ 0 h 1082820"/>
                  <a:gd name="connsiteX1-23" fmla="*/ 324068 w 698312"/>
                  <a:gd name="connsiteY1-24" fmla="*/ 197223 h 1082820"/>
                  <a:gd name="connsiteX2-25" fmla="*/ 551173 w 698312"/>
                  <a:gd name="connsiteY2-26" fmla="*/ 137459 h 1082820"/>
                  <a:gd name="connsiteX3-27" fmla="*/ 694609 w 698312"/>
                  <a:gd name="connsiteY3-28" fmla="*/ 472141 h 1082820"/>
                  <a:gd name="connsiteX4-29" fmla="*/ 401762 w 698312"/>
                  <a:gd name="connsiteY4-30" fmla="*/ 531906 h 1082820"/>
                  <a:gd name="connsiteX5-31" fmla="*/ 521291 w 698312"/>
                  <a:gd name="connsiteY5-32" fmla="*/ 770965 h 1082820"/>
                  <a:gd name="connsiteX6-33" fmla="*/ 371879 w 698312"/>
                  <a:gd name="connsiteY6-34" fmla="*/ 806823 h 1082820"/>
                  <a:gd name="connsiteX7-35" fmla="*/ 282232 w 698312"/>
                  <a:gd name="connsiteY7-36" fmla="*/ 693271 h 1082820"/>
                  <a:gd name="connsiteX8-37" fmla="*/ 176111 w 698312"/>
                  <a:gd name="connsiteY8-38" fmla="*/ 905342 h 1082820"/>
                  <a:gd name="connsiteX9-39" fmla="*/ 0 w 698312"/>
                  <a:gd name="connsiteY9-40" fmla="*/ 1082820 h 108282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</a:cxnLst>
                <a:rect l="l" t="t" r="r" b="b"/>
                <a:pathLst>
                  <a:path w="698312" h="1082820">
                    <a:moveTo>
                      <a:pt x="61103" y="0"/>
                    </a:moveTo>
                    <a:cubicBezTo>
                      <a:pt x="151746" y="87156"/>
                      <a:pt x="242390" y="174313"/>
                      <a:pt x="324068" y="197223"/>
                    </a:cubicBezTo>
                    <a:cubicBezTo>
                      <a:pt x="405746" y="220133"/>
                      <a:pt x="489416" y="91639"/>
                      <a:pt x="551173" y="137459"/>
                    </a:cubicBezTo>
                    <a:cubicBezTo>
                      <a:pt x="612930" y="183279"/>
                      <a:pt x="719511" y="406400"/>
                      <a:pt x="694609" y="472141"/>
                    </a:cubicBezTo>
                    <a:cubicBezTo>
                      <a:pt x="669707" y="537882"/>
                      <a:pt x="430648" y="482102"/>
                      <a:pt x="401762" y="531906"/>
                    </a:cubicBezTo>
                    <a:cubicBezTo>
                      <a:pt x="372876" y="581710"/>
                      <a:pt x="526272" y="725146"/>
                      <a:pt x="521291" y="770965"/>
                    </a:cubicBezTo>
                    <a:cubicBezTo>
                      <a:pt x="516311" y="816785"/>
                      <a:pt x="411722" y="819772"/>
                      <a:pt x="371879" y="806823"/>
                    </a:cubicBezTo>
                    <a:cubicBezTo>
                      <a:pt x="332036" y="793874"/>
                      <a:pt x="314860" y="676851"/>
                      <a:pt x="282232" y="693271"/>
                    </a:cubicBezTo>
                    <a:cubicBezTo>
                      <a:pt x="249604" y="709691"/>
                      <a:pt x="223150" y="840417"/>
                      <a:pt x="176111" y="905342"/>
                    </a:cubicBezTo>
                    <a:cubicBezTo>
                      <a:pt x="129072" y="970267"/>
                      <a:pt x="69227" y="1063396"/>
                      <a:pt x="0" y="1082820"/>
                    </a:cubicBezTo>
                  </a:path>
                </a:pathLst>
              </a:custGeom>
              <a:noFill/>
              <a:ln w="2540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3" name="任意多边形 72"/>
              <p:cNvSpPr/>
              <p:nvPr/>
            </p:nvSpPr>
            <p:spPr>
              <a:xfrm>
                <a:off x="2353279" y="4809159"/>
                <a:ext cx="49757" cy="61548"/>
              </a:xfrm>
              <a:custGeom>
                <a:avLst/>
                <a:gdLst>
                  <a:gd name="connsiteX0" fmla="*/ 6763 w 126447"/>
                  <a:gd name="connsiteY0" fmla="*/ 18499 h 191822"/>
                  <a:gd name="connsiteX1" fmla="*/ 126292 w 126447"/>
                  <a:gd name="connsiteY1" fmla="*/ 24476 h 191822"/>
                  <a:gd name="connsiteX2" fmla="*/ 30669 w 126447"/>
                  <a:gd name="connsiteY2" fmla="*/ 191817 h 191822"/>
                  <a:gd name="connsiteX3" fmla="*/ 6763 w 126447"/>
                  <a:gd name="connsiteY3" fmla="*/ 18499 h 191822"/>
                  <a:gd name="connsiteX0-1" fmla="*/ 394 w 120595"/>
                  <a:gd name="connsiteY0-2" fmla="*/ 16500 h 159942"/>
                  <a:gd name="connsiteX1-3" fmla="*/ 119923 w 120595"/>
                  <a:gd name="connsiteY1-4" fmla="*/ 22477 h 159942"/>
                  <a:gd name="connsiteX2-5" fmla="*/ 84065 w 120595"/>
                  <a:gd name="connsiteY2-6" fmla="*/ 159936 h 159942"/>
                  <a:gd name="connsiteX3-7" fmla="*/ 394 w 120595"/>
                  <a:gd name="connsiteY3-8" fmla="*/ 16500 h 159942"/>
                  <a:gd name="connsiteX0-9" fmla="*/ 939 w 129518"/>
                  <a:gd name="connsiteY0-10" fmla="*/ 16500 h 160211"/>
                  <a:gd name="connsiteX1-11" fmla="*/ 120468 w 129518"/>
                  <a:gd name="connsiteY1-12" fmla="*/ 22477 h 160211"/>
                  <a:gd name="connsiteX2-13" fmla="*/ 84610 w 129518"/>
                  <a:gd name="connsiteY2-14" fmla="*/ 159936 h 160211"/>
                  <a:gd name="connsiteX3-15" fmla="*/ 939 w 129518"/>
                  <a:gd name="connsiteY3-16" fmla="*/ 16500 h 160211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129518" h="160211">
                    <a:moveTo>
                      <a:pt x="939" y="16500"/>
                    </a:moveTo>
                    <a:cubicBezTo>
                      <a:pt x="6915" y="-6410"/>
                      <a:pt x="116484" y="-6409"/>
                      <a:pt x="120468" y="22477"/>
                    </a:cubicBezTo>
                    <a:cubicBezTo>
                      <a:pt x="124452" y="51363"/>
                      <a:pt x="152344" y="152964"/>
                      <a:pt x="84610" y="159936"/>
                    </a:cubicBezTo>
                    <a:cubicBezTo>
                      <a:pt x="16876" y="166908"/>
                      <a:pt x="-5037" y="39410"/>
                      <a:pt x="939" y="16500"/>
                    </a:cubicBezTo>
                    <a:close/>
                  </a:path>
                </a:pathLst>
              </a:custGeom>
              <a:noFill/>
              <a:ln w="2540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4" name="任意多边形 73"/>
              <p:cNvSpPr/>
              <p:nvPr/>
            </p:nvSpPr>
            <p:spPr>
              <a:xfrm>
                <a:off x="2500518" y="4409062"/>
                <a:ext cx="255640" cy="461540"/>
              </a:xfrm>
              <a:custGeom>
                <a:avLst/>
                <a:gdLst>
                  <a:gd name="connsiteX0" fmla="*/ 420402 w 665437"/>
                  <a:gd name="connsiteY0" fmla="*/ 0 h 1201399"/>
                  <a:gd name="connsiteX1" fmla="*/ 181343 w 665437"/>
                  <a:gd name="connsiteY1" fmla="*/ 161365 h 1201399"/>
                  <a:gd name="connsiteX2" fmla="*/ 37908 w 665437"/>
                  <a:gd name="connsiteY2" fmla="*/ 173318 h 1201399"/>
                  <a:gd name="connsiteX3" fmla="*/ 2049 w 665437"/>
                  <a:gd name="connsiteY3" fmla="*/ 239059 h 1201399"/>
                  <a:gd name="connsiteX4" fmla="*/ 37908 w 665437"/>
                  <a:gd name="connsiteY4" fmla="*/ 579718 h 1201399"/>
                  <a:gd name="connsiteX5" fmla="*/ 306849 w 665437"/>
                  <a:gd name="connsiteY5" fmla="*/ 753036 h 1201399"/>
                  <a:gd name="connsiteX6" fmla="*/ 282943 w 665437"/>
                  <a:gd name="connsiteY6" fmla="*/ 926353 h 1201399"/>
                  <a:gd name="connsiteX7" fmla="*/ 336731 w 665437"/>
                  <a:gd name="connsiteY7" fmla="*/ 1093695 h 1201399"/>
                  <a:gd name="connsiteX8" fmla="*/ 306849 w 665437"/>
                  <a:gd name="connsiteY8" fmla="*/ 1201271 h 1201399"/>
                  <a:gd name="connsiteX9" fmla="*/ 408449 w 665437"/>
                  <a:gd name="connsiteY9" fmla="*/ 1111624 h 1201399"/>
                  <a:gd name="connsiteX10" fmla="*/ 444308 w 665437"/>
                  <a:gd name="connsiteY10" fmla="*/ 944283 h 1201399"/>
                  <a:gd name="connsiteX11" fmla="*/ 516025 w 665437"/>
                  <a:gd name="connsiteY11" fmla="*/ 818777 h 1201399"/>
                  <a:gd name="connsiteX12" fmla="*/ 665437 w 665437"/>
                  <a:gd name="connsiteY12" fmla="*/ 753036 h 1201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65437" h="1201399">
                    <a:moveTo>
                      <a:pt x="420402" y="0"/>
                    </a:moveTo>
                    <a:cubicBezTo>
                      <a:pt x="332747" y="66239"/>
                      <a:pt x="245092" y="132479"/>
                      <a:pt x="181343" y="161365"/>
                    </a:cubicBezTo>
                    <a:cubicBezTo>
                      <a:pt x="117594" y="190251"/>
                      <a:pt x="67790" y="160369"/>
                      <a:pt x="37908" y="173318"/>
                    </a:cubicBezTo>
                    <a:cubicBezTo>
                      <a:pt x="8026" y="186267"/>
                      <a:pt x="2049" y="171326"/>
                      <a:pt x="2049" y="239059"/>
                    </a:cubicBezTo>
                    <a:cubicBezTo>
                      <a:pt x="2049" y="306792"/>
                      <a:pt x="-12892" y="494055"/>
                      <a:pt x="37908" y="579718"/>
                    </a:cubicBezTo>
                    <a:cubicBezTo>
                      <a:pt x="88708" y="665381"/>
                      <a:pt x="266010" y="695264"/>
                      <a:pt x="306849" y="753036"/>
                    </a:cubicBezTo>
                    <a:cubicBezTo>
                      <a:pt x="347688" y="810808"/>
                      <a:pt x="277963" y="869577"/>
                      <a:pt x="282943" y="926353"/>
                    </a:cubicBezTo>
                    <a:cubicBezTo>
                      <a:pt x="287923" y="983129"/>
                      <a:pt x="332747" y="1047875"/>
                      <a:pt x="336731" y="1093695"/>
                    </a:cubicBezTo>
                    <a:cubicBezTo>
                      <a:pt x="340715" y="1139515"/>
                      <a:pt x="294896" y="1198283"/>
                      <a:pt x="306849" y="1201271"/>
                    </a:cubicBezTo>
                    <a:cubicBezTo>
                      <a:pt x="318802" y="1204259"/>
                      <a:pt x="385539" y="1154455"/>
                      <a:pt x="408449" y="1111624"/>
                    </a:cubicBezTo>
                    <a:cubicBezTo>
                      <a:pt x="431359" y="1068793"/>
                      <a:pt x="426379" y="993091"/>
                      <a:pt x="444308" y="944283"/>
                    </a:cubicBezTo>
                    <a:cubicBezTo>
                      <a:pt x="462237" y="895475"/>
                      <a:pt x="479170" y="850651"/>
                      <a:pt x="516025" y="818777"/>
                    </a:cubicBezTo>
                    <a:cubicBezTo>
                      <a:pt x="552880" y="786903"/>
                      <a:pt x="609158" y="769969"/>
                      <a:pt x="665437" y="753036"/>
                    </a:cubicBezTo>
                  </a:path>
                </a:pathLst>
              </a:custGeom>
              <a:noFill/>
              <a:ln w="2540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5" name="任意多边形 74"/>
              <p:cNvSpPr/>
              <p:nvPr/>
            </p:nvSpPr>
            <p:spPr>
              <a:xfrm>
                <a:off x="2693191" y="4801426"/>
                <a:ext cx="48215" cy="91839"/>
              </a:xfrm>
              <a:custGeom>
                <a:avLst/>
                <a:gdLst>
                  <a:gd name="connsiteX0" fmla="*/ 125506 w 125506"/>
                  <a:gd name="connsiteY0" fmla="*/ 0 h 239059"/>
                  <a:gd name="connsiteX1" fmla="*/ 59765 w 125506"/>
                  <a:gd name="connsiteY1" fmla="*/ 23906 h 239059"/>
                  <a:gd name="connsiteX2" fmla="*/ 0 w 125506"/>
                  <a:gd name="connsiteY2" fmla="*/ 143435 h 239059"/>
                  <a:gd name="connsiteX3" fmla="*/ 59765 w 125506"/>
                  <a:gd name="connsiteY3" fmla="*/ 239059 h 2390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5506" h="239059">
                    <a:moveTo>
                      <a:pt x="125506" y="0"/>
                    </a:moveTo>
                    <a:cubicBezTo>
                      <a:pt x="103094" y="0"/>
                      <a:pt x="80683" y="0"/>
                      <a:pt x="59765" y="23906"/>
                    </a:cubicBezTo>
                    <a:cubicBezTo>
                      <a:pt x="38847" y="47812"/>
                      <a:pt x="0" y="107576"/>
                      <a:pt x="0" y="143435"/>
                    </a:cubicBezTo>
                    <a:cubicBezTo>
                      <a:pt x="0" y="179294"/>
                      <a:pt x="29882" y="209176"/>
                      <a:pt x="59765" y="239059"/>
                    </a:cubicBezTo>
                  </a:path>
                </a:pathLst>
              </a:custGeom>
              <a:noFill/>
              <a:ln w="2540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54" name="任意多边形 53"/>
            <p:cNvSpPr/>
            <p:nvPr/>
          </p:nvSpPr>
          <p:spPr>
            <a:xfrm rot="20279529">
              <a:off x="2598988" y="4623569"/>
              <a:ext cx="174702" cy="83215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任意多边形 54"/>
            <p:cNvSpPr/>
            <p:nvPr/>
          </p:nvSpPr>
          <p:spPr>
            <a:xfrm rot="20279529">
              <a:off x="2479596" y="4480372"/>
              <a:ext cx="223342" cy="118799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任意多边形 55"/>
            <p:cNvSpPr/>
            <p:nvPr/>
          </p:nvSpPr>
          <p:spPr>
            <a:xfrm rot="20279529">
              <a:off x="2127434" y="4559064"/>
              <a:ext cx="113703" cy="55204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任意多边形 56"/>
            <p:cNvSpPr/>
            <p:nvPr/>
          </p:nvSpPr>
          <p:spPr>
            <a:xfrm rot="20279529">
              <a:off x="2594342" y="4571927"/>
              <a:ext cx="163589" cy="96477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任意多边形 57"/>
            <p:cNvSpPr/>
            <p:nvPr/>
          </p:nvSpPr>
          <p:spPr>
            <a:xfrm rot="20279529">
              <a:off x="2135496" y="4638952"/>
              <a:ext cx="269481" cy="148399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任意多边形 58"/>
            <p:cNvSpPr/>
            <p:nvPr/>
          </p:nvSpPr>
          <p:spPr>
            <a:xfrm rot="20279529">
              <a:off x="2551872" y="4532481"/>
              <a:ext cx="202631" cy="103393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任意多边形 59"/>
            <p:cNvSpPr/>
            <p:nvPr/>
          </p:nvSpPr>
          <p:spPr>
            <a:xfrm rot="20279529">
              <a:off x="2524326" y="4506288"/>
              <a:ext cx="197416" cy="96522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任意多边形 60"/>
            <p:cNvSpPr/>
            <p:nvPr/>
          </p:nvSpPr>
          <p:spPr>
            <a:xfrm rot="20279529">
              <a:off x="2501282" y="4464098"/>
              <a:ext cx="153497" cy="79925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任意多边形 61"/>
            <p:cNvSpPr/>
            <p:nvPr/>
          </p:nvSpPr>
          <p:spPr>
            <a:xfrm rot="20279529">
              <a:off x="2328701" y="4625707"/>
              <a:ext cx="74052" cy="28249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任意多边形 62"/>
            <p:cNvSpPr/>
            <p:nvPr/>
          </p:nvSpPr>
          <p:spPr>
            <a:xfrm rot="20279529">
              <a:off x="2130538" y="4603506"/>
              <a:ext cx="189693" cy="97507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任意多边形 63"/>
            <p:cNvSpPr/>
            <p:nvPr/>
          </p:nvSpPr>
          <p:spPr>
            <a:xfrm rot="20279529">
              <a:off x="2599025" y="4660637"/>
              <a:ext cx="191800" cy="92351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任意多边形 64"/>
            <p:cNvSpPr/>
            <p:nvPr/>
          </p:nvSpPr>
          <p:spPr>
            <a:xfrm rot="20279529">
              <a:off x="2611278" y="4795372"/>
              <a:ext cx="62292" cy="38099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任意多边形 65"/>
            <p:cNvSpPr/>
            <p:nvPr/>
          </p:nvSpPr>
          <p:spPr>
            <a:xfrm rot="20279529">
              <a:off x="2492800" y="4489548"/>
              <a:ext cx="71293" cy="50292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任意多边形 66"/>
            <p:cNvSpPr/>
            <p:nvPr/>
          </p:nvSpPr>
          <p:spPr>
            <a:xfrm rot="20279529">
              <a:off x="2118580" y="4584223"/>
              <a:ext cx="149665" cy="78198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任意多边形 67"/>
            <p:cNvSpPr/>
            <p:nvPr/>
          </p:nvSpPr>
          <p:spPr>
            <a:xfrm rot="20279529">
              <a:off x="2127493" y="4608630"/>
              <a:ext cx="255388" cy="139141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任意多边形 68"/>
            <p:cNvSpPr/>
            <p:nvPr/>
          </p:nvSpPr>
          <p:spPr>
            <a:xfrm rot="20279529">
              <a:off x="2284592" y="4709098"/>
              <a:ext cx="38604" cy="23656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任意多边形 69"/>
            <p:cNvSpPr/>
            <p:nvPr/>
          </p:nvSpPr>
          <p:spPr>
            <a:xfrm rot="20279529">
              <a:off x="2302799" y="4734812"/>
              <a:ext cx="38604" cy="23656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7" name="文本框 76"/>
          <p:cNvSpPr txBox="1"/>
          <p:nvPr/>
        </p:nvSpPr>
        <p:spPr>
          <a:xfrm>
            <a:off x="1495785" y="214373"/>
            <a:ext cx="2659702" cy="830997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4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项目功能</a:t>
            </a:r>
          </a:p>
        </p:txBody>
      </p:sp>
      <p:sp>
        <p:nvSpPr>
          <p:cNvPr id="78" name="椭圆 77"/>
          <p:cNvSpPr/>
          <p:nvPr/>
        </p:nvSpPr>
        <p:spPr>
          <a:xfrm>
            <a:off x="-894918" y="3954141"/>
            <a:ext cx="765646" cy="765646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椭圆 78"/>
          <p:cNvSpPr/>
          <p:nvPr/>
        </p:nvSpPr>
        <p:spPr>
          <a:xfrm>
            <a:off x="-894918" y="3195132"/>
            <a:ext cx="765646" cy="765646"/>
          </a:xfrm>
          <a:prstGeom prst="ellipse">
            <a:avLst/>
          </a:prstGeom>
          <a:solidFill>
            <a:srgbClr val="76AA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椭圆 85"/>
          <p:cNvSpPr/>
          <p:nvPr/>
        </p:nvSpPr>
        <p:spPr>
          <a:xfrm>
            <a:off x="-894918" y="2432805"/>
            <a:ext cx="765646" cy="765646"/>
          </a:xfrm>
          <a:prstGeom prst="ellipse">
            <a:avLst/>
          </a:prstGeom>
          <a:solidFill>
            <a:srgbClr val="FF3E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椭圆 86"/>
          <p:cNvSpPr/>
          <p:nvPr/>
        </p:nvSpPr>
        <p:spPr>
          <a:xfrm>
            <a:off x="-874228" y="1670696"/>
            <a:ext cx="765646" cy="765646"/>
          </a:xfrm>
          <a:prstGeom prst="ellipse">
            <a:avLst/>
          </a:prstGeom>
          <a:solidFill>
            <a:srgbClr val="F7B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任意多边形 47"/>
          <p:cNvSpPr/>
          <p:nvPr/>
        </p:nvSpPr>
        <p:spPr>
          <a:xfrm>
            <a:off x="5479983" y="1083568"/>
            <a:ext cx="5733990" cy="45719"/>
          </a:xfrm>
          <a:custGeom>
            <a:avLst/>
            <a:gdLst>
              <a:gd name="connsiteX0" fmla="*/ 0 w 3513221"/>
              <a:gd name="connsiteY0" fmla="*/ 32084 h 64281"/>
              <a:gd name="connsiteX1" fmla="*/ 930442 w 3513221"/>
              <a:gd name="connsiteY1" fmla="*/ 16042 h 64281"/>
              <a:gd name="connsiteX2" fmla="*/ 1892968 w 3513221"/>
              <a:gd name="connsiteY2" fmla="*/ 64168 h 64281"/>
              <a:gd name="connsiteX3" fmla="*/ 3513221 w 3513221"/>
              <a:gd name="connsiteY3" fmla="*/ 0 h 64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13221" h="64281">
                <a:moveTo>
                  <a:pt x="0" y="32084"/>
                </a:moveTo>
                <a:cubicBezTo>
                  <a:pt x="307473" y="21389"/>
                  <a:pt x="614947" y="10695"/>
                  <a:pt x="930442" y="16042"/>
                </a:cubicBezTo>
                <a:cubicBezTo>
                  <a:pt x="1245937" y="21389"/>
                  <a:pt x="1462505" y="66842"/>
                  <a:pt x="1892968" y="64168"/>
                </a:cubicBezTo>
                <a:cubicBezTo>
                  <a:pt x="2323431" y="61494"/>
                  <a:pt x="2918326" y="30747"/>
                  <a:pt x="3513221" y="0"/>
                </a:cubicBezTo>
              </a:path>
            </a:pathLst>
          </a:custGeom>
          <a:noFill/>
          <a:ln w="22225" cap="rnd">
            <a:solidFill>
              <a:schemeClr val="tx1">
                <a:lumMod val="75000"/>
                <a:lumOff val="25000"/>
              </a:schemeClr>
            </a:solidFill>
            <a:prstDash val="lg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31"/>
          <p:cNvSpPr/>
          <p:nvPr/>
        </p:nvSpPr>
        <p:spPr>
          <a:xfrm>
            <a:off x="487792" y="1821324"/>
            <a:ext cx="1739900" cy="483235"/>
          </a:xfrm>
          <a:custGeom>
            <a:avLst/>
            <a:gdLst>
              <a:gd name="connsiteX0" fmla="*/ 0 w 656493"/>
              <a:gd name="connsiteY0" fmla="*/ 316523 h 633046"/>
              <a:gd name="connsiteX1" fmla="*/ 328247 w 656493"/>
              <a:gd name="connsiteY1" fmla="*/ 0 h 633046"/>
              <a:gd name="connsiteX2" fmla="*/ 656494 w 656493"/>
              <a:gd name="connsiteY2" fmla="*/ 316523 h 633046"/>
              <a:gd name="connsiteX3" fmla="*/ 328247 w 656493"/>
              <a:gd name="connsiteY3" fmla="*/ 633046 h 633046"/>
              <a:gd name="connsiteX4" fmla="*/ 0 w 656493"/>
              <a:gd name="connsiteY4" fmla="*/ 316523 h 633046"/>
              <a:gd name="connsiteX0-1" fmla="*/ 328247 w 656494"/>
              <a:gd name="connsiteY0-2" fmla="*/ 0 h 633046"/>
              <a:gd name="connsiteX1-3" fmla="*/ 656494 w 656494"/>
              <a:gd name="connsiteY1-4" fmla="*/ 316523 h 633046"/>
              <a:gd name="connsiteX2-5" fmla="*/ 328247 w 656494"/>
              <a:gd name="connsiteY2-6" fmla="*/ 633046 h 633046"/>
              <a:gd name="connsiteX3-7" fmla="*/ 0 w 656494"/>
              <a:gd name="connsiteY3-8" fmla="*/ 316523 h 633046"/>
              <a:gd name="connsiteX4-9" fmla="*/ 419687 w 656494"/>
              <a:gd name="connsiteY4-10" fmla="*/ 91440 h 633046"/>
              <a:gd name="connsiteX0-11" fmla="*/ 402964 w 731211"/>
              <a:gd name="connsiteY0-12" fmla="*/ 0 h 633046"/>
              <a:gd name="connsiteX1-13" fmla="*/ 731211 w 731211"/>
              <a:gd name="connsiteY1-14" fmla="*/ 316523 h 633046"/>
              <a:gd name="connsiteX2-15" fmla="*/ 402964 w 731211"/>
              <a:gd name="connsiteY2-16" fmla="*/ 633046 h 633046"/>
              <a:gd name="connsiteX3-17" fmla="*/ 74717 w 731211"/>
              <a:gd name="connsiteY3-18" fmla="*/ 316523 h 633046"/>
              <a:gd name="connsiteX4-19" fmla="*/ 161895 w 731211"/>
              <a:gd name="connsiteY4-20" fmla="*/ 152400 h 633046"/>
              <a:gd name="connsiteX0-21" fmla="*/ 353700 w 681947"/>
              <a:gd name="connsiteY0-22" fmla="*/ 0 h 633046"/>
              <a:gd name="connsiteX1-23" fmla="*/ 681947 w 681947"/>
              <a:gd name="connsiteY1-24" fmla="*/ 316523 h 633046"/>
              <a:gd name="connsiteX2-25" fmla="*/ 353700 w 681947"/>
              <a:gd name="connsiteY2-26" fmla="*/ 633046 h 633046"/>
              <a:gd name="connsiteX3-27" fmla="*/ 25453 w 681947"/>
              <a:gd name="connsiteY3-28" fmla="*/ 316523 h 633046"/>
              <a:gd name="connsiteX4-29" fmla="*/ 112631 w 681947"/>
              <a:gd name="connsiteY4-30" fmla="*/ 152400 h 633046"/>
              <a:gd name="connsiteX0-31" fmla="*/ 341249 w 669496"/>
              <a:gd name="connsiteY0-32" fmla="*/ 0 h 633046"/>
              <a:gd name="connsiteX1-33" fmla="*/ 669496 w 669496"/>
              <a:gd name="connsiteY1-34" fmla="*/ 316523 h 633046"/>
              <a:gd name="connsiteX2-35" fmla="*/ 341249 w 669496"/>
              <a:gd name="connsiteY2-36" fmla="*/ 633046 h 633046"/>
              <a:gd name="connsiteX3-37" fmla="*/ 13002 w 669496"/>
              <a:gd name="connsiteY3-38" fmla="*/ 316523 h 633046"/>
              <a:gd name="connsiteX4-39" fmla="*/ 100180 w 669496"/>
              <a:gd name="connsiteY4-40" fmla="*/ 152400 h 633046"/>
              <a:gd name="connsiteX0-41" fmla="*/ 347951 w 676198"/>
              <a:gd name="connsiteY0-42" fmla="*/ 0 h 633046"/>
              <a:gd name="connsiteX1-43" fmla="*/ 676198 w 676198"/>
              <a:gd name="connsiteY1-44" fmla="*/ 316523 h 633046"/>
              <a:gd name="connsiteX2-45" fmla="*/ 347951 w 676198"/>
              <a:gd name="connsiteY2-46" fmla="*/ 633046 h 633046"/>
              <a:gd name="connsiteX3-47" fmla="*/ 19704 w 676198"/>
              <a:gd name="connsiteY3-48" fmla="*/ 316523 h 633046"/>
              <a:gd name="connsiteX4-49" fmla="*/ 79173 w 676198"/>
              <a:gd name="connsiteY4-50" fmla="*/ 113607 h 633046"/>
              <a:gd name="connsiteX0-51" fmla="*/ 333371 w 661618"/>
              <a:gd name="connsiteY0-52" fmla="*/ 0 h 633046"/>
              <a:gd name="connsiteX1-53" fmla="*/ 661618 w 661618"/>
              <a:gd name="connsiteY1-54" fmla="*/ 316523 h 633046"/>
              <a:gd name="connsiteX2-55" fmla="*/ 333371 w 661618"/>
              <a:gd name="connsiteY2-56" fmla="*/ 633046 h 633046"/>
              <a:gd name="connsiteX3-57" fmla="*/ 5124 w 661618"/>
              <a:gd name="connsiteY3-58" fmla="*/ 316523 h 633046"/>
              <a:gd name="connsiteX4-59" fmla="*/ 64593 w 661618"/>
              <a:gd name="connsiteY4-60" fmla="*/ 113607 h 633046"/>
              <a:gd name="connsiteX0-61" fmla="*/ 178200 w 661618"/>
              <a:gd name="connsiteY0-62" fmla="*/ 0 h 583170"/>
              <a:gd name="connsiteX1-63" fmla="*/ 661618 w 661618"/>
              <a:gd name="connsiteY1-64" fmla="*/ 266647 h 583170"/>
              <a:gd name="connsiteX2-65" fmla="*/ 333371 w 661618"/>
              <a:gd name="connsiteY2-66" fmla="*/ 583170 h 583170"/>
              <a:gd name="connsiteX3-67" fmla="*/ 5124 w 661618"/>
              <a:gd name="connsiteY3-68" fmla="*/ 266647 h 583170"/>
              <a:gd name="connsiteX4-69" fmla="*/ 64593 w 661618"/>
              <a:gd name="connsiteY4-70" fmla="*/ 63731 h 583170"/>
              <a:gd name="connsiteX0-71" fmla="*/ 178200 w 662133"/>
              <a:gd name="connsiteY0-72" fmla="*/ 66578 h 649748"/>
              <a:gd name="connsiteX1-73" fmla="*/ 412660 w 662133"/>
              <a:gd name="connsiteY1-74" fmla="*/ 10947 h 649748"/>
              <a:gd name="connsiteX2-75" fmla="*/ 661618 w 662133"/>
              <a:gd name="connsiteY2-76" fmla="*/ 333225 h 649748"/>
              <a:gd name="connsiteX3-77" fmla="*/ 333371 w 662133"/>
              <a:gd name="connsiteY3-78" fmla="*/ 649748 h 649748"/>
              <a:gd name="connsiteX4-79" fmla="*/ 5124 w 662133"/>
              <a:gd name="connsiteY4-80" fmla="*/ 333225 h 649748"/>
              <a:gd name="connsiteX5" fmla="*/ 64593 w 662133"/>
              <a:gd name="connsiteY5" fmla="*/ 130309 h 649748"/>
              <a:gd name="connsiteX0-81" fmla="*/ 178200 w 662148"/>
              <a:gd name="connsiteY0-82" fmla="*/ 66578 h 649748"/>
              <a:gd name="connsiteX1-83" fmla="*/ 412660 w 662148"/>
              <a:gd name="connsiteY1-84" fmla="*/ 10947 h 649748"/>
              <a:gd name="connsiteX2-85" fmla="*/ 661618 w 662148"/>
              <a:gd name="connsiteY2-86" fmla="*/ 333225 h 649748"/>
              <a:gd name="connsiteX3-87" fmla="*/ 333371 w 662148"/>
              <a:gd name="connsiteY3-88" fmla="*/ 649748 h 649748"/>
              <a:gd name="connsiteX4-89" fmla="*/ 5124 w 662148"/>
              <a:gd name="connsiteY4-90" fmla="*/ 333225 h 649748"/>
              <a:gd name="connsiteX5-91" fmla="*/ 64593 w 662148"/>
              <a:gd name="connsiteY5-92" fmla="*/ 130309 h 649748"/>
              <a:gd name="connsiteX0-93" fmla="*/ 178200 w 662148"/>
              <a:gd name="connsiteY0-94" fmla="*/ 61032 h 644202"/>
              <a:gd name="connsiteX1-95" fmla="*/ 412660 w 662148"/>
              <a:gd name="connsiteY1-96" fmla="*/ 5401 h 644202"/>
              <a:gd name="connsiteX2-97" fmla="*/ 661618 w 662148"/>
              <a:gd name="connsiteY2-98" fmla="*/ 327679 h 644202"/>
              <a:gd name="connsiteX3-99" fmla="*/ 333371 w 662148"/>
              <a:gd name="connsiteY3-100" fmla="*/ 644202 h 644202"/>
              <a:gd name="connsiteX4-101" fmla="*/ 5124 w 662148"/>
              <a:gd name="connsiteY4-102" fmla="*/ 327679 h 644202"/>
              <a:gd name="connsiteX5-103" fmla="*/ 64593 w 662148"/>
              <a:gd name="connsiteY5-104" fmla="*/ 124763 h 644202"/>
              <a:gd name="connsiteX0-105" fmla="*/ 178200 w 662148"/>
              <a:gd name="connsiteY0-106" fmla="*/ 75865 h 659035"/>
              <a:gd name="connsiteX1-107" fmla="*/ 168819 w 662148"/>
              <a:gd name="connsiteY1-108" fmla="*/ 31317 h 659035"/>
              <a:gd name="connsiteX2-109" fmla="*/ 412660 w 662148"/>
              <a:gd name="connsiteY2-110" fmla="*/ 20234 h 659035"/>
              <a:gd name="connsiteX3-111" fmla="*/ 661618 w 662148"/>
              <a:gd name="connsiteY3-112" fmla="*/ 342512 h 659035"/>
              <a:gd name="connsiteX4-113" fmla="*/ 333371 w 662148"/>
              <a:gd name="connsiteY4-114" fmla="*/ 659035 h 659035"/>
              <a:gd name="connsiteX5-115" fmla="*/ 5124 w 662148"/>
              <a:gd name="connsiteY5-116" fmla="*/ 342512 h 659035"/>
              <a:gd name="connsiteX6" fmla="*/ 64593 w 662148"/>
              <a:gd name="connsiteY6" fmla="*/ 139596 h 659035"/>
              <a:gd name="connsiteX0-117" fmla="*/ 178200 w 662148"/>
              <a:gd name="connsiteY0-118" fmla="*/ 68901 h 652071"/>
              <a:gd name="connsiteX1-119" fmla="*/ 130026 w 662148"/>
              <a:gd name="connsiteY1-120" fmla="*/ 68688 h 652071"/>
              <a:gd name="connsiteX2-121" fmla="*/ 412660 w 662148"/>
              <a:gd name="connsiteY2-122" fmla="*/ 13270 h 652071"/>
              <a:gd name="connsiteX3-123" fmla="*/ 661618 w 662148"/>
              <a:gd name="connsiteY3-124" fmla="*/ 335548 h 652071"/>
              <a:gd name="connsiteX4-125" fmla="*/ 333371 w 662148"/>
              <a:gd name="connsiteY4-126" fmla="*/ 652071 h 652071"/>
              <a:gd name="connsiteX5-127" fmla="*/ 5124 w 662148"/>
              <a:gd name="connsiteY5-128" fmla="*/ 335548 h 652071"/>
              <a:gd name="connsiteX6-129" fmla="*/ 64593 w 662148"/>
              <a:gd name="connsiteY6-130" fmla="*/ 132632 h 652071"/>
              <a:gd name="connsiteX0-131" fmla="*/ 178200 w 662220"/>
              <a:gd name="connsiteY0-132" fmla="*/ 68901 h 652071"/>
              <a:gd name="connsiteX1-133" fmla="*/ 130026 w 662220"/>
              <a:gd name="connsiteY1-134" fmla="*/ 68688 h 652071"/>
              <a:gd name="connsiteX2-135" fmla="*/ 412660 w 662220"/>
              <a:gd name="connsiteY2-136" fmla="*/ 13270 h 652071"/>
              <a:gd name="connsiteX3-137" fmla="*/ 661618 w 662220"/>
              <a:gd name="connsiteY3-138" fmla="*/ 335548 h 652071"/>
              <a:gd name="connsiteX4-139" fmla="*/ 333371 w 662220"/>
              <a:gd name="connsiteY4-140" fmla="*/ 652071 h 652071"/>
              <a:gd name="connsiteX5-141" fmla="*/ 5124 w 662220"/>
              <a:gd name="connsiteY5-142" fmla="*/ 335548 h 652071"/>
              <a:gd name="connsiteX6-143" fmla="*/ 64593 w 662220"/>
              <a:gd name="connsiteY6-144" fmla="*/ 132632 h 652071"/>
              <a:gd name="connsiteX0-145" fmla="*/ 178200 w 662220"/>
              <a:gd name="connsiteY0-146" fmla="*/ 58449 h 641619"/>
              <a:gd name="connsiteX1-147" fmla="*/ 130026 w 662220"/>
              <a:gd name="connsiteY1-148" fmla="*/ 58236 h 641619"/>
              <a:gd name="connsiteX2-149" fmla="*/ 412660 w 662220"/>
              <a:gd name="connsiteY2-150" fmla="*/ 2818 h 641619"/>
              <a:gd name="connsiteX3-151" fmla="*/ 661618 w 662220"/>
              <a:gd name="connsiteY3-152" fmla="*/ 325096 h 641619"/>
              <a:gd name="connsiteX4-153" fmla="*/ 333371 w 662220"/>
              <a:gd name="connsiteY4-154" fmla="*/ 641619 h 641619"/>
              <a:gd name="connsiteX5-155" fmla="*/ 5124 w 662220"/>
              <a:gd name="connsiteY5-156" fmla="*/ 325096 h 641619"/>
              <a:gd name="connsiteX6-157" fmla="*/ 64593 w 662220"/>
              <a:gd name="connsiteY6-158" fmla="*/ 122180 h 641619"/>
              <a:gd name="connsiteX0-159" fmla="*/ 178200 w 662220"/>
              <a:gd name="connsiteY0-160" fmla="*/ 58449 h 641619"/>
              <a:gd name="connsiteX1-161" fmla="*/ 130026 w 662220"/>
              <a:gd name="connsiteY1-162" fmla="*/ 58236 h 641619"/>
              <a:gd name="connsiteX2-163" fmla="*/ 412660 w 662220"/>
              <a:gd name="connsiteY2-164" fmla="*/ 2818 h 641619"/>
              <a:gd name="connsiteX3-165" fmla="*/ 661618 w 662220"/>
              <a:gd name="connsiteY3-166" fmla="*/ 325096 h 641619"/>
              <a:gd name="connsiteX4-167" fmla="*/ 333371 w 662220"/>
              <a:gd name="connsiteY4-168" fmla="*/ 641619 h 641619"/>
              <a:gd name="connsiteX5-169" fmla="*/ 5124 w 662220"/>
              <a:gd name="connsiteY5-170" fmla="*/ 325096 h 641619"/>
              <a:gd name="connsiteX6-171" fmla="*/ 64593 w 662220"/>
              <a:gd name="connsiteY6-172" fmla="*/ 122180 h 641619"/>
              <a:gd name="connsiteX0-173" fmla="*/ 178200 w 662220"/>
              <a:gd name="connsiteY0-174" fmla="*/ 58449 h 641619"/>
              <a:gd name="connsiteX1-175" fmla="*/ 130026 w 662220"/>
              <a:gd name="connsiteY1-176" fmla="*/ 58236 h 641619"/>
              <a:gd name="connsiteX2-177" fmla="*/ 412660 w 662220"/>
              <a:gd name="connsiteY2-178" fmla="*/ 2818 h 641619"/>
              <a:gd name="connsiteX3-179" fmla="*/ 661618 w 662220"/>
              <a:gd name="connsiteY3-180" fmla="*/ 325096 h 641619"/>
              <a:gd name="connsiteX4-181" fmla="*/ 333371 w 662220"/>
              <a:gd name="connsiteY4-182" fmla="*/ 641619 h 641619"/>
              <a:gd name="connsiteX5-183" fmla="*/ 5124 w 662220"/>
              <a:gd name="connsiteY5-184" fmla="*/ 325096 h 641619"/>
              <a:gd name="connsiteX6-185" fmla="*/ 64593 w 662220"/>
              <a:gd name="connsiteY6-186" fmla="*/ 122180 h 641619"/>
              <a:gd name="connsiteX0-187" fmla="*/ 178200 w 662220"/>
              <a:gd name="connsiteY0-188" fmla="*/ 58449 h 641619"/>
              <a:gd name="connsiteX1-189" fmla="*/ 130026 w 662220"/>
              <a:gd name="connsiteY1-190" fmla="*/ 58236 h 641619"/>
              <a:gd name="connsiteX2-191" fmla="*/ 412660 w 662220"/>
              <a:gd name="connsiteY2-192" fmla="*/ 2818 h 641619"/>
              <a:gd name="connsiteX3-193" fmla="*/ 661618 w 662220"/>
              <a:gd name="connsiteY3-194" fmla="*/ 325096 h 641619"/>
              <a:gd name="connsiteX4-195" fmla="*/ 333371 w 662220"/>
              <a:gd name="connsiteY4-196" fmla="*/ 641619 h 641619"/>
              <a:gd name="connsiteX5-197" fmla="*/ 5124 w 662220"/>
              <a:gd name="connsiteY5-198" fmla="*/ 325096 h 641619"/>
              <a:gd name="connsiteX6-199" fmla="*/ 64593 w 662220"/>
              <a:gd name="connsiteY6-200" fmla="*/ 122180 h 641619"/>
              <a:gd name="connsiteX0-201" fmla="*/ 178200 w 662220"/>
              <a:gd name="connsiteY0-202" fmla="*/ 58449 h 641619"/>
              <a:gd name="connsiteX1-203" fmla="*/ 130026 w 662220"/>
              <a:gd name="connsiteY1-204" fmla="*/ 58236 h 641619"/>
              <a:gd name="connsiteX2-205" fmla="*/ 412660 w 662220"/>
              <a:gd name="connsiteY2-206" fmla="*/ 2818 h 641619"/>
              <a:gd name="connsiteX3-207" fmla="*/ 661618 w 662220"/>
              <a:gd name="connsiteY3-208" fmla="*/ 325096 h 641619"/>
              <a:gd name="connsiteX4-209" fmla="*/ 333371 w 662220"/>
              <a:gd name="connsiteY4-210" fmla="*/ 641619 h 641619"/>
              <a:gd name="connsiteX5-211" fmla="*/ 5124 w 662220"/>
              <a:gd name="connsiteY5-212" fmla="*/ 325096 h 641619"/>
              <a:gd name="connsiteX6-213" fmla="*/ 64593 w 662220"/>
              <a:gd name="connsiteY6-214" fmla="*/ 122180 h 641619"/>
              <a:gd name="connsiteX0-215" fmla="*/ 176252 w 660272"/>
              <a:gd name="connsiteY0-216" fmla="*/ 58449 h 641619"/>
              <a:gd name="connsiteX1-217" fmla="*/ 128078 w 660272"/>
              <a:gd name="connsiteY1-218" fmla="*/ 58236 h 641619"/>
              <a:gd name="connsiteX2-219" fmla="*/ 410712 w 660272"/>
              <a:gd name="connsiteY2-220" fmla="*/ 2818 h 641619"/>
              <a:gd name="connsiteX3-221" fmla="*/ 659670 w 660272"/>
              <a:gd name="connsiteY3-222" fmla="*/ 325096 h 641619"/>
              <a:gd name="connsiteX4-223" fmla="*/ 331423 w 660272"/>
              <a:gd name="connsiteY4-224" fmla="*/ 641619 h 641619"/>
              <a:gd name="connsiteX5-225" fmla="*/ 3176 w 660272"/>
              <a:gd name="connsiteY5-226" fmla="*/ 325096 h 641619"/>
              <a:gd name="connsiteX6-227" fmla="*/ 62645 w 660272"/>
              <a:gd name="connsiteY6-228" fmla="*/ 122180 h 641619"/>
              <a:gd name="connsiteX0-229" fmla="*/ 253837 w 660272"/>
              <a:gd name="connsiteY0-230" fmla="*/ 30740 h 641619"/>
              <a:gd name="connsiteX1-231" fmla="*/ 128078 w 660272"/>
              <a:gd name="connsiteY1-232" fmla="*/ 58236 h 641619"/>
              <a:gd name="connsiteX2-233" fmla="*/ 410712 w 660272"/>
              <a:gd name="connsiteY2-234" fmla="*/ 2818 h 641619"/>
              <a:gd name="connsiteX3-235" fmla="*/ 659670 w 660272"/>
              <a:gd name="connsiteY3-236" fmla="*/ 325096 h 641619"/>
              <a:gd name="connsiteX4-237" fmla="*/ 331423 w 660272"/>
              <a:gd name="connsiteY4-238" fmla="*/ 641619 h 641619"/>
              <a:gd name="connsiteX5-239" fmla="*/ 3176 w 660272"/>
              <a:gd name="connsiteY5-240" fmla="*/ 325096 h 641619"/>
              <a:gd name="connsiteX6-241" fmla="*/ 62645 w 660272"/>
              <a:gd name="connsiteY6-242" fmla="*/ 122180 h 641619"/>
              <a:gd name="connsiteX0-243" fmla="*/ 253837 w 660191"/>
              <a:gd name="connsiteY0-244" fmla="*/ 41069 h 651948"/>
              <a:gd name="connsiteX1-245" fmla="*/ 161329 w 660191"/>
              <a:gd name="connsiteY1-246" fmla="*/ 63023 h 651948"/>
              <a:gd name="connsiteX2-247" fmla="*/ 410712 w 660191"/>
              <a:gd name="connsiteY2-248" fmla="*/ 13147 h 651948"/>
              <a:gd name="connsiteX3-249" fmla="*/ 659670 w 660191"/>
              <a:gd name="connsiteY3-250" fmla="*/ 335425 h 651948"/>
              <a:gd name="connsiteX4-251" fmla="*/ 331423 w 660191"/>
              <a:gd name="connsiteY4-252" fmla="*/ 651948 h 651948"/>
              <a:gd name="connsiteX5-253" fmla="*/ 3176 w 660191"/>
              <a:gd name="connsiteY5-254" fmla="*/ 335425 h 651948"/>
              <a:gd name="connsiteX6-255" fmla="*/ 62645 w 660191"/>
              <a:gd name="connsiteY6-256" fmla="*/ 132509 h 651948"/>
              <a:gd name="connsiteX0-257" fmla="*/ 253837 w 660897"/>
              <a:gd name="connsiteY0-258" fmla="*/ 45475 h 656354"/>
              <a:gd name="connsiteX1-259" fmla="*/ 161329 w 660897"/>
              <a:gd name="connsiteY1-260" fmla="*/ 67429 h 656354"/>
              <a:gd name="connsiteX2-261" fmla="*/ 410712 w 660897"/>
              <a:gd name="connsiteY2-262" fmla="*/ 17553 h 656354"/>
              <a:gd name="connsiteX3-263" fmla="*/ 659670 w 660897"/>
              <a:gd name="connsiteY3-264" fmla="*/ 339831 h 656354"/>
              <a:gd name="connsiteX4-265" fmla="*/ 331423 w 660897"/>
              <a:gd name="connsiteY4-266" fmla="*/ 656354 h 656354"/>
              <a:gd name="connsiteX5-267" fmla="*/ 3176 w 660897"/>
              <a:gd name="connsiteY5-268" fmla="*/ 339831 h 656354"/>
              <a:gd name="connsiteX6-269" fmla="*/ 62645 w 660897"/>
              <a:gd name="connsiteY6-270" fmla="*/ 136915 h 656354"/>
              <a:gd name="connsiteX0-271" fmla="*/ 253837 w 660406"/>
              <a:gd name="connsiteY0-272" fmla="*/ 41070 h 651949"/>
              <a:gd name="connsiteX1-273" fmla="*/ 161329 w 660406"/>
              <a:gd name="connsiteY1-274" fmla="*/ 63024 h 651949"/>
              <a:gd name="connsiteX2-275" fmla="*/ 410712 w 660406"/>
              <a:gd name="connsiteY2-276" fmla="*/ 13148 h 651949"/>
              <a:gd name="connsiteX3-277" fmla="*/ 659670 w 660406"/>
              <a:gd name="connsiteY3-278" fmla="*/ 335426 h 651949"/>
              <a:gd name="connsiteX4-279" fmla="*/ 331423 w 660406"/>
              <a:gd name="connsiteY4-280" fmla="*/ 651949 h 651949"/>
              <a:gd name="connsiteX5-281" fmla="*/ 3176 w 660406"/>
              <a:gd name="connsiteY5-282" fmla="*/ 335426 h 651949"/>
              <a:gd name="connsiteX6-283" fmla="*/ 62645 w 660406"/>
              <a:gd name="connsiteY6-284" fmla="*/ 132510 h 651949"/>
              <a:gd name="connsiteX0-285" fmla="*/ 161329 w 660406"/>
              <a:gd name="connsiteY0-286" fmla="*/ 63024 h 651949"/>
              <a:gd name="connsiteX1-287" fmla="*/ 410712 w 660406"/>
              <a:gd name="connsiteY1-288" fmla="*/ 13148 h 651949"/>
              <a:gd name="connsiteX2-289" fmla="*/ 659670 w 660406"/>
              <a:gd name="connsiteY2-290" fmla="*/ 335426 h 651949"/>
              <a:gd name="connsiteX3-291" fmla="*/ 331423 w 660406"/>
              <a:gd name="connsiteY3-292" fmla="*/ 651949 h 651949"/>
              <a:gd name="connsiteX4-293" fmla="*/ 3176 w 660406"/>
              <a:gd name="connsiteY4-294" fmla="*/ 335426 h 651949"/>
              <a:gd name="connsiteX5-295" fmla="*/ 62645 w 660406"/>
              <a:gd name="connsiteY5-296" fmla="*/ 132510 h 651949"/>
              <a:gd name="connsiteX0-297" fmla="*/ 128078 w 660207"/>
              <a:gd name="connsiteY0-298" fmla="*/ 63024 h 651949"/>
              <a:gd name="connsiteX1-299" fmla="*/ 410712 w 660207"/>
              <a:gd name="connsiteY1-300" fmla="*/ 13148 h 651949"/>
              <a:gd name="connsiteX2-301" fmla="*/ 659670 w 660207"/>
              <a:gd name="connsiteY2-302" fmla="*/ 335426 h 651949"/>
              <a:gd name="connsiteX3-303" fmla="*/ 331423 w 660207"/>
              <a:gd name="connsiteY3-304" fmla="*/ 651949 h 651949"/>
              <a:gd name="connsiteX4-305" fmla="*/ 3176 w 660207"/>
              <a:gd name="connsiteY4-306" fmla="*/ 335426 h 651949"/>
              <a:gd name="connsiteX5-307" fmla="*/ 62645 w 660207"/>
              <a:gd name="connsiteY5-308" fmla="*/ 132510 h 651949"/>
              <a:gd name="connsiteX0-309" fmla="*/ 128078 w 660438"/>
              <a:gd name="connsiteY0-310" fmla="*/ 60888 h 649813"/>
              <a:gd name="connsiteX1-311" fmla="*/ 410712 w 660438"/>
              <a:gd name="connsiteY1-312" fmla="*/ 11012 h 649813"/>
              <a:gd name="connsiteX2-313" fmla="*/ 659670 w 660438"/>
              <a:gd name="connsiteY2-314" fmla="*/ 333290 h 649813"/>
              <a:gd name="connsiteX3-315" fmla="*/ 331423 w 660438"/>
              <a:gd name="connsiteY3-316" fmla="*/ 649813 h 649813"/>
              <a:gd name="connsiteX4-317" fmla="*/ 3176 w 660438"/>
              <a:gd name="connsiteY4-318" fmla="*/ 333290 h 649813"/>
              <a:gd name="connsiteX5-319" fmla="*/ 62645 w 660438"/>
              <a:gd name="connsiteY5-320" fmla="*/ 130374 h 649813"/>
              <a:gd name="connsiteX0-321" fmla="*/ 128078 w 660438"/>
              <a:gd name="connsiteY0-322" fmla="*/ 64927 h 653852"/>
              <a:gd name="connsiteX1-323" fmla="*/ 410712 w 660438"/>
              <a:gd name="connsiteY1-324" fmla="*/ 15051 h 653852"/>
              <a:gd name="connsiteX2-325" fmla="*/ 659670 w 660438"/>
              <a:gd name="connsiteY2-326" fmla="*/ 337329 h 653852"/>
              <a:gd name="connsiteX3-327" fmla="*/ 331423 w 660438"/>
              <a:gd name="connsiteY3-328" fmla="*/ 653852 h 653852"/>
              <a:gd name="connsiteX4-329" fmla="*/ 3176 w 660438"/>
              <a:gd name="connsiteY4-330" fmla="*/ 337329 h 653852"/>
              <a:gd name="connsiteX5-331" fmla="*/ 62645 w 660438"/>
              <a:gd name="connsiteY5-332" fmla="*/ 134413 h 653852"/>
              <a:gd name="connsiteX0-333" fmla="*/ 128078 w 687378"/>
              <a:gd name="connsiteY0-334" fmla="*/ 58090 h 647015"/>
              <a:gd name="connsiteX1-335" fmla="*/ 571432 w 687378"/>
              <a:gd name="connsiteY1-336" fmla="*/ 16673 h 647015"/>
              <a:gd name="connsiteX2-337" fmla="*/ 659670 w 687378"/>
              <a:gd name="connsiteY2-338" fmla="*/ 330492 h 647015"/>
              <a:gd name="connsiteX3-339" fmla="*/ 331423 w 687378"/>
              <a:gd name="connsiteY3-340" fmla="*/ 647015 h 647015"/>
              <a:gd name="connsiteX4-341" fmla="*/ 3176 w 687378"/>
              <a:gd name="connsiteY4-342" fmla="*/ 330492 h 647015"/>
              <a:gd name="connsiteX5-343" fmla="*/ 62645 w 687378"/>
              <a:gd name="connsiteY5-344" fmla="*/ 127576 h 647015"/>
              <a:gd name="connsiteX0-345" fmla="*/ 128078 w 677145"/>
              <a:gd name="connsiteY0-346" fmla="*/ 58090 h 663933"/>
              <a:gd name="connsiteX1-347" fmla="*/ 571432 w 677145"/>
              <a:gd name="connsiteY1-348" fmla="*/ 16673 h 663933"/>
              <a:gd name="connsiteX2-349" fmla="*/ 659670 w 677145"/>
              <a:gd name="connsiteY2-350" fmla="*/ 330492 h 663933"/>
              <a:gd name="connsiteX3-351" fmla="*/ 559815 w 677145"/>
              <a:gd name="connsiteY3-352" fmla="*/ 663933 h 663933"/>
              <a:gd name="connsiteX4-353" fmla="*/ 3176 w 677145"/>
              <a:gd name="connsiteY4-354" fmla="*/ 330492 h 663933"/>
              <a:gd name="connsiteX5-355" fmla="*/ 62645 w 677145"/>
              <a:gd name="connsiteY5-356" fmla="*/ 127576 h 663933"/>
              <a:gd name="connsiteX0-357" fmla="*/ 101940 w 644966"/>
              <a:gd name="connsiteY0-358" fmla="*/ 58090 h 685888"/>
              <a:gd name="connsiteX1-359" fmla="*/ 545294 w 644966"/>
              <a:gd name="connsiteY1-360" fmla="*/ 16673 h 685888"/>
              <a:gd name="connsiteX2-361" fmla="*/ 633532 w 644966"/>
              <a:gd name="connsiteY2-362" fmla="*/ 330492 h 685888"/>
              <a:gd name="connsiteX3-363" fmla="*/ 533677 w 644966"/>
              <a:gd name="connsiteY3-364" fmla="*/ 663933 h 685888"/>
              <a:gd name="connsiteX4-365" fmla="*/ 10874 w 644966"/>
              <a:gd name="connsiteY4-366" fmla="*/ 575801 h 685888"/>
              <a:gd name="connsiteX5-367" fmla="*/ 36507 w 644966"/>
              <a:gd name="connsiteY5-368" fmla="*/ 127576 h 685888"/>
              <a:gd name="connsiteX0-369" fmla="*/ 101940 w 642626"/>
              <a:gd name="connsiteY0-370" fmla="*/ 58090 h 654766"/>
              <a:gd name="connsiteX1-371" fmla="*/ 545294 w 642626"/>
              <a:gd name="connsiteY1-372" fmla="*/ 16673 h 654766"/>
              <a:gd name="connsiteX2-373" fmla="*/ 633532 w 642626"/>
              <a:gd name="connsiteY2-374" fmla="*/ 330492 h 654766"/>
              <a:gd name="connsiteX3-375" fmla="*/ 567513 w 642626"/>
              <a:gd name="connsiteY3-376" fmla="*/ 613179 h 654766"/>
              <a:gd name="connsiteX4-377" fmla="*/ 10874 w 642626"/>
              <a:gd name="connsiteY4-378" fmla="*/ 575801 h 654766"/>
              <a:gd name="connsiteX5-379" fmla="*/ 36507 w 642626"/>
              <a:gd name="connsiteY5-380" fmla="*/ 127576 h 654766"/>
              <a:gd name="connsiteX0-381" fmla="*/ 101940 w 642626"/>
              <a:gd name="connsiteY0-382" fmla="*/ 30477 h 627153"/>
              <a:gd name="connsiteX1-383" fmla="*/ 545294 w 642626"/>
              <a:gd name="connsiteY1-384" fmla="*/ 31354 h 627153"/>
              <a:gd name="connsiteX2-385" fmla="*/ 633532 w 642626"/>
              <a:gd name="connsiteY2-386" fmla="*/ 302879 h 627153"/>
              <a:gd name="connsiteX3-387" fmla="*/ 567513 w 642626"/>
              <a:gd name="connsiteY3-388" fmla="*/ 585566 h 627153"/>
              <a:gd name="connsiteX4-389" fmla="*/ 10874 w 642626"/>
              <a:gd name="connsiteY4-390" fmla="*/ 548188 h 627153"/>
              <a:gd name="connsiteX5-391" fmla="*/ 36507 w 642626"/>
              <a:gd name="connsiteY5-392" fmla="*/ 99963 h 627153"/>
              <a:gd name="connsiteX0-393" fmla="*/ 101940 w 641803"/>
              <a:gd name="connsiteY0-394" fmla="*/ 32533 h 629209"/>
              <a:gd name="connsiteX1-395" fmla="*/ 545294 w 641803"/>
              <a:gd name="connsiteY1-396" fmla="*/ 33410 h 629209"/>
              <a:gd name="connsiteX2-397" fmla="*/ 633532 w 641803"/>
              <a:gd name="connsiteY2-398" fmla="*/ 304935 h 629209"/>
              <a:gd name="connsiteX3-399" fmla="*/ 567513 w 641803"/>
              <a:gd name="connsiteY3-400" fmla="*/ 587622 h 629209"/>
              <a:gd name="connsiteX4-401" fmla="*/ 10874 w 641803"/>
              <a:gd name="connsiteY4-402" fmla="*/ 550244 h 629209"/>
              <a:gd name="connsiteX5-403" fmla="*/ 36507 w 641803"/>
              <a:gd name="connsiteY5-404" fmla="*/ 102019 h 629209"/>
              <a:gd name="connsiteX0-405" fmla="*/ 93785 w 633648"/>
              <a:gd name="connsiteY0-406" fmla="*/ 32533 h 629209"/>
              <a:gd name="connsiteX1-407" fmla="*/ 537139 w 633648"/>
              <a:gd name="connsiteY1-408" fmla="*/ 33410 h 629209"/>
              <a:gd name="connsiteX2-409" fmla="*/ 625377 w 633648"/>
              <a:gd name="connsiteY2-410" fmla="*/ 304935 h 629209"/>
              <a:gd name="connsiteX3-411" fmla="*/ 559358 w 633648"/>
              <a:gd name="connsiteY3-412" fmla="*/ 587622 h 629209"/>
              <a:gd name="connsiteX4-413" fmla="*/ 2719 w 633648"/>
              <a:gd name="connsiteY4-414" fmla="*/ 550244 h 629209"/>
              <a:gd name="connsiteX5-415" fmla="*/ 28352 w 633648"/>
              <a:gd name="connsiteY5-416" fmla="*/ 102019 h 629209"/>
              <a:gd name="connsiteX0-417" fmla="*/ 103603 w 643466"/>
              <a:gd name="connsiteY0-418" fmla="*/ 32533 h 629209"/>
              <a:gd name="connsiteX1-419" fmla="*/ 546957 w 643466"/>
              <a:gd name="connsiteY1-420" fmla="*/ 33410 h 629209"/>
              <a:gd name="connsiteX2-421" fmla="*/ 635195 w 643466"/>
              <a:gd name="connsiteY2-422" fmla="*/ 304935 h 629209"/>
              <a:gd name="connsiteX3-423" fmla="*/ 569176 w 643466"/>
              <a:gd name="connsiteY3-424" fmla="*/ 587622 h 629209"/>
              <a:gd name="connsiteX4-425" fmla="*/ 12537 w 643466"/>
              <a:gd name="connsiteY4-426" fmla="*/ 550244 h 629209"/>
              <a:gd name="connsiteX5-427" fmla="*/ 4334 w 643466"/>
              <a:gd name="connsiteY5-428" fmla="*/ 102019 h 629209"/>
              <a:gd name="connsiteX0-429" fmla="*/ 103603 w 643466"/>
              <a:gd name="connsiteY0-430" fmla="*/ 32533 h 613248"/>
              <a:gd name="connsiteX1-431" fmla="*/ 546957 w 643466"/>
              <a:gd name="connsiteY1-432" fmla="*/ 33410 h 613248"/>
              <a:gd name="connsiteX2-433" fmla="*/ 635195 w 643466"/>
              <a:gd name="connsiteY2-434" fmla="*/ 304935 h 613248"/>
              <a:gd name="connsiteX3-435" fmla="*/ 569176 w 643466"/>
              <a:gd name="connsiteY3-436" fmla="*/ 587622 h 613248"/>
              <a:gd name="connsiteX4-437" fmla="*/ 12537 w 643466"/>
              <a:gd name="connsiteY4-438" fmla="*/ 518643 h 613248"/>
              <a:gd name="connsiteX5-439" fmla="*/ 4334 w 643466"/>
              <a:gd name="connsiteY5-440" fmla="*/ 102019 h 613248"/>
              <a:gd name="connsiteX0-441" fmla="*/ 103603 w 622280"/>
              <a:gd name="connsiteY0-442" fmla="*/ 51723 h 632438"/>
              <a:gd name="connsiteX1-443" fmla="*/ 546957 w 622280"/>
              <a:gd name="connsiteY1-444" fmla="*/ 52600 h 632438"/>
              <a:gd name="connsiteX2-445" fmla="*/ 569176 w 622280"/>
              <a:gd name="connsiteY2-446" fmla="*/ 606812 h 632438"/>
              <a:gd name="connsiteX3-447" fmla="*/ 12537 w 622280"/>
              <a:gd name="connsiteY3-448" fmla="*/ 537833 h 632438"/>
              <a:gd name="connsiteX4-449" fmla="*/ 4334 w 622280"/>
              <a:gd name="connsiteY4-450" fmla="*/ 121209 h 632438"/>
              <a:gd name="connsiteX0-451" fmla="*/ 103603 w 640916"/>
              <a:gd name="connsiteY0-452" fmla="*/ 51277 h 628066"/>
              <a:gd name="connsiteX1-453" fmla="*/ 546957 w 640916"/>
              <a:gd name="connsiteY1-454" fmla="*/ 52154 h 628066"/>
              <a:gd name="connsiteX2-455" fmla="*/ 595444 w 640916"/>
              <a:gd name="connsiteY2-456" fmla="*/ 600046 h 628066"/>
              <a:gd name="connsiteX3-457" fmla="*/ 12537 w 640916"/>
              <a:gd name="connsiteY3-458" fmla="*/ 537387 h 628066"/>
              <a:gd name="connsiteX4-459" fmla="*/ 4334 w 640916"/>
              <a:gd name="connsiteY4-460" fmla="*/ 120763 h 628066"/>
              <a:gd name="connsiteX0-461" fmla="*/ 103603 w 629940"/>
              <a:gd name="connsiteY0-462" fmla="*/ 26437 h 603226"/>
              <a:gd name="connsiteX1-463" fmla="*/ 546957 w 629940"/>
              <a:gd name="connsiteY1-464" fmla="*/ 27314 h 603226"/>
              <a:gd name="connsiteX2-465" fmla="*/ 595444 w 629940"/>
              <a:gd name="connsiteY2-466" fmla="*/ 575206 h 603226"/>
              <a:gd name="connsiteX3-467" fmla="*/ 12537 w 629940"/>
              <a:gd name="connsiteY3-468" fmla="*/ 512547 h 603226"/>
              <a:gd name="connsiteX4-469" fmla="*/ 4334 w 629940"/>
              <a:gd name="connsiteY4-470" fmla="*/ 95923 h 603226"/>
              <a:gd name="connsiteX0-471" fmla="*/ 103603 w 651443"/>
              <a:gd name="connsiteY0-472" fmla="*/ 20041 h 614843"/>
              <a:gd name="connsiteX1-473" fmla="*/ 608249 w 651443"/>
              <a:gd name="connsiteY1-474" fmla="*/ 39879 h 614843"/>
              <a:gd name="connsiteX2-475" fmla="*/ 595444 w 651443"/>
              <a:gd name="connsiteY2-476" fmla="*/ 568810 h 614843"/>
              <a:gd name="connsiteX3-477" fmla="*/ 12537 w 651443"/>
              <a:gd name="connsiteY3-478" fmla="*/ 506151 h 614843"/>
              <a:gd name="connsiteX4-479" fmla="*/ 4334 w 651443"/>
              <a:gd name="connsiteY4-480" fmla="*/ 89527 h 614843"/>
              <a:gd name="connsiteX0-481" fmla="*/ 103603 w 640788"/>
              <a:gd name="connsiteY0-482" fmla="*/ 20041 h 614843"/>
              <a:gd name="connsiteX1-483" fmla="*/ 581981 w 640788"/>
              <a:gd name="connsiteY1-484" fmla="*/ 39879 h 614843"/>
              <a:gd name="connsiteX2-485" fmla="*/ 595444 w 640788"/>
              <a:gd name="connsiteY2-486" fmla="*/ 568810 h 614843"/>
              <a:gd name="connsiteX3-487" fmla="*/ 12537 w 640788"/>
              <a:gd name="connsiteY3-488" fmla="*/ 506151 h 614843"/>
              <a:gd name="connsiteX4-489" fmla="*/ 4334 w 640788"/>
              <a:gd name="connsiteY4-490" fmla="*/ 89527 h 614843"/>
              <a:gd name="connsiteX0-491" fmla="*/ 103603 w 673655"/>
              <a:gd name="connsiteY0-492" fmla="*/ 38763 h 618146"/>
              <a:gd name="connsiteX1-493" fmla="*/ 581981 w 673655"/>
              <a:gd name="connsiteY1-494" fmla="*/ 58601 h 618146"/>
              <a:gd name="connsiteX2-495" fmla="*/ 621713 w 673655"/>
              <a:gd name="connsiteY2-496" fmla="*/ 562250 h 618146"/>
              <a:gd name="connsiteX3-497" fmla="*/ 12537 w 673655"/>
              <a:gd name="connsiteY3-498" fmla="*/ 524873 h 618146"/>
              <a:gd name="connsiteX4-499" fmla="*/ 4334 w 673655"/>
              <a:gd name="connsiteY4-500" fmla="*/ 108249 h 618146"/>
              <a:gd name="connsiteX0-501" fmla="*/ 103603 w 654750"/>
              <a:gd name="connsiteY0-502" fmla="*/ 38763 h 605787"/>
              <a:gd name="connsiteX1-503" fmla="*/ 581981 w 654750"/>
              <a:gd name="connsiteY1-504" fmla="*/ 58601 h 605787"/>
              <a:gd name="connsiteX2-505" fmla="*/ 621713 w 654750"/>
              <a:gd name="connsiteY2-506" fmla="*/ 562250 h 605787"/>
              <a:gd name="connsiteX3-507" fmla="*/ 12537 w 654750"/>
              <a:gd name="connsiteY3-508" fmla="*/ 524873 h 605787"/>
              <a:gd name="connsiteX4-509" fmla="*/ 4334 w 654750"/>
              <a:gd name="connsiteY4-510" fmla="*/ 108249 h 605787"/>
              <a:gd name="connsiteX0-511" fmla="*/ 103603 w 643734"/>
              <a:gd name="connsiteY0-512" fmla="*/ 31800 h 598824"/>
              <a:gd name="connsiteX1-513" fmla="*/ 581981 w 643734"/>
              <a:gd name="connsiteY1-514" fmla="*/ 51638 h 598824"/>
              <a:gd name="connsiteX2-515" fmla="*/ 621713 w 643734"/>
              <a:gd name="connsiteY2-516" fmla="*/ 555287 h 598824"/>
              <a:gd name="connsiteX3-517" fmla="*/ 12537 w 643734"/>
              <a:gd name="connsiteY3-518" fmla="*/ 517910 h 598824"/>
              <a:gd name="connsiteX4-519" fmla="*/ 4334 w 643734"/>
              <a:gd name="connsiteY4-520" fmla="*/ 101286 h 598824"/>
              <a:gd name="connsiteX0-521" fmla="*/ 103603 w 643734"/>
              <a:gd name="connsiteY0-522" fmla="*/ 24551 h 591575"/>
              <a:gd name="connsiteX1-523" fmla="*/ 581981 w 643734"/>
              <a:gd name="connsiteY1-524" fmla="*/ 44389 h 591575"/>
              <a:gd name="connsiteX2-525" fmla="*/ 621713 w 643734"/>
              <a:gd name="connsiteY2-526" fmla="*/ 548038 h 591575"/>
              <a:gd name="connsiteX3-527" fmla="*/ 12537 w 643734"/>
              <a:gd name="connsiteY3-528" fmla="*/ 510661 h 591575"/>
              <a:gd name="connsiteX4-529" fmla="*/ 4334 w 643734"/>
              <a:gd name="connsiteY4-530" fmla="*/ 94037 h 591575"/>
              <a:gd name="connsiteX0-531" fmla="*/ 103603 w 643734"/>
              <a:gd name="connsiteY0-532" fmla="*/ 20135 h 587159"/>
              <a:gd name="connsiteX1-533" fmla="*/ 581981 w 643734"/>
              <a:gd name="connsiteY1-534" fmla="*/ 39973 h 587159"/>
              <a:gd name="connsiteX2-535" fmla="*/ 621713 w 643734"/>
              <a:gd name="connsiteY2-536" fmla="*/ 543622 h 587159"/>
              <a:gd name="connsiteX3-537" fmla="*/ 12537 w 643734"/>
              <a:gd name="connsiteY3-538" fmla="*/ 506245 h 587159"/>
              <a:gd name="connsiteX4-539" fmla="*/ 4334 w 643734"/>
              <a:gd name="connsiteY4-540" fmla="*/ 89621 h 587159"/>
              <a:gd name="connsiteX0-541" fmla="*/ 51067 w 657504"/>
              <a:gd name="connsiteY0-542" fmla="*/ 31623 h 592327"/>
              <a:gd name="connsiteX1-543" fmla="*/ 581981 w 657504"/>
              <a:gd name="connsiteY1-544" fmla="*/ 45141 h 592327"/>
              <a:gd name="connsiteX2-545" fmla="*/ 621713 w 657504"/>
              <a:gd name="connsiteY2-546" fmla="*/ 548790 h 592327"/>
              <a:gd name="connsiteX3-547" fmla="*/ 12537 w 657504"/>
              <a:gd name="connsiteY3-548" fmla="*/ 511413 h 592327"/>
              <a:gd name="connsiteX4-549" fmla="*/ 4334 w 657504"/>
              <a:gd name="connsiteY4-550" fmla="*/ 94789 h 592327"/>
              <a:gd name="connsiteX0-551" fmla="*/ 51067 w 676118"/>
              <a:gd name="connsiteY0-552" fmla="*/ 31623 h 604686"/>
              <a:gd name="connsiteX1-553" fmla="*/ 581981 w 676118"/>
              <a:gd name="connsiteY1-554" fmla="*/ 45141 h 604686"/>
              <a:gd name="connsiteX2-555" fmla="*/ 621713 w 676118"/>
              <a:gd name="connsiteY2-556" fmla="*/ 548790 h 604686"/>
              <a:gd name="connsiteX3-557" fmla="*/ 12537 w 676118"/>
              <a:gd name="connsiteY3-558" fmla="*/ 511413 h 604686"/>
              <a:gd name="connsiteX4-559" fmla="*/ 4334 w 676118"/>
              <a:gd name="connsiteY4-560" fmla="*/ 94789 h 604686"/>
              <a:gd name="connsiteX0-561" fmla="*/ 51067 w 659741"/>
              <a:gd name="connsiteY0-562" fmla="*/ 18182 h 591245"/>
              <a:gd name="connsiteX1-563" fmla="*/ 581981 w 659741"/>
              <a:gd name="connsiteY1-564" fmla="*/ 31700 h 591245"/>
              <a:gd name="connsiteX2-565" fmla="*/ 621713 w 659741"/>
              <a:gd name="connsiteY2-566" fmla="*/ 535349 h 591245"/>
              <a:gd name="connsiteX3-567" fmla="*/ 12537 w 659741"/>
              <a:gd name="connsiteY3-568" fmla="*/ 497972 h 591245"/>
              <a:gd name="connsiteX4-569" fmla="*/ 4334 w 659741"/>
              <a:gd name="connsiteY4-570" fmla="*/ 81348 h 591245"/>
              <a:gd name="connsiteX0-571" fmla="*/ 51067 w 671131"/>
              <a:gd name="connsiteY0-572" fmla="*/ 18182 h 591245"/>
              <a:gd name="connsiteX1-573" fmla="*/ 617005 w 671131"/>
              <a:gd name="connsiteY1-574" fmla="*/ 31700 h 591245"/>
              <a:gd name="connsiteX2-575" fmla="*/ 621713 w 671131"/>
              <a:gd name="connsiteY2-576" fmla="*/ 535349 h 591245"/>
              <a:gd name="connsiteX3-577" fmla="*/ 12537 w 671131"/>
              <a:gd name="connsiteY3-578" fmla="*/ 497972 h 591245"/>
              <a:gd name="connsiteX4-579" fmla="*/ 4334 w 671131"/>
              <a:gd name="connsiteY4-580" fmla="*/ 81348 h 591245"/>
              <a:gd name="connsiteX0-581" fmla="*/ 51067 w 648099"/>
              <a:gd name="connsiteY0-582" fmla="*/ 18182 h 578886"/>
              <a:gd name="connsiteX1-583" fmla="*/ 617005 w 648099"/>
              <a:gd name="connsiteY1-584" fmla="*/ 31700 h 578886"/>
              <a:gd name="connsiteX2-585" fmla="*/ 621713 w 648099"/>
              <a:gd name="connsiteY2-586" fmla="*/ 535349 h 578886"/>
              <a:gd name="connsiteX3-587" fmla="*/ 12537 w 648099"/>
              <a:gd name="connsiteY3-588" fmla="*/ 497972 h 578886"/>
              <a:gd name="connsiteX4-589" fmla="*/ 4334 w 648099"/>
              <a:gd name="connsiteY4-590" fmla="*/ 81348 h 578886"/>
              <a:gd name="connsiteX0-591" fmla="*/ 51067 w 648099"/>
              <a:gd name="connsiteY0-592" fmla="*/ 18182 h 565791"/>
              <a:gd name="connsiteX1-593" fmla="*/ 617005 w 648099"/>
              <a:gd name="connsiteY1-594" fmla="*/ 31700 h 565791"/>
              <a:gd name="connsiteX2-595" fmla="*/ 621713 w 648099"/>
              <a:gd name="connsiteY2-596" fmla="*/ 535349 h 565791"/>
              <a:gd name="connsiteX3-597" fmla="*/ 12537 w 648099"/>
              <a:gd name="connsiteY3-598" fmla="*/ 497972 h 565791"/>
              <a:gd name="connsiteX4-599" fmla="*/ 4334 w 648099"/>
              <a:gd name="connsiteY4-600" fmla="*/ 81348 h 56579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648099" h="565791">
                <a:moveTo>
                  <a:pt x="51067" y="18182"/>
                </a:moveTo>
                <a:cubicBezTo>
                  <a:pt x="281003" y="7261"/>
                  <a:pt x="591945" y="-22893"/>
                  <a:pt x="617005" y="31700"/>
                </a:cubicBezTo>
                <a:cubicBezTo>
                  <a:pt x="642065" y="86293"/>
                  <a:pt x="669922" y="489239"/>
                  <a:pt x="621713" y="535349"/>
                </a:cubicBezTo>
                <a:cubicBezTo>
                  <a:pt x="573504" y="581459"/>
                  <a:pt x="32838" y="579874"/>
                  <a:pt x="12537" y="497972"/>
                </a:cubicBezTo>
                <a:cubicBezTo>
                  <a:pt x="992" y="378148"/>
                  <a:pt x="-4426" y="189998"/>
                  <a:pt x="4334" y="81348"/>
                </a:cubicBezTo>
              </a:path>
            </a:pathLst>
          </a:custGeom>
          <a:solidFill>
            <a:schemeClr val="bg1"/>
          </a:solidFill>
          <a:ln w="22225" cap="rnd">
            <a:solidFill>
              <a:srgbClr val="70AD47"/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b="1" spc="-300" dirty="0">
                <a:solidFill>
                  <a:srgbClr val="70AD47"/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管理员管理</a:t>
            </a:r>
          </a:p>
        </p:txBody>
      </p:sp>
      <p:sp>
        <p:nvSpPr>
          <p:cNvPr id="80" name="文本框 79"/>
          <p:cNvSpPr txBox="1"/>
          <p:nvPr/>
        </p:nvSpPr>
        <p:spPr>
          <a:xfrm>
            <a:off x="5156044" y="485894"/>
            <a:ext cx="6133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dirty="0">
                <a:ea typeface="方正静蕾简体" panose="02000000000000000000"/>
              </a:rPr>
              <a:t>管理图书</a:t>
            </a:r>
            <a:r>
              <a:rPr lang="zh-CN" altLang="en-US" dirty="0">
                <a:ea typeface="方正静蕾简体" panose="02000000000000000000"/>
              </a:rPr>
              <a:t>：</a:t>
            </a:r>
            <a:r>
              <a:rPr lang="zh-CN" altLang="zh-CN" dirty="0">
                <a:ea typeface="方正静蕾简体" panose="02000000000000000000"/>
              </a:rPr>
              <a:t>用户上传的图书经过审核后进入平台出售。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2643E11-4AA2-45D1-B854-ED06602A5F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9966"/>
          <a:stretch/>
        </p:blipFill>
        <p:spPr>
          <a:xfrm>
            <a:off x="594071" y="3080513"/>
            <a:ext cx="1533525" cy="63299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6A7C817-78E9-4076-A8B5-70D3E87F05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1169" y="1670696"/>
            <a:ext cx="7818170" cy="4519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31849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0">
        <p15:prstTrans prst="pageCurlDouble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5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bldLvl="0" animBg="1"/>
      <p:bldP spid="49" grpId="0" bldLvl="0" animBg="1"/>
      <p:bldP spid="8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9" name="Group 4"/>
          <p:cNvGrpSpPr>
            <a:grpSpLocks noChangeAspect="1"/>
          </p:cNvGrpSpPr>
          <p:nvPr/>
        </p:nvGrpSpPr>
        <p:grpSpPr bwMode="auto">
          <a:xfrm>
            <a:off x="400645" y="1529357"/>
            <a:ext cx="2546778" cy="3571282"/>
            <a:chOff x="1044" y="1379"/>
            <a:chExt cx="967" cy="1356"/>
          </a:xfrm>
          <a:solidFill>
            <a:srgbClr val="FFC000"/>
          </a:solidFill>
        </p:grpSpPr>
        <p:sp>
          <p:nvSpPr>
            <p:cNvPr id="212" name="Freeform 5"/>
            <p:cNvSpPr>
              <a:spLocks noEditPoints="1"/>
            </p:cNvSpPr>
            <p:nvPr/>
          </p:nvSpPr>
          <p:spPr bwMode="auto">
            <a:xfrm>
              <a:off x="1288" y="1531"/>
              <a:ext cx="390" cy="391"/>
            </a:xfrm>
            <a:custGeom>
              <a:avLst/>
              <a:gdLst>
                <a:gd name="T0" fmla="*/ 0 w 118"/>
                <a:gd name="T1" fmla="*/ 59 h 119"/>
                <a:gd name="T2" fmla="*/ 59 w 118"/>
                <a:gd name="T3" fmla="*/ 0 h 119"/>
                <a:gd name="T4" fmla="*/ 59 w 118"/>
                <a:gd name="T5" fmla="*/ 0 h 119"/>
                <a:gd name="T6" fmla="*/ 118 w 118"/>
                <a:gd name="T7" fmla="*/ 59 h 119"/>
                <a:gd name="T8" fmla="*/ 118 w 118"/>
                <a:gd name="T9" fmla="*/ 59 h 119"/>
                <a:gd name="T10" fmla="*/ 59 w 118"/>
                <a:gd name="T11" fmla="*/ 119 h 119"/>
                <a:gd name="T12" fmla="*/ 59 w 118"/>
                <a:gd name="T13" fmla="*/ 119 h 119"/>
                <a:gd name="T14" fmla="*/ 0 w 118"/>
                <a:gd name="T15" fmla="*/ 59 h 119"/>
                <a:gd name="T16" fmla="*/ 4 w 118"/>
                <a:gd name="T17" fmla="*/ 59 h 119"/>
                <a:gd name="T18" fmla="*/ 59 w 118"/>
                <a:gd name="T19" fmla="*/ 115 h 119"/>
                <a:gd name="T20" fmla="*/ 59 w 118"/>
                <a:gd name="T21" fmla="*/ 115 h 119"/>
                <a:gd name="T22" fmla="*/ 114 w 118"/>
                <a:gd name="T23" fmla="*/ 59 h 119"/>
                <a:gd name="T24" fmla="*/ 114 w 118"/>
                <a:gd name="T25" fmla="*/ 59 h 119"/>
                <a:gd name="T26" fmla="*/ 59 w 118"/>
                <a:gd name="T27" fmla="*/ 4 h 119"/>
                <a:gd name="T28" fmla="*/ 59 w 118"/>
                <a:gd name="T29" fmla="*/ 4 h 119"/>
                <a:gd name="T30" fmla="*/ 4 w 118"/>
                <a:gd name="T31" fmla="*/ 5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18" h="119">
                  <a:moveTo>
                    <a:pt x="0" y="59"/>
                  </a:moveTo>
                  <a:cubicBezTo>
                    <a:pt x="0" y="26"/>
                    <a:pt x="27" y="0"/>
                    <a:pt x="59" y="0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92" y="0"/>
                    <a:pt x="118" y="26"/>
                    <a:pt x="118" y="59"/>
                  </a:cubicBezTo>
                  <a:cubicBezTo>
                    <a:pt x="118" y="59"/>
                    <a:pt x="118" y="59"/>
                    <a:pt x="118" y="59"/>
                  </a:cubicBezTo>
                  <a:cubicBezTo>
                    <a:pt x="118" y="92"/>
                    <a:pt x="92" y="119"/>
                    <a:pt x="59" y="119"/>
                  </a:cubicBezTo>
                  <a:cubicBezTo>
                    <a:pt x="59" y="119"/>
                    <a:pt x="59" y="119"/>
                    <a:pt x="59" y="119"/>
                  </a:cubicBezTo>
                  <a:cubicBezTo>
                    <a:pt x="27" y="119"/>
                    <a:pt x="0" y="92"/>
                    <a:pt x="0" y="59"/>
                  </a:cubicBezTo>
                  <a:close/>
                  <a:moveTo>
                    <a:pt x="4" y="59"/>
                  </a:moveTo>
                  <a:cubicBezTo>
                    <a:pt x="4" y="90"/>
                    <a:pt x="29" y="115"/>
                    <a:pt x="59" y="115"/>
                  </a:cubicBezTo>
                  <a:cubicBezTo>
                    <a:pt x="59" y="115"/>
                    <a:pt x="59" y="115"/>
                    <a:pt x="59" y="115"/>
                  </a:cubicBezTo>
                  <a:cubicBezTo>
                    <a:pt x="90" y="115"/>
                    <a:pt x="114" y="90"/>
                    <a:pt x="114" y="59"/>
                  </a:cubicBezTo>
                  <a:cubicBezTo>
                    <a:pt x="114" y="59"/>
                    <a:pt x="114" y="59"/>
                    <a:pt x="114" y="59"/>
                  </a:cubicBezTo>
                  <a:cubicBezTo>
                    <a:pt x="114" y="29"/>
                    <a:pt x="90" y="4"/>
                    <a:pt x="59" y="4"/>
                  </a:cubicBezTo>
                  <a:cubicBezTo>
                    <a:pt x="59" y="4"/>
                    <a:pt x="59" y="4"/>
                    <a:pt x="59" y="4"/>
                  </a:cubicBezTo>
                  <a:cubicBezTo>
                    <a:pt x="29" y="4"/>
                    <a:pt x="4" y="29"/>
                    <a:pt x="4" y="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3" name="Freeform 6"/>
            <p:cNvSpPr>
              <a:spLocks noEditPoints="1"/>
            </p:cNvSpPr>
            <p:nvPr/>
          </p:nvSpPr>
          <p:spPr bwMode="auto">
            <a:xfrm>
              <a:off x="1282" y="1524"/>
              <a:ext cx="402" cy="405"/>
            </a:xfrm>
            <a:custGeom>
              <a:avLst/>
              <a:gdLst>
                <a:gd name="T0" fmla="*/ 0 w 122"/>
                <a:gd name="T1" fmla="*/ 61 h 123"/>
                <a:gd name="T2" fmla="*/ 61 w 122"/>
                <a:gd name="T3" fmla="*/ 0 h 123"/>
                <a:gd name="T4" fmla="*/ 61 w 122"/>
                <a:gd name="T5" fmla="*/ 0 h 123"/>
                <a:gd name="T6" fmla="*/ 122 w 122"/>
                <a:gd name="T7" fmla="*/ 61 h 123"/>
                <a:gd name="T8" fmla="*/ 122 w 122"/>
                <a:gd name="T9" fmla="*/ 61 h 123"/>
                <a:gd name="T10" fmla="*/ 61 w 122"/>
                <a:gd name="T11" fmla="*/ 123 h 123"/>
                <a:gd name="T12" fmla="*/ 61 w 122"/>
                <a:gd name="T13" fmla="*/ 123 h 123"/>
                <a:gd name="T14" fmla="*/ 0 w 122"/>
                <a:gd name="T15" fmla="*/ 61 h 123"/>
                <a:gd name="T16" fmla="*/ 4 w 122"/>
                <a:gd name="T17" fmla="*/ 61 h 123"/>
                <a:gd name="T18" fmla="*/ 61 w 122"/>
                <a:gd name="T19" fmla="*/ 119 h 123"/>
                <a:gd name="T20" fmla="*/ 61 w 122"/>
                <a:gd name="T21" fmla="*/ 119 h 123"/>
                <a:gd name="T22" fmla="*/ 118 w 122"/>
                <a:gd name="T23" fmla="*/ 61 h 123"/>
                <a:gd name="T24" fmla="*/ 118 w 122"/>
                <a:gd name="T25" fmla="*/ 61 h 123"/>
                <a:gd name="T26" fmla="*/ 61 w 122"/>
                <a:gd name="T27" fmla="*/ 4 h 123"/>
                <a:gd name="T28" fmla="*/ 61 w 122"/>
                <a:gd name="T29" fmla="*/ 4 h 123"/>
                <a:gd name="T30" fmla="*/ 118 w 122"/>
                <a:gd name="T31" fmla="*/ 61 h 123"/>
                <a:gd name="T32" fmla="*/ 118 w 122"/>
                <a:gd name="T33" fmla="*/ 61 h 123"/>
                <a:gd name="T34" fmla="*/ 61 w 122"/>
                <a:gd name="T35" fmla="*/ 119 h 123"/>
                <a:gd name="T36" fmla="*/ 61 w 122"/>
                <a:gd name="T37" fmla="*/ 119 h 123"/>
                <a:gd name="T38" fmla="*/ 4 w 122"/>
                <a:gd name="T39" fmla="*/ 61 h 123"/>
                <a:gd name="T40" fmla="*/ 4 w 122"/>
                <a:gd name="T41" fmla="*/ 61 h 123"/>
                <a:gd name="T42" fmla="*/ 61 w 122"/>
                <a:gd name="T43" fmla="*/ 115 h 123"/>
                <a:gd name="T44" fmla="*/ 114 w 122"/>
                <a:gd name="T45" fmla="*/ 61 h 123"/>
                <a:gd name="T46" fmla="*/ 114 w 122"/>
                <a:gd name="T47" fmla="*/ 61 h 123"/>
                <a:gd name="T48" fmla="*/ 61 w 122"/>
                <a:gd name="T49" fmla="*/ 8 h 123"/>
                <a:gd name="T50" fmla="*/ 61 w 122"/>
                <a:gd name="T51" fmla="*/ 8 h 123"/>
                <a:gd name="T52" fmla="*/ 8 w 122"/>
                <a:gd name="T53" fmla="*/ 61 h 123"/>
                <a:gd name="T54" fmla="*/ 8 w 122"/>
                <a:gd name="T55" fmla="*/ 61 h 123"/>
                <a:gd name="T56" fmla="*/ 61 w 122"/>
                <a:gd name="T57" fmla="*/ 115 h 123"/>
                <a:gd name="T58" fmla="*/ 6 w 122"/>
                <a:gd name="T59" fmla="*/ 61 h 123"/>
                <a:gd name="T60" fmla="*/ 4 w 122"/>
                <a:gd name="T61" fmla="*/ 61 h 123"/>
                <a:gd name="T62" fmla="*/ 4 w 122"/>
                <a:gd name="T63" fmla="*/ 61 h 123"/>
                <a:gd name="T64" fmla="*/ 4 w 122"/>
                <a:gd name="T65" fmla="*/ 61 h 123"/>
                <a:gd name="T66" fmla="*/ 6 w 122"/>
                <a:gd name="T67" fmla="*/ 61 h 123"/>
                <a:gd name="T68" fmla="*/ 4 w 122"/>
                <a:gd name="T69" fmla="*/ 61 h 123"/>
                <a:gd name="T70" fmla="*/ 42 w 122"/>
                <a:gd name="T71" fmla="*/ 7 h 123"/>
                <a:gd name="T72" fmla="*/ 42 w 122"/>
                <a:gd name="T73" fmla="*/ 7 h 123"/>
                <a:gd name="T74" fmla="*/ 4 w 122"/>
                <a:gd name="T75" fmla="*/ 61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22" h="123">
                  <a:moveTo>
                    <a:pt x="0" y="61"/>
                  </a:moveTo>
                  <a:cubicBezTo>
                    <a:pt x="0" y="27"/>
                    <a:pt x="27" y="0"/>
                    <a:pt x="61" y="0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95" y="0"/>
                    <a:pt x="122" y="27"/>
                    <a:pt x="122" y="61"/>
                  </a:cubicBezTo>
                  <a:cubicBezTo>
                    <a:pt x="122" y="61"/>
                    <a:pt x="122" y="61"/>
                    <a:pt x="122" y="61"/>
                  </a:cubicBezTo>
                  <a:cubicBezTo>
                    <a:pt x="122" y="95"/>
                    <a:pt x="95" y="123"/>
                    <a:pt x="61" y="123"/>
                  </a:cubicBezTo>
                  <a:cubicBezTo>
                    <a:pt x="61" y="123"/>
                    <a:pt x="61" y="123"/>
                    <a:pt x="61" y="123"/>
                  </a:cubicBezTo>
                  <a:cubicBezTo>
                    <a:pt x="27" y="123"/>
                    <a:pt x="0" y="95"/>
                    <a:pt x="0" y="61"/>
                  </a:cubicBezTo>
                  <a:close/>
                  <a:moveTo>
                    <a:pt x="4" y="61"/>
                  </a:moveTo>
                  <a:cubicBezTo>
                    <a:pt x="4" y="93"/>
                    <a:pt x="30" y="119"/>
                    <a:pt x="61" y="119"/>
                  </a:cubicBezTo>
                  <a:cubicBezTo>
                    <a:pt x="61" y="119"/>
                    <a:pt x="61" y="119"/>
                    <a:pt x="61" y="119"/>
                  </a:cubicBezTo>
                  <a:cubicBezTo>
                    <a:pt x="93" y="119"/>
                    <a:pt x="118" y="93"/>
                    <a:pt x="118" y="61"/>
                  </a:cubicBezTo>
                  <a:cubicBezTo>
                    <a:pt x="118" y="61"/>
                    <a:pt x="118" y="61"/>
                    <a:pt x="118" y="61"/>
                  </a:cubicBezTo>
                  <a:cubicBezTo>
                    <a:pt x="118" y="30"/>
                    <a:pt x="93" y="4"/>
                    <a:pt x="61" y="4"/>
                  </a:cubicBezTo>
                  <a:cubicBezTo>
                    <a:pt x="61" y="4"/>
                    <a:pt x="61" y="4"/>
                    <a:pt x="61" y="4"/>
                  </a:cubicBezTo>
                  <a:cubicBezTo>
                    <a:pt x="93" y="4"/>
                    <a:pt x="118" y="30"/>
                    <a:pt x="118" y="61"/>
                  </a:cubicBezTo>
                  <a:cubicBezTo>
                    <a:pt x="118" y="61"/>
                    <a:pt x="118" y="61"/>
                    <a:pt x="118" y="61"/>
                  </a:cubicBezTo>
                  <a:cubicBezTo>
                    <a:pt x="118" y="93"/>
                    <a:pt x="93" y="119"/>
                    <a:pt x="61" y="119"/>
                  </a:cubicBezTo>
                  <a:cubicBezTo>
                    <a:pt x="61" y="119"/>
                    <a:pt x="61" y="119"/>
                    <a:pt x="61" y="119"/>
                  </a:cubicBezTo>
                  <a:cubicBezTo>
                    <a:pt x="30" y="119"/>
                    <a:pt x="4" y="93"/>
                    <a:pt x="4" y="61"/>
                  </a:cubicBezTo>
                  <a:cubicBezTo>
                    <a:pt x="4" y="61"/>
                    <a:pt x="4" y="61"/>
                    <a:pt x="4" y="61"/>
                  </a:cubicBezTo>
                  <a:close/>
                  <a:moveTo>
                    <a:pt x="61" y="115"/>
                  </a:moveTo>
                  <a:cubicBezTo>
                    <a:pt x="91" y="115"/>
                    <a:pt x="114" y="91"/>
                    <a:pt x="114" y="61"/>
                  </a:cubicBezTo>
                  <a:cubicBezTo>
                    <a:pt x="114" y="61"/>
                    <a:pt x="114" y="61"/>
                    <a:pt x="114" y="61"/>
                  </a:cubicBezTo>
                  <a:cubicBezTo>
                    <a:pt x="114" y="32"/>
                    <a:pt x="91" y="8"/>
                    <a:pt x="61" y="8"/>
                  </a:cubicBezTo>
                  <a:cubicBezTo>
                    <a:pt x="61" y="8"/>
                    <a:pt x="61" y="8"/>
                    <a:pt x="61" y="8"/>
                  </a:cubicBezTo>
                  <a:cubicBezTo>
                    <a:pt x="32" y="8"/>
                    <a:pt x="8" y="32"/>
                    <a:pt x="8" y="61"/>
                  </a:cubicBezTo>
                  <a:cubicBezTo>
                    <a:pt x="8" y="61"/>
                    <a:pt x="8" y="61"/>
                    <a:pt x="8" y="61"/>
                  </a:cubicBezTo>
                  <a:cubicBezTo>
                    <a:pt x="8" y="91"/>
                    <a:pt x="32" y="115"/>
                    <a:pt x="61" y="115"/>
                  </a:cubicBezTo>
                  <a:close/>
                  <a:moveTo>
                    <a:pt x="6" y="61"/>
                  </a:moveTo>
                  <a:cubicBezTo>
                    <a:pt x="4" y="61"/>
                    <a:pt x="4" y="61"/>
                    <a:pt x="4" y="61"/>
                  </a:cubicBezTo>
                  <a:cubicBezTo>
                    <a:pt x="4" y="61"/>
                    <a:pt x="4" y="61"/>
                    <a:pt x="4" y="61"/>
                  </a:cubicBezTo>
                  <a:cubicBezTo>
                    <a:pt x="4" y="61"/>
                    <a:pt x="4" y="61"/>
                    <a:pt x="4" y="61"/>
                  </a:cubicBezTo>
                  <a:cubicBezTo>
                    <a:pt x="6" y="61"/>
                    <a:pt x="6" y="61"/>
                    <a:pt x="6" y="61"/>
                  </a:cubicBezTo>
                  <a:close/>
                  <a:moveTo>
                    <a:pt x="4" y="61"/>
                  </a:moveTo>
                  <a:cubicBezTo>
                    <a:pt x="4" y="36"/>
                    <a:pt x="20" y="15"/>
                    <a:pt x="42" y="7"/>
                  </a:cubicBezTo>
                  <a:cubicBezTo>
                    <a:pt x="42" y="7"/>
                    <a:pt x="42" y="7"/>
                    <a:pt x="42" y="7"/>
                  </a:cubicBezTo>
                  <a:cubicBezTo>
                    <a:pt x="20" y="15"/>
                    <a:pt x="4" y="36"/>
                    <a:pt x="4" y="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4" name="Freeform 7"/>
            <p:cNvSpPr/>
            <p:nvPr/>
          </p:nvSpPr>
          <p:spPr bwMode="auto">
            <a:xfrm>
              <a:off x="1417" y="1386"/>
              <a:ext cx="76" cy="155"/>
            </a:xfrm>
            <a:custGeom>
              <a:avLst/>
              <a:gdLst>
                <a:gd name="T0" fmla="*/ 9 w 23"/>
                <a:gd name="T1" fmla="*/ 45 h 47"/>
                <a:gd name="T2" fmla="*/ 19 w 23"/>
                <a:gd name="T3" fmla="*/ 11 h 47"/>
                <a:gd name="T4" fmla="*/ 19 w 23"/>
                <a:gd name="T5" fmla="*/ 11 h 47"/>
                <a:gd name="T6" fmla="*/ 19 w 23"/>
                <a:gd name="T7" fmla="*/ 7 h 47"/>
                <a:gd name="T8" fmla="*/ 19 w 23"/>
                <a:gd name="T9" fmla="*/ 7 h 47"/>
                <a:gd name="T10" fmla="*/ 13 w 23"/>
                <a:gd name="T11" fmla="*/ 4 h 47"/>
                <a:gd name="T12" fmla="*/ 13 w 23"/>
                <a:gd name="T13" fmla="*/ 4 h 47"/>
                <a:gd name="T14" fmla="*/ 5 w 23"/>
                <a:gd name="T15" fmla="*/ 10 h 47"/>
                <a:gd name="T16" fmla="*/ 5 w 23"/>
                <a:gd name="T17" fmla="*/ 10 h 47"/>
                <a:gd name="T18" fmla="*/ 4 w 23"/>
                <a:gd name="T19" fmla="*/ 12 h 47"/>
                <a:gd name="T20" fmla="*/ 4 w 23"/>
                <a:gd name="T21" fmla="*/ 12 h 47"/>
                <a:gd name="T22" fmla="*/ 8 w 23"/>
                <a:gd name="T23" fmla="*/ 16 h 47"/>
                <a:gd name="T24" fmla="*/ 8 w 23"/>
                <a:gd name="T25" fmla="*/ 16 h 47"/>
                <a:gd name="T26" fmla="*/ 13 w 23"/>
                <a:gd name="T27" fmla="*/ 16 h 47"/>
                <a:gd name="T28" fmla="*/ 13 w 23"/>
                <a:gd name="T29" fmla="*/ 16 h 47"/>
                <a:gd name="T30" fmla="*/ 13 w 23"/>
                <a:gd name="T31" fmla="*/ 16 h 47"/>
                <a:gd name="T32" fmla="*/ 13 w 23"/>
                <a:gd name="T33" fmla="*/ 20 h 47"/>
                <a:gd name="T34" fmla="*/ 7 w 23"/>
                <a:gd name="T35" fmla="*/ 19 h 47"/>
                <a:gd name="T36" fmla="*/ 7 w 23"/>
                <a:gd name="T37" fmla="*/ 19 h 47"/>
                <a:gd name="T38" fmla="*/ 0 w 23"/>
                <a:gd name="T39" fmla="*/ 12 h 47"/>
                <a:gd name="T40" fmla="*/ 0 w 23"/>
                <a:gd name="T41" fmla="*/ 12 h 47"/>
                <a:gd name="T42" fmla="*/ 1 w 23"/>
                <a:gd name="T43" fmla="*/ 8 h 47"/>
                <a:gd name="T44" fmla="*/ 1 w 23"/>
                <a:gd name="T45" fmla="*/ 8 h 47"/>
                <a:gd name="T46" fmla="*/ 13 w 23"/>
                <a:gd name="T47" fmla="*/ 0 h 47"/>
                <a:gd name="T48" fmla="*/ 13 w 23"/>
                <a:gd name="T49" fmla="*/ 0 h 47"/>
                <a:gd name="T50" fmla="*/ 22 w 23"/>
                <a:gd name="T51" fmla="*/ 5 h 47"/>
                <a:gd name="T52" fmla="*/ 22 w 23"/>
                <a:gd name="T53" fmla="*/ 5 h 47"/>
                <a:gd name="T54" fmla="*/ 23 w 23"/>
                <a:gd name="T55" fmla="*/ 11 h 47"/>
                <a:gd name="T56" fmla="*/ 23 w 23"/>
                <a:gd name="T57" fmla="*/ 11 h 47"/>
                <a:gd name="T58" fmla="*/ 13 w 23"/>
                <a:gd name="T59" fmla="*/ 47 h 47"/>
                <a:gd name="T60" fmla="*/ 13 w 23"/>
                <a:gd name="T61" fmla="*/ 47 h 47"/>
                <a:gd name="T62" fmla="*/ 9 w 23"/>
                <a:gd name="T63" fmla="*/ 45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3" h="47">
                  <a:moveTo>
                    <a:pt x="9" y="45"/>
                  </a:moveTo>
                  <a:cubicBezTo>
                    <a:pt x="9" y="45"/>
                    <a:pt x="19" y="21"/>
                    <a:pt x="19" y="11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19" y="9"/>
                    <a:pt x="19" y="8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7" y="5"/>
                    <a:pt x="15" y="4"/>
                    <a:pt x="13" y="4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0" y="4"/>
                    <a:pt x="7" y="6"/>
                    <a:pt x="5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4" y="11"/>
                    <a:pt x="4" y="12"/>
                    <a:pt x="4" y="12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4" y="14"/>
                    <a:pt x="5" y="15"/>
                    <a:pt x="8" y="1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10" y="16"/>
                    <a:pt x="13" y="16"/>
                    <a:pt x="13" y="16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3" y="20"/>
                    <a:pt x="10" y="20"/>
                    <a:pt x="7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4" y="19"/>
                    <a:pt x="0" y="17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1"/>
                    <a:pt x="0" y="10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4" y="3"/>
                    <a:pt x="8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6" y="0"/>
                    <a:pt x="20" y="1"/>
                    <a:pt x="22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3" y="7"/>
                    <a:pt x="23" y="9"/>
                    <a:pt x="23" y="11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3" y="23"/>
                    <a:pt x="13" y="46"/>
                    <a:pt x="13" y="47"/>
                  </a:cubicBezTo>
                  <a:cubicBezTo>
                    <a:pt x="13" y="47"/>
                    <a:pt x="13" y="47"/>
                    <a:pt x="13" y="47"/>
                  </a:cubicBezTo>
                  <a:cubicBezTo>
                    <a:pt x="9" y="45"/>
                    <a:pt x="9" y="45"/>
                    <a:pt x="9" y="4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5" name="Freeform 8"/>
            <p:cNvSpPr>
              <a:spLocks noEditPoints="1"/>
            </p:cNvSpPr>
            <p:nvPr/>
          </p:nvSpPr>
          <p:spPr bwMode="auto">
            <a:xfrm>
              <a:off x="1411" y="1379"/>
              <a:ext cx="89" cy="171"/>
            </a:xfrm>
            <a:custGeom>
              <a:avLst/>
              <a:gdLst>
                <a:gd name="T0" fmla="*/ 11 w 27"/>
                <a:gd name="T1" fmla="*/ 47 h 52"/>
                <a:gd name="T2" fmla="*/ 11 w 27"/>
                <a:gd name="T3" fmla="*/ 49 h 52"/>
                <a:gd name="T4" fmla="*/ 10 w 27"/>
                <a:gd name="T5" fmla="*/ 48 h 52"/>
                <a:gd name="T6" fmla="*/ 9 w 27"/>
                <a:gd name="T7" fmla="*/ 46 h 52"/>
                <a:gd name="T8" fmla="*/ 9 w 27"/>
                <a:gd name="T9" fmla="*/ 46 h 52"/>
                <a:gd name="T10" fmla="*/ 9 w 27"/>
                <a:gd name="T11" fmla="*/ 46 h 52"/>
                <a:gd name="T12" fmla="*/ 10 w 27"/>
                <a:gd name="T13" fmla="*/ 45 h 52"/>
                <a:gd name="T14" fmla="*/ 11 w 27"/>
                <a:gd name="T15" fmla="*/ 42 h 52"/>
                <a:gd name="T16" fmla="*/ 19 w 27"/>
                <a:gd name="T17" fmla="*/ 13 h 52"/>
                <a:gd name="T18" fmla="*/ 19 w 27"/>
                <a:gd name="T19" fmla="*/ 13 h 52"/>
                <a:gd name="T20" fmla="*/ 19 w 27"/>
                <a:gd name="T21" fmla="*/ 10 h 52"/>
                <a:gd name="T22" fmla="*/ 15 w 27"/>
                <a:gd name="T23" fmla="*/ 8 h 52"/>
                <a:gd name="T24" fmla="*/ 8 w 27"/>
                <a:gd name="T25" fmla="*/ 13 h 52"/>
                <a:gd name="T26" fmla="*/ 8 w 27"/>
                <a:gd name="T27" fmla="*/ 14 h 52"/>
                <a:gd name="T28" fmla="*/ 8 w 27"/>
                <a:gd name="T29" fmla="*/ 15 h 52"/>
                <a:gd name="T30" fmla="*/ 15 w 27"/>
                <a:gd name="T31" fmla="*/ 16 h 52"/>
                <a:gd name="T32" fmla="*/ 15 w 27"/>
                <a:gd name="T33" fmla="*/ 16 h 52"/>
                <a:gd name="T34" fmla="*/ 17 w 27"/>
                <a:gd name="T35" fmla="*/ 16 h 52"/>
                <a:gd name="T36" fmla="*/ 8 w 27"/>
                <a:gd name="T37" fmla="*/ 23 h 52"/>
                <a:gd name="T38" fmla="*/ 0 w 27"/>
                <a:gd name="T39" fmla="*/ 15 h 52"/>
                <a:gd name="T40" fmla="*/ 1 w 27"/>
                <a:gd name="T41" fmla="*/ 9 h 52"/>
                <a:gd name="T42" fmla="*/ 15 w 27"/>
                <a:gd name="T43" fmla="*/ 0 h 52"/>
                <a:gd name="T44" fmla="*/ 26 w 27"/>
                <a:gd name="T45" fmla="*/ 6 h 52"/>
                <a:gd name="T46" fmla="*/ 27 w 27"/>
                <a:gd name="T47" fmla="*/ 13 h 52"/>
                <a:gd name="T48" fmla="*/ 17 w 27"/>
                <a:gd name="T49" fmla="*/ 52 h 52"/>
                <a:gd name="T50" fmla="*/ 15 w 27"/>
                <a:gd name="T51" fmla="*/ 44 h 52"/>
                <a:gd name="T52" fmla="*/ 18 w 27"/>
                <a:gd name="T53" fmla="*/ 35 h 52"/>
                <a:gd name="T54" fmla="*/ 23 w 27"/>
                <a:gd name="T55" fmla="*/ 13 h 52"/>
                <a:gd name="T56" fmla="*/ 14 w 27"/>
                <a:gd name="T57" fmla="*/ 46 h 52"/>
                <a:gd name="T58" fmla="*/ 13 w 27"/>
                <a:gd name="T59" fmla="*/ 20 h 52"/>
                <a:gd name="T60" fmla="*/ 9 w 27"/>
                <a:gd name="T61" fmla="*/ 19 h 52"/>
                <a:gd name="T62" fmla="*/ 9 w 27"/>
                <a:gd name="T63" fmla="*/ 19 h 52"/>
                <a:gd name="T64" fmla="*/ 4 w 27"/>
                <a:gd name="T65" fmla="*/ 15 h 52"/>
                <a:gd name="T66" fmla="*/ 4 w 27"/>
                <a:gd name="T67" fmla="*/ 14 h 52"/>
                <a:gd name="T68" fmla="*/ 5 w 27"/>
                <a:gd name="T69" fmla="*/ 12 h 52"/>
                <a:gd name="T70" fmla="*/ 4 w 27"/>
                <a:gd name="T71" fmla="*/ 14 h 52"/>
                <a:gd name="T72" fmla="*/ 23 w 27"/>
                <a:gd name="T73" fmla="*/ 13 h 52"/>
                <a:gd name="T74" fmla="*/ 22 w 27"/>
                <a:gd name="T75" fmla="*/ 8 h 52"/>
                <a:gd name="T76" fmla="*/ 22 w 27"/>
                <a:gd name="T77" fmla="*/ 7 h 52"/>
                <a:gd name="T78" fmla="*/ 15 w 27"/>
                <a:gd name="T79" fmla="*/ 4 h 52"/>
                <a:gd name="T80" fmla="*/ 15 w 27"/>
                <a:gd name="T81" fmla="*/ 4 h 52"/>
                <a:gd name="T82" fmla="*/ 15 w 27"/>
                <a:gd name="T83" fmla="*/ 4 h 52"/>
                <a:gd name="T84" fmla="*/ 14 w 27"/>
                <a:gd name="T85" fmla="*/ 4 h 52"/>
                <a:gd name="T86" fmla="*/ 14 w 27"/>
                <a:gd name="T87" fmla="*/ 4 h 52"/>
                <a:gd name="T88" fmla="*/ 14 w 27"/>
                <a:gd name="T89" fmla="*/ 4 h 52"/>
                <a:gd name="T90" fmla="*/ 15 w 27"/>
                <a:gd name="T91" fmla="*/ 4 h 52"/>
                <a:gd name="T92" fmla="*/ 15 w 27"/>
                <a:gd name="T93" fmla="*/ 4 h 52"/>
                <a:gd name="T94" fmla="*/ 15 w 27"/>
                <a:gd name="T95" fmla="*/ 4 h 52"/>
                <a:gd name="T96" fmla="*/ 15 w 27"/>
                <a:gd name="T97" fmla="*/ 4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7" h="52">
                  <a:moveTo>
                    <a:pt x="14" y="50"/>
                  </a:moveTo>
                  <a:cubicBezTo>
                    <a:pt x="11" y="49"/>
                    <a:pt x="11" y="49"/>
                    <a:pt x="11" y="49"/>
                  </a:cubicBezTo>
                  <a:cubicBezTo>
                    <a:pt x="11" y="47"/>
                    <a:pt x="11" y="47"/>
                    <a:pt x="11" y="47"/>
                  </a:cubicBezTo>
                  <a:cubicBezTo>
                    <a:pt x="11" y="47"/>
                    <a:pt x="11" y="47"/>
                    <a:pt x="11" y="47"/>
                  </a:cubicBezTo>
                  <a:cubicBezTo>
                    <a:pt x="11" y="47"/>
                    <a:pt x="11" y="47"/>
                    <a:pt x="11" y="47"/>
                  </a:cubicBezTo>
                  <a:cubicBezTo>
                    <a:pt x="11" y="49"/>
                    <a:pt x="11" y="49"/>
                    <a:pt x="11" y="49"/>
                  </a:cubicBezTo>
                  <a:cubicBezTo>
                    <a:pt x="10" y="49"/>
                    <a:pt x="10" y="49"/>
                    <a:pt x="10" y="49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9" y="48"/>
                    <a:pt x="9" y="48"/>
                    <a:pt x="9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9" y="46"/>
                    <a:pt x="9" y="47"/>
                    <a:pt x="9" y="46"/>
                  </a:cubicBezTo>
                  <a:cubicBezTo>
                    <a:pt x="9" y="46"/>
                    <a:pt x="9" y="46"/>
                    <a:pt x="9" y="46"/>
                  </a:cubicBezTo>
                  <a:cubicBezTo>
                    <a:pt x="9" y="46"/>
                    <a:pt x="9" y="46"/>
                    <a:pt x="9" y="46"/>
                  </a:cubicBezTo>
                  <a:cubicBezTo>
                    <a:pt x="9" y="46"/>
                    <a:pt x="9" y="46"/>
                    <a:pt x="9" y="46"/>
                  </a:cubicBezTo>
                  <a:cubicBezTo>
                    <a:pt x="9" y="46"/>
                    <a:pt x="9" y="46"/>
                    <a:pt x="9" y="46"/>
                  </a:cubicBezTo>
                  <a:cubicBezTo>
                    <a:pt x="9" y="46"/>
                    <a:pt x="9" y="46"/>
                    <a:pt x="9" y="46"/>
                  </a:cubicBezTo>
                  <a:cubicBezTo>
                    <a:pt x="9" y="46"/>
                    <a:pt x="9" y="46"/>
                    <a:pt x="9" y="46"/>
                  </a:cubicBezTo>
                  <a:cubicBezTo>
                    <a:pt x="9" y="46"/>
                    <a:pt x="10" y="46"/>
                    <a:pt x="10" y="46"/>
                  </a:cubicBezTo>
                  <a:cubicBezTo>
                    <a:pt x="10" y="46"/>
                    <a:pt x="10" y="46"/>
                    <a:pt x="10" y="46"/>
                  </a:cubicBezTo>
                  <a:cubicBezTo>
                    <a:pt x="10" y="46"/>
                    <a:pt x="10" y="46"/>
                    <a:pt x="10" y="45"/>
                  </a:cubicBezTo>
                  <a:cubicBezTo>
                    <a:pt x="10" y="45"/>
                    <a:pt x="10" y="45"/>
                    <a:pt x="10" y="45"/>
                  </a:cubicBezTo>
                  <a:cubicBezTo>
                    <a:pt x="10" y="45"/>
                    <a:pt x="11" y="44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2" y="40"/>
                    <a:pt x="13" y="37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7" y="26"/>
                    <a:pt x="19" y="18"/>
                    <a:pt x="19" y="13"/>
                  </a:cubicBezTo>
                  <a:cubicBezTo>
                    <a:pt x="19" y="13"/>
                    <a:pt x="19" y="13"/>
                    <a:pt x="19" y="13"/>
                  </a:cubicBezTo>
                  <a:cubicBezTo>
                    <a:pt x="19" y="13"/>
                    <a:pt x="19" y="13"/>
                    <a:pt x="19" y="13"/>
                  </a:cubicBezTo>
                  <a:cubicBezTo>
                    <a:pt x="19" y="13"/>
                    <a:pt x="19" y="13"/>
                    <a:pt x="19" y="13"/>
                  </a:cubicBezTo>
                  <a:cubicBezTo>
                    <a:pt x="19" y="11"/>
                    <a:pt x="19" y="11"/>
                    <a:pt x="19" y="10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17" y="8"/>
                    <a:pt x="16" y="8"/>
                    <a:pt x="15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3" y="8"/>
                    <a:pt x="11" y="9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8" y="14"/>
                    <a:pt x="8" y="14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9" y="15"/>
                    <a:pt x="9" y="15"/>
                    <a:pt x="11" y="16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3" y="16"/>
                    <a:pt x="15" y="16"/>
                    <a:pt x="15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7" y="25"/>
                    <a:pt x="17" y="25"/>
                    <a:pt x="17" y="25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4"/>
                    <a:pt x="11" y="24"/>
                    <a:pt x="8" y="23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5" y="22"/>
                    <a:pt x="0" y="20"/>
                    <a:pt x="0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3"/>
                    <a:pt x="1" y="11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4" y="4"/>
                    <a:pt x="9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9" y="0"/>
                    <a:pt x="23" y="2"/>
                    <a:pt x="26" y="6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7" y="8"/>
                    <a:pt x="27" y="10"/>
                    <a:pt x="27" y="13"/>
                  </a:cubicBezTo>
                  <a:cubicBezTo>
                    <a:pt x="27" y="13"/>
                    <a:pt x="27" y="13"/>
                    <a:pt x="27" y="13"/>
                  </a:cubicBezTo>
                  <a:cubicBezTo>
                    <a:pt x="27" y="25"/>
                    <a:pt x="18" y="47"/>
                    <a:pt x="17" y="49"/>
                  </a:cubicBezTo>
                  <a:cubicBezTo>
                    <a:pt x="17" y="49"/>
                    <a:pt x="17" y="49"/>
                    <a:pt x="17" y="49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14" y="50"/>
                    <a:pt x="14" y="50"/>
                    <a:pt x="14" y="50"/>
                  </a:cubicBezTo>
                  <a:close/>
                  <a:moveTo>
                    <a:pt x="14" y="46"/>
                  </a:moveTo>
                  <a:cubicBezTo>
                    <a:pt x="14" y="45"/>
                    <a:pt x="14" y="45"/>
                    <a:pt x="15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6" y="42"/>
                    <a:pt x="17" y="38"/>
                    <a:pt x="18" y="35"/>
                  </a:cubicBezTo>
                  <a:cubicBezTo>
                    <a:pt x="18" y="35"/>
                    <a:pt x="18" y="35"/>
                    <a:pt x="18" y="35"/>
                  </a:cubicBezTo>
                  <a:cubicBezTo>
                    <a:pt x="21" y="27"/>
                    <a:pt x="23" y="19"/>
                    <a:pt x="23" y="13"/>
                  </a:cubicBezTo>
                  <a:cubicBezTo>
                    <a:pt x="23" y="13"/>
                    <a:pt x="23" y="13"/>
                    <a:pt x="23" y="13"/>
                  </a:cubicBezTo>
                  <a:cubicBezTo>
                    <a:pt x="23" y="13"/>
                    <a:pt x="23" y="13"/>
                    <a:pt x="23" y="13"/>
                  </a:cubicBezTo>
                  <a:cubicBezTo>
                    <a:pt x="23" y="23"/>
                    <a:pt x="16" y="40"/>
                    <a:pt x="14" y="46"/>
                  </a:cubicBezTo>
                  <a:cubicBezTo>
                    <a:pt x="14" y="46"/>
                    <a:pt x="14" y="46"/>
                    <a:pt x="14" y="46"/>
                  </a:cubicBezTo>
                  <a:cubicBezTo>
                    <a:pt x="14" y="46"/>
                    <a:pt x="14" y="46"/>
                    <a:pt x="14" y="46"/>
                  </a:cubicBezTo>
                  <a:close/>
                  <a:moveTo>
                    <a:pt x="9" y="19"/>
                  </a:moveTo>
                  <a:cubicBezTo>
                    <a:pt x="11" y="20"/>
                    <a:pt x="12" y="20"/>
                    <a:pt x="13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2" y="20"/>
                    <a:pt x="11" y="20"/>
                    <a:pt x="9" y="19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8" y="19"/>
                    <a:pt x="7" y="19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7" y="19"/>
                    <a:pt x="8" y="19"/>
                    <a:pt x="9" y="19"/>
                  </a:cubicBezTo>
                  <a:close/>
                  <a:moveTo>
                    <a:pt x="5" y="17"/>
                  </a:moveTo>
                  <a:cubicBezTo>
                    <a:pt x="4" y="16"/>
                    <a:pt x="4" y="16"/>
                    <a:pt x="4" y="15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4" y="16"/>
                    <a:pt x="4" y="16"/>
                    <a:pt x="5" y="17"/>
                  </a:cubicBezTo>
                  <a:close/>
                  <a:moveTo>
                    <a:pt x="4" y="14"/>
                  </a:moveTo>
                  <a:cubicBezTo>
                    <a:pt x="4" y="14"/>
                    <a:pt x="4" y="14"/>
                    <a:pt x="4" y="14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4" y="13"/>
                    <a:pt x="4" y="13"/>
                    <a:pt x="5" y="12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4" y="13"/>
                    <a:pt x="4" y="13"/>
                    <a:pt x="4" y="14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4" y="14"/>
                    <a:pt x="4" y="14"/>
                    <a:pt x="4" y="14"/>
                  </a:cubicBezTo>
                  <a:close/>
                  <a:moveTo>
                    <a:pt x="22" y="8"/>
                  </a:moveTo>
                  <a:cubicBezTo>
                    <a:pt x="23" y="9"/>
                    <a:pt x="23" y="11"/>
                    <a:pt x="23" y="13"/>
                  </a:cubicBezTo>
                  <a:cubicBezTo>
                    <a:pt x="23" y="13"/>
                    <a:pt x="23" y="13"/>
                    <a:pt x="23" y="13"/>
                  </a:cubicBezTo>
                  <a:cubicBezTo>
                    <a:pt x="23" y="13"/>
                    <a:pt x="23" y="13"/>
                    <a:pt x="23" y="13"/>
                  </a:cubicBezTo>
                  <a:cubicBezTo>
                    <a:pt x="23" y="13"/>
                    <a:pt x="23" y="13"/>
                    <a:pt x="23" y="13"/>
                  </a:cubicBezTo>
                  <a:cubicBezTo>
                    <a:pt x="23" y="11"/>
                    <a:pt x="23" y="9"/>
                    <a:pt x="22" y="8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2" y="8"/>
                    <a:pt x="22" y="7"/>
                    <a:pt x="22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7"/>
                    <a:pt x="22" y="8"/>
                    <a:pt x="22" y="8"/>
                  </a:cubicBezTo>
                  <a:close/>
                  <a:moveTo>
                    <a:pt x="19" y="5"/>
                  </a:moveTo>
                  <a:cubicBezTo>
                    <a:pt x="18" y="4"/>
                    <a:pt x="17" y="4"/>
                    <a:pt x="15" y="4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6" y="4"/>
                    <a:pt x="18" y="4"/>
                    <a:pt x="19" y="5"/>
                  </a:cubicBezTo>
                  <a:close/>
                  <a:moveTo>
                    <a:pt x="14" y="4"/>
                  </a:move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lose/>
                  <a:moveTo>
                    <a:pt x="14" y="4"/>
                  </a:move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lose/>
                  <a:moveTo>
                    <a:pt x="14" y="4"/>
                  </a:moveTo>
                  <a:cubicBezTo>
                    <a:pt x="14" y="4"/>
                    <a:pt x="15" y="4"/>
                    <a:pt x="15" y="4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5" y="4"/>
                    <a:pt x="14" y="4"/>
                    <a:pt x="14" y="4"/>
                  </a:cubicBezTo>
                  <a:close/>
                  <a:moveTo>
                    <a:pt x="15" y="4"/>
                  </a:moveTo>
                  <a:cubicBezTo>
                    <a:pt x="15" y="4"/>
                    <a:pt x="15" y="4"/>
                    <a:pt x="15" y="4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5" y="4"/>
                    <a:pt x="15" y="4"/>
                    <a:pt x="15" y="4"/>
                  </a:cubicBezTo>
                  <a:close/>
                  <a:moveTo>
                    <a:pt x="15" y="4"/>
                  </a:moveTo>
                  <a:cubicBezTo>
                    <a:pt x="15" y="4"/>
                    <a:pt x="15" y="4"/>
                    <a:pt x="15" y="4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5" y="4"/>
                    <a:pt x="15" y="4"/>
                    <a:pt x="15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6" name="Freeform 9"/>
            <p:cNvSpPr/>
            <p:nvPr/>
          </p:nvSpPr>
          <p:spPr bwMode="auto">
            <a:xfrm>
              <a:off x="1529" y="1442"/>
              <a:ext cx="47" cy="99"/>
            </a:xfrm>
            <a:custGeom>
              <a:avLst/>
              <a:gdLst>
                <a:gd name="T0" fmla="*/ 0 w 14"/>
                <a:gd name="T1" fmla="*/ 27 h 30"/>
                <a:gd name="T2" fmla="*/ 5 w 14"/>
                <a:gd name="T3" fmla="*/ 21 h 30"/>
                <a:gd name="T4" fmla="*/ 5 w 14"/>
                <a:gd name="T5" fmla="*/ 21 h 30"/>
                <a:gd name="T6" fmla="*/ 10 w 14"/>
                <a:gd name="T7" fmla="*/ 9 h 30"/>
                <a:gd name="T8" fmla="*/ 10 w 14"/>
                <a:gd name="T9" fmla="*/ 9 h 30"/>
                <a:gd name="T10" fmla="*/ 9 w 14"/>
                <a:gd name="T11" fmla="*/ 5 h 30"/>
                <a:gd name="T12" fmla="*/ 9 w 14"/>
                <a:gd name="T13" fmla="*/ 5 h 30"/>
                <a:gd name="T14" fmla="*/ 8 w 14"/>
                <a:gd name="T15" fmla="*/ 4 h 30"/>
                <a:gd name="T16" fmla="*/ 8 w 14"/>
                <a:gd name="T17" fmla="*/ 4 h 30"/>
                <a:gd name="T18" fmla="*/ 8 w 14"/>
                <a:gd name="T19" fmla="*/ 4 h 30"/>
                <a:gd name="T20" fmla="*/ 8 w 14"/>
                <a:gd name="T21" fmla="*/ 4 h 30"/>
                <a:gd name="T22" fmla="*/ 7 w 14"/>
                <a:gd name="T23" fmla="*/ 5 h 30"/>
                <a:gd name="T24" fmla="*/ 7 w 14"/>
                <a:gd name="T25" fmla="*/ 5 h 30"/>
                <a:gd name="T26" fmla="*/ 5 w 14"/>
                <a:gd name="T27" fmla="*/ 9 h 30"/>
                <a:gd name="T28" fmla="*/ 5 w 14"/>
                <a:gd name="T29" fmla="*/ 9 h 30"/>
                <a:gd name="T30" fmla="*/ 4 w 14"/>
                <a:gd name="T31" fmla="*/ 15 h 30"/>
                <a:gd name="T32" fmla="*/ 4 w 14"/>
                <a:gd name="T33" fmla="*/ 15 h 30"/>
                <a:gd name="T34" fmla="*/ 0 w 14"/>
                <a:gd name="T35" fmla="*/ 14 h 30"/>
                <a:gd name="T36" fmla="*/ 1 w 14"/>
                <a:gd name="T37" fmla="*/ 8 h 30"/>
                <a:gd name="T38" fmla="*/ 1 w 14"/>
                <a:gd name="T39" fmla="*/ 8 h 30"/>
                <a:gd name="T40" fmla="*/ 8 w 14"/>
                <a:gd name="T41" fmla="*/ 0 h 30"/>
                <a:gd name="T42" fmla="*/ 8 w 14"/>
                <a:gd name="T43" fmla="*/ 0 h 30"/>
                <a:gd name="T44" fmla="*/ 12 w 14"/>
                <a:gd name="T45" fmla="*/ 3 h 30"/>
                <a:gd name="T46" fmla="*/ 12 w 14"/>
                <a:gd name="T47" fmla="*/ 3 h 30"/>
                <a:gd name="T48" fmla="*/ 14 w 14"/>
                <a:gd name="T49" fmla="*/ 9 h 30"/>
                <a:gd name="T50" fmla="*/ 14 w 14"/>
                <a:gd name="T51" fmla="*/ 9 h 30"/>
                <a:gd name="T52" fmla="*/ 3 w 14"/>
                <a:gd name="T53" fmla="*/ 30 h 30"/>
                <a:gd name="T54" fmla="*/ 3 w 14"/>
                <a:gd name="T55" fmla="*/ 30 h 30"/>
                <a:gd name="T56" fmla="*/ 0 w 14"/>
                <a:gd name="T57" fmla="*/ 27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4" h="30">
                  <a:moveTo>
                    <a:pt x="0" y="27"/>
                  </a:moveTo>
                  <a:cubicBezTo>
                    <a:pt x="0" y="27"/>
                    <a:pt x="3" y="25"/>
                    <a:pt x="5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8" y="17"/>
                    <a:pt x="10" y="12"/>
                    <a:pt x="10" y="9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0" y="7"/>
                    <a:pt x="10" y="6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7" y="4"/>
                    <a:pt x="7" y="4"/>
                    <a:pt x="7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6" y="6"/>
                    <a:pt x="6" y="7"/>
                    <a:pt x="5" y="9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4" y="12"/>
                    <a:pt x="4" y="15"/>
                    <a:pt x="4" y="15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0" y="11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3" y="4"/>
                    <a:pt x="4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0" y="0"/>
                    <a:pt x="11" y="1"/>
                    <a:pt x="12" y="3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4" y="5"/>
                    <a:pt x="14" y="7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9"/>
                    <a:pt x="3" y="30"/>
                    <a:pt x="3" y="30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0" y="27"/>
                    <a:pt x="0" y="27"/>
                    <a:pt x="0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7" name="Freeform 10"/>
            <p:cNvSpPr>
              <a:spLocks noEditPoints="1"/>
            </p:cNvSpPr>
            <p:nvPr/>
          </p:nvSpPr>
          <p:spPr bwMode="auto">
            <a:xfrm>
              <a:off x="1519" y="1435"/>
              <a:ext cx="63" cy="119"/>
            </a:xfrm>
            <a:custGeom>
              <a:avLst/>
              <a:gdLst>
                <a:gd name="T0" fmla="*/ 3 w 19"/>
                <a:gd name="T1" fmla="*/ 29 h 36"/>
                <a:gd name="T2" fmla="*/ 1 w 19"/>
                <a:gd name="T3" fmla="*/ 30 h 36"/>
                <a:gd name="T4" fmla="*/ 1 w 19"/>
                <a:gd name="T5" fmla="*/ 28 h 36"/>
                <a:gd name="T6" fmla="*/ 2 w 19"/>
                <a:gd name="T7" fmla="*/ 28 h 36"/>
                <a:gd name="T8" fmla="*/ 2 w 19"/>
                <a:gd name="T9" fmla="*/ 28 h 36"/>
                <a:gd name="T10" fmla="*/ 2 w 19"/>
                <a:gd name="T11" fmla="*/ 28 h 36"/>
                <a:gd name="T12" fmla="*/ 2 w 19"/>
                <a:gd name="T13" fmla="*/ 28 h 36"/>
                <a:gd name="T14" fmla="*/ 2 w 19"/>
                <a:gd name="T15" fmla="*/ 28 h 36"/>
                <a:gd name="T16" fmla="*/ 3 w 19"/>
                <a:gd name="T17" fmla="*/ 26 h 36"/>
                <a:gd name="T18" fmla="*/ 6 w 19"/>
                <a:gd name="T19" fmla="*/ 22 h 36"/>
                <a:gd name="T20" fmla="*/ 8 w 19"/>
                <a:gd name="T21" fmla="*/ 19 h 36"/>
                <a:gd name="T22" fmla="*/ 0 w 19"/>
                <a:gd name="T23" fmla="*/ 18 h 36"/>
                <a:gd name="T24" fmla="*/ 1 w 19"/>
                <a:gd name="T25" fmla="*/ 16 h 36"/>
                <a:gd name="T26" fmla="*/ 1 w 19"/>
                <a:gd name="T27" fmla="*/ 15 h 36"/>
                <a:gd name="T28" fmla="*/ 1 w 19"/>
                <a:gd name="T29" fmla="*/ 14 h 36"/>
                <a:gd name="T30" fmla="*/ 2 w 19"/>
                <a:gd name="T31" fmla="*/ 9 h 36"/>
                <a:gd name="T32" fmla="*/ 10 w 19"/>
                <a:gd name="T33" fmla="*/ 0 h 36"/>
                <a:gd name="T34" fmla="*/ 11 w 19"/>
                <a:gd name="T35" fmla="*/ 0 h 36"/>
                <a:gd name="T36" fmla="*/ 17 w 19"/>
                <a:gd name="T37" fmla="*/ 4 h 36"/>
                <a:gd name="T38" fmla="*/ 19 w 19"/>
                <a:gd name="T39" fmla="*/ 10 h 36"/>
                <a:gd name="T40" fmla="*/ 19 w 19"/>
                <a:gd name="T41" fmla="*/ 11 h 36"/>
                <a:gd name="T42" fmla="*/ 8 w 19"/>
                <a:gd name="T43" fmla="*/ 33 h 36"/>
                <a:gd name="T44" fmla="*/ 2 w 19"/>
                <a:gd name="T45" fmla="*/ 31 h 36"/>
                <a:gd name="T46" fmla="*/ 7 w 19"/>
                <a:gd name="T47" fmla="*/ 27 h 36"/>
                <a:gd name="T48" fmla="*/ 10 w 19"/>
                <a:gd name="T49" fmla="*/ 24 h 36"/>
                <a:gd name="T50" fmla="*/ 13 w 19"/>
                <a:gd name="T51" fmla="*/ 19 h 36"/>
                <a:gd name="T52" fmla="*/ 10 w 19"/>
                <a:gd name="T53" fmla="*/ 24 h 36"/>
                <a:gd name="T54" fmla="*/ 11 w 19"/>
                <a:gd name="T55" fmla="*/ 11 h 36"/>
                <a:gd name="T56" fmla="*/ 11 w 19"/>
                <a:gd name="T57" fmla="*/ 11 h 36"/>
                <a:gd name="T58" fmla="*/ 11 w 19"/>
                <a:gd name="T59" fmla="*/ 9 h 36"/>
                <a:gd name="T60" fmla="*/ 10 w 19"/>
                <a:gd name="T61" fmla="*/ 11 h 36"/>
                <a:gd name="T62" fmla="*/ 9 w 19"/>
                <a:gd name="T63" fmla="*/ 17 h 36"/>
                <a:gd name="T64" fmla="*/ 9 w 19"/>
                <a:gd name="T65" fmla="*/ 18 h 36"/>
                <a:gd name="T66" fmla="*/ 15 w 19"/>
                <a:gd name="T67" fmla="*/ 11 h 36"/>
                <a:gd name="T68" fmla="*/ 15 w 19"/>
                <a:gd name="T69" fmla="*/ 11 h 36"/>
                <a:gd name="T70" fmla="*/ 14 w 19"/>
                <a:gd name="T71" fmla="*/ 6 h 36"/>
                <a:gd name="T72" fmla="*/ 13 w 19"/>
                <a:gd name="T73" fmla="*/ 5 h 36"/>
                <a:gd name="T74" fmla="*/ 14 w 19"/>
                <a:gd name="T75" fmla="*/ 6 h 36"/>
                <a:gd name="T76" fmla="*/ 15 w 19"/>
                <a:gd name="T77" fmla="*/ 11 h 36"/>
                <a:gd name="T78" fmla="*/ 15 w 19"/>
                <a:gd name="T79" fmla="*/ 11 h 36"/>
                <a:gd name="T80" fmla="*/ 15 w 19"/>
                <a:gd name="T81" fmla="*/ 11 h 36"/>
                <a:gd name="T82" fmla="*/ 15 w 19"/>
                <a:gd name="T83" fmla="*/ 11 h 36"/>
                <a:gd name="T84" fmla="*/ 7 w 19"/>
                <a:gd name="T85" fmla="*/ 7 h 36"/>
                <a:gd name="T86" fmla="*/ 8 w 19"/>
                <a:gd name="T87" fmla="*/ 6 h 36"/>
                <a:gd name="T88" fmla="*/ 9 w 19"/>
                <a:gd name="T89" fmla="*/ 4 h 36"/>
                <a:gd name="T90" fmla="*/ 9 w 19"/>
                <a:gd name="T91" fmla="*/ 5 h 36"/>
                <a:gd name="T92" fmla="*/ 9 w 19"/>
                <a:gd name="T93" fmla="*/ 5 h 36"/>
                <a:gd name="T94" fmla="*/ 11 w 19"/>
                <a:gd name="T95" fmla="*/ 4 h 36"/>
                <a:gd name="T96" fmla="*/ 11 w 19"/>
                <a:gd name="T97" fmla="*/ 4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" h="36">
                  <a:moveTo>
                    <a:pt x="2" y="31"/>
                  </a:moveTo>
                  <a:cubicBezTo>
                    <a:pt x="3" y="29"/>
                    <a:pt x="3" y="29"/>
                    <a:pt x="3" y="29"/>
                  </a:cubicBezTo>
                  <a:cubicBezTo>
                    <a:pt x="2" y="31"/>
                    <a:pt x="2" y="31"/>
                    <a:pt x="2" y="31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1" y="29"/>
                    <a:pt x="1" y="29"/>
                    <a:pt x="1" y="29"/>
                  </a:cubicBezTo>
                  <a:cubicBezTo>
                    <a:pt x="1" y="28"/>
                    <a:pt x="1" y="29"/>
                    <a:pt x="1" y="28"/>
                  </a:cubicBezTo>
                  <a:cubicBezTo>
                    <a:pt x="1" y="28"/>
                    <a:pt x="1" y="28"/>
                    <a:pt x="1" y="28"/>
                  </a:cubicBezTo>
                  <a:cubicBezTo>
                    <a:pt x="1" y="28"/>
                    <a:pt x="1" y="28"/>
                    <a:pt x="2" y="28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2" y="27"/>
                    <a:pt x="3" y="27"/>
                    <a:pt x="3" y="26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4" y="25"/>
                    <a:pt x="5" y="24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7" y="21"/>
                    <a:pt x="8" y="20"/>
                    <a:pt x="8" y="19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1" y="15"/>
                    <a:pt x="1" y="14"/>
                    <a:pt x="1" y="14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1" y="12"/>
                    <a:pt x="2" y="11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4" y="6"/>
                    <a:pt x="5" y="1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4" y="0"/>
                    <a:pt x="16" y="2"/>
                    <a:pt x="17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8" y="6"/>
                    <a:pt x="19" y="8"/>
                    <a:pt x="19" y="10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19" y="21"/>
                    <a:pt x="10" y="31"/>
                    <a:pt x="8" y="33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7" y="36"/>
                    <a:pt x="7" y="36"/>
                    <a:pt x="7" y="36"/>
                  </a:cubicBezTo>
                  <a:cubicBezTo>
                    <a:pt x="2" y="31"/>
                    <a:pt x="2" y="31"/>
                    <a:pt x="2" y="31"/>
                  </a:cubicBezTo>
                  <a:close/>
                  <a:moveTo>
                    <a:pt x="10" y="24"/>
                  </a:moveTo>
                  <a:cubicBezTo>
                    <a:pt x="9" y="25"/>
                    <a:pt x="8" y="26"/>
                    <a:pt x="7" y="27"/>
                  </a:cubicBezTo>
                  <a:cubicBezTo>
                    <a:pt x="7" y="27"/>
                    <a:pt x="7" y="27"/>
                    <a:pt x="7" y="27"/>
                  </a:cubicBezTo>
                  <a:cubicBezTo>
                    <a:pt x="8" y="26"/>
                    <a:pt x="9" y="25"/>
                    <a:pt x="10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1" y="22"/>
                    <a:pt x="12" y="21"/>
                    <a:pt x="13" y="19"/>
                  </a:cubicBezTo>
                  <a:cubicBezTo>
                    <a:pt x="13" y="19"/>
                    <a:pt x="13" y="19"/>
                    <a:pt x="13" y="19"/>
                  </a:cubicBezTo>
                  <a:cubicBezTo>
                    <a:pt x="12" y="21"/>
                    <a:pt x="11" y="22"/>
                    <a:pt x="10" y="24"/>
                  </a:cubicBezTo>
                  <a:close/>
                  <a:moveTo>
                    <a:pt x="9" y="18"/>
                  </a:moveTo>
                  <a:cubicBezTo>
                    <a:pt x="10" y="16"/>
                    <a:pt x="11" y="13"/>
                    <a:pt x="11" y="11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1" y="10"/>
                    <a:pt x="11" y="10"/>
                    <a:pt x="11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1" y="10"/>
                    <a:pt x="10" y="11"/>
                    <a:pt x="10" y="11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9" y="14"/>
                    <a:pt x="9" y="16"/>
                    <a:pt x="9" y="17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8"/>
                    <a:pt x="9" y="18"/>
                    <a:pt x="9" y="18"/>
                  </a:cubicBezTo>
                  <a:close/>
                  <a:moveTo>
                    <a:pt x="15" y="11"/>
                  </a:moveTo>
                  <a:cubicBezTo>
                    <a:pt x="15" y="11"/>
                    <a:pt x="15" y="11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9"/>
                    <a:pt x="15" y="7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3" y="6"/>
                    <a:pt x="13" y="5"/>
                    <a:pt x="13" y="5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5"/>
                    <a:pt x="13" y="6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5" y="7"/>
                    <a:pt x="15" y="9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lose/>
                  <a:moveTo>
                    <a:pt x="7" y="7"/>
                  </a:moveTo>
                  <a:cubicBezTo>
                    <a:pt x="8" y="6"/>
                    <a:pt x="8" y="6"/>
                    <a:pt x="8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5"/>
                    <a:pt x="9" y="5"/>
                    <a:pt x="9" y="4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9" y="5"/>
                    <a:pt x="8" y="6"/>
                    <a:pt x="7" y="7"/>
                  </a:cubicBezTo>
                  <a:close/>
                  <a:moveTo>
                    <a:pt x="9" y="5"/>
                  </a:move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lose/>
                  <a:moveTo>
                    <a:pt x="11" y="4"/>
                  </a:move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8" name="Freeform 11"/>
            <p:cNvSpPr>
              <a:spLocks noEditPoints="1"/>
            </p:cNvSpPr>
            <p:nvPr/>
          </p:nvSpPr>
          <p:spPr bwMode="auto">
            <a:xfrm>
              <a:off x="1364" y="1659"/>
              <a:ext cx="221" cy="115"/>
            </a:xfrm>
            <a:custGeom>
              <a:avLst/>
              <a:gdLst>
                <a:gd name="T0" fmla="*/ 26 w 67"/>
                <a:gd name="T1" fmla="*/ 35 h 35"/>
                <a:gd name="T2" fmla="*/ 0 w 67"/>
                <a:gd name="T3" fmla="*/ 21 h 35"/>
                <a:gd name="T4" fmla="*/ 0 w 67"/>
                <a:gd name="T5" fmla="*/ 21 h 35"/>
                <a:gd name="T6" fmla="*/ 3 w 67"/>
                <a:gd name="T7" fmla="*/ 19 h 35"/>
                <a:gd name="T8" fmla="*/ 4 w 67"/>
                <a:gd name="T9" fmla="*/ 21 h 35"/>
                <a:gd name="T10" fmla="*/ 4 w 67"/>
                <a:gd name="T11" fmla="*/ 21 h 35"/>
                <a:gd name="T12" fmla="*/ 8 w 67"/>
                <a:gd name="T13" fmla="*/ 25 h 35"/>
                <a:gd name="T14" fmla="*/ 8 w 67"/>
                <a:gd name="T15" fmla="*/ 25 h 35"/>
                <a:gd name="T16" fmla="*/ 26 w 67"/>
                <a:gd name="T17" fmla="*/ 31 h 35"/>
                <a:gd name="T18" fmla="*/ 26 w 67"/>
                <a:gd name="T19" fmla="*/ 31 h 35"/>
                <a:gd name="T20" fmla="*/ 36 w 67"/>
                <a:gd name="T21" fmla="*/ 29 h 35"/>
                <a:gd name="T22" fmla="*/ 36 w 67"/>
                <a:gd name="T23" fmla="*/ 29 h 35"/>
                <a:gd name="T24" fmla="*/ 59 w 67"/>
                <a:gd name="T25" fmla="*/ 13 h 35"/>
                <a:gd name="T26" fmla="*/ 59 w 67"/>
                <a:gd name="T27" fmla="*/ 13 h 35"/>
                <a:gd name="T28" fmla="*/ 63 w 67"/>
                <a:gd name="T29" fmla="*/ 0 h 35"/>
                <a:gd name="T30" fmla="*/ 63 w 67"/>
                <a:gd name="T31" fmla="*/ 0 h 35"/>
                <a:gd name="T32" fmla="*/ 67 w 67"/>
                <a:gd name="T33" fmla="*/ 1 h 35"/>
                <a:gd name="T34" fmla="*/ 37 w 67"/>
                <a:gd name="T35" fmla="*/ 33 h 35"/>
                <a:gd name="T36" fmla="*/ 37 w 67"/>
                <a:gd name="T37" fmla="*/ 33 h 35"/>
                <a:gd name="T38" fmla="*/ 26 w 67"/>
                <a:gd name="T39" fmla="*/ 35 h 35"/>
                <a:gd name="T40" fmla="*/ 26 w 67"/>
                <a:gd name="T41" fmla="*/ 35 h 35"/>
                <a:gd name="T42" fmla="*/ 26 w 67"/>
                <a:gd name="T43" fmla="*/ 35 h 35"/>
                <a:gd name="T44" fmla="*/ 0 w 67"/>
                <a:gd name="T45" fmla="*/ 21 h 35"/>
                <a:gd name="T46" fmla="*/ 0 w 67"/>
                <a:gd name="T47" fmla="*/ 21 h 35"/>
                <a:gd name="T48" fmla="*/ 0 w 67"/>
                <a:gd name="T49" fmla="*/ 21 h 35"/>
                <a:gd name="T50" fmla="*/ 0 w 67"/>
                <a:gd name="T51" fmla="*/ 21 h 35"/>
                <a:gd name="T52" fmla="*/ 0 w 67"/>
                <a:gd name="T53" fmla="*/ 21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7" h="35">
                  <a:moveTo>
                    <a:pt x="26" y="35"/>
                  </a:moveTo>
                  <a:cubicBezTo>
                    <a:pt x="7" y="35"/>
                    <a:pt x="0" y="22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19"/>
                    <a:pt x="3" y="20"/>
                    <a:pt x="4" y="21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5" y="22"/>
                    <a:pt x="6" y="23"/>
                    <a:pt x="8" y="25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11" y="28"/>
                    <a:pt x="17" y="31"/>
                    <a:pt x="26" y="31"/>
                  </a:cubicBezTo>
                  <a:cubicBezTo>
                    <a:pt x="26" y="31"/>
                    <a:pt x="26" y="31"/>
                    <a:pt x="26" y="31"/>
                  </a:cubicBezTo>
                  <a:cubicBezTo>
                    <a:pt x="29" y="31"/>
                    <a:pt x="32" y="30"/>
                    <a:pt x="36" y="29"/>
                  </a:cubicBezTo>
                  <a:cubicBezTo>
                    <a:pt x="36" y="29"/>
                    <a:pt x="36" y="29"/>
                    <a:pt x="36" y="29"/>
                  </a:cubicBezTo>
                  <a:cubicBezTo>
                    <a:pt x="48" y="27"/>
                    <a:pt x="55" y="19"/>
                    <a:pt x="59" y="13"/>
                  </a:cubicBezTo>
                  <a:cubicBezTo>
                    <a:pt x="59" y="13"/>
                    <a:pt x="59" y="13"/>
                    <a:pt x="59" y="13"/>
                  </a:cubicBezTo>
                  <a:cubicBezTo>
                    <a:pt x="63" y="6"/>
                    <a:pt x="63" y="0"/>
                    <a:pt x="63" y="0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67" y="1"/>
                    <a:pt x="67" y="1"/>
                    <a:pt x="67" y="1"/>
                  </a:cubicBezTo>
                  <a:cubicBezTo>
                    <a:pt x="67" y="1"/>
                    <a:pt x="64" y="27"/>
                    <a:pt x="37" y="33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33" y="34"/>
                    <a:pt x="29" y="35"/>
                    <a:pt x="26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6" y="35"/>
                    <a:pt x="26" y="35"/>
                    <a:pt x="26" y="35"/>
                  </a:cubicBezTo>
                  <a:close/>
                  <a:moveTo>
                    <a:pt x="0" y="21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9" name="Freeform 12"/>
            <p:cNvSpPr>
              <a:spLocks noEditPoints="1"/>
            </p:cNvSpPr>
            <p:nvPr/>
          </p:nvSpPr>
          <p:spPr bwMode="auto">
            <a:xfrm>
              <a:off x="1354" y="1652"/>
              <a:ext cx="238" cy="129"/>
            </a:xfrm>
            <a:custGeom>
              <a:avLst/>
              <a:gdLst>
                <a:gd name="T0" fmla="*/ 29 w 72"/>
                <a:gd name="T1" fmla="*/ 37 h 39"/>
                <a:gd name="T2" fmla="*/ 29 w 72"/>
                <a:gd name="T3" fmla="*/ 35 h 39"/>
                <a:gd name="T4" fmla="*/ 39 w 72"/>
                <a:gd name="T5" fmla="*/ 33 h 39"/>
                <a:gd name="T6" fmla="*/ 29 w 72"/>
                <a:gd name="T7" fmla="*/ 35 h 39"/>
                <a:gd name="T8" fmla="*/ 29 w 72"/>
                <a:gd name="T9" fmla="*/ 35 h 39"/>
                <a:gd name="T10" fmla="*/ 29 w 72"/>
                <a:gd name="T11" fmla="*/ 35 h 39"/>
                <a:gd name="T12" fmla="*/ 29 w 72"/>
                <a:gd name="T13" fmla="*/ 37 h 39"/>
                <a:gd name="T14" fmla="*/ 29 w 72"/>
                <a:gd name="T15" fmla="*/ 39 h 39"/>
                <a:gd name="T16" fmla="*/ 1 w 72"/>
                <a:gd name="T17" fmla="*/ 25 h 39"/>
                <a:gd name="T18" fmla="*/ 1 w 72"/>
                <a:gd name="T19" fmla="*/ 24 h 39"/>
                <a:gd name="T20" fmla="*/ 6 w 72"/>
                <a:gd name="T21" fmla="*/ 19 h 39"/>
                <a:gd name="T22" fmla="*/ 8 w 72"/>
                <a:gd name="T23" fmla="*/ 20 h 39"/>
                <a:gd name="T24" fmla="*/ 8 w 72"/>
                <a:gd name="T25" fmla="*/ 20 h 39"/>
                <a:gd name="T26" fmla="*/ 8 w 72"/>
                <a:gd name="T27" fmla="*/ 20 h 39"/>
                <a:gd name="T28" fmla="*/ 8 w 72"/>
                <a:gd name="T29" fmla="*/ 21 h 39"/>
                <a:gd name="T30" fmla="*/ 8 w 72"/>
                <a:gd name="T31" fmla="*/ 21 h 39"/>
                <a:gd name="T32" fmla="*/ 9 w 72"/>
                <a:gd name="T33" fmla="*/ 22 h 39"/>
                <a:gd name="T34" fmla="*/ 12 w 72"/>
                <a:gd name="T35" fmla="*/ 25 h 39"/>
                <a:gd name="T36" fmla="*/ 29 w 72"/>
                <a:gd name="T37" fmla="*/ 31 h 39"/>
                <a:gd name="T38" fmla="*/ 38 w 72"/>
                <a:gd name="T39" fmla="*/ 29 h 39"/>
                <a:gd name="T40" fmla="*/ 60 w 72"/>
                <a:gd name="T41" fmla="*/ 14 h 39"/>
                <a:gd name="T42" fmla="*/ 64 w 72"/>
                <a:gd name="T43" fmla="*/ 2 h 39"/>
                <a:gd name="T44" fmla="*/ 64 w 72"/>
                <a:gd name="T45" fmla="*/ 2 h 39"/>
                <a:gd name="T46" fmla="*/ 66 w 72"/>
                <a:gd name="T47" fmla="*/ 0 h 39"/>
                <a:gd name="T48" fmla="*/ 70 w 72"/>
                <a:gd name="T49" fmla="*/ 1 h 39"/>
                <a:gd name="T50" fmla="*/ 71 w 72"/>
                <a:gd name="T51" fmla="*/ 1 h 39"/>
                <a:gd name="T52" fmla="*/ 72 w 72"/>
                <a:gd name="T53" fmla="*/ 1 h 39"/>
                <a:gd name="T54" fmla="*/ 72 w 72"/>
                <a:gd name="T55" fmla="*/ 1 h 39"/>
                <a:gd name="T56" fmla="*/ 72 w 72"/>
                <a:gd name="T57" fmla="*/ 1 h 39"/>
                <a:gd name="T58" fmla="*/ 72 w 72"/>
                <a:gd name="T59" fmla="*/ 1 h 39"/>
                <a:gd name="T60" fmla="*/ 72 w 72"/>
                <a:gd name="T61" fmla="*/ 3 h 39"/>
                <a:gd name="T62" fmla="*/ 40 w 72"/>
                <a:gd name="T63" fmla="*/ 37 h 39"/>
                <a:gd name="T64" fmla="*/ 29 w 72"/>
                <a:gd name="T65" fmla="*/ 39 h 39"/>
                <a:gd name="T66" fmla="*/ 3 w 72"/>
                <a:gd name="T67" fmla="*/ 23 h 39"/>
                <a:gd name="T68" fmla="*/ 3 w 72"/>
                <a:gd name="T69" fmla="*/ 23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2" h="39">
                  <a:moveTo>
                    <a:pt x="29" y="39"/>
                  </a:moveTo>
                  <a:cubicBezTo>
                    <a:pt x="29" y="37"/>
                    <a:pt x="29" y="37"/>
                    <a:pt x="29" y="37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32" y="35"/>
                    <a:pt x="35" y="34"/>
                    <a:pt x="39" y="33"/>
                  </a:cubicBezTo>
                  <a:cubicBezTo>
                    <a:pt x="39" y="33"/>
                    <a:pt x="39" y="33"/>
                    <a:pt x="39" y="33"/>
                  </a:cubicBezTo>
                  <a:cubicBezTo>
                    <a:pt x="35" y="34"/>
                    <a:pt x="32" y="35"/>
                    <a:pt x="29" y="35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7"/>
                    <a:pt x="29" y="37"/>
                    <a:pt x="29" y="37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12" y="39"/>
                    <a:pt x="4" y="29"/>
                    <a:pt x="1" y="25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8" y="20"/>
                    <a:pt x="7" y="20"/>
                    <a:pt x="8" y="20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8" y="20"/>
                    <a:pt x="8" y="20"/>
                    <a:pt x="8" y="21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8" y="21"/>
                    <a:pt x="8" y="21"/>
                    <a:pt x="9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9" y="23"/>
                    <a:pt x="11" y="24"/>
                    <a:pt x="12" y="25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15" y="28"/>
                    <a:pt x="20" y="31"/>
                    <a:pt x="29" y="31"/>
                  </a:cubicBezTo>
                  <a:cubicBezTo>
                    <a:pt x="29" y="31"/>
                    <a:pt x="29" y="31"/>
                    <a:pt x="29" y="31"/>
                  </a:cubicBezTo>
                  <a:cubicBezTo>
                    <a:pt x="31" y="31"/>
                    <a:pt x="35" y="30"/>
                    <a:pt x="38" y="29"/>
                  </a:cubicBezTo>
                  <a:cubicBezTo>
                    <a:pt x="38" y="29"/>
                    <a:pt x="38" y="29"/>
                    <a:pt x="38" y="29"/>
                  </a:cubicBezTo>
                  <a:cubicBezTo>
                    <a:pt x="50" y="27"/>
                    <a:pt x="57" y="20"/>
                    <a:pt x="60" y="14"/>
                  </a:cubicBezTo>
                  <a:cubicBezTo>
                    <a:pt x="60" y="14"/>
                    <a:pt x="60" y="14"/>
                    <a:pt x="60" y="14"/>
                  </a:cubicBezTo>
                  <a:cubicBezTo>
                    <a:pt x="63" y="8"/>
                    <a:pt x="64" y="3"/>
                    <a:pt x="64" y="2"/>
                  </a:cubicBezTo>
                  <a:cubicBezTo>
                    <a:pt x="64" y="2"/>
                    <a:pt x="64" y="2"/>
                    <a:pt x="64" y="2"/>
                  </a:cubicBezTo>
                  <a:cubicBezTo>
                    <a:pt x="64" y="2"/>
                    <a:pt x="64" y="2"/>
                    <a:pt x="64" y="2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70" y="1"/>
                    <a:pt x="70" y="1"/>
                    <a:pt x="70" y="1"/>
                  </a:cubicBezTo>
                  <a:cubicBezTo>
                    <a:pt x="70" y="1"/>
                    <a:pt x="70" y="1"/>
                    <a:pt x="70" y="1"/>
                  </a:cubicBezTo>
                  <a:cubicBezTo>
                    <a:pt x="71" y="1"/>
                    <a:pt x="71" y="1"/>
                    <a:pt x="71" y="1"/>
                  </a:cubicBezTo>
                  <a:cubicBezTo>
                    <a:pt x="71" y="1"/>
                    <a:pt x="71" y="1"/>
                    <a:pt x="71" y="1"/>
                  </a:cubicBezTo>
                  <a:cubicBezTo>
                    <a:pt x="71" y="1"/>
                    <a:pt x="71" y="1"/>
                    <a:pt x="72" y="1"/>
                  </a:cubicBezTo>
                  <a:cubicBezTo>
                    <a:pt x="72" y="1"/>
                    <a:pt x="72" y="1"/>
                    <a:pt x="72" y="1"/>
                  </a:cubicBezTo>
                  <a:cubicBezTo>
                    <a:pt x="72" y="1"/>
                    <a:pt x="72" y="1"/>
                    <a:pt x="72" y="1"/>
                  </a:cubicBezTo>
                  <a:cubicBezTo>
                    <a:pt x="72" y="1"/>
                    <a:pt x="72" y="1"/>
                    <a:pt x="72" y="1"/>
                  </a:cubicBezTo>
                  <a:cubicBezTo>
                    <a:pt x="72" y="1"/>
                    <a:pt x="72" y="1"/>
                    <a:pt x="72" y="1"/>
                  </a:cubicBezTo>
                  <a:cubicBezTo>
                    <a:pt x="72" y="1"/>
                    <a:pt x="72" y="1"/>
                    <a:pt x="72" y="1"/>
                  </a:cubicBezTo>
                  <a:cubicBezTo>
                    <a:pt x="72" y="1"/>
                    <a:pt x="72" y="1"/>
                    <a:pt x="72" y="1"/>
                  </a:cubicBezTo>
                  <a:cubicBezTo>
                    <a:pt x="72" y="1"/>
                    <a:pt x="72" y="1"/>
                    <a:pt x="72" y="1"/>
                  </a:cubicBezTo>
                  <a:cubicBezTo>
                    <a:pt x="72" y="2"/>
                    <a:pt x="72" y="2"/>
                    <a:pt x="72" y="3"/>
                  </a:cubicBezTo>
                  <a:cubicBezTo>
                    <a:pt x="72" y="3"/>
                    <a:pt x="72" y="3"/>
                    <a:pt x="72" y="3"/>
                  </a:cubicBezTo>
                  <a:cubicBezTo>
                    <a:pt x="72" y="4"/>
                    <a:pt x="69" y="31"/>
                    <a:pt x="40" y="37"/>
                  </a:cubicBezTo>
                  <a:cubicBezTo>
                    <a:pt x="40" y="37"/>
                    <a:pt x="40" y="37"/>
                    <a:pt x="40" y="37"/>
                  </a:cubicBezTo>
                  <a:cubicBezTo>
                    <a:pt x="36" y="38"/>
                    <a:pt x="32" y="39"/>
                    <a:pt x="29" y="39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39"/>
                    <a:pt x="29" y="39"/>
                    <a:pt x="29" y="39"/>
                  </a:cubicBezTo>
                  <a:close/>
                  <a:moveTo>
                    <a:pt x="3" y="23"/>
                  </a:moveTo>
                  <a:cubicBezTo>
                    <a:pt x="3" y="21"/>
                    <a:pt x="3" y="21"/>
                    <a:pt x="3" y="21"/>
                  </a:cubicBezTo>
                  <a:cubicBezTo>
                    <a:pt x="3" y="23"/>
                    <a:pt x="3" y="23"/>
                    <a:pt x="3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0" name="Freeform 13"/>
            <p:cNvSpPr/>
            <p:nvPr/>
          </p:nvSpPr>
          <p:spPr bwMode="auto">
            <a:xfrm>
              <a:off x="1397" y="1656"/>
              <a:ext cx="7" cy="13"/>
            </a:xfrm>
            <a:custGeom>
              <a:avLst/>
              <a:gdLst>
                <a:gd name="T0" fmla="*/ 0 w 7"/>
                <a:gd name="T1" fmla="*/ 13 h 13"/>
                <a:gd name="T2" fmla="*/ 0 w 7"/>
                <a:gd name="T3" fmla="*/ 0 h 13"/>
                <a:gd name="T4" fmla="*/ 7 w 7"/>
                <a:gd name="T5" fmla="*/ 0 h 13"/>
                <a:gd name="T6" fmla="*/ 7 w 7"/>
                <a:gd name="T7" fmla="*/ 13 h 13"/>
                <a:gd name="T8" fmla="*/ 0 w 7"/>
                <a:gd name="T9" fmla="*/ 13 h 13"/>
                <a:gd name="T10" fmla="*/ 0 w 7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" h="13">
                  <a:moveTo>
                    <a:pt x="0" y="13"/>
                  </a:moveTo>
                  <a:lnTo>
                    <a:pt x="0" y="0"/>
                  </a:lnTo>
                  <a:lnTo>
                    <a:pt x="7" y="0"/>
                  </a:lnTo>
                  <a:lnTo>
                    <a:pt x="7" y="13"/>
                  </a:lnTo>
                  <a:lnTo>
                    <a:pt x="0" y="13"/>
                  </a:ln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1" name="Freeform 14"/>
            <p:cNvSpPr/>
            <p:nvPr/>
          </p:nvSpPr>
          <p:spPr bwMode="auto">
            <a:xfrm>
              <a:off x="1391" y="1649"/>
              <a:ext cx="20" cy="26"/>
            </a:xfrm>
            <a:custGeom>
              <a:avLst/>
              <a:gdLst>
                <a:gd name="T0" fmla="*/ 13 w 20"/>
                <a:gd name="T1" fmla="*/ 26 h 26"/>
                <a:gd name="T2" fmla="*/ 6 w 20"/>
                <a:gd name="T3" fmla="*/ 26 h 26"/>
                <a:gd name="T4" fmla="*/ 6 w 20"/>
                <a:gd name="T5" fmla="*/ 20 h 26"/>
                <a:gd name="T6" fmla="*/ 13 w 20"/>
                <a:gd name="T7" fmla="*/ 20 h 26"/>
                <a:gd name="T8" fmla="*/ 6 w 20"/>
                <a:gd name="T9" fmla="*/ 20 h 26"/>
                <a:gd name="T10" fmla="*/ 6 w 20"/>
                <a:gd name="T11" fmla="*/ 26 h 26"/>
                <a:gd name="T12" fmla="*/ 0 w 20"/>
                <a:gd name="T13" fmla="*/ 26 h 26"/>
                <a:gd name="T14" fmla="*/ 0 w 20"/>
                <a:gd name="T15" fmla="*/ 0 h 26"/>
                <a:gd name="T16" fmla="*/ 6 w 20"/>
                <a:gd name="T17" fmla="*/ 0 h 26"/>
                <a:gd name="T18" fmla="*/ 20 w 20"/>
                <a:gd name="T19" fmla="*/ 0 h 26"/>
                <a:gd name="T20" fmla="*/ 20 w 20"/>
                <a:gd name="T21" fmla="*/ 26 h 26"/>
                <a:gd name="T22" fmla="*/ 13 w 20"/>
                <a:gd name="T23" fmla="*/ 26 h 26"/>
                <a:gd name="T24" fmla="*/ 13 w 20"/>
                <a:gd name="T25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" h="26">
                  <a:moveTo>
                    <a:pt x="13" y="26"/>
                  </a:moveTo>
                  <a:lnTo>
                    <a:pt x="6" y="26"/>
                  </a:lnTo>
                  <a:lnTo>
                    <a:pt x="6" y="20"/>
                  </a:lnTo>
                  <a:lnTo>
                    <a:pt x="13" y="20"/>
                  </a:lnTo>
                  <a:lnTo>
                    <a:pt x="6" y="20"/>
                  </a:lnTo>
                  <a:lnTo>
                    <a:pt x="6" y="26"/>
                  </a:lnTo>
                  <a:lnTo>
                    <a:pt x="0" y="26"/>
                  </a:lnTo>
                  <a:lnTo>
                    <a:pt x="0" y="0"/>
                  </a:lnTo>
                  <a:lnTo>
                    <a:pt x="6" y="0"/>
                  </a:lnTo>
                  <a:lnTo>
                    <a:pt x="20" y="0"/>
                  </a:lnTo>
                  <a:lnTo>
                    <a:pt x="20" y="26"/>
                  </a:lnTo>
                  <a:lnTo>
                    <a:pt x="13" y="26"/>
                  </a:lnTo>
                  <a:lnTo>
                    <a:pt x="13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2" name="Freeform 15"/>
            <p:cNvSpPr/>
            <p:nvPr/>
          </p:nvSpPr>
          <p:spPr bwMode="auto">
            <a:xfrm>
              <a:off x="1536" y="1626"/>
              <a:ext cx="16" cy="13"/>
            </a:xfrm>
            <a:custGeom>
              <a:avLst/>
              <a:gdLst>
                <a:gd name="T0" fmla="*/ 0 w 16"/>
                <a:gd name="T1" fmla="*/ 13 h 13"/>
                <a:gd name="T2" fmla="*/ 0 w 16"/>
                <a:gd name="T3" fmla="*/ 0 h 13"/>
                <a:gd name="T4" fmla="*/ 16 w 16"/>
                <a:gd name="T5" fmla="*/ 0 h 13"/>
                <a:gd name="T6" fmla="*/ 16 w 16"/>
                <a:gd name="T7" fmla="*/ 13 h 13"/>
                <a:gd name="T8" fmla="*/ 0 w 16"/>
                <a:gd name="T9" fmla="*/ 13 h 13"/>
                <a:gd name="T10" fmla="*/ 0 w 16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3">
                  <a:moveTo>
                    <a:pt x="0" y="13"/>
                  </a:moveTo>
                  <a:lnTo>
                    <a:pt x="0" y="0"/>
                  </a:lnTo>
                  <a:lnTo>
                    <a:pt x="16" y="0"/>
                  </a:lnTo>
                  <a:lnTo>
                    <a:pt x="16" y="13"/>
                  </a:lnTo>
                  <a:lnTo>
                    <a:pt x="0" y="13"/>
                  </a:ln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3" name="Freeform 16"/>
            <p:cNvSpPr>
              <a:spLocks noEditPoints="1"/>
            </p:cNvSpPr>
            <p:nvPr/>
          </p:nvSpPr>
          <p:spPr bwMode="auto">
            <a:xfrm>
              <a:off x="1529" y="1619"/>
              <a:ext cx="30" cy="27"/>
            </a:xfrm>
            <a:custGeom>
              <a:avLst/>
              <a:gdLst>
                <a:gd name="T0" fmla="*/ 23 w 30"/>
                <a:gd name="T1" fmla="*/ 27 h 27"/>
                <a:gd name="T2" fmla="*/ 7 w 30"/>
                <a:gd name="T3" fmla="*/ 27 h 27"/>
                <a:gd name="T4" fmla="*/ 7 w 30"/>
                <a:gd name="T5" fmla="*/ 20 h 27"/>
                <a:gd name="T6" fmla="*/ 14 w 30"/>
                <a:gd name="T7" fmla="*/ 20 h 27"/>
                <a:gd name="T8" fmla="*/ 7 w 30"/>
                <a:gd name="T9" fmla="*/ 20 h 27"/>
                <a:gd name="T10" fmla="*/ 7 w 30"/>
                <a:gd name="T11" fmla="*/ 27 h 27"/>
                <a:gd name="T12" fmla="*/ 0 w 30"/>
                <a:gd name="T13" fmla="*/ 27 h 27"/>
                <a:gd name="T14" fmla="*/ 0 w 30"/>
                <a:gd name="T15" fmla="*/ 0 h 27"/>
                <a:gd name="T16" fmla="*/ 30 w 30"/>
                <a:gd name="T17" fmla="*/ 0 h 27"/>
                <a:gd name="T18" fmla="*/ 30 w 30"/>
                <a:gd name="T19" fmla="*/ 27 h 27"/>
                <a:gd name="T20" fmla="*/ 23 w 30"/>
                <a:gd name="T21" fmla="*/ 27 h 27"/>
                <a:gd name="T22" fmla="*/ 23 w 30"/>
                <a:gd name="T23" fmla="*/ 27 h 27"/>
                <a:gd name="T24" fmla="*/ 17 w 30"/>
                <a:gd name="T25" fmla="*/ 14 h 27"/>
                <a:gd name="T26" fmla="*/ 17 w 30"/>
                <a:gd name="T27" fmla="*/ 14 h 27"/>
                <a:gd name="T28" fmla="*/ 14 w 30"/>
                <a:gd name="T29" fmla="*/ 14 h 27"/>
                <a:gd name="T30" fmla="*/ 14 w 30"/>
                <a:gd name="T31" fmla="*/ 14 h 27"/>
                <a:gd name="T32" fmla="*/ 17 w 30"/>
                <a:gd name="T33" fmla="*/ 14 h 27"/>
                <a:gd name="T34" fmla="*/ 17 w 30"/>
                <a:gd name="T35" fmla="*/ 14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0" h="27">
                  <a:moveTo>
                    <a:pt x="23" y="27"/>
                  </a:moveTo>
                  <a:lnTo>
                    <a:pt x="7" y="27"/>
                  </a:lnTo>
                  <a:lnTo>
                    <a:pt x="7" y="20"/>
                  </a:lnTo>
                  <a:lnTo>
                    <a:pt x="14" y="20"/>
                  </a:lnTo>
                  <a:lnTo>
                    <a:pt x="7" y="20"/>
                  </a:lnTo>
                  <a:lnTo>
                    <a:pt x="7" y="27"/>
                  </a:lnTo>
                  <a:lnTo>
                    <a:pt x="0" y="27"/>
                  </a:lnTo>
                  <a:lnTo>
                    <a:pt x="0" y="0"/>
                  </a:lnTo>
                  <a:lnTo>
                    <a:pt x="30" y="0"/>
                  </a:lnTo>
                  <a:lnTo>
                    <a:pt x="30" y="27"/>
                  </a:lnTo>
                  <a:lnTo>
                    <a:pt x="23" y="27"/>
                  </a:lnTo>
                  <a:lnTo>
                    <a:pt x="23" y="27"/>
                  </a:lnTo>
                  <a:close/>
                  <a:moveTo>
                    <a:pt x="17" y="14"/>
                  </a:moveTo>
                  <a:lnTo>
                    <a:pt x="17" y="14"/>
                  </a:lnTo>
                  <a:lnTo>
                    <a:pt x="14" y="14"/>
                  </a:lnTo>
                  <a:lnTo>
                    <a:pt x="14" y="14"/>
                  </a:lnTo>
                  <a:lnTo>
                    <a:pt x="17" y="14"/>
                  </a:lnTo>
                  <a:lnTo>
                    <a:pt x="17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4" name="Freeform 17"/>
            <p:cNvSpPr/>
            <p:nvPr/>
          </p:nvSpPr>
          <p:spPr bwMode="auto">
            <a:xfrm>
              <a:off x="1318" y="1893"/>
              <a:ext cx="343" cy="378"/>
            </a:xfrm>
            <a:custGeom>
              <a:avLst/>
              <a:gdLst>
                <a:gd name="T0" fmla="*/ 17 w 104"/>
                <a:gd name="T1" fmla="*/ 89 h 115"/>
                <a:gd name="T2" fmla="*/ 0 w 104"/>
                <a:gd name="T3" fmla="*/ 53 h 115"/>
                <a:gd name="T4" fmla="*/ 0 w 104"/>
                <a:gd name="T5" fmla="*/ 53 h 115"/>
                <a:gd name="T6" fmla="*/ 0 w 104"/>
                <a:gd name="T7" fmla="*/ 50 h 115"/>
                <a:gd name="T8" fmla="*/ 0 w 104"/>
                <a:gd name="T9" fmla="*/ 50 h 115"/>
                <a:gd name="T10" fmla="*/ 31 w 104"/>
                <a:gd name="T11" fmla="*/ 5 h 115"/>
                <a:gd name="T12" fmla="*/ 31 w 104"/>
                <a:gd name="T13" fmla="*/ 5 h 115"/>
                <a:gd name="T14" fmla="*/ 33 w 104"/>
                <a:gd name="T15" fmla="*/ 8 h 115"/>
                <a:gd name="T16" fmla="*/ 19 w 104"/>
                <a:gd name="T17" fmla="*/ 19 h 115"/>
                <a:gd name="T18" fmla="*/ 19 w 104"/>
                <a:gd name="T19" fmla="*/ 19 h 115"/>
                <a:gd name="T20" fmla="*/ 4 w 104"/>
                <a:gd name="T21" fmla="*/ 50 h 115"/>
                <a:gd name="T22" fmla="*/ 4 w 104"/>
                <a:gd name="T23" fmla="*/ 50 h 115"/>
                <a:gd name="T24" fmla="*/ 4 w 104"/>
                <a:gd name="T25" fmla="*/ 52 h 115"/>
                <a:gd name="T26" fmla="*/ 4 w 104"/>
                <a:gd name="T27" fmla="*/ 52 h 115"/>
                <a:gd name="T28" fmla="*/ 20 w 104"/>
                <a:gd name="T29" fmla="*/ 86 h 115"/>
                <a:gd name="T30" fmla="*/ 20 w 104"/>
                <a:gd name="T31" fmla="*/ 86 h 115"/>
                <a:gd name="T32" fmla="*/ 51 w 104"/>
                <a:gd name="T33" fmla="*/ 111 h 115"/>
                <a:gd name="T34" fmla="*/ 51 w 104"/>
                <a:gd name="T35" fmla="*/ 111 h 115"/>
                <a:gd name="T36" fmla="*/ 83 w 104"/>
                <a:gd name="T37" fmla="*/ 81 h 115"/>
                <a:gd name="T38" fmla="*/ 83 w 104"/>
                <a:gd name="T39" fmla="*/ 81 h 115"/>
                <a:gd name="T40" fmla="*/ 100 w 104"/>
                <a:gd name="T41" fmla="*/ 39 h 115"/>
                <a:gd name="T42" fmla="*/ 100 w 104"/>
                <a:gd name="T43" fmla="*/ 39 h 115"/>
                <a:gd name="T44" fmla="*/ 100 w 104"/>
                <a:gd name="T45" fmla="*/ 39 h 115"/>
                <a:gd name="T46" fmla="*/ 100 w 104"/>
                <a:gd name="T47" fmla="*/ 39 h 115"/>
                <a:gd name="T48" fmla="*/ 91 w 104"/>
                <a:gd name="T49" fmla="*/ 16 h 115"/>
                <a:gd name="T50" fmla="*/ 91 w 104"/>
                <a:gd name="T51" fmla="*/ 16 h 115"/>
                <a:gd name="T52" fmla="*/ 79 w 104"/>
                <a:gd name="T53" fmla="*/ 4 h 115"/>
                <a:gd name="T54" fmla="*/ 79 w 104"/>
                <a:gd name="T55" fmla="*/ 4 h 115"/>
                <a:gd name="T56" fmla="*/ 79 w 104"/>
                <a:gd name="T57" fmla="*/ 0 h 115"/>
                <a:gd name="T58" fmla="*/ 94 w 104"/>
                <a:gd name="T59" fmla="*/ 13 h 115"/>
                <a:gd name="T60" fmla="*/ 94 w 104"/>
                <a:gd name="T61" fmla="*/ 13 h 115"/>
                <a:gd name="T62" fmla="*/ 104 w 104"/>
                <a:gd name="T63" fmla="*/ 39 h 115"/>
                <a:gd name="T64" fmla="*/ 104 w 104"/>
                <a:gd name="T65" fmla="*/ 39 h 115"/>
                <a:gd name="T66" fmla="*/ 104 w 104"/>
                <a:gd name="T67" fmla="*/ 39 h 115"/>
                <a:gd name="T68" fmla="*/ 104 w 104"/>
                <a:gd name="T69" fmla="*/ 39 h 115"/>
                <a:gd name="T70" fmla="*/ 86 w 104"/>
                <a:gd name="T71" fmla="*/ 84 h 115"/>
                <a:gd name="T72" fmla="*/ 86 w 104"/>
                <a:gd name="T73" fmla="*/ 84 h 115"/>
                <a:gd name="T74" fmla="*/ 51 w 104"/>
                <a:gd name="T75" fmla="*/ 115 h 115"/>
                <a:gd name="T76" fmla="*/ 51 w 104"/>
                <a:gd name="T77" fmla="*/ 115 h 115"/>
                <a:gd name="T78" fmla="*/ 17 w 104"/>
                <a:gd name="T79" fmla="*/ 89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04" h="115">
                  <a:moveTo>
                    <a:pt x="17" y="89"/>
                  </a:moveTo>
                  <a:cubicBezTo>
                    <a:pt x="7" y="75"/>
                    <a:pt x="1" y="60"/>
                    <a:pt x="0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52"/>
                    <a:pt x="0" y="51"/>
                    <a:pt x="0" y="50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0" y="21"/>
                    <a:pt x="31" y="5"/>
                    <a:pt x="31" y="5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3" y="9"/>
                    <a:pt x="26" y="12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1" y="27"/>
                    <a:pt x="4" y="37"/>
                    <a:pt x="4" y="50"/>
                  </a:cubicBezTo>
                  <a:cubicBezTo>
                    <a:pt x="4" y="50"/>
                    <a:pt x="4" y="50"/>
                    <a:pt x="4" y="50"/>
                  </a:cubicBezTo>
                  <a:cubicBezTo>
                    <a:pt x="4" y="51"/>
                    <a:pt x="4" y="52"/>
                    <a:pt x="4" y="52"/>
                  </a:cubicBezTo>
                  <a:cubicBezTo>
                    <a:pt x="4" y="52"/>
                    <a:pt x="4" y="52"/>
                    <a:pt x="4" y="52"/>
                  </a:cubicBezTo>
                  <a:cubicBezTo>
                    <a:pt x="4" y="58"/>
                    <a:pt x="11" y="73"/>
                    <a:pt x="20" y="86"/>
                  </a:cubicBezTo>
                  <a:cubicBezTo>
                    <a:pt x="20" y="86"/>
                    <a:pt x="20" y="86"/>
                    <a:pt x="20" y="86"/>
                  </a:cubicBezTo>
                  <a:cubicBezTo>
                    <a:pt x="29" y="100"/>
                    <a:pt x="41" y="111"/>
                    <a:pt x="51" y="111"/>
                  </a:cubicBezTo>
                  <a:cubicBezTo>
                    <a:pt x="51" y="111"/>
                    <a:pt x="51" y="111"/>
                    <a:pt x="51" y="111"/>
                  </a:cubicBezTo>
                  <a:cubicBezTo>
                    <a:pt x="60" y="111"/>
                    <a:pt x="73" y="98"/>
                    <a:pt x="83" y="81"/>
                  </a:cubicBezTo>
                  <a:cubicBezTo>
                    <a:pt x="83" y="81"/>
                    <a:pt x="83" y="81"/>
                    <a:pt x="83" y="81"/>
                  </a:cubicBezTo>
                  <a:cubicBezTo>
                    <a:pt x="93" y="65"/>
                    <a:pt x="100" y="47"/>
                    <a:pt x="100" y="39"/>
                  </a:cubicBezTo>
                  <a:cubicBezTo>
                    <a:pt x="100" y="39"/>
                    <a:pt x="100" y="39"/>
                    <a:pt x="100" y="39"/>
                  </a:cubicBezTo>
                  <a:cubicBezTo>
                    <a:pt x="100" y="39"/>
                    <a:pt x="100" y="39"/>
                    <a:pt x="100" y="39"/>
                  </a:cubicBezTo>
                  <a:cubicBezTo>
                    <a:pt x="100" y="39"/>
                    <a:pt x="100" y="39"/>
                    <a:pt x="100" y="39"/>
                  </a:cubicBezTo>
                  <a:cubicBezTo>
                    <a:pt x="100" y="31"/>
                    <a:pt x="96" y="22"/>
                    <a:pt x="91" y="16"/>
                  </a:cubicBezTo>
                  <a:cubicBezTo>
                    <a:pt x="91" y="16"/>
                    <a:pt x="91" y="16"/>
                    <a:pt x="91" y="16"/>
                  </a:cubicBezTo>
                  <a:cubicBezTo>
                    <a:pt x="86" y="9"/>
                    <a:pt x="80" y="4"/>
                    <a:pt x="79" y="4"/>
                  </a:cubicBezTo>
                  <a:cubicBezTo>
                    <a:pt x="79" y="4"/>
                    <a:pt x="79" y="4"/>
                    <a:pt x="79" y="4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84" y="1"/>
                    <a:pt x="89" y="6"/>
                    <a:pt x="94" y="13"/>
                  </a:cubicBezTo>
                  <a:cubicBezTo>
                    <a:pt x="94" y="13"/>
                    <a:pt x="94" y="13"/>
                    <a:pt x="94" y="13"/>
                  </a:cubicBezTo>
                  <a:cubicBezTo>
                    <a:pt x="99" y="21"/>
                    <a:pt x="104" y="30"/>
                    <a:pt x="104" y="39"/>
                  </a:cubicBezTo>
                  <a:cubicBezTo>
                    <a:pt x="104" y="39"/>
                    <a:pt x="104" y="39"/>
                    <a:pt x="104" y="39"/>
                  </a:cubicBezTo>
                  <a:cubicBezTo>
                    <a:pt x="104" y="39"/>
                    <a:pt x="104" y="39"/>
                    <a:pt x="104" y="39"/>
                  </a:cubicBezTo>
                  <a:cubicBezTo>
                    <a:pt x="104" y="39"/>
                    <a:pt x="104" y="39"/>
                    <a:pt x="104" y="39"/>
                  </a:cubicBezTo>
                  <a:cubicBezTo>
                    <a:pt x="104" y="49"/>
                    <a:pt x="97" y="67"/>
                    <a:pt x="86" y="84"/>
                  </a:cubicBezTo>
                  <a:cubicBezTo>
                    <a:pt x="86" y="84"/>
                    <a:pt x="86" y="84"/>
                    <a:pt x="86" y="84"/>
                  </a:cubicBezTo>
                  <a:cubicBezTo>
                    <a:pt x="76" y="100"/>
                    <a:pt x="64" y="115"/>
                    <a:pt x="51" y="115"/>
                  </a:cubicBezTo>
                  <a:cubicBezTo>
                    <a:pt x="51" y="115"/>
                    <a:pt x="51" y="115"/>
                    <a:pt x="51" y="115"/>
                  </a:cubicBezTo>
                  <a:cubicBezTo>
                    <a:pt x="38" y="115"/>
                    <a:pt x="26" y="102"/>
                    <a:pt x="17" y="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5" name="Freeform 18"/>
            <p:cNvSpPr>
              <a:spLocks noEditPoints="1"/>
            </p:cNvSpPr>
            <p:nvPr/>
          </p:nvSpPr>
          <p:spPr bwMode="auto">
            <a:xfrm>
              <a:off x="1312" y="1886"/>
              <a:ext cx="356" cy="392"/>
            </a:xfrm>
            <a:custGeom>
              <a:avLst/>
              <a:gdLst>
                <a:gd name="T0" fmla="*/ 17 w 108"/>
                <a:gd name="T1" fmla="*/ 92 h 119"/>
                <a:gd name="T2" fmla="*/ 0 w 108"/>
                <a:gd name="T3" fmla="*/ 52 h 119"/>
                <a:gd name="T4" fmla="*/ 32 w 108"/>
                <a:gd name="T5" fmla="*/ 5 h 119"/>
                <a:gd name="T6" fmla="*/ 37 w 108"/>
                <a:gd name="T7" fmla="*/ 10 h 119"/>
                <a:gd name="T8" fmla="*/ 35 w 108"/>
                <a:gd name="T9" fmla="*/ 12 h 119"/>
                <a:gd name="T10" fmla="*/ 32 w 108"/>
                <a:gd name="T11" fmla="*/ 15 h 119"/>
                <a:gd name="T12" fmla="*/ 22 w 108"/>
                <a:gd name="T13" fmla="*/ 23 h 119"/>
                <a:gd name="T14" fmla="*/ 8 w 108"/>
                <a:gd name="T15" fmla="*/ 52 h 119"/>
                <a:gd name="T16" fmla="*/ 24 w 108"/>
                <a:gd name="T17" fmla="*/ 87 h 119"/>
                <a:gd name="T18" fmla="*/ 53 w 108"/>
                <a:gd name="T19" fmla="*/ 111 h 119"/>
                <a:gd name="T20" fmla="*/ 53 w 108"/>
                <a:gd name="T21" fmla="*/ 111 h 119"/>
                <a:gd name="T22" fmla="*/ 54 w 108"/>
                <a:gd name="T23" fmla="*/ 111 h 119"/>
                <a:gd name="T24" fmla="*/ 100 w 108"/>
                <a:gd name="T25" fmla="*/ 41 h 119"/>
                <a:gd name="T26" fmla="*/ 100 w 108"/>
                <a:gd name="T27" fmla="*/ 41 h 119"/>
                <a:gd name="T28" fmla="*/ 91 w 108"/>
                <a:gd name="T29" fmla="*/ 19 h 119"/>
                <a:gd name="T30" fmla="*/ 82 w 108"/>
                <a:gd name="T31" fmla="*/ 8 h 119"/>
                <a:gd name="T32" fmla="*/ 82 w 108"/>
                <a:gd name="T33" fmla="*/ 0 h 119"/>
                <a:gd name="T34" fmla="*/ 108 w 108"/>
                <a:gd name="T35" fmla="*/ 41 h 119"/>
                <a:gd name="T36" fmla="*/ 108 w 108"/>
                <a:gd name="T37" fmla="*/ 41 h 119"/>
                <a:gd name="T38" fmla="*/ 53 w 108"/>
                <a:gd name="T39" fmla="*/ 119 h 119"/>
                <a:gd name="T40" fmla="*/ 53 w 108"/>
                <a:gd name="T41" fmla="*/ 115 h 119"/>
                <a:gd name="T42" fmla="*/ 54 w 108"/>
                <a:gd name="T43" fmla="*/ 115 h 119"/>
                <a:gd name="T44" fmla="*/ 53 w 108"/>
                <a:gd name="T45" fmla="*/ 115 h 119"/>
                <a:gd name="T46" fmla="*/ 53 w 108"/>
                <a:gd name="T47" fmla="*/ 115 h 119"/>
                <a:gd name="T48" fmla="*/ 53 w 108"/>
                <a:gd name="T49" fmla="*/ 115 h 119"/>
                <a:gd name="T50" fmla="*/ 104 w 108"/>
                <a:gd name="T51" fmla="*/ 41 h 119"/>
                <a:gd name="T52" fmla="*/ 95 w 108"/>
                <a:gd name="T53" fmla="*/ 16 h 119"/>
                <a:gd name="T54" fmla="*/ 95 w 108"/>
                <a:gd name="T55" fmla="*/ 16 h 119"/>
                <a:gd name="T56" fmla="*/ 104 w 108"/>
                <a:gd name="T57" fmla="*/ 41 h 119"/>
                <a:gd name="T58" fmla="*/ 104 w 108"/>
                <a:gd name="T59" fmla="*/ 41 h 119"/>
                <a:gd name="T60" fmla="*/ 89 w 108"/>
                <a:gd name="T61" fmla="*/ 81 h 119"/>
                <a:gd name="T62" fmla="*/ 5 w 108"/>
                <a:gd name="T63" fmla="*/ 58 h 119"/>
                <a:gd name="T64" fmla="*/ 4 w 108"/>
                <a:gd name="T65" fmla="*/ 54 h 119"/>
                <a:gd name="T66" fmla="*/ 4 w 108"/>
                <a:gd name="T67" fmla="*/ 53 h 119"/>
                <a:gd name="T68" fmla="*/ 4 w 108"/>
                <a:gd name="T69" fmla="*/ 52 h 119"/>
                <a:gd name="T70" fmla="*/ 4 w 108"/>
                <a:gd name="T71" fmla="*/ 52 h 119"/>
                <a:gd name="T72" fmla="*/ 4 w 108"/>
                <a:gd name="T73" fmla="*/ 52 h 119"/>
                <a:gd name="T74" fmla="*/ 19 w 108"/>
                <a:gd name="T75" fmla="*/ 20 h 119"/>
                <a:gd name="T76" fmla="*/ 19 w 108"/>
                <a:gd name="T77" fmla="*/ 20 h 119"/>
                <a:gd name="T78" fmla="*/ 27 w 108"/>
                <a:gd name="T79" fmla="*/ 13 h 119"/>
                <a:gd name="T80" fmla="*/ 37 w 108"/>
                <a:gd name="T81" fmla="*/ 10 h 119"/>
                <a:gd name="T82" fmla="*/ 87 w 108"/>
                <a:gd name="T83" fmla="*/ 8 h 119"/>
                <a:gd name="T84" fmla="*/ 85 w 108"/>
                <a:gd name="T85" fmla="*/ 6 h 119"/>
                <a:gd name="T86" fmla="*/ 36 w 108"/>
                <a:gd name="T87" fmla="*/ 9 h 119"/>
                <a:gd name="T88" fmla="*/ 36 w 108"/>
                <a:gd name="T89" fmla="*/ 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08" h="119">
                  <a:moveTo>
                    <a:pt x="17" y="92"/>
                  </a:moveTo>
                  <a:cubicBezTo>
                    <a:pt x="19" y="91"/>
                    <a:pt x="19" y="91"/>
                    <a:pt x="19" y="91"/>
                  </a:cubicBezTo>
                  <a:cubicBezTo>
                    <a:pt x="17" y="92"/>
                    <a:pt x="17" y="92"/>
                    <a:pt x="17" y="92"/>
                  </a:cubicBezTo>
                  <a:cubicBezTo>
                    <a:pt x="7" y="77"/>
                    <a:pt x="1" y="63"/>
                    <a:pt x="0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54"/>
                    <a:pt x="0" y="53"/>
                    <a:pt x="0" y="52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23"/>
                    <a:pt x="29" y="7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7" y="9"/>
                    <a:pt x="37" y="9"/>
                    <a:pt x="37" y="9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5" y="12"/>
                    <a:pt x="35" y="12"/>
                    <a:pt x="35" y="12"/>
                  </a:cubicBezTo>
                  <a:cubicBezTo>
                    <a:pt x="35" y="13"/>
                    <a:pt x="35" y="13"/>
                    <a:pt x="35" y="13"/>
                  </a:cubicBezTo>
                  <a:cubicBezTo>
                    <a:pt x="35" y="13"/>
                    <a:pt x="35" y="13"/>
                    <a:pt x="35" y="13"/>
                  </a:cubicBezTo>
                  <a:cubicBezTo>
                    <a:pt x="34" y="13"/>
                    <a:pt x="33" y="14"/>
                    <a:pt x="32" y="15"/>
                  </a:cubicBezTo>
                  <a:cubicBezTo>
                    <a:pt x="32" y="15"/>
                    <a:pt x="32" y="15"/>
                    <a:pt x="32" y="15"/>
                  </a:cubicBezTo>
                  <a:cubicBezTo>
                    <a:pt x="29" y="17"/>
                    <a:pt x="25" y="19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5" y="30"/>
                    <a:pt x="8" y="40"/>
                    <a:pt x="8" y="52"/>
                  </a:cubicBezTo>
                  <a:cubicBezTo>
                    <a:pt x="8" y="52"/>
                    <a:pt x="8" y="52"/>
                    <a:pt x="8" y="52"/>
                  </a:cubicBezTo>
                  <a:cubicBezTo>
                    <a:pt x="8" y="52"/>
                    <a:pt x="8" y="52"/>
                    <a:pt x="8" y="52"/>
                  </a:cubicBezTo>
                  <a:cubicBezTo>
                    <a:pt x="8" y="53"/>
                    <a:pt x="8" y="54"/>
                    <a:pt x="8" y="54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8" y="59"/>
                    <a:pt x="15" y="74"/>
                    <a:pt x="24" y="87"/>
                  </a:cubicBezTo>
                  <a:cubicBezTo>
                    <a:pt x="24" y="87"/>
                    <a:pt x="24" y="87"/>
                    <a:pt x="24" y="87"/>
                  </a:cubicBezTo>
                  <a:cubicBezTo>
                    <a:pt x="32" y="100"/>
                    <a:pt x="44" y="111"/>
                    <a:pt x="53" y="111"/>
                  </a:cubicBezTo>
                  <a:cubicBezTo>
                    <a:pt x="53" y="111"/>
                    <a:pt x="53" y="111"/>
                    <a:pt x="53" y="111"/>
                  </a:cubicBezTo>
                  <a:cubicBezTo>
                    <a:pt x="53" y="111"/>
                    <a:pt x="53" y="111"/>
                    <a:pt x="53" y="111"/>
                  </a:cubicBezTo>
                  <a:cubicBezTo>
                    <a:pt x="53" y="111"/>
                    <a:pt x="53" y="111"/>
                    <a:pt x="53" y="111"/>
                  </a:cubicBezTo>
                  <a:cubicBezTo>
                    <a:pt x="53" y="111"/>
                    <a:pt x="53" y="111"/>
                    <a:pt x="53" y="111"/>
                  </a:cubicBezTo>
                  <a:cubicBezTo>
                    <a:pt x="53" y="111"/>
                    <a:pt x="53" y="111"/>
                    <a:pt x="53" y="111"/>
                  </a:cubicBezTo>
                  <a:cubicBezTo>
                    <a:pt x="53" y="111"/>
                    <a:pt x="54" y="111"/>
                    <a:pt x="54" y="111"/>
                  </a:cubicBezTo>
                  <a:cubicBezTo>
                    <a:pt x="54" y="111"/>
                    <a:pt x="54" y="111"/>
                    <a:pt x="54" y="111"/>
                  </a:cubicBezTo>
                  <a:cubicBezTo>
                    <a:pt x="61" y="111"/>
                    <a:pt x="74" y="98"/>
                    <a:pt x="83" y="82"/>
                  </a:cubicBezTo>
                  <a:cubicBezTo>
                    <a:pt x="83" y="82"/>
                    <a:pt x="83" y="82"/>
                    <a:pt x="83" y="82"/>
                  </a:cubicBezTo>
                  <a:cubicBezTo>
                    <a:pt x="93" y="67"/>
                    <a:pt x="100" y="48"/>
                    <a:pt x="100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0" y="34"/>
                    <a:pt x="96" y="25"/>
                    <a:pt x="91" y="19"/>
                  </a:cubicBezTo>
                  <a:cubicBezTo>
                    <a:pt x="91" y="19"/>
                    <a:pt x="91" y="19"/>
                    <a:pt x="91" y="19"/>
                  </a:cubicBezTo>
                  <a:cubicBezTo>
                    <a:pt x="88" y="14"/>
                    <a:pt x="83" y="9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79" y="10"/>
                    <a:pt x="79" y="10"/>
                    <a:pt x="79" y="10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88" y="1"/>
                    <a:pt x="92" y="7"/>
                    <a:pt x="98" y="14"/>
                  </a:cubicBezTo>
                  <a:cubicBezTo>
                    <a:pt x="98" y="14"/>
                    <a:pt x="98" y="14"/>
                    <a:pt x="98" y="14"/>
                  </a:cubicBezTo>
                  <a:cubicBezTo>
                    <a:pt x="103" y="22"/>
                    <a:pt x="108" y="31"/>
                    <a:pt x="108" y="41"/>
                  </a:cubicBezTo>
                  <a:cubicBezTo>
                    <a:pt x="108" y="41"/>
                    <a:pt x="108" y="41"/>
                    <a:pt x="108" y="41"/>
                  </a:cubicBezTo>
                  <a:cubicBezTo>
                    <a:pt x="108" y="41"/>
                    <a:pt x="108" y="41"/>
                    <a:pt x="108" y="41"/>
                  </a:cubicBezTo>
                  <a:cubicBezTo>
                    <a:pt x="108" y="41"/>
                    <a:pt x="108" y="41"/>
                    <a:pt x="108" y="41"/>
                  </a:cubicBezTo>
                  <a:cubicBezTo>
                    <a:pt x="108" y="52"/>
                    <a:pt x="100" y="70"/>
                    <a:pt x="90" y="87"/>
                  </a:cubicBezTo>
                  <a:cubicBezTo>
                    <a:pt x="90" y="87"/>
                    <a:pt x="90" y="87"/>
                    <a:pt x="90" y="87"/>
                  </a:cubicBezTo>
                  <a:cubicBezTo>
                    <a:pt x="80" y="103"/>
                    <a:pt x="67" y="119"/>
                    <a:pt x="53" y="119"/>
                  </a:cubicBezTo>
                  <a:cubicBezTo>
                    <a:pt x="53" y="119"/>
                    <a:pt x="53" y="119"/>
                    <a:pt x="53" y="119"/>
                  </a:cubicBezTo>
                  <a:cubicBezTo>
                    <a:pt x="39" y="119"/>
                    <a:pt x="27" y="106"/>
                    <a:pt x="17" y="92"/>
                  </a:cubicBezTo>
                  <a:close/>
                  <a:moveTo>
                    <a:pt x="53" y="115"/>
                  </a:moveTo>
                  <a:cubicBezTo>
                    <a:pt x="63" y="115"/>
                    <a:pt x="75" y="103"/>
                    <a:pt x="84" y="88"/>
                  </a:cubicBezTo>
                  <a:cubicBezTo>
                    <a:pt x="84" y="88"/>
                    <a:pt x="84" y="88"/>
                    <a:pt x="84" y="88"/>
                  </a:cubicBezTo>
                  <a:cubicBezTo>
                    <a:pt x="75" y="103"/>
                    <a:pt x="63" y="115"/>
                    <a:pt x="54" y="115"/>
                  </a:cubicBezTo>
                  <a:cubicBezTo>
                    <a:pt x="54" y="115"/>
                    <a:pt x="54" y="115"/>
                    <a:pt x="54" y="115"/>
                  </a:cubicBezTo>
                  <a:cubicBezTo>
                    <a:pt x="53" y="115"/>
                    <a:pt x="53" y="115"/>
                    <a:pt x="53" y="115"/>
                  </a:cubicBezTo>
                  <a:cubicBezTo>
                    <a:pt x="53" y="115"/>
                    <a:pt x="53" y="115"/>
                    <a:pt x="53" y="115"/>
                  </a:cubicBezTo>
                  <a:cubicBezTo>
                    <a:pt x="53" y="115"/>
                    <a:pt x="53" y="115"/>
                    <a:pt x="53" y="115"/>
                  </a:cubicBezTo>
                  <a:cubicBezTo>
                    <a:pt x="53" y="115"/>
                    <a:pt x="53" y="115"/>
                    <a:pt x="53" y="115"/>
                  </a:cubicBezTo>
                  <a:cubicBezTo>
                    <a:pt x="53" y="115"/>
                    <a:pt x="53" y="115"/>
                    <a:pt x="53" y="115"/>
                  </a:cubicBezTo>
                  <a:cubicBezTo>
                    <a:pt x="45" y="115"/>
                    <a:pt x="37" y="109"/>
                    <a:pt x="29" y="101"/>
                  </a:cubicBezTo>
                  <a:cubicBezTo>
                    <a:pt x="29" y="101"/>
                    <a:pt x="29" y="101"/>
                    <a:pt x="29" y="101"/>
                  </a:cubicBezTo>
                  <a:cubicBezTo>
                    <a:pt x="37" y="109"/>
                    <a:pt x="45" y="115"/>
                    <a:pt x="53" y="115"/>
                  </a:cubicBezTo>
                  <a:close/>
                  <a:moveTo>
                    <a:pt x="89" y="81"/>
                  </a:moveTo>
                  <a:cubicBezTo>
                    <a:pt x="98" y="66"/>
                    <a:pt x="104" y="49"/>
                    <a:pt x="104" y="41"/>
                  </a:cubicBezTo>
                  <a:cubicBezTo>
                    <a:pt x="104" y="41"/>
                    <a:pt x="104" y="41"/>
                    <a:pt x="104" y="41"/>
                  </a:cubicBezTo>
                  <a:cubicBezTo>
                    <a:pt x="104" y="41"/>
                    <a:pt x="104" y="41"/>
                    <a:pt x="104" y="41"/>
                  </a:cubicBezTo>
                  <a:cubicBezTo>
                    <a:pt x="104" y="41"/>
                    <a:pt x="104" y="41"/>
                    <a:pt x="104" y="41"/>
                  </a:cubicBezTo>
                  <a:cubicBezTo>
                    <a:pt x="104" y="32"/>
                    <a:pt x="100" y="23"/>
                    <a:pt x="95" y="16"/>
                  </a:cubicBezTo>
                  <a:cubicBezTo>
                    <a:pt x="95" y="16"/>
                    <a:pt x="95" y="16"/>
                    <a:pt x="95" y="16"/>
                  </a:cubicBezTo>
                  <a:cubicBezTo>
                    <a:pt x="95" y="16"/>
                    <a:pt x="95" y="16"/>
                    <a:pt x="95" y="16"/>
                  </a:cubicBezTo>
                  <a:cubicBezTo>
                    <a:pt x="95" y="16"/>
                    <a:pt x="95" y="16"/>
                    <a:pt x="95" y="16"/>
                  </a:cubicBezTo>
                  <a:cubicBezTo>
                    <a:pt x="95" y="16"/>
                    <a:pt x="95" y="16"/>
                    <a:pt x="95" y="16"/>
                  </a:cubicBezTo>
                  <a:cubicBezTo>
                    <a:pt x="95" y="16"/>
                    <a:pt x="95" y="16"/>
                    <a:pt x="95" y="16"/>
                  </a:cubicBezTo>
                  <a:cubicBezTo>
                    <a:pt x="100" y="23"/>
                    <a:pt x="104" y="32"/>
                    <a:pt x="104" y="41"/>
                  </a:cubicBezTo>
                  <a:cubicBezTo>
                    <a:pt x="104" y="41"/>
                    <a:pt x="104" y="41"/>
                    <a:pt x="104" y="41"/>
                  </a:cubicBezTo>
                  <a:cubicBezTo>
                    <a:pt x="104" y="41"/>
                    <a:pt x="104" y="41"/>
                    <a:pt x="104" y="41"/>
                  </a:cubicBezTo>
                  <a:cubicBezTo>
                    <a:pt x="104" y="41"/>
                    <a:pt x="104" y="41"/>
                    <a:pt x="104" y="41"/>
                  </a:cubicBezTo>
                  <a:cubicBezTo>
                    <a:pt x="104" y="41"/>
                    <a:pt x="104" y="41"/>
                    <a:pt x="104" y="41"/>
                  </a:cubicBezTo>
                  <a:cubicBezTo>
                    <a:pt x="104" y="41"/>
                    <a:pt x="104" y="41"/>
                    <a:pt x="104" y="41"/>
                  </a:cubicBezTo>
                  <a:cubicBezTo>
                    <a:pt x="104" y="50"/>
                    <a:pt x="98" y="66"/>
                    <a:pt x="89" y="81"/>
                  </a:cubicBezTo>
                  <a:close/>
                  <a:moveTo>
                    <a:pt x="4" y="54"/>
                  </a:moveTo>
                  <a:cubicBezTo>
                    <a:pt x="4" y="55"/>
                    <a:pt x="4" y="56"/>
                    <a:pt x="5" y="58"/>
                  </a:cubicBezTo>
                  <a:cubicBezTo>
                    <a:pt x="5" y="58"/>
                    <a:pt x="5" y="58"/>
                    <a:pt x="5" y="58"/>
                  </a:cubicBezTo>
                  <a:cubicBezTo>
                    <a:pt x="4" y="56"/>
                    <a:pt x="4" y="55"/>
                    <a:pt x="4" y="54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4" y="54"/>
                    <a:pt x="4" y="54"/>
                    <a:pt x="4" y="54"/>
                  </a:cubicBezTo>
                  <a:close/>
                  <a:moveTo>
                    <a:pt x="4" y="53"/>
                  </a:moveTo>
                  <a:cubicBezTo>
                    <a:pt x="4" y="53"/>
                    <a:pt x="4" y="53"/>
                    <a:pt x="4" y="52"/>
                  </a:cubicBezTo>
                  <a:cubicBezTo>
                    <a:pt x="4" y="52"/>
                    <a:pt x="4" y="52"/>
                    <a:pt x="4" y="52"/>
                  </a:cubicBezTo>
                  <a:cubicBezTo>
                    <a:pt x="4" y="52"/>
                    <a:pt x="4" y="52"/>
                    <a:pt x="4" y="52"/>
                  </a:cubicBezTo>
                  <a:cubicBezTo>
                    <a:pt x="4" y="52"/>
                    <a:pt x="4" y="52"/>
                    <a:pt x="4" y="52"/>
                  </a:cubicBezTo>
                  <a:cubicBezTo>
                    <a:pt x="4" y="53"/>
                    <a:pt x="4" y="53"/>
                    <a:pt x="4" y="53"/>
                  </a:cubicBezTo>
                  <a:close/>
                  <a:moveTo>
                    <a:pt x="4" y="52"/>
                  </a:moveTo>
                  <a:cubicBezTo>
                    <a:pt x="4" y="52"/>
                    <a:pt x="4" y="51"/>
                    <a:pt x="4" y="51"/>
                  </a:cubicBezTo>
                  <a:cubicBezTo>
                    <a:pt x="4" y="51"/>
                    <a:pt x="4" y="51"/>
                    <a:pt x="4" y="51"/>
                  </a:cubicBezTo>
                  <a:cubicBezTo>
                    <a:pt x="4" y="51"/>
                    <a:pt x="4" y="52"/>
                    <a:pt x="4" y="52"/>
                  </a:cubicBezTo>
                  <a:cubicBezTo>
                    <a:pt x="4" y="52"/>
                    <a:pt x="4" y="52"/>
                    <a:pt x="4" y="52"/>
                  </a:cubicBezTo>
                  <a:cubicBezTo>
                    <a:pt x="4" y="52"/>
                    <a:pt x="4" y="52"/>
                    <a:pt x="4" y="52"/>
                  </a:cubicBezTo>
                  <a:close/>
                  <a:moveTo>
                    <a:pt x="19" y="20"/>
                  </a:moveTo>
                  <a:cubicBezTo>
                    <a:pt x="16" y="23"/>
                    <a:pt x="12" y="27"/>
                    <a:pt x="10" y="32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2" y="27"/>
                    <a:pt x="16" y="23"/>
                    <a:pt x="19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22" y="17"/>
                    <a:pt x="25" y="15"/>
                    <a:pt x="27" y="13"/>
                  </a:cubicBezTo>
                  <a:cubicBezTo>
                    <a:pt x="27" y="13"/>
                    <a:pt x="27" y="13"/>
                    <a:pt x="27" y="13"/>
                  </a:cubicBezTo>
                  <a:cubicBezTo>
                    <a:pt x="25" y="15"/>
                    <a:pt x="22" y="17"/>
                    <a:pt x="19" y="20"/>
                  </a:cubicBezTo>
                  <a:close/>
                  <a:moveTo>
                    <a:pt x="37" y="10"/>
                  </a:moveTo>
                  <a:cubicBezTo>
                    <a:pt x="37" y="10"/>
                    <a:pt x="37" y="10"/>
                    <a:pt x="37" y="10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37" y="10"/>
                    <a:pt x="37" y="10"/>
                    <a:pt x="37" y="10"/>
                  </a:cubicBezTo>
                  <a:close/>
                  <a:moveTo>
                    <a:pt x="87" y="8"/>
                  </a:moveTo>
                  <a:cubicBezTo>
                    <a:pt x="88" y="8"/>
                    <a:pt x="89" y="9"/>
                    <a:pt x="89" y="10"/>
                  </a:cubicBezTo>
                  <a:cubicBezTo>
                    <a:pt x="89" y="10"/>
                    <a:pt x="89" y="10"/>
                    <a:pt x="89" y="10"/>
                  </a:cubicBezTo>
                  <a:cubicBezTo>
                    <a:pt x="88" y="8"/>
                    <a:pt x="86" y="7"/>
                    <a:pt x="85" y="6"/>
                  </a:cubicBezTo>
                  <a:cubicBezTo>
                    <a:pt x="85" y="6"/>
                    <a:pt x="85" y="6"/>
                    <a:pt x="85" y="6"/>
                  </a:cubicBezTo>
                  <a:cubicBezTo>
                    <a:pt x="85" y="6"/>
                    <a:pt x="86" y="7"/>
                    <a:pt x="87" y="8"/>
                  </a:cubicBezTo>
                  <a:close/>
                  <a:moveTo>
                    <a:pt x="36" y="9"/>
                  </a:moveTo>
                  <a:cubicBezTo>
                    <a:pt x="36" y="9"/>
                    <a:pt x="36" y="9"/>
                    <a:pt x="36" y="9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36" y="9"/>
                    <a:pt x="36" y="9"/>
                    <a:pt x="36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6" name="Freeform 19"/>
            <p:cNvSpPr/>
            <p:nvPr/>
          </p:nvSpPr>
          <p:spPr bwMode="auto">
            <a:xfrm>
              <a:off x="1427" y="1902"/>
              <a:ext cx="122" cy="66"/>
            </a:xfrm>
            <a:custGeom>
              <a:avLst/>
              <a:gdLst>
                <a:gd name="T0" fmla="*/ 0 w 122"/>
                <a:gd name="T1" fmla="*/ 17 h 66"/>
                <a:gd name="T2" fmla="*/ 0 w 122"/>
                <a:gd name="T3" fmla="*/ 17 h 66"/>
                <a:gd name="T4" fmla="*/ 13 w 122"/>
                <a:gd name="T5" fmla="*/ 10 h 66"/>
                <a:gd name="T6" fmla="*/ 30 w 122"/>
                <a:gd name="T7" fmla="*/ 40 h 66"/>
                <a:gd name="T8" fmla="*/ 56 w 122"/>
                <a:gd name="T9" fmla="*/ 4 h 66"/>
                <a:gd name="T10" fmla="*/ 102 w 122"/>
                <a:gd name="T11" fmla="*/ 33 h 66"/>
                <a:gd name="T12" fmla="*/ 109 w 122"/>
                <a:gd name="T13" fmla="*/ 0 h 66"/>
                <a:gd name="T14" fmla="*/ 122 w 122"/>
                <a:gd name="T15" fmla="*/ 4 h 66"/>
                <a:gd name="T16" fmla="*/ 112 w 122"/>
                <a:gd name="T17" fmla="*/ 56 h 66"/>
                <a:gd name="T18" fmla="*/ 59 w 122"/>
                <a:gd name="T19" fmla="*/ 20 h 66"/>
                <a:gd name="T20" fmla="*/ 26 w 122"/>
                <a:gd name="T21" fmla="*/ 66 h 66"/>
                <a:gd name="T22" fmla="*/ 0 w 122"/>
                <a:gd name="T23" fmla="*/ 17 h 66"/>
                <a:gd name="T24" fmla="*/ 0 w 122"/>
                <a:gd name="T25" fmla="*/ 17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2" h="66">
                  <a:moveTo>
                    <a:pt x="0" y="17"/>
                  </a:moveTo>
                  <a:lnTo>
                    <a:pt x="0" y="17"/>
                  </a:lnTo>
                  <a:lnTo>
                    <a:pt x="13" y="10"/>
                  </a:lnTo>
                  <a:lnTo>
                    <a:pt x="30" y="40"/>
                  </a:lnTo>
                  <a:lnTo>
                    <a:pt x="56" y="4"/>
                  </a:lnTo>
                  <a:lnTo>
                    <a:pt x="102" y="33"/>
                  </a:lnTo>
                  <a:lnTo>
                    <a:pt x="109" y="0"/>
                  </a:lnTo>
                  <a:lnTo>
                    <a:pt x="122" y="4"/>
                  </a:lnTo>
                  <a:lnTo>
                    <a:pt x="112" y="56"/>
                  </a:lnTo>
                  <a:lnTo>
                    <a:pt x="59" y="20"/>
                  </a:lnTo>
                  <a:lnTo>
                    <a:pt x="26" y="66"/>
                  </a:lnTo>
                  <a:lnTo>
                    <a:pt x="0" y="17"/>
                  </a:lnTo>
                  <a:lnTo>
                    <a:pt x="0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7" name="Freeform 20"/>
            <p:cNvSpPr>
              <a:spLocks noEditPoints="1"/>
            </p:cNvSpPr>
            <p:nvPr/>
          </p:nvSpPr>
          <p:spPr bwMode="auto">
            <a:xfrm>
              <a:off x="1420" y="1896"/>
              <a:ext cx="139" cy="85"/>
            </a:xfrm>
            <a:custGeom>
              <a:avLst/>
              <a:gdLst>
                <a:gd name="T0" fmla="*/ 0 w 139"/>
                <a:gd name="T1" fmla="*/ 26 h 85"/>
                <a:gd name="T2" fmla="*/ 7 w 139"/>
                <a:gd name="T3" fmla="*/ 23 h 85"/>
                <a:gd name="T4" fmla="*/ 0 w 139"/>
                <a:gd name="T5" fmla="*/ 26 h 85"/>
                <a:gd name="T6" fmla="*/ 7 w 139"/>
                <a:gd name="T7" fmla="*/ 20 h 85"/>
                <a:gd name="T8" fmla="*/ 4 w 139"/>
                <a:gd name="T9" fmla="*/ 16 h 85"/>
                <a:gd name="T10" fmla="*/ 20 w 139"/>
                <a:gd name="T11" fmla="*/ 6 h 85"/>
                <a:gd name="T12" fmla="*/ 37 w 139"/>
                <a:gd name="T13" fmla="*/ 33 h 85"/>
                <a:gd name="T14" fmla="*/ 60 w 139"/>
                <a:gd name="T15" fmla="*/ 0 h 85"/>
                <a:gd name="T16" fmla="*/ 106 w 139"/>
                <a:gd name="T17" fmla="*/ 29 h 85"/>
                <a:gd name="T18" fmla="*/ 113 w 139"/>
                <a:gd name="T19" fmla="*/ 0 h 85"/>
                <a:gd name="T20" fmla="*/ 139 w 139"/>
                <a:gd name="T21" fmla="*/ 6 h 85"/>
                <a:gd name="T22" fmla="*/ 123 w 139"/>
                <a:gd name="T23" fmla="*/ 72 h 85"/>
                <a:gd name="T24" fmla="*/ 66 w 139"/>
                <a:gd name="T25" fmla="*/ 36 h 85"/>
                <a:gd name="T26" fmla="*/ 33 w 139"/>
                <a:gd name="T27" fmla="*/ 85 h 85"/>
                <a:gd name="T28" fmla="*/ 0 w 139"/>
                <a:gd name="T29" fmla="*/ 26 h 85"/>
                <a:gd name="T30" fmla="*/ 0 w 139"/>
                <a:gd name="T31" fmla="*/ 26 h 85"/>
                <a:gd name="T32" fmla="*/ 37 w 139"/>
                <a:gd name="T33" fmla="*/ 59 h 85"/>
                <a:gd name="T34" fmla="*/ 63 w 139"/>
                <a:gd name="T35" fmla="*/ 20 h 85"/>
                <a:gd name="T36" fmla="*/ 116 w 139"/>
                <a:gd name="T37" fmla="*/ 49 h 85"/>
                <a:gd name="T38" fmla="*/ 123 w 139"/>
                <a:gd name="T39" fmla="*/ 16 h 85"/>
                <a:gd name="T40" fmla="*/ 116 w 139"/>
                <a:gd name="T41" fmla="*/ 49 h 85"/>
                <a:gd name="T42" fmla="*/ 63 w 139"/>
                <a:gd name="T43" fmla="*/ 20 h 85"/>
                <a:gd name="T44" fmla="*/ 37 w 139"/>
                <a:gd name="T45" fmla="*/ 59 h 85"/>
                <a:gd name="T46" fmla="*/ 37 w 139"/>
                <a:gd name="T47" fmla="*/ 59 h 85"/>
                <a:gd name="T48" fmla="*/ 37 w 139"/>
                <a:gd name="T49" fmla="*/ 59 h 85"/>
                <a:gd name="T50" fmla="*/ 17 w 139"/>
                <a:gd name="T51" fmla="*/ 29 h 85"/>
                <a:gd name="T52" fmla="*/ 17 w 139"/>
                <a:gd name="T53" fmla="*/ 23 h 85"/>
                <a:gd name="T54" fmla="*/ 17 w 139"/>
                <a:gd name="T55" fmla="*/ 23 h 85"/>
                <a:gd name="T56" fmla="*/ 17 w 139"/>
                <a:gd name="T57" fmla="*/ 29 h 85"/>
                <a:gd name="T58" fmla="*/ 17 w 139"/>
                <a:gd name="T59" fmla="*/ 29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39" h="85">
                  <a:moveTo>
                    <a:pt x="0" y="26"/>
                  </a:moveTo>
                  <a:lnTo>
                    <a:pt x="7" y="23"/>
                  </a:lnTo>
                  <a:lnTo>
                    <a:pt x="0" y="26"/>
                  </a:lnTo>
                  <a:lnTo>
                    <a:pt x="7" y="20"/>
                  </a:lnTo>
                  <a:lnTo>
                    <a:pt x="4" y="16"/>
                  </a:lnTo>
                  <a:lnTo>
                    <a:pt x="20" y="6"/>
                  </a:lnTo>
                  <a:lnTo>
                    <a:pt x="37" y="33"/>
                  </a:lnTo>
                  <a:lnTo>
                    <a:pt x="60" y="0"/>
                  </a:lnTo>
                  <a:lnTo>
                    <a:pt x="106" y="29"/>
                  </a:lnTo>
                  <a:lnTo>
                    <a:pt x="113" y="0"/>
                  </a:lnTo>
                  <a:lnTo>
                    <a:pt x="139" y="6"/>
                  </a:lnTo>
                  <a:lnTo>
                    <a:pt x="123" y="72"/>
                  </a:lnTo>
                  <a:lnTo>
                    <a:pt x="66" y="36"/>
                  </a:lnTo>
                  <a:lnTo>
                    <a:pt x="33" y="85"/>
                  </a:lnTo>
                  <a:lnTo>
                    <a:pt x="0" y="26"/>
                  </a:lnTo>
                  <a:lnTo>
                    <a:pt x="0" y="26"/>
                  </a:lnTo>
                  <a:close/>
                  <a:moveTo>
                    <a:pt x="37" y="59"/>
                  </a:moveTo>
                  <a:lnTo>
                    <a:pt x="63" y="20"/>
                  </a:lnTo>
                  <a:lnTo>
                    <a:pt x="116" y="49"/>
                  </a:lnTo>
                  <a:lnTo>
                    <a:pt x="123" y="16"/>
                  </a:lnTo>
                  <a:lnTo>
                    <a:pt x="116" y="49"/>
                  </a:lnTo>
                  <a:lnTo>
                    <a:pt x="63" y="20"/>
                  </a:lnTo>
                  <a:lnTo>
                    <a:pt x="37" y="59"/>
                  </a:lnTo>
                  <a:lnTo>
                    <a:pt x="37" y="59"/>
                  </a:lnTo>
                  <a:lnTo>
                    <a:pt x="37" y="59"/>
                  </a:lnTo>
                  <a:close/>
                  <a:moveTo>
                    <a:pt x="17" y="29"/>
                  </a:moveTo>
                  <a:lnTo>
                    <a:pt x="17" y="23"/>
                  </a:lnTo>
                  <a:lnTo>
                    <a:pt x="17" y="23"/>
                  </a:lnTo>
                  <a:lnTo>
                    <a:pt x="17" y="29"/>
                  </a:lnTo>
                  <a:lnTo>
                    <a:pt x="17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8" name="Freeform 21"/>
            <p:cNvSpPr>
              <a:spLocks noEditPoints="1"/>
            </p:cNvSpPr>
            <p:nvPr/>
          </p:nvSpPr>
          <p:spPr bwMode="auto">
            <a:xfrm>
              <a:off x="1467" y="1912"/>
              <a:ext cx="82" cy="244"/>
            </a:xfrm>
            <a:custGeom>
              <a:avLst/>
              <a:gdLst>
                <a:gd name="T0" fmla="*/ 3 w 82"/>
                <a:gd name="T1" fmla="*/ 198 h 244"/>
                <a:gd name="T2" fmla="*/ 0 w 82"/>
                <a:gd name="T3" fmla="*/ 194 h 244"/>
                <a:gd name="T4" fmla="*/ 10 w 82"/>
                <a:gd name="T5" fmla="*/ 4 h 244"/>
                <a:gd name="T6" fmla="*/ 23 w 82"/>
                <a:gd name="T7" fmla="*/ 0 h 244"/>
                <a:gd name="T8" fmla="*/ 82 w 82"/>
                <a:gd name="T9" fmla="*/ 155 h 244"/>
                <a:gd name="T10" fmla="*/ 49 w 82"/>
                <a:gd name="T11" fmla="*/ 244 h 244"/>
                <a:gd name="T12" fmla="*/ 3 w 82"/>
                <a:gd name="T13" fmla="*/ 198 h 244"/>
                <a:gd name="T14" fmla="*/ 3 w 82"/>
                <a:gd name="T15" fmla="*/ 198 h 244"/>
                <a:gd name="T16" fmla="*/ 46 w 82"/>
                <a:gd name="T17" fmla="*/ 221 h 244"/>
                <a:gd name="T18" fmla="*/ 69 w 82"/>
                <a:gd name="T19" fmla="*/ 155 h 244"/>
                <a:gd name="T20" fmla="*/ 23 w 82"/>
                <a:gd name="T21" fmla="*/ 33 h 244"/>
                <a:gd name="T22" fmla="*/ 13 w 82"/>
                <a:gd name="T23" fmla="*/ 188 h 244"/>
                <a:gd name="T24" fmla="*/ 46 w 82"/>
                <a:gd name="T25" fmla="*/ 221 h 244"/>
                <a:gd name="T26" fmla="*/ 46 w 82"/>
                <a:gd name="T27" fmla="*/ 221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2" h="244">
                  <a:moveTo>
                    <a:pt x="3" y="198"/>
                  </a:moveTo>
                  <a:lnTo>
                    <a:pt x="0" y="194"/>
                  </a:lnTo>
                  <a:lnTo>
                    <a:pt x="10" y="4"/>
                  </a:lnTo>
                  <a:lnTo>
                    <a:pt x="23" y="0"/>
                  </a:lnTo>
                  <a:lnTo>
                    <a:pt x="82" y="155"/>
                  </a:lnTo>
                  <a:lnTo>
                    <a:pt x="49" y="244"/>
                  </a:lnTo>
                  <a:lnTo>
                    <a:pt x="3" y="198"/>
                  </a:lnTo>
                  <a:lnTo>
                    <a:pt x="3" y="198"/>
                  </a:lnTo>
                  <a:close/>
                  <a:moveTo>
                    <a:pt x="46" y="221"/>
                  </a:moveTo>
                  <a:lnTo>
                    <a:pt x="69" y="155"/>
                  </a:lnTo>
                  <a:lnTo>
                    <a:pt x="23" y="33"/>
                  </a:lnTo>
                  <a:lnTo>
                    <a:pt x="13" y="188"/>
                  </a:lnTo>
                  <a:lnTo>
                    <a:pt x="46" y="221"/>
                  </a:lnTo>
                  <a:lnTo>
                    <a:pt x="46" y="22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9" name="Freeform 22"/>
            <p:cNvSpPr>
              <a:spLocks noEditPoints="1"/>
            </p:cNvSpPr>
            <p:nvPr/>
          </p:nvSpPr>
          <p:spPr bwMode="auto">
            <a:xfrm>
              <a:off x="1460" y="1906"/>
              <a:ext cx="96" cy="263"/>
            </a:xfrm>
            <a:custGeom>
              <a:avLst/>
              <a:gdLst>
                <a:gd name="T0" fmla="*/ 3 w 96"/>
                <a:gd name="T1" fmla="*/ 207 h 263"/>
                <a:gd name="T2" fmla="*/ 10 w 96"/>
                <a:gd name="T3" fmla="*/ 204 h 263"/>
                <a:gd name="T4" fmla="*/ 13 w 96"/>
                <a:gd name="T5" fmla="*/ 197 h 263"/>
                <a:gd name="T6" fmla="*/ 56 w 96"/>
                <a:gd name="T7" fmla="*/ 240 h 263"/>
                <a:gd name="T8" fmla="*/ 56 w 96"/>
                <a:gd name="T9" fmla="*/ 240 h 263"/>
                <a:gd name="T10" fmla="*/ 13 w 96"/>
                <a:gd name="T11" fmla="*/ 197 h 263"/>
                <a:gd name="T12" fmla="*/ 20 w 96"/>
                <a:gd name="T13" fmla="*/ 85 h 263"/>
                <a:gd name="T14" fmla="*/ 13 w 96"/>
                <a:gd name="T15" fmla="*/ 197 h 263"/>
                <a:gd name="T16" fmla="*/ 13 w 96"/>
                <a:gd name="T17" fmla="*/ 197 h 263"/>
                <a:gd name="T18" fmla="*/ 10 w 96"/>
                <a:gd name="T19" fmla="*/ 204 h 263"/>
                <a:gd name="T20" fmla="*/ 3 w 96"/>
                <a:gd name="T21" fmla="*/ 207 h 263"/>
                <a:gd name="T22" fmla="*/ 0 w 96"/>
                <a:gd name="T23" fmla="*/ 204 h 263"/>
                <a:gd name="T24" fmla="*/ 10 w 96"/>
                <a:gd name="T25" fmla="*/ 3 h 263"/>
                <a:gd name="T26" fmla="*/ 33 w 96"/>
                <a:gd name="T27" fmla="*/ 0 h 263"/>
                <a:gd name="T28" fmla="*/ 96 w 96"/>
                <a:gd name="T29" fmla="*/ 161 h 263"/>
                <a:gd name="T30" fmla="*/ 59 w 96"/>
                <a:gd name="T31" fmla="*/ 263 h 263"/>
                <a:gd name="T32" fmla="*/ 3 w 96"/>
                <a:gd name="T33" fmla="*/ 207 h 263"/>
                <a:gd name="T34" fmla="*/ 3 w 96"/>
                <a:gd name="T35" fmla="*/ 207 h 263"/>
                <a:gd name="T36" fmla="*/ 53 w 96"/>
                <a:gd name="T37" fmla="*/ 227 h 263"/>
                <a:gd name="T38" fmla="*/ 56 w 96"/>
                <a:gd name="T39" fmla="*/ 220 h 263"/>
                <a:gd name="T40" fmla="*/ 53 w 96"/>
                <a:gd name="T41" fmla="*/ 227 h 263"/>
                <a:gd name="T42" fmla="*/ 53 w 96"/>
                <a:gd name="T43" fmla="*/ 227 h 263"/>
                <a:gd name="T44" fmla="*/ 26 w 96"/>
                <a:gd name="T45" fmla="*/ 194 h 263"/>
                <a:gd name="T46" fmla="*/ 50 w 96"/>
                <a:gd name="T47" fmla="*/ 214 h 263"/>
                <a:gd name="T48" fmla="*/ 69 w 96"/>
                <a:gd name="T49" fmla="*/ 161 h 263"/>
                <a:gd name="T50" fmla="*/ 33 w 96"/>
                <a:gd name="T51" fmla="*/ 72 h 263"/>
                <a:gd name="T52" fmla="*/ 26 w 96"/>
                <a:gd name="T53" fmla="*/ 194 h 263"/>
                <a:gd name="T54" fmla="*/ 26 w 96"/>
                <a:gd name="T55" fmla="*/ 194 h 263"/>
                <a:gd name="T56" fmla="*/ 83 w 96"/>
                <a:gd name="T57" fmla="*/ 161 h 263"/>
                <a:gd name="T58" fmla="*/ 83 w 96"/>
                <a:gd name="T59" fmla="*/ 161 h 263"/>
                <a:gd name="T60" fmla="*/ 26 w 96"/>
                <a:gd name="T61" fmla="*/ 13 h 263"/>
                <a:gd name="T62" fmla="*/ 23 w 96"/>
                <a:gd name="T63" fmla="*/ 13 h 263"/>
                <a:gd name="T64" fmla="*/ 23 w 96"/>
                <a:gd name="T65" fmla="*/ 39 h 263"/>
                <a:gd name="T66" fmla="*/ 36 w 96"/>
                <a:gd name="T67" fmla="*/ 36 h 263"/>
                <a:gd name="T68" fmla="*/ 83 w 96"/>
                <a:gd name="T69" fmla="*/ 161 h 263"/>
                <a:gd name="T70" fmla="*/ 83 w 96"/>
                <a:gd name="T71" fmla="*/ 161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96" h="263">
                  <a:moveTo>
                    <a:pt x="3" y="207"/>
                  </a:moveTo>
                  <a:lnTo>
                    <a:pt x="10" y="204"/>
                  </a:lnTo>
                  <a:lnTo>
                    <a:pt x="13" y="197"/>
                  </a:lnTo>
                  <a:lnTo>
                    <a:pt x="56" y="240"/>
                  </a:lnTo>
                  <a:lnTo>
                    <a:pt x="56" y="240"/>
                  </a:lnTo>
                  <a:lnTo>
                    <a:pt x="13" y="197"/>
                  </a:lnTo>
                  <a:lnTo>
                    <a:pt x="20" y="85"/>
                  </a:lnTo>
                  <a:lnTo>
                    <a:pt x="13" y="197"/>
                  </a:lnTo>
                  <a:lnTo>
                    <a:pt x="13" y="197"/>
                  </a:lnTo>
                  <a:lnTo>
                    <a:pt x="10" y="204"/>
                  </a:lnTo>
                  <a:lnTo>
                    <a:pt x="3" y="207"/>
                  </a:lnTo>
                  <a:lnTo>
                    <a:pt x="0" y="204"/>
                  </a:lnTo>
                  <a:lnTo>
                    <a:pt x="10" y="3"/>
                  </a:lnTo>
                  <a:lnTo>
                    <a:pt x="33" y="0"/>
                  </a:lnTo>
                  <a:lnTo>
                    <a:pt x="96" y="161"/>
                  </a:lnTo>
                  <a:lnTo>
                    <a:pt x="59" y="263"/>
                  </a:lnTo>
                  <a:lnTo>
                    <a:pt x="3" y="207"/>
                  </a:lnTo>
                  <a:lnTo>
                    <a:pt x="3" y="207"/>
                  </a:lnTo>
                  <a:close/>
                  <a:moveTo>
                    <a:pt x="53" y="227"/>
                  </a:moveTo>
                  <a:lnTo>
                    <a:pt x="56" y="220"/>
                  </a:lnTo>
                  <a:lnTo>
                    <a:pt x="53" y="227"/>
                  </a:lnTo>
                  <a:lnTo>
                    <a:pt x="53" y="227"/>
                  </a:lnTo>
                  <a:close/>
                  <a:moveTo>
                    <a:pt x="26" y="194"/>
                  </a:moveTo>
                  <a:lnTo>
                    <a:pt x="50" y="214"/>
                  </a:lnTo>
                  <a:lnTo>
                    <a:pt x="69" y="161"/>
                  </a:lnTo>
                  <a:lnTo>
                    <a:pt x="33" y="72"/>
                  </a:lnTo>
                  <a:lnTo>
                    <a:pt x="26" y="194"/>
                  </a:lnTo>
                  <a:lnTo>
                    <a:pt x="26" y="194"/>
                  </a:lnTo>
                  <a:close/>
                  <a:moveTo>
                    <a:pt x="83" y="161"/>
                  </a:moveTo>
                  <a:lnTo>
                    <a:pt x="83" y="161"/>
                  </a:lnTo>
                  <a:lnTo>
                    <a:pt x="26" y="13"/>
                  </a:lnTo>
                  <a:lnTo>
                    <a:pt x="23" y="13"/>
                  </a:lnTo>
                  <a:lnTo>
                    <a:pt x="23" y="39"/>
                  </a:lnTo>
                  <a:lnTo>
                    <a:pt x="36" y="36"/>
                  </a:lnTo>
                  <a:lnTo>
                    <a:pt x="83" y="161"/>
                  </a:lnTo>
                  <a:lnTo>
                    <a:pt x="83" y="16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0" name="Freeform 23"/>
            <p:cNvSpPr/>
            <p:nvPr/>
          </p:nvSpPr>
          <p:spPr bwMode="auto">
            <a:xfrm>
              <a:off x="1051" y="1626"/>
              <a:ext cx="360" cy="293"/>
            </a:xfrm>
            <a:custGeom>
              <a:avLst/>
              <a:gdLst>
                <a:gd name="T0" fmla="*/ 49 w 360"/>
                <a:gd name="T1" fmla="*/ 13 h 293"/>
                <a:gd name="T2" fmla="*/ 0 w 360"/>
                <a:gd name="T3" fmla="*/ 13 h 293"/>
                <a:gd name="T4" fmla="*/ 0 w 360"/>
                <a:gd name="T5" fmla="*/ 0 h 293"/>
                <a:gd name="T6" fmla="*/ 53 w 360"/>
                <a:gd name="T7" fmla="*/ 0 h 293"/>
                <a:gd name="T8" fmla="*/ 360 w 360"/>
                <a:gd name="T9" fmla="*/ 283 h 293"/>
                <a:gd name="T10" fmla="*/ 350 w 360"/>
                <a:gd name="T11" fmla="*/ 293 h 293"/>
                <a:gd name="T12" fmla="*/ 49 w 360"/>
                <a:gd name="T13" fmla="*/ 13 h 293"/>
                <a:gd name="T14" fmla="*/ 49 w 360"/>
                <a:gd name="T15" fmla="*/ 13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0" h="293">
                  <a:moveTo>
                    <a:pt x="49" y="13"/>
                  </a:moveTo>
                  <a:lnTo>
                    <a:pt x="0" y="13"/>
                  </a:lnTo>
                  <a:lnTo>
                    <a:pt x="0" y="0"/>
                  </a:lnTo>
                  <a:lnTo>
                    <a:pt x="53" y="0"/>
                  </a:lnTo>
                  <a:lnTo>
                    <a:pt x="360" y="283"/>
                  </a:lnTo>
                  <a:lnTo>
                    <a:pt x="350" y="293"/>
                  </a:lnTo>
                  <a:lnTo>
                    <a:pt x="49" y="13"/>
                  </a:lnTo>
                  <a:lnTo>
                    <a:pt x="49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1" name="Freeform 24"/>
            <p:cNvSpPr>
              <a:spLocks noEditPoints="1"/>
            </p:cNvSpPr>
            <p:nvPr/>
          </p:nvSpPr>
          <p:spPr bwMode="auto">
            <a:xfrm>
              <a:off x="1044" y="1619"/>
              <a:ext cx="376" cy="310"/>
            </a:xfrm>
            <a:custGeom>
              <a:avLst/>
              <a:gdLst>
                <a:gd name="T0" fmla="*/ 53 w 376"/>
                <a:gd name="T1" fmla="*/ 27 h 310"/>
                <a:gd name="T2" fmla="*/ 0 w 376"/>
                <a:gd name="T3" fmla="*/ 27 h 310"/>
                <a:gd name="T4" fmla="*/ 0 w 376"/>
                <a:gd name="T5" fmla="*/ 0 h 310"/>
                <a:gd name="T6" fmla="*/ 63 w 376"/>
                <a:gd name="T7" fmla="*/ 0 h 310"/>
                <a:gd name="T8" fmla="*/ 376 w 376"/>
                <a:gd name="T9" fmla="*/ 290 h 310"/>
                <a:gd name="T10" fmla="*/ 357 w 376"/>
                <a:gd name="T11" fmla="*/ 310 h 310"/>
                <a:gd name="T12" fmla="*/ 53 w 376"/>
                <a:gd name="T13" fmla="*/ 27 h 310"/>
                <a:gd name="T14" fmla="*/ 53 w 376"/>
                <a:gd name="T15" fmla="*/ 27 h 310"/>
                <a:gd name="T16" fmla="*/ 56 w 376"/>
                <a:gd name="T17" fmla="*/ 14 h 310"/>
                <a:gd name="T18" fmla="*/ 357 w 376"/>
                <a:gd name="T19" fmla="*/ 290 h 310"/>
                <a:gd name="T20" fmla="*/ 56 w 376"/>
                <a:gd name="T21" fmla="*/ 14 h 310"/>
                <a:gd name="T22" fmla="*/ 13 w 376"/>
                <a:gd name="T23" fmla="*/ 14 h 310"/>
                <a:gd name="T24" fmla="*/ 13 w 376"/>
                <a:gd name="T25" fmla="*/ 14 h 310"/>
                <a:gd name="T26" fmla="*/ 56 w 376"/>
                <a:gd name="T27" fmla="*/ 14 h 310"/>
                <a:gd name="T28" fmla="*/ 56 w 376"/>
                <a:gd name="T29" fmla="*/ 20 h 310"/>
                <a:gd name="T30" fmla="*/ 50 w 376"/>
                <a:gd name="T31" fmla="*/ 27 h 310"/>
                <a:gd name="T32" fmla="*/ 56 w 376"/>
                <a:gd name="T33" fmla="*/ 20 h 310"/>
                <a:gd name="T34" fmla="*/ 56 w 376"/>
                <a:gd name="T35" fmla="*/ 14 h 310"/>
                <a:gd name="T36" fmla="*/ 56 w 376"/>
                <a:gd name="T37" fmla="*/ 14 h 310"/>
                <a:gd name="T38" fmla="*/ 56 w 376"/>
                <a:gd name="T39" fmla="*/ 14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76" h="310">
                  <a:moveTo>
                    <a:pt x="53" y="27"/>
                  </a:moveTo>
                  <a:lnTo>
                    <a:pt x="0" y="27"/>
                  </a:lnTo>
                  <a:lnTo>
                    <a:pt x="0" y="0"/>
                  </a:lnTo>
                  <a:lnTo>
                    <a:pt x="63" y="0"/>
                  </a:lnTo>
                  <a:lnTo>
                    <a:pt x="376" y="290"/>
                  </a:lnTo>
                  <a:lnTo>
                    <a:pt x="357" y="310"/>
                  </a:lnTo>
                  <a:lnTo>
                    <a:pt x="53" y="27"/>
                  </a:lnTo>
                  <a:lnTo>
                    <a:pt x="53" y="27"/>
                  </a:lnTo>
                  <a:close/>
                  <a:moveTo>
                    <a:pt x="56" y="14"/>
                  </a:moveTo>
                  <a:lnTo>
                    <a:pt x="357" y="290"/>
                  </a:lnTo>
                  <a:lnTo>
                    <a:pt x="56" y="14"/>
                  </a:lnTo>
                  <a:lnTo>
                    <a:pt x="13" y="14"/>
                  </a:lnTo>
                  <a:lnTo>
                    <a:pt x="13" y="14"/>
                  </a:lnTo>
                  <a:lnTo>
                    <a:pt x="56" y="14"/>
                  </a:lnTo>
                  <a:lnTo>
                    <a:pt x="56" y="20"/>
                  </a:lnTo>
                  <a:lnTo>
                    <a:pt x="50" y="27"/>
                  </a:lnTo>
                  <a:lnTo>
                    <a:pt x="56" y="20"/>
                  </a:lnTo>
                  <a:lnTo>
                    <a:pt x="56" y="14"/>
                  </a:lnTo>
                  <a:lnTo>
                    <a:pt x="56" y="14"/>
                  </a:lnTo>
                  <a:lnTo>
                    <a:pt x="56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2" name="Freeform 25"/>
            <p:cNvSpPr>
              <a:spLocks noEditPoints="1"/>
            </p:cNvSpPr>
            <p:nvPr/>
          </p:nvSpPr>
          <p:spPr bwMode="auto">
            <a:xfrm>
              <a:off x="1074" y="1593"/>
              <a:ext cx="33" cy="53"/>
            </a:xfrm>
            <a:custGeom>
              <a:avLst/>
              <a:gdLst>
                <a:gd name="T0" fmla="*/ 0 w 33"/>
                <a:gd name="T1" fmla="*/ 26 h 53"/>
                <a:gd name="T2" fmla="*/ 7 w 33"/>
                <a:gd name="T3" fmla="*/ 17 h 53"/>
                <a:gd name="T4" fmla="*/ 20 w 33"/>
                <a:gd name="T5" fmla="*/ 26 h 53"/>
                <a:gd name="T6" fmla="*/ 20 w 33"/>
                <a:gd name="T7" fmla="*/ 0 h 53"/>
                <a:gd name="T8" fmla="*/ 33 w 33"/>
                <a:gd name="T9" fmla="*/ 0 h 53"/>
                <a:gd name="T10" fmla="*/ 33 w 33"/>
                <a:gd name="T11" fmla="*/ 53 h 53"/>
                <a:gd name="T12" fmla="*/ 0 w 33"/>
                <a:gd name="T13" fmla="*/ 26 h 53"/>
                <a:gd name="T14" fmla="*/ 0 w 33"/>
                <a:gd name="T15" fmla="*/ 26 h 53"/>
                <a:gd name="T16" fmla="*/ 0 w 33"/>
                <a:gd name="T17" fmla="*/ 26 h 53"/>
                <a:gd name="T18" fmla="*/ 0 w 33"/>
                <a:gd name="T19" fmla="*/ 26 h 53"/>
                <a:gd name="T20" fmla="*/ 0 w 33"/>
                <a:gd name="T21" fmla="*/ 26 h 53"/>
                <a:gd name="T22" fmla="*/ 0 w 33"/>
                <a:gd name="T23" fmla="*/ 26 h 53"/>
                <a:gd name="T24" fmla="*/ 0 w 33"/>
                <a:gd name="T25" fmla="*/ 26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" h="53">
                  <a:moveTo>
                    <a:pt x="0" y="26"/>
                  </a:moveTo>
                  <a:lnTo>
                    <a:pt x="7" y="17"/>
                  </a:lnTo>
                  <a:lnTo>
                    <a:pt x="20" y="26"/>
                  </a:lnTo>
                  <a:lnTo>
                    <a:pt x="20" y="0"/>
                  </a:lnTo>
                  <a:lnTo>
                    <a:pt x="33" y="0"/>
                  </a:lnTo>
                  <a:lnTo>
                    <a:pt x="33" y="53"/>
                  </a:lnTo>
                  <a:lnTo>
                    <a:pt x="0" y="26"/>
                  </a:lnTo>
                  <a:lnTo>
                    <a:pt x="0" y="26"/>
                  </a:lnTo>
                  <a:close/>
                  <a:moveTo>
                    <a:pt x="0" y="26"/>
                  </a:moveTo>
                  <a:lnTo>
                    <a:pt x="0" y="26"/>
                  </a:lnTo>
                  <a:lnTo>
                    <a:pt x="0" y="26"/>
                  </a:lnTo>
                  <a:lnTo>
                    <a:pt x="0" y="26"/>
                  </a:lnTo>
                  <a:lnTo>
                    <a:pt x="0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3" name="Freeform 26"/>
            <p:cNvSpPr>
              <a:spLocks noEditPoints="1"/>
            </p:cNvSpPr>
            <p:nvPr/>
          </p:nvSpPr>
          <p:spPr bwMode="auto">
            <a:xfrm>
              <a:off x="1064" y="1587"/>
              <a:ext cx="50" cy="75"/>
            </a:xfrm>
            <a:custGeom>
              <a:avLst/>
              <a:gdLst>
                <a:gd name="T0" fmla="*/ 10 w 50"/>
                <a:gd name="T1" fmla="*/ 42 h 75"/>
                <a:gd name="T2" fmla="*/ 3 w 50"/>
                <a:gd name="T3" fmla="*/ 49 h 75"/>
                <a:gd name="T4" fmla="*/ 3 w 50"/>
                <a:gd name="T5" fmla="*/ 36 h 75"/>
                <a:gd name="T6" fmla="*/ 0 w 50"/>
                <a:gd name="T7" fmla="*/ 32 h 75"/>
                <a:gd name="T8" fmla="*/ 3 w 50"/>
                <a:gd name="T9" fmla="*/ 29 h 75"/>
                <a:gd name="T10" fmla="*/ 3 w 50"/>
                <a:gd name="T11" fmla="*/ 16 h 75"/>
                <a:gd name="T12" fmla="*/ 10 w 50"/>
                <a:gd name="T13" fmla="*/ 23 h 75"/>
                <a:gd name="T14" fmla="*/ 17 w 50"/>
                <a:gd name="T15" fmla="*/ 13 h 75"/>
                <a:gd name="T16" fmla="*/ 23 w 50"/>
                <a:gd name="T17" fmla="*/ 16 h 75"/>
                <a:gd name="T18" fmla="*/ 23 w 50"/>
                <a:gd name="T19" fmla="*/ 19 h 75"/>
                <a:gd name="T20" fmla="*/ 23 w 50"/>
                <a:gd name="T21" fmla="*/ 0 h 75"/>
                <a:gd name="T22" fmla="*/ 50 w 50"/>
                <a:gd name="T23" fmla="*/ 0 h 75"/>
                <a:gd name="T24" fmla="*/ 50 w 50"/>
                <a:gd name="T25" fmla="*/ 75 h 75"/>
                <a:gd name="T26" fmla="*/ 10 w 50"/>
                <a:gd name="T27" fmla="*/ 42 h 75"/>
                <a:gd name="T28" fmla="*/ 10 w 50"/>
                <a:gd name="T29" fmla="*/ 42 h 75"/>
                <a:gd name="T30" fmla="*/ 36 w 50"/>
                <a:gd name="T31" fmla="*/ 46 h 75"/>
                <a:gd name="T32" fmla="*/ 36 w 50"/>
                <a:gd name="T33" fmla="*/ 13 h 75"/>
                <a:gd name="T34" fmla="*/ 36 w 50"/>
                <a:gd name="T35" fmla="*/ 46 h 75"/>
                <a:gd name="T36" fmla="*/ 26 w 50"/>
                <a:gd name="T37" fmla="*/ 39 h 75"/>
                <a:gd name="T38" fmla="*/ 20 w 50"/>
                <a:gd name="T39" fmla="*/ 32 h 75"/>
                <a:gd name="T40" fmla="*/ 20 w 50"/>
                <a:gd name="T41" fmla="*/ 32 h 75"/>
                <a:gd name="T42" fmla="*/ 36 w 50"/>
                <a:gd name="T43" fmla="*/ 46 h 75"/>
                <a:gd name="T44" fmla="*/ 36 w 50"/>
                <a:gd name="T45" fmla="*/ 46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0" h="75">
                  <a:moveTo>
                    <a:pt x="10" y="42"/>
                  </a:moveTo>
                  <a:lnTo>
                    <a:pt x="3" y="49"/>
                  </a:lnTo>
                  <a:lnTo>
                    <a:pt x="3" y="36"/>
                  </a:lnTo>
                  <a:lnTo>
                    <a:pt x="0" y="32"/>
                  </a:lnTo>
                  <a:lnTo>
                    <a:pt x="3" y="29"/>
                  </a:lnTo>
                  <a:lnTo>
                    <a:pt x="3" y="16"/>
                  </a:lnTo>
                  <a:lnTo>
                    <a:pt x="10" y="23"/>
                  </a:lnTo>
                  <a:lnTo>
                    <a:pt x="17" y="13"/>
                  </a:lnTo>
                  <a:lnTo>
                    <a:pt x="23" y="16"/>
                  </a:lnTo>
                  <a:lnTo>
                    <a:pt x="23" y="19"/>
                  </a:lnTo>
                  <a:lnTo>
                    <a:pt x="23" y="0"/>
                  </a:lnTo>
                  <a:lnTo>
                    <a:pt x="50" y="0"/>
                  </a:lnTo>
                  <a:lnTo>
                    <a:pt x="50" y="75"/>
                  </a:lnTo>
                  <a:lnTo>
                    <a:pt x="10" y="42"/>
                  </a:lnTo>
                  <a:lnTo>
                    <a:pt x="10" y="42"/>
                  </a:lnTo>
                  <a:close/>
                  <a:moveTo>
                    <a:pt x="36" y="46"/>
                  </a:moveTo>
                  <a:lnTo>
                    <a:pt x="36" y="13"/>
                  </a:lnTo>
                  <a:lnTo>
                    <a:pt x="36" y="46"/>
                  </a:lnTo>
                  <a:lnTo>
                    <a:pt x="26" y="39"/>
                  </a:lnTo>
                  <a:lnTo>
                    <a:pt x="20" y="32"/>
                  </a:lnTo>
                  <a:lnTo>
                    <a:pt x="20" y="32"/>
                  </a:lnTo>
                  <a:lnTo>
                    <a:pt x="36" y="46"/>
                  </a:lnTo>
                  <a:lnTo>
                    <a:pt x="36" y="4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4" name="Freeform 27"/>
            <p:cNvSpPr/>
            <p:nvPr/>
          </p:nvSpPr>
          <p:spPr bwMode="auto">
            <a:xfrm>
              <a:off x="1589" y="1514"/>
              <a:ext cx="356" cy="369"/>
            </a:xfrm>
            <a:custGeom>
              <a:avLst/>
              <a:gdLst>
                <a:gd name="T0" fmla="*/ 0 w 356"/>
                <a:gd name="T1" fmla="*/ 359 h 369"/>
                <a:gd name="T2" fmla="*/ 343 w 356"/>
                <a:gd name="T3" fmla="*/ 20 h 369"/>
                <a:gd name="T4" fmla="*/ 343 w 356"/>
                <a:gd name="T5" fmla="*/ 0 h 369"/>
                <a:gd name="T6" fmla="*/ 343 w 356"/>
                <a:gd name="T7" fmla="*/ 0 h 369"/>
                <a:gd name="T8" fmla="*/ 356 w 356"/>
                <a:gd name="T9" fmla="*/ 0 h 369"/>
                <a:gd name="T10" fmla="*/ 356 w 356"/>
                <a:gd name="T11" fmla="*/ 27 h 369"/>
                <a:gd name="T12" fmla="*/ 10 w 356"/>
                <a:gd name="T13" fmla="*/ 369 h 369"/>
                <a:gd name="T14" fmla="*/ 0 w 356"/>
                <a:gd name="T15" fmla="*/ 359 h 369"/>
                <a:gd name="T16" fmla="*/ 0 w 356"/>
                <a:gd name="T17" fmla="*/ 359 h 3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6" h="369">
                  <a:moveTo>
                    <a:pt x="0" y="359"/>
                  </a:moveTo>
                  <a:lnTo>
                    <a:pt x="343" y="20"/>
                  </a:lnTo>
                  <a:lnTo>
                    <a:pt x="343" y="0"/>
                  </a:lnTo>
                  <a:lnTo>
                    <a:pt x="343" y="0"/>
                  </a:lnTo>
                  <a:lnTo>
                    <a:pt x="356" y="0"/>
                  </a:lnTo>
                  <a:lnTo>
                    <a:pt x="356" y="27"/>
                  </a:lnTo>
                  <a:lnTo>
                    <a:pt x="10" y="369"/>
                  </a:lnTo>
                  <a:lnTo>
                    <a:pt x="0" y="359"/>
                  </a:lnTo>
                  <a:lnTo>
                    <a:pt x="0" y="35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5" name="Freeform 28"/>
            <p:cNvSpPr>
              <a:spLocks noEditPoints="1"/>
            </p:cNvSpPr>
            <p:nvPr/>
          </p:nvSpPr>
          <p:spPr bwMode="auto">
            <a:xfrm>
              <a:off x="1579" y="1508"/>
              <a:ext cx="373" cy="385"/>
            </a:xfrm>
            <a:custGeom>
              <a:avLst/>
              <a:gdLst>
                <a:gd name="T0" fmla="*/ 6 w 373"/>
                <a:gd name="T1" fmla="*/ 371 h 385"/>
                <a:gd name="T2" fmla="*/ 10 w 373"/>
                <a:gd name="T3" fmla="*/ 365 h 385"/>
                <a:gd name="T4" fmla="*/ 16 w 373"/>
                <a:gd name="T5" fmla="*/ 371 h 385"/>
                <a:gd name="T6" fmla="*/ 10 w 373"/>
                <a:gd name="T7" fmla="*/ 365 h 385"/>
                <a:gd name="T8" fmla="*/ 6 w 373"/>
                <a:gd name="T9" fmla="*/ 371 h 385"/>
                <a:gd name="T10" fmla="*/ 0 w 373"/>
                <a:gd name="T11" fmla="*/ 365 h 385"/>
                <a:gd name="T12" fmla="*/ 346 w 373"/>
                <a:gd name="T13" fmla="*/ 23 h 385"/>
                <a:gd name="T14" fmla="*/ 346 w 373"/>
                <a:gd name="T15" fmla="*/ 0 h 385"/>
                <a:gd name="T16" fmla="*/ 353 w 373"/>
                <a:gd name="T17" fmla="*/ 0 h 385"/>
                <a:gd name="T18" fmla="*/ 353 w 373"/>
                <a:gd name="T19" fmla="*/ 0 h 385"/>
                <a:gd name="T20" fmla="*/ 373 w 373"/>
                <a:gd name="T21" fmla="*/ 0 h 385"/>
                <a:gd name="T22" fmla="*/ 373 w 373"/>
                <a:gd name="T23" fmla="*/ 33 h 385"/>
                <a:gd name="T24" fmla="*/ 20 w 373"/>
                <a:gd name="T25" fmla="*/ 385 h 385"/>
                <a:gd name="T26" fmla="*/ 6 w 373"/>
                <a:gd name="T27" fmla="*/ 371 h 385"/>
                <a:gd name="T28" fmla="*/ 6 w 373"/>
                <a:gd name="T29" fmla="*/ 371 h 385"/>
                <a:gd name="T30" fmla="*/ 20 w 373"/>
                <a:gd name="T31" fmla="*/ 365 h 385"/>
                <a:gd name="T32" fmla="*/ 360 w 373"/>
                <a:gd name="T33" fmla="*/ 29 h 385"/>
                <a:gd name="T34" fmla="*/ 360 w 373"/>
                <a:gd name="T35" fmla="*/ 13 h 385"/>
                <a:gd name="T36" fmla="*/ 360 w 373"/>
                <a:gd name="T37" fmla="*/ 29 h 385"/>
                <a:gd name="T38" fmla="*/ 20 w 373"/>
                <a:gd name="T39" fmla="*/ 365 h 385"/>
                <a:gd name="T40" fmla="*/ 20 w 373"/>
                <a:gd name="T41" fmla="*/ 365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73" h="385">
                  <a:moveTo>
                    <a:pt x="6" y="371"/>
                  </a:moveTo>
                  <a:lnTo>
                    <a:pt x="10" y="365"/>
                  </a:lnTo>
                  <a:lnTo>
                    <a:pt x="16" y="371"/>
                  </a:lnTo>
                  <a:lnTo>
                    <a:pt x="10" y="365"/>
                  </a:lnTo>
                  <a:lnTo>
                    <a:pt x="6" y="371"/>
                  </a:lnTo>
                  <a:lnTo>
                    <a:pt x="0" y="365"/>
                  </a:lnTo>
                  <a:lnTo>
                    <a:pt x="346" y="23"/>
                  </a:lnTo>
                  <a:lnTo>
                    <a:pt x="346" y="0"/>
                  </a:lnTo>
                  <a:lnTo>
                    <a:pt x="353" y="0"/>
                  </a:lnTo>
                  <a:lnTo>
                    <a:pt x="353" y="0"/>
                  </a:lnTo>
                  <a:lnTo>
                    <a:pt x="373" y="0"/>
                  </a:lnTo>
                  <a:lnTo>
                    <a:pt x="373" y="33"/>
                  </a:lnTo>
                  <a:lnTo>
                    <a:pt x="20" y="385"/>
                  </a:lnTo>
                  <a:lnTo>
                    <a:pt x="6" y="371"/>
                  </a:lnTo>
                  <a:lnTo>
                    <a:pt x="6" y="371"/>
                  </a:lnTo>
                  <a:close/>
                  <a:moveTo>
                    <a:pt x="20" y="365"/>
                  </a:moveTo>
                  <a:lnTo>
                    <a:pt x="360" y="29"/>
                  </a:lnTo>
                  <a:lnTo>
                    <a:pt x="360" y="13"/>
                  </a:lnTo>
                  <a:lnTo>
                    <a:pt x="360" y="29"/>
                  </a:lnTo>
                  <a:lnTo>
                    <a:pt x="20" y="365"/>
                  </a:lnTo>
                  <a:lnTo>
                    <a:pt x="20" y="3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6" name="Freeform 29"/>
            <p:cNvSpPr/>
            <p:nvPr/>
          </p:nvSpPr>
          <p:spPr bwMode="auto">
            <a:xfrm>
              <a:off x="1935" y="1521"/>
              <a:ext cx="70" cy="23"/>
            </a:xfrm>
            <a:custGeom>
              <a:avLst/>
              <a:gdLst>
                <a:gd name="T0" fmla="*/ 0 w 70"/>
                <a:gd name="T1" fmla="*/ 10 h 23"/>
                <a:gd name="T2" fmla="*/ 66 w 70"/>
                <a:gd name="T3" fmla="*/ 0 h 23"/>
                <a:gd name="T4" fmla="*/ 70 w 70"/>
                <a:gd name="T5" fmla="*/ 13 h 23"/>
                <a:gd name="T6" fmla="*/ 4 w 70"/>
                <a:gd name="T7" fmla="*/ 23 h 23"/>
                <a:gd name="T8" fmla="*/ 0 w 70"/>
                <a:gd name="T9" fmla="*/ 10 h 23"/>
                <a:gd name="T10" fmla="*/ 0 w 70"/>
                <a:gd name="T11" fmla="*/ 1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0" h="23">
                  <a:moveTo>
                    <a:pt x="0" y="10"/>
                  </a:moveTo>
                  <a:lnTo>
                    <a:pt x="66" y="0"/>
                  </a:lnTo>
                  <a:lnTo>
                    <a:pt x="70" y="13"/>
                  </a:lnTo>
                  <a:lnTo>
                    <a:pt x="4" y="23"/>
                  </a:lnTo>
                  <a:lnTo>
                    <a:pt x="0" y="1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7" name="Freeform 30"/>
            <p:cNvSpPr/>
            <p:nvPr/>
          </p:nvSpPr>
          <p:spPr bwMode="auto">
            <a:xfrm>
              <a:off x="1929" y="1511"/>
              <a:ext cx="82" cy="39"/>
            </a:xfrm>
            <a:custGeom>
              <a:avLst/>
              <a:gdLst>
                <a:gd name="T0" fmla="*/ 3 w 82"/>
                <a:gd name="T1" fmla="*/ 33 h 39"/>
                <a:gd name="T2" fmla="*/ 0 w 82"/>
                <a:gd name="T3" fmla="*/ 20 h 39"/>
                <a:gd name="T4" fmla="*/ 6 w 82"/>
                <a:gd name="T5" fmla="*/ 20 h 39"/>
                <a:gd name="T6" fmla="*/ 10 w 82"/>
                <a:gd name="T7" fmla="*/ 26 h 39"/>
                <a:gd name="T8" fmla="*/ 6 w 82"/>
                <a:gd name="T9" fmla="*/ 20 h 39"/>
                <a:gd name="T10" fmla="*/ 0 w 82"/>
                <a:gd name="T11" fmla="*/ 20 h 39"/>
                <a:gd name="T12" fmla="*/ 0 w 82"/>
                <a:gd name="T13" fmla="*/ 13 h 39"/>
                <a:gd name="T14" fmla="*/ 79 w 82"/>
                <a:gd name="T15" fmla="*/ 0 h 39"/>
                <a:gd name="T16" fmla="*/ 82 w 82"/>
                <a:gd name="T17" fmla="*/ 26 h 39"/>
                <a:gd name="T18" fmla="*/ 3 w 82"/>
                <a:gd name="T19" fmla="*/ 39 h 39"/>
                <a:gd name="T20" fmla="*/ 3 w 82"/>
                <a:gd name="T21" fmla="*/ 33 h 39"/>
                <a:gd name="T22" fmla="*/ 3 w 82"/>
                <a:gd name="T23" fmla="*/ 33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2" h="39">
                  <a:moveTo>
                    <a:pt x="3" y="33"/>
                  </a:moveTo>
                  <a:lnTo>
                    <a:pt x="0" y="20"/>
                  </a:lnTo>
                  <a:lnTo>
                    <a:pt x="6" y="20"/>
                  </a:lnTo>
                  <a:lnTo>
                    <a:pt x="10" y="26"/>
                  </a:lnTo>
                  <a:lnTo>
                    <a:pt x="6" y="20"/>
                  </a:lnTo>
                  <a:lnTo>
                    <a:pt x="0" y="20"/>
                  </a:lnTo>
                  <a:lnTo>
                    <a:pt x="0" y="13"/>
                  </a:lnTo>
                  <a:lnTo>
                    <a:pt x="79" y="0"/>
                  </a:lnTo>
                  <a:lnTo>
                    <a:pt x="82" y="26"/>
                  </a:lnTo>
                  <a:lnTo>
                    <a:pt x="3" y="39"/>
                  </a:lnTo>
                  <a:lnTo>
                    <a:pt x="3" y="33"/>
                  </a:lnTo>
                  <a:lnTo>
                    <a:pt x="3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8" name="Freeform 31"/>
            <p:cNvSpPr/>
            <p:nvPr/>
          </p:nvSpPr>
          <p:spPr bwMode="auto">
            <a:xfrm>
              <a:off x="1925" y="1531"/>
              <a:ext cx="60" cy="23"/>
            </a:xfrm>
            <a:custGeom>
              <a:avLst/>
              <a:gdLst>
                <a:gd name="T0" fmla="*/ 0 w 60"/>
                <a:gd name="T1" fmla="*/ 10 h 23"/>
                <a:gd name="T2" fmla="*/ 60 w 60"/>
                <a:gd name="T3" fmla="*/ 0 h 23"/>
                <a:gd name="T4" fmla="*/ 60 w 60"/>
                <a:gd name="T5" fmla="*/ 13 h 23"/>
                <a:gd name="T6" fmla="*/ 4 w 60"/>
                <a:gd name="T7" fmla="*/ 23 h 23"/>
                <a:gd name="T8" fmla="*/ 0 w 60"/>
                <a:gd name="T9" fmla="*/ 10 h 23"/>
                <a:gd name="T10" fmla="*/ 0 w 60"/>
                <a:gd name="T11" fmla="*/ 1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23">
                  <a:moveTo>
                    <a:pt x="0" y="10"/>
                  </a:moveTo>
                  <a:lnTo>
                    <a:pt x="60" y="0"/>
                  </a:lnTo>
                  <a:lnTo>
                    <a:pt x="60" y="13"/>
                  </a:lnTo>
                  <a:lnTo>
                    <a:pt x="4" y="23"/>
                  </a:lnTo>
                  <a:lnTo>
                    <a:pt x="0" y="1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9" name="Freeform 32"/>
            <p:cNvSpPr/>
            <p:nvPr/>
          </p:nvSpPr>
          <p:spPr bwMode="auto">
            <a:xfrm>
              <a:off x="1919" y="1524"/>
              <a:ext cx="76" cy="36"/>
            </a:xfrm>
            <a:custGeom>
              <a:avLst/>
              <a:gdLst>
                <a:gd name="T0" fmla="*/ 3 w 76"/>
                <a:gd name="T1" fmla="*/ 30 h 36"/>
                <a:gd name="T2" fmla="*/ 0 w 76"/>
                <a:gd name="T3" fmla="*/ 17 h 36"/>
                <a:gd name="T4" fmla="*/ 6 w 76"/>
                <a:gd name="T5" fmla="*/ 17 h 36"/>
                <a:gd name="T6" fmla="*/ 10 w 76"/>
                <a:gd name="T7" fmla="*/ 23 h 36"/>
                <a:gd name="T8" fmla="*/ 6 w 76"/>
                <a:gd name="T9" fmla="*/ 17 h 36"/>
                <a:gd name="T10" fmla="*/ 0 w 76"/>
                <a:gd name="T11" fmla="*/ 17 h 36"/>
                <a:gd name="T12" fmla="*/ 0 w 76"/>
                <a:gd name="T13" fmla="*/ 10 h 36"/>
                <a:gd name="T14" fmla="*/ 69 w 76"/>
                <a:gd name="T15" fmla="*/ 0 h 36"/>
                <a:gd name="T16" fmla="*/ 76 w 76"/>
                <a:gd name="T17" fmla="*/ 23 h 36"/>
                <a:gd name="T18" fmla="*/ 3 w 76"/>
                <a:gd name="T19" fmla="*/ 36 h 36"/>
                <a:gd name="T20" fmla="*/ 3 w 76"/>
                <a:gd name="T21" fmla="*/ 30 h 36"/>
                <a:gd name="T22" fmla="*/ 3 w 76"/>
                <a:gd name="T23" fmla="*/ 3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6" h="36">
                  <a:moveTo>
                    <a:pt x="3" y="30"/>
                  </a:moveTo>
                  <a:lnTo>
                    <a:pt x="0" y="17"/>
                  </a:lnTo>
                  <a:lnTo>
                    <a:pt x="6" y="17"/>
                  </a:lnTo>
                  <a:lnTo>
                    <a:pt x="10" y="23"/>
                  </a:lnTo>
                  <a:lnTo>
                    <a:pt x="6" y="17"/>
                  </a:lnTo>
                  <a:lnTo>
                    <a:pt x="0" y="17"/>
                  </a:lnTo>
                  <a:lnTo>
                    <a:pt x="0" y="10"/>
                  </a:lnTo>
                  <a:lnTo>
                    <a:pt x="69" y="0"/>
                  </a:lnTo>
                  <a:lnTo>
                    <a:pt x="76" y="23"/>
                  </a:lnTo>
                  <a:lnTo>
                    <a:pt x="3" y="36"/>
                  </a:lnTo>
                  <a:lnTo>
                    <a:pt x="3" y="30"/>
                  </a:lnTo>
                  <a:lnTo>
                    <a:pt x="3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0" name="Freeform 33"/>
            <p:cNvSpPr/>
            <p:nvPr/>
          </p:nvSpPr>
          <p:spPr bwMode="auto">
            <a:xfrm>
              <a:off x="1279" y="2245"/>
              <a:ext cx="161" cy="483"/>
            </a:xfrm>
            <a:custGeom>
              <a:avLst/>
              <a:gdLst>
                <a:gd name="T0" fmla="*/ 0 w 49"/>
                <a:gd name="T1" fmla="*/ 143 h 147"/>
                <a:gd name="T2" fmla="*/ 19 w 49"/>
                <a:gd name="T3" fmla="*/ 139 h 147"/>
                <a:gd name="T4" fmla="*/ 12 w 49"/>
                <a:gd name="T5" fmla="*/ 76 h 147"/>
                <a:gd name="T6" fmla="*/ 12 w 49"/>
                <a:gd name="T7" fmla="*/ 76 h 147"/>
                <a:gd name="T8" fmla="*/ 12 w 49"/>
                <a:gd name="T9" fmla="*/ 74 h 147"/>
                <a:gd name="T10" fmla="*/ 12 w 49"/>
                <a:gd name="T11" fmla="*/ 74 h 147"/>
                <a:gd name="T12" fmla="*/ 45 w 49"/>
                <a:gd name="T13" fmla="*/ 0 h 147"/>
                <a:gd name="T14" fmla="*/ 45 w 49"/>
                <a:gd name="T15" fmla="*/ 0 h 147"/>
                <a:gd name="T16" fmla="*/ 49 w 49"/>
                <a:gd name="T17" fmla="*/ 2 h 147"/>
                <a:gd name="T18" fmla="*/ 32 w 49"/>
                <a:gd name="T19" fmla="*/ 32 h 147"/>
                <a:gd name="T20" fmla="*/ 32 w 49"/>
                <a:gd name="T21" fmla="*/ 32 h 147"/>
                <a:gd name="T22" fmla="*/ 16 w 49"/>
                <a:gd name="T23" fmla="*/ 74 h 147"/>
                <a:gd name="T24" fmla="*/ 16 w 49"/>
                <a:gd name="T25" fmla="*/ 74 h 147"/>
                <a:gd name="T26" fmla="*/ 16 w 49"/>
                <a:gd name="T27" fmla="*/ 76 h 147"/>
                <a:gd name="T28" fmla="*/ 16 w 49"/>
                <a:gd name="T29" fmla="*/ 76 h 147"/>
                <a:gd name="T30" fmla="*/ 23 w 49"/>
                <a:gd name="T31" fmla="*/ 140 h 147"/>
                <a:gd name="T32" fmla="*/ 23 w 49"/>
                <a:gd name="T33" fmla="*/ 140 h 147"/>
                <a:gd name="T34" fmla="*/ 24 w 49"/>
                <a:gd name="T35" fmla="*/ 142 h 147"/>
                <a:gd name="T36" fmla="*/ 1 w 49"/>
                <a:gd name="T37" fmla="*/ 147 h 147"/>
                <a:gd name="T38" fmla="*/ 0 w 49"/>
                <a:gd name="T39" fmla="*/ 143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9" h="147">
                  <a:moveTo>
                    <a:pt x="0" y="143"/>
                  </a:moveTo>
                  <a:cubicBezTo>
                    <a:pt x="19" y="139"/>
                    <a:pt x="19" y="139"/>
                    <a:pt x="19" y="139"/>
                  </a:cubicBezTo>
                  <a:cubicBezTo>
                    <a:pt x="18" y="130"/>
                    <a:pt x="15" y="89"/>
                    <a:pt x="12" y="76"/>
                  </a:cubicBezTo>
                  <a:cubicBezTo>
                    <a:pt x="12" y="76"/>
                    <a:pt x="12" y="76"/>
                    <a:pt x="12" y="76"/>
                  </a:cubicBezTo>
                  <a:cubicBezTo>
                    <a:pt x="12" y="76"/>
                    <a:pt x="12" y="75"/>
                    <a:pt x="12" y="74"/>
                  </a:cubicBezTo>
                  <a:cubicBezTo>
                    <a:pt x="12" y="74"/>
                    <a:pt x="12" y="74"/>
                    <a:pt x="12" y="74"/>
                  </a:cubicBezTo>
                  <a:cubicBezTo>
                    <a:pt x="12" y="56"/>
                    <a:pt x="45" y="0"/>
                    <a:pt x="45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0" y="16"/>
                    <a:pt x="32" y="32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24" y="48"/>
                    <a:pt x="16" y="67"/>
                    <a:pt x="16" y="74"/>
                  </a:cubicBezTo>
                  <a:cubicBezTo>
                    <a:pt x="16" y="74"/>
                    <a:pt x="16" y="74"/>
                    <a:pt x="16" y="74"/>
                  </a:cubicBezTo>
                  <a:cubicBezTo>
                    <a:pt x="16" y="75"/>
                    <a:pt x="16" y="75"/>
                    <a:pt x="16" y="76"/>
                  </a:cubicBezTo>
                  <a:cubicBezTo>
                    <a:pt x="16" y="76"/>
                    <a:pt x="16" y="76"/>
                    <a:pt x="16" y="76"/>
                  </a:cubicBezTo>
                  <a:cubicBezTo>
                    <a:pt x="19" y="90"/>
                    <a:pt x="23" y="140"/>
                    <a:pt x="23" y="140"/>
                  </a:cubicBezTo>
                  <a:cubicBezTo>
                    <a:pt x="23" y="140"/>
                    <a:pt x="23" y="140"/>
                    <a:pt x="23" y="140"/>
                  </a:cubicBezTo>
                  <a:cubicBezTo>
                    <a:pt x="24" y="142"/>
                    <a:pt x="24" y="142"/>
                    <a:pt x="24" y="142"/>
                  </a:cubicBezTo>
                  <a:cubicBezTo>
                    <a:pt x="1" y="147"/>
                    <a:pt x="1" y="147"/>
                    <a:pt x="1" y="147"/>
                  </a:cubicBezTo>
                  <a:cubicBezTo>
                    <a:pt x="0" y="143"/>
                    <a:pt x="0" y="143"/>
                    <a:pt x="0" y="1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1" name="Freeform 34"/>
            <p:cNvSpPr>
              <a:spLocks noEditPoints="1"/>
            </p:cNvSpPr>
            <p:nvPr/>
          </p:nvSpPr>
          <p:spPr bwMode="auto">
            <a:xfrm>
              <a:off x="1272" y="2235"/>
              <a:ext cx="175" cy="500"/>
            </a:xfrm>
            <a:custGeom>
              <a:avLst/>
              <a:gdLst>
                <a:gd name="T0" fmla="*/ 0 w 53"/>
                <a:gd name="T1" fmla="*/ 147 h 152"/>
                <a:gd name="T2" fmla="*/ 3 w 53"/>
                <a:gd name="T3" fmla="*/ 148 h 152"/>
                <a:gd name="T4" fmla="*/ 0 w 53"/>
                <a:gd name="T5" fmla="*/ 147 h 152"/>
                <a:gd name="T6" fmla="*/ 19 w 53"/>
                <a:gd name="T7" fmla="*/ 140 h 152"/>
                <a:gd name="T8" fmla="*/ 12 w 53"/>
                <a:gd name="T9" fmla="*/ 80 h 152"/>
                <a:gd name="T10" fmla="*/ 12 w 53"/>
                <a:gd name="T11" fmla="*/ 77 h 152"/>
                <a:gd name="T12" fmla="*/ 29 w 53"/>
                <a:gd name="T13" fmla="*/ 33 h 152"/>
                <a:gd name="T14" fmla="*/ 45 w 53"/>
                <a:gd name="T15" fmla="*/ 3 h 152"/>
                <a:gd name="T16" fmla="*/ 53 w 53"/>
                <a:gd name="T17" fmla="*/ 4 h 152"/>
                <a:gd name="T18" fmla="*/ 52 w 53"/>
                <a:gd name="T19" fmla="*/ 6 h 152"/>
                <a:gd name="T20" fmla="*/ 52 w 53"/>
                <a:gd name="T21" fmla="*/ 6 h 152"/>
                <a:gd name="T22" fmla="*/ 52 w 53"/>
                <a:gd name="T23" fmla="*/ 6 h 152"/>
                <a:gd name="T24" fmla="*/ 52 w 53"/>
                <a:gd name="T25" fmla="*/ 6 h 152"/>
                <a:gd name="T26" fmla="*/ 52 w 53"/>
                <a:gd name="T27" fmla="*/ 7 h 152"/>
                <a:gd name="T28" fmla="*/ 51 w 53"/>
                <a:gd name="T29" fmla="*/ 9 h 152"/>
                <a:gd name="T30" fmla="*/ 47 w 53"/>
                <a:gd name="T31" fmla="*/ 15 h 152"/>
                <a:gd name="T32" fmla="*/ 36 w 53"/>
                <a:gd name="T33" fmla="*/ 36 h 152"/>
                <a:gd name="T34" fmla="*/ 20 w 53"/>
                <a:gd name="T35" fmla="*/ 77 h 152"/>
                <a:gd name="T36" fmla="*/ 20 w 53"/>
                <a:gd name="T37" fmla="*/ 77 h 152"/>
                <a:gd name="T38" fmla="*/ 20 w 53"/>
                <a:gd name="T39" fmla="*/ 78 h 152"/>
                <a:gd name="T40" fmla="*/ 27 w 53"/>
                <a:gd name="T41" fmla="*/ 143 h 152"/>
                <a:gd name="T42" fmla="*/ 27 w 53"/>
                <a:gd name="T43" fmla="*/ 143 h 152"/>
                <a:gd name="T44" fmla="*/ 1 w 53"/>
                <a:gd name="T45" fmla="*/ 152 h 152"/>
                <a:gd name="T46" fmla="*/ 14 w 53"/>
                <a:gd name="T47" fmla="*/ 145 h 152"/>
                <a:gd name="T48" fmla="*/ 23 w 53"/>
                <a:gd name="T49" fmla="*/ 144 h 152"/>
                <a:gd name="T50" fmla="*/ 14 w 53"/>
                <a:gd name="T51" fmla="*/ 145 h 152"/>
                <a:gd name="T52" fmla="*/ 16 w 53"/>
                <a:gd name="T53" fmla="*/ 79 h 152"/>
                <a:gd name="T54" fmla="*/ 22 w 53"/>
                <a:gd name="T55" fmla="*/ 127 h 152"/>
                <a:gd name="T56" fmla="*/ 16 w 53"/>
                <a:gd name="T57" fmla="*/ 79 h 152"/>
                <a:gd name="T58" fmla="*/ 16 w 53"/>
                <a:gd name="T59" fmla="*/ 77 h 152"/>
                <a:gd name="T60" fmla="*/ 16 w 53"/>
                <a:gd name="T61" fmla="*/ 77 h 152"/>
                <a:gd name="T62" fmla="*/ 16 w 53"/>
                <a:gd name="T63" fmla="*/ 77 h 152"/>
                <a:gd name="T64" fmla="*/ 16 w 53"/>
                <a:gd name="T65" fmla="*/ 77 h 152"/>
                <a:gd name="T66" fmla="*/ 16 w 53"/>
                <a:gd name="T67" fmla="*/ 77 h 152"/>
                <a:gd name="T68" fmla="*/ 23 w 53"/>
                <a:gd name="T69" fmla="*/ 54 h 152"/>
                <a:gd name="T70" fmla="*/ 32 w 53"/>
                <a:gd name="T71" fmla="*/ 34 h 152"/>
                <a:gd name="T72" fmla="*/ 40 w 53"/>
                <a:gd name="T73" fmla="*/ 20 h 152"/>
                <a:gd name="T74" fmla="*/ 32 w 53"/>
                <a:gd name="T75" fmla="*/ 34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53" h="152">
                  <a:moveTo>
                    <a:pt x="1" y="150"/>
                  </a:moveTo>
                  <a:cubicBezTo>
                    <a:pt x="0" y="147"/>
                    <a:pt x="0" y="147"/>
                    <a:pt x="0" y="147"/>
                  </a:cubicBezTo>
                  <a:cubicBezTo>
                    <a:pt x="2" y="146"/>
                    <a:pt x="2" y="146"/>
                    <a:pt x="2" y="146"/>
                  </a:cubicBezTo>
                  <a:cubicBezTo>
                    <a:pt x="3" y="148"/>
                    <a:pt x="3" y="148"/>
                    <a:pt x="3" y="148"/>
                  </a:cubicBezTo>
                  <a:cubicBezTo>
                    <a:pt x="2" y="146"/>
                    <a:pt x="2" y="146"/>
                    <a:pt x="2" y="146"/>
                  </a:cubicBezTo>
                  <a:cubicBezTo>
                    <a:pt x="0" y="147"/>
                    <a:pt x="0" y="147"/>
                    <a:pt x="0" y="147"/>
                  </a:cubicBezTo>
                  <a:cubicBezTo>
                    <a:pt x="0" y="145"/>
                    <a:pt x="0" y="145"/>
                    <a:pt x="0" y="145"/>
                  </a:cubicBezTo>
                  <a:cubicBezTo>
                    <a:pt x="19" y="140"/>
                    <a:pt x="19" y="140"/>
                    <a:pt x="19" y="140"/>
                  </a:cubicBezTo>
                  <a:cubicBezTo>
                    <a:pt x="18" y="129"/>
                    <a:pt x="14" y="91"/>
                    <a:pt x="12" y="80"/>
                  </a:cubicBezTo>
                  <a:cubicBezTo>
                    <a:pt x="12" y="80"/>
                    <a:pt x="12" y="80"/>
                    <a:pt x="12" y="80"/>
                  </a:cubicBezTo>
                  <a:cubicBezTo>
                    <a:pt x="12" y="79"/>
                    <a:pt x="12" y="78"/>
                    <a:pt x="12" y="77"/>
                  </a:cubicBezTo>
                  <a:cubicBezTo>
                    <a:pt x="12" y="77"/>
                    <a:pt x="12" y="77"/>
                    <a:pt x="12" y="77"/>
                  </a:cubicBezTo>
                  <a:cubicBezTo>
                    <a:pt x="12" y="67"/>
                    <a:pt x="21" y="49"/>
                    <a:pt x="29" y="33"/>
                  </a:cubicBezTo>
                  <a:cubicBezTo>
                    <a:pt x="29" y="33"/>
                    <a:pt x="29" y="33"/>
                    <a:pt x="29" y="33"/>
                  </a:cubicBezTo>
                  <a:cubicBezTo>
                    <a:pt x="36" y="18"/>
                    <a:pt x="44" y="5"/>
                    <a:pt x="45" y="3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53" y="4"/>
                    <a:pt x="53" y="4"/>
                    <a:pt x="53" y="4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2" y="7"/>
                    <a:pt x="52" y="7"/>
                    <a:pt x="52" y="7"/>
                  </a:cubicBezTo>
                  <a:cubicBezTo>
                    <a:pt x="52" y="7"/>
                    <a:pt x="52" y="7"/>
                    <a:pt x="52" y="7"/>
                  </a:cubicBezTo>
                  <a:cubicBezTo>
                    <a:pt x="52" y="7"/>
                    <a:pt x="51" y="8"/>
                    <a:pt x="51" y="9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0" y="10"/>
                    <a:pt x="49" y="12"/>
                    <a:pt x="47" y="15"/>
                  </a:cubicBezTo>
                  <a:cubicBezTo>
                    <a:pt x="47" y="15"/>
                    <a:pt x="47" y="15"/>
                    <a:pt x="47" y="15"/>
                  </a:cubicBezTo>
                  <a:cubicBezTo>
                    <a:pt x="44" y="21"/>
                    <a:pt x="40" y="28"/>
                    <a:pt x="36" y="36"/>
                  </a:cubicBezTo>
                  <a:cubicBezTo>
                    <a:pt x="36" y="36"/>
                    <a:pt x="36" y="36"/>
                    <a:pt x="36" y="36"/>
                  </a:cubicBezTo>
                  <a:cubicBezTo>
                    <a:pt x="28" y="52"/>
                    <a:pt x="20" y="70"/>
                    <a:pt x="20" y="77"/>
                  </a:cubicBezTo>
                  <a:cubicBezTo>
                    <a:pt x="20" y="77"/>
                    <a:pt x="20" y="77"/>
                    <a:pt x="20" y="77"/>
                  </a:cubicBezTo>
                  <a:cubicBezTo>
                    <a:pt x="20" y="77"/>
                    <a:pt x="20" y="77"/>
                    <a:pt x="20" y="77"/>
                  </a:cubicBezTo>
                  <a:cubicBezTo>
                    <a:pt x="20" y="77"/>
                    <a:pt x="20" y="77"/>
                    <a:pt x="20" y="77"/>
                  </a:cubicBezTo>
                  <a:cubicBezTo>
                    <a:pt x="20" y="78"/>
                    <a:pt x="20" y="78"/>
                    <a:pt x="20" y="78"/>
                  </a:cubicBezTo>
                  <a:cubicBezTo>
                    <a:pt x="20" y="78"/>
                    <a:pt x="20" y="78"/>
                    <a:pt x="20" y="78"/>
                  </a:cubicBezTo>
                  <a:cubicBezTo>
                    <a:pt x="23" y="93"/>
                    <a:pt x="27" y="140"/>
                    <a:pt x="27" y="143"/>
                  </a:cubicBezTo>
                  <a:cubicBezTo>
                    <a:pt x="27" y="143"/>
                    <a:pt x="27" y="143"/>
                    <a:pt x="27" y="143"/>
                  </a:cubicBezTo>
                  <a:cubicBezTo>
                    <a:pt x="27" y="143"/>
                    <a:pt x="27" y="143"/>
                    <a:pt x="27" y="143"/>
                  </a:cubicBezTo>
                  <a:cubicBezTo>
                    <a:pt x="27" y="143"/>
                    <a:pt x="27" y="143"/>
                    <a:pt x="27" y="143"/>
                  </a:cubicBezTo>
                  <a:cubicBezTo>
                    <a:pt x="28" y="147"/>
                    <a:pt x="28" y="147"/>
                    <a:pt x="28" y="147"/>
                  </a:cubicBezTo>
                  <a:cubicBezTo>
                    <a:pt x="1" y="152"/>
                    <a:pt x="1" y="152"/>
                    <a:pt x="1" y="152"/>
                  </a:cubicBezTo>
                  <a:cubicBezTo>
                    <a:pt x="1" y="150"/>
                    <a:pt x="1" y="150"/>
                    <a:pt x="1" y="150"/>
                  </a:cubicBezTo>
                  <a:close/>
                  <a:moveTo>
                    <a:pt x="14" y="145"/>
                  </a:moveTo>
                  <a:cubicBezTo>
                    <a:pt x="23" y="144"/>
                    <a:pt x="23" y="144"/>
                    <a:pt x="23" y="144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14" y="145"/>
                    <a:pt x="14" y="145"/>
                    <a:pt x="14" y="145"/>
                  </a:cubicBezTo>
                  <a:close/>
                  <a:moveTo>
                    <a:pt x="16" y="77"/>
                  </a:moveTo>
                  <a:cubicBezTo>
                    <a:pt x="16" y="78"/>
                    <a:pt x="16" y="78"/>
                    <a:pt x="16" y="79"/>
                  </a:cubicBezTo>
                  <a:cubicBezTo>
                    <a:pt x="16" y="79"/>
                    <a:pt x="16" y="79"/>
                    <a:pt x="16" y="79"/>
                  </a:cubicBezTo>
                  <a:cubicBezTo>
                    <a:pt x="18" y="88"/>
                    <a:pt x="20" y="111"/>
                    <a:pt x="22" y="127"/>
                  </a:cubicBezTo>
                  <a:cubicBezTo>
                    <a:pt x="22" y="127"/>
                    <a:pt x="22" y="127"/>
                    <a:pt x="22" y="127"/>
                  </a:cubicBezTo>
                  <a:cubicBezTo>
                    <a:pt x="20" y="111"/>
                    <a:pt x="18" y="88"/>
                    <a:pt x="16" y="79"/>
                  </a:cubicBezTo>
                  <a:cubicBezTo>
                    <a:pt x="16" y="79"/>
                    <a:pt x="16" y="79"/>
                    <a:pt x="16" y="79"/>
                  </a:cubicBezTo>
                  <a:cubicBezTo>
                    <a:pt x="16" y="78"/>
                    <a:pt x="16" y="78"/>
                    <a:pt x="16" y="77"/>
                  </a:cubicBezTo>
                  <a:cubicBezTo>
                    <a:pt x="16" y="77"/>
                    <a:pt x="16" y="77"/>
                    <a:pt x="16" y="77"/>
                  </a:cubicBezTo>
                  <a:cubicBezTo>
                    <a:pt x="16" y="77"/>
                    <a:pt x="16" y="77"/>
                    <a:pt x="16" y="77"/>
                  </a:cubicBezTo>
                  <a:cubicBezTo>
                    <a:pt x="16" y="77"/>
                    <a:pt x="16" y="77"/>
                    <a:pt x="16" y="77"/>
                  </a:cubicBezTo>
                  <a:cubicBezTo>
                    <a:pt x="16" y="77"/>
                    <a:pt x="16" y="77"/>
                    <a:pt x="16" y="77"/>
                  </a:cubicBezTo>
                  <a:close/>
                  <a:moveTo>
                    <a:pt x="16" y="77"/>
                  </a:moveTo>
                  <a:cubicBezTo>
                    <a:pt x="16" y="77"/>
                    <a:pt x="16" y="77"/>
                    <a:pt x="16" y="77"/>
                  </a:cubicBezTo>
                  <a:cubicBezTo>
                    <a:pt x="16" y="77"/>
                    <a:pt x="16" y="77"/>
                    <a:pt x="16" y="77"/>
                  </a:cubicBezTo>
                  <a:cubicBezTo>
                    <a:pt x="16" y="77"/>
                    <a:pt x="16" y="77"/>
                    <a:pt x="16" y="77"/>
                  </a:cubicBezTo>
                  <a:close/>
                  <a:moveTo>
                    <a:pt x="32" y="34"/>
                  </a:moveTo>
                  <a:cubicBezTo>
                    <a:pt x="29" y="41"/>
                    <a:pt x="26" y="48"/>
                    <a:pt x="23" y="54"/>
                  </a:cubicBezTo>
                  <a:cubicBezTo>
                    <a:pt x="23" y="54"/>
                    <a:pt x="23" y="54"/>
                    <a:pt x="23" y="54"/>
                  </a:cubicBezTo>
                  <a:cubicBezTo>
                    <a:pt x="26" y="48"/>
                    <a:pt x="29" y="41"/>
                    <a:pt x="32" y="34"/>
                  </a:cubicBezTo>
                  <a:cubicBezTo>
                    <a:pt x="32" y="34"/>
                    <a:pt x="32" y="34"/>
                    <a:pt x="32" y="34"/>
                  </a:cubicBezTo>
                  <a:cubicBezTo>
                    <a:pt x="35" y="29"/>
                    <a:pt x="38" y="24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38" y="24"/>
                    <a:pt x="35" y="29"/>
                    <a:pt x="32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2" name="Freeform 35"/>
            <p:cNvSpPr/>
            <p:nvPr/>
          </p:nvSpPr>
          <p:spPr bwMode="auto">
            <a:xfrm>
              <a:off x="1566" y="2245"/>
              <a:ext cx="214" cy="483"/>
            </a:xfrm>
            <a:custGeom>
              <a:avLst/>
              <a:gdLst>
                <a:gd name="T0" fmla="*/ 44 w 65"/>
                <a:gd name="T1" fmla="*/ 147 h 147"/>
                <a:gd name="T2" fmla="*/ 44 w 65"/>
                <a:gd name="T3" fmla="*/ 145 h 147"/>
                <a:gd name="T4" fmla="*/ 49 w 65"/>
                <a:gd name="T5" fmla="*/ 91 h 147"/>
                <a:gd name="T6" fmla="*/ 49 w 65"/>
                <a:gd name="T7" fmla="*/ 91 h 147"/>
                <a:gd name="T8" fmla="*/ 49 w 65"/>
                <a:gd name="T9" fmla="*/ 90 h 147"/>
                <a:gd name="T10" fmla="*/ 49 w 65"/>
                <a:gd name="T11" fmla="*/ 90 h 147"/>
                <a:gd name="T12" fmla="*/ 25 w 65"/>
                <a:gd name="T13" fmla="*/ 40 h 147"/>
                <a:gd name="T14" fmla="*/ 25 w 65"/>
                <a:gd name="T15" fmla="*/ 40 h 147"/>
                <a:gd name="T16" fmla="*/ 0 w 65"/>
                <a:gd name="T17" fmla="*/ 2 h 147"/>
                <a:gd name="T18" fmla="*/ 0 w 65"/>
                <a:gd name="T19" fmla="*/ 2 h 147"/>
                <a:gd name="T20" fmla="*/ 3 w 65"/>
                <a:gd name="T21" fmla="*/ 0 h 147"/>
                <a:gd name="T22" fmla="*/ 28 w 65"/>
                <a:gd name="T23" fmla="*/ 38 h 147"/>
                <a:gd name="T24" fmla="*/ 28 w 65"/>
                <a:gd name="T25" fmla="*/ 38 h 147"/>
                <a:gd name="T26" fmla="*/ 53 w 65"/>
                <a:gd name="T27" fmla="*/ 90 h 147"/>
                <a:gd name="T28" fmla="*/ 53 w 65"/>
                <a:gd name="T29" fmla="*/ 90 h 147"/>
                <a:gd name="T30" fmla="*/ 53 w 65"/>
                <a:gd name="T31" fmla="*/ 92 h 147"/>
                <a:gd name="T32" fmla="*/ 53 w 65"/>
                <a:gd name="T33" fmla="*/ 92 h 147"/>
                <a:gd name="T34" fmla="*/ 48 w 65"/>
                <a:gd name="T35" fmla="*/ 143 h 147"/>
                <a:gd name="T36" fmla="*/ 48 w 65"/>
                <a:gd name="T37" fmla="*/ 143 h 147"/>
                <a:gd name="T38" fmla="*/ 65 w 65"/>
                <a:gd name="T39" fmla="*/ 143 h 147"/>
                <a:gd name="T40" fmla="*/ 65 w 65"/>
                <a:gd name="T41" fmla="*/ 147 h 147"/>
                <a:gd name="T42" fmla="*/ 44 w 65"/>
                <a:gd name="T43" fmla="*/ 147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5" h="147">
                  <a:moveTo>
                    <a:pt x="44" y="147"/>
                  </a:moveTo>
                  <a:cubicBezTo>
                    <a:pt x="44" y="145"/>
                    <a:pt x="44" y="145"/>
                    <a:pt x="44" y="145"/>
                  </a:cubicBezTo>
                  <a:cubicBezTo>
                    <a:pt x="44" y="145"/>
                    <a:pt x="47" y="107"/>
                    <a:pt x="49" y="91"/>
                  </a:cubicBezTo>
                  <a:cubicBezTo>
                    <a:pt x="49" y="91"/>
                    <a:pt x="49" y="91"/>
                    <a:pt x="49" y="91"/>
                  </a:cubicBezTo>
                  <a:cubicBezTo>
                    <a:pt x="49" y="91"/>
                    <a:pt x="49" y="91"/>
                    <a:pt x="49" y="90"/>
                  </a:cubicBezTo>
                  <a:cubicBezTo>
                    <a:pt x="49" y="90"/>
                    <a:pt x="49" y="90"/>
                    <a:pt x="49" y="90"/>
                  </a:cubicBezTo>
                  <a:cubicBezTo>
                    <a:pt x="50" y="83"/>
                    <a:pt x="37" y="60"/>
                    <a:pt x="25" y="4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12" y="20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16" y="18"/>
                    <a:pt x="28" y="38"/>
                  </a:cubicBezTo>
                  <a:cubicBezTo>
                    <a:pt x="28" y="38"/>
                    <a:pt x="28" y="38"/>
                    <a:pt x="28" y="38"/>
                  </a:cubicBezTo>
                  <a:cubicBezTo>
                    <a:pt x="41" y="58"/>
                    <a:pt x="53" y="80"/>
                    <a:pt x="53" y="90"/>
                  </a:cubicBezTo>
                  <a:cubicBezTo>
                    <a:pt x="53" y="90"/>
                    <a:pt x="53" y="90"/>
                    <a:pt x="53" y="90"/>
                  </a:cubicBezTo>
                  <a:cubicBezTo>
                    <a:pt x="53" y="91"/>
                    <a:pt x="53" y="91"/>
                    <a:pt x="53" y="92"/>
                  </a:cubicBezTo>
                  <a:cubicBezTo>
                    <a:pt x="53" y="92"/>
                    <a:pt x="53" y="92"/>
                    <a:pt x="53" y="92"/>
                  </a:cubicBezTo>
                  <a:cubicBezTo>
                    <a:pt x="51" y="105"/>
                    <a:pt x="49" y="135"/>
                    <a:pt x="48" y="143"/>
                  </a:cubicBezTo>
                  <a:cubicBezTo>
                    <a:pt x="48" y="143"/>
                    <a:pt x="48" y="143"/>
                    <a:pt x="48" y="143"/>
                  </a:cubicBezTo>
                  <a:cubicBezTo>
                    <a:pt x="65" y="143"/>
                    <a:pt x="65" y="143"/>
                    <a:pt x="65" y="143"/>
                  </a:cubicBezTo>
                  <a:cubicBezTo>
                    <a:pt x="65" y="147"/>
                    <a:pt x="65" y="147"/>
                    <a:pt x="65" y="147"/>
                  </a:cubicBezTo>
                  <a:cubicBezTo>
                    <a:pt x="44" y="147"/>
                    <a:pt x="44" y="147"/>
                    <a:pt x="44" y="1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3" name="Freeform 36"/>
            <p:cNvSpPr>
              <a:spLocks noEditPoints="1"/>
            </p:cNvSpPr>
            <p:nvPr/>
          </p:nvSpPr>
          <p:spPr bwMode="auto">
            <a:xfrm>
              <a:off x="1556" y="2235"/>
              <a:ext cx="231" cy="500"/>
            </a:xfrm>
            <a:custGeom>
              <a:avLst/>
              <a:gdLst>
                <a:gd name="T0" fmla="*/ 47 w 70"/>
                <a:gd name="T1" fmla="*/ 150 h 152"/>
                <a:gd name="T2" fmla="*/ 47 w 70"/>
                <a:gd name="T3" fmla="*/ 150 h 152"/>
                <a:gd name="T4" fmla="*/ 45 w 70"/>
                <a:gd name="T5" fmla="*/ 152 h 152"/>
                <a:gd name="T6" fmla="*/ 45 w 70"/>
                <a:gd name="T7" fmla="*/ 148 h 152"/>
                <a:gd name="T8" fmla="*/ 45 w 70"/>
                <a:gd name="T9" fmla="*/ 148 h 152"/>
                <a:gd name="T10" fmla="*/ 45 w 70"/>
                <a:gd name="T11" fmla="*/ 148 h 152"/>
                <a:gd name="T12" fmla="*/ 45 w 70"/>
                <a:gd name="T13" fmla="*/ 148 h 152"/>
                <a:gd name="T14" fmla="*/ 45 w 70"/>
                <a:gd name="T15" fmla="*/ 147 h 152"/>
                <a:gd name="T16" fmla="*/ 45 w 70"/>
                <a:gd name="T17" fmla="*/ 146 h 152"/>
                <a:gd name="T18" fmla="*/ 46 w 70"/>
                <a:gd name="T19" fmla="*/ 142 h 152"/>
                <a:gd name="T20" fmla="*/ 47 w 70"/>
                <a:gd name="T21" fmla="*/ 127 h 152"/>
                <a:gd name="T22" fmla="*/ 50 w 70"/>
                <a:gd name="T23" fmla="*/ 94 h 152"/>
                <a:gd name="T24" fmla="*/ 50 w 70"/>
                <a:gd name="T25" fmla="*/ 93 h 152"/>
                <a:gd name="T26" fmla="*/ 50 w 70"/>
                <a:gd name="T27" fmla="*/ 93 h 152"/>
                <a:gd name="T28" fmla="*/ 26 w 70"/>
                <a:gd name="T29" fmla="*/ 44 h 152"/>
                <a:gd name="T30" fmla="*/ 1 w 70"/>
                <a:gd name="T31" fmla="*/ 7 h 152"/>
                <a:gd name="T32" fmla="*/ 7 w 70"/>
                <a:gd name="T33" fmla="*/ 0 h 152"/>
                <a:gd name="T34" fmla="*/ 8 w 70"/>
                <a:gd name="T35" fmla="*/ 2 h 152"/>
                <a:gd name="T36" fmla="*/ 8 w 70"/>
                <a:gd name="T37" fmla="*/ 2 h 152"/>
                <a:gd name="T38" fmla="*/ 8 w 70"/>
                <a:gd name="T39" fmla="*/ 2 h 152"/>
                <a:gd name="T40" fmla="*/ 8 w 70"/>
                <a:gd name="T41" fmla="*/ 2 h 152"/>
                <a:gd name="T42" fmla="*/ 9 w 70"/>
                <a:gd name="T43" fmla="*/ 3 h 152"/>
                <a:gd name="T44" fmla="*/ 10 w 70"/>
                <a:gd name="T45" fmla="*/ 5 h 152"/>
                <a:gd name="T46" fmla="*/ 16 w 70"/>
                <a:gd name="T47" fmla="*/ 13 h 152"/>
                <a:gd name="T48" fmla="*/ 33 w 70"/>
                <a:gd name="T49" fmla="*/ 40 h 152"/>
                <a:gd name="T50" fmla="*/ 58 w 70"/>
                <a:gd name="T51" fmla="*/ 93 h 152"/>
                <a:gd name="T52" fmla="*/ 58 w 70"/>
                <a:gd name="T53" fmla="*/ 94 h 152"/>
                <a:gd name="T54" fmla="*/ 58 w 70"/>
                <a:gd name="T55" fmla="*/ 95 h 152"/>
                <a:gd name="T56" fmla="*/ 53 w 70"/>
                <a:gd name="T57" fmla="*/ 144 h 152"/>
                <a:gd name="T58" fmla="*/ 70 w 70"/>
                <a:gd name="T59" fmla="*/ 144 h 152"/>
                <a:gd name="T60" fmla="*/ 47 w 70"/>
                <a:gd name="T61" fmla="*/ 152 h 152"/>
                <a:gd name="T62" fmla="*/ 52 w 70"/>
                <a:gd name="T63" fmla="*/ 109 h 152"/>
                <a:gd name="T64" fmla="*/ 52 w 70"/>
                <a:gd name="T65" fmla="*/ 109 h 152"/>
                <a:gd name="T66" fmla="*/ 53 w 70"/>
                <a:gd name="T67" fmla="*/ 108 h 152"/>
                <a:gd name="T68" fmla="*/ 52 w 70"/>
                <a:gd name="T69" fmla="*/ 108 h 152"/>
                <a:gd name="T70" fmla="*/ 53 w 70"/>
                <a:gd name="T71" fmla="*/ 108 h 152"/>
                <a:gd name="T72" fmla="*/ 53 w 70"/>
                <a:gd name="T73" fmla="*/ 108 h 152"/>
                <a:gd name="T74" fmla="*/ 53 w 70"/>
                <a:gd name="T75" fmla="*/ 107 h 152"/>
                <a:gd name="T76" fmla="*/ 53 w 70"/>
                <a:gd name="T77" fmla="*/ 107 h 152"/>
                <a:gd name="T78" fmla="*/ 54 w 70"/>
                <a:gd name="T79" fmla="*/ 95 h 152"/>
                <a:gd name="T80" fmla="*/ 54 w 70"/>
                <a:gd name="T81" fmla="*/ 95 h 152"/>
                <a:gd name="T82" fmla="*/ 53 w 70"/>
                <a:gd name="T83" fmla="*/ 107 h 152"/>
                <a:gd name="T84" fmla="*/ 54 w 70"/>
                <a:gd name="T85" fmla="*/ 93 h 152"/>
                <a:gd name="T86" fmla="*/ 54 w 70"/>
                <a:gd name="T87" fmla="*/ 93 h 152"/>
                <a:gd name="T88" fmla="*/ 54 w 70"/>
                <a:gd name="T89" fmla="*/ 93 h 152"/>
                <a:gd name="T90" fmla="*/ 54 w 70"/>
                <a:gd name="T91" fmla="*/ 90 h 152"/>
                <a:gd name="T92" fmla="*/ 54 w 70"/>
                <a:gd name="T93" fmla="*/ 90 h 152"/>
                <a:gd name="T94" fmla="*/ 43 w 70"/>
                <a:gd name="T95" fmla="*/ 65 h 152"/>
                <a:gd name="T96" fmla="*/ 54 w 70"/>
                <a:gd name="T97" fmla="*/ 90 h 152"/>
                <a:gd name="T98" fmla="*/ 43 w 70"/>
                <a:gd name="T99" fmla="*/ 65 h 152"/>
                <a:gd name="T100" fmla="*/ 43 w 70"/>
                <a:gd name="T101" fmla="*/ 65 h 152"/>
                <a:gd name="T102" fmla="*/ 43 w 70"/>
                <a:gd name="T103" fmla="*/ 65 h 152"/>
                <a:gd name="T104" fmla="*/ 43 w 70"/>
                <a:gd name="T105" fmla="*/ 65 h 152"/>
                <a:gd name="T106" fmla="*/ 43 w 70"/>
                <a:gd name="T107" fmla="*/ 64 h 152"/>
                <a:gd name="T108" fmla="*/ 43 w 70"/>
                <a:gd name="T109" fmla="*/ 64 h 152"/>
                <a:gd name="T110" fmla="*/ 35 w 70"/>
                <a:gd name="T111" fmla="*/ 51 h 152"/>
                <a:gd name="T112" fmla="*/ 35 w 70"/>
                <a:gd name="T113" fmla="*/ 51 h 152"/>
                <a:gd name="T114" fmla="*/ 35 w 70"/>
                <a:gd name="T115" fmla="*/ 51 h 152"/>
                <a:gd name="T116" fmla="*/ 30 w 70"/>
                <a:gd name="T117" fmla="*/ 42 h 152"/>
                <a:gd name="T118" fmla="*/ 24 w 70"/>
                <a:gd name="T119" fmla="*/ 34 h 152"/>
                <a:gd name="T120" fmla="*/ 29 w 70"/>
                <a:gd name="T121" fmla="*/ 42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70" h="152">
                  <a:moveTo>
                    <a:pt x="47" y="152"/>
                  </a:moveTo>
                  <a:cubicBezTo>
                    <a:pt x="47" y="150"/>
                    <a:pt x="47" y="150"/>
                    <a:pt x="47" y="150"/>
                  </a:cubicBezTo>
                  <a:cubicBezTo>
                    <a:pt x="49" y="150"/>
                    <a:pt x="49" y="150"/>
                    <a:pt x="49" y="150"/>
                  </a:cubicBezTo>
                  <a:cubicBezTo>
                    <a:pt x="47" y="150"/>
                    <a:pt x="47" y="150"/>
                    <a:pt x="47" y="150"/>
                  </a:cubicBezTo>
                  <a:cubicBezTo>
                    <a:pt x="47" y="152"/>
                    <a:pt x="47" y="152"/>
                    <a:pt x="47" y="152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5" y="148"/>
                    <a:pt x="45" y="148"/>
                    <a:pt x="45" y="148"/>
                  </a:cubicBezTo>
                  <a:cubicBezTo>
                    <a:pt x="45" y="148"/>
                    <a:pt x="45" y="148"/>
                    <a:pt x="45" y="148"/>
                  </a:cubicBezTo>
                  <a:cubicBezTo>
                    <a:pt x="45" y="148"/>
                    <a:pt x="45" y="148"/>
                    <a:pt x="45" y="148"/>
                  </a:cubicBezTo>
                  <a:cubicBezTo>
                    <a:pt x="45" y="148"/>
                    <a:pt x="45" y="148"/>
                    <a:pt x="45" y="148"/>
                  </a:cubicBezTo>
                  <a:cubicBezTo>
                    <a:pt x="45" y="148"/>
                    <a:pt x="45" y="148"/>
                    <a:pt x="45" y="148"/>
                  </a:cubicBezTo>
                  <a:cubicBezTo>
                    <a:pt x="45" y="148"/>
                    <a:pt x="45" y="148"/>
                    <a:pt x="45" y="148"/>
                  </a:cubicBezTo>
                  <a:cubicBezTo>
                    <a:pt x="45" y="148"/>
                    <a:pt x="45" y="148"/>
                    <a:pt x="45" y="148"/>
                  </a:cubicBezTo>
                  <a:cubicBezTo>
                    <a:pt x="45" y="148"/>
                    <a:pt x="45" y="148"/>
                    <a:pt x="45" y="147"/>
                  </a:cubicBezTo>
                  <a:cubicBezTo>
                    <a:pt x="45" y="147"/>
                    <a:pt x="45" y="147"/>
                    <a:pt x="45" y="147"/>
                  </a:cubicBezTo>
                  <a:cubicBezTo>
                    <a:pt x="45" y="147"/>
                    <a:pt x="45" y="147"/>
                    <a:pt x="45" y="146"/>
                  </a:cubicBezTo>
                  <a:cubicBezTo>
                    <a:pt x="45" y="146"/>
                    <a:pt x="45" y="146"/>
                    <a:pt x="45" y="146"/>
                  </a:cubicBezTo>
                  <a:cubicBezTo>
                    <a:pt x="45" y="145"/>
                    <a:pt x="45" y="144"/>
                    <a:pt x="46" y="142"/>
                  </a:cubicBezTo>
                  <a:cubicBezTo>
                    <a:pt x="46" y="142"/>
                    <a:pt x="46" y="142"/>
                    <a:pt x="46" y="142"/>
                  </a:cubicBezTo>
                  <a:cubicBezTo>
                    <a:pt x="46" y="138"/>
                    <a:pt x="46" y="133"/>
                    <a:pt x="47" y="127"/>
                  </a:cubicBezTo>
                  <a:cubicBezTo>
                    <a:pt x="47" y="127"/>
                    <a:pt x="47" y="127"/>
                    <a:pt x="47" y="127"/>
                  </a:cubicBezTo>
                  <a:cubicBezTo>
                    <a:pt x="48" y="115"/>
                    <a:pt x="49" y="102"/>
                    <a:pt x="50" y="94"/>
                  </a:cubicBezTo>
                  <a:cubicBezTo>
                    <a:pt x="50" y="94"/>
                    <a:pt x="50" y="94"/>
                    <a:pt x="50" y="94"/>
                  </a:cubicBezTo>
                  <a:cubicBezTo>
                    <a:pt x="50" y="94"/>
                    <a:pt x="50" y="94"/>
                    <a:pt x="50" y="93"/>
                  </a:cubicBezTo>
                  <a:cubicBezTo>
                    <a:pt x="50" y="93"/>
                    <a:pt x="50" y="93"/>
                    <a:pt x="50" y="93"/>
                  </a:cubicBezTo>
                  <a:cubicBezTo>
                    <a:pt x="50" y="93"/>
                    <a:pt x="50" y="93"/>
                    <a:pt x="50" y="93"/>
                  </a:cubicBezTo>
                  <a:cubicBezTo>
                    <a:pt x="50" y="93"/>
                    <a:pt x="50" y="93"/>
                    <a:pt x="50" y="93"/>
                  </a:cubicBezTo>
                  <a:cubicBezTo>
                    <a:pt x="51" y="87"/>
                    <a:pt x="38" y="64"/>
                    <a:pt x="26" y="44"/>
                  </a:cubicBezTo>
                  <a:cubicBezTo>
                    <a:pt x="26" y="44"/>
                    <a:pt x="26" y="44"/>
                    <a:pt x="26" y="44"/>
                  </a:cubicBezTo>
                  <a:cubicBezTo>
                    <a:pt x="14" y="24"/>
                    <a:pt x="1" y="7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4"/>
                    <a:pt x="10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1" y="7"/>
                    <a:pt x="13" y="10"/>
                    <a:pt x="16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20" y="20"/>
                    <a:pt x="27" y="30"/>
                    <a:pt x="33" y="40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45" y="60"/>
                    <a:pt x="58" y="82"/>
                    <a:pt x="58" y="93"/>
                  </a:cubicBezTo>
                  <a:cubicBezTo>
                    <a:pt x="58" y="93"/>
                    <a:pt x="58" y="93"/>
                    <a:pt x="58" y="93"/>
                  </a:cubicBezTo>
                  <a:cubicBezTo>
                    <a:pt x="58" y="93"/>
                    <a:pt x="58" y="94"/>
                    <a:pt x="58" y="94"/>
                  </a:cubicBezTo>
                  <a:cubicBezTo>
                    <a:pt x="58" y="94"/>
                    <a:pt x="58" y="94"/>
                    <a:pt x="58" y="94"/>
                  </a:cubicBezTo>
                  <a:cubicBezTo>
                    <a:pt x="58" y="94"/>
                    <a:pt x="58" y="95"/>
                    <a:pt x="58" y="95"/>
                  </a:cubicBezTo>
                  <a:cubicBezTo>
                    <a:pt x="58" y="95"/>
                    <a:pt x="58" y="95"/>
                    <a:pt x="58" y="95"/>
                  </a:cubicBezTo>
                  <a:cubicBezTo>
                    <a:pt x="56" y="107"/>
                    <a:pt x="54" y="134"/>
                    <a:pt x="53" y="144"/>
                  </a:cubicBezTo>
                  <a:cubicBezTo>
                    <a:pt x="53" y="144"/>
                    <a:pt x="53" y="144"/>
                    <a:pt x="53" y="144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70" y="152"/>
                    <a:pt x="70" y="152"/>
                    <a:pt x="70" y="152"/>
                  </a:cubicBezTo>
                  <a:cubicBezTo>
                    <a:pt x="47" y="152"/>
                    <a:pt x="47" y="152"/>
                    <a:pt x="47" y="152"/>
                  </a:cubicBezTo>
                  <a:close/>
                  <a:moveTo>
                    <a:pt x="52" y="109"/>
                  </a:moveTo>
                  <a:cubicBezTo>
                    <a:pt x="52" y="109"/>
                    <a:pt x="52" y="109"/>
                    <a:pt x="52" y="109"/>
                  </a:cubicBezTo>
                  <a:cubicBezTo>
                    <a:pt x="52" y="109"/>
                    <a:pt x="52" y="109"/>
                    <a:pt x="52" y="109"/>
                  </a:cubicBezTo>
                  <a:cubicBezTo>
                    <a:pt x="52" y="109"/>
                    <a:pt x="52" y="109"/>
                    <a:pt x="52" y="109"/>
                  </a:cubicBezTo>
                  <a:close/>
                  <a:moveTo>
                    <a:pt x="52" y="108"/>
                  </a:moveTo>
                  <a:cubicBezTo>
                    <a:pt x="52" y="108"/>
                    <a:pt x="52" y="108"/>
                    <a:pt x="53" y="108"/>
                  </a:cubicBezTo>
                  <a:cubicBezTo>
                    <a:pt x="53" y="108"/>
                    <a:pt x="53" y="108"/>
                    <a:pt x="53" y="108"/>
                  </a:cubicBezTo>
                  <a:cubicBezTo>
                    <a:pt x="52" y="108"/>
                    <a:pt x="52" y="108"/>
                    <a:pt x="52" y="108"/>
                  </a:cubicBezTo>
                  <a:close/>
                  <a:moveTo>
                    <a:pt x="53" y="108"/>
                  </a:moveTo>
                  <a:cubicBezTo>
                    <a:pt x="53" y="108"/>
                    <a:pt x="53" y="108"/>
                    <a:pt x="53" y="108"/>
                  </a:cubicBezTo>
                  <a:cubicBezTo>
                    <a:pt x="53" y="108"/>
                    <a:pt x="53" y="108"/>
                    <a:pt x="53" y="108"/>
                  </a:cubicBezTo>
                  <a:cubicBezTo>
                    <a:pt x="53" y="108"/>
                    <a:pt x="53" y="108"/>
                    <a:pt x="53" y="108"/>
                  </a:cubicBezTo>
                  <a:close/>
                  <a:moveTo>
                    <a:pt x="53" y="107"/>
                  </a:moveTo>
                  <a:cubicBezTo>
                    <a:pt x="53" y="107"/>
                    <a:pt x="53" y="107"/>
                    <a:pt x="53" y="107"/>
                  </a:cubicBezTo>
                  <a:cubicBezTo>
                    <a:pt x="53" y="107"/>
                    <a:pt x="53" y="107"/>
                    <a:pt x="53" y="107"/>
                  </a:cubicBezTo>
                  <a:cubicBezTo>
                    <a:pt x="53" y="107"/>
                    <a:pt x="53" y="107"/>
                    <a:pt x="53" y="107"/>
                  </a:cubicBezTo>
                  <a:close/>
                  <a:moveTo>
                    <a:pt x="53" y="107"/>
                  </a:moveTo>
                  <a:cubicBezTo>
                    <a:pt x="53" y="102"/>
                    <a:pt x="54" y="98"/>
                    <a:pt x="54" y="95"/>
                  </a:cubicBezTo>
                  <a:cubicBezTo>
                    <a:pt x="54" y="95"/>
                    <a:pt x="54" y="95"/>
                    <a:pt x="54" y="95"/>
                  </a:cubicBezTo>
                  <a:cubicBezTo>
                    <a:pt x="54" y="95"/>
                    <a:pt x="54" y="95"/>
                    <a:pt x="54" y="95"/>
                  </a:cubicBezTo>
                  <a:cubicBezTo>
                    <a:pt x="54" y="95"/>
                    <a:pt x="54" y="95"/>
                    <a:pt x="54" y="95"/>
                  </a:cubicBezTo>
                  <a:cubicBezTo>
                    <a:pt x="54" y="98"/>
                    <a:pt x="53" y="102"/>
                    <a:pt x="53" y="107"/>
                  </a:cubicBezTo>
                  <a:close/>
                  <a:moveTo>
                    <a:pt x="54" y="93"/>
                  </a:moveTo>
                  <a:cubicBezTo>
                    <a:pt x="54" y="93"/>
                    <a:pt x="54" y="93"/>
                    <a:pt x="54" y="93"/>
                  </a:cubicBezTo>
                  <a:cubicBezTo>
                    <a:pt x="54" y="93"/>
                    <a:pt x="54" y="93"/>
                    <a:pt x="54" y="93"/>
                  </a:cubicBezTo>
                  <a:cubicBezTo>
                    <a:pt x="54" y="93"/>
                    <a:pt x="54" y="93"/>
                    <a:pt x="54" y="93"/>
                  </a:cubicBezTo>
                  <a:cubicBezTo>
                    <a:pt x="54" y="93"/>
                    <a:pt x="54" y="93"/>
                    <a:pt x="54" y="93"/>
                  </a:cubicBezTo>
                  <a:cubicBezTo>
                    <a:pt x="54" y="93"/>
                    <a:pt x="54" y="93"/>
                    <a:pt x="54" y="93"/>
                  </a:cubicBezTo>
                  <a:close/>
                  <a:moveTo>
                    <a:pt x="54" y="90"/>
                  </a:moveTo>
                  <a:cubicBezTo>
                    <a:pt x="54" y="90"/>
                    <a:pt x="54" y="90"/>
                    <a:pt x="54" y="90"/>
                  </a:cubicBezTo>
                  <a:cubicBezTo>
                    <a:pt x="54" y="90"/>
                    <a:pt x="54" y="90"/>
                    <a:pt x="54" y="90"/>
                  </a:cubicBezTo>
                  <a:cubicBezTo>
                    <a:pt x="54" y="90"/>
                    <a:pt x="54" y="90"/>
                    <a:pt x="54" y="90"/>
                  </a:cubicBezTo>
                  <a:close/>
                  <a:moveTo>
                    <a:pt x="54" y="90"/>
                  </a:moveTo>
                  <a:cubicBezTo>
                    <a:pt x="53" y="84"/>
                    <a:pt x="48" y="75"/>
                    <a:pt x="43" y="65"/>
                  </a:cubicBezTo>
                  <a:cubicBezTo>
                    <a:pt x="43" y="65"/>
                    <a:pt x="43" y="65"/>
                    <a:pt x="43" y="65"/>
                  </a:cubicBezTo>
                  <a:cubicBezTo>
                    <a:pt x="48" y="75"/>
                    <a:pt x="53" y="84"/>
                    <a:pt x="54" y="90"/>
                  </a:cubicBezTo>
                  <a:close/>
                  <a:moveTo>
                    <a:pt x="43" y="65"/>
                  </a:moveTo>
                  <a:cubicBezTo>
                    <a:pt x="43" y="65"/>
                    <a:pt x="43" y="65"/>
                    <a:pt x="43" y="65"/>
                  </a:cubicBezTo>
                  <a:cubicBezTo>
                    <a:pt x="43" y="65"/>
                    <a:pt x="43" y="65"/>
                    <a:pt x="43" y="65"/>
                  </a:cubicBezTo>
                  <a:cubicBezTo>
                    <a:pt x="43" y="65"/>
                    <a:pt x="43" y="65"/>
                    <a:pt x="43" y="65"/>
                  </a:cubicBezTo>
                  <a:close/>
                  <a:moveTo>
                    <a:pt x="43" y="65"/>
                  </a:moveTo>
                  <a:cubicBezTo>
                    <a:pt x="43" y="65"/>
                    <a:pt x="43" y="65"/>
                    <a:pt x="43" y="65"/>
                  </a:cubicBezTo>
                  <a:cubicBezTo>
                    <a:pt x="43" y="65"/>
                    <a:pt x="43" y="65"/>
                    <a:pt x="43" y="65"/>
                  </a:cubicBezTo>
                  <a:cubicBezTo>
                    <a:pt x="43" y="65"/>
                    <a:pt x="43" y="65"/>
                    <a:pt x="43" y="65"/>
                  </a:cubicBezTo>
                  <a:close/>
                  <a:moveTo>
                    <a:pt x="43" y="64"/>
                  </a:moveTo>
                  <a:cubicBezTo>
                    <a:pt x="43" y="64"/>
                    <a:pt x="43" y="64"/>
                    <a:pt x="43" y="64"/>
                  </a:cubicBezTo>
                  <a:cubicBezTo>
                    <a:pt x="43" y="64"/>
                    <a:pt x="43" y="64"/>
                    <a:pt x="43" y="64"/>
                  </a:cubicBezTo>
                  <a:cubicBezTo>
                    <a:pt x="43" y="64"/>
                    <a:pt x="43" y="64"/>
                    <a:pt x="43" y="64"/>
                  </a:cubicBezTo>
                  <a:close/>
                  <a:moveTo>
                    <a:pt x="35" y="51"/>
                  </a:move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5" y="51"/>
                    <a:pt x="35" y="51"/>
                  </a:cubicBezTo>
                  <a:close/>
                  <a:moveTo>
                    <a:pt x="29" y="42"/>
                  </a:moveTo>
                  <a:cubicBezTo>
                    <a:pt x="31" y="45"/>
                    <a:pt x="33" y="48"/>
                    <a:pt x="35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3" y="48"/>
                    <a:pt x="31" y="45"/>
                    <a:pt x="30" y="42"/>
                  </a:cubicBezTo>
                  <a:cubicBezTo>
                    <a:pt x="30" y="42"/>
                    <a:pt x="30" y="42"/>
                    <a:pt x="30" y="42"/>
                  </a:cubicBezTo>
                  <a:cubicBezTo>
                    <a:pt x="28" y="39"/>
                    <a:pt x="26" y="37"/>
                    <a:pt x="24" y="34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26" y="37"/>
                    <a:pt x="28" y="39"/>
                    <a:pt x="29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49" name="任意多边形 48"/>
          <p:cNvSpPr/>
          <p:nvPr/>
        </p:nvSpPr>
        <p:spPr>
          <a:xfrm>
            <a:off x="3408438" y="2393401"/>
            <a:ext cx="6578748" cy="37274"/>
          </a:xfrm>
          <a:custGeom>
            <a:avLst/>
            <a:gdLst>
              <a:gd name="connsiteX0" fmla="*/ 0 w 5662863"/>
              <a:gd name="connsiteY0" fmla="*/ 0 h 32085"/>
              <a:gd name="connsiteX1" fmla="*/ 5662863 w 5662863"/>
              <a:gd name="connsiteY1" fmla="*/ 32085 h 32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662863" h="32085">
                <a:moveTo>
                  <a:pt x="0" y="0"/>
                </a:moveTo>
                <a:lnTo>
                  <a:pt x="5662863" y="32085"/>
                </a:lnTo>
              </a:path>
            </a:pathLst>
          </a:custGeom>
          <a:noFill/>
          <a:ln w="25400" cap="rnd">
            <a:solidFill>
              <a:schemeClr val="tx1">
                <a:lumMod val="85000"/>
                <a:lumOff val="15000"/>
              </a:schemeClr>
            </a:solidFill>
            <a:prstDash val="lg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任意多边形 49"/>
          <p:cNvSpPr/>
          <p:nvPr/>
        </p:nvSpPr>
        <p:spPr>
          <a:xfrm>
            <a:off x="3439790" y="4332747"/>
            <a:ext cx="6578748" cy="37274"/>
          </a:xfrm>
          <a:custGeom>
            <a:avLst/>
            <a:gdLst>
              <a:gd name="connsiteX0" fmla="*/ 0 w 5662863"/>
              <a:gd name="connsiteY0" fmla="*/ 0 h 32085"/>
              <a:gd name="connsiteX1" fmla="*/ 5662863 w 5662863"/>
              <a:gd name="connsiteY1" fmla="*/ 32085 h 32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662863" h="32085">
                <a:moveTo>
                  <a:pt x="0" y="0"/>
                </a:moveTo>
                <a:lnTo>
                  <a:pt x="5662863" y="32085"/>
                </a:lnTo>
              </a:path>
            </a:pathLst>
          </a:custGeom>
          <a:noFill/>
          <a:ln w="25400" cap="rnd">
            <a:solidFill>
              <a:schemeClr val="tx1">
                <a:lumMod val="85000"/>
                <a:lumOff val="15000"/>
              </a:schemeClr>
            </a:solidFill>
            <a:prstDash val="lg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Freeform 30"/>
          <p:cNvSpPr>
            <a:spLocks noEditPoints="1"/>
          </p:cNvSpPr>
          <p:nvPr/>
        </p:nvSpPr>
        <p:spPr bwMode="auto">
          <a:xfrm>
            <a:off x="3330066" y="2731246"/>
            <a:ext cx="413766" cy="400588"/>
          </a:xfrm>
          <a:custGeom>
            <a:avLst/>
            <a:gdLst>
              <a:gd name="T0" fmla="*/ 10 w 31"/>
              <a:gd name="T1" fmla="*/ 19 h 30"/>
              <a:gd name="T2" fmla="*/ 11 w 31"/>
              <a:gd name="T3" fmla="*/ 0 h 30"/>
              <a:gd name="T4" fmla="*/ 28 w 31"/>
              <a:gd name="T5" fmla="*/ 8 h 30"/>
              <a:gd name="T6" fmla="*/ 26 w 31"/>
              <a:gd name="T7" fmla="*/ 27 h 30"/>
              <a:gd name="T8" fmla="*/ 23 w 31"/>
              <a:gd name="T9" fmla="*/ 25 h 30"/>
              <a:gd name="T10" fmla="*/ 22 w 31"/>
              <a:gd name="T11" fmla="*/ 21 h 30"/>
              <a:gd name="T12" fmla="*/ 29 w 31"/>
              <a:gd name="T13" fmla="*/ 9 h 30"/>
              <a:gd name="T14" fmla="*/ 22 w 31"/>
              <a:gd name="T15" fmla="*/ 24 h 30"/>
              <a:gd name="T16" fmla="*/ 21 w 31"/>
              <a:gd name="T17" fmla="*/ 22 h 30"/>
              <a:gd name="T18" fmla="*/ 28 w 31"/>
              <a:gd name="T19" fmla="*/ 10 h 30"/>
              <a:gd name="T20" fmla="*/ 24 w 31"/>
              <a:gd name="T21" fmla="*/ 14 h 30"/>
              <a:gd name="T22" fmla="*/ 21 w 31"/>
              <a:gd name="T23" fmla="*/ 18 h 30"/>
              <a:gd name="T24" fmla="*/ 24 w 31"/>
              <a:gd name="T25" fmla="*/ 14 h 30"/>
              <a:gd name="T26" fmla="*/ 20 w 31"/>
              <a:gd name="T27" fmla="*/ 19 h 30"/>
              <a:gd name="T28" fmla="*/ 19 w 31"/>
              <a:gd name="T29" fmla="*/ 20 h 30"/>
              <a:gd name="T30" fmla="*/ 22 w 31"/>
              <a:gd name="T31" fmla="*/ 14 h 30"/>
              <a:gd name="T32" fmla="*/ 23 w 31"/>
              <a:gd name="T33" fmla="*/ 10 h 30"/>
              <a:gd name="T34" fmla="*/ 17 w 31"/>
              <a:gd name="T35" fmla="*/ 22 h 30"/>
              <a:gd name="T36" fmla="*/ 20 w 31"/>
              <a:gd name="T37" fmla="*/ 16 h 30"/>
              <a:gd name="T38" fmla="*/ 16 w 31"/>
              <a:gd name="T39" fmla="*/ 19 h 30"/>
              <a:gd name="T40" fmla="*/ 19 w 31"/>
              <a:gd name="T41" fmla="*/ 12 h 30"/>
              <a:gd name="T42" fmla="*/ 17 w 31"/>
              <a:gd name="T43" fmla="*/ 18 h 30"/>
              <a:gd name="T44" fmla="*/ 21 w 31"/>
              <a:gd name="T45" fmla="*/ 11 h 30"/>
              <a:gd name="T46" fmla="*/ 21 w 31"/>
              <a:gd name="T47" fmla="*/ 10 h 30"/>
              <a:gd name="T48" fmla="*/ 15 w 31"/>
              <a:gd name="T49" fmla="*/ 23 h 30"/>
              <a:gd name="T50" fmla="*/ 16 w 31"/>
              <a:gd name="T51" fmla="*/ 20 h 30"/>
              <a:gd name="T52" fmla="*/ 15 w 31"/>
              <a:gd name="T53" fmla="*/ 13 h 30"/>
              <a:gd name="T54" fmla="*/ 11 w 31"/>
              <a:gd name="T55" fmla="*/ 28 h 30"/>
              <a:gd name="T56" fmla="*/ 17 w 31"/>
              <a:gd name="T57" fmla="*/ 13 h 30"/>
              <a:gd name="T58" fmla="*/ 17 w 31"/>
              <a:gd name="T59" fmla="*/ 17 h 30"/>
              <a:gd name="T60" fmla="*/ 14 w 31"/>
              <a:gd name="T61" fmla="*/ 23 h 30"/>
              <a:gd name="T62" fmla="*/ 19 w 31"/>
              <a:gd name="T63" fmla="*/ 11 h 30"/>
              <a:gd name="T64" fmla="*/ 12 w 31"/>
              <a:gd name="T65" fmla="*/ 26 h 30"/>
              <a:gd name="T66" fmla="*/ 11 w 31"/>
              <a:gd name="T67" fmla="*/ 27 h 30"/>
              <a:gd name="T68" fmla="*/ 11 w 31"/>
              <a:gd name="T69" fmla="*/ 23 h 30"/>
              <a:gd name="T70" fmla="*/ 12 w 31"/>
              <a:gd name="T71" fmla="*/ 20 h 30"/>
              <a:gd name="T72" fmla="*/ 17 w 31"/>
              <a:gd name="T73" fmla="*/ 10 h 30"/>
              <a:gd name="T74" fmla="*/ 11 w 31"/>
              <a:gd name="T75" fmla="*/ 13 h 30"/>
              <a:gd name="T76" fmla="*/ 15 w 31"/>
              <a:gd name="T77" fmla="*/ 8 h 30"/>
              <a:gd name="T78" fmla="*/ 11 w 31"/>
              <a:gd name="T79" fmla="*/ 16 h 30"/>
              <a:gd name="T80" fmla="*/ 11 w 31"/>
              <a:gd name="T81" fmla="*/ 15 h 30"/>
              <a:gd name="T82" fmla="*/ 11 w 31"/>
              <a:gd name="T83" fmla="*/ 11 h 30"/>
              <a:gd name="T84" fmla="*/ 10 w 31"/>
              <a:gd name="T85" fmla="*/ 18 h 30"/>
              <a:gd name="T86" fmla="*/ 14 w 31"/>
              <a:gd name="T87" fmla="*/ 9 h 30"/>
              <a:gd name="T88" fmla="*/ 11 w 31"/>
              <a:gd name="T89" fmla="*/ 12 h 30"/>
              <a:gd name="T90" fmla="*/ 12 w 31"/>
              <a:gd name="T91" fmla="*/ 7 h 30"/>
              <a:gd name="T92" fmla="*/ 12 w 31"/>
              <a:gd name="T93" fmla="*/ 4 h 30"/>
              <a:gd name="T94" fmla="*/ 10 w 31"/>
              <a:gd name="T95" fmla="*/ 14 h 30"/>
              <a:gd name="T96" fmla="*/ 10 w 31"/>
              <a:gd name="T97" fmla="*/ 15 h 30"/>
              <a:gd name="T98" fmla="*/ 10 w 31"/>
              <a:gd name="T99" fmla="*/ 12 h 30"/>
              <a:gd name="T100" fmla="*/ 12 w 31"/>
              <a:gd name="T101" fmla="*/ 7 h 30"/>
              <a:gd name="T102" fmla="*/ 9 w 31"/>
              <a:gd name="T103" fmla="*/ 11 h 30"/>
              <a:gd name="T104" fmla="*/ 5 w 31"/>
              <a:gd name="T105" fmla="*/ 11 h 30"/>
              <a:gd name="T106" fmla="*/ 12 w 31"/>
              <a:gd name="T107" fmla="*/ 2 h 30"/>
              <a:gd name="T108" fmla="*/ 1 w 31"/>
              <a:gd name="T109" fmla="*/ 12 h 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31" h="30">
                <a:moveTo>
                  <a:pt x="16" y="23"/>
                </a:moveTo>
                <a:cubicBezTo>
                  <a:pt x="14" y="25"/>
                  <a:pt x="13" y="27"/>
                  <a:pt x="11" y="30"/>
                </a:cubicBezTo>
                <a:cubicBezTo>
                  <a:pt x="10" y="30"/>
                  <a:pt x="10" y="28"/>
                  <a:pt x="10" y="28"/>
                </a:cubicBezTo>
                <a:cubicBezTo>
                  <a:pt x="10" y="25"/>
                  <a:pt x="10" y="22"/>
                  <a:pt x="10" y="19"/>
                </a:cubicBezTo>
                <a:cubicBezTo>
                  <a:pt x="8" y="18"/>
                  <a:pt x="6" y="17"/>
                  <a:pt x="5" y="15"/>
                </a:cubicBezTo>
                <a:cubicBezTo>
                  <a:pt x="3" y="14"/>
                  <a:pt x="1" y="13"/>
                  <a:pt x="0" y="11"/>
                </a:cubicBezTo>
                <a:cubicBezTo>
                  <a:pt x="3" y="10"/>
                  <a:pt x="7" y="10"/>
                  <a:pt x="11" y="10"/>
                </a:cubicBezTo>
                <a:cubicBezTo>
                  <a:pt x="11" y="7"/>
                  <a:pt x="11" y="4"/>
                  <a:pt x="11" y="0"/>
                </a:cubicBezTo>
                <a:cubicBezTo>
                  <a:pt x="12" y="1"/>
                  <a:pt x="13" y="2"/>
                  <a:pt x="13" y="3"/>
                </a:cubicBezTo>
                <a:cubicBezTo>
                  <a:pt x="14" y="4"/>
                  <a:pt x="15" y="6"/>
                  <a:pt x="16" y="7"/>
                </a:cubicBezTo>
                <a:cubicBezTo>
                  <a:pt x="16" y="8"/>
                  <a:pt x="17" y="8"/>
                  <a:pt x="17" y="9"/>
                </a:cubicBezTo>
                <a:cubicBezTo>
                  <a:pt x="21" y="9"/>
                  <a:pt x="24" y="9"/>
                  <a:pt x="28" y="8"/>
                </a:cubicBezTo>
                <a:cubicBezTo>
                  <a:pt x="29" y="8"/>
                  <a:pt x="30" y="8"/>
                  <a:pt x="31" y="8"/>
                </a:cubicBezTo>
                <a:cubicBezTo>
                  <a:pt x="30" y="10"/>
                  <a:pt x="28" y="12"/>
                  <a:pt x="27" y="13"/>
                </a:cubicBezTo>
                <a:cubicBezTo>
                  <a:pt x="25" y="14"/>
                  <a:pt x="23" y="16"/>
                  <a:pt x="22" y="17"/>
                </a:cubicBezTo>
                <a:cubicBezTo>
                  <a:pt x="23" y="20"/>
                  <a:pt x="25" y="23"/>
                  <a:pt x="26" y="27"/>
                </a:cubicBezTo>
                <a:cubicBezTo>
                  <a:pt x="26" y="27"/>
                  <a:pt x="25" y="27"/>
                  <a:pt x="24" y="26"/>
                </a:cubicBezTo>
                <a:cubicBezTo>
                  <a:pt x="22" y="25"/>
                  <a:pt x="19" y="25"/>
                  <a:pt x="16" y="23"/>
                </a:cubicBezTo>
                <a:close/>
                <a:moveTo>
                  <a:pt x="24" y="25"/>
                </a:moveTo>
                <a:cubicBezTo>
                  <a:pt x="24" y="25"/>
                  <a:pt x="23" y="25"/>
                  <a:pt x="23" y="25"/>
                </a:cubicBezTo>
                <a:cubicBezTo>
                  <a:pt x="23" y="26"/>
                  <a:pt x="24" y="25"/>
                  <a:pt x="25" y="26"/>
                </a:cubicBezTo>
                <a:lnTo>
                  <a:pt x="24" y="25"/>
                </a:lnTo>
                <a:close/>
                <a:moveTo>
                  <a:pt x="22" y="20"/>
                </a:moveTo>
                <a:cubicBezTo>
                  <a:pt x="22" y="21"/>
                  <a:pt x="22" y="21"/>
                  <a:pt x="22" y="21"/>
                </a:cubicBezTo>
                <a:cubicBezTo>
                  <a:pt x="23" y="22"/>
                  <a:pt x="23" y="23"/>
                  <a:pt x="24" y="24"/>
                </a:cubicBezTo>
                <a:cubicBezTo>
                  <a:pt x="23" y="23"/>
                  <a:pt x="23" y="21"/>
                  <a:pt x="22" y="20"/>
                </a:cubicBezTo>
                <a:close/>
                <a:moveTo>
                  <a:pt x="29" y="9"/>
                </a:moveTo>
                <a:cubicBezTo>
                  <a:pt x="29" y="9"/>
                  <a:pt x="29" y="9"/>
                  <a:pt x="29" y="9"/>
                </a:cubicBezTo>
                <a:cubicBezTo>
                  <a:pt x="29" y="9"/>
                  <a:pt x="30" y="9"/>
                  <a:pt x="30" y="9"/>
                </a:cubicBezTo>
                <a:cubicBezTo>
                  <a:pt x="29" y="9"/>
                  <a:pt x="29" y="9"/>
                  <a:pt x="29" y="9"/>
                </a:cubicBezTo>
                <a:close/>
                <a:moveTo>
                  <a:pt x="18" y="22"/>
                </a:moveTo>
                <a:cubicBezTo>
                  <a:pt x="19" y="22"/>
                  <a:pt x="21" y="24"/>
                  <a:pt x="22" y="24"/>
                </a:cubicBezTo>
                <a:cubicBezTo>
                  <a:pt x="21" y="23"/>
                  <a:pt x="19" y="22"/>
                  <a:pt x="18" y="22"/>
                </a:cubicBezTo>
                <a:close/>
                <a:moveTo>
                  <a:pt x="21" y="22"/>
                </a:moveTo>
                <a:cubicBezTo>
                  <a:pt x="21" y="22"/>
                  <a:pt x="21" y="23"/>
                  <a:pt x="22" y="23"/>
                </a:cubicBezTo>
                <a:cubicBezTo>
                  <a:pt x="22" y="22"/>
                  <a:pt x="22" y="22"/>
                  <a:pt x="21" y="22"/>
                </a:cubicBezTo>
                <a:close/>
                <a:moveTo>
                  <a:pt x="27" y="9"/>
                </a:moveTo>
                <a:cubicBezTo>
                  <a:pt x="27" y="9"/>
                  <a:pt x="27" y="9"/>
                  <a:pt x="27" y="9"/>
                </a:cubicBezTo>
                <a:cubicBezTo>
                  <a:pt x="27" y="10"/>
                  <a:pt x="27" y="10"/>
                  <a:pt x="27" y="11"/>
                </a:cubicBezTo>
                <a:cubicBezTo>
                  <a:pt x="27" y="11"/>
                  <a:pt x="28" y="11"/>
                  <a:pt x="28" y="10"/>
                </a:cubicBezTo>
                <a:cubicBezTo>
                  <a:pt x="27" y="10"/>
                  <a:pt x="28" y="10"/>
                  <a:pt x="27" y="9"/>
                </a:cubicBezTo>
                <a:close/>
                <a:moveTo>
                  <a:pt x="24" y="14"/>
                </a:moveTo>
                <a:cubicBezTo>
                  <a:pt x="24" y="13"/>
                  <a:pt x="25" y="13"/>
                  <a:pt x="25" y="13"/>
                </a:cubicBezTo>
                <a:cubicBezTo>
                  <a:pt x="25" y="12"/>
                  <a:pt x="24" y="13"/>
                  <a:pt x="24" y="14"/>
                </a:cubicBezTo>
                <a:close/>
                <a:moveTo>
                  <a:pt x="26" y="10"/>
                </a:moveTo>
                <a:cubicBezTo>
                  <a:pt x="26" y="10"/>
                  <a:pt x="26" y="10"/>
                  <a:pt x="26" y="10"/>
                </a:cubicBezTo>
                <a:cubicBezTo>
                  <a:pt x="26" y="9"/>
                  <a:pt x="26" y="10"/>
                  <a:pt x="26" y="10"/>
                </a:cubicBezTo>
                <a:close/>
                <a:moveTo>
                  <a:pt x="21" y="18"/>
                </a:moveTo>
                <a:cubicBezTo>
                  <a:pt x="21" y="18"/>
                  <a:pt x="21" y="19"/>
                  <a:pt x="21" y="19"/>
                </a:cubicBezTo>
                <a:cubicBezTo>
                  <a:pt x="21" y="18"/>
                  <a:pt x="21" y="18"/>
                  <a:pt x="21" y="18"/>
                </a:cubicBezTo>
                <a:close/>
                <a:moveTo>
                  <a:pt x="23" y="14"/>
                </a:moveTo>
                <a:cubicBezTo>
                  <a:pt x="23" y="15"/>
                  <a:pt x="23" y="14"/>
                  <a:pt x="24" y="14"/>
                </a:cubicBezTo>
                <a:cubicBezTo>
                  <a:pt x="23" y="14"/>
                  <a:pt x="23" y="14"/>
                  <a:pt x="23" y="14"/>
                </a:cubicBezTo>
                <a:close/>
                <a:moveTo>
                  <a:pt x="20" y="19"/>
                </a:moveTo>
                <a:cubicBezTo>
                  <a:pt x="21" y="20"/>
                  <a:pt x="21" y="20"/>
                  <a:pt x="21" y="20"/>
                </a:cubicBezTo>
                <a:lnTo>
                  <a:pt x="20" y="19"/>
                </a:lnTo>
                <a:close/>
                <a:moveTo>
                  <a:pt x="19" y="20"/>
                </a:moveTo>
                <a:cubicBezTo>
                  <a:pt x="19" y="20"/>
                  <a:pt x="19" y="20"/>
                  <a:pt x="18" y="20"/>
                </a:cubicBezTo>
                <a:cubicBezTo>
                  <a:pt x="19" y="20"/>
                  <a:pt x="20" y="21"/>
                  <a:pt x="20" y="20"/>
                </a:cubicBezTo>
                <a:lnTo>
                  <a:pt x="19" y="20"/>
                </a:lnTo>
                <a:close/>
                <a:moveTo>
                  <a:pt x="22" y="14"/>
                </a:moveTo>
                <a:cubicBezTo>
                  <a:pt x="22" y="14"/>
                  <a:pt x="21" y="13"/>
                  <a:pt x="21" y="14"/>
                </a:cubicBezTo>
                <a:cubicBezTo>
                  <a:pt x="21" y="14"/>
                  <a:pt x="22" y="15"/>
                  <a:pt x="22" y="14"/>
                </a:cubicBezTo>
                <a:cubicBezTo>
                  <a:pt x="22" y="14"/>
                  <a:pt x="22" y="14"/>
                  <a:pt x="22" y="14"/>
                </a:cubicBezTo>
                <a:close/>
                <a:moveTo>
                  <a:pt x="22" y="12"/>
                </a:moveTo>
                <a:cubicBezTo>
                  <a:pt x="22" y="13"/>
                  <a:pt x="23" y="13"/>
                  <a:pt x="23" y="12"/>
                </a:cubicBezTo>
                <a:cubicBezTo>
                  <a:pt x="23" y="12"/>
                  <a:pt x="22" y="12"/>
                  <a:pt x="22" y="12"/>
                </a:cubicBezTo>
                <a:close/>
                <a:moveTo>
                  <a:pt x="23" y="10"/>
                </a:moveTo>
                <a:cubicBezTo>
                  <a:pt x="23" y="10"/>
                  <a:pt x="24" y="10"/>
                  <a:pt x="24" y="10"/>
                </a:cubicBezTo>
                <a:cubicBezTo>
                  <a:pt x="24" y="9"/>
                  <a:pt x="24" y="9"/>
                  <a:pt x="24" y="9"/>
                </a:cubicBezTo>
                <a:cubicBezTo>
                  <a:pt x="24" y="10"/>
                  <a:pt x="23" y="9"/>
                  <a:pt x="23" y="10"/>
                </a:cubicBezTo>
                <a:close/>
                <a:moveTo>
                  <a:pt x="17" y="22"/>
                </a:moveTo>
                <a:cubicBezTo>
                  <a:pt x="18" y="23"/>
                  <a:pt x="18" y="23"/>
                  <a:pt x="18" y="23"/>
                </a:cubicBezTo>
                <a:cubicBezTo>
                  <a:pt x="18" y="22"/>
                  <a:pt x="18" y="22"/>
                  <a:pt x="18" y="22"/>
                </a:cubicBezTo>
                <a:cubicBezTo>
                  <a:pt x="17" y="22"/>
                  <a:pt x="17" y="22"/>
                  <a:pt x="17" y="22"/>
                </a:cubicBezTo>
                <a:close/>
                <a:moveTo>
                  <a:pt x="20" y="16"/>
                </a:moveTo>
                <a:cubicBezTo>
                  <a:pt x="19" y="16"/>
                  <a:pt x="19" y="16"/>
                  <a:pt x="19" y="16"/>
                </a:cubicBezTo>
                <a:cubicBezTo>
                  <a:pt x="19" y="16"/>
                  <a:pt x="20" y="17"/>
                  <a:pt x="20" y="17"/>
                </a:cubicBezTo>
                <a:cubicBezTo>
                  <a:pt x="20" y="16"/>
                  <a:pt x="20" y="16"/>
                  <a:pt x="20" y="16"/>
                </a:cubicBezTo>
                <a:close/>
                <a:moveTo>
                  <a:pt x="16" y="19"/>
                </a:moveTo>
                <a:cubicBezTo>
                  <a:pt x="17" y="19"/>
                  <a:pt x="17" y="19"/>
                  <a:pt x="18" y="19"/>
                </a:cubicBezTo>
                <a:cubicBezTo>
                  <a:pt x="18" y="19"/>
                  <a:pt x="18" y="19"/>
                  <a:pt x="18" y="19"/>
                </a:cubicBezTo>
                <a:cubicBezTo>
                  <a:pt x="18" y="18"/>
                  <a:pt x="16" y="18"/>
                  <a:pt x="16" y="19"/>
                </a:cubicBezTo>
                <a:close/>
                <a:moveTo>
                  <a:pt x="19" y="12"/>
                </a:moveTo>
                <a:cubicBezTo>
                  <a:pt x="20" y="13"/>
                  <a:pt x="20" y="13"/>
                  <a:pt x="21" y="13"/>
                </a:cubicBezTo>
                <a:cubicBezTo>
                  <a:pt x="20" y="12"/>
                  <a:pt x="20" y="12"/>
                  <a:pt x="19" y="12"/>
                </a:cubicBezTo>
                <a:close/>
                <a:moveTo>
                  <a:pt x="17" y="17"/>
                </a:moveTo>
                <a:cubicBezTo>
                  <a:pt x="17" y="18"/>
                  <a:pt x="17" y="18"/>
                  <a:pt x="17" y="18"/>
                </a:cubicBezTo>
                <a:cubicBezTo>
                  <a:pt x="17" y="18"/>
                  <a:pt x="18" y="18"/>
                  <a:pt x="18" y="18"/>
                </a:cubicBezTo>
                <a:lnTo>
                  <a:pt x="17" y="17"/>
                </a:lnTo>
                <a:close/>
                <a:moveTo>
                  <a:pt x="20" y="11"/>
                </a:moveTo>
                <a:cubicBezTo>
                  <a:pt x="21" y="11"/>
                  <a:pt x="21" y="11"/>
                  <a:pt x="21" y="11"/>
                </a:cubicBezTo>
                <a:cubicBezTo>
                  <a:pt x="21" y="11"/>
                  <a:pt x="21" y="11"/>
                  <a:pt x="21" y="11"/>
                </a:cubicBezTo>
                <a:cubicBezTo>
                  <a:pt x="21" y="11"/>
                  <a:pt x="20" y="11"/>
                  <a:pt x="20" y="11"/>
                </a:cubicBezTo>
                <a:close/>
                <a:moveTo>
                  <a:pt x="21" y="10"/>
                </a:moveTo>
                <a:cubicBezTo>
                  <a:pt x="21" y="10"/>
                  <a:pt x="21" y="10"/>
                  <a:pt x="21" y="10"/>
                </a:cubicBezTo>
                <a:cubicBezTo>
                  <a:pt x="22" y="10"/>
                  <a:pt x="22" y="10"/>
                  <a:pt x="22" y="10"/>
                </a:cubicBezTo>
                <a:lnTo>
                  <a:pt x="21" y="10"/>
                </a:lnTo>
                <a:close/>
                <a:moveTo>
                  <a:pt x="15" y="22"/>
                </a:moveTo>
                <a:cubicBezTo>
                  <a:pt x="15" y="22"/>
                  <a:pt x="14" y="23"/>
                  <a:pt x="15" y="23"/>
                </a:cubicBezTo>
                <a:cubicBezTo>
                  <a:pt x="15" y="23"/>
                  <a:pt x="15" y="22"/>
                  <a:pt x="15" y="22"/>
                </a:cubicBezTo>
                <a:cubicBezTo>
                  <a:pt x="15" y="22"/>
                  <a:pt x="15" y="22"/>
                  <a:pt x="15" y="22"/>
                </a:cubicBezTo>
                <a:close/>
                <a:moveTo>
                  <a:pt x="12" y="18"/>
                </a:moveTo>
                <a:cubicBezTo>
                  <a:pt x="13" y="20"/>
                  <a:pt x="15" y="20"/>
                  <a:pt x="16" y="20"/>
                </a:cubicBezTo>
                <a:cubicBezTo>
                  <a:pt x="15" y="19"/>
                  <a:pt x="13" y="17"/>
                  <a:pt x="12" y="18"/>
                </a:cubicBezTo>
                <a:close/>
                <a:moveTo>
                  <a:pt x="15" y="13"/>
                </a:moveTo>
                <a:cubicBezTo>
                  <a:pt x="16" y="14"/>
                  <a:pt x="18" y="15"/>
                  <a:pt x="19" y="15"/>
                </a:cubicBezTo>
                <a:cubicBezTo>
                  <a:pt x="18" y="14"/>
                  <a:pt x="16" y="13"/>
                  <a:pt x="15" y="13"/>
                </a:cubicBezTo>
                <a:close/>
                <a:moveTo>
                  <a:pt x="13" y="25"/>
                </a:moveTo>
                <a:cubicBezTo>
                  <a:pt x="13" y="26"/>
                  <a:pt x="13" y="26"/>
                  <a:pt x="13" y="26"/>
                </a:cubicBezTo>
                <a:cubicBezTo>
                  <a:pt x="12" y="26"/>
                  <a:pt x="12" y="26"/>
                  <a:pt x="12" y="26"/>
                </a:cubicBezTo>
                <a:cubicBezTo>
                  <a:pt x="12" y="27"/>
                  <a:pt x="10" y="27"/>
                  <a:pt x="11" y="28"/>
                </a:cubicBezTo>
                <a:cubicBezTo>
                  <a:pt x="11" y="27"/>
                  <a:pt x="13" y="26"/>
                  <a:pt x="13" y="25"/>
                </a:cubicBezTo>
                <a:close/>
                <a:moveTo>
                  <a:pt x="17" y="13"/>
                </a:moveTo>
                <a:cubicBezTo>
                  <a:pt x="18" y="13"/>
                  <a:pt x="18" y="14"/>
                  <a:pt x="19" y="14"/>
                </a:cubicBezTo>
                <a:cubicBezTo>
                  <a:pt x="18" y="14"/>
                  <a:pt x="18" y="13"/>
                  <a:pt x="17" y="13"/>
                </a:cubicBezTo>
                <a:close/>
                <a:moveTo>
                  <a:pt x="14" y="16"/>
                </a:moveTo>
                <a:cubicBezTo>
                  <a:pt x="14" y="16"/>
                  <a:pt x="13" y="16"/>
                  <a:pt x="14" y="17"/>
                </a:cubicBezTo>
                <a:cubicBezTo>
                  <a:pt x="14" y="17"/>
                  <a:pt x="15" y="17"/>
                  <a:pt x="16" y="17"/>
                </a:cubicBezTo>
                <a:cubicBezTo>
                  <a:pt x="17" y="17"/>
                  <a:pt x="17" y="17"/>
                  <a:pt x="17" y="17"/>
                </a:cubicBezTo>
                <a:cubicBezTo>
                  <a:pt x="16" y="17"/>
                  <a:pt x="15" y="16"/>
                  <a:pt x="14" y="16"/>
                </a:cubicBezTo>
                <a:close/>
                <a:moveTo>
                  <a:pt x="12" y="22"/>
                </a:moveTo>
                <a:cubicBezTo>
                  <a:pt x="12" y="23"/>
                  <a:pt x="13" y="23"/>
                  <a:pt x="13" y="23"/>
                </a:cubicBezTo>
                <a:cubicBezTo>
                  <a:pt x="14" y="23"/>
                  <a:pt x="14" y="23"/>
                  <a:pt x="14" y="23"/>
                </a:cubicBezTo>
                <a:cubicBezTo>
                  <a:pt x="13" y="23"/>
                  <a:pt x="13" y="23"/>
                  <a:pt x="12" y="22"/>
                </a:cubicBezTo>
                <a:close/>
                <a:moveTo>
                  <a:pt x="19" y="10"/>
                </a:moveTo>
                <a:cubicBezTo>
                  <a:pt x="18" y="10"/>
                  <a:pt x="18" y="10"/>
                  <a:pt x="18" y="10"/>
                </a:cubicBezTo>
                <a:cubicBezTo>
                  <a:pt x="18" y="11"/>
                  <a:pt x="19" y="11"/>
                  <a:pt x="19" y="11"/>
                </a:cubicBezTo>
                <a:cubicBezTo>
                  <a:pt x="19" y="11"/>
                  <a:pt x="19" y="10"/>
                  <a:pt x="19" y="10"/>
                </a:cubicBezTo>
                <a:close/>
                <a:moveTo>
                  <a:pt x="11" y="24"/>
                </a:moveTo>
                <a:cubicBezTo>
                  <a:pt x="10" y="25"/>
                  <a:pt x="11" y="25"/>
                  <a:pt x="11" y="25"/>
                </a:cubicBezTo>
                <a:cubicBezTo>
                  <a:pt x="11" y="25"/>
                  <a:pt x="11" y="25"/>
                  <a:pt x="12" y="26"/>
                </a:cubicBezTo>
                <a:cubicBezTo>
                  <a:pt x="12" y="25"/>
                  <a:pt x="12" y="25"/>
                  <a:pt x="12" y="25"/>
                </a:cubicBezTo>
                <a:cubicBezTo>
                  <a:pt x="11" y="25"/>
                  <a:pt x="11" y="24"/>
                  <a:pt x="11" y="24"/>
                </a:cubicBezTo>
                <a:close/>
                <a:moveTo>
                  <a:pt x="11" y="26"/>
                </a:moveTo>
                <a:cubicBezTo>
                  <a:pt x="11" y="27"/>
                  <a:pt x="11" y="27"/>
                  <a:pt x="11" y="27"/>
                </a:cubicBezTo>
                <a:lnTo>
                  <a:pt x="11" y="26"/>
                </a:lnTo>
                <a:close/>
                <a:moveTo>
                  <a:pt x="11" y="22"/>
                </a:moveTo>
                <a:cubicBezTo>
                  <a:pt x="11" y="23"/>
                  <a:pt x="10" y="23"/>
                  <a:pt x="11" y="23"/>
                </a:cubicBezTo>
                <a:cubicBezTo>
                  <a:pt x="11" y="23"/>
                  <a:pt x="11" y="23"/>
                  <a:pt x="11" y="23"/>
                </a:cubicBezTo>
                <a:cubicBezTo>
                  <a:pt x="11" y="23"/>
                  <a:pt x="11" y="22"/>
                  <a:pt x="11" y="22"/>
                </a:cubicBezTo>
                <a:close/>
                <a:moveTo>
                  <a:pt x="11" y="20"/>
                </a:moveTo>
                <a:cubicBezTo>
                  <a:pt x="11" y="21"/>
                  <a:pt x="11" y="21"/>
                  <a:pt x="11" y="21"/>
                </a:cubicBezTo>
                <a:cubicBezTo>
                  <a:pt x="11" y="21"/>
                  <a:pt x="12" y="21"/>
                  <a:pt x="12" y="20"/>
                </a:cubicBezTo>
                <a:cubicBezTo>
                  <a:pt x="12" y="20"/>
                  <a:pt x="11" y="20"/>
                  <a:pt x="11" y="20"/>
                </a:cubicBezTo>
                <a:close/>
                <a:moveTo>
                  <a:pt x="16" y="10"/>
                </a:moveTo>
                <a:cubicBezTo>
                  <a:pt x="16" y="11"/>
                  <a:pt x="16" y="11"/>
                  <a:pt x="16" y="11"/>
                </a:cubicBezTo>
                <a:cubicBezTo>
                  <a:pt x="17" y="10"/>
                  <a:pt x="17" y="10"/>
                  <a:pt x="17" y="10"/>
                </a:cubicBezTo>
                <a:cubicBezTo>
                  <a:pt x="16" y="10"/>
                  <a:pt x="16" y="10"/>
                  <a:pt x="16" y="10"/>
                </a:cubicBezTo>
                <a:close/>
                <a:moveTo>
                  <a:pt x="11" y="13"/>
                </a:moveTo>
                <a:cubicBezTo>
                  <a:pt x="12" y="14"/>
                  <a:pt x="14" y="15"/>
                  <a:pt x="15" y="14"/>
                </a:cubicBezTo>
                <a:cubicBezTo>
                  <a:pt x="13" y="14"/>
                  <a:pt x="12" y="13"/>
                  <a:pt x="11" y="13"/>
                </a:cubicBezTo>
                <a:close/>
                <a:moveTo>
                  <a:pt x="11" y="18"/>
                </a:moveTo>
                <a:cubicBezTo>
                  <a:pt x="10" y="19"/>
                  <a:pt x="11" y="19"/>
                  <a:pt x="12" y="19"/>
                </a:cubicBezTo>
                <a:cubicBezTo>
                  <a:pt x="11" y="19"/>
                  <a:pt x="11" y="18"/>
                  <a:pt x="11" y="18"/>
                </a:cubicBezTo>
                <a:close/>
                <a:moveTo>
                  <a:pt x="15" y="8"/>
                </a:moveTo>
                <a:cubicBezTo>
                  <a:pt x="15" y="8"/>
                  <a:pt x="16" y="9"/>
                  <a:pt x="15" y="10"/>
                </a:cubicBezTo>
                <a:cubicBezTo>
                  <a:pt x="15" y="10"/>
                  <a:pt x="16" y="10"/>
                  <a:pt x="16" y="9"/>
                </a:cubicBezTo>
                <a:cubicBezTo>
                  <a:pt x="16" y="9"/>
                  <a:pt x="16" y="8"/>
                  <a:pt x="15" y="8"/>
                </a:cubicBezTo>
                <a:close/>
                <a:moveTo>
                  <a:pt x="11" y="16"/>
                </a:moveTo>
                <a:cubicBezTo>
                  <a:pt x="11" y="17"/>
                  <a:pt x="12" y="18"/>
                  <a:pt x="12" y="17"/>
                </a:cubicBezTo>
                <a:cubicBezTo>
                  <a:pt x="12" y="17"/>
                  <a:pt x="11" y="16"/>
                  <a:pt x="11" y="16"/>
                </a:cubicBezTo>
                <a:close/>
                <a:moveTo>
                  <a:pt x="11" y="14"/>
                </a:moveTo>
                <a:cubicBezTo>
                  <a:pt x="11" y="15"/>
                  <a:pt x="11" y="15"/>
                  <a:pt x="11" y="15"/>
                </a:cubicBezTo>
                <a:cubicBezTo>
                  <a:pt x="12" y="16"/>
                  <a:pt x="12" y="16"/>
                  <a:pt x="13" y="16"/>
                </a:cubicBezTo>
                <a:cubicBezTo>
                  <a:pt x="12" y="15"/>
                  <a:pt x="12" y="14"/>
                  <a:pt x="11" y="14"/>
                </a:cubicBezTo>
                <a:close/>
                <a:moveTo>
                  <a:pt x="13" y="11"/>
                </a:moveTo>
                <a:cubicBezTo>
                  <a:pt x="12" y="11"/>
                  <a:pt x="12" y="11"/>
                  <a:pt x="11" y="11"/>
                </a:cubicBezTo>
                <a:cubicBezTo>
                  <a:pt x="12" y="12"/>
                  <a:pt x="14" y="13"/>
                  <a:pt x="14" y="12"/>
                </a:cubicBezTo>
                <a:cubicBezTo>
                  <a:pt x="14" y="12"/>
                  <a:pt x="13" y="11"/>
                  <a:pt x="13" y="11"/>
                </a:cubicBezTo>
                <a:close/>
                <a:moveTo>
                  <a:pt x="8" y="17"/>
                </a:moveTo>
                <a:cubicBezTo>
                  <a:pt x="8" y="17"/>
                  <a:pt x="10" y="18"/>
                  <a:pt x="10" y="18"/>
                </a:cubicBezTo>
                <a:cubicBezTo>
                  <a:pt x="9" y="18"/>
                  <a:pt x="9" y="17"/>
                  <a:pt x="8" y="17"/>
                </a:cubicBezTo>
                <a:close/>
                <a:moveTo>
                  <a:pt x="14" y="9"/>
                </a:moveTo>
                <a:cubicBezTo>
                  <a:pt x="14" y="10"/>
                  <a:pt x="14" y="10"/>
                  <a:pt x="14" y="10"/>
                </a:cubicBezTo>
                <a:cubicBezTo>
                  <a:pt x="14" y="9"/>
                  <a:pt x="14" y="9"/>
                  <a:pt x="14" y="9"/>
                </a:cubicBezTo>
                <a:close/>
                <a:moveTo>
                  <a:pt x="14" y="8"/>
                </a:moveTo>
                <a:cubicBezTo>
                  <a:pt x="14" y="8"/>
                  <a:pt x="14" y="8"/>
                  <a:pt x="14" y="8"/>
                </a:cubicBezTo>
                <a:cubicBezTo>
                  <a:pt x="14" y="8"/>
                  <a:pt x="14" y="8"/>
                  <a:pt x="14" y="8"/>
                </a:cubicBezTo>
                <a:close/>
                <a:moveTo>
                  <a:pt x="11" y="12"/>
                </a:moveTo>
                <a:cubicBezTo>
                  <a:pt x="11" y="12"/>
                  <a:pt x="11" y="12"/>
                  <a:pt x="11" y="12"/>
                </a:cubicBezTo>
                <a:cubicBezTo>
                  <a:pt x="12" y="13"/>
                  <a:pt x="12" y="13"/>
                  <a:pt x="12" y="13"/>
                </a:cubicBezTo>
                <a:lnTo>
                  <a:pt x="11" y="12"/>
                </a:lnTo>
                <a:close/>
                <a:moveTo>
                  <a:pt x="12" y="7"/>
                </a:moveTo>
                <a:cubicBezTo>
                  <a:pt x="11" y="8"/>
                  <a:pt x="12" y="8"/>
                  <a:pt x="11" y="9"/>
                </a:cubicBezTo>
                <a:cubicBezTo>
                  <a:pt x="12" y="9"/>
                  <a:pt x="12" y="9"/>
                  <a:pt x="13" y="9"/>
                </a:cubicBezTo>
                <a:cubicBezTo>
                  <a:pt x="13" y="9"/>
                  <a:pt x="13" y="8"/>
                  <a:pt x="12" y="7"/>
                </a:cubicBezTo>
                <a:close/>
                <a:moveTo>
                  <a:pt x="12" y="4"/>
                </a:moveTo>
                <a:cubicBezTo>
                  <a:pt x="11" y="5"/>
                  <a:pt x="13" y="6"/>
                  <a:pt x="14" y="7"/>
                </a:cubicBezTo>
                <a:cubicBezTo>
                  <a:pt x="14" y="6"/>
                  <a:pt x="13" y="5"/>
                  <a:pt x="12" y="4"/>
                </a:cubicBezTo>
                <a:close/>
                <a:moveTo>
                  <a:pt x="8" y="13"/>
                </a:moveTo>
                <a:cubicBezTo>
                  <a:pt x="9" y="13"/>
                  <a:pt x="9" y="14"/>
                  <a:pt x="10" y="14"/>
                </a:cubicBezTo>
                <a:cubicBezTo>
                  <a:pt x="10" y="14"/>
                  <a:pt x="10" y="14"/>
                  <a:pt x="10" y="14"/>
                </a:cubicBezTo>
                <a:cubicBezTo>
                  <a:pt x="10" y="13"/>
                  <a:pt x="9" y="13"/>
                  <a:pt x="8" y="13"/>
                </a:cubicBezTo>
                <a:close/>
                <a:moveTo>
                  <a:pt x="8" y="14"/>
                </a:moveTo>
                <a:cubicBezTo>
                  <a:pt x="8" y="14"/>
                  <a:pt x="9" y="15"/>
                  <a:pt x="10" y="15"/>
                </a:cubicBezTo>
                <a:cubicBezTo>
                  <a:pt x="9" y="14"/>
                  <a:pt x="9" y="13"/>
                  <a:pt x="8" y="14"/>
                </a:cubicBezTo>
                <a:close/>
                <a:moveTo>
                  <a:pt x="10" y="11"/>
                </a:moveTo>
                <a:cubicBezTo>
                  <a:pt x="10" y="11"/>
                  <a:pt x="10" y="11"/>
                  <a:pt x="9" y="12"/>
                </a:cubicBezTo>
                <a:cubicBezTo>
                  <a:pt x="10" y="12"/>
                  <a:pt x="10" y="12"/>
                  <a:pt x="10" y="12"/>
                </a:cubicBezTo>
                <a:cubicBezTo>
                  <a:pt x="11" y="12"/>
                  <a:pt x="11" y="11"/>
                  <a:pt x="10" y="11"/>
                </a:cubicBezTo>
                <a:close/>
                <a:moveTo>
                  <a:pt x="12" y="6"/>
                </a:moveTo>
                <a:cubicBezTo>
                  <a:pt x="12" y="7"/>
                  <a:pt x="12" y="7"/>
                  <a:pt x="12" y="7"/>
                </a:cubicBezTo>
                <a:cubicBezTo>
                  <a:pt x="12" y="7"/>
                  <a:pt x="12" y="7"/>
                  <a:pt x="12" y="7"/>
                </a:cubicBezTo>
                <a:cubicBezTo>
                  <a:pt x="12" y="7"/>
                  <a:pt x="12" y="6"/>
                  <a:pt x="12" y="6"/>
                </a:cubicBezTo>
                <a:close/>
                <a:moveTo>
                  <a:pt x="8" y="11"/>
                </a:moveTo>
                <a:cubicBezTo>
                  <a:pt x="8" y="11"/>
                  <a:pt x="8" y="11"/>
                  <a:pt x="9" y="12"/>
                </a:cubicBezTo>
                <a:cubicBezTo>
                  <a:pt x="9" y="11"/>
                  <a:pt x="9" y="11"/>
                  <a:pt x="9" y="11"/>
                </a:cubicBezTo>
                <a:cubicBezTo>
                  <a:pt x="9" y="11"/>
                  <a:pt x="8" y="11"/>
                  <a:pt x="8" y="11"/>
                </a:cubicBezTo>
                <a:close/>
                <a:moveTo>
                  <a:pt x="5" y="11"/>
                </a:moveTo>
                <a:cubicBezTo>
                  <a:pt x="6" y="12"/>
                  <a:pt x="7" y="13"/>
                  <a:pt x="8" y="12"/>
                </a:cubicBezTo>
                <a:cubicBezTo>
                  <a:pt x="7" y="12"/>
                  <a:pt x="5" y="11"/>
                  <a:pt x="5" y="11"/>
                </a:cubicBezTo>
                <a:close/>
                <a:moveTo>
                  <a:pt x="12" y="2"/>
                </a:moveTo>
                <a:cubicBezTo>
                  <a:pt x="12" y="3"/>
                  <a:pt x="12" y="3"/>
                  <a:pt x="12" y="3"/>
                </a:cubicBezTo>
                <a:cubicBezTo>
                  <a:pt x="12" y="3"/>
                  <a:pt x="12" y="3"/>
                  <a:pt x="12" y="3"/>
                </a:cubicBezTo>
                <a:lnTo>
                  <a:pt x="12" y="2"/>
                </a:lnTo>
                <a:close/>
                <a:moveTo>
                  <a:pt x="3" y="12"/>
                </a:moveTo>
                <a:cubicBezTo>
                  <a:pt x="4" y="13"/>
                  <a:pt x="4" y="13"/>
                  <a:pt x="4" y="13"/>
                </a:cubicBezTo>
                <a:lnTo>
                  <a:pt x="3" y="12"/>
                </a:lnTo>
                <a:close/>
                <a:moveTo>
                  <a:pt x="1" y="12"/>
                </a:moveTo>
                <a:cubicBezTo>
                  <a:pt x="2" y="12"/>
                  <a:pt x="2" y="12"/>
                  <a:pt x="2" y="12"/>
                </a:cubicBezTo>
                <a:cubicBezTo>
                  <a:pt x="2" y="11"/>
                  <a:pt x="2" y="11"/>
                  <a:pt x="2" y="11"/>
                </a:cubicBezTo>
                <a:cubicBezTo>
                  <a:pt x="2" y="11"/>
                  <a:pt x="2" y="11"/>
                  <a:pt x="1" y="12"/>
                </a:cubicBezTo>
                <a:close/>
              </a:path>
            </a:pathLst>
          </a:custGeom>
          <a:solidFill>
            <a:srgbClr val="70AD47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94" name="Group 173"/>
          <p:cNvGrpSpPr>
            <a:grpSpLocks noChangeAspect="1"/>
          </p:cNvGrpSpPr>
          <p:nvPr/>
        </p:nvGrpSpPr>
        <p:grpSpPr bwMode="auto">
          <a:xfrm>
            <a:off x="10319152" y="3949717"/>
            <a:ext cx="807784" cy="1089955"/>
            <a:chOff x="3106" y="2648"/>
            <a:chExt cx="438" cy="591"/>
          </a:xfrm>
          <a:solidFill>
            <a:srgbClr val="FF3E3E"/>
          </a:solidFill>
        </p:grpSpPr>
        <p:sp>
          <p:nvSpPr>
            <p:cNvPr id="95" name="Freeform 174"/>
            <p:cNvSpPr/>
            <p:nvPr/>
          </p:nvSpPr>
          <p:spPr bwMode="auto">
            <a:xfrm>
              <a:off x="3258" y="2648"/>
              <a:ext cx="13" cy="35"/>
            </a:xfrm>
            <a:custGeom>
              <a:avLst/>
              <a:gdLst>
                <a:gd name="T0" fmla="*/ 3 w 3"/>
                <a:gd name="T1" fmla="*/ 4 h 8"/>
                <a:gd name="T2" fmla="*/ 3 w 3"/>
                <a:gd name="T3" fmla="*/ 3 h 8"/>
                <a:gd name="T4" fmla="*/ 0 w 3"/>
                <a:gd name="T5" fmla="*/ 4 h 8"/>
                <a:gd name="T6" fmla="*/ 0 w 3"/>
                <a:gd name="T7" fmla="*/ 6 h 8"/>
                <a:gd name="T8" fmla="*/ 3 w 3"/>
                <a:gd name="T9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8">
                  <a:moveTo>
                    <a:pt x="3" y="4"/>
                  </a:moveTo>
                  <a:cubicBezTo>
                    <a:pt x="3" y="4"/>
                    <a:pt x="3" y="3"/>
                    <a:pt x="3" y="3"/>
                  </a:cubicBezTo>
                  <a:cubicBezTo>
                    <a:pt x="3" y="0"/>
                    <a:pt x="0" y="2"/>
                    <a:pt x="0" y="4"/>
                  </a:cubicBezTo>
                  <a:cubicBezTo>
                    <a:pt x="0" y="4"/>
                    <a:pt x="0" y="5"/>
                    <a:pt x="0" y="6"/>
                  </a:cubicBezTo>
                  <a:cubicBezTo>
                    <a:pt x="0" y="8"/>
                    <a:pt x="3" y="6"/>
                    <a:pt x="3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6" name="Freeform 175"/>
            <p:cNvSpPr/>
            <p:nvPr/>
          </p:nvSpPr>
          <p:spPr bwMode="auto">
            <a:xfrm>
              <a:off x="3197" y="2700"/>
              <a:ext cx="26" cy="13"/>
            </a:xfrm>
            <a:custGeom>
              <a:avLst/>
              <a:gdLst>
                <a:gd name="T0" fmla="*/ 3 w 6"/>
                <a:gd name="T1" fmla="*/ 3 h 3"/>
                <a:gd name="T2" fmla="*/ 3 w 6"/>
                <a:gd name="T3" fmla="*/ 3 h 3"/>
                <a:gd name="T4" fmla="*/ 4 w 6"/>
                <a:gd name="T5" fmla="*/ 0 h 3"/>
                <a:gd name="T6" fmla="*/ 3 w 6"/>
                <a:gd name="T7" fmla="*/ 0 h 3"/>
                <a:gd name="T8" fmla="*/ 3 w 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3">
                  <a:moveTo>
                    <a:pt x="3" y="3"/>
                  </a:moveTo>
                  <a:cubicBezTo>
                    <a:pt x="3" y="3"/>
                    <a:pt x="3" y="3"/>
                    <a:pt x="3" y="3"/>
                  </a:cubicBezTo>
                  <a:cubicBezTo>
                    <a:pt x="5" y="3"/>
                    <a:pt x="6" y="0"/>
                    <a:pt x="4" y="0"/>
                  </a:cubicBezTo>
                  <a:cubicBezTo>
                    <a:pt x="4" y="0"/>
                    <a:pt x="4" y="0"/>
                    <a:pt x="3" y="0"/>
                  </a:cubicBezTo>
                  <a:cubicBezTo>
                    <a:pt x="2" y="0"/>
                    <a:pt x="0" y="3"/>
                    <a:pt x="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7" name="Freeform 176"/>
            <p:cNvSpPr/>
            <p:nvPr/>
          </p:nvSpPr>
          <p:spPr bwMode="auto">
            <a:xfrm>
              <a:off x="3175" y="2700"/>
              <a:ext cx="26" cy="26"/>
            </a:xfrm>
            <a:custGeom>
              <a:avLst/>
              <a:gdLst>
                <a:gd name="T0" fmla="*/ 4 w 6"/>
                <a:gd name="T1" fmla="*/ 4 h 6"/>
                <a:gd name="T2" fmla="*/ 4 w 6"/>
                <a:gd name="T3" fmla="*/ 4 h 6"/>
                <a:gd name="T4" fmla="*/ 3 w 6"/>
                <a:gd name="T5" fmla="*/ 2 h 6"/>
                <a:gd name="T6" fmla="*/ 2 w 6"/>
                <a:gd name="T7" fmla="*/ 2 h 6"/>
                <a:gd name="T8" fmla="*/ 4 w 6"/>
                <a:gd name="T9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4" y="4"/>
                  </a:moveTo>
                  <a:cubicBezTo>
                    <a:pt x="4" y="4"/>
                    <a:pt x="4" y="4"/>
                    <a:pt x="4" y="4"/>
                  </a:cubicBezTo>
                  <a:cubicBezTo>
                    <a:pt x="6" y="2"/>
                    <a:pt x="4" y="0"/>
                    <a:pt x="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0" y="4"/>
                    <a:pt x="2" y="6"/>
                    <a:pt x="4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" name="Freeform 177"/>
            <p:cNvSpPr/>
            <p:nvPr/>
          </p:nvSpPr>
          <p:spPr bwMode="auto">
            <a:xfrm>
              <a:off x="3153" y="2739"/>
              <a:ext cx="27" cy="39"/>
            </a:xfrm>
            <a:custGeom>
              <a:avLst/>
              <a:gdLst>
                <a:gd name="T0" fmla="*/ 3 w 6"/>
                <a:gd name="T1" fmla="*/ 7 h 9"/>
                <a:gd name="T2" fmla="*/ 5 w 6"/>
                <a:gd name="T3" fmla="*/ 3 h 9"/>
                <a:gd name="T4" fmla="*/ 2 w 6"/>
                <a:gd name="T5" fmla="*/ 2 h 9"/>
                <a:gd name="T6" fmla="*/ 1 w 6"/>
                <a:gd name="T7" fmla="*/ 5 h 9"/>
                <a:gd name="T8" fmla="*/ 3 w 6"/>
                <a:gd name="T9" fmla="*/ 7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9">
                  <a:moveTo>
                    <a:pt x="3" y="7"/>
                  </a:moveTo>
                  <a:cubicBezTo>
                    <a:pt x="4" y="6"/>
                    <a:pt x="5" y="4"/>
                    <a:pt x="5" y="3"/>
                  </a:cubicBezTo>
                  <a:cubicBezTo>
                    <a:pt x="6" y="0"/>
                    <a:pt x="3" y="0"/>
                    <a:pt x="2" y="2"/>
                  </a:cubicBezTo>
                  <a:cubicBezTo>
                    <a:pt x="2" y="3"/>
                    <a:pt x="1" y="4"/>
                    <a:pt x="1" y="5"/>
                  </a:cubicBezTo>
                  <a:cubicBezTo>
                    <a:pt x="0" y="7"/>
                    <a:pt x="2" y="9"/>
                    <a:pt x="3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" name="Freeform 178"/>
            <p:cNvSpPr/>
            <p:nvPr/>
          </p:nvSpPr>
          <p:spPr bwMode="auto">
            <a:xfrm>
              <a:off x="3123" y="2760"/>
              <a:ext cx="26" cy="22"/>
            </a:xfrm>
            <a:custGeom>
              <a:avLst/>
              <a:gdLst>
                <a:gd name="T0" fmla="*/ 2 w 6"/>
                <a:gd name="T1" fmla="*/ 5 h 5"/>
                <a:gd name="T2" fmla="*/ 4 w 6"/>
                <a:gd name="T3" fmla="*/ 4 h 5"/>
                <a:gd name="T4" fmla="*/ 3 w 6"/>
                <a:gd name="T5" fmla="*/ 1 h 5"/>
                <a:gd name="T6" fmla="*/ 2 w 6"/>
                <a:gd name="T7" fmla="*/ 1 h 5"/>
                <a:gd name="T8" fmla="*/ 0 w 6"/>
                <a:gd name="T9" fmla="*/ 4 h 5"/>
                <a:gd name="T10" fmla="*/ 2 w 6"/>
                <a:gd name="T11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5">
                  <a:moveTo>
                    <a:pt x="2" y="5"/>
                  </a:moveTo>
                  <a:cubicBezTo>
                    <a:pt x="3" y="5"/>
                    <a:pt x="4" y="4"/>
                    <a:pt x="4" y="4"/>
                  </a:cubicBezTo>
                  <a:cubicBezTo>
                    <a:pt x="6" y="2"/>
                    <a:pt x="5" y="0"/>
                    <a:pt x="3" y="1"/>
                  </a:cubicBezTo>
                  <a:cubicBezTo>
                    <a:pt x="3" y="1"/>
                    <a:pt x="2" y="2"/>
                    <a:pt x="2" y="1"/>
                  </a:cubicBezTo>
                  <a:cubicBezTo>
                    <a:pt x="1" y="2"/>
                    <a:pt x="0" y="3"/>
                    <a:pt x="0" y="4"/>
                  </a:cubicBezTo>
                  <a:cubicBezTo>
                    <a:pt x="0" y="5"/>
                    <a:pt x="1" y="5"/>
                    <a:pt x="2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0" name="Freeform 179"/>
            <p:cNvSpPr>
              <a:spLocks noEditPoints="1"/>
            </p:cNvSpPr>
            <p:nvPr/>
          </p:nvSpPr>
          <p:spPr bwMode="auto">
            <a:xfrm>
              <a:off x="3149" y="2769"/>
              <a:ext cx="22" cy="21"/>
            </a:xfrm>
            <a:custGeom>
              <a:avLst/>
              <a:gdLst>
                <a:gd name="T0" fmla="*/ 2 w 5"/>
                <a:gd name="T1" fmla="*/ 5 h 5"/>
                <a:gd name="T2" fmla="*/ 3 w 5"/>
                <a:gd name="T3" fmla="*/ 2 h 5"/>
                <a:gd name="T4" fmla="*/ 0 w 5"/>
                <a:gd name="T5" fmla="*/ 3 h 5"/>
                <a:gd name="T6" fmla="*/ 2 w 5"/>
                <a:gd name="T7" fmla="*/ 5 h 5"/>
                <a:gd name="T8" fmla="*/ 3 w 5"/>
                <a:gd name="T9" fmla="*/ 2 h 5"/>
                <a:gd name="T10" fmla="*/ 3 w 5"/>
                <a:gd name="T11" fmla="*/ 2 h 5"/>
                <a:gd name="T12" fmla="*/ 3 w 5"/>
                <a:gd name="T13" fmla="*/ 2 h 5"/>
                <a:gd name="T14" fmla="*/ 3 w 5"/>
                <a:gd name="T15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" h="5">
                  <a:moveTo>
                    <a:pt x="2" y="5"/>
                  </a:moveTo>
                  <a:cubicBezTo>
                    <a:pt x="3" y="5"/>
                    <a:pt x="5" y="2"/>
                    <a:pt x="3" y="2"/>
                  </a:cubicBezTo>
                  <a:cubicBezTo>
                    <a:pt x="3" y="0"/>
                    <a:pt x="0" y="2"/>
                    <a:pt x="0" y="3"/>
                  </a:cubicBezTo>
                  <a:cubicBezTo>
                    <a:pt x="0" y="5"/>
                    <a:pt x="1" y="5"/>
                    <a:pt x="2" y="5"/>
                  </a:cubicBezTo>
                  <a:close/>
                  <a:moveTo>
                    <a:pt x="3" y="2"/>
                  </a:move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" name="Freeform 180"/>
            <p:cNvSpPr/>
            <p:nvPr/>
          </p:nvSpPr>
          <p:spPr bwMode="auto">
            <a:xfrm>
              <a:off x="3127" y="2786"/>
              <a:ext cx="22" cy="43"/>
            </a:xfrm>
            <a:custGeom>
              <a:avLst/>
              <a:gdLst>
                <a:gd name="T0" fmla="*/ 2 w 5"/>
                <a:gd name="T1" fmla="*/ 3 h 10"/>
                <a:gd name="T2" fmla="*/ 2 w 5"/>
                <a:gd name="T3" fmla="*/ 6 h 10"/>
                <a:gd name="T4" fmla="*/ 1 w 5"/>
                <a:gd name="T5" fmla="*/ 7 h 10"/>
                <a:gd name="T6" fmla="*/ 1 w 5"/>
                <a:gd name="T7" fmla="*/ 10 h 10"/>
                <a:gd name="T8" fmla="*/ 4 w 5"/>
                <a:gd name="T9" fmla="*/ 8 h 10"/>
                <a:gd name="T10" fmla="*/ 4 w 5"/>
                <a:gd name="T11" fmla="*/ 7 h 10"/>
                <a:gd name="T12" fmla="*/ 5 w 5"/>
                <a:gd name="T13" fmla="*/ 6 h 10"/>
                <a:gd name="T14" fmla="*/ 5 w 5"/>
                <a:gd name="T15" fmla="*/ 2 h 10"/>
                <a:gd name="T16" fmla="*/ 2 w 5"/>
                <a:gd name="T17" fmla="*/ 3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" h="10">
                  <a:moveTo>
                    <a:pt x="2" y="3"/>
                  </a:moveTo>
                  <a:cubicBezTo>
                    <a:pt x="2" y="4"/>
                    <a:pt x="2" y="5"/>
                    <a:pt x="2" y="6"/>
                  </a:cubicBezTo>
                  <a:cubicBezTo>
                    <a:pt x="1" y="6"/>
                    <a:pt x="1" y="7"/>
                    <a:pt x="1" y="7"/>
                  </a:cubicBezTo>
                  <a:cubicBezTo>
                    <a:pt x="0" y="8"/>
                    <a:pt x="0" y="9"/>
                    <a:pt x="1" y="10"/>
                  </a:cubicBezTo>
                  <a:cubicBezTo>
                    <a:pt x="2" y="10"/>
                    <a:pt x="3" y="9"/>
                    <a:pt x="4" y="8"/>
                  </a:cubicBezTo>
                  <a:cubicBezTo>
                    <a:pt x="4" y="8"/>
                    <a:pt x="4" y="8"/>
                    <a:pt x="4" y="7"/>
                  </a:cubicBezTo>
                  <a:cubicBezTo>
                    <a:pt x="5" y="7"/>
                    <a:pt x="5" y="6"/>
                    <a:pt x="5" y="6"/>
                  </a:cubicBezTo>
                  <a:cubicBezTo>
                    <a:pt x="5" y="4"/>
                    <a:pt x="5" y="3"/>
                    <a:pt x="5" y="2"/>
                  </a:cubicBezTo>
                  <a:cubicBezTo>
                    <a:pt x="5" y="0"/>
                    <a:pt x="2" y="1"/>
                    <a:pt x="2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" name="Freeform 181"/>
            <p:cNvSpPr/>
            <p:nvPr/>
          </p:nvSpPr>
          <p:spPr bwMode="auto">
            <a:xfrm>
              <a:off x="3132" y="2855"/>
              <a:ext cx="21" cy="17"/>
            </a:xfrm>
            <a:custGeom>
              <a:avLst/>
              <a:gdLst>
                <a:gd name="T0" fmla="*/ 3 w 5"/>
                <a:gd name="T1" fmla="*/ 0 h 4"/>
                <a:gd name="T2" fmla="*/ 2 w 5"/>
                <a:gd name="T3" fmla="*/ 4 h 4"/>
                <a:gd name="T4" fmla="*/ 3 w 5"/>
                <a:gd name="T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4">
                  <a:moveTo>
                    <a:pt x="3" y="0"/>
                  </a:moveTo>
                  <a:cubicBezTo>
                    <a:pt x="1" y="0"/>
                    <a:pt x="0" y="4"/>
                    <a:pt x="2" y="4"/>
                  </a:cubicBezTo>
                  <a:cubicBezTo>
                    <a:pt x="4" y="4"/>
                    <a:pt x="5" y="0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3" name="Freeform 182"/>
            <p:cNvSpPr/>
            <p:nvPr/>
          </p:nvSpPr>
          <p:spPr bwMode="auto">
            <a:xfrm>
              <a:off x="3149" y="2885"/>
              <a:ext cx="17" cy="35"/>
            </a:xfrm>
            <a:custGeom>
              <a:avLst/>
              <a:gdLst>
                <a:gd name="T0" fmla="*/ 4 w 4"/>
                <a:gd name="T1" fmla="*/ 4 h 8"/>
                <a:gd name="T2" fmla="*/ 4 w 4"/>
                <a:gd name="T3" fmla="*/ 2 h 8"/>
                <a:gd name="T4" fmla="*/ 1 w 4"/>
                <a:gd name="T5" fmla="*/ 4 h 8"/>
                <a:gd name="T6" fmla="*/ 1 w 4"/>
                <a:gd name="T7" fmla="*/ 5 h 8"/>
                <a:gd name="T8" fmla="*/ 4 w 4"/>
                <a:gd name="T9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8">
                  <a:moveTo>
                    <a:pt x="4" y="4"/>
                  </a:moveTo>
                  <a:cubicBezTo>
                    <a:pt x="4" y="3"/>
                    <a:pt x="4" y="3"/>
                    <a:pt x="4" y="2"/>
                  </a:cubicBezTo>
                  <a:cubicBezTo>
                    <a:pt x="2" y="0"/>
                    <a:pt x="0" y="3"/>
                    <a:pt x="1" y="4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8"/>
                    <a:pt x="4" y="6"/>
                    <a:pt x="4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4" name="Freeform 183"/>
            <p:cNvSpPr/>
            <p:nvPr/>
          </p:nvSpPr>
          <p:spPr bwMode="auto">
            <a:xfrm>
              <a:off x="3127" y="2954"/>
              <a:ext cx="26" cy="52"/>
            </a:xfrm>
            <a:custGeom>
              <a:avLst/>
              <a:gdLst>
                <a:gd name="T0" fmla="*/ 5 w 6"/>
                <a:gd name="T1" fmla="*/ 8 h 12"/>
                <a:gd name="T2" fmla="*/ 4 w 6"/>
                <a:gd name="T3" fmla="*/ 4 h 12"/>
                <a:gd name="T4" fmla="*/ 3 w 6"/>
                <a:gd name="T5" fmla="*/ 4 h 12"/>
                <a:gd name="T6" fmla="*/ 3 w 6"/>
                <a:gd name="T7" fmla="*/ 0 h 12"/>
                <a:gd name="T8" fmla="*/ 2 w 6"/>
                <a:gd name="T9" fmla="*/ 4 h 12"/>
                <a:gd name="T10" fmla="*/ 0 w 6"/>
                <a:gd name="T11" fmla="*/ 6 h 12"/>
                <a:gd name="T12" fmla="*/ 2 w 6"/>
                <a:gd name="T13" fmla="*/ 10 h 12"/>
                <a:gd name="T14" fmla="*/ 5 w 6"/>
                <a:gd name="T15" fmla="*/ 8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" h="12">
                  <a:moveTo>
                    <a:pt x="5" y="8"/>
                  </a:moveTo>
                  <a:cubicBezTo>
                    <a:pt x="5" y="7"/>
                    <a:pt x="4" y="6"/>
                    <a:pt x="4" y="4"/>
                  </a:cubicBezTo>
                  <a:cubicBezTo>
                    <a:pt x="4" y="4"/>
                    <a:pt x="3" y="4"/>
                    <a:pt x="3" y="4"/>
                  </a:cubicBezTo>
                  <a:cubicBezTo>
                    <a:pt x="4" y="3"/>
                    <a:pt x="5" y="0"/>
                    <a:pt x="3" y="0"/>
                  </a:cubicBezTo>
                  <a:cubicBezTo>
                    <a:pt x="1" y="0"/>
                    <a:pt x="0" y="3"/>
                    <a:pt x="2" y="4"/>
                  </a:cubicBezTo>
                  <a:cubicBezTo>
                    <a:pt x="1" y="4"/>
                    <a:pt x="0" y="5"/>
                    <a:pt x="0" y="6"/>
                  </a:cubicBezTo>
                  <a:cubicBezTo>
                    <a:pt x="1" y="8"/>
                    <a:pt x="1" y="9"/>
                    <a:pt x="2" y="10"/>
                  </a:cubicBezTo>
                  <a:cubicBezTo>
                    <a:pt x="2" y="12"/>
                    <a:pt x="6" y="10"/>
                    <a:pt x="5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5" name="Freeform 184"/>
            <p:cNvSpPr>
              <a:spLocks noEditPoints="1"/>
            </p:cNvSpPr>
            <p:nvPr/>
          </p:nvSpPr>
          <p:spPr bwMode="auto">
            <a:xfrm>
              <a:off x="3158" y="3006"/>
              <a:ext cx="48" cy="43"/>
            </a:xfrm>
            <a:custGeom>
              <a:avLst/>
              <a:gdLst>
                <a:gd name="T0" fmla="*/ 8 w 11"/>
                <a:gd name="T1" fmla="*/ 8 h 10"/>
                <a:gd name="T2" fmla="*/ 10 w 11"/>
                <a:gd name="T3" fmla="*/ 5 h 10"/>
                <a:gd name="T4" fmla="*/ 9 w 11"/>
                <a:gd name="T5" fmla="*/ 4 h 10"/>
                <a:gd name="T6" fmla="*/ 10 w 11"/>
                <a:gd name="T7" fmla="*/ 3 h 10"/>
                <a:gd name="T8" fmla="*/ 10 w 11"/>
                <a:gd name="T9" fmla="*/ 2 h 10"/>
                <a:gd name="T10" fmla="*/ 7 w 11"/>
                <a:gd name="T11" fmla="*/ 3 h 10"/>
                <a:gd name="T12" fmla="*/ 7 w 11"/>
                <a:gd name="T13" fmla="*/ 4 h 10"/>
                <a:gd name="T14" fmla="*/ 7 w 11"/>
                <a:gd name="T15" fmla="*/ 5 h 10"/>
                <a:gd name="T16" fmla="*/ 5 w 11"/>
                <a:gd name="T17" fmla="*/ 5 h 10"/>
                <a:gd name="T18" fmla="*/ 4 w 11"/>
                <a:gd name="T19" fmla="*/ 3 h 10"/>
                <a:gd name="T20" fmla="*/ 4 w 11"/>
                <a:gd name="T21" fmla="*/ 3 h 10"/>
                <a:gd name="T22" fmla="*/ 3 w 11"/>
                <a:gd name="T23" fmla="*/ 7 h 10"/>
                <a:gd name="T24" fmla="*/ 4 w 11"/>
                <a:gd name="T25" fmla="*/ 7 h 10"/>
                <a:gd name="T26" fmla="*/ 5 w 11"/>
                <a:gd name="T27" fmla="*/ 6 h 10"/>
                <a:gd name="T28" fmla="*/ 5 w 11"/>
                <a:gd name="T29" fmla="*/ 8 h 10"/>
                <a:gd name="T30" fmla="*/ 6 w 11"/>
                <a:gd name="T31" fmla="*/ 9 h 10"/>
                <a:gd name="T32" fmla="*/ 8 w 11"/>
                <a:gd name="T33" fmla="*/ 8 h 10"/>
                <a:gd name="T34" fmla="*/ 9 w 11"/>
                <a:gd name="T35" fmla="*/ 5 h 10"/>
                <a:gd name="T36" fmla="*/ 9 w 11"/>
                <a:gd name="T37" fmla="*/ 5 h 10"/>
                <a:gd name="T38" fmla="*/ 9 w 11"/>
                <a:gd name="T39" fmla="*/ 5 h 10"/>
                <a:gd name="T40" fmla="*/ 9 w 11"/>
                <a:gd name="T41" fmla="*/ 5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" h="10">
                  <a:moveTo>
                    <a:pt x="8" y="8"/>
                  </a:moveTo>
                  <a:cubicBezTo>
                    <a:pt x="10" y="8"/>
                    <a:pt x="11" y="6"/>
                    <a:pt x="10" y="5"/>
                  </a:cubicBezTo>
                  <a:cubicBezTo>
                    <a:pt x="10" y="5"/>
                    <a:pt x="10" y="5"/>
                    <a:pt x="9" y="4"/>
                  </a:cubicBezTo>
                  <a:cubicBezTo>
                    <a:pt x="10" y="4"/>
                    <a:pt x="10" y="4"/>
                    <a:pt x="10" y="3"/>
                  </a:cubicBezTo>
                  <a:cubicBezTo>
                    <a:pt x="10" y="3"/>
                    <a:pt x="10" y="2"/>
                    <a:pt x="10" y="2"/>
                  </a:cubicBezTo>
                  <a:cubicBezTo>
                    <a:pt x="10" y="0"/>
                    <a:pt x="7" y="1"/>
                    <a:pt x="7" y="3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7" y="4"/>
                    <a:pt x="7" y="5"/>
                    <a:pt x="7" y="5"/>
                  </a:cubicBezTo>
                  <a:cubicBezTo>
                    <a:pt x="6" y="5"/>
                    <a:pt x="6" y="5"/>
                    <a:pt x="5" y="5"/>
                  </a:cubicBezTo>
                  <a:cubicBezTo>
                    <a:pt x="6" y="4"/>
                    <a:pt x="6" y="3"/>
                    <a:pt x="4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2" y="3"/>
                    <a:pt x="0" y="7"/>
                    <a:pt x="3" y="7"/>
                  </a:cubicBezTo>
                  <a:cubicBezTo>
                    <a:pt x="3" y="7"/>
                    <a:pt x="3" y="7"/>
                    <a:pt x="4" y="7"/>
                  </a:cubicBezTo>
                  <a:cubicBezTo>
                    <a:pt x="4" y="7"/>
                    <a:pt x="4" y="7"/>
                    <a:pt x="5" y="6"/>
                  </a:cubicBezTo>
                  <a:cubicBezTo>
                    <a:pt x="4" y="7"/>
                    <a:pt x="4" y="7"/>
                    <a:pt x="5" y="8"/>
                  </a:cubicBezTo>
                  <a:cubicBezTo>
                    <a:pt x="5" y="8"/>
                    <a:pt x="5" y="9"/>
                    <a:pt x="6" y="9"/>
                  </a:cubicBezTo>
                  <a:cubicBezTo>
                    <a:pt x="6" y="10"/>
                    <a:pt x="8" y="9"/>
                    <a:pt x="8" y="8"/>
                  </a:cubicBezTo>
                  <a:close/>
                  <a:moveTo>
                    <a:pt x="9" y="5"/>
                  </a:move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6" name="Freeform 185"/>
            <p:cNvSpPr/>
            <p:nvPr/>
          </p:nvSpPr>
          <p:spPr bwMode="auto">
            <a:xfrm>
              <a:off x="3240" y="3071"/>
              <a:ext cx="22" cy="30"/>
            </a:xfrm>
            <a:custGeom>
              <a:avLst/>
              <a:gdLst>
                <a:gd name="T0" fmla="*/ 1 w 5"/>
                <a:gd name="T1" fmla="*/ 2 h 7"/>
                <a:gd name="T2" fmla="*/ 0 w 5"/>
                <a:gd name="T3" fmla="*/ 5 h 7"/>
                <a:gd name="T4" fmla="*/ 3 w 5"/>
                <a:gd name="T5" fmla="*/ 4 h 7"/>
                <a:gd name="T6" fmla="*/ 3 w 5"/>
                <a:gd name="T7" fmla="*/ 4 h 7"/>
                <a:gd name="T8" fmla="*/ 1 w 5"/>
                <a:gd name="T9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7">
                  <a:moveTo>
                    <a:pt x="1" y="2"/>
                  </a:moveTo>
                  <a:cubicBezTo>
                    <a:pt x="0" y="3"/>
                    <a:pt x="0" y="4"/>
                    <a:pt x="0" y="5"/>
                  </a:cubicBezTo>
                  <a:cubicBezTo>
                    <a:pt x="0" y="7"/>
                    <a:pt x="3" y="6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5" y="2"/>
                    <a:pt x="2" y="0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7" name="Freeform 186"/>
            <p:cNvSpPr/>
            <p:nvPr/>
          </p:nvSpPr>
          <p:spPr bwMode="auto">
            <a:xfrm>
              <a:off x="3210" y="3032"/>
              <a:ext cx="169" cy="203"/>
            </a:xfrm>
            <a:custGeom>
              <a:avLst/>
              <a:gdLst>
                <a:gd name="T0" fmla="*/ 36 w 39"/>
                <a:gd name="T1" fmla="*/ 13 h 47"/>
                <a:gd name="T2" fmla="*/ 37 w 39"/>
                <a:gd name="T3" fmla="*/ 13 h 47"/>
                <a:gd name="T4" fmla="*/ 38 w 39"/>
                <a:gd name="T5" fmla="*/ 9 h 47"/>
                <a:gd name="T6" fmla="*/ 37 w 39"/>
                <a:gd name="T7" fmla="*/ 8 h 47"/>
                <a:gd name="T8" fmla="*/ 36 w 39"/>
                <a:gd name="T9" fmla="*/ 6 h 47"/>
                <a:gd name="T10" fmla="*/ 37 w 39"/>
                <a:gd name="T11" fmla="*/ 4 h 47"/>
                <a:gd name="T12" fmla="*/ 35 w 39"/>
                <a:gd name="T13" fmla="*/ 2 h 47"/>
                <a:gd name="T14" fmla="*/ 32 w 39"/>
                <a:gd name="T15" fmla="*/ 5 h 47"/>
                <a:gd name="T16" fmla="*/ 33 w 39"/>
                <a:gd name="T17" fmla="*/ 9 h 47"/>
                <a:gd name="T18" fmla="*/ 33 w 39"/>
                <a:gd name="T19" fmla="*/ 10 h 47"/>
                <a:gd name="T20" fmla="*/ 32 w 39"/>
                <a:gd name="T21" fmla="*/ 13 h 47"/>
                <a:gd name="T22" fmla="*/ 31 w 39"/>
                <a:gd name="T23" fmla="*/ 12 h 47"/>
                <a:gd name="T24" fmla="*/ 28 w 39"/>
                <a:gd name="T25" fmla="*/ 12 h 47"/>
                <a:gd name="T26" fmla="*/ 27 w 39"/>
                <a:gd name="T27" fmla="*/ 8 h 47"/>
                <a:gd name="T28" fmla="*/ 23 w 39"/>
                <a:gd name="T29" fmla="*/ 10 h 47"/>
                <a:gd name="T30" fmla="*/ 21 w 39"/>
                <a:gd name="T31" fmla="*/ 13 h 47"/>
                <a:gd name="T32" fmla="*/ 21 w 39"/>
                <a:gd name="T33" fmla="*/ 13 h 47"/>
                <a:gd name="T34" fmla="*/ 21 w 39"/>
                <a:gd name="T35" fmla="*/ 11 h 47"/>
                <a:gd name="T36" fmla="*/ 18 w 39"/>
                <a:gd name="T37" fmla="*/ 7 h 47"/>
                <a:gd name="T38" fmla="*/ 15 w 39"/>
                <a:gd name="T39" fmla="*/ 9 h 47"/>
                <a:gd name="T40" fmla="*/ 15 w 39"/>
                <a:gd name="T41" fmla="*/ 10 h 47"/>
                <a:gd name="T42" fmla="*/ 14 w 39"/>
                <a:gd name="T43" fmla="*/ 11 h 47"/>
                <a:gd name="T44" fmla="*/ 14 w 39"/>
                <a:gd name="T45" fmla="*/ 7 h 47"/>
                <a:gd name="T46" fmla="*/ 13 w 39"/>
                <a:gd name="T47" fmla="*/ 5 h 47"/>
                <a:gd name="T48" fmla="*/ 17 w 39"/>
                <a:gd name="T49" fmla="*/ 3 h 47"/>
                <a:gd name="T50" fmla="*/ 13 w 39"/>
                <a:gd name="T51" fmla="*/ 4 h 47"/>
                <a:gd name="T52" fmla="*/ 9 w 39"/>
                <a:gd name="T53" fmla="*/ 7 h 47"/>
                <a:gd name="T54" fmla="*/ 11 w 39"/>
                <a:gd name="T55" fmla="*/ 9 h 47"/>
                <a:gd name="T56" fmla="*/ 12 w 39"/>
                <a:gd name="T57" fmla="*/ 12 h 47"/>
                <a:gd name="T58" fmla="*/ 14 w 39"/>
                <a:gd name="T59" fmla="*/ 16 h 47"/>
                <a:gd name="T60" fmla="*/ 13 w 39"/>
                <a:gd name="T61" fmla="*/ 32 h 47"/>
                <a:gd name="T62" fmla="*/ 6 w 39"/>
                <a:gd name="T63" fmla="*/ 45 h 47"/>
                <a:gd name="T64" fmla="*/ 9 w 39"/>
                <a:gd name="T65" fmla="*/ 43 h 47"/>
                <a:gd name="T66" fmla="*/ 16 w 39"/>
                <a:gd name="T67" fmla="*/ 40 h 47"/>
                <a:gd name="T68" fmla="*/ 20 w 39"/>
                <a:gd name="T69" fmla="*/ 44 h 47"/>
                <a:gd name="T70" fmla="*/ 22 w 39"/>
                <a:gd name="T71" fmla="*/ 36 h 47"/>
                <a:gd name="T72" fmla="*/ 20 w 39"/>
                <a:gd name="T73" fmla="*/ 27 h 47"/>
                <a:gd name="T74" fmla="*/ 23 w 39"/>
                <a:gd name="T75" fmla="*/ 15 h 47"/>
                <a:gd name="T76" fmla="*/ 23 w 39"/>
                <a:gd name="T77" fmla="*/ 14 h 47"/>
                <a:gd name="T78" fmla="*/ 28 w 39"/>
                <a:gd name="T79" fmla="*/ 14 h 47"/>
                <a:gd name="T80" fmla="*/ 30 w 39"/>
                <a:gd name="T81" fmla="*/ 16 h 47"/>
                <a:gd name="T82" fmla="*/ 33 w 39"/>
                <a:gd name="T83" fmla="*/ 14 h 47"/>
                <a:gd name="T84" fmla="*/ 34 w 39"/>
                <a:gd name="T85" fmla="*/ 16 h 47"/>
                <a:gd name="T86" fmla="*/ 37 w 39"/>
                <a:gd name="T87" fmla="*/ 1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9" h="47">
                  <a:moveTo>
                    <a:pt x="37" y="14"/>
                  </a:moveTo>
                  <a:cubicBezTo>
                    <a:pt x="37" y="13"/>
                    <a:pt x="36" y="13"/>
                    <a:pt x="36" y="13"/>
                  </a:cubicBezTo>
                  <a:cubicBezTo>
                    <a:pt x="36" y="13"/>
                    <a:pt x="36" y="13"/>
                    <a:pt x="36" y="13"/>
                  </a:cubicBezTo>
                  <a:cubicBezTo>
                    <a:pt x="36" y="13"/>
                    <a:pt x="37" y="13"/>
                    <a:pt x="37" y="13"/>
                  </a:cubicBezTo>
                  <a:cubicBezTo>
                    <a:pt x="38" y="13"/>
                    <a:pt x="39" y="12"/>
                    <a:pt x="39" y="11"/>
                  </a:cubicBezTo>
                  <a:cubicBezTo>
                    <a:pt x="39" y="10"/>
                    <a:pt x="39" y="9"/>
                    <a:pt x="38" y="9"/>
                  </a:cubicBezTo>
                  <a:cubicBezTo>
                    <a:pt x="37" y="9"/>
                    <a:pt x="37" y="9"/>
                    <a:pt x="36" y="9"/>
                  </a:cubicBezTo>
                  <a:cubicBezTo>
                    <a:pt x="37" y="9"/>
                    <a:pt x="37" y="9"/>
                    <a:pt x="37" y="8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7" y="7"/>
                    <a:pt x="37" y="7"/>
                    <a:pt x="36" y="6"/>
                  </a:cubicBezTo>
                  <a:cubicBezTo>
                    <a:pt x="37" y="6"/>
                    <a:pt x="37" y="5"/>
                    <a:pt x="37" y="5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7" y="3"/>
                    <a:pt x="36" y="3"/>
                    <a:pt x="36" y="3"/>
                  </a:cubicBezTo>
                  <a:cubicBezTo>
                    <a:pt x="36" y="2"/>
                    <a:pt x="35" y="2"/>
                    <a:pt x="35" y="2"/>
                  </a:cubicBezTo>
                  <a:cubicBezTo>
                    <a:pt x="33" y="2"/>
                    <a:pt x="32" y="3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1" y="6"/>
                    <a:pt x="30" y="9"/>
                    <a:pt x="32" y="9"/>
                  </a:cubicBezTo>
                  <a:cubicBezTo>
                    <a:pt x="32" y="9"/>
                    <a:pt x="32" y="9"/>
                    <a:pt x="33" y="9"/>
                  </a:cubicBezTo>
                  <a:cubicBezTo>
                    <a:pt x="33" y="9"/>
                    <a:pt x="33" y="10"/>
                    <a:pt x="33" y="10"/>
                  </a:cubicBezTo>
                  <a:cubicBezTo>
                    <a:pt x="33" y="10"/>
                    <a:pt x="33" y="10"/>
                    <a:pt x="33" y="10"/>
                  </a:cubicBezTo>
                  <a:cubicBezTo>
                    <a:pt x="33" y="11"/>
                    <a:pt x="33" y="11"/>
                    <a:pt x="32" y="11"/>
                  </a:cubicBezTo>
                  <a:cubicBezTo>
                    <a:pt x="32" y="12"/>
                    <a:pt x="32" y="13"/>
                    <a:pt x="32" y="13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2" y="13"/>
                    <a:pt x="31" y="12"/>
                    <a:pt x="31" y="12"/>
                  </a:cubicBezTo>
                  <a:cubicBezTo>
                    <a:pt x="30" y="11"/>
                    <a:pt x="29" y="12"/>
                    <a:pt x="28" y="13"/>
                  </a:cubicBezTo>
                  <a:cubicBezTo>
                    <a:pt x="28" y="13"/>
                    <a:pt x="28" y="12"/>
                    <a:pt x="28" y="12"/>
                  </a:cubicBezTo>
                  <a:cubicBezTo>
                    <a:pt x="27" y="12"/>
                    <a:pt x="27" y="12"/>
                    <a:pt x="27" y="12"/>
                  </a:cubicBezTo>
                  <a:cubicBezTo>
                    <a:pt x="28" y="11"/>
                    <a:pt x="29" y="8"/>
                    <a:pt x="27" y="8"/>
                  </a:cubicBezTo>
                  <a:cubicBezTo>
                    <a:pt x="26" y="8"/>
                    <a:pt x="25" y="9"/>
                    <a:pt x="24" y="10"/>
                  </a:cubicBezTo>
                  <a:cubicBezTo>
                    <a:pt x="24" y="10"/>
                    <a:pt x="24" y="10"/>
                    <a:pt x="23" y="10"/>
                  </a:cubicBezTo>
                  <a:cubicBezTo>
                    <a:pt x="22" y="10"/>
                    <a:pt x="21" y="11"/>
                    <a:pt x="21" y="13"/>
                  </a:cubicBezTo>
                  <a:cubicBezTo>
                    <a:pt x="21" y="13"/>
                    <a:pt x="21" y="13"/>
                    <a:pt x="21" y="13"/>
                  </a:cubicBezTo>
                  <a:cubicBezTo>
                    <a:pt x="21" y="13"/>
                    <a:pt x="21" y="13"/>
                    <a:pt x="21" y="13"/>
                  </a:cubicBezTo>
                  <a:cubicBezTo>
                    <a:pt x="21" y="13"/>
                    <a:pt x="21" y="13"/>
                    <a:pt x="21" y="13"/>
                  </a:cubicBezTo>
                  <a:cubicBezTo>
                    <a:pt x="21" y="12"/>
                    <a:pt x="22" y="11"/>
                    <a:pt x="21" y="11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8"/>
                    <a:pt x="20" y="7"/>
                    <a:pt x="18" y="7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8" y="5"/>
                    <a:pt x="15" y="6"/>
                    <a:pt x="15" y="8"/>
                  </a:cubicBezTo>
                  <a:cubicBezTo>
                    <a:pt x="15" y="8"/>
                    <a:pt x="15" y="9"/>
                    <a:pt x="15" y="9"/>
                  </a:cubicBezTo>
                  <a:cubicBezTo>
                    <a:pt x="15" y="9"/>
                    <a:pt x="15" y="10"/>
                    <a:pt x="15" y="10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5" y="11"/>
                    <a:pt x="15" y="11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4" y="11"/>
                    <a:pt x="15" y="10"/>
                    <a:pt x="14" y="10"/>
                  </a:cubicBezTo>
                  <a:cubicBezTo>
                    <a:pt x="14" y="9"/>
                    <a:pt x="14" y="8"/>
                    <a:pt x="14" y="7"/>
                  </a:cubicBezTo>
                  <a:cubicBezTo>
                    <a:pt x="14" y="7"/>
                    <a:pt x="14" y="6"/>
                    <a:pt x="13" y="6"/>
                  </a:cubicBezTo>
                  <a:cubicBezTo>
                    <a:pt x="13" y="6"/>
                    <a:pt x="14" y="5"/>
                    <a:pt x="13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5" y="8"/>
                    <a:pt x="18" y="5"/>
                    <a:pt x="17" y="3"/>
                  </a:cubicBezTo>
                  <a:cubicBezTo>
                    <a:pt x="17" y="3"/>
                    <a:pt x="17" y="3"/>
                    <a:pt x="17" y="2"/>
                  </a:cubicBezTo>
                  <a:cubicBezTo>
                    <a:pt x="16" y="0"/>
                    <a:pt x="13" y="3"/>
                    <a:pt x="13" y="4"/>
                  </a:cubicBezTo>
                  <a:cubicBezTo>
                    <a:pt x="13" y="3"/>
                    <a:pt x="12" y="3"/>
                    <a:pt x="11" y="4"/>
                  </a:cubicBezTo>
                  <a:cubicBezTo>
                    <a:pt x="10" y="5"/>
                    <a:pt x="10" y="6"/>
                    <a:pt x="9" y="7"/>
                  </a:cubicBezTo>
                  <a:cubicBezTo>
                    <a:pt x="9" y="7"/>
                    <a:pt x="9" y="9"/>
                    <a:pt x="10" y="9"/>
                  </a:cubicBezTo>
                  <a:cubicBezTo>
                    <a:pt x="10" y="9"/>
                    <a:pt x="10" y="9"/>
                    <a:pt x="11" y="9"/>
                  </a:cubicBezTo>
                  <a:cubicBezTo>
                    <a:pt x="11" y="9"/>
                    <a:pt x="11" y="10"/>
                    <a:pt x="11" y="11"/>
                  </a:cubicBezTo>
                  <a:cubicBezTo>
                    <a:pt x="11" y="12"/>
                    <a:pt x="12" y="12"/>
                    <a:pt x="12" y="12"/>
                  </a:cubicBezTo>
                  <a:cubicBezTo>
                    <a:pt x="11" y="13"/>
                    <a:pt x="11" y="14"/>
                    <a:pt x="12" y="14"/>
                  </a:cubicBezTo>
                  <a:cubicBezTo>
                    <a:pt x="12" y="15"/>
                    <a:pt x="13" y="16"/>
                    <a:pt x="14" y="16"/>
                  </a:cubicBezTo>
                  <a:cubicBezTo>
                    <a:pt x="13" y="21"/>
                    <a:pt x="14" y="26"/>
                    <a:pt x="13" y="30"/>
                  </a:cubicBezTo>
                  <a:cubicBezTo>
                    <a:pt x="13" y="31"/>
                    <a:pt x="13" y="31"/>
                    <a:pt x="13" y="32"/>
                  </a:cubicBezTo>
                  <a:cubicBezTo>
                    <a:pt x="10" y="33"/>
                    <a:pt x="7" y="37"/>
                    <a:pt x="4" y="39"/>
                  </a:cubicBezTo>
                  <a:cubicBezTo>
                    <a:pt x="0" y="41"/>
                    <a:pt x="1" y="47"/>
                    <a:pt x="6" y="45"/>
                  </a:cubicBezTo>
                  <a:cubicBezTo>
                    <a:pt x="7" y="44"/>
                    <a:pt x="8" y="43"/>
                    <a:pt x="9" y="42"/>
                  </a:cubicBezTo>
                  <a:cubicBezTo>
                    <a:pt x="9" y="42"/>
                    <a:pt x="9" y="42"/>
                    <a:pt x="9" y="43"/>
                  </a:cubicBezTo>
                  <a:cubicBezTo>
                    <a:pt x="9" y="47"/>
                    <a:pt x="14" y="45"/>
                    <a:pt x="15" y="42"/>
                  </a:cubicBezTo>
                  <a:cubicBezTo>
                    <a:pt x="16" y="42"/>
                    <a:pt x="16" y="41"/>
                    <a:pt x="16" y="40"/>
                  </a:cubicBezTo>
                  <a:cubicBezTo>
                    <a:pt x="17" y="41"/>
                    <a:pt x="17" y="41"/>
                    <a:pt x="18" y="42"/>
                  </a:cubicBezTo>
                  <a:cubicBezTo>
                    <a:pt x="18" y="43"/>
                    <a:pt x="19" y="43"/>
                    <a:pt x="20" y="44"/>
                  </a:cubicBezTo>
                  <a:cubicBezTo>
                    <a:pt x="23" y="46"/>
                    <a:pt x="28" y="39"/>
                    <a:pt x="24" y="37"/>
                  </a:cubicBezTo>
                  <a:cubicBezTo>
                    <a:pt x="24" y="37"/>
                    <a:pt x="23" y="36"/>
                    <a:pt x="22" y="36"/>
                  </a:cubicBezTo>
                  <a:cubicBezTo>
                    <a:pt x="21" y="35"/>
                    <a:pt x="21" y="33"/>
                    <a:pt x="20" y="33"/>
                  </a:cubicBezTo>
                  <a:cubicBezTo>
                    <a:pt x="19" y="31"/>
                    <a:pt x="20" y="28"/>
                    <a:pt x="20" y="27"/>
                  </a:cubicBezTo>
                  <a:cubicBezTo>
                    <a:pt x="21" y="24"/>
                    <a:pt x="20" y="20"/>
                    <a:pt x="20" y="17"/>
                  </a:cubicBezTo>
                  <a:cubicBezTo>
                    <a:pt x="21" y="17"/>
                    <a:pt x="23" y="16"/>
                    <a:pt x="23" y="15"/>
                  </a:cubicBezTo>
                  <a:cubicBezTo>
                    <a:pt x="23" y="15"/>
                    <a:pt x="23" y="14"/>
                    <a:pt x="23" y="14"/>
                  </a:cubicBezTo>
                  <a:cubicBezTo>
                    <a:pt x="23" y="14"/>
                    <a:pt x="23" y="14"/>
                    <a:pt x="23" y="14"/>
                  </a:cubicBezTo>
                  <a:cubicBezTo>
                    <a:pt x="24" y="15"/>
                    <a:pt x="25" y="15"/>
                    <a:pt x="26" y="16"/>
                  </a:cubicBezTo>
                  <a:cubicBezTo>
                    <a:pt x="27" y="16"/>
                    <a:pt x="28" y="15"/>
                    <a:pt x="28" y="14"/>
                  </a:cubicBezTo>
                  <a:cubicBezTo>
                    <a:pt x="28" y="15"/>
                    <a:pt x="28" y="15"/>
                    <a:pt x="29" y="15"/>
                  </a:cubicBezTo>
                  <a:cubicBezTo>
                    <a:pt x="29" y="16"/>
                    <a:pt x="29" y="16"/>
                    <a:pt x="30" y="16"/>
                  </a:cubicBezTo>
                  <a:cubicBezTo>
                    <a:pt x="31" y="17"/>
                    <a:pt x="33" y="15"/>
                    <a:pt x="32" y="14"/>
                  </a:cubicBezTo>
                  <a:cubicBezTo>
                    <a:pt x="32" y="14"/>
                    <a:pt x="33" y="14"/>
                    <a:pt x="33" y="14"/>
                  </a:cubicBezTo>
                  <a:cubicBezTo>
                    <a:pt x="34" y="14"/>
                    <a:pt x="34" y="14"/>
                    <a:pt x="35" y="14"/>
                  </a:cubicBezTo>
                  <a:cubicBezTo>
                    <a:pt x="34" y="15"/>
                    <a:pt x="34" y="15"/>
                    <a:pt x="34" y="16"/>
                  </a:cubicBezTo>
                  <a:cubicBezTo>
                    <a:pt x="35" y="17"/>
                    <a:pt x="35" y="17"/>
                    <a:pt x="36" y="17"/>
                  </a:cubicBezTo>
                  <a:cubicBezTo>
                    <a:pt x="38" y="17"/>
                    <a:pt x="39" y="14"/>
                    <a:pt x="37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8" name="Freeform 187"/>
            <p:cNvSpPr/>
            <p:nvPr/>
          </p:nvSpPr>
          <p:spPr bwMode="auto">
            <a:xfrm>
              <a:off x="3436" y="3045"/>
              <a:ext cx="30" cy="30"/>
            </a:xfrm>
            <a:custGeom>
              <a:avLst/>
              <a:gdLst>
                <a:gd name="T0" fmla="*/ 5 w 7"/>
                <a:gd name="T1" fmla="*/ 1 h 7"/>
                <a:gd name="T2" fmla="*/ 3 w 7"/>
                <a:gd name="T3" fmla="*/ 0 h 7"/>
                <a:gd name="T4" fmla="*/ 1 w 7"/>
                <a:gd name="T5" fmla="*/ 3 h 7"/>
                <a:gd name="T6" fmla="*/ 3 w 7"/>
                <a:gd name="T7" fmla="*/ 5 h 7"/>
                <a:gd name="T8" fmla="*/ 4 w 7"/>
                <a:gd name="T9" fmla="*/ 5 h 7"/>
                <a:gd name="T10" fmla="*/ 5 w 7"/>
                <a:gd name="T11" fmla="*/ 1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" h="7">
                  <a:moveTo>
                    <a:pt x="5" y="1"/>
                  </a:moveTo>
                  <a:cubicBezTo>
                    <a:pt x="5" y="1"/>
                    <a:pt x="4" y="0"/>
                    <a:pt x="3" y="0"/>
                  </a:cubicBezTo>
                  <a:cubicBezTo>
                    <a:pt x="2" y="0"/>
                    <a:pt x="1" y="2"/>
                    <a:pt x="1" y="3"/>
                  </a:cubicBezTo>
                  <a:cubicBezTo>
                    <a:pt x="0" y="5"/>
                    <a:pt x="2" y="7"/>
                    <a:pt x="3" y="5"/>
                  </a:cubicBezTo>
                  <a:cubicBezTo>
                    <a:pt x="3" y="5"/>
                    <a:pt x="4" y="5"/>
                    <a:pt x="4" y="5"/>
                  </a:cubicBezTo>
                  <a:cubicBezTo>
                    <a:pt x="6" y="5"/>
                    <a:pt x="7" y="1"/>
                    <a:pt x="5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9" name="Freeform 188"/>
            <p:cNvSpPr/>
            <p:nvPr/>
          </p:nvSpPr>
          <p:spPr bwMode="auto">
            <a:xfrm>
              <a:off x="3471" y="3036"/>
              <a:ext cx="26" cy="17"/>
            </a:xfrm>
            <a:custGeom>
              <a:avLst/>
              <a:gdLst>
                <a:gd name="T0" fmla="*/ 3 w 6"/>
                <a:gd name="T1" fmla="*/ 0 h 4"/>
                <a:gd name="T2" fmla="*/ 3 w 6"/>
                <a:gd name="T3" fmla="*/ 4 h 4"/>
                <a:gd name="T4" fmla="*/ 3 w 6"/>
                <a:gd name="T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4">
                  <a:moveTo>
                    <a:pt x="3" y="0"/>
                  </a:moveTo>
                  <a:cubicBezTo>
                    <a:pt x="1" y="0"/>
                    <a:pt x="0" y="4"/>
                    <a:pt x="3" y="4"/>
                  </a:cubicBezTo>
                  <a:cubicBezTo>
                    <a:pt x="4" y="4"/>
                    <a:pt x="6" y="0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0" name="Freeform 189"/>
            <p:cNvSpPr/>
            <p:nvPr/>
          </p:nvSpPr>
          <p:spPr bwMode="auto">
            <a:xfrm>
              <a:off x="3453" y="3023"/>
              <a:ext cx="18" cy="30"/>
            </a:xfrm>
            <a:custGeom>
              <a:avLst/>
              <a:gdLst>
                <a:gd name="T0" fmla="*/ 1 w 4"/>
                <a:gd name="T1" fmla="*/ 2 h 7"/>
                <a:gd name="T2" fmla="*/ 1 w 4"/>
                <a:gd name="T3" fmla="*/ 6 h 7"/>
                <a:gd name="T4" fmla="*/ 4 w 4"/>
                <a:gd name="T5" fmla="*/ 3 h 7"/>
                <a:gd name="T6" fmla="*/ 1 w 4"/>
                <a:gd name="T7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7">
                  <a:moveTo>
                    <a:pt x="1" y="2"/>
                  </a:moveTo>
                  <a:cubicBezTo>
                    <a:pt x="0" y="3"/>
                    <a:pt x="0" y="4"/>
                    <a:pt x="1" y="6"/>
                  </a:cubicBezTo>
                  <a:cubicBezTo>
                    <a:pt x="2" y="7"/>
                    <a:pt x="4" y="5"/>
                    <a:pt x="4" y="3"/>
                  </a:cubicBezTo>
                  <a:cubicBezTo>
                    <a:pt x="4" y="1"/>
                    <a:pt x="2" y="0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1" name="Freeform 190"/>
            <p:cNvSpPr>
              <a:spLocks noEditPoints="1"/>
            </p:cNvSpPr>
            <p:nvPr/>
          </p:nvSpPr>
          <p:spPr bwMode="auto">
            <a:xfrm>
              <a:off x="3462" y="2984"/>
              <a:ext cx="39" cy="35"/>
            </a:xfrm>
            <a:custGeom>
              <a:avLst/>
              <a:gdLst>
                <a:gd name="T0" fmla="*/ 6 w 9"/>
                <a:gd name="T1" fmla="*/ 1 h 8"/>
                <a:gd name="T2" fmla="*/ 5 w 9"/>
                <a:gd name="T3" fmla="*/ 4 h 8"/>
                <a:gd name="T4" fmla="*/ 5 w 9"/>
                <a:gd name="T5" fmla="*/ 4 h 8"/>
                <a:gd name="T6" fmla="*/ 5 w 9"/>
                <a:gd name="T7" fmla="*/ 4 h 8"/>
                <a:gd name="T8" fmla="*/ 4 w 9"/>
                <a:gd name="T9" fmla="*/ 4 h 8"/>
                <a:gd name="T10" fmla="*/ 1 w 9"/>
                <a:gd name="T11" fmla="*/ 4 h 8"/>
                <a:gd name="T12" fmla="*/ 0 w 9"/>
                <a:gd name="T13" fmla="*/ 7 h 8"/>
                <a:gd name="T14" fmla="*/ 1 w 9"/>
                <a:gd name="T15" fmla="*/ 8 h 8"/>
                <a:gd name="T16" fmla="*/ 1 w 9"/>
                <a:gd name="T17" fmla="*/ 8 h 8"/>
                <a:gd name="T18" fmla="*/ 4 w 9"/>
                <a:gd name="T19" fmla="*/ 8 h 8"/>
                <a:gd name="T20" fmla="*/ 5 w 9"/>
                <a:gd name="T21" fmla="*/ 7 h 8"/>
                <a:gd name="T22" fmla="*/ 5 w 9"/>
                <a:gd name="T23" fmla="*/ 7 h 8"/>
                <a:gd name="T24" fmla="*/ 7 w 9"/>
                <a:gd name="T25" fmla="*/ 5 h 8"/>
                <a:gd name="T26" fmla="*/ 7 w 9"/>
                <a:gd name="T27" fmla="*/ 5 h 8"/>
                <a:gd name="T28" fmla="*/ 9 w 9"/>
                <a:gd name="T29" fmla="*/ 3 h 8"/>
                <a:gd name="T30" fmla="*/ 9 w 9"/>
                <a:gd name="T31" fmla="*/ 2 h 8"/>
                <a:gd name="T32" fmla="*/ 6 w 9"/>
                <a:gd name="T33" fmla="*/ 1 h 8"/>
                <a:gd name="T34" fmla="*/ 6 w 9"/>
                <a:gd name="T35" fmla="*/ 3 h 8"/>
                <a:gd name="T36" fmla="*/ 6 w 9"/>
                <a:gd name="T37" fmla="*/ 3 h 8"/>
                <a:gd name="T38" fmla="*/ 6 w 9"/>
                <a:gd name="T39" fmla="*/ 3 h 8"/>
                <a:gd name="T40" fmla="*/ 6 w 9"/>
                <a:gd name="T41" fmla="*/ 3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" h="8">
                  <a:moveTo>
                    <a:pt x="6" y="1"/>
                  </a:moveTo>
                  <a:cubicBezTo>
                    <a:pt x="6" y="2"/>
                    <a:pt x="6" y="3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3"/>
                    <a:pt x="2" y="2"/>
                    <a:pt x="1" y="4"/>
                  </a:cubicBezTo>
                  <a:cubicBezTo>
                    <a:pt x="0" y="5"/>
                    <a:pt x="0" y="6"/>
                    <a:pt x="0" y="7"/>
                  </a:cubicBezTo>
                  <a:cubicBezTo>
                    <a:pt x="0" y="8"/>
                    <a:pt x="0" y="8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2" y="8"/>
                    <a:pt x="3" y="8"/>
                    <a:pt x="4" y="8"/>
                  </a:cubicBezTo>
                  <a:cubicBezTo>
                    <a:pt x="4" y="8"/>
                    <a:pt x="5" y="8"/>
                    <a:pt x="5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6" y="7"/>
                    <a:pt x="7" y="6"/>
                    <a:pt x="7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8" y="5"/>
                    <a:pt x="9" y="4"/>
                    <a:pt x="9" y="3"/>
                  </a:cubicBezTo>
                  <a:cubicBezTo>
                    <a:pt x="9" y="3"/>
                    <a:pt x="9" y="2"/>
                    <a:pt x="9" y="2"/>
                  </a:cubicBezTo>
                  <a:cubicBezTo>
                    <a:pt x="9" y="1"/>
                    <a:pt x="8" y="0"/>
                    <a:pt x="6" y="1"/>
                  </a:cubicBezTo>
                  <a:close/>
                  <a:moveTo>
                    <a:pt x="6" y="3"/>
                  </a:moveTo>
                  <a:cubicBezTo>
                    <a:pt x="6" y="3"/>
                    <a:pt x="6" y="3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2" name="Freeform 191"/>
            <p:cNvSpPr/>
            <p:nvPr/>
          </p:nvSpPr>
          <p:spPr bwMode="auto">
            <a:xfrm>
              <a:off x="3497" y="2972"/>
              <a:ext cx="26" cy="21"/>
            </a:xfrm>
            <a:custGeom>
              <a:avLst/>
              <a:gdLst>
                <a:gd name="T0" fmla="*/ 3 w 6"/>
                <a:gd name="T1" fmla="*/ 1 h 5"/>
                <a:gd name="T2" fmla="*/ 3 w 6"/>
                <a:gd name="T3" fmla="*/ 5 h 5"/>
                <a:gd name="T4" fmla="*/ 5 w 6"/>
                <a:gd name="T5" fmla="*/ 3 h 5"/>
                <a:gd name="T6" fmla="*/ 3 w 6"/>
                <a:gd name="T7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5">
                  <a:moveTo>
                    <a:pt x="3" y="1"/>
                  </a:moveTo>
                  <a:cubicBezTo>
                    <a:pt x="1" y="1"/>
                    <a:pt x="0" y="5"/>
                    <a:pt x="3" y="5"/>
                  </a:cubicBezTo>
                  <a:cubicBezTo>
                    <a:pt x="4" y="4"/>
                    <a:pt x="5" y="4"/>
                    <a:pt x="5" y="3"/>
                  </a:cubicBezTo>
                  <a:cubicBezTo>
                    <a:pt x="6" y="1"/>
                    <a:pt x="4" y="0"/>
                    <a:pt x="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3" name="Freeform 192"/>
            <p:cNvSpPr/>
            <p:nvPr/>
          </p:nvSpPr>
          <p:spPr bwMode="auto">
            <a:xfrm>
              <a:off x="3518" y="2937"/>
              <a:ext cx="13" cy="30"/>
            </a:xfrm>
            <a:custGeom>
              <a:avLst/>
              <a:gdLst>
                <a:gd name="T0" fmla="*/ 3 w 3"/>
                <a:gd name="T1" fmla="*/ 3 h 7"/>
                <a:gd name="T2" fmla="*/ 3 w 3"/>
                <a:gd name="T3" fmla="*/ 2 h 7"/>
                <a:gd name="T4" fmla="*/ 0 w 3"/>
                <a:gd name="T5" fmla="*/ 4 h 7"/>
                <a:gd name="T6" fmla="*/ 0 w 3"/>
                <a:gd name="T7" fmla="*/ 4 h 7"/>
                <a:gd name="T8" fmla="*/ 3 w 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7">
                  <a:moveTo>
                    <a:pt x="3" y="3"/>
                  </a:moveTo>
                  <a:cubicBezTo>
                    <a:pt x="3" y="3"/>
                    <a:pt x="3" y="3"/>
                    <a:pt x="3" y="2"/>
                  </a:cubicBezTo>
                  <a:cubicBezTo>
                    <a:pt x="3" y="0"/>
                    <a:pt x="0" y="2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7"/>
                    <a:pt x="3" y="5"/>
                    <a:pt x="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4" name="Freeform 193"/>
            <p:cNvSpPr/>
            <p:nvPr/>
          </p:nvSpPr>
          <p:spPr bwMode="auto">
            <a:xfrm>
              <a:off x="3501" y="2877"/>
              <a:ext cx="43" cy="51"/>
            </a:xfrm>
            <a:custGeom>
              <a:avLst/>
              <a:gdLst>
                <a:gd name="T0" fmla="*/ 6 w 10"/>
                <a:gd name="T1" fmla="*/ 3 h 12"/>
                <a:gd name="T2" fmla="*/ 6 w 10"/>
                <a:gd name="T3" fmla="*/ 4 h 12"/>
                <a:gd name="T4" fmla="*/ 6 w 10"/>
                <a:gd name="T5" fmla="*/ 6 h 12"/>
                <a:gd name="T6" fmla="*/ 7 w 10"/>
                <a:gd name="T7" fmla="*/ 6 h 12"/>
                <a:gd name="T8" fmla="*/ 7 w 10"/>
                <a:gd name="T9" fmla="*/ 6 h 12"/>
                <a:gd name="T10" fmla="*/ 7 w 10"/>
                <a:gd name="T11" fmla="*/ 7 h 12"/>
                <a:gd name="T12" fmla="*/ 7 w 10"/>
                <a:gd name="T13" fmla="*/ 7 h 12"/>
                <a:gd name="T14" fmla="*/ 5 w 10"/>
                <a:gd name="T15" fmla="*/ 6 h 12"/>
                <a:gd name="T16" fmla="*/ 4 w 10"/>
                <a:gd name="T17" fmla="*/ 5 h 12"/>
                <a:gd name="T18" fmla="*/ 3 w 10"/>
                <a:gd name="T19" fmla="*/ 5 h 12"/>
                <a:gd name="T20" fmla="*/ 3 w 10"/>
                <a:gd name="T21" fmla="*/ 9 h 12"/>
                <a:gd name="T22" fmla="*/ 3 w 10"/>
                <a:gd name="T23" fmla="*/ 9 h 12"/>
                <a:gd name="T24" fmla="*/ 4 w 10"/>
                <a:gd name="T25" fmla="*/ 9 h 12"/>
                <a:gd name="T26" fmla="*/ 4 w 10"/>
                <a:gd name="T27" fmla="*/ 9 h 12"/>
                <a:gd name="T28" fmla="*/ 7 w 10"/>
                <a:gd name="T29" fmla="*/ 8 h 12"/>
                <a:gd name="T30" fmla="*/ 7 w 10"/>
                <a:gd name="T31" fmla="*/ 8 h 12"/>
                <a:gd name="T32" fmla="*/ 7 w 10"/>
                <a:gd name="T33" fmla="*/ 8 h 12"/>
                <a:gd name="T34" fmla="*/ 10 w 10"/>
                <a:gd name="T35" fmla="*/ 5 h 12"/>
                <a:gd name="T36" fmla="*/ 10 w 10"/>
                <a:gd name="T37" fmla="*/ 5 h 12"/>
                <a:gd name="T38" fmla="*/ 10 w 10"/>
                <a:gd name="T39" fmla="*/ 4 h 12"/>
                <a:gd name="T40" fmla="*/ 10 w 10"/>
                <a:gd name="T41" fmla="*/ 2 h 12"/>
                <a:gd name="T42" fmla="*/ 6 w 10"/>
                <a:gd name="T43" fmla="*/ 3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0" h="12">
                  <a:moveTo>
                    <a:pt x="6" y="3"/>
                  </a:moveTo>
                  <a:cubicBezTo>
                    <a:pt x="6" y="3"/>
                    <a:pt x="6" y="4"/>
                    <a:pt x="6" y="4"/>
                  </a:cubicBezTo>
                  <a:cubicBezTo>
                    <a:pt x="6" y="5"/>
                    <a:pt x="6" y="5"/>
                    <a:pt x="6" y="6"/>
                  </a:cubicBezTo>
                  <a:cubicBezTo>
                    <a:pt x="6" y="6"/>
                    <a:pt x="6" y="6"/>
                    <a:pt x="7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6"/>
                    <a:pt x="7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6" y="6"/>
                    <a:pt x="6" y="6"/>
                    <a:pt x="5" y="6"/>
                  </a:cubicBezTo>
                  <a:cubicBezTo>
                    <a:pt x="5" y="6"/>
                    <a:pt x="5" y="5"/>
                    <a:pt x="4" y="5"/>
                  </a:cubicBezTo>
                  <a:cubicBezTo>
                    <a:pt x="4" y="5"/>
                    <a:pt x="4" y="5"/>
                    <a:pt x="3" y="5"/>
                  </a:cubicBezTo>
                  <a:cubicBezTo>
                    <a:pt x="1" y="5"/>
                    <a:pt x="0" y="9"/>
                    <a:pt x="3" y="9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12"/>
                    <a:pt x="7" y="10"/>
                    <a:pt x="7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8" y="8"/>
                    <a:pt x="10" y="7"/>
                    <a:pt x="10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5"/>
                    <a:pt x="10" y="4"/>
                    <a:pt x="10" y="4"/>
                  </a:cubicBezTo>
                  <a:cubicBezTo>
                    <a:pt x="10" y="3"/>
                    <a:pt x="10" y="3"/>
                    <a:pt x="10" y="2"/>
                  </a:cubicBezTo>
                  <a:cubicBezTo>
                    <a:pt x="10" y="0"/>
                    <a:pt x="7" y="1"/>
                    <a:pt x="6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5" name="Freeform 194"/>
            <p:cNvSpPr/>
            <p:nvPr/>
          </p:nvSpPr>
          <p:spPr bwMode="auto">
            <a:xfrm>
              <a:off x="3514" y="2924"/>
              <a:ext cx="26" cy="13"/>
            </a:xfrm>
            <a:custGeom>
              <a:avLst/>
              <a:gdLst>
                <a:gd name="T0" fmla="*/ 4 w 6"/>
                <a:gd name="T1" fmla="*/ 0 h 3"/>
                <a:gd name="T2" fmla="*/ 3 w 6"/>
                <a:gd name="T3" fmla="*/ 3 h 3"/>
                <a:gd name="T4" fmla="*/ 4 w 6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3">
                  <a:moveTo>
                    <a:pt x="4" y="0"/>
                  </a:moveTo>
                  <a:cubicBezTo>
                    <a:pt x="2" y="0"/>
                    <a:pt x="0" y="3"/>
                    <a:pt x="3" y="3"/>
                  </a:cubicBezTo>
                  <a:cubicBezTo>
                    <a:pt x="5" y="3"/>
                    <a:pt x="6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6" name="Freeform 195"/>
            <p:cNvSpPr/>
            <p:nvPr/>
          </p:nvSpPr>
          <p:spPr bwMode="auto">
            <a:xfrm>
              <a:off x="3505" y="2838"/>
              <a:ext cx="18" cy="21"/>
            </a:xfrm>
            <a:custGeom>
              <a:avLst/>
              <a:gdLst>
                <a:gd name="T0" fmla="*/ 4 w 4"/>
                <a:gd name="T1" fmla="*/ 3 h 5"/>
                <a:gd name="T2" fmla="*/ 4 w 4"/>
                <a:gd name="T3" fmla="*/ 1 h 5"/>
                <a:gd name="T4" fmla="*/ 3 w 4"/>
                <a:gd name="T5" fmla="*/ 0 h 5"/>
                <a:gd name="T6" fmla="*/ 1 w 4"/>
                <a:gd name="T7" fmla="*/ 3 h 5"/>
                <a:gd name="T8" fmla="*/ 4 w 4"/>
                <a:gd name="T9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5">
                  <a:moveTo>
                    <a:pt x="4" y="3"/>
                  </a:moveTo>
                  <a:cubicBezTo>
                    <a:pt x="4" y="2"/>
                    <a:pt x="4" y="2"/>
                    <a:pt x="4" y="1"/>
                  </a:cubicBezTo>
                  <a:cubicBezTo>
                    <a:pt x="4" y="0"/>
                    <a:pt x="3" y="0"/>
                    <a:pt x="3" y="0"/>
                  </a:cubicBezTo>
                  <a:cubicBezTo>
                    <a:pt x="1" y="1"/>
                    <a:pt x="1" y="2"/>
                    <a:pt x="1" y="3"/>
                  </a:cubicBezTo>
                  <a:cubicBezTo>
                    <a:pt x="0" y="5"/>
                    <a:pt x="3" y="4"/>
                    <a:pt x="4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7" name="Freeform 196"/>
            <p:cNvSpPr/>
            <p:nvPr/>
          </p:nvSpPr>
          <p:spPr bwMode="auto">
            <a:xfrm>
              <a:off x="3510" y="2851"/>
              <a:ext cx="30" cy="26"/>
            </a:xfrm>
            <a:custGeom>
              <a:avLst/>
              <a:gdLst>
                <a:gd name="T0" fmla="*/ 6 w 7"/>
                <a:gd name="T1" fmla="*/ 0 h 6"/>
                <a:gd name="T2" fmla="*/ 5 w 7"/>
                <a:gd name="T3" fmla="*/ 1 h 6"/>
                <a:gd name="T4" fmla="*/ 1 w 7"/>
                <a:gd name="T5" fmla="*/ 5 h 6"/>
                <a:gd name="T6" fmla="*/ 4 w 7"/>
                <a:gd name="T7" fmla="*/ 5 h 6"/>
                <a:gd name="T8" fmla="*/ 7 w 7"/>
                <a:gd name="T9" fmla="*/ 3 h 6"/>
                <a:gd name="T10" fmla="*/ 7 w 7"/>
                <a:gd name="T11" fmla="*/ 2 h 6"/>
                <a:gd name="T12" fmla="*/ 6 w 7"/>
                <a:gd name="T1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" h="6">
                  <a:moveTo>
                    <a:pt x="6" y="0"/>
                  </a:moveTo>
                  <a:cubicBezTo>
                    <a:pt x="5" y="0"/>
                    <a:pt x="5" y="0"/>
                    <a:pt x="5" y="1"/>
                  </a:cubicBezTo>
                  <a:cubicBezTo>
                    <a:pt x="3" y="1"/>
                    <a:pt x="0" y="3"/>
                    <a:pt x="1" y="5"/>
                  </a:cubicBezTo>
                  <a:cubicBezTo>
                    <a:pt x="1" y="6"/>
                    <a:pt x="3" y="6"/>
                    <a:pt x="4" y="5"/>
                  </a:cubicBezTo>
                  <a:cubicBezTo>
                    <a:pt x="5" y="5"/>
                    <a:pt x="7" y="4"/>
                    <a:pt x="7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"/>
                    <a:pt x="6" y="0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8" name="Freeform 197"/>
            <p:cNvSpPr/>
            <p:nvPr/>
          </p:nvSpPr>
          <p:spPr bwMode="auto">
            <a:xfrm>
              <a:off x="3501" y="2799"/>
              <a:ext cx="43" cy="35"/>
            </a:xfrm>
            <a:custGeom>
              <a:avLst/>
              <a:gdLst>
                <a:gd name="T0" fmla="*/ 3 w 10"/>
                <a:gd name="T1" fmla="*/ 7 h 8"/>
                <a:gd name="T2" fmla="*/ 6 w 10"/>
                <a:gd name="T3" fmla="*/ 6 h 8"/>
                <a:gd name="T4" fmla="*/ 6 w 10"/>
                <a:gd name="T5" fmla="*/ 6 h 8"/>
                <a:gd name="T6" fmla="*/ 7 w 10"/>
                <a:gd name="T7" fmla="*/ 8 h 8"/>
                <a:gd name="T8" fmla="*/ 7 w 10"/>
                <a:gd name="T9" fmla="*/ 5 h 8"/>
                <a:gd name="T10" fmla="*/ 6 w 10"/>
                <a:gd name="T11" fmla="*/ 5 h 8"/>
                <a:gd name="T12" fmla="*/ 5 w 10"/>
                <a:gd name="T13" fmla="*/ 3 h 8"/>
                <a:gd name="T14" fmla="*/ 5 w 10"/>
                <a:gd name="T15" fmla="*/ 3 h 8"/>
                <a:gd name="T16" fmla="*/ 4 w 10"/>
                <a:gd name="T17" fmla="*/ 2 h 8"/>
                <a:gd name="T18" fmla="*/ 1 w 10"/>
                <a:gd name="T19" fmla="*/ 5 h 8"/>
                <a:gd name="T20" fmla="*/ 3 w 10"/>
                <a:gd name="T21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" h="8">
                  <a:moveTo>
                    <a:pt x="3" y="7"/>
                  </a:moveTo>
                  <a:cubicBezTo>
                    <a:pt x="4" y="8"/>
                    <a:pt x="5" y="7"/>
                    <a:pt x="6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5" y="7"/>
                    <a:pt x="5" y="8"/>
                    <a:pt x="7" y="8"/>
                  </a:cubicBezTo>
                  <a:cubicBezTo>
                    <a:pt x="9" y="8"/>
                    <a:pt x="10" y="5"/>
                    <a:pt x="7" y="5"/>
                  </a:cubicBezTo>
                  <a:cubicBezTo>
                    <a:pt x="7" y="5"/>
                    <a:pt x="7" y="5"/>
                    <a:pt x="6" y="5"/>
                  </a:cubicBezTo>
                  <a:cubicBezTo>
                    <a:pt x="7" y="4"/>
                    <a:pt x="7" y="3"/>
                    <a:pt x="5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3"/>
                    <a:pt x="4" y="2"/>
                    <a:pt x="4" y="2"/>
                  </a:cubicBezTo>
                  <a:cubicBezTo>
                    <a:pt x="3" y="0"/>
                    <a:pt x="0" y="3"/>
                    <a:pt x="1" y="5"/>
                  </a:cubicBezTo>
                  <a:cubicBezTo>
                    <a:pt x="2" y="5"/>
                    <a:pt x="2" y="6"/>
                    <a:pt x="3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9" name="Freeform 198"/>
            <p:cNvSpPr/>
            <p:nvPr/>
          </p:nvSpPr>
          <p:spPr bwMode="auto">
            <a:xfrm>
              <a:off x="3479" y="2803"/>
              <a:ext cx="22" cy="18"/>
            </a:xfrm>
            <a:custGeom>
              <a:avLst/>
              <a:gdLst>
                <a:gd name="T0" fmla="*/ 2 w 5"/>
                <a:gd name="T1" fmla="*/ 4 h 4"/>
                <a:gd name="T2" fmla="*/ 3 w 5"/>
                <a:gd name="T3" fmla="*/ 0 h 4"/>
                <a:gd name="T4" fmla="*/ 3 w 5"/>
                <a:gd name="T5" fmla="*/ 0 h 4"/>
                <a:gd name="T6" fmla="*/ 2 w 5"/>
                <a:gd name="T7" fmla="*/ 4 h 4"/>
                <a:gd name="T8" fmla="*/ 2 w 5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4">
                  <a:moveTo>
                    <a:pt x="2" y="4"/>
                  </a:moveTo>
                  <a:cubicBezTo>
                    <a:pt x="4" y="4"/>
                    <a:pt x="5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0" name="Freeform 199"/>
            <p:cNvSpPr/>
            <p:nvPr/>
          </p:nvSpPr>
          <p:spPr bwMode="auto">
            <a:xfrm>
              <a:off x="3471" y="2756"/>
              <a:ext cx="34" cy="43"/>
            </a:xfrm>
            <a:custGeom>
              <a:avLst/>
              <a:gdLst>
                <a:gd name="T0" fmla="*/ 4 w 8"/>
                <a:gd name="T1" fmla="*/ 7 h 10"/>
                <a:gd name="T2" fmla="*/ 5 w 8"/>
                <a:gd name="T3" fmla="*/ 10 h 10"/>
                <a:gd name="T4" fmla="*/ 6 w 8"/>
                <a:gd name="T5" fmla="*/ 6 h 10"/>
                <a:gd name="T6" fmla="*/ 7 w 8"/>
                <a:gd name="T7" fmla="*/ 5 h 10"/>
                <a:gd name="T8" fmla="*/ 6 w 8"/>
                <a:gd name="T9" fmla="*/ 2 h 10"/>
                <a:gd name="T10" fmla="*/ 4 w 8"/>
                <a:gd name="T11" fmla="*/ 1 h 10"/>
                <a:gd name="T12" fmla="*/ 2 w 8"/>
                <a:gd name="T13" fmla="*/ 4 h 10"/>
                <a:gd name="T14" fmla="*/ 4 w 8"/>
                <a:gd name="T15" fmla="*/ 7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" h="10">
                  <a:moveTo>
                    <a:pt x="4" y="7"/>
                  </a:moveTo>
                  <a:cubicBezTo>
                    <a:pt x="3" y="8"/>
                    <a:pt x="3" y="10"/>
                    <a:pt x="5" y="10"/>
                  </a:cubicBezTo>
                  <a:cubicBezTo>
                    <a:pt x="6" y="10"/>
                    <a:pt x="7" y="7"/>
                    <a:pt x="6" y="6"/>
                  </a:cubicBezTo>
                  <a:cubicBezTo>
                    <a:pt x="7" y="6"/>
                    <a:pt x="7" y="6"/>
                    <a:pt x="7" y="5"/>
                  </a:cubicBezTo>
                  <a:cubicBezTo>
                    <a:pt x="8" y="4"/>
                    <a:pt x="7" y="2"/>
                    <a:pt x="6" y="2"/>
                  </a:cubicBezTo>
                  <a:cubicBezTo>
                    <a:pt x="5" y="2"/>
                    <a:pt x="5" y="1"/>
                    <a:pt x="4" y="1"/>
                  </a:cubicBezTo>
                  <a:cubicBezTo>
                    <a:pt x="3" y="0"/>
                    <a:pt x="0" y="3"/>
                    <a:pt x="2" y="4"/>
                  </a:cubicBezTo>
                  <a:cubicBezTo>
                    <a:pt x="3" y="5"/>
                    <a:pt x="4" y="6"/>
                    <a:pt x="4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1" name="Freeform 200"/>
            <p:cNvSpPr/>
            <p:nvPr/>
          </p:nvSpPr>
          <p:spPr bwMode="auto">
            <a:xfrm>
              <a:off x="3458" y="2765"/>
              <a:ext cx="13" cy="25"/>
            </a:xfrm>
            <a:custGeom>
              <a:avLst/>
              <a:gdLst>
                <a:gd name="T0" fmla="*/ 3 w 3"/>
                <a:gd name="T1" fmla="*/ 3 h 6"/>
                <a:gd name="T2" fmla="*/ 3 w 3"/>
                <a:gd name="T3" fmla="*/ 2 h 6"/>
                <a:gd name="T4" fmla="*/ 0 w 3"/>
                <a:gd name="T5" fmla="*/ 3 h 6"/>
                <a:gd name="T6" fmla="*/ 0 w 3"/>
                <a:gd name="T7" fmla="*/ 4 h 6"/>
                <a:gd name="T8" fmla="*/ 3 w 3"/>
                <a:gd name="T9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6">
                  <a:moveTo>
                    <a:pt x="3" y="3"/>
                  </a:moveTo>
                  <a:cubicBezTo>
                    <a:pt x="3" y="2"/>
                    <a:pt x="3" y="2"/>
                    <a:pt x="3" y="2"/>
                  </a:cubicBezTo>
                  <a:cubicBezTo>
                    <a:pt x="3" y="0"/>
                    <a:pt x="0" y="1"/>
                    <a:pt x="0" y="3"/>
                  </a:cubicBezTo>
                  <a:cubicBezTo>
                    <a:pt x="0" y="3"/>
                    <a:pt x="0" y="3"/>
                    <a:pt x="0" y="4"/>
                  </a:cubicBezTo>
                  <a:cubicBezTo>
                    <a:pt x="0" y="6"/>
                    <a:pt x="3" y="4"/>
                    <a:pt x="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2" name="Freeform 201"/>
            <p:cNvSpPr/>
            <p:nvPr/>
          </p:nvSpPr>
          <p:spPr bwMode="auto">
            <a:xfrm>
              <a:off x="3445" y="2709"/>
              <a:ext cx="26" cy="25"/>
            </a:xfrm>
            <a:custGeom>
              <a:avLst/>
              <a:gdLst>
                <a:gd name="T0" fmla="*/ 3 w 6"/>
                <a:gd name="T1" fmla="*/ 6 h 6"/>
                <a:gd name="T2" fmla="*/ 4 w 6"/>
                <a:gd name="T3" fmla="*/ 6 h 6"/>
                <a:gd name="T4" fmla="*/ 6 w 6"/>
                <a:gd name="T5" fmla="*/ 3 h 6"/>
                <a:gd name="T6" fmla="*/ 6 w 6"/>
                <a:gd name="T7" fmla="*/ 2 h 6"/>
                <a:gd name="T8" fmla="*/ 3 w 6"/>
                <a:gd name="T9" fmla="*/ 3 h 6"/>
                <a:gd name="T10" fmla="*/ 3 w 6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6">
                  <a:moveTo>
                    <a:pt x="3" y="6"/>
                  </a:moveTo>
                  <a:cubicBezTo>
                    <a:pt x="3" y="6"/>
                    <a:pt x="4" y="6"/>
                    <a:pt x="4" y="6"/>
                  </a:cubicBezTo>
                  <a:cubicBezTo>
                    <a:pt x="5" y="5"/>
                    <a:pt x="6" y="4"/>
                    <a:pt x="6" y="3"/>
                  </a:cubicBezTo>
                  <a:cubicBezTo>
                    <a:pt x="6" y="3"/>
                    <a:pt x="6" y="3"/>
                    <a:pt x="6" y="2"/>
                  </a:cubicBezTo>
                  <a:cubicBezTo>
                    <a:pt x="6" y="0"/>
                    <a:pt x="4" y="1"/>
                    <a:pt x="3" y="3"/>
                  </a:cubicBezTo>
                  <a:cubicBezTo>
                    <a:pt x="1" y="3"/>
                    <a:pt x="0" y="6"/>
                    <a:pt x="3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3" name="Freeform 202"/>
            <p:cNvSpPr/>
            <p:nvPr/>
          </p:nvSpPr>
          <p:spPr bwMode="auto">
            <a:xfrm>
              <a:off x="3431" y="2730"/>
              <a:ext cx="14" cy="26"/>
            </a:xfrm>
            <a:custGeom>
              <a:avLst/>
              <a:gdLst>
                <a:gd name="T0" fmla="*/ 3 w 3"/>
                <a:gd name="T1" fmla="*/ 3 h 6"/>
                <a:gd name="T2" fmla="*/ 3 w 3"/>
                <a:gd name="T3" fmla="*/ 2 h 6"/>
                <a:gd name="T4" fmla="*/ 2 w 3"/>
                <a:gd name="T5" fmla="*/ 0 h 6"/>
                <a:gd name="T6" fmla="*/ 0 w 3"/>
                <a:gd name="T7" fmla="*/ 4 h 6"/>
                <a:gd name="T8" fmla="*/ 3 w 3"/>
                <a:gd name="T9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6">
                  <a:moveTo>
                    <a:pt x="3" y="3"/>
                  </a:moveTo>
                  <a:cubicBezTo>
                    <a:pt x="3" y="3"/>
                    <a:pt x="3" y="2"/>
                    <a:pt x="3" y="2"/>
                  </a:cubicBezTo>
                  <a:cubicBezTo>
                    <a:pt x="3" y="1"/>
                    <a:pt x="3" y="0"/>
                    <a:pt x="2" y="0"/>
                  </a:cubicBezTo>
                  <a:cubicBezTo>
                    <a:pt x="0" y="1"/>
                    <a:pt x="0" y="2"/>
                    <a:pt x="0" y="4"/>
                  </a:cubicBezTo>
                  <a:cubicBezTo>
                    <a:pt x="0" y="6"/>
                    <a:pt x="2" y="5"/>
                    <a:pt x="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4" name="Freeform 203"/>
            <p:cNvSpPr/>
            <p:nvPr/>
          </p:nvSpPr>
          <p:spPr bwMode="auto">
            <a:xfrm>
              <a:off x="3445" y="2739"/>
              <a:ext cx="34" cy="17"/>
            </a:xfrm>
            <a:custGeom>
              <a:avLst/>
              <a:gdLst>
                <a:gd name="T0" fmla="*/ 6 w 8"/>
                <a:gd name="T1" fmla="*/ 0 h 4"/>
                <a:gd name="T2" fmla="*/ 3 w 8"/>
                <a:gd name="T3" fmla="*/ 0 h 4"/>
                <a:gd name="T4" fmla="*/ 3 w 8"/>
                <a:gd name="T5" fmla="*/ 4 h 4"/>
                <a:gd name="T6" fmla="*/ 5 w 8"/>
                <a:gd name="T7" fmla="*/ 4 h 4"/>
                <a:gd name="T8" fmla="*/ 6 w 8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4">
                  <a:moveTo>
                    <a:pt x="6" y="0"/>
                  </a:moveTo>
                  <a:cubicBezTo>
                    <a:pt x="5" y="0"/>
                    <a:pt x="4" y="0"/>
                    <a:pt x="3" y="0"/>
                  </a:cubicBezTo>
                  <a:cubicBezTo>
                    <a:pt x="2" y="0"/>
                    <a:pt x="0" y="4"/>
                    <a:pt x="3" y="4"/>
                  </a:cubicBezTo>
                  <a:cubicBezTo>
                    <a:pt x="3" y="4"/>
                    <a:pt x="4" y="4"/>
                    <a:pt x="5" y="4"/>
                  </a:cubicBezTo>
                  <a:cubicBezTo>
                    <a:pt x="7" y="4"/>
                    <a:pt x="8" y="0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5" name="Freeform 204"/>
            <p:cNvSpPr/>
            <p:nvPr/>
          </p:nvSpPr>
          <p:spPr bwMode="auto">
            <a:xfrm>
              <a:off x="3436" y="2683"/>
              <a:ext cx="26" cy="30"/>
            </a:xfrm>
            <a:custGeom>
              <a:avLst/>
              <a:gdLst>
                <a:gd name="T0" fmla="*/ 2 w 6"/>
                <a:gd name="T1" fmla="*/ 5 h 7"/>
                <a:gd name="T2" fmla="*/ 4 w 6"/>
                <a:gd name="T3" fmla="*/ 2 h 7"/>
                <a:gd name="T4" fmla="*/ 4 w 6"/>
                <a:gd name="T5" fmla="*/ 2 h 7"/>
                <a:gd name="T6" fmla="*/ 2 w 6"/>
                <a:gd name="T7" fmla="*/ 5 h 7"/>
                <a:gd name="T8" fmla="*/ 2 w 6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7">
                  <a:moveTo>
                    <a:pt x="2" y="5"/>
                  </a:moveTo>
                  <a:cubicBezTo>
                    <a:pt x="4" y="7"/>
                    <a:pt x="6" y="4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0"/>
                    <a:pt x="0" y="4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6" name="Freeform 205"/>
            <p:cNvSpPr/>
            <p:nvPr/>
          </p:nvSpPr>
          <p:spPr bwMode="auto">
            <a:xfrm>
              <a:off x="3414" y="2683"/>
              <a:ext cx="31" cy="43"/>
            </a:xfrm>
            <a:custGeom>
              <a:avLst/>
              <a:gdLst>
                <a:gd name="T0" fmla="*/ 1 w 7"/>
                <a:gd name="T1" fmla="*/ 6 h 10"/>
                <a:gd name="T2" fmla="*/ 2 w 7"/>
                <a:gd name="T3" fmla="*/ 8 h 10"/>
                <a:gd name="T4" fmla="*/ 3 w 7"/>
                <a:gd name="T5" fmla="*/ 8 h 10"/>
                <a:gd name="T6" fmla="*/ 6 w 7"/>
                <a:gd name="T7" fmla="*/ 5 h 10"/>
                <a:gd name="T8" fmla="*/ 4 w 7"/>
                <a:gd name="T9" fmla="*/ 4 h 10"/>
                <a:gd name="T10" fmla="*/ 3 w 7"/>
                <a:gd name="T11" fmla="*/ 4 h 10"/>
                <a:gd name="T12" fmla="*/ 3 w 7"/>
                <a:gd name="T13" fmla="*/ 4 h 10"/>
                <a:gd name="T14" fmla="*/ 3 w 7"/>
                <a:gd name="T15" fmla="*/ 1 h 10"/>
                <a:gd name="T16" fmla="*/ 0 w 7"/>
                <a:gd name="T17" fmla="*/ 4 h 10"/>
                <a:gd name="T18" fmla="*/ 1 w 7"/>
                <a:gd name="T19" fmla="*/ 6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" h="10">
                  <a:moveTo>
                    <a:pt x="1" y="6"/>
                  </a:moveTo>
                  <a:cubicBezTo>
                    <a:pt x="1" y="6"/>
                    <a:pt x="1" y="8"/>
                    <a:pt x="2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5" y="10"/>
                    <a:pt x="7" y="7"/>
                    <a:pt x="6" y="5"/>
                  </a:cubicBezTo>
                  <a:cubicBezTo>
                    <a:pt x="5" y="5"/>
                    <a:pt x="4" y="4"/>
                    <a:pt x="4" y="4"/>
                  </a:cubicBezTo>
                  <a:cubicBezTo>
                    <a:pt x="4" y="4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5" y="3"/>
                    <a:pt x="5" y="0"/>
                    <a:pt x="3" y="1"/>
                  </a:cubicBezTo>
                  <a:cubicBezTo>
                    <a:pt x="1" y="1"/>
                    <a:pt x="1" y="2"/>
                    <a:pt x="0" y="4"/>
                  </a:cubicBezTo>
                  <a:cubicBezTo>
                    <a:pt x="0" y="5"/>
                    <a:pt x="1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7" name="Freeform 206"/>
            <p:cNvSpPr/>
            <p:nvPr/>
          </p:nvSpPr>
          <p:spPr bwMode="auto">
            <a:xfrm>
              <a:off x="3397" y="2691"/>
              <a:ext cx="17" cy="35"/>
            </a:xfrm>
            <a:custGeom>
              <a:avLst/>
              <a:gdLst>
                <a:gd name="T0" fmla="*/ 4 w 4"/>
                <a:gd name="T1" fmla="*/ 4 h 8"/>
                <a:gd name="T2" fmla="*/ 4 w 4"/>
                <a:gd name="T3" fmla="*/ 3 h 8"/>
                <a:gd name="T4" fmla="*/ 0 w 4"/>
                <a:gd name="T5" fmla="*/ 4 h 8"/>
                <a:gd name="T6" fmla="*/ 0 w 4"/>
                <a:gd name="T7" fmla="*/ 5 h 8"/>
                <a:gd name="T8" fmla="*/ 4 w 4"/>
                <a:gd name="T9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8">
                  <a:moveTo>
                    <a:pt x="4" y="4"/>
                  </a:moveTo>
                  <a:cubicBezTo>
                    <a:pt x="4" y="4"/>
                    <a:pt x="4" y="3"/>
                    <a:pt x="4" y="3"/>
                  </a:cubicBezTo>
                  <a:cubicBezTo>
                    <a:pt x="4" y="0"/>
                    <a:pt x="0" y="2"/>
                    <a:pt x="0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8"/>
                    <a:pt x="4" y="6"/>
                    <a:pt x="4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8" name="Freeform 207"/>
            <p:cNvSpPr/>
            <p:nvPr/>
          </p:nvSpPr>
          <p:spPr bwMode="auto">
            <a:xfrm>
              <a:off x="3397" y="2665"/>
              <a:ext cx="21" cy="18"/>
            </a:xfrm>
            <a:custGeom>
              <a:avLst/>
              <a:gdLst>
                <a:gd name="T0" fmla="*/ 2 w 5"/>
                <a:gd name="T1" fmla="*/ 4 h 4"/>
                <a:gd name="T2" fmla="*/ 3 w 5"/>
                <a:gd name="T3" fmla="*/ 0 h 4"/>
                <a:gd name="T4" fmla="*/ 2 w 5"/>
                <a:gd name="T5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4">
                  <a:moveTo>
                    <a:pt x="2" y="4"/>
                  </a:moveTo>
                  <a:cubicBezTo>
                    <a:pt x="4" y="4"/>
                    <a:pt x="5" y="0"/>
                    <a:pt x="3" y="0"/>
                  </a:cubicBezTo>
                  <a:cubicBezTo>
                    <a:pt x="1" y="0"/>
                    <a:pt x="0" y="4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9" name="Freeform 208"/>
            <p:cNvSpPr/>
            <p:nvPr/>
          </p:nvSpPr>
          <p:spPr bwMode="auto">
            <a:xfrm>
              <a:off x="3362" y="2661"/>
              <a:ext cx="26" cy="17"/>
            </a:xfrm>
            <a:custGeom>
              <a:avLst/>
              <a:gdLst>
                <a:gd name="T0" fmla="*/ 2 w 6"/>
                <a:gd name="T1" fmla="*/ 4 h 4"/>
                <a:gd name="T2" fmla="*/ 5 w 6"/>
                <a:gd name="T3" fmla="*/ 4 h 4"/>
                <a:gd name="T4" fmla="*/ 6 w 6"/>
                <a:gd name="T5" fmla="*/ 1 h 4"/>
                <a:gd name="T6" fmla="*/ 4 w 6"/>
                <a:gd name="T7" fmla="*/ 0 h 4"/>
                <a:gd name="T8" fmla="*/ 3 w 6"/>
                <a:gd name="T9" fmla="*/ 1 h 4"/>
                <a:gd name="T10" fmla="*/ 2 w 6"/>
                <a:gd name="T11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4">
                  <a:moveTo>
                    <a:pt x="2" y="4"/>
                  </a:moveTo>
                  <a:cubicBezTo>
                    <a:pt x="3" y="4"/>
                    <a:pt x="4" y="4"/>
                    <a:pt x="5" y="4"/>
                  </a:cubicBezTo>
                  <a:cubicBezTo>
                    <a:pt x="5" y="3"/>
                    <a:pt x="6" y="2"/>
                    <a:pt x="6" y="1"/>
                  </a:cubicBezTo>
                  <a:cubicBezTo>
                    <a:pt x="6" y="0"/>
                    <a:pt x="4" y="0"/>
                    <a:pt x="4" y="0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1" y="1"/>
                    <a:pt x="0" y="4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0" name="Freeform 209"/>
            <p:cNvSpPr/>
            <p:nvPr/>
          </p:nvSpPr>
          <p:spPr bwMode="auto">
            <a:xfrm>
              <a:off x="3332" y="2661"/>
              <a:ext cx="21" cy="30"/>
            </a:xfrm>
            <a:custGeom>
              <a:avLst/>
              <a:gdLst>
                <a:gd name="T0" fmla="*/ 1 w 5"/>
                <a:gd name="T1" fmla="*/ 6 h 7"/>
                <a:gd name="T2" fmla="*/ 4 w 5"/>
                <a:gd name="T3" fmla="*/ 5 h 7"/>
                <a:gd name="T4" fmla="*/ 5 w 5"/>
                <a:gd name="T5" fmla="*/ 2 h 7"/>
                <a:gd name="T6" fmla="*/ 1 w 5"/>
                <a:gd name="T7" fmla="*/ 3 h 7"/>
                <a:gd name="T8" fmla="*/ 1 w 5"/>
                <a:gd name="T9" fmla="*/ 4 h 7"/>
                <a:gd name="T10" fmla="*/ 1 w 5"/>
                <a:gd name="T11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" h="7">
                  <a:moveTo>
                    <a:pt x="1" y="6"/>
                  </a:moveTo>
                  <a:cubicBezTo>
                    <a:pt x="2" y="7"/>
                    <a:pt x="3" y="6"/>
                    <a:pt x="4" y="5"/>
                  </a:cubicBezTo>
                  <a:cubicBezTo>
                    <a:pt x="4" y="4"/>
                    <a:pt x="5" y="3"/>
                    <a:pt x="5" y="2"/>
                  </a:cubicBezTo>
                  <a:cubicBezTo>
                    <a:pt x="5" y="0"/>
                    <a:pt x="2" y="0"/>
                    <a:pt x="1" y="3"/>
                  </a:cubicBezTo>
                  <a:cubicBezTo>
                    <a:pt x="1" y="3"/>
                    <a:pt x="1" y="4"/>
                    <a:pt x="1" y="4"/>
                  </a:cubicBezTo>
                  <a:cubicBezTo>
                    <a:pt x="0" y="5"/>
                    <a:pt x="1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1" name="Freeform 210"/>
            <p:cNvSpPr/>
            <p:nvPr/>
          </p:nvSpPr>
          <p:spPr bwMode="auto">
            <a:xfrm>
              <a:off x="3314" y="2674"/>
              <a:ext cx="13" cy="26"/>
            </a:xfrm>
            <a:custGeom>
              <a:avLst/>
              <a:gdLst>
                <a:gd name="T0" fmla="*/ 0 w 3"/>
                <a:gd name="T1" fmla="*/ 3 h 6"/>
                <a:gd name="T2" fmla="*/ 0 w 3"/>
                <a:gd name="T3" fmla="*/ 4 h 6"/>
                <a:gd name="T4" fmla="*/ 3 w 3"/>
                <a:gd name="T5" fmla="*/ 3 h 6"/>
                <a:gd name="T6" fmla="*/ 3 w 3"/>
                <a:gd name="T7" fmla="*/ 2 h 6"/>
                <a:gd name="T8" fmla="*/ 0 w 3"/>
                <a:gd name="T9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6">
                  <a:moveTo>
                    <a:pt x="0" y="3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6"/>
                    <a:pt x="3" y="5"/>
                    <a:pt x="3" y="3"/>
                  </a:cubicBezTo>
                  <a:cubicBezTo>
                    <a:pt x="3" y="3"/>
                    <a:pt x="3" y="2"/>
                    <a:pt x="3" y="2"/>
                  </a:cubicBezTo>
                  <a:cubicBezTo>
                    <a:pt x="3" y="0"/>
                    <a:pt x="0" y="1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2" name="Freeform 211"/>
            <p:cNvSpPr/>
            <p:nvPr/>
          </p:nvSpPr>
          <p:spPr bwMode="auto">
            <a:xfrm>
              <a:off x="3306" y="2648"/>
              <a:ext cx="21" cy="30"/>
            </a:xfrm>
            <a:custGeom>
              <a:avLst/>
              <a:gdLst>
                <a:gd name="T0" fmla="*/ 4 w 5"/>
                <a:gd name="T1" fmla="*/ 4 h 7"/>
                <a:gd name="T2" fmla="*/ 3 w 5"/>
                <a:gd name="T3" fmla="*/ 4 h 7"/>
                <a:gd name="T4" fmla="*/ 1 w 5"/>
                <a:gd name="T5" fmla="*/ 2 h 7"/>
                <a:gd name="T6" fmla="*/ 0 w 5"/>
                <a:gd name="T7" fmla="*/ 5 h 7"/>
                <a:gd name="T8" fmla="*/ 4 w 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7">
                  <a:moveTo>
                    <a:pt x="4" y="4"/>
                  </a:moveTo>
                  <a:cubicBezTo>
                    <a:pt x="4" y="4"/>
                    <a:pt x="4" y="4"/>
                    <a:pt x="3" y="4"/>
                  </a:cubicBezTo>
                  <a:cubicBezTo>
                    <a:pt x="5" y="2"/>
                    <a:pt x="3" y="0"/>
                    <a:pt x="1" y="2"/>
                  </a:cubicBezTo>
                  <a:cubicBezTo>
                    <a:pt x="0" y="3"/>
                    <a:pt x="0" y="4"/>
                    <a:pt x="0" y="5"/>
                  </a:cubicBezTo>
                  <a:cubicBezTo>
                    <a:pt x="0" y="7"/>
                    <a:pt x="3" y="5"/>
                    <a:pt x="4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3" name="Freeform 212"/>
            <p:cNvSpPr/>
            <p:nvPr/>
          </p:nvSpPr>
          <p:spPr bwMode="auto">
            <a:xfrm>
              <a:off x="3284" y="2670"/>
              <a:ext cx="26" cy="30"/>
            </a:xfrm>
            <a:custGeom>
              <a:avLst/>
              <a:gdLst>
                <a:gd name="T0" fmla="*/ 4 w 6"/>
                <a:gd name="T1" fmla="*/ 5 h 7"/>
                <a:gd name="T2" fmla="*/ 5 w 6"/>
                <a:gd name="T3" fmla="*/ 3 h 7"/>
                <a:gd name="T4" fmla="*/ 2 w 6"/>
                <a:gd name="T5" fmla="*/ 2 h 7"/>
                <a:gd name="T6" fmla="*/ 1 w 6"/>
                <a:gd name="T7" fmla="*/ 4 h 7"/>
                <a:gd name="T8" fmla="*/ 4 w 6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7">
                  <a:moveTo>
                    <a:pt x="4" y="5"/>
                  </a:moveTo>
                  <a:cubicBezTo>
                    <a:pt x="4" y="4"/>
                    <a:pt x="4" y="4"/>
                    <a:pt x="5" y="3"/>
                  </a:cubicBezTo>
                  <a:cubicBezTo>
                    <a:pt x="6" y="1"/>
                    <a:pt x="2" y="0"/>
                    <a:pt x="2" y="2"/>
                  </a:cubicBezTo>
                  <a:cubicBezTo>
                    <a:pt x="1" y="3"/>
                    <a:pt x="1" y="4"/>
                    <a:pt x="1" y="4"/>
                  </a:cubicBezTo>
                  <a:cubicBezTo>
                    <a:pt x="0" y="7"/>
                    <a:pt x="3" y="7"/>
                    <a:pt x="4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4" name="Freeform 213"/>
            <p:cNvSpPr/>
            <p:nvPr/>
          </p:nvSpPr>
          <p:spPr bwMode="auto">
            <a:xfrm>
              <a:off x="3262" y="2687"/>
              <a:ext cx="22" cy="26"/>
            </a:xfrm>
            <a:custGeom>
              <a:avLst/>
              <a:gdLst>
                <a:gd name="T0" fmla="*/ 2 w 5"/>
                <a:gd name="T1" fmla="*/ 1 h 6"/>
                <a:gd name="T2" fmla="*/ 2 w 5"/>
                <a:gd name="T3" fmla="*/ 5 h 6"/>
                <a:gd name="T4" fmla="*/ 3 w 5"/>
                <a:gd name="T5" fmla="*/ 5 h 6"/>
                <a:gd name="T6" fmla="*/ 3 w 5"/>
                <a:gd name="T7" fmla="*/ 1 h 6"/>
                <a:gd name="T8" fmla="*/ 2 w 5"/>
                <a:gd name="T9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6">
                  <a:moveTo>
                    <a:pt x="2" y="1"/>
                  </a:moveTo>
                  <a:cubicBezTo>
                    <a:pt x="0" y="2"/>
                    <a:pt x="0" y="6"/>
                    <a:pt x="2" y="5"/>
                  </a:cubicBezTo>
                  <a:cubicBezTo>
                    <a:pt x="2" y="5"/>
                    <a:pt x="4" y="4"/>
                    <a:pt x="3" y="5"/>
                  </a:cubicBezTo>
                  <a:cubicBezTo>
                    <a:pt x="5" y="4"/>
                    <a:pt x="5" y="0"/>
                    <a:pt x="3" y="1"/>
                  </a:cubicBezTo>
                  <a:cubicBezTo>
                    <a:pt x="3" y="1"/>
                    <a:pt x="1" y="2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5" name="Freeform 214"/>
            <p:cNvSpPr/>
            <p:nvPr/>
          </p:nvSpPr>
          <p:spPr bwMode="auto">
            <a:xfrm>
              <a:off x="3371" y="2704"/>
              <a:ext cx="30" cy="17"/>
            </a:xfrm>
            <a:custGeom>
              <a:avLst/>
              <a:gdLst>
                <a:gd name="T0" fmla="*/ 3 w 7"/>
                <a:gd name="T1" fmla="*/ 4 h 4"/>
                <a:gd name="T2" fmla="*/ 4 w 7"/>
                <a:gd name="T3" fmla="*/ 4 h 4"/>
                <a:gd name="T4" fmla="*/ 5 w 7"/>
                <a:gd name="T5" fmla="*/ 0 h 4"/>
                <a:gd name="T6" fmla="*/ 3 w 7"/>
                <a:gd name="T7" fmla="*/ 0 h 4"/>
                <a:gd name="T8" fmla="*/ 3 w 7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4">
                  <a:moveTo>
                    <a:pt x="3" y="4"/>
                  </a:moveTo>
                  <a:cubicBezTo>
                    <a:pt x="3" y="4"/>
                    <a:pt x="4" y="4"/>
                    <a:pt x="4" y="4"/>
                  </a:cubicBezTo>
                  <a:cubicBezTo>
                    <a:pt x="6" y="4"/>
                    <a:pt x="7" y="0"/>
                    <a:pt x="5" y="0"/>
                  </a:cubicBezTo>
                  <a:cubicBezTo>
                    <a:pt x="5" y="0"/>
                    <a:pt x="4" y="0"/>
                    <a:pt x="3" y="0"/>
                  </a:cubicBezTo>
                  <a:cubicBezTo>
                    <a:pt x="2" y="0"/>
                    <a:pt x="0" y="4"/>
                    <a:pt x="3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6" name="Freeform 215"/>
            <p:cNvSpPr>
              <a:spLocks noEditPoints="1"/>
            </p:cNvSpPr>
            <p:nvPr/>
          </p:nvSpPr>
          <p:spPr bwMode="auto">
            <a:xfrm>
              <a:off x="3162" y="2851"/>
              <a:ext cx="161" cy="168"/>
            </a:xfrm>
            <a:custGeom>
              <a:avLst/>
              <a:gdLst>
                <a:gd name="T0" fmla="*/ 5 w 37"/>
                <a:gd name="T1" fmla="*/ 9 h 39"/>
                <a:gd name="T2" fmla="*/ 2 w 37"/>
                <a:gd name="T3" fmla="*/ 20 h 39"/>
                <a:gd name="T4" fmla="*/ 2 w 37"/>
                <a:gd name="T5" fmla="*/ 37 h 39"/>
                <a:gd name="T6" fmla="*/ 7 w 37"/>
                <a:gd name="T7" fmla="*/ 38 h 39"/>
                <a:gd name="T8" fmla="*/ 18 w 37"/>
                <a:gd name="T9" fmla="*/ 33 h 39"/>
                <a:gd name="T10" fmla="*/ 31 w 37"/>
                <a:gd name="T11" fmla="*/ 24 h 39"/>
                <a:gd name="T12" fmla="*/ 24 w 37"/>
                <a:gd name="T13" fmla="*/ 4 h 39"/>
                <a:gd name="T14" fmla="*/ 5 w 37"/>
                <a:gd name="T15" fmla="*/ 9 h 39"/>
                <a:gd name="T16" fmla="*/ 22 w 37"/>
                <a:gd name="T17" fmla="*/ 24 h 39"/>
                <a:gd name="T18" fmla="*/ 9 w 37"/>
                <a:gd name="T19" fmla="*/ 31 h 39"/>
                <a:gd name="T20" fmla="*/ 10 w 37"/>
                <a:gd name="T21" fmla="*/ 17 h 39"/>
                <a:gd name="T22" fmla="*/ 19 w 37"/>
                <a:gd name="T23" fmla="*/ 10 h 39"/>
                <a:gd name="T24" fmla="*/ 22 w 37"/>
                <a:gd name="T25" fmla="*/ 24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7" h="39">
                  <a:moveTo>
                    <a:pt x="5" y="9"/>
                  </a:moveTo>
                  <a:cubicBezTo>
                    <a:pt x="3" y="12"/>
                    <a:pt x="3" y="16"/>
                    <a:pt x="2" y="20"/>
                  </a:cubicBezTo>
                  <a:cubicBezTo>
                    <a:pt x="2" y="26"/>
                    <a:pt x="0" y="31"/>
                    <a:pt x="2" y="37"/>
                  </a:cubicBezTo>
                  <a:cubicBezTo>
                    <a:pt x="2" y="39"/>
                    <a:pt x="5" y="39"/>
                    <a:pt x="7" y="38"/>
                  </a:cubicBezTo>
                  <a:cubicBezTo>
                    <a:pt x="11" y="37"/>
                    <a:pt x="14" y="35"/>
                    <a:pt x="18" y="33"/>
                  </a:cubicBezTo>
                  <a:cubicBezTo>
                    <a:pt x="22" y="31"/>
                    <a:pt x="28" y="28"/>
                    <a:pt x="31" y="24"/>
                  </a:cubicBezTo>
                  <a:cubicBezTo>
                    <a:pt x="37" y="16"/>
                    <a:pt x="31" y="8"/>
                    <a:pt x="24" y="4"/>
                  </a:cubicBezTo>
                  <a:cubicBezTo>
                    <a:pt x="17" y="0"/>
                    <a:pt x="9" y="3"/>
                    <a:pt x="5" y="9"/>
                  </a:cubicBezTo>
                  <a:close/>
                  <a:moveTo>
                    <a:pt x="22" y="24"/>
                  </a:moveTo>
                  <a:cubicBezTo>
                    <a:pt x="18" y="27"/>
                    <a:pt x="13" y="30"/>
                    <a:pt x="9" y="31"/>
                  </a:cubicBezTo>
                  <a:cubicBezTo>
                    <a:pt x="8" y="26"/>
                    <a:pt x="10" y="21"/>
                    <a:pt x="10" y="17"/>
                  </a:cubicBezTo>
                  <a:cubicBezTo>
                    <a:pt x="10" y="11"/>
                    <a:pt x="13" y="6"/>
                    <a:pt x="19" y="10"/>
                  </a:cubicBezTo>
                  <a:cubicBezTo>
                    <a:pt x="25" y="14"/>
                    <a:pt x="29" y="19"/>
                    <a:pt x="22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7" name="Freeform 216"/>
            <p:cNvSpPr>
              <a:spLocks noEditPoints="1"/>
            </p:cNvSpPr>
            <p:nvPr/>
          </p:nvSpPr>
          <p:spPr bwMode="auto">
            <a:xfrm>
              <a:off x="3358" y="3053"/>
              <a:ext cx="95" cy="186"/>
            </a:xfrm>
            <a:custGeom>
              <a:avLst/>
              <a:gdLst>
                <a:gd name="T0" fmla="*/ 15 w 22"/>
                <a:gd name="T1" fmla="*/ 28 h 43"/>
                <a:gd name="T2" fmla="*/ 15 w 22"/>
                <a:gd name="T3" fmla="*/ 22 h 43"/>
                <a:gd name="T4" fmla="*/ 15 w 22"/>
                <a:gd name="T5" fmla="*/ 6 h 43"/>
                <a:gd name="T6" fmla="*/ 15 w 22"/>
                <a:gd name="T7" fmla="*/ 6 h 43"/>
                <a:gd name="T8" fmla="*/ 17 w 22"/>
                <a:gd name="T9" fmla="*/ 5 h 43"/>
                <a:gd name="T10" fmla="*/ 15 w 22"/>
                <a:gd name="T11" fmla="*/ 2 h 43"/>
                <a:gd name="T12" fmla="*/ 14 w 22"/>
                <a:gd name="T13" fmla="*/ 3 h 43"/>
                <a:gd name="T14" fmla="*/ 13 w 22"/>
                <a:gd name="T15" fmla="*/ 4 h 43"/>
                <a:gd name="T16" fmla="*/ 11 w 22"/>
                <a:gd name="T17" fmla="*/ 4 h 43"/>
                <a:gd name="T18" fmla="*/ 10 w 22"/>
                <a:gd name="T19" fmla="*/ 3 h 43"/>
                <a:gd name="T20" fmla="*/ 9 w 22"/>
                <a:gd name="T21" fmla="*/ 3 h 43"/>
                <a:gd name="T22" fmla="*/ 8 w 22"/>
                <a:gd name="T23" fmla="*/ 3 h 43"/>
                <a:gd name="T24" fmla="*/ 6 w 22"/>
                <a:gd name="T25" fmla="*/ 6 h 43"/>
                <a:gd name="T26" fmla="*/ 6 w 22"/>
                <a:gd name="T27" fmla="*/ 6 h 43"/>
                <a:gd name="T28" fmla="*/ 8 w 22"/>
                <a:gd name="T29" fmla="*/ 8 h 43"/>
                <a:gd name="T30" fmla="*/ 8 w 22"/>
                <a:gd name="T31" fmla="*/ 11 h 43"/>
                <a:gd name="T32" fmla="*/ 8 w 22"/>
                <a:gd name="T33" fmla="*/ 28 h 43"/>
                <a:gd name="T34" fmla="*/ 8 w 22"/>
                <a:gd name="T35" fmla="*/ 28 h 43"/>
                <a:gd name="T36" fmla="*/ 4 w 22"/>
                <a:gd name="T37" fmla="*/ 32 h 43"/>
                <a:gd name="T38" fmla="*/ 5 w 22"/>
                <a:gd name="T39" fmla="*/ 39 h 43"/>
                <a:gd name="T40" fmla="*/ 7 w 22"/>
                <a:gd name="T41" fmla="*/ 38 h 43"/>
                <a:gd name="T42" fmla="*/ 7 w 22"/>
                <a:gd name="T43" fmla="*/ 38 h 43"/>
                <a:gd name="T44" fmla="*/ 13 w 22"/>
                <a:gd name="T45" fmla="*/ 38 h 43"/>
                <a:gd name="T46" fmla="*/ 14 w 22"/>
                <a:gd name="T47" fmla="*/ 39 h 43"/>
                <a:gd name="T48" fmla="*/ 20 w 22"/>
                <a:gd name="T49" fmla="*/ 34 h 43"/>
                <a:gd name="T50" fmla="*/ 15 w 22"/>
                <a:gd name="T51" fmla="*/ 28 h 43"/>
                <a:gd name="T52" fmla="*/ 12 w 22"/>
                <a:gd name="T53" fmla="*/ 11 h 43"/>
                <a:gd name="T54" fmla="*/ 12 w 22"/>
                <a:gd name="T55" fmla="*/ 11 h 43"/>
                <a:gd name="T56" fmla="*/ 12 w 22"/>
                <a:gd name="T57" fmla="*/ 10 h 43"/>
                <a:gd name="T58" fmla="*/ 12 w 22"/>
                <a:gd name="T59" fmla="*/ 1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2" h="43">
                  <a:moveTo>
                    <a:pt x="15" y="28"/>
                  </a:moveTo>
                  <a:cubicBezTo>
                    <a:pt x="14" y="26"/>
                    <a:pt x="14" y="24"/>
                    <a:pt x="15" y="22"/>
                  </a:cubicBezTo>
                  <a:cubicBezTo>
                    <a:pt x="15" y="17"/>
                    <a:pt x="15" y="12"/>
                    <a:pt x="15" y="6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6" y="5"/>
                    <a:pt x="16" y="5"/>
                    <a:pt x="17" y="5"/>
                  </a:cubicBezTo>
                  <a:cubicBezTo>
                    <a:pt x="18" y="3"/>
                    <a:pt x="17" y="0"/>
                    <a:pt x="15" y="2"/>
                  </a:cubicBezTo>
                  <a:cubicBezTo>
                    <a:pt x="15" y="2"/>
                    <a:pt x="14" y="3"/>
                    <a:pt x="14" y="3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4"/>
                    <a:pt x="12" y="4"/>
                    <a:pt x="11" y="4"/>
                  </a:cubicBezTo>
                  <a:cubicBezTo>
                    <a:pt x="11" y="3"/>
                    <a:pt x="11" y="3"/>
                    <a:pt x="10" y="3"/>
                  </a:cubicBezTo>
                  <a:cubicBezTo>
                    <a:pt x="10" y="3"/>
                    <a:pt x="9" y="3"/>
                    <a:pt x="9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6" y="3"/>
                    <a:pt x="6" y="5"/>
                    <a:pt x="6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7" y="7"/>
                    <a:pt x="7" y="7"/>
                    <a:pt x="8" y="8"/>
                  </a:cubicBezTo>
                  <a:cubicBezTo>
                    <a:pt x="7" y="10"/>
                    <a:pt x="8" y="10"/>
                    <a:pt x="8" y="11"/>
                  </a:cubicBezTo>
                  <a:cubicBezTo>
                    <a:pt x="9" y="17"/>
                    <a:pt x="8" y="22"/>
                    <a:pt x="8" y="28"/>
                  </a:cubicBezTo>
                  <a:cubicBezTo>
                    <a:pt x="8" y="28"/>
                    <a:pt x="8" y="28"/>
                    <a:pt x="8" y="28"/>
                  </a:cubicBezTo>
                  <a:cubicBezTo>
                    <a:pt x="7" y="29"/>
                    <a:pt x="6" y="32"/>
                    <a:pt x="4" y="32"/>
                  </a:cubicBezTo>
                  <a:cubicBezTo>
                    <a:pt x="1" y="34"/>
                    <a:pt x="0" y="41"/>
                    <a:pt x="5" y="39"/>
                  </a:cubicBezTo>
                  <a:cubicBezTo>
                    <a:pt x="6" y="39"/>
                    <a:pt x="6" y="38"/>
                    <a:pt x="7" y="38"/>
                  </a:cubicBezTo>
                  <a:cubicBezTo>
                    <a:pt x="7" y="38"/>
                    <a:pt x="7" y="38"/>
                    <a:pt x="7" y="38"/>
                  </a:cubicBezTo>
                  <a:cubicBezTo>
                    <a:pt x="7" y="42"/>
                    <a:pt x="11" y="40"/>
                    <a:pt x="13" y="38"/>
                  </a:cubicBezTo>
                  <a:cubicBezTo>
                    <a:pt x="13" y="38"/>
                    <a:pt x="14" y="39"/>
                    <a:pt x="14" y="39"/>
                  </a:cubicBezTo>
                  <a:cubicBezTo>
                    <a:pt x="17" y="43"/>
                    <a:pt x="22" y="37"/>
                    <a:pt x="20" y="34"/>
                  </a:cubicBezTo>
                  <a:cubicBezTo>
                    <a:pt x="18" y="32"/>
                    <a:pt x="17" y="29"/>
                    <a:pt x="15" y="28"/>
                  </a:cubicBezTo>
                  <a:close/>
                  <a:moveTo>
                    <a:pt x="12" y="11"/>
                  </a:moveTo>
                  <a:cubicBezTo>
                    <a:pt x="12" y="11"/>
                    <a:pt x="12" y="11"/>
                    <a:pt x="12" y="11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2" y="10"/>
                    <a:pt x="12" y="10"/>
                    <a:pt x="12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8" name="Freeform 217"/>
            <p:cNvSpPr/>
            <p:nvPr/>
          </p:nvSpPr>
          <p:spPr bwMode="auto">
            <a:xfrm>
              <a:off x="3188" y="2717"/>
              <a:ext cx="26" cy="17"/>
            </a:xfrm>
            <a:custGeom>
              <a:avLst/>
              <a:gdLst>
                <a:gd name="T0" fmla="*/ 2 w 6"/>
                <a:gd name="T1" fmla="*/ 4 h 4"/>
                <a:gd name="T2" fmla="*/ 3 w 6"/>
                <a:gd name="T3" fmla="*/ 4 h 4"/>
                <a:gd name="T4" fmla="*/ 4 w 6"/>
                <a:gd name="T5" fmla="*/ 0 h 4"/>
                <a:gd name="T6" fmla="*/ 3 w 6"/>
                <a:gd name="T7" fmla="*/ 0 h 4"/>
                <a:gd name="T8" fmla="*/ 2 w 6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4">
                  <a:moveTo>
                    <a:pt x="2" y="4"/>
                  </a:moveTo>
                  <a:cubicBezTo>
                    <a:pt x="2" y="4"/>
                    <a:pt x="3" y="4"/>
                    <a:pt x="3" y="4"/>
                  </a:cubicBezTo>
                  <a:cubicBezTo>
                    <a:pt x="5" y="4"/>
                    <a:pt x="6" y="0"/>
                    <a:pt x="4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4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9" name="Freeform 218"/>
            <p:cNvSpPr/>
            <p:nvPr/>
          </p:nvSpPr>
          <p:spPr bwMode="auto">
            <a:xfrm>
              <a:off x="3223" y="2678"/>
              <a:ext cx="30" cy="35"/>
            </a:xfrm>
            <a:custGeom>
              <a:avLst/>
              <a:gdLst>
                <a:gd name="T0" fmla="*/ 2 w 7"/>
                <a:gd name="T1" fmla="*/ 8 h 8"/>
                <a:gd name="T2" fmla="*/ 2 w 7"/>
                <a:gd name="T3" fmla="*/ 8 h 8"/>
                <a:gd name="T4" fmla="*/ 4 w 7"/>
                <a:gd name="T5" fmla="*/ 5 h 8"/>
                <a:gd name="T6" fmla="*/ 7 w 7"/>
                <a:gd name="T7" fmla="*/ 3 h 8"/>
                <a:gd name="T8" fmla="*/ 7 w 7"/>
                <a:gd name="T9" fmla="*/ 2 h 8"/>
                <a:gd name="T10" fmla="*/ 4 w 7"/>
                <a:gd name="T11" fmla="*/ 3 h 8"/>
                <a:gd name="T12" fmla="*/ 4 w 7"/>
                <a:gd name="T13" fmla="*/ 4 h 8"/>
                <a:gd name="T14" fmla="*/ 4 w 7"/>
                <a:gd name="T15" fmla="*/ 4 h 8"/>
                <a:gd name="T16" fmla="*/ 3 w 7"/>
                <a:gd name="T17" fmla="*/ 4 h 8"/>
                <a:gd name="T18" fmla="*/ 3 w 7"/>
                <a:gd name="T19" fmla="*/ 4 h 8"/>
                <a:gd name="T20" fmla="*/ 2 w 7"/>
                <a:gd name="T21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" h="8">
                  <a:moveTo>
                    <a:pt x="2" y="8"/>
                  </a:moveTo>
                  <a:cubicBezTo>
                    <a:pt x="2" y="8"/>
                    <a:pt x="2" y="8"/>
                    <a:pt x="2" y="8"/>
                  </a:cubicBezTo>
                  <a:cubicBezTo>
                    <a:pt x="4" y="8"/>
                    <a:pt x="5" y="6"/>
                    <a:pt x="4" y="5"/>
                  </a:cubicBezTo>
                  <a:cubicBezTo>
                    <a:pt x="5" y="5"/>
                    <a:pt x="7" y="4"/>
                    <a:pt x="7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0"/>
                    <a:pt x="4" y="1"/>
                    <a:pt x="4" y="3"/>
                  </a:cubicBezTo>
                  <a:cubicBezTo>
                    <a:pt x="4" y="3"/>
                    <a:pt x="4" y="3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1" y="4"/>
                    <a:pt x="0" y="8"/>
                    <a:pt x="2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0" name="Freeform 219"/>
            <p:cNvSpPr/>
            <p:nvPr/>
          </p:nvSpPr>
          <p:spPr bwMode="auto">
            <a:xfrm>
              <a:off x="3166" y="2808"/>
              <a:ext cx="18" cy="30"/>
            </a:xfrm>
            <a:custGeom>
              <a:avLst/>
              <a:gdLst>
                <a:gd name="T0" fmla="*/ 4 w 4"/>
                <a:gd name="T1" fmla="*/ 3 h 7"/>
                <a:gd name="T2" fmla="*/ 4 w 4"/>
                <a:gd name="T3" fmla="*/ 3 h 7"/>
                <a:gd name="T4" fmla="*/ 0 w 4"/>
                <a:gd name="T5" fmla="*/ 4 h 7"/>
                <a:gd name="T6" fmla="*/ 0 w 4"/>
                <a:gd name="T7" fmla="*/ 4 h 7"/>
                <a:gd name="T8" fmla="*/ 4 w 4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7">
                  <a:moveTo>
                    <a:pt x="4" y="3"/>
                  </a:moveTo>
                  <a:cubicBezTo>
                    <a:pt x="4" y="3"/>
                    <a:pt x="4" y="3"/>
                    <a:pt x="4" y="3"/>
                  </a:cubicBezTo>
                  <a:cubicBezTo>
                    <a:pt x="4" y="0"/>
                    <a:pt x="0" y="2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7"/>
                    <a:pt x="4" y="5"/>
                    <a:pt x="4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1" name="Freeform 220"/>
            <p:cNvSpPr/>
            <p:nvPr/>
          </p:nvSpPr>
          <p:spPr bwMode="auto">
            <a:xfrm>
              <a:off x="3188" y="2747"/>
              <a:ext cx="13" cy="31"/>
            </a:xfrm>
            <a:custGeom>
              <a:avLst/>
              <a:gdLst>
                <a:gd name="T0" fmla="*/ 3 w 3"/>
                <a:gd name="T1" fmla="*/ 3 h 7"/>
                <a:gd name="T2" fmla="*/ 3 w 3"/>
                <a:gd name="T3" fmla="*/ 2 h 7"/>
                <a:gd name="T4" fmla="*/ 0 w 3"/>
                <a:gd name="T5" fmla="*/ 4 h 7"/>
                <a:gd name="T6" fmla="*/ 0 w 3"/>
                <a:gd name="T7" fmla="*/ 5 h 7"/>
                <a:gd name="T8" fmla="*/ 3 w 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7">
                  <a:moveTo>
                    <a:pt x="3" y="3"/>
                  </a:moveTo>
                  <a:cubicBezTo>
                    <a:pt x="3" y="3"/>
                    <a:pt x="3" y="3"/>
                    <a:pt x="3" y="2"/>
                  </a:cubicBezTo>
                  <a:cubicBezTo>
                    <a:pt x="3" y="0"/>
                    <a:pt x="0" y="2"/>
                    <a:pt x="0" y="4"/>
                  </a:cubicBezTo>
                  <a:cubicBezTo>
                    <a:pt x="0" y="4"/>
                    <a:pt x="0" y="4"/>
                    <a:pt x="0" y="5"/>
                  </a:cubicBezTo>
                  <a:cubicBezTo>
                    <a:pt x="0" y="7"/>
                    <a:pt x="3" y="5"/>
                    <a:pt x="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2" name="Freeform 221"/>
            <p:cNvSpPr/>
            <p:nvPr/>
          </p:nvSpPr>
          <p:spPr bwMode="auto">
            <a:xfrm>
              <a:off x="3162" y="2859"/>
              <a:ext cx="26" cy="13"/>
            </a:xfrm>
            <a:custGeom>
              <a:avLst/>
              <a:gdLst>
                <a:gd name="T0" fmla="*/ 2 w 6"/>
                <a:gd name="T1" fmla="*/ 3 h 3"/>
                <a:gd name="T2" fmla="*/ 3 w 6"/>
                <a:gd name="T3" fmla="*/ 3 h 3"/>
                <a:gd name="T4" fmla="*/ 3 w 6"/>
                <a:gd name="T5" fmla="*/ 0 h 3"/>
                <a:gd name="T6" fmla="*/ 3 w 6"/>
                <a:gd name="T7" fmla="*/ 0 h 3"/>
                <a:gd name="T8" fmla="*/ 2 w 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3">
                  <a:moveTo>
                    <a:pt x="2" y="3"/>
                  </a:moveTo>
                  <a:cubicBezTo>
                    <a:pt x="2" y="3"/>
                    <a:pt x="2" y="3"/>
                    <a:pt x="3" y="3"/>
                  </a:cubicBezTo>
                  <a:cubicBezTo>
                    <a:pt x="4" y="3"/>
                    <a:pt x="6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3"/>
                    <a:pt x="2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3" name="Freeform 222"/>
            <p:cNvSpPr/>
            <p:nvPr/>
          </p:nvSpPr>
          <p:spPr bwMode="auto">
            <a:xfrm>
              <a:off x="3145" y="2821"/>
              <a:ext cx="26" cy="17"/>
            </a:xfrm>
            <a:custGeom>
              <a:avLst/>
              <a:gdLst>
                <a:gd name="T0" fmla="*/ 2 w 6"/>
                <a:gd name="T1" fmla="*/ 4 h 4"/>
                <a:gd name="T2" fmla="*/ 3 w 6"/>
                <a:gd name="T3" fmla="*/ 4 h 4"/>
                <a:gd name="T4" fmla="*/ 3 w 6"/>
                <a:gd name="T5" fmla="*/ 0 h 4"/>
                <a:gd name="T6" fmla="*/ 3 w 6"/>
                <a:gd name="T7" fmla="*/ 0 h 4"/>
                <a:gd name="T8" fmla="*/ 2 w 6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4">
                  <a:moveTo>
                    <a:pt x="2" y="4"/>
                  </a:moveTo>
                  <a:cubicBezTo>
                    <a:pt x="2" y="4"/>
                    <a:pt x="2" y="4"/>
                    <a:pt x="3" y="4"/>
                  </a:cubicBezTo>
                  <a:cubicBezTo>
                    <a:pt x="5" y="4"/>
                    <a:pt x="6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4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4" name="Freeform 223"/>
            <p:cNvSpPr/>
            <p:nvPr/>
          </p:nvSpPr>
          <p:spPr bwMode="auto">
            <a:xfrm>
              <a:off x="3171" y="2756"/>
              <a:ext cx="13" cy="26"/>
            </a:xfrm>
            <a:custGeom>
              <a:avLst/>
              <a:gdLst>
                <a:gd name="T0" fmla="*/ 0 w 3"/>
                <a:gd name="T1" fmla="*/ 3 h 6"/>
                <a:gd name="T2" fmla="*/ 0 w 3"/>
                <a:gd name="T3" fmla="*/ 4 h 6"/>
                <a:gd name="T4" fmla="*/ 3 w 3"/>
                <a:gd name="T5" fmla="*/ 3 h 6"/>
                <a:gd name="T6" fmla="*/ 3 w 3"/>
                <a:gd name="T7" fmla="*/ 2 h 6"/>
                <a:gd name="T8" fmla="*/ 0 w 3"/>
                <a:gd name="T9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6">
                  <a:moveTo>
                    <a:pt x="0" y="3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6"/>
                    <a:pt x="3" y="5"/>
                    <a:pt x="3" y="3"/>
                  </a:cubicBezTo>
                  <a:cubicBezTo>
                    <a:pt x="3" y="3"/>
                    <a:pt x="3" y="3"/>
                    <a:pt x="3" y="2"/>
                  </a:cubicBezTo>
                  <a:cubicBezTo>
                    <a:pt x="3" y="0"/>
                    <a:pt x="0" y="2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5" name="Freeform 224"/>
            <p:cNvSpPr/>
            <p:nvPr/>
          </p:nvSpPr>
          <p:spPr bwMode="auto">
            <a:xfrm>
              <a:off x="3162" y="2950"/>
              <a:ext cx="26" cy="17"/>
            </a:xfrm>
            <a:custGeom>
              <a:avLst/>
              <a:gdLst>
                <a:gd name="T0" fmla="*/ 3 w 6"/>
                <a:gd name="T1" fmla="*/ 4 h 4"/>
                <a:gd name="T2" fmla="*/ 3 w 6"/>
                <a:gd name="T3" fmla="*/ 4 h 4"/>
                <a:gd name="T4" fmla="*/ 4 w 6"/>
                <a:gd name="T5" fmla="*/ 0 h 4"/>
                <a:gd name="T6" fmla="*/ 3 w 6"/>
                <a:gd name="T7" fmla="*/ 0 h 4"/>
                <a:gd name="T8" fmla="*/ 3 w 6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4">
                  <a:moveTo>
                    <a:pt x="3" y="4"/>
                  </a:moveTo>
                  <a:cubicBezTo>
                    <a:pt x="3" y="4"/>
                    <a:pt x="3" y="4"/>
                    <a:pt x="3" y="4"/>
                  </a:cubicBezTo>
                  <a:cubicBezTo>
                    <a:pt x="5" y="4"/>
                    <a:pt x="6" y="0"/>
                    <a:pt x="4" y="0"/>
                  </a:cubicBezTo>
                  <a:cubicBezTo>
                    <a:pt x="4" y="0"/>
                    <a:pt x="3" y="0"/>
                    <a:pt x="3" y="0"/>
                  </a:cubicBezTo>
                  <a:cubicBezTo>
                    <a:pt x="1" y="0"/>
                    <a:pt x="0" y="4"/>
                    <a:pt x="3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6" name="Freeform 225"/>
            <p:cNvSpPr/>
            <p:nvPr/>
          </p:nvSpPr>
          <p:spPr bwMode="auto">
            <a:xfrm>
              <a:off x="3123" y="2881"/>
              <a:ext cx="22" cy="13"/>
            </a:xfrm>
            <a:custGeom>
              <a:avLst/>
              <a:gdLst>
                <a:gd name="T0" fmla="*/ 2 w 5"/>
                <a:gd name="T1" fmla="*/ 3 h 3"/>
                <a:gd name="T2" fmla="*/ 3 w 5"/>
                <a:gd name="T3" fmla="*/ 0 h 3"/>
                <a:gd name="T4" fmla="*/ 2 w 5"/>
                <a:gd name="T5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3">
                  <a:moveTo>
                    <a:pt x="2" y="3"/>
                  </a:moveTo>
                  <a:cubicBezTo>
                    <a:pt x="4" y="3"/>
                    <a:pt x="5" y="0"/>
                    <a:pt x="3" y="0"/>
                  </a:cubicBezTo>
                  <a:cubicBezTo>
                    <a:pt x="1" y="0"/>
                    <a:pt x="0" y="3"/>
                    <a:pt x="2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7" name="Freeform 226"/>
            <p:cNvSpPr/>
            <p:nvPr/>
          </p:nvSpPr>
          <p:spPr bwMode="auto">
            <a:xfrm>
              <a:off x="3119" y="2915"/>
              <a:ext cx="30" cy="39"/>
            </a:xfrm>
            <a:custGeom>
              <a:avLst/>
              <a:gdLst>
                <a:gd name="T0" fmla="*/ 3 w 7"/>
                <a:gd name="T1" fmla="*/ 6 h 9"/>
                <a:gd name="T2" fmla="*/ 3 w 7"/>
                <a:gd name="T3" fmla="*/ 6 h 9"/>
                <a:gd name="T4" fmla="*/ 6 w 7"/>
                <a:gd name="T5" fmla="*/ 5 h 9"/>
                <a:gd name="T6" fmla="*/ 7 w 7"/>
                <a:gd name="T7" fmla="*/ 2 h 9"/>
                <a:gd name="T8" fmla="*/ 5 w 7"/>
                <a:gd name="T9" fmla="*/ 0 h 9"/>
                <a:gd name="T10" fmla="*/ 3 w 7"/>
                <a:gd name="T11" fmla="*/ 2 h 9"/>
                <a:gd name="T12" fmla="*/ 3 w 7"/>
                <a:gd name="T13" fmla="*/ 2 h 9"/>
                <a:gd name="T14" fmla="*/ 3 w 7"/>
                <a:gd name="T15" fmla="*/ 2 h 9"/>
                <a:gd name="T16" fmla="*/ 2 w 7"/>
                <a:gd name="T17" fmla="*/ 6 h 9"/>
                <a:gd name="T18" fmla="*/ 2 w 7"/>
                <a:gd name="T19" fmla="*/ 6 h 9"/>
                <a:gd name="T20" fmla="*/ 3 w 7"/>
                <a:gd name="T21" fmla="*/ 6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" h="9">
                  <a:moveTo>
                    <a:pt x="3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3" y="9"/>
                    <a:pt x="6" y="7"/>
                    <a:pt x="6" y="5"/>
                  </a:cubicBezTo>
                  <a:cubicBezTo>
                    <a:pt x="6" y="4"/>
                    <a:pt x="6" y="3"/>
                    <a:pt x="7" y="2"/>
                  </a:cubicBezTo>
                  <a:cubicBezTo>
                    <a:pt x="7" y="1"/>
                    <a:pt x="6" y="0"/>
                    <a:pt x="5" y="0"/>
                  </a:cubicBezTo>
                  <a:cubicBezTo>
                    <a:pt x="4" y="0"/>
                    <a:pt x="4" y="1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1" y="2"/>
                    <a:pt x="0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3" y="6"/>
                    <a:pt x="3" y="6"/>
                    <a:pt x="3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8" name="Freeform 227"/>
            <p:cNvSpPr/>
            <p:nvPr/>
          </p:nvSpPr>
          <p:spPr bwMode="auto">
            <a:xfrm>
              <a:off x="3123" y="2829"/>
              <a:ext cx="22" cy="17"/>
            </a:xfrm>
            <a:custGeom>
              <a:avLst/>
              <a:gdLst>
                <a:gd name="T0" fmla="*/ 3 w 5"/>
                <a:gd name="T1" fmla="*/ 0 h 4"/>
                <a:gd name="T2" fmla="*/ 2 w 5"/>
                <a:gd name="T3" fmla="*/ 4 h 4"/>
                <a:gd name="T4" fmla="*/ 3 w 5"/>
                <a:gd name="T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4">
                  <a:moveTo>
                    <a:pt x="3" y="0"/>
                  </a:moveTo>
                  <a:cubicBezTo>
                    <a:pt x="1" y="0"/>
                    <a:pt x="0" y="4"/>
                    <a:pt x="2" y="4"/>
                  </a:cubicBezTo>
                  <a:cubicBezTo>
                    <a:pt x="4" y="4"/>
                    <a:pt x="5" y="0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9" name="Freeform 228"/>
            <p:cNvSpPr/>
            <p:nvPr/>
          </p:nvSpPr>
          <p:spPr bwMode="auto">
            <a:xfrm>
              <a:off x="3114" y="2864"/>
              <a:ext cx="18" cy="30"/>
            </a:xfrm>
            <a:custGeom>
              <a:avLst/>
              <a:gdLst>
                <a:gd name="T0" fmla="*/ 4 w 4"/>
                <a:gd name="T1" fmla="*/ 3 h 7"/>
                <a:gd name="T2" fmla="*/ 4 w 4"/>
                <a:gd name="T3" fmla="*/ 3 h 7"/>
                <a:gd name="T4" fmla="*/ 0 w 4"/>
                <a:gd name="T5" fmla="*/ 4 h 7"/>
                <a:gd name="T6" fmla="*/ 0 w 4"/>
                <a:gd name="T7" fmla="*/ 4 h 7"/>
                <a:gd name="T8" fmla="*/ 4 w 4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7">
                  <a:moveTo>
                    <a:pt x="4" y="3"/>
                  </a:moveTo>
                  <a:cubicBezTo>
                    <a:pt x="4" y="3"/>
                    <a:pt x="4" y="3"/>
                    <a:pt x="4" y="3"/>
                  </a:cubicBezTo>
                  <a:cubicBezTo>
                    <a:pt x="4" y="0"/>
                    <a:pt x="0" y="2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7"/>
                    <a:pt x="4" y="5"/>
                    <a:pt x="4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0" name="Freeform 229"/>
            <p:cNvSpPr/>
            <p:nvPr/>
          </p:nvSpPr>
          <p:spPr bwMode="auto">
            <a:xfrm>
              <a:off x="3223" y="2717"/>
              <a:ext cx="26" cy="17"/>
            </a:xfrm>
            <a:custGeom>
              <a:avLst/>
              <a:gdLst>
                <a:gd name="T0" fmla="*/ 3 w 6"/>
                <a:gd name="T1" fmla="*/ 4 h 4"/>
                <a:gd name="T2" fmla="*/ 4 w 6"/>
                <a:gd name="T3" fmla="*/ 0 h 4"/>
                <a:gd name="T4" fmla="*/ 3 w 6"/>
                <a:gd name="T5" fmla="*/ 0 h 4"/>
                <a:gd name="T6" fmla="*/ 2 w 6"/>
                <a:gd name="T7" fmla="*/ 4 h 4"/>
                <a:gd name="T8" fmla="*/ 3 w 6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4">
                  <a:moveTo>
                    <a:pt x="3" y="4"/>
                  </a:moveTo>
                  <a:cubicBezTo>
                    <a:pt x="5" y="4"/>
                    <a:pt x="6" y="0"/>
                    <a:pt x="4" y="0"/>
                  </a:cubicBezTo>
                  <a:cubicBezTo>
                    <a:pt x="4" y="0"/>
                    <a:pt x="3" y="0"/>
                    <a:pt x="3" y="0"/>
                  </a:cubicBezTo>
                  <a:cubicBezTo>
                    <a:pt x="1" y="0"/>
                    <a:pt x="0" y="4"/>
                    <a:pt x="2" y="4"/>
                  </a:cubicBezTo>
                  <a:cubicBezTo>
                    <a:pt x="3" y="4"/>
                    <a:pt x="3" y="4"/>
                    <a:pt x="3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1" name="Freeform 230"/>
            <p:cNvSpPr/>
            <p:nvPr/>
          </p:nvSpPr>
          <p:spPr bwMode="auto">
            <a:xfrm>
              <a:off x="3210" y="2739"/>
              <a:ext cx="17" cy="26"/>
            </a:xfrm>
            <a:custGeom>
              <a:avLst/>
              <a:gdLst>
                <a:gd name="T0" fmla="*/ 0 w 4"/>
                <a:gd name="T1" fmla="*/ 3 h 6"/>
                <a:gd name="T2" fmla="*/ 0 w 4"/>
                <a:gd name="T3" fmla="*/ 4 h 6"/>
                <a:gd name="T4" fmla="*/ 4 w 4"/>
                <a:gd name="T5" fmla="*/ 3 h 6"/>
                <a:gd name="T6" fmla="*/ 4 w 4"/>
                <a:gd name="T7" fmla="*/ 2 h 6"/>
                <a:gd name="T8" fmla="*/ 0 w 4"/>
                <a:gd name="T9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6">
                  <a:moveTo>
                    <a:pt x="0" y="3"/>
                  </a:moveTo>
                  <a:cubicBezTo>
                    <a:pt x="0" y="3"/>
                    <a:pt x="0" y="3"/>
                    <a:pt x="0" y="4"/>
                  </a:cubicBezTo>
                  <a:cubicBezTo>
                    <a:pt x="0" y="6"/>
                    <a:pt x="4" y="4"/>
                    <a:pt x="4" y="3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0"/>
                    <a:pt x="0" y="1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2" name="Freeform 231"/>
            <p:cNvSpPr/>
            <p:nvPr/>
          </p:nvSpPr>
          <p:spPr bwMode="auto">
            <a:xfrm>
              <a:off x="3206" y="3079"/>
              <a:ext cx="21" cy="13"/>
            </a:xfrm>
            <a:custGeom>
              <a:avLst/>
              <a:gdLst>
                <a:gd name="T0" fmla="*/ 3 w 5"/>
                <a:gd name="T1" fmla="*/ 0 h 3"/>
                <a:gd name="T2" fmla="*/ 2 w 5"/>
                <a:gd name="T3" fmla="*/ 3 h 3"/>
                <a:gd name="T4" fmla="*/ 3 w 5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3">
                  <a:moveTo>
                    <a:pt x="3" y="0"/>
                  </a:moveTo>
                  <a:cubicBezTo>
                    <a:pt x="1" y="0"/>
                    <a:pt x="0" y="3"/>
                    <a:pt x="2" y="3"/>
                  </a:cubicBezTo>
                  <a:cubicBezTo>
                    <a:pt x="4" y="3"/>
                    <a:pt x="5" y="0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3" name="Freeform 232"/>
            <p:cNvSpPr/>
            <p:nvPr/>
          </p:nvSpPr>
          <p:spPr bwMode="auto">
            <a:xfrm>
              <a:off x="3175" y="3062"/>
              <a:ext cx="22" cy="17"/>
            </a:xfrm>
            <a:custGeom>
              <a:avLst/>
              <a:gdLst>
                <a:gd name="T0" fmla="*/ 3 w 5"/>
                <a:gd name="T1" fmla="*/ 0 h 4"/>
                <a:gd name="T2" fmla="*/ 2 w 5"/>
                <a:gd name="T3" fmla="*/ 4 h 4"/>
                <a:gd name="T4" fmla="*/ 3 w 5"/>
                <a:gd name="T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4">
                  <a:moveTo>
                    <a:pt x="3" y="0"/>
                  </a:moveTo>
                  <a:cubicBezTo>
                    <a:pt x="1" y="0"/>
                    <a:pt x="0" y="4"/>
                    <a:pt x="2" y="4"/>
                  </a:cubicBezTo>
                  <a:cubicBezTo>
                    <a:pt x="4" y="4"/>
                    <a:pt x="5" y="0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4" name="Freeform 233"/>
            <p:cNvSpPr/>
            <p:nvPr/>
          </p:nvSpPr>
          <p:spPr bwMode="auto">
            <a:xfrm>
              <a:off x="3193" y="3036"/>
              <a:ext cx="47" cy="43"/>
            </a:xfrm>
            <a:custGeom>
              <a:avLst/>
              <a:gdLst>
                <a:gd name="T0" fmla="*/ 5 w 11"/>
                <a:gd name="T1" fmla="*/ 9 h 10"/>
                <a:gd name="T2" fmla="*/ 6 w 11"/>
                <a:gd name="T3" fmla="*/ 8 h 10"/>
                <a:gd name="T4" fmla="*/ 7 w 11"/>
                <a:gd name="T5" fmla="*/ 7 h 10"/>
                <a:gd name="T6" fmla="*/ 7 w 11"/>
                <a:gd name="T7" fmla="*/ 7 h 10"/>
                <a:gd name="T8" fmla="*/ 10 w 11"/>
                <a:gd name="T9" fmla="*/ 5 h 10"/>
                <a:gd name="T10" fmla="*/ 9 w 11"/>
                <a:gd name="T11" fmla="*/ 4 h 10"/>
                <a:gd name="T12" fmla="*/ 7 w 11"/>
                <a:gd name="T13" fmla="*/ 4 h 10"/>
                <a:gd name="T14" fmla="*/ 6 w 11"/>
                <a:gd name="T15" fmla="*/ 2 h 10"/>
                <a:gd name="T16" fmla="*/ 3 w 11"/>
                <a:gd name="T17" fmla="*/ 1 h 10"/>
                <a:gd name="T18" fmla="*/ 1 w 11"/>
                <a:gd name="T19" fmla="*/ 5 h 10"/>
                <a:gd name="T20" fmla="*/ 4 w 11"/>
                <a:gd name="T21" fmla="*/ 6 h 10"/>
                <a:gd name="T22" fmla="*/ 4 w 11"/>
                <a:gd name="T23" fmla="*/ 6 h 10"/>
                <a:gd name="T24" fmla="*/ 5 w 11"/>
                <a:gd name="T25" fmla="*/ 9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" h="10">
                  <a:moveTo>
                    <a:pt x="5" y="9"/>
                  </a:moveTo>
                  <a:cubicBezTo>
                    <a:pt x="6" y="8"/>
                    <a:pt x="6" y="8"/>
                    <a:pt x="6" y="8"/>
                  </a:cubicBezTo>
                  <a:cubicBezTo>
                    <a:pt x="6" y="8"/>
                    <a:pt x="7" y="7"/>
                    <a:pt x="7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8" y="10"/>
                    <a:pt x="11" y="7"/>
                    <a:pt x="10" y="5"/>
                  </a:cubicBezTo>
                  <a:cubicBezTo>
                    <a:pt x="10" y="5"/>
                    <a:pt x="10" y="4"/>
                    <a:pt x="9" y="4"/>
                  </a:cubicBezTo>
                  <a:cubicBezTo>
                    <a:pt x="9" y="3"/>
                    <a:pt x="8" y="3"/>
                    <a:pt x="7" y="4"/>
                  </a:cubicBezTo>
                  <a:cubicBezTo>
                    <a:pt x="7" y="3"/>
                    <a:pt x="7" y="3"/>
                    <a:pt x="6" y="2"/>
                  </a:cubicBezTo>
                  <a:cubicBezTo>
                    <a:pt x="5" y="2"/>
                    <a:pt x="4" y="2"/>
                    <a:pt x="3" y="1"/>
                  </a:cubicBezTo>
                  <a:cubicBezTo>
                    <a:pt x="2" y="0"/>
                    <a:pt x="0" y="4"/>
                    <a:pt x="1" y="5"/>
                  </a:cubicBezTo>
                  <a:cubicBezTo>
                    <a:pt x="2" y="5"/>
                    <a:pt x="3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2" y="8"/>
                    <a:pt x="4" y="10"/>
                    <a:pt x="5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5" name="Freeform 234"/>
            <p:cNvSpPr/>
            <p:nvPr/>
          </p:nvSpPr>
          <p:spPr bwMode="auto">
            <a:xfrm>
              <a:off x="3140" y="3010"/>
              <a:ext cx="22" cy="18"/>
            </a:xfrm>
            <a:custGeom>
              <a:avLst/>
              <a:gdLst>
                <a:gd name="T0" fmla="*/ 3 w 5"/>
                <a:gd name="T1" fmla="*/ 0 h 4"/>
                <a:gd name="T2" fmla="*/ 2 w 5"/>
                <a:gd name="T3" fmla="*/ 4 h 4"/>
                <a:gd name="T4" fmla="*/ 3 w 5"/>
                <a:gd name="T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4">
                  <a:moveTo>
                    <a:pt x="3" y="0"/>
                  </a:moveTo>
                  <a:cubicBezTo>
                    <a:pt x="1" y="0"/>
                    <a:pt x="0" y="4"/>
                    <a:pt x="2" y="4"/>
                  </a:cubicBezTo>
                  <a:cubicBezTo>
                    <a:pt x="4" y="4"/>
                    <a:pt x="5" y="0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6" name="Freeform 235"/>
            <p:cNvSpPr/>
            <p:nvPr/>
          </p:nvSpPr>
          <p:spPr bwMode="auto">
            <a:xfrm>
              <a:off x="3106" y="2890"/>
              <a:ext cx="21" cy="17"/>
            </a:xfrm>
            <a:custGeom>
              <a:avLst/>
              <a:gdLst>
                <a:gd name="T0" fmla="*/ 2 w 5"/>
                <a:gd name="T1" fmla="*/ 4 h 4"/>
                <a:gd name="T2" fmla="*/ 3 w 5"/>
                <a:gd name="T3" fmla="*/ 0 h 4"/>
                <a:gd name="T4" fmla="*/ 2 w 5"/>
                <a:gd name="T5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4">
                  <a:moveTo>
                    <a:pt x="2" y="4"/>
                  </a:moveTo>
                  <a:cubicBezTo>
                    <a:pt x="4" y="4"/>
                    <a:pt x="5" y="0"/>
                    <a:pt x="3" y="0"/>
                  </a:cubicBezTo>
                  <a:cubicBezTo>
                    <a:pt x="1" y="0"/>
                    <a:pt x="0" y="4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7" name="Freeform 236"/>
            <p:cNvSpPr/>
            <p:nvPr/>
          </p:nvSpPr>
          <p:spPr bwMode="auto">
            <a:xfrm>
              <a:off x="3106" y="2959"/>
              <a:ext cx="26" cy="17"/>
            </a:xfrm>
            <a:custGeom>
              <a:avLst/>
              <a:gdLst>
                <a:gd name="T0" fmla="*/ 3 w 6"/>
                <a:gd name="T1" fmla="*/ 0 h 4"/>
                <a:gd name="T2" fmla="*/ 3 w 6"/>
                <a:gd name="T3" fmla="*/ 4 h 4"/>
                <a:gd name="T4" fmla="*/ 3 w 6"/>
                <a:gd name="T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4">
                  <a:moveTo>
                    <a:pt x="3" y="0"/>
                  </a:moveTo>
                  <a:cubicBezTo>
                    <a:pt x="1" y="0"/>
                    <a:pt x="0" y="4"/>
                    <a:pt x="3" y="4"/>
                  </a:cubicBezTo>
                  <a:cubicBezTo>
                    <a:pt x="4" y="4"/>
                    <a:pt x="6" y="0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8" name="Freeform 237"/>
            <p:cNvSpPr/>
            <p:nvPr/>
          </p:nvSpPr>
          <p:spPr bwMode="auto">
            <a:xfrm>
              <a:off x="3140" y="2937"/>
              <a:ext cx="26" cy="17"/>
            </a:xfrm>
            <a:custGeom>
              <a:avLst/>
              <a:gdLst>
                <a:gd name="T0" fmla="*/ 3 w 6"/>
                <a:gd name="T1" fmla="*/ 4 h 4"/>
                <a:gd name="T2" fmla="*/ 3 w 6"/>
                <a:gd name="T3" fmla="*/ 0 h 4"/>
                <a:gd name="T4" fmla="*/ 3 w 6"/>
                <a:gd name="T5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4">
                  <a:moveTo>
                    <a:pt x="3" y="4"/>
                  </a:moveTo>
                  <a:cubicBezTo>
                    <a:pt x="5" y="4"/>
                    <a:pt x="6" y="0"/>
                    <a:pt x="3" y="0"/>
                  </a:cubicBezTo>
                  <a:cubicBezTo>
                    <a:pt x="2" y="0"/>
                    <a:pt x="0" y="4"/>
                    <a:pt x="3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9" name="Freeform 238"/>
            <p:cNvSpPr/>
            <p:nvPr/>
          </p:nvSpPr>
          <p:spPr bwMode="auto">
            <a:xfrm>
              <a:off x="3284" y="3036"/>
              <a:ext cx="48" cy="35"/>
            </a:xfrm>
            <a:custGeom>
              <a:avLst/>
              <a:gdLst>
                <a:gd name="T0" fmla="*/ 10 w 11"/>
                <a:gd name="T1" fmla="*/ 5 h 8"/>
                <a:gd name="T2" fmla="*/ 10 w 11"/>
                <a:gd name="T3" fmla="*/ 4 h 8"/>
                <a:gd name="T4" fmla="*/ 9 w 11"/>
                <a:gd name="T5" fmla="*/ 2 h 8"/>
                <a:gd name="T6" fmla="*/ 7 w 11"/>
                <a:gd name="T7" fmla="*/ 2 h 8"/>
                <a:gd name="T8" fmla="*/ 6 w 11"/>
                <a:gd name="T9" fmla="*/ 2 h 8"/>
                <a:gd name="T10" fmla="*/ 5 w 11"/>
                <a:gd name="T11" fmla="*/ 3 h 8"/>
                <a:gd name="T12" fmla="*/ 4 w 11"/>
                <a:gd name="T13" fmla="*/ 2 h 8"/>
                <a:gd name="T14" fmla="*/ 4 w 11"/>
                <a:gd name="T15" fmla="*/ 2 h 8"/>
                <a:gd name="T16" fmla="*/ 2 w 11"/>
                <a:gd name="T17" fmla="*/ 5 h 8"/>
                <a:gd name="T18" fmla="*/ 2 w 11"/>
                <a:gd name="T19" fmla="*/ 6 h 8"/>
                <a:gd name="T20" fmla="*/ 4 w 11"/>
                <a:gd name="T21" fmla="*/ 5 h 8"/>
                <a:gd name="T22" fmla="*/ 5 w 11"/>
                <a:gd name="T23" fmla="*/ 6 h 8"/>
                <a:gd name="T24" fmla="*/ 6 w 11"/>
                <a:gd name="T25" fmla="*/ 6 h 8"/>
                <a:gd name="T26" fmla="*/ 7 w 11"/>
                <a:gd name="T27" fmla="*/ 6 h 8"/>
                <a:gd name="T28" fmla="*/ 7 w 11"/>
                <a:gd name="T29" fmla="*/ 6 h 8"/>
                <a:gd name="T30" fmla="*/ 10 w 11"/>
                <a:gd name="T3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1" h="8">
                  <a:moveTo>
                    <a:pt x="10" y="5"/>
                  </a:moveTo>
                  <a:cubicBezTo>
                    <a:pt x="10" y="5"/>
                    <a:pt x="10" y="4"/>
                    <a:pt x="10" y="4"/>
                  </a:cubicBezTo>
                  <a:cubicBezTo>
                    <a:pt x="11" y="3"/>
                    <a:pt x="11" y="2"/>
                    <a:pt x="9" y="2"/>
                  </a:cubicBezTo>
                  <a:cubicBezTo>
                    <a:pt x="9" y="2"/>
                    <a:pt x="8" y="2"/>
                    <a:pt x="7" y="2"/>
                  </a:cubicBezTo>
                  <a:cubicBezTo>
                    <a:pt x="7" y="2"/>
                    <a:pt x="6" y="2"/>
                    <a:pt x="6" y="2"/>
                  </a:cubicBezTo>
                  <a:cubicBezTo>
                    <a:pt x="6" y="2"/>
                    <a:pt x="5" y="2"/>
                    <a:pt x="5" y="3"/>
                  </a:cubicBezTo>
                  <a:cubicBezTo>
                    <a:pt x="5" y="3"/>
                    <a:pt x="5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0"/>
                    <a:pt x="0" y="4"/>
                    <a:pt x="2" y="5"/>
                  </a:cubicBezTo>
                  <a:cubicBezTo>
                    <a:pt x="2" y="5"/>
                    <a:pt x="2" y="5"/>
                    <a:pt x="2" y="6"/>
                  </a:cubicBezTo>
                  <a:cubicBezTo>
                    <a:pt x="3" y="6"/>
                    <a:pt x="4" y="6"/>
                    <a:pt x="4" y="5"/>
                  </a:cubicBezTo>
                  <a:cubicBezTo>
                    <a:pt x="4" y="5"/>
                    <a:pt x="5" y="6"/>
                    <a:pt x="5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7" y="6"/>
                    <a:pt x="7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8"/>
                    <a:pt x="10" y="7"/>
                    <a:pt x="10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0" name="Freeform 239"/>
            <p:cNvSpPr/>
            <p:nvPr/>
          </p:nvSpPr>
          <p:spPr bwMode="auto">
            <a:xfrm>
              <a:off x="3375" y="3045"/>
              <a:ext cx="22" cy="26"/>
            </a:xfrm>
            <a:custGeom>
              <a:avLst/>
              <a:gdLst>
                <a:gd name="T0" fmla="*/ 2 w 5"/>
                <a:gd name="T1" fmla="*/ 2 h 6"/>
                <a:gd name="T2" fmla="*/ 1 w 5"/>
                <a:gd name="T3" fmla="*/ 2 h 6"/>
                <a:gd name="T4" fmla="*/ 3 w 5"/>
                <a:gd name="T5" fmla="*/ 5 h 6"/>
                <a:gd name="T6" fmla="*/ 3 w 5"/>
                <a:gd name="T7" fmla="*/ 4 h 6"/>
                <a:gd name="T8" fmla="*/ 2 w 5"/>
                <a:gd name="T9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6">
                  <a:moveTo>
                    <a:pt x="2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0" y="4"/>
                    <a:pt x="1" y="6"/>
                    <a:pt x="3" y="5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5" y="3"/>
                    <a:pt x="4" y="0"/>
                    <a:pt x="2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1" name="Freeform 240"/>
            <p:cNvSpPr/>
            <p:nvPr/>
          </p:nvSpPr>
          <p:spPr bwMode="auto">
            <a:xfrm>
              <a:off x="3262" y="3010"/>
              <a:ext cx="17" cy="35"/>
            </a:xfrm>
            <a:custGeom>
              <a:avLst/>
              <a:gdLst>
                <a:gd name="T0" fmla="*/ 1 w 4"/>
                <a:gd name="T1" fmla="*/ 3 h 8"/>
                <a:gd name="T2" fmla="*/ 1 w 4"/>
                <a:gd name="T3" fmla="*/ 4 h 8"/>
                <a:gd name="T4" fmla="*/ 0 w 4"/>
                <a:gd name="T5" fmla="*/ 5 h 8"/>
                <a:gd name="T6" fmla="*/ 0 w 4"/>
                <a:gd name="T7" fmla="*/ 5 h 8"/>
                <a:gd name="T8" fmla="*/ 0 w 4"/>
                <a:gd name="T9" fmla="*/ 6 h 8"/>
                <a:gd name="T10" fmla="*/ 4 w 4"/>
                <a:gd name="T11" fmla="*/ 5 h 8"/>
                <a:gd name="T12" fmla="*/ 4 w 4"/>
                <a:gd name="T13" fmla="*/ 4 h 8"/>
                <a:gd name="T14" fmla="*/ 4 w 4"/>
                <a:gd name="T15" fmla="*/ 4 h 8"/>
                <a:gd name="T16" fmla="*/ 4 w 4"/>
                <a:gd name="T17" fmla="*/ 3 h 8"/>
                <a:gd name="T18" fmla="*/ 4 w 4"/>
                <a:gd name="T19" fmla="*/ 2 h 8"/>
                <a:gd name="T20" fmla="*/ 1 w 4"/>
                <a:gd name="T21" fmla="*/ 3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" h="8">
                  <a:moveTo>
                    <a:pt x="1" y="3"/>
                  </a:moveTo>
                  <a:cubicBezTo>
                    <a:pt x="1" y="3"/>
                    <a:pt x="1" y="3"/>
                    <a:pt x="1" y="4"/>
                  </a:cubicBezTo>
                  <a:cubicBezTo>
                    <a:pt x="1" y="4"/>
                    <a:pt x="0" y="4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6"/>
                  </a:cubicBezTo>
                  <a:cubicBezTo>
                    <a:pt x="0" y="8"/>
                    <a:pt x="4" y="6"/>
                    <a:pt x="4" y="5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0"/>
                    <a:pt x="1" y="1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3" name="Freeform 241"/>
            <p:cNvSpPr/>
            <p:nvPr/>
          </p:nvSpPr>
          <p:spPr bwMode="auto">
            <a:xfrm>
              <a:off x="3214" y="3006"/>
              <a:ext cx="48" cy="35"/>
            </a:xfrm>
            <a:custGeom>
              <a:avLst/>
              <a:gdLst>
                <a:gd name="T0" fmla="*/ 10 w 11"/>
                <a:gd name="T1" fmla="*/ 7 h 8"/>
                <a:gd name="T2" fmla="*/ 10 w 11"/>
                <a:gd name="T3" fmla="*/ 5 h 8"/>
                <a:gd name="T4" fmla="*/ 8 w 11"/>
                <a:gd name="T5" fmla="*/ 4 h 8"/>
                <a:gd name="T6" fmla="*/ 8 w 11"/>
                <a:gd name="T7" fmla="*/ 2 h 8"/>
                <a:gd name="T8" fmla="*/ 6 w 11"/>
                <a:gd name="T9" fmla="*/ 0 h 8"/>
                <a:gd name="T10" fmla="*/ 5 w 11"/>
                <a:gd name="T11" fmla="*/ 4 h 8"/>
                <a:gd name="T12" fmla="*/ 5 w 11"/>
                <a:gd name="T13" fmla="*/ 4 h 8"/>
                <a:gd name="T14" fmla="*/ 3 w 11"/>
                <a:gd name="T15" fmla="*/ 4 h 8"/>
                <a:gd name="T16" fmla="*/ 3 w 11"/>
                <a:gd name="T17" fmla="*/ 7 h 8"/>
                <a:gd name="T18" fmla="*/ 3 w 11"/>
                <a:gd name="T19" fmla="*/ 7 h 8"/>
                <a:gd name="T20" fmla="*/ 5 w 11"/>
                <a:gd name="T21" fmla="*/ 7 h 8"/>
                <a:gd name="T22" fmla="*/ 6 w 11"/>
                <a:gd name="T23" fmla="*/ 7 h 8"/>
                <a:gd name="T24" fmla="*/ 6 w 11"/>
                <a:gd name="T25" fmla="*/ 7 h 8"/>
                <a:gd name="T26" fmla="*/ 7 w 11"/>
                <a:gd name="T27" fmla="*/ 8 h 8"/>
                <a:gd name="T28" fmla="*/ 8 w 11"/>
                <a:gd name="T29" fmla="*/ 8 h 8"/>
                <a:gd name="T30" fmla="*/ 10 w 11"/>
                <a:gd name="T31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1" h="8">
                  <a:moveTo>
                    <a:pt x="10" y="7"/>
                  </a:moveTo>
                  <a:cubicBezTo>
                    <a:pt x="11" y="6"/>
                    <a:pt x="11" y="5"/>
                    <a:pt x="10" y="5"/>
                  </a:cubicBezTo>
                  <a:cubicBezTo>
                    <a:pt x="9" y="5"/>
                    <a:pt x="9" y="4"/>
                    <a:pt x="8" y="4"/>
                  </a:cubicBezTo>
                  <a:cubicBezTo>
                    <a:pt x="8" y="3"/>
                    <a:pt x="9" y="2"/>
                    <a:pt x="8" y="2"/>
                  </a:cubicBezTo>
                  <a:cubicBezTo>
                    <a:pt x="8" y="1"/>
                    <a:pt x="7" y="0"/>
                    <a:pt x="6" y="0"/>
                  </a:cubicBezTo>
                  <a:cubicBezTo>
                    <a:pt x="5" y="0"/>
                    <a:pt x="4" y="3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4" y="4"/>
                    <a:pt x="4" y="4"/>
                    <a:pt x="3" y="4"/>
                  </a:cubicBezTo>
                  <a:cubicBezTo>
                    <a:pt x="1" y="4"/>
                    <a:pt x="0" y="7"/>
                    <a:pt x="3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8"/>
                    <a:pt x="4" y="8"/>
                    <a:pt x="5" y="7"/>
                  </a:cubicBezTo>
                  <a:cubicBezTo>
                    <a:pt x="5" y="7"/>
                    <a:pt x="6" y="8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8"/>
                    <a:pt x="7" y="8"/>
                    <a:pt x="7" y="8"/>
                  </a:cubicBezTo>
                  <a:cubicBezTo>
                    <a:pt x="7" y="8"/>
                    <a:pt x="8" y="8"/>
                    <a:pt x="8" y="8"/>
                  </a:cubicBezTo>
                  <a:cubicBezTo>
                    <a:pt x="9" y="8"/>
                    <a:pt x="10" y="8"/>
                    <a:pt x="1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0" name="Freeform 242"/>
            <p:cNvSpPr/>
            <p:nvPr/>
          </p:nvSpPr>
          <p:spPr bwMode="auto">
            <a:xfrm>
              <a:off x="3232" y="2980"/>
              <a:ext cx="13" cy="30"/>
            </a:xfrm>
            <a:custGeom>
              <a:avLst/>
              <a:gdLst>
                <a:gd name="T0" fmla="*/ 3 w 3"/>
                <a:gd name="T1" fmla="*/ 3 h 7"/>
                <a:gd name="T2" fmla="*/ 3 w 3"/>
                <a:gd name="T3" fmla="*/ 3 h 7"/>
                <a:gd name="T4" fmla="*/ 0 w 3"/>
                <a:gd name="T5" fmla="*/ 4 h 7"/>
                <a:gd name="T6" fmla="*/ 0 w 3"/>
                <a:gd name="T7" fmla="*/ 4 h 7"/>
                <a:gd name="T8" fmla="*/ 3 w 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7">
                  <a:moveTo>
                    <a:pt x="3" y="3"/>
                  </a:moveTo>
                  <a:cubicBezTo>
                    <a:pt x="3" y="3"/>
                    <a:pt x="3" y="3"/>
                    <a:pt x="3" y="3"/>
                  </a:cubicBezTo>
                  <a:cubicBezTo>
                    <a:pt x="3" y="0"/>
                    <a:pt x="0" y="2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7"/>
                    <a:pt x="3" y="5"/>
                    <a:pt x="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1" name="Freeform 243"/>
            <p:cNvSpPr/>
            <p:nvPr/>
          </p:nvSpPr>
          <p:spPr bwMode="auto">
            <a:xfrm>
              <a:off x="3175" y="2984"/>
              <a:ext cx="48" cy="35"/>
            </a:xfrm>
            <a:custGeom>
              <a:avLst/>
              <a:gdLst>
                <a:gd name="T0" fmla="*/ 6 w 11"/>
                <a:gd name="T1" fmla="*/ 6 h 8"/>
                <a:gd name="T2" fmla="*/ 7 w 11"/>
                <a:gd name="T3" fmla="*/ 6 h 8"/>
                <a:gd name="T4" fmla="*/ 9 w 11"/>
                <a:gd name="T5" fmla="*/ 3 h 8"/>
                <a:gd name="T6" fmla="*/ 7 w 11"/>
                <a:gd name="T7" fmla="*/ 2 h 8"/>
                <a:gd name="T8" fmla="*/ 6 w 11"/>
                <a:gd name="T9" fmla="*/ 3 h 8"/>
                <a:gd name="T10" fmla="*/ 6 w 11"/>
                <a:gd name="T11" fmla="*/ 2 h 8"/>
                <a:gd name="T12" fmla="*/ 6 w 11"/>
                <a:gd name="T13" fmla="*/ 2 h 8"/>
                <a:gd name="T14" fmla="*/ 5 w 11"/>
                <a:gd name="T15" fmla="*/ 1 h 8"/>
                <a:gd name="T16" fmla="*/ 3 w 11"/>
                <a:gd name="T17" fmla="*/ 0 h 8"/>
                <a:gd name="T18" fmla="*/ 1 w 11"/>
                <a:gd name="T19" fmla="*/ 1 h 8"/>
                <a:gd name="T20" fmla="*/ 2 w 11"/>
                <a:gd name="T21" fmla="*/ 4 h 8"/>
                <a:gd name="T22" fmla="*/ 3 w 11"/>
                <a:gd name="T23" fmla="*/ 5 h 8"/>
                <a:gd name="T24" fmla="*/ 3 w 11"/>
                <a:gd name="T25" fmla="*/ 5 h 8"/>
                <a:gd name="T26" fmla="*/ 4 w 11"/>
                <a:gd name="T27" fmla="*/ 5 h 8"/>
                <a:gd name="T28" fmla="*/ 4 w 11"/>
                <a:gd name="T29" fmla="*/ 5 h 8"/>
                <a:gd name="T30" fmla="*/ 5 w 11"/>
                <a:gd name="T31" fmla="*/ 5 h 8"/>
                <a:gd name="T32" fmla="*/ 5 w 11"/>
                <a:gd name="T33" fmla="*/ 4 h 8"/>
                <a:gd name="T34" fmla="*/ 6 w 11"/>
                <a:gd name="T35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" h="8">
                  <a:moveTo>
                    <a:pt x="6" y="6"/>
                  </a:moveTo>
                  <a:cubicBezTo>
                    <a:pt x="6" y="6"/>
                    <a:pt x="7" y="6"/>
                    <a:pt x="7" y="6"/>
                  </a:cubicBezTo>
                  <a:cubicBezTo>
                    <a:pt x="9" y="8"/>
                    <a:pt x="11" y="4"/>
                    <a:pt x="9" y="3"/>
                  </a:cubicBezTo>
                  <a:cubicBezTo>
                    <a:pt x="8" y="3"/>
                    <a:pt x="8" y="3"/>
                    <a:pt x="7" y="2"/>
                  </a:cubicBezTo>
                  <a:cubicBezTo>
                    <a:pt x="7" y="2"/>
                    <a:pt x="6" y="3"/>
                    <a:pt x="6" y="3"/>
                  </a:cubicBezTo>
                  <a:cubicBezTo>
                    <a:pt x="6" y="3"/>
                    <a:pt x="6" y="2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2"/>
                    <a:pt x="6" y="1"/>
                    <a:pt x="5" y="1"/>
                  </a:cubicBezTo>
                  <a:cubicBezTo>
                    <a:pt x="5" y="0"/>
                    <a:pt x="4" y="0"/>
                    <a:pt x="3" y="0"/>
                  </a:cubicBezTo>
                  <a:cubicBezTo>
                    <a:pt x="3" y="0"/>
                    <a:pt x="2" y="0"/>
                    <a:pt x="1" y="1"/>
                  </a:cubicBezTo>
                  <a:cubicBezTo>
                    <a:pt x="0" y="2"/>
                    <a:pt x="1" y="5"/>
                    <a:pt x="2" y="4"/>
                  </a:cubicBezTo>
                  <a:cubicBezTo>
                    <a:pt x="2" y="4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5"/>
                    <a:pt x="5" y="4"/>
                    <a:pt x="5" y="4"/>
                  </a:cubicBezTo>
                  <a:cubicBezTo>
                    <a:pt x="5" y="5"/>
                    <a:pt x="5" y="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2" name="Freeform 244"/>
            <p:cNvSpPr/>
            <p:nvPr/>
          </p:nvSpPr>
          <p:spPr bwMode="auto">
            <a:xfrm>
              <a:off x="3297" y="3023"/>
              <a:ext cx="22" cy="18"/>
            </a:xfrm>
            <a:custGeom>
              <a:avLst/>
              <a:gdLst>
                <a:gd name="T0" fmla="*/ 2 w 5"/>
                <a:gd name="T1" fmla="*/ 4 h 4"/>
                <a:gd name="T2" fmla="*/ 3 w 5"/>
                <a:gd name="T3" fmla="*/ 0 h 4"/>
                <a:gd name="T4" fmla="*/ 2 w 5"/>
                <a:gd name="T5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4">
                  <a:moveTo>
                    <a:pt x="2" y="4"/>
                  </a:moveTo>
                  <a:cubicBezTo>
                    <a:pt x="4" y="4"/>
                    <a:pt x="5" y="0"/>
                    <a:pt x="3" y="0"/>
                  </a:cubicBezTo>
                  <a:cubicBezTo>
                    <a:pt x="1" y="0"/>
                    <a:pt x="0" y="4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3" name="Freeform 245"/>
            <p:cNvSpPr/>
            <p:nvPr/>
          </p:nvSpPr>
          <p:spPr bwMode="auto">
            <a:xfrm>
              <a:off x="3418" y="3019"/>
              <a:ext cx="27" cy="30"/>
            </a:xfrm>
            <a:custGeom>
              <a:avLst/>
              <a:gdLst>
                <a:gd name="T0" fmla="*/ 4 w 6"/>
                <a:gd name="T1" fmla="*/ 0 h 7"/>
                <a:gd name="T2" fmla="*/ 3 w 6"/>
                <a:gd name="T3" fmla="*/ 0 h 7"/>
                <a:gd name="T4" fmla="*/ 3 w 6"/>
                <a:gd name="T5" fmla="*/ 3 h 7"/>
                <a:gd name="T6" fmla="*/ 3 w 6"/>
                <a:gd name="T7" fmla="*/ 3 h 7"/>
                <a:gd name="T8" fmla="*/ 3 w 6"/>
                <a:gd name="T9" fmla="*/ 7 h 7"/>
                <a:gd name="T10" fmla="*/ 4 w 6"/>
                <a:gd name="T11" fmla="*/ 3 h 7"/>
                <a:gd name="T12" fmla="*/ 4 w 6"/>
                <a:gd name="T13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7">
                  <a:moveTo>
                    <a:pt x="4" y="0"/>
                  </a:moveTo>
                  <a:cubicBezTo>
                    <a:pt x="4" y="0"/>
                    <a:pt x="4" y="0"/>
                    <a:pt x="3" y="0"/>
                  </a:cubicBezTo>
                  <a:cubicBezTo>
                    <a:pt x="2" y="0"/>
                    <a:pt x="0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2" y="4"/>
                    <a:pt x="1" y="7"/>
                    <a:pt x="3" y="7"/>
                  </a:cubicBezTo>
                  <a:cubicBezTo>
                    <a:pt x="5" y="7"/>
                    <a:pt x="6" y="3"/>
                    <a:pt x="4" y="3"/>
                  </a:cubicBezTo>
                  <a:cubicBezTo>
                    <a:pt x="5" y="2"/>
                    <a:pt x="6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4" name="Freeform 246"/>
            <p:cNvSpPr/>
            <p:nvPr/>
          </p:nvSpPr>
          <p:spPr bwMode="auto">
            <a:xfrm>
              <a:off x="3436" y="2976"/>
              <a:ext cx="39" cy="34"/>
            </a:xfrm>
            <a:custGeom>
              <a:avLst/>
              <a:gdLst>
                <a:gd name="T0" fmla="*/ 5 w 9"/>
                <a:gd name="T1" fmla="*/ 6 h 8"/>
                <a:gd name="T2" fmla="*/ 6 w 9"/>
                <a:gd name="T3" fmla="*/ 2 h 8"/>
                <a:gd name="T4" fmla="*/ 4 w 9"/>
                <a:gd name="T5" fmla="*/ 5 h 8"/>
                <a:gd name="T6" fmla="*/ 3 w 9"/>
                <a:gd name="T7" fmla="*/ 4 h 8"/>
                <a:gd name="T8" fmla="*/ 3 w 9"/>
                <a:gd name="T9" fmla="*/ 5 h 8"/>
                <a:gd name="T10" fmla="*/ 3 w 9"/>
                <a:gd name="T11" fmla="*/ 4 h 8"/>
                <a:gd name="T12" fmla="*/ 4 w 9"/>
                <a:gd name="T13" fmla="*/ 0 h 8"/>
                <a:gd name="T14" fmla="*/ 0 w 9"/>
                <a:gd name="T15" fmla="*/ 4 h 8"/>
                <a:gd name="T16" fmla="*/ 2 w 9"/>
                <a:gd name="T17" fmla="*/ 5 h 8"/>
                <a:gd name="T18" fmla="*/ 3 w 9"/>
                <a:gd name="T19" fmla="*/ 8 h 8"/>
                <a:gd name="T20" fmla="*/ 5 w 9"/>
                <a:gd name="T21" fmla="*/ 5 h 8"/>
                <a:gd name="T22" fmla="*/ 5 w 9"/>
                <a:gd name="T23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" h="8">
                  <a:moveTo>
                    <a:pt x="5" y="6"/>
                  </a:moveTo>
                  <a:cubicBezTo>
                    <a:pt x="7" y="6"/>
                    <a:pt x="9" y="2"/>
                    <a:pt x="6" y="2"/>
                  </a:cubicBezTo>
                  <a:cubicBezTo>
                    <a:pt x="5" y="2"/>
                    <a:pt x="4" y="4"/>
                    <a:pt x="4" y="5"/>
                  </a:cubicBezTo>
                  <a:cubicBezTo>
                    <a:pt x="4" y="5"/>
                    <a:pt x="4" y="4"/>
                    <a:pt x="3" y="4"/>
                  </a:cubicBezTo>
                  <a:cubicBezTo>
                    <a:pt x="3" y="4"/>
                    <a:pt x="3" y="5"/>
                    <a:pt x="3" y="5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5" y="3"/>
                    <a:pt x="6" y="0"/>
                    <a:pt x="4" y="0"/>
                  </a:cubicBezTo>
                  <a:cubicBezTo>
                    <a:pt x="2" y="0"/>
                    <a:pt x="1" y="2"/>
                    <a:pt x="0" y="4"/>
                  </a:cubicBezTo>
                  <a:cubicBezTo>
                    <a:pt x="0" y="5"/>
                    <a:pt x="1" y="5"/>
                    <a:pt x="2" y="5"/>
                  </a:cubicBezTo>
                  <a:cubicBezTo>
                    <a:pt x="1" y="6"/>
                    <a:pt x="1" y="8"/>
                    <a:pt x="3" y="8"/>
                  </a:cubicBezTo>
                  <a:cubicBezTo>
                    <a:pt x="4" y="8"/>
                    <a:pt x="5" y="6"/>
                    <a:pt x="5" y="5"/>
                  </a:cubicBezTo>
                  <a:cubicBezTo>
                    <a:pt x="5" y="6"/>
                    <a:pt x="5" y="6"/>
                    <a:pt x="5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5" name="Freeform 247"/>
            <p:cNvSpPr/>
            <p:nvPr/>
          </p:nvSpPr>
          <p:spPr bwMode="auto">
            <a:xfrm>
              <a:off x="3475" y="2950"/>
              <a:ext cx="48" cy="30"/>
            </a:xfrm>
            <a:custGeom>
              <a:avLst/>
              <a:gdLst>
                <a:gd name="T0" fmla="*/ 3 w 11"/>
                <a:gd name="T1" fmla="*/ 7 h 7"/>
                <a:gd name="T2" fmla="*/ 5 w 11"/>
                <a:gd name="T3" fmla="*/ 5 h 7"/>
                <a:gd name="T4" fmla="*/ 5 w 11"/>
                <a:gd name="T5" fmla="*/ 5 h 7"/>
                <a:gd name="T6" fmla="*/ 7 w 11"/>
                <a:gd name="T7" fmla="*/ 5 h 7"/>
                <a:gd name="T8" fmla="*/ 9 w 11"/>
                <a:gd name="T9" fmla="*/ 2 h 7"/>
                <a:gd name="T10" fmla="*/ 8 w 11"/>
                <a:gd name="T11" fmla="*/ 2 h 7"/>
                <a:gd name="T12" fmla="*/ 7 w 11"/>
                <a:gd name="T13" fmla="*/ 0 h 7"/>
                <a:gd name="T14" fmla="*/ 4 w 11"/>
                <a:gd name="T15" fmla="*/ 3 h 7"/>
                <a:gd name="T16" fmla="*/ 4 w 11"/>
                <a:gd name="T17" fmla="*/ 3 h 7"/>
                <a:gd name="T18" fmla="*/ 3 w 11"/>
                <a:gd name="T19" fmla="*/ 3 h 7"/>
                <a:gd name="T20" fmla="*/ 3 w 11"/>
                <a:gd name="T21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" h="7">
                  <a:moveTo>
                    <a:pt x="3" y="7"/>
                  </a:moveTo>
                  <a:cubicBezTo>
                    <a:pt x="4" y="7"/>
                    <a:pt x="5" y="6"/>
                    <a:pt x="5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6" y="5"/>
                    <a:pt x="6" y="5"/>
                    <a:pt x="7" y="5"/>
                  </a:cubicBezTo>
                  <a:cubicBezTo>
                    <a:pt x="9" y="6"/>
                    <a:pt x="11" y="2"/>
                    <a:pt x="9" y="2"/>
                  </a:cubicBezTo>
                  <a:cubicBezTo>
                    <a:pt x="9" y="2"/>
                    <a:pt x="8" y="2"/>
                    <a:pt x="8" y="2"/>
                  </a:cubicBezTo>
                  <a:cubicBezTo>
                    <a:pt x="8" y="1"/>
                    <a:pt x="8" y="0"/>
                    <a:pt x="7" y="0"/>
                  </a:cubicBezTo>
                  <a:cubicBezTo>
                    <a:pt x="5" y="0"/>
                    <a:pt x="4" y="1"/>
                    <a:pt x="4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3"/>
                    <a:pt x="4" y="3"/>
                    <a:pt x="3" y="3"/>
                  </a:cubicBezTo>
                  <a:cubicBezTo>
                    <a:pt x="2" y="3"/>
                    <a:pt x="0" y="7"/>
                    <a:pt x="3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6" name="Freeform 248"/>
            <p:cNvSpPr/>
            <p:nvPr/>
          </p:nvSpPr>
          <p:spPr bwMode="auto">
            <a:xfrm>
              <a:off x="3180" y="2963"/>
              <a:ext cx="13" cy="26"/>
            </a:xfrm>
            <a:custGeom>
              <a:avLst/>
              <a:gdLst>
                <a:gd name="T0" fmla="*/ 0 w 3"/>
                <a:gd name="T1" fmla="*/ 3 h 6"/>
                <a:gd name="T2" fmla="*/ 0 w 3"/>
                <a:gd name="T3" fmla="*/ 4 h 6"/>
                <a:gd name="T4" fmla="*/ 3 w 3"/>
                <a:gd name="T5" fmla="*/ 3 h 6"/>
                <a:gd name="T6" fmla="*/ 3 w 3"/>
                <a:gd name="T7" fmla="*/ 2 h 6"/>
                <a:gd name="T8" fmla="*/ 0 w 3"/>
                <a:gd name="T9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6">
                  <a:moveTo>
                    <a:pt x="0" y="3"/>
                  </a:moveTo>
                  <a:cubicBezTo>
                    <a:pt x="0" y="3"/>
                    <a:pt x="0" y="3"/>
                    <a:pt x="0" y="4"/>
                  </a:cubicBezTo>
                  <a:cubicBezTo>
                    <a:pt x="0" y="6"/>
                    <a:pt x="3" y="4"/>
                    <a:pt x="3" y="3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0"/>
                    <a:pt x="0" y="1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7" name="Freeform 249"/>
            <p:cNvSpPr>
              <a:spLocks noEditPoints="1"/>
            </p:cNvSpPr>
            <p:nvPr/>
          </p:nvSpPr>
          <p:spPr bwMode="auto">
            <a:xfrm>
              <a:off x="3153" y="2972"/>
              <a:ext cx="22" cy="34"/>
            </a:xfrm>
            <a:custGeom>
              <a:avLst/>
              <a:gdLst>
                <a:gd name="T0" fmla="*/ 3 w 5"/>
                <a:gd name="T1" fmla="*/ 4 h 8"/>
                <a:gd name="T2" fmla="*/ 3 w 5"/>
                <a:gd name="T3" fmla="*/ 2 h 8"/>
                <a:gd name="T4" fmla="*/ 0 w 5"/>
                <a:gd name="T5" fmla="*/ 4 h 8"/>
                <a:gd name="T6" fmla="*/ 1 w 5"/>
                <a:gd name="T7" fmla="*/ 5 h 8"/>
                <a:gd name="T8" fmla="*/ 2 w 5"/>
                <a:gd name="T9" fmla="*/ 8 h 8"/>
                <a:gd name="T10" fmla="*/ 2 w 5"/>
                <a:gd name="T11" fmla="*/ 8 h 8"/>
                <a:gd name="T12" fmla="*/ 3 w 5"/>
                <a:gd name="T13" fmla="*/ 4 h 8"/>
                <a:gd name="T14" fmla="*/ 3 w 5"/>
                <a:gd name="T15" fmla="*/ 2 h 8"/>
                <a:gd name="T16" fmla="*/ 3 w 5"/>
                <a:gd name="T17" fmla="*/ 2 h 8"/>
                <a:gd name="T18" fmla="*/ 2 w 5"/>
                <a:gd name="T19" fmla="*/ 2 h 8"/>
                <a:gd name="T20" fmla="*/ 3 w 5"/>
                <a:gd name="T21" fmla="*/ 2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" h="8">
                  <a:moveTo>
                    <a:pt x="3" y="4"/>
                  </a:moveTo>
                  <a:cubicBezTo>
                    <a:pt x="4" y="3"/>
                    <a:pt x="4" y="2"/>
                    <a:pt x="3" y="2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4"/>
                    <a:pt x="0" y="5"/>
                    <a:pt x="1" y="5"/>
                  </a:cubicBezTo>
                  <a:cubicBezTo>
                    <a:pt x="0" y="6"/>
                    <a:pt x="0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4" y="8"/>
                    <a:pt x="5" y="5"/>
                    <a:pt x="3" y="4"/>
                  </a:cubicBezTo>
                  <a:close/>
                  <a:moveTo>
                    <a:pt x="3" y="2"/>
                  </a:move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2"/>
                    <a:pt x="2" y="2"/>
                  </a:cubicBezTo>
                  <a:cubicBezTo>
                    <a:pt x="2" y="2"/>
                    <a:pt x="3" y="2"/>
                    <a:pt x="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8" name="Freeform 250"/>
            <p:cNvSpPr/>
            <p:nvPr/>
          </p:nvSpPr>
          <p:spPr bwMode="auto">
            <a:xfrm>
              <a:off x="3384" y="3032"/>
              <a:ext cx="21" cy="17"/>
            </a:xfrm>
            <a:custGeom>
              <a:avLst/>
              <a:gdLst>
                <a:gd name="T0" fmla="*/ 3 w 5"/>
                <a:gd name="T1" fmla="*/ 3 h 4"/>
                <a:gd name="T2" fmla="*/ 3 w 5"/>
                <a:gd name="T3" fmla="*/ 0 h 4"/>
                <a:gd name="T4" fmla="*/ 0 w 5"/>
                <a:gd name="T5" fmla="*/ 3 h 4"/>
                <a:gd name="T6" fmla="*/ 2 w 5"/>
                <a:gd name="T7" fmla="*/ 4 h 4"/>
                <a:gd name="T8" fmla="*/ 3 w 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4">
                  <a:moveTo>
                    <a:pt x="3" y="3"/>
                  </a:moveTo>
                  <a:cubicBezTo>
                    <a:pt x="4" y="2"/>
                    <a:pt x="5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4"/>
                    <a:pt x="2" y="4"/>
                  </a:cubicBezTo>
                  <a:cubicBezTo>
                    <a:pt x="3" y="4"/>
                    <a:pt x="3" y="3"/>
                    <a:pt x="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9" name="Freeform 251"/>
            <p:cNvSpPr>
              <a:spLocks noEditPoints="1"/>
            </p:cNvSpPr>
            <p:nvPr/>
          </p:nvSpPr>
          <p:spPr bwMode="auto">
            <a:xfrm>
              <a:off x="3401" y="3015"/>
              <a:ext cx="26" cy="47"/>
            </a:xfrm>
            <a:custGeom>
              <a:avLst/>
              <a:gdLst>
                <a:gd name="T0" fmla="*/ 5 w 6"/>
                <a:gd name="T1" fmla="*/ 2 h 11"/>
                <a:gd name="T2" fmla="*/ 4 w 6"/>
                <a:gd name="T3" fmla="*/ 0 h 11"/>
                <a:gd name="T4" fmla="*/ 2 w 6"/>
                <a:gd name="T5" fmla="*/ 3 h 11"/>
                <a:gd name="T6" fmla="*/ 3 w 6"/>
                <a:gd name="T7" fmla="*/ 4 h 11"/>
                <a:gd name="T8" fmla="*/ 2 w 6"/>
                <a:gd name="T9" fmla="*/ 5 h 11"/>
                <a:gd name="T10" fmla="*/ 2 w 6"/>
                <a:gd name="T11" fmla="*/ 8 h 11"/>
                <a:gd name="T12" fmla="*/ 2 w 6"/>
                <a:gd name="T13" fmla="*/ 11 h 11"/>
                <a:gd name="T14" fmla="*/ 4 w 6"/>
                <a:gd name="T15" fmla="*/ 8 h 11"/>
                <a:gd name="T16" fmla="*/ 5 w 6"/>
                <a:gd name="T17" fmla="*/ 5 h 11"/>
                <a:gd name="T18" fmla="*/ 4 w 6"/>
                <a:gd name="T19" fmla="*/ 4 h 11"/>
                <a:gd name="T20" fmla="*/ 5 w 6"/>
                <a:gd name="T21" fmla="*/ 2 h 11"/>
                <a:gd name="T22" fmla="*/ 3 w 6"/>
                <a:gd name="T23" fmla="*/ 3 h 11"/>
                <a:gd name="T24" fmla="*/ 3 w 6"/>
                <a:gd name="T25" fmla="*/ 3 h 11"/>
                <a:gd name="T26" fmla="*/ 3 w 6"/>
                <a:gd name="T27" fmla="*/ 4 h 11"/>
                <a:gd name="T28" fmla="*/ 3 w 6"/>
                <a:gd name="T29" fmla="*/ 3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" h="11">
                  <a:moveTo>
                    <a:pt x="5" y="2"/>
                  </a:moveTo>
                  <a:cubicBezTo>
                    <a:pt x="5" y="0"/>
                    <a:pt x="5" y="0"/>
                    <a:pt x="4" y="0"/>
                  </a:cubicBezTo>
                  <a:cubicBezTo>
                    <a:pt x="2" y="0"/>
                    <a:pt x="1" y="3"/>
                    <a:pt x="2" y="3"/>
                  </a:cubicBezTo>
                  <a:cubicBezTo>
                    <a:pt x="2" y="4"/>
                    <a:pt x="3" y="4"/>
                    <a:pt x="3" y="4"/>
                  </a:cubicBezTo>
                  <a:cubicBezTo>
                    <a:pt x="3" y="4"/>
                    <a:pt x="2" y="4"/>
                    <a:pt x="2" y="5"/>
                  </a:cubicBezTo>
                  <a:cubicBezTo>
                    <a:pt x="1" y="6"/>
                    <a:pt x="0" y="8"/>
                    <a:pt x="2" y="8"/>
                  </a:cubicBezTo>
                  <a:cubicBezTo>
                    <a:pt x="1" y="9"/>
                    <a:pt x="1" y="11"/>
                    <a:pt x="2" y="11"/>
                  </a:cubicBezTo>
                  <a:cubicBezTo>
                    <a:pt x="4" y="11"/>
                    <a:pt x="5" y="9"/>
                    <a:pt x="4" y="8"/>
                  </a:cubicBezTo>
                  <a:cubicBezTo>
                    <a:pt x="5" y="7"/>
                    <a:pt x="6" y="6"/>
                    <a:pt x="5" y="5"/>
                  </a:cubicBezTo>
                  <a:cubicBezTo>
                    <a:pt x="5" y="4"/>
                    <a:pt x="5" y="4"/>
                    <a:pt x="4" y="4"/>
                  </a:cubicBezTo>
                  <a:cubicBezTo>
                    <a:pt x="5" y="3"/>
                    <a:pt x="5" y="2"/>
                    <a:pt x="5" y="2"/>
                  </a:cubicBezTo>
                  <a:close/>
                  <a:moveTo>
                    <a:pt x="3" y="3"/>
                  </a:move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3"/>
                    <a:pt x="3" y="4"/>
                  </a:cubicBezTo>
                  <a:cubicBezTo>
                    <a:pt x="3" y="3"/>
                    <a:pt x="3" y="3"/>
                    <a:pt x="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8660116" y="1025595"/>
            <a:ext cx="3200930" cy="986350"/>
            <a:chOff x="9798519" y="1230028"/>
            <a:chExt cx="2290917" cy="705934"/>
          </a:xfrm>
        </p:grpSpPr>
        <p:sp>
          <p:nvSpPr>
            <p:cNvPr id="210" name="任意多边形 209"/>
            <p:cNvSpPr/>
            <p:nvPr/>
          </p:nvSpPr>
          <p:spPr>
            <a:xfrm flipH="1">
              <a:off x="9798519" y="1230028"/>
              <a:ext cx="1574048" cy="686646"/>
            </a:xfrm>
            <a:custGeom>
              <a:avLst/>
              <a:gdLst>
                <a:gd name="connsiteX0" fmla="*/ 3108161 w 5108590"/>
                <a:gd name="connsiteY0" fmla="*/ 0 h 2871537"/>
                <a:gd name="connsiteX1" fmla="*/ 3989444 w 5108590"/>
                <a:gd name="connsiteY1" fmla="*/ 400035 h 2871537"/>
                <a:gd name="connsiteX2" fmla="*/ 4086693 w 5108590"/>
                <a:gd name="connsiteY2" fmla="*/ 563266 h 2871537"/>
                <a:gd name="connsiteX3" fmla="*/ 4131348 w 5108590"/>
                <a:gd name="connsiteY3" fmla="*/ 534900 h 2871537"/>
                <a:gd name="connsiteX4" fmla="*/ 4405156 w 5108590"/>
                <a:gd name="connsiteY4" fmla="*/ 465220 h 2871537"/>
                <a:gd name="connsiteX5" fmla="*/ 5108590 w 5108590"/>
                <a:gd name="connsiteY5" fmla="*/ 1102292 h 2871537"/>
                <a:gd name="connsiteX6" fmla="*/ 4798453 w 5108590"/>
                <a:gd name="connsiteY6" fmla="*/ 1640226 h 2871537"/>
                <a:gd name="connsiteX7" fmla="*/ 4794480 w 5108590"/>
                <a:gd name="connsiteY7" fmla="*/ 1642029 h 2871537"/>
                <a:gd name="connsiteX8" fmla="*/ 4815013 w 5108590"/>
                <a:gd name="connsiteY8" fmla="*/ 1704408 h 2871537"/>
                <a:gd name="connsiteX9" fmla="*/ 4832286 w 5108590"/>
                <a:gd name="connsiteY9" fmla="*/ 1872313 h 2871537"/>
                <a:gd name="connsiteX10" fmla="*/ 3982054 w 5108590"/>
                <a:gd name="connsiteY10" fmla="*/ 2642334 h 2871537"/>
                <a:gd name="connsiteX11" fmla="*/ 3380849 w 5108590"/>
                <a:gd name="connsiteY11" fmla="*/ 2353576 h 2871537"/>
                <a:gd name="connsiteX12" fmla="*/ 3379137 w 5108590"/>
                <a:gd name="connsiteY12" fmla="*/ 2351518 h 2871537"/>
                <a:gd name="connsiteX13" fmla="*/ 3307654 w 5108590"/>
                <a:gd name="connsiteY13" fmla="*/ 2471502 h 2871537"/>
                <a:gd name="connsiteX14" fmla="*/ 2426371 w 5108590"/>
                <a:gd name="connsiteY14" fmla="*/ 2871537 h 2871537"/>
                <a:gd name="connsiteX15" fmla="*/ 1447099 w 5108590"/>
                <a:gd name="connsiteY15" fmla="*/ 2194760 h 2871537"/>
                <a:gd name="connsiteX16" fmla="*/ 1418508 w 5108590"/>
                <a:gd name="connsiteY16" fmla="*/ 2124456 h 2871537"/>
                <a:gd name="connsiteX17" fmla="*/ 1325605 w 5108590"/>
                <a:gd name="connsiteY17" fmla="*/ 2190236 h 2871537"/>
                <a:gd name="connsiteX18" fmla="*/ 850232 w 5108590"/>
                <a:gd name="connsiteY18" fmla="*/ 2310063 h 2871537"/>
                <a:gd name="connsiteX19" fmla="*/ 0 w 5108590"/>
                <a:gd name="connsiteY19" fmla="*/ 1540042 h 2871537"/>
                <a:gd name="connsiteX20" fmla="*/ 850232 w 5108590"/>
                <a:gd name="connsiteY20" fmla="*/ 770021 h 2871537"/>
                <a:gd name="connsiteX21" fmla="*/ 1021583 w 5108590"/>
                <a:gd name="connsiteY21" fmla="*/ 783848 h 2871537"/>
                <a:gd name="connsiteX22" fmla="*/ 1029246 w 5108590"/>
                <a:gd name="connsiteY22" fmla="*/ 785791 h 2871537"/>
                <a:gd name="connsiteX23" fmla="*/ 1026695 w 5108590"/>
                <a:gd name="connsiteY23" fmla="*/ 770021 h 2871537"/>
                <a:gd name="connsiteX24" fmla="*/ 1876927 w 5108590"/>
                <a:gd name="connsiteY24" fmla="*/ 0 h 2871537"/>
                <a:gd name="connsiteX25" fmla="*/ 2478132 w 5108590"/>
                <a:gd name="connsiteY25" fmla="*/ 208922 h 2871537"/>
                <a:gd name="connsiteX26" fmla="*/ 2500065 w 5108590"/>
                <a:gd name="connsiteY26" fmla="*/ 232394 h 2871537"/>
                <a:gd name="connsiteX27" fmla="*/ 2513944 w 5108590"/>
                <a:gd name="connsiteY27" fmla="*/ 219952 h 2871537"/>
                <a:gd name="connsiteX28" fmla="*/ 3108161 w 5108590"/>
                <a:gd name="connsiteY28" fmla="*/ 0 h 2871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108590" h="2871537">
                  <a:moveTo>
                    <a:pt x="3108161" y="0"/>
                  </a:moveTo>
                  <a:cubicBezTo>
                    <a:pt x="3475013" y="0"/>
                    <a:pt x="3798453" y="146705"/>
                    <a:pt x="3989444" y="400035"/>
                  </a:cubicBezTo>
                  <a:lnTo>
                    <a:pt x="4086693" y="563266"/>
                  </a:lnTo>
                  <a:lnTo>
                    <a:pt x="4131348" y="534900"/>
                  </a:lnTo>
                  <a:cubicBezTo>
                    <a:pt x="4215506" y="491765"/>
                    <a:pt x="4308032" y="465220"/>
                    <a:pt x="4405156" y="465220"/>
                  </a:cubicBezTo>
                  <a:cubicBezTo>
                    <a:pt x="4793652" y="465220"/>
                    <a:pt x="5108590" y="713796"/>
                    <a:pt x="5108590" y="1102292"/>
                  </a:cubicBezTo>
                  <a:cubicBezTo>
                    <a:pt x="5108590" y="1345102"/>
                    <a:pt x="4985568" y="1533256"/>
                    <a:pt x="4798453" y="1640226"/>
                  </a:cubicBezTo>
                  <a:lnTo>
                    <a:pt x="4794480" y="1642029"/>
                  </a:lnTo>
                  <a:lnTo>
                    <a:pt x="4815013" y="1704408"/>
                  </a:lnTo>
                  <a:cubicBezTo>
                    <a:pt x="4826338" y="1757563"/>
                    <a:pt x="4832286" y="1813617"/>
                    <a:pt x="4832286" y="1872313"/>
                  </a:cubicBezTo>
                  <a:cubicBezTo>
                    <a:pt x="4832286" y="2341883"/>
                    <a:pt x="4451624" y="2642334"/>
                    <a:pt x="3982054" y="2642334"/>
                  </a:cubicBezTo>
                  <a:cubicBezTo>
                    <a:pt x="3747269" y="2642334"/>
                    <a:pt x="3534711" y="2513997"/>
                    <a:pt x="3380849" y="2353576"/>
                  </a:cubicBezTo>
                  <a:lnTo>
                    <a:pt x="3379137" y="2351518"/>
                  </a:lnTo>
                  <a:lnTo>
                    <a:pt x="3307654" y="2471502"/>
                  </a:lnTo>
                  <a:cubicBezTo>
                    <a:pt x="3116662" y="2724832"/>
                    <a:pt x="2793223" y="2871537"/>
                    <a:pt x="2426371" y="2871537"/>
                  </a:cubicBezTo>
                  <a:cubicBezTo>
                    <a:pt x="1986149" y="2871537"/>
                    <a:pt x="1608440" y="2510590"/>
                    <a:pt x="1447099" y="2194760"/>
                  </a:cubicBezTo>
                  <a:lnTo>
                    <a:pt x="1418508" y="2124456"/>
                  </a:lnTo>
                  <a:lnTo>
                    <a:pt x="1325605" y="2190236"/>
                  </a:lnTo>
                  <a:cubicBezTo>
                    <a:pt x="1189907" y="2267812"/>
                    <a:pt x="1026321" y="2310063"/>
                    <a:pt x="850232" y="2310063"/>
                  </a:cubicBezTo>
                  <a:cubicBezTo>
                    <a:pt x="380662" y="2310063"/>
                    <a:pt x="0" y="1796716"/>
                    <a:pt x="0" y="1540042"/>
                  </a:cubicBezTo>
                  <a:cubicBezTo>
                    <a:pt x="0" y="1283368"/>
                    <a:pt x="380662" y="770021"/>
                    <a:pt x="850232" y="770021"/>
                  </a:cubicBezTo>
                  <a:cubicBezTo>
                    <a:pt x="908928" y="770021"/>
                    <a:pt x="966235" y="774716"/>
                    <a:pt x="1021583" y="783848"/>
                  </a:cubicBezTo>
                  <a:lnTo>
                    <a:pt x="1029246" y="785791"/>
                  </a:lnTo>
                  <a:lnTo>
                    <a:pt x="1026695" y="770021"/>
                  </a:lnTo>
                  <a:cubicBezTo>
                    <a:pt x="1026695" y="513347"/>
                    <a:pt x="1407357" y="0"/>
                    <a:pt x="1876927" y="0"/>
                  </a:cubicBezTo>
                  <a:cubicBezTo>
                    <a:pt x="2111712" y="0"/>
                    <a:pt x="2324270" y="75113"/>
                    <a:pt x="2478132" y="208922"/>
                  </a:cubicBezTo>
                  <a:lnTo>
                    <a:pt x="2500065" y="232394"/>
                  </a:lnTo>
                  <a:lnTo>
                    <a:pt x="2513944" y="219952"/>
                  </a:lnTo>
                  <a:cubicBezTo>
                    <a:pt x="2683567" y="90237"/>
                    <a:pt x="2888050" y="0"/>
                    <a:pt x="3108161" y="0"/>
                  </a:cubicBezTo>
                  <a:close/>
                </a:path>
              </a:pathLst>
            </a:custGeom>
            <a:noFill/>
            <a:ln w="25400">
              <a:solidFill>
                <a:srgbClr val="76AAD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11" name="任意多边形 210"/>
            <p:cNvSpPr/>
            <p:nvPr/>
          </p:nvSpPr>
          <p:spPr>
            <a:xfrm>
              <a:off x="10887505" y="1383658"/>
              <a:ext cx="1201931" cy="552304"/>
            </a:xfrm>
            <a:custGeom>
              <a:avLst/>
              <a:gdLst>
                <a:gd name="connsiteX0" fmla="*/ 3108161 w 5108590"/>
                <a:gd name="connsiteY0" fmla="*/ 0 h 2871537"/>
                <a:gd name="connsiteX1" fmla="*/ 3989444 w 5108590"/>
                <a:gd name="connsiteY1" fmla="*/ 400035 h 2871537"/>
                <a:gd name="connsiteX2" fmla="*/ 4086693 w 5108590"/>
                <a:gd name="connsiteY2" fmla="*/ 563266 h 2871537"/>
                <a:gd name="connsiteX3" fmla="*/ 4131348 w 5108590"/>
                <a:gd name="connsiteY3" fmla="*/ 534900 h 2871537"/>
                <a:gd name="connsiteX4" fmla="*/ 4405156 w 5108590"/>
                <a:gd name="connsiteY4" fmla="*/ 465220 h 2871537"/>
                <a:gd name="connsiteX5" fmla="*/ 5108590 w 5108590"/>
                <a:gd name="connsiteY5" fmla="*/ 1102292 h 2871537"/>
                <a:gd name="connsiteX6" fmla="*/ 4798453 w 5108590"/>
                <a:gd name="connsiteY6" fmla="*/ 1640226 h 2871537"/>
                <a:gd name="connsiteX7" fmla="*/ 4794480 w 5108590"/>
                <a:gd name="connsiteY7" fmla="*/ 1642029 h 2871537"/>
                <a:gd name="connsiteX8" fmla="*/ 4815013 w 5108590"/>
                <a:gd name="connsiteY8" fmla="*/ 1704408 h 2871537"/>
                <a:gd name="connsiteX9" fmla="*/ 4832286 w 5108590"/>
                <a:gd name="connsiteY9" fmla="*/ 1872313 h 2871537"/>
                <a:gd name="connsiteX10" fmla="*/ 3982054 w 5108590"/>
                <a:gd name="connsiteY10" fmla="*/ 2642334 h 2871537"/>
                <a:gd name="connsiteX11" fmla="*/ 3380849 w 5108590"/>
                <a:gd name="connsiteY11" fmla="*/ 2353576 h 2871537"/>
                <a:gd name="connsiteX12" fmla="*/ 3379137 w 5108590"/>
                <a:gd name="connsiteY12" fmla="*/ 2351518 h 2871537"/>
                <a:gd name="connsiteX13" fmla="*/ 3307654 w 5108590"/>
                <a:gd name="connsiteY13" fmla="*/ 2471502 h 2871537"/>
                <a:gd name="connsiteX14" fmla="*/ 2426371 w 5108590"/>
                <a:gd name="connsiteY14" fmla="*/ 2871537 h 2871537"/>
                <a:gd name="connsiteX15" fmla="*/ 1447099 w 5108590"/>
                <a:gd name="connsiteY15" fmla="*/ 2194760 h 2871537"/>
                <a:gd name="connsiteX16" fmla="*/ 1418508 w 5108590"/>
                <a:gd name="connsiteY16" fmla="*/ 2124456 h 2871537"/>
                <a:gd name="connsiteX17" fmla="*/ 1325605 w 5108590"/>
                <a:gd name="connsiteY17" fmla="*/ 2190236 h 2871537"/>
                <a:gd name="connsiteX18" fmla="*/ 850232 w 5108590"/>
                <a:gd name="connsiteY18" fmla="*/ 2310063 h 2871537"/>
                <a:gd name="connsiteX19" fmla="*/ 0 w 5108590"/>
                <a:gd name="connsiteY19" fmla="*/ 1540042 h 2871537"/>
                <a:gd name="connsiteX20" fmla="*/ 850232 w 5108590"/>
                <a:gd name="connsiteY20" fmla="*/ 770021 h 2871537"/>
                <a:gd name="connsiteX21" fmla="*/ 1021583 w 5108590"/>
                <a:gd name="connsiteY21" fmla="*/ 783848 h 2871537"/>
                <a:gd name="connsiteX22" fmla="*/ 1029246 w 5108590"/>
                <a:gd name="connsiteY22" fmla="*/ 785791 h 2871537"/>
                <a:gd name="connsiteX23" fmla="*/ 1026695 w 5108590"/>
                <a:gd name="connsiteY23" fmla="*/ 770021 h 2871537"/>
                <a:gd name="connsiteX24" fmla="*/ 1876927 w 5108590"/>
                <a:gd name="connsiteY24" fmla="*/ 0 h 2871537"/>
                <a:gd name="connsiteX25" fmla="*/ 2478132 w 5108590"/>
                <a:gd name="connsiteY25" fmla="*/ 208922 h 2871537"/>
                <a:gd name="connsiteX26" fmla="*/ 2500065 w 5108590"/>
                <a:gd name="connsiteY26" fmla="*/ 232394 h 2871537"/>
                <a:gd name="connsiteX27" fmla="*/ 2513944 w 5108590"/>
                <a:gd name="connsiteY27" fmla="*/ 219952 h 2871537"/>
                <a:gd name="connsiteX28" fmla="*/ 3108161 w 5108590"/>
                <a:gd name="connsiteY28" fmla="*/ 0 h 2871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108590" h="2871537">
                  <a:moveTo>
                    <a:pt x="3108161" y="0"/>
                  </a:moveTo>
                  <a:cubicBezTo>
                    <a:pt x="3475013" y="0"/>
                    <a:pt x="3798453" y="146705"/>
                    <a:pt x="3989444" y="400035"/>
                  </a:cubicBezTo>
                  <a:lnTo>
                    <a:pt x="4086693" y="563266"/>
                  </a:lnTo>
                  <a:lnTo>
                    <a:pt x="4131348" y="534900"/>
                  </a:lnTo>
                  <a:cubicBezTo>
                    <a:pt x="4215506" y="491765"/>
                    <a:pt x="4308032" y="465220"/>
                    <a:pt x="4405156" y="465220"/>
                  </a:cubicBezTo>
                  <a:cubicBezTo>
                    <a:pt x="4793652" y="465220"/>
                    <a:pt x="5108590" y="713796"/>
                    <a:pt x="5108590" y="1102292"/>
                  </a:cubicBezTo>
                  <a:cubicBezTo>
                    <a:pt x="5108590" y="1345102"/>
                    <a:pt x="4985568" y="1533256"/>
                    <a:pt x="4798453" y="1640226"/>
                  </a:cubicBezTo>
                  <a:lnTo>
                    <a:pt x="4794480" y="1642029"/>
                  </a:lnTo>
                  <a:lnTo>
                    <a:pt x="4815013" y="1704408"/>
                  </a:lnTo>
                  <a:cubicBezTo>
                    <a:pt x="4826338" y="1757563"/>
                    <a:pt x="4832286" y="1813617"/>
                    <a:pt x="4832286" y="1872313"/>
                  </a:cubicBezTo>
                  <a:cubicBezTo>
                    <a:pt x="4832286" y="2341883"/>
                    <a:pt x="4451624" y="2642334"/>
                    <a:pt x="3982054" y="2642334"/>
                  </a:cubicBezTo>
                  <a:cubicBezTo>
                    <a:pt x="3747269" y="2642334"/>
                    <a:pt x="3534711" y="2513997"/>
                    <a:pt x="3380849" y="2353576"/>
                  </a:cubicBezTo>
                  <a:lnTo>
                    <a:pt x="3379137" y="2351518"/>
                  </a:lnTo>
                  <a:lnTo>
                    <a:pt x="3307654" y="2471502"/>
                  </a:lnTo>
                  <a:cubicBezTo>
                    <a:pt x="3116662" y="2724832"/>
                    <a:pt x="2793223" y="2871537"/>
                    <a:pt x="2426371" y="2871537"/>
                  </a:cubicBezTo>
                  <a:cubicBezTo>
                    <a:pt x="1986149" y="2871537"/>
                    <a:pt x="1608440" y="2510590"/>
                    <a:pt x="1447099" y="2194760"/>
                  </a:cubicBezTo>
                  <a:lnTo>
                    <a:pt x="1418508" y="2124456"/>
                  </a:lnTo>
                  <a:lnTo>
                    <a:pt x="1325605" y="2190236"/>
                  </a:lnTo>
                  <a:cubicBezTo>
                    <a:pt x="1189907" y="2267812"/>
                    <a:pt x="1026321" y="2310063"/>
                    <a:pt x="850232" y="2310063"/>
                  </a:cubicBezTo>
                  <a:cubicBezTo>
                    <a:pt x="380662" y="2310063"/>
                    <a:pt x="0" y="1796716"/>
                    <a:pt x="0" y="1540042"/>
                  </a:cubicBezTo>
                  <a:cubicBezTo>
                    <a:pt x="0" y="1283368"/>
                    <a:pt x="380662" y="770021"/>
                    <a:pt x="850232" y="770021"/>
                  </a:cubicBezTo>
                  <a:cubicBezTo>
                    <a:pt x="908928" y="770021"/>
                    <a:pt x="966235" y="774716"/>
                    <a:pt x="1021583" y="783848"/>
                  </a:cubicBezTo>
                  <a:lnTo>
                    <a:pt x="1029246" y="785791"/>
                  </a:lnTo>
                  <a:lnTo>
                    <a:pt x="1026695" y="770021"/>
                  </a:lnTo>
                  <a:cubicBezTo>
                    <a:pt x="1026695" y="513347"/>
                    <a:pt x="1407357" y="0"/>
                    <a:pt x="1876927" y="0"/>
                  </a:cubicBezTo>
                  <a:cubicBezTo>
                    <a:pt x="2111712" y="0"/>
                    <a:pt x="2324270" y="75113"/>
                    <a:pt x="2478132" y="208922"/>
                  </a:cubicBezTo>
                  <a:lnTo>
                    <a:pt x="2500065" y="232394"/>
                  </a:lnTo>
                  <a:lnTo>
                    <a:pt x="2513944" y="219952"/>
                  </a:lnTo>
                  <a:cubicBezTo>
                    <a:pt x="2683567" y="90237"/>
                    <a:pt x="2888050" y="0"/>
                    <a:pt x="3108161" y="0"/>
                  </a:cubicBezTo>
                  <a:close/>
                </a:path>
              </a:pathLst>
            </a:custGeom>
            <a:solidFill>
              <a:schemeClr val="bg1"/>
            </a:solidFill>
            <a:ln w="25400">
              <a:solidFill>
                <a:srgbClr val="76AAD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162" name="文本框 161"/>
          <p:cNvSpPr txBox="1"/>
          <p:nvPr/>
        </p:nvSpPr>
        <p:spPr>
          <a:xfrm>
            <a:off x="3508372" y="3078483"/>
            <a:ext cx="69749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项目应用的技术技能</a:t>
            </a:r>
            <a:endParaRPr lang="en-US" altLang="zh-CN" sz="5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4" name="椭圆 163"/>
          <p:cNvSpPr/>
          <p:nvPr/>
        </p:nvSpPr>
        <p:spPr>
          <a:xfrm>
            <a:off x="-894918" y="3954141"/>
            <a:ext cx="765646" cy="765646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5" name="椭圆 164"/>
          <p:cNvSpPr/>
          <p:nvPr/>
        </p:nvSpPr>
        <p:spPr>
          <a:xfrm>
            <a:off x="-894918" y="3195132"/>
            <a:ext cx="765646" cy="765646"/>
          </a:xfrm>
          <a:prstGeom prst="ellipse">
            <a:avLst/>
          </a:prstGeom>
          <a:solidFill>
            <a:srgbClr val="76AA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6" name="椭圆 165"/>
          <p:cNvSpPr/>
          <p:nvPr/>
        </p:nvSpPr>
        <p:spPr>
          <a:xfrm>
            <a:off x="-894918" y="2432805"/>
            <a:ext cx="765646" cy="765646"/>
          </a:xfrm>
          <a:prstGeom prst="ellipse">
            <a:avLst/>
          </a:prstGeom>
          <a:solidFill>
            <a:srgbClr val="FF3E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7" name="椭圆 166"/>
          <p:cNvSpPr/>
          <p:nvPr/>
        </p:nvSpPr>
        <p:spPr>
          <a:xfrm>
            <a:off x="-874228" y="1670696"/>
            <a:ext cx="765646" cy="765646"/>
          </a:xfrm>
          <a:prstGeom prst="ellipse">
            <a:avLst/>
          </a:prstGeom>
          <a:solidFill>
            <a:srgbClr val="F7B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:blinds dir="vert"/>
      </p:transition>
    </mc:Choice>
    <mc:Fallback xmlns="">
      <p:transition spd="slow" advClick="0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35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36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3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3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8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50" grpId="0" animBg="1"/>
      <p:bldP spid="51" grpId="0" animBg="1"/>
      <p:bldP spid="16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34"/>
          <p:cNvSpPr>
            <a:spLocks noEditPoints="1"/>
          </p:cNvSpPr>
          <p:nvPr/>
        </p:nvSpPr>
        <p:spPr bwMode="auto">
          <a:xfrm>
            <a:off x="9342692" y="866188"/>
            <a:ext cx="793394" cy="459363"/>
          </a:xfrm>
          <a:custGeom>
            <a:avLst/>
            <a:gdLst>
              <a:gd name="T0" fmla="*/ 97 w 97"/>
              <a:gd name="T1" fmla="*/ 16 h 63"/>
              <a:gd name="T2" fmla="*/ 90 w 97"/>
              <a:gd name="T3" fmla="*/ 22 h 63"/>
              <a:gd name="T4" fmla="*/ 75 w 97"/>
              <a:gd name="T5" fmla="*/ 33 h 63"/>
              <a:gd name="T6" fmla="*/ 46 w 97"/>
              <a:gd name="T7" fmla="*/ 51 h 63"/>
              <a:gd name="T8" fmla="*/ 29 w 97"/>
              <a:gd name="T9" fmla="*/ 63 h 63"/>
              <a:gd name="T10" fmla="*/ 26 w 97"/>
              <a:gd name="T11" fmla="*/ 62 h 63"/>
              <a:gd name="T12" fmla="*/ 16 w 97"/>
              <a:gd name="T13" fmla="*/ 47 h 63"/>
              <a:gd name="T14" fmla="*/ 2 w 97"/>
              <a:gd name="T15" fmla="*/ 48 h 63"/>
              <a:gd name="T16" fmla="*/ 10 w 97"/>
              <a:gd name="T17" fmla="*/ 28 h 63"/>
              <a:gd name="T18" fmla="*/ 10 w 97"/>
              <a:gd name="T19" fmla="*/ 26 h 63"/>
              <a:gd name="T20" fmla="*/ 18 w 97"/>
              <a:gd name="T21" fmla="*/ 0 h 63"/>
              <a:gd name="T22" fmla="*/ 40 w 97"/>
              <a:gd name="T23" fmla="*/ 5 h 63"/>
              <a:gd name="T24" fmla="*/ 75 w 97"/>
              <a:gd name="T25" fmla="*/ 13 h 63"/>
              <a:gd name="T26" fmla="*/ 94 w 97"/>
              <a:gd name="T27" fmla="*/ 15 h 63"/>
              <a:gd name="T28" fmla="*/ 97 w 97"/>
              <a:gd name="T29" fmla="*/ 16 h 63"/>
              <a:gd name="T30" fmla="*/ 20 w 97"/>
              <a:gd name="T31" fmla="*/ 3 h 63"/>
              <a:gd name="T32" fmla="*/ 16 w 97"/>
              <a:gd name="T33" fmla="*/ 18 h 63"/>
              <a:gd name="T34" fmla="*/ 14 w 97"/>
              <a:gd name="T35" fmla="*/ 26 h 63"/>
              <a:gd name="T36" fmla="*/ 65 w 97"/>
              <a:gd name="T37" fmla="*/ 20 h 63"/>
              <a:gd name="T38" fmla="*/ 86 w 97"/>
              <a:gd name="T39" fmla="*/ 17 h 63"/>
              <a:gd name="T40" fmla="*/ 20 w 97"/>
              <a:gd name="T41" fmla="*/ 3 h 63"/>
              <a:gd name="T42" fmla="*/ 14 w 97"/>
              <a:gd name="T43" fmla="*/ 38 h 63"/>
              <a:gd name="T44" fmla="*/ 28 w 97"/>
              <a:gd name="T45" fmla="*/ 60 h 63"/>
              <a:gd name="T46" fmla="*/ 82 w 97"/>
              <a:gd name="T47" fmla="*/ 24 h 63"/>
              <a:gd name="T48" fmla="*/ 82 w 97"/>
              <a:gd name="T49" fmla="*/ 23 h 63"/>
              <a:gd name="T50" fmla="*/ 14 w 97"/>
              <a:gd name="T51" fmla="*/ 38 h 63"/>
              <a:gd name="T52" fmla="*/ 13 w 97"/>
              <a:gd name="T53" fmla="*/ 29 h 63"/>
              <a:gd name="T54" fmla="*/ 7 w 97"/>
              <a:gd name="T55" fmla="*/ 40 h 63"/>
              <a:gd name="T56" fmla="*/ 12 w 97"/>
              <a:gd name="T57" fmla="*/ 35 h 63"/>
              <a:gd name="T58" fmla="*/ 15 w 97"/>
              <a:gd name="T59" fmla="*/ 36 h 63"/>
              <a:gd name="T60" fmla="*/ 57 w 97"/>
              <a:gd name="T61" fmla="*/ 27 h 63"/>
              <a:gd name="T62" fmla="*/ 77 w 97"/>
              <a:gd name="T63" fmla="*/ 21 h 63"/>
              <a:gd name="T64" fmla="*/ 13 w 97"/>
              <a:gd name="T65" fmla="*/ 29 h 63"/>
              <a:gd name="T66" fmla="*/ 6 w 97"/>
              <a:gd name="T67" fmla="*/ 45 h 63"/>
              <a:gd name="T68" fmla="*/ 14 w 97"/>
              <a:gd name="T69" fmla="*/ 44 h 63"/>
              <a:gd name="T70" fmla="*/ 11 w 97"/>
              <a:gd name="T71" fmla="*/ 39 h 63"/>
              <a:gd name="T72" fmla="*/ 6 w 97"/>
              <a:gd name="T73" fmla="*/ 45 h 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97" h="63">
                <a:moveTo>
                  <a:pt x="97" y="16"/>
                </a:moveTo>
                <a:cubicBezTo>
                  <a:pt x="96" y="20"/>
                  <a:pt x="92" y="19"/>
                  <a:pt x="90" y="22"/>
                </a:cubicBezTo>
                <a:cubicBezTo>
                  <a:pt x="85" y="24"/>
                  <a:pt x="80" y="29"/>
                  <a:pt x="75" y="33"/>
                </a:cubicBezTo>
                <a:cubicBezTo>
                  <a:pt x="65" y="38"/>
                  <a:pt x="56" y="45"/>
                  <a:pt x="46" y="51"/>
                </a:cubicBezTo>
                <a:cubicBezTo>
                  <a:pt x="40" y="54"/>
                  <a:pt x="35" y="58"/>
                  <a:pt x="29" y="63"/>
                </a:cubicBezTo>
                <a:cubicBezTo>
                  <a:pt x="28" y="62"/>
                  <a:pt x="27" y="62"/>
                  <a:pt x="26" y="62"/>
                </a:cubicBezTo>
                <a:cubicBezTo>
                  <a:pt x="22" y="57"/>
                  <a:pt x="20" y="52"/>
                  <a:pt x="16" y="47"/>
                </a:cubicBezTo>
                <a:cubicBezTo>
                  <a:pt x="12" y="47"/>
                  <a:pt x="6" y="49"/>
                  <a:pt x="2" y="48"/>
                </a:cubicBezTo>
                <a:cubicBezTo>
                  <a:pt x="0" y="42"/>
                  <a:pt x="7" y="35"/>
                  <a:pt x="10" y="28"/>
                </a:cubicBezTo>
                <a:cubicBezTo>
                  <a:pt x="10" y="27"/>
                  <a:pt x="10" y="26"/>
                  <a:pt x="10" y="26"/>
                </a:cubicBezTo>
                <a:cubicBezTo>
                  <a:pt x="13" y="17"/>
                  <a:pt x="15" y="8"/>
                  <a:pt x="18" y="0"/>
                </a:cubicBezTo>
                <a:cubicBezTo>
                  <a:pt x="25" y="0"/>
                  <a:pt x="33" y="4"/>
                  <a:pt x="40" y="5"/>
                </a:cubicBezTo>
                <a:cubicBezTo>
                  <a:pt x="51" y="8"/>
                  <a:pt x="63" y="10"/>
                  <a:pt x="75" y="13"/>
                </a:cubicBezTo>
                <a:cubicBezTo>
                  <a:pt x="81" y="13"/>
                  <a:pt x="88" y="15"/>
                  <a:pt x="94" y="15"/>
                </a:cubicBezTo>
                <a:cubicBezTo>
                  <a:pt x="95" y="15"/>
                  <a:pt x="96" y="14"/>
                  <a:pt x="97" y="16"/>
                </a:cubicBezTo>
                <a:close/>
                <a:moveTo>
                  <a:pt x="20" y="3"/>
                </a:moveTo>
                <a:cubicBezTo>
                  <a:pt x="18" y="8"/>
                  <a:pt x="16" y="13"/>
                  <a:pt x="16" y="18"/>
                </a:cubicBezTo>
                <a:cubicBezTo>
                  <a:pt x="15" y="21"/>
                  <a:pt x="13" y="23"/>
                  <a:pt x="14" y="26"/>
                </a:cubicBezTo>
                <a:cubicBezTo>
                  <a:pt x="31" y="24"/>
                  <a:pt x="48" y="21"/>
                  <a:pt x="65" y="20"/>
                </a:cubicBezTo>
                <a:cubicBezTo>
                  <a:pt x="72" y="18"/>
                  <a:pt x="80" y="19"/>
                  <a:pt x="86" y="17"/>
                </a:cubicBezTo>
                <a:cubicBezTo>
                  <a:pt x="64" y="14"/>
                  <a:pt x="41" y="7"/>
                  <a:pt x="20" y="3"/>
                </a:cubicBezTo>
                <a:close/>
                <a:moveTo>
                  <a:pt x="14" y="38"/>
                </a:moveTo>
                <a:cubicBezTo>
                  <a:pt x="19" y="45"/>
                  <a:pt x="22" y="53"/>
                  <a:pt x="28" y="60"/>
                </a:cubicBezTo>
                <a:cubicBezTo>
                  <a:pt x="46" y="48"/>
                  <a:pt x="64" y="37"/>
                  <a:pt x="82" y="24"/>
                </a:cubicBezTo>
                <a:cubicBezTo>
                  <a:pt x="82" y="23"/>
                  <a:pt x="82" y="23"/>
                  <a:pt x="82" y="23"/>
                </a:cubicBezTo>
                <a:cubicBezTo>
                  <a:pt x="59" y="29"/>
                  <a:pt x="37" y="35"/>
                  <a:pt x="14" y="38"/>
                </a:cubicBezTo>
                <a:close/>
                <a:moveTo>
                  <a:pt x="13" y="29"/>
                </a:moveTo>
                <a:cubicBezTo>
                  <a:pt x="11" y="33"/>
                  <a:pt x="8" y="37"/>
                  <a:pt x="7" y="40"/>
                </a:cubicBezTo>
                <a:cubicBezTo>
                  <a:pt x="9" y="39"/>
                  <a:pt x="9" y="36"/>
                  <a:pt x="12" y="35"/>
                </a:cubicBezTo>
                <a:cubicBezTo>
                  <a:pt x="13" y="35"/>
                  <a:pt x="14" y="35"/>
                  <a:pt x="15" y="36"/>
                </a:cubicBezTo>
                <a:cubicBezTo>
                  <a:pt x="29" y="33"/>
                  <a:pt x="43" y="30"/>
                  <a:pt x="57" y="27"/>
                </a:cubicBezTo>
                <a:cubicBezTo>
                  <a:pt x="64" y="24"/>
                  <a:pt x="70" y="23"/>
                  <a:pt x="77" y="21"/>
                </a:cubicBezTo>
                <a:cubicBezTo>
                  <a:pt x="55" y="23"/>
                  <a:pt x="34" y="25"/>
                  <a:pt x="13" y="29"/>
                </a:cubicBezTo>
                <a:close/>
                <a:moveTo>
                  <a:pt x="6" y="45"/>
                </a:moveTo>
                <a:cubicBezTo>
                  <a:pt x="9" y="46"/>
                  <a:pt x="12" y="44"/>
                  <a:pt x="14" y="44"/>
                </a:cubicBezTo>
                <a:cubicBezTo>
                  <a:pt x="13" y="42"/>
                  <a:pt x="13" y="41"/>
                  <a:pt x="11" y="39"/>
                </a:cubicBezTo>
                <a:cubicBezTo>
                  <a:pt x="10" y="41"/>
                  <a:pt x="8" y="43"/>
                  <a:pt x="6" y="45"/>
                </a:cubicBezTo>
                <a:close/>
              </a:path>
            </a:pathLst>
          </a:custGeom>
          <a:solidFill>
            <a:srgbClr val="F7B63E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" name="任意多边形 2"/>
          <p:cNvSpPr/>
          <p:nvPr/>
        </p:nvSpPr>
        <p:spPr>
          <a:xfrm>
            <a:off x="4522988" y="1127108"/>
            <a:ext cx="5009389" cy="307340"/>
          </a:xfrm>
          <a:custGeom>
            <a:avLst/>
            <a:gdLst>
              <a:gd name="connsiteX0" fmla="*/ 0 w 6766560"/>
              <a:gd name="connsiteY0" fmla="*/ 39809 h 361457"/>
              <a:gd name="connsiteX1" fmla="*/ 4411980 w 6766560"/>
              <a:gd name="connsiteY1" fmla="*/ 28379 h 361457"/>
              <a:gd name="connsiteX2" fmla="*/ 4023360 w 6766560"/>
              <a:gd name="connsiteY2" fmla="*/ 359849 h 361457"/>
              <a:gd name="connsiteX3" fmla="*/ 6766560 w 6766560"/>
              <a:gd name="connsiteY3" fmla="*/ 131249 h 361457"/>
              <a:gd name="connsiteX0-1" fmla="*/ 0 w 6766560"/>
              <a:gd name="connsiteY0-2" fmla="*/ 75291 h 398381"/>
              <a:gd name="connsiteX1-3" fmla="*/ 4369154 w 6766560"/>
              <a:gd name="connsiteY1-4" fmla="*/ 18141 h 398381"/>
              <a:gd name="connsiteX2-5" fmla="*/ 4023360 w 6766560"/>
              <a:gd name="connsiteY2-6" fmla="*/ 395331 h 398381"/>
              <a:gd name="connsiteX3-7" fmla="*/ 6766560 w 6766560"/>
              <a:gd name="connsiteY3-8" fmla="*/ 166731 h 398381"/>
              <a:gd name="connsiteX0-9" fmla="*/ 0 w 6766560"/>
              <a:gd name="connsiteY0-10" fmla="*/ 71354 h 339035"/>
              <a:gd name="connsiteX1-11" fmla="*/ 4369154 w 6766560"/>
              <a:gd name="connsiteY1-12" fmla="*/ 14204 h 339035"/>
              <a:gd name="connsiteX2-13" fmla="*/ 4351696 w 6766560"/>
              <a:gd name="connsiteY2-14" fmla="*/ 334244 h 339035"/>
              <a:gd name="connsiteX3-15" fmla="*/ 6766560 w 6766560"/>
              <a:gd name="connsiteY3-16" fmla="*/ 162794 h 339035"/>
              <a:gd name="connsiteX0-17" fmla="*/ 0 w 7194823"/>
              <a:gd name="connsiteY0-18" fmla="*/ 71354 h 334304"/>
              <a:gd name="connsiteX1-19" fmla="*/ 4369154 w 7194823"/>
              <a:gd name="connsiteY1-20" fmla="*/ 14204 h 334304"/>
              <a:gd name="connsiteX2-21" fmla="*/ 4351696 w 7194823"/>
              <a:gd name="connsiteY2-22" fmla="*/ 334244 h 334304"/>
              <a:gd name="connsiteX3-23" fmla="*/ 7194823 w 7194823"/>
              <a:gd name="connsiteY3-24" fmla="*/ 37064 h 334304"/>
              <a:gd name="connsiteX0-25" fmla="*/ 0 w 7194823"/>
              <a:gd name="connsiteY0-26" fmla="*/ 72918 h 358721"/>
              <a:gd name="connsiteX1-27" fmla="*/ 4369154 w 7194823"/>
              <a:gd name="connsiteY1-28" fmla="*/ 15768 h 358721"/>
              <a:gd name="connsiteX2-29" fmla="*/ 4051911 w 7194823"/>
              <a:gd name="connsiteY2-30" fmla="*/ 358668 h 358721"/>
              <a:gd name="connsiteX3-31" fmla="*/ 7194823 w 7194823"/>
              <a:gd name="connsiteY3-32" fmla="*/ 38628 h 358721"/>
              <a:gd name="connsiteX0-33" fmla="*/ 0 w 6454042"/>
              <a:gd name="connsiteY0-34" fmla="*/ 72918 h 359955"/>
              <a:gd name="connsiteX1-35" fmla="*/ 4369154 w 6454042"/>
              <a:gd name="connsiteY1-36" fmla="*/ 15768 h 359955"/>
              <a:gd name="connsiteX2-37" fmla="*/ 4051911 w 6454042"/>
              <a:gd name="connsiteY2-38" fmla="*/ 358668 h 359955"/>
              <a:gd name="connsiteX3-39" fmla="*/ 6454042 w 6454042"/>
              <a:gd name="connsiteY3-40" fmla="*/ 112769 h 359955"/>
              <a:gd name="connsiteX0-41" fmla="*/ 0 w 6454042"/>
              <a:gd name="connsiteY0-42" fmla="*/ 62493 h 349247"/>
              <a:gd name="connsiteX1-43" fmla="*/ 4122228 w 6454042"/>
              <a:gd name="connsiteY1-44" fmla="*/ 17700 h 349247"/>
              <a:gd name="connsiteX2-45" fmla="*/ 4051911 w 6454042"/>
              <a:gd name="connsiteY2-46" fmla="*/ 348243 h 349247"/>
              <a:gd name="connsiteX3-47" fmla="*/ 6454042 w 6454042"/>
              <a:gd name="connsiteY3-48" fmla="*/ 102344 h 349247"/>
              <a:gd name="connsiteX0-49" fmla="*/ 0 w 4341830"/>
              <a:gd name="connsiteY0-50" fmla="*/ 62493 h 348243"/>
              <a:gd name="connsiteX1-51" fmla="*/ 4122228 w 4341830"/>
              <a:gd name="connsiteY1-52" fmla="*/ 17700 h 348243"/>
              <a:gd name="connsiteX2-53" fmla="*/ 4051911 w 4341830"/>
              <a:gd name="connsiteY2-54" fmla="*/ 348243 h 348243"/>
              <a:gd name="connsiteX0-55" fmla="*/ 0 w 4122228"/>
              <a:gd name="connsiteY0-56" fmla="*/ 62493 h 62493"/>
              <a:gd name="connsiteX1-57" fmla="*/ 4122228 w 4122228"/>
              <a:gd name="connsiteY1-58" fmla="*/ 17700 h 62493"/>
              <a:gd name="connsiteX0-59" fmla="*/ 0 w 4122228"/>
              <a:gd name="connsiteY0-60" fmla="*/ 44793 h 66159"/>
              <a:gd name="connsiteX1-61" fmla="*/ 4122228 w 4122228"/>
              <a:gd name="connsiteY1-62" fmla="*/ 0 h 66159"/>
              <a:gd name="connsiteX0-63" fmla="*/ 0 w 4245691"/>
              <a:gd name="connsiteY0-64" fmla="*/ 156004 h 156004"/>
              <a:gd name="connsiteX1-65" fmla="*/ 4245691 w 4245691"/>
              <a:gd name="connsiteY1-66" fmla="*/ 0 h 156004"/>
              <a:gd name="connsiteX0-67" fmla="*/ 0 w 4245691"/>
              <a:gd name="connsiteY0-68" fmla="*/ 156004 h 163985"/>
              <a:gd name="connsiteX1-69" fmla="*/ 4245691 w 4245691"/>
              <a:gd name="connsiteY1-70" fmla="*/ 0 h 163985"/>
              <a:gd name="connsiteX0-71" fmla="*/ 0 w 5449458"/>
              <a:gd name="connsiteY0-72" fmla="*/ 143648 h 143648"/>
              <a:gd name="connsiteX1-73" fmla="*/ 5449458 w 5449458"/>
              <a:gd name="connsiteY1-74" fmla="*/ 0 h 143648"/>
              <a:gd name="connsiteX0-75" fmla="*/ 0 w 5449458"/>
              <a:gd name="connsiteY0-76" fmla="*/ 143648 h 260913"/>
              <a:gd name="connsiteX1-77" fmla="*/ 1990356 w 5449458"/>
              <a:gd name="connsiteY1-78" fmla="*/ 260339 h 260913"/>
              <a:gd name="connsiteX2-79" fmla="*/ 5449458 w 5449458"/>
              <a:gd name="connsiteY2-80" fmla="*/ 0 h 260913"/>
              <a:gd name="connsiteX0-81" fmla="*/ 0 w 4693246"/>
              <a:gd name="connsiteY0-82" fmla="*/ 169 h 463018"/>
              <a:gd name="connsiteX1-83" fmla="*/ 1234144 w 4693246"/>
              <a:gd name="connsiteY1-84" fmla="*/ 462849 h 463018"/>
              <a:gd name="connsiteX2-85" fmla="*/ 4693246 w 4693246"/>
              <a:gd name="connsiteY2-86" fmla="*/ 202510 h 463018"/>
              <a:gd name="connsiteX0-87" fmla="*/ 153395 w 4846641"/>
              <a:gd name="connsiteY0-88" fmla="*/ 0 h 462988"/>
              <a:gd name="connsiteX1-89" fmla="*/ 1387539 w 4846641"/>
              <a:gd name="connsiteY1-90" fmla="*/ 462680 h 462988"/>
              <a:gd name="connsiteX2-91" fmla="*/ 4846641 w 4846641"/>
              <a:gd name="connsiteY2-92" fmla="*/ 202341 h 462988"/>
              <a:gd name="connsiteX0-93" fmla="*/ 212160 w 4457851"/>
              <a:gd name="connsiteY0-94" fmla="*/ 0 h 462988"/>
              <a:gd name="connsiteX1-95" fmla="*/ 998749 w 4457851"/>
              <a:gd name="connsiteY1-96" fmla="*/ 462680 h 462988"/>
              <a:gd name="connsiteX2-97" fmla="*/ 4457851 w 4457851"/>
              <a:gd name="connsiteY2-98" fmla="*/ 202341 h 462988"/>
              <a:gd name="connsiteX0-99" fmla="*/ 238795 w 4484486"/>
              <a:gd name="connsiteY0-100" fmla="*/ 0 h 462868"/>
              <a:gd name="connsiteX1-101" fmla="*/ 1025384 w 4484486"/>
              <a:gd name="connsiteY1-102" fmla="*/ 462680 h 462868"/>
              <a:gd name="connsiteX2-103" fmla="*/ 4484486 w 4484486"/>
              <a:gd name="connsiteY2-104" fmla="*/ 202341 h 462868"/>
              <a:gd name="connsiteX0-105" fmla="*/ 410770 w 4656461"/>
              <a:gd name="connsiteY0-106" fmla="*/ 0 h 425815"/>
              <a:gd name="connsiteX1-107" fmla="*/ 595476 w 4656461"/>
              <a:gd name="connsiteY1-108" fmla="*/ 425610 h 425815"/>
              <a:gd name="connsiteX2-109" fmla="*/ 4656461 w 4656461"/>
              <a:gd name="connsiteY2-110" fmla="*/ 202341 h 425815"/>
              <a:gd name="connsiteX0-111" fmla="*/ 410770 w 4656461"/>
              <a:gd name="connsiteY0-112" fmla="*/ 0 h 364069"/>
              <a:gd name="connsiteX1-113" fmla="*/ 595476 w 4656461"/>
              <a:gd name="connsiteY1-114" fmla="*/ 363827 h 364069"/>
              <a:gd name="connsiteX2-115" fmla="*/ 4656461 w 4656461"/>
              <a:gd name="connsiteY2-116" fmla="*/ 202341 h 364069"/>
              <a:gd name="connsiteX0-117" fmla="*/ 558636 w 4511100"/>
              <a:gd name="connsiteY0-118" fmla="*/ 0 h 388767"/>
              <a:gd name="connsiteX1-119" fmla="*/ 450115 w 4511100"/>
              <a:gd name="connsiteY1-120" fmla="*/ 388541 h 388767"/>
              <a:gd name="connsiteX2-121" fmla="*/ 4511100 w 4511100"/>
              <a:gd name="connsiteY2-122" fmla="*/ 227055 h 388767"/>
              <a:gd name="connsiteX0-123" fmla="*/ 445007 w 4613533"/>
              <a:gd name="connsiteY0-124" fmla="*/ 0 h 413467"/>
              <a:gd name="connsiteX1-125" fmla="*/ 552548 w 4613533"/>
              <a:gd name="connsiteY1-126" fmla="*/ 413255 h 413467"/>
              <a:gd name="connsiteX2-127" fmla="*/ 4613533 w 4613533"/>
              <a:gd name="connsiteY2-128" fmla="*/ 251769 h 413467"/>
              <a:gd name="connsiteX0-129" fmla="*/ 437894 w 4606420"/>
              <a:gd name="connsiteY0-130" fmla="*/ 0 h 351722"/>
              <a:gd name="connsiteX1-131" fmla="*/ 560868 w 4606420"/>
              <a:gd name="connsiteY1-132" fmla="*/ 351471 h 351722"/>
              <a:gd name="connsiteX2-133" fmla="*/ 4606420 w 4606420"/>
              <a:gd name="connsiteY2-134" fmla="*/ 251769 h 351722"/>
              <a:gd name="connsiteX0-135" fmla="*/ 424068 w 4592594"/>
              <a:gd name="connsiteY0-136" fmla="*/ 0 h 401116"/>
              <a:gd name="connsiteX1-137" fmla="*/ 577907 w 4592594"/>
              <a:gd name="connsiteY1-138" fmla="*/ 400898 h 401116"/>
              <a:gd name="connsiteX2-139" fmla="*/ 4592594 w 4592594"/>
              <a:gd name="connsiteY2-140" fmla="*/ 251769 h 401116"/>
              <a:gd name="connsiteX0-141" fmla="*/ 424068 w 4592594"/>
              <a:gd name="connsiteY0-142" fmla="*/ 0 h 401116"/>
              <a:gd name="connsiteX1-143" fmla="*/ 577907 w 4592594"/>
              <a:gd name="connsiteY1-144" fmla="*/ 400898 h 401116"/>
              <a:gd name="connsiteX2-145" fmla="*/ 4592594 w 4592594"/>
              <a:gd name="connsiteY2-146" fmla="*/ 338266 h 401116"/>
              <a:gd name="connsiteX0-147" fmla="*/ 391353 w 4638179"/>
              <a:gd name="connsiteY0-148" fmla="*/ 0 h 401116"/>
              <a:gd name="connsiteX1-149" fmla="*/ 623492 w 4638179"/>
              <a:gd name="connsiteY1-150" fmla="*/ 400898 h 401116"/>
              <a:gd name="connsiteX2-151" fmla="*/ 4638179 w 4638179"/>
              <a:gd name="connsiteY2-152" fmla="*/ 338266 h 401116"/>
              <a:gd name="connsiteX0-153" fmla="*/ 391353 w 4904398"/>
              <a:gd name="connsiteY0-154" fmla="*/ 0 h 401116"/>
              <a:gd name="connsiteX1-155" fmla="*/ 623492 w 4904398"/>
              <a:gd name="connsiteY1-156" fmla="*/ 400898 h 401116"/>
              <a:gd name="connsiteX2-157" fmla="*/ 4904398 w 4904398"/>
              <a:gd name="connsiteY2-158" fmla="*/ 322224 h 40111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4904398" h="401116">
                <a:moveTo>
                  <a:pt x="391353" y="0"/>
                </a:moveTo>
                <a:cubicBezTo>
                  <a:pt x="-226127" y="38897"/>
                  <a:pt x="-86259" y="411428"/>
                  <a:pt x="623492" y="400898"/>
                </a:cubicBezTo>
                <a:lnTo>
                  <a:pt x="4904398" y="322224"/>
                </a:lnTo>
              </a:path>
            </a:pathLst>
          </a:custGeom>
          <a:noFill/>
          <a:ln w="25400" cap="rnd">
            <a:solidFill>
              <a:schemeClr val="tx1">
                <a:lumMod val="85000"/>
                <a:lumOff val="15000"/>
              </a:schemeClr>
            </a:solidFill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4"/>
          <p:cNvSpPr>
            <a:spLocks noEditPoints="1"/>
          </p:cNvSpPr>
          <p:nvPr/>
        </p:nvSpPr>
        <p:spPr bwMode="auto">
          <a:xfrm>
            <a:off x="9499550" y="1878892"/>
            <a:ext cx="793394" cy="459363"/>
          </a:xfrm>
          <a:custGeom>
            <a:avLst/>
            <a:gdLst>
              <a:gd name="T0" fmla="*/ 97 w 97"/>
              <a:gd name="T1" fmla="*/ 16 h 63"/>
              <a:gd name="T2" fmla="*/ 90 w 97"/>
              <a:gd name="T3" fmla="*/ 22 h 63"/>
              <a:gd name="T4" fmla="*/ 75 w 97"/>
              <a:gd name="T5" fmla="*/ 33 h 63"/>
              <a:gd name="T6" fmla="*/ 46 w 97"/>
              <a:gd name="T7" fmla="*/ 51 h 63"/>
              <a:gd name="T8" fmla="*/ 29 w 97"/>
              <a:gd name="T9" fmla="*/ 63 h 63"/>
              <a:gd name="T10" fmla="*/ 26 w 97"/>
              <a:gd name="T11" fmla="*/ 62 h 63"/>
              <a:gd name="T12" fmla="*/ 16 w 97"/>
              <a:gd name="T13" fmla="*/ 47 h 63"/>
              <a:gd name="T14" fmla="*/ 2 w 97"/>
              <a:gd name="T15" fmla="*/ 48 h 63"/>
              <a:gd name="T16" fmla="*/ 10 w 97"/>
              <a:gd name="T17" fmla="*/ 28 h 63"/>
              <a:gd name="T18" fmla="*/ 10 w 97"/>
              <a:gd name="T19" fmla="*/ 26 h 63"/>
              <a:gd name="T20" fmla="*/ 18 w 97"/>
              <a:gd name="T21" fmla="*/ 0 h 63"/>
              <a:gd name="T22" fmla="*/ 40 w 97"/>
              <a:gd name="T23" fmla="*/ 5 h 63"/>
              <a:gd name="T24" fmla="*/ 75 w 97"/>
              <a:gd name="T25" fmla="*/ 13 h 63"/>
              <a:gd name="T26" fmla="*/ 94 w 97"/>
              <a:gd name="T27" fmla="*/ 15 h 63"/>
              <a:gd name="T28" fmla="*/ 97 w 97"/>
              <a:gd name="T29" fmla="*/ 16 h 63"/>
              <a:gd name="T30" fmla="*/ 20 w 97"/>
              <a:gd name="T31" fmla="*/ 3 h 63"/>
              <a:gd name="T32" fmla="*/ 16 w 97"/>
              <a:gd name="T33" fmla="*/ 18 h 63"/>
              <a:gd name="T34" fmla="*/ 14 w 97"/>
              <a:gd name="T35" fmla="*/ 26 h 63"/>
              <a:gd name="T36" fmla="*/ 65 w 97"/>
              <a:gd name="T37" fmla="*/ 20 h 63"/>
              <a:gd name="T38" fmla="*/ 86 w 97"/>
              <a:gd name="T39" fmla="*/ 17 h 63"/>
              <a:gd name="T40" fmla="*/ 20 w 97"/>
              <a:gd name="T41" fmla="*/ 3 h 63"/>
              <a:gd name="T42" fmla="*/ 14 w 97"/>
              <a:gd name="T43" fmla="*/ 38 h 63"/>
              <a:gd name="T44" fmla="*/ 28 w 97"/>
              <a:gd name="T45" fmla="*/ 60 h 63"/>
              <a:gd name="T46" fmla="*/ 82 w 97"/>
              <a:gd name="T47" fmla="*/ 24 h 63"/>
              <a:gd name="T48" fmla="*/ 82 w 97"/>
              <a:gd name="T49" fmla="*/ 23 h 63"/>
              <a:gd name="T50" fmla="*/ 14 w 97"/>
              <a:gd name="T51" fmla="*/ 38 h 63"/>
              <a:gd name="T52" fmla="*/ 13 w 97"/>
              <a:gd name="T53" fmla="*/ 29 h 63"/>
              <a:gd name="T54" fmla="*/ 7 w 97"/>
              <a:gd name="T55" fmla="*/ 40 h 63"/>
              <a:gd name="T56" fmla="*/ 12 w 97"/>
              <a:gd name="T57" fmla="*/ 35 h 63"/>
              <a:gd name="T58" fmla="*/ 15 w 97"/>
              <a:gd name="T59" fmla="*/ 36 h 63"/>
              <a:gd name="T60" fmla="*/ 57 w 97"/>
              <a:gd name="T61" fmla="*/ 27 h 63"/>
              <a:gd name="T62" fmla="*/ 77 w 97"/>
              <a:gd name="T63" fmla="*/ 21 h 63"/>
              <a:gd name="T64" fmla="*/ 13 w 97"/>
              <a:gd name="T65" fmla="*/ 29 h 63"/>
              <a:gd name="T66" fmla="*/ 6 w 97"/>
              <a:gd name="T67" fmla="*/ 45 h 63"/>
              <a:gd name="T68" fmla="*/ 14 w 97"/>
              <a:gd name="T69" fmla="*/ 44 h 63"/>
              <a:gd name="T70" fmla="*/ 11 w 97"/>
              <a:gd name="T71" fmla="*/ 39 h 63"/>
              <a:gd name="T72" fmla="*/ 6 w 97"/>
              <a:gd name="T73" fmla="*/ 45 h 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97" h="63">
                <a:moveTo>
                  <a:pt x="97" y="16"/>
                </a:moveTo>
                <a:cubicBezTo>
                  <a:pt x="96" y="20"/>
                  <a:pt x="92" y="19"/>
                  <a:pt x="90" y="22"/>
                </a:cubicBezTo>
                <a:cubicBezTo>
                  <a:pt x="85" y="24"/>
                  <a:pt x="80" y="29"/>
                  <a:pt x="75" y="33"/>
                </a:cubicBezTo>
                <a:cubicBezTo>
                  <a:pt x="65" y="38"/>
                  <a:pt x="56" y="45"/>
                  <a:pt x="46" y="51"/>
                </a:cubicBezTo>
                <a:cubicBezTo>
                  <a:pt x="40" y="54"/>
                  <a:pt x="35" y="58"/>
                  <a:pt x="29" y="63"/>
                </a:cubicBezTo>
                <a:cubicBezTo>
                  <a:pt x="28" y="62"/>
                  <a:pt x="27" y="62"/>
                  <a:pt x="26" y="62"/>
                </a:cubicBezTo>
                <a:cubicBezTo>
                  <a:pt x="22" y="57"/>
                  <a:pt x="20" y="52"/>
                  <a:pt x="16" y="47"/>
                </a:cubicBezTo>
                <a:cubicBezTo>
                  <a:pt x="12" y="47"/>
                  <a:pt x="6" y="49"/>
                  <a:pt x="2" y="48"/>
                </a:cubicBezTo>
                <a:cubicBezTo>
                  <a:pt x="0" y="42"/>
                  <a:pt x="7" y="35"/>
                  <a:pt x="10" y="28"/>
                </a:cubicBezTo>
                <a:cubicBezTo>
                  <a:pt x="10" y="27"/>
                  <a:pt x="10" y="26"/>
                  <a:pt x="10" y="26"/>
                </a:cubicBezTo>
                <a:cubicBezTo>
                  <a:pt x="13" y="17"/>
                  <a:pt x="15" y="8"/>
                  <a:pt x="18" y="0"/>
                </a:cubicBezTo>
                <a:cubicBezTo>
                  <a:pt x="25" y="0"/>
                  <a:pt x="33" y="4"/>
                  <a:pt x="40" y="5"/>
                </a:cubicBezTo>
                <a:cubicBezTo>
                  <a:pt x="51" y="8"/>
                  <a:pt x="63" y="10"/>
                  <a:pt x="75" y="13"/>
                </a:cubicBezTo>
                <a:cubicBezTo>
                  <a:pt x="81" y="13"/>
                  <a:pt x="88" y="15"/>
                  <a:pt x="94" y="15"/>
                </a:cubicBezTo>
                <a:cubicBezTo>
                  <a:pt x="95" y="15"/>
                  <a:pt x="96" y="14"/>
                  <a:pt x="97" y="16"/>
                </a:cubicBezTo>
                <a:close/>
                <a:moveTo>
                  <a:pt x="20" y="3"/>
                </a:moveTo>
                <a:cubicBezTo>
                  <a:pt x="18" y="8"/>
                  <a:pt x="16" y="13"/>
                  <a:pt x="16" y="18"/>
                </a:cubicBezTo>
                <a:cubicBezTo>
                  <a:pt x="15" y="21"/>
                  <a:pt x="13" y="23"/>
                  <a:pt x="14" y="26"/>
                </a:cubicBezTo>
                <a:cubicBezTo>
                  <a:pt x="31" y="24"/>
                  <a:pt x="48" y="21"/>
                  <a:pt x="65" y="20"/>
                </a:cubicBezTo>
                <a:cubicBezTo>
                  <a:pt x="72" y="18"/>
                  <a:pt x="80" y="19"/>
                  <a:pt x="86" y="17"/>
                </a:cubicBezTo>
                <a:cubicBezTo>
                  <a:pt x="64" y="14"/>
                  <a:pt x="41" y="7"/>
                  <a:pt x="20" y="3"/>
                </a:cubicBezTo>
                <a:close/>
                <a:moveTo>
                  <a:pt x="14" y="38"/>
                </a:moveTo>
                <a:cubicBezTo>
                  <a:pt x="19" y="45"/>
                  <a:pt x="22" y="53"/>
                  <a:pt x="28" y="60"/>
                </a:cubicBezTo>
                <a:cubicBezTo>
                  <a:pt x="46" y="48"/>
                  <a:pt x="64" y="37"/>
                  <a:pt x="82" y="24"/>
                </a:cubicBezTo>
                <a:cubicBezTo>
                  <a:pt x="82" y="23"/>
                  <a:pt x="82" y="23"/>
                  <a:pt x="82" y="23"/>
                </a:cubicBezTo>
                <a:cubicBezTo>
                  <a:pt x="59" y="29"/>
                  <a:pt x="37" y="35"/>
                  <a:pt x="14" y="38"/>
                </a:cubicBezTo>
                <a:close/>
                <a:moveTo>
                  <a:pt x="13" y="29"/>
                </a:moveTo>
                <a:cubicBezTo>
                  <a:pt x="11" y="33"/>
                  <a:pt x="8" y="37"/>
                  <a:pt x="7" y="40"/>
                </a:cubicBezTo>
                <a:cubicBezTo>
                  <a:pt x="9" y="39"/>
                  <a:pt x="9" y="36"/>
                  <a:pt x="12" y="35"/>
                </a:cubicBezTo>
                <a:cubicBezTo>
                  <a:pt x="13" y="35"/>
                  <a:pt x="14" y="35"/>
                  <a:pt x="15" y="36"/>
                </a:cubicBezTo>
                <a:cubicBezTo>
                  <a:pt x="29" y="33"/>
                  <a:pt x="43" y="30"/>
                  <a:pt x="57" y="27"/>
                </a:cubicBezTo>
                <a:cubicBezTo>
                  <a:pt x="64" y="24"/>
                  <a:pt x="70" y="23"/>
                  <a:pt x="77" y="21"/>
                </a:cubicBezTo>
                <a:cubicBezTo>
                  <a:pt x="55" y="23"/>
                  <a:pt x="34" y="25"/>
                  <a:pt x="13" y="29"/>
                </a:cubicBezTo>
                <a:close/>
                <a:moveTo>
                  <a:pt x="6" y="45"/>
                </a:moveTo>
                <a:cubicBezTo>
                  <a:pt x="9" y="46"/>
                  <a:pt x="12" y="44"/>
                  <a:pt x="14" y="44"/>
                </a:cubicBezTo>
                <a:cubicBezTo>
                  <a:pt x="13" y="42"/>
                  <a:pt x="13" y="41"/>
                  <a:pt x="11" y="39"/>
                </a:cubicBezTo>
                <a:cubicBezTo>
                  <a:pt x="10" y="41"/>
                  <a:pt x="8" y="43"/>
                  <a:pt x="6" y="45"/>
                </a:cubicBezTo>
                <a:close/>
              </a:path>
            </a:pathLst>
          </a:custGeom>
          <a:solidFill>
            <a:srgbClr val="FF3E3E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" name="任意多边形 5"/>
          <p:cNvSpPr/>
          <p:nvPr/>
        </p:nvSpPr>
        <p:spPr>
          <a:xfrm>
            <a:off x="4986867" y="2103450"/>
            <a:ext cx="4468914" cy="317376"/>
          </a:xfrm>
          <a:custGeom>
            <a:avLst/>
            <a:gdLst>
              <a:gd name="connsiteX0" fmla="*/ 0 w 6766560"/>
              <a:gd name="connsiteY0" fmla="*/ 39809 h 361457"/>
              <a:gd name="connsiteX1" fmla="*/ 4411980 w 6766560"/>
              <a:gd name="connsiteY1" fmla="*/ 28379 h 361457"/>
              <a:gd name="connsiteX2" fmla="*/ 4023360 w 6766560"/>
              <a:gd name="connsiteY2" fmla="*/ 359849 h 361457"/>
              <a:gd name="connsiteX3" fmla="*/ 6766560 w 6766560"/>
              <a:gd name="connsiteY3" fmla="*/ 131249 h 361457"/>
              <a:gd name="connsiteX0-1" fmla="*/ 0 w 6766560"/>
              <a:gd name="connsiteY0-2" fmla="*/ 75291 h 398381"/>
              <a:gd name="connsiteX1-3" fmla="*/ 4369154 w 6766560"/>
              <a:gd name="connsiteY1-4" fmla="*/ 18141 h 398381"/>
              <a:gd name="connsiteX2-5" fmla="*/ 4023360 w 6766560"/>
              <a:gd name="connsiteY2-6" fmla="*/ 395331 h 398381"/>
              <a:gd name="connsiteX3-7" fmla="*/ 6766560 w 6766560"/>
              <a:gd name="connsiteY3-8" fmla="*/ 166731 h 398381"/>
              <a:gd name="connsiteX0-9" fmla="*/ 0 w 6766560"/>
              <a:gd name="connsiteY0-10" fmla="*/ 71354 h 339035"/>
              <a:gd name="connsiteX1-11" fmla="*/ 4369154 w 6766560"/>
              <a:gd name="connsiteY1-12" fmla="*/ 14204 h 339035"/>
              <a:gd name="connsiteX2-13" fmla="*/ 4351696 w 6766560"/>
              <a:gd name="connsiteY2-14" fmla="*/ 334244 h 339035"/>
              <a:gd name="connsiteX3-15" fmla="*/ 6766560 w 6766560"/>
              <a:gd name="connsiteY3-16" fmla="*/ 162794 h 339035"/>
              <a:gd name="connsiteX0-17" fmla="*/ 0 w 7194823"/>
              <a:gd name="connsiteY0-18" fmla="*/ 71354 h 334304"/>
              <a:gd name="connsiteX1-19" fmla="*/ 4369154 w 7194823"/>
              <a:gd name="connsiteY1-20" fmla="*/ 14204 h 334304"/>
              <a:gd name="connsiteX2-21" fmla="*/ 4351696 w 7194823"/>
              <a:gd name="connsiteY2-22" fmla="*/ 334244 h 334304"/>
              <a:gd name="connsiteX3-23" fmla="*/ 7194823 w 7194823"/>
              <a:gd name="connsiteY3-24" fmla="*/ 37064 h 334304"/>
              <a:gd name="connsiteX0-25" fmla="*/ 0 w 7194823"/>
              <a:gd name="connsiteY0-26" fmla="*/ 72918 h 358721"/>
              <a:gd name="connsiteX1-27" fmla="*/ 4369154 w 7194823"/>
              <a:gd name="connsiteY1-28" fmla="*/ 15768 h 358721"/>
              <a:gd name="connsiteX2-29" fmla="*/ 4051911 w 7194823"/>
              <a:gd name="connsiteY2-30" fmla="*/ 358668 h 358721"/>
              <a:gd name="connsiteX3-31" fmla="*/ 7194823 w 7194823"/>
              <a:gd name="connsiteY3-32" fmla="*/ 38628 h 358721"/>
              <a:gd name="connsiteX0-33" fmla="*/ 0 w 6454042"/>
              <a:gd name="connsiteY0-34" fmla="*/ 72918 h 359955"/>
              <a:gd name="connsiteX1-35" fmla="*/ 4369154 w 6454042"/>
              <a:gd name="connsiteY1-36" fmla="*/ 15768 h 359955"/>
              <a:gd name="connsiteX2-37" fmla="*/ 4051911 w 6454042"/>
              <a:gd name="connsiteY2-38" fmla="*/ 358668 h 359955"/>
              <a:gd name="connsiteX3-39" fmla="*/ 6454042 w 6454042"/>
              <a:gd name="connsiteY3-40" fmla="*/ 112769 h 359955"/>
              <a:gd name="connsiteX0-41" fmla="*/ 0 w 6454042"/>
              <a:gd name="connsiteY0-42" fmla="*/ 62493 h 349247"/>
              <a:gd name="connsiteX1-43" fmla="*/ 4122228 w 6454042"/>
              <a:gd name="connsiteY1-44" fmla="*/ 17700 h 349247"/>
              <a:gd name="connsiteX2-45" fmla="*/ 4051911 w 6454042"/>
              <a:gd name="connsiteY2-46" fmla="*/ 348243 h 349247"/>
              <a:gd name="connsiteX3-47" fmla="*/ 6454042 w 6454042"/>
              <a:gd name="connsiteY3-48" fmla="*/ 102344 h 349247"/>
              <a:gd name="connsiteX0-49" fmla="*/ 0 w 4341830"/>
              <a:gd name="connsiteY0-50" fmla="*/ 62493 h 348243"/>
              <a:gd name="connsiteX1-51" fmla="*/ 4122228 w 4341830"/>
              <a:gd name="connsiteY1-52" fmla="*/ 17700 h 348243"/>
              <a:gd name="connsiteX2-53" fmla="*/ 4051911 w 4341830"/>
              <a:gd name="connsiteY2-54" fmla="*/ 348243 h 348243"/>
              <a:gd name="connsiteX0-55" fmla="*/ 0 w 4122228"/>
              <a:gd name="connsiteY0-56" fmla="*/ 62493 h 62493"/>
              <a:gd name="connsiteX1-57" fmla="*/ 4122228 w 4122228"/>
              <a:gd name="connsiteY1-58" fmla="*/ 17700 h 62493"/>
              <a:gd name="connsiteX0-59" fmla="*/ 0 w 4122228"/>
              <a:gd name="connsiteY0-60" fmla="*/ 44793 h 66159"/>
              <a:gd name="connsiteX1-61" fmla="*/ 4122228 w 4122228"/>
              <a:gd name="connsiteY1-62" fmla="*/ 0 h 66159"/>
              <a:gd name="connsiteX0-63" fmla="*/ 0 w 4245691"/>
              <a:gd name="connsiteY0-64" fmla="*/ 156004 h 156004"/>
              <a:gd name="connsiteX1-65" fmla="*/ 4245691 w 4245691"/>
              <a:gd name="connsiteY1-66" fmla="*/ 0 h 156004"/>
              <a:gd name="connsiteX0-67" fmla="*/ 0 w 4245691"/>
              <a:gd name="connsiteY0-68" fmla="*/ 156004 h 163985"/>
              <a:gd name="connsiteX1-69" fmla="*/ 4245691 w 4245691"/>
              <a:gd name="connsiteY1-70" fmla="*/ 0 h 163985"/>
              <a:gd name="connsiteX0-71" fmla="*/ 0 w 5449458"/>
              <a:gd name="connsiteY0-72" fmla="*/ 143648 h 143648"/>
              <a:gd name="connsiteX1-73" fmla="*/ 5449458 w 5449458"/>
              <a:gd name="connsiteY1-74" fmla="*/ 0 h 143648"/>
              <a:gd name="connsiteX0-75" fmla="*/ 0 w 5449458"/>
              <a:gd name="connsiteY0-76" fmla="*/ 143648 h 260913"/>
              <a:gd name="connsiteX1-77" fmla="*/ 1990356 w 5449458"/>
              <a:gd name="connsiteY1-78" fmla="*/ 260339 h 260913"/>
              <a:gd name="connsiteX2-79" fmla="*/ 5449458 w 5449458"/>
              <a:gd name="connsiteY2-80" fmla="*/ 0 h 260913"/>
              <a:gd name="connsiteX0-81" fmla="*/ 0 w 4693246"/>
              <a:gd name="connsiteY0-82" fmla="*/ 169 h 463018"/>
              <a:gd name="connsiteX1-83" fmla="*/ 1234144 w 4693246"/>
              <a:gd name="connsiteY1-84" fmla="*/ 462849 h 463018"/>
              <a:gd name="connsiteX2-85" fmla="*/ 4693246 w 4693246"/>
              <a:gd name="connsiteY2-86" fmla="*/ 202510 h 463018"/>
              <a:gd name="connsiteX0-87" fmla="*/ 153395 w 4846641"/>
              <a:gd name="connsiteY0-88" fmla="*/ 0 h 462988"/>
              <a:gd name="connsiteX1-89" fmla="*/ 1387539 w 4846641"/>
              <a:gd name="connsiteY1-90" fmla="*/ 462680 h 462988"/>
              <a:gd name="connsiteX2-91" fmla="*/ 4846641 w 4846641"/>
              <a:gd name="connsiteY2-92" fmla="*/ 202341 h 462988"/>
              <a:gd name="connsiteX0-93" fmla="*/ 212160 w 4457851"/>
              <a:gd name="connsiteY0-94" fmla="*/ 0 h 462988"/>
              <a:gd name="connsiteX1-95" fmla="*/ 998749 w 4457851"/>
              <a:gd name="connsiteY1-96" fmla="*/ 462680 h 462988"/>
              <a:gd name="connsiteX2-97" fmla="*/ 4457851 w 4457851"/>
              <a:gd name="connsiteY2-98" fmla="*/ 202341 h 462988"/>
              <a:gd name="connsiteX0-99" fmla="*/ 238795 w 4484486"/>
              <a:gd name="connsiteY0-100" fmla="*/ 0 h 462868"/>
              <a:gd name="connsiteX1-101" fmla="*/ 1025384 w 4484486"/>
              <a:gd name="connsiteY1-102" fmla="*/ 462680 h 462868"/>
              <a:gd name="connsiteX2-103" fmla="*/ 4484486 w 4484486"/>
              <a:gd name="connsiteY2-104" fmla="*/ 202341 h 462868"/>
              <a:gd name="connsiteX0-105" fmla="*/ 410770 w 4656461"/>
              <a:gd name="connsiteY0-106" fmla="*/ 0 h 425815"/>
              <a:gd name="connsiteX1-107" fmla="*/ 595476 w 4656461"/>
              <a:gd name="connsiteY1-108" fmla="*/ 425610 h 425815"/>
              <a:gd name="connsiteX2-109" fmla="*/ 4656461 w 4656461"/>
              <a:gd name="connsiteY2-110" fmla="*/ 202341 h 425815"/>
              <a:gd name="connsiteX0-111" fmla="*/ 410770 w 4656461"/>
              <a:gd name="connsiteY0-112" fmla="*/ 0 h 364069"/>
              <a:gd name="connsiteX1-113" fmla="*/ 595476 w 4656461"/>
              <a:gd name="connsiteY1-114" fmla="*/ 363827 h 364069"/>
              <a:gd name="connsiteX2-115" fmla="*/ 4656461 w 4656461"/>
              <a:gd name="connsiteY2-116" fmla="*/ 202341 h 364069"/>
              <a:gd name="connsiteX0-117" fmla="*/ 558636 w 4511100"/>
              <a:gd name="connsiteY0-118" fmla="*/ 0 h 388767"/>
              <a:gd name="connsiteX1-119" fmla="*/ 450115 w 4511100"/>
              <a:gd name="connsiteY1-120" fmla="*/ 388541 h 388767"/>
              <a:gd name="connsiteX2-121" fmla="*/ 4511100 w 4511100"/>
              <a:gd name="connsiteY2-122" fmla="*/ 227055 h 388767"/>
              <a:gd name="connsiteX0-123" fmla="*/ 445007 w 4613533"/>
              <a:gd name="connsiteY0-124" fmla="*/ 0 h 413467"/>
              <a:gd name="connsiteX1-125" fmla="*/ 552548 w 4613533"/>
              <a:gd name="connsiteY1-126" fmla="*/ 413255 h 413467"/>
              <a:gd name="connsiteX2-127" fmla="*/ 4613533 w 4613533"/>
              <a:gd name="connsiteY2-128" fmla="*/ 251769 h 413467"/>
              <a:gd name="connsiteX0-129" fmla="*/ 437894 w 4606420"/>
              <a:gd name="connsiteY0-130" fmla="*/ 0 h 351722"/>
              <a:gd name="connsiteX1-131" fmla="*/ 560868 w 4606420"/>
              <a:gd name="connsiteY1-132" fmla="*/ 351471 h 351722"/>
              <a:gd name="connsiteX2-133" fmla="*/ 4606420 w 4606420"/>
              <a:gd name="connsiteY2-134" fmla="*/ 251769 h 351722"/>
              <a:gd name="connsiteX0-135" fmla="*/ 424068 w 4592594"/>
              <a:gd name="connsiteY0-136" fmla="*/ 0 h 401116"/>
              <a:gd name="connsiteX1-137" fmla="*/ 577907 w 4592594"/>
              <a:gd name="connsiteY1-138" fmla="*/ 400898 h 401116"/>
              <a:gd name="connsiteX2-139" fmla="*/ 4592594 w 4592594"/>
              <a:gd name="connsiteY2-140" fmla="*/ 251769 h 401116"/>
              <a:gd name="connsiteX0-141" fmla="*/ 424068 w 4592594"/>
              <a:gd name="connsiteY0-142" fmla="*/ 0 h 401116"/>
              <a:gd name="connsiteX1-143" fmla="*/ 577907 w 4592594"/>
              <a:gd name="connsiteY1-144" fmla="*/ 400898 h 401116"/>
              <a:gd name="connsiteX2-145" fmla="*/ 4592594 w 4592594"/>
              <a:gd name="connsiteY2-146" fmla="*/ 338266 h 401116"/>
              <a:gd name="connsiteX0-147" fmla="*/ 391353 w 4638179"/>
              <a:gd name="connsiteY0-148" fmla="*/ 0 h 401116"/>
              <a:gd name="connsiteX1-149" fmla="*/ 623492 w 4638179"/>
              <a:gd name="connsiteY1-150" fmla="*/ 400898 h 401116"/>
              <a:gd name="connsiteX2-151" fmla="*/ 4638179 w 4638179"/>
              <a:gd name="connsiteY2-152" fmla="*/ 338266 h 401116"/>
              <a:gd name="connsiteX0-153" fmla="*/ 391353 w 4904398"/>
              <a:gd name="connsiteY0-154" fmla="*/ 0 h 401116"/>
              <a:gd name="connsiteX1-155" fmla="*/ 623492 w 4904398"/>
              <a:gd name="connsiteY1-156" fmla="*/ 400898 h 401116"/>
              <a:gd name="connsiteX2-157" fmla="*/ 4904398 w 4904398"/>
              <a:gd name="connsiteY2-158" fmla="*/ 322224 h 40111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4904398" h="401116">
                <a:moveTo>
                  <a:pt x="391353" y="0"/>
                </a:moveTo>
                <a:cubicBezTo>
                  <a:pt x="-226127" y="38897"/>
                  <a:pt x="-86259" y="411428"/>
                  <a:pt x="623492" y="400898"/>
                </a:cubicBezTo>
                <a:lnTo>
                  <a:pt x="4904398" y="322224"/>
                </a:lnTo>
              </a:path>
            </a:pathLst>
          </a:custGeom>
          <a:noFill/>
          <a:ln w="25400" cap="rnd">
            <a:solidFill>
              <a:schemeClr val="tx1">
                <a:lumMod val="85000"/>
                <a:lumOff val="15000"/>
              </a:schemeClr>
            </a:solidFill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6010254" y="1862627"/>
            <a:ext cx="31347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dist">
              <a:defRPr/>
            </a:pPr>
            <a:r>
              <a:rPr lang="en-US" altLang="zh-CN" sz="2800" dirty="0">
                <a:latin typeface="方正静蕾简体" panose="02000000000000000000" pitchFamily="2" charset="-122"/>
                <a:ea typeface="方正静蕾简体" panose="02000000000000000000" pitchFamily="2" charset="-122"/>
              </a:rPr>
              <a:t>.</a:t>
            </a:r>
            <a:endParaRPr lang="zh-CN" altLang="en-US" sz="2800" kern="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Freeform 34"/>
          <p:cNvSpPr>
            <a:spLocks noEditPoints="1"/>
          </p:cNvSpPr>
          <p:nvPr/>
        </p:nvSpPr>
        <p:spPr bwMode="auto">
          <a:xfrm>
            <a:off x="10061607" y="2907738"/>
            <a:ext cx="793394" cy="459363"/>
          </a:xfrm>
          <a:custGeom>
            <a:avLst/>
            <a:gdLst>
              <a:gd name="T0" fmla="*/ 97 w 97"/>
              <a:gd name="T1" fmla="*/ 16 h 63"/>
              <a:gd name="T2" fmla="*/ 90 w 97"/>
              <a:gd name="T3" fmla="*/ 22 h 63"/>
              <a:gd name="T4" fmla="*/ 75 w 97"/>
              <a:gd name="T5" fmla="*/ 33 h 63"/>
              <a:gd name="T6" fmla="*/ 46 w 97"/>
              <a:gd name="T7" fmla="*/ 51 h 63"/>
              <a:gd name="T8" fmla="*/ 29 w 97"/>
              <a:gd name="T9" fmla="*/ 63 h 63"/>
              <a:gd name="T10" fmla="*/ 26 w 97"/>
              <a:gd name="T11" fmla="*/ 62 h 63"/>
              <a:gd name="T12" fmla="*/ 16 w 97"/>
              <a:gd name="T13" fmla="*/ 47 h 63"/>
              <a:gd name="T14" fmla="*/ 2 w 97"/>
              <a:gd name="T15" fmla="*/ 48 h 63"/>
              <a:gd name="T16" fmla="*/ 10 w 97"/>
              <a:gd name="T17" fmla="*/ 28 h 63"/>
              <a:gd name="T18" fmla="*/ 10 w 97"/>
              <a:gd name="T19" fmla="*/ 26 h 63"/>
              <a:gd name="T20" fmla="*/ 18 w 97"/>
              <a:gd name="T21" fmla="*/ 0 h 63"/>
              <a:gd name="T22" fmla="*/ 40 w 97"/>
              <a:gd name="T23" fmla="*/ 5 h 63"/>
              <a:gd name="T24" fmla="*/ 75 w 97"/>
              <a:gd name="T25" fmla="*/ 13 h 63"/>
              <a:gd name="T26" fmla="*/ 94 w 97"/>
              <a:gd name="T27" fmla="*/ 15 h 63"/>
              <a:gd name="T28" fmla="*/ 97 w 97"/>
              <a:gd name="T29" fmla="*/ 16 h 63"/>
              <a:gd name="T30" fmla="*/ 20 w 97"/>
              <a:gd name="T31" fmla="*/ 3 h 63"/>
              <a:gd name="T32" fmla="*/ 16 w 97"/>
              <a:gd name="T33" fmla="*/ 18 h 63"/>
              <a:gd name="T34" fmla="*/ 14 w 97"/>
              <a:gd name="T35" fmla="*/ 26 h 63"/>
              <a:gd name="T36" fmla="*/ 65 w 97"/>
              <a:gd name="T37" fmla="*/ 20 h 63"/>
              <a:gd name="T38" fmla="*/ 86 w 97"/>
              <a:gd name="T39" fmla="*/ 17 h 63"/>
              <a:gd name="T40" fmla="*/ 20 w 97"/>
              <a:gd name="T41" fmla="*/ 3 h 63"/>
              <a:gd name="T42" fmla="*/ 14 w 97"/>
              <a:gd name="T43" fmla="*/ 38 h 63"/>
              <a:gd name="T44" fmla="*/ 28 w 97"/>
              <a:gd name="T45" fmla="*/ 60 h 63"/>
              <a:gd name="T46" fmla="*/ 82 w 97"/>
              <a:gd name="T47" fmla="*/ 24 h 63"/>
              <a:gd name="T48" fmla="*/ 82 w 97"/>
              <a:gd name="T49" fmla="*/ 23 h 63"/>
              <a:gd name="T50" fmla="*/ 14 w 97"/>
              <a:gd name="T51" fmla="*/ 38 h 63"/>
              <a:gd name="T52" fmla="*/ 13 w 97"/>
              <a:gd name="T53" fmla="*/ 29 h 63"/>
              <a:gd name="T54" fmla="*/ 7 w 97"/>
              <a:gd name="T55" fmla="*/ 40 h 63"/>
              <a:gd name="T56" fmla="*/ 12 w 97"/>
              <a:gd name="T57" fmla="*/ 35 h 63"/>
              <a:gd name="T58" fmla="*/ 15 w 97"/>
              <a:gd name="T59" fmla="*/ 36 h 63"/>
              <a:gd name="T60" fmla="*/ 57 w 97"/>
              <a:gd name="T61" fmla="*/ 27 h 63"/>
              <a:gd name="T62" fmla="*/ 77 w 97"/>
              <a:gd name="T63" fmla="*/ 21 h 63"/>
              <a:gd name="T64" fmla="*/ 13 w 97"/>
              <a:gd name="T65" fmla="*/ 29 h 63"/>
              <a:gd name="T66" fmla="*/ 6 w 97"/>
              <a:gd name="T67" fmla="*/ 45 h 63"/>
              <a:gd name="T68" fmla="*/ 14 w 97"/>
              <a:gd name="T69" fmla="*/ 44 h 63"/>
              <a:gd name="T70" fmla="*/ 11 w 97"/>
              <a:gd name="T71" fmla="*/ 39 h 63"/>
              <a:gd name="T72" fmla="*/ 6 w 97"/>
              <a:gd name="T73" fmla="*/ 45 h 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97" h="63">
                <a:moveTo>
                  <a:pt x="97" y="16"/>
                </a:moveTo>
                <a:cubicBezTo>
                  <a:pt x="96" y="20"/>
                  <a:pt x="92" y="19"/>
                  <a:pt x="90" y="22"/>
                </a:cubicBezTo>
                <a:cubicBezTo>
                  <a:pt x="85" y="24"/>
                  <a:pt x="80" y="29"/>
                  <a:pt x="75" y="33"/>
                </a:cubicBezTo>
                <a:cubicBezTo>
                  <a:pt x="65" y="38"/>
                  <a:pt x="56" y="45"/>
                  <a:pt x="46" y="51"/>
                </a:cubicBezTo>
                <a:cubicBezTo>
                  <a:pt x="40" y="54"/>
                  <a:pt x="35" y="58"/>
                  <a:pt x="29" y="63"/>
                </a:cubicBezTo>
                <a:cubicBezTo>
                  <a:pt x="28" y="62"/>
                  <a:pt x="27" y="62"/>
                  <a:pt x="26" y="62"/>
                </a:cubicBezTo>
                <a:cubicBezTo>
                  <a:pt x="22" y="57"/>
                  <a:pt x="20" y="52"/>
                  <a:pt x="16" y="47"/>
                </a:cubicBezTo>
                <a:cubicBezTo>
                  <a:pt x="12" y="47"/>
                  <a:pt x="6" y="49"/>
                  <a:pt x="2" y="48"/>
                </a:cubicBezTo>
                <a:cubicBezTo>
                  <a:pt x="0" y="42"/>
                  <a:pt x="7" y="35"/>
                  <a:pt x="10" y="28"/>
                </a:cubicBezTo>
                <a:cubicBezTo>
                  <a:pt x="10" y="27"/>
                  <a:pt x="10" y="26"/>
                  <a:pt x="10" y="26"/>
                </a:cubicBezTo>
                <a:cubicBezTo>
                  <a:pt x="13" y="17"/>
                  <a:pt x="15" y="8"/>
                  <a:pt x="18" y="0"/>
                </a:cubicBezTo>
                <a:cubicBezTo>
                  <a:pt x="25" y="0"/>
                  <a:pt x="33" y="4"/>
                  <a:pt x="40" y="5"/>
                </a:cubicBezTo>
                <a:cubicBezTo>
                  <a:pt x="51" y="8"/>
                  <a:pt x="63" y="10"/>
                  <a:pt x="75" y="13"/>
                </a:cubicBezTo>
                <a:cubicBezTo>
                  <a:pt x="81" y="13"/>
                  <a:pt x="88" y="15"/>
                  <a:pt x="94" y="15"/>
                </a:cubicBezTo>
                <a:cubicBezTo>
                  <a:pt x="95" y="15"/>
                  <a:pt x="96" y="14"/>
                  <a:pt x="97" y="16"/>
                </a:cubicBezTo>
                <a:close/>
                <a:moveTo>
                  <a:pt x="20" y="3"/>
                </a:moveTo>
                <a:cubicBezTo>
                  <a:pt x="18" y="8"/>
                  <a:pt x="16" y="13"/>
                  <a:pt x="16" y="18"/>
                </a:cubicBezTo>
                <a:cubicBezTo>
                  <a:pt x="15" y="21"/>
                  <a:pt x="13" y="23"/>
                  <a:pt x="14" y="26"/>
                </a:cubicBezTo>
                <a:cubicBezTo>
                  <a:pt x="31" y="24"/>
                  <a:pt x="48" y="21"/>
                  <a:pt x="65" y="20"/>
                </a:cubicBezTo>
                <a:cubicBezTo>
                  <a:pt x="72" y="18"/>
                  <a:pt x="80" y="19"/>
                  <a:pt x="86" y="17"/>
                </a:cubicBezTo>
                <a:cubicBezTo>
                  <a:pt x="64" y="14"/>
                  <a:pt x="41" y="7"/>
                  <a:pt x="20" y="3"/>
                </a:cubicBezTo>
                <a:close/>
                <a:moveTo>
                  <a:pt x="14" y="38"/>
                </a:moveTo>
                <a:cubicBezTo>
                  <a:pt x="19" y="45"/>
                  <a:pt x="22" y="53"/>
                  <a:pt x="28" y="60"/>
                </a:cubicBezTo>
                <a:cubicBezTo>
                  <a:pt x="46" y="48"/>
                  <a:pt x="64" y="37"/>
                  <a:pt x="82" y="24"/>
                </a:cubicBezTo>
                <a:cubicBezTo>
                  <a:pt x="82" y="23"/>
                  <a:pt x="82" y="23"/>
                  <a:pt x="82" y="23"/>
                </a:cubicBezTo>
                <a:cubicBezTo>
                  <a:pt x="59" y="29"/>
                  <a:pt x="37" y="35"/>
                  <a:pt x="14" y="38"/>
                </a:cubicBezTo>
                <a:close/>
                <a:moveTo>
                  <a:pt x="13" y="29"/>
                </a:moveTo>
                <a:cubicBezTo>
                  <a:pt x="11" y="33"/>
                  <a:pt x="8" y="37"/>
                  <a:pt x="7" y="40"/>
                </a:cubicBezTo>
                <a:cubicBezTo>
                  <a:pt x="9" y="39"/>
                  <a:pt x="9" y="36"/>
                  <a:pt x="12" y="35"/>
                </a:cubicBezTo>
                <a:cubicBezTo>
                  <a:pt x="13" y="35"/>
                  <a:pt x="14" y="35"/>
                  <a:pt x="15" y="36"/>
                </a:cubicBezTo>
                <a:cubicBezTo>
                  <a:pt x="29" y="33"/>
                  <a:pt x="43" y="30"/>
                  <a:pt x="57" y="27"/>
                </a:cubicBezTo>
                <a:cubicBezTo>
                  <a:pt x="64" y="24"/>
                  <a:pt x="70" y="23"/>
                  <a:pt x="77" y="21"/>
                </a:cubicBezTo>
                <a:cubicBezTo>
                  <a:pt x="55" y="23"/>
                  <a:pt x="34" y="25"/>
                  <a:pt x="13" y="29"/>
                </a:cubicBezTo>
                <a:close/>
                <a:moveTo>
                  <a:pt x="6" y="45"/>
                </a:moveTo>
                <a:cubicBezTo>
                  <a:pt x="9" y="46"/>
                  <a:pt x="12" y="44"/>
                  <a:pt x="14" y="44"/>
                </a:cubicBezTo>
                <a:cubicBezTo>
                  <a:pt x="13" y="42"/>
                  <a:pt x="13" y="41"/>
                  <a:pt x="11" y="39"/>
                </a:cubicBezTo>
                <a:cubicBezTo>
                  <a:pt x="10" y="41"/>
                  <a:pt x="8" y="43"/>
                  <a:pt x="6" y="45"/>
                </a:cubicBezTo>
                <a:close/>
              </a:path>
            </a:pathLst>
          </a:custGeom>
          <a:solidFill>
            <a:srgbClr val="76AADB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/>
          </a:p>
        </p:txBody>
      </p:sp>
      <p:sp>
        <p:nvSpPr>
          <p:cNvPr id="9" name="任意多边形 8"/>
          <p:cNvSpPr/>
          <p:nvPr/>
        </p:nvSpPr>
        <p:spPr>
          <a:xfrm>
            <a:off x="5327592" y="3164659"/>
            <a:ext cx="4734015" cy="317376"/>
          </a:xfrm>
          <a:custGeom>
            <a:avLst/>
            <a:gdLst>
              <a:gd name="connsiteX0" fmla="*/ 0 w 6766560"/>
              <a:gd name="connsiteY0" fmla="*/ 39809 h 361457"/>
              <a:gd name="connsiteX1" fmla="*/ 4411980 w 6766560"/>
              <a:gd name="connsiteY1" fmla="*/ 28379 h 361457"/>
              <a:gd name="connsiteX2" fmla="*/ 4023360 w 6766560"/>
              <a:gd name="connsiteY2" fmla="*/ 359849 h 361457"/>
              <a:gd name="connsiteX3" fmla="*/ 6766560 w 6766560"/>
              <a:gd name="connsiteY3" fmla="*/ 131249 h 361457"/>
              <a:gd name="connsiteX0-1" fmla="*/ 0 w 6766560"/>
              <a:gd name="connsiteY0-2" fmla="*/ 75291 h 398381"/>
              <a:gd name="connsiteX1-3" fmla="*/ 4369154 w 6766560"/>
              <a:gd name="connsiteY1-4" fmla="*/ 18141 h 398381"/>
              <a:gd name="connsiteX2-5" fmla="*/ 4023360 w 6766560"/>
              <a:gd name="connsiteY2-6" fmla="*/ 395331 h 398381"/>
              <a:gd name="connsiteX3-7" fmla="*/ 6766560 w 6766560"/>
              <a:gd name="connsiteY3-8" fmla="*/ 166731 h 398381"/>
              <a:gd name="connsiteX0-9" fmla="*/ 0 w 6766560"/>
              <a:gd name="connsiteY0-10" fmla="*/ 71354 h 339035"/>
              <a:gd name="connsiteX1-11" fmla="*/ 4369154 w 6766560"/>
              <a:gd name="connsiteY1-12" fmla="*/ 14204 h 339035"/>
              <a:gd name="connsiteX2-13" fmla="*/ 4351696 w 6766560"/>
              <a:gd name="connsiteY2-14" fmla="*/ 334244 h 339035"/>
              <a:gd name="connsiteX3-15" fmla="*/ 6766560 w 6766560"/>
              <a:gd name="connsiteY3-16" fmla="*/ 162794 h 339035"/>
              <a:gd name="connsiteX0-17" fmla="*/ 0 w 7194823"/>
              <a:gd name="connsiteY0-18" fmla="*/ 71354 h 334304"/>
              <a:gd name="connsiteX1-19" fmla="*/ 4369154 w 7194823"/>
              <a:gd name="connsiteY1-20" fmla="*/ 14204 h 334304"/>
              <a:gd name="connsiteX2-21" fmla="*/ 4351696 w 7194823"/>
              <a:gd name="connsiteY2-22" fmla="*/ 334244 h 334304"/>
              <a:gd name="connsiteX3-23" fmla="*/ 7194823 w 7194823"/>
              <a:gd name="connsiteY3-24" fmla="*/ 37064 h 334304"/>
              <a:gd name="connsiteX0-25" fmla="*/ 0 w 7194823"/>
              <a:gd name="connsiteY0-26" fmla="*/ 72918 h 358721"/>
              <a:gd name="connsiteX1-27" fmla="*/ 4369154 w 7194823"/>
              <a:gd name="connsiteY1-28" fmla="*/ 15768 h 358721"/>
              <a:gd name="connsiteX2-29" fmla="*/ 4051911 w 7194823"/>
              <a:gd name="connsiteY2-30" fmla="*/ 358668 h 358721"/>
              <a:gd name="connsiteX3-31" fmla="*/ 7194823 w 7194823"/>
              <a:gd name="connsiteY3-32" fmla="*/ 38628 h 358721"/>
              <a:gd name="connsiteX0-33" fmla="*/ 0 w 6454042"/>
              <a:gd name="connsiteY0-34" fmla="*/ 72918 h 359955"/>
              <a:gd name="connsiteX1-35" fmla="*/ 4369154 w 6454042"/>
              <a:gd name="connsiteY1-36" fmla="*/ 15768 h 359955"/>
              <a:gd name="connsiteX2-37" fmla="*/ 4051911 w 6454042"/>
              <a:gd name="connsiteY2-38" fmla="*/ 358668 h 359955"/>
              <a:gd name="connsiteX3-39" fmla="*/ 6454042 w 6454042"/>
              <a:gd name="connsiteY3-40" fmla="*/ 112769 h 359955"/>
              <a:gd name="connsiteX0-41" fmla="*/ 0 w 6454042"/>
              <a:gd name="connsiteY0-42" fmla="*/ 62493 h 349247"/>
              <a:gd name="connsiteX1-43" fmla="*/ 4122228 w 6454042"/>
              <a:gd name="connsiteY1-44" fmla="*/ 17700 h 349247"/>
              <a:gd name="connsiteX2-45" fmla="*/ 4051911 w 6454042"/>
              <a:gd name="connsiteY2-46" fmla="*/ 348243 h 349247"/>
              <a:gd name="connsiteX3-47" fmla="*/ 6454042 w 6454042"/>
              <a:gd name="connsiteY3-48" fmla="*/ 102344 h 349247"/>
              <a:gd name="connsiteX0-49" fmla="*/ 0 w 4341830"/>
              <a:gd name="connsiteY0-50" fmla="*/ 62493 h 348243"/>
              <a:gd name="connsiteX1-51" fmla="*/ 4122228 w 4341830"/>
              <a:gd name="connsiteY1-52" fmla="*/ 17700 h 348243"/>
              <a:gd name="connsiteX2-53" fmla="*/ 4051911 w 4341830"/>
              <a:gd name="connsiteY2-54" fmla="*/ 348243 h 348243"/>
              <a:gd name="connsiteX0-55" fmla="*/ 0 w 4122228"/>
              <a:gd name="connsiteY0-56" fmla="*/ 62493 h 62493"/>
              <a:gd name="connsiteX1-57" fmla="*/ 4122228 w 4122228"/>
              <a:gd name="connsiteY1-58" fmla="*/ 17700 h 62493"/>
              <a:gd name="connsiteX0-59" fmla="*/ 0 w 4122228"/>
              <a:gd name="connsiteY0-60" fmla="*/ 44793 h 66159"/>
              <a:gd name="connsiteX1-61" fmla="*/ 4122228 w 4122228"/>
              <a:gd name="connsiteY1-62" fmla="*/ 0 h 66159"/>
              <a:gd name="connsiteX0-63" fmla="*/ 0 w 4245691"/>
              <a:gd name="connsiteY0-64" fmla="*/ 156004 h 156004"/>
              <a:gd name="connsiteX1-65" fmla="*/ 4245691 w 4245691"/>
              <a:gd name="connsiteY1-66" fmla="*/ 0 h 156004"/>
              <a:gd name="connsiteX0-67" fmla="*/ 0 w 4245691"/>
              <a:gd name="connsiteY0-68" fmla="*/ 156004 h 163985"/>
              <a:gd name="connsiteX1-69" fmla="*/ 4245691 w 4245691"/>
              <a:gd name="connsiteY1-70" fmla="*/ 0 h 163985"/>
              <a:gd name="connsiteX0-71" fmla="*/ 0 w 5449458"/>
              <a:gd name="connsiteY0-72" fmla="*/ 143648 h 143648"/>
              <a:gd name="connsiteX1-73" fmla="*/ 5449458 w 5449458"/>
              <a:gd name="connsiteY1-74" fmla="*/ 0 h 143648"/>
              <a:gd name="connsiteX0-75" fmla="*/ 0 w 5449458"/>
              <a:gd name="connsiteY0-76" fmla="*/ 143648 h 260913"/>
              <a:gd name="connsiteX1-77" fmla="*/ 1990356 w 5449458"/>
              <a:gd name="connsiteY1-78" fmla="*/ 260339 h 260913"/>
              <a:gd name="connsiteX2-79" fmla="*/ 5449458 w 5449458"/>
              <a:gd name="connsiteY2-80" fmla="*/ 0 h 260913"/>
              <a:gd name="connsiteX0-81" fmla="*/ 0 w 4693246"/>
              <a:gd name="connsiteY0-82" fmla="*/ 169 h 463018"/>
              <a:gd name="connsiteX1-83" fmla="*/ 1234144 w 4693246"/>
              <a:gd name="connsiteY1-84" fmla="*/ 462849 h 463018"/>
              <a:gd name="connsiteX2-85" fmla="*/ 4693246 w 4693246"/>
              <a:gd name="connsiteY2-86" fmla="*/ 202510 h 463018"/>
              <a:gd name="connsiteX0-87" fmla="*/ 153395 w 4846641"/>
              <a:gd name="connsiteY0-88" fmla="*/ 0 h 462988"/>
              <a:gd name="connsiteX1-89" fmla="*/ 1387539 w 4846641"/>
              <a:gd name="connsiteY1-90" fmla="*/ 462680 h 462988"/>
              <a:gd name="connsiteX2-91" fmla="*/ 4846641 w 4846641"/>
              <a:gd name="connsiteY2-92" fmla="*/ 202341 h 462988"/>
              <a:gd name="connsiteX0-93" fmla="*/ 212160 w 4457851"/>
              <a:gd name="connsiteY0-94" fmla="*/ 0 h 462988"/>
              <a:gd name="connsiteX1-95" fmla="*/ 998749 w 4457851"/>
              <a:gd name="connsiteY1-96" fmla="*/ 462680 h 462988"/>
              <a:gd name="connsiteX2-97" fmla="*/ 4457851 w 4457851"/>
              <a:gd name="connsiteY2-98" fmla="*/ 202341 h 462988"/>
              <a:gd name="connsiteX0-99" fmla="*/ 238795 w 4484486"/>
              <a:gd name="connsiteY0-100" fmla="*/ 0 h 462868"/>
              <a:gd name="connsiteX1-101" fmla="*/ 1025384 w 4484486"/>
              <a:gd name="connsiteY1-102" fmla="*/ 462680 h 462868"/>
              <a:gd name="connsiteX2-103" fmla="*/ 4484486 w 4484486"/>
              <a:gd name="connsiteY2-104" fmla="*/ 202341 h 462868"/>
              <a:gd name="connsiteX0-105" fmla="*/ 410770 w 4656461"/>
              <a:gd name="connsiteY0-106" fmla="*/ 0 h 425815"/>
              <a:gd name="connsiteX1-107" fmla="*/ 595476 w 4656461"/>
              <a:gd name="connsiteY1-108" fmla="*/ 425610 h 425815"/>
              <a:gd name="connsiteX2-109" fmla="*/ 4656461 w 4656461"/>
              <a:gd name="connsiteY2-110" fmla="*/ 202341 h 425815"/>
              <a:gd name="connsiteX0-111" fmla="*/ 410770 w 4656461"/>
              <a:gd name="connsiteY0-112" fmla="*/ 0 h 364069"/>
              <a:gd name="connsiteX1-113" fmla="*/ 595476 w 4656461"/>
              <a:gd name="connsiteY1-114" fmla="*/ 363827 h 364069"/>
              <a:gd name="connsiteX2-115" fmla="*/ 4656461 w 4656461"/>
              <a:gd name="connsiteY2-116" fmla="*/ 202341 h 364069"/>
              <a:gd name="connsiteX0-117" fmla="*/ 558636 w 4511100"/>
              <a:gd name="connsiteY0-118" fmla="*/ 0 h 388767"/>
              <a:gd name="connsiteX1-119" fmla="*/ 450115 w 4511100"/>
              <a:gd name="connsiteY1-120" fmla="*/ 388541 h 388767"/>
              <a:gd name="connsiteX2-121" fmla="*/ 4511100 w 4511100"/>
              <a:gd name="connsiteY2-122" fmla="*/ 227055 h 388767"/>
              <a:gd name="connsiteX0-123" fmla="*/ 445007 w 4613533"/>
              <a:gd name="connsiteY0-124" fmla="*/ 0 h 413467"/>
              <a:gd name="connsiteX1-125" fmla="*/ 552548 w 4613533"/>
              <a:gd name="connsiteY1-126" fmla="*/ 413255 h 413467"/>
              <a:gd name="connsiteX2-127" fmla="*/ 4613533 w 4613533"/>
              <a:gd name="connsiteY2-128" fmla="*/ 251769 h 413467"/>
              <a:gd name="connsiteX0-129" fmla="*/ 437894 w 4606420"/>
              <a:gd name="connsiteY0-130" fmla="*/ 0 h 351722"/>
              <a:gd name="connsiteX1-131" fmla="*/ 560868 w 4606420"/>
              <a:gd name="connsiteY1-132" fmla="*/ 351471 h 351722"/>
              <a:gd name="connsiteX2-133" fmla="*/ 4606420 w 4606420"/>
              <a:gd name="connsiteY2-134" fmla="*/ 251769 h 351722"/>
              <a:gd name="connsiteX0-135" fmla="*/ 424068 w 4592594"/>
              <a:gd name="connsiteY0-136" fmla="*/ 0 h 401116"/>
              <a:gd name="connsiteX1-137" fmla="*/ 577907 w 4592594"/>
              <a:gd name="connsiteY1-138" fmla="*/ 400898 h 401116"/>
              <a:gd name="connsiteX2-139" fmla="*/ 4592594 w 4592594"/>
              <a:gd name="connsiteY2-140" fmla="*/ 251769 h 401116"/>
              <a:gd name="connsiteX0-141" fmla="*/ 424068 w 4592594"/>
              <a:gd name="connsiteY0-142" fmla="*/ 0 h 401116"/>
              <a:gd name="connsiteX1-143" fmla="*/ 577907 w 4592594"/>
              <a:gd name="connsiteY1-144" fmla="*/ 400898 h 401116"/>
              <a:gd name="connsiteX2-145" fmla="*/ 4592594 w 4592594"/>
              <a:gd name="connsiteY2-146" fmla="*/ 338266 h 401116"/>
              <a:gd name="connsiteX0-147" fmla="*/ 391353 w 4638179"/>
              <a:gd name="connsiteY0-148" fmla="*/ 0 h 401116"/>
              <a:gd name="connsiteX1-149" fmla="*/ 623492 w 4638179"/>
              <a:gd name="connsiteY1-150" fmla="*/ 400898 h 401116"/>
              <a:gd name="connsiteX2-151" fmla="*/ 4638179 w 4638179"/>
              <a:gd name="connsiteY2-152" fmla="*/ 338266 h 401116"/>
              <a:gd name="connsiteX0-153" fmla="*/ 391353 w 4904398"/>
              <a:gd name="connsiteY0-154" fmla="*/ 0 h 401116"/>
              <a:gd name="connsiteX1-155" fmla="*/ 623492 w 4904398"/>
              <a:gd name="connsiteY1-156" fmla="*/ 400898 h 401116"/>
              <a:gd name="connsiteX2-157" fmla="*/ 4904398 w 4904398"/>
              <a:gd name="connsiteY2-158" fmla="*/ 322224 h 40111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4904398" h="401116">
                <a:moveTo>
                  <a:pt x="391353" y="0"/>
                </a:moveTo>
                <a:cubicBezTo>
                  <a:pt x="-226127" y="38897"/>
                  <a:pt x="-86259" y="411428"/>
                  <a:pt x="623492" y="400898"/>
                </a:cubicBezTo>
                <a:lnTo>
                  <a:pt x="4904398" y="322224"/>
                </a:lnTo>
              </a:path>
            </a:pathLst>
          </a:custGeom>
          <a:noFill/>
          <a:ln w="25400" cap="rnd">
            <a:solidFill>
              <a:schemeClr val="tx1">
                <a:lumMod val="85000"/>
                <a:lumOff val="15000"/>
              </a:schemeClr>
            </a:solidFill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5548264" y="1836395"/>
            <a:ext cx="31347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zh-CN" sz="2800" dirty="0">
                <a:latin typeface="微软雅黑" panose="020B0503020204020204" charset="-122"/>
                <a:ea typeface="方正静蕾简体" panose="02000000000000000000" pitchFamily="2" charset="-122"/>
              </a:rPr>
              <a:t> 2. </a:t>
            </a:r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</a:rPr>
              <a:t>项 目 分 工</a:t>
            </a:r>
            <a:endParaRPr lang="zh-CN" altLang="en-US" sz="2800" kern="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" name="Freeform 34"/>
          <p:cNvSpPr>
            <a:spLocks noEditPoints="1"/>
          </p:cNvSpPr>
          <p:nvPr/>
        </p:nvSpPr>
        <p:spPr bwMode="auto">
          <a:xfrm>
            <a:off x="10774873" y="3972080"/>
            <a:ext cx="793394" cy="459363"/>
          </a:xfrm>
          <a:custGeom>
            <a:avLst/>
            <a:gdLst>
              <a:gd name="T0" fmla="*/ 97 w 97"/>
              <a:gd name="T1" fmla="*/ 16 h 63"/>
              <a:gd name="T2" fmla="*/ 90 w 97"/>
              <a:gd name="T3" fmla="*/ 22 h 63"/>
              <a:gd name="T4" fmla="*/ 75 w 97"/>
              <a:gd name="T5" fmla="*/ 33 h 63"/>
              <a:gd name="T6" fmla="*/ 46 w 97"/>
              <a:gd name="T7" fmla="*/ 51 h 63"/>
              <a:gd name="T8" fmla="*/ 29 w 97"/>
              <a:gd name="T9" fmla="*/ 63 h 63"/>
              <a:gd name="T10" fmla="*/ 26 w 97"/>
              <a:gd name="T11" fmla="*/ 62 h 63"/>
              <a:gd name="T12" fmla="*/ 16 w 97"/>
              <a:gd name="T13" fmla="*/ 47 h 63"/>
              <a:gd name="T14" fmla="*/ 2 w 97"/>
              <a:gd name="T15" fmla="*/ 48 h 63"/>
              <a:gd name="T16" fmla="*/ 10 w 97"/>
              <a:gd name="T17" fmla="*/ 28 h 63"/>
              <a:gd name="T18" fmla="*/ 10 w 97"/>
              <a:gd name="T19" fmla="*/ 26 h 63"/>
              <a:gd name="T20" fmla="*/ 18 w 97"/>
              <a:gd name="T21" fmla="*/ 0 h 63"/>
              <a:gd name="T22" fmla="*/ 40 w 97"/>
              <a:gd name="T23" fmla="*/ 5 h 63"/>
              <a:gd name="T24" fmla="*/ 75 w 97"/>
              <a:gd name="T25" fmla="*/ 13 h 63"/>
              <a:gd name="T26" fmla="*/ 94 w 97"/>
              <a:gd name="T27" fmla="*/ 15 h 63"/>
              <a:gd name="T28" fmla="*/ 97 w 97"/>
              <a:gd name="T29" fmla="*/ 16 h 63"/>
              <a:gd name="T30" fmla="*/ 20 w 97"/>
              <a:gd name="T31" fmla="*/ 3 h 63"/>
              <a:gd name="T32" fmla="*/ 16 w 97"/>
              <a:gd name="T33" fmla="*/ 18 h 63"/>
              <a:gd name="T34" fmla="*/ 14 w 97"/>
              <a:gd name="T35" fmla="*/ 26 h 63"/>
              <a:gd name="T36" fmla="*/ 65 w 97"/>
              <a:gd name="T37" fmla="*/ 20 h 63"/>
              <a:gd name="T38" fmla="*/ 86 w 97"/>
              <a:gd name="T39" fmla="*/ 17 h 63"/>
              <a:gd name="T40" fmla="*/ 20 w 97"/>
              <a:gd name="T41" fmla="*/ 3 h 63"/>
              <a:gd name="T42" fmla="*/ 14 w 97"/>
              <a:gd name="T43" fmla="*/ 38 h 63"/>
              <a:gd name="T44" fmla="*/ 28 w 97"/>
              <a:gd name="T45" fmla="*/ 60 h 63"/>
              <a:gd name="T46" fmla="*/ 82 w 97"/>
              <a:gd name="T47" fmla="*/ 24 h 63"/>
              <a:gd name="T48" fmla="*/ 82 w 97"/>
              <a:gd name="T49" fmla="*/ 23 h 63"/>
              <a:gd name="T50" fmla="*/ 14 w 97"/>
              <a:gd name="T51" fmla="*/ 38 h 63"/>
              <a:gd name="T52" fmla="*/ 13 w 97"/>
              <a:gd name="T53" fmla="*/ 29 h 63"/>
              <a:gd name="T54" fmla="*/ 7 w 97"/>
              <a:gd name="T55" fmla="*/ 40 h 63"/>
              <a:gd name="T56" fmla="*/ 12 w 97"/>
              <a:gd name="T57" fmla="*/ 35 h 63"/>
              <a:gd name="T58" fmla="*/ 15 w 97"/>
              <a:gd name="T59" fmla="*/ 36 h 63"/>
              <a:gd name="T60" fmla="*/ 57 w 97"/>
              <a:gd name="T61" fmla="*/ 27 h 63"/>
              <a:gd name="T62" fmla="*/ 77 w 97"/>
              <a:gd name="T63" fmla="*/ 21 h 63"/>
              <a:gd name="T64" fmla="*/ 13 w 97"/>
              <a:gd name="T65" fmla="*/ 29 h 63"/>
              <a:gd name="T66" fmla="*/ 6 w 97"/>
              <a:gd name="T67" fmla="*/ 45 h 63"/>
              <a:gd name="T68" fmla="*/ 14 w 97"/>
              <a:gd name="T69" fmla="*/ 44 h 63"/>
              <a:gd name="T70" fmla="*/ 11 w 97"/>
              <a:gd name="T71" fmla="*/ 39 h 63"/>
              <a:gd name="T72" fmla="*/ 6 w 97"/>
              <a:gd name="T73" fmla="*/ 45 h 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97" h="63">
                <a:moveTo>
                  <a:pt x="97" y="16"/>
                </a:moveTo>
                <a:cubicBezTo>
                  <a:pt x="96" y="20"/>
                  <a:pt x="92" y="19"/>
                  <a:pt x="90" y="22"/>
                </a:cubicBezTo>
                <a:cubicBezTo>
                  <a:pt x="85" y="24"/>
                  <a:pt x="80" y="29"/>
                  <a:pt x="75" y="33"/>
                </a:cubicBezTo>
                <a:cubicBezTo>
                  <a:pt x="65" y="38"/>
                  <a:pt x="56" y="45"/>
                  <a:pt x="46" y="51"/>
                </a:cubicBezTo>
                <a:cubicBezTo>
                  <a:pt x="40" y="54"/>
                  <a:pt x="35" y="58"/>
                  <a:pt x="29" y="63"/>
                </a:cubicBezTo>
                <a:cubicBezTo>
                  <a:pt x="28" y="62"/>
                  <a:pt x="27" y="62"/>
                  <a:pt x="26" y="62"/>
                </a:cubicBezTo>
                <a:cubicBezTo>
                  <a:pt x="22" y="57"/>
                  <a:pt x="20" y="52"/>
                  <a:pt x="16" y="47"/>
                </a:cubicBezTo>
                <a:cubicBezTo>
                  <a:pt x="12" y="47"/>
                  <a:pt x="6" y="49"/>
                  <a:pt x="2" y="48"/>
                </a:cubicBezTo>
                <a:cubicBezTo>
                  <a:pt x="0" y="42"/>
                  <a:pt x="7" y="35"/>
                  <a:pt x="10" y="28"/>
                </a:cubicBezTo>
                <a:cubicBezTo>
                  <a:pt x="10" y="27"/>
                  <a:pt x="10" y="26"/>
                  <a:pt x="10" y="26"/>
                </a:cubicBezTo>
                <a:cubicBezTo>
                  <a:pt x="13" y="17"/>
                  <a:pt x="15" y="8"/>
                  <a:pt x="18" y="0"/>
                </a:cubicBezTo>
                <a:cubicBezTo>
                  <a:pt x="25" y="0"/>
                  <a:pt x="33" y="4"/>
                  <a:pt x="40" y="5"/>
                </a:cubicBezTo>
                <a:cubicBezTo>
                  <a:pt x="51" y="8"/>
                  <a:pt x="63" y="10"/>
                  <a:pt x="75" y="13"/>
                </a:cubicBezTo>
                <a:cubicBezTo>
                  <a:pt x="81" y="13"/>
                  <a:pt x="88" y="15"/>
                  <a:pt x="94" y="15"/>
                </a:cubicBezTo>
                <a:cubicBezTo>
                  <a:pt x="95" y="15"/>
                  <a:pt x="96" y="14"/>
                  <a:pt x="97" y="16"/>
                </a:cubicBezTo>
                <a:close/>
                <a:moveTo>
                  <a:pt x="20" y="3"/>
                </a:moveTo>
                <a:cubicBezTo>
                  <a:pt x="18" y="8"/>
                  <a:pt x="16" y="13"/>
                  <a:pt x="16" y="18"/>
                </a:cubicBezTo>
                <a:cubicBezTo>
                  <a:pt x="15" y="21"/>
                  <a:pt x="13" y="23"/>
                  <a:pt x="14" y="26"/>
                </a:cubicBezTo>
                <a:cubicBezTo>
                  <a:pt x="31" y="24"/>
                  <a:pt x="48" y="21"/>
                  <a:pt x="65" y="20"/>
                </a:cubicBezTo>
                <a:cubicBezTo>
                  <a:pt x="72" y="18"/>
                  <a:pt x="80" y="19"/>
                  <a:pt x="86" y="17"/>
                </a:cubicBezTo>
                <a:cubicBezTo>
                  <a:pt x="64" y="14"/>
                  <a:pt x="41" y="7"/>
                  <a:pt x="20" y="3"/>
                </a:cubicBezTo>
                <a:close/>
                <a:moveTo>
                  <a:pt x="14" y="38"/>
                </a:moveTo>
                <a:cubicBezTo>
                  <a:pt x="19" y="45"/>
                  <a:pt x="22" y="53"/>
                  <a:pt x="28" y="60"/>
                </a:cubicBezTo>
                <a:cubicBezTo>
                  <a:pt x="46" y="48"/>
                  <a:pt x="64" y="37"/>
                  <a:pt x="82" y="24"/>
                </a:cubicBezTo>
                <a:cubicBezTo>
                  <a:pt x="82" y="23"/>
                  <a:pt x="82" y="23"/>
                  <a:pt x="82" y="23"/>
                </a:cubicBezTo>
                <a:cubicBezTo>
                  <a:pt x="59" y="29"/>
                  <a:pt x="37" y="35"/>
                  <a:pt x="14" y="38"/>
                </a:cubicBezTo>
                <a:close/>
                <a:moveTo>
                  <a:pt x="13" y="29"/>
                </a:moveTo>
                <a:cubicBezTo>
                  <a:pt x="11" y="33"/>
                  <a:pt x="8" y="37"/>
                  <a:pt x="7" y="40"/>
                </a:cubicBezTo>
                <a:cubicBezTo>
                  <a:pt x="9" y="39"/>
                  <a:pt x="9" y="36"/>
                  <a:pt x="12" y="35"/>
                </a:cubicBezTo>
                <a:cubicBezTo>
                  <a:pt x="13" y="35"/>
                  <a:pt x="14" y="35"/>
                  <a:pt x="15" y="36"/>
                </a:cubicBezTo>
                <a:cubicBezTo>
                  <a:pt x="29" y="33"/>
                  <a:pt x="43" y="30"/>
                  <a:pt x="57" y="27"/>
                </a:cubicBezTo>
                <a:cubicBezTo>
                  <a:pt x="64" y="24"/>
                  <a:pt x="70" y="23"/>
                  <a:pt x="77" y="21"/>
                </a:cubicBezTo>
                <a:cubicBezTo>
                  <a:pt x="55" y="23"/>
                  <a:pt x="34" y="25"/>
                  <a:pt x="13" y="29"/>
                </a:cubicBezTo>
                <a:close/>
                <a:moveTo>
                  <a:pt x="6" y="45"/>
                </a:moveTo>
                <a:cubicBezTo>
                  <a:pt x="9" y="46"/>
                  <a:pt x="12" y="44"/>
                  <a:pt x="14" y="44"/>
                </a:cubicBezTo>
                <a:cubicBezTo>
                  <a:pt x="13" y="42"/>
                  <a:pt x="13" y="41"/>
                  <a:pt x="11" y="39"/>
                </a:cubicBezTo>
                <a:cubicBezTo>
                  <a:pt x="10" y="41"/>
                  <a:pt x="8" y="43"/>
                  <a:pt x="6" y="45"/>
                </a:cubicBezTo>
                <a:close/>
              </a:path>
            </a:pathLst>
          </a:custGeom>
          <a:solidFill>
            <a:srgbClr val="70AD47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2" name="任意多边形 11"/>
          <p:cNvSpPr/>
          <p:nvPr/>
        </p:nvSpPr>
        <p:spPr>
          <a:xfrm>
            <a:off x="5740681" y="4238578"/>
            <a:ext cx="5104766" cy="317376"/>
          </a:xfrm>
          <a:custGeom>
            <a:avLst/>
            <a:gdLst>
              <a:gd name="connsiteX0" fmla="*/ 0 w 6766560"/>
              <a:gd name="connsiteY0" fmla="*/ 39809 h 361457"/>
              <a:gd name="connsiteX1" fmla="*/ 4411980 w 6766560"/>
              <a:gd name="connsiteY1" fmla="*/ 28379 h 361457"/>
              <a:gd name="connsiteX2" fmla="*/ 4023360 w 6766560"/>
              <a:gd name="connsiteY2" fmla="*/ 359849 h 361457"/>
              <a:gd name="connsiteX3" fmla="*/ 6766560 w 6766560"/>
              <a:gd name="connsiteY3" fmla="*/ 131249 h 361457"/>
              <a:gd name="connsiteX0-1" fmla="*/ 0 w 6766560"/>
              <a:gd name="connsiteY0-2" fmla="*/ 75291 h 398381"/>
              <a:gd name="connsiteX1-3" fmla="*/ 4369154 w 6766560"/>
              <a:gd name="connsiteY1-4" fmla="*/ 18141 h 398381"/>
              <a:gd name="connsiteX2-5" fmla="*/ 4023360 w 6766560"/>
              <a:gd name="connsiteY2-6" fmla="*/ 395331 h 398381"/>
              <a:gd name="connsiteX3-7" fmla="*/ 6766560 w 6766560"/>
              <a:gd name="connsiteY3-8" fmla="*/ 166731 h 398381"/>
              <a:gd name="connsiteX0-9" fmla="*/ 0 w 6766560"/>
              <a:gd name="connsiteY0-10" fmla="*/ 71354 h 339035"/>
              <a:gd name="connsiteX1-11" fmla="*/ 4369154 w 6766560"/>
              <a:gd name="connsiteY1-12" fmla="*/ 14204 h 339035"/>
              <a:gd name="connsiteX2-13" fmla="*/ 4351696 w 6766560"/>
              <a:gd name="connsiteY2-14" fmla="*/ 334244 h 339035"/>
              <a:gd name="connsiteX3-15" fmla="*/ 6766560 w 6766560"/>
              <a:gd name="connsiteY3-16" fmla="*/ 162794 h 339035"/>
              <a:gd name="connsiteX0-17" fmla="*/ 0 w 7194823"/>
              <a:gd name="connsiteY0-18" fmla="*/ 71354 h 334304"/>
              <a:gd name="connsiteX1-19" fmla="*/ 4369154 w 7194823"/>
              <a:gd name="connsiteY1-20" fmla="*/ 14204 h 334304"/>
              <a:gd name="connsiteX2-21" fmla="*/ 4351696 w 7194823"/>
              <a:gd name="connsiteY2-22" fmla="*/ 334244 h 334304"/>
              <a:gd name="connsiteX3-23" fmla="*/ 7194823 w 7194823"/>
              <a:gd name="connsiteY3-24" fmla="*/ 37064 h 334304"/>
              <a:gd name="connsiteX0-25" fmla="*/ 0 w 7194823"/>
              <a:gd name="connsiteY0-26" fmla="*/ 72918 h 358721"/>
              <a:gd name="connsiteX1-27" fmla="*/ 4369154 w 7194823"/>
              <a:gd name="connsiteY1-28" fmla="*/ 15768 h 358721"/>
              <a:gd name="connsiteX2-29" fmla="*/ 4051911 w 7194823"/>
              <a:gd name="connsiteY2-30" fmla="*/ 358668 h 358721"/>
              <a:gd name="connsiteX3-31" fmla="*/ 7194823 w 7194823"/>
              <a:gd name="connsiteY3-32" fmla="*/ 38628 h 358721"/>
              <a:gd name="connsiteX0-33" fmla="*/ 0 w 6454042"/>
              <a:gd name="connsiteY0-34" fmla="*/ 72918 h 359955"/>
              <a:gd name="connsiteX1-35" fmla="*/ 4369154 w 6454042"/>
              <a:gd name="connsiteY1-36" fmla="*/ 15768 h 359955"/>
              <a:gd name="connsiteX2-37" fmla="*/ 4051911 w 6454042"/>
              <a:gd name="connsiteY2-38" fmla="*/ 358668 h 359955"/>
              <a:gd name="connsiteX3-39" fmla="*/ 6454042 w 6454042"/>
              <a:gd name="connsiteY3-40" fmla="*/ 112769 h 359955"/>
              <a:gd name="connsiteX0-41" fmla="*/ 0 w 6454042"/>
              <a:gd name="connsiteY0-42" fmla="*/ 62493 h 349247"/>
              <a:gd name="connsiteX1-43" fmla="*/ 4122228 w 6454042"/>
              <a:gd name="connsiteY1-44" fmla="*/ 17700 h 349247"/>
              <a:gd name="connsiteX2-45" fmla="*/ 4051911 w 6454042"/>
              <a:gd name="connsiteY2-46" fmla="*/ 348243 h 349247"/>
              <a:gd name="connsiteX3-47" fmla="*/ 6454042 w 6454042"/>
              <a:gd name="connsiteY3-48" fmla="*/ 102344 h 349247"/>
              <a:gd name="connsiteX0-49" fmla="*/ 0 w 4341830"/>
              <a:gd name="connsiteY0-50" fmla="*/ 62493 h 348243"/>
              <a:gd name="connsiteX1-51" fmla="*/ 4122228 w 4341830"/>
              <a:gd name="connsiteY1-52" fmla="*/ 17700 h 348243"/>
              <a:gd name="connsiteX2-53" fmla="*/ 4051911 w 4341830"/>
              <a:gd name="connsiteY2-54" fmla="*/ 348243 h 348243"/>
              <a:gd name="connsiteX0-55" fmla="*/ 0 w 4122228"/>
              <a:gd name="connsiteY0-56" fmla="*/ 62493 h 62493"/>
              <a:gd name="connsiteX1-57" fmla="*/ 4122228 w 4122228"/>
              <a:gd name="connsiteY1-58" fmla="*/ 17700 h 62493"/>
              <a:gd name="connsiteX0-59" fmla="*/ 0 w 4122228"/>
              <a:gd name="connsiteY0-60" fmla="*/ 44793 h 66159"/>
              <a:gd name="connsiteX1-61" fmla="*/ 4122228 w 4122228"/>
              <a:gd name="connsiteY1-62" fmla="*/ 0 h 66159"/>
              <a:gd name="connsiteX0-63" fmla="*/ 0 w 4245691"/>
              <a:gd name="connsiteY0-64" fmla="*/ 156004 h 156004"/>
              <a:gd name="connsiteX1-65" fmla="*/ 4245691 w 4245691"/>
              <a:gd name="connsiteY1-66" fmla="*/ 0 h 156004"/>
              <a:gd name="connsiteX0-67" fmla="*/ 0 w 4245691"/>
              <a:gd name="connsiteY0-68" fmla="*/ 156004 h 163985"/>
              <a:gd name="connsiteX1-69" fmla="*/ 4245691 w 4245691"/>
              <a:gd name="connsiteY1-70" fmla="*/ 0 h 163985"/>
              <a:gd name="connsiteX0-71" fmla="*/ 0 w 5449458"/>
              <a:gd name="connsiteY0-72" fmla="*/ 143648 h 143648"/>
              <a:gd name="connsiteX1-73" fmla="*/ 5449458 w 5449458"/>
              <a:gd name="connsiteY1-74" fmla="*/ 0 h 143648"/>
              <a:gd name="connsiteX0-75" fmla="*/ 0 w 5449458"/>
              <a:gd name="connsiteY0-76" fmla="*/ 143648 h 260913"/>
              <a:gd name="connsiteX1-77" fmla="*/ 1990356 w 5449458"/>
              <a:gd name="connsiteY1-78" fmla="*/ 260339 h 260913"/>
              <a:gd name="connsiteX2-79" fmla="*/ 5449458 w 5449458"/>
              <a:gd name="connsiteY2-80" fmla="*/ 0 h 260913"/>
              <a:gd name="connsiteX0-81" fmla="*/ 0 w 4693246"/>
              <a:gd name="connsiteY0-82" fmla="*/ 169 h 463018"/>
              <a:gd name="connsiteX1-83" fmla="*/ 1234144 w 4693246"/>
              <a:gd name="connsiteY1-84" fmla="*/ 462849 h 463018"/>
              <a:gd name="connsiteX2-85" fmla="*/ 4693246 w 4693246"/>
              <a:gd name="connsiteY2-86" fmla="*/ 202510 h 463018"/>
              <a:gd name="connsiteX0-87" fmla="*/ 153395 w 4846641"/>
              <a:gd name="connsiteY0-88" fmla="*/ 0 h 462988"/>
              <a:gd name="connsiteX1-89" fmla="*/ 1387539 w 4846641"/>
              <a:gd name="connsiteY1-90" fmla="*/ 462680 h 462988"/>
              <a:gd name="connsiteX2-91" fmla="*/ 4846641 w 4846641"/>
              <a:gd name="connsiteY2-92" fmla="*/ 202341 h 462988"/>
              <a:gd name="connsiteX0-93" fmla="*/ 212160 w 4457851"/>
              <a:gd name="connsiteY0-94" fmla="*/ 0 h 462988"/>
              <a:gd name="connsiteX1-95" fmla="*/ 998749 w 4457851"/>
              <a:gd name="connsiteY1-96" fmla="*/ 462680 h 462988"/>
              <a:gd name="connsiteX2-97" fmla="*/ 4457851 w 4457851"/>
              <a:gd name="connsiteY2-98" fmla="*/ 202341 h 462988"/>
              <a:gd name="connsiteX0-99" fmla="*/ 238795 w 4484486"/>
              <a:gd name="connsiteY0-100" fmla="*/ 0 h 462868"/>
              <a:gd name="connsiteX1-101" fmla="*/ 1025384 w 4484486"/>
              <a:gd name="connsiteY1-102" fmla="*/ 462680 h 462868"/>
              <a:gd name="connsiteX2-103" fmla="*/ 4484486 w 4484486"/>
              <a:gd name="connsiteY2-104" fmla="*/ 202341 h 462868"/>
              <a:gd name="connsiteX0-105" fmla="*/ 410770 w 4656461"/>
              <a:gd name="connsiteY0-106" fmla="*/ 0 h 425815"/>
              <a:gd name="connsiteX1-107" fmla="*/ 595476 w 4656461"/>
              <a:gd name="connsiteY1-108" fmla="*/ 425610 h 425815"/>
              <a:gd name="connsiteX2-109" fmla="*/ 4656461 w 4656461"/>
              <a:gd name="connsiteY2-110" fmla="*/ 202341 h 425815"/>
              <a:gd name="connsiteX0-111" fmla="*/ 410770 w 4656461"/>
              <a:gd name="connsiteY0-112" fmla="*/ 0 h 364069"/>
              <a:gd name="connsiteX1-113" fmla="*/ 595476 w 4656461"/>
              <a:gd name="connsiteY1-114" fmla="*/ 363827 h 364069"/>
              <a:gd name="connsiteX2-115" fmla="*/ 4656461 w 4656461"/>
              <a:gd name="connsiteY2-116" fmla="*/ 202341 h 364069"/>
              <a:gd name="connsiteX0-117" fmla="*/ 558636 w 4511100"/>
              <a:gd name="connsiteY0-118" fmla="*/ 0 h 388767"/>
              <a:gd name="connsiteX1-119" fmla="*/ 450115 w 4511100"/>
              <a:gd name="connsiteY1-120" fmla="*/ 388541 h 388767"/>
              <a:gd name="connsiteX2-121" fmla="*/ 4511100 w 4511100"/>
              <a:gd name="connsiteY2-122" fmla="*/ 227055 h 388767"/>
              <a:gd name="connsiteX0-123" fmla="*/ 445007 w 4613533"/>
              <a:gd name="connsiteY0-124" fmla="*/ 0 h 413467"/>
              <a:gd name="connsiteX1-125" fmla="*/ 552548 w 4613533"/>
              <a:gd name="connsiteY1-126" fmla="*/ 413255 h 413467"/>
              <a:gd name="connsiteX2-127" fmla="*/ 4613533 w 4613533"/>
              <a:gd name="connsiteY2-128" fmla="*/ 251769 h 413467"/>
              <a:gd name="connsiteX0-129" fmla="*/ 437894 w 4606420"/>
              <a:gd name="connsiteY0-130" fmla="*/ 0 h 351722"/>
              <a:gd name="connsiteX1-131" fmla="*/ 560868 w 4606420"/>
              <a:gd name="connsiteY1-132" fmla="*/ 351471 h 351722"/>
              <a:gd name="connsiteX2-133" fmla="*/ 4606420 w 4606420"/>
              <a:gd name="connsiteY2-134" fmla="*/ 251769 h 351722"/>
              <a:gd name="connsiteX0-135" fmla="*/ 424068 w 4592594"/>
              <a:gd name="connsiteY0-136" fmla="*/ 0 h 401116"/>
              <a:gd name="connsiteX1-137" fmla="*/ 577907 w 4592594"/>
              <a:gd name="connsiteY1-138" fmla="*/ 400898 h 401116"/>
              <a:gd name="connsiteX2-139" fmla="*/ 4592594 w 4592594"/>
              <a:gd name="connsiteY2-140" fmla="*/ 251769 h 401116"/>
              <a:gd name="connsiteX0-141" fmla="*/ 424068 w 4592594"/>
              <a:gd name="connsiteY0-142" fmla="*/ 0 h 401116"/>
              <a:gd name="connsiteX1-143" fmla="*/ 577907 w 4592594"/>
              <a:gd name="connsiteY1-144" fmla="*/ 400898 h 401116"/>
              <a:gd name="connsiteX2-145" fmla="*/ 4592594 w 4592594"/>
              <a:gd name="connsiteY2-146" fmla="*/ 338266 h 401116"/>
              <a:gd name="connsiteX0-147" fmla="*/ 391353 w 4638179"/>
              <a:gd name="connsiteY0-148" fmla="*/ 0 h 401116"/>
              <a:gd name="connsiteX1-149" fmla="*/ 623492 w 4638179"/>
              <a:gd name="connsiteY1-150" fmla="*/ 400898 h 401116"/>
              <a:gd name="connsiteX2-151" fmla="*/ 4638179 w 4638179"/>
              <a:gd name="connsiteY2-152" fmla="*/ 338266 h 401116"/>
              <a:gd name="connsiteX0-153" fmla="*/ 391353 w 4904398"/>
              <a:gd name="connsiteY0-154" fmla="*/ 0 h 401116"/>
              <a:gd name="connsiteX1-155" fmla="*/ 623492 w 4904398"/>
              <a:gd name="connsiteY1-156" fmla="*/ 400898 h 401116"/>
              <a:gd name="connsiteX2-157" fmla="*/ 4904398 w 4904398"/>
              <a:gd name="connsiteY2-158" fmla="*/ 322224 h 40111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4904398" h="401116">
                <a:moveTo>
                  <a:pt x="391353" y="0"/>
                </a:moveTo>
                <a:cubicBezTo>
                  <a:pt x="-226127" y="38897"/>
                  <a:pt x="-86259" y="411428"/>
                  <a:pt x="623492" y="400898"/>
                </a:cubicBezTo>
                <a:lnTo>
                  <a:pt x="4904398" y="322224"/>
                </a:lnTo>
              </a:path>
            </a:pathLst>
          </a:custGeom>
          <a:noFill/>
          <a:ln w="25400" cap="rnd">
            <a:solidFill>
              <a:schemeClr val="tx1">
                <a:lumMod val="85000"/>
                <a:lumOff val="15000"/>
              </a:schemeClr>
            </a:solidFill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6557924" y="3849324"/>
            <a:ext cx="40742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dist">
              <a:defRPr/>
            </a:pPr>
            <a:r>
              <a:rPr lang="en-US" altLang="zh-CN" sz="2800" dirty="0">
                <a:latin typeface="方正静蕾简体" panose="02000000000000000000" pitchFamily="2" charset="-122"/>
                <a:ea typeface="方正静蕾简体" panose="02000000000000000000" pitchFamily="2" charset="-122"/>
              </a:rPr>
              <a:t>4.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项目介绍遇到的挑战</a:t>
            </a:r>
            <a:endParaRPr lang="zh-CN" altLang="en-US" sz="2800" kern="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" name="Freeform 197"/>
          <p:cNvSpPr>
            <a:spLocks noEditPoints="1"/>
          </p:cNvSpPr>
          <p:nvPr/>
        </p:nvSpPr>
        <p:spPr bwMode="auto">
          <a:xfrm>
            <a:off x="766234" y="1467064"/>
            <a:ext cx="3656480" cy="1802942"/>
          </a:xfrm>
          <a:custGeom>
            <a:avLst/>
            <a:gdLst>
              <a:gd name="T0" fmla="*/ 238 w 1347"/>
              <a:gd name="T1" fmla="*/ 94 h 671"/>
              <a:gd name="T2" fmla="*/ 264 w 1347"/>
              <a:gd name="T3" fmla="*/ 254 h 671"/>
              <a:gd name="T4" fmla="*/ 296 w 1347"/>
              <a:gd name="T5" fmla="*/ 275 h 671"/>
              <a:gd name="T6" fmla="*/ 85 w 1347"/>
              <a:gd name="T7" fmla="*/ 295 h 671"/>
              <a:gd name="T8" fmla="*/ 89 w 1347"/>
              <a:gd name="T9" fmla="*/ 658 h 671"/>
              <a:gd name="T10" fmla="*/ 599 w 1347"/>
              <a:gd name="T11" fmla="*/ 658 h 671"/>
              <a:gd name="T12" fmla="*/ 1159 w 1347"/>
              <a:gd name="T13" fmla="*/ 608 h 671"/>
              <a:gd name="T14" fmla="*/ 1287 w 1347"/>
              <a:gd name="T15" fmla="*/ 397 h 671"/>
              <a:gd name="T16" fmla="*/ 948 w 1347"/>
              <a:gd name="T17" fmla="*/ 248 h 671"/>
              <a:gd name="T18" fmla="*/ 940 w 1347"/>
              <a:gd name="T19" fmla="*/ 85 h 671"/>
              <a:gd name="T20" fmla="*/ 1148 w 1347"/>
              <a:gd name="T21" fmla="*/ 64 h 671"/>
              <a:gd name="T22" fmla="*/ 1115 w 1347"/>
              <a:gd name="T23" fmla="*/ 14 h 671"/>
              <a:gd name="T24" fmla="*/ 755 w 1347"/>
              <a:gd name="T25" fmla="*/ 23 h 671"/>
              <a:gd name="T26" fmla="*/ 268 w 1347"/>
              <a:gd name="T27" fmla="*/ 8 h 671"/>
              <a:gd name="T28" fmla="*/ 19 w 1347"/>
              <a:gd name="T29" fmla="*/ 29 h 671"/>
              <a:gd name="T30" fmla="*/ 1201 w 1347"/>
              <a:gd name="T31" fmla="*/ 47 h 671"/>
              <a:gd name="T32" fmla="*/ 1190 w 1347"/>
              <a:gd name="T33" fmla="*/ 21 h 671"/>
              <a:gd name="T34" fmla="*/ 1140 w 1347"/>
              <a:gd name="T35" fmla="*/ 42 h 671"/>
              <a:gd name="T36" fmla="*/ 1110 w 1347"/>
              <a:gd name="T37" fmla="*/ 31 h 671"/>
              <a:gd name="T38" fmla="*/ 270 w 1347"/>
              <a:gd name="T39" fmla="*/ 190 h 671"/>
              <a:gd name="T40" fmla="*/ 77 w 1347"/>
              <a:gd name="T41" fmla="*/ 339 h 671"/>
              <a:gd name="T42" fmla="*/ 95 w 1347"/>
              <a:gd name="T43" fmla="*/ 651 h 671"/>
              <a:gd name="T44" fmla="*/ 100 w 1347"/>
              <a:gd name="T45" fmla="*/ 578 h 671"/>
              <a:gd name="T46" fmla="*/ 146 w 1347"/>
              <a:gd name="T47" fmla="*/ 643 h 671"/>
              <a:gd name="T48" fmla="*/ 243 w 1347"/>
              <a:gd name="T49" fmla="*/ 636 h 671"/>
              <a:gd name="T50" fmla="*/ 416 w 1347"/>
              <a:gd name="T51" fmla="*/ 654 h 671"/>
              <a:gd name="T52" fmla="*/ 590 w 1347"/>
              <a:gd name="T53" fmla="*/ 639 h 671"/>
              <a:gd name="T54" fmla="*/ 693 w 1347"/>
              <a:gd name="T55" fmla="*/ 644 h 671"/>
              <a:gd name="T56" fmla="*/ 764 w 1347"/>
              <a:gd name="T57" fmla="*/ 644 h 671"/>
              <a:gd name="T58" fmla="*/ 1069 w 1347"/>
              <a:gd name="T59" fmla="*/ 636 h 671"/>
              <a:gd name="T60" fmla="*/ 1202 w 1347"/>
              <a:gd name="T61" fmla="*/ 548 h 671"/>
              <a:gd name="T62" fmla="*/ 1317 w 1347"/>
              <a:gd name="T63" fmla="*/ 474 h 671"/>
              <a:gd name="T64" fmla="*/ 1318 w 1347"/>
              <a:gd name="T65" fmla="*/ 460 h 671"/>
              <a:gd name="T66" fmla="*/ 879 w 1347"/>
              <a:gd name="T67" fmla="*/ 615 h 671"/>
              <a:gd name="T68" fmla="*/ 219 w 1347"/>
              <a:gd name="T69" fmla="*/ 628 h 671"/>
              <a:gd name="T70" fmla="*/ 87 w 1347"/>
              <a:gd name="T71" fmla="*/ 347 h 671"/>
              <a:gd name="T72" fmla="*/ 278 w 1347"/>
              <a:gd name="T73" fmla="*/ 301 h 671"/>
              <a:gd name="T74" fmla="*/ 313 w 1347"/>
              <a:gd name="T75" fmla="*/ 320 h 671"/>
              <a:gd name="T76" fmla="*/ 899 w 1347"/>
              <a:gd name="T77" fmla="*/ 298 h 671"/>
              <a:gd name="T78" fmla="*/ 826 w 1347"/>
              <a:gd name="T79" fmla="*/ 330 h 671"/>
              <a:gd name="T80" fmla="*/ 889 w 1347"/>
              <a:gd name="T81" fmla="*/ 296 h 671"/>
              <a:gd name="T82" fmla="*/ 791 w 1347"/>
              <a:gd name="T83" fmla="*/ 343 h 671"/>
              <a:gd name="T84" fmla="*/ 1030 w 1347"/>
              <a:gd name="T85" fmla="*/ 327 h 671"/>
              <a:gd name="T86" fmla="*/ 1000 w 1347"/>
              <a:gd name="T87" fmla="*/ 307 h 671"/>
              <a:gd name="T88" fmla="*/ 951 w 1347"/>
              <a:gd name="T89" fmla="*/ 280 h 671"/>
              <a:gd name="T90" fmla="*/ 288 w 1347"/>
              <a:gd name="T91" fmla="*/ 342 h 671"/>
              <a:gd name="T92" fmla="*/ 905 w 1347"/>
              <a:gd name="T93" fmla="*/ 318 h 671"/>
              <a:gd name="T94" fmla="*/ 908 w 1347"/>
              <a:gd name="T95" fmla="*/ 243 h 671"/>
              <a:gd name="T96" fmla="*/ 927 w 1347"/>
              <a:gd name="T97" fmla="*/ 178 h 671"/>
              <a:gd name="T98" fmla="*/ 914 w 1347"/>
              <a:gd name="T99" fmla="*/ 184 h 671"/>
              <a:gd name="T100" fmla="*/ 905 w 1347"/>
              <a:gd name="T101" fmla="*/ 24 h 671"/>
              <a:gd name="T102" fmla="*/ 923 w 1347"/>
              <a:gd name="T103" fmla="*/ 71 h 671"/>
              <a:gd name="T104" fmla="*/ 900 w 1347"/>
              <a:gd name="T105" fmla="*/ 115 h 671"/>
              <a:gd name="T106" fmla="*/ 791 w 1347"/>
              <a:gd name="T107" fmla="*/ 35 h 671"/>
              <a:gd name="T108" fmla="*/ 881 w 1347"/>
              <a:gd name="T109" fmla="*/ 71 h 671"/>
              <a:gd name="T110" fmla="*/ 903 w 1347"/>
              <a:gd name="T111" fmla="*/ 232 h 671"/>
              <a:gd name="T112" fmla="*/ 295 w 1347"/>
              <a:gd name="T113" fmla="*/ 189 h 671"/>
              <a:gd name="T114" fmla="*/ 272 w 1347"/>
              <a:gd name="T115" fmla="*/ 24 h 671"/>
              <a:gd name="T116" fmla="*/ 271 w 1347"/>
              <a:gd name="T117" fmla="*/ 68 h 671"/>
              <a:gd name="T118" fmla="*/ 265 w 1347"/>
              <a:gd name="T119" fmla="*/ 133 h 671"/>
              <a:gd name="T120" fmla="*/ 266 w 1347"/>
              <a:gd name="T121" fmla="*/ 85 h 671"/>
              <a:gd name="T122" fmla="*/ 18 w 1347"/>
              <a:gd name="T123" fmla="*/ 43 h 6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347" h="671">
                <a:moveTo>
                  <a:pt x="4" y="49"/>
                </a:moveTo>
                <a:lnTo>
                  <a:pt x="4" y="49"/>
                </a:lnTo>
                <a:lnTo>
                  <a:pt x="11" y="51"/>
                </a:lnTo>
                <a:lnTo>
                  <a:pt x="18" y="53"/>
                </a:lnTo>
                <a:lnTo>
                  <a:pt x="32" y="54"/>
                </a:lnTo>
                <a:lnTo>
                  <a:pt x="48" y="54"/>
                </a:lnTo>
                <a:lnTo>
                  <a:pt x="63" y="51"/>
                </a:lnTo>
                <a:lnTo>
                  <a:pt x="63" y="51"/>
                </a:lnTo>
                <a:lnTo>
                  <a:pt x="75" y="54"/>
                </a:lnTo>
                <a:lnTo>
                  <a:pt x="85" y="54"/>
                </a:lnTo>
                <a:lnTo>
                  <a:pt x="108" y="53"/>
                </a:lnTo>
                <a:lnTo>
                  <a:pt x="108" y="53"/>
                </a:lnTo>
                <a:lnTo>
                  <a:pt x="111" y="54"/>
                </a:lnTo>
                <a:lnTo>
                  <a:pt x="114" y="55"/>
                </a:lnTo>
                <a:lnTo>
                  <a:pt x="130" y="58"/>
                </a:lnTo>
                <a:lnTo>
                  <a:pt x="153" y="58"/>
                </a:lnTo>
                <a:lnTo>
                  <a:pt x="178" y="58"/>
                </a:lnTo>
                <a:lnTo>
                  <a:pt x="229" y="55"/>
                </a:lnTo>
                <a:lnTo>
                  <a:pt x="259" y="54"/>
                </a:lnTo>
                <a:lnTo>
                  <a:pt x="259" y="54"/>
                </a:lnTo>
                <a:lnTo>
                  <a:pt x="252" y="58"/>
                </a:lnTo>
                <a:lnTo>
                  <a:pt x="245" y="62"/>
                </a:lnTo>
                <a:lnTo>
                  <a:pt x="242" y="70"/>
                </a:lnTo>
                <a:lnTo>
                  <a:pt x="239" y="77"/>
                </a:lnTo>
                <a:lnTo>
                  <a:pt x="238" y="85"/>
                </a:lnTo>
                <a:lnTo>
                  <a:pt x="238" y="94"/>
                </a:lnTo>
                <a:lnTo>
                  <a:pt x="239" y="101"/>
                </a:lnTo>
                <a:lnTo>
                  <a:pt x="242" y="108"/>
                </a:lnTo>
                <a:lnTo>
                  <a:pt x="242" y="108"/>
                </a:lnTo>
                <a:lnTo>
                  <a:pt x="244" y="120"/>
                </a:lnTo>
                <a:lnTo>
                  <a:pt x="249" y="132"/>
                </a:lnTo>
                <a:lnTo>
                  <a:pt x="252" y="137"/>
                </a:lnTo>
                <a:lnTo>
                  <a:pt x="256" y="142"/>
                </a:lnTo>
                <a:lnTo>
                  <a:pt x="260" y="144"/>
                </a:lnTo>
                <a:lnTo>
                  <a:pt x="266" y="147"/>
                </a:lnTo>
                <a:lnTo>
                  <a:pt x="266" y="147"/>
                </a:lnTo>
                <a:lnTo>
                  <a:pt x="266" y="159"/>
                </a:lnTo>
                <a:lnTo>
                  <a:pt x="266" y="159"/>
                </a:lnTo>
                <a:lnTo>
                  <a:pt x="262" y="162"/>
                </a:lnTo>
                <a:lnTo>
                  <a:pt x="259" y="166"/>
                </a:lnTo>
                <a:lnTo>
                  <a:pt x="258" y="171"/>
                </a:lnTo>
                <a:lnTo>
                  <a:pt x="255" y="176"/>
                </a:lnTo>
                <a:lnTo>
                  <a:pt x="254" y="188"/>
                </a:lnTo>
                <a:lnTo>
                  <a:pt x="255" y="200"/>
                </a:lnTo>
                <a:lnTo>
                  <a:pt x="258" y="212"/>
                </a:lnTo>
                <a:lnTo>
                  <a:pt x="261" y="224"/>
                </a:lnTo>
                <a:lnTo>
                  <a:pt x="266" y="235"/>
                </a:lnTo>
                <a:lnTo>
                  <a:pt x="270" y="242"/>
                </a:lnTo>
                <a:lnTo>
                  <a:pt x="270" y="242"/>
                </a:lnTo>
                <a:lnTo>
                  <a:pt x="267" y="245"/>
                </a:lnTo>
                <a:lnTo>
                  <a:pt x="265" y="249"/>
                </a:lnTo>
                <a:lnTo>
                  <a:pt x="264" y="254"/>
                </a:lnTo>
                <a:lnTo>
                  <a:pt x="262" y="259"/>
                </a:lnTo>
                <a:lnTo>
                  <a:pt x="262" y="263"/>
                </a:lnTo>
                <a:lnTo>
                  <a:pt x="264" y="268"/>
                </a:lnTo>
                <a:lnTo>
                  <a:pt x="265" y="272"/>
                </a:lnTo>
                <a:lnTo>
                  <a:pt x="268" y="274"/>
                </a:lnTo>
                <a:lnTo>
                  <a:pt x="268" y="274"/>
                </a:lnTo>
                <a:lnTo>
                  <a:pt x="272" y="274"/>
                </a:lnTo>
                <a:lnTo>
                  <a:pt x="273" y="273"/>
                </a:lnTo>
                <a:lnTo>
                  <a:pt x="274" y="269"/>
                </a:lnTo>
                <a:lnTo>
                  <a:pt x="274" y="265"/>
                </a:lnTo>
                <a:lnTo>
                  <a:pt x="274" y="256"/>
                </a:lnTo>
                <a:lnTo>
                  <a:pt x="274" y="253"/>
                </a:lnTo>
                <a:lnTo>
                  <a:pt x="276" y="250"/>
                </a:lnTo>
                <a:lnTo>
                  <a:pt x="276" y="250"/>
                </a:lnTo>
                <a:lnTo>
                  <a:pt x="278" y="251"/>
                </a:lnTo>
                <a:lnTo>
                  <a:pt x="278" y="251"/>
                </a:lnTo>
                <a:lnTo>
                  <a:pt x="282" y="254"/>
                </a:lnTo>
                <a:lnTo>
                  <a:pt x="285" y="255"/>
                </a:lnTo>
                <a:lnTo>
                  <a:pt x="289" y="256"/>
                </a:lnTo>
                <a:lnTo>
                  <a:pt x="294" y="255"/>
                </a:lnTo>
                <a:lnTo>
                  <a:pt x="294" y="255"/>
                </a:lnTo>
                <a:lnTo>
                  <a:pt x="295" y="260"/>
                </a:lnTo>
                <a:lnTo>
                  <a:pt x="296" y="265"/>
                </a:lnTo>
                <a:lnTo>
                  <a:pt x="296" y="271"/>
                </a:lnTo>
                <a:lnTo>
                  <a:pt x="296" y="275"/>
                </a:lnTo>
                <a:lnTo>
                  <a:pt x="296" y="275"/>
                </a:lnTo>
                <a:lnTo>
                  <a:pt x="268" y="275"/>
                </a:lnTo>
                <a:lnTo>
                  <a:pt x="242" y="275"/>
                </a:lnTo>
                <a:lnTo>
                  <a:pt x="189" y="277"/>
                </a:lnTo>
                <a:lnTo>
                  <a:pt x="189" y="277"/>
                </a:lnTo>
                <a:lnTo>
                  <a:pt x="165" y="275"/>
                </a:lnTo>
                <a:lnTo>
                  <a:pt x="153" y="274"/>
                </a:lnTo>
                <a:lnTo>
                  <a:pt x="141" y="272"/>
                </a:lnTo>
                <a:lnTo>
                  <a:pt x="141" y="272"/>
                </a:lnTo>
                <a:lnTo>
                  <a:pt x="136" y="271"/>
                </a:lnTo>
                <a:lnTo>
                  <a:pt x="130" y="272"/>
                </a:lnTo>
                <a:lnTo>
                  <a:pt x="128" y="273"/>
                </a:lnTo>
                <a:lnTo>
                  <a:pt x="126" y="274"/>
                </a:lnTo>
                <a:lnTo>
                  <a:pt x="128" y="275"/>
                </a:lnTo>
                <a:lnTo>
                  <a:pt x="130" y="278"/>
                </a:lnTo>
                <a:lnTo>
                  <a:pt x="130" y="278"/>
                </a:lnTo>
                <a:lnTo>
                  <a:pt x="124" y="280"/>
                </a:lnTo>
                <a:lnTo>
                  <a:pt x="118" y="282"/>
                </a:lnTo>
                <a:lnTo>
                  <a:pt x="111" y="284"/>
                </a:lnTo>
                <a:lnTo>
                  <a:pt x="105" y="286"/>
                </a:lnTo>
                <a:lnTo>
                  <a:pt x="105" y="286"/>
                </a:lnTo>
                <a:lnTo>
                  <a:pt x="102" y="285"/>
                </a:lnTo>
                <a:lnTo>
                  <a:pt x="100" y="284"/>
                </a:lnTo>
                <a:lnTo>
                  <a:pt x="99" y="284"/>
                </a:lnTo>
                <a:lnTo>
                  <a:pt x="96" y="285"/>
                </a:lnTo>
                <a:lnTo>
                  <a:pt x="90" y="289"/>
                </a:lnTo>
                <a:lnTo>
                  <a:pt x="85" y="295"/>
                </a:lnTo>
                <a:lnTo>
                  <a:pt x="76" y="308"/>
                </a:lnTo>
                <a:lnTo>
                  <a:pt x="71" y="316"/>
                </a:lnTo>
                <a:lnTo>
                  <a:pt x="71" y="316"/>
                </a:lnTo>
                <a:lnTo>
                  <a:pt x="69" y="318"/>
                </a:lnTo>
                <a:lnTo>
                  <a:pt x="66" y="320"/>
                </a:lnTo>
                <a:lnTo>
                  <a:pt x="63" y="327"/>
                </a:lnTo>
                <a:lnTo>
                  <a:pt x="61" y="337"/>
                </a:lnTo>
                <a:lnTo>
                  <a:pt x="61" y="349"/>
                </a:lnTo>
                <a:lnTo>
                  <a:pt x="61" y="372"/>
                </a:lnTo>
                <a:lnTo>
                  <a:pt x="64" y="387"/>
                </a:lnTo>
                <a:lnTo>
                  <a:pt x="64" y="387"/>
                </a:lnTo>
                <a:lnTo>
                  <a:pt x="66" y="409"/>
                </a:lnTo>
                <a:lnTo>
                  <a:pt x="70" y="431"/>
                </a:lnTo>
                <a:lnTo>
                  <a:pt x="70" y="431"/>
                </a:lnTo>
                <a:lnTo>
                  <a:pt x="75" y="471"/>
                </a:lnTo>
                <a:lnTo>
                  <a:pt x="77" y="510"/>
                </a:lnTo>
                <a:lnTo>
                  <a:pt x="77" y="550"/>
                </a:lnTo>
                <a:lnTo>
                  <a:pt x="76" y="589"/>
                </a:lnTo>
                <a:lnTo>
                  <a:pt x="76" y="589"/>
                </a:lnTo>
                <a:lnTo>
                  <a:pt x="75" y="607"/>
                </a:lnTo>
                <a:lnTo>
                  <a:pt x="75" y="616"/>
                </a:lnTo>
                <a:lnTo>
                  <a:pt x="75" y="626"/>
                </a:lnTo>
                <a:lnTo>
                  <a:pt x="77" y="636"/>
                </a:lnTo>
                <a:lnTo>
                  <a:pt x="79" y="644"/>
                </a:lnTo>
                <a:lnTo>
                  <a:pt x="83" y="652"/>
                </a:lnTo>
                <a:lnTo>
                  <a:pt x="89" y="658"/>
                </a:lnTo>
                <a:lnTo>
                  <a:pt x="89" y="658"/>
                </a:lnTo>
                <a:lnTo>
                  <a:pt x="90" y="661"/>
                </a:lnTo>
                <a:lnTo>
                  <a:pt x="91" y="662"/>
                </a:lnTo>
                <a:lnTo>
                  <a:pt x="93" y="663"/>
                </a:lnTo>
                <a:lnTo>
                  <a:pt x="95" y="663"/>
                </a:lnTo>
                <a:lnTo>
                  <a:pt x="95" y="663"/>
                </a:lnTo>
                <a:lnTo>
                  <a:pt x="101" y="666"/>
                </a:lnTo>
                <a:lnTo>
                  <a:pt x="108" y="668"/>
                </a:lnTo>
                <a:lnTo>
                  <a:pt x="124" y="671"/>
                </a:lnTo>
                <a:lnTo>
                  <a:pt x="141" y="671"/>
                </a:lnTo>
                <a:lnTo>
                  <a:pt x="158" y="671"/>
                </a:lnTo>
                <a:lnTo>
                  <a:pt x="193" y="667"/>
                </a:lnTo>
                <a:lnTo>
                  <a:pt x="223" y="663"/>
                </a:lnTo>
                <a:lnTo>
                  <a:pt x="223" y="663"/>
                </a:lnTo>
                <a:lnTo>
                  <a:pt x="260" y="662"/>
                </a:lnTo>
                <a:lnTo>
                  <a:pt x="297" y="663"/>
                </a:lnTo>
                <a:lnTo>
                  <a:pt x="335" y="664"/>
                </a:lnTo>
                <a:lnTo>
                  <a:pt x="373" y="666"/>
                </a:lnTo>
                <a:lnTo>
                  <a:pt x="373" y="666"/>
                </a:lnTo>
                <a:lnTo>
                  <a:pt x="410" y="663"/>
                </a:lnTo>
                <a:lnTo>
                  <a:pt x="448" y="661"/>
                </a:lnTo>
                <a:lnTo>
                  <a:pt x="485" y="657"/>
                </a:lnTo>
                <a:lnTo>
                  <a:pt x="504" y="657"/>
                </a:lnTo>
                <a:lnTo>
                  <a:pt x="524" y="657"/>
                </a:lnTo>
                <a:lnTo>
                  <a:pt x="524" y="657"/>
                </a:lnTo>
                <a:lnTo>
                  <a:pt x="599" y="658"/>
                </a:lnTo>
                <a:lnTo>
                  <a:pt x="675" y="657"/>
                </a:lnTo>
                <a:lnTo>
                  <a:pt x="675" y="657"/>
                </a:lnTo>
                <a:lnTo>
                  <a:pt x="693" y="658"/>
                </a:lnTo>
                <a:lnTo>
                  <a:pt x="711" y="660"/>
                </a:lnTo>
                <a:lnTo>
                  <a:pt x="729" y="662"/>
                </a:lnTo>
                <a:lnTo>
                  <a:pt x="747" y="662"/>
                </a:lnTo>
                <a:lnTo>
                  <a:pt x="747" y="662"/>
                </a:lnTo>
                <a:lnTo>
                  <a:pt x="764" y="661"/>
                </a:lnTo>
                <a:lnTo>
                  <a:pt x="782" y="660"/>
                </a:lnTo>
                <a:lnTo>
                  <a:pt x="799" y="658"/>
                </a:lnTo>
                <a:lnTo>
                  <a:pt x="816" y="657"/>
                </a:lnTo>
                <a:lnTo>
                  <a:pt x="816" y="657"/>
                </a:lnTo>
                <a:lnTo>
                  <a:pt x="891" y="657"/>
                </a:lnTo>
                <a:lnTo>
                  <a:pt x="927" y="656"/>
                </a:lnTo>
                <a:lnTo>
                  <a:pt x="964" y="654"/>
                </a:lnTo>
                <a:lnTo>
                  <a:pt x="964" y="654"/>
                </a:lnTo>
                <a:lnTo>
                  <a:pt x="998" y="652"/>
                </a:lnTo>
                <a:lnTo>
                  <a:pt x="1033" y="650"/>
                </a:lnTo>
                <a:lnTo>
                  <a:pt x="1051" y="649"/>
                </a:lnTo>
                <a:lnTo>
                  <a:pt x="1068" y="646"/>
                </a:lnTo>
                <a:lnTo>
                  <a:pt x="1085" y="643"/>
                </a:lnTo>
                <a:lnTo>
                  <a:pt x="1100" y="637"/>
                </a:lnTo>
                <a:lnTo>
                  <a:pt x="1100" y="637"/>
                </a:lnTo>
                <a:lnTo>
                  <a:pt x="1116" y="631"/>
                </a:lnTo>
                <a:lnTo>
                  <a:pt x="1130" y="624"/>
                </a:lnTo>
                <a:lnTo>
                  <a:pt x="1159" y="608"/>
                </a:lnTo>
                <a:lnTo>
                  <a:pt x="1215" y="573"/>
                </a:lnTo>
                <a:lnTo>
                  <a:pt x="1215" y="573"/>
                </a:lnTo>
                <a:lnTo>
                  <a:pt x="1224" y="571"/>
                </a:lnTo>
                <a:lnTo>
                  <a:pt x="1234" y="566"/>
                </a:lnTo>
                <a:lnTo>
                  <a:pt x="1243" y="561"/>
                </a:lnTo>
                <a:lnTo>
                  <a:pt x="1253" y="555"/>
                </a:lnTo>
                <a:lnTo>
                  <a:pt x="1271" y="540"/>
                </a:lnTo>
                <a:lnTo>
                  <a:pt x="1286" y="527"/>
                </a:lnTo>
                <a:lnTo>
                  <a:pt x="1286" y="527"/>
                </a:lnTo>
                <a:lnTo>
                  <a:pt x="1306" y="510"/>
                </a:lnTo>
                <a:lnTo>
                  <a:pt x="1323" y="495"/>
                </a:lnTo>
                <a:lnTo>
                  <a:pt x="1330" y="487"/>
                </a:lnTo>
                <a:lnTo>
                  <a:pt x="1336" y="480"/>
                </a:lnTo>
                <a:lnTo>
                  <a:pt x="1340" y="472"/>
                </a:lnTo>
                <a:lnTo>
                  <a:pt x="1343" y="466"/>
                </a:lnTo>
                <a:lnTo>
                  <a:pt x="1343" y="466"/>
                </a:lnTo>
                <a:lnTo>
                  <a:pt x="1346" y="460"/>
                </a:lnTo>
                <a:lnTo>
                  <a:pt x="1347" y="455"/>
                </a:lnTo>
                <a:lnTo>
                  <a:pt x="1347" y="449"/>
                </a:lnTo>
                <a:lnTo>
                  <a:pt x="1345" y="444"/>
                </a:lnTo>
                <a:lnTo>
                  <a:pt x="1342" y="438"/>
                </a:lnTo>
                <a:lnTo>
                  <a:pt x="1338" y="433"/>
                </a:lnTo>
                <a:lnTo>
                  <a:pt x="1329" y="425"/>
                </a:lnTo>
                <a:lnTo>
                  <a:pt x="1318" y="416"/>
                </a:lnTo>
                <a:lnTo>
                  <a:pt x="1306" y="408"/>
                </a:lnTo>
                <a:lnTo>
                  <a:pt x="1287" y="397"/>
                </a:lnTo>
                <a:lnTo>
                  <a:pt x="1287" y="397"/>
                </a:lnTo>
                <a:lnTo>
                  <a:pt x="1275" y="389"/>
                </a:lnTo>
                <a:lnTo>
                  <a:pt x="1264" y="379"/>
                </a:lnTo>
                <a:lnTo>
                  <a:pt x="1243" y="360"/>
                </a:lnTo>
                <a:lnTo>
                  <a:pt x="1223" y="339"/>
                </a:lnTo>
                <a:lnTo>
                  <a:pt x="1212" y="330"/>
                </a:lnTo>
                <a:lnTo>
                  <a:pt x="1201" y="320"/>
                </a:lnTo>
                <a:lnTo>
                  <a:pt x="1201" y="320"/>
                </a:lnTo>
                <a:lnTo>
                  <a:pt x="1181" y="306"/>
                </a:lnTo>
                <a:lnTo>
                  <a:pt x="1159" y="291"/>
                </a:lnTo>
                <a:lnTo>
                  <a:pt x="1137" y="277"/>
                </a:lnTo>
                <a:lnTo>
                  <a:pt x="1115" y="266"/>
                </a:lnTo>
                <a:lnTo>
                  <a:pt x="1115" y="266"/>
                </a:lnTo>
                <a:lnTo>
                  <a:pt x="1105" y="262"/>
                </a:lnTo>
                <a:lnTo>
                  <a:pt x="1088" y="257"/>
                </a:lnTo>
                <a:lnTo>
                  <a:pt x="1080" y="256"/>
                </a:lnTo>
                <a:lnTo>
                  <a:pt x="1072" y="256"/>
                </a:lnTo>
                <a:lnTo>
                  <a:pt x="1070" y="256"/>
                </a:lnTo>
                <a:lnTo>
                  <a:pt x="1069" y="257"/>
                </a:lnTo>
                <a:lnTo>
                  <a:pt x="1068" y="260"/>
                </a:lnTo>
                <a:lnTo>
                  <a:pt x="1069" y="262"/>
                </a:lnTo>
                <a:lnTo>
                  <a:pt x="1069" y="262"/>
                </a:lnTo>
                <a:lnTo>
                  <a:pt x="952" y="263"/>
                </a:lnTo>
                <a:lnTo>
                  <a:pt x="952" y="263"/>
                </a:lnTo>
                <a:lnTo>
                  <a:pt x="951" y="256"/>
                </a:lnTo>
                <a:lnTo>
                  <a:pt x="948" y="248"/>
                </a:lnTo>
                <a:lnTo>
                  <a:pt x="944" y="241"/>
                </a:lnTo>
                <a:lnTo>
                  <a:pt x="939" y="235"/>
                </a:lnTo>
                <a:lnTo>
                  <a:pt x="939" y="235"/>
                </a:lnTo>
                <a:lnTo>
                  <a:pt x="944" y="226"/>
                </a:lnTo>
                <a:lnTo>
                  <a:pt x="948" y="214"/>
                </a:lnTo>
                <a:lnTo>
                  <a:pt x="951" y="202"/>
                </a:lnTo>
                <a:lnTo>
                  <a:pt x="952" y="190"/>
                </a:lnTo>
                <a:lnTo>
                  <a:pt x="951" y="178"/>
                </a:lnTo>
                <a:lnTo>
                  <a:pt x="948" y="172"/>
                </a:lnTo>
                <a:lnTo>
                  <a:pt x="946" y="167"/>
                </a:lnTo>
                <a:lnTo>
                  <a:pt x="942" y="163"/>
                </a:lnTo>
                <a:lnTo>
                  <a:pt x="939" y="160"/>
                </a:lnTo>
                <a:lnTo>
                  <a:pt x="933" y="157"/>
                </a:lnTo>
                <a:lnTo>
                  <a:pt x="927" y="155"/>
                </a:lnTo>
                <a:lnTo>
                  <a:pt x="927" y="155"/>
                </a:lnTo>
                <a:lnTo>
                  <a:pt x="926" y="141"/>
                </a:lnTo>
                <a:lnTo>
                  <a:pt x="924" y="133"/>
                </a:lnTo>
                <a:lnTo>
                  <a:pt x="922" y="126"/>
                </a:lnTo>
                <a:lnTo>
                  <a:pt x="922" y="126"/>
                </a:lnTo>
                <a:lnTo>
                  <a:pt x="927" y="123"/>
                </a:lnTo>
                <a:lnTo>
                  <a:pt x="930" y="118"/>
                </a:lnTo>
                <a:lnTo>
                  <a:pt x="934" y="114"/>
                </a:lnTo>
                <a:lnTo>
                  <a:pt x="936" y="108"/>
                </a:lnTo>
                <a:lnTo>
                  <a:pt x="939" y="103"/>
                </a:lnTo>
                <a:lnTo>
                  <a:pt x="940" y="97"/>
                </a:lnTo>
                <a:lnTo>
                  <a:pt x="940" y="85"/>
                </a:lnTo>
                <a:lnTo>
                  <a:pt x="939" y="80"/>
                </a:lnTo>
                <a:lnTo>
                  <a:pt x="938" y="74"/>
                </a:lnTo>
                <a:lnTo>
                  <a:pt x="935" y="70"/>
                </a:lnTo>
                <a:lnTo>
                  <a:pt x="932" y="65"/>
                </a:lnTo>
                <a:lnTo>
                  <a:pt x="928" y="61"/>
                </a:lnTo>
                <a:lnTo>
                  <a:pt x="924" y="58"/>
                </a:lnTo>
                <a:lnTo>
                  <a:pt x="918" y="54"/>
                </a:lnTo>
                <a:lnTo>
                  <a:pt x="914" y="53"/>
                </a:lnTo>
                <a:lnTo>
                  <a:pt x="914" y="53"/>
                </a:lnTo>
                <a:lnTo>
                  <a:pt x="914" y="43"/>
                </a:lnTo>
                <a:lnTo>
                  <a:pt x="914" y="43"/>
                </a:lnTo>
                <a:lnTo>
                  <a:pt x="965" y="41"/>
                </a:lnTo>
                <a:lnTo>
                  <a:pt x="1018" y="38"/>
                </a:lnTo>
                <a:lnTo>
                  <a:pt x="1018" y="38"/>
                </a:lnTo>
                <a:lnTo>
                  <a:pt x="1044" y="38"/>
                </a:lnTo>
                <a:lnTo>
                  <a:pt x="1070" y="41"/>
                </a:lnTo>
                <a:lnTo>
                  <a:pt x="1095" y="42"/>
                </a:lnTo>
                <a:lnTo>
                  <a:pt x="1109" y="41"/>
                </a:lnTo>
                <a:lnTo>
                  <a:pt x="1121" y="39"/>
                </a:lnTo>
                <a:lnTo>
                  <a:pt x="1121" y="39"/>
                </a:lnTo>
                <a:lnTo>
                  <a:pt x="1123" y="44"/>
                </a:lnTo>
                <a:lnTo>
                  <a:pt x="1125" y="49"/>
                </a:lnTo>
                <a:lnTo>
                  <a:pt x="1128" y="53"/>
                </a:lnTo>
                <a:lnTo>
                  <a:pt x="1131" y="56"/>
                </a:lnTo>
                <a:lnTo>
                  <a:pt x="1140" y="61"/>
                </a:lnTo>
                <a:lnTo>
                  <a:pt x="1148" y="64"/>
                </a:lnTo>
                <a:lnTo>
                  <a:pt x="1159" y="65"/>
                </a:lnTo>
                <a:lnTo>
                  <a:pt x="1169" y="65"/>
                </a:lnTo>
                <a:lnTo>
                  <a:pt x="1178" y="64"/>
                </a:lnTo>
                <a:lnTo>
                  <a:pt x="1188" y="61"/>
                </a:lnTo>
                <a:lnTo>
                  <a:pt x="1188" y="61"/>
                </a:lnTo>
                <a:lnTo>
                  <a:pt x="1202" y="55"/>
                </a:lnTo>
                <a:lnTo>
                  <a:pt x="1224" y="45"/>
                </a:lnTo>
                <a:lnTo>
                  <a:pt x="1234" y="39"/>
                </a:lnTo>
                <a:lnTo>
                  <a:pt x="1241" y="33"/>
                </a:lnTo>
                <a:lnTo>
                  <a:pt x="1242" y="31"/>
                </a:lnTo>
                <a:lnTo>
                  <a:pt x="1242" y="29"/>
                </a:lnTo>
                <a:lnTo>
                  <a:pt x="1241" y="26"/>
                </a:lnTo>
                <a:lnTo>
                  <a:pt x="1239" y="24"/>
                </a:lnTo>
                <a:lnTo>
                  <a:pt x="1239" y="24"/>
                </a:lnTo>
                <a:lnTo>
                  <a:pt x="1213" y="14"/>
                </a:lnTo>
                <a:lnTo>
                  <a:pt x="1196" y="8"/>
                </a:lnTo>
                <a:lnTo>
                  <a:pt x="1177" y="3"/>
                </a:lnTo>
                <a:lnTo>
                  <a:pt x="1160" y="0"/>
                </a:lnTo>
                <a:lnTo>
                  <a:pt x="1152" y="0"/>
                </a:lnTo>
                <a:lnTo>
                  <a:pt x="1143" y="0"/>
                </a:lnTo>
                <a:lnTo>
                  <a:pt x="1137" y="2"/>
                </a:lnTo>
                <a:lnTo>
                  <a:pt x="1131" y="5"/>
                </a:lnTo>
                <a:lnTo>
                  <a:pt x="1128" y="9"/>
                </a:lnTo>
                <a:lnTo>
                  <a:pt x="1124" y="15"/>
                </a:lnTo>
                <a:lnTo>
                  <a:pt x="1124" y="15"/>
                </a:lnTo>
                <a:lnTo>
                  <a:pt x="1115" y="14"/>
                </a:lnTo>
                <a:lnTo>
                  <a:pt x="1115" y="14"/>
                </a:lnTo>
                <a:lnTo>
                  <a:pt x="1089" y="11"/>
                </a:lnTo>
                <a:lnTo>
                  <a:pt x="1065" y="11"/>
                </a:lnTo>
                <a:lnTo>
                  <a:pt x="1040" y="12"/>
                </a:lnTo>
                <a:lnTo>
                  <a:pt x="1015" y="14"/>
                </a:lnTo>
                <a:lnTo>
                  <a:pt x="965" y="20"/>
                </a:lnTo>
                <a:lnTo>
                  <a:pt x="940" y="23"/>
                </a:lnTo>
                <a:lnTo>
                  <a:pt x="915" y="24"/>
                </a:lnTo>
                <a:lnTo>
                  <a:pt x="915" y="24"/>
                </a:lnTo>
                <a:lnTo>
                  <a:pt x="916" y="20"/>
                </a:lnTo>
                <a:lnTo>
                  <a:pt x="917" y="12"/>
                </a:lnTo>
                <a:lnTo>
                  <a:pt x="916" y="8"/>
                </a:lnTo>
                <a:lnTo>
                  <a:pt x="915" y="6"/>
                </a:lnTo>
                <a:lnTo>
                  <a:pt x="914" y="5"/>
                </a:lnTo>
                <a:lnTo>
                  <a:pt x="910" y="6"/>
                </a:lnTo>
                <a:lnTo>
                  <a:pt x="910" y="6"/>
                </a:lnTo>
                <a:lnTo>
                  <a:pt x="906" y="1"/>
                </a:lnTo>
                <a:lnTo>
                  <a:pt x="904" y="1"/>
                </a:lnTo>
                <a:lnTo>
                  <a:pt x="903" y="1"/>
                </a:lnTo>
                <a:lnTo>
                  <a:pt x="900" y="2"/>
                </a:lnTo>
                <a:lnTo>
                  <a:pt x="898" y="7"/>
                </a:lnTo>
                <a:lnTo>
                  <a:pt x="896" y="17"/>
                </a:lnTo>
                <a:lnTo>
                  <a:pt x="894" y="24"/>
                </a:lnTo>
                <a:lnTo>
                  <a:pt x="894" y="24"/>
                </a:lnTo>
                <a:lnTo>
                  <a:pt x="824" y="24"/>
                </a:lnTo>
                <a:lnTo>
                  <a:pt x="755" y="23"/>
                </a:lnTo>
                <a:lnTo>
                  <a:pt x="616" y="18"/>
                </a:lnTo>
                <a:lnTo>
                  <a:pt x="616" y="18"/>
                </a:lnTo>
                <a:lnTo>
                  <a:pt x="583" y="17"/>
                </a:lnTo>
                <a:lnTo>
                  <a:pt x="549" y="17"/>
                </a:lnTo>
                <a:lnTo>
                  <a:pt x="481" y="18"/>
                </a:lnTo>
                <a:lnTo>
                  <a:pt x="345" y="24"/>
                </a:lnTo>
                <a:lnTo>
                  <a:pt x="345" y="24"/>
                </a:lnTo>
                <a:lnTo>
                  <a:pt x="343" y="21"/>
                </a:lnTo>
                <a:lnTo>
                  <a:pt x="341" y="21"/>
                </a:lnTo>
                <a:lnTo>
                  <a:pt x="333" y="21"/>
                </a:lnTo>
                <a:lnTo>
                  <a:pt x="320" y="25"/>
                </a:lnTo>
                <a:lnTo>
                  <a:pt x="320" y="25"/>
                </a:lnTo>
                <a:lnTo>
                  <a:pt x="284" y="26"/>
                </a:lnTo>
                <a:lnTo>
                  <a:pt x="284" y="26"/>
                </a:lnTo>
                <a:lnTo>
                  <a:pt x="280" y="19"/>
                </a:lnTo>
                <a:lnTo>
                  <a:pt x="277" y="13"/>
                </a:lnTo>
                <a:lnTo>
                  <a:pt x="277" y="13"/>
                </a:lnTo>
                <a:lnTo>
                  <a:pt x="278" y="11"/>
                </a:lnTo>
                <a:lnTo>
                  <a:pt x="278" y="9"/>
                </a:lnTo>
                <a:lnTo>
                  <a:pt x="278" y="7"/>
                </a:lnTo>
                <a:lnTo>
                  <a:pt x="277" y="6"/>
                </a:lnTo>
                <a:lnTo>
                  <a:pt x="274" y="6"/>
                </a:lnTo>
                <a:lnTo>
                  <a:pt x="272" y="6"/>
                </a:lnTo>
                <a:lnTo>
                  <a:pt x="271" y="7"/>
                </a:lnTo>
                <a:lnTo>
                  <a:pt x="268" y="8"/>
                </a:lnTo>
                <a:lnTo>
                  <a:pt x="268" y="8"/>
                </a:lnTo>
                <a:lnTo>
                  <a:pt x="267" y="9"/>
                </a:lnTo>
                <a:lnTo>
                  <a:pt x="266" y="12"/>
                </a:lnTo>
                <a:lnTo>
                  <a:pt x="264" y="17"/>
                </a:lnTo>
                <a:lnTo>
                  <a:pt x="261" y="27"/>
                </a:lnTo>
                <a:lnTo>
                  <a:pt x="261" y="27"/>
                </a:lnTo>
                <a:lnTo>
                  <a:pt x="235" y="27"/>
                </a:lnTo>
                <a:lnTo>
                  <a:pt x="208" y="29"/>
                </a:lnTo>
                <a:lnTo>
                  <a:pt x="182" y="30"/>
                </a:lnTo>
                <a:lnTo>
                  <a:pt x="155" y="30"/>
                </a:lnTo>
                <a:lnTo>
                  <a:pt x="155" y="30"/>
                </a:lnTo>
                <a:lnTo>
                  <a:pt x="153" y="27"/>
                </a:lnTo>
                <a:lnTo>
                  <a:pt x="149" y="26"/>
                </a:lnTo>
                <a:lnTo>
                  <a:pt x="140" y="25"/>
                </a:lnTo>
                <a:lnTo>
                  <a:pt x="129" y="25"/>
                </a:lnTo>
                <a:lnTo>
                  <a:pt x="122" y="26"/>
                </a:lnTo>
                <a:lnTo>
                  <a:pt x="122" y="26"/>
                </a:lnTo>
                <a:lnTo>
                  <a:pt x="115" y="23"/>
                </a:lnTo>
                <a:lnTo>
                  <a:pt x="108" y="21"/>
                </a:lnTo>
                <a:lnTo>
                  <a:pt x="99" y="20"/>
                </a:lnTo>
                <a:lnTo>
                  <a:pt x="88" y="20"/>
                </a:lnTo>
                <a:lnTo>
                  <a:pt x="67" y="20"/>
                </a:lnTo>
                <a:lnTo>
                  <a:pt x="53" y="21"/>
                </a:lnTo>
                <a:lnTo>
                  <a:pt x="53" y="21"/>
                </a:lnTo>
                <a:lnTo>
                  <a:pt x="35" y="24"/>
                </a:lnTo>
                <a:lnTo>
                  <a:pt x="26" y="25"/>
                </a:lnTo>
                <a:lnTo>
                  <a:pt x="19" y="29"/>
                </a:lnTo>
                <a:lnTo>
                  <a:pt x="19" y="29"/>
                </a:lnTo>
                <a:lnTo>
                  <a:pt x="13" y="32"/>
                </a:lnTo>
                <a:lnTo>
                  <a:pt x="5" y="38"/>
                </a:lnTo>
                <a:lnTo>
                  <a:pt x="2" y="41"/>
                </a:lnTo>
                <a:lnTo>
                  <a:pt x="0" y="44"/>
                </a:lnTo>
                <a:lnTo>
                  <a:pt x="0" y="48"/>
                </a:lnTo>
                <a:lnTo>
                  <a:pt x="4" y="49"/>
                </a:lnTo>
                <a:lnTo>
                  <a:pt x="4" y="49"/>
                </a:lnTo>
                <a:close/>
                <a:moveTo>
                  <a:pt x="1196" y="37"/>
                </a:moveTo>
                <a:lnTo>
                  <a:pt x="1196" y="37"/>
                </a:lnTo>
                <a:lnTo>
                  <a:pt x="1193" y="37"/>
                </a:lnTo>
                <a:lnTo>
                  <a:pt x="1193" y="37"/>
                </a:lnTo>
                <a:lnTo>
                  <a:pt x="1192" y="35"/>
                </a:lnTo>
                <a:lnTo>
                  <a:pt x="1192" y="35"/>
                </a:lnTo>
                <a:lnTo>
                  <a:pt x="1192" y="35"/>
                </a:lnTo>
                <a:lnTo>
                  <a:pt x="1192" y="35"/>
                </a:lnTo>
                <a:lnTo>
                  <a:pt x="1195" y="35"/>
                </a:lnTo>
                <a:lnTo>
                  <a:pt x="1198" y="36"/>
                </a:lnTo>
                <a:lnTo>
                  <a:pt x="1198" y="36"/>
                </a:lnTo>
                <a:lnTo>
                  <a:pt x="1196" y="37"/>
                </a:lnTo>
                <a:lnTo>
                  <a:pt x="1196" y="37"/>
                </a:lnTo>
                <a:close/>
                <a:moveTo>
                  <a:pt x="1199" y="48"/>
                </a:moveTo>
                <a:lnTo>
                  <a:pt x="1199" y="48"/>
                </a:lnTo>
                <a:lnTo>
                  <a:pt x="1200" y="47"/>
                </a:lnTo>
                <a:lnTo>
                  <a:pt x="1200" y="47"/>
                </a:lnTo>
                <a:lnTo>
                  <a:pt x="1201" y="47"/>
                </a:lnTo>
                <a:lnTo>
                  <a:pt x="1201" y="47"/>
                </a:lnTo>
                <a:lnTo>
                  <a:pt x="1199" y="48"/>
                </a:lnTo>
                <a:lnTo>
                  <a:pt x="1199" y="48"/>
                </a:lnTo>
                <a:close/>
                <a:moveTo>
                  <a:pt x="1210" y="35"/>
                </a:moveTo>
                <a:lnTo>
                  <a:pt x="1210" y="35"/>
                </a:lnTo>
                <a:lnTo>
                  <a:pt x="1210" y="33"/>
                </a:lnTo>
                <a:lnTo>
                  <a:pt x="1210" y="33"/>
                </a:lnTo>
                <a:lnTo>
                  <a:pt x="1212" y="35"/>
                </a:lnTo>
                <a:lnTo>
                  <a:pt x="1212" y="35"/>
                </a:lnTo>
                <a:lnTo>
                  <a:pt x="1210" y="35"/>
                </a:lnTo>
                <a:lnTo>
                  <a:pt x="1210" y="35"/>
                </a:lnTo>
                <a:close/>
                <a:moveTo>
                  <a:pt x="1227" y="33"/>
                </a:moveTo>
                <a:lnTo>
                  <a:pt x="1227" y="33"/>
                </a:lnTo>
                <a:lnTo>
                  <a:pt x="1225" y="31"/>
                </a:lnTo>
                <a:lnTo>
                  <a:pt x="1223" y="29"/>
                </a:lnTo>
                <a:lnTo>
                  <a:pt x="1217" y="26"/>
                </a:lnTo>
                <a:lnTo>
                  <a:pt x="1217" y="26"/>
                </a:lnTo>
                <a:lnTo>
                  <a:pt x="1230" y="31"/>
                </a:lnTo>
                <a:lnTo>
                  <a:pt x="1230" y="31"/>
                </a:lnTo>
                <a:lnTo>
                  <a:pt x="1227" y="33"/>
                </a:lnTo>
                <a:lnTo>
                  <a:pt x="1227" y="33"/>
                </a:lnTo>
                <a:close/>
                <a:moveTo>
                  <a:pt x="1210" y="24"/>
                </a:moveTo>
                <a:lnTo>
                  <a:pt x="1210" y="24"/>
                </a:lnTo>
                <a:lnTo>
                  <a:pt x="1200" y="21"/>
                </a:lnTo>
                <a:lnTo>
                  <a:pt x="1190" y="21"/>
                </a:lnTo>
                <a:lnTo>
                  <a:pt x="1190" y="21"/>
                </a:lnTo>
                <a:lnTo>
                  <a:pt x="1183" y="15"/>
                </a:lnTo>
                <a:lnTo>
                  <a:pt x="1183" y="15"/>
                </a:lnTo>
                <a:lnTo>
                  <a:pt x="1210" y="24"/>
                </a:lnTo>
                <a:lnTo>
                  <a:pt x="1210" y="24"/>
                </a:lnTo>
                <a:close/>
                <a:moveTo>
                  <a:pt x="1180" y="54"/>
                </a:moveTo>
                <a:lnTo>
                  <a:pt x="1180" y="54"/>
                </a:lnTo>
                <a:lnTo>
                  <a:pt x="1176" y="54"/>
                </a:lnTo>
                <a:lnTo>
                  <a:pt x="1176" y="54"/>
                </a:lnTo>
                <a:lnTo>
                  <a:pt x="1177" y="54"/>
                </a:lnTo>
                <a:lnTo>
                  <a:pt x="1177" y="54"/>
                </a:lnTo>
                <a:lnTo>
                  <a:pt x="1180" y="54"/>
                </a:lnTo>
                <a:lnTo>
                  <a:pt x="1180" y="54"/>
                </a:lnTo>
                <a:close/>
                <a:moveTo>
                  <a:pt x="1176" y="43"/>
                </a:moveTo>
                <a:lnTo>
                  <a:pt x="1176" y="43"/>
                </a:lnTo>
                <a:lnTo>
                  <a:pt x="1177" y="43"/>
                </a:lnTo>
                <a:lnTo>
                  <a:pt x="1177" y="43"/>
                </a:lnTo>
                <a:lnTo>
                  <a:pt x="1177" y="43"/>
                </a:lnTo>
                <a:lnTo>
                  <a:pt x="1177" y="43"/>
                </a:lnTo>
                <a:lnTo>
                  <a:pt x="1176" y="44"/>
                </a:lnTo>
                <a:lnTo>
                  <a:pt x="1176" y="44"/>
                </a:lnTo>
                <a:lnTo>
                  <a:pt x="1172" y="44"/>
                </a:lnTo>
                <a:lnTo>
                  <a:pt x="1172" y="44"/>
                </a:lnTo>
                <a:lnTo>
                  <a:pt x="1176" y="43"/>
                </a:lnTo>
                <a:lnTo>
                  <a:pt x="1176" y="43"/>
                </a:lnTo>
                <a:close/>
                <a:moveTo>
                  <a:pt x="1140" y="42"/>
                </a:moveTo>
                <a:lnTo>
                  <a:pt x="1140" y="42"/>
                </a:lnTo>
                <a:lnTo>
                  <a:pt x="1145" y="45"/>
                </a:lnTo>
                <a:lnTo>
                  <a:pt x="1150" y="47"/>
                </a:lnTo>
                <a:lnTo>
                  <a:pt x="1150" y="47"/>
                </a:lnTo>
                <a:lnTo>
                  <a:pt x="1145" y="45"/>
                </a:lnTo>
                <a:lnTo>
                  <a:pt x="1140" y="42"/>
                </a:lnTo>
                <a:lnTo>
                  <a:pt x="1140" y="42"/>
                </a:lnTo>
                <a:close/>
                <a:moveTo>
                  <a:pt x="1157" y="11"/>
                </a:moveTo>
                <a:lnTo>
                  <a:pt x="1157" y="11"/>
                </a:lnTo>
                <a:lnTo>
                  <a:pt x="1156" y="12"/>
                </a:lnTo>
                <a:lnTo>
                  <a:pt x="1156" y="12"/>
                </a:lnTo>
                <a:lnTo>
                  <a:pt x="1145" y="13"/>
                </a:lnTo>
                <a:lnTo>
                  <a:pt x="1140" y="14"/>
                </a:lnTo>
                <a:lnTo>
                  <a:pt x="1136" y="18"/>
                </a:lnTo>
                <a:lnTo>
                  <a:pt x="1136" y="18"/>
                </a:lnTo>
                <a:lnTo>
                  <a:pt x="1134" y="18"/>
                </a:lnTo>
                <a:lnTo>
                  <a:pt x="1134" y="18"/>
                </a:lnTo>
                <a:lnTo>
                  <a:pt x="1135" y="14"/>
                </a:lnTo>
                <a:lnTo>
                  <a:pt x="1137" y="13"/>
                </a:lnTo>
                <a:lnTo>
                  <a:pt x="1145" y="11"/>
                </a:lnTo>
                <a:lnTo>
                  <a:pt x="1151" y="11"/>
                </a:lnTo>
                <a:lnTo>
                  <a:pt x="1157" y="11"/>
                </a:lnTo>
                <a:lnTo>
                  <a:pt x="1157" y="11"/>
                </a:lnTo>
                <a:close/>
                <a:moveTo>
                  <a:pt x="1106" y="31"/>
                </a:moveTo>
                <a:lnTo>
                  <a:pt x="1106" y="31"/>
                </a:lnTo>
                <a:lnTo>
                  <a:pt x="1110" y="31"/>
                </a:lnTo>
                <a:lnTo>
                  <a:pt x="1110" y="31"/>
                </a:lnTo>
                <a:lnTo>
                  <a:pt x="1104" y="31"/>
                </a:lnTo>
                <a:lnTo>
                  <a:pt x="1104" y="31"/>
                </a:lnTo>
                <a:lnTo>
                  <a:pt x="1106" y="31"/>
                </a:lnTo>
                <a:lnTo>
                  <a:pt x="1106" y="31"/>
                </a:lnTo>
                <a:close/>
                <a:moveTo>
                  <a:pt x="915" y="33"/>
                </a:moveTo>
                <a:lnTo>
                  <a:pt x="915" y="33"/>
                </a:lnTo>
                <a:lnTo>
                  <a:pt x="927" y="32"/>
                </a:lnTo>
                <a:lnTo>
                  <a:pt x="940" y="32"/>
                </a:lnTo>
                <a:lnTo>
                  <a:pt x="940" y="32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close/>
                <a:moveTo>
                  <a:pt x="282" y="238"/>
                </a:moveTo>
                <a:lnTo>
                  <a:pt x="282" y="238"/>
                </a:lnTo>
                <a:lnTo>
                  <a:pt x="279" y="238"/>
                </a:lnTo>
                <a:lnTo>
                  <a:pt x="279" y="238"/>
                </a:lnTo>
                <a:lnTo>
                  <a:pt x="279" y="238"/>
                </a:lnTo>
                <a:lnTo>
                  <a:pt x="279" y="238"/>
                </a:lnTo>
                <a:lnTo>
                  <a:pt x="273" y="227"/>
                </a:lnTo>
                <a:lnTo>
                  <a:pt x="270" y="215"/>
                </a:lnTo>
                <a:lnTo>
                  <a:pt x="267" y="203"/>
                </a:lnTo>
                <a:lnTo>
                  <a:pt x="265" y="191"/>
                </a:lnTo>
                <a:lnTo>
                  <a:pt x="265" y="191"/>
                </a:lnTo>
                <a:lnTo>
                  <a:pt x="267" y="191"/>
                </a:lnTo>
                <a:lnTo>
                  <a:pt x="270" y="190"/>
                </a:lnTo>
                <a:lnTo>
                  <a:pt x="272" y="188"/>
                </a:lnTo>
                <a:lnTo>
                  <a:pt x="272" y="188"/>
                </a:lnTo>
                <a:lnTo>
                  <a:pt x="272" y="191"/>
                </a:lnTo>
                <a:lnTo>
                  <a:pt x="273" y="194"/>
                </a:lnTo>
                <a:lnTo>
                  <a:pt x="274" y="194"/>
                </a:lnTo>
                <a:lnTo>
                  <a:pt x="277" y="192"/>
                </a:lnTo>
                <a:lnTo>
                  <a:pt x="280" y="188"/>
                </a:lnTo>
                <a:lnTo>
                  <a:pt x="282" y="180"/>
                </a:lnTo>
                <a:lnTo>
                  <a:pt x="282" y="180"/>
                </a:lnTo>
                <a:lnTo>
                  <a:pt x="285" y="195"/>
                </a:lnTo>
                <a:lnTo>
                  <a:pt x="286" y="209"/>
                </a:lnTo>
                <a:lnTo>
                  <a:pt x="285" y="224"/>
                </a:lnTo>
                <a:lnTo>
                  <a:pt x="284" y="231"/>
                </a:lnTo>
                <a:lnTo>
                  <a:pt x="282" y="238"/>
                </a:lnTo>
                <a:lnTo>
                  <a:pt x="282" y="238"/>
                </a:lnTo>
                <a:close/>
                <a:moveTo>
                  <a:pt x="72" y="386"/>
                </a:moveTo>
                <a:lnTo>
                  <a:pt x="72" y="386"/>
                </a:lnTo>
                <a:lnTo>
                  <a:pt x="71" y="363"/>
                </a:lnTo>
                <a:lnTo>
                  <a:pt x="71" y="363"/>
                </a:lnTo>
                <a:lnTo>
                  <a:pt x="73" y="385"/>
                </a:lnTo>
                <a:lnTo>
                  <a:pt x="76" y="398"/>
                </a:lnTo>
                <a:lnTo>
                  <a:pt x="76" y="398"/>
                </a:lnTo>
                <a:lnTo>
                  <a:pt x="72" y="386"/>
                </a:lnTo>
                <a:lnTo>
                  <a:pt x="72" y="386"/>
                </a:lnTo>
                <a:close/>
                <a:moveTo>
                  <a:pt x="77" y="339"/>
                </a:moveTo>
                <a:lnTo>
                  <a:pt x="77" y="339"/>
                </a:lnTo>
                <a:lnTo>
                  <a:pt x="76" y="339"/>
                </a:lnTo>
                <a:lnTo>
                  <a:pt x="75" y="341"/>
                </a:lnTo>
                <a:lnTo>
                  <a:pt x="72" y="345"/>
                </a:lnTo>
                <a:lnTo>
                  <a:pt x="72" y="345"/>
                </a:lnTo>
                <a:lnTo>
                  <a:pt x="76" y="331"/>
                </a:lnTo>
                <a:lnTo>
                  <a:pt x="78" y="324"/>
                </a:lnTo>
                <a:lnTo>
                  <a:pt x="81" y="316"/>
                </a:lnTo>
                <a:lnTo>
                  <a:pt x="81" y="316"/>
                </a:lnTo>
                <a:lnTo>
                  <a:pt x="78" y="327"/>
                </a:lnTo>
                <a:lnTo>
                  <a:pt x="77" y="339"/>
                </a:lnTo>
                <a:lnTo>
                  <a:pt x="77" y="339"/>
                </a:lnTo>
                <a:close/>
                <a:moveTo>
                  <a:pt x="87" y="503"/>
                </a:moveTo>
                <a:lnTo>
                  <a:pt x="87" y="503"/>
                </a:lnTo>
                <a:lnTo>
                  <a:pt x="84" y="471"/>
                </a:lnTo>
                <a:lnTo>
                  <a:pt x="81" y="440"/>
                </a:lnTo>
                <a:lnTo>
                  <a:pt x="81" y="440"/>
                </a:lnTo>
                <a:lnTo>
                  <a:pt x="82" y="443"/>
                </a:lnTo>
                <a:lnTo>
                  <a:pt x="82" y="443"/>
                </a:lnTo>
                <a:lnTo>
                  <a:pt x="85" y="473"/>
                </a:lnTo>
                <a:lnTo>
                  <a:pt x="87" y="487"/>
                </a:lnTo>
                <a:lnTo>
                  <a:pt x="87" y="503"/>
                </a:lnTo>
                <a:lnTo>
                  <a:pt x="87" y="503"/>
                </a:lnTo>
                <a:close/>
                <a:moveTo>
                  <a:pt x="95" y="651"/>
                </a:moveTo>
                <a:lnTo>
                  <a:pt x="95" y="651"/>
                </a:lnTo>
                <a:lnTo>
                  <a:pt x="95" y="651"/>
                </a:lnTo>
                <a:lnTo>
                  <a:pt x="95" y="651"/>
                </a:lnTo>
                <a:lnTo>
                  <a:pt x="91" y="646"/>
                </a:lnTo>
                <a:lnTo>
                  <a:pt x="91" y="646"/>
                </a:lnTo>
                <a:lnTo>
                  <a:pt x="93" y="646"/>
                </a:lnTo>
                <a:lnTo>
                  <a:pt x="93" y="646"/>
                </a:lnTo>
                <a:lnTo>
                  <a:pt x="96" y="649"/>
                </a:lnTo>
                <a:lnTo>
                  <a:pt x="96" y="649"/>
                </a:lnTo>
                <a:lnTo>
                  <a:pt x="95" y="651"/>
                </a:lnTo>
                <a:lnTo>
                  <a:pt x="95" y="651"/>
                </a:lnTo>
                <a:close/>
                <a:moveTo>
                  <a:pt x="96" y="493"/>
                </a:moveTo>
                <a:lnTo>
                  <a:pt x="96" y="493"/>
                </a:lnTo>
                <a:lnTo>
                  <a:pt x="95" y="480"/>
                </a:lnTo>
                <a:lnTo>
                  <a:pt x="95" y="480"/>
                </a:lnTo>
                <a:lnTo>
                  <a:pt x="97" y="495"/>
                </a:lnTo>
                <a:lnTo>
                  <a:pt x="97" y="495"/>
                </a:lnTo>
                <a:lnTo>
                  <a:pt x="96" y="493"/>
                </a:lnTo>
                <a:lnTo>
                  <a:pt x="96" y="493"/>
                </a:lnTo>
                <a:close/>
                <a:moveTo>
                  <a:pt x="100" y="578"/>
                </a:moveTo>
                <a:lnTo>
                  <a:pt x="100" y="578"/>
                </a:lnTo>
                <a:lnTo>
                  <a:pt x="99" y="540"/>
                </a:lnTo>
                <a:lnTo>
                  <a:pt x="99" y="522"/>
                </a:lnTo>
                <a:lnTo>
                  <a:pt x="99" y="503"/>
                </a:lnTo>
                <a:lnTo>
                  <a:pt x="99" y="503"/>
                </a:lnTo>
                <a:lnTo>
                  <a:pt x="101" y="534"/>
                </a:lnTo>
                <a:lnTo>
                  <a:pt x="102" y="567"/>
                </a:lnTo>
                <a:lnTo>
                  <a:pt x="102" y="567"/>
                </a:lnTo>
                <a:lnTo>
                  <a:pt x="100" y="578"/>
                </a:lnTo>
                <a:lnTo>
                  <a:pt x="100" y="578"/>
                </a:lnTo>
                <a:close/>
                <a:moveTo>
                  <a:pt x="103" y="656"/>
                </a:moveTo>
                <a:lnTo>
                  <a:pt x="103" y="656"/>
                </a:lnTo>
                <a:lnTo>
                  <a:pt x="105" y="654"/>
                </a:lnTo>
                <a:lnTo>
                  <a:pt x="105" y="654"/>
                </a:lnTo>
                <a:lnTo>
                  <a:pt x="117" y="657"/>
                </a:lnTo>
                <a:lnTo>
                  <a:pt x="129" y="660"/>
                </a:lnTo>
                <a:lnTo>
                  <a:pt x="129" y="660"/>
                </a:lnTo>
                <a:lnTo>
                  <a:pt x="115" y="658"/>
                </a:lnTo>
                <a:lnTo>
                  <a:pt x="108" y="657"/>
                </a:lnTo>
                <a:lnTo>
                  <a:pt x="103" y="656"/>
                </a:lnTo>
                <a:lnTo>
                  <a:pt x="103" y="656"/>
                </a:lnTo>
                <a:close/>
                <a:moveTo>
                  <a:pt x="102" y="619"/>
                </a:moveTo>
                <a:lnTo>
                  <a:pt x="102" y="619"/>
                </a:lnTo>
                <a:lnTo>
                  <a:pt x="102" y="616"/>
                </a:lnTo>
                <a:lnTo>
                  <a:pt x="102" y="616"/>
                </a:lnTo>
                <a:lnTo>
                  <a:pt x="103" y="620"/>
                </a:lnTo>
                <a:lnTo>
                  <a:pt x="103" y="620"/>
                </a:lnTo>
                <a:lnTo>
                  <a:pt x="102" y="619"/>
                </a:lnTo>
                <a:lnTo>
                  <a:pt x="102" y="619"/>
                </a:lnTo>
                <a:close/>
                <a:moveTo>
                  <a:pt x="142" y="644"/>
                </a:moveTo>
                <a:lnTo>
                  <a:pt x="142" y="644"/>
                </a:lnTo>
                <a:lnTo>
                  <a:pt x="140" y="642"/>
                </a:lnTo>
                <a:lnTo>
                  <a:pt x="140" y="642"/>
                </a:lnTo>
                <a:lnTo>
                  <a:pt x="146" y="643"/>
                </a:lnTo>
                <a:lnTo>
                  <a:pt x="146" y="643"/>
                </a:lnTo>
                <a:lnTo>
                  <a:pt x="142" y="644"/>
                </a:lnTo>
                <a:lnTo>
                  <a:pt x="142" y="644"/>
                </a:lnTo>
                <a:close/>
                <a:moveTo>
                  <a:pt x="209" y="655"/>
                </a:moveTo>
                <a:lnTo>
                  <a:pt x="209" y="655"/>
                </a:lnTo>
                <a:lnTo>
                  <a:pt x="182" y="656"/>
                </a:lnTo>
                <a:lnTo>
                  <a:pt x="182" y="656"/>
                </a:lnTo>
                <a:lnTo>
                  <a:pt x="214" y="654"/>
                </a:lnTo>
                <a:lnTo>
                  <a:pt x="245" y="651"/>
                </a:lnTo>
                <a:lnTo>
                  <a:pt x="309" y="651"/>
                </a:lnTo>
                <a:lnTo>
                  <a:pt x="309" y="651"/>
                </a:lnTo>
                <a:lnTo>
                  <a:pt x="313" y="652"/>
                </a:lnTo>
                <a:lnTo>
                  <a:pt x="313" y="652"/>
                </a:lnTo>
                <a:lnTo>
                  <a:pt x="286" y="651"/>
                </a:lnTo>
                <a:lnTo>
                  <a:pt x="261" y="651"/>
                </a:lnTo>
                <a:lnTo>
                  <a:pt x="209" y="655"/>
                </a:lnTo>
                <a:lnTo>
                  <a:pt x="209" y="655"/>
                </a:lnTo>
                <a:close/>
                <a:moveTo>
                  <a:pt x="220" y="637"/>
                </a:moveTo>
                <a:lnTo>
                  <a:pt x="220" y="637"/>
                </a:lnTo>
                <a:lnTo>
                  <a:pt x="238" y="634"/>
                </a:lnTo>
                <a:lnTo>
                  <a:pt x="254" y="633"/>
                </a:lnTo>
                <a:lnTo>
                  <a:pt x="271" y="632"/>
                </a:lnTo>
                <a:lnTo>
                  <a:pt x="289" y="632"/>
                </a:lnTo>
                <a:lnTo>
                  <a:pt x="289" y="632"/>
                </a:lnTo>
                <a:lnTo>
                  <a:pt x="266" y="634"/>
                </a:lnTo>
                <a:lnTo>
                  <a:pt x="266" y="634"/>
                </a:lnTo>
                <a:lnTo>
                  <a:pt x="243" y="636"/>
                </a:lnTo>
                <a:lnTo>
                  <a:pt x="220" y="637"/>
                </a:lnTo>
                <a:lnTo>
                  <a:pt x="220" y="637"/>
                </a:lnTo>
                <a:close/>
                <a:moveTo>
                  <a:pt x="318" y="654"/>
                </a:moveTo>
                <a:lnTo>
                  <a:pt x="318" y="654"/>
                </a:lnTo>
                <a:lnTo>
                  <a:pt x="320" y="651"/>
                </a:lnTo>
                <a:lnTo>
                  <a:pt x="320" y="651"/>
                </a:lnTo>
                <a:lnTo>
                  <a:pt x="337" y="651"/>
                </a:lnTo>
                <a:lnTo>
                  <a:pt x="337" y="651"/>
                </a:lnTo>
                <a:lnTo>
                  <a:pt x="338" y="655"/>
                </a:lnTo>
                <a:lnTo>
                  <a:pt x="338" y="655"/>
                </a:lnTo>
                <a:lnTo>
                  <a:pt x="318" y="654"/>
                </a:lnTo>
                <a:lnTo>
                  <a:pt x="318" y="654"/>
                </a:lnTo>
                <a:close/>
                <a:moveTo>
                  <a:pt x="363" y="640"/>
                </a:moveTo>
                <a:lnTo>
                  <a:pt x="363" y="640"/>
                </a:lnTo>
                <a:lnTo>
                  <a:pt x="341" y="640"/>
                </a:lnTo>
                <a:lnTo>
                  <a:pt x="341" y="640"/>
                </a:lnTo>
                <a:lnTo>
                  <a:pt x="354" y="639"/>
                </a:lnTo>
                <a:lnTo>
                  <a:pt x="368" y="638"/>
                </a:lnTo>
                <a:lnTo>
                  <a:pt x="368" y="638"/>
                </a:lnTo>
                <a:lnTo>
                  <a:pt x="363" y="640"/>
                </a:lnTo>
                <a:lnTo>
                  <a:pt x="363" y="640"/>
                </a:lnTo>
                <a:close/>
                <a:moveTo>
                  <a:pt x="382" y="656"/>
                </a:moveTo>
                <a:lnTo>
                  <a:pt x="382" y="656"/>
                </a:lnTo>
                <a:lnTo>
                  <a:pt x="398" y="654"/>
                </a:lnTo>
                <a:lnTo>
                  <a:pt x="398" y="654"/>
                </a:lnTo>
                <a:lnTo>
                  <a:pt x="416" y="654"/>
                </a:lnTo>
                <a:lnTo>
                  <a:pt x="416" y="654"/>
                </a:lnTo>
                <a:lnTo>
                  <a:pt x="382" y="656"/>
                </a:lnTo>
                <a:lnTo>
                  <a:pt x="382" y="656"/>
                </a:lnTo>
                <a:close/>
                <a:moveTo>
                  <a:pt x="507" y="628"/>
                </a:moveTo>
                <a:lnTo>
                  <a:pt x="507" y="628"/>
                </a:lnTo>
                <a:lnTo>
                  <a:pt x="473" y="630"/>
                </a:lnTo>
                <a:lnTo>
                  <a:pt x="438" y="632"/>
                </a:lnTo>
                <a:lnTo>
                  <a:pt x="438" y="632"/>
                </a:lnTo>
                <a:lnTo>
                  <a:pt x="438" y="631"/>
                </a:lnTo>
                <a:lnTo>
                  <a:pt x="438" y="631"/>
                </a:lnTo>
                <a:lnTo>
                  <a:pt x="512" y="628"/>
                </a:lnTo>
                <a:lnTo>
                  <a:pt x="512" y="628"/>
                </a:lnTo>
                <a:lnTo>
                  <a:pt x="507" y="628"/>
                </a:lnTo>
                <a:lnTo>
                  <a:pt x="507" y="628"/>
                </a:lnTo>
                <a:close/>
                <a:moveTo>
                  <a:pt x="534" y="642"/>
                </a:moveTo>
                <a:lnTo>
                  <a:pt x="534" y="642"/>
                </a:lnTo>
                <a:lnTo>
                  <a:pt x="557" y="640"/>
                </a:lnTo>
                <a:lnTo>
                  <a:pt x="557" y="640"/>
                </a:lnTo>
                <a:lnTo>
                  <a:pt x="534" y="642"/>
                </a:lnTo>
                <a:lnTo>
                  <a:pt x="534" y="642"/>
                </a:lnTo>
                <a:close/>
                <a:moveTo>
                  <a:pt x="615" y="640"/>
                </a:moveTo>
                <a:lnTo>
                  <a:pt x="615" y="640"/>
                </a:lnTo>
                <a:lnTo>
                  <a:pt x="587" y="640"/>
                </a:lnTo>
                <a:lnTo>
                  <a:pt x="587" y="640"/>
                </a:lnTo>
                <a:lnTo>
                  <a:pt x="590" y="639"/>
                </a:lnTo>
                <a:lnTo>
                  <a:pt x="590" y="639"/>
                </a:lnTo>
                <a:lnTo>
                  <a:pt x="591" y="638"/>
                </a:lnTo>
                <a:lnTo>
                  <a:pt x="591" y="638"/>
                </a:lnTo>
                <a:lnTo>
                  <a:pt x="616" y="638"/>
                </a:lnTo>
                <a:lnTo>
                  <a:pt x="616" y="638"/>
                </a:lnTo>
                <a:lnTo>
                  <a:pt x="615" y="640"/>
                </a:lnTo>
                <a:lnTo>
                  <a:pt x="615" y="640"/>
                </a:lnTo>
                <a:close/>
                <a:moveTo>
                  <a:pt x="674" y="643"/>
                </a:moveTo>
                <a:lnTo>
                  <a:pt x="674" y="643"/>
                </a:lnTo>
                <a:lnTo>
                  <a:pt x="631" y="640"/>
                </a:lnTo>
                <a:lnTo>
                  <a:pt x="631" y="640"/>
                </a:lnTo>
                <a:lnTo>
                  <a:pt x="626" y="638"/>
                </a:lnTo>
                <a:lnTo>
                  <a:pt x="626" y="638"/>
                </a:lnTo>
                <a:lnTo>
                  <a:pt x="675" y="638"/>
                </a:lnTo>
                <a:lnTo>
                  <a:pt x="675" y="638"/>
                </a:lnTo>
                <a:lnTo>
                  <a:pt x="674" y="640"/>
                </a:lnTo>
                <a:lnTo>
                  <a:pt x="674" y="643"/>
                </a:lnTo>
                <a:lnTo>
                  <a:pt x="674" y="643"/>
                </a:lnTo>
                <a:close/>
                <a:moveTo>
                  <a:pt x="693" y="644"/>
                </a:moveTo>
                <a:lnTo>
                  <a:pt x="693" y="644"/>
                </a:lnTo>
                <a:lnTo>
                  <a:pt x="688" y="642"/>
                </a:lnTo>
                <a:lnTo>
                  <a:pt x="688" y="642"/>
                </a:lnTo>
                <a:lnTo>
                  <a:pt x="694" y="639"/>
                </a:lnTo>
                <a:lnTo>
                  <a:pt x="694" y="639"/>
                </a:lnTo>
                <a:lnTo>
                  <a:pt x="709" y="645"/>
                </a:lnTo>
                <a:lnTo>
                  <a:pt x="709" y="645"/>
                </a:lnTo>
                <a:lnTo>
                  <a:pt x="693" y="644"/>
                </a:lnTo>
                <a:lnTo>
                  <a:pt x="693" y="644"/>
                </a:lnTo>
                <a:close/>
                <a:moveTo>
                  <a:pt x="723" y="628"/>
                </a:moveTo>
                <a:lnTo>
                  <a:pt x="723" y="628"/>
                </a:lnTo>
                <a:lnTo>
                  <a:pt x="817" y="626"/>
                </a:lnTo>
                <a:lnTo>
                  <a:pt x="817" y="626"/>
                </a:lnTo>
                <a:lnTo>
                  <a:pt x="815" y="626"/>
                </a:lnTo>
                <a:lnTo>
                  <a:pt x="815" y="626"/>
                </a:lnTo>
                <a:lnTo>
                  <a:pt x="800" y="627"/>
                </a:lnTo>
                <a:lnTo>
                  <a:pt x="786" y="630"/>
                </a:lnTo>
                <a:lnTo>
                  <a:pt x="786" y="630"/>
                </a:lnTo>
                <a:lnTo>
                  <a:pt x="755" y="630"/>
                </a:lnTo>
                <a:lnTo>
                  <a:pt x="723" y="628"/>
                </a:lnTo>
                <a:lnTo>
                  <a:pt x="723" y="628"/>
                </a:lnTo>
                <a:close/>
                <a:moveTo>
                  <a:pt x="764" y="644"/>
                </a:moveTo>
                <a:lnTo>
                  <a:pt x="764" y="644"/>
                </a:lnTo>
                <a:lnTo>
                  <a:pt x="775" y="642"/>
                </a:lnTo>
                <a:lnTo>
                  <a:pt x="775" y="642"/>
                </a:lnTo>
                <a:lnTo>
                  <a:pt x="784" y="640"/>
                </a:lnTo>
                <a:lnTo>
                  <a:pt x="784" y="640"/>
                </a:lnTo>
                <a:lnTo>
                  <a:pt x="815" y="637"/>
                </a:lnTo>
                <a:lnTo>
                  <a:pt x="831" y="637"/>
                </a:lnTo>
                <a:lnTo>
                  <a:pt x="845" y="638"/>
                </a:lnTo>
                <a:lnTo>
                  <a:pt x="845" y="638"/>
                </a:lnTo>
                <a:lnTo>
                  <a:pt x="805" y="643"/>
                </a:lnTo>
                <a:lnTo>
                  <a:pt x="785" y="644"/>
                </a:lnTo>
                <a:lnTo>
                  <a:pt x="764" y="644"/>
                </a:lnTo>
                <a:lnTo>
                  <a:pt x="764" y="644"/>
                </a:lnTo>
                <a:close/>
                <a:moveTo>
                  <a:pt x="880" y="628"/>
                </a:moveTo>
                <a:lnTo>
                  <a:pt x="880" y="628"/>
                </a:lnTo>
                <a:lnTo>
                  <a:pt x="881" y="626"/>
                </a:lnTo>
                <a:lnTo>
                  <a:pt x="881" y="625"/>
                </a:lnTo>
                <a:lnTo>
                  <a:pt x="881" y="625"/>
                </a:lnTo>
                <a:lnTo>
                  <a:pt x="920" y="625"/>
                </a:lnTo>
                <a:lnTo>
                  <a:pt x="959" y="627"/>
                </a:lnTo>
                <a:lnTo>
                  <a:pt x="959" y="627"/>
                </a:lnTo>
                <a:lnTo>
                  <a:pt x="920" y="628"/>
                </a:lnTo>
                <a:lnTo>
                  <a:pt x="880" y="628"/>
                </a:lnTo>
                <a:lnTo>
                  <a:pt x="880" y="628"/>
                </a:lnTo>
                <a:close/>
                <a:moveTo>
                  <a:pt x="1029" y="633"/>
                </a:moveTo>
                <a:lnTo>
                  <a:pt x="1029" y="633"/>
                </a:lnTo>
                <a:lnTo>
                  <a:pt x="1027" y="632"/>
                </a:lnTo>
                <a:lnTo>
                  <a:pt x="1024" y="631"/>
                </a:lnTo>
                <a:lnTo>
                  <a:pt x="1024" y="631"/>
                </a:lnTo>
                <a:lnTo>
                  <a:pt x="1038" y="630"/>
                </a:lnTo>
                <a:lnTo>
                  <a:pt x="1052" y="630"/>
                </a:lnTo>
                <a:lnTo>
                  <a:pt x="1052" y="630"/>
                </a:lnTo>
                <a:lnTo>
                  <a:pt x="1029" y="633"/>
                </a:lnTo>
                <a:lnTo>
                  <a:pt x="1029" y="633"/>
                </a:lnTo>
                <a:close/>
                <a:moveTo>
                  <a:pt x="1097" y="628"/>
                </a:moveTo>
                <a:lnTo>
                  <a:pt x="1097" y="628"/>
                </a:lnTo>
                <a:lnTo>
                  <a:pt x="1083" y="633"/>
                </a:lnTo>
                <a:lnTo>
                  <a:pt x="1069" y="636"/>
                </a:lnTo>
                <a:lnTo>
                  <a:pt x="1069" y="636"/>
                </a:lnTo>
                <a:lnTo>
                  <a:pt x="1087" y="630"/>
                </a:lnTo>
                <a:lnTo>
                  <a:pt x="1104" y="624"/>
                </a:lnTo>
                <a:lnTo>
                  <a:pt x="1137" y="608"/>
                </a:lnTo>
                <a:lnTo>
                  <a:pt x="1137" y="608"/>
                </a:lnTo>
                <a:lnTo>
                  <a:pt x="1117" y="619"/>
                </a:lnTo>
                <a:lnTo>
                  <a:pt x="1097" y="628"/>
                </a:lnTo>
                <a:lnTo>
                  <a:pt x="1097" y="628"/>
                </a:lnTo>
                <a:close/>
                <a:moveTo>
                  <a:pt x="1064" y="621"/>
                </a:moveTo>
                <a:lnTo>
                  <a:pt x="1064" y="621"/>
                </a:lnTo>
                <a:lnTo>
                  <a:pt x="1071" y="619"/>
                </a:lnTo>
                <a:lnTo>
                  <a:pt x="1071" y="619"/>
                </a:lnTo>
                <a:lnTo>
                  <a:pt x="1071" y="621"/>
                </a:lnTo>
                <a:lnTo>
                  <a:pt x="1071" y="621"/>
                </a:lnTo>
                <a:lnTo>
                  <a:pt x="1064" y="621"/>
                </a:lnTo>
                <a:lnTo>
                  <a:pt x="1064" y="621"/>
                </a:lnTo>
                <a:close/>
                <a:moveTo>
                  <a:pt x="1202" y="548"/>
                </a:moveTo>
                <a:lnTo>
                  <a:pt x="1202" y="548"/>
                </a:lnTo>
                <a:lnTo>
                  <a:pt x="1231" y="528"/>
                </a:lnTo>
                <a:lnTo>
                  <a:pt x="1246" y="519"/>
                </a:lnTo>
                <a:lnTo>
                  <a:pt x="1260" y="510"/>
                </a:lnTo>
                <a:lnTo>
                  <a:pt x="1260" y="510"/>
                </a:lnTo>
                <a:lnTo>
                  <a:pt x="1224" y="533"/>
                </a:lnTo>
                <a:lnTo>
                  <a:pt x="1224" y="533"/>
                </a:lnTo>
                <a:lnTo>
                  <a:pt x="1202" y="548"/>
                </a:lnTo>
                <a:lnTo>
                  <a:pt x="1202" y="548"/>
                </a:lnTo>
                <a:close/>
                <a:moveTo>
                  <a:pt x="1254" y="527"/>
                </a:moveTo>
                <a:lnTo>
                  <a:pt x="1254" y="527"/>
                </a:lnTo>
                <a:lnTo>
                  <a:pt x="1233" y="539"/>
                </a:lnTo>
                <a:lnTo>
                  <a:pt x="1233" y="539"/>
                </a:lnTo>
                <a:lnTo>
                  <a:pt x="1264" y="519"/>
                </a:lnTo>
                <a:lnTo>
                  <a:pt x="1264" y="519"/>
                </a:lnTo>
                <a:lnTo>
                  <a:pt x="1254" y="527"/>
                </a:lnTo>
                <a:lnTo>
                  <a:pt x="1254" y="527"/>
                </a:lnTo>
                <a:close/>
                <a:moveTo>
                  <a:pt x="1290" y="504"/>
                </a:moveTo>
                <a:lnTo>
                  <a:pt x="1290" y="504"/>
                </a:lnTo>
                <a:lnTo>
                  <a:pt x="1278" y="510"/>
                </a:lnTo>
                <a:lnTo>
                  <a:pt x="1278" y="510"/>
                </a:lnTo>
                <a:lnTo>
                  <a:pt x="1294" y="500"/>
                </a:lnTo>
                <a:lnTo>
                  <a:pt x="1294" y="500"/>
                </a:lnTo>
                <a:lnTo>
                  <a:pt x="1290" y="504"/>
                </a:lnTo>
                <a:lnTo>
                  <a:pt x="1290" y="504"/>
                </a:lnTo>
                <a:close/>
                <a:moveTo>
                  <a:pt x="1310" y="495"/>
                </a:moveTo>
                <a:lnTo>
                  <a:pt x="1310" y="495"/>
                </a:lnTo>
                <a:lnTo>
                  <a:pt x="1314" y="487"/>
                </a:lnTo>
                <a:lnTo>
                  <a:pt x="1314" y="487"/>
                </a:lnTo>
                <a:lnTo>
                  <a:pt x="1320" y="484"/>
                </a:lnTo>
                <a:lnTo>
                  <a:pt x="1320" y="484"/>
                </a:lnTo>
                <a:lnTo>
                  <a:pt x="1310" y="495"/>
                </a:lnTo>
                <a:lnTo>
                  <a:pt x="1310" y="495"/>
                </a:lnTo>
                <a:close/>
                <a:moveTo>
                  <a:pt x="1317" y="474"/>
                </a:moveTo>
                <a:lnTo>
                  <a:pt x="1317" y="474"/>
                </a:lnTo>
                <a:lnTo>
                  <a:pt x="1319" y="473"/>
                </a:lnTo>
                <a:lnTo>
                  <a:pt x="1319" y="473"/>
                </a:lnTo>
                <a:lnTo>
                  <a:pt x="1319" y="473"/>
                </a:lnTo>
                <a:lnTo>
                  <a:pt x="1319" y="473"/>
                </a:lnTo>
                <a:lnTo>
                  <a:pt x="1317" y="474"/>
                </a:lnTo>
                <a:lnTo>
                  <a:pt x="1317" y="474"/>
                </a:lnTo>
                <a:close/>
                <a:moveTo>
                  <a:pt x="1094" y="267"/>
                </a:moveTo>
                <a:lnTo>
                  <a:pt x="1094" y="267"/>
                </a:lnTo>
                <a:lnTo>
                  <a:pt x="1112" y="274"/>
                </a:lnTo>
                <a:lnTo>
                  <a:pt x="1131" y="283"/>
                </a:lnTo>
                <a:lnTo>
                  <a:pt x="1150" y="294"/>
                </a:lnTo>
                <a:lnTo>
                  <a:pt x="1168" y="306"/>
                </a:lnTo>
                <a:lnTo>
                  <a:pt x="1184" y="319"/>
                </a:lnTo>
                <a:lnTo>
                  <a:pt x="1200" y="332"/>
                </a:lnTo>
                <a:lnTo>
                  <a:pt x="1216" y="347"/>
                </a:lnTo>
                <a:lnTo>
                  <a:pt x="1230" y="361"/>
                </a:lnTo>
                <a:lnTo>
                  <a:pt x="1230" y="361"/>
                </a:lnTo>
                <a:lnTo>
                  <a:pt x="1241" y="372"/>
                </a:lnTo>
                <a:lnTo>
                  <a:pt x="1253" y="381"/>
                </a:lnTo>
                <a:lnTo>
                  <a:pt x="1280" y="400"/>
                </a:lnTo>
                <a:lnTo>
                  <a:pt x="1305" y="418"/>
                </a:lnTo>
                <a:lnTo>
                  <a:pt x="1317" y="427"/>
                </a:lnTo>
                <a:lnTo>
                  <a:pt x="1329" y="438"/>
                </a:lnTo>
                <a:lnTo>
                  <a:pt x="1329" y="438"/>
                </a:lnTo>
                <a:lnTo>
                  <a:pt x="1322" y="454"/>
                </a:lnTo>
                <a:lnTo>
                  <a:pt x="1318" y="460"/>
                </a:lnTo>
                <a:lnTo>
                  <a:pt x="1311" y="467"/>
                </a:lnTo>
                <a:lnTo>
                  <a:pt x="1311" y="467"/>
                </a:lnTo>
                <a:lnTo>
                  <a:pt x="1292" y="478"/>
                </a:lnTo>
                <a:lnTo>
                  <a:pt x="1281" y="485"/>
                </a:lnTo>
                <a:lnTo>
                  <a:pt x="1278" y="489"/>
                </a:lnTo>
                <a:lnTo>
                  <a:pt x="1277" y="491"/>
                </a:lnTo>
                <a:lnTo>
                  <a:pt x="1277" y="491"/>
                </a:lnTo>
                <a:lnTo>
                  <a:pt x="1260" y="500"/>
                </a:lnTo>
                <a:lnTo>
                  <a:pt x="1243" y="508"/>
                </a:lnTo>
                <a:lnTo>
                  <a:pt x="1228" y="518"/>
                </a:lnTo>
                <a:lnTo>
                  <a:pt x="1213" y="528"/>
                </a:lnTo>
                <a:lnTo>
                  <a:pt x="1183" y="550"/>
                </a:lnTo>
                <a:lnTo>
                  <a:pt x="1153" y="571"/>
                </a:lnTo>
                <a:lnTo>
                  <a:pt x="1153" y="571"/>
                </a:lnTo>
                <a:lnTo>
                  <a:pt x="1135" y="581"/>
                </a:lnTo>
                <a:lnTo>
                  <a:pt x="1117" y="591"/>
                </a:lnTo>
                <a:lnTo>
                  <a:pt x="1098" y="599"/>
                </a:lnTo>
                <a:lnTo>
                  <a:pt x="1080" y="605"/>
                </a:lnTo>
                <a:lnTo>
                  <a:pt x="1060" y="610"/>
                </a:lnTo>
                <a:lnTo>
                  <a:pt x="1040" y="614"/>
                </a:lnTo>
                <a:lnTo>
                  <a:pt x="1020" y="616"/>
                </a:lnTo>
                <a:lnTo>
                  <a:pt x="999" y="618"/>
                </a:lnTo>
                <a:lnTo>
                  <a:pt x="999" y="618"/>
                </a:lnTo>
                <a:lnTo>
                  <a:pt x="959" y="618"/>
                </a:lnTo>
                <a:lnTo>
                  <a:pt x="920" y="616"/>
                </a:lnTo>
                <a:lnTo>
                  <a:pt x="879" y="615"/>
                </a:lnTo>
                <a:lnTo>
                  <a:pt x="839" y="615"/>
                </a:lnTo>
                <a:lnTo>
                  <a:pt x="839" y="615"/>
                </a:lnTo>
                <a:lnTo>
                  <a:pt x="753" y="619"/>
                </a:lnTo>
                <a:lnTo>
                  <a:pt x="711" y="620"/>
                </a:lnTo>
                <a:lnTo>
                  <a:pt x="668" y="620"/>
                </a:lnTo>
                <a:lnTo>
                  <a:pt x="668" y="620"/>
                </a:lnTo>
                <a:lnTo>
                  <a:pt x="655" y="618"/>
                </a:lnTo>
                <a:lnTo>
                  <a:pt x="642" y="616"/>
                </a:lnTo>
                <a:lnTo>
                  <a:pt x="613" y="616"/>
                </a:lnTo>
                <a:lnTo>
                  <a:pt x="583" y="618"/>
                </a:lnTo>
                <a:lnTo>
                  <a:pt x="555" y="618"/>
                </a:lnTo>
                <a:lnTo>
                  <a:pt x="555" y="618"/>
                </a:lnTo>
                <a:lnTo>
                  <a:pt x="487" y="619"/>
                </a:lnTo>
                <a:lnTo>
                  <a:pt x="420" y="621"/>
                </a:lnTo>
                <a:lnTo>
                  <a:pt x="420" y="621"/>
                </a:lnTo>
                <a:lnTo>
                  <a:pt x="406" y="620"/>
                </a:lnTo>
                <a:lnTo>
                  <a:pt x="391" y="620"/>
                </a:lnTo>
                <a:lnTo>
                  <a:pt x="377" y="621"/>
                </a:lnTo>
                <a:lnTo>
                  <a:pt x="362" y="622"/>
                </a:lnTo>
                <a:lnTo>
                  <a:pt x="362" y="622"/>
                </a:lnTo>
                <a:lnTo>
                  <a:pt x="324" y="624"/>
                </a:lnTo>
                <a:lnTo>
                  <a:pt x="284" y="622"/>
                </a:lnTo>
                <a:lnTo>
                  <a:pt x="284" y="622"/>
                </a:lnTo>
                <a:lnTo>
                  <a:pt x="268" y="622"/>
                </a:lnTo>
                <a:lnTo>
                  <a:pt x="252" y="624"/>
                </a:lnTo>
                <a:lnTo>
                  <a:pt x="219" y="628"/>
                </a:lnTo>
                <a:lnTo>
                  <a:pt x="188" y="632"/>
                </a:lnTo>
                <a:lnTo>
                  <a:pt x="171" y="633"/>
                </a:lnTo>
                <a:lnTo>
                  <a:pt x="155" y="634"/>
                </a:lnTo>
                <a:lnTo>
                  <a:pt x="155" y="634"/>
                </a:lnTo>
                <a:lnTo>
                  <a:pt x="141" y="633"/>
                </a:lnTo>
                <a:lnTo>
                  <a:pt x="131" y="630"/>
                </a:lnTo>
                <a:lnTo>
                  <a:pt x="123" y="626"/>
                </a:lnTo>
                <a:lnTo>
                  <a:pt x="118" y="620"/>
                </a:lnTo>
                <a:lnTo>
                  <a:pt x="114" y="613"/>
                </a:lnTo>
                <a:lnTo>
                  <a:pt x="112" y="603"/>
                </a:lnTo>
                <a:lnTo>
                  <a:pt x="111" y="592"/>
                </a:lnTo>
                <a:lnTo>
                  <a:pt x="112" y="580"/>
                </a:lnTo>
                <a:lnTo>
                  <a:pt x="112" y="580"/>
                </a:lnTo>
                <a:lnTo>
                  <a:pt x="113" y="554"/>
                </a:lnTo>
                <a:lnTo>
                  <a:pt x="114" y="527"/>
                </a:lnTo>
                <a:lnTo>
                  <a:pt x="114" y="514"/>
                </a:lnTo>
                <a:lnTo>
                  <a:pt x="113" y="500"/>
                </a:lnTo>
                <a:lnTo>
                  <a:pt x="111" y="486"/>
                </a:lnTo>
                <a:lnTo>
                  <a:pt x="107" y="474"/>
                </a:lnTo>
                <a:lnTo>
                  <a:pt x="107" y="474"/>
                </a:lnTo>
                <a:lnTo>
                  <a:pt x="102" y="460"/>
                </a:lnTo>
                <a:lnTo>
                  <a:pt x="99" y="444"/>
                </a:lnTo>
                <a:lnTo>
                  <a:pt x="91" y="412"/>
                </a:lnTo>
                <a:lnTo>
                  <a:pt x="88" y="378"/>
                </a:lnTo>
                <a:lnTo>
                  <a:pt x="87" y="347"/>
                </a:lnTo>
                <a:lnTo>
                  <a:pt x="87" y="347"/>
                </a:lnTo>
                <a:lnTo>
                  <a:pt x="88" y="333"/>
                </a:lnTo>
                <a:lnTo>
                  <a:pt x="90" y="320"/>
                </a:lnTo>
                <a:lnTo>
                  <a:pt x="93" y="313"/>
                </a:lnTo>
                <a:lnTo>
                  <a:pt x="95" y="307"/>
                </a:lnTo>
                <a:lnTo>
                  <a:pt x="99" y="302"/>
                </a:lnTo>
                <a:lnTo>
                  <a:pt x="105" y="297"/>
                </a:lnTo>
                <a:lnTo>
                  <a:pt x="105" y="297"/>
                </a:lnTo>
                <a:lnTo>
                  <a:pt x="108" y="295"/>
                </a:lnTo>
                <a:lnTo>
                  <a:pt x="114" y="294"/>
                </a:lnTo>
                <a:lnTo>
                  <a:pt x="126" y="290"/>
                </a:lnTo>
                <a:lnTo>
                  <a:pt x="137" y="288"/>
                </a:lnTo>
                <a:lnTo>
                  <a:pt x="142" y="285"/>
                </a:lnTo>
                <a:lnTo>
                  <a:pt x="146" y="283"/>
                </a:lnTo>
                <a:lnTo>
                  <a:pt x="146" y="283"/>
                </a:lnTo>
                <a:lnTo>
                  <a:pt x="164" y="285"/>
                </a:lnTo>
                <a:lnTo>
                  <a:pt x="182" y="288"/>
                </a:lnTo>
                <a:lnTo>
                  <a:pt x="201" y="288"/>
                </a:lnTo>
                <a:lnTo>
                  <a:pt x="219" y="288"/>
                </a:lnTo>
                <a:lnTo>
                  <a:pt x="256" y="285"/>
                </a:lnTo>
                <a:lnTo>
                  <a:pt x="276" y="285"/>
                </a:lnTo>
                <a:lnTo>
                  <a:pt x="294" y="285"/>
                </a:lnTo>
                <a:lnTo>
                  <a:pt x="294" y="285"/>
                </a:lnTo>
                <a:lnTo>
                  <a:pt x="290" y="292"/>
                </a:lnTo>
                <a:lnTo>
                  <a:pt x="286" y="301"/>
                </a:lnTo>
                <a:lnTo>
                  <a:pt x="286" y="301"/>
                </a:lnTo>
                <a:lnTo>
                  <a:pt x="278" y="301"/>
                </a:lnTo>
                <a:lnTo>
                  <a:pt x="266" y="304"/>
                </a:lnTo>
                <a:lnTo>
                  <a:pt x="261" y="307"/>
                </a:lnTo>
                <a:lnTo>
                  <a:pt x="256" y="309"/>
                </a:lnTo>
                <a:lnTo>
                  <a:pt x="253" y="313"/>
                </a:lnTo>
                <a:lnTo>
                  <a:pt x="253" y="314"/>
                </a:lnTo>
                <a:lnTo>
                  <a:pt x="253" y="316"/>
                </a:lnTo>
                <a:lnTo>
                  <a:pt x="253" y="316"/>
                </a:lnTo>
                <a:lnTo>
                  <a:pt x="252" y="321"/>
                </a:lnTo>
                <a:lnTo>
                  <a:pt x="250" y="325"/>
                </a:lnTo>
                <a:lnTo>
                  <a:pt x="250" y="328"/>
                </a:lnTo>
                <a:lnTo>
                  <a:pt x="252" y="332"/>
                </a:lnTo>
                <a:lnTo>
                  <a:pt x="253" y="336"/>
                </a:lnTo>
                <a:lnTo>
                  <a:pt x="255" y="339"/>
                </a:lnTo>
                <a:lnTo>
                  <a:pt x="261" y="344"/>
                </a:lnTo>
                <a:lnTo>
                  <a:pt x="270" y="348"/>
                </a:lnTo>
                <a:lnTo>
                  <a:pt x="278" y="350"/>
                </a:lnTo>
                <a:lnTo>
                  <a:pt x="286" y="351"/>
                </a:lnTo>
                <a:lnTo>
                  <a:pt x="294" y="350"/>
                </a:lnTo>
                <a:lnTo>
                  <a:pt x="294" y="350"/>
                </a:lnTo>
                <a:lnTo>
                  <a:pt x="298" y="349"/>
                </a:lnTo>
                <a:lnTo>
                  <a:pt x="302" y="348"/>
                </a:lnTo>
                <a:lnTo>
                  <a:pt x="306" y="345"/>
                </a:lnTo>
                <a:lnTo>
                  <a:pt x="308" y="342"/>
                </a:lnTo>
                <a:lnTo>
                  <a:pt x="312" y="336"/>
                </a:lnTo>
                <a:lnTo>
                  <a:pt x="314" y="327"/>
                </a:lnTo>
                <a:lnTo>
                  <a:pt x="313" y="320"/>
                </a:lnTo>
                <a:lnTo>
                  <a:pt x="309" y="313"/>
                </a:lnTo>
                <a:lnTo>
                  <a:pt x="304" y="307"/>
                </a:lnTo>
                <a:lnTo>
                  <a:pt x="301" y="304"/>
                </a:lnTo>
                <a:lnTo>
                  <a:pt x="296" y="302"/>
                </a:lnTo>
                <a:lnTo>
                  <a:pt x="296" y="302"/>
                </a:lnTo>
                <a:lnTo>
                  <a:pt x="300" y="294"/>
                </a:lnTo>
                <a:lnTo>
                  <a:pt x="303" y="285"/>
                </a:lnTo>
                <a:lnTo>
                  <a:pt x="303" y="285"/>
                </a:lnTo>
                <a:lnTo>
                  <a:pt x="383" y="286"/>
                </a:lnTo>
                <a:lnTo>
                  <a:pt x="463" y="285"/>
                </a:lnTo>
                <a:lnTo>
                  <a:pt x="622" y="282"/>
                </a:lnTo>
                <a:lnTo>
                  <a:pt x="782" y="278"/>
                </a:lnTo>
                <a:lnTo>
                  <a:pt x="942" y="274"/>
                </a:lnTo>
                <a:lnTo>
                  <a:pt x="942" y="274"/>
                </a:lnTo>
                <a:lnTo>
                  <a:pt x="939" y="284"/>
                </a:lnTo>
                <a:lnTo>
                  <a:pt x="934" y="294"/>
                </a:lnTo>
                <a:lnTo>
                  <a:pt x="934" y="294"/>
                </a:lnTo>
                <a:lnTo>
                  <a:pt x="926" y="291"/>
                </a:lnTo>
                <a:lnTo>
                  <a:pt x="912" y="291"/>
                </a:lnTo>
                <a:lnTo>
                  <a:pt x="905" y="291"/>
                </a:lnTo>
                <a:lnTo>
                  <a:pt x="900" y="292"/>
                </a:lnTo>
                <a:lnTo>
                  <a:pt x="898" y="294"/>
                </a:lnTo>
                <a:lnTo>
                  <a:pt x="898" y="295"/>
                </a:lnTo>
                <a:lnTo>
                  <a:pt x="898" y="296"/>
                </a:lnTo>
                <a:lnTo>
                  <a:pt x="899" y="298"/>
                </a:lnTo>
                <a:lnTo>
                  <a:pt x="899" y="298"/>
                </a:lnTo>
                <a:lnTo>
                  <a:pt x="896" y="303"/>
                </a:lnTo>
                <a:lnTo>
                  <a:pt x="896" y="303"/>
                </a:lnTo>
                <a:lnTo>
                  <a:pt x="894" y="304"/>
                </a:lnTo>
                <a:lnTo>
                  <a:pt x="892" y="306"/>
                </a:lnTo>
                <a:lnTo>
                  <a:pt x="892" y="309"/>
                </a:lnTo>
                <a:lnTo>
                  <a:pt x="892" y="314"/>
                </a:lnTo>
                <a:lnTo>
                  <a:pt x="893" y="318"/>
                </a:lnTo>
                <a:lnTo>
                  <a:pt x="893" y="318"/>
                </a:lnTo>
                <a:lnTo>
                  <a:pt x="896" y="321"/>
                </a:lnTo>
                <a:lnTo>
                  <a:pt x="898" y="325"/>
                </a:lnTo>
                <a:lnTo>
                  <a:pt x="902" y="328"/>
                </a:lnTo>
                <a:lnTo>
                  <a:pt x="906" y="331"/>
                </a:lnTo>
                <a:lnTo>
                  <a:pt x="915" y="335"/>
                </a:lnTo>
                <a:lnTo>
                  <a:pt x="924" y="336"/>
                </a:lnTo>
                <a:lnTo>
                  <a:pt x="924" y="336"/>
                </a:lnTo>
                <a:lnTo>
                  <a:pt x="909" y="339"/>
                </a:lnTo>
                <a:lnTo>
                  <a:pt x="893" y="343"/>
                </a:lnTo>
                <a:lnTo>
                  <a:pt x="877" y="344"/>
                </a:lnTo>
                <a:lnTo>
                  <a:pt x="870" y="344"/>
                </a:lnTo>
                <a:lnTo>
                  <a:pt x="862" y="343"/>
                </a:lnTo>
                <a:lnTo>
                  <a:pt x="862" y="343"/>
                </a:lnTo>
                <a:lnTo>
                  <a:pt x="852" y="339"/>
                </a:lnTo>
                <a:lnTo>
                  <a:pt x="844" y="336"/>
                </a:lnTo>
                <a:lnTo>
                  <a:pt x="835" y="332"/>
                </a:lnTo>
                <a:lnTo>
                  <a:pt x="826" y="330"/>
                </a:lnTo>
                <a:lnTo>
                  <a:pt x="826" y="330"/>
                </a:lnTo>
                <a:lnTo>
                  <a:pt x="821" y="330"/>
                </a:lnTo>
                <a:lnTo>
                  <a:pt x="817" y="331"/>
                </a:lnTo>
                <a:lnTo>
                  <a:pt x="808" y="333"/>
                </a:lnTo>
                <a:lnTo>
                  <a:pt x="799" y="335"/>
                </a:lnTo>
                <a:lnTo>
                  <a:pt x="796" y="335"/>
                </a:lnTo>
                <a:lnTo>
                  <a:pt x="792" y="332"/>
                </a:lnTo>
                <a:lnTo>
                  <a:pt x="792" y="332"/>
                </a:lnTo>
                <a:lnTo>
                  <a:pt x="787" y="328"/>
                </a:lnTo>
                <a:lnTo>
                  <a:pt x="786" y="325"/>
                </a:lnTo>
                <a:lnTo>
                  <a:pt x="787" y="322"/>
                </a:lnTo>
                <a:lnTo>
                  <a:pt x="790" y="320"/>
                </a:lnTo>
                <a:lnTo>
                  <a:pt x="793" y="318"/>
                </a:lnTo>
                <a:lnTo>
                  <a:pt x="797" y="315"/>
                </a:lnTo>
                <a:lnTo>
                  <a:pt x="804" y="314"/>
                </a:lnTo>
                <a:lnTo>
                  <a:pt x="804" y="314"/>
                </a:lnTo>
                <a:lnTo>
                  <a:pt x="812" y="314"/>
                </a:lnTo>
                <a:lnTo>
                  <a:pt x="821" y="315"/>
                </a:lnTo>
                <a:lnTo>
                  <a:pt x="838" y="319"/>
                </a:lnTo>
                <a:lnTo>
                  <a:pt x="846" y="319"/>
                </a:lnTo>
                <a:lnTo>
                  <a:pt x="853" y="319"/>
                </a:lnTo>
                <a:lnTo>
                  <a:pt x="861" y="316"/>
                </a:lnTo>
                <a:lnTo>
                  <a:pt x="867" y="313"/>
                </a:lnTo>
                <a:lnTo>
                  <a:pt x="867" y="313"/>
                </a:lnTo>
                <a:lnTo>
                  <a:pt x="873" y="308"/>
                </a:lnTo>
                <a:lnTo>
                  <a:pt x="881" y="302"/>
                </a:lnTo>
                <a:lnTo>
                  <a:pt x="889" y="296"/>
                </a:lnTo>
                <a:lnTo>
                  <a:pt x="891" y="294"/>
                </a:lnTo>
                <a:lnTo>
                  <a:pt x="891" y="290"/>
                </a:lnTo>
                <a:lnTo>
                  <a:pt x="891" y="290"/>
                </a:lnTo>
                <a:lnTo>
                  <a:pt x="889" y="289"/>
                </a:lnTo>
                <a:lnTo>
                  <a:pt x="888" y="288"/>
                </a:lnTo>
                <a:lnTo>
                  <a:pt x="883" y="288"/>
                </a:lnTo>
                <a:lnTo>
                  <a:pt x="879" y="290"/>
                </a:lnTo>
                <a:lnTo>
                  <a:pt x="873" y="295"/>
                </a:lnTo>
                <a:lnTo>
                  <a:pt x="862" y="304"/>
                </a:lnTo>
                <a:lnTo>
                  <a:pt x="856" y="310"/>
                </a:lnTo>
                <a:lnTo>
                  <a:pt x="856" y="310"/>
                </a:lnTo>
                <a:lnTo>
                  <a:pt x="840" y="307"/>
                </a:lnTo>
                <a:lnTo>
                  <a:pt x="826" y="304"/>
                </a:lnTo>
                <a:lnTo>
                  <a:pt x="809" y="303"/>
                </a:lnTo>
                <a:lnTo>
                  <a:pt x="802" y="304"/>
                </a:lnTo>
                <a:lnTo>
                  <a:pt x="794" y="306"/>
                </a:lnTo>
                <a:lnTo>
                  <a:pt x="794" y="306"/>
                </a:lnTo>
                <a:lnTo>
                  <a:pt x="791" y="307"/>
                </a:lnTo>
                <a:lnTo>
                  <a:pt x="787" y="309"/>
                </a:lnTo>
                <a:lnTo>
                  <a:pt x="782" y="314"/>
                </a:lnTo>
                <a:lnTo>
                  <a:pt x="779" y="320"/>
                </a:lnTo>
                <a:lnTo>
                  <a:pt x="779" y="327"/>
                </a:lnTo>
                <a:lnTo>
                  <a:pt x="781" y="333"/>
                </a:lnTo>
                <a:lnTo>
                  <a:pt x="785" y="339"/>
                </a:lnTo>
                <a:lnTo>
                  <a:pt x="787" y="341"/>
                </a:lnTo>
                <a:lnTo>
                  <a:pt x="791" y="343"/>
                </a:lnTo>
                <a:lnTo>
                  <a:pt x="794" y="343"/>
                </a:lnTo>
                <a:lnTo>
                  <a:pt x="799" y="344"/>
                </a:lnTo>
                <a:lnTo>
                  <a:pt x="799" y="344"/>
                </a:lnTo>
                <a:lnTo>
                  <a:pt x="808" y="343"/>
                </a:lnTo>
                <a:lnTo>
                  <a:pt x="816" y="341"/>
                </a:lnTo>
                <a:lnTo>
                  <a:pt x="824" y="341"/>
                </a:lnTo>
                <a:lnTo>
                  <a:pt x="833" y="341"/>
                </a:lnTo>
                <a:lnTo>
                  <a:pt x="833" y="341"/>
                </a:lnTo>
                <a:lnTo>
                  <a:pt x="840" y="343"/>
                </a:lnTo>
                <a:lnTo>
                  <a:pt x="846" y="347"/>
                </a:lnTo>
                <a:lnTo>
                  <a:pt x="853" y="350"/>
                </a:lnTo>
                <a:lnTo>
                  <a:pt x="859" y="353"/>
                </a:lnTo>
                <a:lnTo>
                  <a:pt x="859" y="353"/>
                </a:lnTo>
                <a:lnTo>
                  <a:pt x="871" y="354"/>
                </a:lnTo>
                <a:lnTo>
                  <a:pt x="882" y="354"/>
                </a:lnTo>
                <a:lnTo>
                  <a:pt x="894" y="353"/>
                </a:lnTo>
                <a:lnTo>
                  <a:pt x="905" y="351"/>
                </a:lnTo>
                <a:lnTo>
                  <a:pt x="927" y="344"/>
                </a:lnTo>
                <a:lnTo>
                  <a:pt x="948" y="338"/>
                </a:lnTo>
                <a:lnTo>
                  <a:pt x="948" y="338"/>
                </a:lnTo>
                <a:lnTo>
                  <a:pt x="959" y="336"/>
                </a:lnTo>
                <a:lnTo>
                  <a:pt x="969" y="335"/>
                </a:lnTo>
                <a:lnTo>
                  <a:pt x="989" y="333"/>
                </a:lnTo>
                <a:lnTo>
                  <a:pt x="1010" y="332"/>
                </a:lnTo>
                <a:lnTo>
                  <a:pt x="1021" y="330"/>
                </a:lnTo>
                <a:lnTo>
                  <a:pt x="1030" y="327"/>
                </a:lnTo>
                <a:lnTo>
                  <a:pt x="1030" y="327"/>
                </a:lnTo>
                <a:lnTo>
                  <a:pt x="1036" y="325"/>
                </a:lnTo>
                <a:lnTo>
                  <a:pt x="1041" y="322"/>
                </a:lnTo>
                <a:lnTo>
                  <a:pt x="1045" y="320"/>
                </a:lnTo>
                <a:lnTo>
                  <a:pt x="1047" y="316"/>
                </a:lnTo>
                <a:lnTo>
                  <a:pt x="1048" y="314"/>
                </a:lnTo>
                <a:lnTo>
                  <a:pt x="1048" y="312"/>
                </a:lnTo>
                <a:lnTo>
                  <a:pt x="1047" y="308"/>
                </a:lnTo>
                <a:lnTo>
                  <a:pt x="1046" y="306"/>
                </a:lnTo>
                <a:lnTo>
                  <a:pt x="1040" y="301"/>
                </a:lnTo>
                <a:lnTo>
                  <a:pt x="1033" y="297"/>
                </a:lnTo>
                <a:lnTo>
                  <a:pt x="1024" y="294"/>
                </a:lnTo>
                <a:lnTo>
                  <a:pt x="1015" y="294"/>
                </a:lnTo>
                <a:lnTo>
                  <a:pt x="1015" y="294"/>
                </a:lnTo>
                <a:lnTo>
                  <a:pt x="1004" y="295"/>
                </a:lnTo>
                <a:lnTo>
                  <a:pt x="988" y="297"/>
                </a:lnTo>
                <a:lnTo>
                  <a:pt x="980" y="300"/>
                </a:lnTo>
                <a:lnTo>
                  <a:pt x="974" y="303"/>
                </a:lnTo>
                <a:lnTo>
                  <a:pt x="969" y="306"/>
                </a:lnTo>
                <a:lnTo>
                  <a:pt x="969" y="308"/>
                </a:lnTo>
                <a:lnTo>
                  <a:pt x="969" y="310"/>
                </a:lnTo>
                <a:lnTo>
                  <a:pt x="969" y="310"/>
                </a:lnTo>
                <a:lnTo>
                  <a:pt x="970" y="310"/>
                </a:lnTo>
                <a:lnTo>
                  <a:pt x="971" y="312"/>
                </a:lnTo>
                <a:lnTo>
                  <a:pt x="979" y="310"/>
                </a:lnTo>
                <a:lnTo>
                  <a:pt x="1000" y="307"/>
                </a:lnTo>
                <a:lnTo>
                  <a:pt x="1011" y="306"/>
                </a:lnTo>
                <a:lnTo>
                  <a:pt x="1023" y="306"/>
                </a:lnTo>
                <a:lnTo>
                  <a:pt x="1033" y="307"/>
                </a:lnTo>
                <a:lnTo>
                  <a:pt x="1036" y="309"/>
                </a:lnTo>
                <a:lnTo>
                  <a:pt x="1040" y="312"/>
                </a:lnTo>
                <a:lnTo>
                  <a:pt x="1040" y="312"/>
                </a:lnTo>
                <a:lnTo>
                  <a:pt x="1035" y="315"/>
                </a:lnTo>
                <a:lnTo>
                  <a:pt x="1030" y="318"/>
                </a:lnTo>
                <a:lnTo>
                  <a:pt x="1020" y="322"/>
                </a:lnTo>
                <a:lnTo>
                  <a:pt x="1007" y="324"/>
                </a:lnTo>
                <a:lnTo>
                  <a:pt x="994" y="325"/>
                </a:lnTo>
                <a:lnTo>
                  <a:pt x="969" y="326"/>
                </a:lnTo>
                <a:lnTo>
                  <a:pt x="957" y="326"/>
                </a:lnTo>
                <a:lnTo>
                  <a:pt x="946" y="328"/>
                </a:lnTo>
                <a:lnTo>
                  <a:pt x="946" y="328"/>
                </a:lnTo>
                <a:lnTo>
                  <a:pt x="948" y="325"/>
                </a:lnTo>
                <a:lnTo>
                  <a:pt x="951" y="321"/>
                </a:lnTo>
                <a:lnTo>
                  <a:pt x="952" y="316"/>
                </a:lnTo>
                <a:lnTo>
                  <a:pt x="952" y="313"/>
                </a:lnTo>
                <a:lnTo>
                  <a:pt x="951" y="308"/>
                </a:lnTo>
                <a:lnTo>
                  <a:pt x="948" y="304"/>
                </a:lnTo>
                <a:lnTo>
                  <a:pt x="946" y="301"/>
                </a:lnTo>
                <a:lnTo>
                  <a:pt x="942" y="297"/>
                </a:lnTo>
                <a:lnTo>
                  <a:pt x="942" y="297"/>
                </a:lnTo>
                <a:lnTo>
                  <a:pt x="948" y="286"/>
                </a:lnTo>
                <a:lnTo>
                  <a:pt x="951" y="280"/>
                </a:lnTo>
                <a:lnTo>
                  <a:pt x="952" y="273"/>
                </a:lnTo>
                <a:lnTo>
                  <a:pt x="952" y="273"/>
                </a:lnTo>
                <a:lnTo>
                  <a:pt x="980" y="274"/>
                </a:lnTo>
                <a:lnTo>
                  <a:pt x="1028" y="274"/>
                </a:lnTo>
                <a:lnTo>
                  <a:pt x="1052" y="274"/>
                </a:lnTo>
                <a:lnTo>
                  <a:pt x="1072" y="273"/>
                </a:lnTo>
                <a:lnTo>
                  <a:pt x="1088" y="271"/>
                </a:lnTo>
                <a:lnTo>
                  <a:pt x="1092" y="269"/>
                </a:lnTo>
                <a:lnTo>
                  <a:pt x="1094" y="267"/>
                </a:lnTo>
                <a:lnTo>
                  <a:pt x="1094" y="267"/>
                </a:lnTo>
                <a:close/>
                <a:moveTo>
                  <a:pt x="265" y="332"/>
                </a:moveTo>
                <a:lnTo>
                  <a:pt x="265" y="332"/>
                </a:lnTo>
                <a:lnTo>
                  <a:pt x="264" y="327"/>
                </a:lnTo>
                <a:lnTo>
                  <a:pt x="262" y="322"/>
                </a:lnTo>
                <a:lnTo>
                  <a:pt x="262" y="322"/>
                </a:lnTo>
                <a:lnTo>
                  <a:pt x="268" y="325"/>
                </a:lnTo>
                <a:lnTo>
                  <a:pt x="277" y="330"/>
                </a:lnTo>
                <a:lnTo>
                  <a:pt x="285" y="335"/>
                </a:lnTo>
                <a:lnTo>
                  <a:pt x="288" y="335"/>
                </a:lnTo>
                <a:lnTo>
                  <a:pt x="290" y="335"/>
                </a:lnTo>
                <a:lnTo>
                  <a:pt x="290" y="335"/>
                </a:lnTo>
                <a:lnTo>
                  <a:pt x="291" y="336"/>
                </a:lnTo>
                <a:lnTo>
                  <a:pt x="291" y="336"/>
                </a:lnTo>
                <a:lnTo>
                  <a:pt x="289" y="338"/>
                </a:lnTo>
                <a:lnTo>
                  <a:pt x="288" y="342"/>
                </a:lnTo>
                <a:lnTo>
                  <a:pt x="288" y="342"/>
                </a:lnTo>
                <a:lnTo>
                  <a:pt x="282" y="342"/>
                </a:lnTo>
                <a:lnTo>
                  <a:pt x="276" y="341"/>
                </a:lnTo>
                <a:lnTo>
                  <a:pt x="271" y="338"/>
                </a:lnTo>
                <a:lnTo>
                  <a:pt x="266" y="336"/>
                </a:lnTo>
                <a:lnTo>
                  <a:pt x="266" y="336"/>
                </a:lnTo>
                <a:lnTo>
                  <a:pt x="265" y="332"/>
                </a:lnTo>
                <a:lnTo>
                  <a:pt x="265" y="332"/>
                </a:lnTo>
                <a:close/>
                <a:moveTo>
                  <a:pt x="284" y="321"/>
                </a:moveTo>
                <a:lnTo>
                  <a:pt x="284" y="321"/>
                </a:lnTo>
                <a:lnTo>
                  <a:pt x="285" y="320"/>
                </a:lnTo>
                <a:lnTo>
                  <a:pt x="285" y="320"/>
                </a:lnTo>
                <a:lnTo>
                  <a:pt x="286" y="322"/>
                </a:lnTo>
                <a:lnTo>
                  <a:pt x="288" y="325"/>
                </a:lnTo>
                <a:lnTo>
                  <a:pt x="288" y="325"/>
                </a:lnTo>
                <a:lnTo>
                  <a:pt x="284" y="321"/>
                </a:lnTo>
                <a:lnTo>
                  <a:pt x="284" y="321"/>
                </a:lnTo>
                <a:close/>
                <a:moveTo>
                  <a:pt x="924" y="316"/>
                </a:moveTo>
                <a:lnTo>
                  <a:pt x="924" y="316"/>
                </a:lnTo>
                <a:lnTo>
                  <a:pt x="932" y="324"/>
                </a:lnTo>
                <a:lnTo>
                  <a:pt x="932" y="324"/>
                </a:lnTo>
                <a:lnTo>
                  <a:pt x="930" y="325"/>
                </a:lnTo>
                <a:lnTo>
                  <a:pt x="930" y="325"/>
                </a:lnTo>
                <a:lnTo>
                  <a:pt x="923" y="326"/>
                </a:lnTo>
                <a:lnTo>
                  <a:pt x="915" y="324"/>
                </a:lnTo>
                <a:lnTo>
                  <a:pt x="908" y="321"/>
                </a:lnTo>
                <a:lnTo>
                  <a:pt x="905" y="318"/>
                </a:lnTo>
                <a:lnTo>
                  <a:pt x="903" y="315"/>
                </a:lnTo>
                <a:lnTo>
                  <a:pt x="903" y="315"/>
                </a:lnTo>
                <a:lnTo>
                  <a:pt x="906" y="313"/>
                </a:lnTo>
                <a:lnTo>
                  <a:pt x="906" y="313"/>
                </a:lnTo>
                <a:lnTo>
                  <a:pt x="911" y="316"/>
                </a:lnTo>
                <a:lnTo>
                  <a:pt x="916" y="319"/>
                </a:lnTo>
                <a:lnTo>
                  <a:pt x="920" y="319"/>
                </a:lnTo>
                <a:lnTo>
                  <a:pt x="924" y="316"/>
                </a:lnTo>
                <a:lnTo>
                  <a:pt x="924" y="316"/>
                </a:lnTo>
                <a:close/>
                <a:moveTo>
                  <a:pt x="910" y="302"/>
                </a:moveTo>
                <a:lnTo>
                  <a:pt x="910" y="302"/>
                </a:lnTo>
                <a:lnTo>
                  <a:pt x="914" y="301"/>
                </a:lnTo>
                <a:lnTo>
                  <a:pt x="914" y="301"/>
                </a:lnTo>
                <a:lnTo>
                  <a:pt x="920" y="303"/>
                </a:lnTo>
                <a:lnTo>
                  <a:pt x="920" y="303"/>
                </a:lnTo>
                <a:lnTo>
                  <a:pt x="915" y="302"/>
                </a:lnTo>
                <a:lnTo>
                  <a:pt x="910" y="302"/>
                </a:lnTo>
                <a:lnTo>
                  <a:pt x="910" y="302"/>
                </a:lnTo>
                <a:close/>
                <a:moveTo>
                  <a:pt x="942" y="265"/>
                </a:moveTo>
                <a:lnTo>
                  <a:pt x="942" y="265"/>
                </a:lnTo>
                <a:lnTo>
                  <a:pt x="909" y="265"/>
                </a:lnTo>
                <a:lnTo>
                  <a:pt x="909" y="265"/>
                </a:lnTo>
                <a:lnTo>
                  <a:pt x="906" y="259"/>
                </a:lnTo>
                <a:lnTo>
                  <a:pt x="905" y="253"/>
                </a:lnTo>
                <a:lnTo>
                  <a:pt x="905" y="247"/>
                </a:lnTo>
                <a:lnTo>
                  <a:pt x="908" y="243"/>
                </a:lnTo>
                <a:lnTo>
                  <a:pt x="908" y="243"/>
                </a:lnTo>
                <a:lnTo>
                  <a:pt x="910" y="247"/>
                </a:lnTo>
                <a:lnTo>
                  <a:pt x="912" y="249"/>
                </a:lnTo>
                <a:lnTo>
                  <a:pt x="916" y="250"/>
                </a:lnTo>
                <a:lnTo>
                  <a:pt x="918" y="251"/>
                </a:lnTo>
                <a:lnTo>
                  <a:pt x="922" y="250"/>
                </a:lnTo>
                <a:lnTo>
                  <a:pt x="926" y="248"/>
                </a:lnTo>
                <a:lnTo>
                  <a:pt x="933" y="242"/>
                </a:lnTo>
                <a:lnTo>
                  <a:pt x="933" y="242"/>
                </a:lnTo>
                <a:lnTo>
                  <a:pt x="936" y="247"/>
                </a:lnTo>
                <a:lnTo>
                  <a:pt x="936" y="247"/>
                </a:lnTo>
                <a:lnTo>
                  <a:pt x="939" y="251"/>
                </a:lnTo>
                <a:lnTo>
                  <a:pt x="941" y="255"/>
                </a:lnTo>
                <a:lnTo>
                  <a:pt x="942" y="265"/>
                </a:lnTo>
                <a:lnTo>
                  <a:pt x="942" y="265"/>
                </a:lnTo>
                <a:close/>
                <a:moveTo>
                  <a:pt x="915" y="236"/>
                </a:moveTo>
                <a:lnTo>
                  <a:pt x="915" y="236"/>
                </a:lnTo>
                <a:lnTo>
                  <a:pt x="920" y="235"/>
                </a:lnTo>
                <a:lnTo>
                  <a:pt x="924" y="236"/>
                </a:lnTo>
                <a:lnTo>
                  <a:pt x="924" y="236"/>
                </a:lnTo>
                <a:lnTo>
                  <a:pt x="917" y="241"/>
                </a:lnTo>
                <a:lnTo>
                  <a:pt x="917" y="241"/>
                </a:lnTo>
                <a:lnTo>
                  <a:pt x="915" y="236"/>
                </a:lnTo>
                <a:lnTo>
                  <a:pt x="915" y="236"/>
                </a:lnTo>
                <a:close/>
                <a:moveTo>
                  <a:pt x="927" y="178"/>
                </a:moveTo>
                <a:lnTo>
                  <a:pt x="927" y="178"/>
                </a:lnTo>
                <a:lnTo>
                  <a:pt x="928" y="177"/>
                </a:lnTo>
                <a:lnTo>
                  <a:pt x="929" y="176"/>
                </a:lnTo>
                <a:lnTo>
                  <a:pt x="929" y="172"/>
                </a:lnTo>
                <a:lnTo>
                  <a:pt x="927" y="166"/>
                </a:lnTo>
                <a:lnTo>
                  <a:pt x="927" y="166"/>
                </a:lnTo>
                <a:lnTo>
                  <a:pt x="927" y="165"/>
                </a:lnTo>
                <a:lnTo>
                  <a:pt x="927" y="165"/>
                </a:lnTo>
                <a:lnTo>
                  <a:pt x="932" y="168"/>
                </a:lnTo>
                <a:lnTo>
                  <a:pt x="938" y="176"/>
                </a:lnTo>
                <a:lnTo>
                  <a:pt x="938" y="176"/>
                </a:lnTo>
                <a:lnTo>
                  <a:pt x="941" y="182"/>
                </a:lnTo>
                <a:lnTo>
                  <a:pt x="944" y="189"/>
                </a:lnTo>
                <a:lnTo>
                  <a:pt x="944" y="196"/>
                </a:lnTo>
                <a:lnTo>
                  <a:pt x="942" y="203"/>
                </a:lnTo>
                <a:lnTo>
                  <a:pt x="940" y="210"/>
                </a:lnTo>
                <a:lnTo>
                  <a:pt x="938" y="216"/>
                </a:lnTo>
                <a:lnTo>
                  <a:pt x="932" y="229"/>
                </a:lnTo>
                <a:lnTo>
                  <a:pt x="932" y="229"/>
                </a:lnTo>
                <a:lnTo>
                  <a:pt x="927" y="226"/>
                </a:lnTo>
                <a:lnTo>
                  <a:pt x="922" y="225"/>
                </a:lnTo>
                <a:lnTo>
                  <a:pt x="917" y="225"/>
                </a:lnTo>
                <a:lnTo>
                  <a:pt x="914" y="226"/>
                </a:lnTo>
                <a:lnTo>
                  <a:pt x="914" y="226"/>
                </a:lnTo>
                <a:lnTo>
                  <a:pt x="912" y="213"/>
                </a:lnTo>
                <a:lnTo>
                  <a:pt x="912" y="198"/>
                </a:lnTo>
                <a:lnTo>
                  <a:pt x="914" y="184"/>
                </a:lnTo>
                <a:lnTo>
                  <a:pt x="917" y="173"/>
                </a:lnTo>
                <a:lnTo>
                  <a:pt x="917" y="173"/>
                </a:lnTo>
                <a:lnTo>
                  <a:pt x="917" y="176"/>
                </a:lnTo>
                <a:lnTo>
                  <a:pt x="918" y="179"/>
                </a:lnTo>
                <a:lnTo>
                  <a:pt x="922" y="184"/>
                </a:lnTo>
                <a:lnTo>
                  <a:pt x="923" y="184"/>
                </a:lnTo>
                <a:lnTo>
                  <a:pt x="926" y="184"/>
                </a:lnTo>
                <a:lnTo>
                  <a:pt x="927" y="182"/>
                </a:lnTo>
                <a:lnTo>
                  <a:pt x="927" y="178"/>
                </a:lnTo>
                <a:lnTo>
                  <a:pt x="927" y="178"/>
                </a:lnTo>
                <a:close/>
                <a:moveTo>
                  <a:pt x="915" y="115"/>
                </a:moveTo>
                <a:lnTo>
                  <a:pt x="915" y="115"/>
                </a:lnTo>
                <a:lnTo>
                  <a:pt x="920" y="117"/>
                </a:lnTo>
                <a:lnTo>
                  <a:pt x="920" y="117"/>
                </a:lnTo>
                <a:lnTo>
                  <a:pt x="917" y="118"/>
                </a:lnTo>
                <a:lnTo>
                  <a:pt x="917" y="118"/>
                </a:lnTo>
                <a:lnTo>
                  <a:pt x="915" y="118"/>
                </a:lnTo>
                <a:lnTo>
                  <a:pt x="915" y="118"/>
                </a:lnTo>
                <a:lnTo>
                  <a:pt x="915" y="115"/>
                </a:lnTo>
                <a:lnTo>
                  <a:pt x="915" y="115"/>
                </a:lnTo>
                <a:close/>
                <a:moveTo>
                  <a:pt x="904" y="20"/>
                </a:moveTo>
                <a:lnTo>
                  <a:pt x="904" y="20"/>
                </a:lnTo>
                <a:lnTo>
                  <a:pt x="906" y="21"/>
                </a:lnTo>
                <a:lnTo>
                  <a:pt x="906" y="21"/>
                </a:lnTo>
                <a:lnTo>
                  <a:pt x="905" y="24"/>
                </a:lnTo>
                <a:lnTo>
                  <a:pt x="905" y="24"/>
                </a:lnTo>
                <a:lnTo>
                  <a:pt x="904" y="24"/>
                </a:lnTo>
                <a:lnTo>
                  <a:pt x="904" y="24"/>
                </a:lnTo>
                <a:lnTo>
                  <a:pt x="904" y="20"/>
                </a:lnTo>
                <a:lnTo>
                  <a:pt x="904" y="20"/>
                </a:lnTo>
                <a:close/>
                <a:moveTo>
                  <a:pt x="904" y="44"/>
                </a:moveTo>
                <a:lnTo>
                  <a:pt x="904" y="44"/>
                </a:lnTo>
                <a:lnTo>
                  <a:pt x="904" y="50"/>
                </a:lnTo>
                <a:lnTo>
                  <a:pt x="904" y="50"/>
                </a:lnTo>
                <a:lnTo>
                  <a:pt x="903" y="44"/>
                </a:lnTo>
                <a:lnTo>
                  <a:pt x="903" y="44"/>
                </a:lnTo>
                <a:lnTo>
                  <a:pt x="904" y="44"/>
                </a:lnTo>
                <a:lnTo>
                  <a:pt x="904" y="44"/>
                </a:lnTo>
                <a:close/>
                <a:moveTo>
                  <a:pt x="902" y="79"/>
                </a:moveTo>
                <a:lnTo>
                  <a:pt x="902" y="79"/>
                </a:lnTo>
                <a:lnTo>
                  <a:pt x="902" y="85"/>
                </a:lnTo>
                <a:lnTo>
                  <a:pt x="903" y="88"/>
                </a:lnTo>
                <a:lnTo>
                  <a:pt x="906" y="89"/>
                </a:lnTo>
                <a:lnTo>
                  <a:pt x="906" y="89"/>
                </a:lnTo>
                <a:lnTo>
                  <a:pt x="909" y="88"/>
                </a:lnTo>
                <a:lnTo>
                  <a:pt x="911" y="85"/>
                </a:lnTo>
                <a:lnTo>
                  <a:pt x="911" y="82"/>
                </a:lnTo>
                <a:lnTo>
                  <a:pt x="912" y="77"/>
                </a:lnTo>
                <a:lnTo>
                  <a:pt x="912" y="62"/>
                </a:lnTo>
                <a:lnTo>
                  <a:pt x="912" y="62"/>
                </a:lnTo>
                <a:lnTo>
                  <a:pt x="918" y="66"/>
                </a:lnTo>
                <a:lnTo>
                  <a:pt x="923" y="71"/>
                </a:lnTo>
                <a:lnTo>
                  <a:pt x="928" y="77"/>
                </a:lnTo>
                <a:lnTo>
                  <a:pt x="930" y="84"/>
                </a:lnTo>
                <a:lnTo>
                  <a:pt x="930" y="84"/>
                </a:lnTo>
                <a:lnTo>
                  <a:pt x="930" y="91"/>
                </a:lnTo>
                <a:lnTo>
                  <a:pt x="930" y="98"/>
                </a:lnTo>
                <a:lnTo>
                  <a:pt x="929" y="103"/>
                </a:lnTo>
                <a:lnTo>
                  <a:pt x="927" y="108"/>
                </a:lnTo>
                <a:lnTo>
                  <a:pt x="927" y="108"/>
                </a:lnTo>
                <a:lnTo>
                  <a:pt x="923" y="106"/>
                </a:lnTo>
                <a:lnTo>
                  <a:pt x="923" y="106"/>
                </a:lnTo>
                <a:lnTo>
                  <a:pt x="922" y="102"/>
                </a:lnTo>
                <a:lnTo>
                  <a:pt x="920" y="101"/>
                </a:lnTo>
                <a:lnTo>
                  <a:pt x="917" y="102"/>
                </a:lnTo>
                <a:lnTo>
                  <a:pt x="915" y="103"/>
                </a:lnTo>
                <a:lnTo>
                  <a:pt x="915" y="103"/>
                </a:lnTo>
                <a:lnTo>
                  <a:pt x="911" y="100"/>
                </a:lnTo>
                <a:lnTo>
                  <a:pt x="909" y="98"/>
                </a:lnTo>
                <a:lnTo>
                  <a:pt x="908" y="101"/>
                </a:lnTo>
                <a:lnTo>
                  <a:pt x="906" y="104"/>
                </a:lnTo>
                <a:lnTo>
                  <a:pt x="906" y="114"/>
                </a:lnTo>
                <a:lnTo>
                  <a:pt x="906" y="120"/>
                </a:lnTo>
                <a:lnTo>
                  <a:pt x="906" y="120"/>
                </a:lnTo>
                <a:lnTo>
                  <a:pt x="904" y="120"/>
                </a:lnTo>
                <a:lnTo>
                  <a:pt x="902" y="118"/>
                </a:lnTo>
                <a:lnTo>
                  <a:pt x="902" y="118"/>
                </a:lnTo>
                <a:lnTo>
                  <a:pt x="900" y="115"/>
                </a:lnTo>
                <a:lnTo>
                  <a:pt x="898" y="110"/>
                </a:lnTo>
                <a:lnTo>
                  <a:pt x="894" y="103"/>
                </a:lnTo>
                <a:lnTo>
                  <a:pt x="894" y="103"/>
                </a:lnTo>
                <a:lnTo>
                  <a:pt x="894" y="97"/>
                </a:lnTo>
                <a:lnTo>
                  <a:pt x="893" y="94"/>
                </a:lnTo>
                <a:lnTo>
                  <a:pt x="892" y="92"/>
                </a:lnTo>
                <a:lnTo>
                  <a:pt x="891" y="91"/>
                </a:lnTo>
                <a:lnTo>
                  <a:pt x="891" y="91"/>
                </a:lnTo>
                <a:lnTo>
                  <a:pt x="889" y="84"/>
                </a:lnTo>
                <a:lnTo>
                  <a:pt x="889" y="77"/>
                </a:lnTo>
                <a:lnTo>
                  <a:pt x="889" y="73"/>
                </a:lnTo>
                <a:lnTo>
                  <a:pt x="891" y="70"/>
                </a:lnTo>
                <a:lnTo>
                  <a:pt x="893" y="67"/>
                </a:lnTo>
                <a:lnTo>
                  <a:pt x="897" y="65"/>
                </a:lnTo>
                <a:lnTo>
                  <a:pt x="897" y="65"/>
                </a:lnTo>
                <a:lnTo>
                  <a:pt x="898" y="72"/>
                </a:lnTo>
                <a:lnTo>
                  <a:pt x="902" y="79"/>
                </a:lnTo>
                <a:lnTo>
                  <a:pt x="902" y="79"/>
                </a:lnTo>
                <a:close/>
                <a:moveTo>
                  <a:pt x="791" y="35"/>
                </a:moveTo>
                <a:lnTo>
                  <a:pt x="791" y="35"/>
                </a:lnTo>
                <a:lnTo>
                  <a:pt x="787" y="35"/>
                </a:lnTo>
                <a:lnTo>
                  <a:pt x="787" y="35"/>
                </a:lnTo>
                <a:lnTo>
                  <a:pt x="787" y="35"/>
                </a:lnTo>
                <a:lnTo>
                  <a:pt x="787" y="35"/>
                </a:lnTo>
                <a:lnTo>
                  <a:pt x="791" y="35"/>
                </a:lnTo>
                <a:lnTo>
                  <a:pt x="791" y="35"/>
                </a:lnTo>
                <a:close/>
                <a:moveTo>
                  <a:pt x="691" y="32"/>
                </a:moveTo>
                <a:lnTo>
                  <a:pt x="691" y="32"/>
                </a:lnTo>
                <a:lnTo>
                  <a:pt x="713" y="33"/>
                </a:lnTo>
                <a:lnTo>
                  <a:pt x="713" y="33"/>
                </a:lnTo>
                <a:lnTo>
                  <a:pt x="691" y="32"/>
                </a:lnTo>
                <a:lnTo>
                  <a:pt x="691" y="32"/>
                </a:lnTo>
                <a:lnTo>
                  <a:pt x="691" y="32"/>
                </a:lnTo>
                <a:lnTo>
                  <a:pt x="691" y="32"/>
                </a:lnTo>
                <a:close/>
                <a:moveTo>
                  <a:pt x="285" y="53"/>
                </a:moveTo>
                <a:lnTo>
                  <a:pt x="285" y="53"/>
                </a:lnTo>
                <a:lnTo>
                  <a:pt x="360" y="49"/>
                </a:lnTo>
                <a:lnTo>
                  <a:pt x="434" y="45"/>
                </a:lnTo>
                <a:lnTo>
                  <a:pt x="509" y="43"/>
                </a:lnTo>
                <a:lnTo>
                  <a:pt x="584" y="41"/>
                </a:lnTo>
                <a:lnTo>
                  <a:pt x="584" y="41"/>
                </a:lnTo>
                <a:lnTo>
                  <a:pt x="661" y="42"/>
                </a:lnTo>
                <a:lnTo>
                  <a:pt x="738" y="44"/>
                </a:lnTo>
                <a:lnTo>
                  <a:pt x="816" y="45"/>
                </a:lnTo>
                <a:lnTo>
                  <a:pt x="855" y="45"/>
                </a:lnTo>
                <a:lnTo>
                  <a:pt x="893" y="44"/>
                </a:lnTo>
                <a:lnTo>
                  <a:pt x="893" y="44"/>
                </a:lnTo>
                <a:lnTo>
                  <a:pt x="894" y="55"/>
                </a:lnTo>
                <a:lnTo>
                  <a:pt x="894" y="55"/>
                </a:lnTo>
                <a:lnTo>
                  <a:pt x="887" y="59"/>
                </a:lnTo>
                <a:lnTo>
                  <a:pt x="883" y="65"/>
                </a:lnTo>
                <a:lnTo>
                  <a:pt x="881" y="71"/>
                </a:lnTo>
                <a:lnTo>
                  <a:pt x="880" y="78"/>
                </a:lnTo>
                <a:lnTo>
                  <a:pt x="880" y="85"/>
                </a:lnTo>
                <a:lnTo>
                  <a:pt x="881" y="92"/>
                </a:lnTo>
                <a:lnTo>
                  <a:pt x="886" y="107"/>
                </a:lnTo>
                <a:lnTo>
                  <a:pt x="886" y="107"/>
                </a:lnTo>
                <a:lnTo>
                  <a:pt x="888" y="115"/>
                </a:lnTo>
                <a:lnTo>
                  <a:pt x="892" y="123"/>
                </a:lnTo>
                <a:lnTo>
                  <a:pt x="896" y="126"/>
                </a:lnTo>
                <a:lnTo>
                  <a:pt x="899" y="129"/>
                </a:lnTo>
                <a:lnTo>
                  <a:pt x="903" y="130"/>
                </a:lnTo>
                <a:lnTo>
                  <a:pt x="908" y="130"/>
                </a:lnTo>
                <a:lnTo>
                  <a:pt x="908" y="130"/>
                </a:lnTo>
                <a:lnTo>
                  <a:pt x="911" y="145"/>
                </a:lnTo>
                <a:lnTo>
                  <a:pt x="915" y="159"/>
                </a:lnTo>
                <a:lnTo>
                  <a:pt x="915" y="159"/>
                </a:lnTo>
                <a:lnTo>
                  <a:pt x="912" y="162"/>
                </a:lnTo>
                <a:lnTo>
                  <a:pt x="910" y="166"/>
                </a:lnTo>
                <a:lnTo>
                  <a:pt x="906" y="176"/>
                </a:lnTo>
                <a:lnTo>
                  <a:pt x="904" y="188"/>
                </a:lnTo>
                <a:lnTo>
                  <a:pt x="903" y="198"/>
                </a:lnTo>
                <a:lnTo>
                  <a:pt x="903" y="198"/>
                </a:lnTo>
                <a:lnTo>
                  <a:pt x="900" y="202"/>
                </a:lnTo>
                <a:lnTo>
                  <a:pt x="900" y="206"/>
                </a:lnTo>
                <a:lnTo>
                  <a:pt x="899" y="215"/>
                </a:lnTo>
                <a:lnTo>
                  <a:pt x="902" y="225"/>
                </a:lnTo>
                <a:lnTo>
                  <a:pt x="903" y="232"/>
                </a:lnTo>
                <a:lnTo>
                  <a:pt x="903" y="232"/>
                </a:lnTo>
                <a:lnTo>
                  <a:pt x="898" y="238"/>
                </a:lnTo>
                <a:lnTo>
                  <a:pt x="897" y="245"/>
                </a:lnTo>
                <a:lnTo>
                  <a:pt x="896" y="255"/>
                </a:lnTo>
                <a:lnTo>
                  <a:pt x="898" y="265"/>
                </a:lnTo>
                <a:lnTo>
                  <a:pt x="898" y="265"/>
                </a:lnTo>
                <a:lnTo>
                  <a:pt x="750" y="268"/>
                </a:lnTo>
                <a:lnTo>
                  <a:pt x="602" y="272"/>
                </a:lnTo>
                <a:lnTo>
                  <a:pt x="454" y="275"/>
                </a:lnTo>
                <a:lnTo>
                  <a:pt x="379" y="277"/>
                </a:lnTo>
                <a:lnTo>
                  <a:pt x="306" y="275"/>
                </a:lnTo>
                <a:lnTo>
                  <a:pt x="306" y="275"/>
                </a:lnTo>
                <a:lnTo>
                  <a:pt x="306" y="265"/>
                </a:lnTo>
                <a:lnTo>
                  <a:pt x="306" y="260"/>
                </a:lnTo>
                <a:lnTo>
                  <a:pt x="303" y="255"/>
                </a:lnTo>
                <a:lnTo>
                  <a:pt x="303" y="255"/>
                </a:lnTo>
                <a:lnTo>
                  <a:pt x="301" y="250"/>
                </a:lnTo>
                <a:lnTo>
                  <a:pt x="298" y="245"/>
                </a:lnTo>
                <a:lnTo>
                  <a:pt x="295" y="242"/>
                </a:lnTo>
                <a:lnTo>
                  <a:pt x="290" y="239"/>
                </a:lnTo>
                <a:lnTo>
                  <a:pt x="290" y="239"/>
                </a:lnTo>
                <a:lnTo>
                  <a:pt x="294" y="231"/>
                </a:lnTo>
                <a:lnTo>
                  <a:pt x="295" y="221"/>
                </a:lnTo>
                <a:lnTo>
                  <a:pt x="296" y="210"/>
                </a:lnTo>
                <a:lnTo>
                  <a:pt x="296" y="200"/>
                </a:lnTo>
                <a:lnTo>
                  <a:pt x="295" y="189"/>
                </a:lnTo>
                <a:lnTo>
                  <a:pt x="292" y="179"/>
                </a:lnTo>
                <a:lnTo>
                  <a:pt x="289" y="170"/>
                </a:lnTo>
                <a:lnTo>
                  <a:pt x="283" y="162"/>
                </a:lnTo>
                <a:lnTo>
                  <a:pt x="283" y="162"/>
                </a:lnTo>
                <a:lnTo>
                  <a:pt x="284" y="151"/>
                </a:lnTo>
                <a:lnTo>
                  <a:pt x="284" y="142"/>
                </a:lnTo>
                <a:lnTo>
                  <a:pt x="284" y="142"/>
                </a:lnTo>
                <a:lnTo>
                  <a:pt x="288" y="138"/>
                </a:lnTo>
                <a:lnTo>
                  <a:pt x="290" y="135"/>
                </a:lnTo>
                <a:lnTo>
                  <a:pt x="295" y="125"/>
                </a:lnTo>
                <a:lnTo>
                  <a:pt x="296" y="114"/>
                </a:lnTo>
                <a:lnTo>
                  <a:pt x="296" y="103"/>
                </a:lnTo>
                <a:lnTo>
                  <a:pt x="295" y="92"/>
                </a:lnTo>
                <a:lnTo>
                  <a:pt x="292" y="82"/>
                </a:lnTo>
                <a:lnTo>
                  <a:pt x="288" y="72"/>
                </a:lnTo>
                <a:lnTo>
                  <a:pt x="283" y="64"/>
                </a:lnTo>
                <a:lnTo>
                  <a:pt x="283" y="64"/>
                </a:lnTo>
                <a:lnTo>
                  <a:pt x="285" y="53"/>
                </a:lnTo>
                <a:lnTo>
                  <a:pt x="285" y="53"/>
                </a:lnTo>
                <a:close/>
                <a:moveTo>
                  <a:pt x="272" y="24"/>
                </a:moveTo>
                <a:lnTo>
                  <a:pt x="272" y="24"/>
                </a:lnTo>
                <a:lnTo>
                  <a:pt x="273" y="27"/>
                </a:lnTo>
                <a:lnTo>
                  <a:pt x="273" y="27"/>
                </a:lnTo>
                <a:lnTo>
                  <a:pt x="271" y="27"/>
                </a:lnTo>
                <a:lnTo>
                  <a:pt x="271" y="27"/>
                </a:lnTo>
                <a:lnTo>
                  <a:pt x="272" y="24"/>
                </a:lnTo>
                <a:lnTo>
                  <a:pt x="272" y="24"/>
                </a:lnTo>
                <a:close/>
                <a:moveTo>
                  <a:pt x="270" y="43"/>
                </a:moveTo>
                <a:lnTo>
                  <a:pt x="270" y="43"/>
                </a:lnTo>
                <a:lnTo>
                  <a:pt x="273" y="42"/>
                </a:lnTo>
                <a:lnTo>
                  <a:pt x="273" y="42"/>
                </a:lnTo>
                <a:lnTo>
                  <a:pt x="277" y="43"/>
                </a:lnTo>
                <a:lnTo>
                  <a:pt x="277" y="43"/>
                </a:lnTo>
                <a:lnTo>
                  <a:pt x="277" y="44"/>
                </a:lnTo>
                <a:lnTo>
                  <a:pt x="277" y="44"/>
                </a:lnTo>
                <a:lnTo>
                  <a:pt x="270" y="44"/>
                </a:lnTo>
                <a:lnTo>
                  <a:pt x="270" y="44"/>
                </a:lnTo>
                <a:lnTo>
                  <a:pt x="270" y="43"/>
                </a:lnTo>
                <a:lnTo>
                  <a:pt x="270" y="43"/>
                </a:lnTo>
                <a:close/>
                <a:moveTo>
                  <a:pt x="271" y="54"/>
                </a:moveTo>
                <a:lnTo>
                  <a:pt x="271" y="54"/>
                </a:lnTo>
                <a:lnTo>
                  <a:pt x="271" y="54"/>
                </a:lnTo>
                <a:lnTo>
                  <a:pt x="271" y="54"/>
                </a:lnTo>
                <a:lnTo>
                  <a:pt x="276" y="54"/>
                </a:lnTo>
                <a:lnTo>
                  <a:pt x="276" y="54"/>
                </a:lnTo>
                <a:lnTo>
                  <a:pt x="274" y="56"/>
                </a:lnTo>
                <a:lnTo>
                  <a:pt x="274" y="56"/>
                </a:lnTo>
                <a:lnTo>
                  <a:pt x="271" y="54"/>
                </a:lnTo>
                <a:lnTo>
                  <a:pt x="271" y="54"/>
                </a:lnTo>
                <a:close/>
                <a:moveTo>
                  <a:pt x="272" y="66"/>
                </a:moveTo>
                <a:lnTo>
                  <a:pt x="272" y="66"/>
                </a:lnTo>
                <a:lnTo>
                  <a:pt x="271" y="68"/>
                </a:lnTo>
                <a:lnTo>
                  <a:pt x="271" y="68"/>
                </a:lnTo>
                <a:lnTo>
                  <a:pt x="271" y="66"/>
                </a:lnTo>
                <a:lnTo>
                  <a:pt x="271" y="66"/>
                </a:lnTo>
                <a:lnTo>
                  <a:pt x="272" y="66"/>
                </a:lnTo>
                <a:lnTo>
                  <a:pt x="272" y="66"/>
                </a:lnTo>
                <a:close/>
                <a:moveTo>
                  <a:pt x="279" y="76"/>
                </a:moveTo>
                <a:lnTo>
                  <a:pt x="279" y="76"/>
                </a:lnTo>
                <a:lnTo>
                  <a:pt x="284" y="88"/>
                </a:lnTo>
                <a:lnTo>
                  <a:pt x="286" y="102"/>
                </a:lnTo>
                <a:lnTo>
                  <a:pt x="286" y="109"/>
                </a:lnTo>
                <a:lnTo>
                  <a:pt x="286" y="117"/>
                </a:lnTo>
                <a:lnTo>
                  <a:pt x="284" y="123"/>
                </a:lnTo>
                <a:lnTo>
                  <a:pt x="282" y="129"/>
                </a:lnTo>
                <a:lnTo>
                  <a:pt x="282" y="129"/>
                </a:lnTo>
                <a:lnTo>
                  <a:pt x="279" y="124"/>
                </a:lnTo>
                <a:lnTo>
                  <a:pt x="276" y="120"/>
                </a:lnTo>
                <a:lnTo>
                  <a:pt x="273" y="119"/>
                </a:lnTo>
                <a:lnTo>
                  <a:pt x="270" y="119"/>
                </a:lnTo>
                <a:lnTo>
                  <a:pt x="267" y="120"/>
                </a:lnTo>
                <a:lnTo>
                  <a:pt x="266" y="121"/>
                </a:lnTo>
                <a:lnTo>
                  <a:pt x="267" y="124"/>
                </a:lnTo>
                <a:lnTo>
                  <a:pt x="270" y="127"/>
                </a:lnTo>
                <a:lnTo>
                  <a:pt x="270" y="127"/>
                </a:lnTo>
                <a:lnTo>
                  <a:pt x="267" y="129"/>
                </a:lnTo>
                <a:lnTo>
                  <a:pt x="266" y="131"/>
                </a:lnTo>
                <a:lnTo>
                  <a:pt x="265" y="133"/>
                </a:lnTo>
                <a:lnTo>
                  <a:pt x="266" y="136"/>
                </a:lnTo>
                <a:lnTo>
                  <a:pt x="266" y="136"/>
                </a:lnTo>
                <a:lnTo>
                  <a:pt x="262" y="133"/>
                </a:lnTo>
                <a:lnTo>
                  <a:pt x="259" y="130"/>
                </a:lnTo>
                <a:lnTo>
                  <a:pt x="256" y="125"/>
                </a:lnTo>
                <a:lnTo>
                  <a:pt x="254" y="119"/>
                </a:lnTo>
                <a:lnTo>
                  <a:pt x="254" y="119"/>
                </a:lnTo>
                <a:lnTo>
                  <a:pt x="255" y="115"/>
                </a:lnTo>
                <a:lnTo>
                  <a:pt x="255" y="112"/>
                </a:lnTo>
                <a:lnTo>
                  <a:pt x="254" y="109"/>
                </a:lnTo>
                <a:lnTo>
                  <a:pt x="252" y="106"/>
                </a:lnTo>
                <a:lnTo>
                  <a:pt x="252" y="106"/>
                </a:lnTo>
                <a:lnTo>
                  <a:pt x="250" y="97"/>
                </a:lnTo>
                <a:lnTo>
                  <a:pt x="250" y="92"/>
                </a:lnTo>
                <a:lnTo>
                  <a:pt x="248" y="90"/>
                </a:lnTo>
                <a:lnTo>
                  <a:pt x="248" y="90"/>
                </a:lnTo>
                <a:lnTo>
                  <a:pt x="248" y="82"/>
                </a:lnTo>
                <a:lnTo>
                  <a:pt x="250" y="74"/>
                </a:lnTo>
                <a:lnTo>
                  <a:pt x="253" y="71"/>
                </a:lnTo>
                <a:lnTo>
                  <a:pt x="255" y="67"/>
                </a:lnTo>
                <a:lnTo>
                  <a:pt x="258" y="65"/>
                </a:lnTo>
                <a:lnTo>
                  <a:pt x="261" y="64"/>
                </a:lnTo>
                <a:lnTo>
                  <a:pt x="261" y="64"/>
                </a:lnTo>
                <a:lnTo>
                  <a:pt x="262" y="76"/>
                </a:lnTo>
                <a:lnTo>
                  <a:pt x="264" y="80"/>
                </a:lnTo>
                <a:lnTo>
                  <a:pt x="266" y="85"/>
                </a:lnTo>
                <a:lnTo>
                  <a:pt x="268" y="86"/>
                </a:lnTo>
                <a:lnTo>
                  <a:pt x="271" y="86"/>
                </a:lnTo>
                <a:lnTo>
                  <a:pt x="274" y="83"/>
                </a:lnTo>
                <a:lnTo>
                  <a:pt x="279" y="76"/>
                </a:lnTo>
                <a:lnTo>
                  <a:pt x="279" y="76"/>
                </a:lnTo>
                <a:close/>
                <a:moveTo>
                  <a:pt x="254" y="37"/>
                </a:moveTo>
                <a:lnTo>
                  <a:pt x="254" y="37"/>
                </a:lnTo>
                <a:lnTo>
                  <a:pt x="241" y="38"/>
                </a:lnTo>
                <a:lnTo>
                  <a:pt x="226" y="38"/>
                </a:lnTo>
                <a:lnTo>
                  <a:pt x="226" y="38"/>
                </a:lnTo>
                <a:lnTo>
                  <a:pt x="254" y="37"/>
                </a:lnTo>
                <a:lnTo>
                  <a:pt x="254" y="37"/>
                </a:lnTo>
                <a:close/>
                <a:moveTo>
                  <a:pt x="67" y="31"/>
                </a:moveTo>
                <a:lnTo>
                  <a:pt x="67" y="31"/>
                </a:lnTo>
                <a:lnTo>
                  <a:pt x="49" y="33"/>
                </a:lnTo>
                <a:lnTo>
                  <a:pt x="41" y="33"/>
                </a:lnTo>
                <a:lnTo>
                  <a:pt x="32" y="35"/>
                </a:lnTo>
                <a:lnTo>
                  <a:pt x="32" y="35"/>
                </a:lnTo>
                <a:lnTo>
                  <a:pt x="41" y="32"/>
                </a:lnTo>
                <a:lnTo>
                  <a:pt x="49" y="31"/>
                </a:lnTo>
                <a:lnTo>
                  <a:pt x="67" y="31"/>
                </a:lnTo>
                <a:lnTo>
                  <a:pt x="67" y="31"/>
                </a:lnTo>
                <a:close/>
                <a:moveTo>
                  <a:pt x="16" y="41"/>
                </a:moveTo>
                <a:lnTo>
                  <a:pt x="16" y="41"/>
                </a:lnTo>
                <a:lnTo>
                  <a:pt x="18" y="43"/>
                </a:lnTo>
                <a:lnTo>
                  <a:pt x="18" y="43"/>
                </a:lnTo>
                <a:lnTo>
                  <a:pt x="14" y="43"/>
                </a:lnTo>
                <a:lnTo>
                  <a:pt x="14" y="43"/>
                </a:lnTo>
                <a:lnTo>
                  <a:pt x="16" y="41"/>
                </a:lnTo>
                <a:lnTo>
                  <a:pt x="16" y="41"/>
                </a:lnTo>
                <a:close/>
              </a:path>
            </a:pathLst>
          </a:custGeom>
          <a:solidFill>
            <a:srgbClr val="2E2E2E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1201896" y="2268798"/>
            <a:ext cx="30013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dirty="0">
                <a:solidFill>
                  <a:srgbClr val="2E2E2E"/>
                </a:solidFill>
                <a:latin typeface="华文隶书" panose="02010800040101010101" pitchFamily="2" charset="-122"/>
                <a:ea typeface="华文隶书" panose="02010800040101010101" pitchFamily="2" charset="-122"/>
              </a:rPr>
              <a:t>目 录</a:t>
            </a:r>
            <a:r>
              <a:rPr lang="en-US" altLang="zh-CN" sz="2400" b="1" dirty="0">
                <a:solidFill>
                  <a:srgbClr val="2E2E2E"/>
                </a:solidFill>
                <a:latin typeface="华文隶书" panose="02010800040101010101" pitchFamily="2" charset="-122"/>
                <a:ea typeface="华文隶书" panose="02010800040101010101" pitchFamily="2" charset="-122"/>
              </a:rPr>
              <a:t>/</a:t>
            </a:r>
            <a:r>
              <a:rPr lang="en-US" altLang="zh-CN" b="1" dirty="0">
                <a:solidFill>
                  <a:srgbClr val="2E2E2E"/>
                </a:solidFill>
                <a:latin typeface="华文隶书" panose="02010800040101010101" pitchFamily="2" charset="-122"/>
                <a:ea typeface="华文隶书" panose="02010800040101010101" pitchFamily="2" charset="-122"/>
              </a:rPr>
              <a:t>contents</a:t>
            </a:r>
            <a:endParaRPr lang="zh-CN" altLang="en-US" sz="9600" b="1" dirty="0">
              <a:solidFill>
                <a:srgbClr val="2E2E2E"/>
              </a:solidFill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56" name="Freeform 298"/>
          <p:cNvSpPr>
            <a:spLocks noEditPoints="1"/>
          </p:cNvSpPr>
          <p:nvPr/>
        </p:nvSpPr>
        <p:spPr bwMode="auto">
          <a:xfrm>
            <a:off x="5836457" y="4622114"/>
            <a:ext cx="601324" cy="604284"/>
          </a:xfrm>
          <a:custGeom>
            <a:avLst/>
            <a:gdLst>
              <a:gd name="T0" fmla="*/ 14 w 62"/>
              <a:gd name="T1" fmla="*/ 46 h 62"/>
              <a:gd name="T2" fmla="*/ 0 w 62"/>
              <a:gd name="T3" fmla="*/ 22 h 62"/>
              <a:gd name="T4" fmla="*/ 8 w 62"/>
              <a:gd name="T5" fmla="*/ 2 h 62"/>
              <a:gd name="T6" fmla="*/ 9 w 62"/>
              <a:gd name="T7" fmla="*/ 2 h 62"/>
              <a:gd name="T8" fmla="*/ 17 w 62"/>
              <a:gd name="T9" fmla="*/ 0 h 62"/>
              <a:gd name="T10" fmla="*/ 39 w 62"/>
              <a:gd name="T11" fmla="*/ 15 h 62"/>
              <a:gd name="T12" fmla="*/ 42 w 62"/>
              <a:gd name="T13" fmla="*/ 18 h 62"/>
              <a:gd name="T14" fmla="*/ 44 w 62"/>
              <a:gd name="T15" fmla="*/ 12 h 62"/>
              <a:gd name="T16" fmla="*/ 51 w 62"/>
              <a:gd name="T17" fmla="*/ 6 h 62"/>
              <a:gd name="T18" fmla="*/ 58 w 62"/>
              <a:gd name="T19" fmla="*/ 12 h 62"/>
              <a:gd name="T20" fmla="*/ 61 w 62"/>
              <a:gd name="T21" fmla="*/ 16 h 62"/>
              <a:gd name="T22" fmla="*/ 61 w 62"/>
              <a:gd name="T23" fmla="*/ 16 h 62"/>
              <a:gd name="T24" fmla="*/ 62 w 62"/>
              <a:gd name="T25" fmla="*/ 24 h 62"/>
              <a:gd name="T26" fmla="*/ 52 w 62"/>
              <a:gd name="T27" fmla="*/ 60 h 62"/>
              <a:gd name="T28" fmla="*/ 51 w 62"/>
              <a:gd name="T29" fmla="*/ 62 h 62"/>
              <a:gd name="T30" fmla="*/ 21 w 62"/>
              <a:gd name="T31" fmla="*/ 44 h 62"/>
              <a:gd name="T32" fmla="*/ 27 w 62"/>
              <a:gd name="T33" fmla="*/ 48 h 62"/>
              <a:gd name="T34" fmla="*/ 47 w 62"/>
              <a:gd name="T35" fmla="*/ 55 h 62"/>
              <a:gd name="T36" fmla="*/ 50 w 62"/>
              <a:gd name="T37" fmla="*/ 47 h 62"/>
              <a:gd name="T38" fmla="*/ 55 w 62"/>
              <a:gd name="T39" fmla="*/ 24 h 62"/>
              <a:gd name="T40" fmla="*/ 55 w 62"/>
              <a:gd name="T41" fmla="*/ 18 h 62"/>
              <a:gd name="T42" fmla="*/ 53 w 62"/>
              <a:gd name="T43" fmla="*/ 16 h 62"/>
              <a:gd name="T44" fmla="*/ 51 w 62"/>
              <a:gd name="T45" fmla="*/ 13 h 62"/>
              <a:gd name="T46" fmla="*/ 50 w 62"/>
              <a:gd name="T47" fmla="*/ 15 h 62"/>
              <a:gd name="T48" fmla="*/ 47 w 62"/>
              <a:gd name="T49" fmla="*/ 30 h 62"/>
              <a:gd name="T50" fmla="*/ 39 w 62"/>
              <a:gd name="T51" fmla="*/ 27 h 62"/>
              <a:gd name="T52" fmla="*/ 34 w 62"/>
              <a:gd name="T53" fmla="*/ 18 h 62"/>
              <a:gd name="T54" fmla="*/ 17 w 62"/>
              <a:gd name="T55" fmla="*/ 7 h 62"/>
              <a:gd name="T56" fmla="*/ 12 w 62"/>
              <a:gd name="T57" fmla="*/ 8 h 62"/>
              <a:gd name="T58" fmla="*/ 12 w 62"/>
              <a:gd name="T59" fmla="*/ 8 h 62"/>
              <a:gd name="T60" fmla="*/ 10 w 62"/>
              <a:gd name="T61" fmla="*/ 11 h 62"/>
              <a:gd name="T62" fmla="*/ 7 w 62"/>
              <a:gd name="T63" fmla="*/ 22 h 62"/>
              <a:gd name="T64" fmla="*/ 19 w 62"/>
              <a:gd name="T65" fmla="*/ 41 h 62"/>
              <a:gd name="T66" fmla="*/ 19 w 62"/>
              <a:gd name="T67" fmla="*/ 41 h 62"/>
              <a:gd name="T68" fmla="*/ 19 w 62"/>
              <a:gd name="T69" fmla="*/ 41 h 62"/>
              <a:gd name="T70" fmla="*/ 21 w 62"/>
              <a:gd name="T71" fmla="*/ 44 h 62"/>
              <a:gd name="T72" fmla="*/ 47 w 62"/>
              <a:gd name="T73" fmla="*/ 28 h 62"/>
              <a:gd name="T74" fmla="*/ 51 w 62"/>
              <a:gd name="T75" fmla="*/ 13 h 62"/>
              <a:gd name="T76" fmla="*/ 51 w 62"/>
              <a:gd name="T77" fmla="*/ 13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62" h="62">
                <a:moveTo>
                  <a:pt x="49" y="62"/>
                </a:moveTo>
                <a:cubicBezTo>
                  <a:pt x="30" y="62"/>
                  <a:pt x="16" y="48"/>
                  <a:pt x="14" y="46"/>
                </a:cubicBezTo>
                <a:cubicBezTo>
                  <a:pt x="14" y="46"/>
                  <a:pt x="14" y="46"/>
                  <a:pt x="14" y="46"/>
                </a:cubicBezTo>
                <a:cubicBezTo>
                  <a:pt x="4" y="38"/>
                  <a:pt x="0" y="29"/>
                  <a:pt x="0" y="22"/>
                </a:cubicBezTo>
                <a:cubicBezTo>
                  <a:pt x="0" y="22"/>
                  <a:pt x="0" y="22"/>
                  <a:pt x="0" y="22"/>
                </a:cubicBezTo>
                <a:cubicBezTo>
                  <a:pt x="1" y="10"/>
                  <a:pt x="8" y="3"/>
                  <a:pt x="8" y="2"/>
                </a:cubicBezTo>
                <a:cubicBezTo>
                  <a:pt x="8" y="2"/>
                  <a:pt x="8" y="2"/>
                  <a:pt x="8" y="2"/>
                </a:cubicBezTo>
                <a:cubicBezTo>
                  <a:pt x="9" y="2"/>
                  <a:pt x="9" y="2"/>
                  <a:pt x="9" y="2"/>
                </a:cubicBezTo>
                <a:cubicBezTo>
                  <a:pt x="10" y="2"/>
                  <a:pt x="10" y="2"/>
                  <a:pt x="10" y="2"/>
                </a:cubicBezTo>
                <a:cubicBezTo>
                  <a:pt x="12" y="1"/>
                  <a:pt x="14" y="0"/>
                  <a:pt x="17" y="0"/>
                </a:cubicBezTo>
                <a:cubicBezTo>
                  <a:pt x="17" y="0"/>
                  <a:pt x="17" y="0"/>
                  <a:pt x="17" y="0"/>
                </a:cubicBezTo>
                <a:cubicBezTo>
                  <a:pt x="27" y="0"/>
                  <a:pt x="35" y="8"/>
                  <a:pt x="39" y="15"/>
                </a:cubicBezTo>
                <a:cubicBezTo>
                  <a:pt x="39" y="15"/>
                  <a:pt x="39" y="15"/>
                  <a:pt x="39" y="15"/>
                </a:cubicBezTo>
                <a:cubicBezTo>
                  <a:pt x="40" y="16"/>
                  <a:pt x="41" y="17"/>
                  <a:pt x="42" y="18"/>
                </a:cubicBezTo>
                <a:cubicBezTo>
                  <a:pt x="42" y="18"/>
                  <a:pt x="42" y="18"/>
                  <a:pt x="42" y="18"/>
                </a:cubicBezTo>
                <a:cubicBezTo>
                  <a:pt x="42" y="16"/>
                  <a:pt x="43" y="14"/>
                  <a:pt x="44" y="12"/>
                </a:cubicBezTo>
                <a:cubicBezTo>
                  <a:pt x="44" y="12"/>
                  <a:pt x="44" y="12"/>
                  <a:pt x="44" y="12"/>
                </a:cubicBezTo>
                <a:cubicBezTo>
                  <a:pt x="45" y="9"/>
                  <a:pt x="47" y="6"/>
                  <a:pt x="51" y="6"/>
                </a:cubicBezTo>
                <a:cubicBezTo>
                  <a:pt x="51" y="6"/>
                  <a:pt x="51" y="6"/>
                  <a:pt x="51" y="6"/>
                </a:cubicBezTo>
                <a:cubicBezTo>
                  <a:pt x="55" y="6"/>
                  <a:pt x="57" y="9"/>
                  <a:pt x="58" y="12"/>
                </a:cubicBezTo>
                <a:cubicBezTo>
                  <a:pt x="58" y="12"/>
                  <a:pt x="58" y="12"/>
                  <a:pt x="58" y="12"/>
                </a:cubicBezTo>
                <a:cubicBezTo>
                  <a:pt x="60" y="14"/>
                  <a:pt x="61" y="16"/>
                  <a:pt x="61" y="16"/>
                </a:cubicBezTo>
                <a:cubicBezTo>
                  <a:pt x="61" y="16"/>
                  <a:pt x="61" y="16"/>
                  <a:pt x="61" y="16"/>
                </a:cubicBezTo>
                <a:cubicBezTo>
                  <a:pt x="61" y="16"/>
                  <a:pt x="61" y="16"/>
                  <a:pt x="61" y="16"/>
                </a:cubicBezTo>
                <a:cubicBezTo>
                  <a:pt x="61" y="17"/>
                  <a:pt x="61" y="17"/>
                  <a:pt x="61" y="17"/>
                </a:cubicBezTo>
                <a:cubicBezTo>
                  <a:pt x="61" y="19"/>
                  <a:pt x="62" y="21"/>
                  <a:pt x="62" y="24"/>
                </a:cubicBezTo>
                <a:cubicBezTo>
                  <a:pt x="62" y="24"/>
                  <a:pt x="62" y="24"/>
                  <a:pt x="62" y="24"/>
                </a:cubicBezTo>
                <a:cubicBezTo>
                  <a:pt x="62" y="42"/>
                  <a:pt x="52" y="60"/>
                  <a:pt x="52" y="60"/>
                </a:cubicBezTo>
                <a:cubicBezTo>
                  <a:pt x="52" y="60"/>
                  <a:pt x="52" y="60"/>
                  <a:pt x="52" y="60"/>
                </a:cubicBezTo>
                <a:cubicBezTo>
                  <a:pt x="51" y="62"/>
                  <a:pt x="51" y="62"/>
                  <a:pt x="51" y="62"/>
                </a:cubicBezTo>
                <a:cubicBezTo>
                  <a:pt x="49" y="62"/>
                  <a:pt x="49" y="62"/>
                  <a:pt x="49" y="62"/>
                </a:cubicBezTo>
                <a:close/>
                <a:moveTo>
                  <a:pt x="21" y="44"/>
                </a:moveTo>
                <a:cubicBezTo>
                  <a:pt x="23" y="45"/>
                  <a:pt x="25" y="47"/>
                  <a:pt x="27" y="48"/>
                </a:cubicBezTo>
                <a:cubicBezTo>
                  <a:pt x="27" y="48"/>
                  <a:pt x="27" y="48"/>
                  <a:pt x="27" y="48"/>
                </a:cubicBezTo>
                <a:cubicBezTo>
                  <a:pt x="32" y="52"/>
                  <a:pt x="39" y="55"/>
                  <a:pt x="47" y="55"/>
                </a:cubicBezTo>
                <a:cubicBezTo>
                  <a:pt x="47" y="55"/>
                  <a:pt x="47" y="55"/>
                  <a:pt x="47" y="55"/>
                </a:cubicBezTo>
                <a:cubicBezTo>
                  <a:pt x="48" y="54"/>
                  <a:pt x="49" y="50"/>
                  <a:pt x="50" y="47"/>
                </a:cubicBezTo>
                <a:cubicBezTo>
                  <a:pt x="50" y="47"/>
                  <a:pt x="50" y="47"/>
                  <a:pt x="50" y="47"/>
                </a:cubicBezTo>
                <a:cubicBezTo>
                  <a:pt x="53" y="40"/>
                  <a:pt x="55" y="32"/>
                  <a:pt x="55" y="24"/>
                </a:cubicBezTo>
                <a:cubicBezTo>
                  <a:pt x="55" y="24"/>
                  <a:pt x="55" y="24"/>
                  <a:pt x="55" y="24"/>
                </a:cubicBezTo>
                <a:cubicBezTo>
                  <a:pt x="55" y="22"/>
                  <a:pt x="55" y="20"/>
                  <a:pt x="55" y="18"/>
                </a:cubicBezTo>
                <a:cubicBezTo>
                  <a:pt x="55" y="18"/>
                  <a:pt x="55" y="18"/>
                  <a:pt x="55" y="18"/>
                </a:cubicBezTo>
                <a:cubicBezTo>
                  <a:pt x="54" y="18"/>
                  <a:pt x="54" y="17"/>
                  <a:pt x="53" y="16"/>
                </a:cubicBezTo>
                <a:cubicBezTo>
                  <a:pt x="53" y="16"/>
                  <a:pt x="53" y="16"/>
                  <a:pt x="53" y="16"/>
                </a:cubicBezTo>
                <a:cubicBezTo>
                  <a:pt x="53" y="14"/>
                  <a:pt x="51" y="13"/>
                  <a:pt x="51" y="13"/>
                </a:cubicBezTo>
                <a:cubicBezTo>
                  <a:pt x="51" y="13"/>
                  <a:pt x="51" y="13"/>
                  <a:pt x="51" y="13"/>
                </a:cubicBezTo>
                <a:cubicBezTo>
                  <a:pt x="51" y="13"/>
                  <a:pt x="50" y="14"/>
                  <a:pt x="50" y="15"/>
                </a:cubicBezTo>
                <a:cubicBezTo>
                  <a:pt x="50" y="15"/>
                  <a:pt x="50" y="15"/>
                  <a:pt x="50" y="15"/>
                </a:cubicBezTo>
                <a:cubicBezTo>
                  <a:pt x="49" y="17"/>
                  <a:pt x="48" y="22"/>
                  <a:pt x="47" y="30"/>
                </a:cubicBezTo>
                <a:cubicBezTo>
                  <a:pt x="47" y="30"/>
                  <a:pt x="47" y="30"/>
                  <a:pt x="47" y="30"/>
                </a:cubicBezTo>
                <a:cubicBezTo>
                  <a:pt x="40" y="31"/>
                  <a:pt x="40" y="31"/>
                  <a:pt x="40" y="31"/>
                </a:cubicBezTo>
                <a:cubicBezTo>
                  <a:pt x="40" y="31"/>
                  <a:pt x="40" y="29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8" y="25"/>
                  <a:pt x="36" y="21"/>
                  <a:pt x="34" y="18"/>
                </a:cubicBezTo>
                <a:cubicBezTo>
                  <a:pt x="34" y="18"/>
                  <a:pt x="34" y="18"/>
                  <a:pt x="34" y="18"/>
                </a:cubicBezTo>
                <a:cubicBezTo>
                  <a:pt x="30" y="12"/>
                  <a:pt x="24" y="7"/>
                  <a:pt x="17" y="7"/>
                </a:cubicBezTo>
                <a:cubicBezTo>
                  <a:pt x="17" y="7"/>
                  <a:pt x="17" y="7"/>
                  <a:pt x="17" y="7"/>
                </a:cubicBezTo>
                <a:cubicBezTo>
                  <a:pt x="15" y="7"/>
                  <a:pt x="14" y="7"/>
                  <a:pt x="12" y="8"/>
                </a:cubicBezTo>
                <a:cubicBezTo>
                  <a:pt x="12" y="8"/>
                  <a:pt x="12" y="8"/>
                  <a:pt x="12" y="8"/>
                </a:cubicBezTo>
                <a:cubicBezTo>
                  <a:pt x="12" y="8"/>
                  <a:pt x="12" y="8"/>
                  <a:pt x="12" y="8"/>
                </a:cubicBezTo>
                <a:cubicBezTo>
                  <a:pt x="12" y="8"/>
                  <a:pt x="12" y="8"/>
                  <a:pt x="12" y="8"/>
                </a:cubicBezTo>
                <a:cubicBezTo>
                  <a:pt x="12" y="9"/>
                  <a:pt x="11" y="10"/>
                  <a:pt x="10" y="11"/>
                </a:cubicBezTo>
                <a:cubicBezTo>
                  <a:pt x="10" y="11"/>
                  <a:pt x="10" y="11"/>
                  <a:pt x="10" y="11"/>
                </a:cubicBezTo>
                <a:cubicBezTo>
                  <a:pt x="8" y="14"/>
                  <a:pt x="7" y="17"/>
                  <a:pt x="7" y="22"/>
                </a:cubicBezTo>
                <a:cubicBezTo>
                  <a:pt x="7" y="22"/>
                  <a:pt x="7" y="22"/>
                  <a:pt x="7" y="22"/>
                </a:cubicBezTo>
                <a:cubicBezTo>
                  <a:pt x="7" y="27"/>
                  <a:pt x="9" y="34"/>
                  <a:pt x="19" y="41"/>
                </a:cubicBezTo>
                <a:cubicBezTo>
                  <a:pt x="19" y="41"/>
                  <a:pt x="19" y="41"/>
                  <a:pt x="19" y="41"/>
                </a:cubicBezTo>
                <a:cubicBezTo>
                  <a:pt x="19" y="41"/>
                  <a:pt x="19" y="41"/>
                  <a:pt x="19" y="41"/>
                </a:cubicBezTo>
                <a:cubicBezTo>
                  <a:pt x="19" y="41"/>
                  <a:pt x="19" y="41"/>
                  <a:pt x="19" y="41"/>
                </a:cubicBezTo>
                <a:cubicBezTo>
                  <a:pt x="19" y="41"/>
                  <a:pt x="19" y="41"/>
                  <a:pt x="19" y="41"/>
                </a:cubicBezTo>
                <a:cubicBezTo>
                  <a:pt x="19" y="41"/>
                  <a:pt x="19" y="41"/>
                  <a:pt x="19" y="41"/>
                </a:cubicBezTo>
                <a:cubicBezTo>
                  <a:pt x="19" y="41"/>
                  <a:pt x="20" y="42"/>
                  <a:pt x="21" y="44"/>
                </a:cubicBezTo>
                <a:close/>
                <a:moveTo>
                  <a:pt x="44" y="29"/>
                </a:moveTo>
                <a:cubicBezTo>
                  <a:pt x="47" y="28"/>
                  <a:pt x="47" y="28"/>
                  <a:pt x="47" y="28"/>
                </a:cubicBezTo>
                <a:cubicBezTo>
                  <a:pt x="44" y="29"/>
                  <a:pt x="44" y="29"/>
                  <a:pt x="44" y="29"/>
                </a:cubicBezTo>
                <a:close/>
                <a:moveTo>
                  <a:pt x="51" y="13"/>
                </a:moveTo>
                <a:cubicBezTo>
                  <a:pt x="51" y="13"/>
                  <a:pt x="51" y="13"/>
                  <a:pt x="51" y="13"/>
                </a:cubicBezTo>
                <a:cubicBezTo>
                  <a:pt x="51" y="13"/>
                  <a:pt x="51" y="13"/>
                  <a:pt x="51" y="13"/>
                </a:cubicBezTo>
                <a:close/>
              </a:path>
            </a:pathLst>
          </a:custGeom>
          <a:solidFill>
            <a:srgbClr val="F7B63E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7" name="椭圆 56"/>
          <p:cNvSpPr/>
          <p:nvPr/>
        </p:nvSpPr>
        <p:spPr>
          <a:xfrm>
            <a:off x="-894918" y="3954141"/>
            <a:ext cx="765646" cy="765646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椭圆 57"/>
          <p:cNvSpPr/>
          <p:nvPr/>
        </p:nvSpPr>
        <p:spPr>
          <a:xfrm>
            <a:off x="-894918" y="3195132"/>
            <a:ext cx="765646" cy="765646"/>
          </a:xfrm>
          <a:prstGeom prst="ellipse">
            <a:avLst/>
          </a:prstGeom>
          <a:solidFill>
            <a:srgbClr val="76AA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椭圆 58"/>
          <p:cNvSpPr/>
          <p:nvPr/>
        </p:nvSpPr>
        <p:spPr>
          <a:xfrm>
            <a:off x="-894918" y="2432805"/>
            <a:ext cx="765646" cy="765646"/>
          </a:xfrm>
          <a:prstGeom prst="ellipse">
            <a:avLst/>
          </a:prstGeom>
          <a:solidFill>
            <a:srgbClr val="FF3E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椭圆 59"/>
          <p:cNvSpPr/>
          <p:nvPr/>
        </p:nvSpPr>
        <p:spPr>
          <a:xfrm>
            <a:off x="-874228" y="1670696"/>
            <a:ext cx="765646" cy="765646"/>
          </a:xfrm>
          <a:prstGeom prst="ellipse">
            <a:avLst/>
          </a:prstGeom>
          <a:solidFill>
            <a:srgbClr val="F7B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Freeform 298"/>
          <p:cNvSpPr>
            <a:spLocks noEditPoints="1"/>
          </p:cNvSpPr>
          <p:nvPr/>
        </p:nvSpPr>
        <p:spPr bwMode="auto">
          <a:xfrm>
            <a:off x="4653709" y="1499166"/>
            <a:ext cx="601324" cy="604284"/>
          </a:xfrm>
          <a:custGeom>
            <a:avLst/>
            <a:gdLst>
              <a:gd name="T0" fmla="*/ 14 w 62"/>
              <a:gd name="T1" fmla="*/ 46 h 62"/>
              <a:gd name="T2" fmla="*/ 0 w 62"/>
              <a:gd name="T3" fmla="*/ 22 h 62"/>
              <a:gd name="T4" fmla="*/ 8 w 62"/>
              <a:gd name="T5" fmla="*/ 2 h 62"/>
              <a:gd name="T6" fmla="*/ 9 w 62"/>
              <a:gd name="T7" fmla="*/ 2 h 62"/>
              <a:gd name="T8" fmla="*/ 17 w 62"/>
              <a:gd name="T9" fmla="*/ 0 h 62"/>
              <a:gd name="T10" fmla="*/ 39 w 62"/>
              <a:gd name="T11" fmla="*/ 15 h 62"/>
              <a:gd name="T12" fmla="*/ 42 w 62"/>
              <a:gd name="T13" fmla="*/ 18 h 62"/>
              <a:gd name="T14" fmla="*/ 44 w 62"/>
              <a:gd name="T15" fmla="*/ 12 h 62"/>
              <a:gd name="T16" fmla="*/ 51 w 62"/>
              <a:gd name="T17" fmla="*/ 6 h 62"/>
              <a:gd name="T18" fmla="*/ 58 w 62"/>
              <a:gd name="T19" fmla="*/ 12 h 62"/>
              <a:gd name="T20" fmla="*/ 61 w 62"/>
              <a:gd name="T21" fmla="*/ 16 h 62"/>
              <a:gd name="T22" fmla="*/ 61 w 62"/>
              <a:gd name="T23" fmla="*/ 16 h 62"/>
              <a:gd name="T24" fmla="*/ 62 w 62"/>
              <a:gd name="T25" fmla="*/ 24 h 62"/>
              <a:gd name="T26" fmla="*/ 52 w 62"/>
              <a:gd name="T27" fmla="*/ 60 h 62"/>
              <a:gd name="T28" fmla="*/ 51 w 62"/>
              <a:gd name="T29" fmla="*/ 62 h 62"/>
              <a:gd name="T30" fmla="*/ 21 w 62"/>
              <a:gd name="T31" fmla="*/ 44 h 62"/>
              <a:gd name="T32" fmla="*/ 27 w 62"/>
              <a:gd name="T33" fmla="*/ 48 h 62"/>
              <a:gd name="T34" fmla="*/ 47 w 62"/>
              <a:gd name="T35" fmla="*/ 55 h 62"/>
              <a:gd name="T36" fmla="*/ 50 w 62"/>
              <a:gd name="T37" fmla="*/ 47 h 62"/>
              <a:gd name="T38" fmla="*/ 55 w 62"/>
              <a:gd name="T39" fmla="*/ 24 h 62"/>
              <a:gd name="T40" fmla="*/ 55 w 62"/>
              <a:gd name="T41" fmla="*/ 18 h 62"/>
              <a:gd name="T42" fmla="*/ 53 w 62"/>
              <a:gd name="T43" fmla="*/ 16 h 62"/>
              <a:gd name="T44" fmla="*/ 51 w 62"/>
              <a:gd name="T45" fmla="*/ 13 h 62"/>
              <a:gd name="T46" fmla="*/ 50 w 62"/>
              <a:gd name="T47" fmla="*/ 15 h 62"/>
              <a:gd name="T48" fmla="*/ 47 w 62"/>
              <a:gd name="T49" fmla="*/ 30 h 62"/>
              <a:gd name="T50" fmla="*/ 39 w 62"/>
              <a:gd name="T51" fmla="*/ 27 h 62"/>
              <a:gd name="T52" fmla="*/ 34 w 62"/>
              <a:gd name="T53" fmla="*/ 18 h 62"/>
              <a:gd name="T54" fmla="*/ 17 w 62"/>
              <a:gd name="T55" fmla="*/ 7 h 62"/>
              <a:gd name="T56" fmla="*/ 12 w 62"/>
              <a:gd name="T57" fmla="*/ 8 h 62"/>
              <a:gd name="T58" fmla="*/ 12 w 62"/>
              <a:gd name="T59" fmla="*/ 8 h 62"/>
              <a:gd name="T60" fmla="*/ 10 w 62"/>
              <a:gd name="T61" fmla="*/ 11 h 62"/>
              <a:gd name="T62" fmla="*/ 7 w 62"/>
              <a:gd name="T63" fmla="*/ 22 h 62"/>
              <a:gd name="T64" fmla="*/ 19 w 62"/>
              <a:gd name="T65" fmla="*/ 41 h 62"/>
              <a:gd name="T66" fmla="*/ 19 w 62"/>
              <a:gd name="T67" fmla="*/ 41 h 62"/>
              <a:gd name="T68" fmla="*/ 19 w 62"/>
              <a:gd name="T69" fmla="*/ 41 h 62"/>
              <a:gd name="T70" fmla="*/ 21 w 62"/>
              <a:gd name="T71" fmla="*/ 44 h 62"/>
              <a:gd name="T72" fmla="*/ 47 w 62"/>
              <a:gd name="T73" fmla="*/ 28 h 62"/>
              <a:gd name="T74" fmla="*/ 51 w 62"/>
              <a:gd name="T75" fmla="*/ 13 h 62"/>
              <a:gd name="T76" fmla="*/ 51 w 62"/>
              <a:gd name="T77" fmla="*/ 13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62" h="62">
                <a:moveTo>
                  <a:pt x="49" y="62"/>
                </a:moveTo>
                <a:cubicBezTo>
                  <a:pt x="30" y="62"/>
                  <a:pt x="16" y="48"/>
                  <a:pt x="14" y="46"/>
                </a:cubicBezTo>
                <a:cubicBezTo>
                  <a:pt x="14" y="46"/>
                  <a:pt x="14" y="46"/>
                  <a:pt x="14" y="46"/>
                </a:cubicBezTo>
                <a:cubicBezTo>
                  <a:pt x="4" y="38"/>
                  <a:pt x="0" y="29"/>
                  <a:pt x="0" y="22"/>
                </a:cubicBezTo>
                <a:cubicBezTo>
                  <a:pt x="0" y="22"/>
                  <a:pt x="0" y="22"/>
                  <a:pt x="0" y="22"/>
                </a:cubicBezTo>
                <a:cubicBezTo>
                  <a:pt x="1" y="10"/>
                  <a:pt x="8" y="3"/>
                  <a:pt x="8" y="2"/>
                </a:cubicBezTo>
                <a:cubicBezTo>
                  <a:pt x="8" y="2"/>
                  <a:pt x="8" y="2"/>
                  <a:pt x="8" y="2"/>
                </a:cubicBezTo>
                <a:cubicBezTo>
                  <a:pt x="9" y="2"/>
                  <a:pt x="9" y="2"/>
                  <a:pt x="9" y="2"/>
                </a:cubicBezTo>
                <a:cubicBezTo>
                  <a:pt x="10" y="2"/>
                  <a:pt x="10" y="2"/>
                  <a:pt x="10" y="2"/>
                </a:cubicBezTo>
                <a:cubicBezTo>
                  <a:pt x="12" y="1"/>
                  <a:pt x="14" y="0"/>
                  <a:pt x="17" y="0"/>
                </a:cubicBezTo>
                <a:cubicBezTo>
                  <a:pt x="17" y="0"/>
                  <a:pt x="17" y="0"/>
                  <a:pt x="17" y="0"/>
                </a:cubicBezTo>
                <a:cubicBezTo>
                  <a:pt x="27" y="0"/>
                  <a:pt x="35" y="8"/>
                  <a:pt x="39" y="15"/>
                </a:cubicBezTo>
                <a:cubicBezTo>
                  <a:pt x="39" y="15"/>
                  <a:pt x="39" y="15"/>
                  <a:pt x="39" y="15"/>
                </a:cubicBezTo>
                <a:cubicBezTo>
                  <a:pt x="40" y="16"/>
                  <a:pt x="41" y="17"/>
                  <a:pt x="42" y="18"/>
                </a:cubicBezTo>
                <a:cubicBezTo>
                  <a:pt x="42" y="18"/>
                  <a:pt x="42" y="18"/>
                  <a:pt x="42" y="18"/>
                </a:cubicBezTo>
                <a:cubicBezTo>
                  <a:pt x="42" y="16"/>
                  <a:pt x="43" y="14"/>
                  <a:pt x="44" y="12"/>
                </a:cubicBezTo>
                <a:cubicBezTo>
                  <a:pt x="44" y="12"/>
                  <a:pt x="44" y="12"/>
                  <a:pt x="44" y="12"/>
                </a:cubicBezTo>
                <a:cubicBezTo>
                  <a:pt x="45" y="9"/>
                  <a:pt x="47" y="6"/>
                  <a:pt x="51" y="6"/>
                </a:cubicBezTo>
                <a:cubicBezTo>
                  <a:pt x="51" y="6"/>
                  <a:pt x="51" y="6"/>
                  <a:pt x="51" y="6"/>
                </a:cubicBezTo>
                <a:cubicBezTo>
                  <a:pt x="55" y="6"/>
                  <a:pt x="57" y="9"/>
                  <a:pt x="58" y="12"/>
                </a:cubicBezTo>
                <a:cubicBezTo>
                  <a:pt x="58" y="12"/>
                  <a:pt x="58" y="12"/>
                  <a:pt x="58" y="12"/>
                </a:cubicBezTo>
                <a:cubicBezTo>
                  <a:pt x="60" y="14"/>
                  <a:pt x="61" y="16"/>
                  <a:pt x="61" y="16"/>
                </a:cubicBezTo>
                <a:cubicBezTo>
                  <a:pt x="61" y="16"/>
                  <a:pt x="61" y="16"/>
                  <a:pt x="61" y="16"/>
                </a:cubicBezTo>
                <a:cubicBezTo>
                  <a:pt x="61" y="16"/>
                  <a:pt x="61" y="16"/>
                  <a:pt x="61" y="16"/>
                </a:cubicBezTo>
                <a:cubicBezTo>
                  <a:pt x="61" y="17"/>
                  <a:pt x="61" y="17"/>
                  <a:pt x="61" y="17"/>
                </a:cubicBezTo>
                <a:cubicBezTo>
                  <a:pt x="61" y="19"/>
                  <a:pt x="62" y="21"/>
                  <a:pt x="62" y="24"/>
                </a:cubicBezTo>
                <a:cubicBezTo>
                  <a:pt x="62" y="24"/>
                  <a:pt x="62" y="24"/>
                  <a:pt x="62" y="24"/>
                </a:cubicBezTo>
                <a:cubicBezTo>
                  <a:pt x="62" y="42"/>
                  <a:pt x="52" y="60"/>
                  <a:pt x="52" y="60"/>
                </a:cubicBezTo>
                <a:cubicBezTo>
                  <a:pt x="52" y="60"/>
                  <a:pt x="52" y="60"/>
                  <a:pt x="52" y="60"/>
                </a:cubicBezTo>
                <a:cubicBezTo>
                  <a:pt x="51" y="62"/>
                  <a:pt x="51" y="62"/>
                  <a:pt x="51" y="62"/>
                </a:cubicBezTo>
                <a:cubicBezTo>
                  <a:pt x="49" y="62"/>
                  <a:pt x="49" y="62"/>
                  <a:pt x="49" y="62"/>
                </a:cubicBezTo>
                <a:close/>
                <a:moveTo>
                  <a:pt x="21" y="44"/>
                </a:moveTo>
                <a:cubicBezTo>
                  <a:pt x="23" y="45"/>
                  <a:pt x="25" y="47"/>
                  <a:pt x="27" y="48"/>
                </a:cubicBezTo>
                <a:cubicBezTo>
                  <a:pt x="27" y="48"/>
                  <a:pt x="27" y="48"/>
                  <a:pt x="27" y="48"/>
                </a:cubicBezTo>
                <a:cubicBezTo>
                  <a:pt x="32" y="52"/>
                  <a:pt x="39" y="55"/>
                  <a:pt x="47" y="55"/>
                </a:cubicBezTo>
                <a:cubicBezTo>
                  <a:pt x="47" y="55"/>
                  <a:pt x="47" y="55"/>
                  <a:pt x="47" y="55"/>
                </a:cubicBezTo>
                <a:cubicBezTo>
                  <a:pt x="48" y="54"/>
                  <a:pt x="49" y="50"/>
                  <a:pt x="50" y="47"/>
                </a:cubicBezTo>
                <a:cubicBezTo>
                  <a:pt x="50" y="47"/>
                  <a:pt x="50" y="47"/>
                  <a:pt x="50" y="47"/>
                </a:cubicBezTo>
                <a:cubicBezTo>
                  <a:pt x="53" y="40"/>
                  <a:pt x="55" y="32"/>
                  <a:pt x="55" y="24"/>
                </a:cubicBezTo>
                <a:cubicBezTo>
                  <a:pt x="55" y="24"/>
                  <a:pt x="55" y="24"/>
                  <a:pt x="55" y="24"/>
                </a:cubicBezTo>
                <a:cubicBezTo>
                  <a:pt x="55" y="22"/>
                  <a:pt x="55" y="20"/>
                  <a:pt x="55" y="18"/>
                </a:cubicBezTo>
                <a:cubicBezTo>
                  <a:pt x="55" y="18"/>
                  <a:pt x="55" y="18"/>
                  <a:pt x="55" y="18"/>
                </a:cubicBezTo>
                <a:cubicBezTo>
                  <a:pt x="54" y="18"/>
                  <a:pt x="54" y="17"/>
                  <a:pt x="53" y="16"/>
                </a:cubicBezTo>
                <a:cubicBezTo>
                  <a:pt x="53" y="16"/>
                  <a:pt x="53" y="16"/>
                  <a:pt x="53" y="16"/>
                </a:cubicBezTo>
                <a:cubicBezTo>
                  <a:pt x="53" y="14"/>
                  <a:pt x="51" y="13"/>
                  <a:pt x="51" y="13"/>
                </a:cubicBezTo>
                <a:cubicBezTo>
                  <a:pt x="51" y="13"/>
                  <a:pt x="51" y="13"/>
                  <a:pt x="51" y="13"/>
                </a:cubicBezTo>
                <a:cubicBezTo>
                  <a:pt x="51" y="13"/>
                  <a:pt x="50" y="14"/>
                  <a:pt x="50" y="15"/>
                </a:cubicBezTo>
                <a:cubicBezTo>
                  <a:pt x="50" y="15"/>
                  <a:pt x="50" y="15"/>
                  <a:pt x="50" y="15"/>
                </a:cubicBezTo>
                <a:cubicBezTo>
                  <a:pt x="49" y="17"/>
                  <a:pt x="48" y="22"/>
                  <a:pt x="47" y="30"/>
                </a:cubicBezTo>
                <a:cubicBezTo>
                  <a:pt x="47" y="30"/>
                  <a:pt x="47" y="30"/>
                  <a:pt x="47" y="30"/>
                </a:cubicBezTo>
                <a:cubicBezTo>
                  <a:pt x="40" y="31"/>
                  <a:pt x="40" y="31"/>
                  <a:pt x="40" y="31"/>
                </a:cubicBezTo>
                <a:cubicBezTo>
                  <a:pt x="40" y="31"/>
                  <a:pt x="40" y="29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8" y="25"/>
                  <a:pt x="36" y="21"/>
                  <a:pt x="34" y="18"/>
                </a:cubicBezTo>
                <a:cubicBezTo>
                  <a:pt x="34" y="18"/>
                  <a:pt x="34" y="18"/>
                  <a:pt x="34" y="18"/>
                </a:cubicBezTo>
                <a:cubicBezTo>
                  <a:pt x="30" y="12"/>
                  <a:pt x="24" y="7"/>
                  <a:pt x="17" y="7"/>
                </a:cubicBezTo>
                <a:cubicBezTo>
                  <a:pt x="17" y="7"/>
                  <a:pt x="17" y="7"/>
                  <a:pt x="17" y="7"/>
                </a:cubicBezTo>
                <a:cubicBezTo>
                  <a:pt x="15" y="7"/>
                  <a:pt x="14" y="7"/>
                  <a:pt x="12" y="8"/>
                </a:cubicBezTo>
                <a:cubicBezTo>
                  <a:pt x="12" y="8"/>
                  <a:pt x="12" y="8"/>
                  <a:pt x="12" y="8"/>
                </a:cubicBezTo>
                <a:cubicBezTo>
                  <a:pt x="12" y="8"/>
                  <a:pt x="12" y="8"/>
                  <a:pt x="12" y="8"/>
                </a:cubicBezTo>
                <a:cubicBezTo>
                  <a:pt x="12" y="8"/>
                  <a:pt x="12" y="8"/>
                  <a:pt x="12" y="8"/>
                </a:cubicBezTo>
                <a:cubicBezTo>
                  <a:pt x="12" y="9"/>
                  <a:pt x="11" y="10"/>
                  <a:pt x="10" y="11"/>
                </a:cubicBezTo>
                <a:cubicBezTo>
                  <a:pt x="10" y="11"/>
                  <a:pt x="10" y="11"/>
                  <a:pt x="10" y="11"/>
                </a:cubicBezTo>
                <a:cubicBezTo>
                  <a:pt x="8" y="14"/>
                  <a:pt x="7" y="17"/>
                  <a:pt x="7" y="22"/>
                </a:cubicBezTo>
                <a:cubicBezTo>
                  <a:pt x="7" y="22"/>
                  <a:pt x="7" y="22"/>
                  <a:pt x="7" y="22"/>
                </a:cubicBezTo>
                <a:cubicBezTo>
                  <a:pt x="7" y="27"/>
                  <a:pt x="9" y="34"/>
                  <a:pt x="19" y="41"/>
                </a:cubicBezTo>
                <a:cubicBezTo>
                  <a:pt x="19" y="41"/>
                  <a:pt x="19" y="41"/>
                  <a:pt x="19" y="41"/>
                </a:cubicBezTo>
                <a:cubicBezTo>
                  <a:pt x="19" y="41"/>
                  <a:pt x="19" y="41"/>
                  <a:pt x="19" y="41"/>
                </a:cubicBezTo>
                <a:cubicBezTo>
                  <a:pt x="19" y="41"/>
                  <a:pt x="19" y="41"/>
                  <a:pt x="19" y="41"/>
                </a:cubicBezTo>
                <a:cubicBezTo>
                  <a:pt x="19" y="41"/>
                  <a:pt x="19" y="41"/>
                  <a:pt x="19" y="41"/>
                </a:cubicBezTo>
                <a:cubicBezTo>
                  <a:pt x="19" y="41"/>
                  <a:pt x="19" y="41"/>
                  <a:pt x="19" y="41"/>
                </a:cubicBezTo>
                <a:cubicBezTo>
                  <a:pt x="19" y="41"/>
                  <a:pt x="20" y="42"/>
                  <a:pt x="21" y="44"/>
                </a:cubicBezTo>
                <a:close/>
                <a:moveTo>
                  <a:pt x="44" y="29"/>
                </a:moveTo>
                <a:cubicBezTo>
                  <a:pt x="47" y="28"/>
                  <a:pt x="47" y="28"/>
                  <a:pt x="47" y="28"/>
                </a:cubicBezTo>
                <a:cubicBezTo>
                  <a:pt x="44" y="29"/>
                  <a:pt x="44" y="29"/>
                  <a:pt x="44" y="29"/>
                </a:cubicBezTo>
                <a:close/>
                <a:moveTo>
                  <a:pt x="51" y="13"/>
                </a:moveTo>
                <a:cubicBezTo>
                  <a:pt x="51" y="13"/>
                  <a:pt x="51" y="13"/>
                  <a:pt x="51" y="13"/>
                </a:cubicBezTo>
                <a:cubicBezTo>
                  <a:pt x="51" y="13"/>
                  <a:pt x="51" y="13"/>
                  <a:pt x="51" y="13"/>
                </a:cubicBezTo>
                <a:close/>
              </a:path>
            </a:pathLst>
          </a:custGeom>
          <a:solidFill>
            <a:srgbClr val="FF3E3E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2" name="Freeform 298"/>
          <p:cNvSpPr>
            <a:spLocks noEditPoints="1"/>
          </p:cNvSpPr>
          <p:nvPr/>
        </p:nvSpPr>
        <p:spPr bwMode="auto">
          <a:xfrm>
            <a:off x="5272509" y="2542621"/>
            <a:ext cx="601324" cy="604284"/>
          </a:xfrm>
          <a:custGeom>
            <a:avLst/>
            <a:gdLst>
              <a:gd name="T0" fmla="*/ 14 w 62"/>
              <a:gd name="T1" fmla="*/ 46 h 62"/>
              <a:gd name="T2" fmla="*/ 0 w 62"/>
              <a:gd name="T3" fmla="*/ 22 h 62"/>
              <a:gd name="T4" fmla="*/ 8 w 62"/>
              <a:gd name="T5" fmla="*/ 2 h 62"/>
              <a:gd name="T6" fmla="*/ 9 w 62"/>
              <a:gd name="T7" fmla="*/ 2 h 62"/>
              <a:gd name="T8" fmla="*/ 17 w 62"/>
              <a:gd name="T9" fmla="*/ 0 h 62"/>
              <a:gd name="T10" fmla="*/ 39 w 62"/>
              <a:gd name="T11" fmla="*/ 15 h 62"/>
              <a:gd name="T12" fmla="*/ 42 w 62"/>
              <a:gd name="T13" fmla="*/ 18 h 62"/>
              <a:gd name="T14" fmla="*/ 44 w 62"/>
              <a:gd name="T15" fmla="*/ 12 h 62"/>
              <a:gd name="T16" fmla="*/ 51 w 62"/>
              <a:gd name="T17" fmla="*/ 6 h 62"/>
              <a:gd name="T18" fmla="*/ 58 w 62"/>
              <a:gd name="T19" fmla="*/ 12 h 62"/>
              <a:gd name="T20" fmla="*/ 61 w 62"/>
              <a:gd name="T21" fmla="*/ 16 h 62"/>
              <a:gd name="T22" fmla="*/ 61 w 62"/>
              <a:gd name="T23" fmla="*/ 16 h 62"/>
              <a:gd name="T24" fmla="*/ 62 w 62"/>
              <a:gd name="T25" fmla="*/ 24 h 62"/>
              <a:gd name="T26" fmla="*/ 52 w 62"/>
              <a:gd name="T27" fmla="*/ 60 h 62"/>
              <a:gd name="T28" fmla="*/ 51 w 62"/>
              <a:gd name="T29" fmla="*/ 62 h 62"/>
              <a:gd name="T30" fmla="*/ 21 w 62"/>
              <a:gd name="T31" fmla="*/ 44 h 62"/>
              <a:gd name="T32" fmla="*/ 27 w 62"/>
              <a:gd name="T33" fmla="*/ 48 h 62"/>
              <a:gd name="T34" fmla="*/ 47 w 62"/>
              <a:gd name="T35" fmla="*/ 55 h 62"/>
              <a:gd name="T36" fmla="*/ 50 w 62"/>
              <a:gd name="T37" fmla="*/ 47 h 62"/>
              <a:gd name="T38" fmla="*/ 55 w 62"/>
              <a:gd name="T39" fmla="*/ 24 h 62"/>
              <a:gd name="T40" fmla="*/ 55 w 62"/>
              <a:gd name="T41" fmla="*/ 18 h 62"/>
              <a:gd name="T42" fmla="*/ 53 w 62"/>
              <a:gd name="T43" fmla="*/ 16 h 62"/>
              <a:gd name="T44" fmla="*/ 51 w 62"/>
              <a:gd name="T45" fmla="*/ 13 h 62"/>
              <a:gd name="T46" fmla="*/ 50 w 62"/>
              <a:gd name="T47" fmla="*/ 15 h 62"/>
              <a:gd name="T48" fmla="*/ 47 w 62"/>
              <a:gd name="T49" fmla="*/ 30 h 62"/>
              <a:gd name="T50" fmla="*/ 39 w 62"/>
              <a:gd name="T51" fmla="*/ 27 h 62"/>
              <a:gd name="T52" fmla="*/ 34 w 62"/>
              <a:gd name="T53" fmla="*/ 18 h 62"/>
              <a:gd name="T54" fmla="*/ 17 w 62"/>
              <a:gd name="T55" fmla="*/ 7 h 62"/>
              <a:gd name="T56" fmla="*/ 12 w 62"/>
              <a:gd name="T57" fmla="*/ 8 h 62"/>
              <a:gd name="T58" fmla="*/ 12 w 62"/>
              <a:gd name="T59" fmla="*/ 8 h 62"/>
              <a:gd name="T60" fmla="*/ 10 w 62"/>
              <a:gd name="T61" fmla="*/ 11 h 62"/>
              <a:gd name="T62" fmla="*/ 7 w 62"/>
              <a:gd name="T63" fmla="*/ 22 h 62"/>
              <a:gd name="T64" fmla="*/ 19 w 62"/>
              <a:gd name="T65" fmla="*/ 41 h 62"/>
              <a:gd name="T66" fmla="*/ 19 w 62"/>
              <a:gd name="T67" fmla="*/ 41 h 62"/>
              <a:gd name="T68" fmla="*/ 19 w 62"/>
              <a:gd name="T69" fmla="*/ 41 h 62"/>
              <a:gd name="T70" fmla="*/ 21 w 62"/>
              <a:gd name="T71" fmla="*/ 44 h 62"/>
              <a:gd name="T72" fmla="*/ 47 w 62"/>
              <a:gd name="T73" fmla="*/ 28 h 62"/>
              <a:gd name="T74" fmla="*/ 51 w 62"/>
              <a:gd name="T75" fmla="*/ 13 h 62"/>
              <a:gd name="T76" fmla="*/ 51 w 62"/>
              <a:gd name="T77" fmla="*/ 13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62" h="62">
                <a:moveTo>
                  <a:pt x="49" y="62"/>
                </a:moveTo>
                <a:cubicBezTo>
                  <a:pt x="30" y="62"/>
                  <a:pt x="16" y="48"/>
                  <a:pt x="14" y="46"/>
                </a:cubicBezTo>
                <a:cubicBezTo>
                  <a:pt x="14" y="46"/>
                  <a:pt x="14" y="46"/>
                  <a:pt x="14" y="46"/>
                </a:cubicBezTo>
                <a:cubicBezTo>
                  <a:pt x="4" y="38"/>
                  <a:pt x="0" y="29"/>
                  <a:pt x="0" y="22"/>
                </a:cubicBezTo>
                <a:cubicBezTo>
                  <a:pt x="0" y="22"/>
                  <a:pt x="0" y="22"/>
                  <a:pt x="0" y="22"/>
                </a:cubicBezTo>
                <a:cubicBezTo>
                  <a:pt x="1" y="10"/>
                  <a:pt x="8" y="3"/>
                  <a:pt x="8" y="2"/>
                </a:cubicBezTo>
                <a:cubicBezTo>
                  <a:pt x="8" y="2"/>
                  <a:pt x="8" y="2"/>
                  <a:pt x="8" y="2"/>
                </a:cubicBezTo>
                <a:cubicBezTo>
                  <a:pt x="9" y="2"/>
                  <a:pt x="9" y="2"/>
                  <a:pt x="9" y="2"/>
                </a:cubicBezTo>
                <a:cubicBezTo>
                  <a:pt x="10" y="2"/>
                  <a:pt x="10" y="2"/>
                  <a:pt x="10" y="2"/>
                </a:cubicBezTo>
                <a:cubicBezTo>
                  <a:pt x="12" y="1"/>
                  <a:pt x="14" y="0"/>
                  <a:pt x="17" y="0"/>
                </a:cubicBezTo>
                <a:cubicBezTo>
                  <a:pt x="17" y="0"/>
                  <a:pt x="17" y="0"/>
                  <a:pt x="17" y="0"/>
                </a:cubicBezTo>
                <a:cubicBezTo>
                  <a:pt x="27" y="0"/>
                  <a:pt x="35" y="8"/>
                  <a:pt x="39" y="15"/>
                </a:cubicBezTo>
                <a:cubicBezTo>
                  <a:pt x="39" y="15"/>
                  <a:pt x="39" y="15"/>
                  <a:pt x="39" y="15"/>
                </a:cubicBezTo>
                <a:cubicBezTo>
                  <a:pt x="40" y="16"/>
                  <a:pt x="41" y="17"/>
                  <a:pt x="42" y="18"/>
                </a:cubicBezTo>
                <a:cubicBezTo>
                  <a:pt x="42" y="18"/>
                  <a:pt x="42" y="18"/>
                  <a:pt x="42" y="18"/>
                </a:cubicBezTo>
                <a:cubicBezTo>
                  <a:pt x="42" y="16"/>
                  <a:pt x="43" y="14"/>
                  <a:pt x="44" y="12"/>
                </a:cubicBezTo>
                <a:cubicBezTo>
                  <a:pt x="44" y="12"/>
                  <a:pt x="44" y="12"/>
                  <a:pt x="44" y="12"/>
                </a:cubicBezTo>
                <a:cubicBezTo>
                  <a:pt x="45" y="9"/>
                  <a:pt x="47" y="6"/>
                  <a:pt x="51" y="6"/>
                </a:cubicBezTo>
                <a:cubicBezTo>
                  <a:pt x="51" y="6"/>
                  <a:pt x="51" y="6"/>
                  <a:pt x="51" y="6"/>
                </a:cubicBezTo>
                <a:cubicBezTo>
                  <a:pt x="55" y="6"/>
                  <a:pt x="57" y="9"/>
                  <a:pt x="58" y="12"/>
                </a:cubicBezTo>
                <a:cubicBezTo>
                  <a:pt x="58" y="12"/>
                  <a:pt x="58" y="12"/>
                  <a:pt x="58" y="12"/>
                </a:cubicBezTo>
                <a:cubicBezTo>
                  <a:pt x="60" y="14"/>
                  <a:pt x="61" y="16"/>
                  <a:pt x="61" y="16"/>
                </a:cubicBezTo>
                <a:cubicBezTo>
                  <a:pt x="61" y="16"/>
                  <a:pt x="61" y="16"/>
                  <a:pt x="61" y="16"/>
                </a:cubicBezTo>
                <a:cubicBezTo>
                  <a:pt x="61" y="16"/>
                  <a:pt x="61" y="16"/>
                  <a:pt x="61" y="16"/>
                </a:cubicBezTo>
                <a:cubicBezTo>
                  <a:pt x="61" y="17"/>
                  <a:pt x="61" y="17"/>
                  <a:pt x="61" y="17"/>
                </a:cubicBezTo>
                <a:cubicBezTo>
                  <a:pt x="61" y="19"/>
                  <a:pt x="62" y="21"/>
                  <a:pt x="62" y="24"/>
                </a:cubicBezTo>
                <a:cubicBezTo>
                  <a:pt x="62" y="24"/>
                  <a:pt x="62" y="24"/>
                  <a:pt x="62" y="24"/>
                </a:cubicBezTo>
                <a:cubicBezTo>
                  <a:pt x="62" y="42"/>
                  <a:pt x="52" y="60"/>
                  <a:pt x="52" y="60"/>
                </a:cubicBezTo>
                <a:cubicBezTo>
                  <a:pt x="52" y="60"/>
                  <a:pt x="52" y="60"/>
                  <a:pt x="52" y="60"/>
                </a:cubicBezTo>
                <a:cubicBezTo>
                  <a:pt x="51" y="62"/>
                  <a:pt x="51" y="62"/>
                  <a:pt x="51" y="62"/>
                </a:cubicBezTo>
                <a:cubicBezTo>
                  <a:pt x="49" y="62"/>
                  <a:pt x="49" y="62"/>
                  <a:pt x="49" y="62"/>
                </a:cubicBezTo>
                <a:close/>
                <a:moveTo>
                  <a:pt x="21" y="44"/>
                </a:moveTo>
                <a:cubicBezTo>
                  <a:pt x="23" y="45"/>
                  <a:pt x="25" y="47"/>
                  <a:pt x="27" y="48"/>
                </a:cubicBezTo>
                <a:cubicBezTo>
                  <a:pt x="27" y="48"/>
                  <a:pt x="27" y="48"/>
                  <a:pt x="27" y="48"/>
                </a:cubicBezTo>
                <a:cubicBezTo>
                  <a:pt x="32" y="52"/>
                  <a:pt x="39" y="55"/>
                  <a:pt x="47" y="55"/>
                </a:cubicBezTo>
                <a:cubicBezTo>
                  <a:pt x="47" y="55"/>
                  <a:pt x="47" y="55"/>
                  <a:pt x="47" y="55"/>
                </a:cubicBezTo>
                <a:cubicBezTo>
                  <a:pt x="48" y="54"/>
                  <a:pt x="49" y="50"/>
                  <a:pt x="50" y="47"/>
                </a:cubicBezTo>
                <a:cubicBezTo>
                  <a:pt x="50" y="47"/>
                  <a:pt x="50" y="47"/>
                  <a:pt x="50" y="47"/>
                </a:cubicBezTo>
                <a:cubicBezTo>
                  <a:pt x="53" y="40"/>
                  <a:pt x="55" y="32"/>
                  <a:pt x="55" y="24"/>
                </a:cubicBezTo>
                <a:cubicBezTo>
                  <a:pt x="55" y="24"/>
                  <a:pt x="55" y="24"/>
                  <a:pt x="55" y="24"/>
                </a:cubicBezTo>
                <a:cubicBezTo>
                  <a:pt x="55" y="22"/>
                  <a:pt x="55" y="20"/>
                  <a:pt x="55" y="18"/>
                </a:cubicBezTo>
                <a:cubicBezTo>
                  <a:pt x="55" y="18"/>
                  <a:pt x="55" y="18"/>
                  <a:pt x="55" y="18"/>
                </a:cubicBezTo>
                <a:cubicBezTo>
                  <a:pt x="54" y="18"/>
                  <a:pt x="54" y="17"/>
                  <a:pt x="53" y="16"/>
                </a:cubicBezTo>
                <a:cubicBezTo>
                  <a:pt x="53" y="16"/>
                  <a:pt x="53" y="16"/>
                  <a:pt x="53" y="16"/>
                </a:cubicBezTo>
                <a:cubicBezTo>
                  <a:pt x="53" y="14"/>
                  <a:pt x="51" y="13"/>
                  <a:pt x="51" y="13"/>
                </a:cubicBezTo>
                <a:cubicBezTo>
                  <a:pt x="51" y="13"/>
                  <a:pt x="51" y="13"/>
                  <a:pt x="51" y="13"/>
                </a:cubicBezTo>
                <a:cubicBezTo>
                  <a:pt x="51" y="13"/>
                  <a:pt x="50" y="14"/>
                  <a:pt x="50" y="15"/>
                </a:cubicBezTo>
                <a:cubicBezTo>
                  <a:pt x="50" y="15"/>
                  <a:pt x="50" y="15"/>
                  <a:pt x="50" y="15"/>
                </a:cubicBezTo>
                <a:cubicBezTo>
                  <a:pt x="49" y="17"/>
                  <a:pt x="48" y="22"/>
                  <a:pt x="47" y="30"/>
                </a:cubicBezTo>
                <a:cubicBezTo>
                  <a:pt x="47" y="30"/>
                  <a:pt x="47" y="30"/>
                  <a:pt x="47" y="30"/>
                </a:cubicBezTo>
                <a:cubicBezTo>
                  <a:pt x="40" y="31"/>
                  <a:pt x="40" y="31"/>
                  <a:pt x="40" y="31"/>
                </a:cubicBezTo>
                <a:cubicBezTo>
                  <a:pt x="40" y="31"/>
                  <a:pt x="40" y="29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8" y="25"/>
                  <a:pt x="36" y="21"/>
                  <a:pt x="34" y="18"/>
                </a:cubicBezTo>
                <a:cubicBezTo>
                  <a:pt x="34" y="18"/>
                  <a:pt x="34" y="18"/>
                  <a:pt x="34" y="18"/>
                </a:cubicBezTo>
                <a:cubicBezTo>
                  <a:pt x="30" y="12"/>
                  <a:pt x="24" y="7"/>
                  <a:pt x="17" y="7"/>
                </a:cubicBezTo>
                <a:cubicBezTo>
                  <a:pt x="17" y="7"/>
                  <a:pt x="17" y="7"/>
                  <a:pt x="17" y="7"/>
                </a:cubicBezTo>
                <a:cubicBezTo>
                  <a:pt x="15" y="7"/>
                  <a:pt x="14" y="7"/>
                  <a:pt x="12" y="8"/>
                </a:cubicBezTo>
                <a:cubicBezTo>
                  <a:pt x="12" y="8"/>
                  <a:pt x="12" y="8"/>
                  <a:pt x="12" y="8"/>
                </a:cubicBezTo>
                <a:cubicBezTo>
                  <a:pt x="12" y="8"/>
                  <a:pt x="12" y="8"/>
                  <a:pt x="12" y="8"/>
                </a:cubicBezTo>
                <a:cubicBezTo>
                  <a:pt x="12" y="8"/>
                  <a:pt x="12" y="8"/>
                  <a:pt x="12" y="8"/>
                </a:cubicBezTo>
                <a:cubicBezTo>
                  <a:pt x="12" y="9"/>
                  <a:pt x="11" y="10"/>
                  <a:pt x="10" y="11"/>
                </a:cubicBezTo>
                <a:cubicBezTo>
                  <a:pt x="10" y="11"/>
                  <a:pt x="10" y="11"/>
                  <a:pt x="10" y="11"/>
                </a:cubicBezTo>
                <a:cubicBezTo>
                  <a:pt x="8" y="14"/>
                  <a:pt x="7" y="17"/>
                  <a:pt x="7" y="22"/>
                </a:cubicBezTo>
                <a:cubicBezTo>
                  <a:pt x="7" y="22"/>
                  <a:pt x="7" y="22"/>
                  <a:pt x="7" y="22"/>
                </a:cubicBezTo>
                <a:cubicBezTo>
                  <a:pt x="7" y="27"/>
                  <a:pt x="9" y="34"/>
                  <a:pt x="19" y="41"/>
                </a:cubicBezTo>
                <a:cubicBezTo>
                  <a:pt x="19" y="41"/>
                  <a:pt x="19" y="41"/>
                  <a:pt x="19" y="41"/>
                </a:cubicBezTo>
                <a:cubicBezTo>
                  <a:pt x="19" y="41"/>
                  <a:pt x="19" y="41"/>
                  <a:pt x="19" y="41"/>
                </a:cubicBezTo>
                <a:cubicBezTo>
                  <a:pt x="19" y="41"/>
                  <a:pt x="19" y="41"/>
                  <a:pt x="19" y="41"/>
                </a:cubicBezTo>
                <a:cubicBezTo>
                  <a:pt x="19" y="41"/>
                  <a:pt x="19" y="41"/>
                  <a:pt x="19" y="41"/>
                </a:cubicBezTo>
                <a:cubicBezTo>
                  <a:pt x="19" y="41"/>
                  <a:pt x="19" y="41"/>
                  <a:pt x="19" y="41"/>
                </a:cubicBezTo>
                <a:cubicBezTo>
                  <a:pt x="19" y="41"/>
                  <a:pt x="20" y="42"/>
                  <a:pt x="21" y="44"/>
                </a:cubicBezTo>
                <a:close/>
                <a:moveTo>
                  <a:pt x="44" y="29"/>
                </a:moveTo>
                <a:cubicBezTo>
                  <a:pt x="47" y="28"/>
                  <a:pt x="47" y="28"/>
                  <a:pt x="47" y="28"/>
                </a:cubicBezTo>
                <a:cubicBezTo>
                  <a:pt x="44" y="29"/>
                  <a:pt x="44" y="29"/>
                  <a:pt x="44" y="29"/>
                </a:cubicBezTo>
                <a:close/>
                <a:moveTo>
                  <a:pt x="51" y="13"/>
                </a:moveTo>
                <a:cubicBezTo>
                  <a:pt x="51" y="13"/>
                  <a:pt x="51" y="13"/>
                  <a:pt x="51" y="13"/>
                </a:cubicBezTo>
                <a:cubicBezTo>
                  <a:pt x="51" y="13"/>
                  <a:pt x="51" y="13"/>
                  <a:pt x="51" y="13"/>
                </a:cubicBezTo>
                <a:close/>
              </a:path>
            </a:pathLst>
          </a:custGeom>
          <a:solidFill>
            <a:srgbClr val="76AADB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3" name="Freeform 298"/>
          <p:cNvSpPr>
            <a:spLocks noEditPoints="1"/>
          </p:cNvSpPr>
          <p:nvPr/>
        </p:nvSpPr>
        <p:spPr bwMode="auto">
          <a:xfrm>
            <a:off x="5682037" y="3585311"/>
            <a:ext cx="601324" cy="604284"/>
          </a:xfrm>
          <a:custGeom>
            <a:avLst/>
            <a:gdLst>
              <a:gd name="T0" fmla="*/ 14 w 62"/>
              <a:gd name="T1" fmla="*/ 46 h 62"/>
              <a:gd name="T2" fmla="*/ 0 w 62"/>
              <a:gd name="T3" fmla="*/ 22 h 62"/>
              <a:gd name="T4" fmla="*/ 8 w 62"/>
              <a:gd name="T5" fmla="*/ 2 h 62"/>
              <a:gd name="T6" fmla="*/ 9 w 62"/>
              <a:gd name="T7" fmla="*/ 2 h 62"/>
              <a:gd name="T8" fmla="*/ 17 w 62"/>
              <a:gd name="T9" fmla="*/ 0 h 62"/>
              <a:gd name="T10" fmla="*/ 39 w 62"/>
              <a:gd name="T11" fmla="*/ 15 h 62"/>
              <a:gd name="T12" fmla="*/ 42 w 62"/>
              <a:gd name="T13" fmla="*/ 18 h 62"/>
              <a:gd name="T14" fmla="*/ 44 w 62"/>
              <a:gd name="T15" fmla="*/ 12 h 62"/>
              <a:gd name="T16" fmla="*/ 51 w 62"/>
              <a:gd name="T17" fmla="*/ 6 h 62"/>
              <a:gd name="T18" fmla="*/ 58 w 62"/>
              <a:gd name="T19" fmla="*/ 12 h 62"/>
              <a:gd name="T20" fmla="*/ 61 w 62"/>
              <a:gd name="T21" fmla="*/ 16 h 62"/>
              <a:gd name="T22" fmla="*/ 61 w 62"/>
              <a:gd name="T23" fmla="*/ 16 h 62"/>
              <a:gd name="T24" fmla="*/ 62 w 62"/>
              <a:gd name="T25" fmla="*/ 24 h 62"/>
              <a:gd name="T26" fmla="*/ 52 w 62"/>
              <a:gd name="T27" fmla="*/ 60 h 62"/>
              <a:gd name="T28" fmla="*/ 51 w 62"/>
              <a:gd name="T29" fmla="*/ 62 h 62"/>
              <a:gd name="T30" fmla="*/ 21 w 62"/>
              <a:gd name="T31" fmla="*/ 44 h 62"/>
              <a:gd name="T32" fmla="*/ 27 w 62"/>
              <a:gd name="T33" fmla="*/ 48 h 62"/>
              <a:gd name="T34" fmla="*/ 47 w 62"/>
              <a:gd name="T35" fmla="*/ 55 h 62"/>
              <a:gd name="T36" fmla="*/ 50 w 62"/>
              <a:gd name="T37" fmla="*/ 47 h 62"/>
              <a:gd name="T38" fmla="*/ 55 w 62"/>
              <a:gd name="T39" fmla="*/ 24 h 62"/>
              <a:gd name="T40" fmla="*/ 55 w 62"/>
              <a:gd name="T41" fmla="*/ 18 h 62"/>
              <a:gd name="T42" fmla="*/ 53 w 62"/>
              <a:gd name="T43" fmla="*/ 16 h 62"/>
              <a:gd name="T44" fmla="*/ 51 w 62"/>
              <a:gd name="T45" fmla="*/ 13 h 62"/>
              <a:gd name="T46" fmla="*/ 50 w 62"/>
              <a:gd name="T47" fmla="*/ 15 h 62"/>
              <a:gd name="T48" fmla="*/ 47 w 62"/>
              <a:gd name="T49" fmla="*/ 30 h 62"/>
              <a:gd name="T50" fmla="*/ 39 w 62"/>
              <a:gd name="T51" fmla="*/ 27 h 62"/>
              <a:gd name="T52" fmla="*/ 34 w 62"/>
              <a:gd name="T53" fmla="*/ 18 h 62"/>
              <a:gd name="T54" fmla="*/ 17 w 62"/>
              <a:gd name="T55" fmla="*/ 7 h 62"/>
              <a:gd name="T56" fmla="*/ 12 w 62"/>
              <a:gd name="T57" fmla="*/ 8 h 62"/>
              <a:gd name="T58" fmla="*/ 12 w 62"/>
              <a:gd name="T59" fmla="*/ 8 h 62"/>
              <a:gd name="T60" fmla="*/ 10 w 62"/>
              <a:gd name="T61" fmla="*/ 11 h 62"/>
              <a:gd name="T62" fmla="*/ 7 w 62"/>
              <a:gd name="T63" fmla="*/ 22 h 62"/>
              <a:gd name="T64" fmla="*/ 19 w 62"/>
              <a:gd name="T65" fmla="*/ 41 h 62"/>
              <a:gd name="T66" fmla="*/ 19 w 62"/>
              <a:gd name="T67" fmla="*/ 41 h 62"/>
              <a:gd name="T68" fmla="*/ 19 w 62"/>
              <a:gd name="T69" fmla="*/ 41 h 62"/>
              <a:gd name="T70" fmla="*/ 21 w 62"/>
              <a:gd name="T71" fmla="*/ 44 h 62"/>
              <a:gd name="T72" fmla="*/ 47 w 62"/>
              <a:gd name="T73" fmla="*/ 28 h 62"/>
              <a:gd name="T74" fmla="*/ 51 w 62"/>
              <a:gd name="T75" fmla="*/ 13 h 62"/>
              <a:gd name="T76" fmla="*/ 51 w 62"/>
              <a:gd name="T77" fmla="*/ 13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62" h="62">
                <a:moveTo>
                  <a:pt x="49" y="62"/>
                </a:moveTo>
                <a:cubicBezTo>
                  <a:pt x="30" y="62"/>
                  <a:pt x="16" y="48"/>
                  <a:pt x="14" y="46"/>
                </a:cubicBezTo>
                <a:cubicBezTo>
                  <a:pt x="14" y="46"/>
                  <a:pt x="14" y="46"/>
                  <a:pt x="14" y="46"/>
                </a:cubicBezTo>
                <a:cubicBezTo>
                  <a:pt x="4" y="38"/>
                  <a:pt x="0" y="29"/>
                  <a:pt x="0" y="22"/>
                </a:cubicBezTo>
                <a:cubicBezTo>
                  <a:pt x="0" y="22"/>
                  <a:pt x="0" y="22"/>
                  <a:pt x="0" y="22"/>
                </a:cubicBezTo>
                <a:cubicBezTo>
                  <a:pt x="1" y="10"/>
                  <a:pt x="8" y="3"/>
                  <a:pt x="8" y="2"/>
                </a:cubicBezTo>
                <a:cubicBezTo>
                  <a:pt x="8" y="2"/>
                  <a:pt x="8" y="2"/>
                  <a:pt x="8" y="2"/>
                </a:cubicBezTo>
                <a:cubicBezTo>
                  <a:pt x="9" y="2"/>
                  <a:pt x="9" y="2"/>
                  <a:pt x="9" y="2"/>
                </a:cubicBezTo>
                <a:cubicBezTo>
                  <a:pt x="10" y="2"/>
                  <a:pt x="10" y="2"/>
                  <a:pt x="10" y="2"/>
                </a:cubicBezTo>
                <a:cubicBezTo>
                  <a:pt x="12" y="1"/>
                  <a:pt x="14" y="0"/>
                  <a:pt x="17" y="0"/>
                </a:cubicBezTo>
                <a:cubicBezTo>
                  <a:pt x="17" y="0"/>
                  <a:pt x="17" y="0"/>
                  <a:pt x="17" y="0"/>
                </a:cubicBezTo>
                <a:cubicBezTo>
                  <a:pt x="27" y="0"/>
                  <a:pt x="35" y="8"/>
                  <a:pt x="39" y="15"/>
                </a:cubicBezTo>
                <a:cubicBezTo>
                  <a:pt x="39" y="15"/>
                  <a:pt x="39" y="15"/>
                  <a:pt x="39" y="15"/>
                </a:cubicBezTo>
                <a:cubicBezTo>
                  <a:pt x="40" y="16"/>
                  <a:pt x="41" y="17"/>
                  <a:pt x="42" y="18"/>
                </a:cubicBezTo>
                <a:cubicBezTo>
                  <a:pt x="42" y="18"/>
                  <a:pt x="42" y="18"/>
                  <a:pt x="42" y="18"/>
                </a:cubicBezTo>
                <a:cubicBezTo>
                  <a:pt x="42" y="16"/>
                  <a:pt x="43" y="14"/>
                  <a:pt x="44" y="12"/>
                </a:cubicBezTo>
                <a:cubicBezTo>
                  <a:pt x="44" y="12"/>
                  <a:pt x="44" y="12"/>
                  <a:pt x="44" y="12"/>
                </a:cubicBezTo>
                <a:cubicBezTo>
                  <a:pt x="45" y="9"/>
                  <a:pt x="47" y="6"/>
                  <a:pt x="51" y="6"/>
                </a:cubicBezTo>
                <a:cubicBezTo>
                  <a:pt x="51" y="6"/>
                  <a:pt x="51" y="6"/>
                  <a:pt x="51" y="6"/>
                </a:cubicBezTo>
                <a:cubicBezTo>
                  <a:pt x="55" y="6"/>
                  <a:pt x="57" y="9"/>
                  <a:pt x="58" y="12"/>
                </a:cubicBezTo>
                <a:cubicBezTo>
                  <a:pt x="58" y="12"/>
                  <a:pt x="58" y="12"/>
                  <a:pt x="58" y="12"/>
                </a:cubicBezTo>
                <a:cubicBezTo>
                  <a:pt x="60" y="14"/>
                  <a:pt x="61" y="16"/>
                  <a:pt x="61" y="16"/>
                </a:cubicBezTo>
                <a:cubicBezTo>
                  <a:pt x="61" y="16"/>
                  <a:pt x="61" y="16"/>
                  <a:pt x="61" y="16"/>
                </a:cubicBezTo>
                <a:cubicBezTo>
                  <a:pt x="61" y="16"/>
                  <a:pt x="61" y="16"/>
                  <a:pt x="61" y="16"/>
                </a:cubicBezTo>
                <a:cubicBezTo>
                  <a:pt x="61" y="17"/>
                  <a:pt x="61" y="17"/>
                  <a:pt x="61" y="17"/>
                </a:cubicBezTo>
                <a:cubicBezTo>
                  <a:pt x="61" y="19"/>
                  <a:pt x="62" y="21"/>
                  <a:pt x="62" y="24"/>
                </a:cubicBezTo>
                <a:cubicBezTo>
                  <a:pt x="62" y="24"/>
                  <a:pt x="62" y="24"/>
                  <a:pt x="62" y="24"/>
                </a:cubicBezTo>
                <a:cubicBezTo>
                  <a:pt x="62" y="42"/>
                  <a:pt x="52" y="60"/>
                  <a:pt x="52" y="60"/>
                </a:cubicBezTo>
                <a:cubicBezTo>
                  <a:pt x="52" y="60"/>
                  <a:pt x="52" y="60"/>
                  <a:pt x="52" y="60"/>
                </a:cubicBezTo>
                <a:cubicBezTo>
                  <a:pt x="51" y="62"/>
                  <a:pt x="51" y="62"/>
                  <a:pt x="51" y="62"/>
                </a:cubicBezTo>
                <a:cubicBezTo>
                  <a:pt x="49" y="62"/>
                  <a:pt x="49" y="62"/>
                  <a:pt x="49" y="62"/>
                </a:cubicBezTo>
                <a:close/>
                <a:moveTo>
                  <a:pt x="21" y="44"/>
                </a:moveTo>
                <a:cubicBezTo>
                  <a:pt x="23" y="45"/>
                  <a:pt x="25" y="47"/>
                  <a:pt x="27" y="48"/>
                </a:cubicBezTo>
                <a:cubicBezTo>
                  <a:pt x="27" y="48"/>
                  <a:pt x="27" y="48"/>
                  <a:pt x="27" y="48"/>
                </a:cubicBezTo>
                <a:cubicBezTo>
                  <a:pt x="32" y="52"/>
                  <a:pt x="39" y="55"/>
                  <a:pt x="47" y="55"/>
                </a:cubicBezTo>
                <a:cubicBezTo>
                  <a:pt x="47" y="55"/>
                  <a:pt x="47" y="55"/>
                  <a:pt x="47" y="55"/>
                </a:cubicBezTo>
                <a:cubicBezTo>
                  <a:pt x="48" y="54"/>
                  <a:pt x="49" y="50"/>
                  <a:pt x="50" y="47"/>
                </a:cubicBezTo>
                <a:cubicBezTo>
                  <a:pt x="50" y="47"/>
                  <a:pt x="50" y="47"/>
                  <a:pt x="50" y="47"/>
                </a:cubicBezTo>
                <a:cubicBezTo>
                  <a:pt x="53" y="40"/>
                  <a:pt x="55" y="32"/>
                  <a:pt x="55" y="24"/>
                </a:cubicBezTo>
                <a:cubicBezTo>
                  <a:pt x="55" y="24"/>
                  <a:pt x="55" y="24"/>
                  <a:pt x="55" y="24"/>
                </a:cubicBezTo>
                <a:cubicBezTo>
                  <a:pt x="55" y="22"/>
                  <a:pt x="55" y="20"/>
                  <a:pt x="55" y="18"/>
                </a:cubicBezTo>
                <a:cubicBezTo>
                  <a:pt x="55" y="18"/>
                  <a:pt x="55" y="18"/>
                  <a:pt x="55" y="18"/>
                </a:cubicBezTo>
                <a:cubicBezTo>
                  <a:pt x="54" y="18"/>
                  <a:pt x="54" y="17"/>
                  <a:pt x="53" y="16"/>
                </a:cubicBezTo>
                <a:cubicBezTo>
                  <a:pt x="53" y="16"/>
                  <a:pt x="53" y="16"/>
                  <a:pt x="53" y="16"/>
                </a:cubicBezTo>
                <a:cubicBezTo>
                  <a:pt x="53" y="14"/>
                  <a:pt x="51" y="13"/>
                  <a:pt x="51" y="13"/>
                </a:cubicBezTo>
                <a:cubicBezTo>
                  <a:pt x="51" y="13"/>
                  <a:pt x="51" y="13"/>
                  <a:pt x="51" y="13"/>
                </a:cubicBezTo>
                <a:cubicBezTo>
                  <a:pt x="51" y="13"/>
                  <a:pt x="50" y="14"/>
                  <a:pt x="50" y="15"/>
                </a:cubicBezTo>
                <a:cubicBezTo>
                  <a:pt x="50" y="15"/>
                  <a:pt x="50" y="15"/>
                  <a:pt x="50" y="15"/>
                </a:cubicBezTo>
                <a:cubicBezTo>
                  <a:pt x="49" y="17"/>
                  <a:pt x="48" y="22"/>
                  <a:pt x="47" y="30"/>
                </a:cubicBezTo>
                <a:cubicBezTo>
                  <a:pt x="47" y="30"/>
                  <a:pt x="47" y="30"/>
                  <a:pt x="47" y="30"/>
                </a:cubicBezTo>
                <a:cubicBezTo>
                  <a:pt x="40" y="31"/>
                  <a:pt x="40" y="31"/>
                  <a:pt x="40" y="31"/>
                </a:cubicBezTo>
                <a:cubicBezTo>
                  <a:pt x="40" y="31"/>
                  <a:pt x="40" y="29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8" y="25"/>
                  <a:pt x="36" y="21"/>
                  <a:pt x="34" y="18"/>
                </a:cubicBezTo>
                <a:cubicBezTo>
                  <a:pt x="34" y="18"/>
                  <a:pt x="34" y="18"/>
                  <a:pt x="34" y="18"/>
                </a:cubicBezTo>
                <a:cubicBezTo>
                  <a:pt x="30" y="12"/>
                  <a:pt x="24" y="7"/>
                  <a:pt x="17" y="7"/>
                </a:cubicBezTo>
                <a:cubicBezTo>
                  <a:pt x="17" y="7"/>
                  <a:pt x="17" y="7"/>
                  <a:pt x="17" y="7"/>
                </a:cubicBezTo>
                <a:cubicBezTo>
                  <a:pt x="15" y="7"/>
                  <a:pt x="14" y="7"/>
                  <a:pt x="12" y="8"/>
                </a:cubicBezTo>
                <a:cubicBezTo>
                  <a:pt x="12" y="8"/>
                  <a:pt x="12" y="8"/>
                  <a:pt x="12" y="8"/>
                </a:cubicBezTo>
                <a:cubicBezTo>
                  <a:pt x="12" y="8"/>
                  <a:pt x="12" y="8"/>
                  <a:pt x="12" y="8"/>
                </a:cubicBezTo>
                <a:cubicBezTo>
                  <a:pt x="12" y="8"/>
                  <a:pt x="12" y="8"/>
                  <a:pt x="12" y="8"/>
                </a:cubicBezTo>
                <a:cubicBezTo>
                  <a:pt x="12" y="9"/>
                  <a:pt x="11" y="10"/>
                  <a:pt x="10" y="11"/>
                </a:cubicBezTo>
                <a:cubicBezTo>
                  <a:pt x="10" y="11"/>
                  <a:pt x="10" y="11"/>
                  <a:pt x="10" y="11"/>
                </a:cubicBezTo>
                <a:cubicBezTo>
                  <a:pt x="8" y="14"/>
                  <a:pt x="7" y="17"/>
                  <a:pt x="7" y="22"/>
                </a:cubicBezTo>
                <a:cubicBezTo>
                  <a:pt x="7" y="22"/>
                  <a:pt x="7" y="22"/>
                  <a:pt x="7" y="22"/>
                </a:cubicBezTo>
                <a:cubicBezTo>
                  <a:pt x="7" y="27"/>
                  <a:pt x="9" y="34"/>
                  <a:pt x="19" y="41"/>
                </a:cubicBezTo>
                <a:cubicBezTo>
                  <a:pt x="19" y="41"/>
                  <a:pt x="19" y="41"/>
                  <a:pt x="19" y="41"/>
                </a:cubicBezTo>
                <a:cubicBezTo>
                  <a:pt x="19" y="41"/>
                  <a:pt x="19" y="41"/>
                  <a:pt x="19" y="41"/>
                </a:cubicBezTo>
                <a:cubicBezTo>
                  <a:pt x="19" y="41"/>
                  <a:pt x="19" y="41"/>
                  <a:pt x="19" y="41"/>
                </a:cubicBezTo>
                <a:cubicBezTo>
                  <a:pt x="19" y="41"/>
                  <a:pt x="19" y="41"/>
                  <a:pt x="19" y="41"/>
                </a:cubicBezTo>
                <a:cubicBezTo>
                  <a:pt x="19" y="41"/>
                  <a:pt x="19" y="41"/>
                  <a:pt x="19" y="41"/>
                </a:cubicBezTo>
                <a:cubicBezTo>
                  <a:pt x="19" y="41"/>
                  <a:pt x="20" y="42"/>
                  <a:pt x="21" y="44"/>
                </a:cubicBezTo>
                <a:close/>
                <a:moveTo>
                  <a:pt x="44" y="29"/>
                </a:moveTo>
                <a:cubicBezTo>
                  <a:pt x="47" y="28"/>
                  <a:pt x="47" y="28"/>
                  <a:pt x="47" y="28"/>
                </a:cubicBezTo>
                <a:cubicBezTo>
                  <a:pt x="44" y="29"/>
                  <a:pt x="44" y="29"/>
                  <a:pt x="44" y="29"/>
                </a:cubicBezTo>
                <a:close/>
                <a:moveTo>
                  <a:pt x="51" y="13"/>
                </a:moveTo>
                <a:cubicBezTo>
                  <a:pt x="51" y="13"/>
                  <a:pt x="51" y="13"/>
                  <a:pt x="51" y="13"/>
                </a:cubicBezTo>
                <a:cubicBezTo>
                  <a:pt x="51" y="13"/>
                  <a:pt x="51" y="13"/>
                  <a:pt x="51" y="13"/>
                </a:cubicBezTo>
                <a:close/>
              </a:path>
            </a:pathLst>
          </a:custGeom>
          <a:solidFill>
            <a:srgbClr val="70AD47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64" name="Group 55"/>
          <p:cNvGrpSpPr>
            <a:grpSpLocks noChangeAspect="1"/>
          </p:cNvGrpSpPr>
          <p:nvPr/>
        </p:nvGrpSpPr>
        <p:grpSpPr bwMode="auto">
          <a:xfrm>
            <a:off x="951147" y="3786281"/>
            <a:ext cx="1491827" cy="2190914"/>
            <a:chOff x="1190" y="1507"/>
            <a:chExt cx="1131" cy="1661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65" name="Freeform 56"/>
            <p:cNvSpPr>
              <a:spLocks noEditPoints="1"/>
            </p:cNvSpPr>
            <p:nvPr/>
          </p:nvSpPr>
          <p:spPr bwMode="auto">
            <a:xfrm>
              <a:off x="1406" y="1599"/>
              <a:ext cx="447" cy="438"/>
            </a:xfrm>
            <a:custGeom>
              <a:avLst/>
              <a:gdLst>
                <a:gd name="T0" fmla="*/ 0 w 112"/>
                <a:gd name="T1" fmla="*/ 55 h 110"/>
                <a:gd name="T2" fmla="*/ 56 w 112"/>
                <a:gd name="T3" fmla="*/ 0 h 110"/>
                <a:gd name="T4" fmla="*/ 56 w 112"/>
                <a:gd name="T5" fmla="*/ 0 h 110"/>
                <a:gd name="T6" fmla="*/ 112 w 112"/>
                <a:gd name="T7" fmla="*/ 55 h 110"/>
                <a:gd name="T8" fmla="*/ 112 w 112"/>
                <a:gd name="T9" fmla="*/ 55 h 110"/>
                <a:gd name="T10" fmla="*/ 56 w 112"/>
                <a:gd name="T11" fmla="*/ 110 h 110"/>
                <a:gd name="T12" fmla="*/ 56 w 112"/>
                <a:gd name="T13" fmla="*/ 110 h 110"/>
                <a:gd name="T14" fmla="*/ 0 w 112"/>
                <a:gd name="T15" fmla="*/ 55 h 110"/>
                <a:gd name="T16" fmla="*/ 4 w 112"/>
                <a:gd name="T17" fmla="*/ 55 h 110"/>
                <a:gd name="T18" fmla="*/ 56 w 112"/>
                <a:gd name="T19" fmla="*/ 106 h 110"/>
                <a:gd name="T20" fmla="*/ 56 w 112"/>
                <a:gd name="T21" fmla="*/ 106 h 110"/>
                <a:gd name="T22" fmla="*/ 108 w 112"/>
                <a:gd name="T23" fmla="*/ 55 h 110"/>
                <a:gd name="T24" fmla="*/ 108 w 112"/>
                <a:gd name="T25" fmla="*/ 55 h 110"/>
                <a:gd name="T26" fmla="*/ 56 w 112"/>
                <a:gd name="T27" fmla="*/ 4 h 110"/>
                <a:gd name="T28" fmla="*/ 56 w 112"/>
                <a:gd name="T29" fmla="*/ 4 h 110"/>
                <a:gd name="T30" fmla="*/ 4 w 112"/>
                <a:gd name="T31" fmla="*/ 55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12" h="110">
                  <a:moveTo>
                    <a:pt x="0" y="55"/>
                  </a:moveTo>
                  <a:cubicBezTo>
                    <a:pt x="0" y="24"/>
                    <a:pt x="25" y="0"/>
                    <a:pt x="56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87" y="0"/>
                    <a:pt x="112" y="24"/>
                    <a:pt x="112" y="55"/>
                  </a:cubicBezTo>
                  <a:cubicBezTo>
                    <a:pt x="112" y="55"/>
                    <a:pt x="112" y="55"/>
                    <a:pt x="112" y="55"/>
                  </a:cubicBezTo>
                  <a:cubicBezTo>
                    <a:pt x="112" y="85"/>
                    <a:pt x="87" y="110"/>
                    <a:pt x="56" y="110"/>
                  </a:cubicBezTo>
                  <a:cubicBezTo>
                    <a:pt x="56" y="110"/>
                    <a:pt x="56" y="110"/>
                    <a:pt x="56" y="110"/>
                  </a:cubicBezTo>
                  <a:cubicBezTo>
                    <a:pt x="25" y="110"/>
                    <a:pt x="0" y="85"/>
                    <a:pt x="0" y="55"/>
                  </a:cubicBezTo>
                  <a:close/>
                  <a:moveTo>
                    <a:pt x="4" y="55"/>
                  </a:moveTo>
                  <a:cubicBezTo>
                    <a:pt x="4" y="83"/>
                    <a:pt x="27" y="106"/>
                    <a:pt x="56" y="106"/>
                  </a:cubicBezTo>
                  <a:cubicBezTo>
                    <a:pt x="56" y="106"/>
                    <a:pt x="56" y="106"/>
                    <a:pt x="56" y="106"/>
                  </a:cubicBezTo>
                  <a:cubicBezTo>
                    <a:pt x="85" y="106"/>
                    <a:pt x="108" y="83"/>
                    <a:pt x="108" y="55"/>
                  </a:cubicBezTo>
                  <a:cubicBezTo>
                    <a:pt x="108" y="55"/>
                    <a:pt x="108" y="55"/>
                    <a:pt x="108" y="55"/>
                  </a:cubicBezTo>
                  <a:cubicBezTo>
                    <a:pt x="108" y="26"/>
                    <a:pt x="85" y="4"/>
                    <a:pt x="56" y="4"/>
                  </a:cubicBezTo>
                  <a:cubicBezTo>
                    <a:pt x="56" y="4"/>
                    <a:pt x="56" y="4"/>
                    <a:pt x="56" y="4"/>
                  </a:cubicBezTo>
                  <a:cubicBezTo>
                    <a:pt x="27" y="4"/>
                    <a:pt x="4" y="26"/>
                    <a:pt x="4" y="5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" name="Freeform 57"/>
            <p:cNvSpPr>
              <a:spLocks noEditPoints="1"/>
            </p:cNvSpPr>
            <p:nvPr/>
          </p:nvSpPr>
          <p:spPr bwMode="auto">
            <a:xfrm>
              <a:off x="1398" y="1591"/>
              <a:ext cx="463" cy="454"/>
            </a:xfrm>
            <a:custGeom>
              <a:avLst/>
              <a:gdLst>
                <a:gd name="T0" fmla="*/ 0 w 116"/>
                <a:gd name="T1" fmla="*/ 57 h 114"/>
                <a:gd name="T2" fmla="*/ 58 w 116"/>
                <a:gd name="T3" fmla="*/ 0 h 114"/>
                <a:gd name="T4" fmla="*/ 58 w 116"/>
                <a:gd name="T5" fmla="*/ 0 h 114"/>
                <a:gd name="T6" fmla="*/ 116 w 116"/>
                <a:gd name="T7" fmla="*/ 57 h 114"/>
                <a:gd name="T8" fmla="*/ 116 w 116"/>
                <a:gd name="T9" fmla="*/ 57 h 114"/>
                <a:gd name="T10" fmla="*/ 58 w 116"/>
                <a:gd name="T11" fmla="*/ 114 h 114"/>
                <a:gd name="T12" fmla="*/ 58 w 116"/>
                <a:gd name="T13" fmla="*/ 114 h 114"/>
                <a:gd name="T14" fmla="*/ 0 w 116"/>
                <a:gd name="T15" fmla="*/ 57 h 114"/>
                <a:gd name="T16" fmla="*/ 58 w 116"/>
                <a:gd name="T17" fmla="*/ 110 h 114"/>
                <a:gd name="T18" fmla="*/ 62 w 116"/>
                <a:gd name="T19" fmla="*/ 109 h 114"/>
                <a:gd name="T20" fmla="*/ 62 w 116"/>
                <a:gd name="T21" fmla="*/ 109 h 114"/>
                <a:gd name="T22" fmla="*/ 58 w 116"/>
                <a:gd name="T23" fmla="*/ 110 h 114"/>
                <a:gd name="T24" fmla="*/ 58 w 116"/>
                <a:gd name="T25" fmla="*/ 110 h 114"/>
                <a:gd name="T26" fmla="*/ 54 w 116"/>
                <a:gd name="T27" fmla="*/ 109 h 114"/>
                <a:gd name="T28" fmla="*/ 54 w 116"/>
                <a:gd name="T29" fmla="*/ 109 h 114"/>
                <a:gd name="T30" fmla="*/ 58 w 116"/>
                <a:gd name="T31" fmla="*/ 110 h 114"/>
                <a:gd name="T32" fmla="*/ 58 w 116"/>
                <a:gd name="T33" fmla="*/ 106 h 114"/>
                <a:gd name="T34" fmla="*/ 108 w 116"/>
                <a:gd name="T35" fmla="*/ 57 h 114"/>
                <a:gd name="T36" fmla="*/ 108 w 116"/>
                <a:gd name="T37" fmla="*/ 57 h 114"/>
                <a:gd name="T38" fmla="*/ 58 w 116"/>
                <a:gd name="T39" fmla="*/ 8 h 114"/>
                <a:gd name="T40" fmla="*/ 58 w 116"/>
                <a:gd name="T41" fmla="*/ 8 h 114"/>
                <a:gd name="T42" fmla="*/ 8 w 116"/>
                <a:gd name="T43" fmla="*/ 57 h 114"/>
                <a:gd name="T44" fmla="*/ 8 w 116"/>
                <a:gd name="T45" fmla="*/ 57 h 114"/>
                <a:gd name="T46" fmla="*/ 58 w 116"/>
                <a:gd name="T47" fmla="*/ 106 h 114"/>
                <a:gd name="T48" fmla="*/ 4 w 116"/>
                <a:gd name="T49" fmla="*/ 57 h 114"/>
                <a:gd name="T50" fmla="*/ 19 w 116"/>
                <a:gd name="T51" fmla="*/ 93 h 114"/>
                <a:gd name="T52" fmla="*/ 19 w 116"/>
                <a:gd name="T53" fmla="*/ 93 h 114"/>
                <a:gd name="T54" fmla="*/ 4 w 116"/>
                <a:gd name="T55" fmla="*/ 57 h 114"/>
                <a:gd name="T56" fmla="*/ 4 w 116"/>
                <a:gd name="T57" fmla="*/ 57 h 114"/>
                <a:gd name="T58" fmla="*/ 99 w 116"/>
                <a:gd name="T59" fmla="*/ 91 h 114"/>
                <a:gd name="T60" fmla="*/ 112 w 116"/>
                <a:gd name="T61" fmla="*/ 57 h 114"/>
                <a:gd name="T62" fmla="*/ 112 w 116"/>
                <a:gd name="T63" fmla="*/ 57 h 114"/>
                <a:gd name="T64" fmla="*/ 99 w 116"/>
                <a:gd name="T65" fmla="*/ 91 h 114"/>
                <a:gd name="T66" fmla="*/ 112 w 116"/>
                <a:gd name="T67" fmla="*/ 57 h 114"/>
                <a:gd name="T68" fmla="*/ 97 w 116"/>
                <a:gd name="T69" fmla="*/ 20 h 114"/>
                <a:gd name="T70" fmla="*/ 97 w 116"/>
                <a:gd name="T71" fmla="*/ 20 h 114"/>
                <a:gd name="T72" fmla="*/ 112 w 116"/>
                <a:gd name="T73" fmla="*/ 57 h 114"/>
                <a:gd name="T74" fmla="*/ 4 w 116"/>
                <a:gd name="T75" fmla="*/ 57 h 114"/>
                <a:gd name="T76" fmla="*/ 20 w 116"/>
                <a:gd name="T77" fmla="*/ 19 h 114"/>
                <a:gd name="T78" fmla="*/ 20 w 116"/>
                <a:gd name="T79" fmla="*/ 19 h 114"/>
                <a:gd name="T80" fmla="*/ 4 w 116"/>
                <a:gd name="T81" fmla="*/ 57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6" h="114">
                  <a:moveTo>
                    <a:pt x="0" y="57"/>
                  </a:moveTo>
                  <a:cubicBezTo>
                    <a:pt x="0" y="25"/>
                    <a:pt x="26" y="0"/>
                    <a:pt x="58" y="0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90" y="0"/>
                    <a:pt x="116" y="25"/>
                    <a:pt x="116" y="57"/>
                  </a:cubicBezTo>
                  <a:cubicBezTo>
                    <a:pt x="116" y="57"/>
                    <a:pt x="116" y="57"/>
                    <a:pt x="116" y="57"/>
                  </a:cubicBezTo>
                  <a:cubicBezTo>
                    <a:pt x="116" y="88"/>
                    <a:pt x="90" y="114"/>
                    <a:pt x="58" y="114"/>
                  </a:cubicBezTo>
                  <a:cubicBezTo>
                    <a:pt x="58" y="114"/>
                    <a:pt x="58" y="114"/>
                    <a:pt x="58" y="114"/>
                  </a:cubicBezTo>
                  <a:cubicBezTo>
                    <a:pt x="26" y="114"/>
                    <a:pt x="0" y="88"/>
                    <a:pt x="0" y="57"/>
                  </a:cubicBezTo>
                  <a:close/>
                  <a:moveTo>
                    <a:pt x="58" y="110"/>
                  </a:moveTo>
                  <a:cubicBezTo>
                    <a:pt x="59" y="110"/>
                    <a:pt x="61" y="110"/>
                    <a:pt x="62" y="109"/>
                  </a:cubicBezTo>
                  <a:cubicBezTo>
                    <a:pt x="62" y="109"/>
                    <a:pt x="62" y="109"/>
                    <a:pt x="62" y="109"/>
                  </a:cubicBezTo>
                  <a:cubicBezTo>
                    <a:pt x="61" y="110"/>
                    <a:pt x="59" y="110"/>
                    <a:pt x="58" y="110"/>
                  </a:cubicBezTo>
                  <a:cubicBezTo>
                    <a:pt x="58" y="110"/>
                    <a:pt x="58" y="110"/>
                    <a:pt x="58" y="110"/>
                  </a:cubicBezTo>
                  <a:cubicBezTo>
                    <a:pt x="57" y="110"/>
                    <a:pt x="55" y="110"/>
                    <a:pt x="54" y="109"/>
                  </a:cubicBezTo>
                  <a:cubicBezTo>
                    <a:pt x="54" y="109"/>
                    <a:pt x="54" y="109"/>
                    <a:pt x="54" y="109"/>
                  </a:cubicBezTo>
                  <a:cubicBezTo>
                    <a:pt x="55" y="110"/>
                    <a:pt x="57" y="110"/>
                    <a:pt x="58" y="110"/>
                  </a:cubicBezTo>
                  <a:close/>
                  <a:moveTo>
                    <a:pt x="58" y="106"/>
                  </a:moveTo>
                  <a:cubicBezTo>
                    <a:pt x="85" y="106"/>
                    <a:pt x="108" y="84"/>
                    <a:pt x="108" y="57"/>
                  </a:cubicBezTo>
                  <a:cubicBezTo>
                    <a:pt x="108" y="57"/>
                    <a:pt x="108" y="57"/>
                    <a:pt x="108" y="57"/>
                  </a:cubicBezTo>
                  <a:cubicBezTo>
                    <a:pt x="108" y="30"/>
                    <a:pt x="85" y="8"/>
                    <a:pt x="58" y="8"/>
                  </a:cubicBezTo>
                  <a:cubicBezTo>
                    <a:pt x="58" y="8"/>
                    <a:pt x="58" y="8"/>
                    <a:pt x="58" y="8"/>
                  </a:cubicBezTo>
                  <a:cubicBezTo>
                    <a:pt x="30" y="8"/>
                    <a:pt x="8" y="30"/>
                    <a:pt x="8" y="57"/>
                  </a:cubicBezTo>
                  <a:cubicBezTo>
                    <a:pt x="8" y="57"/>
                    <a:pt x="8" y="57"/>
                    <a:pt x="8" y="57"/>
                  </a:cubicBezTo>
                  <a:cubicBezTo>
                    <a:pt x="8" y="84"/>
                    <a:pt x="30" y="106"/>
                    <a:pt x="58" y="106"/>
                  </a:cubicBezTo>
                  <a:close/>
                  <a:moveTo>
                    <a:pt x="4" y="57"/>
                  </a:moveTo>
                  <a:cubicBezTo>
                    <a:pt x="4" y="71"/>
                    <a:pt x="10" y="84"/>
                    <a:pt x="19" y="93"/>
                  </a:cubicBezTo>
                  <a:cubicBezTo>
                    <a:pt x="19" y="93"/>
                    <a:pt x="19" y="93"/>
                    <a:pt x="19" y="93"/>
                  </a:cubicBezTo>
                  <a:cubicBezTo>
                    <a:pt x="10" y="84"/>
                    <a:pt x="4" y="71"/>
                    <a:pt x="4" y="57"/>
                  </a:cubicBezTo>
                  <a:cubicBezTo>
                    <a:pt x="4" y="57"/>
                    <a:pt x="4" y="57"/>
                    <a:pt x="4" y="57"/>
                  </a:cubicBezTo>
                  <a:close/>
                  <a:moveTo>
                    <a:pt x="99" y="91"/>
                  </a:moveTo>
                  <a:cubicBezTo>
                    <a:pt x="107" y="82"/>
                    <a:pt x="112" y="70"/>
                    <a:pt x="112" y="57"/>
                  </a:cubicBezTo>
                  <a:cubicBezTo>
                    <a:pt x="112" y="57"/>
                    <a:pt x="112" y="57"/>
                    <a:pt x="112" y="57"/>
                  </a:cubicBezTo>
                  <a:cubicBezTo>
                    <a:pt x="112" y="70"/>
                    <a:pt x="107" y="82"/>
                    <a:pt x="99" y="91"/>
                  </a:cubicBezTo>
                  <a:close/>
                  <a:moveTo>
                    <a:pt x="112" y="57"/>
                  </a:moveTo>
                  <a:cubicBezTo>
                    <a:pt x="112" y="43"/>
                    <a:pt x="106" y="30"/>
                    <a:pt x="97" y="20"/>
                  </a:cubicBezTo>
                  <a:cubicBezTo>
                    <a:pt x="97" y="20"/>
                    <a:pt x="97" y="20"/>
                    <a:pt x="97" y="20"/>
                  </a:cubicBezTo>
                  <a:cubicBezTo>
                    <a:pt x="106" y="30"/>
                    <a:pt x="112" y="43"/>
                    <a:pt x="112" y="57"/>
                  </a:cubicBezTo>
                  <a:close/>
                  <a:moveTo>
                    <a:pt x="4" y="57"/>
                  </a:moveTo>
                  <a:cubicBezTo>
                    <a:pt x="4" y="42"/>
                    <a:pt x="10" y="29"/>
                    <a:pt x="20" y="19"/>
                  </a:cubicBezTo>
                  <a:cubicBezTo>
                    <a:pt x="20" y="19"/>
                    <a:pt x="20" y="19"/>
                    <a:pt x="20" y="19"/>
                  </a:cubicBezTo>
                  <a:cubicBezTo>
                    <a:pt x="10" y="29"/>
                    <a:pt x="4" y="42"/>
                    <a:pt x="4" y="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" name="Freeform 58"/>
            <p:cNvSpPr/>
            <p:nvPr/>
          </p:nvSpPr>
          <p:spPr bwMode="auto">
            <a:xfrm>
              <a:off x="1482" y="1766"/>
              <a:ext cx="12" cy="16"/>
            </a:xfrm>
            <a:custGeom>
              <a:avLst/>
              <a:gdLst>
                <a:gd name="T0" fmla="*/ 0 w 12"/>
                <a:gd name="T1" fmla="*/ 16 h 16"/>
                <a:gd name="T2" fmla="*/ 0 w 12"/>
                <a:gd name="T3" fmla="*/ 0 h 16"/>
                <a:gd name="T4" fmla="*/ 12 w 12"/>
                <a:gd name="T5" fmla="*/ 0 h 16"/>
                <a:gd name="T6" fmla="*/ 12 w 12"/>
                <a:gd name="T7" fmla="*/ 16 h 16"/>
                <a:gd name="T8" fmla="*/ 0 w 12"/>
                <a:gd name="T9" fmla="*/ 16 h 16"/>
                <a:gd name="T10" fmla="*/ 0 w 12"/>
                <a:gd name="T11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16">
                  <a:moveTo>
                    <a:pt x="0" y="16"/>
                  </a:moveTo>
                  <a:lnTo>
                    <a:pt x="0" y="0"/>
                  </a:lnTo>
                  <a:lnTo>
                    <a:pt x="12" y="0"/>
                  </a:lnTo>
                  <a:lnTo>
                    <a:pt x="12" y="16"/>
                  </a:lnTo>
                  <a:lnTo>
                    <a:pt x="0" y="16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" name="Freeform 59"/>
            <p:cNvSpPr/>
            <p:nvPr/>
          </p:nvSpPr>
          <p:spPr bwMode="auto">
            <a:xfrm>
              <a:off x="1474" y="1758"/>
              <a:ext cx="28" cy="32"/>
            </a:xfrm>
            <a:custGeom>
              <a:avLst/>
              <a:gdLst>
                <a:gd name="T0" fmla="*/ 20 w 28"/>
                <a:gd name="T1" fmla="*/ 32 h 32"/>
                <a:gd name="T2" fmla="*/ 8 w 28"/>
                <a:gd name="T3" fmla="*/ 32 h 32"/>
                <a:gd name="T4" fmla="*/ 8 w 28"/>
                <a:gd name="T5" fmla="*/ 24 h 32"/>
                <a:gd name="T6" fmla="*/ 16 w 28"/>
                <a:gd name="T7" fmla="*/ 24 h 32"/>
                <a:gd name="T8" fmla="*/ 8 w 28"/>
                <a:gd name="T9" fmla="*/ 24 h 32"/>
                <a:gd name="T10" fmla="*/ 8 w 28"/>
                <a:gd name="T11" fmla="*/ 32 h 32"/>
                <a:gd name="T12" fmla="*/ 0 w 28"/>
                <a:gd name="T13" fmla="*/ 32 h 32"/>
                <a:gd name="T14" fmla="*/ 0 w 28"/>
                <a:gd name="T15" fmla="*/ 0 h 32"/>
                <a:gd name="T16" fmla="*/ 8 w 28"/>
                <a:gd name="T17" fmla="*/ 0 h 32"/>
                <a:gd name="T18" fmla="*/ 28 w 28"/>
                <a:gd name="T19" fmla="*/ 0 h 32"/>
                <a:gd name="T20" fmla="*/ 28 w 28"/>
                <a:gd name="T21" fmla="*/ 32 h 32"/>
                <a:gd name="T22" fmla="*/ 20 w 28"/>
                <a:gd name="T23" fmla="*/ 32 h 32"/>
                <a:gd name="T24" fmla="*/ 20 w 28"/>
                <a:gd name="T25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" h="32">
                  <a:moveTo>
                    <a:pt x="20" y="32"/>
                  </a:moveTo>
                  <a:lnTo>
                    <a:pt x="8" y="32"/>
                  </a:lnTo>
                  <a:lnTo>
                    <a:pt x="8" y="24"/>
                  </a:lnTo>
                  <a:lnTo>
                    <a:pt x="16" y="24"/>
                  </a:lnTo>
                  <a:lnTo>
                    <a:pt x="8" y="24"/>
                  </a:lnTo>
                  <a:lnTo>
                    <a:pt x="8" y="32"/>
                  </a:lnTo>
                  <a:lnTo>
                    <a:pt x="0" y="32"/>
                  </a:lnTo>
                  <a:lnTo>
                    <a:pt x="0" y="0"/>
                  </a:lnTo>
                  <a:lnTo>
                    <a:pt x="8" y="0"/>
                  </a:lnTo>
                  <a:lnTo>
                    <a:pt x="28" y="0"/>
                  </a:lnTo>
                  <a:lnTo>
                    <a:pt x="28" y="32"/>
                  </a:lnTo>
                  <a:lnTo>
                    <a:pt x="20" y="32"/>
                  </a:lnTo>
                  <a:lnTo>
                    <a:pt x="20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" name="Freeform 60"/>
            <p:cNvSpPr/>
            <p:nvPr/>
          </p:nvSpPr>
          <p:spPr bwMode="auto">
            <a:xfrm>
              <a:off x="1382" y="1870"/>
              <a:ext cx="44" cy="35"/>
            </a:xfrm>
            <a:custGeom>
              <a:avLst/>
              <a:gdLst>
                <a:gd name="T0" fmla="*/ 0 w 44"/>
                <a:gd name="T1" fmla="*/ 23 h 35"/>
                <a:gd name="T2" fmla="*/ 36 w 44"/>
                <a:gd name="T3" fmla="*/ 0 h 35"/>
                <a:gd name="T4" fmla="*/ 44 w 44"/>
                <a:gd name="T5" fmla="*/ 12 h 35"/>
                <a:gd name="T6" fmla="*/ 12 w 44"/>
                <a:gd name="T7" fmla="*/ 35 h 35"/>
                <a:gd name="T8" fmla="*/ 0 w 44"/>
                <a:gd name="T9" fmla="*/ 23 h 35"/>
                <a:gd name="T10" fmla="*/ 0 w 44"/>
                <a:gd name="T11" fmla="*/ 23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" h="35">
                  <a:moveTo>
                    <a:pt x="0" y="23"/>
                  </a:moveTo>
                  <a:lnTo>
                    <a:pt x="36" y="0"/>
                  </a:lnTo>
                  <a:lnTo>
                    <a:pt x="44" y="12"/>
                  </a:lnTo>
                  <a:lnTo>
                    <a:pt x="12" y="35"/>
                  </a:lnTo>
                  <a:lnTo>
                    <a:pt x="0" y="23"/>
                  </a:lnTo>
                  <a:lnTo>
                    <a:pt x="0" y="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" name="Freeform 61"/>
            <p:cNvSpPr/>
            <p:nvPr/>
          </p:nvSpPr>
          <p:spPr bwMode="auto">
            <a:xfrm>
              <a:off x="1374" y="1858"/>
              <a:ext cx="64" cy="59"/>
            </a:xfrm>
            <a:custGeom>
              <a:avLst/>
              <a:gdLst>
                <a:gd name="T0" fmla="*/ 4 w 64"/>
                <a:gd name="T1" fmla="*/ 39 h 59"/>
                <a:gd name="T2" fmla="*/ 8 w 64"/>
                <a:gd name="T3" fmla="*/ 35 h 59"/>
                <a:gd name="T4" fmla="*/ 12 w 64"/>
                <a:gd name="T5" fmla="*/ 43 h 59"/>
                <a:gd name="T6" fmla="*/ 8 w 64"/>
                <a:gd name="T7" fmla="*/ 35 h 59"/>
                <a:gd name="T8" fmla="*/ 4 w 64"/>
                <a:gd name="T9" fmla="*/ 39 h 59"/>
                <a:gd name="T10" fmla="*/ 0 w 64"/>
                <a:gd name="T11" fmla="*/ 32 h 59"/>
                <a:gd name="T12" fmla="*/ 48 w 64"/>
                <a:gd name="T13" fmla="*/ 0 h 59"/>
                <a:gd name="T14" fmla="*/ 64 w 64"/>
                <a:gd name="T15" fmla="*/ 28 h 59"/>
                <a:gd name="T16" fmla="*/ 16 w 64"/>
                <a:gd name="T17" fmla="*/ 59 h 59"/>
                <a:gd name="T18" fmla="*/ 4 w 64"/>
                <a:gd name="T19" fmla="*/ 39 h 59"/>
                <a:gd name="T20" fmla="*/ 4 w 64"/>
                <a:gd name="T21" fmla="*/ 3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4" h="59">
                  <a:moveTo>
                    <a:pt x="4" y="39"/>
                  </a:moveTo>
                  <a:lnTo>
                    <a:pt x="8" y="35"/>
                  </a:lnTo>
                  <a:lnTo>
                    <a:pt x="12" y="43"/>
                  </a:lnTo>
                  <a:lnTo>
                    <a:pt x="8" y="35"/>
                  </a:lnTo>
                  <a:lnTo>
                    <a:pt x="4" y="39"/>
                  </a:lnTo>
                  <a:lnTo>
                    <a:pt x="0" y="32"/>
                  </a:lnTo>
                  <a:lnTo>
                    <a:pt x="48" y="0"/>
                  </a:lnTo>
                  <a:lnTo>
                    <a:pt x="64" y="28"/>
                  </a:lnTo>
                  <a:lnTo>
                    <a:pt x="16" y="59"/>
                  </a:lnTo>
                  <a:lnTo>
                    <a:pt x="4" y="39"/>
                  </a:lnTo>
                  <a:lnTo>
                    <a:pt x="4" y="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" name="Freeform 62"/>
            <p:cNvSpPr/>
            <p:nvPr/>
          </p:nvSpPr>
          <p:spPr bwMode="auto">
            <a:xfrm>
              <a:off x="1454" y="1882"/>
              <a:ext cx="224" cy="139"/>
            </a:xfrm>
            <a:custGeom>
              <a:avLst/>
              <a:gdLst>
                <a:gd name="T0" fmla="*/ 23 w 56"/>
                <a:gd name="T1" fmla="*/ 31 h 35"/>
                <a:gd name="T2" fmla="*/ 52 w 56"/>
                <a:gd name="T3" fmla="*/ 17 h 35"/>
                <a:gd name="T4" fmla="*/ 51 w 56"/>
                <a:gd name="T5" fmla="*/ 16 h 35"/>
                <a:gd name="T6" fmla="*/ 51 w 56"/>
                <a:gd name="T7" fmla="*/ 16 h 35"/>
                <a:gd name="T8" fmla="*/ 47 w 56"/>
                <a:gd name="T9" fmla="*/ 10 h 35"/>
                <a:gd name="T10" fmla="*/ 47 w 56"/>
                <a:gd name="T11" fmla="*/ 10 h 35"/>
                <a:gd name="T12" fmla="*/ 28 w 56"/>
                <a:gd name="T13" fmla="*/ 4 h 35"/>
                <a:gd name="T14" fmla="*/ 28 w 56"/>
                <a:gd name="T15" fmla="*/ 4 h 35"/>
                <a:gd name="T16" fmla="*/ 27 w 56"/>
                <a:gd name="T17" fmla="*/ 4 h 35"/>
                <a:gd name="T18" fmla="*/ 27 w 56"/>
                <a:gd name="T19" fmla="*/ 4 h 35"/>
                <a:gd name="T20" fmla="*/ 14 w 56"/>
                <a:gd name="T21" fmla="*/ 11 h 35"/>
                <a:gd name="T22" fmla="*/ 14 w 56"/>
                <a:gd name="T23" fmla="*/ 11 h 35"/>
                <a:gd name="T24" fmla="*/ 2 w 56"/>
                <a:gd name="T25" fmla="*/ 17 h 35"/>
                <a:gd name="T26" fmla="*/ 2 w 56"/>
                <a:gd name="T27" fmla="*/ 17 h 35"/>
                <a:gd name="T28" fmla="*/ 0 w 56"/>
                <a:gd name="T29" fmla="*/ 14 h 35"/>
                <a:gd name="T30" fmla="*/ 12 w 56"/>
                <a:gd name="T31" fmla="*/ 7 h 35"/>
                <a:gd name="T32" fmla="*/ 12 w 56"/>
                <a:gd name="T33" fmla="*/ 7 h 35"/>
                <a:gd name="T34" fmla="*/ 27 w 56"/>
                <a:gd name="T35" fmla="*/ 0 h 35"/>
                <a:gd name="T36" fmla="*/ 27 w 56"/>
                <a:gd name="T37" fmla="*/ 0 h 35"/>
                <a:gd name="T38" fmla="*/ 28 w 56"/>
                <a:gd name="T39" fmla="*/ 0 h 35"/>
                <a:gd name="T40" fmla="*/ 28 w 56"/>
                <a:gd name="T41" fmla="*/ 0 h 35"/>
                <a:gd name="T42" fmla="*/ 50 w 56"/>
                <a:gd name="T43" fmla="*/ 7 h 35"/>
                <a:gd name="T44" fmla="*/ 50 w 56"/>
                <a:gd name="T45" fmla="*/ 7 h 35"/>
                <a:gd name="T46" fmla="*/ 56 w 56"/>
                <a:gd name="T47" fmla="*/ 18 h 35"/>
                <a:gd name="T48" fmla="*/ 56 w 56"/>
                <a:gd name="T49" fmla="*/ 18 h 35"/>
                <a:gd name="T50" fmla="*/ 56 w 56"/>
                <a:gd name="T51" fmla="*/ 19 h 35"/>
                <a:gd name="T52" fmla="*/ 25 w 56"/>
                <a:gd name="T53" fmla="*/ 35 h 35"/>
                <a:gd name="T54" fmla="*/ 23 w 56"/>
                <a:gd name="T55" fmla="*/ 31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56" h="35">
                  <a:moveTo>
                    <a:pt x="23" y="31"/>
                  </a:moveTo>
                  <a:cubicBezTo>
                    <a:pt x="52" y="17"/>
                    <a:pt x="52" y="17"/>
                    <a:pt x="52" y="17"/>
                  </a:cubicBezTo>
                  <a:cubicBezTo>
                    <a:pt x="51" y="17"/>
                    <a:pt x="51" y="16"/>
                    <a:pt x="51" y="16"/>
                  </a:cubicBezTo>
                  <a:cubicBezTo>
                    <a:pt x="51" y="16"/>
                    <a:pt x="51" y="16"/>
                    <a:pt x="51" y="16"/>
                  </a:cubicBezTo>
                  <a:cubicBezTo>
                    <a:pt x="50" y="14"/>
                    <a:pt x="49" y="12"/>
                    <a:pt x="47" y="10"/>
                  </a:cubicBezTo>
                  <a:cubicBezTo>
                    <a:pt x="47" y="10"/>
                    <a:pt x="47" y="10"/>
                    <a:pt x="47" y="10"/>
                  </a:cubicBezTo>
                  <a:cubicBezTo>
                    <a:pt x="45" y="7"/>
                    <a:pt x="31" y="3"/>
                    <a:pt x="28" y="4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4"/>
                    <a:pt x="28" y="4"/>
                    <a:pt x="27" y="4"/>
                  </a:cubicBezTo>
                  <a:cubicBezTo>
                    <a:pt x="27" y="4"/>
                    <a:pt x="27" y="4"/>
                    <a:pt x="27" y="4"/>
                  </a:cubicBezTo>
                  <a:cubicBezTo>
                    <a:pt x="27" y="4"/>
                    <a:pt x="20" y="7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8" y="14"/>
                    <a:pt x="2" y="17"/>
                    <a:pt x="2" y="17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6" y="11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8" y="4"/>
                    <a:pt x="24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33" y="0"/>
                    <a:pt x="45" y="3"/>
                    <a:pt x="50" y="7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5" y="12"/>
                    <a:pt x="56" y="18"/>
                    <a:pt x="56" y="18"/>
                  </a:cubicBezTo>
                  <a:cubicBezTo>
                    <a:pt x="56" y="18"/>
                    <a:pt x="56" y="18"/>
                    <a:pt x="56" y="18"/>
                  </a:cubicBezTo>
                  <a:cubicBezTo>
                    <a:pt x="56" y="19"/>
                    <a:pt x="56" y="19"/>
                    <a:pt x="56" y="19"/>
                  </a:cubicBezTo>
                  <a:cubicBezTo>
                    <a:pt x="25" y="35"/>
                    <a:pt x="25" y="35"/>
                    <a:pt x="25" y="35"/>
                  </a:cubicBezTo>
                  <a:cubicBezTo>
                    <a:pt x="23" y="31"/>
                    <a:pt x="23" y="31"/>
                    <a:pt x="23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" name="Freeform 63"/>
            <p:cNvSpPr>
              <a:spLocks noEditPoints="1"/>
            </p:cNvSpPr>
            <p:nvPr/>
          </p:nvSpPr>
          <p:spPr bwMode="auto">
            <a:xfrm>
              <a:off x="1442" y="1874"/>
              <a:ext cx="248" cy="155"/>
            </a:xfrm>
            <a:custGeom>
              <a:avLst/>
              <a:gdLst>
                <a:gd name="T0" fmla="*/ 26 w 62"/>
                <a:gd name="T1" fmla="*/ 33 h 39"/>
                <a:gd name="T2" fmla="*/ 26 w 62"/>
                <a:gd name="T3" fmla="*/ 33 h 39"/>
                <a:gd name="T4" fmla="*/ 23 w 62"/>
                <a:gd name="T5" fmla="*/ 32 h 39"/>
                <a:gd name="T6" fmla="*/ 49 w 62"/>
                <a:gd name="T7" fmla="*/ 13 h 39"/>
                <a:gd name="T8" fmla="*/ 31 w 62"/>
                <a:gd name="T9" fmla="*/ 8 h 39"/>
                <a:gd name="T10" fmla="*/ 31 w 62"/>
                <a:gd name="T11" fmla="*/ 8 h 39"/>
                <a:gd name="T12" fmla="*/ 31 w 62"/>
                <a:gd name="T13" fmla="*/ 8 h 39"/>
                <a:gd name="T14" fmla="*/ 31 w 62"/>
                <a:gd name="T15" fmla="*/ 8 h 39"/>
                <a:gd name="T16" fmla="*/ 30 w 62"/>
                <a:gd name="T17" fmla="*/ 8 h 39"/>
                <a:gd name="T18" fmla="*/ 26 w 62"/>
                <a:gd name="T19" fmla="*/ 10 h 39"/>
                <a:gd name="T20" fmla="*/ 18 w 62"/>
                <a:gd name="T21" fmla="*/ 14 h 39"/>
                <a:gd name="T22" fmla="*/ 6 w 62"/>
                <a:gd name="T23" fmla="*/ 21 h 39"/>
                <a:gd name="T24" fmla="*/ 4 w 62"/>
                <a:gd name="T25" fmla="*/ 22 h 39"/>
                <a:gd name="T26" fmla="*/ 2 w 62"/>
                <a:gd name="T27" fmla="*/ 14 h 39"/>
                <a:gd name="T28" fmla="*/ 3 w 62"/>
                <a:gd name="T29" fmla="*/ 14 h 39"/>
                <a:gd name="T30" fmla="*/ 6 w 62"/>
                <a:gd name="T31" fmla="*/ 12 h 39"/>
                <a:gd name="T32" fmla="*/ 14 w 62"/>
                <a:gd name="T33" fmla="*/ 7 h 39"/>
                <a:gd name="T34" fmla="*/ 30 w 62"/>
                <a:gd name="T35" fmla="*/ 0 h 39"/>
                <a:gd name="T36" fmla="*/ 31 w 62"/>
                <a:gd name="T37" fmla="*/ 0 h 39"/>
                <a:gd name="T38" fmla="*/ 55 w 62"/>
                <a:gd name="T39" fmla="*/ 8 h 39"/>
                <a:gd name="T40" fmla="*/ 61 w 62"/>
                <a:gd name="T41" fmla="*/ 19 h 39"/>
                <a:gd name="T42" fmla="*/ 62 w 62"/>
                <a:gd name="T43" fmla="*/ 23 h 39"/>
                <a:gd name="T44" fmla="*/ 24 w 62"/>
                <a:gd name="T45" fmla="*/ 34 h 39"/>
                <a:gd name="T46" fmla="*/ 57 w 62"/>
                <a:gd name="T47" fmla="*/ 20 h 39"/>
                <a:gd name="T48" fmla="*/ 57 w 62"/>
                <a:gd name="T49" fmla="*/ 20 h 39"/>
                <a:gd name="T50" fmla="*/ 56 w 62"/>
                <a:gd name="T51" fmla="*/ 17 h 39"/>
                <a:gd name="T52" fmla="*/ 56 w 62"/>
                <a:gd name="T53" fmla="*/ 19 h 39"/>
                <a:gd name="T54" fmla="*/ 56 w 62"/>
                <a:gd name="T55" fmla="*/ 17 h 39"/>
                <a:gd name="T56" fmla="*/ 52 w 62"/>
                <a:gd name="T57" fmla="*/ 11 h 39"/>
                <a:gd name="T58" fmla="*/ 56 w 62"/>
                <a:gd name="T59" fmla="*/ 17 h 39"/>
                <a:gd name="T60" fmla="*/ 2 w 62"/>
                <a:gd name="T61" fmla="*/ 14 h 39"/>
                <a:gd name="T62" fmla="*/ 52 w 62"/>
                <a:gd name="T63" fmla="*/ 11 h 39"/>
                <a:gd name="T64" fmla="*/ 52 w 62"/>
                <a:gd name="T65" fmla="*/ 11 h 39"/>
                <a:gd name="T66" fmla="*/ 23 w 62"/>
                <a:gd name="T67" fmla="*/ 7 h 39"/>
                <a:gd name="T68" fmla="*/ 28 w 62"/>
                <a:gd name="T69" fmla="*/ 5 h 39"/>
                <a:gd name="T70" fmla="*/ 39 w 62"/>
                <a:gd name="T71" fmla="*/ 5 h 39"/>
                <a:gd name="T72" fmla="*/ 32 w 62"/>
                <a:gd name="T73" fmla="*/ 4 h 39"/>
                <a:gd name="T74" fmla="*/ 28 w 62"/>
                <a:gd name="T75" fmla="*/ 4 h 39"/>
                <a:gd name="T76" fmla="*/ 28 w 62"/>
                <a:gd name="T77" fmla="*/ 4 h 39"/>
                <a:gd name="T78" fmla="*/ 30 w 62"/>
                <a:gd name="T79" fmla="*/ 4 h 39"/>
                <a:gd name="T80" fmla="*/ 30 w 62"/>
                <a:gd name="T81" fmla="*/ 4 h 39"/>
                <a:gd name="T82" fmla="*/ 30 w 62"/>
                <a:gd name="T83" fmla="*/ 4 h 39"/>
                <a:gd name="T84" fmla="*/ 30 w 62"/>
                <a:gd name="T85" fmla="*/ 4 h 39"/>
                <a:gd name="T86" fmla="*/ 30 w 62"/>
                <a:gd name="T87" fmla="*/ 4 h 39"/>
                <a:gd name="T88" fmla="*/ 30 w 62"/>
                <a:gd name="T89" fmla="*/ 4 h 39"/>
                <a:gd name="T90" fmla="*/ 30 w 62"/>
                <a:gd name="T91" fmla="*/ 4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62" h="39">
                  <a:moveTo>
                    <a:pt x="24" y="34"/>
                  </a:moveTo>
                  <a:cubicBezTo>
                    <a:pt x="26" y="33"/>
                    <a:pt x="26" y="33"/>
                    <a:pt x="26" y="33"/>
                  </a:cubicBezTo>
                  <a:cubicBezTo>
                    <a:pt x="27" y="35"/>
                    <a:pt x="27" y="35"/>
                    <a:pt x="27" y="35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52" y="18"/>
                    <a:pt x="52" y="18"/>
                    <a:pt x="52" y="18"/>
                  </a:cubicBezTo>
                  <a:cubicBezTo>
                    <a:pt x="51" y="17"/>
                    <a:pt x="50" y="15"/>
                    <a:pt x="49" y="13"/>
                  </a:cubicBezTo>
                  <a:cubicBezTo>
                    <a:pt x="49" y="13"/>
                    <a:pt x="49" y="13"/>
                    <a:pt x="49" y="13"/>
                  </a:cubicBezTo>
                  <a:cubicBezTo>
                    <a:pt x="48" y="12"/>
                    <a:pt x="34" y="7"/>
                    <a:pt x="31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29" y="8"/>
                    <a:pt x="28" y="9"/>
                    <a:pt x="26" y="10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4" y="11"/>
                    <a:pt x="21" y="13"/>
                    <a:pt x="18" y="14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2" y="17"/>
                    <a:pt x="7" y="21"/>
                    <a:pt x="6" y="21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4" y="13"/>
                    <a:pt x="5" y="13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8" y="11"/>
                    <a:pt x="11" y="9"/>
                    <a:pt x="14" y="7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20" y="4"/>
                    <a:pt x="26" y="0"/>
                    <a:pt x="30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0" y="0"/>
                    <a:pt x="30" y="0"/>
                    <a:pt x="31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6" y="0"/>
                    <a:pt x="49" y="3"/>
                    <a:pt x="55" y="8"/>
                  </a:cubicBezTo>
                  <a:cubicBezTo>
                    <a:pt x="55" y="8"/>
                    <a:pt x="55" y="8"/>
                    <a:pt x="55" y="8"/>
                  </a:cubicBezTo>
                  <a:cubicBezTo>
                    <a:pt x="59" y="12"/>
                    <a:pt x="61" y="18"/>
                    <a:pt x="61" y="19"/>
                  </a:cubicBezTo>
                  <a:cubicBezTo>
                    <a:pt x="61" y="19"/>
                    <a:pt x="61" y="19"/>
                    <a:pt x="61" y="19"/>
                  </a:cubicBezTo>
                  <a:cubicBezTo>
                    <a:pt x="61" y="19"/>
                    <a:pt x="61" y="19"/>
                    <a:pt x="61" y="19"/>
                  </a:cubicBezTo>
                  <a:cubicBezTo>
                    <a:pt x="62" y="23"/>
                    <a:pt x="62" y="23"/>
                    <a:pt x="62" y="23"/>
                  </a:cubicBezTo>
                  <a:cubicBezTo>
                    <a:pt x="27" y="39"/>
                    <a:pt x="27" y="39"/>
                    <a:pt x="27" y="39"/>
                  </a:cubicBezTo>
                  <a:cubicBezTo>
                    <a:pt x="24" y="34"/>
                    <a:pt x="24" y="34"/>
                    <a:pt x="24" y="34"/>
                  </a:cubicBezTo>
                  <a:close/>
                  <a:moveTo>
                    <a:pt x="29" y="34"/>
                  </a:moveTo>
                  <a:cubicBezTo>
                    <a:pt x="57" y="20"/>
                    <a:pt x="57" y="20"/>
                    <a:pt x="57" y="20"/>
                  </a:cubicBezTo>
                  <a:cubicBezTo>
                    <a:pt x="57" y="20"/>
                    <a:pt x="57" y="20"/>
                    <a:pt x="57" y="20"/>
                  </a:cubicBezTo>
                  <a:cubicBezTo>
                    <a:pt x="57" y="20"/>
                    <a:pt x="57" y="20"/>
                    <a:pt x="57" y="20"/>
                  </a:cubicBezTo>
                  <a:cubicBezTo>
                    <a:pt x="29" y="34"/>
                    <a:pt x="29" y="34"/>
                    <a:pt x="29" y="34"/>
                  </a:cubicBezTo>
                  <a:close/>
                  <a:moveTo>
                    <a:pt x="56" y="17"/>
                  </a:moveTo>
                  <a:cubicBezTo>
                    <a:pt x="56" y="18"/>
                    <a:pt x="56" y="18"/>
                    <a:pt x="56" y="19"/>
                  </a:cubicBezTo>
                  <a:cubicBezTo>
                    <a:pt x="56" y="19"/>
                    <a:pt x="56" y="19"/>
                    <a:pt x="56" y="19"/>
                  </a:cubicBezTo>
                  <a:cubicBezTo>
                    <a:pt x="57" y="19"/>
                    <a:pt x="57" y="19"/>
                    <a:pt x="57" y="19"/>
                  </a:cubicBezTo>
                  <a:cubicBezTo>
                    <a:pt x="56" y="18"/>
                    <a:pt x="56" y="18"/>
                    <a:pt x="56" y="17"/>
                  </a:cubicBezTo>
                  <a:cubicBezTo>
                    <a:pt x="56" y="17"/>
                    <a:pt x="56" y="17"/>
                    <a:pt x="56" y="17"/>
                  </a:cubicBezTo>
                  <a:cubicBezTo>
                    <a:pt x="55" y="15"/>
                    <a:pt x="54" y="13"/>
                    <a:pt x="52" y="11"/>
                  </a:cubicBezTo>
                  <a:cubicBezTo>
                    <a:pt x="52" y="11"/>
                    <a:pt x="52" y="11"/>
                    <a:pt x="52" y="11"/>
                  </a:cubicBezTo>
                  <a:cubicBezTo>
                    <a:pt x="54" y="13"/>
                    <a:pt x="55" y="15"/>
                    <a:pt x="56" y="17"/>
                  </a:cubicBezTo>
                  <a:close/>
                  <a:moveTo>
                    <a:pt x="2" y="14"/>
                  </a:moveTo>
                  <a:cubicBezTo>
                    <a:pt x="2" y="14"/>
                    <a:pt x="2" y="14"/>
                    <a:pt x="2" y="14"/>
                  </a:cubicBezTo>
                  <a:cubicBezTo>
                    <a:pt x="2" y="14"/>
                    <a:pt x="2" y="14"/>
                    <a:pt x="2" y="14"/>
                  </a:cubicBezTo>
                  <a:close/>
                  <a:moveTo>
                    <a:pt x="52" y="11"/>
                  </a:moveTo>
                  <a:cubicBezTo>
                    <a:pt x="52" y="11"/>
                    <a:pt x="52" y="11"/>
                    <a:pt x="52" y="11"/>
                  </a:cubicBezTo>
                  <a:cubicBezTo>
                    <a:pt x="52" y="11"/>
                    <a:pt x="52" y="11"/>
                    <a:pt x="52" y="11"/>
                  </a:cubicBezTo>
                  <a:cubicBezTo>
                    <a:pt x="52" y="11"/>
                    <a:pt x="52" y="11"/>
                    <a:pt x="52" y="11"/>
                  </a:cubicBezTo>
                  <a:close/>
                  <a:moveTo>
                    <a:pt x="23" y="7"/>
                  </a:moveTo>
                  <a:cubicBezTo>
                    <a:pt x="25" y="6"/>
                    <a:pt x="27" y="5"/>
                    <a:pt x="28" y="5"/>
                  </a:cubicBezTo>
                  <a:cubicBezTo>
                    <a:pt x="28" y="5"/>
                    <a:pt x="28" y="5"/>
                    <a:pt x="28" y="5"/>
                  </a:cubicBezTo>
                  <a:cubicBezTo>
                    <a:pt x="26" y="5"/>
                    <a:pt x="25" y="6"/>
                    <a:pt x="23" y="7"/>
                  </a:cubicBezTo>
                  <a:close/>
                  <a:moveTo>
                    <a:pt x="39" y="5"/>
                  </a:moveTo>
                  <a:cubicBezTo>
                    <a:pt x="36" y="4"/>
                    <a:pt x="34" y="4"/>
                    <a:pt x="32" y="4"/>
                  </a:cubicBezTo>
                  <a:cubicBezTo>
                    <a:pt x="32" y="4"/>
                    <a:pt x="32" y="4"/>
                    <a:pt x="32" y="4"/>
                  </a:cubicBezTo>
                  <a:cubicBezTo>
                    <a:pt x="34" y="4"/>
                    <a:pt x="36" y="4"/>
                    <a:pt x="39" y="5"/>
                  </a:cubicBezTo>
                  <a:close/>
                  <a:moveTo>
                    <a:pt x="28" y="4"/>
                  </a:moveTo>
                  <a:cubicBezTo>
                    <a:pt x="28" y="4"/>
                    <a:pt x="28" y="4"/>
                    <a:pt x="28" y="4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4"/>
                    <a:pt x="28" y="4"/>
                    <a:pt x="28" y="4"/>
                  </a:cubicBezTo>
                  <a:close/>
                  <a:moveTo>
                    <a:pt x="30" y="4"/>
                  </a:moveTo>
                  <a:cubicBezTo>
                    <a:pt x="30" y="4"/>
                    <a:pt x="30" y="4"/>
                    <a:pt x="30" y="4"/>
                  </a:cubicBezTo>
                  <a:cubicBezTo>
                    <a:pt x="30" y="4"/>
                    <a:pt x="30" y="4"/>
                    <a:pt x="30" y="4"/>
                  </a:cubicBezTo>
                  <a:cubicBezTo>
                    <a:pt x="30" y="4"/>
                    <a:pt x="30" y="4"/>
                    <a:pt x="30" y="4"/>
                  </a:cubicBezTo>
                  <a:cubicBezTo>
                    <a:pt x="30" y="4"/>
                    <a:pt x="30" y="4"/>
                    <a:pt x="30" y="4"/>
                  </a:cubicBezTo>
                  <a:close/>
                  <a:moveTo>
                    <a:pt x="30" y="4"/>
                  </a:moveTo>
                  <a:cubicBezTo>
                    <a:pt x="30" y="4"/>
                    <a:pt x="30" y="4"/>
                    <a:pt x="30" y="4"/>
                  </a:cubicBezTo>
                  <a:cubicBezTo>
                    <a:pt x="30" y="4"/>
                    <a:pt x="30" y="4"/>
                    <a:pt x="30" y="4"/>
                  </a:cubicBezTo>
                  <a:cubicBezTo>
                    <a:pt x="30" y="4"/>
                    <a:pt x="30" y="4"/>
                    <a:pt x="30" y="4"/>
                  </a:cubicBezTo>
                  <a:cubicBezTo>
                    <a:pt x="30" y="4"/>
                    <a:pt x="30" y="4"/>
                    <a:pt x="30" y="4"/>
                  </a:cubicBezTo>
                  <a:cubicBezTo>
                    <a:pt x="30" y="4"/>
                    <a:pt x="30" y="4"/>
                    <a:pt x="30" y="4"/>
                  </a:cubicBezTo>
                  <a:cubicBezTo>
                    <a:pt x="30" y="4"/>
                    <a:pt x="30" y="4"/>
                    <a:pt x="30" y="4"/>
                  </a:cubicBezTo>
                  <a:cubicBezTo>
                    <a:pt x="30" y="4"/>
                    <a:pt x="30" y="4"/>
                    <a:pt x="3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" name="Freeform 64"/>
            <p:cNvSpPr/>
            <p:nvPr/>
          </p:nvSpPr>
          <p:spPr bwMode="auto">
            <a:xfrm>
              <a:off x="1490" y="1941"/>
              <a:ext cx="104" cy="68"/>
            </a:xfrm>
            <a:custGeom>
              <a:avLst/>
              <a:gdLst>
                <a:gd name="T0" fmla="*/ 12 w 26"/>
                <a:gd name="T1" fmla="*/ 11 h 17"/>
                <a:gd name="T2" fmla="*/ 12 w 26"/>
                <a:gd name="T3" fmla="*/ 10 h 17"/>
                <a:gd name="T4" fmla="*/ 12 w 26"/>
                <a:gd name="T5" fmla="*/ 10 h 17"/>
                <a:gd name="T6" fmla="*/ 12 w 26"/>
                <a:gd name="T7" fmla="*/ 8 h 17"/>
                <a:gd name="T8" fmla="*/ 12 w 26"/>
                <a:gd name="T9" fmla="*/ 8 h 17"/>
                <a:gd name="T10" fmla="*/ 10 w 26"/>
                <a:gd name="T11" fmla="*/ 5 h 17"/>
                <a:gd name="T12" fmla="*/ 10 w 26"/>
                <a:gd name="T13" fmla="*/ 5 h 17"/>
                <a:gd name="T14" fmla="*/ 8 w 26"/>
                <a:gd name="T15" fmla="*/ 4 h 17"/>
                <a:gd name="T16" fmla="*/ 8 w 26"/>
                <a:gd name="T17" fmla="*/ 4 h 17"/>
                <a:gd name="T18" fmla="*/ 5 w 26"/>
                <a:gd name="T19" fmla="*/ 6 h 17"/>
                <a:gd name="T20" fmla="*/ 5 w 26"/>
                <a:gd name="T21" fmla="*/ 6 h 17"/>
                <a:gd name="T22" fmla="*/ 3 w 26"/>
                <a:gd name="T23" fmla="*/ 8 h 17"/>
                <a:gd name="T24" fmla="*/ 3 w 26"/>
                <a:gd name="T25" fmla="*/ 8 h 17"/>
                <a:gd name="T26" fmla="*/ 0 w 26"/>
                <a:gd name="T27" fmla="*/ 6 h 17"/>
                <a:gd name="T28" fmla="*/ 8 w 26"/>
                <a:gd name="T29" fmla="*/ 0 h 17"/>
                <a:gd name="T30" fmla="*/ 8 w 26"/>
                <a:gd name="T31" fmla="*/ 0 h 17"/>
                <a:gd name="T32" fmla="*/ 12 w 26"/>
                <a:gd name="T33" fmla="*/ 2 h 17"/>
                <a:gd name="T34" fmla="*/ 12 w 26"/>
                <a:gd name="T35" fmla="*/ 2 h 17"/>
                <a:gd name="T36" fmla="*/ 15 w 26"/>
                <a:gd name="T37" fmla="*/ 4 h 17"/>
                <a:gd name="T38" fmla="*/ 15 w 26"/>
                <a:gd name="T39" fmla="*/ 4 h 17"/>
                <a:gd name="T40" fmla="*/ 16 w 26"/>
                <a:gd name="T41" fmla="*/ 4 h 17"/>
                <a:gd name="T42" fmla="*/ 16 w 26"/>
                <a:gd name="T43" fmla="*/ 4 h 17"/>
                <a:gd name="T44" fmla="*/ 19 w 26"/>
                <a:gd name="T45" fmla="*/ 4 h 17"/>
                <a:gd name="T46" fmla="*/ 19 w 26"/>
                <a:gd name="T47" fmla="*/ 4 h 17"/>
                <a:gd name="T48" fmla="*/ 25 w 26"/>
                <a:gd name="T49" fmla="*/ 13 h 17"/>
                <a:gd name="T50" fmla="*/ 25 w 26"/>
                <a:gd name="T51" fmla="*/ 13 h 17"/>
                <a:gd name="T52" fmla="*/ 25 w 26"/>
                <a:gd name="T53" fmla="*/ 14 h 17"/>
                <a:gd name="T54" fmla="*/ 25 w 26"/>
                <a:gd name="T55" fmla="*/ 14 h 17"/>
                <a:gd name="T56" fmla="*/ 21 w 26"/>
                <a:gd name="T57" fmla="*/ 14 h 17"/>
                <a:gd name="T58" fmla="*/ 21 w 26"/>
                <a:gd name="T59" fmla="*/ 13 h 17"/>
                <a:gd name="T60" fmla="*/ 21 w 26"/>
                <a:gd name="T61" fmla="*/ 13 h 17"/>
                <a:gd name="T62" fmla="*/ 18 w 26"/>
                <a:gd name="T63" fmla="*/ 8 h 17"/>
                <a:gd name="T64" fmla="*/ 18 w 26"/>
                <a:gd name="T65" fmla="*/ 8 h 17"/>
                <a:gd name="T66" fmla="*/ 16 w 26"/>
                <a:gd name="T67" fmla="*/ 8 h 17"/>
                <a:gd name="T68" fmla="*/ 16 w 26"/>
                <a:gd name="T69" fmla="*/ 8 h 17"/>
                <a:gd name="T70" fmla="*/ 16 w 26"/>
                <a:gd name="T71" fmla="*/ 8 h 17"/>
                <a:gd name="T72" fmla="*/ 16 w 26"/>
                <a:gd name="T73" fmla="*/ 8 h 17"/>
                <a:gd name="T74" fmla="*/ 16 w 26"/>
                <a:gd name="T75" fmla="*/ 9 h 17"/>
                <a:gd name="T76" fmla="*/ 16 w 26"/>
                <a:gd name="T77" fmla="*/ 9 h 17"/>
                <a:gd name="T78" fmla="*/ 15 w 26"/>
                <a:gd name="T79" fmla="*/ 12 h 17"/>
                <a:gd name="T80" fmla="*/ 15 w 26"/>
                <a:gd name="T81" fmla="*/ 12 h 17"/>
                <a:gd name="T82" fmla="*/ 12 w 26"/>
                <a:gd name="T83" fmla="*/ 17 h 17"/>
                <a:gd name="T84" fmla="*/ 12 w 26"/>
                <a:gd name="T85" fmla="*/ 11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6" h="17">
                  <a:moveTo>
                    <a:pt x="12" y="11"/>
                  </a:moveTo>
                  <a:cubicBezTo>
                    <a:pt x="12" y="11"/>
                    <a:pt x="12" y="10"/>
                    <a:pt x="12" y="10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2" y="9"/>
                    <a:pt x="12" y="8"/>
                    <a:pt x="12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2" y="7"/>
                    <a:pt x="11" y="6"/>
                    <a:pt x="10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9" y="4"/>
                    <a:pt x="9" y="4"/>
                    <a:pt x="8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7" y="4"/>
                    <a:pt x="6" y="5"/>
                    <a:pt x="5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4" y="7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3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0" y="0"/>
                    <a:pt x="11" y="1"/>
                    <a:pt x="12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3" y="3"/>
                    <a:pt x="14" y="3"/>
                    <a:pt x="15" y="4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5" y="4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7" y="4"/>
                    <a:pt x="18" y="4"/>
                    <a:pt x="19" y="4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25" y="7"/>
                    <a:pt x="26" y="12"/>
                    <a:pt x="25" y="13"/>
                  </a:cubicBezTo>
                  <a:cubicBezTo>
                    <a:pt x="25" y="13"/>
                    <a:pt x="25" y="13"/>
                    <a:pt x="25" y="13"/>
                  </a:cubicBezTo>
                  <a:cubicBezTo>
                    <a:pt x="25" y="14"/>
                    <a:pt x="25" y="14"/>
                    <a:pt x="25" y="14"/>
                  </a:cubicBezTo>
                  <a:cubicBezTo>
                    <a:pt x="25" y="14"/>
                    <a:pt x="25" y="14"/>
                    <a:pt x="25" y="14"/>
                  </a:cubicBezTo>
                  <a:cubicBezTo>
                    <a:pt x="21" y="14"/>
                    <a:pt x="21" y="14"/>
                    <a:pt x="21" y="14"/>
                  </a:cubicBezTo>
                  <a:cubicBezTo>
                    <a:pt x="21" y="14"/>
                    <a:pt x="21" y="13"/>
                    <a:pt x="21" y="13"/>
                  </a:cubicBezTo>
                  <a:cubicBezTo>
                    <a:pt x="21" y="13"/>
                    <a:pt x="21" y="13"/>
                    <a:pt x="21" y="13"/>
                  </a:cubicBezTo>
                  <a:cubicBezTo>
                    <a:pt x="21" y="12"/>
                    <a:pt x="21" y="10"/>
                    <a:pt x="18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7" y="8"/>
                    <a:pt x="17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6" y="9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6" y="10"/>
                    <a:pt x="16" y="11"/>
                    <a:pt x="15" y="1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2" y="11"/>
                    <a:pt x="12" y="11"/>
                    <a:pt x="12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" name="Freeform 65"/>
            <p:cNvSpPr>
              <a:spLocks noEditPoints="1"/>
            </p:cNvSpPr>
            <p:nvPr/>
          </p:nvSpPr>
          <p:spPr bwMode="auto">
            <a:xfrm>
              <a:off x="1470" y="1933"/>
              <a:ext cx="128" cy="100"/>
            </a:xfrm>
            <a:custGeom>
              <a:avLst/>
              <a:gdLst>
                <a:gd name="T0" fmla="*/ 15 w 32"/>
                <a:gd name="T1" fmla="*/ 12 h 25"/>
                <a:gd name="T2" fmla="*/ 15 w 32"/>
                <a:gd name="T3" fmla="*/ 10 h 25"/>
                <a:gd name="T4" fmla="*/ 13 w 32"/>
                <a:gd name="T5" fmla="*/ 8 h 25"/>
                <a:gd name="T6" fmla="*/ 13 w 32"/>
                <a:gd name="T7" fmla="*/ 8 h 25"/>
                <a:gd name="T8" fmla="*/ 13 w 32"/>
                <a:gd name="T9" fmla="*/ 8 h 25"/>
                <a:gd name="T10" fmla="*/ 13 w 32"/>
                <a:gd name="T11" fmla="*/ 8 h 25"/>
                <a:gd name="T12" fmla="*/ 12 w 32"/>
                <a:gd name="T13" fmla="*/ 8 h 25"/>
                <a:gd name="T14" fmla="*/ 11 w 32"/>
                <a:gd name="T15" fmla="*/ 9 h 25"/>
                <a:gd name="T16" fmla="*/ 10 w 32"/>
                <a:gd name="T17" fmla="*/ 11 h 25"/>
                <a:gd name="T18" fmla="*/ 0 w 32"/>
                <a:gd name="T19" fmla="*/ 7 h 25"/>
                <a:gd name="T20" fmla="*/ 4 w 32"/>
                <a:gd name="T21" fmla="*/ 6 h 25"/>
                <a:gd name="T22" fmla="*/ 6 w 32"/>
                <a:gd name="T23" fmla="*/ 4 h 25"/>
                <a:gd name="T24" fmla="*/ 13 w 32"/>
                <a:gd name="T25" fmla="*/ 0 h 25"/>
                <a:gd name="T26" fmla="*/ 13 w 32"/>
                <a:gd name="T27" fmla="*/ 0 h 25"/>
                <a:gd name="T28" fmla="*/ 19 w 32"/>
                <a:gd name="T29" fmla="*/ 2 h 25"/>
                <a:gd name="T30" fmla="*/ 20 w 32"/>
                <a:gd name="T31" fmla="*/ 4 h 25"/>
                <a:gd name="T32" fmla="*/ 21 w 32"/>
                <a:gd name="T33" fmla="*/ 4 h 25"/>
                <a:gd name="T34" fmla="*/ 21 w 32"/>
                <a:gd name="T35" fmla="*/ 4 h 25"/>
                <a:gd name="T36" fmla="*/ 22 w 32"/>
                <a:gd name="T37" fmla="*/ 4 h 25"/>
                <a:gd name="T38" fmla="*/ 25 w 32"/>
                <a:gd name="T39" fmla="*/ 5 h 25"/>
                <a:gd name="T40" fmla="*/ 32 w 32"/>
                <a:gd name="T41" fmla="*/ 15 h 25"/>
                <a:gd name="T42" fmla="*/ 32 w 32"/>
                <a:gd name="T43" fmla="*/ 15 h 25"/>
                <a:gd name="T44" fmla="*/ 32 w 32"/>
                <a:gd name="T45" fmla="*/ 16 h 25"/>
                <a:gd name="T46" fmla="*/ 32 w 32"/>
                <a:gd name="T47" fmla="*/ 18 h 25"/>
                <a:gd name="T48" fmla="*/ 25 w 32"/>
                <a:gd name="T49" fmla="*/ 17 h 25"/>
                <a:gd name="T50" fmla="*/ 25 w 32"/>
                <a:gd name="T51" fmla="*/ 17 h 25"/>
                <a:gd name="T52" fmla="*/ 25 w 32"/>
                <a:gd name="T53" fmla="*/ 17 h 25"/>
                <a:gd name="T54" fmla="*/ 24 w 32"/>
                <a:gd name="T55" fmla="*/ 15 h 25"/>
                <a:gd name="T56" fmla="*/ 24 w 32"/>
                <a:gd name="T57" fmla="*/ 15 h 25"/>
                <a:gd name="T58" fmla="*/ 23 w 32"/>
                <a:gd name="T59" fmla="*/ 12 h 25"/>
                <a:gd name="T60" fmla="*/ 22 w 32"/>
                <a:gd name="T61" fmla="*/ 15 h 25"/>
                <a:gd name="T62" fmla="*/ 15 w 32"/>
                <a:gd name="T63" fmla="*/ 13 h 25"/>
                <a:gd name="T64" fmla="*/ 27 w 32"/>
                <a:gd name="T65" fmla="*/ 11 h 25"/>
                <a:gd name="T66" fmla="*/ 28 w 32"/>
                <a:gd name="T67" fmla="*/ 14 h 25"/>
                <a:gd name="T68" fmla="*/ 28 w 32"/>
                <a:gd name="T69" fmla="*/ 14 h 25"/>
                <a:gd name="T70" fmla="*/ 19 w 32"/>
                <a:gd name="T71" fmla="*/ 10 h 25"/>
                <a:gd name="T72" fmla="*/ 19 w 32"/>
                <a:gd name="T73" fmla="*/ 12 h 25"/>
                <a:gd name="T74" fmla="*/ 19 w 32"/>
                <a:gd name="T75" fmla="*/ 12 h 25"/>
                <a:gd name="T76" fmla="*/ 17 w 32"/>
                <a:gd name="T77" fmla="*/ 13 h 25"/>
                <a:gd name="T78" fmla="*/ 19 w 32"/>
                <a:gd name="T79" fmla="*/ 11 h 25"/>
                <a:gd name="T80" fmla="*/ 19 w 32"/>
                <a:gd name="T81" fmla="*/ 10 h 25"/>
                <a:gd name="T82" fmla="*/ 19 w 32"/>
                <a:gd name="T83" fmla="*/ 10 h 25"/>
                <a:gd name="T84" fmla="*/ 20 w 32"/>
                <a:gd name="T85" fmla="*/ 8 h 25"/>
                <a:gd name="T86" fmla="*/ 19 w 32"/>
                <a:gd name="T87" fmla="*/ 9 h 25"/>
                <a:gd name="T88" fmla="*/ 19 w 32"/>
                <a:gd name="T89" fmla="*/ 9 h 25"/>
                <a:gd name="T90" fmla="*/ 23 w 32"/>
                <a:gd name="T91" fmla="*/ 8 h 25"/>
                <a:gd name="T92" fmla="*/ 21 w 32"/>
                <a:gd name="T93" fmla="*/ 8 h 25"/>
                <a:gd name="T94" fmla="*/ 21 w 32"/>
                <a:gd name="T95" fmla="*/ 8 h 25"/>
                <a:gd name="T96" fmla="*/ 21 w 32"/>
                <a:gd name="T97" fmla="*/ 8 h 25"/>
                <a:gd name="T98" fmla="*/ 21 w 32"/>
                <a:gd name="T99" fmla="*/ 8 h 25"/>
                <a:gd name="T100" fmla="*/ 21 w 32"/>
                <a:gd name="T101" fmla="*/ 8 h 25"/>
                <a:gd name="T102" fmla="*/ 21 w 32"/>
                <a:gd name="T103" fmla="*/ 8 h 25"/>
                <a:gd name="T104" fmla="*/ 8 w 32"/>
                <a:gd name="T105" fmla="*/ 7 h 25"/>
                <a:gd name="T106" fmla="*/ 8 w 32"/>
                <a:gd name="T107" fmla="*/ 7 h 25"/>
                <a:gd name="T108" fmla="*/ 10 w 32"/>
                <a:gd name="T109" fmla="*/ 5 h 25"/>
                <a:gd name="T110" fmla="*/ 8 w 32"/>
                <a:gd name="T111" fmla="*/ 7 h 25"/>
                <a:gd name="T112" fmla="*/ 18 w 32"/>
                <a:gd name="T113" fmla="*/ 7 h 25"/>
                <a:gd name="T114" fmla="*/ 16 w 32"/>
                <a:gd name="T115" fmla="*/ 5 h 25"/>
                <a:gd name="T116" fmla="*/ 14 w 32"/>
                <a:gd name="T117" fmla="*/ 4 h 25"/>
                <a:gd name="T118" fmla="*/ 16 w 32"/>
                <a:gd name="T119" fmla="*/ 5 h 25"/>
                <a:gd name="T120" fmla="*/ 13 w 32"/>
                <a:gd name="T121" fmla="*/ 4 h 25"/>
                <a:gd name="T122" fmla="*/ 13 w 32"/>
                <a:gd name="T123" fmla="*/ 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2" h="25">
                  <a:moveTo>
                    <a:pt x="15" y="13"/>
                  </a:moveTo>
                  <a:cubicBezTo>
                    <a:pt x="15" y="13"/>
                    <a:pt x="15" y="12"/>
                    <a:pt x="15" y="1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5" y="11"/>
                    <a:pt x="15" y="11"/>
                    <a:pt x="15" y="10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5" y="10"/>
                    <a:pt x="14" y="9"/>
                    <a:pt x="13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3" y="8"/>
                    <a:pt x="13" y="8"/>
                    <a:pt x="12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2" y="9"/>
                    <a:pt x="12" y="9"/>
                    <a:pt x="11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0" y="10"/>
                    <a:pt x="10" y="11"/>
                    <a:pt x="10" y="11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5"/>
                    <a:pt x="5" y="4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7" y="2"/>
                    <a:pt x="10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7" y="1"/>
                    <a:pt x="19" y="2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9" y="3"/>
                    <a:pt x="20" y="3"/>
                    <a:pt x="20" y="4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1" y="4"/>
                    <a:pt x="22" y="4"/>
                    <a:pt x="22" y="4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3" y="4"/>
                    <a:pt x="24" y="4"/>
                    <a:pt x="25" y="5"/>
                  </a:cubicBezTo>
                  <a:cubicBezTo>
                    <a:pt x="25" y="5"/>
                    <a:pt x="25" y="5"/>
                    <a:pt x="25" y="5"/>
                  </a:cubicBezTo>
                  <a:cubicBezTo>
                    <a:pt x="31" y="7"/>
                    <a:pt x="32" y="13"/>
                    <a:pt x="32" y="15"/>
                  </a:cubicBezTo>
                  <a:cubicBezTo>
                    <a:pt x="32" y="15"/>
                    <a:pt x="32" y="15"/>
                    <a:pt x="32" y="15"/>
                  </a:cubicBezTo>
                  <a:cubicBezTo>
                    <a:pt x="32" y="15"/>
                    <a:pt x="32" y="15"/>
                    <a:pt x="32" y="15"/>
                  </a:cubicBezTo>
                  <a:cubicBezTo>
                    <a:pt x="32" y="15"/>
                    <a:pt x="32" y="15"/>
                    <a:pt x="32" y="15"/>
                  </a:cubicBezTo>
                  <a:cubicBezTo>
                    <a:pt x="32" y="16"/>
                    <a:pt x="32" y="16"/>
                    <a:pt x="32" y="16"/>
                  </a:cubicBezTo>
                  <a:cubicBezTo>
                    <a:pt x="32" y="16"/>
                    <a:pt x="32" y="16"/>
                    <a:pt x="32" y="16"/>
                  </a:cubicBezTo>
                  <a:cubicBezTo>
                    <a:pt x="32" y="18"/>
                    <a:pt x="32" y="18"/>
                    <a:pt x="32" y="18"/>
                  </a:cubicBezTo>
                  <a:cubicBezTo>
                    <a:pt x="30" y="18"/>
                    <a:pt x="30" y="18"/>
                    <a:pt x="30" y="18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17"/>
                    <a:pt x="24" y="16"/>
                    <a:pt x="24" y="15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4" y="14"/>
                    <a:pt x="24" y="13"/>
                    <a:pt x="23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4"/>
                    <a:pt x="22" y="14"/>
                    <a:pt x="2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16" y="25"/>
                    <a:pt x="16" y="25"/>
                    <a:pt x="16" y="25"/>
                  </a:cubicBezTo>
                  <a:cubicBezTo>
                    <a:pt x="15" y="13"/>
                    <a:pt x="15" y="13"/>
                    <a:pt x="15" y="13"/>
                  </a:cubicBezTo>
                  <a:close/>
                  <a:moveTo>
                    <a:pt x="28" y="14"/>
                  </a:moveTo>
                  <a:cubicBezTo>
                    <a:pt x="28" y="13"/>
                    <a:pt x="28" y="12"/>
                    <a:pt x="27" y="11"/>
                  </a:cubicBezTo>
                  <a:cubicBezTo>
                    <a:pt x="27" y="11"/>
                    <a:pt x="27" y="11"/>
                    <a:pt x="27" y="11"/>
                  </a:cubicBezTo>
                  <a:cubicBezTo>
                    <a:pt x="28" y="12"/>
                    <a:pt x="28" y="13"/>
                    <a:pt x="28" y="14"/>
                  </a:cubicBezTo>
                  <a:cubicBezTo>
                    <a:pt x="28" y="14"/>
                    <a:pt x="28" y="14"/>
                    <a:pt x="28" y="14"/>
                  </a:cubicBezTo>
                  <a:cubicBezTo>
                    <a:pt x="28" y="14"/>
                    <a:pt x="28" y="14"/>
                    <a:pt x="28" y="14"/>
                  </a:cubicBezTo>
                  <a:close/>
                  <a:moveTo>
                    <a:pt x="19" y="9"/>
                  </a:moveTo>
                  <a:cubicBezTo>
                    <a:pt x="19" y="10"/>
                    <a:pt x="19" y="10"/>
                    <a:pt x="19" y="10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19" y="11"/>
                    <a:pt x="19" y="11"/>
                    <a:pt x="19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2"/>
                    <a:pt x="19" y="12"/>
                    <a:pt x="19" y="11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19" y="9"/>
                    <a:pt x="20" y="9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8" y="8"/>
                    <a:pt x="19" y="9"/>
                    <a:pt x="19" y="9"/>
                  </a:cubicBezTo>
                  <a:close/>
                  <a:moveTo>
                    <a:pt x="21" y="8"/>
                  </a:moveTo>
                  <a:cubicBezTo>
                    <a:pt x="22" y="8"/>
                    <a:pt x="22" y="8"/>
                    <a:pt x="23" y="8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2" y="8"/>
                    <a:pt x="22" y="8"/>
                    <a:pt x="21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1" y="8"/>
                    <a:pt x="21" y="8"/>
                  </a:cubicBezTo>
                  <a:close/>
                  <a:moveTo>
                    <a:pt x="8" y="7"/>
                  </a:moveTo>
                  <a:cubicBezTo>
                    <a:pt x="8" y="7"/>
                    <a:pt x="8" y="7"/>
                    <a:pt x="8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9" y="6"/>
                    <a:pt x="9" y="6"/>
                    <a:pt x="10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9" y="6"/>
                    <a:pt x="8" y="7"/>
                    <a:pt x="8" y="7"/>
                  </a:cubicBezTo>
                  <a:cubicBezTo>
                    <a:pt x="8" y="7"/>
                    <a:pt x="8" y="7"/>
                    <a:pt x="8" y="7"/>
                  </a:cubicBezTo>
                  <a:close/>
                  <a:moveTo>
                    <a:pt x="16" y="5"/>
                  </a:moveTo>
                  <a:cubicBezTo>
                    <a:pt x="17" y="6"/>
                    <a:pt x="17" y="7"/>
                    <a:pt x="18" y="7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7" y="7"/>
                    <a:pt x="17" y="6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5" y="5"/>
                    <a:pt x="15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5" y="4"/>
                    <a:pt x="15" y="5"/>
                    <a:pt x="16" y="5"/>
                  </a:cubicBezTo>
                  <a:close/>
                  <a:moveTo>
                    <a:pt x="13" y="4"/>
                  </a:moveTo>
                  <a:cubicBezTo>
                    <a:pt x="13" y="4"/>
                    <a:pt x="13" y="4"/>
                    <a:pt x="13" y="4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4"/>
                    <a:pt x="13" y="4"/>
                    <a:pt x="13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" name="Freeform 66"/>
            <p:cNvSpPr/>
            <p:nvPr/>
          </p:nvSpPr>
          <p:spPr bwMode="auto">
            <a:xfrm>
              <a:off x="1370" y="1519"/>
              <a:ext cx="140" cy="120"/>
            </a:xfrm>
            <a:custGeom>
              <a:avLst/>
              <a:gdLst>
                <a:gd name="T0" fmla="*/ 3 w 35"/>
                <a:gd name="T1" fmla="*/ 14 h 30"/>
                <a:gd name="T2" fmla="*/ 0 w 35"/>
                <a:gd name="T3" fmla="*/ 8 h 30"/>
                <a:gd name="T4" fmla="*/ 0 w 35"/>
                <a:gd name="T5" fmla="*/ 8 h 30"/>
                <a:gd name="T6" fmla="*/ 9 w 35"/>
                <a:gd name="T7" fmla="*/ 1 h 30"/>
                <a:gd name="T8" fmla="*/ 9 w 35"/>
                <a:gd name="T9" fmla="*/ 1 h 30"/>
                <a:gd name="T10" fmla="*/ 17 w 35"/>
                <a:gd name="T11" fmla="*/ 0 h 30"/>
                <a:gd name="T12" fmla="*/ 17 w 35"/>
                <a:gd name="T13" fmla="*/ 0 h 30"/>
                <a:gd name="T14" fmla="*/ 17 w 35"/>
                <a:gd name="T15" fmla="*/ 0 h 30"/>
                <a:gd name="T16" fmla="*/ 17 w 35"/>
                <a:gd name="T17" fmla="*/ 4 h 30"/>
                <a:gd name="T18" fmla="*/ 12 w 35"/>
                <a:gd name="T19" fmla="*/ 4 h 30"/>
                <a:gd name="T20" fmla="*/ 12 w 35"/>
                <a:gd name="T21" fmla="*/ 4 h 30"/>
                <a:gd name="T22" fmla="*/ 5 w 35"/>
                <a:gd name="T23" fmla="*/ 7 h 30"/>
                <a:gd name="T24" fmla="*/ 5 w 35"/>
                <a:gd name="T25" fmla="*/ 7 h 30"/>
                <a:gd name="T26" fmla="*/ 4 w 35"/>
                <a:gd name="T27" fmla="*/ 8 h 30"/>
                <a:gd name="T28" fmla="*/ 4 w 35"/>
                <a:gd name="T29" fmla="*/ 8 h 30"/>
                <a:gd name="T30" fmla="*/ 6 w 35"/>
                <a:gd name="T31" fmla="*/ 11 h 30"/>
                <a:gd name="T32" fmla="*/ 6 w 35"/>
                <a:gd name="T33" fmla="*/ 11 h 30"/>
                <a:gd name="T34" fmla="*/ 35 w 35"/>
                <a:gd name="T35" fmla="*/ 27 h 30"/>
                <a:gd name="T36" fmla="*/ 35 w 35"/>
                <a:gd name="T37" fmla="*/ 27 h 30"/>
                <a:gd name="T38" fmla="*/ 34 w 35"/>
                <a:gd name="T39" fmla="*/ 30 h 30"/>
                <a:gd name="T40" fmla="*/ 3 w 35"/>
                <a:gd name="T41" fmla="*/ 14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5" h="30">
                  <a:moveTo>
                    <a:pt x="3" y="14"/>
                  </a:moveTo>
                  <a:cubicBezTo>
                    <a:pt x="1" y="12"/>
                    <a:pt x="0" y="10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3"/>
                    <a:pt x="5" y="2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13" y="0"/>
                    <a:pt x="1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4"/>
                    <a:pt x="15" y="4"/>
                    <a:pt x="12" y="4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0" y="5"/>
                    <a:pt x="7" y="6"/>
                    <a:pt x="5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4" y="7"/>
                    <a:pt x="3" y="8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3" y="9"/>
                    <a:pt x="4" y="10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16" y="20"/>
                    <a:pt x="35" y="27"/>
                    <a:pt x="35" y="27"/>
                  </a:cubicBezTo>
                  <a:cubicBezTo>
                    <a:pt x="35" y="27"/>
                    <a:pt x="35" y="27"/>
                    <a:pt x="35" y="27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4" y="30"/>
                    <a:pt x="15" y="24"/>
                    <a:pt x="3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" name="Freeform 67"/>
            <p:cNvSpPr>
              <a:spLocks noEditPoints="1"/>
            </p:cNvSpPr>
            <p:nvPr/>
          </p:nvSpPr>
          <p:spPr bwMode="auto">
            <a:xfrm>
              <a:off x="1362" y="1507"/>
              <a:ext cx="160" cy="144"/>
            </a:xfrm>
            <a:custGeom>
              <a:avLst/>
              <a:gdLst>
                <a:gd name="T0" fmla="*/ 35 w 40"/>
                <a:gd name="T1" fmla="*/ 35 h 36"/>
                <a:gd name="T2" fmla="*/ 34 w 40"/>
                <a:gd name="T3" fmla="*/ 35 h 36"/>
                <a:gd name="T4" fmla="*/ 32 w 40"/>
                <a:gd name="T5" fmla="*/ 34 h 36"/>
                <a:gd name="T6" fmla="*/ 24 w 40"/>
                <a:gd name="T7" fmla="*/ 31 h 36"/>
                <a:gd name="T8" fmla="*/ 4 w 40"/>
                <a:gd name="T9" fmla="*/ 19 h 36"/>
                <a:gd name="T10" fmla="*/ 4 w 40"/>
                <a:gd name="T11" fmla="*/ 19 h 36"/>
                <a:gd name="T12" fmla="*/ 0 w 40"/>
                <a:gd name="T13" fmla="*/ 11 h 36"/>
                <a:gd name="T14" fmla="*/ 10 w 40"/>
                <a:gd name="T15" fmla="*/ 2 h 36"/>
                <a:gd name="T16" fmla="*/ 18 w 40"/>
                <a:gd name="T17" fmla="*/ 1 h 36"/>
                <a:gd name="T18" fmla="*/ 21 w 40"/>
                <a:gd name="T19" fmla="*/ 3 h 36"/>
                <a:gd name="T20" fmla="*/ 20 w 40"/>
                <a:gd name="T21" fmla="*/ 8 h 36"/>
                <a:gd name="T22" fmla="*/ 20 w 40"/>
                <a:gd name="T23" fmla="*/ 9 h 36"/>
                <a:gd name="T24" fmla="*/ 19 w 40"/>
                <a:gd name="T25" fmla="*/ 9 h 36"/>
                <a:gd name="T26" fmla="*/ 19 w 40"/>
                <a:gd name="T27" fmla="*/ 9 h 36"/>
                <a:gd name="T28" fmla="*/ 19 w 40"/>
                <a:gd name="T29" fmla="*/ 9 h 36"/>
                <a:gd name="T30" fmla="*/ 19 w 40"/>
                <a:gd name="T31" fmla="*/ 9 h 36"/>
                <a:gd name="T32" fmla="*/ 18 w 40"/>
                <a:gd name="T33" fmla="*/ 9 h 36"/>
                <a:gd name="T34" fmla="*/ 15 w 40"/>
                <a:gd name="T35" fmla="*/ 9 h 36"/>
                <a:gd name="T36" fmla="*/ 8 w 40"/>
                <a:gd name="T37" fmla="*/ 11 h 36"/>
                <a:gd name="T38" fmla="*/ 8 w 40"/>
                <a:gd name="T39" fmla="*/ 11 h 36"/>
                <a:gd name="T40" fmla="*/ 9 w 40"/>
                <a:gd name="T41" fmla="*/ 13 h 36"/>
                <a:gd name="T42" fmla="*/ 38 w 40"/>
                <a:gd name="T43" fmla="*/ 28 h 36"/>
                <a:gd name="T44" fmla="*/ 40 w 40"/>
                <a:gd name="T45" fmla="*/ 28 h 36"/>
                <a:gd name="T46" fmla="*/ 35 w 40"/>
                <a:gd name="T47" fmla="*/ 35 h 36"/>
                <a:gd name="T48" fmla="*/ 33 w 40"/>
                <a:gd name="T49" fmla="*/ 30 h 36"/>
                <a:gd name="T50" fmla="*/ 26 w 40"/>
                <a:gd name="T51" fmla="*/ 27 h 36"/>
                <a:gd name="T52" fmla="*/ 20 w 40"/>
                <a:gd name="T53" fmla="*/ 24 h 36"/>
                <a:gd name="T54" fmla="*/ 35 w 40"/>
                <a:gd name="T55" fmla="*/ 31 h 36"/>
                <a:gd name="T56" fmla="*/ 5 w 40"/>
                <a:gd name="T57" fmla="*/ 14 h 36"/>
                <a:gd name="T58" fmla="*/ 6 w 40"/>
                <a:gd name="T59" fmla="*/ 16 h 36"/>
                <a:gd name="T60" fmla="*/ 4 w 40"/>
                <a:gd name="T61" fmla="*/ 12 h 36"/>
                <a:gd name="T62" fmla="*/ 4 w 40"/>
                <a:gd name="T63" fmla="*/ 12 h 36"/>
                <a:gd name="T64" fmla="*/ 4 w 40"/>
                <a:gd name="T65" fmla="*/ 12 h 36"/>
                <a:gd name="T66" fmla="*/ 4 w 40"/>
                <a:gd name="T67" fmla="*/ 11 h 36"/>
                <a:gd name="T68" fmla="*/ 6 w 40"/>
                <a:gd name="T69" fmla="*/ 8 h 36"/>
                <a:gd name="T70" fmla="*/ 8 w 40"/>
                <a:gd name="T71" fmla="*/ 7 h 36"/>
                <a:gd name="T72" fmla="*/ 4 w 40"/>
                <a:gd name="T73" fmla="*/ 11 h 36"/>
                <a:gd name="T74" fmla="*/ 11 w 40"/>
                <a:gd name="T75" fmla="*/ 6 h 36"/>
                <a:gd name="T76" fmla="*/ 14 w 40"/>
                <a:gd name="T77" fmla="*/ 5 h 36"/>
                <a:gd name="T78" fmla="*/ 17 w 40"/>
                <a:gd name="T79" fmla="*/ 5 h 36"/>
                <a:gd name="T80" fmla="*/ 17 w 40"/>
                <a:gd name="T81" fmla="*/ 5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0" h="36">
                  <a:moveTo>
                    <a:pt x="35" y="35"/>
                  </a:moveTo>
                  <a:cubicBezTo>
                    <a:pt x="35" y="35"/>
                    <a:pt x="35" y="35"/>
                    <a:pt x="35" y="35"/>
                  </a:cubicBezTo>
                  <a:cubicBezTo>
                    <a:pt x="35" y="35"/>
                    <a:pt x="35" y="35"/>
                    <a:pt x="34" y="35"/>
                  </a:cubicBezTo>
                  <a:cubicBezTo>
                    <a:pt x="34" y="35"/>
                    <a:pt x="34" y="35"/>
                    <a:pt x="34" y="35"/>
                  </a:cubicBezTo>
                  <a:cubicBezTo>
                    <a:pt x="34" y="35"/>
                    <a:pt x="33" y="34"/>
                    <a:pt x="32" y="34"/>
                  </a:cubicBezTo>
                  <a:cubicBezTo>
                    <a:pt x="32" y="34"/>
                    <a:pt x="32" y="34"/>
                    <a:pt x="32" y="34"/>
                  </a:cubicBezTo>
                  <a:cubicBezTo>
                    <a:pt x="30" y="33"/>
                    <a:pt x="27" y="32"/>
                    <a:pt x="24" y="31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18" y="28"/>
                    <a:pt x="10" y="24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5" y="17"/>
                    <a:pt x="5" y="17"/>
                    <a:pt x="5" y="17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1" y="17"/>
                    <a:pt x="0" y="14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7" y="3"/>
                    <a:pt x="10" y="2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4" y="1"/>
                    <a:pt x="18" y="1"/>
                    <a:pt x="18" y="1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1" y="8"/>
                    <a:pt x="20" y="8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0" y="8"/>
                    <a:pt x="20" y="8"/>
                    <a:pt x="20" y="9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0" y="9"/>
                    <a:pt x="19" y="9"/>
                    <a:pt x="19" y="9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19" y="9"/>
                    <a:pt x="18" y="9"/>
                    <a:pt x="18" y="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7" y="9"/>
                    <a:pt x="16" y="9"/>
                    <a:pt x="15" y="9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2" y="10"/>
                    <a:pt x="9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2"/>
                    <a:pt x="8" y="12"/>
                    <a:pt x="9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18" y="20"/>
                    <a:pt x="35" y="27"/>
                    <a:pt x="38" y="28"/>
                  </a:cubicBezTo>
                  <a:cubicBezTo>
                    <a:pt x="38" y="28"/>
                    <a:pt x="38" y="28"/>
                    <a:pt x="38" y="28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35" y="35"/>
                    <a:pt x="35" y="35"/>
                    <a:pt x="35" y="35"/>
                  </a:cubicBezTo>
                  <a:close/>
                  <a:moveTo>
                    <a:pt x="35" y="31"/>
                  </a:moveTo>
                  <a:cubicBezTo>
                    <a:pt x="34" y="31"/>
                    <a:pt x="34" y="30"/>
                    <a:pt x="33" y="30"/>
                  </a:cubicBezTo>
                  <a:cubicBezTo>
                    <a:pt x="33" y="30"/>
                    <a:pt x="33" y="30"/>
                    <a:pt x="33" y="30"/>
                  </a:cubicBezTo>
                  <a:cubicBezTo>
                    <a:pt x="31" y="30"/>
                    <a:pt x="29" y="28"/>
                    <a:pt x="26" y="27"/>
                  </a:cubicBezTo>
                  <a:cubicBezTo>
                    <a:pt x="26" y="27"/>
                    <a:pt x="26" y="27"/>
                    <a:pt x="26" y="27"/>
                  </a:cubicBezTo>
                  <a:cubicBezTo>
                    <a:pt x="24" y="26"/>
                    <a:pt x="22" y="25"/>
                    <a:pt x="20" y="24"/>
                  </a:cubicBezTo>
                  <a:cubicBezTo>
                    <a:pt x="20" y="24"/>
                    <a:pt x="20" y="24"/>
                    <a:pt x="20" y="24"/>
                  </a:cubicBezTo>
                  <a:cubicBezTo>
                    <a:pt x="26" y="27"/>
                    <a:pt x="32" y="30"/>
                    <a:pt x="35" y="31"/>
                  </a:cubicBezTo>
                  <a:close/>
                  <a:moveTo>
                    <a:pt x="6" y="16"/>
                  </a:moveTo>
                  <a:cubicBezTo>
                    <a:pt x="6" y="15"/>
                    <a:pt x="5" y="15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5"/>
                    <a:pt x="6" y="15"/>
                    <a:pt x="6" y="16"/>
                  </a:cubicBezTo>
                  <a:close/>
                  <a:moveTo>
                    <a:pt x="4" y="12"/>
                  </a:moveTo>
                  <a:cubicBezTo>
                    <a:pt x="4" y="12"/>
                    <a:pt x="4" y="12"/>
                    <a:pt x="4" y="12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4" y="12"/>
                    <a:pt x="4" y="12"/>
                    <a:pt x="4" y="12"/>
                  </a:cubicBezTo>
                  <a:close/>
                  <a:moveTo>
                    <a:pt x="4" y="11"/>
                  </a:moveTo>
                  <a:cubicBezTo>
                    <a:pt x="4" y="11"/>
                    <a:pt x="4" y="11"/>
                    <a:pt x="4" y="11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9"/>
                    <a:pt x="5" y="9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8"/>
                    <a:pt x="7" y="7"/>
                    <a:pt x="8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5" y="8"/>
                    <a:pt x="4" y="9"/>
                    <a:pt x="4" y="11"/>
                  </a:cubicBezTo>
                  <a:close/>
                  <a:moveTo>
                    <a:pt x="11" y="6"/>
                  </a:moveTo>
                  <a:cubicBezTo>
                    <a:pt x="11" y="6"/>
                    <a:pt x="11" y="6"/>
                    <a:pt x="11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2" y="6"/>
                    <a:pt x="13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5" y="5"/>
                    <a:pt x="16" y="5"/>
                    <a:pt x="17" y="5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5" y="5"/>
                    <a:pt x="13" y="5"/>
                    <a:pt x="1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" name="Freeform 68"/>
            <p:cNvSpPr/>
            <p:nvPr/>
          </p:nvSpPr>
          <p:spPr bwMode="auto">
            <a:xfrm>
              <a:off x="1490" y="1519"/>
              <a:ext cx="60" cy="96"/>
            </a:xfrm>
            <a:custGeom>
              <a:avLst/>
              <a:gdLst>
                <a:gd name="T0" fmla="*/ 3 w 15"/>
                <a:gd name="T1" fmla="*/ 12 h 24"/>
                <a:gd name="T2" fmla="*/ 0 w 15"/>
                <a:gd name="T3" fmla="*/ 6 h 24"/>
                <a:gd name="T4" fmla="*/ 0 w 15"/>
                <a:gd name="T5" fmla="*/ 6 h 24"/>
                <a:gd name="T6" fmla="*/ 5 w 15"/>
                <a:gd name="T7" fmla="*/ 0 h 24"/>
                <a:gd name="T8" fmla="*/ 5 w 15"/>
                <a:gd name="T9" fmla="*/ 0 h 24"/>
                <a:gd name="T10" fmla="*/ 11 w 15"/>
                <a:gd name="T11" fmla="*/ 0 h 24"/>
                <a:gd name="T12" fmla="*/ 11 w 15"/>
                <a:gd name="T13" fmla="*/ 0 h 24"/>
                <a:gd name="T14" fmla="*/ 13 w 15"/>
                <a:gd name="T15" fmla="*/ 0 h 24"/>
                <a:gd name="T16" fmla="*/ 13 w 15"/>
                <a:gd name="T17" fmla="*/ 0 h 24"/>
                <a:gd name="T18" fmla="*/ 12 w 15"/>
                <a:gd name="T19" fmla="*/ 4 h 24"/>
                <a:gd name="T20" fmla="*/ 11 w 15"/>
                <a:gd name="T21" fmla="*/ 4 h 24"/>
                <a:gd name="T22" fmla="*/ 11 w 15"/>
                <a:gd name="T23" fmla="*/ 4 h 24"/>
                <a:gd name="T24" fmla="*/ 6 w 15"/>
                <a:gd name="T25" fmla="*/ 4 h 24"/>
                <a:gd name="T26" fmla="*/ 6 w 15"/>
                <a:gd name="T27" fmla="*/ 4 h 24"/>
                <a:gd name="T28" fmla="*/ 4 w 15"/>
                <a:gd name="T29" fmla="*/ 6 h 24"/>
                <a:gd name="T30" fmla="*/ 4 w 15"/>
                <a:gd name="T31" fmla="*/ 6 h 24"/>
                <a:gd name="T32" fmla="*/ 6 w 15"/>
                <a:gd name="T33" fmla="*/ 10 h 24"/>
                <a:gd name="T34" fmla="*/ 6 w 15"/>
                <a:gd name="T35" fmla="*/ 10 h 24"/>
                <a:gd name="T36" fmla="*/ 13 w 15"/>
                <a:gd name="T37" fmla="*/ 18 h 24"/>
                <a:gd name="T38" fmla="*/ 13 w 15"/>
                <a:gd name="T39" fmla="*/ 18 h 24"/>
                <a:gd name="T40" fmla="*/ 15 w 15"/>
                <a:gd name="T41" fmla="*/ 20 h 24"/>
                <a:gd name="T42" fmla="*/ 15 w 15"/>
                <a:gd name="T43" fmla="*/ 20 h 24"/>
                <a:gd name="T44" fmla="*/ 15 w 15"/>
                <a:gd name="T45" fmla="*/ 20 h 24"/>
                <a:gd name="T46" fmla="*/ 15 w 15"/>
                <a:gd name="T47" fmla="*/ 20 h 24"/>
                <a:gd name="T48" fmla="*/ 15 w 15"/>
                <a:gd name="T49" fmla="*/ 21 h 24"/>
                <a:gd name="T50" fmla="*/ 15 w 15"/>
                <a:gd name="T51" fmla="*/ 24 h 24"/>
                <a:gd name="T52" fmla="*/ 3 w 15"/>
                <a:gd name="T53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5" h="24">
                  <a:moveTo>
                    <a:pt x="3" y="12"/>
                  </a:moveTo>
                  <a:cubicBezTo>
                    <a:pt x="1" y="10"/>
                    <a:pt x="0" y="8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1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7" y="0"/>
                    <a:pt x="9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2" y="0"/>
                    <a:pt x="12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2" y="4"/>
                    <a:pt x="12" y="4"/>
                    <a:pt x="11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9" y="4"/>
                    <a:pt x="8" y="4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5" y="5"/>
                    <a:pt x="4" y="5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5" y="8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4"/>
                    <a:pt x="12" y="17"/>
                    <a:pt x="13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5" y="19"/>
                    <a:pt x="15" y="20"/>
                    <a:pt x="15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1"/>
                    <a:pt x="15" y="21"/>
                    <a:pt x="15" y="21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14" y="23"/>
                    <a:pt x="11" y="23"/>
                    <a:pt x="3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" name="Freeform 69"/>
            <p:cNvSpPr>
              <a:spLocks noEditPoints="1"/>
            </p:cNvSpPr>
            <p:nvPr/>
          </p:nvSpPr>
          <p:spPr bwMode="auto">
            <a:xfrm>
              <a:off x="1482" y="1511"/>
              <a:ext cx="80" cy="112"/>
            </a:xfrm>
            <a:custGeom>
              <a:avLst/>
              <a:gdLst>
                <a:gd name="T0" fmla="*/ 3 w 20"/>
                <a:gd name="T1" fmla="*/ 15 h 28"/>
                <a:gd name="T2" fmla="*/ 5 w 20"/>
                <a:gd name="T3" fmla="*/ 14 h 28"/>
                <a:gd name="T4" fmla="*/ 0 w 20"/>
                <a:gd name="T5" fmla="*/ 8 h 28"/>
                <a:gd name="T6" fmla="*/ 0 w 20"/>
                <a:gd name="T7" fmla="*/ 8 h 28"/>
                <a:gd name="T8" fmla="*/ 6 w 20"/>
                <a:gd name="T9" fmla="*/ 0 h 28"/>
                <a:gd name="T10" fmla="*/ 13 w 20"/>
                <a:gd name="T11" fmla="*/ 0 h 28"/>
                <a:gd name="T12" fmla="*/ 15 w 20"/>
                <a:gd name="T13" fmla="*/ 0 h 28"/>
                <a:gd name="T14" fmla="*/ 15 w 20"/>
                <a:gd name="T15" fmla="*/ 0 h 28"/>
                <a:gd name="T16" fmla="*/ 16 w 20"/>
                <a:gd name="T17" fmla="*/ 8 h 28"/>
                <a:gd name="T18" fmla="*/ 13 w 20"/>
                <a:gd name="T19" fmla="*/ 8 h 28"/>
                <a:gd name="T20" fmla="*/ 13 w 20"/>
                <a:gd name="T21" fmla="*/ 8 h 28"/>
                <a:gd name="T22" fmla="*/ 9 w 20"/>
                <a:gd name="T23" fmla="*/ 8 h 28"/>
                <a:gd name="T24" fmla="*/ 8 w 20"/>
                <a:gd name="T25" fmla="*/ 8 h 28"/>
                <a:gd name="T26" fmla="*/ 9 w 20"/>
                <a:gd name="T27" fmla="*/ 8 h 28"/>
                <a:gd name="T28" fmla="*/ 10 w 20"/>
                <a:gd name="T29" fmla="*/ 10 h 28"/>
                <a:gd name="T30" fmla="*/ 17 w 20"/>
                <a:gd name="T31" fmla="*/ 19 h 28"/>
                <a:gd name="T32" fmla="*/ 18 w 20"/>
                <a:gd name="T33" fmla="*/ 20 h 28"/>
                <a:gd name="T34" fmla="*/ 19 w 20"/>
                <a:gd name="T35" fmla="*/ 22 h 28"/>
                <a:gd name="T36" fmla="*/ 18 w 20"/>
                <a:gd name="T37" fmla="*/ 28 h 28"/>
                <a:gd name="T38" fmla="*/ 15 w 20"/>
                <a:gd name="T39" fmla="*/ 22 h 28"/>
                <a:gd name="T40" fmla="*/ 14 w 20"/>
                <a:gd name="T41" fmla="*/ 21 h 28"/>
                <a:gd name="T42" fmla="*/ 13 w 20"/>
                <a:gd name="T43" fmla="*/ 21 h 28"/>
                <a:gd name="T44" fmla="*/ 15 w 20"/>
                <a:gd name="T45" fmla="*/ 22 h 28"/>
                <a:gd name="T46" fmla="*/ 6 w 20"/>
                <a:gd name="T47" fmla="*/ 12 h 28"/>
                <a:gd name="T48" fmla="*/ 7 w 20"/>
                <a:gd name="T49" fmla="*/ 13 h 28"/>
                <a:gd name="T50" fmla="*/ 4 w 20"/>
                <a:gd name="T51" fmla="*/ 7 h 28"/>
                <a:gd name="T52" fmla="*/ 4 w 20"/>
                <a:gd name="T53" fmla="*/ 8 h 28"/>
                <a:gd name="T54" fmla="*/ 4 w 20"/>
                <a:gd name="T55" fmla="*/ 8 h 28"/>
                <a:gd name="T56" fmla="*/ 6 w 20"/>
                <a:gd name="T57" fmla="*/ 5 h 28"/>
                <a:gd name="T58" fmla="*/ 4 w 20"/>
                <a:gd name="T59" fmla="*/ 7 h 28"/>
                <a:gd name="T60" fmla="*/ 7 w 20"/>
                <a:gd name="T61" fmla="*/ 4 h 28"/>
                <a:gd name="T62" fmla="*/ 7 w 20"/>
                <a:gd name="T63" fmla="*/ 4 h 28"/>
                <a:gd name="T64" fmla="*/ 8 w 20"/>
                <a:gd name="T65" fmla="*/ 4 h 28"/>
                <a:gd name="T66" fmla="*/ 7 w 20"/>
                <a:gd name="T67" fmla="*/ 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0" h="28">
                  <a:moveTo>
                    <a:pt x="16" y="27"/>
                  </a:moveTo>
                  <a:cubicBezTo>
                    <a:pt x="14" y="27"/>
                    <a:pt x="11" y="26"/>
                    <a:pt x="3" y="15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2" y="13"/>
                    <a:pt x="0" y="10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3"/>
                    <a:pt x="4" y="1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9" y="0"/>
                    <a:pt x="11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4" y="8"/>
                    <a:pt x="14" y="8"/>
                    <a:pt x="13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2" y="8"/>
                    <a:pt x="10" y="8"/>
                    <a:pt x="9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8"/>
                    <a:pt x="9" y="8"/>
                    <a:pt x="8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8" y="8"/>
                    <a:pt x="9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9"/>
                    <a:pt x="9" y="10"/>
                    <a:pt x="10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3" y="15"/>
                    <a:pt x="15" y="17"/>
                    <a:pt x="17" y="19"/>
                  </a:cubicBezTo>
                  <a:cubicBezTo>
                    <a:pt x="17" y="19"/>
                    <a:pt x="17" y="19"/>
                    <a:pt x="17" y="19"/>
                  </a:cubicBezTo>
                  <a:cubicBezTo>
                    <a:pt x="18" y="19"/>
                    <a:pt x="18" y="20"/>
                    <a:pt x="18" y="20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6" y="27"/>
                    <a:pt x="16" y="27"/>
                    <a:pt x="16" y="27"/>
                  </a:cubicBezTo>
                  <a:close/>
                  <a:moveTo>
                    <a:pt x="15" y="22"/>
                  </a:moveTo>
                  <a:cubicBezTo>
                    <a:pt x="15" y="22"/>
                    <a:pt x="15" y="22"/>
                    <a:pt x="15" y="22"/>
                  </a:cubicBezTo>
                  <a:cubicBezTo>
                    <a:pt x="15" y="22"/>
                    <a:pt x="14" y="22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1"/>
                    <a:pt x="14" y="21"/>
                    <a:pt x="13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2"/>
                    <a:pt x="15" y="22"/>
                    <a:pt x="15" y="22"/>
                  </a:cubicBezTo>
                  <a:close/>
                  <a:moveTo>
                    <a:pt x="7" y="13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6" y="12"/>
                    <a:pt x="6" y="12"/>
                    <a:pt x="7" y="13"/>
                  </a:cubicBezTo>
                  <a:close/>
                  <a:moveTo>
                    <a:pt x="4" y="8"/>
                  </a:moveTo>
                  <a:cubicBezTo>
                    <a:pt x="4" y="8"/>
                    <a:pt x="4" y="8"/>
                    <a:pt x="4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lose/>
                  <a:moveTo>
                    <a:pt x="4" y="7"/>
                  </a:moveTo>
                  <a:cubicBezTo>
                    <a:pt x="5" y="6"/>
                    <a:pt x="5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5" y="5"/>
                    <a:pt x="5" y="6"/>
                    <a:pt x="4" y="7"/>
                  </a:cubicBezTo>
                  <a:close/>
                  <a:moveTo>
                    <a:pt x="7" y="4"/>
                  </a:moveTo>
                  <a:cubicBezTo>
                    <a:pt x="7" y="4"/>
                    <a:pt x="7" y="4"/>
                    <a:pt x="7" y="4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4"/>
                    <a:pt x="8" y="4"/>
                    <a:pt x="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" name="Freeform 70"/>
            <p:cNvSpPr/>
            <p:nvPr/>
          </p:nvSpPr>
          <p:spPr bwMode="auto">
            <a:xfrm>
              <a:off x="1662" y="2025"/>
              <a:ext cx="16" cy="28"/>
            </a:xfrm>
            <a:custGeom>
              <a:avLst/>
              <a:gdLst>
                <a:gd name="T0" fmla="*/ 0 w 16"/>
                <a:gd name="T1" fmla="*/ 28 h 28"/>
                <a:gd name="T2" fmla="*/ 0 w 16"/>
                <a:gd name="T3" fmla="*/ 0 h 28"/>
                <a:gd name="T4" fmla="*/ 16 w 16"/>
                <a:gd name="T5" fmla="*/ 0 h 28"/>
                <a:gd name="T6" fmla="*/ 16 w 16"/>
                <a:gd name="T7" fmla="*/ 28 h 28"/>
                <a:gd name="T8" fmla="*/ 0 w 16"/>
                <a:gd name="T9" fmla="*/ 28 h 28"/>
                <a:gd name="T10" fmla="*/ 0 w 16"/>
                <a:gd name="T11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28">
                  <a:moveTo>
                    <a:pt x="0" y="28"/>
                  </a:moveTo>
                  <a:lnTo>
                    <a:pt x="0" y="0"/>
                  </a:lnTo>
                  <a:lnTo>
                    <a:pt x="16" y="0"/>
                  </a:lnTo>
                  <a:lnTo>
                    <a:pt x="16" y="28"/>
                  </a:lnTo>
                  <a:lnTo>
                    <a:pt x="0" y="28"/>
                  </a:lnTo>
                  <a:lnTo>
                    <a:pt x="0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" name="Freeform 71"/>
            <p:cNvSpPr>
              <a:spLocks noEditPoints="1"/>
            </p:cNvSpPr>
            <p:nvPr/>
          </p:nvSpPr>
          <p:spPr bwMode="auto">
            <a:xfrm>
              <a:off x="1654" y="2017"/>
              <a:ext cx="32" cy="44"/>
            </a:xfrm>
            <a:custGeom>
              <a:avLst/>
              <a:gdLst>
                <a:gd name="T0" fmla="*/ 24 w 32"/>
                <a:gd name="T1" fmla="*/ 44 h 44"/>
                <a:gd name="T2" fmla="*/ 8 w 32"/>
                <a:gd name="T3" fmla="*/ 44 h 44"/>
                <a:gd name="T4" fmla="*/ 8 w 32"/>
                <a:gd name="T5" fmla="*/ 36 h 44"/>
                <a:gd name="T6" fmla="*/ 16 w 32"/>
                <a:gd name="T7" fmla="*/ 36 h 44"/>
                <a:gd name="T8" fmla="*/ 8 w 32"/>
                <a:gd name="T9" fmla="*/ 36 h 44"/>
                <a:gd name="T10" fmla="*/ 8 w 32"/>
                <a:gd name="T11" fmla="*/ 44 h 44"/>
                <a:gd name="T12" fmla="*/ 0 w 32"/>
                <a:gd name="T13" fmla="*/ 44 h 44"/>
                <a:gd name="T14" fmla="*/ 0 w 32"/>
                <a:gd name="T15" fmla="*/ 0 h 44"/>
                <a:gd name="T16" fmla="*/ 32 w 32"/>
                <a:gd name="T17" fmla="*/ 0 h 44"/>
                <a:gd name="T18" fmla="*/ 32 w 32"/>
                <a:gd name="T19" fmla="*/ 44 h 44"/>
                <a:gd name="T20" fmla="*/ 24 w 32"/>
                <a:gd name="T21" fmla="*/ 44 h 44"/>
                <a:gd name="T22" fmla="*/ 24 w 32"/>
                <a:gd name="T23" fmla="*/ 44 h 44"/>
                <a:gd name="T24" fmla="*/ 16 w 32"/>
                <a:gd name="T25" fmla="*/ 28 h 44"/>
                <a:gd name="T26" fmla="*/ 16 w 32"/>
                <a:gd name="T27" fmla="*/ 16 h 44"/>
                <a:gd name="T28" fmla="*/ 16 w 32"/>
                <a:gd name="T29" fmla="*/ 28 h 44"/>
                <a:gd name="T30" fmla="*/ 16 w 32"/>
                <a:gd name="T31" fmla="*/ 28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2" h="44">
                  <a:moveTo>
                    <a:pt x="24" y="44"/>
                  </a:moveTo>
                  <a:lnTo>
                    <a:pt x="8" y="44"/>
                  </a:lnTo>
                  <a:lnTo>
                    <a:pt x="8" y="36"/>
                  </a:lnTo>
                  <a:lnTo>
                    <a:pt x="16" y="36"/>
                  </a:lnTo>
                  <a:lnTo>
                    <a:pt x="8" y="36"/>
                  </a:lnTo>
                  <a:lnTo>
                    <a:pt x="8" y="44"/>
                  </a:lnTo>
                  <a:lnTo>
                    <a:pt x="0" y="44"/>
                  </a:lnTo>
                  <a:lnTo>
                    <a:pt x="0" y="0"/>
                  </a:lnTo>
                  <a:lnTo>
                    <a:pt x="32" y="0"/>
                  </a:lnTo>
                  <a:lnTo>
                    <a:pt x="32" y="44"/>
                  </a:lnTo>
                  <a:lnTo>
                    <a:pt x="24" y="44"/>
                  </a:lnTo>
                  <a:lnTo>
                    <a:pt x="24" y="44"/>
                  </a:lnTo>
                  <a:close/>
                  <a:moveTo>
                    <a:pt x="16" y="28"/>
                  </a:moveTo>
                  <a:lnTo>
                    <a:pt x="16" y="16"/>
                  </a:lnTo>
                  <a:lnTo>
                    <a:pt x="16" y="28"/>
                  </a:lnTo>
                  <a:lnTo>
                    <a:pt x="16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" name="Freeform 72"/>
            <p:cNvSpPr/>
            <p:nvPr/>
          </p:nvSpPr>
          <p:spPr bwMode="auto">
            <a:xfrm>
              <a:off x="1542" y="2045"/>
              <a:ext cx="387" cy="522"/>
            </a:xfrm>
            <a:custGeom>
              <a:avLst/>
              <a:gdLst>
                <a:gd name="T0" fmla="*/ 0 w 97"/>
                <a:gd name="T1" fmla="*/ 65 h 131"/>
                <a:gd name="T2" fmla="*/ 7 w 97"/>
                <a:gd name="T3" fmla="*/ 22 h 131"/>
                <a:gd name="T4" fmla="*/ 7 w 97"/>
                <a:gd name="T5" fmla="*/ 22 h 131"/>
                <a:gd name="T6" fmla="*/ 32 w 97"/>
                <a:gd name="T7" fmla="*/ 0 h 131"/>
                <a:gd name="T8" fmla="*/ 32 w 97"/>
                <a:gd name="T9" fmla="*/ 0 h 131"/>
                <a:gd name="T10" fmla="*/ 95 w 97"/>
                <a:gd name="T11" fmla="*/ 54 h 131"/>
                <a:gd name="T12" fmla="*/ 95 w 97"/>
                <a:gd name="T13" fmla="*/ 54 h 131"/>
                <a:gd name="T14" fmla="*/ 93 w 97"/>
                <a:gd name="T15" fmla="*/ 54 h 131"/>
                <a:gd name="T16" fmla="*/ 91 w 97"/>
                <a:gd name="T17" fmla="*/ 55 h 131"/>
                <a:gd name="T18" fmla="*/ 32 w 97"/>
                <a:gd name="T19" fmla="*/ 4 h 131"/>
                <a:gd name="T20" fmla="*/ 32 w 97"/>
                <a:gd name="T21" fmla="*/ 4 h 131"/>
                <a:gd name="T22" fmla="*/ 10 w 97"/>
                <a:gd name="T23" fmla="*/ 23 h 131"/>
                <a:gd name="T24" fmla="*/ 10 w 97"/>
                <a:gd name="T25" fmla="*/ 23 h 131"/>
                <a:gd name="T26" fmla="*/ 4 w 97"/>
                <a:gd name="T27" fmla="*/ 65 h 131"/>
                <a:gd name="T28" fmla="*/ 4 w 97"/>
                <a:gd name="T29" fmla="*/ 65 h 131"/>
                <a:gd name="T30" fmla="*/ 24 w 97"/>
                <a:gd name="T31" fmla="*/ 107 h 131"/>
                <a:gd name="T32" fmla="*/ 24 w 97"/>
                <a:gd name="T33" fmla="*/ 107 h 131"/>
                <a:gd name="T34" fmla="*/ 59 w 97"/>
                <a:gd name="T35" fmla="*/ 127 h 131"/>
                <a:gd name="T36" fmla="*/ 59 w 97"/>
                <a:gd name="T37" fmla="*/ 127 h 131"/>
                <a:gd name="T38" fmla="*/ 83 w 97"/>
                <a:gd name="T39" fmla="*/ 109 h 131"/>
                <a:gd name="T40" fmla="*/ 83 w 97"/>
                <a:gd name="T41" fmla="*/ 109 h 131"/>
                <a:gd name="T42" fmla="*/ 93 w 97"/>
                <a:gd name="T43" fmla="*/ 71 h 131"/>
                <a:gd name="T44" fmla="*/ 93 w 97"/>
                <a:gd name="T45" fmla="*/ 71 h 131"/>
                <a:gd name="T46" fmla="*/ 91 w 97"/>
                <a:gd name="T47" fmla="*/ 55 h 131"/>
                <a:gd name="T48" fmla="*/ 91 w 97"/>
                <a:gd name="T49" fmla="*/ 55 h 131"/>
                <a:gd name="T50" fmla="*/ 93 w 97"/>
                <a:gd name="T51" fmla="*/ 54 h 131"/>
                <a:gd name="T52" fmla="*/ 95 w 97"/>
                <a:gd name="T53" fmla="*/ 54 h 131"/>
                <a:gd name="T54" fmla="*/ 97 w 97"/>
                <a:gd name="T55" fmla="*/ 71 h 131"/>
                <a:gd name="T56" fmla="*/ 97 w 97"/>
                <a:gd name="T57" fmla="*/ 71 h 131"/>
                <a:gd name="T58" fmla="*/ 59 w 97"/>
                <a:gd name="T59" fmla="*/ 131 h 131"/>
                <a:gd name="T60" fmla="*/ 59 w 97"/>
                <a:gd name="T61" fmla="*/ 131 h 131"/>
                <a:gd name="T62" fmla="*/ 0 w 97"/>
                <a:gd name="T63" fmla="*/ 65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7" h="131">
                  <a:moveTo>
                    <a:pt x="0" y="65"/>
                  </a:moveTo>
                  <a:cubicBezTo>
                    <a:pt x="0" y="50"/>
                    <a:pt x="2" y="34"/>
                    <a:pt x="7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11" y="9"/>
                    <a:pt x="20" y="0"/>
                    <a:pt x="32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56" y="0"/>
                    <a:pt x="85" y="24"/>
                    <a:pt x="95" y="54"/>
                  </a:cubicBezTo>
                  <a:cubicBezTo>
                    <a:pt x="95" y="54"/>
                    <a:pt x="95" y="54"/>
                    <a:pt x="95" y="54"/>
                  </a:cubicBezTo>
                  <a:cubicBezTo>
                    <a:pt x="93" y="54"/>
                    <a:pt x="93" y="54"/>
                    <a:pt x="93" y="54"/>
                  </a:cubicBezTo>
                  <a:cubicBezTo>
                    <a:pt x="91" y="55"/>
                    <a:pt x="91" y="55"/>
                    <a:pt x="91" y="55"/>
                  </a:cubicBezTo>
                  <a:cubicBezTo>
                    <a:pt x="82" y="27"/>
                    <a:pt x="53" y="4"/>
                    <a:pt x="32" y="4"/>
                  </a:cubicBezTo>
                  <a:cubicBezTo>
                    <a:pt x="32" y="4"/>
                    <a:pt x="32" y="4"/>
                    <a:pt x="32" y="4"/>
                  </a:cubicBezTo>
                  <a:cubicBezTo>
                    <a:pt x="22" y="4"/>
                    <a:pt x="15" y="11"/>
                    <a:pt x="10" y="23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6" y="35"/>
                    <a:pt x="4" y="50"/>
                    <a:pt x="4" y="65"/>
                  </a:cubicBezTo>
                  <a:cubicBezTo>
                    <a:pt x="4" y="65"/>
                    <a:pt x="4" y="65"/>
                    <a:pt x="4" y="65"/>
                  </a:cubicBezTo>
                  <a:cubicBezTo>
                    <a:pt x="4" y="80"/>
                    <a:pt x="12" y="95"/>
                    <a:pt x="24" y="107"/>
                  </a:cubicBezTo>
                  <a:cubicBezTo>
                    <a:pt x="24" y="107"/>
                    <a:pt x="24" y="107"/>
                    <a:pt x="24" y="107"/>
                  </a:cubicBezTo>
                  <a:cubicBezTo>
                    <a:pt x="35" y="119"/>
                    <a:pt x="49" y="127"/>
                    <a:pt x="59" y="127"/>
                  </a:cubicBezTo>
                  <a:cubicBezTo>
                    <a:pt x="59" y="127"/>
                    <a:pt x="59" y="127"/>
                    <a:pt x="59" y="127"/>
                  </a:cubicBezTo>
                  <a:cubicBezTo>
                    <a:pt x="68" y="127"/>
                    <a:pt x="76" y="120"/>
                    <a:pt x="83" y="109"/>
                  </a:cubicBezTo>
                  <a:cubicBezTo>
                    <a:pt x="83" y="109"/>
                    <a:pt x="83" y="109"/>
                    <a:pt x="83" y="109"/>
                  </a:cubicBezTo>
                  <a:cubicBezTo>
                    <a:pt x="89" y="98"/>
                    <a:pt x="93" y="84"/>
                    <a:pt x="93" y="71"/>
                  </a:cubicBezTo>
                  <a:cubicBezTo>
                    <a:pt x="93" y="71"/>
                    <a:pt x="93" y="71"/>
                    <a:pt x="93" y="71"/>
                  </a:cubicBezTo>
                  <a:cubicBezTo>
                    <a:pt x="93" y="65"/>
                    <a:pt x="92" y="60"/>
                    <a:pt x="91" y="55"/>
                  </a:cubicBezTo>
                  <a:cubicBezTo>
                    <a:pt x="91" y="55"/>
                    <a:pt x="91" y="55"/>
                    <a:pt x="91" y="55"/>
                  </a:cubicBezTo>
                  <a:cubicBezTo>
                    <a:pt x="93" y="54"/>
                    <a:pt x="93" y="54"/>
                    <a:pt x="93" y="54"/>
                  </a:cubicBezTo>
                  <a:cubicBezTo>
                    <a:pt x="95" y="54"/>
                    <a:pt x="95" y="54"/>
                    <a:pt x="95" y="54"/>
                  </a:cubicBezTo>
                  <a:cubicBezTo>
                    <a:pt x="96" y="59"/>
                    <a:pt x="97" y="65"/>
                    <a:pt x="97" y="71"/>
                  </a:cubicBezTo>
                  <a:cubicBezTo>
                    <a:pt x="97" y="71"/>
                    <a:pt x="97" y="71"/>
                    <a:pt x="97" y="71"/>
                  </a:cubicBezTo>
                  <a:cubicBezTo>
                    <a:pt x="97" y="99"/>
                    <a:pt x="80" y="130"/>
                    <a:pt x="59" y="131"/>
                  </a:cubicBezTo>
                  <a:cubicBezTo>
                    <a:pt x="59" y="131"/>
                    <a:pt x="59" y="131"/>
                    <a:pt x="59" y="131"/>
                  </a:cubicBezTo>
                  <a:cubicBezTo>
                    <a:pt x="35" y="130"/>
                    <a:pt x="0" y="97"/>
                    <a:pt x="0" y="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2" name="Freeform 73"/>
            <p:cNvSpPr>
              <a:spLocks noEditPoints="1"/>
            </p:cNvSpPr>
            <p:nvPr/>
          </p:nvSpPr>
          <p:spPr bwMode="auto">
            <a:xfrm>
              <a:off x="1534" y="2037"/>
              <a:ext cx="403" cy="538"/>
            </a:xfrm>
            <a:custGeom>
              <a:avLst/>
              <a:gdLst>
                <a:gd name="T0" fmla="*/ 2 w 101"/>
                <a:gd name="T1" fmla="*/ 67 h 135"/>
                <a:gd name="T2" fmla="*/ 7 w 101"/>
                <a:gd name="T3" fmla="*/ 23 h 135"/>
                <a:gd name="T4" fmla="*/ 34 w 101"/>
                <a:gd name="T5" fmla="*/ 0 h 135"/>
                <a:gd name="T6" fmla="*/ 34 w 101"/>
                <a:gd name="T7" fmla="*/ 0 h 135"/>
                <a:gd name="T8" fmla="*/ 34 w 101"/>
                <a:gd name="T9" fmla="*/ 0 h 135"/>
                <a:gd name="T10" fmla="*/ 98 w 101"/>
                <a:gd name="T11" fmla="*/ 53 h 135"/>
                <a:gd name="T12" fmla="*/ 98 w 101"/>
                <a:gd name="T13" fmla="*/ 55 h 135"/>
                <a:gd name="T14" fmla="*/ 99 w 101"/>
                <a:gd name="T15" fmla="*/ 55 h 135"/>
                <a:gd name="T16" fmla="*/ 99 w 101"/>
                <a:gd name="T17" fmla="*/ 57 h 135"/>
                <a:gd name="T18" fmla="*/ 101 w 101"/>
                <a:gd name="T19" fmla="*/ 73 h 135"/>
                <a:gd name="T20" fmla="*/ 61 w 101"/>
                <a:gd name="T21" fmla="*/ 135 h 135"/>
                <a:gd name="T22" fmla="*/ 61 w 101"/>
                <a:gd name="T23" fmla="*/ 131 h 135"/>
                <a:gd name="T24" fmla="*/ 93 w 101"/>
                <a:gd name="T25" fmla="*/ 97 h 135"/>
                <a:gd name="T26" fmla="*/ 86 w 101"/>
                <a:gd name="T27" fmla="*/ 112 h 135"/>
                <a:gd name="T28" fmla="*/ 62 w 101"/>
                <a:gd name="T29" fmla="*/ 131 h 135"/>
                <a:gd name="T30" fmla="*/ 61 w 101"/>
                <a:gd name="T31" fmla="*/ 131 h 135"/>
                <a:gd name="T32" fmla="*/ 61 w 101"/>
                <a:gd name="T33" fmla="*/ 131 h 135"/>
                <a:gd name="T34" fmla="*/ 61 w 101"/>
                <a:gd name="T35" fmla="*/ 131 h 135"/>
                <a:gd name="T36" fmla="*/ 24 w 101"/>
                <a:gd name="T37" fmla="*/ 110 h 135"/>
                <a:gd name="T38" fmla="*/ 14 w 101"/>
                <a:gd name="T39" fmla="*/ 97 h 135"/>
                <a:gd name="T40" fmla="*/ 61 w 101"/>
                <a:gd name="T41" fmla="*/ 131 h 135"/>
                <a:gd name="T42" fmla="*/ 61 w 101"/>
                <a:gd name="T43" fmla="*/ 127 h 135"/>
                <a:gd name="T44" fmla="*/ 62 w 101"/>
                <a:gd name="T45" fmla="*/ 127 h 135"/>
                <a:gd name="T46" fmla="*/ 83 w 101"/>
                <a:gd name="T47" fmla="*/ 110 h 135"/>
                <a:gd name="T48" fmla="*/ 93 w 101"/>
                <a:gd name="T49" fmla="*/ 73 h 135"/>
                <a:gd name="T50" fmla="*/ 93 w 101"/>
                <a:gd name="T51" fmla="*/ 73 h 135"/>
                <a:gd name="T52" fmla="*/ 91 w 101"/>
                <a:gd name="T53" fmla="*/ 58 h 135"/>
                <a:gd name="T54" fmla="*/ 91 w 101"/>
                <a:gd name="T55" fmla="*/ 57 h 135"/>
                <a:gd name="T56" fmla="*/ 34 w 101"/>
                <a:gd name="T57" fmla="*/ 8 h 135"/>
                <a:gd name="T58" fmla="*/ 34 w 101"/>
                <a:gd name="T59" fmla="*/ 8 h 135"/>
                <a:gd name="T60" fmla="*/ 14 w 101"/>
                <a:gd name="T61" fmla="*/ 26 h 135"/>
                <a:gd name="T62" fmla="*/ 8 w 101"/>
                <a:gd name="T63" fmla="*/ 67 h 135"/>
                <a:gd name="T64" fmla="*/ 8 w 101"/>
                <a:gd name="T65" fmla="*/ 68 h 135"/>
                <a:gd name="T66" fmla="*/ 27 w 101"/>
                <a:gd name="T67" fmla="*/ 108 h 135"/>
                <a:gd name="T68" fmla="*/ 61 w 101"/>
                <a:gd name="T69" fmla="*/ 127 h 135"/>
                <a:gd name="T70" fmla="*/ 93 w 101"/>
                <a:gd name="T71" fmla="*/ 97 h 135"/>
                <a:gd name="T72" fmla="*/ 93 w 101"/>
                <a:gd name="T73" fmla="*/ 97 h 135"/>
                <a:gd name="T74" fmla="*/ 93 w 101"/>
                <a:gd name="T75" fmla="*/ 96 h 135"/>
                <a:gd name="T76" fmla="*/ 93 w 101"/>
                <a:gd name="T77" fmla="*/ 96 h 135"/>
                <a:gd name="T78" fmla="*/ 97 w 101"/>
                <a:gd name="T79" fmla="*/ 72 h 135"/>
                <a:gd name="T80" fmla="*/ 95 w 101"/>
                <a:gd name="T81" fmla="*/ 58 h 135"/>
                <a:gd name="T82" fmla="*/ 97 w 101"/>
                <a:gd name="T83" fmla="*/ 72 h 135"/>
                <a:gd name="T84" fmla="*/ 65 w 101"/>
                <a:gd name="T85" fmla="*/ 16 h 135"/>
                <a:gd name="T86" fmla="*/ 92 w 101"/>
                <a:gd name="T87" fmla="*/ 50 h 135"/>
                <a:gd name="T88" fmla="*/ 6 w 101"/>
                <a:gd name="T89" fmla="*/ 41 h 135"/>
                <a:gd name="T90" fmla="*/ 6 w 101"/>
                <a:gd name="T91" fmla="*/ 41 h 135"/>
                <a:gd name="T92" fmla="*/ 6 w 101"/>
                <a:gd name="T93" fmla="*/ 40 h 135"/>
                <a:gd name="T94" fmla="*/ 10 w 101"/>
                <a:gd name="T95" fmla="*/ 24 h 135"/>
                <a:gd name="T96" fmla="*/ 34 w 101"/>
                <a:gd name="T97" fmla="*/ 4 h 135"/>
                <a:gd name="T98" fmla="*/ 34 w 101"/>
                <a:gd name="T99" fmla="*/ 4 h 135"/>
                <a:gd name="T100" fmla="*/ 10 w 101"/>
                <a:gd name="T101" fmla="*/ 24 h 135"/>
                <a:gd name="T102" fmla="*/ 65 w 101"/>
                <a:gd name="T103" fmla="*/ 15 h 135"/>
                <a:gd name="T104" fmla="*/ 65 w 101"/>
                <a:gd name="T105" fmla="*/ 16 h 135"/>
                <a:gd name="T106" fmla="*/ 64 w 101"/>
                <a:gd name="T107" fmla="*/ 15 h 135"/>
                <a:gd name="T108" fmla="*/ 65 w 101"/>
                <a:gd name="T109" fmla="*/ 15 h 135"/>
                <a:gd name="T110" fmla="*/ 64 w 101"/>
                <a:gd name="T111" fmla="*/ 15 h 135"/>
                <a:gd name="T112" fmla="*/ 64 w 101"/>
                <a:gd name="T113" fmla="*/ 15 h 135"/>
                <a:gd name="T114" fmla="*/ 64 w 101"/>
                <a:gd name="T115" fmla="*/ 15 h 135"/>
                <a:gd name="T116" fmla="*/ 64 w 101"/>
                <a:gd name="T117" fmla="*/ 15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1" h="135">
                  <a:moveTo>
                    <a:pt x="0" y="67"/>
                  </a:moveTo>
                  <a:cubicBezTo>
                    <a:pt x="2" y="67"/>
                    <a:pt x="2" y="67"/>
                    <a:pt x="2" y="67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52"/>
                    <a:pt x="2" y="36"/>
                    <a:pt x="7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12" y="10"/>
                    <a:pt x="20" y="0"/>
                    <a:pt x="34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59" y="0"/>
                    <a:pt x="88" y="24"/>
                    <a:pt x="98" y="53"/>
                  </a:cubicBezTo>
                  <a:cubicBezTo>
                    <a:pt x="98" y="53"/>
                    <a:pt x="98" y="53"/>
                    <a:pt x="98" y="53"/>
                  </a:cubicBezTo>
                  <a:cubicBezTo>
                    <a:pt x="98" y="53"/>
                    <a:pt x="98" y="53"/>
                    <a:pt x="98" y="53"/>
                  </a:cubicBezTo>
                  <a:cubicBezTo>
                    <a:pt x="98" y="55"/>
                    <a:pt x="98" y="55"/>
                    <a:pt x="98" y="55"/>
                  </a:cubicBezTo>
                  <a:cubicBezTo>
                    <a:pt x="98" y="55"/>
                    <a:pt x="98" y="55"/>
                    <a:pt x="99" y="55"/>
                  </a:cubicBezTo>
                  <a:cubicBezTo>
                    <a:pt x="99" y="55"/>
                    <a:pt x="99" y="55"/>
                    <a:pt x="99" y="55"/>
                  </a:cubicBezTo>
                  <a:cubicBezTo>
                    <a:pt x="99" y="57"/>
                    <a:pt x="99" y="57"/>
                    <a:pt x="99" y="57"/>
                  </a:cubicBezTo>
                  <a:cubicBezTo>
                    <a:pt x="99" y="57"/>
                    <a:pt x="99" y="57"/>
                    <a:pt x="99" y="57"/>
                  </a:cubicBezTo>
                  <a:cubicBezTo>
                    <a:pt x="100" y="62"/>
                    <a:pt x="101" y="67"/>
                    <a:pt x="101" y="73"/>
                  </a:cubicBezTo>
                  <a:cubicBezTo>
                    <a:pt x="101" y="73"/>
                    <a:pt x="101" y="73"/>
                    <a:pt x="101" y="73"/>
                  </a:cubicBezTo>
                  <a:cubicBezTo>
                    <a:pt x="101" y="102"/>
                    <a:pt x="85" y="134"/>
                    <a:pt x="61" y="135"/>
                  </a:cubicBezTo>
                  <a:cubicBezTo>
                    <a:pt x="61" y="135"/>
                    <a:pt x="61" y="135"/>
                    <a:pt x="61" y="135"/>
                  </a:cubicBezTo>
                  <a:cubicBezTo>
                    <a:pt x="36" y="134"/>
                    <a:pt x="1" y="101"/>
                    <a:pt x="0" y="67"/>
                  </a:cubicBezTo>
                  <a:close/>
                  <a:moveTo>
                    <a:pt x="61" y="131"/>
                  </a:moveTo>
                  <a:cubicBezTo>
                    <a:pt x="75" y="131"/>
                    <a:pt x="87" y="116"/>
                    <a:pt x="93" y="97"/>
                  </a:cubicBezTo>
                  <a:cubicBezTo>
                    <a:pt x="93" y="97"/>
                    <a:pt x="93" y="97"/>
                    <a:pt x="93" y="97"/>
                  </a:cubicBezTo>
                  <a:cubicBezTo>
                    <a:pt x="91" y="103"/>
                    <a:pt x="89" y="108"/>
                    <a:pt x="86" y="112"/>
                  </a:cubicBezTo>
                  <a:cubicBezTo>
                    <a:pt x="86" y="112"/>
                    <a:pt x="86" y="112"/>
                    <a:pt x="86" y="112"/>
                  </a:cubicBezTo>
                  <a:cubicBezTo>
                    <a:pt x="80" y="123"/>
                    <a:pt x="71" y="131"/>
                    <a:pt x="62" y="131"/>
                  </a:cubicBezTo>
                  <a:cubicBezTo>
                    <a:pt x="62" y="131"/>
                    <a:pt x="62" y="131"/>
                    <a:pt x="62" y="131"/>
                  </a:cubicBezTo>
                  <a:cubicBezTo>
                    <a:pt x="62" y="131"/>
                    <a:pt x="62" y="131"/>
                    <a:pt x="61" y="131"/>
                  </a:cubicBezTo>
                  <a:cubicBezTo>
                    <a:pt x="61" y="131"/>
                    <a:pt x="61" y="131"/>
                    <a:pt x="61" y="131"/>
                  </a:cubicBezTo>
                  <a:cubicBezTo>
                    <a:pt x="61" y="131"/>
                    <a:pt x="61" y="131"/>
                    <a:pt x="61" y="131"/>
                  </a:cubicBezTo>
                  <a:cubicBezTo>
                    <a:pt x="61" y="131"/>
                    <a:pt x="61" y="131"/>
                    <a:pt x="61" y="131"/>
                  </a:cubicBezTo>
                  <a:cubicBezTo>
                    <a:pt x="61" y="131"/>
                    <a:pt x="61" y="131"/>
                    <a:pt x="61" y="131"/>
                  </a:cubicBezTo>
                  <a:cubicBezTo>
                    <a:pt x="61" y="131"/>
                    <a:pt x="61" y="131"/>
                    <a:pt x="61" y="131"/>
                  </a:cubicBezTo>
                  <a:cubicBezTo>
                    <a:pt x="61" y="131"/>
                    <a:pt x="61" y="131"/>
                    <a:pt x="61" y="131"/>
                  </a:cubicBezTo>
                  <a:cubicBezTo>
                    <a:pt x="50" y="131"/>
                    <a:pt x="36" y="122"/>
                    <a:pt x="24" y="110"/>
                  </a:cubicBezTo>
                  <a:cubicBezTo>
                    <a:pt x="24" y="110"/>
                    <a:pt x="24" y="110"/>
                    <a:pt x="24" y="110"/>
                  </a:cubicBezTo>
                  <a:cubicBezTo>
                    <a:pt x="20" y="106"/>
                    <a:pt x="17" y="102"/>
                    <a:pt x="14" y="97"/>
                  </a:cubicBezTo>
                  <a:cubicBezTo>
                    <a:pt x="14" y="97"/>
                    <a:pt x="14" y="97"/>
                    <a:pt x="14" y="97"/>
                  </a:cubicBezTo>
                  <a:cubicBezTo>
                    <a:pt x="26" y="116"/>
                    <a:pt x="46" y="131"/>
                    <a:pt x="61" y="131"/>
                  </a:cubicBezTo>
                  <a:close/>
                  <a:moveTo>
                    <a:pt x="61" y="127"/>
                  </a:moveTo>
                  <a:cubicBezTo>
                    <a:pt x="61" y="127"/>
                    <a:pt x="61" y="127"/>
                    <a:pt x="61" y="127"/>
                  </a:cubicBezTo>
                  <a:cubicBezTo>
                    <a:pt x="61" y="127"/>
                    <a:pt x="61" y="127"/>
                    <a:pt x="61" y="127"/>
                  </a:cubicBezTo>
                  <a:cubicBezTo>
                    <a:pt x="61" y="127"/>
                    <a:pt x="61" y="127"/>
                    <a:pt x="62" y="127"/>
                  </a:cubicBezTo>
                  <a:cubicBezTo>
                    <a:pt x="62" y="127"/>
                    <a:pt x="62" y="127"/>
                    <a:pt x="62" y="127"/>
                  </a:cubicBezTo>
                  <a:cubicBezTo>
                    <a:pt x="69" y="127"/>
                    <a:pt x="77" y="120"/>
                    <a:pt x="83" y="110"/>
                  </a:cubicBezTo>
                  <a:cubicBezTo>
                    <a:pt x="83" y="110"/>
                    <a:pt x="83" y="110"/>
                    <a:pt x="83" y="110"/>
                  </a:cubicBezTo>
                  <a:cubicBezTo>
                    <a:pt x="89" y="100"/>
                    <a:pt x="93" y="86"/>
                    <a:pt x="93" y="73"/>
                  </a:cubicBezTo>
                  <a:cubicBezTo>
                    <a:pt x="93" y="73"/>
                    <a:pt x="93" y="73"/>
                    <a:pt x="93" y="73"/>
                  </a:cubicBezTo>
                  <a:cubicBezTo>
                    <a:pt x="93" y="73"/>
                    <a:pt x="93" y="73"/>
                    <a:pt x="93" y="73"/>
                  </a:cubicBezTo>
                  <a:cubicBezTo>
                    <a:pt x="93" y="73"/>
                    <a:pt x="93" y="73"/>
                    <a:pt x="93" y="73"/>
                  </a:cubicBezTo>
                  <a:cubicBezTo>
                    <a:pt x="93" y="67"/>
                    <a:pt x="92" y="62"/>
                    <a:pt x="91" y="58"/>
                  </a:cubicBezTo>
                  <a:cubicBezTo>
                    <a:pt x="91" y="58"/>
                    <a:pt x="91" y="58"/>
                    <a:pt x="91" y="58"/>
                  </a:cubicBezTo>
                  <a:cubicBezTo>
                    <a:pt x="91" y="57"/>
                    <a:pt x="91" y="57"/>
                    <a:pt x="91" y="57"/>
                  </a:cubicBezTo>
                  <a:cubicBezTo>
                    <a:pt x="82" y="30"/>
                    <a:pt x="54" y="8"/>
                    <a:pt x="34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25" y="8"/>
                    <a:pt x="19" y="14"/>
                    <a:pt x="14" y="26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0" y="37"/>
                    <a:pt x="8" y="52"/>
                    <a:pt x="8" y="67"/>
                  </a:cubicBezTo>
                  <a:cubicBezTo>
                    <a:pt x="8" y="67"/>
                    <a:pt x="8" y="67"/>
                    <a:pt x="8" y="67"/>
                  </a:cubicBezTo>
                  <a:cubicBezTo>
                    <a:pt x="8" y="67"/>
                    <a:pt x="8" y="67"/>
                    <a:pt x="8" y="67"/>
                  </a:cubicBezTo>
                  <a:cubicBezTo>
                    <a:pt x="8" y="68"/>
                    <a:pt x="8" y="68"/>
                    <a:pt x="8" y="68"/>
                  </a:cubicBezTo>
                  <a:cubicBezTo>
                    <a:pt x="8" y="81"/>
                    <a:pt x="16" y="96"/>
                    <a:pt x="27" y="108"/>
                  </a:cubicBezTo>
                  <a:cubicBezTo>
                    <a:pt x="27" y="108"/>
                    <a:pt x="27" y="108"/>
                    <a:pt x="27" y="108"/>
                  </a:cubicBezTo>
                  <a:cubicBezTo>
                    <a:pt x="38" y="119"/>
                    <a:pt x="52" y="127"/>
                    <a:pt x="61" y="127"/>
                  </a:cubicBezTo>
                  <a:cubicBezTo>
                    <a:pt x="61" y="127"/>
                    <a:pt x="61" y="127"/>
                    <a:pt x="61" y="127"/>
                  </a:cubicBezTo>
                  <a:cubicBezTo>
                    <a:pt x="61" y="127"/>
                    <a:pt x="61" y="127"/>
                    <a:pt x="61" y="127"/>
                  </a:cubicBezTo>
                  <a:close/>
                  <a:moveTo>
                    <a:pt x="93" y="97"/>
                  </a:moveTo>
                  <a:cubicBezTo>
                    <a:pt x="93" y="97"/>
                    <a:pt x="93" y="97"/>
                    <a:pt x="93" y="97"/>
                  </a:cubicBezTo>
                  <a:cubicBezTo>
                    <a:pt x="93" y="97"/>
                    <a:pt x="93" y="97"/>
                    <a:pt x="93" y="97"/>
                  </a:cubicBezTo>
                  <a:cubicBezTo>
                    <a:pt x="93" y="97"/>
                    <a:pt x="93" y="97"/>
                    <a:pt x="93" y="97"/>
                  </a:cubicBezTo>
                  <a:close/>
                  <a:moveTo>
                    <a:pt x="93" y="96"/>
                  </a:moveTo>
                  <a:cubicBezTo>
                    <a:pt x="93" y="96"/>
                    <a:pt x="93" y="96"/>
                    <a:pt x="93" y="96"/>
                  </a:cubicBezTo>
                  <a:cubicBezTo>
                    <a:pt x="93" y="96"/>
                    <a:pt x="93" y="96"/>
                    <a:pt x="93" y="96"/>
                  </a:cubicBezTo>
                  <a:cubicBezTo>
                    <a:pt x="93" y="96"/>
                    <a:pt x="93" y="96"/>
                    <a:pt x="93" y="96"/>
                  </a:cubicBezTo>
                  <a:close/>
                  <a:moveTo>
                    <a:pt x="97" y="72"/>
                  </a:moveTo>
                  <a:cubicBezTo>
                    <a:pt x="97" y="67"/>
                    <a:pt x="96" y="63"/>
                    <a:pt x="95" y="58"/>
                  </a:cubicBezTo>
                  <a:cubicBezTo>
                    <a:pt x="95" y="58"/>
                    <a:pt x="95" y="58"/>
                    <a:pt x="95" y="58"/>
                  </a:cubicBezTo>
                  <a:cubicBezTo>
                    <a:pt x="95" y="58"/>
                    <a:pt x="95" y="58"/>
                    <a:pt x="95" y="58"/>
                  </a:cubicBezTo>
                  <a:cubicBezTo>
                    <a:pt x="96" y="63"/>
                    <a:pt x="97" y="67"/>
                    <a:pt x="97" y="72"/>
                  </a:cubicBezTo>
                  <a:close/>
                  <a:moveTo>
                    <a:pt x="92" y="50"/>
                  </a:moveTo>
                  <a:cubicBezTo>
                    <a:pt x="86" y="36"/>
                    <a:pt x="76" y="24"/>
                    <a:pt x="65" y="16"/>
                  </a:cubicBezTo>
                  <a:cubicBezTo>
                    <a:pt x="65" y="16"/>
                    <a:pt x="65" y="16"/>
                    <a:pt x="65" y="16"/>
                  </a:cubicBezTo>
                  <a:cubicBezTo>
                    <a:pt x="76" y="24"/>
                    <a:pt x="86" y="36"/>
                    <a:pt x="92" y="50"/>
                  </a:cubicBezTo>
                  <a:close/>
                  <a:moveTo>
                    <a:pt x="6" y="41"/>
                  </a:moveTo>
                  <a:cubicBezTo>
                    <a:pt x="6" y="41"/>
                    <a:pt x="6" y="41"/>
                    <a:pt x="6" y="41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6" y="41"/>
                    <a:pt x="6" y="41"/>
                    <a:pt x="6" y="41"/>
                  </a:cubicBezTo>
                  <a:close/>
                  <a:moveTo>
                    <a:pt x="10" y="24"/>
                  </a:moveTo>
                  <a:cubicBezTo>
                    <a:pt x="9" y="29"/>
                    <a:pt x="7" y="35"/>
                    <a:pt x="6" y="40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7" y="35"/>
                    <a:pt x="9" y="29"/>
                    <a:pt x="10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5" y="12"/>
                    <a:pt x="23" y="4"/>
                    <a:pt x="34" y="4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23" y="4"/>
                    <a:pt x="15" y="12"/>
                    <a:pt x="10" y="24"/>
                  </a:cubicBezTo>
                  <a:close/>
                  <a:moveTo>
                    <a:pt x="65" y="16"/>
                  </a:moveTo>
                  <a:cubicBezTo>
                    <a:pt x="65" y="16"/>
                    <a:pt x="65" y="16"/>
                    <a:pt x="65" y="15"/>
                  </a:cubicBezTo>
                  <a:cubicBezTo>
                    <a:pt x="65" y="15"/>
                    <a:pt x="65" y="15"/>
                    <a:pt x="65" y="15"/>
                  </a:cubicBezTo>
                  <a:cubicBezTo>
                    <a:pt x="65" y="16"/>
                    <a:pt x="65" y="16"/>
                    <a:pt x="65" y="16"/>
                  </a:cubicBezTo>
                  <a:close/>
                  <a:moveTo>
                    <a:pt x="65" y="15"/>
                  </a:moveTo>
                  <a:cubicBezTo>
                    <a:pt x="64" y="15"/>
                    <a:pt x="64" y="15"/>
                    <a:pt x="64" y="15"/>
                  </a:cubicBezTo>
                  <a:cubicBezTo>
                    <a:pt x="64" y="15"/>
                    <a:pt x="64" y="15"/>
                    <a:pt x="64" y="15"/>
                  </a:cubicBezTo>
                  <a:cubicBezTo>
                    <a:pt x="64" y="15"/>
                    <a:pt x="64" y="15"/>
                    <a:pt x="65" y="15"/>
                  </a:cubicBezTo>
                  <a:close/>
                  <a:moveTo>
                    <a:pt x="64" y="15"/>
                  </a:moveTo>
                  <a:cubicBezTo>
                    <a:pt x="64" y="15"/>
                    <a:pt x="64" y="15"/>
                    <a:pt x="64" y="15"/>
                  </a:cubicBezTo>
                  <a:cubicBezTo>
                    <a:pt x="64" y="15"/>
                    <a:pt x="64" y="15"/>
                    <a:pt x="64" y="15"/>
                  </a:cubicBezTo>
                  <a:cubicBezTo>
                    <a:pt x="64" y="15"/>
                    <a:pt x="64" y="15"/>
                    <a:pt x="64" y="15"/>
                  </a:cubicBezTo>
                  <a:close/>
                  <a:moveTo>
                    <a:pt x="64" y="15"/>
                  </a:moveTo>
                  <a:cubicBezTo>
                    <a:pt x="64" y="15"/>
                    <a:pt x="64" y="15"/>
                    <a:pt x="64" y="15"/>
                  </a:cubicBezTo>
                  <a:cubicBezTo>
                    <a:pt x="64" y="15"/>
                    <a:pt x="64" y="15"/>
                    <a:pt x="64" y="15"/>
                  </a:cubicBezTo>
                  <a:cubicBezTo>
                    <a:pt x="64" y="15"/>
                    <a:pt x="64" y="15"/>
                    <a:pt x="64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3" name="Freeform 74"/>
            <p:cNvSpPr/>
            <p:nvPr/>
          </p:nvSpPr>
          <p:spPr bwMode="auto">
            <a:xfrm>
              <a:off x="1598" y="2037"/>
              <a:ext cx="128" cy="107"/>
            </a:xfrm>
            <a:custGeom>
              <a:avLst/>
              <a:gdLst>
                <a:gd name="T0" fmla="*/ 0 w 128"/>
                <a:gd name="T1" fmla="*/ 48 h 107"/>
                <a:gd name="T2" fmla="*/ 16 w 128"/>
                <a:gd name="T3" fmla="*/ 40 h 107"/>
                <a:gd name="T4" fmla="*/ 32 w 128"/>
                <a:gd name="T5" fmla="*/ 72 h 107"/>
                <a:gd name="T6" fmla="*/ 72 w 128"/>
                <a:gd name="T7" fmla="*/ 0 h 107"/>
                <a:gd name="T8" fmla="*/ 108 w 128"/>
                <a:gd name="T9" fmla="*/ 52 h 107"/>
                <a:gd name="T10" fmla="*/ 112 w 128"/>
                <a:gd name="T11" fmla="*/ 24 h 107"/>
                <a:gd name="T12" fmla="*/ 128 w 128"/>
                <a:gd name="T13" fmla="*/ 28 h 107"/>
                <a:gd name="T14" fmla="*/ 116 w 128"/>
                <a:gd name="T15" fmla="*/ 91 h 107"/>
                <a:gd name="T16" fmla="*/ 72 w 128"/>
                <a:gd name="T17" fmla="*/ 32 h 107"/>
                <a:gd name="T18" fmla="*/ 32 w 128"/>
                <a:gd name="T19" fmla="*/ 107 h 107"/>
                <a:gd name="T20" fmla="*/ 0 w 128"/>
                <a:gd name="T21" fmla="*/ 48 h 107"/>
                <a:gd name="T22" fmla="*/ 0 w 128"/>
                <a:gd name="T23" fmla="*/ 48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28" h="107">
                  <a:moveTo>
                    <a:pt x="0" y="48"/>
                  </a:moveTo>
                  <a:lnTo>
                    <a:pt x="16" y="40"/>
                  </a:lnTo>
                  <a:lnTo>
                    <a:pt x="32" y="72"/>
                  </a:lnTo>
                  <a:lnTo>
                    <a:pt x="72" y="0"/>
                  </a:lnTo>
                  <a:lnTo>
                    <a:pt x="108" y="52"/>
                  </a:lnTo>
                  <a:lnTo>
                    <a:pt x="112" y="24"/>
                  </a:lnTo>
                  <a:lnTo>
                    <a:pt x="128" y="28"/>
                  </a:lnTo>
                  <a:lnTo>
                    <a:pt x="116" y="91"/>
                  </a:lnTo>
                  <a:lnTo>
                    <a:pt x="72" y="32"/>
                  </a:lnTo>
                  <a:lnTo>
                    <a:pt x="32" y="107"/>
                  </a:lnTo>
                  <a:lnTo>
                    <a:pt x="0" y="48"/>
                  </a:lnTo>
                  <a:lnTo>
                    <a:pt x="0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4" name="Freeform 75"/>
            <p:cNvSpPr>
              <a:spLocks noEditPoints="1"/>
            </p:cNvSpPr>
            <p:nvPr/>
          </p:nvSpPr>
          <p:spPr bwMode="auto">
            <a:xfrm>
              <a:off x="1590" y="2021"/>
              <a:ext cx="148" cy="139"/>
            </a:xfrm>
            <a:custGeom>
              <a:avLst/>
              <a:gdLst>
                <a:gd name="T0" fmla="*/ 0 w 148"/>
                <a:gd name="T1" fmla="*/ 68 h 139"/>
                <a:gd name="T2" fmla="*/ 8 w 148"/>
                <a:gd name="T3" fmla="*/ 64 h 139"/>
                <a:gd name="T4" fmla="*/ 12 w 148"/>
                <a:gd name="T5" fmla="*/ 72 h 139"/>
                <a:gd name="T6" fmla="*/ 8 w 148"/>
                <a:gd name="T7" fmla="*/ 64 h 139"/>
                <a:gd name="T8" fmla="*/ 0 w 148"/>
                <a:gd name="T9" fmla="*/ 68 h 139"/>
                <a:gd name="T10" fmla="*/ 0 w 148"/>
                <a:gd name="T11" fmla="*/ 64 h 139"/>
                <a:gd name="T12" fmla="*/ 28 w 148"/>
                <a:gd name="T13" fmla="*/ 48 h 139"/>
                <a:gd name="T14" fmla="*/ 40 w 148"/>
                <a:gd name="T15" fmla="*/ 72 h 139"/>
                <a:gd name="T16" fmla="*/ 80 w 148"/>
                <a:gd name="T17" fmla="*/ 0 h 139"/>
                <a:gd name="T18" fmla="*/ 112 w 148"/>
                <a:gd name="T19" fmla="*/ 48 h 139"/>
                <a:gd name="T20" fmla="*/ 116 w 148"/>
                <a:gd name="T21" fmla="*/ 28 h 139"/>
                <a:gd name="T22" fmla="*/ 148 w 148"/>
                <a:gd name="T23" fmla="*/ 36 h 139"/>
                <a:gd name="T24" fmla="*/ 128 w 148"/>
                <a:gd name="T25" fmla="*/ 127 h 139"/>
                <a:gd name="T26" fmla="*/ 80 w 148"/>
                <a:gd name="T27" fmla="*/ 64 h 139"/>
                <a:gd name="T28" fmla="*/ 40 w 148"/>
                <a:gd name="T29" fmla="*/ 139 h 139"/>
                <a:gd name="T30" fmla="*/ 0 w 148"/>
                <a:gd name="T31" fmla="*/ 68 h 139"/>
                <a:gd name="T32" fmla="*/ 0 w 148"/>
                <a:gd name="T33" fmla="*/ 68 h 139"/>
                <a:gd name="T34" fmla="*/ 40 w 148"/>
                <a:gd name="T35" fmla="*/ 104 h 139"/>
                <a:gd name="T36" fmla="*/ 80 w 148"/>
                <a:gd name="T37" fmla="*/ 32 h 139"/>
                <a:gd name="T38" fmla="*/ 120 w 148"/>
                <a:gd name="T39" fmla="*/ 88 h 139"/>
                <a:gd name="T40" fmla="*/ 128 w 148"/>
                <a:gd name="T41" fmla="*/ 48 h 139"/>
                <a:gd name="T42" fmla="*/ 120 w 148"/>
                <a:gd name="T43" fmla="*/ 88 h 139"/>
                <a:gd name="T44" fmla="*/ 80 w 148"/>
                <a:gd name="T45" fmla="*/ 32 h 139"/>
                <a:gd name="T46" fmla="*/ 40 w 148"/>
                <a:gd name="T47" fmla="*/ 104 h 139"/>
                <a:gd name="T48" fmla="*/ 40 w 148"/>
                <a:gd name="T49" fmla="*/ 104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8" h="139">
                  <a:moveTo>
                    <a:pt x="0" y="68"/>
                  </a:moveTo>
                  <a:lnTo>
                    <a:pt x="8" y="64"/>
                  </a:lnTo>
                  <a:lnTo>
                    <a:pt x="12" y="72"/>
                  </a:lnTo>
                  <a:lnTo>
                    <a:pt x="8" y="64"/>
                  </a:lnTo>
                  <a:lnTo>
                    <a:pt x="0" y="68"/>
                  </a:lnTo>
                  <a:lnTo>
                    <a:pt x="0" y="64"/>
                  </a:lnTo>
                  <a:lnTo>
                    <a:pt x="28" y="48"/>
                  </a:lnTo>
                  <a:lnTo>
                    <a:pt x="40" y="72"/>
                  </a:lnTo>
                  <a:lnTo>
                    <a:pt x="80" y="0"/>
                  </a:lnTo>
                  <a:lnTo>
                    <a:pt x="112" y="48"/>
                  </a:lnTo>
                  <a:lnTo>
                    <a:pt x="116" y="28"/>
                  </a:lnTo>
                  <a:lnTo>
                    <a:pt x="148" y="36"/>
                  </a:lnTo>
                  <a:lnTo>
                    <a:pt x="128" y="127"/>
                  </a:lnTo>
                  <a:lnTo>
                    <a:pt x="80" y="64"/>
                  </a:lnTo>
                  <a:lnTo>
                    <a:pt x="40" y="139"/>
                  </a:lnTo>
                  <a:lnTo>
                    <a:pt x="0" y="68"/>
                  </a:lnTo>
                  <a:lnTo>
                    <a:pt x="0" y="68"/>
                  </a:lnTo>
                  <a:close/>
                  <a:moveTo>
                    <a:pt x="40" y="104"/>
                  </a:moveTo>
                  <a:lnTo>
                    <a:pt x="80" y="32"/>
                  </a:lnTo>
                  <a:lnTo>
                    <a:pt x="120" y="88"/>
                  </a:lnTo>
                  <a:lnTo>
                    <a:pt x="128" y="48"/>
                  </a:lnTo>
                  <a:lnTo>
                    <a:pt x="120" y="88"/>
                  </a:lnTo>
                  <a:lnTo>
                    <a:pt x="80" y="32"/>
                  </a:lnTo>
                  <a:lnTo>
                    <a:pt x="40" y="104"/>
                  </a:lnTo>
                  <a:lnTo>
                    <a:pt x="40" y="10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5" name="Freeform 76"/>
            <p:cNvSpPr/>
            <p:nvPr/>
          </p:nvSpPr>
          <p:spPr bwMode="auto">
            <a:xfrm>
              <a:off x="1718" y="1870"/>
              <a:ext cx="503" cy="191"/>
            </a:xfrm>
            <a:custGeom>
              <a:avLst/>
              <a:gdLst>
                <a:gd name="T0" fmla="*/ 0 w 503"/>
                <a:gd name="T1" fmla="*/ 175 h 191"/>
                <a:gd name="T2" fmla="*/ 499 w 503"/>
                <a:gd name="T3" fmla="*/ 0 h 191"/>
                <a:gd name="T4" fmla="*/ 503 w 503"/>
                <a:gd name="T5" fmla="*/ 16 h 191"/>
                <a:gd name="T6" fmla="*/ 4 w 503"/>
                <a:gd name="T7" fmla="*/ 191 h 191"/>
                <a:gd name="T8" fmla="*/ 0 w 503"/>
                <a:gd name="T9" fmla="*/ 175 h 191"/>
                <a:gd name="T10" fmla="*/ 0 w 503"/>
                <a:gd name="T11" fmla="*/ 175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03" h="191">
                  <a:moveTo>
                    <a:pt x="0" y="175"/>
                  </a:moveTo>
                  <a:lnTo>
                    <a:pt x="499" y="0"/>
                  </a:lnTo>
                  <a:lnTo>
                    <a:pt x="503" y="16"/>
                  </a:lnTo>
                  <a:lnTo>
                    <a:pt x="4" y="191"/>
                  </a:lnTo>
                  <a:lnTo>
                    <a:pt x="0" y="175"/>
                  </a:lnTo>
                  <a:lnTo>
                    <a:pt x="0" y="1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" name="Freeform 77"/>
            <p:cNvSpPr>
              <a:spLocks noEditPoints="1"/>
            </p:cNvSpPr>
            <p:nvPr/>
          </p:nvSpPr>
          <p:spPr bwMode="auto">
            <a:xfrm>
              <a:off x="1706" y="1858"/>
              <a:ext cx="527" cy="211"/>
            </a:xfrm>
            <a:custGeom>
              <a:avLst/>
              <a:gdLst>
                <a:gd name="T0" fmla="*/ 8 w 527"/>
                <a:gd name="T1" fmla="*/ 207 h 211"/>
                <a:gd name="T2" fmla="*/ 4 w 527"/>
                <a:gd name="T3" fmla="*/ 191 h 211"/>
                <a:gd name="T4" fmla="*/ 12 w 527"/>
                <a:gd name="T5" fmla="*/ 187 h 211"/>
                <a:gd name="T6" fmla="*/ 12 w 527"/>
                <a:gd name="T7" fmla="*/ 195 h 211"/>
                <a:gd name="T8" fmla="*/ 12 w 527"/>
                <a:gd name="T9" fmla="*/ 187 h 211"/>
                <a:gd name="T10" fmla="*/ 4 w 527"/>
                <a:gd name="T11" fmla="*/ 191 h 211"/>
                <a:gd name="T12" fmla="*/ 0 w 527"/>
                <a:gd name="T13" fmla="*/ 183 h 211"/>
                <a:gd name="T14" fmla="*/ 515 w 527"/>
                <a:gd name="T15" fmla="*/ 0 h 211"/>
                <a:gd name="T16" fmla="*/ 527 w 527"/>
                <a:gd name="T17" fmla="*/ 32 h 211"/>
                <a:gd name="T18" fmla="*/ 12 w 527"/>
                <a:gd name="T19" fmla="*/ 211 h 211"/>
                <a:gd name="T20" fmla="*/ 8 w 527"/>
                <a:gd name="T21" fmla="*/ 207 h 211"/>
                <a:gd name="T22" fmla="*/ 8 w 527"/>
                <a:gd name="T23" fmla="*/ 207 h 211"/>
                <a:gd name="T24" fmla="*/ 20 w 527"/>
                <a:gd name="T25" fmla="*/ 191 h 211"/>
                <a:gd name="T26" fmla="*/ 507 w 527"/>
                <a:gd name="T27" fmla="*/ 20 h 211"/>
                <a:gd name="T28" fmla="*/ 507 w 527"/>
                <a:gd name="T29" fmla="*/ 20 h 211"/>
                <a:gd name="T30" fmla="*/ 20 w 527"/>
                <a:gd name="T31" fmla="*/ 191 h 211"/>
                <a:gd name="T32" fmla="*/ 20 w 527"/>
                <a:gd name="T33" fmla="*/ 191 h 211"/>
                <a:gd name="T34" fmla="*/ 20 w 527"/>
                <a:gd name="T35" fmla="*/ 191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27" h="211">
                  <a:moveTo>
                    <a:pt x="8" y="207"/>
                  </a:moveTo>
                  <a:lnTo>
                    <a:pt x="4" y="191"/>
                  </a:lnTo>
                  <a:lnTo>
                    <a:pt x="12" y="187"/>
                  </a:lnTo>
                  <a:lnTo>
                    <a:pt x="12" y="195"/>
                  </a:lnTo>
                  <a:lnTo>
                    <a:pt x="12" y="187"/>
                  </a:lnTo>
                  <a:lnTo>
                    <a:pt x="4" y="191"/>
                  </a:lnTo>
                  <a:lnTo>
                    <a:pt x="0" y="183"/>
                  </a:lnTo>
                  <a:lnTo>
                    <a:pt x="515" y="0"/>
                  </a:lnTo>
                  <a:lnTo>
                    <a:pt x="527" y="32"/>
                  </a:lnTo>
                  <a:lnTo>
                    <a:pt x="12" y="211"/>
                  </a:lnTo>
                  <a:lnTo>
                    <a:pt x="8" y="207"/>
                  </a:lnTo>
                  <a:lnTo>
                    <a:pt x="8" y="207"/>
                  </a:lnTo>
                  <a:close/>
                  <a:moveTo>
                    <a:pt x="20" y="191"/>
                  </a:moveTo>
                  <a:lnTo>
                    <a:pt x="507" y="20"/>
                  </a:lnTo>
                  <a:lnTo>
                    <a:pt x="507" y="20"/>
                  </a:lnTo>
                  <a:lnTo>
                    <a:pt x="20" y="191"/>
                  </a:lnTo>
                  <a:lnTo>
                    <a:pt x="20" y="191"/>
                  </a:lnTo>
                  <a:lnTo>
                    <a:pt x="20" y="1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7" name="Freeform 78"/>
            <p:cNvSpPr/>
            <p:nvPr/>
          </p:nvSpPr>
          <p:spPr bwMode="auto">
            <a:xfrm>
              <a:off x="1202" y="2121"/>
              <a:ext cx="380" cy="286"/>
            </a:xfrm>
            <a:custGeom>
              <a:avLst/>
              <a:gdLst>
                <a:gd name="T0" fmla="*/ 0 w 380"/>
                <a:gd name="T1" fmla="*/ 270 h 286"/>
                <a:gd name="T2" fmla="*/ 372 w 380"/>
                <a:gd name="T3" fmla="*/ 0 h 286"/>
                <a:gd name="T4" fmla="*/ 380 w 380"/>
                <a:gd name="T5" fmla="*/ 11 h 286"/>
                <a:gd name="T6" fmla="*/ 12 w 380"/>
                <a:gd name="T7" fmla="*/ 286 h 286"/>
                <a:gd name="T8" fmla="*/ 0 w 380"/>
                <a:gd name="T9" fmla="*/ 270 h 286"/>
                <a:gd name="T10" fmla="*/ 0 w 380"/>
                <a:gd name="T11" fmla="*/ 27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0" h="286">
                  <a:moveTo>
                    <a:pt x="0" y="270"/>
                  </a:moveTo>
                  <a:lnTo>
                    <a:pt x="372" y="0"/>
                  </a:lnTo>
                  <a:lnTo>
                    <a:pt x="380" y="11"/>
                  </a:lnTo>
                  <a:lnTo>
                    <a:pt x="12" y="286"/>
                  </a:lnTo>
                  <a:lnTo>
                    <a:pt x="0" y="270"/>
                  </a:lnTo>
                  <a:lnTo>
                    <a:pt x="0" y="2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8" name="Freeform 79"/>
            <p:cNvSpPr>
              <a:spLocks noEditPoints="1"/>
            </p:cNvSpPr>
            <p:nvPr/>
          </p:nvSpPr>
          <p:spPr bwMode="auto">
            <a:xfrm>
              <a:off x="1190" y="2109"/>
              <a:ext cx="404" cy="306"/>
            </a:xfrm>
            <a:custGeom>
              <a:avLst/>
              <a:gdLst>
                <a:gd name="T0" fmla="*/ 8 w 404"/>
                <a:gd name="T1" fmla="*/ 286 h 306"/>
                <a:gd name="T2" fmla="*/ 12 w 404"/>
                <a:gd name="T3" fmla="*/ 282 h 306"/>
                <a:gd name="T4" fmla="*/ 16 w 404"/>
                <a:gd name="T5" fmla="*/ 290 h 306"/>
                <a:gd name="T6" fmla="*/ 12 w 404"/>
                <a:gd name="T7" fmla="*/ 282 h 306"/>
                <a:gd name="T8" fmla="*/ 8 w 404"/>
                <a:gd name="T9" fmla="*/ 286 h 306"/>
                <a:gd name="T10" fmla="*/ 0 w 404"/>
                <a:gd name="T11" fmla="*/ 282 h 306"/>
                <a:gd name="T12" fmla="*/ 384 w 404"/>
                <a:gd name="T13" fmla="*/ 0 h 306"/>
                <a:gd name="T14" fmla="*/ 404 w 404"/>
                <a:gd name="T15" fmla="*/ 23 h 306"/>
                <a:gd name="T16" fmla="*/ 20 w 404"/>
                <a:gd name="T17" fmla="*/ 306 h 306"/>
                <a:gd name="T18" fmla="*/ 8 w 404"/>
                <a:gd name="T19" fmla="*/ 286 h 306"/>
                <a:gd name="T20" fmla="*/ 8 w 404"/>
                <a:gd name="T21" fmla="*/ 286 h 306"/>
                <a:gd name="T22" fmla="*/ 24 w 404"/>
                <a:gd name="T23" fmla="*/ 286 h 306"/>
                <a:gd name="T24" fmla="*/ 384 w 404"/>
                <a:gd name="T25" fmla="*/ 23 h 306"/>
                <a:gd name="T26" fmla="*/ 24 w 404"/>
                <a:gd name="T27" fmla="*/ 286 h 306"/>
                <a:gd name="T28" fmla="*/ 24 w 404"/>
                <a:gd name="T29" fmla="*/ 286 h 306"/>
                <a:gd name="T30" fmla="*/ 24 w 404"/>
                <a:gd name="T31" fmla="*/ 286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04" h="306">
                  <a:moveTo>
                    <a:pt x="8" y="286"/>
                  </a:moveTo>
                  <a:lnTo>
                    <a:pt x="12" y="282"/>
                  </a:lnTo>
                  <a:lnTo>
                    <a:pt x="16" y="290"/>
                  </a:lnTo>
                  <a:lnTo>
                    <a:pt x="12" y="282"/>
                  </a:lnTo>
                  <a:lnTo>
                    <a:pt x="8" y="286"/>
                  </a:lnTo>
                  <a:lnTo>
                    <a:pt x="0" y="282"/>
                  </a:lnTo>
                  <a:lnTo>
                    <a:pt x="384" y="0"/>
                  </a:lnTo>
                  <a:lnTo>
                    <a:pt x="404" y="23"/>
                  </a:lnTo>
                  <a:lnTo>
                    <a:pt x="20" y="306"/>
                  </a:lnTo>
                  <a:lnTo>
                    <a:pt x="8" y="286"/>
                  </a:lnTo>
                  <a:lnTo>
                    <a:pt x="8" y="286"/>
                  </a:lnTo>
                  <a:close/>
                  <a:moveTo>
                    <a:pt x="24" y="286"/>
                  </a:moveTo>
                  <a:lnTo>
                    <a:pt x="384" y="23"/>
                  </a:lnTo>
                  <a:lnTo>
                    <a:pt x="24" y="286"/>
                  </a:lnTo>
                  <a:lnTo>
                    <a:pt x="24" y="286"/>
                  </a:lnTo>
                  <a:lnTo>
                    <a:pt x="24" y="2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9" name="Freeform 80"/>
            <p:cNvSpPr>
              <a:spLocks noEditPoints="1"/>
            </p:cNvSpPr>
            <p:nvPr/>
          </p:nvSpPr>
          <p:spPr bwMode="auto">
            <a:xfrm>
              <a:off x="1270" y="2340"/>
              <a:ext cx="20" cy="47"/>
            </a:xfrm>
            <a:custGeom>
              <a:avLst/>
              <a:gdLst>
                <a:gd name="T0" fmla="*/ 0 w 5"/>
                <a:gd name="T1" fmla="*/ 5 h 12"/>
                <a:gd name="T2" fmla="*/ 0 w 5"/>
                <a:gd name="T3" fmla="*/ 2 h 12"/>
                <a:gd name="T4" fmla="*/ 0 w 5"/>
                <a:gd name="T5" fmla="*/ 2 h 12"/>
                <a:gd name="T6" fmla="*/ 0 w 5"/>
                <a:gd name="T7" fmla="*/ 2 h 12"/>
                <a:gd name="T8" fmla="*/ 0 w 5"/>
                <a:gd name="T9" fmla="*/ 2 h 12"/>
                <a:gd name="T10" fmla="*/ 1 w 5"/>
                <a:gd name="T11" fmla="*/ 0 h 12"/>
                <a:gd name="T12" fmla="*/ 1 w 5"/>
                <a:gd name="T13" fmla="*/ 0 h 12"/>
                <a:gd name="T14" fmla="*/ 2 w 5"/>
                <a:gd name="T15" fmla="*/ 0 h 12"/>
                <a:gd name="T16" fmla="*/ 2 w 5"/>
                <a:gd name="T17" fmla="*/ 0 h 12"/>
                <a:gd name="T18" fmla="*/ 4 w 5"/>
                <a:gd name="T19" fmla="*/ 1 h 12"/>
                <a:gd name="T20" fmla="*/ 4 w 5"/>
                <a:gd name="T21" fmla="*/ 1 h 12"/>
                <a:gd name="T22" fmla="*/ 4 w 5"/>
                <a:gd name="T23" fmla="*/ 2 h 12"/>
                <a:gd name="T24" fmla="*/ 4 w 5"/>
                <a:gd name="T25" fmla="*/ 2 h 12"/>
                <a:gd name="T26" fmla="*/ 4 w 5"/>
                <a:gd name="T27" fmla="*/ 5 h 12"/>
                <a:gd name="T28" fmla="*/ 4 w 5"/>
                <a:gd name="T29" fmla="*/ 5 h 12"/>
                <a:gd name="T30" fmla="*/ 5 w 5"/>
                <a:gd name="T31" fmla="*/ 9 h 12"/>
                <a:gd name="T32" fmla="*/ 5 w 5"/>
                <a:gd name="T33" fmla="*/ 9 h 12"/>
                <a:gd name="T34" fmla="*/ 2 w 5"/>
                <a:gd name="T35" fmla="*/ 12 h 12"/>
                <a:gd name="T36" fmla="*/ 0 w 5"/>
                <a:gd name="T37" fmla="*/ 5 h 12"/>
                <a:gd name="T38" fmla="*/ 4 w 5"/>
                <a:gd name="T39" fmla="*/ 3 h 12"/>
                <a:gd name="T40" fmla="*/ 2 w 5"/>
                <a:gd name="T41" fmla="*/ 2 h 12"/>
                <a:gd name="T42" fmla="*/ 4 w 5"/>
                <a:gd name="T43" fmla="*/ 3 h 12"/>
                <a:gd name="T44" fmla="*/ 2 w 5"/>
                <a:gd name="T45" fmla="*/ 2 h 12"/>
                <a:gd name="T46" fmla="*/ 2 w 5"/>
                <a:gd name="T47" fmla="*/ 2 h 12"/>
                <a:gd name="T48" fmla="*/ 2 w 5"/>
                <a:gd name="T49" fmla="*/ 2 h 12"/>
                <a:gd name="T50" fmla="*/ 2 w 5"/>
                <a:gd name="T51" fmla="*/ 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5" h="12">
                  <a:moveTo>
                    <a:pt x="0" y="5"/>
                  </a:moveTo>
                  <a:cubicBezTo>
                    <a:pt x="0" y="4"/>
                    <a:pt x="0" y="3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4" y="0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3"/>
                    <a:pt x="4" y="4"/>
                    <a:pt x="4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7"/>
                    <a:pt x="4" y="8"/>
                    <a:pt x="5" y="9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0" y="10"/>
                    <a:pt x="0" y="7"/>
                    <a:pt x="0" y="5"/>
                  </a:cubicBezTo>
                  <a:close/>
                  <a:moveTo>
                    <a:pt x="4" y="3"/>
                  </a:moveTo>
                  <a:cubicBezTo>
                    <a:pt x="2" y="2"/>
                    <a:pt x="2" y="2"/>
                    <a:pt x="2" y="2"/>
                  </a:cubicBezTo>
                  <a:cubicBezTo>
                    <a:pt x="4" y="3"/>
                    <a:pt x="4" y="3"/>
                    <a:pt x="4" y="3"/>
                  </a:cubicBezTo>
                  <a:close/>
                  <a:moveTo>
                    <a:pt x="2" y="2"/>
                  </a:move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0" name="Freeform 81"/>
            <p:cNvSpPr>
              <a:spLocks noEditPoints="1"/>
            </p:cNvSpPr>
            <p:nvPr/>
          </p:nvSpPr>
          <p:spPr bwMode="auto">
            <a:xfrm>
              <a:off x="1262" y="2332"/>
              <a:ext cx="40" cy="67"/>
            </a:xfrm>
            <a:custGeom>
              <a:avLst/>
              <a:gdLst>
                <a:gd name="T0" fmla="*/ 3 w 10"/>
                <a:gd name="T1" fmla="*/ 15 h 17"/>
                <a:gd name="T2" fmla="*/ 0 w 10"/>
                <a:gd name="T3" fmla="*/ 7 h 17"/>
                <a:gd name="T4" fmla="*/ 0 w 10"/>
                <a:gd name="T5" fmla="*/ 7 h 17"/>
                <a:gd name="T6" fmla="*/ 2 w 10"/>
                <a:gd name="T7" fmla="*/ 7 h 17"/>
                <a:gd name="T8" fmla="*/ 0 w 10"/>
                <a:gd name="T9" fmla="*/ 7 h 17"/>
                <a:gd name="T10" fmla="*/ 0 w 10"/>
                <a:gd name="T11" fmla="*/ 4 h 17"/>
                <a:gd name="T12" fmla="*/ 0 w 10"/>
                <a:gd name="T13" fmla="*/ 4 h 17"/>
                <a:gd name="T14" fmla="*/ 0 w 10"/>
                <a:gd name="T15" fmla="*/ 4 h 17"/>
                <a:gd name="T16" fmla="*/ 0 w 10"/>
                <a:gd name="T17" fmla="*/ 4 h 17"/>
                <a:gd name="T18" fmla="*/ 1 w 10"/>
                <a:gd name="T19" fmla="*/ 1 h 17"/>
                <a:gd name="T20" fmla="*/ 1 w 10"/>
                <a:gd name="T21" fmla="*/ 1 h 17"/>
                <a:gd name="T22" fmla="*/ 4 w 10"/>
                <a:gd name="T23" fmla="*/ 0 h 17"/>
                <a:gd name="T24" fmla="*/ 4 w 10"/>
                <a:gd name="T25" fmla="*/ 0 h 17"/>
                <a:gd name="T26" fmla="*/ 8 w 10"/>
                <a:gd name="T27" fmla="*/ 3 h 17"/>
                <a:gd name="T28" fmla="*/ 8 w 10"/>
                <a:gd name="T29" fmla="*/ 3 h 17"/>
                <a:gd name="T30" fmla="*/ 8 w 10"/>
                <a:gd name="T31" fmla="*/ 4 h 17"/>
                <a:gd name="T32" fmla="*/ 8 w 10"/>
                <a:gd name="T33" fmla="*/ 4 h 17"/>
                <a:gd name="T34" fmla="*/ 8 w 10"/>
                <a:gd name="T35" fmla="*/ 4 h 17"/>
                <a:gd name="T36" fmla="*/ 8 w 10"/>
                <a:gd name="T37" fmla="*/ 4 h 17"/>
                <a:gd name="T38" fmla="*/ 8 w 10"/>
                <a:gd name="T39" fmla="*/ 8 h 17"/>
                <a:gd name="T40" fmla="*/ 8 w 10"/>
                <a:gd name="T41" fmla="*/ 8 h 17"/>
                <a:gd name="T42" fmla="*/ 8 w 10"/>
                <a:gd name="T43" fmla="*/ 8 h 17"/>
                <a:gd name="T44" fmla="*/ 8 w 10"/>
                <a:gd name="T45" fmla="*/ 9 h 17"/>
                <a:gd name="T46" fmla="*/ 8 w 10"/>
                <a:gd name="T47" fmla="*/ 9 h 17"/>
                <a:gd name="T48" fmla="*/ 8 w 10"/>
                <a:gd name="T49" fmla="*/ 9 h 17"/>
                <a:gd name="T50" fmla="*/ 10 w 10"/>
                <a:gd name="T51" fmla="*/ 11 h 17"/>
                <a:gd name="T52" fmla="*/ 4 w 10"/>
                <a:gd name="T53" fmla="*/ 17 h 17"/>
                <a:gd name="T54" fmla="*/ 3 w 10"/>
                <a:gd name="T55" fmla="*/ 15 h 17"/>
                <a:gd name="T56" fmla="*/ 4 w 10"/>
                <a:gd name="T57" fmla="*/ 9 h 17"/>
                <a:gd name="T58" fmla="*/ 4 w 10"/>
                <a:gd name="T59" fmla="*/ 8 h 17"/>
                <a:gd name="T60" fmla="*/ 4 w 10"/>
                <a:gd name="T61" fmla="*/ 8 h 17"/>
                <a:gd name="T62" fmla="*/ 4 w 10"/>
                <a:gd name="T63" fmla="*/ 9 h 17"/>
                <a:gd name="T64" fmla="*/ 4 w 10"/>
                <a:gd name="T65" fmla="*/ 7 h 17"/>
                <a:gd name="T66" fmla="*/ 4 w 10"/>
                <a:gd name="T67" fmla="*/ 6 h 17"/>
                <a:gd name="T68" fmla="*/ 4 w 10"/>
                <a:gd name="T69" fmla="*/ 6 h 17"/>
                <a:gd name="T70" fmla="*/ 4 w 10"/>
                <a:gd name="T71" fmla="*/ 6 h 17"/>
                <a:gd name="T72" fmla="*/ 4 w 10"/>
                <a:gd name="T73" fmla="*/ 7 h 17"/>
                <a:gd name="T74" fmla="*/ 6 w 10"/>
                <a:gd name="T75" fmla="*/ 5 h 17"/>
                <a:gd name="T76" fmla="*/ 7 w 10"/>
                <a:gd name="T77" fmla="*/ 4 h 17"/>
                <a:gd name="T78" fmla="*/ 6 w 10"/>
                <a:gd name="T79" fmla="*/ 5 h 17"/>
                <a:gd name="T80" fmla="*/ 6 w 10"/>
                <a:gd name="T81" fmla="*/ 5 h 17"/>
                <a:gd name="T82" fmla="*/ 7 w 10"/>
                <a:gd name="T83" fmla="*/ 4 h 17"/>
                <a:gd name="T84" fmla="*/ 6 w 10"/>
                <a:gd name="T85" fmla="*/ 5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0" h="17">
                  <a:moveTo>
                    <a:pt x="3" y="15"/>
                  </a:moveTo>
                  <a:cubicBezTo>
                    <a:pt x="0" y="13"/>
                    <a:pt x="0" y="9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6"/>
                    <a:pt x="0" y="5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1" y="2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2" y="0"/>
                    <a:pt x="3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7" y="0"/>
                    <a:pt x="8" y="2"/>
                    <a:pt x="8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3"/>
                    <a:pt x="8" y="4"/>
                    <a:pt x="8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5"/>
                    <a:pt x="8" y="6"/>
                    <a:pt x="8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8" y="9"/>
                    <a:pt x="8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3" y="15"/>
                    <a:pt x="3" y="15"/>
                    <a:pt x="3" y="15"/>
                  </a:cubicBezTo>
                  <a:close/>
                  <a:moveTo>
                    <a:pt x="4" y="9"/>
                  </a:moveTo>
                  <a:cubicBezTo>
                    <a:pt x="4" y="9"/>
                    <a:pt x="4" y="8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8"/>
                    <a:pt x="4" y="9"/>
                    <a:pt x="4" y="9"/>
                  </a:cubicBezTo>
                  <a:close/>
                  <a:moveTo>
                    <a:pt x="4" y="7"/>
                  </a:moveTo>
                  <a:cubicBezTo>
                    <a:pt x="4" y="7"/>
                    <a:pt x="4" y="7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7"/>
                    <a:pt x="4" y="7"/>
                    <a:pt x="4" y="7"/>
                  </a:cubicBezTo>
                  <a:close/>
                  <a:moveTo>
                    <a:pt x="6" y="5"/>
                  </a:moveTo>
                  <a:cubicBezTo>
                    <a:pt x="7" y="4"/>
                    <a:pt x="7" y="4"/>
                    <a:pt x="7" y="4"/>
                  </a:cubicBezTo>
                  <a:cubicBezTo>
                    <a:pt x="6" y="5"/>
                    <a:pt x="6" y="5"/>
                    <a:pt x="6" y="5"/>
                  </a:cubicBezTo>
                  <a:close/>
                  <a:moveTo>
                    <a:pt x="6" y="5"/>
                  </a:moveTo>
                  <a:cubicBezTo>
                    <a:pt x="7" y="4"/>
                    <a:pt x="7" y="4"/>
                    <a:pt x="7" y="4"/>
                  </a:cubicBezTo>
                  <a:cubicBezTo>
                    <a:pt x="6" y="5"/>
                    <a:pt x="6" y="5"/>
                    <a:pt x="6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1" name="Freeform 82"/>
            <p:cNvSpPr>
              <a:spLocks noEditPoints="1"/>
            </p:cNvSpPr>
            <p:nvPr/>
          </p:nvSpPr>
          <p:spPr bwMode="auto">
            <a:xfrm>
              <a:off x="1654" y="2065"/>
              <a:ext cx="104" cy="374"/>
            </a:xfrm>
            <a:custGeom>
              <a:avLst/>
              <a:gdLst>
                <a:gd name="T0" fmla="*/ 24 w 104"/>
                <a:gd name="T1" fmla="*/ 287 h 374"/>
                <a:gd name="T2" fmla="*/ 32 w 104"/>
                <a:gd name="T3" fmla="*/ 283 h 374"/>
                <a:gd name="T4" fmla="*/ 40 w 104"/>
                <a:gd name="T5" fmla="*/ 283 h 374"/>
                <a:gd name="T6" fmla="*/ 32 w 104"/>
                <a:gd name="T7" fmla="*/ 283 h 374"/>
                <a:gd name="T8" fmla="*/ 24 w 104"/>
                <a:gd name="T9" fmla="*/ 287 h 374"/>
                <a:gd name="T10" fmla="*/ 24 w 104"/>
                <a:gd name="T11" fmla="*/ 287 h 374"/>
                <a:gd name="T12" fmla="*/ 0 w 104"/>
                <a:gd name="T13" fmla="*/ 0 h 374"/>
                <a:gd name="T14" fmla="*/ 16 w 104"/>
                <a:gd name="T15" fmla="*/ 0 h 374"/>
                <a:gd name="T16" fmla="*/ 104 w 104"/>
                <a:gd name="T17" fmla="*/ 283 h 374"/>
                <a:gd name="T18" fmla="*/ 104 w 104"/>
                <a:gd name="T19" fmla="*/ 374 h 374"/>
                <a:gd name="T20" fmla="*/ 24 w 104"/>
                <a:gd name="T21" fmla="*/ 287 h 374"/>
                <a:gd name="T22" fmla="*/ 24 w 104"/>
                <a:gd name="T23" fmla="*/ 287 h 374"/>
                <a:gd name="T24" fmla="*/ 88 w 104"/>
                <a:gd name="T25" fmla="*/ 330 h 374"/>
                <a:gd name="T26" fmla="*/ 88 w 104"/>
                <a:gd name="T27" fmla="*/ 283 h 374"/>
                <a:gd name="T28" fmla="*/ 24 w 104"/>
                <a:gd name="T29" fmla="*/ 75 h 374"/>
                <a:gd name="T30" fmla="*/ 40 w 104"/>
                <a:gd name="T31" fmla="*/ 279 h 374"/>
                <a:gd name="T32" fmla="*/ 88 w 104"/>
                <a:gd name="T33" fmla="*/ 330 h 374"/>
                <a:gd name="T34" fmla="*/ 88 w 104"/>
                <a:gd name="T35" fmla="*/ 33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4" h="374">
                  <a:moveTo>
                    <a:pt x="24" y="287"/>
                  </a:moveTo>
                  <a:lnTo>
                    <a:pt x="32" y="283"/>
                  </a:lnTo>
                  <a:lnTo>
                    <a:pt x="40" y="283"/>
                  </a:lnTo>
                  <a:lnTo>
                    <a:pt x="32" y="283"/>
                  </a:lnTo>
                  <a:lnTo>
                    <a:pt x="24" y="287"/>
                  </a:lnTo>
                  <a:lnTo>
                    <a:pt x="24" y="287"/>
                  </a:lnTo>
                  <a:lnTo>
                    <a:pt x="0" y="0"/>
                  </a:lnTo>
                  <a:lnTo>
                    <a:pt x="16" y="0"/>
                  </a:lnTo>
                  <a:lnTo>
                    <a:pt x="104" y="283"/>
                  </a:lnTo>
                  <a:lnTo>
                    <a:pt x="104" y="374"/>
                  </a:lnTo>
                  <a:lnTo>
                    <a:pt x="24" y="287"/>
                  </a:lnTo>
                  <a:lnTo>
                    <a:pt x="24" y="287"/>
                  </a:lnTo>
                  <a:close/>
                  <a:moveTo>
                    <a:pt x="88" y="330"/>
                  </a:moveTo>
                  <a:lnTo>
                    <a:pt x="88" y="283"/>
                  </a:lnTo>
                  <a:lnTo>
                    <a:pt x="24" y="75"/>
                  </a:lnTo>
                  <a:lnTo>
                    <a:pt x="40" y="279"/>
                  </a:lnTo>
                  <a:lnTo>
                    <a:pt x="88" y="330"/>
                  </a:lnTo>
                  <a:lnTo>
                    <a:pt x="88" y="3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2" name="Freeform 83"/>
            <p:cNvSpPr>
              <a:spLocks noEditPoints="1"/>
            </p:cNvSpPr>
            <p:nvPr/>
          </p:nvSpPr>
          <p:spPr bwMode="auto">
            <a:xfrm>
              <a:off x="1646" y="2053"/>
              <a:ext cx="120" cy="406"/>
            </a:xfrm>
            <a:custGeom>
              <a:avLst/>
              <a:gdLst>
                <a:gd name="T0" fmla="*/ 28 w 120"/>
                <a:gd name="T1" fmla="*/ 306 h 406"/>
                <a:gd name="T2" fmla="*/ 24 w 120"/>
                <a:gd name="T3" fmla="*/ 303 h 406"/>
                <a:gd name="T4" fmla="*/ 24 w 120"/>
                <a:gd name="T5" fmla="*/ 303 h 406"/>
                <a:gd name="T6" fmla="*/ 24 w 120"/>
                <a:gd name="T7" fmla="*/ 299 h 406"/>
                <a:gd name="T8" fmla="*/ 24 w 120"/>
                <a:gd name="T9" fmla="*/ 299 h 406"/>
                <a:gd name="T10" fmla="*/ 0 w 120"/>
                <a:gd name="T11" fmla="*/ 8 h 406"/>
                <a:gd name="T12" fmla="*/ 28 w 120"/>
                <a:gd name="T13" fmla="*/ 0 h 406"/>
                <a:gd name="T14" fmla="*/ 120 w 120"/>
                <a:gd name="T15" fmla="*/ 291 h 406"/>
                <a:gd name="T16" fmla="*/ 120 w 120"/>
                <a:gd name="T17" fmla="*/ 406 h 406"/>
                <a:gd name="T18" fmla="*/ 28 w 120"/>
                <a:gd name="T19" fmla="*/ 306 h 406"/>
                <a:gd name="T20" fmla="*/ 28 w 120"/>
                <a:gd name="T21" fmla="*/ 306 h 406"/>
                <a:gd name="T22" fmla="*/ 104 w 120"/>
                <a:gd name="T23" fmla="*/ 362 h 406"/>
                <a:gd name="T24" fmla="*/ 104 w 120"/>
                <a:gd name="T25" fmla="*/ 295 h 406"/>
                <a:gd name="T26" fmla="*/ 104 w 120"/>
                <a:gd name="T27" fmla="*/ 342 h 406"/>
                <a:gd name="T28" fmla="*/ 104 w 120"/>
                <a:gd name="T29" fmla="*/ 362 h 406"/>
                <a:gd name="T30" fmla="*/ 48 w 120"/>
                <a:gd name="T31" fmla="*/ 303 h 406"/>
                <a:gd name="T32" fmla="*/ 48 w 120"/>
                <a:gd name="T33" fmla="*/ 303 h 406"/>
                <a:gd name="T34" fmla="*/ 104 w 120"/>
                <a:gd name="T35" fmla="*/ 362 h 406"/>
                <a:gd name="T36" fmla="*/ 104 w 120"/>
                <a:gd name="T37" fmla="*/ 362 h 406"/>
                <a:gd name="T38" fmla="*/ 96 w 120"/>
                <a:gd name="T39" fmla="*/ 342 h 406"/>
                <a:gd name="T40" fmla="*/ 100 w 120"/>
                <a:gd name="T41" fmla="*/ 338 h 406"/>
                <a:gd name="T42" fmla="*/ 96 w 120"/>
                <a:gd name="T43" fmla="*/ 342 h 406"/>
                <a:gd name="T44" fmla="*/ 96 w 120"/>
                <a:gd name="T45" fmla="*/ 342 h 406"/>
                <a:gd name="T46" fmla="*/ 56 w 120"/>
                <a:gd name="T47" fmla="*/ 287 h 406"/>
                <a:gd name="T48" fmla="*/ 88 w 120"/>
                <a:gd name="T49" fmla="*/ 322 h 406"/>
                <a:gd name="T50" fmla="*/ 88 w 120"/>
                <a:gd name="T51" fmla="*/ 295 h 406"/>
                <a:gd name="T52" fmla="*/ 44 w 120"/>
                <a:gd name="T53" fmla="*/ 159 h 406"/>
                <a:gd name="T54" fmla="*/ 56 w 120"/>
                <a:gd name="T55" fmla="*/ 287 h 406"/>
                <a:gd name="T56" fmla="*/ 56 w 120"/>
                <a:gd name="T57" fmla="*/ 287 h 406"/>
                <a:gd name="T58" fmla="*/ 40 w 120"/>
                <a:gd name="T59" fmla="*/ 287 h 406"/>
                <a:gd name="T60" fmla="*/ 40 w 120"/>
                <a:gd name="T61" fmla="*/ 275 h 406"/>
                <a:gd name="T62" fmla="*/ 40 w 120"/>
                <a:gd name="T63" fmla="*/ 287 h 406"/>
                <a:gd name="T64" fmla="*/ 40 w 120"/>
                <a:gd name="T65" fmla="*/ 287 h 406"/>
                <a:gd name="T66" fmla="*/ 16 w 120"/>
                <a:gd name="T67" fmla="*/ 20 h 406"/>
                <a:gd name="T68" fmla="*/ 24 w 120"/>
                <a:gd name="T69" fmla="*/ 87 h 406"/>
                <a:gd name="T70" fmla="*/ 40 w 120"/>
                <a:gd name="T71" fmla="*/ 83 h 406"/>
                <a:gd name="T72" fmla="*/ 20 w 120"/>
                <a:gd name="T73" fmla="*/ 20 h 406"/>
                <a:gd name="T74" fmla="*/ 16 w 120"/>
                <a:gd name="T75" fmla="*/ 20 h 406"/>
                <a:gd name="T76" fmla="*/ 16 w 120"/>
                <a:gd name="T77" fmla="*/ 20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20" h="406">
                  <a:moveTo>
                    <a:pt x="28" y="306"/>
                  </a:moveTo>
                  <a:lnTo>
                    <a:pt x="24" y="303"/>
                  </a:lnTo>
                  <a:lnTo>
                    <a:pt x="24" y="303"/>
                  </a:lnTo>
                  <a:lnTo>
                    <a:pt x="24" y="299"/>
                  </a:lnTo>
                  <a:lnTo>
                    <a:pt x="24" y="299"/>
                  </a:lnTo>
                  <a:lnTo>
                    <a:pt x="0" y="8"/>
                  </a:lnTo>
                  <a:lnTo>
                    <a:pt x="28" y="0"/>
                  </a:lnTo>
                  <a:lnTo>
                    <a:pt x="120" y="291"/>
                  </a:lnTo>
                  <a:lnTo>
                    <a:pt x="120" y="406"/>
                  </a:lnTo>
                  <a:lnTo>
                    <a:pt x="28" y="306"/>
                  </a:lnTo>
                  <a:lnTo>
                    <a:pt x="28" y="306"/>
                  </a:lnTo>
                  <a:close/>
                  <a:moveTo>
                    <a:pt x="104" y="362"/>
                  </a:moveTo>
                  <a:lnTo>
                    <a:pt x="104" y="295"/>
                  </a:lnTo>
                  <a:lnTo>
                    <a:pt x="104" y="342"/>
                  </a:lnTo>
                  <a:lnTo>
                    <a:pt x="104" y="362"/>
                  </a:lnTo>
                  <a:lnTo>
                    <a:pt x="48" y="303"/>
                  </a:lnTo>
                  <a:lnTo>
                    <a:pt x="48" y="303"/>
                  </a:lnTo>
                  <a:lnTo>
                    <a:pt x="104" y="362"/>
                  </a:lnTo>
                  <a:lnTo>
                    <a:pt x="104" y="362"/>
                  </a:lnTo>
                  <a:close/>
                  <a:moveTo>
                    <a:pt x="96" y="342"/>
                  </a:moveTo>
                  <a:lnTo>
                    <a:pt x="100" y="338"/>
                  </a:lnTo>
                  <a:lnTo>
                    <a:pt x="96" y="342"/>
                  </a:lnTo>
                  <a:lnTo>
                    <a:pt x="96" y="342"/>
                  </a:lnTo>
                  <a:close/>
                  <a:moveTo>
                    <a:pt x="56" y="287"/>
                  </a:moveTo>
                  <a:lnTo>
                    <a:pt x="88" y="322"/>
                  </a:lnTo>
                  <a:lnTo>
                    <a:pt x="88" y="295"/>
                  </a:lnTo>
                  <a:lnTo>
                    <a:pt x="44" y="159"/>
                  </a:lnTo>
                  <a:lnTo>
                    <a:pt x="56" y="287"/>
                  </a:lnTo>
                  <a:lnTo>
                    <a:pt x="56" y="287"/>
                  </a:lnTo>
                  <a:close/>
                  <a:moveTo>
                    <a:pt x="40" y="287"/>
                  </a:moveTo>
                  <a:lnTo>
                    <a:pt x="40" y="275"/>
                  </a:lnTo>
                  <a:lnTo>
                    <a:pt x="40" y="287"/>
                  </a:lnTo>
                  <a:lnTo>
                    <a:pt x="40" y="287"/>
                  </a:lnTo>
                  <a:close/>
                  <a:moveTo>
                    <a:pt x="16" y="20"/>
                  </a:moveTo>
                  <a:lnTo>
                    <a:pt x="24" y="87"/>
                  </a:lnTo>
                  <a:lnTo>
                    <a:pt x="40" y="83"/>
                  </a:lnTo>
                  <a:lnTo>
                    <a:pt x="20" y="20"/>
                  </a:lnTo>
                  <a:lnTo>
                    <a:pt x="16" y="20"/>
                  </a:lnTo>
                  <a:lnTo>
                    <a:pt x="16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3" name="Freeform 84"/>
            <p:cNvSpPr/>
            <p:nvPr/>
          </p:nvSpPr>
          <p:spPr bwMode="auto">
            <a:xfrm>
              <a:off x="1662" y="2559"/>
              <a:ext cx="84" cy="601"/>
            </a:xfrm>
            <a:custGeom>
              <a:avLst/>
              <a:gdLst>
                <a:gd name="T0" fmla="*/ 0 w 21"/>
                <a:gd name="T1" fmla="*/ 147 h 151"/>
                <a:gd name="T2" fmla="*/ 16 w 21"/>
                <a:gd name="T3" fmla="*/ 143 h 151"/>
                <a:gd name="T4" fmla="*/ 9 w 21"/>
                <a:gd name="T5" fmla="*/ 96 h 151"/>
                <a:gd name="T6" fmla="*/ 9 w 21"/>
                <a:gd name="T7" fmla="*/ 96 h 151"/>
                <a:gd name="T8" fmla="*/ 3 w 21"/>
                <a:gd name="T9" fmla="*/ 3 h 151"/>
                <a:gd name="T10" fmla="*/ 3 w 21"/>
                <a:gd name="T11" fmla="*/ 3 h 151"/>
                <a:gd name="T12" fmla="*/ 3 w 21"/>
                <a:gd name="T13" fmla="*/ 0 h 151"/>
                <a:gd name="T14" fmla="*/ 3 w 21"/>
                <a:gd name="T15" fmla="*/ 0 h 151"/>
                <a:gd name="T16" fmla="*/ 3 w 21"/>
                <a:gd name="T17" fmla="*/ 0 h 151"/>
                <a:gd name="T18" fmla="*/ 7 w 21"/>
                <a:gd name="T19" fmla="*/ 0 h 151"/>
                <a:gd name="T20" fmla="*/ 7 w 21"/>
                <a:gd name="T21" fmla="*/ 3 h 151"/>
                <a:gd name="T22" fmla="*/ 7 w 21"/>
                <a:gd name="T23" fmla="*/ 3 h 151"/>
                <a:gd name="T24" fmla="*/ 13 w 21"/>
                <a:gd name="T25" fmla="*/ 94 h 151"/>
                <a:gd name="T26" fmla="*/ 13 w 21"/>
                <a:gd name="T27" fmla="*/ 94 h 151"/>
                <a:gd name="T28" fmla="*/ 20 w 21"/>
                <a:gd name="T29" fmla="*/ 145 h 151"/>
                <a:gd name="T30" fmla="*/ 20 w 21"/>
                <a:gd name="T31" fmla="*/ 145 h 151"/>
                <a:gd name="T32" fmla="*/ 21 w 21"/>
                <a:gd name="T33" fmla="*/ 146 h 151"/>
                <a:gd name="T34" fmla="*/ 1 w 21"/>
                <a:gd name="T35" fmla="*/ 151 h 151"/>
                <a:gd name="T36" fmla="*/ 0 w 21"/>
                <a:gd name="T37" fmla="*/ 147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1" h="151">
                  <a:moveTo>
                    <a:pt x="0" y="147"/>
                  </a:moveTo>
                  <a:cubicBezTo>
                    <a:pt x="16" y="143"/>
                    <a:pt x="16" y="143"/>
                    <a:pt x="16" y="143"/>
                  </a:cubicBezTo>
                  <a:cubicBezTo>
                    <a:pt x="16" y="137"/>
                    <a:pt x="15" y="116"/>
                    <a:pt x="9" y="96"/>
                  </a:cubicBezTo>
                  <a:cubicBezTo>
                    <a:pt x="9" y="96"/>
                    <a:pt x="9" y="96"/>
                    <a:pt x="9" y="96"/>
                  </a:cubicBezTo>
                  <a:cubicBezTo>
                    <a:pt x="3" y="74"/>
                    <a:pt x="3" y="17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1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1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17"/>
                    <a:pt x="7" y="74"/>
                    <a:pt x="13" y="94"/>
                  </a:cubicBezTo>
                  <a:cubicBezTo>
                    <a:pt x="13" y="94"/>
                    <a:pt x="13" y="94"/>
                    <a:pt x="13" y="94"/>
                  </a:cubicBezTo>
                  <a:cubicBezTo>
                    <a:pt x="20" y="119"/>
                    <a:pt x="20" y="144"/>
                    <a:pt x="20" y="145"/>
                  </a:cubicBezTo>
                  <a:cubicBezTo>
                    <a:pt x="20" y="145"/>
                    <a:pt x="20" y="145"/>
                    <a:pt x="20" y="145"/>
                  </a:cubicBezTo>
                  <a:cubicBezTo>
                    <a:pt x="21" y="146"/>
                    <a:pt x="21" y="146"/>
                    <a:pt x="21" y="146"/>
                  </a:cubicBezTo>
                  <a:cubicBezTo>
                    <a:pt x="1" y="151"/>
                    <a:pt x="1" y="151"/>
                    <a:pt x="1" y="151"/>
                  </a:cubicBezTo>
                  <a:cubicBezTo>
                    <a:pt x="0" y="147"/>
                    <a:pt x="0" y="147"/>
                    <a:pt x="0" y="1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4" name="Freeform 85"/>
            <p:cNvSpPr>
              <a:spLocks noEditPoints="1"/>
            </p:cNvSpPr>
            <p:nvPr/>
          </p:nvSpPr>
          <p:spPr bwMode="auto">
            <a:xfrm>
              <a:off x="1650" y="2551"/>
              <a:ext cx="104" cy="617"/>
            </a:xfrm>
            <a:custGeom>
              <a:avLst/>
              <a:gdLst>
                <a:gd name="T0" fmla="*/ 2 w 26"/>
                <a:gd name="T1" fmla="*/ 153 h 155"/>
                <a:gd name="T2" fmla="*/ 1 w 26"/>
                <a:gd name="T3" fmla="*/ 149 h 155"/>
                <a:gd name="T4" fmla="*/ 3 w 26"/>
                <a:gd name="T5" fmla="*/ 149 h 155"/>
                <a:gd name="T6" fmla="*/ 3 w 26"/>
                <a:gd name="T7" fmla="*/ 151 h 155"/>
                <a:gd name="T8" fmla="*/ 3 w 26"/>
                <a:gd name="T9" fmla="*/ 149 h 155"/>
                <a:gd name="T10" fmla="*/ 1 w 26"/>
                <a:gd name="T11" fmla="*/ 149 h 155"/>
                <a:gd name="T12" fmla="*/ 0 w 26"/>
                <a:gd name="T13" fmla="*/ 147 h 155"/>
                <a:gd name="T14" fmla="*/ 17 w 26"/>
                <a:gd name="T15" fmla="*/ 143 h 155"/>
                <a:gd name="T16" fmla="*/ 10 w 26"/>
                <a:gd name="T17" fmla="*/ 98 h 155"/>
                <a:gd name="T18" fmla="*/ 10 w 26"/>
                <a:gd name="T19" fmla="*/ 98 h 155"/>
                <a:gd name="T20" fmla="*/ 4 w 26"/>
                <a:gd name="T21" fmla="*/ 5 h 155"/>
                <a:gd name="T22" fmla="*/ 4 w 26"/>
                <a:gd name="T23" fmla="*/ 5 h 155"/>
                <a:gd name="T24" fmla="*/ 4 w 26"/>
                <a:gd name="T25" fmla="*/ 4 h 155"/>
                <a:gd name="T26" fmla="*/ 4 w 26"/>
                <a:gd name="T27" fmla="*/ 4 h 155"/>
                <a:gd name="T28" fmla="*/ 4 w 26"/>
                <a:gd name="T29" fmla="*/ 2 h 155"/>
                <a:gd name="T30" fmla="*/ 4 w 26"/>
                <a:gd name="T31" fmla="*/ 2 h 155"/>
                <a:gd name="T32" fmla="*/ 4 w 26"/>
                <a:gd name="T33" fmla="*/ 1 h 155"/>
                <a:gd name="T34" fmla="*/ 4 w 26"/>
                <a:gd name="T35" fmla="*/ 1 h 155"/>
                <a:gd name="T36" fmla="*/ 6 w 26"/>
                <a:gd name="T37" fmla="*/ 0 h 155"/>
                <a:gd name="T38" fmla="*/ 6 w 26"/>
                <a:gd name="T39" fmla="*/ 0 h 155"/>
                <a:gd name="T40" fmla="*/ 6 w 26"/>
                <a:gd name="T41" fmla="*/ 0 h 155"/>
                <a:gd name="T42" fmla="*/ 6 w 26"/>
                <a:gd name="T43" fmla="*/ 0 h 155"/>
                <a:gd name="T44" fmla="*/ 12 w 26"/>
                <a:gd name="T45" fmla="*/ 0 h 155"/>
                <a:gd name="T46" fmla="*/ 12 w 26"/>
                <a:gd name="T47" fmla="*/ 2 h 155"/>
                <a:gd name="T48" fmla="*/ 12 w 26"/>
                <a:gd name="T49" fmla="*/ 5 h 155"/>
                <a:gd name="T50" fmla="*/ 12 w 26"/>
                <a:gd name="T51" fmla="*/ 5 h 155"/>
                <a:gd name="T52" fmla="*/ 12 w 26"/>
                <a:gd name="T53" fmla="*/ 6 h 155"/>
                <a:gd name="T54" fmla="*/ 12 w 26"/>
                <a:gd name="T55" fmla="*/ 6 h 155"/>
                <a:gd name="T56" fmla="*/ 18 w 26"/>
                <a:gd name="T57" fmla="*/ 96 h 155"/>
                <a:gd name="T58" fmla="*/ 18 w 26"/>
                <a:gd name="T59" fmla="*/ 96 h 155"/>
                <a:gd name="T60" fmla="*/ 25 w 26"/>
                <a:gd name="T61" fmla="*/ 146 h 155"/>
                <a:gd name="T62" fmla="*/ 25 w 26"/>
                <a:gd name="T63" fmla="*/ 146 h 155"/>
                <a:gd name="T64" fmla="*/ 26 w 26"/>
                <a:gd name="T65" fmla="*/ 150 h 155"/>
                <a:gd name="T66" fmla="*/ 2 w 26"/>
                <a:gd name="T67" fmla="*/ 155 h 155"/>
                <a:gd name="T68" fmla="*/ 2 w 26"/>
                <a:gd name="T69" fmla="*/ 153 h 155"/>
                <a:gd name="T70" fmla="*/ 5 w 26"/>
                <a:gd name="T71" fmla="*/ 150 h 155"/>
                <a:gd name="T72" fmla="*/ 21 w 26"/>
                <a:gd name="T73" fmla="*/ 147 h 155"/>
                <a:gd name="T74" fmla="*/ 21 w 26"/>
                <a:gd name="T75" fmla="*/ 147 h 155"/>
                <a:gd name="T76" fmla="*/ 21 w 26"/>
                <a:gd name="T77" fmla="*/ 147 h 155"/>
                <a:gd name="T78" fmla="*/ 5 w 26"/>
                <a:gd name="T79" fmla="*/ 150 h 155"/>
                <a:gd name="T80" fmla="*/ 5 w 26"/>
                <a:gd name="T81" fmla="*/ 150 h 155"/>
                <a:gd name="T82" fmla="*/ 21 w 26"/>
                <a:gd name="T83" fmla="*/ 145 h 155"/>
                <a:gd name="T84" fmla="*/ 21 w 26"/>
                <a:gd name="T85" fmla="*/ 146 h 155"/>
                <a:gd name="T86" fmla="*/ 17 w 26"/>
                <a:gd name="T87" fmla="*/ 110 h 155"/>
                <a:gd name="T88" fmla="*/ 17 w 26"/>
                <a:gd name="T89" fmla="*/ 110 h 155"/>
                <a:gd name="T90" fmla="*/ 21 w 26"/>
                <a:gd name="T91" fmla="*/ 145 h 155"/>
                <a:gd name="T92" fmla="*/ 17 w 26"/>
                <a:gd name="T93" fmla="*/ 110 h 155"/>
                <a:gd name="T94" fmla="*/ 17 w 26"/>
                <a:gd name="T95" fmla="*/ 110 h 155"/>
                <a:gd name="T96" fmla="*/ 17 w 26"/>
                <a:gd name="T97" fmla="*/ 110 h 155"/>
                <a:gd name="T98" fmla="*/ 17 w 26"/>
                <a:gd name="T99" fmla="*/ 110 h 155"/>
                <a:gd name="T100" fmla="*/ 8 w 26"/>
                <a:gd name="T101" fmla="*/ 4 h 155"/>
                <a:gd name="T102" fmla="*/ 8 w 26"/>
                <a:gd name="T103" fmla="*/ 5 h 155"/>
                <a:gd name="T104" fmla="*/ 8 w 26"/>
                <a:gd name="T105" fmla="*/ 5 h 155"/>
                <a:gd name="T106" fmla="*/ 8 w 26"/>
                <a:gd name="T107" fmla="*/ 4 h 155"/>
                <a:gd name="T108" fmla="*/ 8 w 26"/>
                <a:gd name="T109" fmla="*/ 4 h 155"/>
                <a:gd name="T110" fmla="*/ 8 w 26"/>
                <a:gd name="T111" fmla="*/ 4 h 155"/>
                <a:gd name="T112" fmla="*/ 8 w 26"/>
                <a:gd name="T113" fmla="*/ 4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6" h="155">
                  <a:moveTo>
                    <a:pt x="2" y="153"/>
                  </a:moveTo>
                  <a:cubicBezTo>
                    <a:pt x="1" y="149"/>
                    <a:pt x="1" y="149"/>
                    <a:pt x="1" y="149"/>
                  </a:cubicBezTo>
                  <a:cubicBezTo>
                    <a:pt x="3" y="149"/>
                    <a:pt x="3" y="149"/>
                    <a:pt x="3" y="149"/>
                  </a:cubicBezTo>
                  <a:cubicBezTo>
                    <a:pt x="3" y="151"/>
                    <a:pt x="3" y="151"/>
                    <a:pt x="3" y="151"/>
                  </a:cubicBezTo>
                  <a:cubicBezTo>
                    <a:pt x="3" y="149"/>
                    <a:pt x="3" y="149"/>
                    <a:pt x="3" y="149"/>
                  </a:cubicBezTo>
                  <a:cubicBezTo>
                    <a:pt x="1" y="149"/>
                    <a:pt x="1" y="149"/>
                    <a:pt x="1" y="149"/>
                  </a:cubicBezTo>
                  <a:cubicBezTo>
                    <a:pt x="0" y="147"/>
                    <a:pt x="0" y="147"/>
                    <a:pt x="0" y="147"/>
                  </a:cubicBezTo>
                  <a:cubicBezTo>
                    <a:pt x="17" y="143"/>
                    <a:pt x="17" y="143"/>
                    <a:pt x="17" y="143"/>
                  </a:cubicBezTo>
                  <a:cubicBezTo>
                    <a:pt x="17" y="136"/>
                    <a:pt x="15" y="116"/>
                    <a:pt x="10" y="98"/>
                  </a:cubicBezTo>
                  <a:cubicBezTo>
                    <a:pt x="10" y="98"/>
                    <a:pt x="10" y="98"/>
                    <a:pt x="10" y="98"/>
                  </a:cubicBezTo>
                  <a:cubicBezTo>
                    <a:pt x="4" y="76"/>
                    <a:pt x="4" y="19"/>
                    <a:pt x="4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5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0"/>
                    <a:pt x="5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2"/>
                    <a:pt x="12" y="3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1"/>
                    <a:pt x="12" y="77"/>
                    <a:pt x="18" y="96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25" y="121"/>
                    <a:pt x="25" y="146"/>
                    <a:pt x="25" y="146"/>
                  </a:cubicBezTo>
                  <a:cubicBezTo>
                    <a:pt x="25" y="146"/>
                    <a:pt x="25" y="146"/>
                    <a:pt x="25" y="146"/>
                  </a:cubicBezTo>
                  <a:cubicBezTo>
                    <a:pt x="26" y="150"/>
                    <a:pt x="26" y="150"/>
                    <a:pt x="26" y="150"/>
                  </a:cubicBezTo>
                  <a:cubicBezTo>
                    <a:pt x="2" y="155"/>
                    <a:pt x="2" y="155"/>
                    <a:pt x="2" y="155"/>
                  </a:cubicBezTo>
                  <a:cubicBezTo>
                    <a:pt x="2" y="153"/>
                    <a:pt x="2" y="153"/>
                    <a:pt x="2" y="153"/>
                  </a:cubicBezTo>
                  <a:close/>
                  <a:moveTo>
                    <a:pt x="5" y="150"/>
                  </a:moveTo>
                  <a:cubicBezTo>
                    <a:pt x="21" y="147"/>
                    <a:pt x="21" y="147"/>
                    <a:pt x="21" y="147"/>
                  </a:cubicBezTo>
                  <a:cubicBezTo>
                    <a:pt x="21" y="147"/>
                    <a:pt x="21" y="147"/>
                    <a:pt x="21" y="147"/>
                  </a:cubicBezTo>
                  <a:cubicBezTo>
                    <a:pt x="21" y="147"/>
                    <a:pt x="21" y="147"/>
                    <a:pt x="21" y="147"/>
                  </a:cubicBezTo>
                  <a:cubicBezTo>
                    <a:pt x="5" y="150"/>
                    <a:pt x="5" y="150"/>
                    <a:pt x="5" y="150"/>
                  </a:cubicBezTo>
                  <a:cubicBezTo>
                    <a:pt x="5" y="150"/>
                    <a:pt x="5" y="150"/>
                    <a:pt x="5" y="150"/>
                  </a:cubicBezTo>
                  <a:close/>
                  <a:moveTo>
                    <a:pt x="21" y="145"/>
                  </a:moveTo>
                  <a:cubicBezTo>
                    <a:pt x="21" y="146"/>
                    <a:pt x="21" y="146"/>
                    <a:pt x="21" y="146"/>
                  </a:cubicBezTo>
                  <a:cubicBezTo>
                    <a:pt x="21" y="143"/>
                    <a:pt x="21" y="128"/>
                    <a:pt x="17" y="110"/>
                  </a:cubicBezTo>
                  <a:cubicBezTo>
                    <a:pt x="17" y="110"/>
                    <a:pt x="17" y="110"/>
                    <a:pt x="17" y="110"/>
                  </a:cubicBezTo>
                  <a:cubicBezTo>
                    <a:pt x="20" y="126"/>
                    <a:pt x="21" y="140"/>
                    <a:pt x="21" y="145"/>
                  </a:cubicBezTo>
                  <a:close/>
                  <a:moveTo>
                    <a:pt x="17" y="110"/>
                  </a:moveTo>
                  <a:cubicBezTo>
                    <a:pt x="17" y="110"/>
                    <a:pt x="17" y="110"/>
                    <a:pt x="17" y="110"/>
                  </a:cubicBezTo>
                  <a:cubicBezTo>
                    <a:pt x="17" y="110"/>
                    <a:pt x="17" y="110"/>
                    <a:pt x="17" y="110"/>
                  </a:cubicBezTo>
                  <a:cubicBezTo>
                    <a:pt x="17" y="110"/>
                    <a:pt x="17" y="110"/>
                    <a:pt x="17" y="110"/>
                  </a:cubicBezTo>
                  <a:close/>
                  <a:moveTo>
                    <a:pt x="8" y="4"/>
                  </a:moveTo>
                  <a:cubicBezTo>
                    <a:pt x="8" y="4"/>
                    <a:pt x="8" y="4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4"/>
                    <a:pt x="8" y="4"/>
                    <a:pt x="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5" name="Freeform 86"/>
            <p:cNvSpPr/>
            <p:nvPr/>
          </p:nvSpPr>
          <p:spPr bwMode="auto">
            <a:xfrm>
              <a:off x="1865" y="2379"/>
              <a:ext cx="444" cy="160"/>
            </a:xfrm>
            <a:custGeom>
              <a:avLst/>
              <a:gdLst>
                <a:gd name="T0" fmla="*/ 87 w 111"/>
                <a:gd name="T1" fmla="*/ 38 h 40"/>
                <a:gd name="T2" fmla="*/ 79 w 111"/>
                <a:gd name="T3" fmla="*/ 27 h 40"/>
                <a:gd name="T4" fmla="*/ 79 w 111"/>
                <a:gd name="T5" fmla="*/ 27 h 40"/>
                <a:gd name="T6" fmla="*/ 58 w 111"/>
                <a:gd name="T7" fmla="*/ 7 h 40"/>
                <a:gd name="T8" fmla="*/ 58 w 111"/>
                <a:gd name="T9" fmla="*/ 7 h 40"/>
                <a:gd name="T10" fmla="*/ 49 w 111"/>
                <a:gd name="T11" fmla="*/ 4 h 40"/>
                <a:gd name="T12" fmla="*/ 49 w 111"/>
                <a:gd name="T13" fmla="*/ 4 h 40"/>
                <a:gd name="T14" fmla="*/ 19 w 111"/>
                <a:gd name="T15" fmla="*/ 15 h 40"/>
                <a:gd name="T16" fmla="*/ 19 w 111"/>
                <a:gd name="T17" fmla="*/ 15 h 40"/>
                <a:gd name="T18" fmla="*/ 2 w 111"/>
                <a:gd name="T19" fmla="*/ 25 h 40"/>
                <a:gd name="T20" fmla="*/ 2 w 111"/>
                <a:gd name="T21" fmla="*/ 25 h 40"/>
                <a:gd name="T22" fmla="*/ 0 w 111"/>
                <a:gd name="T23" fmla="*/ 22 h 40"/>
                <a:gd name="T24" fmla="*/ 49 w 111"/>
                <a:gd name="T25" fmla="*/ 0 h 40"/>
                <a:gd name="T26" fmla="*/ 49 w 111"/>
                <a:gd name="T27" fmla="*/ 0 h 40"/>
                <a:gd name="T28" fmla="*/ 60 w 111"/>
                <a:gd name="T29" fmla="*/ 3 h 40"/>
                <a:gd name="T30" fmla="*/ 60 w 111"/>
                <a:gd name="T31" fmla="*/ 3 h 40"/>
                <a:gd name="T32" fmla="*/ 89 w 111"/>
                <a:gd name="T33" fmla="*/ 35 h 40"/>
                <a:gd name="T34" fmla="*/ 89 w 111"/>
                <a:gd name="T35" fmla="*/ 35 h 40"/>
                <a:gd name="T36" fmla="*/ 109 w 111"/>
                <a:gd name="T37" fmla="*/ 25 h 40"/>
                <a:gd name="T38" fmla="*/ 111 w 111"/>
                <a:gd name="T39" fmla="*/ 29 h 40"/>
                <a:gd name="T40" fmla="*/ 88 w 111"/>
                <a:gd name="T41" fmla="*/ 40 h 40"/>
                <a:gd name="T42" fmla="*/ 87 w 111"/>
                <a:gd name="T43" fmla="*/ 38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1" h="40">
                  <a:moveTo>
                    <a:pt x="87" y="38"/>
                  </a:moveTo>
                  <a:cubicBezTo>
                    <a:pt x="87" y="38"/>
                    <a:pt x="84" y="33"/>
                    <a:pt x="79" y="27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74" y="21"/>
                    <a:pt x="67" y="13"/>
                    <a:pt x="58" y="7"/>
                  </a:cubicBezTo>
                  <a:cubicBezTo>
                    <a:pt x="58" y="7"/>
                    <a:pt x="58" y="7"/>
                    <a:pt x="58" y="7"/>
                  </a:cubicBezTo>
                  <a:cubicBezTo>
                    <a:pt x="56" y="5"/>
                    <a:pt x="53" y="4"/>
                    <a:pt x="49" y="4"/>
                  </a:cubicBezTo>
                  <a:cubicBezTo>
                    <a:pt x="49" y="4"/>
                    <a:pt x="49" y="4"/>
                    <a:pt x="49" y="4"/>
                  </a:cubicBezTo>
                  <a:cubicBezTo>
                    <a:pt x="40" y="4"/>
                    <a:pt x="28" y="9"/>
                    <a:pt x="19" y="15"/>
                  </a:cubicBezTo>
                  <a:cubicBezTo>
                    <a:pt x="19" y="15"/>
                    <a:pt x="19" y="15"/>
                    <a:pt x="19" y="15"/>
                  </a:cubicBezTo>
                  <a:cubicBezTo>
                    <a:pt x="9" y="20"/>
                    <a:pt x="2" y="25"/>
                    <a:pt x="2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2"/>
                    <a:pt x="28" y="0"/>
                    <a:pt x="49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53" y="0"/>
                    <a:pt x="57" y="1"/>
                    <a:pt x="60" y="3"/>
                  </a:cubicBezTo>
                  <a:cubicBezTo>
                    <a:pt x="60" y="3"/>
                    <a:pt x="60" y="3"/>
                    <a:pt x="60" y="3"/>
                  </a:cubicBezTo>
                  <a:cubicBezTo>
                    <a:pt x="76" y="14"/>
                    <a:pt x="86" y="30"/>
                    <a:pt x="89" y="35"/>
                  </a:cubicBezTo>
                  <a:cubicBezTo>
                    <a:pt x="89" y="35"/>
                    <a:pt x="89" y="35"/>
                    <a:pt x="89" y="3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11" y="29"/>
                    <a:pt x="111" y="29"/>
                    <a:pt x="111" y="29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7" y="38"/>
                    <a:pt x="87" y="38"/>
                    <a:pt x="87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6" name="Freeform 87"/>
            <p:cNvSpPr>
              <a:spLocks noEditPoints="1"/>
            </p:cNvSpPr>
            <p:nvPr/>
          </p:nvSpPr>
          <p:spPr bwMode="auto">
            <a:xfrm>
              <a:off x="1849" y="2371"/>
              <a:ext cx="472" cy="176"/>
            </a:xfrm>
            <a:custGeom>
              <a:avLst/>
              <a:gdLst>
                <a:gd name="T0" fmla="*/ 89 w 118"/>
                <a:gd name="T1" fmla="*/ 41 h 44"/>
                <a:gd name="T2" fmla="*/ 89 w 118"/>
                <a:gd name="T3" fmla="*/ 41 h 44"/>
                <a:gd name="T4" fmla="*/ 89 w 118"/>
                <a:gd name="T5" fmla="*/ 41 h 44"/>
                <a:gd name="T6" fmla="*/ 89 w 118"/>
                <a:gd name="T7" fmla="*/ 40 h 44"/>
                <a:gd name="T8" fmla="*/ 87 w 118"/>
                <a:gd name="T9" fmla="*/ 38 h 44"/>
                <a:gd name="T10" fmla="*/ 81 w 118"/>
                <a:gd name="T11" fmla="*/ 30 h 44"/>
                <a:gd name="T12" fmla="*/ 61 w 118"/>
                <a:gd name="T13" fmla="*/ 10 h 44"/>
                <a:gd name="T14" fmla="*/ 53 w 118"/>
                <a:gd name="T15" fmla="*/ 8 h 44"/>
                <a:gd name="T16" fmla="*/ 24 w 118"/>
                <a:gd name="T17" fmla="*/ 18 h 44"/>
                <a:gd name="T18" fmla="*/ 8 w 118"/>
                <a:gd name="T19" fmla="*/ 29 h 44"/>
                <a:gd name="T20" fmla="*/ 7 w 118"/>
                <a:gd name="T21" fmla="*/ 29 h 44"/>
                <a:gd name="T22" fmla="*/ 6 w 118"/>
                <a:gd name="T23" fmla="*/ 30 h 44"/>
                <a:gd name="T24" fmla="*/ 3 w 118"/>
                <a:gd name="T25" fmla="*/ 22 h 44"/>
                <a:gd name="T26" fmla="*/ 4 w 118"/>
                <a:gd name="T27" fmla="*/ 22 h 44"/>
                <a:gd name="T28" fmla="*/ 8 w 118"/>
                <a:gd name="T29" fmla="*/ 19 h 44"/>
                <a:gd name="T30" fmla="*/ 20 w 118"/>
                <a:gd name="T31" fmla="*/ 11 h 44"/>
                <a:gd name="T32" fmla="*/ 53 w 118"/>
                <a:gd name="T33" fmla="*/ 0 h 44"/>
                <a:gd name="T34" fmla="*/ 66 w 118"/>
                <a:gd name="T35" fmla="*/ 4 h 44"/>
                <a:gd name="T36" fmla="*/ 94 w 118"/>
                <a:gd name="T37" fmla="*/ 34 h 44"/>
                <a:gd name="T38" fmla="*/ 118 w 118"/>
                <a:gd name="T39" fmla="*/ 32 h 44"/>
                <a:gd name="T40" fmla="*/ 90 w 118"/>
                <a:gd name="T41" fmla="*/ 43 h 44"/>
                <a:gd name="T42" fmla="*/ 89 w 118"/>
                <a:gd name="T43" fmla="*/ 41 h 44"/>
                <a:gd name="T44" fmla="*/ 91 w 118"/>
                <a:gd name="T45" fmla="*/ 40 h 44"/>
                <a:gd name="T46" fmla="*/ 91 w 118"/>
                <a:gd name="T47" fmla="*/ 40 h 44"/>
                <a:gd name="T48" fmla="*/ 91 w 118"/>
                <a:gd name="T49" fmla="*/ 40 h 44"/>
                <a:gd name="T50" fmla="*/ 112 w 118"/>
                <a:gd name="T51" fmla="*/ 30 h 44"/>
                <a:gd name="T52" fmla="*/ 92 w 118"/>
                <a:gd name="T53" fmla="*/ 38 h 44"/>
                <a:gd name="T54" fmla="*/ 81 w 118"/>
                <a:gd name="T55" fmla="*/ 23 h 44"/>
                <a:gd name="T56" fmla="*/ 85 w 118"/>
                <a:gd name="T57" fmla="*/ 28 h 44"/>
                <a:gd name="T58" fmla="*/ 92 w 118"/>
                <a:gd name="T59" fmla="*/ 39 h 44"/>
                <a:gd name="T60" fmla="*/ 93 w 118"/>
                <a:gd name="T61" fmla="*/ 39 h 44"/>
                <a:gd name="T62" fmla="*/ 93 w 118"/>
                <a:gd name="T63" fmla="*/ 39 h 44"/>
                <a:gd name="T64" fmla="*/ 93 w 118"/>
                <a:gd name="T65" fmla="*/ 39 h 44"/>
                <a:gd name="T66" fmla="*/ 7 w 118"/>
                <a:gd name="T67" fmla="*/ 25 h 44"/>
                <a:gd name="T68" fmla="*/ 7 w 118"/>
                <a:gd name="T69" fmla="*/ 25 h 44"/>
                <a:gd name="T70" fmla="*/ 8 w 118"/>
                <a:gd name="T71" fmla="*/ 23 h 44"/>
                <a:gd name="T72" fmla="*/ 10 w 118"/>
                <a:gd name="T73" fmla="*/ 22 h 44"/>
                <a:gd name="T74" fmla="*/ 19 w 118"/>
                <a:gd name="T75" fmla="*/ 17 h 44"/>
                <a:gd name="T76" fmla="*/ 81 w 118"/>
                <a:gd name="T77" fmla="*/ 23 h 44"/>
                <a:gd name="T78" fmla="*/ 80 w 118"/>
                <a:gd name="T79" fmla="*/ 23 h 44"/>
                <a:gd name="T80" fmla="*/ 80 w 118"/>
                <a:gd name="T81" fmla="*/ 22 h 44"/>
                <a:gd name="T82" fmla="*/ 80 w 118"/>
                <a:gd name="T83" fmla="*/ 22 h 44"/>
                <a:gd name="T84" fmla="*/ 59 w 118"/>
                <a:gd name="T85" fmla="*/ 5 h 44"/>
                <a:gd name="T86" fmla="*/ 53 w 118"/>
                <a:gd name="T87" fmla="*/ 4 h 44"/>
                <a:gd name="T88" fmla="*/ 53 w 118"/>
                <a:gd name="T89" fmla="*/ 4 h 44"/>
                <a:gd name="T90" fmla="*/ 53 w 118"/>
                <a:gd name="T91" fmla="*/ 4 h 44"/>
                <a:gd name="T92" fmla="*/ 53 w 118"/>
                <a:gd name="T93" fmla="*/ 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18" h="44">
                  <a:moveTo>
                    <a:pt x="90" y="43"/>
                  </a:moveTo>
                  <a:cubicBezTo>
                    <a:pt x="89" y="41"/>
                    <a:pt x="89" y="41"/>
                    <a:pt x="89" y="41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9" y="41"/>
                    <a:pt x="89" y="41"/>
                    <a:pt x="89" y="40"/>
                  </a:cubicBezTo>
                  <a:cubicBezTo>
                    <a:pt x="89" y="40"/>
                    <a:pt x="89" y="40"/>
                    <a:pt x="89" y="40"/>
                  </a:cubicBezTo>
                  <a:cubicBezTo>
                    <a:pt x="88" y="40"/>
                    <a:pt x="88" y="39"/>
                    <a:pt x="87" y="38"/>
                  </a:cubicBezTo>
                  <a:cubicBezTo>
                    <a:pt x="87" y="38"/>
                    <a:pt x="87" y="38"/>
                    <a:pt x="87" y="38"/>
                  </a:cubicBezTo>
                  <a:cubicBezTo>
                    <a:pt x="86" y="36"/>
                    <a:pt x="84" y="33"/>
                    <a:pt x="81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77" y="24"/>
                    <a:pt x="69" y="16"/>
                    <a:pt x="61" y="10"/>
                  </a:cubicBezTo>
                  <a:cubicBezTo>
                    <a:pt x="61" y="10"/>
                    <a:pt x="61" y="10"/>
                    <a:pt x="61" y="10"/>
                  </a:cubicBezTo>
                  <a:cubicBezTo>
                    <a:pt x="59" y="9"/>
                    <a:pt x="56" y="8"/>
                    <a:pt x="53" y="8"/>
                  </a:cubicBezTo>
                  <a:cubicBezTo>
                    <a:pt x="53" y="8"/>
                    <a:pt x="53" y="8"/>
                    <a:pt x="53" y="8"/>
                  </a:cubicBezTo>
                  <a:cubicBezTo>
                    <a:pt x="53" y="8"/>
                    <a:pt x="53" y="8"/>
                    <a:pt x="53" y="8"/>
                  </a:cubicBezTo>
                  <a:cubicBezTo>
                    <a:pt x="44" y="8"/>
                    <a:pt x="33" y="13"/>
                    <a:pt x="24" y="18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15" y="24"/>
                    <a:pt x="8" y="29"/>
                    <a:pt x="8" y="29"/>
                  </a:cubicBezTo>
                  <a:cubicBezTo>
                    <a:pt x="8" y="29"/>
                    <a:pt x="8" y="29"/>
                    <a:pt x="8" y="29"/>
                  </a:cubicBezTo>
                  <a:cubicBezTo>
                    <a:pt x="8" y="29"/>
                    <a:pt x="8" y="29"/>
                    <a:pt x="7" y="29"/>
                  </a:cubicBezTo>
                  <a:cubicBezTo>
                    <a:pt x="7" y="29"/>
                    <a:pt x="7" y="29"/>
                    <a:pt x="7" y="29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3" y="22"/>
                    <a:pt x="3" y="22"/>
                    <a:pt x="3" y="22"/>
                  </a:cubicBezTo>
                  <a:cubicBezTo>
                    <a:pt x="3" y="22"/>
                    <a:pt x="4" y="22"/>
                    <a:pt x="4" y="22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5" y="21"/>
                    <a:pt x="6" y="20"/>
                    <a:pt x="8" y="19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11" y="17"/>
                    <a:pt x="15" y="14"/>
                    <a:pt x="20" y="11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30" y="6"/>
                    <a:pt x="42" y="0"/>
                    <a:pt x="53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7" y="0"/>
                    <a:pt x="62" y="1"/>
                    <a:pt x="66" y="4"/>
                  </a:cubicBezTo>
                  <a:cubicBezTo>
                    <a:pt x="66" y="4"/>
                    <a:pt x="66" y="4"/>
                    <a:pt x="66" y="4"/>
                  </a:cubicBezTo>
                  <a:cubicBezTo>
                    <a:pt x="80" y="14"/>
                    <a:pt x="90" y="28"/>
                    <a:pt x="94" y="34"/>
                  </a:cubicBezTo>
                  <a:cubicBezTo>
                    <a:pt x="94" y="34"/>
                    <a:pt x="94" y="34"/>
                    <a:pt x="94" y="34"/>
                  </a:cubicBezTo>
                  <a:cubicBezTo>
                    <a:pt x="114" y="25"/>
                    <a:pt x="114" y="25"/>
                    <a:pt x="114" y="25"/>
                  </a:cubicBezTo>
                  <a:cubicBezTo>
                    <a:pt x="118" y="32"/>
                    <a:pt x="118" y="32"/>
                    <a:pt x="118" y="32"/>
                  </a:cubicBezTo>
                  <a:cubicBezTo>
                    <a:pt x="91" y="44"/>
                    <a:pt x="91" y="44"/>
                    <a:pt x="91" y="44"/>
                  </a:cubicBezTo>
                  <a:cubicBezTo>
                    <a:pt x="90" y="43"/>
                    <a:pt x="90" y="43"/>
                    <a:pt x="90" y="43"/>
                  </a:cubicBezTo>
                  <a:close/>
                  <a:moveTo>
                    <a:pt x="91" y="40"/>
                  </a:moveTo>
                  <a:cubicBezTo>
                    <a:pt x="89" y="41"/>
                    <a:pt x="89" y="41"/>
                    <a:pt x="89" y="41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1" y="40"/>
                    <a:pt x="91" y="40"/>
                    <a:pt x="91" y="40"/>
                  </a:cubicBezTo>
                  <a:close/>
                  <a:moveTo>
                    <a:pt x="91" y="40"/>
                  </a:moveTo>
                  <a:cubicBezTo>
                    <a:pt x="92" y="38"/>
                    <a:pt x="92" y="38"/>
                    <a:pt x="92" y="38"/>
                  </a:cubicBezTo>
                  <a:cubicBezTo>
                    <a:pt x="91" y="40"/>
                    <a:pt x="91" y="40"/>
                    <a:pt x="91" y="40"/>
                  </a:cubicBezTo>
                  <a:close/>
                  <a:moveTo>
                    <a:pt x="93" y="39"/>
                  </a:moveTo>
                  <a:cubicBezTo>
                    <a:pt x="112" y="30"/>
                    <a:pt x="112" y="30"/>
                    <a:pt x="112" y="30"/>
                  </a:cubicBezTo>
                  <a:cubicBezTo>
                    <a:pt x="93" y="39"/>
                    <a:pt x="93" y="39"/>
                    <a:pt x="93" y="39"/>
                  </a:cubicBezTo>
                  <a:cubicBezTo>
                    <a:pt x="92" y="38"/>
                    <a:pt x="92" y="38"/>
                    <a:pt x="92" y="38"/>
                  </a:cubicBezTo>
                  <a:cubicBezTo>
                    <a:pt x="90" y="35"/>
                    <a:pt x="86" y="29"/>
                    <a:pt x="81" y="23"/>
                  </a:cubicBezTo>
                  <a:cubicBezTo>
                    <a:pt x="81" y="23"/>
                    <a:pt x="81" y="23"/>
                    <a:pt x="81" y="23"/>
                  </a:cubicBezTo>
                  <a:cubicBezTo>
                    <a:pt x="82" y="25"/>
                    <a:pt x="83" y="26"/>
                    <a:pt x="85" y="28"/>
                  </a:cubicBezTo>
                  <a:cubicBezTo>
                    <a:pt x="85" y="28"/>
                    <a:pt x="85" y="28"/>
                    <a:pt x="85" y="28"/>
                  </a:cubicBezTo>
                  <a:cubicBezTo>
                    <a:pt x="89" y="33"/>
                    <a:pt x="92" y="37"/>
                    <a:pt x="92" y="39"/>
                  </a:cubicBezTo>
                  <a:cubicBezTo>
                    <a:pt x="92" y="39"/>
                    <a:pt x="92" y="39"/>
                    <a:pt x="92" y="39"/>
                  </a:cubicBezTo>
                  <a:cubicBezTo>
                    <a:pt x="92" y="39"/>
                    <a:pt x="92" y="39"/>
                    <a:pt x="92" y="39"/>
                  </a:cubicBezTo>
                  <a:cubicBezTo>
                    <a:pt x="93" y="39"/>
                    <a:pt x="93" y="39"/>
                    <a:pt x="93" y="39"/>
                  </a:cubicBezTo>
                  <a:cubicBezTo>
                    <a:pt x="93" y="39"/>
                    <a:pt x="93" y="39"/>
                    <a:pt x="93" y="39"/>
                  </a:cubicBezTo>
                  <a:cubicBezTo>
                    <a:pt x="93" y="39"/>
                    <a:pt x="93" y="39"/>
                    <a:pt x="93" y="39"/>
                  </a:cubicBezTo>
                  <a:cubicBezTo>
                    <a:pt x="93" y="39"/>
                    <a:pt x="93" y="39"/>
                    <a:pt x="93" y="39"/>
                  </a:cubicBezTo>
                  <a:cubicBezTo>
                    <a:pt x="93" y="39"/>
                    <a:pt x="93" y="39"/>
                    <a:pt x="93" y="39"/>
                  </a:cubicBezTo>
                  <a:close/>
                  <a:moveTo>
                    <a:pt x="7" y="25"/>
                  </a:moveTo>
                  <a:cubicBezTo>
                    <a:pt x="7" y="25"/>
                    <a:pt x="7" y="25"/>
                    <a:pt x="7" y="25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7" y="25"/>
                    <a:pt x="7" y="25"/>
                    <a:pt x="7" y="25"/>
                  </a:cubicBezTo>
                  <a:close/>
                  <a:moveTo>
                    <a:pt x="8" y="23"/>
                  </a:moveTo>
                  <a:cubicBezTo>
                    <a:pt x="9" y="23"/>
                    <a:pt x="9" y="23"/>
                    <a:pt x="10" y="22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2" y="21"/>
                    <a:pt x="15" y="19"/>
                    <a:pt x="19" y="17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19"/>
                    <a:pt x="11" y="22"/>
                    <a:pt x="8" y="23"/>
                  </a:cubicBezTo>
                  <a:close/>
                  <a:moveTo>
                    <a:pt x="81" y="23"/>
                  </a:moveTo>
                  <a:cubicBezTo>
                    <a:pt x="81" y="23"/>
                    <a:pt x="81" y="23"/>
                    <a:pt x="80" y="23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81" y="23"/>
                    <a:pt x="81" y="23"/>
                    <a:pt x="81" y="23"/>
                  </a:cubicBezTo>
                  <a:close/>
                  <a:moveTo>
                    <a:pt x="80" y="22"/>
                  </a:moveTo>
                  <a:cubicBezTo>
                    <a:pt x="80" y="22"/>
                    <a:pt x="80" y="22"/>
                    <a:pt x="80" y="22"/>
                  </a:cubicBezTo>
                  <a:cubicBezTo>
                    <a:pt x="80" y="22"/>
                    <a:pt x="80" y="22"/>
                    <a:pt x="80" y="22"/>
                  </a:cubicBezTo>
                  <a:cubicBezTo>
                    <a:pt x="80" y="22"/>
                    <a:pt x="80" y="22"/>
                    <a:pt x="80" y="22"/>
                  </a:cubicBezTo>
                  <a:close/>
                  <a:moveTo>
                    <a:pt x="59" y="5"/>
                  </a:moveTo>
                  <a:cubicBezTo>
                    <a:pt x="57" y="4"/>
                    <a:pt x="55" y="4"/>
                    <a:pt x="53" y="4"/>
                  </a:cubicBezTo>
                  <a:cubicBezTo>
                    <a:pt x="53" y="4"/>
                    <a:pt x="53" y="4"/>
                    <a:pt x="53" y="4"/>
                  </a:cubicBezTo>
                  <a:cubicBezTo>
                    <a:pt x="53" y="4"/>
                    <a:pt x="53" y="4"/>
                    <a:pt x="53" y="4"/>
                  </a:cubicBezTo>
                  <a:cubicBezTo>
                    <a:pt x="53" y="4"/>
                    <a:pt x="53" y="4"/>
                    <a:pt x="53" y="4"/>
                  </a:cubicBezTo>
                  <a:cubicBezTo>
                    <a:pt x="55" y="4"/>
                    <a:pt x="57" y="4"/>
                    <a:pt x="59" y="5"/>
                  </a:cubicBezTo>
                  <a:close/>
                  <a:moveTo>
                    <a:pt x="53" y="4"/>
                  </a:moveTo>
                  <a:cubicBezTo>
                    <a:pt x="53" y="4"/>
                    <a:pt x="53" y="4"/>
                    <a:pt x="53" y="4"/>
                  </a:cubicBezTo>
                  <a:cubicBezTo>
                    <a:pt x="53" y="4"/>
                    <a:pt x="53" y="4"/>
                    <a:pt x="53" y="4"/>
                  </a:cubicBezTo>
                  <a:cubicBezTo>
                    <a:pt x="53" y="4"/>
                    <a:pt x="53" y="4"/>
                    <a:pt x="53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7" name="Freeform 88"/>
            <p:cNvSpPr/>
            <p:nvPr/>
          </p:nvSpPr>
          <p:spPr bwMode="auto">
            <a:xfrm>
              <a:off x="2193" y="1822"/>
              <a:ext cx="100" cy="68"/>
            </a:xfrm>
            <a:custGeom>
              <a:avLst/>
              <a:gdLst>
                <a:gd name="T0" fmla="*/ 0 w 100"/>
                <a:gd name="T1" fmla="*/ 68 h 68"/>
                <a:gd name="T2" fmla="*/ 32 w 100"/>
                <a:gd name="T3" fmla="*/ 0 h 68"/>
                <a:gd name="T4" fmla="*/ 48 w 100"/>
                <a:gd name="T5" fmla="*/ 8 h 68"/>
                <a:gd name="T6" fmla="*/ 28 w 100"/>
                <a:gd name="T7" fmla="*/ 52 h 68"/>
                <a:gd name="T8" fmla="*/ 100 w 100"/>
                <a:gd name="T9" fmla="*/ 52 h 68"/>
                <a:gd name="T10" fmla="*/ 100 w 100"/>
                <a:gd name="T11" fmla="*/ 68 h 68"/>
                <a:gd name="T12" fmla="*/ 0 w 100"/>
                <a:gd name="T13" fmla="*/ 68 h 68"/>
                <a:gd name="T14" fmla="*/ 0 w 100"/>
                <a:gd name="T15" fmla="*/ 68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0" h="68">
                  <a:moveTo>
                    <a:pt x="0" y="68"/>
                  </a:moveTo>
                  <a:lnTo>
                    <a:pt x="32" y="0"/>
                  </a:lnTo>
                  <a:lnTo>
                    <a:pt x="48" y="8"/>
                  </a:lnTo>
                  <a:lnTo>
                    <a:pt x="28" y="52"/>
                  </a:lnTo>
                  <a:lnTo>
                    <a:pt x="100" y="52"/>
                  </a:lnTo>
                  <a:lnTo>
                    <a:pt x="100" y="68"/>
                  </a:lnTo>
                  <a:lnTo>
                    <a:pt x="0" y="68"/>
                  </a:lnTo>
                  <a:lnTo>
                    <a:pt x="0" y="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" name="Freeform 89"/>
            <p:cNvSpPr/>
            <p:nvPr/>
          </p:nvSpPr>
          <p:spPr bwMode="auto">
            <a:xfrm>
              <a:off x="2181" y="1810"/>
              <a:ext cx="120" cy="87"/>
            </a:xfrm>
            <a:custGeom>
              <a:avLst/>
              <a:gdLst>
                <a:gd name="T0" fmla="*/ 12 w 120"/>
                <a:gd name="T1" fmla="*/ 87 h 87"/>
                <a:gd name="T2" fmla="*/ 12 w 120"/>
                <a:gd name="T3" fmla="*/ 80 h 87"/>
                <a:gd name="T4" fmla="*/ 20 w 120"/>
                <a:gd name="T5" fmla="*/ 83 h 87"/>
                <a:gd name="T6" fmla="*/ 12 w 120"/>
                <a:gd name="T7" fmla="*/ 80 h 87"/>
                <a:gd name="T8" fmla="*/ 12 w 120"/>
                <a:gd name="T9" fmla="*/ 87 h 87"/>
                <a:gd name="T10" fmla="*/ 0 w 120"/>
                <a:gd name="T11" fmla="*/ 87 h 87"/>
                <a:gd name="T12" fmla="*/ 40 w 120"/>
                <a:gd name="T13" fmla="*/ 0 h 87"/>
                <a:gd name="T14" fmla="*/ 68 w 120"/>
                <a:gd name="T15" fmla="*/ 16 h 87"/>
                <a:gd name="T16" fmla="*/ 52 w 120"/>
                <a:gd name="T17" fmla="*/ 56 h 87"/>
                <a:gd name="T18" fmla="*/ 120 w 120"/>
                <a:gd name="T19" fmla="*/ 56 h 87"/>
                <a:gd name="T20" fmla="*/ 120 w 120"/>
                <a:gd name="T21" fmla="*/ 87 h 87"/>
                <a:gd name="T22" fmla="*/ 12 w 120"/>
                <a:gd name="T23" fmla="*/ 87 h 87"/>
                <a:gd name="T24" fmla="*/ 12 w 120"/>
                <a:gd name="T2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0" h="87">
                  <a:moveTo>
                    <a:pt x="12" y="87"/>
                  </a:moveTo>
                  <a:lnTo>
                    <a:pt x="12" y="80"/>
                  </a:lnTo>
                  <a:lnTo>
                    <a:pt x="20" y="83"/>
                  </a:lnTo>
                  <a:lnTo>
                    <a:pt x="12" y="80"/>
                  </a:lnTo>
                  <a:lnTo>
                    <a:pt x="12" y="87"/>
                  </a:lnTo>
                  <a:lnTo>
                    <a:pt x="0" y="87"/>
                  </a:lnTo>
                  <a:lnTo>
                    <a:pt x="40" y="0"/>
                  </a:lnTo>
                  <a:lnTo>
                    <a:pt x="68" y="16"/>
                  </a:lnTo>
                  <a:lnTo>
                    <a:pt x="52" y="56"/>
                  </a:lnTo>
                  <a:lnTo>
                    <a:pt x="120" y="56"/>
                  </a:lnTo>
                  <a:lnTo>
                    <a:pt x="120" y="87"/>
                  </a:lnTo>
                  <a:lnTo>
                    <a:pt x="12" y="87"/>
                  </a:lnTo>
                  <a:lnTo>
                    <a:pt x="12" y="8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" name="Freeform 90"/>
            <p:cNvSpPr/>
            <p:nvPr/>
          </p:nvSpPr>
          <p:spPr bwMode="auto">
            <a:xfrm>
              <a:off x="2205" y="1846"/>
              <a:ext cx="64" cy="44"/>
            </a:xfrm>
            <a:custGeom>
              <a:avLst/>
              <a:gdLst>
                <a:gd name="T0" fmla="*/ 0 w 64"/>
                <a:gd name="T1" fmla="*/ 28 h 44"/>
                <a:gd name="T2" fmla="*/ 60 w 64"/>
                <a:gd name="T3" fmla="*/ 0 h 44"/>
                <a:gd name="T4" fmla="*/ 64 w 64"/>
                <a:gd name="T5" fmla="*/ 16 h 44"/>
                <a:gd name="T6" fmla="*/ 4 w 64"/>
                <a:gd name="T7" fmla="*/ 44 h 44"/>
                <a:gd name="T8" fmla="*/ 0 w 64"/>
                <a:gd name="T9" fmla="*/ 28 h 44"/>
                <a:gd name="T10" fmla="*/ 0 w 64"/>
                <a:gd name="T11" fmla="*/ 28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" h="44">
                  <a:moveTo>
                    <a:pt x="0" y="28"/>
                  </a:moveTo>
                  <a:lnTo>
                    <a:pt x="60" y="0"/>
                  </a:lnTo>
                  <a:lnTo>
                    <a:pt x="64" y="16"/>
                  </a:lnTo>
                  <a:lnTo>
                    <a:pt x="4" y="44"/>
                  </a:lnTo>
                  <a:lnTo>
                    <a:pt x="0" y="28"/>
                  </a:lnTo>
                  <a:lnTo>
                    <a:pt x="0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0" name="Freeform 91"/>
            <p:cNvSpPr/>
            <p:nvPr/>
          </p:nvSpPr>
          <p:spPr bwMode="auto">
            <a:xfrm>
              <a:off x="2193" y="1834"/>
              <a:ext cx="88" cy="63"/>
            </a:xfrm>
            <a:custGeom>
              <a:avLst/>
              <a:gdLst>
                <a:gd name="T0" fmla="*/ 4 w 88"/>
                <a:gd name="T1" fmla="*/ 44 h 63"/>
                <a:gd name="T2" fmla="*/ 12 w 88"/>
                <a:gd name="T3" fmla="*/ 40 h 63"/>
                <a:gd name="T4" fmla="*/ 16 w 88"/>
                <a:gd name="T5" fmla="*/ 48 h 63"/>
                <a:gd name="T6" fmla="*/ 12 w 88"/>
                <a:gd name="T7" fmla="*/ 40 h 63"/>
                <a:gd name="T8" fmla="*/ 4 w 88"/>
                <a:gd name="T9" fmla="*/ 44 h 63"/>
                <a:gd name="T10" fmla="*/ 0 w 88"/>
                <a:gd name="T11" fmla="*/ 36 h 63"/>
                <a:gd name="T12" fmla="*/ 76 w 88"/>
                <a:gd name="T13" fmla="*/ 0 h 63"/>
                <a:gd name="T14" fmla="*/ 88 w 88"/>
                <a:gd name="T15" fmla="*/ 32 h 63"/>
                <a:gd name="T16" fmla="*/ 16 w 88"/>
                <a:gd name="T17" fmla="*/ 63 h 63"/>
                <a:gd name="T18" fmla="*/ 4 w 88"/>
                <a:gd name="T19" fmla="*/ 44 h 63"/>
                <a:gd name="T20" fmla="*/ 4 w 88"/>
                <a:gd name="T21" fmla="*/ 44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8" h="63">
                  <a:moveTo>
                    <a:pt x="4" y="44"/>
                  </a:moveTo>
                  <a:lnTo>
                    <a:pt x="12" y="40"/>
                  </a:lnTo>
                  <a:lnTo>
                    <a:pt x="16" y="48"/>
                  </a:lnTo>
                  <a:lnTo>
                    <a:pt x="12" y="40"/>
                  </a:lnTo>
                  <a:lnTo>
                    <a:pt x="4" y="44"/>
                  </a:lnTo>
                  <a:lnTo>
                    <a:pt x="0" y="36"/>
                  </a:lnTo>
                  <a:lnTo>
                    <a:pt x="76" y="0"/>
                  </a:lnTo>
                  <a:lnTo>
                    <a:pt x="88" y="32"/>
                  </a:lnTo>
                  <a:lnTo>
                    <a:pt x="16" y="63"/>
                  </a:lnTo>
                  <a:lnTo>
                    <a:pt x="4" y="44"/>
                  </a:lnTo>
                  <a:lnTo>
                    <a:pt x="4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6" name="Freeform 298"/>
          <p:cNvSpPr>
            <a:spLocks noEditPoints="1"/>
          </p:cNvSpPr>
          <p:nvPr/>
        </p:nvSpPr>
        <p:spPr bwMode="auto">
          <a:xfrm>
            <a:off x="4079958" y="499044"/>
            <a:ext cx="601324" cy="604284"/>
          </a:xfrm>
          <a:custGeom>
            <a:avLst/>
            <a:gdLst>
              <a:gd name="T0" fmla="*/ 14 w 62"/>
              <a:gd name="T1" fmla="*/ 46 h 62"/>
              <a:gd name="T2" fmla="*/ 0 w 62"/>
              <a:gd name="T3" fmla="*/ 22 h 62"/>
              <a:gd name="T4" fmla="*/ 8 w 62"/>
              <a:gd name="T5" fmla="*/ 2 h 62"/>
              <a:gd name="T6" fmla="*/ 9 w 62"/>
              <a:gd name="T7" fmla="*/ 2 h 62"/>
              <a:gd name="T8" fmla="*/ 17 w 62"/>
              <a:gd name="T9" fmla="*/ 0 h 62"/>
              <a:gd name="T10" fmla="*/ 39 w 62"/>
              <a:gd name="T11" fmla="*/ 15 h 62"/>
              <a:gd name="T12" fmla="*/ 42 w 62"/>
              <a:gd name="T13" fmla="*/ 18 h 62"/>
              <a:gd name="T14" fmla="*/ 44 w 62"/>
              <a:gd name="T15" fmla="*/ 12 h 62"/>
              <a:gd name="T16" fmla="*/ 51 w 62"/>
              <a:gd name="T17" fmla="*/ 6 h 62"/>
              <a:gd name="T18" fmla="*/ 58 w 62"/>
              <a:gd name="T19" fmla="*/ 12 h 62"/>
              <a:gd name="T20" fmla="*/ 61 w 62"/>
              <a:gd name="T21" fmla="*/ 16 h 62"/>
              <a:gd name="T22" fmla="*/ 61 w 62"/>
              <a:gd name="T23" fmla="*/ 16 h 62"/>
              <a:gd name="T24" fmla="*/ 62 w 62"/>
              <a:gd name="T25" fmla="*/ 24 h 62"/>
              <a:gd name="T26" fmla="*/ 52 w 62"/>
              <a:gd name="T27" fmla="*/ 60 h 62"/>
              <a:gd name="T28" fmla="*/ 51 w 62"/>
              <a:gd name="T29" fmla="*/ 62 h 62"/>
              <a:gd name="T30" fmla="*/ 21 w 62"/>
              <a:gd name="T31" fmla="*/ 44 h 62"/>
              <a:gd name="T32" fmla="*/ 27 w 62"/>
              <a:gd name="T33" fmla="*/ 48 h 62"/>
              <a:gd name="T34" fmla="*/ 47 w 62"/>
              <a:gd name="T35" fmla="*/ 55 h 62"/>
              <a:gd name="T36" fmla="*/ 50 w 62"/>
              <a:gd name="T37" fmla="*/ 47 h 62"/>
              <a:gd name="T38" fmla="*/ 55 w 62"/>
              <a:gd name="T39" fmla="*/ 24 h 62"/>
              <a:gd name="T40" fmla="*/ 55 w 62"/>
              <a:gd name="T41" fmla="*/ 18 h 62"/>
              <a:gd name="T42" fmla="*/ 53 w 62"/>
              <a:gd name="T43" fmla="*/ 16 h 62"/>
              <a:gd name="T44" fmla="*/ 51 w 62"/>
              <a:gd name="T45" fmla="*/ 13 h 62"/>
              <a:gd name="T46" fmla="*/ 50 w 62"/>
              <a:gd name="T47" fmla="*/ 15 h 62"/>
              <a:gd name="T48" fmla="*/ 47 w 62"/>
              <a:gd name="T49" fmla="*/ 30 h 62"/>
              <a:gd name="T50" fmla="*/ 39 w 62"/>
              <a:gd name="T51" fmla="*/ 27 h 62"/>
              <a:gd name="T52" fmla="*/ 34 w 62"/>
              <a:gd name="T53" fmla="*/ 18 h 62"/>
              <a:gd name="T54" fmla="*/ 17 w 62"/>
              <a:gd name="T55" fmla="*/ 7 h 62"/>
              <a:gd name="T56" fmla="*/ 12 w 62"/>
              <a:gd name="T57" fmla="*/ 8 h 62"/>
              <a:gd name="T58" fmla="*/ 12 w 62"/>
              <a:gd name="T59" fmla="*/ 8 h 62"/>
              <a:gd name="T60" fmla="*/ 10 w 62"/>
              <a:gd name="T61" fmla="*/ 11 h 62"/>
              <a:gd name="T62" fmla="*/ 7 w 62"/>
              <a:gd name="T63" fmla="*/ 22 h 62"/>
              <a:gd name="T64" fmla="*/ 19 w 62"/>
              <a:gd name="T65" fmla="*/ 41 h 62"/>
              <a:gd name="T66" fmla="*/ 19 w 62"/>
              <a:gd name="T67" fmla="*/ 41 h 62"/>
              <a:gd name="T68" fmla="*/ 19 w 62"/>
              <a:gd name="T69" fmla="*/ 41 h 62"/>
              <a:gd name="T70" fmla="*/ 21 w 62"/>
              <a:gd name="T71" fmla="*/ 44 h 62"/>
              <a:gd name="T72" fmla="*/ 47 w 62"/>
              <a:gd name="T73" fmla="*/ 28 h 62"/>
              <a:gd name="T74" fmla="*/ 51 w 62"/>
              <a:gd name="T75" fmla="*/ 13 h 62"/>
              <a:gd name="T76" fmla="*/ 51 w 62"/>
              <a:gd name="T77" fmla="*/ 13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62" h="62">
                <a:moveTo>
                  <a:pt x="49" y="62"/>
                </a:moveTo>
                <a:cubicBezTo>
                  <a:pt x="30" y="62"/>
                  <a:pt x="16" y="48"/>
                  <a:pt x="14" y="46"/>
                </a:cubicBezTo>
                <a:cubicBezTo>
                  <a:pt x="14" y="46"/>
                  <a:pt x="14" y="46"/>
                  <a:pt x="14" y="46"/>
                </a:cubicBezTo>
                <a:cubicBezTo>
                  <a:pt x="4" y="38"/>
                  <a:pt x="0" y="29"/>
                  <a:pt x="0" y="22"/>
                </a:cubicBezTo>
                <a:cubicBezTo>
                  <a:pt x="0" y="22"/>
                  <a:pt x="0" y="22"/>
                  <a:pt x="0" y="22"/>
                </a:cubicBezTo>
                <a:cubicBezTo>
                  <a:pt x="1" y="10"/>
                  <a:pt x="8" y="3"/>
                  <a:pt x="8" y="2"/>
                </a:cubicBezTo>
                <a:cubicBezTo>
                  <a:pt x="8" y="2"/>
                  <a:pt x="8" y="2"/>
                  <a:pt x="8" y="2"/>
                </a:cubicBezTo>
                <a:cubicBezTo>
                  <a:pt x="9" y="2"/>
                  <a:pt x="9" y="2"/>
                  <a:pt x="9" y="2"/>
                </a:cubicBezTo>
                <a:cubicBezTo>
                  <a:pt x="10" y="2"/>
                  <a:pt x="10" y="2"/>
                  <a:pt x="10" y="2"/>
                </a:cubicBezTo>
                <a:cubicBezTo>
                  <a:pt x="12" y="1"/>
                  <a:pt x="14" y="0"/>
                  <a:pt x="17" y="0"/>
                </a:cubicBezTo>
                <a:cubicBezTo>
                  <a:pt x="17" y="0"/>
                  <a:pt x="17" y="0"/>
                  <a:pt x="17" y="0"/>
                </a:cubicBezTo>
                <a:cubicBezTo>
                  <a:pt x="27" y="0"/>
                  <a:pt x="35" y="8"/>
                  <a:pt x="39" y="15"/>
                </a:cubicBezTo>
                <a:cubicBezTo>
                  <a:pt x="39" y="15"/>
                  <a:pt x="39" y="15"/>
                  <a:pt x="39" y="15"/>
                </a:cubicBezTo>
                <a:cubicBezTo>
                  <a:pt x="40" y="16"/>
                  <a:pt x="41" y="17"/>
                  <a:pt x="42" y="18"/>
                </a:cubicBezTo>
                <a:cubicBezTo>
                  <a:pt x="42" y="18"/>
                  <a:pt x="42" y="18"/>
                  <a:pt x="42" y="18"/>
                </a:cubicBezTo>
                <a:cubicBezTo>
                  <a:pt x="42" y="16"/>
                  <a:pt x="43" y="14"/>
                  <a:pt x="44" y="12"/>
                </a:cubicBezTo>
                <a:cubicBezTo>
                  <a:pt x="44" y="12"/>
                  <a:pt x="44" y="12"/>
                  <a:pt x="44" y="12"/>
                </a:cubicBezTo>
                <a:cubicBezTo>
                  <a:pt x="45" y="9"/>
                  <a:pt x="47" y="6"/>
                  <a:pt x="51" y="6"/>
                </a:cubicBezTo>
                <a:cubicBezTo>
                  <a:pt x="51" y="6"/>
                  <a:pt x="51" y="6"/>
                  <a:pt x="51" y="6"/>
                </a:cubicBezTo>
                <a:cubicBezTo>
                  <a:pt x="55" y="6"/>
                  <a:pt x="57" y="9"/>
                  <a:pt x="58" y="12"/>
                </a:cubicBezTo>
                <a:cubicBezTo>
                  <a:pt x="58" y="12"/>
                  <a:pt x="58" y="12"/>
                  <a:pt x="58" y="12"/>
                </a:cubicBezTo>
                <a:cubicBezTo>
                  <a:pt x="60" y="14"/>
                  <a:pt x="61" y="16"/>
                  <a:pt x="61" y="16"/>
                </a:cubicBezTo>
                <a:cubicBezTo>
                  <a:pt x="61" y="16"/>
                  <a:pt x="61" y="16"/>
                  <a:pt x="61" y="16"/>
                </a:cubicBezTo>
                <a:cubicBezTo>
                  <a:pt x="61" y="16"/>
                  <a:pt x="61" y="16"/>
                  <a:pt x="61" y="16"/>
                </a:cubicBezTo>
                <a:cubicBezTo>
                  <a:pt x="61" y="17"/>
                  <a:pt x="61" y="17"/>
                  <a:pt x="61" y="17"/>
                </a:cubicBezTo>
                <a:cubicBezTo>
                  <a:pt x="61" y="19"/>
                  <a:pt x="62" y="21"/>
                  <a:pt x="62" y="24"/>
                </a:cubicBezTo>
                <a:cubicBezTo>
                  <a:pt x="62" y="24"/>
                  <a:pt x="62" y="24"/>
                  <a:pt x="62" y="24"/>
                </a:cubicBezTo>
                <a:cubicBezTo>
                  <a:pt x="62" y="42"/>
                  <a:pt x="52" y="60"/>
                  <a:pt x="52" y="60"/>
                </a:cubicBezTo>
                <a:cubicBezTo>
                  <a:pt x="52" y="60"/>
                  <a:pt x="52" y="60"/>
                  <a:pt x="52" y="60"/>
                </a:cubicBezTo>
                <a:cubicBezTo>
                  <a:pt x="51" y="62"/>
                  <a:pt x="51" y="62"/>
                  <a:pt x="51" y="62"/>
                </a:cubicBezTo>
                <a:cubicBezTo>
                  <a:pt x="49" y="62"/>
                  <a:pt x="49" y="62"/>
                  <a:pt x="49" y="62"/>
                </a:cubicBezTo>
                <a:close/>
                <a:moveTo>
                  <a:pt x="21" y="44"/>
                </a:moveTo>
                <a:cubicBezTo>
                  <a:pt x="23" y="45"/>
                  <a:pt x="25" y="47"/>
                  <a:pt x="27" y="48"/>
                </a:cubicBezTo>
                <a:cubicBezTo>
                  <a:pt x="27" y="48"/>
                  <a:pt x="27" y="48"/>
                  <a:pt x="27" y="48"/>
                </a:cubicBezTo>
                <a:cubicBezTo>
                  <a:pt x="32" y="52"/>
                  <a:pt x="39" y="55"/>
                  <a:pt x="47" y="55"/>
                </a:cubicBezTo>
                <a:cubicBezTo>
                  <a:pt x="47" y="55"/>
                  <a:pt x="47" y="55"/>
                  <a:pt x="47" y="55"/>
                </a:cubicBezTo>
                <a:cubicBezTo>
                  <a:pt x="48" y="54"/>
                  <a:pt x="49" y="50"/>
                  <a:pt x="50" y="47"/>
                </a:cubicBezTo>
                <a:cubicBezTo>
                  <a:pt x="50" y="47"/>
                  <a:pt x="50" y="47"/>
                  <a:pt x="50" y="47"/>
                </a:cubicBezTo>
                <a:cubicBezTo>
                  <a:pt x="53" y="40"/>
                  <a:pt x="55" y="32"/>
                  <a:pt x="55" y="24"/>
                </a:cubicBezTo>
                <a:cubicBezTo>
                  <a:pt x="55" y="24"/>
                  <a:pt x="55" y="24"/>
                  <a:pt x="55" y="24"/>
                </a:cubicBezTo>
                <a:cubicBezTo>
                  <a:pt x="55" y="22"/>
                  <a:pt x="55" y="20"/>
                  <a:pt x="55" y="18"/>
                </a:cubicBezTo>
                <a:cubicBezTo>
                  <a:pt x="55" y="18"/>
                  <a:pt x="55" y="18"/>
                  <a:pt x="55" y="18"/>
                </a:cubicBezTo>
                <a:cubicBezTo>
                  <a:pt x="54" y="18"/>
                  <a:pt x="54" y="17"/>
                  <a:pt x="53" y="16"/>
                </a:cubicBezTo>
                <a:cubicBezTo>
                  <a:pt x="53" y="16"/>
                  <a:pt x="53" y="16"/>
                  <a:pt x="53" y="16"/>
                </a:cubicBezTo>
                <a:cubicBezTo>
                  <a:pt x="53" y="14"/>
                  <a:pt x="51" y="13"/>
                  <a:pt x="51" y="13"/>
                </a:cubicBezTo>
                <a:cubicBezTo>
                  <a:pt x="51" y="13"/>
                  <a:pt x="51" y="13"/>
                  <a:pt x="51" y="13"/>
                </a:cubicBezTo>
                <a:cubicBezTo>
                  <a:pt x="51" y="13"/>
                  <a:pt x="50" y="14"/>
                  <a:pt x="50" y="15"/>
                </a:cubicBezTo>
                <a:cubicBezTo>
                  <a:pt x="50" y="15"/>
                  <a:pt x="50" y="15"/>
                  <a:pt x="50" y="15"/>
                </a:cubicBezTo>
                <a:cubicBezTo>
                  <a:pt x="49" y="17"/>
                  <a:pt x="48" y="22"/>
                  <a:pt x="47" y="30"/>
                </a:cubicBezTo>
                <a:cubicBezTo>
                  <a:pt x="47" y="30"/>
                  <a:pt x="47" y="30"/>
                  <a:pt x="47" y="30"/>
                </a:cubicBezTo>
                <a:cubicBezTo>
                  <a:pt x="40" y="31"/>
                  <a:pt x="40" y="31"/>
                  <a:pt x="40" y="31"/>
                </a:cubicBezTo>
                <a:cubicBezTo>
                  <a:pt x="40" y="31"/>
                  <a:pt x="40" y="29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8" y="25"/>
                  <a:pt x="36" y="21"/>
                  <a:pt x="34" y="18"/>
                </a:cubicBezTo>
                <a:cubicBezTo>
                  <a:pt x="34" y="18"/>
                  <a:pt x="34" y="18"/>
                  <a:pt x="34" y="18"/>
                </a:cubicBezTo>
                <a:cubicBezTo>
                  <a:pt x="30" y="12"/>
                  <a:pt x="24" y="7"/>
                  <a:pt x="17" y="7"/>
                </a:cubicBezTo>
                <a:cubicBezTo>
                  <a:pt x="17" y="7"/>
                  <a:pt x="17" y="7"/>
                  <a:pt x="17" y="7"/>
                </a:cubicBezTo>
                <a:cubicBezTo>
                  <a:pt x="15" y="7"/>
                  <a:pt x="14" y="7"/>
                  <a:pt x="12" y="8"/>
                </a:cubicBezTo>
                <a:cubicBezTo>
                  <a:pt x="12" y="8"/>
                  <a:pt x="12" y="8"/>
                  <a:pt x="12" y="8"/>
                </a:cubicBezTo>
                <a:cubicBezTo>
                  <a:pt x="12" y="8"/>
                  <a:pt x="12" y="8"/>
                  <a:pt x="12" y="8"/>
                </a:cubicBezTo>
                <a:cubicBezTo>
                  <a:pt x="12" y="8"/>
                  <a:pt x="12" y="8"/>
                  <a:pt x="12" y="8"/>
                </a:cubicBezTo>
                <a:cubicBezTo>
                  <a:pt x="12" y="9"/>
                  <a:pt x="11" y="10"/>
                  <a:pt x="10" y="11"/>
                </a:cubicBezTo>
                <a:cubicBezTo>
                  <a:pt x="10" y="11"/>
                  <a:pt x="10" y="11"/>
                  <a:pt x="10" y="11"/>
                </a:cubicBezTo>
                <a:cubicBezTo>
                  <a:pt x="8" y="14"/>
                  <a:pt x="7" y="17"/>
                  <a:pt x="7" y="22"/>
                </a:cubicBezTo>
                <a:cubicBezTo>
                  <a:pt x="7" y="22"/>
                  <a:pt x="7" y="22"/>
                  <a:pt x="7" y="22"/>
                </a:cubicBezTo>
                <a:cubicBezTo>
                  <a:pt x="7" y="27"/>
                  <a:pt x="9" y="34"/>
                  <a:pt x="19" y="41"/>
                </a:cubicBezTo>
                <a:cubicBezTo>
                  <a:pt x="19" y="41"/>
                  <a:pt x="19" y="41"/>
                  <a:pt x="19" y="41"/>
                </a:cubicBezTo>
                <a:cubicBezTo>
                  <a:pt x="19" y="41"/>
                  <a:pt x="19" y="41"/>
                  <a:pt x="19" y="41"/>
                </a:cubicBezTo>
                <a:cubicBezTo>
                  <a:pt x="19" y="41"/>
                  <a:pt x="19" y="41"/>
                  <a:pt x="19" y="41"/>
                </a:cubicBezTo>
                <a:cubicBezTo>
                  <a:pt x="19" y="41"/>
                  <a:pt x="19" y="41"/>
                  <a:pt x="19" y="41"/>
                </a:cubicBezTo>
                <a:cubicBezTo>
                  <a:pt x="19" y="41"/>
                  <a:pt x="19" y="41"/>
                  <a:pt x="19" y="41"/>
                </a:cubicBezTo>
                <a:cubicBezTo>
                  <a:pt x="19" y="41"/>
                  <a:pt x="20" y="42"/>
                  <a:pt x="21" y="44"/>
                </a:cubicBezTo>
                <a:close/>
                <a:moveTo>
                  <a:pt x="44" y="29"/>
                </a:moveTo>
                <a:cubicBezTo>
                  <a:pt x="47" y="28"/>
                  <a:pt x="47" y="28"/>
                  <a:pt x="47" y="28"/>
                </a:cubicBezTo>
                <a:cubicBezTo>
                  <a:pt x="44" y="29"/>
                  <a:pt x="44" y="29"/>
                  <a:pt x="44" y="29"/>
                </a:cubicBezTo>
                <a:close/>
                <a:moveTo>
                  <a:pt x="51" y="13"/>
                </a:moveTo>
                <a:cubicBezTo>
                  <a:pt x="51" y="13"/>
                  <a:pt x="51" y="13"/>
                  <a:pt x="51" y="13"/>
                </a:cubicBezTo>
                <a:cubicBezTo>
                  <a:pt x="51" y="13"/>
                  <a:pt x="51" y="13"/>
                  <a:pt x="51" y="13"/>
                </a:cubicBezTo>
                <a:close/>
              </a:path>
            </a:pathLst>
          </a:custGeom>
          <a:solidFill>
            <a:srgbClr val="F7B63E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7" name="任意多边形 16"/>
          <p:cNvSpPr/>
          <p:nvPr/>
        </p:nvSpPr>
        <p:spPr>
          <a:xfrm>
            <a:off x="6066804" y="5244683"/>
            <a:ext cx="4870485" cy="307340"/>
          </a:xfrm>
          <a:custGeom>
            <a:avLst/>
            <a:gdLst>
              <a:gd name="connsiteX0" fmla="*/ 0 w 6766560"/>
              <a:gd name="connsiteY0" fmla="*/ 39809 h 361457"/>
              <a:gd name="connsiteX1" fmla="*/ 4411980 w 6766560"/>
              <a:gd name="connsiteY1" fmla="*/ 28379 h 361457"/>
              <a:gd name="connsiteX2" fmla="*/ 4023360 w 6766560"/>
              <a:gd name="connsiteY2" fmla="*/ 359849 h 361457"/>
              <a:gd name="connsiteX3" fmla="*/ 6766560 w 6766560"/>
              <a:gd name="connsiteY3" fmla="*/ 131249 h 361457"/>
              <a:gd name="connsiteX0-1" fmla="*/ 0 w 6766560"/>
              <a:gd name="connsiteY0-2" fmla="*/ 75291 h 398381"/>
              <a:gd name="connsiteX1-3" fmla="*/ 4369154 w 6766560"/>
              <a:gd name="connsiteY1-4" fmla="*/ 18141 h 398381"/>
              <a:gd name="connsiteX2-5" fmla="*/ 4023360 w 6766560"/>
              <a:gd name="connsiteY2-6" fmla="*/ 395331 h 398381"/>
              <a:gd name="connsiteX3-7" fmla="*/ 6766560 w 6766560"/>
              <a:gd name="connsiteY3-8" fmla="*/ 166731 h 398381"/>
              <a:gd name="connsiteX0-9" fmla="*/ 0 w 6766560"/>
              <a:gd name="connsiteY0-10" fmla="*/ 71354 h 339035"/>
              <a:gd name="connsiteX1-11" fmla="*/ 4369154 w 6766560"/>
              <a:gd name="connsiteY1-12" fmla="*/ 14204 h 339035"/>
              <a:gd name="connsiteX2-13" fmla="*/ 4351696 w 6766560"/>
              <a:gd name="connsiteY2-14" fmla="*/ 334244 h 339035"/>
              <a:gd name="connsiteX3-15" fmla="*/ 6766560 w 6766560"/>
              <a:gd name="connsiteY3-16" fmla="*/ 162794 h 339035"/>
              <a:gd name="connsiteX0-17" fmla="*/ 0 w 7194823"/>
              <a:gd name="connsiteY0-18" fmla="*/ 71354 h 334304"/>
              <a:gd name="connsiteX1-19" fmla="*/ 4369154 w 7194823"/>
              <a:gd name="connsiteY1-20" fmla="*/ 14204 h 334304"/>
              <a:gd name="connsiteX2-21" fmla="*/ 4351696 w 7194823"/>
              <a:gd name="connsiteY2-22" fmla="*/ 334244 h 334304"/>
              <a:gd name="connsiteX3-23" fmla="*/ 7194823 w 7194823"/>
              <a:gd name="connsiteY3-24" fmla="*/ 37064 h 334304"/>
              <a:gd name="connsiteX0-25" fmla="*/ 0 w 7194823"/>
              <a:gd name="connsiteY0-26" fmla="*/ 72918 h 358721"/>
              <a:gd name="connsiteX1-27" fmla="*/ 4369154 w 7194823"/>
              <a:gd name="connsiteY1-28" fmla="*/ 15768 h 358721"/>
              <a:gd name="connsiteX2-29" fmla="*/ 4051911 w 7194823"/>
              <a:gd name="connsiteY2-30" fmla="*/ 358668 h 358721"/>
              <a:gd name="connsiteX3-31" fmla="*/ 7194823 w 7194823"/>
              <a:gd name="connsiteY3-32" fmla="*/ 38628 h 358721"/>
              <a:gd name="connsiteX0-33" fmla="*/ 0 w 6454042"/>
              <a:gd name="connsiteY0-34" fmla="*/ 72918 h 359955"/>
              <a:gd name="connsiteX1-35" fmla="*/ 4369154 w 6454042"/>
              <a:gd name="connsiteY1-36" fmla="*/ 15768 h 359955"/>
              <a:gd name="connsiteX2-37" fmla="*/ 4051911 w 6454042"/>
              <a:gd name="connsiteY2-38" fmla="*/ 358668 h 359955"/>
              <a:gd name="connsiteX3-39" fmla="*/ 6454042 w 6454042"/>
              <a:gd name="connsiteY3-40" fmla="*/ 112769 h 359955"/>
              <a:gd name="connsiteX0-41" fmla="*/ 0 w 6454042"/>
              <a:gd name="connsiteY0-42" fmla="*/ 62493 h 349247"/>
              <a:gd name="connsiteX1-43" fmla="*/ 4122228 w 6454042"/>
              <a:gd name="connsiteY1-44" fmla="*/ 17700 h 349247"/>
              <a:gd name="connsiteX2-45" fmla="*/ 4051911 w 6454042"/>
              <a:gd name="connsiteY2-46" fmla="*/ 348243 h 349247"/>
              <a:gd name="connsiteX3-47" fmla="*/ 6454042 w 6454042"/>
              <a:gd name="connsiteY3-48" fmla="*/ 102344 h 349247"/>
              <a:gd name="connsiteX0-49" fmla="*/ 0 w 4341830"/>
              <a:gd name="connsiteY0-50" fmla="*/ 62493 h 348243"/>
              <a:gd name="connsiteX1-51" fmla="*/ 4122228 w 4341830"/>
              <a:gd name="connsiteY1-52" fmla="*/ 17700 h 348243"/>
              <a:gd name="connsiteX2-53" fmla="*/ 4051911 w 4341830"/>
              <a:gd name="connsiteY2-54" fmla="*/ 348243 h 348243"/>
              <a:gd name="connsiteX0-55" fmla="*/ 0 w 4122228"/>
              <a:gd name="connsiteY0-56" fmla="*/ 62493 h 62493"/>
              <a:gd name="connsiteX1-57" fmla="*/ 4122228 w 4122228"/>
              <a:gd name="connsiteY1-58" fmla="*/ 17700 h 62493"/>
              <a:gd name="connsiteX0-59" fmla="*/ 0 w 4122228"/>
              <a:gd name="connsiteY0-60" fmla="*/ 44793 h 66159"/>
              <a:gd name="connsiteX1-61" fmla="*/ 4122228 w 4122228"/>
              <a:gd name="connsiteY1-62" fmla="*/ 0 h 66159"/>
              <a:gd name="connsiteX0-63" fmla="*/ 0 w 4245691"/>
              <a:gd name="connsiteY0-64" fmla="*/ 156004 h 156004"/>
              <a:gd name="connsiteX1-65" fmla="*/ 4245691 w 4245691"/>
              <a:gd name="connsiteY1-66" fmla="*/ 0 h 156004"/>
              <a:gd name="connsiteX0-67" fmla="*/ 0 w 4245691"/>
              <a:gd name="connsiteY0-68" fmla="*/ 156004 h 163985"/>
              <a:gd name="connsiteX1-69" fmla="*/ 4245691 w 4245691"/>
              <a:gd name="connsiteY1-70" fmla="*/ 0 h 163985"/>
              <a:gd name="connsiteX0-71" fmla="*/ 0 w 5449458"/>
              <a:gd name="connsiteY0-72" fmla="*/ 143648 h 143648"/>
              <a:gd name="connsiteX1-73" fmla="*/ 5449458 w 5449458"/>
              <a:gd name="connsiteY1-74" fmla="*/ 0 h 143648"/>
              <a:gd name="connsiteX0-75" fmla="*/ 0 w 5449458"/>
              <a:gd name="connsiteY0-76" fmla="*/ 143648 h 260913"/>
              <a:gd name="connsiteX1-77" fmla="*/ 1990356 w 5449458"/>
              <a:gd name="connsiteY1-78" fmla="*/ 260339 h 260913"/>
              <a:gd name="connsiteX2-79" fmla="*/ 5449458 w 5449458"/>
              <a:gd name="connsiteY2-80" fmla="*/ 0 h 260913"/>
              <a:gd name="connsiteX0-81" fmla="*/ 0 w 4693246"/>
              <a:gd name="connsiteY0-82" fmla="*/ 169 h 463018"/>
              <a:gd name="connsiteX1-83" fmla="*/ 1234144 w 4693246"/>
              <a:gd name="connsiteY1-84" fmla="*/ 462849 h 463018"/>
              <a:gd name="connsiteX2-85" fmla="*/ 4693246 w 4693246"/>
              <a:gd name="connsiteY2-86" fmla="*/ 202510 h 463018"/>
              <a:gd name="connsiteX0-87" fmla="*/ 153395 w 4846641"/>
              <a:gd name="connsiteY0-88" fmla="*/ 0 h 462988"/>
              <a:gd name="connsiteX1-89" fmla="*/ 1387539 w 4846641"/>
              <a:gd name="connsiteY1-90" fmla="*/ 462680 h 462988"/>
              <a:gd name="connsiteX2-91" fmla="*/ 4846641 w 4846641"/>
              <a:gd name="connsiteY2-92" fmla="*/ 202341 h 462988"/>
              <a:gd name="connsiteX0-93" fmla="*/ 212160 w 4457851"/>
              <a:gd name="connsiteY0-94" fmla="*/ 0 h 462988"/>
              <a:gd name="connsiteX1-95" fmla="*/ 998749 w 4457851"/>
              <a:gd name="connsiteY1-96" fmla="*/ 462680 h 462988"/>
              <a:gd name="connsiteX2-97" fmla="*/ 4457851 w 4457851"/>
              <a:gd name="connsiteY2-98" fmla="*/ 202341 h 462988"/>
              <a:gd name="connsiteX0-99" fmla="*/ 238795 w 4484486"/>
              <a:gd name="connsiteY0-100" fmla="*/ 0 h 462868"/>
              <a:gd name="connsiteX1-101" fmla="*/ 1025384 w 4484486"/>
              <a:gd name="connsiteY1-102" fmla="*/ 462680 h 462868"/>
              <a:gd name="connsiteX2-103" fmla="*/ 4484486 w 4484486"/>
              <a:gd name="connsiteY2-104" fmla="*/ 202341 h 462868"/>
              <a:gd name="connsiteX0-105" fmla="*/ 410770 w 4656461"/>
              <a:gd name="connsiteY0-106" fmla="*/ 0 h 425815"/>
              <a:gd name="connsiteX1-107" fmla="*/ 595476 w 4656461"/>
              <a:gd name="connsiteY1-108" fmla="*/ 425610 h 425815"/>
              <a:gd name="connsiteX2-109" fmla="*/ 4656461 w 4656461"/>
              <a:gd name="connsiteY2-110" fmla="*/ 202341 h 425815"/>
              <a:gd name="connsiteX0-111" fmla="*/ 410770 w 4656461"/>
              <a:gd name="connsiteY0-112" fmla="*/ 0 h 364069"/>
              <a:gd name="connsiteX1-113" fmla="*/ 595476 w 4656461"/>
              <a:gd name="connsiteY1-114" fmla="*/ 363827 h 364069"/>
              <a:gd name="connsiteX2-115" fmla="*/ 4656461 w 4656461"/>
              <a:gd name="connsiteY2-116" fmla="*/ 202341 h 364069"/>
              <a:gd name="connsiteX0-117" fmla="*/ 558636 w 4511100"/>
              <a:gd name="connsiteY0-118" fmla="*/ 0 h 388767"/>
              <a:gd name="connsiteX1-119" fmla="*/ 450115 w 4511100"/>
              <a:gd name="connsiteY1-120" fmla="*/ 388541 h 388767"/>
              <a:gd name="connsiteX2-121" fmla="*/ 4511100 w 4511100"/>
              <a:gd name="connsiteY2-122" fmla="*/ 227055 h 388767"/>
              <a:gd name="connsiteX0-123" fmla="*/ 445007 w 4613533"/>
              <a:gd name="connsiteY0-124" fmla="*/ 0 h 413467"/>
              <a:gd name="connsiteX1-125" fmla="*/ 552548 w 4613533"/>
              <a:gd name="connsiteY1-126" fmla="*/ 413255 h 413467"/>
              <a:gd name="connsiteX2-127" fmla="*/ 4613533 w 4613533"/>
              <a:gd name="connsiteY2-128" fmla="*/ 251769 h 413467"/>
              <a:gd name="connsiteX0-129" fmla="*/ 437894 w 4606420"/>
              <a:gd name="connsiteY0-130" fmla="*/ 0 h 351722"/>
              <a:gd name="connsiteX1-131" fmla="*/ 560868 w 4606420"/>
              <a:gd name="connsiteY1-132" fmla="*/ 351471 h 351722"/>
              <a:gd name="connsiteX2-133" fmla="*/ 4606420 w 4606420"/>
              <a:gd name="connsiteY2-134" fmla="*/ 251769 h 351722"/>
              <a:gd name="connsiteX0-135" fmla="*/ 424068 w 4592594"/>
              <a:gd name="connsiteY0-136" fmla="*/ 0 h 401116"/>
              <a:gd name="connsiteX1-137" fmla="*/ 577907 w 4592594"/>
              <a:gd name="connsiteY1-138" fmla="*/ 400898 h 401116"/>
              <a:gd name="connsiteX2-139" fmla="*/ 4592594 w 4592594"/>
              <a:gd name="connsiteY2-140" fmla="*/ 251769 h 401116"/>
              <a:gd name="connsiteX0-141" fmla="*/ 424068 w 4592594"/>
              <a:gd name="connsiteY0-142" fmla="*/ 0 h 401116"/>
              <a:gd name="connsiteX1-143" fmla="*/ 577907 w 4592594"/>
              <a:gd name="connsiteY1-144" fmla="*/ 400898 h 401116"/>
              <a:gd name="connsiteX2-145" fmla="*/ 4592594 w 4592594"/>
              <a:gd name="connsiteY2-146" fmla="*/ 338266 h 401116"/>
              <a:gd name="connsiteX0-147" fmla="*/ 391353 w 4638179"/>
              <a:gd name="connsiteY0-148" fmla="*/ 0 h 401116"/>
              <a:gd name="connsiteX1-149" fmla="*/ 623492 w 4638179"/>
              <a:gd name="connsiteY1-150" fmla="*/ 400898 h 401116"/>
              <a:gd name="connsiteX2-151" fmla="*/ 4638179 w 4638179"/>
              <a:gd name="connsiteY2-152" fmla="*/ 338266 h 401116"/>
              <a:gd name="connsiteX0-153" fmla="*/ 391353 w 4904398"/>
              <a:gd name="connsiteY0-154" fmla="*/ 0 h 401116"/>
              <a:gd name="connsiteX1-155" fmla="*/ 623492 w 4904398"/>
              <a:gd name="connsiteY1-156" fmla="*/ 400898 h 401116"/>
              <a:gd name="connsiteX2-157" fmla="*/ 4904398 w 4904398"/>
              <a:gd name="connsiteY2-158" fmla="*/ 322224 h 40111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4904398" h="401116">
                <a:moveTo>
                  <a:pt x="391353" y="0"/>
                </a:moveTo>
                <a:cubicBezTo>
                  <a:pt x="-226127" y="38897"/>
                  <a:pt x="-86259" y="411428"/>
                  <a:pt x="623492" y="400898"/>
                </a:cubicBezTo>
                <a:lnTo>
                  <a:pt x="4904398" y="322224"/>
                </a:lnTo>
              </a:path>
            </a:pathLst>
          </a:custGeom>
          <a:noFill/>
          <a:ln w="25400" cap="rnd">
            <a:solidFill>
              <a:schemeClr val="tx1">
                <a:lumMod val="85000"/>
                <a:lumOff val="15000"/>
              </a:schemeClr>
            </a:solidFill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4"/>
          <p:cNvSpPr>
            <a:spLocks noEditPoints="1"/>
          </p:cNvSpPr>
          <p:nvPr/>
        </p:nvSpPr>
        <p:spPr bwMode="auto">
          <a:xfrm>
            <a:off x="10940870" y="4989991"/>
            <a:ext cx="793394" cy="459363"/>
          </a:xfrm>
          <a:custGeom>
            <a:avLst/>
            <a:gdLst>
              <a:gd name="T0" fmla="*/ 97 w 97"/>
              <a:gd name="T1" fmla="*/ 16 h 63"/>
              <a:gd name="T2" fmla="*/ 90 w 97"/>
              <a:gd name="T3" fmla="*/ 22 h 63"/>
              <a:gd name="T4" fmla="*/ 75 w 97"/>
              <a:gd name="T5" fmla="*/ 33 h 63"/>
              <a:gd name="T6" fmla="*/ 46 w 97"/>
              <a:gd name="T7" fmla="*/ 51 h 63"/>
              <a:gd name="T8" fmla="*/ 29 w 97"/>
              <a:gd name="T9" fmla="*/ 63 h 63"/>
              <a:gd name="T10" fmla="*/ 26 w 97"/>
              <a:gd name="T11" fmla="*/ 62 h 63"/>
              <a:gd name="T12" fmla="*/ 16 w 97"/>
              <a:gd name="T13" fmla="*/ 47 h 63"/>
              <a:gd name="T14" fmla="*/ 2 w 97"/>
              <a:gd name="T15" fmla="*/ 48 h 63"/>
              <a:gd name="T16" fmla="*/ 10 w 97"/>
              <a:gd name="T17" fmla="*/ 28 h 63"/>
              <a:gd name="T18" fmla="*/ 10 w 97"/>
              <a:gd name="T19" fmla="*/ 26 h 63"/>
              <a:gd name="T20" fmla="*/ 18 w 97"/>
              <a:gd name="T21" fmla="*/ 0 h 63"/>
              <a:gd name="T22" fmla="*/ 40 w 97"/>
              <a:gd name="T23" fmla="*/ 5 h 63"/>
              <a:gd name="T24" fmla="*/ 75 w 97"/>
              <a:gd name="T25" fmla="*/ 13 h 63"/>
              <a:gd name="T26" fmla="*/ 94 w 97"/>
              <a:gd name="T27" fmla="*/ 15 h 63"/>
              <a:gd name="T28" fmla="*/ 97 w 97"/>
              <a:gd name="T29" fmla="*/ 16 h 63"/>
              <a:gd name="T30" fmla="*/ 20 w 97"/>
              <a:gd name="T31" fmla="*/ 3 h 63"/>
              <a:gd name="T32" fmla="*/ 16 w 97"/>
              <a:gd name="T33" fmla="*/ 18 h 63"/>
              <a:gd name="T34" fmla="*/ 14 w 97"/>
              <a:gd name="T35" fmla="*/ 26 h 63"/>
              <a:gd name="T36" fmla="*/ 65 w 97"/>
              <a:gd name="T37" fmla="*/ 20 h 63"/>
              <a:gd name="T38" fmla="*/ 86 w 97"/>
              <a:gd name="T39" fmla="*/ 17 h 63"/>
              <a:gd name="T40" fmla="*/ 20 w 97"/>
              <a:gd name="T41" fmla="*/ 3 h 63"/>
              <a:gd name="T42" fmla="*/ 14 w 97"/>
              <a:gd name="T43" fmla="*/ 38 h 63"/>
              <a:gd name="T44" fmla="*/ 28 w 97"/>
              <a:gd name="T45" fmla="*/ 60 h 63"/>
              <a:gd name="T46" fmla="*/ 82 w 97"/>
              <a:gd name="T47" fmla="*/ 24 h 63"/>
              <a:gd name="T48" fmla="*/ 82 w 97"/>
              <a:gd name="T49" fmla="*/ 23 h 63"/>
              <a:gd name="T50" fmla="*/ 14 w 97"/>
              <a:gd name="T51" fmla="*/ 38 h 63"/>
              <a:gd name="T52" fmla="*/ 13 w 97"/>
              <a:gd name="T53" fmla="*/ 29 h 63"/>
              <a:gd name="T54" fmla="*/ 7 w 97"/>
              <a:gd name="T55" fmla="*/ 40 h 63"/>
              <a:gd name="T56" fmla="*/ 12 w 97"/>
              <a:gd name="T57" fmla="*/ 35 h 63"/>
              <a:gd name="T58" fmla="*/ 15 w 97"/>
              <a:gd name="T59" fmla="*/ 36 h 63"/>
              <a:gd name="T60" fmla="*/ 57 w 97"/>
              <a:gd name="T61" fmla="*/ 27 h 63"/>
              <a:gd name="T62" fmla="*/ 77 w 97"/>
              <a:gd name="T63" fmla="*/ 21 h 63"/>
              <a:gd name="T64" fmla="*/ 13 w 97"/>
              <a:gd name="T65" fmla="*/ 29 h 63"/>
              <a:gd name="T66" fmla="*/ 6 w 97"/>
              <a:gd name="T67" fmla="*/ 45 h 63"/>
              <a:gd name="T68" fmla="*/ 14 w 97"/>
              <a:gd name="T69" fmla="*/ 44 h 63"/>
              <a:gd name="T70" fmla="*/ 11 w 97"/>
              <a:gd name="T71" fmla="*/ 39 h 63"/>
              <a:gd name="T72" fmla="*/ 6 w 97"/>
              <a:gd name="T73" fmla="*/ 45 h 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97" h="63">
                <a:moveTo>
                  <a:pt x="97" y="16"/>
                </a:moveTo>
                <a:cubicBezTo>
                  <a:pt x="96" y="20"/>
                  <a:pt x="92" y="19"/>
                  <a:pt x="90" y="22"/>
                </a:cubicBezTo>
                <a:cubicBezTo>
                  <a:pt x="85" y="24"/>
                  <a:pt x="80" y="29"/>
                  <a:pt x="75" y="33"/>
                </a:cubicBezTo>
                <a:cubicBezTo>
                  <a:pt x="65" y="38"/>
                  <a:pt x="56" y="45"/>
                  <a:pt x="46" y="51"/>
                </a:cubicBezTo>
                <a:cubicBezTo>
                  <a:pt x="40" y="54"/>
                  <a:pt x="35" y="58"/>
                  <a:pt x="29" y="63"/>
                </a:cubicBezTo>
                <a:cubicBezTo>
                  <a:pt x="28" y="62"/>
                  <a:pt x="27" y="62"/>
                  <a:pt x="26" y="62"/>
                </a:cubicBezTo>
                <a:cubicBezTo>
                  <a:pt x="22" y="57"/>
                  <a:pt x="20" y="52"/>
                  <a:pt x="16" y="47"/>
                </a:cubicBezTo>
                <a:cubicBezTo>
                  <a:pt x="12" y="47"/>
                  <a:pt x="6" y="49"/>
                  <a:pt x="2" y="48"/>
                </a:cubicBezTo>
                <a:cubicBezTo>
                  <a:pt x="0" y="42"/>
                  <a:pt x="7" y="35"/>
                  <a:pt x="10" y="28"/>
                </a:cubicBezTo>
                <a:cubicBezTo>
                  <a:pt x="10" y="27"/>
                  <a:pt x="10" y="26"/>
                  <a:pt x="10" y="26"/>
                </a:cubicBezTo>
                <a:cubicBezTo>
                  <a:pt x="13" y="17"/>
                  <a:pt x="15" y="8"/>
                  <a:pt x="18" y="0"/>
                </a:cubicBezTo>
                <a:cubicBezTo>
                  <a:pt x="25" y="0"/>
                  <a:pt x="33" y="4"/>
                  <a:pt x="40" y="5"/>
                </a:cubicBezTo>
                <a:cubicBezTo>
                  <a:pt x="51" y="8"/>
                  <a:pt x="63" y="10"/>
                  <a:pt x="75" y="13"/>
                </a:cubicBezTo>
                <a:cubicBezTo>
                  <a:pt x="81" y="13"/>
                  <a:pt x="88" y="15"/>
                  <a:pt x="94" y="15"/>
                </a:cubicBezTo>
                <a:cubicBezTo>
                  <a:pt x="95" y="15"/>
                  <a:pt x="96" y="14"/>
                  <a:pt x="97" y="16"/>
                </a:cubicBezTo>
                <a:close/>
                <a:moveTo>
                  <a:pt x="20" y="3"/>
                </a:moveTo>
                <a:cubicBezTo>
                  <a:pt x="18" y="8"/>
                  <a:pt x="16" y="13"/>
                  <a:pt x="16" y="18"/>
                </a:cubicBezTo>
                <a:cubicBezTo>
                  <a:pt x="15" y="21"/>
                  <a:pt x="13" y="23"/>
                  <a:pt x="14" y="26"/>
                </a:cubicBezTo>
                <a:cubicBezTo>
                  <a:pt x="31" y="24"/>
                  <a:pt x="48" y="21"/>
                  <a:pt x="65" y="20"/>
                </a:cubicBezTo>
                <a:cubicBezTo>
                  <a:pt x="72" y="18"/>
                  <a:pt x="80" y="19"/>
                  <a:pt x="86" y="17"/>
                </a:cubicBezTo>
                <a:cubicBezTo>
                  <a:pt x="64" y="14"/>
                  <a:pt x="41" y="7"/>
                  <a:pt x="20" y="3"/>
                </a:cubicBezTo>
                <a:close/>
                <a:moveTo>
                  <a:pt x="14" y="38"/>
                </a:moveTo>
                <a:cubicBezTo>
                  <a:pt x="19" y="45"/>
                  <a:pt x="22" y="53"/>
                  <a:pt x="28" y="60"/>
                </a:cubicBezTo>
                <a:cubicBezTo>
                  <a:pt x="46" y="48"/>
                  <a:pt x="64" y="37"/>
                  <a:pt x="82" y="24"/>
                </a:cubicBezTo>
                <a:cubicBezTo>
                  <a:pt x="82" y="23"/>
                  <a:pt x="82" y="23"/>
                  <a:pt x="82" y="23"/>
                </a:cubicBezTo>
                <a:cubicBezTo>
                  <a:pt x="59" y="29"/>
                  <a:pt x="37" y="35"/>
                  <a:pt x="14" y="38"/>
                </a:cubicBezTo>
                <a:close/>
                <a:moveTo>
                  <a:pt x="13" y="29"/>
                </a:moveTo>
                <a:cubicBezTo>
                  <a:pt x="11" y="33"/>
                  <a:pt x="8" y="37"/>
                  <a:pt x="7" y="40"/>
                </a:cubicBezTo>
                <a:cubicBezTo>
                  <a:pt x="9" y="39"/>
                  <a:pt x="9" y="36"/>
                  <a:pt x="12" y="35"/>
                </a:cubicBezTo>
                <a:cubicBezTo>
                  <a:pt x="13" y="35"/>
                  <a:pt x="14" y="35"/>
                  <a:pt x="15" y="36"/>
                </a:cubicBezTo>
                <a:cubicBezTo>
                  <a:pt x="29" y="33"/>
                  <a:pt x="43" y="30"/>
                  <a:pt x="57" y="27"/>
                </a:cubicBezTo>
                <a:cubicBezTo>
                  <a:pt x="64" y="24"/>
                  <a:pt x="70" y="23"/>
                  <a:pt x="77" y="21"/>
                </a:cubicBezTo>
                <a:cubicBezTo>
                  <a:pt x="55" y="23"/>
                  <a:pt x="34" y="25"/>
                  <a:pt x="13" y="29"/>
                </a:cubicBezTo>
                <a:close/>
                <a:moveTo>
                  <a:pt x="6" y="45"/>
                </a:moveTo>
                <a:cubicBezTo>
                  <a:pt x="9" y="46"/>
                  <a:pt x="12" y="44"/>
                  <a:pt x="14" y="44"/>
                </a:cubicBezTo>
                <a:cubicBezTo>
                  <a:pt x="13" y="42"/>
                  <a:pt x="13" y="41"/>
                  <a:pt x="11" y="39"/>
                </a:cubicBezTo>
                <a:cubicBezTo>
                  <a:pt x="10" y="41"/>
                  <a:pt x="8" y="43"/>
                  <a:pt x="6" y="45"/>
                </a:cubicBezTo>
                <a:close/>
              </a:path>
            </a:pathLst>
          </a:custGeom>
          <a:solidFill>
            <a:srgbClr val="F7B63E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6725676" y="4881738"/>
            <a:ext cx="31347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zh-CN" sz="2800" dirty="0">
                <a:latin typeface="微软雅黑" panose="020B0503020204020204" pitchFamily="34" charset="-122"/>
                <a:ea typeface="方正静蕾简体" panose="02000000000000000000" pitchFamily="2" charset="-122"/>
              </a:rPr>
              <a:t>5. 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 目 展 望</a:t>
            </a:r>
            <a:endParaRPr lang="zh-CN" altLang="en-US" sz="2800" kern="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1" name="Freeform 34"/>
          <p:cNvSpPr>
            <a:spLocks noEditPoints="1"/>
          </p:cNvSpPr>
          <p:nvPr/>
        </p:nvSpPr>
        <p:spPr bwMode="auto">
          <a:xfrm>
            <a:off x="11390833" y="5908401"/>
            <a:ext cx="793394" cy="459363"/>
          </a:xfrm>
          <a:custGeom>
            <a:avLst/>
            <a:gdLst>
              <a:gd name="T0" fmla="*/ 97 w 97"/>
              <a:gd name="T1" fmla="*/ 16 h 63"/>
              <a:gd name="T2" fmla="*/ 90 w 97"/>
              <a:gd name="T3" fmla="*/ 22 h 63"/>
              <a:gd name="T4" fmla="*/ 75 w 97"/>
              <a:gd name="T5" fmla="*/ 33 h 63"/>
              <a:gd name="T6" fmla="*/ 46 w 97"/>
              <a:gd name="T7" fmla="*/ 51 h 63"/>
              <a:gd name="T8" fmla="*/ 29 w 97"/>
              <a:gd name="T9" fmla="*/ 63 h 63"/>
              <a:gd name="T10" fmla="*/ 26 w 97"/>
              <a:gd name="T11" fmla="*/ 62 h 63"/>
              <a:gd name="T12" fmla="*/ 16 w 97"/>
              <a:gd name="T13" fmla="*/ 47 h 63"/>
              <a:gd name="T14" fmla="*/ 2 w 97"/>
              <a:gd name="T15" fmla="*/ 48 h 63"/>
              <a:gd name="T16" fmla="*/ 10 w 97"/>
              <a:gd name="T17" fmla="*/ 28 h 63"/>
              <a:gd name="T18" fmla="*/ 10 w 97"/>
              <a:gd name="T19" fmla="*/ 26 h 63"/>
              <a:gd name="T20" fmla="*/ 18 w 97"/>
              <a:gd name="T21" fmla="*/ 0 h 63"/>
              <a:gd name="T22" fmla="*/ 40 w 97"/>
              <a:gd name="T23" fmla="*/ 5 h 63"/>
              <a:gd name="T24" fmla="*/ 75 w 97"/>
              <a:gd name="T25" fmla="*/ 13 h 63"/>
              <a:gd name="T26" fmla="*/ 94 w 97"/>
              <a:gd name="T27" fmla="*/ 15 h 63"/>
              <a:gd name="T28" fmla="*/ 97 w 97"/>
              <a:gd name="T29" fmla="*/ 16 h 63"/>
              <a:gd name="T30" fmla="*/ 20 w 97"/>
              <a:gd name="T31" fmla="*/ 3 h 63"/>
              <a:gd name="T32" fmla="*/ 16 w 97"/>
              <a:gd name="T33" fmla="*/ 18 h 63"/>
              <a:gd name="T34" fmla="*/ 14 w 97"/>
              <a:gd name="T35" fmla="*/ 26 h 63"/>
              <a:gd name="T36" fmla="*/ 65 w 97"/>
              <a:gd name="T37" fmla="*/ 20 h 63"/>
              <a:gd name="T38" fmla="*/ 86 w 97"/>
              <a:gd name="T39" fmla="*/ 17 h 63"/>
              <a:gd name="T40" fmla="*/ 20 w 97"/>
              <a:gd name="T41" fmla="*/ 3 h 63"/>
              <a:gd name="T42" fmla="*/ 14 w 97"/>
              <a:gd name="T43" fmla="*/ 38 h 63"/>
              <a:gd name="T44" fmla="*/ 28 w 97"/>
              <a:gd name="T45" fmla="*/ 60 h 63"/>
              <a:gd name="T46" fmla="*/ 82 w 97"/>
              <a:gd name="T47" fmla="*/ 24 h 63"/>
              <a:gd name="T48" fmla="*/ 82 w 97"/>
              <a:gd name="T49" fmla="*/ 23 h 63"/>
              <a:gd name="T50" fmla="*/ 14 w 97"/>
              <a:gd name="T51" fmla="*/ 38 h 63"/>
              <a:gd name="T52" fmla="*/ 13 w 97"/>
              <a:gd name="T53" fmla="*/ 29 h 63"/>
              <a:gd name="T54" fmla="*/ 7 w 97"/>
              <a:gd name="T55" fmla="*/ 40 h 63"/>
              <a:gd name="T56" fmla="*/ 12 w 97"/>
              <a:gd name="T57" fmla="*/ 35 h 63"/>
              <a:gd name="T58" fmla="*/ 15 w 97"/>
              <a:gd name="T59" fmla="*/ 36 h 63"/>
              <a:gd name="T60" fmla="*/ 57 w 97"/>
              <a:gd name="T61" fmla="*/ 27 h 63"/>
              <a:gd name="T62" fmla="*/ 77 w 97"/>
              <a:gd name="T63" fmla="*/ 21 h 63"/>
              <a:gd name="T64" fmla="*/ 13 w 97"/>
              <a:gd name="T65" fmla="*/ 29 h 63"/>
              <a:gd name="T66" fmla="*/ 6 w 97"/>
              <a:gd name="T67" fmla="*/ 45 h 63"/>
              <a:gd name="T68" fmla="*/ 14 w 97"/>
              <a:gd name="T69" fmla="*/ 44 h 63"/>
              <a:gd name="T70" fmla="*/ 11 w 97"/>
              <a:gd name="T71" fmla="*/ 39 h 63"/>
              <a:gd name="T72" fmla="*/ 6 w 97"/>
              <a:gd name="T73" fmla="*/ 45 h 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97" h="63">
                <a:moveTo>
                  <a:pt x="97" y="16"/>
                </a:moveTo>
                <a:cubicBezTo>
                  <a:pt x="96" y="20"/>
                  <a:pt x="92" y="19"/>
                  <a:pt x="90" y="22"/>
                </a:cubicBezTo>
                <a:cubicBezTo>
                  <a:pt x="85" y="24"/>
                  <a:pt x="80" y="29"/>
                  <a:pt x="75" y="33"/>
                </a:cubicBezTo>
                <a:cubicBezTo>
                  <a:pt x="65" y="38"/>
                  <a:pt x="56" y="45"/>
                  <a:pt x="46" y="51"/>
                </a:cubicBezTo>
                <a:cubicBezTo>
                  <a:pt x="40" y="54"/>
                  <a:pt x="35" y="58"/>
                  <a:pt x="29" y="63"/>
                </a:cubicBezTo>
                <a:cubicBezTo>
                  <a:pt x="28" y="62"/>
                  <a:pt x="27" y="62"/>
                  <a:pt x="26" y="62"/>
                </a:cubicBezTo>
                <a:cubicBezTo>
                  <a:pt x="22" y="57"/>
                  <a:pt x="20" y="52"/>
                  <a:pt x="16" y="47"/>
                </a:cubicBezTo>
                <a:cubicBezTo>
                  <a:pt x="12" y="47"/>
                  <a:pt x="6" y="49"/>
                  <a:pt x="2" y="48"/>
                </a:cubicBezTo>
                <a:cubicBezTo>
                  <a:pt x="0" y="42"/>
                  <a:pt x="7" y="35"/>
                  <a:pt x="10" y="28"/>
                </a:cubicBezTo>
                <a:cubicBezTo>
                  <a:pt x="10" y="27"/>
                  <a:pt x="10" y="26"/>
                  <a:pt x="10" y="26"/>
                </a:cubicBezTo>
                <a:cubicBezTo>
                  <a:pt x="13" y="17"/>
                  <a:pt x="15" y="8"/>
                  <a:pt x="18" y="0"/>
                </a:cubicBezTo>
                <a:cubicBezTo>
                  <a:pt x="25" y="0"/>
                  <a:pt x="33" y="4"/>
                  <a:pt x="40" y="5"/>
                </a:cubicBezTo>
                <a:cubicBezTo>
                  <a:pt x="51" y="8"/>
                  <a:pt x="63" y="10"/>
                  <a:pt x="75" y="13"/>
                </a:cubicBezTo>
                <a:cubicBezTo>
                  <a:pt x="81" y="13"/>
                  <a:pt x="88" y="15"/>
                  <a:pt x="94" y="15"/>
                </a:cubicBezTo>
                <a:cubicBezTo>
                  <a:pt x="95" y="15"/>
                  <a:pt x="96" y="14"/>
                  <a:pt x="97" y="16"/>
                </a:cubicBezTo>
                <a:close/>
                <a:moveTo>
                  <a:pt x="20" y="3"/>
                </a:moveTo>
                <a:cubicBezTo>
                  <a:pt x="18" y="8"/>
                  <a:pt x="16" y="13"/>
                  <a:pt x="16" y="18"/>
                </a:cubicBezTo>
                <a:cubicBezTo>
                  <a:pt x="15" y="21"/>
                  <a:pt x="13" y="23"/>
                  <a:pt x="14" y="26"/>
                </a:cubicBezTo>
                <a:cubicBezTo>
                  <a:pt x="31" y="24"/>
                  <a:pt x="48" y="21"/>
                  <a:pt x="65" y="20"/>
                </a:cubicBezTo>
                <a:cubicBezTo>
                  <a:pt x="72" y="18"/>
                  <a:pt x="80" y="19"/>
                  <a:pt x="86" y="17"/>
                </a:cubicBezTo>
                <a:cubicBezTo>
                  <a:pt x="64" y="14"/>
                  <a:pt x="41" y="7"/>
                  <a:pt x="20" y="3"/>
                </a:cubicBezTo>
                <a:close/>
                <a:moveTo>
                  <a:pt x="14" y="38"/>
                </a:moveTo>
                <a:cubicBezTo>
                  <a:pt x="19" y="45"/>
                  <a:pt x="22" y="53"/>
                  <a:pt x="28" y="60"/>
                </a:cubicBezTo>
                <a:cubicBezTo>
                  <a:pt x="46" y="48"/>
                  <a:pt x="64" y="37"/>
                  <a:pt x="82" y="24"/>
                </a:cubicBezTo>
                <a:cubicBezTo>
                  <a:pt x="82" y="23"/>
                  <a:pt x="82" y="23"/>
                  <a:pt x="82" y="23"/>
                </a:cubicBezTo>
                <a:cubicBezTo>
                  <a:pt x="59" y="29"/>
                  <a:pt x="37" y="35"/>
                  <a:pt x="14" y="38"/>
                </a:cubicBezTo>
                <a:close/>
                <a:moveTo>
                  <a:pt x="13" y="29"/>
                </a:moveTo>
                <a:cubicBezTo>
                  <a:pt x="11" y="33"/>
                  <a:pt x="8" y="37"/>
                  <a:pt x="7" y="40"/>
                </a:cubicBezTo>
                <a:cubicBezTo>
                  <a:pt x="9" y="39"/>
                  <a:pt x="9" y="36"/>
                  <a:pt x="12" y="35"/>
                </a:cubicBezTo>
                <a:cubicBezTo>
                  <a:pt x="13" y="35"/>
                  <a:pt x="14" y="35"/>
                  <a:pt x="15" y="36"/>
                </a:cubicBezTo>
                <a:cubicBezTo>
                  <a:pt x="29" y="33"/>
                  <a:pt x="43" y="30"/>
                  <a:pt x="57" y="27"/>
                </a:cubicBezTo>
                <a:cubicBezTo>
                  <a:pt x="64" y="24"/>
                  <a:pt x="70" y="23"/>
                  <a:pt x="77" y="21"/>
                </a:cubicBezTo>
                <a:cubicBezTo>
                  <a:pt x="55" y="23"/>
                  <a:pt x="34" y="25"/>
                  <a:pt x="13" y="29"/>
                </a:cubicBezTo>
                <a:close/>
                <a:moveTo>
                  <a:pt x="6" y="45"/>
                </a:moveTo>
                <a:cubicBezTo>
                  <a:pt x="9" y="46"/>
                  <a:pt x="12" y="44"/>
                  <a:pt x="14" y="44"/>
                </a:cubicBezTo>
                <a:cubicBezTo>
                  <a:pt x="13" y="42"/>
                  <a:pt x="13" y="41"/>
                  <a:pt x="11" y="39"/>
                </a:cubicBezTo>
                <a:cubicBezTo>
                  <a:pt x="10" y="41"/>
                  <a:pt x="8" y="43"/>
                  <a:pt x="6" y="45"/>
                </a:cubicBezTo>
                <a:close/>
              </a:path>
            </a:pathLst>
          </a:custGeom>
          <a:solidFill>
            <a:srgbClr val="FF3E3E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2" name="任意多边形 21"/>
          <p:cNvSpPr/>
          <p:nvPr/>
        </p:nvSpPr>
        <p:spPr>
          <a:xfrm>
            <a:off x="5401939" y="6240752"/>
            <a:ext cx="6166328" cy="317376"/>
          </a:xfrm>
          <a:custGeom>
            <a:avLst/>
            <a:gdLst>
              <a:gd name="connsiteX0" fmla="*/ 0 w 6766560"/>
              <a:gd name="connsiteY0" fmla="*/ 39809 h 361457"/>
              <a:gd name="connsiteX1" fmla="*/ 4411980 w 6766560"/>
              <a:gd name="connsiteY1" fmla="*/ 28379 h 361457"/>
              <a:gd name="connsiteX2" fmla="*/ 4023360 w 6766560"/>
              <a:gd name="connsiteY2" fmla="*/ 359849 h 361457"/>
              <a:gd name="connsiteX3" fmla="*/ 6766560 w 6766560"/>
              <a:gd name="connsiteY3" fmla="*/ 131249 h 361457"/>
              <a:gd name="connsiteX0-1" fmla="*/ 0 w 6766560"/>
              <a:gd name="connsiteY0-2" fmla="*/ 75291 h 398381"/>
              <a:gd name="connsiteX1-3" fmla="*/ 4369154 w 6766560"/>
              <a:gd name="connsiteY1-4" fmla="*/ 18141 h 398381"/>
              <a:gd name="connsiteX2-5" fmla="*/ 4023360 w 6766560"/>
              <a:gd name="connsiteY2-6" fmla="*/ 395331 h 398381"/>
              <a:gd name="connsiteX3-7" fmla="*/ 6766560 w 6766560"/>
              <a:gd name="connsiteY3-8" fmla="*/ 166731 h 398381"/>
              <a:gd name="connsiteX0-9" fmla="*/ 0 w 6766560"/>
              <a:gd name="connsiteY0-10" fmla="*/ 71354 h 339035"/>
              <a:gd name="connsiteX1-11" fmla="*/ 4369154 w 6766560"/>
              <a:gd name="connsiteY1-12" fmla="*/ 14204 h 339035"/>
              <a:gd name="connsiteX2-13" fmla="*/ 4351696 w 6766560"/>
              <a:gd name="connsiteY2-14" fmla="*/ 334244 h 339035"/>
              <a:gd name="connsiteX3-15" fmla="*/ 6766560 w 6766560"/>
              <a:gd name="connsiteY3-16" fmla="*/ 162794 h 339035"/>
              <a:gd name="connsiteX0-17" fmla="*/ 0 w 7194823"/>
              <a:gd name="connsiteY0-18" fmla="*/ 71354 h 334304"/>
              <a:gd name="connsiteX1-19" fmla="*/ 4369154 w 7194823"/>
              <a:gd name="connsiteY1-20" fmla="*/ 14204 h 334304"/>
              <a:gd name="connsiteX2-21" fmla="*/ 4351696 w 7194823"/>
              <a:gd name="connsiteY2-22" fmla="*/ 334244 h 334304"/>
              <a:gd name="connsiteX3-23" fmla="*/ 7194823 w 7194823"/>
              <a:gd name="connsiteY3-24" fmla="*/ 37064 h 334304"/>
              <a:gd name="connsiteX0-25" fmla="*/ 0 w 7194823"/>
              <a:gd name="connsiteY0-26" fmla="*/ 72918 h 358721"/>
              <a:gd name="connsiteX1-27" fmla="*/ 4369154 w 7194823"/>
              <a:gd name="connsiteY1-28" fmla="*/ 15768 h 358721"/>
              <a:gd name="connsiteX2-29" fmla="*/ 4051911 w 7194823"/>
              <a:gd name="connsiteY2-30" fmla="*/ 358668 h 358721"/>
              <a:gd name="connsiteX3-31" fmla="*/ 7194823 w 7194823"/>
              <a:gd name="connsiteY3-32" fmla="*/ 38628 h 358721"/>
              <a:gd name="connsiteX0-33" fmla="*/ 0 w 6454042"/>
              <a:gd name="connsiteY0-34" fmla="*/ 72918 h 359955"/>
              <a:gd name="connsiteX1-35" fmla="*/ 4369154 w 6454042"/>
              <a:gd name="connsiteY1-36" fmla="*/ 15768 h 359955"/>
              <a:gd name="connsiteX2-37" fmla="*/ 4051911 w 6454042"/>
              <a:gd name="connsiteY2-38" fmla="*/ 358668 h 359955"/>
              <a:gd name="connsiteX3-39" fmla="*/ 6454042 w 6454042"/>
              <a:gd name="connsiteY3-40" fmla="*/ 112769 h 359955"/>
              <a:gd name="connsiteX0-41" fmla="*/ 0 w 6454042"/>
              <a:gd name="connsiteY0-42" fmla="*/ 62493 h 349247"/>
              <a:gd name="connsiteX1-43" fmla="*/ 4122228 w 6454042"/>
              <a:gd name="connsiteY1-44" fmla="*/ 17700 h 349247"/>
              <a:gd name="connsiteX2-45" fmla="*/ 4051911 w 6454042"/>
              <a:gd name="connsiteY2-46" fmla="*/ 348243 h 349247"/>
              <a:gd name="connsiteX3-47" fmla="*/ 6454042 w 6454042"/>
              <a:gd name="connsiteY3-48" fmla="*/ 102344 h 349247"/>
              <a:gd name="connsiteX0-49" fmla="*/ 0 w 4341830"/>
              <a:gd name="connsiteY0-50" fmla="*/ 62493 h 348243"/>
              <a:gd name="connsiteX1-51" fmla="*/ 4122228 w 4341830"/>
              <a:gd name="connsiteY1-52" fmla="*/ 17700 h 348243"/>
              <a:gd name="connsiteX2-53" fmla="*/ 4051911 w 4341830"/>
              <a:gd name="connsiteY2-54" fmla="*/ 348243 h 348243"/>
              <a:gd name="connsiteX0-55" fmla="*/ 0 w 4122228"/>
              <a:gd name="connsiteY0-56" fmla="*/ 62493 h 62493"/>
              <a:gd name="connsiteX1-57" fmla="*/ 4122228 w 4122228"/>
              <a:gd name="connsiteY1-58" fmla="*/ 17700 h 62493"/>
              <a:gd name="connsiteX0-59" fmla="*/ 0 w 4122228"/>
              <a:gd name="connsiteY0-60" fmla="*/ 44793 h 66159"/>
              <a:gd name="connsiteX1-61" fmla="*/ 4122228 w 4122228"/>
              <a:gd name="connsiteY1-62" fmla="*/ 0 h 66159"/>
              <a:gd name="connsiteX0-63" fmla="*/ 0 w 4245691"/>
              <a:gd name="connsiteY0-64" fmla="*/ 156004 h 156004"/>
              <a:gd name="connsiteX1-65" fmla="*/ 4245691 w 4245691"/>
              <a:gd name="connsiteY1-66" fmla="*/ 0 h 156004"/>
              <a:gd name="connsiteX0-67" fmla="*/ 0 w 4245691"/>
              <a:gd name="connsiteY0-68" fmla="*/ 156004 h 163985"/>
              <a:gd name="connsiteX1-69" fmla="*/ 4245691 w 4245691"/>
              <a:gd name="connsiteY1-70" fmla="*/ 0 h 163985"/>
              <a:gd name="connsiteX0-71" fmla="*/ 0 w 5449458"/>
              <a:gd name="connsiteY0-72" fmla="*/ 143648 h 143648"/>
              <a:gd name="connsiteX1-73" fmla="*/ 5449458 w 5449458"/>
              <a:gd name="connsiteY1-74" fmla="*/ 0 h 143648"/>
              <a:gd name="connsiteX0-75" fmla="*/ 0 w 5449458"/>
              <a:gd name="connsiteY0-76" fmla="*/ 143648 h 260913"/>
              <a:gd name="connsiteX1-77" fmla="*/ 1990356 w 5449458"/>
              <a:gd name="connsiteY1-78" fmla="*/ 260339 h 260913"/>
              <a:gd name="connsiteX2-79" fmla="*/ 5449458 w 5449458"/>
              <a:gd name="connsiteY2-80" fmla="*/ 0 h 260913"/>
              <a:gd name="connsiteX0-81" fmla="*/ 0 w 4693246"/>
              <a:gd name="connsiteY0-82" fmla="*/ 169 h 463018"/>
              <a:gd name="connsiteX1-83" fmla="*/ 1234144 w 4693246"/>
              <a:gd name="connsiteY1-84" fmla="*/ 462849 h 463018"/>
              <a:gd name="connsiteX2-85" fmla="*/ 4693246 w 4693246"/>
              <a:gd name="connsiteY2-86" fmla="*/ 202510 h 463018"/>
              <a:gd name="connsiteX0-87" fmla="*/ 153395 w 4846641"/>
              <a:gd name="connsiteY0-88" fmla="*/ 0 h 462988"/>
              <a:gd name="connsiteX1-89" fmla="*/ 1387539 w 4846641"/>
              <a:gd name="connsiteY1-90" fmla="*/ 462680 h 462988"/>
              <a:gd name="connsiteX2-91" fmla="*/ 4846641 w 4846641"/>
              <a:gd name="connsiteY2-92" fmla="*/ 202341 h 462988"/>
              <a:gd name="connsiteX0-93" fmla="*/ 212160 w 4457851"/>
              <a:gd name="connsiteY0-94" fmla="*/ 0 h 462988"/>
              <a:gd name="connsiteX1-95" fmla="*/ 998749 w 4457851"/>
              <a:gd name="connsiteY1-96" fmla="*/ 462680 h 462988"/>
              <a:gd name="connsiteX2-97" fmla="*/ 4457851 w 4457851"/>
              <a:gd name="connsiteY2-98" fmla="*/ 202341 h 462988"/>
              <a:gd name="connsiteX0-99" fmla="*/ 238795 w 4484486"/>
              <a:gd name="connsiteY0-100" fmla="*/ 0 h 462868"/>
              <a:gd name="connsiteX1-101" fmla="*/ 1025384 w 4484486"/>
              <a:gd name="connsiteY1-102" fmla="*/ 462680 h 462868"/>
              <a:gd name="connsiteX2-103" fmla="*/ 4484486 w 4484486"/>
              <a:gd name="connsiteY2-104" fmla="*/ 202341 h 462868"/>
              <a:gd name="connsiteX0-105" fmla="*/ 410770 w 4656461"/>
              <a:gd name="connsiteY0-106" fmla="*/ 0 h 425815"/>
              <a:gd name="connsiteX1-107" fmla="*/ 595476 w 4656461"/>
              <a:gd name="connsiteY1-108" fmla="*/ 425610 h 425815"/>
              <a:gd name="connsiteX2-109" fmla="*/ 4656461 w 4656461"/>
              <a:gd name="connsiteY2-110" fmla="*/ 202341 h 425815"/>
              <a:gd name="connsiteX0-111" fmla="*/ 410770 w 4656461"/>
              <a:gd name="connsiteY0-112" fmla="*/ 0 h 364069"/>
              <a:gd name="connsiteX1-113" fmla="*/ 595476 w 4656461"/>
              <a:gd name="connsiteY1-114" fmla="*/ 363827 h 364069"/>
              <a:gd name="connsiteX2-115" fmla="*/ 4656461 w 4656461"/>
              <a:gd name="connsiteY2-116" fmla="*/ 202341 h 364069"/>
              <a:gd name="connsiteX0-117" fmla="*/ 558636 w 4511100"/>
              <a:gd name="connsiteY0-118" fmla="*/ 0 h 388767"/>
              <a:gd name="connsiteX1-119" fmla="*/ 450115 w 4511100"/>
              <a:gd name="connsiteY1-120" fmla="*/ 388541 h 388767"/>
              <a:gd name="connsiteX2-121" fmla="*/ 4511100 w 4511100"/>
              <a:gd name="connsiteY2-122" fmla="*/ 227055 h 388767"/>
              <a:gd name="connsiteX0-123" fmla="*/ 445007 w 4613533"/>
              <a:gd name="connsiteY0-124" fmla="*/ 0 h 413467"/>
              <a:gd name="connsiteX1-125" fmla="*/ 552548 w 4613533"/>
              <a:gd name="connsiteY1-126" fmla="*/ 413255 h 413467"/>
              <a:gd name="connsiteX2-127" fmla="*/ 4613533 w 4613533"/>
              <a:gd name="connsiteY2-128" fmla="*/ 251769 h 413467"/>
              <a:gd name="connsiteX0-129" fmla="*/ 437894 w 4606420"/>
              <a:gd name="connsiteY0-130" fmla="*/ 0 h 351722"/>
              <a:gd name="connsiteX1-131" fmla="*/ 560868 w 4606420"/>
              <a:gd name="connsiteY1-132" fmla="*/ 351471 h 351722"/>
              <a:gd name="connsiteX2-133" fmla="*/ 4606420 w 4606420"/>
              <a:gd name="connsiteY2-134" fmla="*/ 251769 h 351722"/>
              <a:gd name="connsiteX0-135" fmla="*/ 424068 w 4592594"/>
              <a:gd name="connsiteY0-136" fmla="*/ 0 h 401116"/>
              <a:gd name="connsiteX1-137" fmla="*/ 577907 w 4592594"/>
              <a:gd name="connsiteY1-138" fmla="*/ 400898 h 401116"/>
              <a:gd name="connsiteX2-139" fmla="*/ 4592594 w 4592594"/>
              <a:gd name="connsiteY2-140" fmla="*/ 251769 h 401116"/>
              <a:gd name="connsiteX0-141" fmla="*/ 424068 w 4592594"/>
              <a:gd name="connsiteY0-142" fmla="*/ 0 h 401116"/>
              <a:gd name="connsiteX1-143" fmla="*/ 577907 w 4592594"/>
              <a:gd name="connsiteY1-144" fmla="*/ 400898 h 401116"/>
              <a:gd name="connsiteX2-145" fmla="*/ 4592594 w 4592594"/>
              <a:gd name="connsiteY2-146" fmla="*/ 338266 h 401116"/>
              <a:gd name="connsiteX0-147" fmla="*/ 391353 w 4638179"/>
              <a:gd name="connsiteY0-148" fmla="*/ 0 h 401116"/>
              <a:gd name="connsiteX1-149" fmla="*/ 623492 w 4638179"/>
              <a:gd name="connsiteY1-150" fmla="*/ 400898 h 401116"/>
              <a:gd name="connsiteX2-151" fmla="*/ 4638179 w 4638179"/>
              <a:gd name="connsiteY2-152" fmla="*/ 338266 h 401116"/>
              <a:gd name="connsiteX0-153" fmla="*/ 391353 w 4904398"/>
              <a:gd name="connsiteY0-154" fmla="*/ 0 h 401116"/>
              <a:gd name="connsiteX1-155" fmla="*/ 623492 w 4904398"/>
              <a:gd name="connsiteY1-156" fmla="*/ 400898 h 401116"/>
              <a:gd name="connsiteX2-157" fmla="*/ 4904398 w 4904398"/>
              <a:gd name="connsiteY2-158" fmla="*/ 322224 h 40111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4904398" h="401116">
                <a:moveTo>
                  <a:pt x="391353" y="0"/>
                </a:moveTo>
                <a:cubicBezTo>
                  <a:pt x="-226127" y="38897"/>
                  <a:pt x="-86259" y="411428"/>
                  <a:pt x="623492" y="400898"/>
                </a:cubicBezTo>
                <a:lnTo>
                  <a:pt x="4904398" y="322224"/>
                </a:lnTo>
              </a:path>
            </a:pathLst>
          </a:custGeom>
          <a:noFill/>
          <a:ln w="25400" cap="rnd">
            <a:solidFill>
              <a:schemeClr val="tx1">
                <a:lumMod val="85000"/>
                <a:lumOff val="15000"/>
              </a:schemeClr>
            </a:solidFill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6157536" y="5883781"/>
            <a:ext cx="511710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defRPr/>
            </a:pPr>
            <a:r>
              <a:rPr lang="en-US" altLang="zh-CN" sz="2800" dirty="0">
                <a:latin typeface="方正静蕾简体" panose="02000000000000000000" pitchFamily="2" charset="-122"/>
                <a:ea typeface="方正静蕾简体" panose="02000000000000000000" pitchFamily="2" charset="-122"/>
              </a:rPr>
              <a:t>6.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项目开发的学习成果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dist">
              <a:defRPr/>
            </a:pPr>
            <a:endParaRPr lang="zh-CN" altLang="en-US" sz="2800" kern="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Freeform 298"/>
          <p:cNvSpPr>
            <a:spLocks noEditPoints="1"/>
          </p:cNvSpPr>
          <p:nvPr/>
        </p:nvSpPr>
        <p:spPr bwMode="auto">
          <a:xfrm>
            <a:off x="5440019" y="5599068"/>
            <a:ext cx="601324" cy="604284"/>
          </a:xfrm>
          <a:custGeom>
            <a:avLst/>
            <a:gdLst>
              <a:gd name="T0" fmla="*/ 14 w 62"/>
              <a:gd name="T1" fmla="*/ 46 h 62"/>
              <a:gd name="T2" fmla="*/ 0 w 62"/>
              <a:gd name="T3" fmla="*/ 22 h 62"/>
              <a:gd name="T4" fmla="*/ 8 w 62"/>
              <a:gd name="T5" fmla="*/ 2 h 62"/>
              <a:gd name="T6" fmla="*/ 9 w 62"/>
              <a:gd name="T7" fmla="*/ 2 h 62"/>
              <a:gd name="T8" fmla="*/ 17 w 62"/>
              <a:gd name="T9" fmla="*/ 0 h 62"/>
              <a:gd name="T10" fmla="*/ 39 w 62"/>
              <a:gd name="T11" fmla="*/ 15 h 62"/>
              <a:gd name="T12" fmla="*/ 42 w 62"/>
              <a:gd name="T13" fmla="*/ 18 h 62"/>
              <a:gd name="T14" fmla="*/ 44 w 62"/>
              <a:gd name="T15" fmla="*/ 12 h 62"/>
              <a:gd name="T16" fmla="*/ 51 w 62"/>
              <a:gd name="T17" fmla="*/ 6 h 62"/>
              <a:gd name="T18" fmla="*/ 58 w 62"/>
              <a:gd name="T19" fmla="*/ 12 h 62"/>
              <a:gd name="T20" fmla="*/ 61 w 62"/>
              <a:gd name="T21" fmla="*/ 16 h 62"/>
              <a:gd name="T22" fmla="*/ 61 w 62"/>
              <a:gd name="T23" fmla="*/ 16 h 62"/>
              <a:gd name="T24" fmla="*/ 62 w 62"/>
              <a:gd name="T25" fmla="*/ 24 h 62"/>
              <a:gd name="T26" fmla="*/ 52 w 62"/>
              <a:gd name="T27" fmla="*/ 60 h 62"/>
              <a:gd name="T28" fmla="*/ 51 w 62"/>
              <a:gd name="T29" fmla="*/ 62 h 62"/>
              <a:gd name="T30" fmla="*/ 21 w 62"/>
              <a:gd name="T31" fmla="*/ 44 h 62"/>
              <a:gd name="T32" fmla="*/ 27 w 62"/>
              <a:gd name="T33" fmla="*/ 48 h 62"/>
              <a:gd name="T34" fmla="*/ 47 w 62"/>
              <a:gd name="T35" fmla="*/ 55 h 62"/>
              <a:gd name="T36" fmla="*/ 50 w 62"/>
              <a:gd name="T37" fmla="*/ 47 h 62"/>
              <a:gd name="T38" fmla="*/ 55 w 62"/>
              <a:gd name="T39" fmla="*/ 24 h 62"/>
              <a:gd name="T40" fmla="*/ 55 w 62"/>
              <a:gd name="T41" fmla="*/ 18 h 62"/>
              <a:gd name="T42" fmla="*/ 53 w 62"/>
              <a:gd name="T43" fmla="*/ 16 h 62"/>
              <a:gd name="T44" fmla="*/ 51 w 62"/>
              <a:gd name="T45" fmla="*/ 13 h 62"/>
              <a:gd name="T46" fmla="*/ 50 w 62"/>
              <a:gd name="T47" fmla="*/ 15 h 62"/>
              <a:gd name="T48" fmla="*/ 47 w 62"/>
              <a:gd name="T49" fmla="*/ 30 h 62"/>
              <a:gd name="T50" fmla="*/ 39 w 62"/>
              <a:gd name="T51" fmla="*/ 27 h 62"/>
              <a:gd name="T52" fmla="*/ 34 w 62"/>
              <a:gd name="T53" fmla="*/ 18 h 62"/>
              <a:gd name="T54" fmla="*/ 17 w 62"/>
              <a:gd name="T55" fmla="*/ 7 h 62"/>
              <a:gd name="T56" fmla="*/ 12 w 62"/>
              <a:gd name="T57" fmla="*/ 8 h 62"/>
              <a:gd name="T58" fmla="*/ 12 w 62"/>
              <a:gd name="T59" fmla="*/ 8 h 62"/>
              <a:gd name="T60" fmla="*/ 10 w 62"/>
              <a:gd name="T61" fmla="*/ 11 h 62"/>
              <a:gd name="T62" fmla="*/ 7 w 62"/>
              <a:gd name="T63" fmla="*/ 22 h 62"/>
              <a:gd name="T64" fmla="*/ 19 w 62"/>
              <a:gd name="T65" fmla="*/ 41 h 62"/>
              <a:gd name="T66" fmla="*/ 19 w 62"/>
              <a:gd name="T67" fmla="*/ 41 h 62"/>
              <a:gd name="T68" fmla="*/ 19 w 62"/>
              <a:gd name="T69" fmla="*/ 41 h 62"/>
              <a:gd name="T70" fmla="*/ 21 w 62"/>
              <a:gd name="T71" fmla="*/ 44 h 62"/>
              <a:gd name="T72" fmla="*/ 47 w 62"/>
              <a:gd name="T73" fmla="*/ 28 h 62"/>
              <a:gd name="T74" fmla="*/ 51 w 62"/>
              <a:gd name="T75" fmla="*/ 13 h 62"/>
              <a:gd name="T76" fmla="*/ 51 w 62"/>
              <a:gd name="T77" fmla="*/ 13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62" h="62">
                <a:moveTo>
                  <a:pt x="49" y="62"/>
                </a:moveTo>
                <a:cubicBezTo>
                  <a:pt x="30" y="62"/>
                  <a:pt x="16" y="48"/>
                  <a:pt x="14" y="46"/>
                </a:cubicBezTo>
                <a:cubicBezTo>
                  <a:pt x="14" y="46"/>
                  <a:pt x="14" y="46"/>
                  <a:pt x="14" y="46"/>
                </a:cubicBezTo>
                <a:cubicBezTo>
                  <a:pt x="4" y="38"/>
                  <a:pt x="0" y="29"/>
                  <a:pt x="0" y="22"/>
                </a:cubicBezTo>
                <a:cubicBezTo>
                  <a:pt x="0" y="22"/>
                  <a:pt x="0" y="22"/>
                  <a:pt x="0" y="22"/>
                </a:cubicBezTo>
                <a:cubicBezTo>
                  <a:pt x="1" y="10"/>
                  <a:pt x="8" y="3"/>
                  <a:pt x="8" y="2"/>
                </a:cubicBezTo>
                <a:cubicBezTo>
                  <a:pt x="8" y="2"/>
                  <a:pt x="8" y="2"/>
                  <a:pt x="8" y="2"/>
                </a:cubicBezTo>
                <a:cubicBezTo>
                  <a:pt x="9" y="2"/>
                  <a:pt x="9" y="2"/>
                  <a:pt x="9" y="2"/>
                </a:cubicBezTo>
                <a:cubicBezTo>
                  <a:pt x="10" y="2"/>
                  <a:pt x="10" y="2"/>
                  <a:pt x="10" y="2"/>
                </a:cubicBezTo>
                <a:cubicBezTo>
                  <a:pt x="12" y="1"/>
                  <a:pt x="14" y="0"/>
                  <a:pt x="17" y="0"/>
                </a:cubicBezTo>
                <a:cubicBezTo>
                  <a:pt x="17" y="0"/>
                  <a:pt x="17" y="0"/>
                  <a:pt x="17" y="0"/>
                </a:cubicBezTo>
                <a:cubicBezTo>
                  <a:pt x="27" y="0"/>
                  <a:pt x="35" y="8"/>
                  <a:pt x="39" y="15"/>
                </a:cubicBezTo>
                <a:cubicBezTo>
                  <a:pt x="39" y="15"/>
                  <a:pt x="39" y="15"/>
                  <a:pt x="39" y="15"/>
                </a:cubicBezTo>
                <a:cubicBezTo>
                  <a:pt x="40" y="16"/>
                  <a:pt x="41" y="17"/>
                  <a:pt x="42" y="18"/>
                </a:cubicBezTo>
                <a:cubicBezTo>
                  <a:pt x="42" y="18"/>
                  <a:pt x="42" y="18"/>
                  <a:pt x="42" y="18"/>
                </a:cubicBezTo>
                <a:cubicBezTo>
                  <a:pt x="42" y="16"/>
                  <a:pt x="43" y="14"/>
                  <a:pt x="44" y="12"/>
                </a:cubicBezTo>
                <a:cubicBezTo>
                  <a:pt x="44" y="12"/>
                  <a:pt x="44" y="12"/>
                  <a:pt x="44" y="12"/>
                </a:cubicBezTo>
                <a:cubicBezTo>
                  <a:pt x="45" y="9"/>
                  <a:pt x="47" y="6"/>
                  <a:pt x="51" y="6"/>
                </a:cubicBezTo>
                <a:cubicBezTo>
                  <a:pt x="51" y="6"/>
                  <a:pt x="51" y="6"/>
                  <a:pt x="51" y="6"/>
                </a:cubicBezTo>
                <a:cubicBezTo>
                  <a:pt x="55" y="6"/>
                  <a:pt x="57" y="9"/>
                  <a:pt x="58" y="12"/>
                </a:cubicBezTo>
                <a:cubicBezTo>
                  <a:pt x="58" y="12"/>
                  <a:pt x="58" y="12"/>
                  <a:pt x="58" y="12"/>
                </a:cubicBezTo>
                <a:cubicBezTo>
                  <a:pt x="60" y="14"/>
                  <a:pt x="61" y="16"/>
                  <a:pt x="61" y="16"/>
                </a:cubicBezTo>
                <a:cubicBezTo>
                  <a:pt x="61" y="16"/>
                  <a:pt x="61" y="16"/>
                  <a:pt x="61" y="16"/>
                </a:cubicBezTo>
                <a:cubicBezTo>
                  <a:pt x="61" y="16"/>
                  <a:pt x="61" y="16"/>
                  <a:pt x="61" y="16"/>
                </a:cubicBezTo>
                <a:cubicBezTo>
                  <a:pt x="61" y="17"/>
                  <a:pt x="61" y="17"/>
                  <a:pt x="61" y="17"/>
                </a:cubicBezTo>
                <a:cubicBezTo>
                  <a:pt x="61" y="19"/>
                  <a:pt x="62" y="21"/>
                  <a:pt x="62" y="24"/>
                </a:cubicBezTo>
                <a:cubicBezTo>
                  <a:pt x="62" y="24"/>
                  <a:pt x="62" y="24"/>
                  <a:pt x="62" y="24"/>
                </a:cubicBezTo>
                <a:cubicBezTo>
                  <a:pt x="62" y="42"/>
                  <a:pt x="52" y="60"/>
                  <a:pt x="52" y="60"/>
                </a:cubicBezTo>
                <a:cubicBezTo>
                  <a:pt x="52" y="60"/>
                  <a:pt x="52" y="60"/>
                  <a:pt x="52" y="60"/>
                </a:cubicBezTo>
                <a:cubicBezTo>
                  <a:pt x="51" y="62"/>
                  <a:pt x="51" y="62"/>
                  <a:pt x="51" y="62"/>
                </a:cubicBezTo>
                <a:cubicBezTo>
                  <a:pt x="49" y="62"/>
                  <a:pt x="49" y="62"/>
                  <a:pt x="49" y="62"/>
                </a:cubicBezTo>
                <a:close/>
                <a:moveTo>
                  <a:pt x="21" y="44"/>
                </a:moveTo>
                <a:cubicBezTo>
                  <a:pt x="23" y="45"/>
                  <a:pt x="25" y="47"/>
                  <a:pt x="27" y="48"/>
                </a:cubicBezTo>
                <a:cubicBezTo>
                  <a:pt x="27" y="48"/>
                  <a:pt x="27" y="48"/>
                  <a:pt x="27" y="48"/>
                </a:cubicBezTo>
                <a:cubicBezTo>
                  <a:pt x="32" y="52"/>
                  <a:pt x="39" y="55"/>
                  <a:pt x="47" y="55"/>
                </a:cubicBezTo>
                <a:cubicBezTo>
                  <a:pt x="47" y="55"/>
                  <a:pt x="47" y="55"/>
                  <a:pt x="47" y="55"/>
                </a:cubicBezTo>
                <a:cubicBezTo>
                  <a:pt x="48" y="54"/>
                  <a:pt x="49" y="50"/>
                  <a:pt x="50" y="47"/>
                </a:cubicBezTo>
                <a:cubicBezTo>
                  <a:pt x="50" y="47"/>
                  <a:pt x="50" y="47"/>
                  <a:pt x="50" y="47"/>
                </a:cubicBezTo>
                <a:cubicBezTo>
                  <a:pt x="53" y="40"/>
                  <a:pt x="55" y="32"/>
                  <a:pt x="55" y="24"/>
                </a:cubicBezTo>
                <a:cubicBezTo>
                  <a:pt x="55" y="24"/>
                  <a:pt x="55" y="24"/>
                  <a:pt x="55" y="24"/>
                </a:cubicBezTo>
                <a:cubicBezTo>
                  <a:pt x="55" y="22"/>
                  <a:pt x="55" y="20"/>
                  <a:pt x="55" y="18"/>
                </a:cubicBezTo>
                <a:cubicBezTo>
                  <a:pt x="55" y="18"/>
                  <a:pt x="55" y="18"/>
                  <a:pt x="55" y="18"/>
                </a:cubicBezTo>
                <a:cubicBezTo>
                  <a:pt x="54" y="18"/>
                  <a:pt x="54" y="17"/>
                  <a:pt x="53" y="16"/>
                </a:cubicBezTo>
                <a:cubicBezTo>
                  <a:pt x="53" y="16"/>
                  <a:pt x="53" y="16"/>
                  <a:pt x="53" y="16"/>
                </a:cubicBezTo>
                <a:cubicBezTo>
                  <a:pt x="53" y="14"/>
                  <a:pt x="51" y="13"/>
                  <a:pt x="51" y="13"/>
                </a:cubicBezTo>
                <a:cubicBezTo>
                  <a:pt x="51" y="13"/>
                  <a:pt x="51" y="13"/>
                  <a:pt x="51" y="13"/>
                </a:cubicBezTo>
                <a:cubicBezTo>
                  <a:pt x="51" y="13"/>
                  <a:pt x="50" y="14"/>
                  <a:pt x="50" y="15"/>
                </a:cubicBezTo>
                <a:cubicBezTo>
                  <a:pt x="50" y="15"/>
                  <a:pt x="50" y="15"/>
                  <a:pt x="50" y="15"/>
                </a:cubicBezTo>
                <a:cubicBezTo>
                  <a:pt x="49" y="17"/>
                  <a:pt x="48" y="22"/>
                  <a:pt x="47" y="30"/>
                </a:cubicBezTo>
                <a:cubicBezTo>
                  <a:pt x="47" y="30"/>
                  <a:pt x="47" y="30"/>
                  <a:pt x="47" y="30"/>
                </a:cubicBezTo>
                <a:cubicBezTo>
                  <a:pt x="40" y="31"/>
                  <a:pt x="40" y="31"/>
                  <a:pt x="40" y="31"/>
                </a:cubicBezTo>
                <a:cubicBezTo>
                  <a:pt x="40" y="31"/>
                  <a:pt x="40" y="29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8" y="25"/>
                  <a:pt x="36" y="21"/>
                  <a:pt x="34" y="18"/>
                </a:cubicBezTo>
                <a:cubicBezTo>
                  <a:pt x="34" y="18"/>
                  <a:pt x="34" y="18"/>
                  <a:pt x="34" y="18"/>
                </a:cubicBezTo>
                <a:cubicBezTo>
                  <a:pt x="30" y="12"/>
                  <a:pt x="24" y="7"/>
                  <a:pt x="17" y="7"/>
                </a:cubicBezTo>
                <a:cubicBezTo>
                  <a:pt x="17" y="7"/>
                  <a:pt x="17" y="7"/>
                  <a:pt x="17" y="7"/>
                </a:cubicBezTo>
                <a:cubicBezTo>
                  <a:pt x="15" y="7"/>
                  <a:pt x="14" y="7"/>
                  <a:pt x="12" y="8"/>
                </a:cubicBezTo>
                <a:cubicBezTo>
                  <a:pt x="12" y="8"/>
                  <a:pt x="12" y="8"/>
                  <a:pt x="12" y="8"/>
                </a:cubicBezTo>
                <a:cubicBezTo>
                  <a:pt x="12" y="8"/>
                  <a:pt x="12" y="8"/>
                  <a:pt x="12" y="8"/>
                </a:cubicBezTo>
                <a:cubicBezTo>
                  <a:pt x="12" y="8"/>
                  <a:pt x="12" y="8"/>
                  <a:pt x="12" y="8"/>
                </a:cubicBezTo>
                <a:cubicBezTo>
                  <a:pt x="12" y="9"/>
                  <a:pt x="11" y="10"/>
                  <a:pt x="10" y="11"/>
                </a:cubicBezTo>
                <a:cubicBezTo>
                  <a:pt x="10" y="11"/>
                  <a:pt x="10" y="11"/>
                  <a:pt x="10" y="11"/>
                </a:cubicBezTo>
                <a:cubicBezTo>
                  <a:pt x="8" y="14"/>
                  <a:pt x="7" y="17"/>
                  <a:pt x="7" y="22"/>
                </a:cubicBezTo>
                <a:cubicBezTo>
                  <a:pt x="7" y="22"/>
                  <a:pt x="7" y="22"/>
                  <a:pt x="7" y="22"/>
                </a:cubicBezTo>
                <a:cubicBezTo>
                  <a:pt x="7" y="27"/>
                  <a:pt x="9" y="34"/>
                  <a:pt x="19" y="41"/>
                </a:cubicBezTo>
                <a:cubicBezTo>
                  <a:pt x="19" y="41"/>
                  <a:pt x="19" y="41"/>
                  <a:pt x="19" y="41"/>
                </a:cubicBezTo>
                <a:cubicBezTo>
                  <a:pt x="19" y="41"/>
                  <a:pt x="19" y="41"/>
                  <a:pt x="19" y="41"/>
                </a:cubicBezTo>
                <a:cubicBezTo>
                  <a:pt x="19" y="41"/>
                  <a:pt x="19" y="41"/>
                  <a:pt x="19" y="41"/>
                </a:cubicBezTo>
                <a:cubicBezTo>
                  <a:pt x="19" y="41"/>
                  <a:pt x="19" y="41"/>
                  <a:pt x="19" y="41"/>
                </a:cubicBezTo>
                <a:cubicBezTo>
                  <a:pt x="19" y="41"/>
                  <a:pt x="19" y="41"/>
                  <a:pt x="19" y="41"/>
                </a:cubicBezTo>
                <a:cubicBezTo>
                  <a:pt x="19" y="41"/>
                  <a:pt x="20" y="42"/>
                  <a:pt x="21" y="44"/>
                </a:cubicBezTo>
                <a:close/>
                <a:moveTo>
                  <a:pt x="44" y="29"/>
                </a:moveTo>
                <a:cubicBezTo>
                  <a:pt x="47" y="28"/>
                  <a:pt x="47" y="28"/>
                  <a:pt x="47" y="28"/>
                </a:cubicBezTo>
                <a:cubicBezTo>
                  <a:pt x="44" y="29"/>
                  <a:pt x="44" y="29"/>
                  <a:pt x="44" y="29"/>
                </a:cubicBezTo>
                <a:close/>
                <a:moveTo>
                  <a:pt x="51" y="13"/>
                </a:moveTo>
                <a:cubicBezTo>
                  <a:pt x="51" y="13"/>
                  <a:pt x="51" y="13"/>
                  <a:pt x="51" y="13"/>
                </a:cubicBezTo>
                <a:cubicBezTo>
                  <a:pt x="51" y="13"/>
                  <a:pt x="51" y="13"/>
                  <a:pt x="51" y="13"/>
                </a:cubicBezTo>
                <a:close/>
              </a:path>
            </a:pathLst>
          </a:custGeom>
          <a:solidFill>
            <a:srgbClr val="FF3E3E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96FB6D3F-7E25-4F01-9853-C6FF2E6A4643}"/>
              </a:ext>
            </a:extLst>
          </p:cNvPr>
          <p:cNvSpPr/>
          <p:nvPr/>
        </p:nvSpPr>
        <p:spPr>
          <a:xfrm>
            <a:off x="5126697" y="828060"/>
            <a:ext cx="337624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开 发 团 队 介 绍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C2D63819-7ADA-4832-878F-9D12399E8ABE}"/>
              </a:ext>
            </a:extLst>
          </p:cNvPr>
          <p:cNvSpPr txBox="1"/>
          <p:nvPr/>
        </p:nvSpPr>
        <p:spPr>
          <a:xfrm>
            <a:off x="6080319" y="2763500"/>
            <a:ext cx="4468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项目应用的技术技能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0">
        <p15:prstTrans prst="airplane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2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000"/>
                            </p:stCondLst>
                            <p:childTnLst>
                              <p:par>
                                <p:cTn id="3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000"/>
                            </p:stCondLst>
                            <p:childTnLst>
                              <p:par>
                                <p:cTn id="8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50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50" presetClass="entr" presetSubtype="0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50" presetClass="entr" presetSubtype="0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50" presetClass="entr" presetSubtype="0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6750"/>
                            </p:stCondLst>
                            <p:childTnLst>
                              <p:par>
                                <p:cTn id="120" presetID="50" presetClass="entr" presetSubtype="0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3" grpId="0" bldLvl="0" animBg="1"/>
      <p:bldP spid="5" grpId="0" bldLvl="0" animBg="1"/>
      <p:bldP spid="6" grpId="0" bldLvl="0" animBg="1"/>
      <p:bldP spid="7" grpId="0"/>
      <p:bldP spid="8" grpId="0" bldLvl="0" animBg="1"/>
      <p:bldP spid="9" grpId="0" bldLvl="0" animBg="1"/>
      <p:bldP spid="10" grpId="0"/>
      <p:bldP spid="11" grpId="0" bldLvl="0" animBg="1"/>
      <p:bldP spid="12" grpId="0" bldLvl="0" animBg="1"/>
      <p:bldP spid="13" grpId="0"/>
      <p:bldP spid="14" grpId="0" animBg="1"/>
      <p:bldP spid="15" grpId="0"/>
      <p:bldP spid="56" grpId="0" bldLvl="0" animBg="1"/>
      <p:bldP spid="61" grpId="0" bldLvl="0" animBg="1"/>
      <p:bldP spid="62" grpId="0" bldLvl="0" animBg="1"/>
      <p:bldP spid="63" grpId="0" bldLvl="0" animBg="1"/>
      <p:bldP spid="16" grpId="0" bldLvl="0" animBg="1"/>
      <p:bldP spid="17" grpId="0" bldLvl="0" animBg="1"/>
      <p:bldP spid="18" grpId="0" bldLvl="0" animBg="1"/>
      <p:bldP spid="20" grpId="0"/>
      <p:bldP spid="21" grpId="0" bldLvl="0" animBg="1"/>
      <p:bldP spid="22" grpId="0" bldLvl="0" animBg="1"/>
      <p:bldP spid="23" grpId="0"/>
      <p:bldP spid="24" grpId="0" bldLvl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组合 51"/>
          <p:cNvGrpSpPr/>
          <p:nvPr/>
        </p:nvGrpSpPr>
        <p:grpSpPr>
          <a:xfrm rot="1192981">
            <a:off x="400243" y="127158"/>
            <a:ext cx="909196" cy="921005"/>
            <a:chOff x="2118580" y="4342651"/>
            <a:chExt cx="672245" cy="680977"/>
          </a:xfrm>
        </p:grpSpPr>
        <p:grpSp>
          <p:nvGrpSpPr>
            <p:cNvPr id="53" name="组合 52"/>
            <p:cNvGrpSpPr/>
            <p:nvPr/>
          </p:nvGrpSpPr>
          <p:grpSpPr>
            <a:xfrm>
              <a:off x="2124539" y="4342651"/>
              <a:ext cx="641611" cy="680977"/>
              <a:chOff x="2124539" y="4342651"/>
              <a:chExt cx="641611" cy="680977"/>
            </a:xfrm>
          </p:grpSpPr>
          <p:sp>
            <p:nvSpPr>
              <p:cNvPr id="71" name="任意多边形 70"/>
              <p:cNvSpPr/>
              <p:nvPr/>
            </p:nvSpPr>
            <p:spPr>
              <a:xfrm>
                <a:off x="2124539" y="4342651"/>
                <a:ext cx="641611" cy="680977"/>
              </a:xfrm>
              <a:custGeom>
                <a:avLst/>
                <a:gdLst>
                  <a:gd name="connsiteX0" fmla="*/ 63 w 140138"/>
                  <a:gd name="connsiteY0" fmla="*/ 65738 h 154344"/>
                  <a:gd name="connsiteX1" fmla="*/ 62928 w 140138"/>
                  <a:gd name="connsiteY1" fmla="*/ 16 h 154344"/>
                  <a:gd name="connsiteX2" fmla="*/ 140080 w 140138"/>
                  <a:gd name="connsiteY2" fmla="*/ 71453 h 154344"/>
                  <a:gd name="connsiteX3" fmla="*/ 74358 w 140138"/>
                  <a:gd name="connsiteY3" fmla="*/ 154321 h 154344"/>
                  <a:gd name="connsiteX4" fmla="*/ 63 w 140138"/>
                  <a:gd name="connsiteY4" fmla="*/ 65738 h 154344"/>
                  <a:gd name="connsiteX0-1" fmla="*/ 63 w 140227"/>
                  <a:gd name="connsiteY0-2" fmla="*/ 65738 h 154534"/>
                  <a:gd name="connsiteX1-3" fmla="*/ 62928 w 140227"/>
                  <a:gd name="connsiteY1-4" fmla="*/ 16 h 154534"/>
                  <a:gd name="connsiteX2-5" fmla="*/ 140080 w 140227"/>
                  <a:gd name="connsiteY2-6" fmla="*/ 71453 h 154534"/>
                  <a:gd name="connsiteX3-7" fmla="*/ 74358 w 140227"/>
                  <a:gd name="connsiteY3-8" fmla="*/ 154321 h 154534"/>
                  <a:gd name="connsiteX4-9" fmla="*/ 63 w 140227"/>
                  <a:gd name="connsiteY4-10" fmla="*/ 65738 h 154534"/>
                  <a:gd name="connsiteX0-11" fmla="*/ 63 w 140227"/>
                  <a:gd name="connsiteY0-12" fmla="*/ 65738 h 154534"/>
                  <a:gd name="connsiteX1-13" fmla="*/ 62928 w 140227"/>
                  <a:gd name="connsiteY1-14" fmla="*/ 16 h 154534"/>
                  <a:gd name="connsiteX2-15" fmla="*/ 140080 w 140227"/>
                  <a:gd name="connsiteY2-16" fmla="*/ 71453 h 154534"/>
                  <a:gd name="connsiteX3-17" fmla="*/ 74358 w 140227"/>
                  <a:gd name="connsiteY3-18" fmla="*/ 154321 h 154534"/>
                  <a:gd name="connsiteX4-19" fmla="*/ 63 w 140227"/>
                  <a:gd name="connsiteY4-20" fmla="*/ 65738 h 154534"/>
                  <a:gd name="connsiteX0-21" fmla="*/ 178 w 140342"/>
                  <a:gd name="connsiteY0-22" fmla="*/ 65738 h 154534"/>
                  <a:gd name="connsiteX1-23" fmla="*/ 63043 w 140342"/>
                  <a:gd name="connsiteY1-24" fmla="*/ 16 h 154534"/>
                  <a:gd name="connsiteX2-25" fmla="*/ 140195 w 140342"/>
                  <a:gd name="connsiteY2-26" fmla="*/ 71453 h 154534"/>
                  <a:gd name="connsiteX3-27" fmla="*/ 74473 w 140342"/>
                  <a:gd name="connsiteY3-28" fmla="*/ 154321 h 154534"/>
                  <a:gd name="connsiteX4-29" fmla="*/ 178 w 140342"/>
                  <a:gd name="connsiteY4-30" fmla="*/ 65738 h 154534"/>
                  <a:gd name="connsiteX0-31" fmla="*/ 178 w 140342"/>
                  <a:gd name="connsiteY0-32" fmla="*/ 65740 h 154536"/>
                  <a:gd name="connsiteX1-33" fmla="*/ 63043 w 140342"/>
                  <a:gd name="connsiteY1-34" fmla="*/ 18 h 154536"/>
                  <a:gd name="connsiteX2-35" fmla="*/ 140195 w 140342"/>
                  <a:gd name="connsiteY2-36" fmla="*/ 71455 h 154536"/>
                  <a:gd name="connsiteX3-37" fmla="*/ 74473 w 140342"/>
                  <a:gd name="connsiteY3-38" fmla="*/ 154323 h 154536"/>
                  <a:gd name="connsiteX4-39" fmla="*/ 178 w 140342"/>
                  <a:gd name="connsiteY4-40" fmla="*/ 65740 h 154536"/>
                  <a:gd name="connsiteX0-41" fmla="*/ 9 w 140173"/>
                  <a:gd name="connsiteY0-42" fmla="*/ 71451 h 160247"/>
                  <a:gd name="connsiteX1-43" fmla="*/ 71446 w 140173"/>
                  <a:gd name="connsiteY1-44" fmla="*/ 14 h 160247"/>
                  <a:gd name="connsiteX2-45" fmla="*/ 140026 w 140173"/>
                  <a:gd name="connsiteY2-46" fmla="*/ 77166 h 160247"/>
                  <a:gd name="connsiteX3-47" fmla="*/ 74304 w 140173"/>
                  <a:gd name="connsiteY3-48" fmla="*/ 160034 h 160247"/>
                  <a:gd name="connsiteX4-49" fmla="*/ 9 w 140173"/>
                  <a:gd name="connsiteY4-50" fmla="*/ 71451 h 160247"/>
                  <a:gd name="connsiteX0-51" fmla="*/ 9 w 140173"/>
                  <a:gd name="connsiteY0-52" fmla="*/ 71451 h 148862"/>
                  <a:gd name="connsiteX1-53" fmla="*/ 71446 w 140173"/>
                  <a:gd name="connsiteY1-54" fmla="*/ 14 h 148862"/>
                  <a:gd name="connsiteX2-55" fmla="*/ 140026 w 140173"/>
                  <a:gd name="connsiteY2-56" fmla="*/ 77166 h 148862"/>
                  <a:gd name="connsiteX3-57" fmla="*/ 74304 w 140173"/>
                  <a:gd name="connsiteY3-58" fmla="*/ 148604 h 148862"/>
                  <a:gd name="connsiteX4-59" fmla="*/ 9 w 140173"/>
                  <a:gd name="connsiteY4-60" fmla="*/ 71451 h 148862"/>
                  <a:gd name="connsiteX0-61" fmla="*/ 9 w 141024"/>
                  <a:gd name="connsiteY0-62" fmla="*/ 71451 h 148862"/>
                  <a:gd name="connsiteX1-63" fmla="*/ 71446 w 141024"/>
                  <a:gd name="connsiteY1-64" fmla="*/ 14 h 148862"/>
                  <a:gd name="connsiteX2-65" fmla="*/ 140026 w 141024"/>
                  <a:gd name="connsiteY2-66" fmla="*/ 77166 h 148862"/>
                  <a:gd name="connsiteX3-67" fmla="*/ 74304 w 141024"/>
                  <a:gd name="connsiteY3-68" fmla="*/ 148604 h 148862"/>
                  <a:gd name="connsiteX4-69" fmla="*/ 9 w 141024"/>
                  <a:gd name="connsiteY4-70" fmla="*/ 71451 h 148862"/>
                  <a:gd name="connsiteX0-71" fmla="*/ 9 w 140173"/>
                  <a:gd name="connsiteY0-72" fmla="*/ 71451 h 148862"/>
                  <a:gd name="connsiteX1-73" fmla="*/ 71446 w 140173"/>
                  <a:gd name="connsiteY1-74" fmla="*/ 14 h 148862"/>
                  <a:gd name="connsiteX2-75" fmla="*/ 140026 w 140173"/>
                  <a:gd name="connsiteY2-76" fmla="*/ 77166 h 148862"/>
                  <a:gd name="connsiteX3-77" fmla="*/ 74304 w 140173"/>
                  <a:gd name="connsiteY3-78" fmla="*/ 148604 h 148862"/>
                  <a:gd name="connsiteX4-79" fmla="*/ 9 w 140173"/>
                  <a:gd name="connsiteY4-80" fmla="*/ 71451 h 148862"/>
                  <a:gd name="connsiteX0-81" fmla="*/ 9 w 140257"/>
                  <a:gd name="connsiteY0-82" fmla="*/ 71451 h 148862"/>
                  <a:gd name="connsiteX1-83" fmla="*/ 71446 w 140257"/>
                  <a:gd name="connsiteY1-84" fmla="*/ 14 h 148862"/>
                  <a:gd name="connsiteX2-85" fmla="*/ 140026 w 140257"/>
                  <a:gd name="connsiteY2-86" fmla="*/ 77166 h 148862"/>
                  <a:gd name="connsiteX3-87" fmla="*/ 74304 w 140257"/>
                  <a:gd name="connsiteY3-88" fmla="*/ 148604 h 148862"/>
                  <a:gd name="connsiteX4-89" fmla="*/ 9 w 140257"/>
                  <a:gd name="connsiteY4-90" fmla="*/ 71451 h 148862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40257" h="148862">
                    <a:moveTo>
                      <a:pt x="9" y="71451"/>
                    </a:moveTo>
                    <a:cubicBezTo>
                      <a:pt x="-467" y="46686"/>
                      <a:pt x="19535" y="-938"/>
                      <a:pt x="71446" y="14"/>
                    </a:cubicBezTo>
                    <a:cubicBezTo>
                      <a:pt x="123357" y="966"/>
                      <a:pt x="142638" y="44242"/>
                      <a:pt x="140026" y="77166"/>
                    </a:cubicBezTo>
                    <a:cubicBezTo>
                      <a:pt x="141931" y="102883"/>
                      <a:pt x="125739" y="152890"/>
                      <a:pt x="74304" y="148604"/>
                    </a:cubicBezTo>
                    <a:cubicBezTo>
                      <a:pt x="22869" y="144318"/>
                      <a:pt x="485" y="96216"/>
                      <a:pt x="9" y="71451"/>
                    </a:cubicBezTo>
                    <a:close/>
                  </a:path>
                </a:pathLst>
              </a:custGeom>
              <a:noFill/>
              <a:ln w="2540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2" name="任意多边形 71"/>
              <p:cNvSpPr/>
              <p:nvPr/>
            </p:nvSpPr>
            <p:spPr>
              <a:xfrm>
                <a:off x="2176934" y="4495047"/>
                <a:ext cx="227805" cy="371040"/>
              </a:xfrm>
              <a:custGeom>
                <a:avLst/>
                <a:gdLst>
                  <a:gd name="connsiteX0" fmla="*/ 131483 w 768692"/>
                  <a:gd name="connsiteY0" fmla="*/ 0 h 962212"/>
                  <a:gd name="connsiteX1" fmla="*/ 394448 w 768692"/>
                  <a:gd name="connsiteY1" fmla="*/ 197223 h 962212"/>
                  <a:gd name="connsiteX2" fmla="*/ 621553 w 768692"/>
                  <a:gd name="connsiteY2" fmla="*/ 137459 h 962212"/>
                  <a:gd name="connsiteX3" fmla="*/ 764989 w 768692"/>
                  <a:gd name="connsiteY3" fmla="*/ 472141 h 962212"/>
                  <a:gd name="connsiteX4" fmla="*/ 472142 w 768692"/>
                  <a:gd name="connsiteY4" fmla="*/ 531906 h 962212"/>
                  <a:gd name="connsiteX5" fmla="*/ 591671 w 768692"/>
                  <a:gd name="connsiteY5" fmla="*/ 770965 h 962212"/>
                  <a:gd name="connsiteX6" fmla="*/ 442259 w 768692"/>
                  <a:gd name="connsiteY6" fmla="*/ 806823 h 962212"/>
                  <a:gd name="connsiteX7" fmla="*/ 352612 w 768692"/>
                  <a:gd name="connsiteY7" fmla="*/ 693271 h 962212"/>
                  <a:gd name="connsiteX8" fmla="*/ 197224 w 768692"/>
                  <a:gd name="connsiteY8" fmla="*/ 878541 h 962212"/>
                  <a:gd name="connsiteX9" fmla="*/ 0 w 768692"/>
                  <a:gd name="connsiteY9" fmla="*/ 962212 h 962212"/>
                  <a:gd name="connsiteX0-1" fmla="*/ 61103 w 698312"/>
                  <a:gd name="connsiteY0-2" fmla="*/ 0 h 1082820"/>
                  <a:gd name="connsiteX1-3" fmla="*/ 324068 w 698312"/>
                  <a:gd name="connsiteY1-4" fmla="*/ 197223 h 1082820"/>
                  <a:gd name="connsiteX2-5" fmla="*/ 551173 w 698312"/>
                  <a:gd name="connsiteY2-6" fmla="*/ 137459 h 1082820"/>
                  <a:gd name="connsiteX3-7" fmla="*/ 694609 w 698312"/>
                  <a:gd name="connsiteY3-8" fmla="*/ 472141 h 1082820"/>
                  <a:gd name="connsiteX4-9" fmla="*/ 401762 w 698312"/>
                  <a:gd name="connsiteY4-10" fmla="*/ 531906 h 1082820"/>
                  <a:gd name="connsiteX5-11" fmla="*/ 521291 w 698312"/>
                  <a:gd name="connsiteY5-12" fmla="*/ 770965 h 1082820"/>
                  <a:gd name="connsiteX6-13" fmla="*/ 371879 w 698312"/>
                  <a:gd name="connsiteY6-14" fmla="*/ 806823 h 1082820"/>
                  <a:gd name="connsiteX7-15" fmla="*/ 282232 w 698312"/>
                  <a:gd name="connsiteY7-16" fmla="*/ 693271 h 1082820"/>
                  <a:gd name="connsiteX8-17" fmla="*/ 126844 w 698312"/>
                  <a:gd name="connsiteY8-18" fmla="*/ 878541 h 1082820"/>
                  <a:gd name="connsiteX9-19" fmla="*/ 0 w 698312"/>
                  <a:gd name="connsiteY9-20" fmla="*/ 1082820 h 1082820"/>
                  <a:gd name="connsiteX0-21" fmla="*/ 61103 w 698312"/>
                  <a:gd name="connsiteY0-22" fmla="*/ 0 h 1082820"/>
                  <a:gd name="connsiteX1-23" fmla="*/ 324068 w 698312"/>
                  <a:gd name="connsiteY1-24" fmla="*/ 197223 h 1082820"/>
                  <a:gd name="connsiteX2-25" fmla="*/ 551173 w 698312"/>
                  <a:gd name="connsiteY2-26" fmla="*/ 137459 h 1082820"/>
                  <a:gd name="connsiteX3-27" fmla="*/ 694609 w 698312"/>
                  <a:gd name="connsiteY3-28" fmla="*/ 472141 h 1082820"/>
                  <a:gd name="connsiteX4-29" fmla="*/ 401762 w 698312"/>
                  <a:gd name="connsiteY4-30" fmla="*/ 531906 h 1082820"/>
                  <a:gd name="connsiteX5-31" fmla="*/ 521291 w 698312"/>
                  <a:gd name="connsiteY5-32" fmla="*/ 770965 h 1082820"/>
                  <a:gd name="connsiteX6-33" fmla="*/ 371879 w 698312"/>
                  <a:gd name="connsiteY6-34" fmla="*/ 806823 h 1082820"/>
                  <a:gd name="connsiteX7-35" fmla="*/ 282232 w 698312"/>
                  <a:gd name="connsiteY7-36" fmla="*/ 693271 h 1082820"/>
                  <a:gd name="connsiteX8-37" fmla="*/ 176111 w 698312"/>
                  <a:gd name="connsiteY8-38" fmla="*/ 905342 h 1082820"/>
                  <a:gd name="connsiteX9-39" fmla="*/ 0 w 698312"/>
                  <a:gd name="connsiteY9-40" fmla="*/ 1082820 h 108282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</a:cxnLst>
                <a:rect l="l" t="t" r="r" b="b"/>
                <a:pathLst>
                  <a:path w="698312" h="1082820">
                    <a:moveTo>
                      <a:pt x="61103" y="0"/>
                    </a:moveTo>
                    <a:cubicBezTo>
                      <a:pt x="151746" y="87156"/>
                      <a:pt x="242390" y="174313"/>
                      <a:pt x="324068" y="197223"/>
                    </a:cubicBezTo>
                    <a:cubicBezTo>
                      <a:pt x="405746" y="220133"/>
                      <a:pt x="489416" y="91639"/>
                      <a:pt x="551173" y="137459"/>
                    </a:cubicBezTo>
                    <a:cubicBezTo>
                      <a:pt x="612930" y="183279"/>
                      <a:pt x="719511" y="406400"/>
                      <a:pt x="694609" y="472141"/>
                    </a:cubicBezTo>
                    <a:cubicBezTo>
                      <a:pt x="669707" y="537882"/>
                      <a:pt x="430648" y="482102"/>
                      <a:pt x="401762" y="531906"/>
                    </a:cubicBezTo>
                    <a:cubicBezTo>
                      <a:pt x="372876" y="581710"/>
                      <a:pt x="526272" y="725146"/>
                      <a:pt x="521291" y="770965"/>
                    </a:cubicBezTo>
                    <a:cubicBezTo>
                      <a:pt x="516311" y="816785"/>
                      <a:pt x="411722" y="819772"/>
                      <a:pt x="371879" y="806823"/>
                    </a:cubicBezTo>
                    <a:cubicBezTo>
                      <a:pt x="332036" y="793874"/>
                      <a:pt x="314860" y="676851"/>
                      <a:pt x="282232" y="693271"/>
                    </a:cubicBezTo>
                    <a:cubicBezTo>
                      <a:pt x="249604" y="709691"/>
                      <a:pt x="223150" y="840417"/>
                      <a:pt x="176111" y="905342"/>
                    </a:cubicBezTo>
                    <a:cubicBezTo>
                      <a:pt x="129072" y="970267"/>
                      <a:pt x="69227" y="1063396"/>
                      <a:pt x="0" y="1082820"/>
                    </a:cubicBezTo>
                  </a:path>
                </a:pathLst>
              </a:custGeom>
              <a:noFill/>
              <a:ln w="2540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3" name="任意多边形 72"/>
              <p:cNvSpPr/>
              <p:nvPr/>
            </p:nvSpPr>
            <p:spPr>
              <a:xfrm>
                <a:off x="2353279" y="4809159"/>
                <a:ext cx="49757" cy="61548"/>
              </a:xfrm>
              <a:custGeom>
                <a:avLst/>
                <a:gdLst>
                  <a:gd name="connsiteX0" fmla="*/ 6763 w 126447"/>
                  <a:gd name="connsiteY0" fmla="*/ 18499 h 191822"/>
                  <a:gd name="connsiteX1" fmla="*/ 126292 w 126447"/>
                  <a:gd name="connsiteY1" fmla="*/ 24476 h 191822"/>
                  <a:gd name="connsiteX2" fmla="*/ 30669 w 126447"/>
                  <a:gd name="connsiteY2" fmla="*/ 191817 h 191822"/>
                  <a:gd name="connsiteX3" fmla="*/ 6763 w 126447"/>
                  <a:gd name="connsiteY3" fmla="*/ 18499 h 191822"/>
                  <a:gd name="connsiteX0-1" fmla="*/ 394 w 120595"/>
                  <a:gd name="connsiteY0-2" fmla="*/ 16500 h 159942"/>
                  <a:gd name="connsiteX1-3" fmla="*/ 119923 w 120595"/>
                  <a:gd name="connsiteY1-4" fmla="*/ 22477 h 159942"/>
                  <a:gd name="connsiteX2-5" fmla="*/ 84065 w 120595"/>
                  <a:gd name="connsiteY2-6" fmla="*/ 159936 h 159942"/>
                  <a:gd name="connsiteX3-7" fmla="*/ 394 w 120595"/>
                  <a:gd name="connsiteY3-8" fmla="*/ 16500 h 159942"/>
                  <a:gd name="connsiteX0-9" fmla="*/ 939 w 129518"/>
                  <a:gd name="connsiteY0-10" fmla="*/ 16500 h 160211"/>
                  <a:gd name="connsiteX1-11" fmla="*/ 120468 w 129518"/>
                  <a:gd name="connsiteY1-12" fmla="*/ 22477 h 160211"/>
                  <a:gd name="connsiteX2-13" fmla="*/ 84610 w 129518"/>
                  <a:gd name="connsiteY2-14" fmla="*/ 159936 h 160211"/>
                  <a:gd name="connsiteX3-15" fmla="*/ 939 w 129518"/>
                  <a:gd name="connsiteY3-16" fmla="*/ 16500 h 160211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129518" h="160211">
                    <a:moveTo>
                      <a:pt x="939" y="16500"/>
                    </a:moveTo>
                    <a:cubicBezTo>
                      <a:pt x="6915" y="-6410"/>
                      <a:pt x="116484" y="-6409"/>
                      <a:pt x="120468" y="22477"/>
                    </a:cubicBezTo>
                    <a:cubicBezTo>
                      <a:pt x="124452" y="51363"/>
                      <a:pt x="152344" y="152964"/>
                      <a:pt x="84610" y="159936"/>
                    </a:cubicBezTo>
                    <a:cubicBezTo>
                      <a:pt x="16876" y="166908"/>
                      <a:pt x="-5037" y="39410"/>
                      <a:pt x="939" y="16500"/>
                    </a:cubicBezTo>
                    <a:close/>
                  </a:path>
                </a:pathLst>
              </a:custGeom>
              <a:noFill/>
              <a:ln w="2540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4" name="任意多边形 73"/>
              <p:cNvSpPr/>
              <p:nvPr/>
            </p:nvSpPr>
            <p:spPr>
              <a:xfrm>
                <a:off x="2500518" y="4409062"/>
                <a:ext cx="255640" cy="461540"/>
              </a:xfrm>
              <a:custGeom>
                <a:avLst/>
                <a:gdLst>
                  <a:gd name="connsiteX0" fmla="*/ 420402 w 665437"/>
                  <a:gd name="connsiteY0" fmla="*/ 0 h 1201399"/>
                  <a:gd name="connsiteX1" fmla="*/ 181343 w 665437"/>
                  <a:gd name="connsiteY1" fmla="*/ 161365 h 1201399"/>
                  <a:gd name="connsiteX2" fmla="*/ 37908 w 665437"/>
                  <a:gd name="connsiteY2" fmla="*/ 173318 h 1201399"/>
                  <a:gd name="connsiteX3" fmla="*/ 2049 w 665437"/>
                  <a:gd name="connsiteY3" fmla="*/ 239059 h 1201399"/>
                  <a:gd name="connsiteX4" fmla="*/ 37908 w 665437"/>
                  <a:gd name="connsiteY4" fmla="*/ 579718 h 1201399"/>
                  <a:gd name="connsiteX5" fmla="*/ 306849 w 665437"/>
                  <a:gd name="connsiteY5" fmla="*/ 753036 h 1201399"/>
                  <a:gd name="connsiteX6" fmla="*/ 282943 w 665437"/>
                  <a:gd name="connsiteY6" fmla="*/ 926353 h 1201399"/>
                  <a:gd name="connsiteX7" fmla="*/ 336731 w 665437"/>
                  <a:gd name="connsiteY7" fmla="*/ 1093695 h 1201399"/>
                  <a:gd name="connsiteX8" fmla="*/ 306849 w 665437"/>
                  <a:gd name="connsiteY8" fmla="*/ 1201271 h 1201399"/>
                  <a:gd name="connsiteX9" fmla="*/ 408449 w 665437"/>
                  <a:gd name="connsiteY9" fmla="*/ 1111624 h 1201399"/>
                  <a:gd name="connsiteX10" fmla="*/ 444308 w 665437"/>
                  <a:gd name="connsiteY10" fmla="*/ 944283 h 1201399"/>
                  <a:gd name="connsiteX11" fmla="*/ 516025 w 665437"/>
                  <a:gd name="connsiteY11" fmla="*/ 818777 h 1201399"/>
                  <a:gd name="connsiteX12" fmla="*/ 665437 w 665437"/>
                  <a:gd name="connsiteY12" fmla="*/ 753036 h 1201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65437" h="1201399">
                    <a:moveTo>
                      <a:pt x="420402" y="0"/>
                    </a:moveTo>
                    <a:cubicBezTo>
                      <a:pt x="332747" y="66239"/>
                      <a:pt x="245092" y="132479"/>
                      <a:pt x="181343" y="161365"/>
                    </a:cubicBezTo>
                    <a:cubicBezTo>
                      <a:pt x="117594" y="190251"/>
                      <a:pt x="67790" y="160369"/>
                      <a:pt x="37908" y="173318"/>
                    </a:cubicBezTo>
                    <a:cubicBezTo>
                      <a:pt x="8026" y="186267"/>
                      <a:pt x="2049" y="171326"/>
                      <a:pt x="2049" y="239059"/>
                    </a:cubicBezTo>
                    <a:cubicBezTo>
                      <a:pt x="2049" y="306792"/>
                      <a:pt x="-12892" y="494055"/>
                      <a:pt x="37908" y="579718"/>
                    </a:cubicBezTo>
                    <a:cubicBezTo>
                      <a:pt x="88708" y="665381"/>
                      <a:pt x="266010" y="695264"/>
                      <a:pt x="306849" y="753036"/>
                    </a:cubicBezTo>
                    <a:cubicBezTo>
                      <a:pt x="347688" y="810808"/>
                      <a:pt x="277963" y="869577"/>
                      <a:pt x="282943" y="926353"/>
                    </a:cubicBezTo>
                    <a:cubicBezTo>
                      <a:pt x="287923" y="983129"/>
                      <a:pt x="332747" y="1047875"/>
                      <a:pt x="336731" y="1093695"/>
                    </a:cubicBezTo>
                    <a:cubicBezTo>
                      <a:pt x="340715" y="1139515"/>
                      <a:pt x="294896" y="1198283"/>
                      <a:pt x="306849" y="1201271"/>
                    </a:cubicBezTo>
                    <a:cubicBezTo>
                      <a:pt x="318802" y="1204259"/>
                      <a:pt x="385539" y="1154455"/>
                      <a:pt x="408449" y="1111624"/>
                    </a:cubicBezTo>
                    <a:cubicBezTo>
                      <a:pt x="431359" y="1068793"/>
                      <a:pt x="426379" y="993091"/>
                      <a:pt x="444308" y="944283"/>
                    </a:cubicBezTo>
                    <a:cubicBezTo>
                      <a:pt x="462237" y="895475"/>
                      <a:pt x="479170" y="850651"/>
                      <a:pt x="516025" y="818777"/>
                    </a:cubicBezTo>
                    <a:cubicBezTo>
                      <a:pt x="552880" y="786903"/>
                      <a:pt x="609158" y="769969"/>
                      <a:pt x="665437" y="753036"/>
                    </a:cubicBezTo>
                  </a:path>
                </a:pathLst>
              </a:custGeom>
              <a:noFill/>
              <a:ln w="2540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5" name="任意多边形 74"/>
              <p:cNvSpPr/>
              <p:nvPr/>
            </p:nvSpPr>
            <p:spPr>
              <a:xfrm>
                <a:off x="2693191" y="4801426"/>
                <a:ext cx="48215" cy="91839"/>
              </a:xfrm>
              <a:custGeom>
                <a:avLst/>
                <a:gdLst>
                  <a:gd name="connsiteX0" fmla="*/ 125506 w 125506"/>
                  <a:gd name="connsiteY0" fmla="*/ 0 h 239059"/>
                  <a:gd name="connsiteX1" fmla="*/ 59765 w 125506"/>
                  <a:gd name="connsiteY1" fmla="*/ 23906 h 239059"/>
                  <a:gd name="connsiteX2" fmla="*/ 0 w 125506"/>
                  <a:gd name="connsiteY2" fmla="*/ 143435 h 239059"/>
                  <a:gd name="connsiteX3" fmla="*/ 59765 w 125506"/>
                  <a:gd name="connsiteY3" fmla="*/ 239059 h 2390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5506" h="239059">
                    <a:moveTo>
                      <a:pt x="125506" y="0"/>
                    </a:moveTo>
                    <a:cubicBezTo>
                      <a:pt x="103094" y="0"/>
                      <a:pt x="80683" y="0"/>
                      <a:pt x="59765" y="23906"/>
                    </a:cubicBezTo>
                    <a:cubicBezTo>
                      <a:pt x="38847" y="47812"/>
                      <a:pt x="0" y="107576"/>
                      <a:pt x="0" y="143435"/>
                    </a:cubicBezTo>
                    <a:cubicBezTo>
                      <a:pt x="0" y="179294"/>
                      <a:pt x="29882" y="209176"/>
                      <a:pt x="59765" y="239059"/>
                    </a:cubicBezTo>
                  </a:path>
                </a:pathLst>
              </a:custGeom>
              <a:noFill/>
              <a:ln w="2540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54" name="任意多边形 53"/>
            <p:cNvSpPr/>
            <p:nvPr/>
          </p:nvSpPr>
          <p:spPr>
            <a:xfrm rot="20279529">
              <a:off x="2598988" y="4623569"/>
              <a:ext cx="174702" cy="83215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任意多边形 54"/>
            <p:cNvSpPr/>
            <p:nvPr/>
          </p:nvSpPr>
          <p:spPr>
            <a:xfrm rot="20279529">
              <a:off x="2479596" y="4480372"/>
              <a:ext cx="223342" cy="118799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任意多边形 55"/>
            <p:cNvSpPr/>
            <p:nvPr/>
          </p:nvSpPr>
          <p:spPr>
            <a:xfrm rot="20279529">
              <a:off x="2127434" y="4559064"/>
              <a:ext cx="113703" cy="55204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任意多边形 56"/>
            <p:cNvSpPr/>
            <p:nvPr/>
          </p:nvSpPr>
          <p:spPr>
            <a:xfrm rot="20279529">
              <a:off x="2594342" y="4571927"/>
              <a:ext cx="163589" cy="96477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任意多边形 57"/>
            <p:cNvSpPr/>
            <p:nvPr/>
          </p:nvSpPr>
          <p:spPr>
            <a:xfrm rot="20279529">
              <a:off x="2135496" y="4638952"/>
              <a:ext cx="269481" cy="148399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任意多边形 58"/>
            <p:cNvSpPr/>
            <p:nvPr/>
          </p:nvSpPr>
          <p:spPr>
            <a:xfrm rot="20279529">
              <a:off x="2551872" y="4532481"/>
              <a:ext cx="202631" cy="103393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任意多边形 59"/>
            <p:cNvSpPr/>
            <p:nvPr/>
          </p:nvSpPr>
          <p:spPr>
            <a:xfrm rot="20279529">
              <a:off x="2524326" y="4506288"/>
              <a:ext cx="197416" cy="96522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任意多边形 60"/>
            <p:cNvSpPr/>
            <p:nvPr/>
          </p:nvSpPr>
          <p:spPr>
            <a:xfrm rot="20279529">
              <a:off x="2501282" y="4464098"/>
              <a:ext cx="153497" cy="79925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任意多边形 61"/>
            <p:cNvSpPr/>
            <p:nvPr/>
          </p:nvSpPr>
          <p:spPr>
            <a:xfrm rot="20279529">
              <a:off x="2328701" y="4625707"/>
              <a:ext cx="74052" cy="28249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任意多边形 62"/>
            <p:cNvSpPr/>
            <p:nvPr/>
          </p:nvSpPr>
          <p:spPr>
            <a:xfrm rot="20279529">
              <a:off x="2130538" y="4603506"/>
              <a:ext cx="189693" cy="97507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任意多边形 63"/>
            <p:cNvSpPr/>
            <p:nvPr/>
          </p:nvSpPr>
          <p:spPr>
            <a:xfrm rot="20279529">
              <a:off x="2599025" y="4660637"/>
              <a:ext cx="191800" cy="92351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任意多边形 64"/>
            <p:cNvSpPr/>
            <p:nvPr/>
          </p:nvSpPr>
          <p:spPr>
            <a:xfrm rot="20279529">
              <a:off x="2611278" y="4795372"/>
              <a:ext cx="62292" cy="38099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任意多边形 65"/>
            <p:cNvSpPr/>
            <p:nvPr/>
          </p:nvSpPr>
          <p:spPr>
            <a:xfrm rot="20279529">
              <a:off x="2492800" y="4489548"/>
              <a:ext cx="71293" cy="50292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任意多边形 66"/>
            <p:cNvSpPr/>
            <p:nvPr/>
          </p:nvSpPr>
          <p:spPr>
            <a:xfrm rot="20279529">
              <a:off x="2118580" y="4584223"/>
              <a:ext cx="149665" cy="78198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任意多边形 67"/>
            <p:cNvSpPr/>
            <p:nvPr/>
          </p:nvSpPr>
          <p:spPr>
            <a:xfrm rot="20279529">
              <a:off x="2127493" y="4608630"/>
              <a:ext cx="255388" cy="139141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任意多边形 68"/>
            <p:cNvSpPr/>
            <p:nvPr/>
          </p:nvSpPr>
          <p:spPr>
            <a:xfrm rot="20279529">
              <a:off x="2284592" y="4709098"/>
              <a:ext cx="38604" cy="23656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任意多边形 69"/>
            <p:cNvSpPr/>
            <p:nvPr/>
          </p:nvSpPr>
          <p:spPr>
            <a:xfrm rot="20279529">
              <a:off x="2302799" y="4734812"/>
              <a:ext cx="38604" cy="23656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7" name="文本框 76"/>
          <p:cNvSpPr txBox="1"/>
          <p:nvPr/>
        </p:nvSpPr>
        <p:spPr>
          <a:xfrm>
            <a:off x="1659242" y="122261"/>
            <a:ext cx="2659702" cy="830997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4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搭建环境</a:t>
            </a:r>
          </a:p>
        </p:txBody>
      </p:sp>
      <p:sp>
        <p:nvSpPr>
          <p:cNvPr id="78" name="椭圆 77"/>
          <p:cNvSpPr/>
          <p:nvPr/>
        </p:nvSpPr>
        <p:spPr>
          <a:xfrm>
            <a:off x="-894918" y="3954141"/>
            <a:ext cx="765646" cy="765646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椭圆 78"/>
          <p:cNvSpPr/>
          <p:nvPr/>
        </p:nvSpPr>
        <p:spPr>
          <a:xfrm>
            <a:off x="-894918" y="3195132"/>
            <a:ext cx="765646" cy="765646"/>
          </a:xfrm>
          <a:prstGeom prst="ellipse">
            <a:avLst/>
          </a:prstGeom>
          <a:solidFill>
            <a:srgbClr val="76AA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椭圆 85"/>
          <p:cNvSpPr/>
          <p:nvPr/>
        </p:nvSpPr>
        <p:spPr>
          <a:xfrm>
            <a:off x="-894918" y="2432805"/>
            <a:ext cx="765646" cy="765646"/>
          </a:xfrm>
          <a:prstGeom prst="ellipse">
            <a:avLst/>
          </a:prstGeom>
          <a:solidFill>
            <a:srgbClr val="FF3E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椭圆 86"/>
          <p:cNvSpPr/>
          <p:nvPr/>
        </p:nvSpPr>
        <p:spPr>
          <a:xfrm>
            <a:off x="-874228" y="1670696"/>
            <a:ext cx="765646" cy="765646"/>
          </a:xfrm>
          <a:prstGeom prst="ellipse">
            <a:avLst/>
          </a:prstGeom>
          <a:solidFill>
            <a:srgbClr val="F7B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1" name="组合 30"/>
          <p:cNvGrpSpPr/>
          <p:nvPr/>
        </p:nvGrpSpPr>
        <p:grpSpPr>
          <a:xfrm flipH="1">
            <a:off x="10012627" y="2768994"/>
            <a:ext cx="1140764" cy="2174633"/>
            <a:chOff x="7313614" y="5424488"/>
            <a:chExt cx="363538" cy="641350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32" name="Freeform 1842"/>
            <p:cNvSpPr>
              <a:spLocks noEditPoints="1"/>
            </p:cNvSpPr>
            <p:nvPr/>
          </p:nvSpPr>
          <p:spPr bwMode="auto">
            <a:xfrm>
              <a:off x="7394577" y="5473701"/>
              <a:ext cx="217488" cy="217488"/>
            </a:xfrm>
            <a:custGeom>
              <a:avLst/>
              <a:gdLst>
                <a:gd name="T0" fmla="*/ 0 w 125"/>
                <a:gd name="T1" fmla="*/ 62 h 125"/>
                <a:gd name="T2" fmla="*/ 63 w 125"/>
                <a:gd name="T3" fmla="*/ 0 h 125"/>
                <a:gd name="T4" fmla="*/ 63 w 125"/>
                <a:gd name="T5" fmla="*/ 0 h 125"/>
                <a:gd name="T6" fmla="*/ 125 w 125"/>
                <a:gd name="T7" fmla="*/ 62 h 125"/>
                <a:gd name="T8" fmla="*/ 125 w 125"/>
                <a:gd name="T9" fmla="*/ 62 h 125"/>
                <a:gd name="T10" fmla="*/ 63 w 125"/>
                <a:gd name="T11" fmla="*/ 125 h 125"/>
                <a:gd name="T12" fmla="*/ 63 w 125"/>
                <a:gd name="T13" fmla="*/ 125 h 125"/>
                <a:gd name="T14" fmla="*/ 0 w 125"/>
                <a:gd name="T15" fmla="*/ 62 h 125"/>
                <a:gd name="T16" fmla="*/ 4 w 125"/>
                <a:gd name="T17" fmla="*/ 62 h 125"/>
                <a:gd name="T18" fmla="*/ 63 w 125"/>
                <a:gd name="T19" fmla="*/ 121 h 125"/>
                <a:gd name="T20" fmla="*/ 63 w 125"/>
                <a:gd name="T21" fmla="*/ 121 h 125"/>
                <a:gd name="T22" fmla="*/ 121 w 125"/>
                <a:gd name="T23" fmla="*/ 62 h 125"/>
                <a:gd name="T24" fmla="*/ 121 w 125"/>
                <a:gd name="T25" fmla="*/ 62 h 125"/>
                <a:gd name="T26" fmla="*/ 63 w 125"/>
                <a:gd name="T27" fmla="*/ 4 h 125"/>
                <a:gd name="T28" fmla="*/ 63 w 125"/>
                <a:gd name="T29" fmla="*/ 4 h 125"/>
                <a:gd name="T30" fmla="*/ 4 w 125"/>
                <a:gd name="T31" fmla="*/ 62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25" h="125">
                  <a:moveTo>
                    <a:pt x="0" y="62"/>
                  </a:moveTo>
                  <a:cubicBezTo>
                    <a:pt x="0" y="28"/>
                    <a:pt x="28" y="0"/>
                    <a:pt x="63" y="0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97" y="0"/>
                    <a:pt x="125" y="28"/>
                    <a:pt x="125" y="62"/>
                  </a:cubicBezTo>
                  <a:cubicBezTo>
                    <a:pt x="125" y="62"/>
                    <a:pt x="125" y="62"/>
                    <a:pt x="125" y="62"/>
                  </a:cubicBezTo>
                  <a:cubicBezTo>
                    <a:pt x="125" y="97"/>
                    <a:pt x="97" y="125"/>
                    <a:pt x="63" y="125"/>
                  </a:cubicBezTo>
                  <a:cubicBezTo>
                    <a:pt x="63" y="125"/>
                    <a:pt x="63" y="125"/>
                    <a:pt x="63" y="125"/>
                  </a:cubicBezTo>
                  <a:cubicBezTo>
                    <a:pt x="28" y="125"/>
                    <a:pt x="0" y="97"/>
                    <a:pt x="0" y="62"/>
                  </a:cubicBezTo>
                  <a:close/>
                  <a:moveTo>
                    <a:pt x="4" y="62"/>
                  </a:moveTo>
                  <a:cubicBezTo>
                    <a:pt x="4" y="95"/>
                    <a:pt x="30" y="121"/>
                    <a:pt x="63" y="121"/>
                  </a:cubicBezTo>
                  <a:cubicBezTo>
                    <a:pt x="63" y="121"/>
                    <a:pt x="63" y="121"/>
                    <a:pt x="63" y="121"/>
                  </a:cubicBezTo>
                  <a:cubicBezTo>
                    <a:pt x="95" y="121"/>
                    <a:pt x="121" y="95"/>
                    <a:pt x="121" y="62"/>
                  </a:cubicBezTo>
                  <a:cubicBezTo>
                    <a:pt x="121" y="62"/>
                    <a:pt x="121" y="62"/>
                    <a:pt x="121" y="62"/>
                  </a:cubicBezTo>
                  <a:cubicBezTo>
                    <a:pt x="121" y="30"/>
                    <a:pt x="95" y="4"/>
                    <a:pt x="63" y="4"/>
                  </a:cubicBezTo>
                  <a:cubicBezTo>
                    <a:pt x="63" y="4"/>
                    <a:pt x="63" y="4"/>
                    <a:pt x="63" y="4"/>
                  </a:cubicBezTo>
                  <a:cubicBezTo>
                    <a:pt x="30" y="4"/>
                    <a:pt x="4" y="30"/>
                    <a:pt x="4" y="62"/>
                  </a:cubicBezTo>
                  <a:close/>
                </a:path>
              </a:pathLst>
            </a:custGeom>
            <a:grpFill/>
            <a:ln w="9525">
              <a:solidFill>
                <a:srgbClr val="000000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8E5BB4"/>
                </a:solidFill>
              </a:endParaRPr>
            </a:p>
          </p:txBody>
        </p:sp>
        <p:sp>
          <p:nvSpPr>
            <p:cNvPr id="33" name="Freeform 1843"/>
            <p:cNvSpPr>
              <a:spLocks noEditPoints="1"/>
            </p:cNvSpPr>
            <p:nvPr/>
          </p:nvSpPr>
          <p:spPr bwMode="auto">
            <a:xfrm>
              <a:off x="7391402" y="5470526"/>
              <a:ext cx="225425" cy="223838"/>
            </a:xfrm>
            <a:custGeom>
              <a:avLst/>
              <a:gdLst>
                <a:gd name="T0" fmla="*/ 0 w 129"/>
                <a:gd name="T1" fmla="*/ 64 h 129"/>
                <a:gd name="T2" fmla="*/ 65 w 129"/>
                <a:gd name="T3" fmla="*/ 0 h 129"/>
                <a:gd name="T4" fmla="*/ 65 w 129"/>
                <a:gd name="T5" fmla="*/ 0 h 129"/>
                <a:gd name="T6" fmla="*/ 129 w 129"/>
                <a:gd name="T7" fmla="*/ 64 h 129"/>
                <a:gd name="T8" fmla="*/ 129 w 129"/>
                <a:gd name="T9" fmla="*/ 64 h 129"/>
                <a:gd name="T10" fmla="*/ 65 w 129"/>
                <a:gd name="T11" fmla="*/ 129 h 129"/>
                <a:gd name="T12" fmla="*/ 65 w 129"/>
                <a:gd name="T13" fmla="*/ 129 h 129"/>
                <a:gd name="T14" fmla="*/ 0 w 129"/>
                <a:gd name="T15" fmla="*/ 64 h 129"/>
                <a:gd name="T16" fmla="*/ 125 w 129"/>
                <a:gd name="T17" fmla="*/ 64 h 129"/>
                <a:gd name="T18" fmla="*/ 69 w 129"/>
                <a:gd name="T19" fmla="*/ 125 h 129"/>
                <a:gd name="T20" fmla="*/ 69 w 129"/>
                <a:gd name="T21" fmla="*/ 125 h 129"/>
                <a:gd name="T22" fmla="*/ 125 w 129"/>
                <a:gd name="T23" fmla="*/ 64 h 129"/>
                <a:gd name="T24" fmla="*/ 125 w 129"/>
                <a:gd name="T25" fmla="*/ 64 h 129"/>
                <a:gd name="T26" fmla="*/ 65 w 129"/>
                <a:gd name="T27" fmla="*/ 4 h 129"/>
                <a:gd name="T28" fmla="*/ 65 w 129"/>
                <a:gd name="T29" fmla="*/ 4 h 129"/>
                <a:gd name="T30" fmla="*/ 125 w 129"/>
                <a:gd name="T31" fmla="*/ 64 h 129"/>
                <a:gd name="T32" fmla="*/ 65 w 129"/>
                <a:gd name="T33" fmla="*/ 121 h 129"/>
                <a:gd name="T34" fmla="*/ 121 w 129"/>
                <a:gd name="T35" fmla="*/ 64 h 129"/>
                <a:gd name="T36" fmla="*/ 121 w 129"/>
                <a:gd name="T37" fmla="*/ 64 h 129"/>
                <a:gd name="T38" fmla="*/ 65 w 129"/>
                <a:gd name="T39" fmla="*/ 8 h 129"/>
                <a:gd name="T40" fmla="*/ 65 w 129"/>
                <a:gd name="T41" fmla="*/ 8 h 129"/>
                <a:gd name="T42" fmla="*/ 8 w 129"/>
                <a:gd name="T43" fmla="*/ 64 h 129"/>
                <a:gd name="T44" fmla="*/ 8 w 129"/>
                <a:gd name="T45" fmla="*/ 64 h 129"/>
                <a:gd name="T46" fmla="*/ 65 w 129"/>
                <a:gd name="T47" fmla="*/ 121 h 129"/>
                <a:gd name="T48" fmla="*/ 22 w 129"/>
                <a:gd name="T49" fmla="*/ 22 h 129"/>
                <a:gd name="T50" fmla="*/ 63 w 129"/>
                <a:gd name="T51" fmla="*/ 4 h 129"/>
                <a:gd name="T52" fmla="*/ 63 w 129"/>
                <a:gd name="T53" fmla="*/ 4 h 129"/>
                <a:gd name="T54" fmla="*/ 22 w 129"/>
                <a:gd name="T55" fmla="*/ 22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29" h="129">
                  <a:moveTo>
                    <a:pt x="0" y="64"/>
                  </a:moveTo>
                  <a:cubicBezTo>
                    <a:pt x="0" y="29"/>
                    <a:pt x="29" y="0"/>
                    <a:pt x="65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100" y="0"/>
                    <a:pt x="129" y="29"/>
                    <a:pt x="129" y="64"/>
                  </a:cubicBezTo>
                  <a:cubicBezTo>
                    <a:pt x="129" y="64"/>
                    <a:pt x="129" y="64"/>
                    <a:pt x="129" y="64"/>
                  </a:cubicBezTo>
                  <a:cubicBezTo>
                    <a:pt x="129" y="100"/>
                    <a:pt x="100" y="129"/>
                    <a:pt x="65" y="129"/>
                  </a:cubicBezTo>
                  <a:cubicBezTo>
                    <a:pt x="65" y="129"/>
                    <a:pt x="65" y="129"/>
                    <a:pt x="65" y="129"/>
                  </a:cubicBezTo>
                  <a:cubicBezTo>
                    <a:pt x="29" y="129"/>
                    <a:pt x="0" y="100"/>
                    <a:pt x="0" y="64"/>
                  </a:cubicBezTo>
                  <a:close/>
                  <a:moveTo>
                    <a:pt x="125" y="64"/>
                  </a:moveTo>
                  <a:cubicBezTo>
                    <a:pt x="125" y="96"/>
                    <a:pt x="100" y="122"/>
                    <a:pt x="69" y="125"/>
                  </a:cubicBezTo>
                  <a:cubicBezTo>
                    <a:pt x="69" y="125"/>
                    <a:pt x="69" y="125"/>
                    <a:pt x="69" y="125"/>
                  </a:cubicBezTo>
                  <a:cubicBezTo>
                    <a:pt x="100" y="122"/>
                    <a:pt x="125" y="96"/>
                    <a:pt x="125" y="64"/>
                  </a:cubicBezTo>
                  <a:cubicBezTo>
                    <a:pt x="125" y="64"/>
                    <a:pt x="125" y="64"/>
                    <a:pt x="125" y="64"/>
                  </a:cubicBezTo>
                  <a:cubicBezTo>
                    <a:pt x="125" y="31"/>
                    <a:pt x="98" y="4"/>
                    <a:pt x="65" y="4"/>
                  </a:cubicBezTo>
                  <a:cubicBezTo>
                    <a:pt x="65" y="4"/>
                    <a:pt x="65" y="4"/>
                    <a:pt x="65" y="4"/>
                  </a:cubicBezTo>
                  <a:cubicBezTo>
                    <a:pt x="98" y="4"/>
                    <a:pt x="125" y="31"/>
                    <a:pt x="125" y="64"/>
                  </a:cubicBezTo>
                  <a:close/>
                  <a:moveTo>
                    <a:pt x="65" y="121"/>
                  </a:moveTo>
                  <a:cubicBezTo>
                    <a:pt x="96" y="121"/>
                    <a:pt x="121" y="95"/>
                    <a:pt x="121" y="64"/>
                  </a:cubicBezTo>
                  <a:cubicBezTo>
                    <a:pt x="121" y="64"/>
                    <a:pt x="121" y="64"/>
                    <a:pt x="121" y="64"/>
                  </a:cubicBezTo>
                  <a:cubicBezTo>
                    <a:pt x="121" y="33"/>
                    <a:pt x="96" y="8"/>
                    <a:pt x="65" y="8"/>
                  </a:cubicBezTo>
                  <a:cubicBezTo>
                    <a:pt x="65" y="8"/>
                    <a:pt x="65" y="8"/>
                    <a:pt x="65" y="8"/>
                  </a:cubicBezTo>
                  <a:cubicBezTo>
                    <a:pt x="33" y="8"/>
                    <a:pt x="8" y="33"/>
                    <a:pt x="8" y="64"/>
                  </a:cubicBezTo>
                  <a:cubicBezTo>
                    <a:pt x="8" y="64"/>
                    <a:pt x="8" y="64"/>
                    <a:pt x="8" y="64"/>
                  </a:cubicBezTo>
                  <a:cubicBezTo>
                    <a:pt x="8" y="95"/>
                    <a:pt x="33" y="121"/>
                    <a:pt x="65" y="121"/>
                  </a:cubicBezTo>
                  <a:close/>
                  <a:moveTo>
                    <a:pt x="22" y="22"/>
                  </a:moveTo>
                  <a:cubicBezTo>
                    <a:pt x="33" y="11"/>
                    <a:pt x="47" y="4"/>
                    <a:pt x="63" y="4"/>
                  </a:cubicBezTo>
                  <a:cubicBezTo>
                    <a:pt x="63" y="4"/>
                    <a:pt x="63" y="4"/>
                    <a:pt x="63" y="4"/>
                  </a:cubicBezTo>
                  <a:cubicBezTo>
                    <a:pt x="47" y="4"/>
                    <a:pt x="33" y="11"/>
                    <a:pt x="22" y="22"/>
                  </a:cubicBezTo>
                  <a:close/>
                </a:path>
              </a:pathLst>
            </a:custGeom>
            <a:grpFill/>
            <a:ln w="9525">
              <a:solidFill>
                <a:srgbClr val="000000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8E5BB4"/>
                </a:solidFill>
              </a:endParaRPr>
            </a:p>
          </p:txBody>
        </p:sp>
        <p:sp>
          <p:nvSpPr>
            <p:cNvPr id="34" name="Freeform 1844"/>
            <p:cNvSpPr/>
            <p:nvPr/>
          </p:nvSpPr>
          <p:spPr bwMode="auto">
            <a:xfrm>
              <a:off x="7377114" y="5583238"/>
              <a:ext cx="22225" cy="19050"/>
            </a:xfrm>
            <a:custGeom>
              <a:avLst/>
              <a:gdLst>
                <a:gd name="T0" fmla="*/ 0 w 14"/>
                <a:gd name="T1" fmla="*/ 8 h 12"/>
                <a:gd name="T2" fmla="*/ 12 w 14"/>
                <a:gd name="T3" fmla="*/ 0 h 12"/>
                <a:gd name="T4" fmla="*/ 14 w 14"/>
                <a:gd name="T5" fmla="*/ 4 h 12"/>
                <a:gd name="T6" fmla="*/ 2 w 14"/>
                <a:gd name="T7" fmla="*/ 12 h 12"/>
                <a:gd name="T8" fmla="*/ 0 w 14"/>
                <a:gd name="T9" fmla="*/ 8 h 12"/>
                <a:gd name="T10" fmla="*/ 0 w 14"/>
                <a:gd name="T11" fmla="*/ 8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12">
                  <a:moveTo>
                    <a:pt x="0" y="8"/>
                  </a:moveTo>
                  <a:lnTo>
                    <a:pt x="12" y="0"/>
                  </a:lnTo>
                  <a:lnTo>
                    <a:pt x="14" y="4"/>
                  </a:lnTo>
                  <a:lnTo>
                    <a:pt x="2" y="12"/>
                  </a:lnTo>
                  <a:lnTo>
                    <a:pt x="0" y="8"/>
                  </a:lnTo>
                  <a:lnTo>
                    <a:pt x="0" y="8"/>
                  </a:lnTo>
                  <a:close/>
                </a:path>
              </a:pathLst>
            </a:custGeom>
            <a:grpFill/>
            <a:ln w="9525">
              <a:solidFill>
                <a:srgbClr val="000000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8E5BB4"/>
                </a:solidFill>
              </a:endParaRPr>
            </a:p>
          </p:txBody>
        </p:sp>
        <p:sp>
          <p:nvSpPr>
            <p:cNvPr id="35" name="Freeform 1845"/>
            <p:cNvSpPr/>
            <p:nvPr/>
          </p:nvSpPr>
          <p:spPr bwMode="auto">
            <a:xfrm>
              <a:off x="7372352" y="5580063"/>
              <a:ext cx="33338" cy="25400"/>
            </a:xfrm>
            <a:custGeom>
              <a:avLst/>
              <a:gdLst>
                <a:gd name="T0" fmla="*/ 1 w 21"/>
                <a:gd name="T1" fmla="*/ 11 h 16"/>
                <a:gd name="T2" fmla="*/ 3 w 21"/>
                <a:gd name="T3" fmla="*/ 10 h 16"/>
                <a:gd name="T4" fmla="*/ 4 w 21"/>
                <a:gd name="T5" fmla="*/ 12 h 16"/>
                <a:gd name="T6" fmla="*/ 3 w 21"/>
                <a:gd name="T7" fmla="*/ 10 h 16"/>
                <a:gd name="T8" fmla="*/ 1 w 21"/>
                <a:gd name="T9" fmla="*/ 11 h 16"/>
                <a:gd name="T10" fmla="*/ 0 w 21"/>
                <a:gd name="T11" fmla="*/ 9 h 16"/>
                <a:gd name="T12" fmla="*/ 16 w 21"/>
                <a:gd name="T13" fmla="*/ 0 h 16"/>
                <a:gd name="T14" fmla="*/ 21 w 21"/>
                <a:gd name="T15" fmla="*/ 8 h 16"/>
                <a:gd name="T16" fmla="*/ 4 w 21"/>
                <a:gd name="T17" fmla="*/ 16 h 16"/>
                <a:gd name="T18" fmla="*/ 1 w 21"/>
                <a:gd name="T19" fmla="*/ 11 h 16"/>
                <a:gd name="T20" fmla="*/ 1 w 21"/>
                <a:gd name="T21" fmla="*/ 1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" h="16">
                  <a:moveTo>
                    <a:pt x="1" y="11"/>
                  </a:moveTo>
                  <a:lnTo>
                    <a:pt x="3" y="10"/>
                  </a:lnTo>
                  <a:lnTo>
                    <a:pt x="4" y="12"/>
                  </a:lnTo>
                  <a:lnTo>
                    <a:pt x="3" y="10"/>
                  </a:lnTo>
                  <a:lnTo>
                    <a:pt x="1" y="11"/>
                  </a:lnTo>
                  <a:lnTo>
                    <a:pt x="0" y="9"/>
                  </a:lnTo>
                  <a:lnTo>
                    <a:pt x="16" y="0"/>
                  </a:lnTo>
                  <a:lnTo>
                    <a:pt x="21" y="8"/>
                  </a:lnTo>
                  <a:lnTo>
                    <a:pt x="4" y="16"/>
                  </a:lnTo>
                  <a:lnTo>
                    <a:pt x="1" y="11"/>
                  </a:lnTo>
                  <a:lnTo>
                    <a:pt x="1" y="11"/>
                  </a:lnTo>
                  <a:close/>
                </a:path>
              </a:pathLst>
            </a:custGeom>
            <a:grpFill/>
            <a:ln w="9525">
              <a:solidFill>
                <a:srgbClr val="000000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8E5BB4"/>
                </a:solidFill>
              </a:endParaRPr>
            </a:p>
          </p:txBody>
        </p:sp>
        <p:sp>
          <p:nvSpPr>
            <p:cNvPr id="36" name="Freeform 1846"/>
            <p:cNvSpPr/>
            <p:nvPr/>
          </p:nvSpPr>
          <p:spPr bwMode="auto">
            <a:xfrm>
              <a:off x="7413627" y="5589588"/>
              <a:ext cx="84138" cy="58738"/>
            </a:xfrm>
            <a:custGeom>
              <a:avLst/>
              <a:gdLst>
                <a:gd name="T0" fmla="*/ 0 w 48"/>
                <a:gd name="T1" fmla="*/ 30 h 33"/>
                <a:gd name="T2" fmla="*/ 0 w 48"/>
                <a:gd name="T3" fmla="*/ 30 h 33"/>
                <a:gd name="T4" fmla="*/ 2 w 48"/>
                <a:gd name="T5" fmla="*/ 26 h 33"/>
                <a:gd name="T6" fmla="*/ 5 w 48"/>
                <a:gd name="T7" fmla="*/ 28 h 33"/>
                <a:gd name="T8" fmla="*/ 5 w 48"/>
                <a:gd name="T9" fmla="*/ 28 h 33"/>
                <a:gd name="T10" fmla="*/ 13 w 48"/>
                <a:gd name="T11" fmla="*/ 29 h 33"/>
                <a:gd name="T12" fmla="*/ 13 w 48"/>
                <a:gd name="T13" fmla="*/ 29 h 33"/>
                <a:gd name="T14" fmla="*/ 23 w 48"/>
                <a:gd name="T15" fmla="*/ 26 h 33"/>
                <a:gd name="T16" fmla="*/ 23 w 48"/>
                <a:gd name="T17" fmla="*/ 26 h 33"/>
                <a:gd name="T18" fmla="*/ 37 w 48"/>
                <a:gd name="T19" fmla="*/ 11 h 33"/>
                <a:gd name="T20" fmla="*/ 37 w 48"/>
                <a:gd name="T21" fmla="*/ 11 h 33"/>
                <a:gd name="T22" fmla="*/ 44 w 48"/>
                <a:gd name="T23" fmla="*/ 0 h 33"/>
                <a:gd name="T24" fmla="*/ 44 w 48"/>
                <a:gd name="T25" fmla="*/ 0 h 33"/>
                <a:gd name="T26" fmla="*/ 48 w 48"/>
                <a:gd name="T27" fmla="*/ 3 h 33"/>
                <a:gd name="T28" fmla="*/ 25 w 48"/>
                <a:gd name="T29" fmla="*/ 30 h 33"/>
                <a:gd name="T30" fmla="*/ 25 w 48"/>
                <a:gd name="T31" fmla="*/ 30 h 33"/>
                <a:gd name="T32" fmla="*/ 13 w 48"/>
                <a:gd name="T33" fmla="*/ 33 h 33"/>
                <a:gd name="T34" fmla="*/ 13 w 48"/>
                <a:gd name="T35" fmla="*/ 33 h 33"/>
                <a:gd name="T36" fmla="*/ 0 w 48"/>
                <a:gd name="T37" fmla="*/ 3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8" h="33">
                  <a:moveTo>
                    <a:pt x="0" y="30"/>
                  </a:moveTo>
                  <a:cubicBezTo>
                    <a:pt x="0" y="30"/>
                    <a:pt x="0" y="30"/>
                    <a:pt x="0" y="30"/>
                  </a:cubicBezTo>
                  <a:cubicBezTo>
                    <a:pt x="2" y="26"/>
                    <a:pt x="2" y="26"/>
                    <a:pt x="2" y="26"/>
                  </a:cubicBezTo>
                  <a:cubicBezTo>
                    <a:pt x="2" y="26"/>
                    <a:pt x="3" y="27"/>
                    <a:pt x="5" y="28"/>
                  </a:cubicBezTo>
                  <a:cubicBezTo>
                    <a:pt x="5" y="28"/>
                    <a:pt x="5" y="28"/>
                    <a:pt x="5" y="28"/>
                  </a:cubicBezTo>
                  <a:cubicBezTo>
                    <a:pt x="7" y="28"/>
                    <a:pt x="10" y="29"/>
                    <a:pt x="13" y="29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7" y="29"/>
                    <a:pt x="20" y="28"/>
                    <a:pt x="23" y="26"/>
                  </a:cubicBezTo>
                  <a:cubicBezTo>
                    <a:pt x="23" y="26"/>
                    <a:pt x="23" y="26"/>
                    <a:pt x="23" y="26"/>
                  </a:cubicBezTo>
                  <a:cubicBezTo>
                    <a:pt x="27" y="23"/>
                    <a:pt x="33" y="17"/>
                    <a:pt x="37" y="11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41" y="5"/>
                    <a:pt x="44" y="0"/>
                    <a:pt x="44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8" y="3"/>
                    <a:pt x="35" y="22"/>
                    <a:pt x="25" y="30"/>
                  </a:cubicBezTo>
                  <a:cubicBezTo>
                    <a:pt x="25" y="30"/>
                    <a:pt x="25" y="30"/>
                    <a:pt x="25" y="30"/>
                  </a:cubicBezTo>
                  <a:cubicBezTo>
                    <a:pt x="21" y="32"/>
                    <a:pt x="17" y="33"/>
                    <a:pt x="13" y="33"/>
                  </a:cubicBezTo>
                  <a:cubicBezTo>
                    <a:pt x="13" y="33"/>
                    <a:pt x="13" y="33"/>
                    <a:pt x="13" y="33"/>
                  </a:cubicBezTo>
                  <a:cubicBezTo>
                    <a:pt x="6" y="33"/>
                    <a:pt x="0" y="30"/>
                    <a:pt x="0" y="30"/>
                  </a:cubicBezTo>
                  <a:close/>
                </a:path>
              </a:pathLst>
            </a:custGeom>
            <a:grpFill/>
            <a:ln w="9525">
              <a:solidFill>
                <a:srgbClr val="000000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8E5BB4"/>
                </a:solidFill>
              </a:endParaRPr>
            </a:p>
          </p:txBody>
        </p:sp>
        <p:sp>
          <p:nvSpPr>
            <p:cNvPr id="37" name="Freeform 1847"/>
            <p:cNvSpPr>
              <a:spLocks noEditPoints="1"/>
            </p:cNvSpPr>
            <p:nvPr/>
          </p:nvSpPr>
          <p:spPr bwMode="auto">
            <a:xfrm>
              <a:off x="7410452" y="5586413"/>
              <a:ext cx="92075" cy="65088"/>
            </a:xfrm>
            <a:custGeom>
              <a:avLst/>
              <a:gdLst>
                <a:gd name="T0" fmla="*/ 1 w 53"/>
                <a:gd name="T1" fmla="*/ 33 h 37"/>
                <a:gd name="T2" fmla="*/ 0 w 53"/>
                <a:gd name="T3" fmla="*/ 31 h 37"/>
                <a:gd name="T4" fmla="*/ 2 w 53"/>
                <a:gd name="T5" fmla="*/ 27 h 37"/>
                <a:gd name="T6" fmla="*/ 4 w 53"/>
                <a:gd name="T7" fmla="*/ 26 h 37"/>
                <a:gd name="T8" fmla="*/ 4 w 53"/>
                <a:gd name="T9" fmla="*/ 26 h 37"/>
                <a:gd name="T10" fmla="*/ 4 w 53"/>
                <a:gd name="T11" fmla="*/ 26 h 37"/>
                <a:gd name="T12" fmla="*/ 4 w 53"/>
                <a:gd name="T13" fmla="*/ 26 h 37"/>
                <a:gd name="T14" fmla="*/ 5 w 53"/>
                <a:gd name="T15" fmla="*/ 26 h 37"/>
                <a:gd name="T16" fmla="*/ 5 w 53"/>
                <a:gd name="T17" fmla="*/ 26 h 37"/>
                <a:gd name="T18" fmla="*/ 5 w 53"/>
                <a:gd name="T19" fmla="*/ 27 h 37"/>
                <a:gd name="T20" fmla="*/ 8 w 53"/>
                <a:gd name="T21" fmla="*/ 28 h 37"/>
                <a:gd name="T22" fmla="*/ 15 w 53"/>
                <a:gd name="T23" fmla="*/ 29 h 37"/>
                <a:gd name="T24" fmla="*/ 15 w 53"/>
                <a:gd name="T25" fmla="*/ 29 h 37"/>
                <a:gd name="T26" fmla="*/ 16 w 53"/>
                <a:gd name="T27" fmla="*/ 29 h 37"/>
                <a:gd name="T28" fmla="*/ 24 w 53"/>
                <a:gd name="T29" fmla="*/ 27 h 37"/>
                <a:gd name="T30" fmla="*/ 37 w 53"/>
                <a:gd name="T31" fmla="*/ 12 h 37"/>
                <a:gd name="T32" fmla="*/ 45 w 53"/>
                <a:gd name="T33" fmla="*/ 1 h 37"/>
                <a:gd name="T34" fmla="*/ 45 w 53"/>
                <a:gd name="T35" fmla="*/ 1 h 37"/>
                <a:gd name="T36" fmla="*/ 53 w 53"/>
                <a:gd name="T37" fmla="*/ 4 h 37"/>
                <a:gd name="T38" fmla="*/ 51 w 53"/>
                <a:gd name="T39" fmla="*/ 6 h 37"/>
                <a:gd name="T40" fmla="*/ 51 w 53"/>
                <a:gd name="T41" fmla="*/ 7 h 37"/>
                <a:gd name="T42" fmla="*/ 49 w 53"/>
                <a:gd name="T43" fmla="*/ 9 h 37"/>
                <a:gd name="T44" fmla="*/ 44 w 53"/>
                <a:gd name="T45" fmla="*/ 17 h 37"/>
                <a:gd name="T46" fmla="*/ 28 w 53"/>
                <a:gd name="T47" fmla="*/ 33 h 37"/>
                <a:gd name="T48" fmla="*/ 15 w 53"/>
                <a:gd name="T49" fmla="*/ 37 h 37"/>
                <a:gd name="T50" fmla="*/ 1 w 53"/>
                <a:gd name="T51" fmla="*/ 34 h 37"/>
                <a:gd name="T52" fmla="*/ 2 w 53"/>
                <a:gd name="T53" fmla="*/ 32 h 37"/>
                <a:gd name="T54" fmla="*/ 15 w 53"/>
                <a:gd name="T55" fmla="*/ 33 h 37"/>
                <a:gd name="T56" fmla="*/ 22 w 53"/>
                <a:gd name="T57" fmla="*/ 32 h 37"/>
                <a:gd name="T58" fmla="*/ 15 w 53"/>
                <a:gd name="T59" fmla="*/ 33 h 37"/>
                <a:gd name="T60" fmla="*/ 15 w 53"/>
                <a:gd name="T61" fmla="*/ 33 h 37"/>
                <a:gd name="T62" fmla="*/ 14 w 53"/>
                <a:gd name="T63" fmla="*/ 33 h 37"/>
                <a:gd name="T64" fmla="*/ 11 w 53"/>
                <a:gd name="T65" fmla="*/ 32 h 37"/>
                <a:gd name="T66" fmla="*/ 7 w 53"/>
                <a:gd name="T67" fmla="*/ 31 h 37"/>
                <a:gd name="T68" fmla="*/ 5 w 53"/>
                <a:gd name="T69" fmla="*/ 31 h 37"/>
                <a:gd name="T70" fmla="*/ 11 w 53"/>
                <a:gd name="T71" fmla="*/ 32 h 37"/>
                <a:gd name="T72" fmla="*/ 22 w 53"/>
                <a:gd name="T73" fmla="*/ 32 h 37"/>
                <a:gd name="T74" fmla="*/ 22 w 53"/>
                <a:gd name="T75" fmla="*/ 32 h 37"/>
                <a:gd name="T76" fmla="*/ 3 w 53"/>
                <a:gd name="T77" fmla="*/ 30 h 37"/>
                <a:gd name="T78" fmla="*/ 3 w 53"/>
                <a:gd name="T79" fmla="*/ 30 h 37"/>
                <a:gd name="T80" fmla="*/ 3 w 53"/>
                <a:gd name="T81" fmla="*/ 30 h 37"/>
                <a:gd name="T82" fmla="*/ 3 w 53"/>
                <a:gd name="T83" fmla="*/ 30 h 37"/>
                <a:gd name="T84" fmla="*/ 2 w 53"/>
                <a:gd name="T85" fmla="*/ 29 h 37"/>
                <a:gd name="T86" fmla="*/ 2 w 53"/>
                <a:gd name="T87" fmla="*/ 29 h 37"/>
                <a:gd name="T88" fmla="*/ 41 w 53"/>
                <a:gd name="T89" fmla="*/ 14 h 37"/>
                <a:gd name="T90" fmla="*/ 39 w 53"/>
                <a:gd name="T91" fmla="*/ 17 h 37"/>
                <a:gd name="T92" fmla="*/ 46 w 53"/>
                <a:gd name="T93" fmla="*/ 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3" h="37">
                  <a:moveTo>
                    <a:pt x="1" y="34"/>
                  </a:moveTo>
                  <a:cubicBezTo>
                    <a:pt x="1" y="33"/>
                    <a:pt x="1" y="33"/>
                    <a:pt x="1" y="33"/>
                  </a:cubicBezTo>
                  <a:cubicBezTo>
                    <a:pt x="1" y="31"/>
                    <a:pt x="1" y="31"/>
                    <a:pt x="1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2" y="27"/>
                    <a:pt x="2" y="27"/>
                    <a:pt x="2" y="27"/>
                  </a:cubicBezTo>
                  <a:cubicBezTo>
                    <a:pt x="2" y="27"/>
                    <a:pt x="2" y="27"/>
                    <a:pt x="2" y="27"/>
                  </a:cubicBezTo>
                  <a:cubicBezTo>
                    <a:pt x="2" y="27"/>
                    <a:pt x="2" y="27"/>
                    <a:pt x="2" y="27"/>
                  </a:cubicBezTo>
                  <a:cubicBezTo>
                    <a:pt x="3" y="26"/>
                    <a:pt x="3" y="26"/>
                    <a:pt x="4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4" y="26"/>
                    <a:pt x="4" y="26"/>
                    <a:pt x="5" y="26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5" y="26"/>
                    <a:pt x="5" y="27"/>
                    <a:pt x="5" y="27"/>
                  </a:cubicBezTo>
                  <a:cubicBezTo>
                    <a:pt x="5" y="27"/>
                    <a:pt x="5" y="27"/>
                    <a:pt x="5" y="27"/>
                  </a:cubicBezTo>
                  <a:cubicBezTo>
                    <a:pt x="6" y="27"/>
                    <a:pt x="7" y="27"/>
                    <a:pt x="8" y="28"/>
                  </a:cubicBezTo>
                  <a:cubicBezTo>
                    <a:pt x="8" y="28"/>
                    <a:pt x="8" y="28"/>
                    <a:pt x="8" y="28"/>
                  </a:cubicBezTo>
                  <a:cubicBezTo>
                    <a:pt x="10" y="28"/>
                    <a:pt x="13" y="29"/>
                    <a:pt x="15" y="29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5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8" y="29"/>
                    <a:pt x="21" y="28"/>
                    <a:pt x="24" y="27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8" y="24"/>
                    <a:pt x="33" y="17"/>
                    <a:pt x="37" y="12"/>
                  </a:cubicBezTo>
                  <a:cubicBezTo>
                    <a:pt x="37" y="12"/>
                    <a:pt x="37" y="12"/>
                    <a:pt x="37" y="12"/>
                  </a:cubicBezTo>
                  <a:cubicBezTo>
                    <a:pt x="42" y="6"/>
                    <a:pt x="45" y="1"/>
                    <a:pt x="45" y="1"/>
                  </a:cubicBezTo>
                  <a:cubicBezTo>
                    <a:pt x="45" y="1"/>
                    <a:pt x="45" y="1"/>
                    <a:pt x="45" y="1"/>
                  </a:cubicBezTo>
                  <a:cubicBezTo>
                    <a:pt x="45" y="1"/>
                    <a:pt x="45" y="1"/>
                    <a:pt x="45" y="1"/>
                  </a:cubicBezTo>
                  <a:cubicBezTo>
                    <a:pt x="45" y="1"/>
                    <a:pt x="45" y="1"/>
                    <a:pt x="45" y="1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53" y="4"/>
                    <a:pt x="53" y="4"/>
                    <a:pt x="53" y="4"/>
                  </a:cubicBezTo>
                  <a:cubicBezTo>
                    <a:pt x="51" y="6"/>
                    <a:pt x="51" y="6"/>
                    <a:pt x="51" y="6"/>
                  </a:cubicBezTo>
                  <a:cubicBezTo>
                    <a:pt x="51" y="6"/>
                    <a:pt x="51" y="6"/>
                    <a:pt x="51" y="6"/>
                  </a:cubicBezTo>
                  <a:cubicBezTo>
                    <a:pt x="51" y="6"/>
                    <a:pt x="51" y="6"/>
                    <a:pt x="51" y="6"/>
                  </a:cubicBezTo>
                  <a:cubicBezTo>
                    <a:pt x="51" y="6"/>
                    <a:pt x="51" y="6"/>
                    <a:pt x="51" y="7"/>
                  </a:cubicBezTo>
                  <a:cubicBezTo>
                    <a:pt x="51" y="7"/>
                    <a:pt x="51" y="7"/>
                    <a:pt x="51" y="7"/>
                  </a:cubicBezTo>
                  <a:cubicBezTo>
                    <a:pt x="50" y="7"/>
                    <a:pt x="50" y="8"/>
                    <a:pt x="49" y="9"/>
                  </a:cubicBezTo>
                  <a:cubicBezTo>
                    <a:pt x="49" y="9"/>
                    <a:pt x="49" y="9"/>
                    <a:pt x="49" y="9"/>
                  </a:cubicBezTo>
                  <a:cubicBezTo>
                    <a:pt x="48" y="11"/>
                    <a:pt x="46" y="14"/>
                    <a:pt x="44" y="17"/>
                  </a:cubicBezTo>
                  <a:cubicBezTo>
                    <a:pt x="44" y="17"/>
                    <a:pt x="44" y="17"/>
                    <a:pt x="44" y="17"/>
                  </a:cubicBezTo>
                  <a:cubicBezTo>
                    <a:pt x="39" y="22"/>
                    <a:pt x="34" y="29"/>
                    <a:pt x="28" y="33"/>
                  </a:cubicBezTo>
                  <a:cubicBezTo>
                    <a:pt x="28" y="33"/>
                    <a:pt x="28" y="33"/>
                    <a:pt x="28" y="33"/>
                  </a:cubicBezTo>
                  <a:cubicBezTo>
                    <a:pt x="24" y="36"/>
                    <a:pt x="19" y="37"/>
                    <a:pt x="15" y="37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8" y="37"/>
                    <a:pt x="2" y="34"/>
                    <a:pt x="1" y="34"/>
                  </a:cubicBezTo>
                  <a:close/>
                  <a:moveTo>
                    <a:pt x="1" y="34"/>
                  </a:moveTo>
                  <a:cubicBezTo>
                    <a:pt x="2" y="32"/>
                    <a:pt x="2" y="32"/>
                    <a:pt x="2" y="32"/>
                  </a:cubicBezTo>
                  <a:cubicBezTo>
                    <a:pt x="1" y="34"/>
                    <a:pt x="1" y="34"/>
                    <a:pt x="1" y="34"/>
                  </a:cubicBezTo>
                  <a:close/>
                  <a:moveTo>
                    <a:pt x="15" y="33"/>
                  </a:moveTo>
                  <a:cubicBezTo>
                    <a:pt x="17" y="33"/>
                    <a:pt x="20" y="33"/>
                    <a:pt x="22" y="32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20" y="33"/>
                    <a:pt x="17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5" y="33"/>
                    <a:pt x="15" y="33"/>
                    <a:pt x="15" y="33"/>
                  </a:cubicBezTo>
                  <a:close/>
                  <a:moveTo>
                    <a:pt x="11" y="32"/>
                  </a:moveTo>
                  <a:cubicBezTo>
                    <a:pt x="9" y="32"/>
                    <a:pt x="8" y="32"/>
                    <a:pt x="7" y="31"/>
                  </a:cubicBezTo>
                  <a:cubicBezTo>
                    <a:pt x="7" y="31"/>
                    <a:pt x="7" y="31"/>
                    <a:pt x="7" y="31"/>
                  </a:cubicBezTo>
                  <a:cubicBezTo>
                    <a:pt x="6" y="31"/>
                    <a:pt x="5" y="31"/>
                    <a:pt x="5" y="31"/>
                  </a:cubicBezTo>
                  <a:cubicBezTo>
                    <a:pt x="5" y="31"/>
                    <a:pt x="5" y="31"/>
                    <a:pt x="5" y="31"/>
                  </a:cubicBezTo>
                  <a:cubicBezTo>
                    <a:pt x="5" y="31"/>
                    <a:pt x="5" y="31"/>
                    <a:pt x="5" y="31"/>
                  </a:cubicBezTo>
                  <a:cubicBezTo>
                    <a:pt x="6" y="31"/>
                    <a:pt x="8" y="32"/>
                    <a:pt x="11" y="32"/>
                  </a:cubicBezTo>
                  <a:close/>
                  <a:moveTo>
                    <a:pt x="22" y="32"/>
                  </a:moveTo>
                  <a:cubicBezTo>
                    <a:pt x="22" y="32"/>
                    <a:pt x="22" y="32"/>
                    <a:pt x="22" y="32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22" y="32"/>
                    <a:pt x="22" y="32"/>
                    <a:pt x="22" y="32"/>
                  </a:cubicBezTo>
                  <a:close/>
                  <a:moveTo>
                    <a:pt x="3" y="30"/>
                  </a:moveTo>
                  <a:cubicBezTo>
                    <a:pt x="3" y="30"/>
                    <a:pt x="3" y="30"/>
                    <a:pt x="3" y="30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3" y="30"/>
                    <a:pt x="3" y="30"/>
                    <a:pt x="3" y="30"/>
                  </a:cubicBezTo>
                  <a:close/>
                  <a:moveTo>
                    <a:pt x="2" y="29"/>
                  </a:moveTo>
                  <a:cubicBezTo>
                    <a:pt x="2" y="29"/>
                    <a:pt x="2" y="29"/>
                    <a:pt x="2" y="29"/>
                  </a:cubicBezTo>
                  <a:cubicBezTo>
                    <a:pt x="2" y="29"/>
                    <a:pt x="2" y="29"/>
                    <a:pt x="2" y="29"/>
                  </a:cubicBezTo>
                  <a:cubicBezTo>
                    <a:pt x="2" y="29"/>
                    <a:pt x="2" y="29"/>
                    <a:pt x="2" y="29"/>
                  </a:cubicBezTo>
                  <a:close/>
                  <a:moveTo>
                    <a:pt x="41" y="14"/>
                  </a:moveTo>
                  <a:cubicBezTo>
                    <a:pt x="40" y="15"/>
                    <a:pt x="39" y="16"/>
                    <a:pt x="39" y="17"/>
                  </a:cubicBezTo>
                  <a:cubicBezTo>
                    <a:pt x="39" y="17"/>
                    <a:pt x="39" y="17"/>
                    <a:pt x="39" y="17"/>
                  </a:cubicBezTo>
                  <a:cubicBezTo>
                    <a:pt x="41" y="13"/>
                    <a:pt x="44" y="10"/>
                    <a:pt x="46" y="7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4" y="9"/>
                    <a:pt x="43" y="11"/>
                    <a:pt x="41" y="14"/>
                  </a:cubicBezTo>
                  <a:close/>
                </a:path>
              </a:pathLst>
            </a:custGeom>
            <a:grpFill/>
            <a:ln w="9525">
              <a:solidFill>
                <a:srgbClr val="000000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8E5BB4"/>
                </a:solidFill>
              </a:endParaRPr>
            </a:p>
          </p:txBody>
        </p:sp>
        <p:sp>
          <p:nvSpPr>
            <p:cNvPr id="38" name="Freeform 1848"/>
            <p:cNvSpPr/>
            <p:nvPr/>
          </p:nvSpPr>
          <p:spPr bwMode="auto">
            <a:xfrm>
              <a:off x="7483477" y="5580063"/>
              <a:ext cx="17463" cy="15875"/>
            </a:xfrm>
            <a:custGeom>
              <a:avLst/>
              <a:gdLst>
                <a:gd name="T0" fmla="*/ 0 w 11"/>
                <a:gd name="T1" fmla="*/ 3 h 10"/>
                <a:gd name="T2" fmla="*/ 3 w 11"/>
                <a:gd name="T3" fmla="*/ 0 h 10"/>
                <a:gd name="T4" fmla="*/ 11 w 11"/>
                <a:gd name="T5" fmla="*/ 6 h 10"/>
                <a:gd name="T6" fmla="*/ 8 w 11"/>
                <a:gd name="T7" fmla="*/ 10 h 10"/>
                <a:gd name="T8" fmla="*/ 0 w 11"/>
                <a:gd name="T9" fmla="*/ 3 h 10"/>
                <a:gd name="T10" fmla="*/ 0 w 11"/>
                <a:gd name="T11" fmla="*/ 3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10">
                  <a:moveTo>
                    <a:pt x="0" y="3"/>
                  </a:moveTo>
                  <a:lnTo>
                    <a:pt x="3" y="0"/>
                  </a:lnTo>
                  <a:lnTo>
                    <a:pt x="11" y="6"/>
                  </a:lnTo>
                  <a:lnTo>
                    <a:pt x="8" y="10"/>
                  </a:lnTo>
                  <a:lnTo>
                    <a:pt x="0" y="3"/>
                  </a:lnTo>
                  <a:lnTo>
                    <a:pt x="0" y="3"/>
                  </a:lnTo>
                  <a:close/>
                </a:path>
              </a:pathLst>
            </a:custGeom>
            <a:grpFill/>
            <a:ln w="9525">
              <a:solidFill>
                <a:srgbClr val="000000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8E5BB4"/>
                </a:solidFill>
              </a:endParaRPr>
            </a:p>
          </p:txBody>
        </p:sp>
        <p:sp>
          <p:nvSpPr>
            <p:cNvPr id="39" name="Freeform 1849"/>
            <p:cNvSpPr>
              <a:spLocks noEditPoints="1"/>
            </p:cNvSpPr>
            <p:nvPr/>
          </p:nvSpPr>
          <p:spPr bwMode="auto">
            <a:xfrm>
              <a:off x="7478714" y="5575301"/>
              <a:ext cx="26988" cy="25400"/>
            </a:xfrm>
            <a:custGeom>
              <a:avLst/>
              <a:gdLst>
                <a:gd name="T0" fmla="*/ 2 w 17"/>
                <a:gd name="T1" fmla="*/ 7 h 16"/>
                <a:gd name="T2" fmla="*/ 3 w 17"/>
                <a:gd name="T3" fmla="*/ 6 h 16"/>
                <a:gd name="T4" fmla="*/ 5 w 17"/>
                <a:gd name="T5" fmla="*/ 7 h 16"/>
                <a:gd name="T6" fmla="*/ 3 w 17"/>
                <a:gd name="T7" fmla="*/ 6 h 16"/>
                <a:gd name="T8" fmla="*/ 2 w 17"/>
                <a:gd name="T9" fmla="*/ 7 h 16"/>
                <a:gd name="T10" fmla="*/ 0 w 17"/>
                <a:gd name="T11" fmla="*/ 6 h 16"/>
                <a:gd name="T12" fmla="*/ 6 w 17"/>
                <a:gd name="T13" fmla="*/ 0 h 16"/>
                <a:gd name="T14" fmla="*/ 17 w 17"/>
                <a:gd name="T15" fmla="*/ 9 h 16"/>
                <a:gd name="T16" fmla="*/ 11 w 17"/>
                <a:gd name="T17" fmla="*/ 16 h 16"/>
                <a:gd name="T18" fmla="*/ 2 w 17"/>
                <a:gd name="T19" fmla="*/ 7 h 16"/>
                <a:gd name="T20" fmla="*/ 2 w 17"/>
                <a:gd name="T21" fmla="*/ 7 h 16"/>
                <a:gd name="T22" fmla="*/ 11 w 17"/>
                <a:gd name="T23" fmla="*/ 11 h 16"/>
                <a:gd name="T24" fmla="*/ 11 w 17"/>
                <a:gd name="T25" fmla="*/ 11 h 16"/>
                <a:gd name="T26" fmla="*/ 8 w 17"/>
                <a:gd name="T27" fmla="*/ 6 h 16"/>
                <a:gd name="T28" fmla="*/ 11 w 17"/>
                <a:gd name="T29" fmla="*/ 11 h 16"/>
                <a:gd name="T30" fmla="*/ 11 w 17"/>
                <a:gd name="T31" fmla="*/ 1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7" h="16">
                  <a:moveTo>
                    <a:pt x="2" y="7"/>
                  </a:moveTo>
                  <a:lnTo>
                    <a:pt x="3" y="6"/>
                  </a:lnTo>
                  <a:lnTo>
                    <a:pt x="5" y="7"/>
                  </a:lnTo>
                  <a:lnTo>
                    <a:pt x="3" y="6"/>
                  </a:lnTo>
                  <a:lnTo>
                    <a:pt x="2" y="7"/>
                  </a:lnTo>
                  <a:lnTo>
                    <a:pt x="0" y="6"/>
                  </a:lnTo>
                  <a:lnTo>
                    <a:pt x="6" y="0"/>
                  </a:lnTo>
                  <a:lnTo>
                    <a:pt x="17" y="9"/>
                  </a:lnTo>
                  <a:lnTo>
                    <a:pt x="11" y="16"/>
                  </a:lnTo>
                  <a:lnTo>
                    <a:pt x="2" y="7"/>
                  </a:lnTo>
                  <a:lnTo>
                    <a:pt x="2" y="7"/>
                  </a:lnTo>
                  <a:close/>
                  <a:moveTo>
                    <a:pt x="11" y="11"/>
                  </a:moveTo>
                  <a:lnTo>
                    <a:pt x="11" y="11"/>
                  </a:lnTo>
                  <a:lnTo>
                    <a:pt x="8" y="6"/>
                  </a:lnTo>
                  <a:lnTo>
                    <a:pt x="11" y="11"/>
                  </a:lnTo>
                  <a:lnTo>
                    <a:pt x="11" y="11"/>
                  </a:lnTo>
                  <a:close/>
                </a:path>
              </a:pathLst>
            </a:custGeom>
            <a:grpFill/>
            <a:ln w="9525">
              <a:solidFill>
                <a:srgbClr val="000000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8E5BB4"/>
                </a:solidFill>
              </a:endParaRPr>
            </a:p>
          </p:txBody>
        </p:sp>
        <p:sp>
          <p:nvSpPr>
            <p:cNvPr id="40" name="Freeform 1850"/>
            <p:cNvSpPr/>
            <p:nvPr/>
          </p:nvSpPr>
          <p:spPr bwMode="auto">
            <a:xfrm>
              <a:off x="7410452" y="5438776"/>
              <a:ext cx="36513" cy="58738"/>
            </a:xfrm>
            <a:custGeom>
              <a:avLst/>
              <a:gdLst>
                <a:gd name="T0" fmla="*/ 10 w 21"/>
                <a:gd name="T1" fmla="*/ 29 h 34"/>
                <a:gd name="T2" fmla="*/ 0 w 21"/>
                <a:gd name="T3" fmla="*/ 15 h 34"/>
                <a:gd name="T4" fmla="*/ 0 w 21"/>
                <a:gd name="T5" fmla="*/ 15 h 34"/>
                <a:gd name="T6" fmla="*/ 1 w 21"/>
                <a:gd name="T7" fmla="*/ 9 h 34"/>
                <a:gd name="T8" fmla="*/ 1 w 21"/>
                <a:gd name="T9" fmla="*/ 9 h 34"/>
                <a:gd name="T10" fmla="*/ 5 w 21"/>
                <a:gd name="T11" fmla="*/ 2 h 34"/>
                <a:gd name="T12" fmla="*/ 5 w 21"/>
                <a:gd name="T13" fmla="*/ 2 h 34"/>
                <a:gd name="T14" fmla="*/ 7 w 21"/>
                <a:gd name="T15" fmla="*/ 0 h 34"/>
                <a:gd name="T16" fmla="*/ 7 w 21"/>
                <a:gd name="T17" fmla="*/ 0 h 34"/>
                <a:gd name="T18" fmla="*/ 9 w 21"/>
                <a:gd name="T19" fmla="*/ 0 h 34"/>
                <a:gd name="T20" fmla="*/ 9 w 21"/>
                <a:gd name="T21" fmla="*/ 0 h 34"/>
                <a:gd name="T22" fmla="*/ 10 w 21"/>
                <a:gd name="T23" fmla="*/ 0 h 34"/>
                <a:gd name="T24" fmla="*/ 10 w 21"/>
                <a:gd name="T25" fmla="*/ 0 h 34"/>
                <a:gd name="T26" fmla="*/ 11 w 21"/>
                <a:gd name="T27" fmla="*/ 0 h 34"/>
                <a:gd name="T28" fmla="*/ 11 w 21"/>
                <a:gd name="T29" fmla="*/ 0 h 34"/>
                <a:gd name="T30" fmla="*/ 17 w 21"/>
                <a:gd name="T31" fmla="*/ 0 h 34"/>
                <a:gd name="T32" fmla="*/ 17 w 21"/>
                <a:gd name="T33" fmla="*/ 4 h 34"/>
                <a:gd name="T34" fmla="*/ 11 w 21"/>
                <a:gd name="T35" fmla="*/ 4 h 34"/>
                <a:gd name="T36" fmla="*/ 10 w 21"/>
                <a:gd name="T37" fmla="*/ 4 h 34"/>
                <a:gd name="T38" fmla="*/ 10 w 21"/>
                <a:gd name="T39" fmla="*/ 4 h 34"/>
                <a:gd name="T40" fmla="*/ 8 w 21"/>
                <a:gd name="T41" fmla="*/ 4 h 34"/>
                <a:gd name="T42" fmla="*/ 8 w 21"/>
                <a:gd name="T43" fmla="*/ 4 h 34"/>
                <a:gd name="T44" fmla="*/ 8 w 21"/>
                <a:gd name="T45" fmla="*/ 4 h 34"/>
                <a:gd name="T46" fmla="*/ 8 w 21"/>
                <a:gd name="T47" fmla="*/ 4 h 34"/>
                <a:gd name="T48" fmla="*/ 4 w 21"/>
                <a:gd name="T49" fmla="*/ 11 h 34"/>
                <a:gd name="T50" fmla="*/ 4 w 21"/>
                <a:gd name="T51" fmla="*/ 11 h 34"/>
                <a:gd name="T52" fmla="*/ 4 w 21"/>
                <a:gd name="T53" fmla="*/ 15 h 34"/>
                <a:gd name="T54" fmla="*/ 4 w 21"/>
                <a:gd name="T55" fmla="*/ 15 h 34"/>
                <a:gd name="T56" fmla="*/ 12 w 21"/>
                <a:gd name="T57" fmla="*/ 26 h 34"/>
                <a:gd name="T58" fmla="*/ 12 w 21"/>
                <a:gd name="T59" fmla="*/ 26 h 34"/>
                <a:gd name="T60" fmla="*/ 21 w 21"/>
                <a:gd name="T61" fmla="*/ 30 h 34"/>
                <a:gd name="T62" fmla="*/ 21 w 21"/>
                <a:gd name="T63" fmla="*/ 30 h 34"/>
                <a:gd name="T64" fmla="*/ 19 w 21"/>
                <a:gd name="T65" fmla="*/ 34 h 34"/>
                <a:gd name="T66" fmla="*/ 10 w 21"/>
                <a:gd name="T67" fmla="*/ 29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1" h="34">
                  <a:moveTo>
                    <a:pt x="10" y="29"/>
                  </a:moveTo>
                  <a:cubicBezTo>
                    <a:pt x="5" y="26"/>
                    <a:pt x="0" y="21"/>
                    <a:pt x="0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3"/>
                    <a:pt x="0" y="11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3" y="6"/>
                    <a:pt x="4" y="4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1"/>
                    <a:pt x="5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10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4"/>
                    <a:pt x="10" y="4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0" y="4"/>
                    <a:pt x="9" y="4"/>
                    <a:pt x="8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7" y="5"/>
                    <a:pt x="6" y="8"/>
                    <a:pt x="4" y="11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12"/>
                    <a:pt x="4" y="13"/>
                    <a:pt x="4" y="15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3" y="18"/>
                    <a:pt x="7" y="23"/>
                    <a:pt x="12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6" y="29"/>
                    <a:pt x="21" y="30"/>
                    <a:pt x="21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19" y="34"/>
                    <a:pt x="14" y="32"/>
                    <a:pt x="10" y="29"/>
                  </a:cubicBezTo>
                  <a:close/>
                </a:path>
              </a:pathLst>
            </a:custGeom>
            <a:grpFill/>
            <a:ln w="9525">
              <a:solidFill>
                <a:srgbClr val="000000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8E5BB4"/>
                </a:solidFill>
              </a:endParaRPr>
            </a:p>
          </p:txBody>
        </p:sp>
        <p:sp>
          <p:nvSpPr>
            <p:cNvPr id="41" name="Freeform 1851"/>
            <p:cNvSpPr>
              <a:spLocks noEditPoints="1"/>
            </p:cNvSpPr>
            <p:nvPr/>
          </p:nvSpPr>
          <p:spPr bwMode="auto">
            <a:xfrm>
              <a:off x="7405689" y="5435601"/>
              <a:ext cx="44450" cy="68263"/>
            </a:xfrm>
            <a:custGeom>
              <a:avLst/>
              <a:gdLst>
                <a:gd name="T0" fmla="*/ 11 w 26"/>
                <a:gd name="T1" fmla="*/ 33 h 39"/>
                <a:gd name="T2" fmla="*/ 13 w 26"/>
                <a:gd name="T3" fmla="*/ 31 h 39"/>
                <a:gd name="T4" fmla="*/ 1 w 26"/>
                <a:gd name="T5" fmla="*/ 17 h 39"/>
                <a:gd name="T6" fmla="*/ 2 w 26"/>
                <a:gd name="T7" fmla="*/ 10 h 39"/>
                <a:gd name="T8" fmla="*/ 6 w 26"/>
                <a:gd name="T9" fmla="*/ 3 h 39"/>
                <a:gd name="T10" fmla="*/ 6 w 26"/>
                <a:gd name="T11" fmla="*/ 3 h 39"/>
                <a:gd name="T12" fmla="*/ 7 w 26"/>
                <a:gd name="T13" fmla="*/ 2 h 39"/>
                <a:gd name="T14" fmla="*/ 10 w 26"/>
                <a:gd name="T15" fmla="*/ 0 h 39"/>
                <a:gd name="T16" fmla="*/ 10 w 26"/>
                <a:gd name="T17" fmla="*/ 0 h 39"/>
                <a:gd name="T18" fmla="*/ 13 w 26"/>
                <a:gd name="T19" fmla="*/ 0 h 39"/>
                <a:gd name="T20" fmla="*/ 13 w 26"/>
                <a:gd name="T21" fmla="*/ 0 h 39"/>
                <a:gd name="T22" fmla="*/ 14 w 26"/>
                <a:gd name="T23" fmla="*/ 0 h 39"/>
                <a:gd name="T24" fmla="*/ 14 w 26"/>
                <a:gd name="T25" fmla="*/ 0 h 39"/>
                <a:gd name="T26" fmla="*/ 22 w 26"/>
                <a:gd name="T27" fmla="*/ 0 h 39"/>
                <a:gd name="T28" fmla="*/ 14 w 26"/>
                <a:gd name="T29" fmla="*/ 8 h 39"/>
                <a:gd name="T30" fmla="*/ 13 w 26"/>
                <a:gd name="T31" fmla="*/ 8 h 39"/>
                <a:gd name="T32" fmla="*/ 13 w 26"/>
                <a:gd name="T33" fmla="*/ 8 h 39"/>
                <a:gd name="T34" fmla="*/ 12 w 26"/>
                <a:gd name="T35" fmla="*/ 8 h 39"/>
                <a:gd name="T36" fmla="*/ 9 w 26"/>
                <a:gd name="T37" fmla="*/ 14 h 39"/>
                <a:gd name="T38" fmla="*/ 8 w 26"/>
                <a:gd name="T39" fmla="*/ 17 h 39"/>
                <a:gd name="T40" fmla="*/ 16 w 26"/>
                <a:gd name="T41" fmla="*/ 26 h 39"/>
                <a:gd name="T42" fmla="*/ 25 w 26"/>
                <a:gd name="T43" fmla="*/ 31 h 39"/>
                <a:gd name="T44" fmla="*/ 25 w 26"/>
                <a:gd name="T45" fmla="*/ 31 h 39"/>
                <a:gd name="T46" fmla="*/ 26 w 26"/>
                <a:gd name="T47" fmla="*/ 32 h 39"/>
                <a:gd name="T48" fmla="*/ 21 w 26"/>
                <a:gd name="T49" fmla="*/ 38 h 39"/>
                <a:gd name="T50" fmla="*/ 12 w 26"/>
                <a:gd name="T51" fmla="*/ 28 h 39"/>
                <a:gd name="T52" fmla="*/ 14 w 26"/>
                <a:gd name="T53" fmla="*/ 29 h 39"/>
                <a:gd name="T54" fmla="*/ 12 w 26"/>
                <a:gd name="T55" fmla="*/ 28 h 39"/>
                <a:gd name="T56" fmla="*/ 12 w 26"/>
                <a:gd name="T57" fmla="*/ 28 h 39"/>
                <a:gd name="T58" fmla="*/ 5 w 26"/>
                <a:gd name="T59" fmla="*/ 13 h 39"/>
                <a:gd name="T60" fmla="*/ 6 w 26"/>
                <a:gd name="T61" fmla="*/ 12 h 39"/>
                <a:gd name="T62" fmla="*/ 9 w 26"/>
                <a:gd name="T63" fmla="*/ 5 h 39"/>
                <a:gd name="T64" fmla="*/ 9 w 26"/>
                <a:gd name="T65" fmla="*/ 5 h 39"/>
                <a:gd name="T66" fmla="*/ 6 w 26"/>
                <a:gd name="T67" fmla="*/ 12 h 39"/>
                <a:gd name="T68" fmla="*/ 18 w 26"/>
                <a:gd name="T69" fmla="*/ 4 h 39"/>
                <a:gd name="T70" fmla="*/ 14 w 26"/>
                <a:gd name="T71" fmla="*/ 4 h 39"/>
                <a:gd name="T72" fmla="*/ 13 w 26"/>
                <a:gd name="T73" fmla="*/ 4 h 39"/>
                <a:gd name="T74" fmla="*/ 12 w 26"/>
                <a:gd name="T75" fmla="*/ 4 h 39"/>
                <a:gd name="T76" fmla="*/ 13 w 26"/>
                <a:gd name="T77" fmla="*/ 4 h 39"/>
                <a:gd name="T78" fmla="*/ 11 w 26"/>
                <a:gd name="T79" fmla="*/ 4 h 39"/>
                <a:gd name="T80" fmla="*/ 11 w 26"/>
                <a:gd name="T81" fmla="*/ 4 h 39"/>
                <a:gd name="T82" fmla="*/ 11 w 26"/>
                <a:gd name="T83" fmla="*/ 4 h 39"/>
                <a:gd name="T84" fmla="*/ 11 w 26"/>
                <a:gd name="T85" fmla="*/ 4 h 39"/>
                <a:gd name="T86" fmla="*/ 11 w 26"/>
                <a:gd name="T87" fmla="*/ 4 h 39"/>
                <a:gd name="T88" fmla="*/ 11 w 26"/>
                <a:gd name="T89" fmla="*/ 4 h 39"/>
                <a:gd name="T90" fmla="*/ 10 w 26"/>
                <a:gd name="T91" fmla="*/ 4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6" h="39">
                  <a:moveTo>
                    <a:pt x="21" y="38"/>
                  </a:moveTo>
                  <a:cubicBezTo>
                    <a:pt x="21" y="38"/>
                    <a:pt x="16" y="36"/>
                    <a:pt x="11" y="33"/>
                  </a:cubicBezTo>
                  <a:cubicBezTo>
                    <a:pt x="11" y="33"/>
                    <a:pt x="11" y="33"/>
                    <a:pt x="11" y="33"/>
                  </a:cubicBezTo>
                  <a:cubicBezTo>
                    <a:pt x="13" y="31"/>
                    <a:pt x="13" y="31"/>
                    <a:pt x="13" y="31"/>
                  </a:cubicBezTo>
                  <a:cubicBezTo>
                    <a:pt x="11" y="33"/>
                    <a:pt x="11" y="33"/>
                    <a:pt x="11" y="33"/>
                  </a:cubicBezTo>
                  <a:cubicBezTo>
                    <a:pt x="7" y="29"/>
                    <a:pt x="1" y="24"/>
                    <a:pt x="1" y="17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0" y="14"/>
                    <a:pt x="1" y="12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4" y="7"/>
                    <a:pt x="5" y="5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3"/>
                    <a:pt x="6" y="3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"/>
                    <a:pt x="8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2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4" y="8"/>
                    <a:pt x="14" y="8"/>
                    <a:pt x="13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3" y="8"/>
                    <a:pt x="13" y="8"/>
                    <a:pt x="12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2" y="10"/>
                    <a:pt x="11" y="12"/>
                    <a:pt x="9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5"/>
                    <a:pt x="9" y="16"/>
                    <a:pt x="8" y="17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19"/>
                    <a:pt x="12" y="23"/>
                    <a:pt x="16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20" y="29"/>
                    <a:pt x="24" y="31"/>
                    <a:pt x="25" y="31"/>
                  </a:cubicBezTo>
                  <a:cubicBezTo>
                    <a:pt x="25" y="31"/>
                    <a:pt x="25" y="31"/>
                    <a:pt x="25" y="31"/>
                  </a:cubicBezTo>
                  <a:cubicBezTo>
                    <a:pt x="25" y="31"/>
                    <a:pt x="25" y="31"/>
                    <a:pt x="25" y="31"/>
                  </a:cubicBezTo>
                  <a:cubicBezTo>
                    <a:pt x="25" y="31"/>
                    <a:pt x="25" y="31"/>
                    <a:pt x="25" y="31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3" y="39"/>
                    <a:pt x="23" y="39"/>
                    <a:pt x="23" y="39"/>
                  </a:cubicBezTo>
                  <a:cubicBezTo>
                    <a:pt x="21" y="38"/>
                    <a:pt x="21" y="38"/>
                    <a:pt x="21" y="38"/>
                  </a:cubicBezTo>
                  <a:close/>
                  <a:moveTo>
                    <a:pt x="14" y="29"/>
                  </a:moveTo>
                  <a:cubicBezTo>
                    <a:pt x="13" y="29"/>
                    <a:pt x="13" y="29"/>
                    <a:pt x="12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3" y="29"/>
                    <a:pt x="13" y="29"/>
                    <a:pt x="14" y="29"/>
                  </a:cubicBezTo>
                  <a:close/>
                  <a:moveTo>
                    <a:pt x="12" y="28"/>
                  </a:moveTo>
                  <a:cubicBezTo>
                    <a:pt x="12" y="28"/>
                    <a:pt x="12" y="28"/>
                    <a:pt x="12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8"/>
                    <a:pt x="12" y="28"/>
                    <a:pt x="12" y="28"/>
                  </a:cubicBezTo>
                  <a:close/>
                  <a:moveTo>
                    <a:pt x="6" y="12"/>
                  </a:moveTo>
                  <a:cubicBezTo>
                    <a:pt x="6" y="12"/>
                    <a:pt x="5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5" y="13"/>
                    <a:pt x="6" y="12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8" y="9"/>
                    <a:pt x="9" y="7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7"/>
                    <a:pt x="8" y="9"/>
                    <a:pt x="6" y="12"/>
                  </a:cubicBezTo>
                  <a:close/>
                  <a:moveTo>
                    <a:pt x="14" y="4"/>
                  </a:moveTo>
                  <a:cubicBezTo>
                    <a:pt x="18" y="4"/>
                    <a:pt x="18" y="4"/>
                    <a:pt x="18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lose/>
                  <a:moveTo>
                    <a:pt x="13" y="4"/>
                  </a:moveTo>
                  <a:cubicBezTo>
                    <a:pt x="13" y="4"/>
                    <a:pt x="13" y="4"/>
                    <a:pt x="13" y="4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4"/>
                    <a:pt x="12" y="4"/>
                    <a:pt x="12" y="4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2" y="4"/>
                    <a:pt x="13" y="4"/>
                    <a:pt x="13" y="4"/>
                  </a:cubicBezTo>
                  <a:close/>
                  <a:moveTo>
                    <a:pt x="12" y="4"/>
                  </a:moveTo>
                  <a:cubicBezTo>
                    <a:pt x="12" y="4"/>
                    <a:pt x="12" y="4"/>
                    <a:pt x="11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2" y="4"/>
                    <a:pt x="12" y="4"/>
                    <a:pt x="12" y="4"/>
                  </a:cubicBezTo>
                  <a:close/>
                </a:path>
              </a:pathLst>
            </a:custGeom>
            <a:grpFill/>
            <a:ln w="9525">
              <a:solidFill>
                <a:srgbClr val="000000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8E5BB4"/>
                </a:solidFill>
              </a:endParaRPr>
            </a:p>
          </p:txBody>
        </p:sp>
        <p:sp>
          <p:nvSpPr>
            <p:cNvPr id="42" name="Freeform 1852"/>
            <p:cNvSpPr/>
            <p:nvPr/>
          </p:nvSpPr>
          <p:spPr bwMode="auto">
            <a:xfrm>
              <a:off x="7446964" y="5427663"/>
              <a:ext cx="44450" cy="52388"/>
            </a:xfrm>
            <a:custGeom>
              <a:avLst/>
              <a:gdLst>
                <a:gd name="T0" fmla="*/ 0 w 25"/>
                <a:gd name="T1" fmla="*/ 14 h 30"/>
                <a:gd name="T2" fmla="*/ 3 w 25"/>
                <a:gd name="T3" fmla="*/ 7 h 30"/>
                <a:gd name="T4" fmla="*/ 3 w 25"/>
                <a:gd name="T5" fmla="*/ 7 h 30"/>
                <a:gd name="T6" fmla="*/ 18 w 25"/>
                <a:gd name="T7" fmla="*/ 0 h 30"/>
                <a:gd name="T8" fmla="*/ 18 w 25"/>
                <a:gd name="T9" fmla="*/ 0 h 30"/>
                <a:gd name="T10" fmla="*/ 25 w 25"/>
                <a:gd name="T11" fmla="*/ 5 h 30"/>
                <a:gd name="T12" fmla="*/ 25 w 25"/>
                <a:gd name="T13" fmla="*/ 5 h 30"/>
                <a:gd name="T14" fmla="*/ 24 w 25"/>
                <a:gd name="T15" fmla="*/ 6 h 30"/>
                <a:gd name="T16" fmla="*/ 24 w 25"/>
                <a:gd name="T17" fmla="*/ 6 h 30"/>
                <a:gd name="T18" fmla="*/ 24 w 25"/>
                <a:gd name="T19" fmla="*/ 10 h 30"/>
                <a:gd name="T20" fmla="*/ 24 w 25"/>
                <a:gd name="T21" fmla="*/ 10 h 30"/>
                <a:gd name="T22" fmla="*/ 24 w 25"/>
                <a:gd name="T23" fmla="*/ 15 h 30"/>
                <a:gd name="T24" fmla="*/ 24 w 25"/>
                <a:gd name="T25" fmla="*/ 15 h 30"/>
                <a:gd name="T26" fmla="*/ 21 w 25"/>
                <a:gd name="T27" fmla="*/ 16 h 30"/>
                <a:gd name="T28" fmla="*/ 20 w 25"/>
                <a:gd name="T29" fmla="*/ 10 h 30"/>
                <a:gd name="T30" fmla="*/ 20 w 25"/>
                <a:gd name="T31" fmla="*/ 10 h 30"/>
                <a:gd name="T32" fmla="*/ 21 w 25"/>
                <a:gd name="T33" fmla="*/ 5 h 30"/>
                <a:gd name="T34" fmla="*/ 21 w 25"/>
                <a:gd name="T35" fmla="*/ 5 h 30"/>
                <a:gd name="T36" fmla="*/ 21 w 25"/>
                <a:gd name="T37" fmla="*/ 5 h 30"/>
                <a:gd name="T38" fmla="*/ 21 w 25"/>
                <a:gd name="T39" fmla="*/ 5 h 30"/>
                <a:gd name="T40" fmla="*/ 20 w 25"/>
                <a:gd name="T41" fmla="*/ 5 h 30"/>
                <a:gd name="T42" fmla="*/ 20 w 25"/>
                <a:gd name="T43" fmla="*/ 5 h 30"/>
                <a:gd name="T44" fmla="*/ 18 w 25"/>
                <a:gd name="T45" fmla="*/ 4 h 30"/>
                <a:gd name="T46" fmla="*/ 18 w 25"/>
                <a:gd name="T47" fmla="*/ 4 h 30"/>
                <a:gd name="T48" fmla="*/ 6 w 25"/>
                <a:gd name="T49" fmla="*/ 10 h 30"/>
                <a:gd name="T50" fmla="*/ 6 w 25"/>
                <a:gd name="T51" fmla="*/ 10 h 30"/>
                <a:gd name="T52" fmla="*/ 4 w 25"/>
                <a:gd name="T53" fmla="*/ 14 h 30"/>
                <a:gd name="T54" fmla="*/ 4 w 25"/>
                <a:gd name="T55" fmla="*/ 14 h 30"/>
                <a:gd name="T56" fmla="*/ 10 w 25"/>
                <a:gd name="T57" fmla="*/ 22 h 30"/>
                <a:gd name="T58" fmla="*/ 10 w 25"/>
                <a:gd name="T59" fmla="*/ 22 h 30"/>
                <a:gd name="T60" fmla="*/ 16 w 25"/>
                <a:gd name="T61" fmla="*/ 26 h 30"/>
                <a:gd name="T62" fmla="*/ 16 w 25"/>
                <a:gd name="T63" fmla="*/ 26 h 30"/>
                <a:gd name="T64" fmla="*/ 16 w 25"/>
                <a:gd name="T65" fmla="*/ 26 h 30"/>
                <a:gd name="T66" fmla="*/ 14 w 25"/>
                <a:gd name="T67" fmla="*/ 30 h 30"/>
                <a:gd name="T68" fmla="*/ 0 w 25"/>
                <a:gd name="T69" fmla="*/ 14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5" h="30">
                  <a:moveTo>
                    <a:pt x="0" y="14"/>
                  </a:moveTo>
                  <a:cubicBezTo>
                    <a:pt x="0" y="11"/>
                    <a:pt x="1" y="9"/>
                    <a:pt x="3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8" y="2"/>
                    <a:pt x="14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1" y="0"/>
                    <a:pt x="24" y="1"/>
                    <a:pt x="25" y="5"/>
                  </a:cubicBezTo>
                  <a:cubicBezTo>
                    <a:pt x="25" y="5"/>
                    <a:pt x="25" y="5"/>
                    <a:pt x="25" y="5"/>
                  </a:cubicBezTo>
                  <a:cubicBezTo>
                    <a:pt x="25" y="5"/>
                    <a:pt x="24" y="6"/>
                    <a:pt x="24" y="6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24" y="7"/>
                    <a:pt x="24" y="9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3"/>
                    <a:pt x="24" y="15"/>
                    <a:pt x="24" y="15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1" y="16"/>
                    <a:pt x="21" y="16"/>
                    <a:pt x="21" y="16"/>
                  </a:cubicBezTo>
                  <a:cubicBezTo>
                    <a:pt x="20" y="16"/>
                    <a:pt x="20" y="13"/>
                    <a:pt x="20" y="10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20" y="9"/>
                    <a:pt x="20" y="7"/>
                    <a:pt x="21" y="5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21" y="5"/>
                    <a:pt x="21" y="5"/>
                    <a:pt x="20" y="5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20" y="4"/>
                    <a:pt x="19" y="4"/>
                    <a:pt x="18" y="4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5" y="4"/>
                    <a:pt x="10" y="6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4" y="11"/>
                    <a:pt x="4" y="12"/>
                    <a:pt x="4" y="14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4" y="16"/>
                    <a:pt x="7" y="19"/>
                    <a:pt x="10" y="22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3" y="25"/>
                    <a:pt x="16" y="26"/>
                    <a:pt x="16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4" y="30"/>
                    <a:pt x="0" y="23"/>
                    <a:pt x="0" y="14"/>
                  </a:cubicBezTo>
                  <a:close/>
                </a:path>
              </a:pathLst>
            </a:custGeom>
            <a:grpFill/>
            <a:ln w="9525">
              <a:solidFill>
                <a:srgbClr val="000000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8E5BB4"/>
                </a:solidFill>
              </a:endParaRPr>
            </a:p>
          </p:txBody>
        </p:sp>
        <p:sp>
          <p:nvSpPr>
            <p:cNvPr id="43" name="Freeform 1853"/>
            <p:cNvSpPr>
              <a:spLocks noEditPoints="1"/>
            </p:cNvSpPr>
            <p:nvPr/>
          </p:nvSpPr>
          <p:spPr bwMode="auto">
            <a:xfrm>
              <a:off x="7443789" y="5424488"/>
              <a:ext cx="50800" cy="66675"/>
            </a:xfrm>
            <a:custGeom>
              <a:avLst/>
              <a:gdLst>
                <a:gd name="T0" fmla="*/ 12 w 29"/>
                <a:gd name="T1" fmla="*/ 32 h 38"/>
                <a:gd name="T2" fmla="*/ 8 w 29"/>
                <a:gd name="T3" fmla="*/ 29 h 38"/>
                <a:gd name="T4" fmla="*/ 0 w 29"/>
                <a:gd name="T5" fmla="*/ 16 h 38"/>
                <a:gd name="T6" fmla="*/ 0 w 29"/>
                <a:gd name="T7" fmla="*/ 16 h 38"/>
                <a:gd name="T8" fmla="*/ 0 w 29"/>
                <a:gd name="T9" fmla="*/ 15 h 38"/>
                <a:gd name="T10" fmla="*/ 4 w 29"/>
                <a:gd name="T11" fmla="*/ 8 h 38"/>
                <a:gd name="T12" fmla="*/ 20 w 29"/>
                <a:gd name="T13" fmla="*/ 0 h 38"/>
                <a:gd name="T14" fmla="*/ 29 w 29"/>
                <a:gd name="T15" fmla="*/ 7 h 38"/>
                <a:gd name="T16" fmla="*/ 28 w 29"/>
                <a:gd name="T17" fmla="*/ 9 h 38"/>
                <a:gd name="T18" fmla="*/ 28 w 29"/>
                <a:gd name="T19" fmla="*/ 12 h 38"/>
                <a:gd name="T20" fmla="*/ 28 w 29"/>
                <a:gd name="T21" fmla="*/ 16 h 38"/>
                <a:gd name="T22" fmla="*/ 28 w 29"/>
                <a:gd name="T23" fmla="*/ 17 h 38"/>
                <a:gd name="T24" fmla="*/ 28 w 29"/>
                <a:gd name="T25" fmla="*/ 18 h 38"/>
                <a:gd name="T26" fmla="*/ 21 w 29"/>
                <a:gd name="T27" fmla="*/ 18 h 38"/>
                <a:gd name="T28" fmla="*/ 20 w 29"/>
                <a:gd name="T29" fmla="*/ 12 h 38"/>
                <a:gd name="T30" fmla="*/ 20 w 29"/>
                <a:gd name="T31" fmla="*/ 8 h 38"/>
                <a:gd name="T32" fmla="*/ 9 w 29"/>
                <a:gd name="T33" fmla="*/ 13 h 38"/>
                <a:gd name="T34" fmla="*/ 8 w 29"/>
                <a:gd name="T35" fmla="*/ 16 h 38"/>
                <a:gd name="T36" fmla="*/ 8 w 29"/>
                <a:gd name="T37" fmla="*/ 16 h 38"/>
                <a:gd name="T38" fmla="*/ 13 w 29"/>
                <a:gd name="T39" fmla="*/ 23 h 38"/>
                <a:gd name="T40" fmla="*/ 18 w 29"/>
                <a:gd name="T41" fmla="*/ 26 h 38"/>
                <a:gd name="T42" fmla="*/ 14 w 29"/>
                <a:gd name="T43" fmla="*/ 38 h 38"/>
                <a:gd name="T44" fmla="*/ 10 w 29"/>
                <a:gd name="T45" fmla="*/ 25 h 38"/>
                <a:gd name="T46" fmla="*/ 13 w 29"/>
                <a:gd name="T47" fmla="*/ 28 h 38"/>
                <a:gd name="T48" fmla="*/ 10 w 29"/>
                <a:gd name="T49" fmla="*/ 26 h 38"/>
                <a:gd name="T50" fmla="*/ 7 w 29"/>
                <a:gd name="T51" fmla="*/ 22 h 38"/>
                <a:gd name="T52" fmla="*/ 24 w 29"/>
                <a:gd name="T53" fmla="*/ 17 h 38"/>
                <a:gd name="T54" fmla="*/ 24 w 29"/>
                <a:gd name="T55" fmla="*/ 17 h 38"/>
                <a:gd name="T56" fmla="*/ 24 w 29"/>
                <a:gd name="T57" fmla="*/ 17 h 38"/>
                <a:gd name="T58" fmla="*/ 4 w 29"/>
                <a:gd name="T59" fmla="*/ 15 h 38"/>
                <a:gd name="T60" fmla="*/ 4 w 29"/>
                <a:gd name="T61" fmla="*/ 15 h 38"/>
                <a:gd name="T62" fmla="*/ 4 w 29"/>
                <a:gd name="T63" fmla="*/ 15 h 38"/>
                <a:gd name="T64" fmla="*/ 4 w 29"/>
                <a:gd name="T65" fmla="*/ 15 h 38"/>
                <a:gd name="T66" fmla="*/ 6 w 29"/>
                <a:gd name="T67" fmla="*/ 11 h 38"/>
                <a:gd name="T68" fmla="*/ 4 w 29"/>
                <a:gd name="T69" fmla="*/ 15 h 38"/>
                <a:gd name="T70" fmla="*/ 24 w 29"/>
                <a:gd name="T71" fmla="*/ 13 h 38"/>
                <a:gd name="T72" fmla="*/ 24 w 29"/>
                <a:gd name="T73" fmla="*/ 13 h 38"/>
                <a:gd name="T74" fmla="*/ 24 w 29"/>
                <a:gd name="T75" fmla="*/ 13 h 38"/>
                <a:gd name="T76" fmla="*/ 24 w 29"/>
                <a:gd name="T77" fmla="*/ 13 h 38"/>
                <a:gd name="T78" fmla="*/ 24 w 29"/>
                <a:gd name="T79" fmla="*/ 13 h 38"/>
                <a:gd name="T80" fmla="*/ 24 w 29"/>
                <a:gd name="T81" fmla="*/ 12 h 38"/>
                <a:gd name="T82" fmla="*/ 24 w 29"/>
                <a:gd name="T83" fmla="*/ 12 h 38"/>
                <a:gd name="T84" fmla="*/ 24 w 29"/>
                <a:gd name="T85" fmla="*/ 12 h 38"/>
                <a:gd name="T86" fmla="*/ 24 w 29"/>
                <a:gd name="T87" fmla="*/ 12 h 38"/>
                <a:gd name="T88" fmla="*/ 25 w 29"/>
                <a:gd name="T89" fmla="*/ 7 h 38"/>
                <a:gd name="T90" fmla="*/ 25 w 29"/>
                <a:gd name="T91" fmla="*/ 7 h 38"/>
                <a:gd name="T92" fmla="*/ 25 w 29"/>
                <a:gd name="T93" fmla="*/ 7 h 38"/>
                <a:gd name="T94" fmla="*/ 25 w 29"/>
                <a:gd name="T95" fmla="*/ 7 h 38"/>
                <a:gd name="T96" fmla="*/ 25 w 29"/>
                <a:gd name="T97" fmla="*/ 7 h 38"/>
                <a:gd name="T98" fmla="*/ 24 w 29"/>
                <a:gd name="T99" fmla="*/ 5 h 38"/>
                <a:gd name="T100" fmla="*/ 24 w 29"/>
                <a:gd name="T101" fmla="*/ 5 h 38"/>
                <a:gd name="T102" fmla="*/ 19 w 29"/>
                <a:gd name="T103" fmla="*/ 4 h 38"/>
                <a:gd name="T104" fmla="*/ 19 w 29"/>
                <a:gd name="T105" fmla="*/ 4 h 38"/>
                <a:gd name="T106" fmla="*/ 20 w 29"/>
                <a:gd name="T107" fmla="*/ 4 h 38"/>
                <a:gd name="T108" fmla="*/ 20 w 29"/>
                <a:gd name="T109" fmla="*/ 4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9" h="38">
                  <a:moveTo>
                    <a:pt x="14" y="33"/>
                  </a:moveTo>
                  <a:cubicBezTo>
                    <a:pt x="13" y="33"/>
                    <a:pt x="13" y="32"/>
                    <a:pt x="12" y="32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11" y="31"/>
                    <a:pt x="9" y="30"/>
                    <a:pt x="8" y="29"/>
                  </a:cubicBezTo>
                  <a:cubicBezTo>
                    <a:pt x="8" y="29"/>
                    <a:pt x="8" y="29"/>
                    <a:pt x="8" y="29"/>
                  </a:cubicBezTo>
                  <a:cubicBezTo>
                    <a:pt x="4" y="26"/>
                    <a:pt x="0" y="21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5"/>
                    <a:pt x="0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3"/>
                    <a:pt x="1" y="10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9" y="2"/>
                    <a:pt x="15" y="0"/>
                    <a:pt x="2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3" y="0"/>
                    <a:pt x="28" y="2"/>
                    <a:pt x="29" y="7"/>
                  </a:cubicBezTo>
                  <a:cubicBezTo>
                    <a:pt x="29" y="7"/>
                    <a:pt x="29" y="7"/>
                    <a:pt x="29" y="7"/>
                  </a:cubicBezTo>
                  <a:cubicBezTo>
                    <a:pt x="29" y="7"/>
                    <a:pt x="29" y="7"/>
                    <a:pt x="29" y="7"/>
                  </a:cubicBezTo>
                  <a:cubicBezTo>
                    <a:pt x="29" y="8"/>
                    <a:pt x="28" y="8"/>
                    <a:pt x="28" y="9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28" y="10"/>
                    <a:pt x="28" y="11"/>
                    <a:pt x="28" y="12"/>
                  </a:cubicBezTo>
                  <a:cubicBezTo>
                    <a:pt x="28" y="12"/>
                    <a:pt x="28" y="12"/>
                    <a:pt x="28" y="12"/>
                  </a:cubicBezTo>
                  <a:cubicBezTo>
                    <a:pt x="28" y="14"/>
                    <a:pt x="28" y="16"/>
                    <a:pt x="28" y="16"/>
                  </a:cubicBezTo>
                  <a:cubicBezTo>
                    <a:pt x="28" y="16"/>
                    <a:pt x="28" y="16"/>
                    <a:pt x="28" y="16"/>
                  </a:cubicBezTo>
                  <a:cubicBezTo>
                    <a:pt x="28" y="16"/>
                    <a:pt x="28" y="16"/>
                    <a:pt x="28" y="17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8" y="18"/>
                    <a:pt x="28" y="18"/>
                    <a:pt x="28" y="18"/>
                  </a:cubicBezTo>
                  <a:cubicBezTo>
                    <a:pt x="21" y="20"/>
                    <a:pt x="21" y="20"/>
                    <a:pt x="21" y="20"/>
                  </a:cubicBezTo>
                  <a:cubicBezTo>
                    <a:pt x="21" y="18"/>
                    <a:pt x="21" y="18"/>
                    <a:pt x="21" y="18"/>
                  </a:cubicBezTo>
                  <a:cubicBezTo>
                    <a:pt x="21" y="18"/>
                    <a:pt x="20" y="15"/>
                    <a:pt x="20" y="12"/>
                  </a:cubicBezTo>
                  <a:cubicBezTo>
                    <a:pt x="20" y="12"/>
                    <a:pt x="20" y="12"/>
                    <a:pt x="20" y="12"/>
                  </a:cubicBezTo>
                  <a:cubicBezTo>
                    <a:pt x="20" y="11"/>
                    <a:pt x="20" y="10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17" y="8"/>
                    <a:pt x="13" y="10"/>
                    <a:pt x="9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8" y="14"/>
                    <a:pt x="8" y="15"/>
                    <a:pt x="8" y="1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17"/>
                    <a:pt x="10" y="20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5" y="24"/>
                    <a:pt x="17" y="26"/>
                    <a:pt x="18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4" y="33"/>
                    <a:pt x="14" y="33"/>
                    <a:pt x="14" y="33"/>
                  </a:cubicBezTo>
                  <a:close/>
                  <a:moveTo>
                    <a:pt x="10" y="25"/>
                  </a:moveTo>
                  <a:cubicBezTo>
                    <a:pt x="11" y="26"/>
                    <a:pt x="12" y="27"/>
                    <a:pt x="13" y="28"/>
                  </a:cubicBezTo>
                  <a:cubicBezTo>
                    <a:pt x="13" y="28"/>
                    <a:pt x="13" y="28"/>
                    <a:pt x="13" y="28"/>
                  </a:cubicBezTo>
                  <a:cubicBezTo>
                    <a:pt x="12" y="27"/>
                    <a:pt x="11" y="26"/>
                    <a:pt x="10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9" y="24"/>
                    <a:pt x="8" y="23"/>
                    <a:pt x="7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3"/>
                    <a:pt x="9" y="24"/>
                    <a:pt x="10" y="25"/>
                  </a:cubicBezTo>
                  <a:close/>
                  <a:moveTo>
                    <a:pt x="24" y="17"/>
                  </a:move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lose/>
                  <a:moveTo>
                    <a:pt x="2" y="16"/>
                  </a:moveTo>
                  <a:cubicBezTo>
                    <a:pt x="4" y="15"/>
                    <a:pt x="4" y="15"/>
                    <a:pt x="4" y="15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2" y="16"/>
                    <a:pt x="2" y="16"/>
                    <a:pt x="2" y="16"/>
                  </a:cubicBezTo>
                  <a:close/>
                  <a:moveTo>
                    <a:pt x="4" y="15"/>
                  </a:moveTo>
                  <a:cubicBezTo>
                    <a:pt x="4" y="15"/>
                    <a:pt x="4" y="15"/>
                    <a:pt x="4" y="15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4" y="14"/>
                    <a:pt x="5" y="12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5" y="12"/>
                    <a:pt x="4" y="14"/>
                    <a:pt x="4" y="15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4" y="15"/>
                    <a:pt x="4" y="15"/>
                    <a:pt x="4" y="15"/>
                  </a:cubicBezTo>
                  <a:close/>
                  <a:moveTo>
                    <a:pt x="24" y="13"/>
                  </a:moveTo>
                  <a:cubicBezTo>
                    <a:pt x="24" y="13"/>
                    <a:pt x="24" y="13"/>
                    <a:pt x="24" y="13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4" y="13"/>
                    <a:pt x="24" y="13"/>
                    <a:pt x="24" y="13"/>
                  </a:cubicBezTo>
                  <a:close/>
                  <a:moveTo>
                    <a:pt x="24" y="13"/>
                  </a:moveTo>
                  <a:cubicBezTo>
                    <a:pt x="24" y="13"/>
                    <a:pt x="24" y="13"/>
                    <a:pt x="24" y="13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4" y="13"/>
                    <a:pt x="24" y="13"/>
                    <a:pt x="24" y="13"/>
                  </a:cubicBezTo>
                  <a:close/>
                  <a:moveTo>
                    <a:pt x="24" y="13"/>
                  </a:moveTo>
                  <a:cubicBezTo>
                    <a:pt x="24" y="13"/>
                    <a:pt x="24" y="12"/>
                    <a:pt x="24" y="12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24" y="12"/>
                    <a:pt x="24" y="13"/>
                    <a:pt x="24" y="13"/>
                  </a:cubicBezTo>
                  <a:close/>
                  <a:moveTo>
                    <a:pt x="24" y="12"/>
                  </a:moveTo>
                  <a:cubicBezTo>
                    <a:pt x="24" y="12"/>
                    <a:pt x="24" y="12"/>
                    <a:pt x="24" y="12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24" y="12"/>
                    <a:pt x="24" y="12"/>
                    <a:pt x="24" y="12"/>
                  </a:cubicBezTo>
                  <a:close/>
                  <a:moveTo>
                    <a:pt x="25" y="7"/>
                  </a:moveTo>
                  <a:cubicBezTo>
                    <a:pt x="25" y="7"/>
                    <a:pt x="25" y="7"/>
                    <a:pt x="25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5" y="7"/>
                    <a:pt x="25" y="7"/>
                    <a:pt x="25" y="7"/>
                  </a:cubicBezTo>
                  <a:close/>
                  <a:moveTo>
                    <a:pt x="25" y="7"/>
                  </a:moveTo>
                  <a:cubicBezTo>
                    <a:pt x="25" y="7"/>
                    <a:pt x="25" y="7"/>
                    <a:pt x="25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5" y="7"/>
                    <a:pt x="25" y="7"/>
                    <a:pt x="25" y="7"/>
                  </a:cubicBezTo>
                  <a:close/>
                  <a:moveTo>
                    <a:pt x="24" y="5"/>
                  </a:moveTo>
                  <a:cubicBezTo>
                    <a:pt x="24" y="5"/>
                    <a:pt x="24" y="5"/>
                    <a:pt x="24" y="5"/>
                  </a:cubicBezTo>
                  <a:cubicBezTo>
                    <a:pt x="24" y="5"/>
                    <a:pt x="24" y="5"/>
                    <a:pt x="24" y="5"/>
                  </a:cubicBezTo>
                  <a:cubicBezTo>
                    <a:pt x="24" y="5"/>
                    <a:pt x="24" y="5"/>
                    <a:pt x="24" y="5"/>
                  </a:cubicBezTo>
                  <a:close/>
                  <a:moveTo>
                    <a:pt x="19" y="4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19" y="4"/>
                    <a:pt x="19" y="4"/>
                    <a:pt x="19" y="4"/>
                  </a:cubicBezTo>
                  <a:close/>
                  <a:moveTo>
                    <a:pt x="20" y="4"/>
                  </a:moveTo>
                  <a:cubicBezTo>
                    <a:pt x="20" y="4"/>
                    <a:pt x="20" y="4"/>
                    <a:pt x="20" y="4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0" y="4"/>
                    <a:pt x="20" y="4"/>
                    <a:pt x="20" y="4"/>
                  </a:cubicBezTo>
                  <a:close/>
                </a:path>
              </a:pathLst>
            </a:custGeom>
            <a:grpFill/>
            <a:ln w="9525">
              <a:solidFill>
                <a:srgbClr val="000000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8E5BB4"/>
                </a:solidFill>
              </a:endParaRPr>
            </a:p>
          </p:txBody>
        </p:sp>
        <p:sp>
          <p:nvSpPr>
            <p:cNvPr id="44" name="Freeform 1854"/>
            <p:cNvSpPr/>
            <p:nvPr/>
          </p:nvSpPr>
          <p:spPr bwMode="auto">
            <a:xfrm>
              <a:off x="7429502" y="5559426"/>
              <a:ext cx="9525" cy="6350"/>
            </a:xfrm>
            <a:custGeom>
              <a:avLst/>
              <a:gdLst>
                <a:gd name="T0" fmla="*/ 0 w 6"/>
                <a:gd name="T1" fmla="*/ 4 h 4"/>
                <a:gd name="T2" fmla="*/ 0 w 6"/>
                <a:gd name="T3" fmla="*/ 0 h 4"/>
                <a:gd name="T4" fmla="*/ 6 w 6"/>
                <a:gd name="T5" fmla="*/ 0 h 4"/>
                <a:gd name="T6" fmla="*/ 6 w 6"/>
                <a:gd name="T7" fmla="*/ 4 h 4"/>
                <a:gd name="T8" fmla="*/ 0 w 6"/>
                <a:gd name="T9" fmla="*/ 4 h 4"/>
                <a:gd name="T10" fmla="*/ 0 w 6"/>
                <a:gd name="T11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4">
                  <a:moveTo>
                    <a:pt x="0" y="4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6" y="4"/>
                  </a:ln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grpFill/>
            <a:ln w="9525">
              <a:solidFill>
                <a:srgbClr val="000000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8E5BB4"/>
                </a:solidFill>
              </a:endParaRPr>
            </a:p>
          </p:txBody>
        </p:sp>
        <p:sp>
          <p:nvSpPr>
            <p:cNvPr id="45" name="Freeform 1855"/>
            <p:cNvSpPr>
              <a:spLocks noEditPoints="1"/>
            </p:cNvSpPr>
            <p:nvPr/>
          </p:nvSpPr>
          <p:spPr bwMode="auto">
            <a:xfrm>
              <a:off x="7426327" y="5556251"/>
              <a:ext cx="15875" cy="12700"/>
            </a:xfrm>
            <a:custGeom>
              <a:avLst/>
              <a:gdLst>
                <a:gd name="T0" fmla="*/ 8 w 10"/>
                <a:gd name="T1" fmla="*/ 8 h 8"/>
                <a:gd name="T2" fmla="*/ 2 w 10"/>
                <a:gd name="T3" fmla="*/ 8 h 8"/>
                <a:gd name="T4" fmla="*/ 2 w 10"/>
                <a:gd name="T5" fmla="*/ 6 h 8"/>
                <a:gd name="T6" fmla="*/ 4 w 10"/>
                <a:gd name="T7" fmla="*/ 6 h 8"/>
                <a:gd name="T8" fmla="*/ 2 w 10"/>
                <a:gd name="T9" fmla="*/ 6 h 8"/>
                <a:gd name="T10" fmla="*/ 2 w 10"/>
                <a:gd name="T11" fmla="*/ 8 h 8"/>
                <a:gd name="T12" fmla="*/ 0 w 10"/>
                <a:gd name="T13" fmla="*/ 8 h 8"/>
                <a:gd name="T14" fmla="*/ 0 w 10"/>
                <a:gd name="T15" fmla="*/ 0 h 8"/>
                <a:gd name="T16" fmla="*/ 10 w 10"/>
                <a:gd name="T17" fmla="*/ 0 h 8"/>
                <a:gd name="T18" fmla="*/ 10 w 10"/>
                <a:gd name="T19" fmla="*/ 8 h 8"/>
                <a:gd name="T20" fmla="*/ 8 w 10"/>
                <a:gd name="T21" fmla="*/ 8 h 8"/>
                <a:gd name="T22" fmla="*/ 8 w 10"/>
                <a:gd name="T23" fmla="*/ 8 h 8"/>
                <a:gd name="T24" fmla="*/ 5 w 10"/>
                <a:gd name="T25" fmla="*/ 4 h 8"/>
                <a:gd name="T26" fmla="*/ 5 w 10"/>
                <a:gd name="T27" fmla="*/ 4 h 8"/>
                <a:gd name="T28" fmla="*/ 4 w 10"/>
                <a:gd name="T29" fmla="*/ 4 h 8"/>
                <a:gd name="T30" fmla="*/ 4 w 10"/>
                <a:gd name="T31" fmla="*/ 4 h 8"/>
                <a:gd name="T32" fmla="*/ 5 w 10"/>
                <a:gd name="T33" fmla="*/ 4 h 8"/>
                <a:gd name="T34" fmla="*/ 5 w 10"/>
                <a:gd name="T35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" h="8">
                  <a:moveTo>
                    <a:pt x="8" y="8"/>
                  </a:moveTo>
                  <a:lnTo>
                    <a:pt x="2" y="8"/>
                  </a:lnTo>
                  <a:lnTo>
                    <a:pt x="2" y="6"/>
                  </a:lnTo>
                  <a:lnTo>
                    <a:pt x="4" y="6"/>
                  </a:lnTo>
                  <a:lnTo>
                    <a:pt x="2" y="6"/>
                  </a:lnTo>
                  <a:lnTo>
                    <a:pt x="2" y="8"/>
                  </a:lnTo>
                  <a:lnTo>
                    <a:pt x="0" y="8"/>
                  </a:lnTo>
                  <a:lnTo>
                    <a:pt x="0" y="0"/>
                  </a:lnTo>
                  <a:lnTo>
                    <a:pt x="10" y="0"/>
                  </a:lnTo>
                  <a:lnTo>
                    <a:pt x="10" y="8"/>
                  </a:lnTo>
                  <a:lnTo>
                    <a:pt x="8" y="8"/>
                  </a:lnTo>
                  <a:lnTo>
                    <a:pt x="8" y="8"/>
                  </a:lnTo>
                  <a:close/>
                  <a:moveTo>
                    <a:pt x="5" y="4"/>
                  </a:moveTo>
                  <a:lnTo>
                    <a:pt x="5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5" y="4"/>
                  </a:lnTo>
                  <a:lnTo>
                    <a:pt x="5" y="4"/>
                  </a:lnTo>
                  <a:close/>
                </a:path>
              </a:pathLst>
            </a:custGeom>
            <a:grpFill/>
            <a:ln w="9525">
              <a:solidFill>
                <a:srgbClr val="000000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8E5BB4"/>
                </a:solidFill>
              </a:endParaRPr>
            </a:p>
          </p:txBody>
        </p:sp>
        <p:sp>
          <p:nvSpPr>
            <p:cNvPr id="46" name="Freeform 1856"/>
            <p:cNvSpPr/>
            <p:nvPr/>
          </p:nvSpPr>
          <p:spPr bwMode="auto">
            <a:xfrm>
              <a:off x="7496177" y="5688013"/>
              <a:ext cx="6350" cy="23813"/>
            </a:xfrm>
            <a:custGeom>
              <a:avLst/>
              <a:gdLst>
                <a:gd name="T0" fmla="*/ 0 w 4"/>
                <a:gd name="T1" fmla="*/ 15 h 15"/>
                <a:gd name="T2" fmla="*/ 0 w 4"/>
                <a:gd name="T3" fmla="*/ 0 h 15"/>
                <a:gd name="T4" fmla="*/ 4 w 4"/>
                <a:gd name="T5" fmla="*/ 0 h 15"/>
                <a:gd name="T6" fmla="*/ 4 w 4"/>
                <a:gd name="T7" fmla="*/ 15 h 15"/>
                <a:gd name="T8" fmla="*/ 0 w 4"/>
                <a:gd name="T9" fmla="*/ 15 h 15"/>
                <a:gd name="T10" fmla="*/ 0 w 4"/>
                <a:gd name="T11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15">
                  <a:moveTo>
                    <a:pt x="0" y="15"/>
                  </a:moveTo>
                  <a:lnTo>
                    <a:pt x="0" y="0"/>
                  </a:lnTo>
                  <a:lnTo>
                    <a:pt x="4" y="0"/>
                  </a:lnTo>
                  <a:lnTo>
                    <a:pt x="4" y="15"/>
                  </a:lnTo>
                  <a:lnTo>
                    <a:pt x="0" y="15"/>
                  </a:lnTo>
                  <a:lnTo>
                    <a:pt x="0" y="15"/>
                  </a:lnTo>
                  <a:close/>
                </a:path>
              </a:pathLst>
            </a:custGeom>
            <a:grpFill/>
            <a:ln w="9525">
              <a:solidFill>
                <a:srgbClr val="000000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8E5BB4"/>
                </a:solidFill>
              </a:endParaRPr>
            </a:p>
          </p:txBody>
        </p:sp>
        <p:sp>
          <p:nvSpPr>
            <p:cNvPr id="47" name="Freeform 1857"/>
            <p:cNvSpPr>
              <a:spLocks noEditPoints="1"/>
            </p:cNvSpPr>
            <p:nvPr/>
          </p:nvSpPr>
          <p:spPr bwMode="auto">
            <a:xfrm>
              <a:off x="7493002" y="5684838"/>
              <a:ext cx="12700" cy="30163"/>
            </a:xfrm>
            <a:custGeom>
              <a:avLst/>
              <a:gdLst>
                <a:gd name="T0" fmla="*/ 6 w 8"/>
                <a:gd name="T1" fmla="*/ 19 h 19"/>
                <a:gd name="T2" fmla="*/ 2 w 8"/>
                <a:gd name="T3" fmla="*/ 19 h 19"/>
                <a:gd name="T4" fmla="*/ 2 w 8"/>
                <a:gd name="T5" fmla="*/ 17 h 19"/>
                <a:gd name="T6" fmla="*/ 4 w 8"/>
                <a:gd name="T7" fmla="*/ 17 h 19"/>
                <a:gd name="T8" fmla="*/ 2 w 8"/>
                <a:gd name="T9" fmla="*/ 17 h 19"/>
                <a:gd name="T10" fmla="*/ 2 w 8"/>
                <a:gd name="T11" fmla="*/ 19 h 19"/>
                <a:gd name="T12" fmla="*/ 0 w 8"/>
                <a:gd name="T13" fmla="*/ 19 h 19"/>
                <a:gd name="T14" fmla="*/ 0 w 8"/>
                <a:gd name="T15" fmla="*/ 0 h 19"/>
                <a:gd name="T16" fmla="*/ 8 w 8"/>
                <a:gd name="T17" fmla="*/ 0 h 19"/>
                <a:gd name="T18" fmla="*/ 8 w 8"/>
                <a:gd name="T19" fmla="*/ 19 h 19"/>
                <a:gd name="T20" fmla="*/ 6 w 8"/>
                <a:gd name="T21" fmla="*/ 19 h 19"/>
                <a:gd name="T22" fmla="*/ 6 w 8"/>
                <a:gd name="T23" fmla="*/ 19 h 19"/>
                <a:gd name="T24" fmla="*/ 4 w 8"/>
                <a:gd name="T25" fmla="*/ 15 h 19"/>
                <a:gd name="T26" fmla="*/ 4 w 8"/>
                <a:gd name="T27" fmla="*/ 4 h 19"/>
                <a:gd name="T28" fmla="*/ 4 w 8"/>
                <a:gd name="T29" fmla="*/ 15 h 19"/>
                <a:gd name="T30" fmla="*/ 4 w 8"/>
                <a:gd name="T31" fmla="*/ 15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" h="19">
                  <a:moveTo>
                    <a:pt x="6" y="19"/>
                  </a:moveTo>
                  <a:lnTo>
                    <a:pt x="2" y="19"/>
                  </a:lnTo>
                  <a:lnTo>
                    <a:pt x="2" y="17"/>
                  </a:lnTo>
                  <a:lnTo>
                    <a:pt x="4" y="17"/>
                  </a:lnTo>
                  <a:lnTo>
                    <a:pt x="2" y="17"/>
                  </a:lnTo>
                  <a:lnTo>
                    <a:pt x="2" y="19"/>
                  </a:lnTo>
                  <a:lnTo>
                    <a:pt x="0" y="19"/>
                  </a:lnTo>
                  <a:lnTo>
                    <a:pt x="0" y="0"/>
                  </a:lnTo>
                  <a:lnTo>
                    <a:pt x="8" y="0"/>
                  </a:lnTo>
                  <a:lnTo>
                    <a:pt x="8" y="19"/>
                  </a:lnTo>
                  <a:lnTo>
                    <a:pt x="6" y="19"/>
                  </a:lnTo>
                  <a:lnTo>
                    <a:pt x="6" y="19"/>
                  </a:lnTo>
                  <a:close/>
                  <a:moveTo>
                    <a:pt x="4" y="15"/>
                  </a:moveTo>
                  <a:lnTo>
                    <a:pt x="4" y="4"/>
                  </a:lnTo>
                  <a:lnTo>
                    <a:pt x="4" y="15"/>
                  </a:lnTo>
                  <a:lnTo>
                    <a:pt x="4" y="15"/>
                  </a:lnTo>
                  <a:close/>
                </a:path>
              </a:pathLst>
            </a:custGeom>
            <a:grpFill/>
            <a:ln w="9525">
              <a:solidFill>
                <a:srgbClr val="000000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8E5BB4"/>
                </a:solidFill>
              </a:endParaRPr>
            </a:p>
          </p:txBody>
        </p:sp>
        <p:sp>
          <p:nvSpPr>
            <p:cNvPr id="48" name="Freeform 1858"/>
            <p:cNvSpPr>
              <a:spLocks noEditPoints="1"/>
            </p:cNvSpPr>
            <p:nvPr/>
          </p:nvSpPr>
          <p:spPr bwMode="auto">
            <a:xfrm>
              <a:off x="7410452" y="5708651"/>
              <a:ext cx="142875" cy="190500"/>
            </a:xfrm>
            <a:custGeom>
              <a:avLst/>
              <a:gdLst>
                <a:gd name="T0" fmla="*/ 35 w 82"/>
                <a:gd name="T1" fmla="*/ 109 h 109"/>
                <a:gd name="T2" fmla="*/ 10 w 82"/>
                <a:gd name="T3" fmla="*/ 85 h 109"/>
                <a:gd name="T4" fmla="*/ 10 w 82"/>
                <a:gd name="T5" fmla="*/ 85 h 109"/>
                <a:gd name="T6" fmla="*/ 0 w 82"/>
                <a:gd name="T7" fmla="*/ 43 h 109"/>
                <a:gd name="T8" fmla="*/ 0 w 82"/>
                <a:gd name="T9" fmla="*/ 43 h 109"/>
                <a:gd name="T10" fmla="*/ 51 w 82"/>
                <a:gd name="T11" fmla="*/ 0 h 109"/>
                <a:gd name="T12" fmla="*/ 51 w 82"/>
                <a:gd name="T13" fmla="*/ 0 h 109"/>
                <a:gd name="T14" fmla="*/ 75 w 82"/>
                <a:gd name="T15" fmla="*/ 16 h 109"/>
                <a:gd name="T16" fmla="*/ 75 w 82"/>
                <a:gd name="T17" fmla="*/ 16 h 109"/>
                <a:gd name="T18" fmla="*/ 82 w 82"/>
                <a:gd name="T19" fmla="*/ 54 h 109"/>
                <a:gd name="T20" fmla="*/ 82 w 82"/>
                <a:gd name="T21" fmla="*/ 54 h 109"/>
                <a:gd name="T22" fmla="*/ 42 w 82"/>
                <a:gd name="T23" fmla="*/ 107 h 109"/>
                <a:gd name="T24" fmla="*/ 42 w 82"/>
                <a:gd name="T25" fmla="*/ 107 h 109"/>
                <a:gd name="T26" fmla="*/ 35 w 82"/>
                <a:gd name="T27" fmla="*/ 109 h 109"/>
                <a:gd name="T28" fmla="*/ 35 w 82"/>
                <a:gd name="T29" fmla="*/ 109 h 109"/>
                <a:gd name="T30" fmla="*/ 35 w 82"/>
                <a:gd name="T31" fmla="*/ 109 h 109"/>
                <a:gd name="T32" fmla="*/ 19 w 82"/>
                <a:gd name="T33" fmla="*/ 13 h 109"/>
                <a:gd name="T34" fmla="*/ 4 w 82"/>
                <a:gd name="T35" fmla="*/ 43 h 109"/>
                <a:gd name="T36" fmla="*/ 4 w 82"/>
                <a:gd name="T37" fmla="*/ 43 h 109"/>
                <a:gd name="T38" fmla="*/ 14 w 82"/>
                <a:gd name="T39" fmla="*/ 83 h 109"/>
                <a:gd name="T40" fmla="*/ 14 w 82"/>
                <a:gd name="T41" fmla="*/ 83 h 109"/>
                <a:gd name="T42" fmla="*/ 35 w 82"/>
                <a:gd name="T43" fmla="*/ 105 h 109"/>
                <a:gd name="T44" fmla="*/ 35 w 82"/>
                <a:gd name="T45" fmla="*/ 105 h 109"/>
                <a:gd name="T46" fmla="*/ 40 w 82"/>
                <a:gd name="T47" fmla="*/ 103 h 109"/>
                <a:gd name="T48" fmla="*/ 40 w 82"/>
                <a:gd name="T49" fmla="*/ 103 h 109"/>
                <a:gd name="T50" fmla="*/ 78 w 82"/>
                <a:gd name="T51" fmla="*/ 54 h 109"/>
                <a:gd name="T52" fmla="*/ 78 w 82"/>
                <a:gd name="T53" fmla="*/ 54 h 109"/>
                <a:gd name="T54" fmla="*/ 72 w 82"/>
                <a:gd name="T55" fmla="*/ 18 h 109"/>
                <a:gd name="T56" fmla="*/ 72 w 82"/>
                <a:gd name="T57" fmla="*/ 18 h 109"/>
                <a:gd name="T58" fmla="*/ 51 w 82"/>
                <a:gd name="T59" fmla="*/ 4 h 109"/>
                <a:gd name="T60" fmla="*/ 51 w 82"/>
                <a:gd name="T61" fmla="*/ 4 h 109"/>
                <a:gd name="T62" fmla="*/ 51 w 82"/>
                <a:gd name="T63" fmla="*/ 4 h 109"/>
                <a:gd name="T64" fmla="*/ 51 w 82"/>
                <a:gd name="T65" fmla="*/ 4 h 109"/>
                <a:gd name="T66" fmla="*/ 19 w 82"/>
                <a:gd name="T67" fmla="*/ 13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82" h="109">
                  <a:moveTo>
                    <a:pt x="35" y="109"/>
                  </a:moveTo>
                  <a:cubicBezTo>
                    <a:pt x="25" y="108"/>
                    <a:pt x="16" y="98"/>
                    <a:pt x="10" y="85"/>
                  </a:cubicBezTo>
                  <a:cubicBezTo>
                    <a:pt x="10" y="85"/>
                    <a:pt x="10" y="85"/>
                    <a:pt x="10" y="85"/>
                  </a:cubicBezTo>
                  <a:cubicBezTo>
                    <a:pt x="4" y="72"/>
                    <a:pt x="0" y="56"/>
                    <a:pt x="0" y="43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13"/>
                    <a:pt x="28" y="0"/>
                    <a:pt x="51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62" y="0"/>
                    <a:pt x="70" y="6"/>
                    <a:pt x="75" y="16"/>
                  </a:cubicBezTo>
                  <a:cubicBezTo>
                    <a:pt x="75" y="16"/>
                    <a:pt x="75" y="16"/>
                    <a:pt x="75" y="16"/>
                  </a:cubicBezTo>
                  <a:cubicBezTo>
                    <a:pt x="80" y="26"/>
                    <a:pt x="82" y="39"/>
                    <a:pt x="82" y="54"/>
                  </a:cubicBezTo>
                  <a:cubicBezTo>
                    <a:pt x="82" y="54"/>
                    <a:pt x="82" y="54"/>
                    <a:pt x="82" y="54"/>
                  </a:cubicBezTo>
                  <a:cubicBezTo>
                    <a:pt x="82" y="83"/>
                    <a:pt x="60" y="97"/>
                    <a:pt x="42" y="107"/>
                  </a:cubicBezTo>
                  <a:cubicBezTo>
                    <a:pt x="42" y="107"/>
                    <a:pt x="42" y="107"/>
                    <a:pt x="42" y="107"/>
                  </a:cubicBezTo>
                  <a:cubicBezTo>
                    <a:pt x="40" y="108"/>
                    <a:pt x="37" y="109"/>
                    <a:pt x="35" y="109"/>
                  </a:cubicBezTo>
                  <a:cubicBezTo>
                    <a:pt x="35" y="109"/>
                    <a:pt x="35" y="109"/>
                    <a:pt x="35" y="109"/>
                  </a:cubicBezTo>
                  <a:cubicBezTo>
                    <a:pt x="35" y="109"/>
                    <a:pt x="35" y="109"/>
                    <a:pt x="35" y="109"/>
                  </a:cubicBezTo>
                  <a:close/>
                  <a:moveTo>
                    <a:pt x="19" y="13"/>
                  </a:moveTo>
                  <a:cubicBezTo>
                    <a:pt x="10" y="20"/>
                    <a:pt x="4" y="29"/>
                    <a:pt x="4" y="43"/>
                  </a:cubicBezTo>
                  <a:cubicBezTo>
                    <a:pt x="4" y="43"/>
                    <a:pt x="4" y="43"/>
                    <a:pt x="4" y="43"/>
                  </a:cubicBezTo>
                  <a:cubicBezTo>
                    <a:pt x="4" y="55"/>
                    <a:pt x="7" y="71"/>
                    <a:pt x="14" y="83"/>
                  </a:cubicBezTo>
                  <a:cubicBezTo>
                    <a:pt x="14" y="83"/>
                    <a:pt x="14" y="83"/>
                    <a:pt x="14" y="83"/>
                  </a:cubicBezTo>
                  <a:cubicBezTo>
                    <a:pt x="20" y="96"/>
                    <a:pt x="28" y="105"/>
                    <a:pt x="35" y="105"/>
                  </a:cubicBezTo>
                  <a:cubicBezTo>
                    <a:pt x="35" y="105"/>
                    <a:pt x="35" y="105"/>
                    <a:pt x="35" y="105"/>
                  </a:cubicBezTo>
                  <a:cubicBezTo>
                    <a:pt x="37" y="105"/>
                    <a:pt x="38" y="104"/>
                    <a:pt x="40" y="103"/>
                  </a:cubicBezTo>
                  <a:cubicBezTo>
                    <a:pt x="40" y="103"/>
                    <a:pt x="40" y="103"/>
                    <a:pt x="40" y="103"/>
                  </a:cubicBezTo>
                  <a:cubicBezTo>
                    <a:pt x="58" y="93"/>
                    <a:pt x="78" y="81"/>
                    <a:pt x="78" y="54"/>
                  </a:cubicBezTo>
                  <a:cubicBezTo>
                    <a:pt x="78" y="54"/>
                    <a:pt x="78" y="54"/>
                    <a:pt x="78" y="54"/>
                  </a:cubicBezTo>
                  <a:cubicBezTo>
                    <a:pt x="78" y="40"/>
                    <a:pt x="76" y="27"/>
                    <a:pt x="72" y="18"/>
                  </a:cubicBezTo>
                  <a:cubicBezTo>
                    <a:pt x="72" y="18"/>
                    <a:pt x="72" y="18"/>
                    <a:pt x="72" y="18"/>
                  </a:cubicBezTo>
                  <a:cubicBezTo>
                    <a:pt x="67" y="9"/>
                    <a:pt x="61" y="4"/>
                    <a:pt x="51" y="4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40" y="4"/>
                    <a:pt x="28" y="7"/>
                    <a:pt x="19" y="13"/>
                  </a:cubicBezTo>
                  <a:close/>
                </a:path>
              </a:pathLst>
            </a:custGeom>
            <a:grpFill/>
            <a:ln w="9525">
              <a:solidFill>
                <a:srgbClr val="000000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8E5BB4"/>
                </a:solidFill>
              </a:endParaRPr>
            </a:p>
          </p:txBody>
        </p:sp>
        <p:sp>
          <p:nvSpPr>
            <p:cNvPr id="49" name="Freeform 1859"/>
            <p:cNvSpPr>
              <a:spLocks noEditPoints="1"/>
            </p:cNvSpPr>
            <p:nvPr/>
          </p:nvSpPr>
          <p:spPr bwMode="auto">
            <a:xfrm>
              <a:off x="7407277" y="5705476"/>
              <a:ext cx="149225" cy="196850"/>
            </a:xfrm>
            <a:custGeom>
              <a:avLst/>
              <a:gdLst>
                <a:gd name="T0" fmla="*/ 37 w 86"/>
                <a:gd name="T1" fmla="*/ 111 h 113"/>
                <a:gd name="T2" fmla="*/ 10 w 86"/>
                <a:gd name="T3" fmla="*/ 88 h 113"/>
                <a:gd name="T4" fmla="*/ 0 w 86"/>
                <a:gd name="T5" fmla="*/ 45 h 113"/>
                <a:gd name="T6" fmla="*/ 52 w 86"/>
                <a:gd name="T7" fmla="*/ 0 h 113"/>
                <a:gd name="T8" fmla="*/ 53 w 86"/>
                <a:gd name="T9" fmla="*/ 0 h 113"/>
                <a:gd name="T10" fmla="*/ 79 w 86"/>
                <a:gd name="T11" fmla="*/ 17 h 113"/>
                <a:gd name="T12" fmla="*/ 86 w 86"/>
                <a:gd name="T13" fmla="*/ 56 h 113"/>
                <a:gd name="T14" fmla="*/ 45 w 86"/>
                <a:gd name="T15" fmla="*/ 111 h 113"/>
                <a:gd name="T16" fmla="*/ 37 w 86"/>
                <a:gd name="T17" fmla="*/ 113 h 113"/>
                <a:gd name="T18" fmla="*/ 37 w 86"/>
                <a:gd name="T19" fmla="*/ 113 h 113"/>
                <a:gd name="T20" fmla="*/ 43 w 86"/>
                <a:gd name="T21" fmla="*/ 107 h 113"/>
                <a:gd name="T22" fmla="*/ 82 w 86"/>
                <a:gd name="T23" fmla="*/ 56 h 113"/>
                <a:gd name="T24" fmla="*/ 43 w 86"/>
                <a:gd name="T25" fmla="*/ 107 h 113"/>
                <a:gd name="T26" fmla="*/ 37 w 86"/>
                <a:gd name="T27" fmla="*/ 109 h 113"/>
                <a:gd name="T28" fmla="*/ 37 w 86"/>
                <a:gd name="T29" fmla="*/ 109 h 113"/>
                <a:gd name="T30" fmla="*/ 37 w 86"/>
                <a:gd name="T31" fmla="*/ 109 h 113"/>
                <a:gd name="T32" fmla="*/ 36 w 86"/>
                <a:gd name="T33" fmla="*/ 108 h 113"/>
                <a:gd name="T34" fmla="*/ 36 w 86"/>
                <a:gd name="T35" fmla="*/ 108 h 113"/>
                <a:gd name="T36" fmla="*/ 35 w 86"/>
                <a:gd name="T37" fmla="*/ 108 h 113"/>
                <a:gd name="T38" fmla="*/ 30 w 86"/>
                <a:gd name="T39" fmla="*/ 106 h 113"/>
                <a:gd name="T40" fmla="*/ 37 w 86"/>
                <a:gd name="T41" fmla="*/ 105 h 113"/>
                <a:gd name="T42" fmla="*/ 41 w 86"/>
                <a:gd name="T43" fmla="*/ 104 h 113"/>
                <a:gd name="T44" fmla="*/ 78 w 86"/>
                <a:gd name="T45" fmla="*/ 56 h 113"/>
                <a:gd name="T46" fmla="*/ 78 w 86"/>
                <a:gd name="T47" fmla="*/ 56 h 113"/>
                <a:gd name="T48" fmla="*/ 72 w 86"/>
                <a:gd name="T49" fmla="*/ 21 h 113"/>
                <a:gd name="T50" fmla="*/ 53 w 86"/>
                <a:gd name="T51" fmla="*/ 8 h 113"/>
                <a:gd name="T52" fmla="*/ 22 w 86"/>
                <a:gd name="T53" fmla="*/ 17 h 113"/>
                <a:gd name="T54" fmla="*/ 8 w 86"/>
                <a:gd name="T55" fmla="*/ 45 h 113"/>
                <a:gd name="T56" fmla="*/ 8 w 86"/>
                <a:gd name="T57" fmla="*/ 45 h 113"/>
                <a:gd name="T58" fmla="*/ 17 w 86"/>
                <a:gd name="T59" fmla="*/ 85 h 113"/>
                <a:gd name="T60" fmla="*/ 37 w 86"/>
                <a:gd name="T61" fmla="*/ 105 h 113"/>
                <a:gd name="T62" fmla="*/ 37 w 86"/>
                <a:gd name="T63" fmla="*/ 105 h 113"/>
                <a:gd name="T64" fmla="*/ 14 w 86"/>
                <a:gd name="T65" fmla="*/ 86 h 113"/>
                <a:gd name="T66" fmla="*/ 17 w 86"/>
                <a:gd name="T67" fmla="*/ 92 h 113"/>
                <a:gd name="T68" fmla="*/ 14 w 86"/>
                <a:gd name="T69" fmla="*/ 86 h 113"/>
                <a:gd name="T70" fmla="*/ 9 w 86"/>
                <a:gd name="T71" fmla="*/ 74 h 113"/>
                <a:gd name="T72" fmla="*/ 82 w 86"/>
                <a:gd name="T73" fmla="*/ 56 h 113"/>
                <a:gd name="T74" fmla="*/ 82 w 86"/>
                <a:gd name="T75" fmla="*/ 56 h 113"/>
                <a:gd name="T76" fmla="*/ 76 w 86"/>
                <a:gd name="T77" fmla="*/ 21 h 113"/>
                <a:gd name="T78" fmla="*/ 4 w 86"/>
                <a:gd name="T79" fmla="*/ 45 h 113"/>
                <a:gd name="T80" fmla="*/ 4 w 86"/>
                <a:gd name="T81" fmla="*/ 45 h 113"/>
                <a:gd name="T82" fmla="*/ 4 w 86"/>
                <a:gd name="T83" fmla="*/ 45 h 113"/>
                <a:gd name="T84" fmla="*/ 6 w 86"/>
                <a:gd name="T85" fmla="*/ 31 h 113"/>
                <a:gd name="T86" fmla="*/ 76 w 86"/>
                <a:gd name="T87" fmla="*/ 21 h 113"/>
                <a:gd name="T88" fmla="*/ 76 w 86"/>
                <a:gd name="T89" fmla="*/ 21 h 113"/>
                <a:gd name="T90" fmla="*/ 75 w 86"/>
                <a:gd name="T91" fmla="*/ 18 h 113"/>
                <a:gd name="T92" fmla="*/ 75 w 86"/>
                <a:gd name="T93" fmla="*/ 18 h 113"/>
                <a:gd name="T94" fmla="*/ 75 w 86"/>
                <a:gd name="T95" fmla="*/ 18 h 113"/>
                <a:gd name="T96" fmla="*/ 75 w 86"/>
                <a:gd name="T97" fmla="*/ 18 h 113"/>
                <a:gd name="T98" fmla="*/ 75 w 86"/>
                <a:gd name="T99" fmla="*/ 18 h 113"/>
                <a:gd name="T100" fmla="*/ 53 w 86"/>
                <a:gd name="T101" fmla="*/ 4 h 113"/>
                <a:gd name="T102" fmla="*/ 53 w 86"/>
                <a:gd name="T103" fmla="*/ 4 h 113"/>
                <a:gd name="T104" fmla="*/ 51 w 86"/>
                <a:gd name="T105" fmla="*/ 4 h 113"/>
                <a:gd name="T106" fmla="*/ 53 w 86"/>
                <a:gd name="T107" fmla="*/ 4 h 113"/>
                <a:gd name="T108" fmla="*/ 53 w 86"/>
                <a:gd name="T109" fmla="*/ 4 h 113"/>
                <a:gd name="T110" fmla="*/ 21 w 86"/>
                <a:gd name="T111" fmla="*/ 15 h 113"/>
                <a:gd name="T112" fmla="*/ 20 w 86"/>
                <a:gd name="T113" fmla="*/ 14 h 113"/>
                <a:gd name="T114" fmla="*/ 21 w 86"/>
                <a:gd name="T115" fmla="*/ 15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86" h="113">
                  <a:moveTo>
                    <a:pt x="37" y="113"/>
                  </a:moveTo>
                  <a:cubicBezTo>
                    <a:pt x="37" y="111"/>
                    <a:pt x="37" y="111"/>
                    <a:pt x="37" y="111"/>
                  </a:cubicBezTo>
                  <a:cubicBezTo>
                    <a:pt x="37" y="113"/>
                    <a:pt x="37" y="113"/>
                    <a:pt x="37" y="113"/>
                  </a:cubicBezTo>
                  <a:cubicBezTo>
                    <a:pt x="25" y="112"/>
                    <a:pt x="17" y="101"/>
                    <a:pt x="10" y="88"/>
                  </a:cubicBezTo>
                  <a:cubicBezTo>
                    <a:pt x="10" y="88"/>
                    <a:pt x="10" y="88"/>
                    <a:pt x="10" y="88"/>
                  </a:cubicBezTo>
                  <a:cubicBezTo>
                    <a:pt x="4" y="75"/>
                    <a:pt x="0" y="59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14"/>
                    <a:pt x="30" y="0"/>
                    <a:pt x="52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65" y="0"/>
                    <a:pt x="74" y="7"/>
                    <a:pt x="79" y="17"/>
                  </a:cubicBezTo>
                  <a:cubicBezTo>
                    <a:pt x="79" y="17"/>
                    <a:pt x="79" y="17"/>
                    <a:pt x="79" y="17"/>
                  </a:cubicBezTo>
                  <a:cubicBezTo>
                    <a:pt x="84" y="28"/>
                    <a:pt x="86" y="41"/>
                    <a:pt x="86" y="56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6" y="86"/>
                    <a:pt x="63" y="101"/>
                    <a:pt x="45" y="111"/>
                  </a:cubicBezTo>
                  <a:cubicBezTo>
                    <a:pt x="45" y="111"/>
                    <a:pt x="45" y="111"/>
                    <a:pt x="45" y="111"/>
                  </a:cubicBezTo>
                  <a:cubicBezTo>
                    <a:pt x="42" y="112"/>
                    <a:pt x="40" y="113"/>
                    <a:pt x="37" y="113"/>
                  </a:cubicBezTo>
                  <a:cubicBezTo>
                    <a:pt x="37" y="113"/>
                    <a:pt x="37" y="113"/>
                    <a:pt x="37" y="113"/>
                  </a:cubicBezTo>
                  <a:cubicBezTo>
                    <a:pt x="37" y="113"/>
                    <a:pt x="37" y="113"/>
                    <a:pt x="37" y="113"/>
                  </a:cubicBezTo>
                  <a:close/>
                  <a:moveTo>
                    <a:pt x="37" y="109"/>
                  </a:moveTo>
                  <a:cubicBezTo>
                    <a:pt x="39" y="109"/>
                    <a:pt x="41" y="108"/>
                    <a:pt x="43" y="107"/>
                  </a:cubicBezTo>
                  <a:cubicBezTo>
                    <a:pt x="43" y="107"/>
                    <a:pt x="43" y="107"/>
                    <a:pt x="43" y="107"/>
                  </a:cubicBezTo>
                  <a:cubicBezTo>
                    <a:pt x="61" y="97"/>
                    <a:pt x="82" y="84"/>
                    <a:pt x="82" y="56"/>
                  </a:cubicBezTo>
                  <a:cubicBezTo>
                    <a:pt x="82" y="56"/>
                    <a:pt x="82" y="56"/>
                    <a:pt x="82" y="56"/>
                  </a:cubicBezTo>
                  <a:cubicBezTo>
                    <a:pt x="82" y="84"/>
                    <a:pt x="61" y="97"/>
                    <a:pt x="43" y="107"/>
                  </a:cubicBezTo>
                  <a:cubicBezTo>
                    <a:pt x="43" y="107"/>
                    <a:pt x="43" y="107"/>
                    <a:pt x="43" y="107"/>
                  </a:cubicBezTo>
                  <a:cubicBezTo>
                    <a:pt x="41" y="108"/>
                    <a:pt x="39" y="109"/>
                    <a:pt x="37" y="109"/>
                  </a:cubicBezTo>
                  <a:cubicBezTo>
                    <a:pt x="37" y="109"/>
                    <a:pt x="37" y="109"/>
                    <a:pt x="37" y="109"/>
                  </a:cubicBezTo>
                  <a:cubicBezTo>
                    <a:pt x="37" y="109"/>
                    <a:pt x="37" y="109"/>
                    <a:pt x="37" y="109"/>
                  </a:cubicBezTo>
                  <a:cubicBezTo>
                    <a:pt x="37" y="109"/>
                    <a:pt x="37" y="109"/>
                    <a:pt x="37" y="109"/>
                  </a:cubicBezTo>
                  <a:cubicBezTo>
                    <a:pt x="37" y="109"/>
                    <a:pt x="37" y="109"/>
                    <a:pt x="37" y="109"/>
                  </a:cubicBezTo>
                  <a:cubicBezTo>
                    <a:pt x="37" y="109"/>
                    <a:pt x="37" y="109"/>
                    <a:pt x="37" y="109"/>
                  </a:cubicBezTo>
                  <a:close/>
                  <a:moveTo>
                    <a:pt x="36" y="108"/>
                  </a:moveTo>
                  <a:cubicBezTo>
                    <a:pt x="36" y="108"/>
                    <a:pt x="36" y="108"/>
                    <a:pt x="36" y="108"/>
                  </a:cubicBezTo>
                  <a:cubicBezTo>
                    <a:pt x="36" y="108"/>
                    <a:pt x="36" y="108"/>
                    <a:pt x="36" y="108"/>
                  </a:cubicBezTo>
                  <a:cubicBezTo>
                    <a:pt x="36" y="108"/>
                    <a:pt x="36" y="108"/>
                    <a:pt x="36" y="108"/>
                  </a:cubicBezTo>
                  <a:close/>
                  <a:moveTo>
                    <a:pt x="35" y="108"/>
                  </a:moveTo>
                  <a:cubicBezTo>
                    <a:pt x="34" y="108"/>
                    <a:pt x="32" y="107"/>
                    <a:pt x="30" y="106"/>
                  </a:cubicBezTo>
                  <a:cubicBezTo>
                    <a:pt x="30" y="106"/>
                    <a:pt x="30" y="106"/>
                    <a:pt x="30" y="106"/>
                  </a:cubicBezTo>
                  <a:cubicBezTo>
                    <a:pt x="32" y="107"/>
                    <a:pt x="34" y="108"/>
                    <a:pt x="35" y="108"/>
                  </a:cubicBezTo>
                  <a:close/>
                  <a:moveTo>
                    <a:pt x="37" y="105"/>
                  </a:moveTo>
                  <a:cubicBezTo>
                    <a:pt x="38" y="105"/>
                    <a:pt x="39" y="104"/>
                    <a:pt x="41" y="104"/>
                  </a:cubicBezTo>
                  <a:cubicBezTo>
                    <a:pt x="41" y="104"/>
                    <a:pt x="41" y="104"/>
                    <a:pt x="41" y="104"/>
                  </a:cubicBezTo>
                  <a:cubicBezTo>
                    <a:pt x="59" y="94"/>
                    <a:pt x="78" y="82"/>
                    <a:pt x="78" y="56"/>
                  </a:cubicBezTo>
                  <a:cubicBezTo>
                    <a:pt x="78" y="56"/>
                    <a:pt x="78" y="56"/>
                    <a:pt x="78" y="56"/>
                  </a:cubicBezTo>
                  <a:cubicBezTo>
                    <a:pt x="78" y="56"/>
                    <a:pt x="78" y="56"/>
                    <a:pt x="78" y="56"/>
                  </a:cubicBezTo>
                  <a:cubicBezTo>
                    <a:pt x="78" y="56"/>
                    <a:pt x="78" y="56"/>
                    <a:pt x="78" y="56"/>
                  </a:cubicBezTo>
                  <a:cubicBezTo>
                    <a:pt x="78" y="42"/>
                    <a:pt x="76" y="29"/>
                    <a:pt x="72" y="21"/>
                  </a:cubicBezTo>
                  <a:cubicBezTo>
                    <a:pt x="72" y="21"/>
                    <a:pt x="72" y="21"/>
                    <a:pt x="72" y="21"/>
                  </a:cubicBezTo>
                  <a:cubicBezTo>
                    <a:pt x="67" y="12"/>
                    <a:pt x="62" y="8"/>
                    <a:pt x="53" y="8"/>
                  </a:cubicBezTo>
                  <a:cubicBezTo>
                    <a:pt x="53" y="8"/>
                    <a:pt x="53" y="8"/>
                    <a:pt x="53" y="8"/>
                  </a:cubicBezTo>
                  <a:cubicBezTo>
                    <a:pt x="53" y="8"/>
                    <a:pt x="53" y="8"/>
                    <a:pt x="53" y="8"/>
                  </a:cubicBezTo>
                  <a:cubicBezTo>
                    <a:pt x="43" y="8"/>
                    <a:pt x="31" y="11"/>
                    <a:pt x="22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14" y="23"/>
                    <a:pt x="8" y="32"/>
                    <a:pt x="8" y="45"/>
                  </a:cubicBezTo>
                  <a:cubicBezTo>
                    <a:pt x="8" y="45"/>
                    <a:pt x="8" y="45"/>
                    <a:pt x="8" y="45"/>
                  </a:cubicBezTo>
                  <a:cubicBezTo>
                    <a:pt x="8" y="45"/>
                    <a:pt x="8" y="45"/>
                    <a:pt x="8" y="45"/>
                  </a:cubicBezTo>
                  <a:cubicBezTo>
                    <a:pt x="7" y="57"/>
                    <a:pt x="11" y="72"/>
                    <a:pt x="17" y="85"/>
                  </a:cubicBezTo>
                  <a:cubicBezTo>
                    <a:pt x="17" y="85"/>
                    <a:pt x="17" y="85"/>
                    <a:pt x="17" y="85"/>
                  </a:cubicBezTo>
                  <a:cubicBezTo>
                    <a:pt x="23" y="97"/>
                    <a:pt x="31" y="105"/>
                    <a:pt x="37" y="105"/>
                  </a:cubicBezTo>
                  <a:cubicBezTo>
                    <a:pt x="37" y="105"/>
                    <a:pt x="37" y="105"/>
                    <a:pt x="37" y="105"/>
                  </a:cubicBezTo>
                  <a:cubicBezTo>
                    <a:pt x="37" y="105"/>
                    <a:pt x="37" y="105"/>
                    <a:pt x="37" y="105"/>
                  </a:cubicBezTo>
                  <a:cubicBezTo>
                    <a:pt x="37" y="105"/>
                    <a:pt x="37" y="105"/>
                    <a:pt x="37" y="105"/>
                  </a:cubicBezTo>
                  <a:cubicBezTo>
                    <a:pt x="37" y="105"/>
                    <a:pt x="37" y="105"/>
                    <a:pt x="37" y="105"/>
                  </a:cubicBezTo>
                  <a:close/>
                  <a:moveTo>
                    <a:pt x="14" y="86"/>
                  </a:moveTo>
                  <a:cubicBezTo>
                    <a:pt x="15" y="88"/>
                    <a:pt x="16" y="90"/>
                    <a:pt x="17" y="92"/>
                  </a:cubicBezTo>
                  <a:cubicBezTo>
                    <a:pt x="17" y="92"/>
                    <a:pt x="17" y="92"/>
                    <a:pt x="17" y="92"/>
                  </a:cubicBezTo>
                  <a:cubicBezTo>
                    <a:pt x="16" y="90"/>
                    <a:pt x="15" y="88"/>
                    <a:pt x="14" y="86"/>
                  </a:cubicBezTo>
                  <a:cubicBezTo>
                    <a:pt x="14" y="86"/>
                    <a:pt x="14" y="86"/>
                    <a:pt x="14" y="86"/>
                  </a:cubicBezTo>
                  <a:cubicBezTo>
                    <a:pt x="12" y="82"/>
                    <a:pt x="10" y="78"/>
                    <a:pt x="9" y="74"/>
                  </a:cubicBezTo>
                  <a:cubicBezTo>
                    <a:pt x="9" y="74"/>
                    <a:pt x="9" y="74"/>
                    <a:pt x="9" y="74"/>
                  </a:cubicBezTo>
                  <a:cubicBezTo>
                    <a:pt x="10" y="78"/>
                    <a:pt x="12" y="82"/>
                    <a:pt x="14" y="86"/>
                  </a:cubicBezTo>
                  <a:close/>
                  <a:moveTo>
                    <a:pt x="82" y="56"/>
                  </a:moveTo>
                  <a:cubicBezTo>
                    <a:pt x="82" y="56"/>
                    <a:pt x="82" y="56"/>
                    <a:pt x="82" y="56"/>
                  </a:cubicBezTo>
                  <a:cubicBezTo>
                    <a:pt x="82" y="56"/>
                    <a:pt x="82" y="56"/>
                    <a:pt x="82" y="56"/>
                  </a:cubicBezTo>
                  <a:cubicBezTo>
                    <a:pt x="82" y="43"/>
                    <a:pt x="80" y="31"/>
                    <a:pt x="76" y="21"/>
                  </a:cubicBezTo>
                  <a:cubicBezTo>
                    <a:pt x="76" y="21"/>
                    <a:pt x="76" y="21"/>
                    <a:pt x="76" y="21"/>
                  </a:cubicBezTo>
                  <a:cubicBezTo>
                    <a:pt x="80" y="31"/>
                    <a:pt x="82" y="43"/>
                    <a:pt x="82" y="56"/>
                  </a:cubicBezTo>
                  <a:close/>
                  <a:moveTo>
                    <a:pt x="4" y="45"/>
                  </a:moveTo>
                  <a:cubicBezTo>
                    <a:pt x="4" y="45"/>
                    <a:pt x="4" y="45"/>
                    <a:pt x="4" y="45"/>
                  </a:cubicBezTo>
                  <a:cubicBezTo>
                    <a:pt x="4" y="45"/>
                    <a:pt x="4" y="45"/>
                    <a:pt x="4" y="45"/>
                  </a:cubicBezTo>
                  <a:cubicBezTo>
                    <a:pt x="4" y="45"/>
                    <a:pt x="4" y="45"/>
                    <a:pt x="4" y="45"/>
                  </a:cubicBezTo>
                  <a:cubicBezTo>
                    <a:pt x="4" y="45"/>
                    <a:pt x="4" y="45"/>
                    <a:pt x="4" y="45"/>
                  </a:cubicBezTo>
                  <a:cubicBezTo>
                    <a:pt x="4" y="40"/>
                    <a:pt x="4" y="35"/>
                    <a:pt x="6" y="31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4" y="35"/>
                    <a:pt x="4" y="40"/>
                    <a:pt x="4" y="45"/>
                  </a:cubicBezTo>
                  <a:close/>
                  <a:moveTo>
                    <a:pt x="76" y="21"/>
                  </a:moveTo>
                  <a:cubicBezTo>
                    <a:pt x="76" y="21"/>
                    <a:pt x="76" y="21"/>
                    <a:pt x="76" y="21"/>
                  </a:cubicBezTo>
                  <a:cubicBezTo>
                    <a:pt x="76" y="21"/>
                    <a:pt x="76" y="21"/>
                    <a:pt x="76" y="21"/>
                  </a:cubicBezTo>
                  <a:cubicBezTo>
                    <a:pt x="76" y="21"/>
                    <a:pt x="76" y="21"/>
                    <a:pt x="76" y="21"/>
                  </a:cubicBezTo>
                  <a:close/>
                  <a:moveTo>
                    <a:pt x="75" y="18"/>
                  </a:moveTo>
                  <a:cubicBezTo>
                    <a:pt x="75" y="18"/>
                    <a:pt x="75" y="18"/>
                    <a:pt x="75" y="18"/>
                  </a:cubicBezTo>
                  <a:cubicBezTo>
                    <a:pt x="75" y="18"/>
                    <a:pt x="75" y="18"/>
                    <a:pt x="75" y="18"/>
                  </a:cubicBezTo>
                  <a:cubicBezTo>
                    <a:pt x="75" y="18"/>
                    <a:pt x="75" y="18"/>
                    <a:pt x="75" y="18"/>
                  </a:cubicBezTo>
                  <a:close/>
                  <a:moveTo>
                    <a:pt x="75" y="18"/>
                  </a:moveTo>
                  <a:cubicBezTo>
                    <a:pt x="75" y="18"/>
                    <a:pt x="75" y="18"/>
                    <a:pt x="75" y="18"/>
                  </a:cubicBezTo>
                  <a:cubicBezTo>
                    <a:pt x="75" y="18"/>
                    <a:pt x="75" y="18"/>
                    <a:pt x="75" y="18"/>
                  </a:cubicBezTo>
                  <a:cubicBezTo>
                    <a:pt x="75" y="18"/>
                    <a:pt x="75" y="18"/>
                    <a:pt x="75" y="18"/>
                  </a:cubicBezTo>
                  <a:close/>
                  <a:moveTo>
                    <a:pt x="75" y="18"/>
                  </a:moveTo>
                  <a:cubicBezTo>
                    <a:pt x="70" y="9"/>
                    <a:pt x="63" y="4"/>
                    <a:pt x="53" y="4"/>
                  </a:cubicBezTo>
                  <a:cubicBezTo>
                    <a:pt x="53" y="4"/>
                    <a:pt x="53" y="4"/>
                    <a:pt x="53" y="4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3" y="4"/>
                    <a:pt x="53" y="4"/>
                    <a:pt x="53" y="4"/>
                  </a:cubicBezTo>
                  <a:cubicBezTo>
                    <a:pt x="52" y="4"/>
                    <a:pt x="51" y="4"/>
                    <a:pt x="51" y="4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51" y="4"/>
                    <a:pt x="52" y="4"/>
                    <a:pt x="53" y="4"/>
                  </a:cubicBezTo>
                  <a:cubicBezTo>
                    <a:pt x="53" y="4"/>
                    <a:pt x="53" y="4"/>
                    <a:pt x="53" y="4"/>
                  </a:cubicBezTo>
                  <a:cubicBezTo>
                    <a:pt x="53" y="4"/>
                    <a:pt x="53" y="4"/>
                    <a:pt x="53" y="4"/>
                  </a:cubicBezTo>
                  <a:cubicBezTo>
                    <a:pt x="53" y="4"/>
                    <a:pt x="53" y="4"/>
                    <a:pt x="53" y="4"/>
                  </a:cubicBezTo>
                  <a:cubicBezTo>
                    <a:pt x="63" y="4"/>
                    <a:pt x="70" y="9"/>
                    <a:pt x="75" y="18"/>
                  </a:cubicBezTo>
                  <a:close/>
                  <a:moveTo>
                    <a:pt x="21" y="15"/>
                  </a:moveTo>
                  <a:cubicBezTo>
                    <a:pt x="20" y="14"/>
                    <a:pt x="20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21" y="15"/>
                    <a:pt x="21" y="15"/>
                    <a:pt x="21" y="15"/>
                  </a:cubicBezTo>
                  <a:close/>
                </a:path>
              </a:pathLst>
            </a:custGeom>
            <a:grpFill/>
            <a:ln w="9525">
              <a:solidFill>
                <a:srgbClr val="000000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8E5BB4"/>
                </a:solidFill>
              </a:endParaRPr>
            </a:p>
          </p:txBody>
        </p:sp>
        <p:sp>
          <p:nvSpPr>
            <p:cNvPr id="50" name="Freeform 1860"/>
            <p:cNvSpPr/>
            <p:nvPr/>
          </p:nvSpPr>
          <p:spPr bwMode="auto">
            <a:xfrm>
              <a:off x="7531102" y="5711826"/>
              <a:ext cx="128588" cy="122238"/>
            </a:xfrm>
            <a:custGeom>
              <a:avLst/>
              <a:gdLst>
                <a:gd name="T0" fmla="*/ 55 w 74"/>
                <a:gd name="T1" fmla="*/ 67 h 70"/>
                <a:gd name="T2" fmla="*/ 70 w 74"/>
                <a:gd name="T3" fmla="*/ 58 h 70"/>
                <a:gd name="T4" fmla="*/ 70 w 74"/>
                <a:gd name="T5" fmla="*/ 56 h 70"/>
                <a:gd name="T6" fmla="*/ 70 w 74"/>
                <a:gd name="T7" fmla="*/ 56 h 70"/>
                <a:gd name="T8" fmla="*/ 50 w 74"/>
                <a:gd name="T9" fmla="*/ 6 h 70"/>
                <a:gd name="T10" fmla="*/ 50 w 74"/>
                <a:gd name="T11" fmla="*/ 6 h 70"/>
                <a:gd name="T12" fmla="*/ 41 w 74"/>
                <a:gd name="T13" fmla="*/ 4 h 70"/>
                <a:gd name="T14" fmla="*/ 41 w 74"/>
                <a:gd name="T15" fmla="*/ 4 h 70"/>
                <a:gd name="T16" fmla="*/ 2 w 74"/>
                <a:gd name="T17" fmla="*/ 11 h 70"/>
                <a:gd name="T18" fmla="*/ 2 w 74"/>
                <a:gd name="T19" fmla="*/ 11 h 70"/>
                <a:gd name="T20" fmla="*/ 0 w 74"/>
                <a:gd name="T21" fmla="*/ 7 h 70"/>
                <a:gd name="T22" fmla="*/ 41 w 74"/>
                <a:gd name="T23" fmla="*/ 0 h 70"/>
                <a:gd name="T24" fmla="*/ 41 w 74"/>
                <a:gd name="T25" fmla="*/ 0 h 70"/>
                <a:gd name="T26" fmla="*/ 53 w 74"/>
                <a:gd name="T27" fmla="*/ 3 h 70"/>
                <a:gd name="T28" fmla="*/ 53 w 74"/>
                <a:gd name="T29" fmla="*/ 3 h 70"/>
                <a:gd name="T30" fmla="*/ 74 w 74"/>
                <a:gd name="T31" fmla="*/ 56 h 70"/>
                <a:gd name="T32" fmla="*/ 74 w 74"/>
                <a:gd name="T33" fmla="*/ 56 h 70"/>
                <a:gd name="T34" fmla="*/ 72 w 74"/>
                <a:gd name="T35" fmla="*/ 62 h 70"/>
                <a:gd name="T36" fmla="*/ 72 w 74"/>
                <a:gd name="T37" fmla="*/ 62 h 70"/>
                <a:gd name="T38" fmla="*/ 72 w 74"/>
                <a:gd name="T39" fmla="*/ 62 h 70"/>
                <a:gd name="T40" fmla="*/ 57 w 74"/>
                <a:gd name="T41" fmla="*/ 70 h 70"/>
                <a:gd name="T42" fmla="*/ 57 w 74"/>
                <a:gd name="T43" fmla="*/ 70 h 70"/>
                <a:gd name="T44" fmla="*/ 55 w 74"/>
                <a:gd name="T45" fmla="*/ 67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4" h="70">
                  <a:moveTo>
                    <a:pt x="55" y="67"/>
                  </a:moveTo>
                  <a:cubicBezTo>
                    <a:pt x="70" y="58"/>
                    <a:pt x="70" y="58"/>
                    <a:pt x="70" y="58"/>
                  </a:cubicBezTo>
                  <a:cubicBezTo>
                    <a:pt x="70" y="58"/>
                    <a:pt x="70" y="57"/>
                    <a:pt x="70" y="56"/>
                  </a:cubicBezTo>
                  <a:cubicBezTo>
                    <a:pt x="70" y="56"/>
                    <a:pt x="70" y="56"/>
                    <a:pt x="70" y="56"/>
                  </a:cubicBezTo>
                  <a:cubicBezTo>
                    <a:pt x="71" y="45"/>
                    <a:pt x="55" y="12"/>
                    <a:pt x="50" y="6"/>
                  </a:cubicBezTo>
                  <a:cubicBezTo>
                    <a:pt x="50" y="6"/>
                    <a:pt x="50" y="6"/>
                    <a:pt x="50" y="6"/>
                  </a:cubicBezTo>
                  <a:cubicBezTo>
                    <a:pt x="49" y="5"/>
                    <a:pt x="46" y="4"/>
                    <a:pt x="41" y="4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27" y="4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" y="7"/>
                    <a:pt x="26" y="0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6" y="0"/>
                    <a:pt x="51" y="0"/>
                    <a:pt x="53" y="3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9" y="11"/>
                    <a:pt x="74" y="43"/>
                    <a:pt x="74" y="56"/>
                  </a:cubicBezTo>
                  <a:cubicBezTo>
                    <a:pt x="74" y="56"/>
                    <a:pt x="74" y="56"/>
                    <a:pt x="74" y="56"/>
                  </a:cubicBezTo>
                  <a:cubicBezTo>
                    <a:pt x="74" y="58"/>
                    <a:pt x="74" y="60"/>
                    <a:pt x="72" y="62"/>
                  </a:cubicBezTo>
                  <a:cubicBezTo>
                    <a:pt x="72" y="62"/>
                    <a:pt x="72" y="62"/>
                    <a:pt x="72" y="62"/>
                  </a:cubicBezTo>
                  <a:cubicBezTo>
                    <a:pt x="72" y="62"/>
                    <a:pt x="72" y="62"/>
                    <a:pt x="72" y="62"/>
                  </a:cubicBezTo>
                  <a:cubicBezTo>
                    <a:pt x="57" y="70"/>
                    <a:pt x="57" y="70"/>
                    <a:pt x="57" y="70"/>
                  </a:cubicBezTo>
                  <a:cubicBezTo>
                    <a:pt x="57" y="70"/>
                    <a:pt x="57" y="70"/>
                    <a:pt x="57" y="70"/>
                  </a:cubicBezTo>
                  <a:cubicBezTo>
                    <a:pt x="55" y="67"/>
                    <a:pt x="55" y="67"/>
                    <a:pt x="55" y="67"/>
                  </a:cubicBezTo>
                  <a:close/>
                </a:path>
              </a:pathLst>
            </a:custGeom>
            <a:grpFill/>
            <a:ln w="9525">
              <a:solidFill>
                <a:srgbClr val="000000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8E5BB4"/>
                </a:solidFill>
              </a:endParaRPr>
            </a:p>
          </p:txBody>
        </p:sp>
        <p:sp>
          <p:nvSpPr>
            <p:cNvPr id="51" name="Freeform 1861"/>
            <p:cNvSpPr>
              <a:spLocks noEditPoints="1"/>
            </p:cNvSpPr>
            <p:nvPr/>
          </p:nvSpPr>
          <p:spPr bwMode="auto">
            <a:xfrm>
              <a:off x="7527927" y="5708651"/>
              <a:ext cx="134938" cy="139700"/>
            </a:xfrm>
            <a:custGeom>
              <a:avLst/>
              <a:gdLst>
                <a:gd name="T0" fmla="*/ 57 w 78"/>
                <a:gd name="T1" fmla="*/ 69 h 80"/>
                <a:gd name="T2" fmla="*/ 57 w 78"/>
                <a:gd name="T3" fmla="*/ 69 h 80"/>
                <a:gd name="T4" fmla="*/ 54 w 78"/>
                <a:gd name="T5" fmla="*/ 68 h 80"/>
                <a:gd name="T6" fmla="*/ 70 w 78"/>
                <a:gd name="T7" fmla="*/ 58 h 80"/>
                <a:gd name="T8" fmla="*/ 70 w 78"/>
                <a:gd name="T9" fmla="*/ 58 h 80"/>
                <a:gd name="T10" fmla="*/ 70 w 78"/>
                <a:gd name="T11" fmla="*/ 58 h 80"/>
                <a:gd name="T12" fmla="*/ 50 w 78"/>
                <a:gd name="T13" fmla="*/ 9 h 80"/>
                <a:gd name="T14" fmla="*/ 50 w 78"/>
                <a:gd name="T15" fmla="*/ 9 h 80"/>
                <a:gd name="T16" fmla="*/ 50 w 78"/>
                <a:gd name="T17" fmla="*/ 9 h 80"/>
                <a:gd name="T18" fmla="*/ 50 w 78"/>
                <a:gd name="T19" fmla="*/ 9 h 80"/>
                <a:gd name="T20" fmla="*/ 49 w 78"/>
                <a:gd name="T21" fmla="*/ 8 h 80"/>
                <a:gd name="T22" fmla="*/ 44 w 78"/>
                <a:gd name="T23" fmla="*/ 8 h 80"/>
                <a:gd name="T24" fmla="*/ 44 w 78"/>
                <a:gd name="T25" fmla="*/ 8 h 80"/>
                <a:gd name="T26" fmla="*/ 43 w 78"/>
                <a:gd name="T27" fmla="*/ 8 h 80"/>
                <a:gd name="T28" fmla="*/ 5 w 78"/>
                <a:gd name="T29" fmla="*/ 15 h 80"/>
                <a:gd name="T30" fmla="*/ 3 w 78"/>
                <a:gd name="T31" fmla="*/ 18 h 80"/>
                <a:gd name="T32" fmla="*/ 2 w 78"/>
                <a:gd name="T33" fmla="*/ 7 h 80"/>
                <a:gd name="T34" fmla="*/ 2 w 78"/>
                <a:gd name="T35" fmla="*/ 7 h 80"/>
                <a:gd name="T36" fmla="*/ 3 w 78"/>
                <a:gd name="T37" fmla="*/ 7 h 80"/>
                <a:gd name="T38" fmla="*/ 6 w 78"/>
                <a:gd name="T39" fmla="*/ 6 h 80"/>
                <a:gd name="T40" fmla="*/ 17 w 78"/>
                <a:gd name="T41" fmla="*/ 4 h 80"/>
                <a:gd name="T42" fmla="*/ 43 w 78"/>
                <a:gd name="T43" fmla="*/ 0 h 80"/>
                <a:gd name="T44" fmla="*/ 57 w 78"/>
                <a:gd name="T45" fmla="*/ 4 h 80"/>
                <a:gd name="T46" fmla="*/ 78 w 78"/>
                <a:gd name="T47" fmla="*/ 58 h 80"/>
                <a:gd name="T48" fmla="*/ 76 w 78"/>
                <a:gd name="T49" fmla="*/ 65 h 80"/>
                <a:gd name="T50" fmla="*/ 61 w 78"/>
                <a:gd name="T51" fmla="*/ 73 h 80"/>
                <a:gd name="T52" fmla="*/ 55 w 78"/>
                <a:gd name="T53" fmla="*/ 70 h 80"/>
                <a:gd name="T54" fmla="*/ 73 w 78"/>
                <a:gd name="T55" fmla="*/ 62 h 80"/>
                <a:gd name="T56" fmla="*/ 73 w 78"/>
                <a:gd name="T57" fmla="*/ 62 h 80"/>
                <a:gd name="T58" fmla="*/ 60 w 78"/>
                <a:gd name="T59" fmla="*/ 69 h 80"/>
                <a:gd name="T60" fmla="*/ 74 w 78"/>
                <a:gd name="T61" fmla="*/ 61 h 80"/>
                <a:gd name="T62" fmla="*/ 74 w 78"/>
                <a:gd name="T63" fmla="*/ 58 h 80"/>
                <a:gd name="T64" fmla="*/ 54 w 78"/>
                <a:gd name="T65" fmla="*/ 7 h 80"/>
                <a:gd name="T66" fmla="*/ 53 w 78"/>
                <a:gd name="T67" fmla="*/ 7 h 80"/>
                <a:gd name="T68" fmla="*/ 74 w 78"/>
                <a:gd name="T69" fmla="*/ 58 h 80"/>
                <a:gd name="T70" fmla="*/ 74 w 78"/>
                <a:gd name="T71" fmla="*/ 58 h 80"/>
                <a:gd name="T72" fmla="*/ 74 w 78"/>
                <a:gd name="T73" fmla="*/ 58 h 80"/>
                <a:gd name="T74" fmla="*/ 48 w 78"/>
                <a:gd name="T75" fmla="*/ 4 h 80"/>
                <a:gd name="T76" fmla="*/ 44 w 78"/>
                <a:gd name="T77" fmla="*/ 4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78" h="80">
                  <a:moveTo>
                    <a:pt x="55" y="70"/>
                  </a:moveTo>
                  <a:cubicBezTo>
                    <a:pt x="57" y="69"/>
                    <a:pt x="57" y="69"/>
                    <a:pt x="57" y="69"/>
                  </a:cubicBezTo>
                  <a:cubicBezTo>
                    <a:pt x="58" y="70"/>
                    <a:pt x="58" y="70"/>
                    <a:pt x="58" y="70"/>
                  </a:cubicBezTo>
                  <a:cubicBezTo>
                    <a:pt x="57" y="69"/>
                    <a:pt x="57" y="69"/>
                    <a:pt x="57" y="69"/>
                  </a:cubicBezTo>
                  <a:cubicBezTo>
                    <a:pt x="55" y="70"/>
                    <a:pt x="55" y="70"/>
                    <a:pt x="55" y="70"/>
                  </a:cubicBezTo>
                  <a:cubicBezTo>
                    <a:pt x="54" y="68"/>
                    <a:pt x="54" y="68"/>
                    <a:pt x="54" y="68"/>
                  </a:cubicBezTo>
                  <a:cubicBezTo>
                    <a:pt x="70" y="59"/>
                    <a:pt x="70" y="59"/>
                    <a:pt x="70" y="59"/>
                  </a:cubicBezTo>
                  <a:cubicBezTo>
                    <a:pt x="70" y="59"/>
                    <a:pt x="70" y="58"/>
                    <a:pt x="70" y="58"/>
                  </a:cubicBezTo>
                  <a:cubicBezTo>
                    <a:pt x="70" y="58"/>
                    <a:pt x="70" y="58"/>
                    <a:pt x="70" y="58"/>
                  </a:cubicBezTo>
                  <a:cubicBezTo>
                    <a:pt x="70" y="58"/>
                    <a:pt x="70" y="58"/>
                    <a:pt x="70" y="58"/>
                  </a:cubicBezTo>
                  <a:cubicBezTo>
                    <a:pt x="70" y="58"/>
                    <a:pt x="70" y="58"/>
                    <a:pt x="70" y="58"/>
                  </a:cubicBezTo>
                  <a:cubicBezTo>
                    <a:pt x="70" y="58"/>
                    <a:pt x="70" y="58"/>
                    <a:pt x="70" y="58"/>
                  </a:cubicBezTo>
                  <a:cubicBezTo>
                    <a:pt x="70" y="58"/>
                    <a:pt x="70" y="58"/>
                    <a:pt x="70" y="58"/>
                  </a:cubicBezTo>
                  <a:cubicBezTo>
                    <a:pt x="71" y="48"/>
                    <a:pt x="55" y="15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49" y="8"/>
                    <a:pt x="49" y="8"/>
                  </a:cubicBezTo>
                  <a:cubicBezTo>
                    <a:pt x="49" y="8"/>
                    <a:pt x="49" y="8"/>
                    <a:pt x="49" y="8"/>
                  </a:cubicBezTo>
                  <a:cubicBezTo>
                    <a:pt x="48" y="8"/>
                    <a:pt x="46" y="8"/>
                    <a:pt x="44" y="8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31" y="8"/>
                    <a:pt x="9" y="14"/>
                    <a:pt x="5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3" y="18"/>
                    <a:pt x="3" y="18"/>
                    <a:pt x="3" y="1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3" y="7"/>
                    <a:pt x="3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7"/>
                    <a:pt x="5" y="7"/>
                    <a:pt x="6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9" y="6"/>
                    <a:pt x="12" y="5"/>
                    <a:pt x="17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25" y="2"/>
                    <a:pt x="35" y="0"/>
                    <a:pt x="43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8" y="0"/>
                    <a:pt x="53" y="0"/>
                    <a:pt x="57" y="4"/>
                  </a:cubicBezTo>
                  <a:cubicBezTo>
                    <a:pt x="57" y="4"/>
                    <a:pt x="57" y="4"/>
                    <a:pt x="57" y="4"/>
                  </a:cubicBezTo>
                  <a:cubicBezTo>
                    <a:pt x="63" y="13"/>
                    <a:pt x="78" y="43"/>
                    <a:pt x="78" y="58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78" y="60"/>
                    <a:pt x="78" y="63"/>
                    <a:pt x="76" y="65"/>
                  </a:cubicBezTo>
                  <a:cubicBezTo>
                    <a:pt x="76" y="65"/>
                    <a:pt x="76" y="65"/>
                    <a:pt x="76" y="65"/>
                  </a:cubicBezTo>
                  <a:cubicBezTo>
                    <a:pt x="75" y="65"/>
                    <a:pt x="75" y="65"/>
                    <a:pt x="75" y="65"/>
                  </a:cubicBezTo>
                  <a:cubicBezTo>
                    <a:pt x="61" y="73"/>
                    <a:pt x="61" y="73"/>
                    <a:pt x="61" y="73"/>
                  </a:cubicBezTo>
                  <a:cubicBezTo>
                    <a:pt x="61" y="80"/>
                    <a:pt x="61" y="80"/>
                    <a:pt x="61" y="80"/>
                  </a:cubicBezTo>
                  <a:cubicBezTo>
                    <a:pt x="55" y="70"/>
                    <a:pt x="55" y="70"/>
                    <a:pt x="55" y="70"/>
                  </a:cubicBezTo>
                  <a:close/>
                  <a:moveTo>
                    <a:pt x="60" y="69"/>
                  </a:moveTo>
                  <a:cubicBezTo>
                    <a:pt x="73" y="62"/>
                    <a:pt x="73" y="62"/>
                    <a:pt x="73" y="62"/>
                  </a:cubicBezTo>
                  <a:cubicBezTo>
                    <a:pt x="73" y="62"/>
                    <a:pt x="73" y="62"/>
                    <a:pt x="73" y="62"/>
                  </a:cubicBezTo>
                  <a:cubicBezTo>
                    <a:pt x="73" y="62"/>
                    <a:pt x="73" y="62"/>
                    <a:pt x="73" y="62"/>
                  </a:cubicBezTo>
                  <a:cubicBezTo>
                    <a:pt x="73" y="62"/>
                    <a:pt x="73" y="62"/>
                    <a:pt x="73" y="62"/>
                  </a:cubicBezTo>
                  <a:cubicBezTo>
                    <a:pt x="60" y="69"/>
                    <a:pt x="60" y="69"/>
                    <a:pt x="60" y="69"/>
                  </a:cubicBezTo>
                  <a:cubicBezTo>
                    <a:pt x="60" y="69"/>
                    <a:pt x="60" y="69"/>
                    <a:pt x="60" y="69"/>
                  </a:cubicBezTo>
                  <a:close/>
                  <a:moveTo>
                    <a:pt x="74" y="61"/>
                  </a:moveTo>
                  <a:cubicBezTo>
                    <a:pt x="74" y="60"/>
                    <a:pt x="74" y="59"/>
                    <a:pt x="74" y="58"/>
                  </a:cubicBezTo>
                  <a:cubicBezTo>
                    <a:pt x="74" y="58"/>
                    <a:pt x="74" y="58"/>
                    <a:pt x="74" y="58"/>
                  </a:cubicBezTo>
                  <a:cubicBezTo>
                    <a:pt x="74" y="46"/>
                    <a:pt x="59" y="14"/>
                    <a:pt x="54" y="7"/>
                  </a:cubicBezTo>
                  <a:cubicBezTo>
                    <a:pt x="54" y="7"/>
                    <a:pt x="54" y="7"/>
                    <a:pt x="54" y="7"/>
                  </a:cubicBezTo>
                  <a:cubicBezTo>
                    <a:pt x="54" y="7"/>
                    <a:pt x="53" y="7"/>
                    <a:pt x="53" y="7"/>
                  </a:cubicBezTo>
                  <a:cubicBezTo>
                    <a:pt x="53" y="7"/>
                    <a:pt x="53" y="7"/>
                    <a:pt x="53" y="7"/>
                  </a:cubicBezTo>
                  <a:cubicBezTo>
                    <a:pt x="59" y="14"/>
                    <a:pt x="74" y="45"/>
                    <a:pt x="74" y="58"/>
                  </a:cubicBezTo>
                  <a:cubicBezTo>
                    <a:pt x="74" y="58"/>
                    <a:pt x="74" y="58"/>
                    <a:pt x="74" y="58"/>
                  </a:cubicBezTo>
                  <a:cubicBezTo>
                    <a:pt x="74" y="58"/>
                    <a:pt x="74" y="58"/>
                    <a:pt x="74" y="58"/>
                  </a:cubicBezTo>
                  <a:cubicBezTo>
                    <a:pt x="74" y="58"/>
                    <a:pt x="74" y="58"/>
                    <a:pt x="74" y="58"/>
                  </a:cubicBezTo>
                  <a:cubicBezTo>
                    <a:pt x="74" y="58"/>
                    <a:pt x="74" y="58"/>
                    <a:pt x="74" y="58"/>
                  </a:cubicBezTo>
                  <a:cubicBezTo>
                    <a:pt x="74" y="58"/>
                    <a:pt x="74" y="58"/>
                    <a:pt x="74" y="58"/>
                  </a:cubicBezTo>
                  <a:cubicBezTo>
                    <a:pt x="74" y="60"/>
                    <a:pt x="74" y="60"/>
                    <a:pt x="74" y="61"/>
                  </a:cubicBezTo>
                  <a:close/>
                  <a:moveTo>
                    <a:pt x="48" y="4"/>
                  </a:moveTo>
                  <a:cubicBezTo>
                    <a:pt x="47" y="4"/>
                    <a:pt x="46" y="4"/>
                    <a:pt x="44" y="4"/>
                  </a:cubicBezTo>
                  <a:cubicBezTo>
                    <a:pt x="44" y="4"/>
                    <a:pt x="44" y="4"/>
                    <a:pt x="44" y="4"/>
                  </a:cubicBezTo>
                  <a:cubicBezTo>
                    <a:pt x="46" y="4"/>
                    <a:pt x="47" y="4"/>
                    <a:pt x="48" y="4"/>
                  </a:cubicBezTo>
                  <a:close/>
                </a:path>
              </a:pathLst>
            </a:custGeom>
            <a:grpFill/>
            <a:ln w="9525">
              <a:solidFill>
                <a:srgbClr val="000000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8E5BB4"/>
                </a:solidFill>
              </a:endParaRPr>
            </a:p>
          </p:txBody>
        </p:sp>
        <p:sp>
          <p:nvSpPr>
            <p:cNvPr id="76" name="Freeform 1862"/>
            <p:cNvSpPr/>
            <p:nvPr/>
          </p:nvSpPr>
          <p:spPr bwMode="auto">
            <a:xfrm>
              <a:off x="7646989" y="5818188"/>
              <a:ext cx="7938" cy="20638"/>
            </a:xfrm>
            <a:custGeom>
              <a:avLst/>
              <a:gdLst>
                <a:gd name="T0" fmla="*/ 0 w 5"/>
                <a:gd name="T1" fmla="*/ 13 h 13"/>
                <a:gd name="T2" fmla="*/ 0 w 5"/>
                <a:gd name="T3" fmla="*/ 0 h 13"/>
                <a:gd name="T4" fmla="*/ 5 w 5"/>
                <a:gd name="T5" fmla="*/ 0 h 13"/>
                <a:gd name="T6" fmla="*/ 5 w 5"/>
                <a:gd name="T7" fmla="*/ 13 h 13"/>
                <a:gd name="T8" fmla="*/ 0 w 5"/>
                <a:gd name="T9" fmla="*/ 13 h 13"/>
                <a:gd name="T10" fmla="*/ 0 w 5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" h="13">
                  <a:moveTo>
                    <a:pt x="0" y="13"/>
                  </a:moveTo>
                  <a:lnTo>
                    <a:pt x="0" y="0"/>
                  </a:lnTo>
                  <a:lnTo>
                    <a:pt x="5" y="0"/>
                  </a:lnTo>
                  <a:lnTo>
                    <a:pt x="5" y="13"/>
                  </a:lnTo>
                  <a:lnTo>
                    <a:pt x="0" y="13"/>
                  </a:lnTo>
                  <a:lnTo>
                    <a:pt x="0" y="13"/>
                  </a:lnTo>
                  <a:close/>
                </a:path>
              </a:pathLst>
            </a:custGeom>
            <a:grpFill/>
            <a:ln w="9525">
              <a:solidFill>
                <a:srgbClr val="000000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8E5BB4"/>
                </a:solidFill>
              </a:endParaRPr>
            </a:p>
          </p:txBody>
        </p:sp>
        <p:sp>
          <p:nvSpPr>
            <p:cNvPr id="80" name="Freeform 1863"/>
            <p:cNvSpPr>
              <a:spLocks noEditPoints="1"/>
            </p:cNvSpPr>
            <p:nvPr/>
          </p:nvSpPr>
          <p:spPr bwMode="auto">
            <a:xfrm>
              <a:off x="7643814" y="5815013"/>
              <a:ext cx="14288" cy="28575"/>
            </a:xfrm>
            <a:custGeom>
              <a:avLst/>
              <a:gdLst>
                <a:gd name="T0" fmla="*/ 7 w 9"/>
                <a:gd name="T1" fmla="*/ 18 h 18"/>
                <a:gd name="T2" fmla="*/ 2 w 9"/>
                <a:gd name="T3" fmla="*/ 18 h 18"/>
                <a:gd name="T4" fmla="*/ 2 w 9"/>
                <a:gd name="T5" fmla="*/ 15 h 18"/>
                <a:gd name="T6" fmla="*/ 4 w 9"/>
                <a:gd name="T7" fmla="*/ 15 h 18"/>
                <a:gd name="T8" fmla="*/ 2 w 9"/>
                <a:gd name="T9" fmla="*/ 15 h 18"/>
                <a:gd name="T10" fmla="*/ 2 w 9"/>
                <a:gd name="T11" fmla="*/ 18 h 18"/>
                <a:gd name="T12" fmla="*/ 0 w 9"/>
                <a:gd name="T13" fmla="*/ 18 h 18"/>
                <a:gd name="T14" fmla="*/ 0 w 9"/>
                <a:gd name="T15" fmla="*/ 0 h 18"/>
                <a:gd name="T16" fmla="*/ 9 w 9"/>
                <a:gd name="T17" fmla="*/ 0 h 18"/>
                <a:gd name="T18" fmla="*/ 9 w 9"/>
                <a:gd name="T19" fmla="*/ 18 h 18"/>
                <a:gd name="T20" fmla="*/ 7 w 9"/>
                <a:gd name="T21" fmla="*/ 18 h 18"/>
                <a:gd name="T22" fmla="*/ 7 w 9"/>
                <a:gd name="T23" fmla="*/ 18 h 18"/>
                <a:gd name="T24" fmla="*/ 4 w 9"/>
                <a:gd name="T25" fmla="*/ 13 h 18"/>
                <a:gd name="T26" fmla="*/ 4 w 9"/>
                <a:gd name="T27" fmla="*/ 4 h 18"/>
                <a:gd name="T28" fmla="*/ 4 w 9"/>
                <a:gd name="T29" fmla="*/ 13 h 18"/>
                <a:gd name="T30" fmla="*/ 4 w 9"/>
                <a:gd name="T31" fmla="*/ 13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" h="18">
                  <a:moveTo>
                    <a:pt x="7" y="18"/>
                  </a:moveTo>
                  <a:lnTo>
                    <a:pt x="2" y="18"/>
                  </a:lnTo>
                  <a:lnTo>
                    <a:pt x="2" y="15"/>
                  </a:lnTo>
                  <a:lnTo>
                    <a:pt x="4" y="15"/>
                  </a:lnTo>
                  <a:lnTo>
                    <a:pt x="2" y="15"/>
                  </a:lnTo>
                  <a:lnTo>
                    <a:pt x="2" y="18"/>
                  </a:lnTo>
                  <a:lnTo>
                    <a:pt x="0" y="18"/>
                  </a:lnTo>
                  <a:lnTo>
                    <a:pt x="0" y="0"/>
                  </a:lnTo>
                  <a:lnTo>
                    <a:pt x="9" y="0"/>
                  </a:lnTo>
                  <a:lnTo>
                    <a:pt x="9" y="18"/>
                  </a:lnTo>
                  <a:lnTo>
                    <a:pt x="7" y="18"/>
                  </a:lnTo>
                  <a:lnTo>
                    <a:pt x="7" y="18"/>
                  </a:lnTo>
                  <a:close/>
                  <a:moveTo>
                    <a:pt x="4" y="13"/>
                  </a:moveTo>
                  <a:lnTo>
                    <a:pt x="4" y="4"/>
                  </a:lnTo>
                  <a:lnTo>
                    <a:pt x="4" y="13"/>
                  </a:lnTo>
                  <a:lnTo>
                    <a:pt x="4" y="13"/>
                  </a:lnTo>
                  <a:close/>
                </a:path>
              </a:pathLst>
            </a:custGeom>
            <a:grpFill/>
            <a:ln w="9525">
              <a:solidFill>
                <a:srgbClr val="000000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8E5BB4"/>
                </a:solidFill>
              </a:endParaRPr>
            </a:p>
          </p:txBody>
        </p:sp>
        <p:sp>
          <p:nvSpPr>
            <p:cNvPr id="81" name="Freeform 1864"/>
            <p:cNvSpPr/>
            <p:nvPr/>
          </p:nvSpPr>
          <p:spPr bwMode="auto">
            <a:xfrm>
              <a:off x="7316789" y="5661026"/>
              <a:ext cx="128588" cy="88900"/>
            </a:xfrm>
            <a:custGeom>
              <a:avLst/>
              <a:gdLst>
                <a:gd name="T0" fmla="*/ 7 w 74"/>
                <a:gd name="T1" fmla="*/ 47 h 51"/>
                <a:gd name="T2" fmla="*/ 1 w 74"/>
                <a:gd name="T3" fmla="*/ 34 h 51"/>
                <a:gd name="T4" fmla="*/ 1 w 74"/>
                <a:gd name="T5" fmla="*/ 34 h 51"/>
                <a:gd name="T6" fmla="*/ 0 w 74"/>
                <a:gd name="T7" fmla="*/ 29 h 51"/>
                <a:gd name="T8" fmla="*/ 0 w 74"/>
                <a:gd name="T9" fmla="*/ 29 h 51"/>
                <a:gd name="T10" fmla="*/ 13 w 74"/>
                <a:gd name="T11" fmla="*/ 5 h 51"/>
                <a:gd name="T12" fmla="*/ 13 w 74"/>
                <a:gd name="T13" fmla="*/ 5 h 51"/>
                <a:gd name="T14" fmla="*/ 15 w 74"/>
                <a:gd name="T15" fmla="*/ 0 h 51"/>
                <a:gd name="T16" fmla="*/ 15 w 74"/>
                <a:gd name="T17" fmla="*/ 0 h 51"/>
                <a:gd name="T18" fmla="*/ 18 w 74"/>
                <a:gd name="T19" fmla="*/ 2 h 51"/>
                <a:gd name="T20" fmla="*/ 16 w 74"/>
                <a:gd name="T21" fmla="*/ 7 h 51"/>
                <a:gd name="T22" fmla="*/ 16 w 74"/>
                <a:gd name="T23" fmla="*/ 8 h 51"/>
                <a:gd name="T24" fmla="*/ 10 w 74"/>
                <a:gd name="T25" fmla="*/ 14 h 51"/>
                <a:gd name="T26" fmla="*/ 10 w 74"/>
                <a:gd name="T27" fmla="*/ 14 h 51"/>
                <a:gd name="T28" fmla="*/ 4 w 74"/>
                <a:gd name="T29" fmla="*/ 29 h 51"/>
                <a:gd name="T30" fmla="*/ 4 w 74"/>
                <a:gd name="T31" fmla="*/ 29 h 51"/>
                <a:gd name="T32" fmla="*/ 5 w 74"/>
                <a:gd name="T33" fmla="*/ 33 h 51"/>
                <a:gd name="T34" fmla="*/ 5 w 74"/>
                <a:gd name="T35" fmla="*/ 33 h 51"/>
                <a:gd name="T36" fmla="*/ 10 w 74"/>
                <a:gd name="T37" fmla="*/ 44 h 51"/>
                <a:gd name="T38" fmla="*/ 10 w 74"/>
                <a:gd name="T39" fmla="*/ 44 h 51"/>
                <a:gd name="T40" fmla="*/ 18 w 74"/>
                <a:gd name="T41" fmla="*/ 47 h 51"/>
                <a:gd name="T42" fmla="*/ 18 w 74"/>
                <a:gd name="T43" fmla="*/ 47 h 51"/>
                <a:gd name="T44" fmla="*/ 22 w 74"/>
                <a:gd name="T45" fmla="*/ 47 h 51"/>
                <a:gd name="T46" fmla="*/ 22 w 74"/>
                <a:gd name="T47" fmla="*/ 47 h 51"/>
                <a:gd name="T48" fmla="*/ 73 w 74"/>
                <a:gd name="T49" fmla="*/ 35 h 51"/>
                <a:gd name="T50" fmla="*/ 73 w 74"/>
                <a:gd name="T51" fmla="*/ 35 h 51"/>
                <a:gd name="T52" fmla="*/ 74 w 74"/>
                <a:gd name="T53" fmla="*/ 39 h 51"/>
                <a:gd name="T54" fmla="*/ 22 w 74"/>
                <a:gd name="T55" fmla="*/ 51 h 51"/>
                <a:gd name="T56" fmla="*/ 22 w 74"/>
                <a:gd name="T57" fmla="*/ 51 h 51"/>
                <a:gd name="T58" fmla="*/ 18 w 74"/>
                <a:gd name="T59" fmla="*/ 51 h 51"/>
                <a:gd name="T60" fmla="*/ 18 w 74"/>
                <a:gd name="T61" fmla="*/ 51 h 51"/>
                <a:gd name="T62" fmla="*/ 17 w 74"/>
                <a:gd name="T63" fmla="*/ 51 h 51"/>
                <a:gd name="T64" fmla="*/ 17 w 74"/>
                <a:gd name="T65" fmla="*/ 51 h 51"/>
                <a:gd name="T66" fmla="*/ 7 w 74"/>
                <a:gd name="T67" fmla="*/ 47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74" h="51">
                  <a:moveTo>
                    <a:pt x="7" y="47"/>
                  </a:moveTo>
                  <a:cubicBezTo>
                    <a:pt x="4" y="44"/>
                    <a:pt x="3" y="40"/>
                    <a:pt x="1" y="34"/>
                  </a:cubicBezTo>
                  <a:cubicBezTo>
                    <a:pt x="1" y="34"/>
                    <a:pt x="1" y="34"/>
                    <a:pt x="1" y="34"/>
                  </a:cubicBezTo>
                  <a:cubicBezTo>
                    <a:pt x="0" y="32"/>
                    <a:pt x="0" y="31"/>
                    <a:pt x="0" y="29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17"/>
                    <a:pt x="11" y="7"/>
                    <a:pt x="13" y="5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3" y="10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7" y="19"/>
                    <a:pt x="4" y="24"/>
                    <a:pt x="4" y="29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4" y="30"/>
                    <a:pt x="4" y="32"/>
                    <a:pt x="5" y="33"/>
                  </a:cubicBezTo>
                  <a:cubicBezTo>
                    <a:pt x="5" y="33"/>
                    <a:pt x="5" y="33"/>
                    <a:pt x="5" y="33"/>
                  </a:cubicBezTo>
                  <a:cubicBezTo>
                    <a:pt x="6" y="39"/>
                    <a:pt x="8" y="42"/>
                    <a:pt x="10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1" y="46"/>
                    <a:pt x="13" y="47"/>
                    <a:pt x="18" y="47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9" y="47"/>
                    <a:pt x="20" y="47"/>
                    <a:pt x="22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34" y="46"/>
                    <a:pt x="73" y="35"/>
                    <a:pt x="73" y="35"/>
                  </a:cubicBezTo>
                  <a:cubicBezTo>
                    <a:pt x="73" y="35"/>
                    <a:pt x="73" y="35"/>
                    <a:pt x="73" y="35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35" y="50"/>
                    <a:pt x="22" y="51"/>
                  </a:cubicBezTo>
                  <a:cubicBezTo>
                    <a:pt x="22" y="51"/>
                    <a:pt x="22" y="51"/>
                    <a:pt x="22" y="51"/>
                  </a:cubicBezTo>
                  <a:cubicBezTo>
                    <a:pt x="20" y="51"/>
                    <a:pt x="19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7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3" y="51"/>
                    <a:pt x="9" y="50"/>
                    <a:pt x="7" y="47"/>
                  </a:cubicBezTo>
                  <a:close/>
                </a:path>
              </a:pathLst>
            </a:custGeom>
            <a:grpFill/>
            <a:ln w="9525">
              <a:solidFill>
                <a:srgbClr val="000000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8E5BB4"/>
                </a:solidFill>
              </a:endParaRPr>
            </a:p>
          </p:txBody>
        </p:sp>
        <p:sp>
          <p:nvSpPr>
            <p:cNvPr id="82" name="Freeform 1865"/>
            <p:cNvSpPr>
              <a:spLocks noEditPoints="1"/>
            </p:cNvSpPr>
            <p:nvPr/>
          </p:nvSpPr>
          <p:spPr bwMode="auto">
            <a:xfrm>
              <a:off x="7313614" y="5657851"/>
              <a:ext cx="136525" cy="96838"/>
            </a:xfrm>
            <a:custGeom>
              <a:avLst/>
              <a:gdLst>
                <a:gd name="T0" fmla="*/ 1 w 79"/>
                <a:gd name="T1" fmla="*/ 37 h 55"/>
                <a:gd name="T2" fmla="*/ 0 w 79"/>
                <a:gd name="T3" fmla="*/ 31 h 55"/>
                <a:gd name="T4" fmla="*/ 15 w 79"/>
                <a:gd name="T5" fmla="*/ 1 h 55"/>
                <a:gd name="T6" fmla="*/ 23 w 79"/>
                <a:gd name="T7" fmla="*/ 2 h 55"/>
                <a:gd name="T8" fmla="*/ 19 w 79"/>
                <a:gd name="T9" fmla="*/ 11 h 55"/>
                <a:gd name="T10" fmla="*/ 18 w 79"/>
                <a:gd name="T11" fmla="*/ 13 h 55"/>
                <a:gd name="T12" fmla="*/ 14 w 79"/>
                <a:gd name="T13" fmla="*/ 18 h 55"/>
                <a:gd name="T14" fmla="*/ 8 w 79"/>
                <a:gd name="T15" fmla="*/ 31 h 55"/>
                <a:gd name="T16" fmla="*/ 13 w 79"/>
                <a:gd name="T17" fmla="*/ 45 h 55"/>
                <a:gd name="T18" fmla="*/ 20 w 79"/>
                <a:gd name="T19" fmla="*/ 47 h 55"/>
                <a:gd name="T20" fmla="*/ 74 w 79"/>
                <a:gd name="T21" fmla="*/ 36 h 55"/>
                <a:gd name="T22" fmla="*/ 77 w 79"/>
                <a:gd name="T23" fmla="*/ 35 h 55"/>
                <a:gd name="T24" fmla="*/ 76 w 79"/>
                <a:gd name="T25" fmla="*/ 43 h 55"/>
                <a:gd name="T26" fmla="*/ 75 w 79"/>
                <a:gd name="T27" fmla="*/ 44 h 55"/>
                <a:gd name="T28" fmla="*/ 55 w 79"/>
                <a:gd name="T29" fmla="*/ 49 h 55"/>
                <a:gd name="T30" fmla="*/ 24 w 79"/>
                <a:gd name="T31" fmla="*/ 55 h 55"/>
                <a:gd name="T32" fmla="*/ 19 w 79"/>
                <a:gd name="T33" fmla="*/ 55 h 55"/>
                <a:gd name="T34" fmla="*/ 19 w 79"/>
                <a:gd name="T35" fmla="*/ 55 h 55"/>
                <a:gd name="T36" fmla="*/ 23 w 79"/>
                <a:gd name="T37" fmla="*/ 51 h 55"/>
                <a:gd name="T38" fmla="*/ 20 w 79"/>
                <a:gd name="T39" fmla="*/ 51 h 55"/>
                <a:gd name="T40" fmla="*/ 19 w 79"/>
                <a:gd name="T41" fmla="*/ 51 h 55"/>
                <a:gd name="T42" fmla="*/ 19 w 79"/>
                <a:gd name="T43" fmla="*/ 51 h 55"/>
                <a:gd name="T44" fmla="*/ 17 w 79"/>
                <a:gd name="T45" fmla="*/ 51 h 55"/>
                <a:gd name="T46" fmla="*/ 17 w 79"/>
                <a:gd name="T47" fmla="*/ 51 h 55"/>
                <a:gd name="T48" fmla="*/ 17 w 79"/>
                <a:gd name="T49" fmla="*/ 51 h 55"/>
                <a:gd name="T50" fmla="*/ 10 w 79"/>
                <a:gd name="T51" fmla="*/ 48 h 55"/>
                <a:gd name="T52" fmla="*/ 10 w 79"/>
                <a:gd name="T53" fmla="*/ 48 h 55"/>
                <a:gd name="T54" fmla="*/ 54 w 79"/>
                <a:gd name="T55" fmla="*/ 45 h 55"/>
                <a:gd name="T56" fmla="*/ 47 w 79"/>
                <a:gd name="T57" fmla="*/ 46 h 55"/>
                <a:gd name="T58" fmla="*/ 74 w 79"/>
                <a:gd name="T59" fmla="*/ 40 h 55"/>
                <a:gd name="T60" fmla="*/ 5 w 79"/>
                <a:gd name="T61" fmla="*/ 36 h 55"/>
                <a:gd name="T62" fmla="*/ 5 w 79"/>
                <a:gd name="T63" fmla="*/ 36 h 55"/>
                <a:gd name="T64" fmla="*/ 4 w 79"/>
                <a:gd name="T65" fmla="*/ 31 h 55"/>
                <a:gd name="T66" fmla="*/ 5 w 79"/>
                <a:gd name="T67" fmla="*/ 36 h 55"/>
                <a:gd name="T68" fmla="*/ 7 w 79"/>
                <a:gd name="T69" fmla="*/ 21 h 55"/>
                <a:gd name="T70" fmla="*/ 10 w 79"/>
                <a:gd name="T71" fmla="*/ 15 h 55"/>
                <a:gd name="T72" fmla="*/ 13 w 79"/>
                <a:gd name="T73" fmla="*/ 12 h 55"/>
                <a:gd name="T74" fmla="*/ 20 w 79"/>
                <a:gd name="T75" fmla="*/ 9 h 55"/>
                <a:gd name="T76" fmla="*/ 16 w 79"/>
                <a:gd name="T77" fmla="*/ 9 h 55"/>
                <a:gd name="T78" fmla="*/ 16 w 79"/>
                <a:gd name="T79" fmla="*/ 9 h 55"/>
                <a:gd name="T80" fmla="*/ 16 w 79"/>
                <a:gd name="T81" fmla="*/ 8 h 55"/>
                <a:gd name="T82" fmla="*/ 16 w 79"/>
                <a:gd name="T83" fmla="*/ 8 h 55"/>
                <a:gd name="T84" fmla="*/ 19 w 79"/>
                <a:gd name="T85" fmla="*/ 8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79" h="55">
                  <a:moveTo>
                    <a:pt x="7" y="5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4" y="47"/>
                    <a:pt x="3" y="42"/>
                    <a:pt x="1" y="37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0" y="35"/>
                    <a:pt x="0" y="33"/>
                    <a:pt x="0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19"/>
                    <a:pt x="10" y="9"/>
                    <a:pt x="13" y="6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19" y="12"/>
                    <a:pt x="18" y="12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6" y="14"/>
                    <a:pt x="15" y="16"/>
                    <a:pt x="14" y="18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1" y="21"/>
                    <a:pt x="8" y="27"/>
                    <a:pt x="8" y="31"/>
                  </a:cubicBezTo>
                  <a:cubicBezTo>
                    <a:pt x="8" y="31"/>
                    <a:pt x="8" y="31"/>
                    <a:pt x="8" y="31"/>
                  </a:cubicBezTo>
                  <a:cubicBezTo>
                    <a:pt x="8" y="31"/>
                    <a:pt x="8" y="31"/>
                    <a:pt x="8" y="31"/>
                  </a:cubicBezTo>
                  <a:cubicBezTo>
                    <a:pt x="8" y="32"/>
                    <a:pt x="8" y="33"/>
                    <a:pt x="9" y="34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10" y="40"/>
                    <a:pt x="12" y="44"/>
                    <a:pt x="13" y="45"/>
                  </a:cubicBezTo>
                  <a:cubicBezTo>
                    <a:pt x="13" y="45"/>
                    <a:pt x="13" y="45"/>
                    <a:pt x="13" y="45"/>
                  </a:cubicBezTo>
                  <a:cubicBezTo>
                    <a:pt x="15" y="47"/>
                    <a:pt x="16" y="47"/>
                    <a:pt x="20" y="47"/>
                  </a:cubicBezTo>
                  <a:cubicBezTo>
                    <a:pt x="20" y="47"/>
                    <a:pt x="20" y="47"/>
                    <a:pt x="20" y="47"/>
                  </a:cubicBezTo>
                  <a:cubicBezTo>
                    <a:pt x="21" y="47"/>
                    <a:pt x="22" y="47"/>
                    <a:pt x="23" y="47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34" y="46"/>
                    <a:pt x="70" y="37"/>
                    <a:pt x="74" y="36"/>
                  </a:cubicBezTo>
                  <a:cubicBezTo>
                    <a:pt x="74" y="36"/>
                    <a:pt x="74" y="36"/>
                    <a:pt x="74" y="36"/>
                  </a:cubicBezTo>
                  <a:cubicBezTo>
                    <a:pt x="75" y="36"/>
                    <a:pt x="75" y="36"/>
                    <a:pt x="75" y="36"/>
                  </a:cubicBezTo>
                  <a:cubicBezTo>
                    <a:pt x="77" y="35"/>
                    <a:pt x="77" y="35"/>
                    <a:pt x="77" y="35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7" y="43"/>
                    <a:pt x="77" y="43"/>
                    <a:pt x="77" y="43"/>
                  </a:cubicBezTo>
                  <a:cubicBezTo>
                    <a:pt x="77" y="43"/>
                    <a:pt x="77" y="43"/>
                    <a:pt x="76" y="43"/>
                  </a:cubicBezTo>
                  <a:cubicBezTo>
                    <a:pt x="76" y="43"/>
                    <a:pt x="76" y="43"/>
                    <a:pt x="76" y="43"/>
                  </a:cubicBezTo>
                  <a:cubicBezTo>
                    <a:pt x="76" y="43"/>
                    <a:pt x="76" y="44"/>
                    <a:pt x="75" y="44"/>
                  </a:cubicBezTo>
                  <a:cubicBezTo>
                    <a:pt x="75" y="44"/>
                    <a:pt x="75" y="44"/>
                    <a:pt x="75" y="44"/>
                  </a:cubicBezTo>
                  <a:cubicBezTo>
                    <a:pt x="74" y="44"/>
                    <a:pt x="72" y="44"/>
                    <a:pt x="71" y="45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67" y="46"/>
                    <a:pt x="61" y="47"/>
                    <a:pt x="55" y="49"/>
                  </a:cubicBezTo>
                  <a:cubicBezTo>
                    <a:pt x="55" y="49"/>
                    <a:pt x="55" y="49"/>
                    <a:pt x="55" y="49"/>
                  </a:cubicBezTo>
                  <a:cubicBezTo>
                    <a:pt x="44" y="51"/>
                    <a:pt x="31" y="54"/>
                    <a:pt x="24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3" y="55"/>
                    <a:pt x="21" y="55"/>
                    <a:pt x="20" y="55"/>
                  </a:cubicBezTo>
                  <a:cubicBezTo>
                    <a:pt x="20" y="55"/>
                    <a:pt x="20" y="55"/>
                    <a:pt x="20" y="55"/>
                  </a:cubicBezTo>
                  <a:cubicBezTo>
                    <a:pt x="20" y="55"/>
                    <a:pt x="20" y="55"/>
                    <a:pt x="19" y="55"/>
                  </a:cubicBezTo>
                  <a:cubicBezTo>
                    <a:pt x="19" y="55"/>
                    <a:pt x="19" y="55"/>
                    <a:pt x="19" y="55"/>
                  </a:cubicBezTo>
                  <a:cubicBezTo>
                    <a:pt x="19" y="55"/>
                    <a:pt x="19" y="55"/>
                    <a:pt x="19" y="55"/>
                  </a:cubicBezTo>
                  <a:cubicBezTo>
                    <a:pt x="19" y="55"/>
                    <a:pt x="19" y="55"/>
                    <a:pt x="19" y="55"/>
                  </a:cubicBezTo>
                  <a:cubicBezTo>
                    <a:pt x="14" y="55"/>
                    <a:pt x="10" y="54"/>
                    <a:pt x="7" y="50"/>
                  </a:cubicBezTo>
                  <a:close/>
                  <a:moveTo>
                    <a:pt x="20" y="51"/>
                  </a:moveTo>
                  <a:cubicBezTo>
                    <a:pt x="21" y="51"/>
                    <a:pt x="22" y="51"/>
                    <a:pt x="23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2" y="51"/>
                    <a:pt x="21" y="51"/>
                    <a:pt x="20" y="51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0" y="51"/>
                    <a:pt x="20" y="51"/>
                    <a:pt x="20" y="51"/>
                  </a:cubicBezTo>
                  <a:close/>
                  <a:moveTo>
                    <a:pt x="19" y="51"/>
                  </a:moveTo>
                  <a:cubicBezTo>
                    <a:pt x="19" y="51"/>
                    <a:pt x="19" y="51"/>
                    <a:pt x="19" y="51"/>
                  </a:cubicBezTo>
                  <a:cubicBezTo>
                    <a:pt x="19" y="51"/>
                    <a:pt x="19" y="51"/>
                    <a:pt x="19" y="51"/>
                  </a:cubicBezTo>
                  <a:cubicBezTo>
                    <a:pt x="19" y="51"/>
                    <a:pt x="19" y="51"/>
                    <a:pt x="19" y="51"/>
                  </a:cubicBezTo>
                  <a:cubicBezTo>
                    <a:pt x="19" y="51"/>
                    <a:pt x="19" y="51"/>
                    <a:pt x="19" y="51"/>
                  </a:cubicBezTo>
                  <a:cubicBezTo>
                    <a:pt x="19" y="51"/>
                    <a:pt x="19" y="51"/>
                    <a:pt x="19" y="51"/>
                  </a:cubicBezTo>
                  <a:close/>
                  <a:moveTo>
                    <a:pt x="17" y="51"/>
                  </a:moveTo>
                  <a:cubicBezTo>
                    <a:pt x="17" y="51"/>
                    <a:pt x="17" y="51"/>
                    <a:pt x="17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7" y="51"/>
                    <a:pt x="17" y="51"/>
                    <a:pt x="17" y="51"/>
                  </a:cubicBezTo>
                  <a:close/>
                  <a:moveTo>
                    <a:pt x="17" y="51"/>
                  </a:moveTo>
                  <a:cubicBezTo>
                    <a:pt x="14" y="51"/>
                    <a:pt x="13" y="50"/>
                    <a:pt x="11" y="49"/>
                  </a:cubicBezTo>
                  <a:cubicBezTo>
                    <a:pt x="11" y="49"/>
                    <a:pt x="11" y="49"/>
                    <a:pt x="11" y="49"/>
                  </a:cubicBezTo>
                  <a:cubicBezTo>
                    <a:pt x="13" y="50"/>
                    <a:pt x="14" y="51"/>
                    <a:pt x="17" y="51"/>
                  </a:cubicBezTo>
                  <a:close/>
                  <a:moveTo>
                    <a:pt x="9" y="49"/>
                  </a:moveTo>
                  <a:cubicBezTo>
                    <a:pt x="10" y="48"/>
                    <a:pt x="10" y="48"/>
                    <a:pt x="10" y="48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9" y="49"/>
                    <a:pt x="9" y="49"/>
                    <a:pt x="9" y="49"/>
                  </a:cubicBezTo>
                  <a:close/>
                  <a:moveTo>
                    <a:pt x="69" y="41"/>
                  </a:moveTo>
                  <a:cubicBezTo>
                    <a:pt x="66" y="42"/>
                    <a:pt x="60" y="43"/>
                    <a:pt x="54" y="45"/>
                  </a:cubicBezTo>
                  <a:cubicBezTo>
                    <a:pt x="54" y="45"/>
                    <a:pt x="54" y="45"/>
                    <a:pt x="54" y="45"/>
                  </a:cubicBezTo>
                  <a:cubicBezTo>
                    <a:pt x="52" y="45"/>
                    <a:pt x="50" y="46"/>
                    <a:pt x="47" y="46"/>
                  </a:cubicBezTo>
                  <a:cubicBezTo>
                    <a:pt x="47" y="46"/>
                    <a:pt x="47" y="46"/>
                    <a:pt x="47" y="46"/>
                  </a:cubicBezTo>
                  <a:cubicBezTo>
                    <a:pt x="56" y="45"/>
                    <a:pt x="64" y="42"/>
                    <a:pt x="70" y="41"/>
                  </a:cubicBezTo>
                  <a:cubicBezTo>
                    <a:pt x="70" y="41"/>
                    <a:pt x="70" y="41"/>
                    <a:pt x="70" y="41"/>
                  </a:cubicBezTo>
                  <a:cubicBezTo>
                    <a:pt x="71" y="41"/>
                    <a:pt x="73" y="40"/>
                    <a:pt x="74" y="40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3" y="40"/>
                    <a:pt x="71" y="41"/>
                    <a:pt x="69" y="41"/>
                  </a:cubicBezTo>
                  <a:close/>
                  <a:moveTo>
                    <a:pt x="5" y="36"/>
                  </a:moveTo>
                  <a:cubicBezTo>
                    <a:pt x="6" y="39"/>
                    <a:pt x="7" y="41"/>
                    <a:pt x="8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7" y="41"/>
                    <a:pt x="6" y="39"/>
                    <a:pt x="5" y="36"/>
                  </a:cubicBezTo>
                  <a:cubicBezTo>
                    <a:pt x="5" y="36"/>
                    <a:pt x="5" y="36"/>
                    <a:pt x="5" y="36"/>
                  </a:cubicBezTo>
                  <a:cubicBezTo>
                    <a:pt x="4" y="34"/>
                    <a:pt x="4" y="33"/>
                    <a:pt x="4" y="31"/>
                  </a:cubicBezTo>
                  <a:cubicBezTo>
                    <a:pt x="4" y="31"/>
                    <a:pt x="4" y="31"/>
                    <a:pt x="4" y="31"/>
                  </a:cubicBezTo>
                  <a:cubicBezTo>
                    <a:pt x="4" y="31"/>
                    <a:pt x="4" y="31"/>
                    <a:pt x="4" y="31"/>
                  </a:cubicBezTo>
                  <a:cubicBezTo>
                    <a:pt x="4" y="31"/>
                    <a:pt x="4" y="31"/>
                    <a:pt x="4" y="31"/>
                  </a:cubicBezTo>
                  <a:cubicBezTo>
                    <a:pt x="4" y="33"/>
                    <a:pt x="4" y="34"/>
                    <a:pt x="5" y="36"/>
                  </a:cubicBezTo>
                  <a:close/>
                  <a:moveTo>
                    <a:pt x="7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7" y="21"/>
                    <a:pt x="7" y="21"/>
                    <a:pt x="7" y="21"/>
                  </a:cubicBezTo>
                  <a:close/>
                  <a:moveTo>
                    <a:pt x="7" y="21"/>
                  </a:moveTo>
                  <a:cubicBezTo>
                    <a:pt x="8" y="19"/>
                    <a:pt x="9" y="17"/>
                    <a:pt x="10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1" y="14"/>
                    <a:pt x="12" y="13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1" y="15"/>
                    <a:pt x="9" y="18"/>
                    <a:pt x="7" y="21"/>
                  </a:cubicBezTo>
                  <a:close/>
                  <a:moveTo>
                    <a:pt x="20" y="10"/>
                  </a:moveTo>
                  <a:cubicBezTo>
                    <a:pt x="20" y="9"/>
                    <a:pt x="20" y="9"/>
                    <a:pt x="20" y="9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0" y="9"/>
                    <a:pt x="20" y="9"/>
                    <a:pt x="20" y="10"/>
                  </a:cubicBezTo>
                  <a:close/>
                  <a:moveTo>
                    <a:pt x="16" y="9"/>
                  </a:moveTo>
                  <a:cubicBezTo>
                    <a:pt x="16" y="9"/>
                    <a:pt x="16" y="9"/>
                    <a:pt x="16" y="9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6" y="9"/>
                    <a:pt x="16" y="9"/>
                    <a:pt x="16" y="9"/>
                  </a:cubicBezTo>
                  <a:close/>
                  <a:moveTo>
                    <a:pt x="16" y="8"/>
                  </a:move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lose/>
                  <a:moveTo>
                    <a:pt x="19" y="8"/>
                  </a:moveTo>
                  <a:cubicBezTo>
                    <a:pt x="19" y="8"/>
                    <a:pt x="19" y="8"/>
                    <a:pt x="19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8"/>
                    <a:pt x="19" y="8"/>
                    <a:pt x="19" y="8"/>
                  </a:cubicBezTo>
                  <a:close/>
                </a:path>
              </a:pathLst>
            </a:custGeom>
            <a:grpFill/>
            <a:ln w="9525">
              <a:solidFill>
                <a:srgbClr val="000000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8E5BB4"/>
                </a:solidFill>
              </a:endParaRPr>
            </a:p>
          </p:txBody>
        </p:sp>
        <p:sp>
          <p:nvSpPr>
            <p:cNvPr id="83" name="Freeform 1866"/>
            <p:cNvSpPr/>
            <p:nvPr/>
          </p:nvSpPr>
          <p:spPr bwMode="auto">
            <a:xfrm>
              <a:off x="7340602" y="5668963"/>
              <a:ext cx="17463" cy="11113"/>
            </a:xfrm>
            <a:custGeom>
              <a:avLst/>
              <a:gdLst>
                <a:gd name="T0" fmla="*/ 0 w 11"/>
                <a:gd name="T1" fmla="*/ 4 h 7"/>
                <a:gd name="T2" fmla="*/ 1 w 11"/>
                <a:gd name="T3" fmla="*/ 0 h 7"/>
                <a:gd name="T4" fmla="*/ 11 w 11"/>
                <a:gd name="T5" fmla="*/ 3 h 7"/>
                <a:gd name="T6" fmla="*/ 9 w 11"/>
                <a:gd name="T7" fmla="*/ 7 h 7"/>
                <a:gd name="T8" fmla="*/ 0 w 11"/>
                <a:gd name="T9" fmla="*/ 4 h 7"/>
                <a:gd name="T10" fmla="*/ 0 w 11"/>
                <a:gd name="T11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7">
                  <a:moveTo>
                    <a:pt x="0" y="4"/>
                  </a:moveTo>
                  <a:lnTo>
                    <a:pt x="1" y="0"/>
                  </a:lnTo>
                  <a:lnTo>
                    <a:pt x="11" y="3"/>
                  </a:lnTo>
                  <a:lnTo>
                    <a:pt x="9" y="7"/>
                  </a:ln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grpFill/>
            <a:ln w="9525">
              <a:solidFill>
                <a:srgbClr val="000000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8E5BB4"/>
                </a:solidFill>
              </a:endParaRPr>
            </a:p>
          </p:txBody>
        </p:sp>
        <p:sp>
          <p:nvSpPr>
            <p:cNvPr id="84" name="Freeform 1867"/>
            <p:cNvSpPr>
              <a:spLocks noEditPoints="1"/>
            </p:cNvSpPr>
            <p:nvPr/>
          </p:nvSpPr>
          <p:spPr bwMode="auto">
            <a:xfrm>
              <a:off x="7335839" y="5665788"/>
              <a:ext cx="25400" cy="19050"/>
            </a:xfrm>
            <a:custGeom>
              <a:avLst/>
              <a:gdLst>
                <a:gd name="T0" fmla="*/ 2 w 16"/>
                <a:gd name="T1" fmla="*/ 8 h 12"/>
                <a:gd name="T2" fmla="*/ 3 w 16"/>
                <a:gd name="T3" fmla="*/ 6 h 12"/>
                <a:gd name="T4" fmla="*/ 5 w 16"/>
                <a:gd name="T5" fmla="*/ 7 h 12"/>
                <a:gd name="T6" fmla="*/ 3 w 16"/>
                <a:gd name="T7" fmla="*/ 6 h 12"/>
                <a:gd name="T8" fmla="*/ 2 w 16"/>
                <a:gd name="T9" fmla="*/ 8 h 12"/>
                <a:gd name="T10" fmla="*/ 0 w 16"/>
                <a:gd name="T11" fmla="*/ 7 h 12"/>
                <a:gd name="T12" fmla="*/ 3 w 16"/>
                <a:gd name="T13" fmla="*/ 0 h 12"/>
                <a:gd name="T14" fmla="*/ 16 w 16"/>
                <a:gd name="T15" fmla="*/ 3 h 12"/>
                <a:gd name="T16" fmla="*/ 14 w 16"/>
                <a:gd name="T17" fmla="*/ 12 h 12"/>
                <a:gd name="T18" fmla="*/ 2 w 16"/>
                <a:gd name="T19" fmla="*/ 8 h 12"/>
                <a:gd name="T20" fmla="*/ 2 w 16"/>
                <a:gd name="T21" fmla="*/ 8 h 12"/>
                <a:gd name="T22" fmla="*/ 11 w 16"/>
                <a:gd name="T23" fmla="*/ 6 h 12"/>
                <a:gd name="T24" fmla="*/ 5 w 16"/>
                <a:gd name="T25" fmla="*/ 5 h 12"/>
                <a:gd name="T26" fmla="*/ 5 w 16"/>
                <a:gd name="T27" fmla="*/ 5 h 12"/>
                <a:gd name="T28" fmla="*/ 11 w 16"/>
                <a:gd name="T29" fmla="*/ 6 h 12"/>
                <a:gd name="T30" fmla="*/ 11 w 16"/>
                <a:gd name="T31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" h="12">
                  <a:moveTo>
                    <a:pt x="2" y="8"/>
                  </a:moveTo>
                  <a:lnTo>
                    <a:pt x="3" y="6"/>
                  </a:lnTo>
                  <a:lnTo>
                    <a:pt x="5" y="7"/>
                  </a:lnTo>
                  <a:lnTo>
                    <a:pt x="3" y="6"/>
                  </a:lnTo>
                  <a:lnTo>
                    <a:pt x="2" y="8"/>
                  </a:lnTo>
                  <a:lnTo>
                    <a:pt x="0" y="7"/>
                  </a:lnTo>
                  <a:lnTo>
                    <a:pt x="3" y="0"/>
                  </a:lnTo>
                  <a:lnTo>
                    <a:pt x="16" y="3"/>
                  </a:lnTo>
                  <a:lnTo>
                    <a:pt x="14" y="12"/>
                  </a:lnTo>
                  <a:lnTo>
                    <a:pt x="2" y="8"/>
                  </a:lnTo>
                  <a:lnTo>
                    <a:pt x="2" y="8"/>
                  </a:lnTo>
                  <a:close/>
                  <a:moveTo>
                    <a:pt x="11" y="6"/>
                  </a:moveTo>
                  <a:lnTo>
                    <a:pt x="5" y="5"/>
                  </a:lnTo>
                  <a:lnTo>
                    <a:pt x="5" y="5"/>
                  </a:lnTo>
                  <a:lnTo>
                    <a:pt x="11" y="6"/>
                  </a:lnTo>
                  <a:lnTo>
                    <a:pt x="11" y="6"/>
                  </a:lnTo>
                  <a:close/>
                </a:path>
              </a:pathLst>
            </a:custGeom>
            <a:grpFill/>
            <a:ln w="9525">
              <a:solidFill>
                <a:srgbClr val="000000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8E5BB4"/>
                </a:solidFill>
              </a:endParaRPr>
            </a:p>
          </p:txBody>
        </p:sp>
        <p:sp>
          <p:nvSpPr>
            <p:cNvPr id="85" name="Freeform 1868"/>
            <p:cNvSpPr/>
            <p:nvPr/>
          </p:nvSpPr>
          <p:spPr bwMode="auto">
            <a:xfrm>
              <a:off x="7337427" y="5875338"/>
              <a:ext cx="119063" cy="187325"/>
            </a:xfrm>
            <a:custGeom>
              <a:avLst/>
              <a:gdLst>
                <a:gd name="T0" fmla="*/ 7 w 68"/>
                <a:gd name="T1" fmla="*/ 103 h 107"/>
                <a:gd name="T2" fmla="*/ 21 w 68"/>
                <a:gd name="T3" fmla="*/ 103 h 107"/>
                <a:gd name="T4" fmla="*/ 0 w 68"/>
                <a:gd name="T5" fmla="*/ 13 h 107"/>
                <a:gd name="T6" fmla="*/ 0 w 68"/>
                <a:gd name="T7" fmla="*/ 13 h 107"/>
                <a:gd name="T8" fmla="*/ 1 w 68"/>
                <a:gd name="T9" fmla="*/ 10 h 107"/>
                <a:gd name="T10" fmla="*/ 1 w 68"/>
                <a:gd name="T11" fmla="*/ 10 h 107"/>
                <a:gd name="T12" fmla="*/ 7 w 68"/>
                <a:gd name="T13" fmla="*/ 2 h 107"/>
                <a:gd name="T14" fmla="*/ 7 w 68"/>
                <a:gd name="T15" fmla="*/ 2 h 107"/>
                <a:gd name="T16" fmla="*/ 20 w 68"/>
                <a:gd name="T17" fmla="*/ 0 h 107"/>
                <a:gd name="T18" fmla="*/ 20 w 68"/>
                <a:gd name="T19" fmla="*/ 0 h 107"/>
                <a:gd name="T20" fmla="*/ 68 w 68"/>
                <a:gd name="T21" fmla="*/ 9 h 107"/>
                <a:gd name="T22" fmla="*/ 68 w 68"/>
                <a:gd name="T23" fmla="*/ 9 h 107"/>
                <a:gd name="T24" fmla="*/ 68 w 68"/>
                <a:gd name="T25" fmla="*/ 9 h 107"/>
                <a:gd name="T26" fmla="*/ 67 w 68"/>
                <a:gd name="T27" fmla="*/ 12 h 107"/>
                <a:gd name="T28" fmla="*/ 50 w 68"/>
                <a:gd name="T29" fmla="*/ 8 h 107"/>
                <a:gd name="T30" fmla="*/ 50 w 68"/>
                <a:gd name="T31" fmla="*/ 8 h 107"/>
                <a:gd name="T32" fmla="*/ 20 w 68"/>
                <a:gd name="T33" fmla="*/ 4 h 107"/>
                <a:gd name="T34" fmla="*/ 20 w 68"/>
                <a:gd name="T35" fmla="*/ 4 h 107"/>
                <a:gd name="T36" fmla="*/ 9 w 68"/>
                <a:gd name="T37" fmla="*/ 6 h 107"/>
                <a:gd name="T38" fmla="*/ 9 w 68"/>
                <a:gd name="T39" fmla="*/ 6 h 107"/>
                <a:gd name="T40" fmla="*/ 5 w 68"/>
                <a:gd name="T41" fmla="*/ 11 h 107"/>
                <a:gd name="T42" fmla="*/ 5 w 68"/>
                <a:gd name="T43" fmla="*/ 11 h 107"/>
                <a:gd name="T44" fmla="*/ 4 w 68"/>
                <a:gd name="T45" fmla="*/ 13 h 107"/>
                <a:gd name="T46" fmla="*/ 4 w 68"/>
                <a:gd name="T47" fmla="*/ 13 h 107"/>
                <a:gd name="T48" fmla="*/ 15 w 68"/>
                <a:gd name="T49" fmla="*/ 67 h 107"/>
                <a:gd name="T50" fmla="*/ 15 w 68"/>
                <a:gd name="T51" fmla="*/ 67 h 107"/>
                <a:gd name="T52" fmla="*/ 26 w 68"/>
                <a:gd name="T53" fmla="*/ 104 h 107"/>
                <a:gd name="T54" fmla="*/ 26 w 68"/>
                <a:gd name="T55" fmla="*/ 104 h 107"/>
                <a:gd name="T56" fmla="*/ 27 w 68"/>
                <a:gd name="T57" fmla="*/ 107 h 107"/>
                <a:gd name="T58" fmla="*/ 7 w 68"/>
                <a:gd name="T59" fmla="*/ 107 h 107"/>
                <a:gd name="T60" fmla="*/ 7 w 68"/>
                <a:gd name="T61" fmla="*/ 103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68" h="107">
                  <a:moveTo>
                    <a:pt x="7" y="103"/>
                  </a:moveTo>
                  <a:cubicBezTo>
                    <a:pt x="21" y="103"/>
                    <a:pt x="21" y="103"/>
                    <a:pt x="21" y="103"/>
                  </a:cubicBezTo>
                  <a:cubicBezTo>
                    <a:pt x="18" y="90"/>
                    <a:pt x="1" y="34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2"/>
                    <a:pt x="0" y="11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6"/>
                    <a:pt x="4" y="3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11" y="0"/>
                    <a:pt x="15" y="0"/>
                    <a:pt x="2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0" y="0"/>
                    <a:pt x="68" y="9"/>
                    <a:pt x="68" y="9"/>
                  </a:cubicBezTo>
                  <a:cubicBezTo>
                    <a:pt x="68" y="9"/>
                    <a:pt x="68" y="9"/>
                    <a:pt x="68" y="9"/>
                  </a:cubicBezTo>
                  <a:cubicBezTo>
                    <a:pt x="68" y="9"/>
                    <a:pt x="68" y="9"/>
                    <a:pt x="68" y="9"/>
                  </a:cubicBezTo>
                  <a:cubicBezTo>
                    <a:pt x="67" y="12"/>
                    <a:pt x="67" y="12"/>
                    <a:pt x="67" y="12"/>
                  </a:cubicBezTo>
                  <a:cubicBezTo>
                    <a:pt x="67" y="12"/>
                    <a:pt x="60" y="10"/>
                    <a:pt x="50" y="8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41" y="6"/>
                    <a:pt x="30" y="4"/>
                    <a:pt x="20" y="4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16" y="4"/>
                    <a:pt x="12" y="4"/>
                    <a:pt x="9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6" y="7"/>
                    <a:pt x="5" y="8"/>
                    <a:pt x="5" y="11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4" y="11"/>
                    <a:pt x="4" y="12"/>
                    <a:pt x="4" y="13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4" y="24"/>
                    <a:pt x="10" y="47"/>
                    <a:pt x="15" y="67"/>
                  </a:cubicBezTo>
                  <a:cubicBezTo>
                    <a:pt x="15" y="67"/>
                    <a:pt x="15" y="67"/>
                    <a:pt x="15" y="67"/>
                  </a:cubicBezTo>
                  <a:cubicBezTo>
                    <a:pt x="21" y="87"/>
                    <a:pt x="26" y="104"/>
                    <a:pt x="26" y="104"/>
                  </a:cubicBezTo>
                  <a:cubicBezTo>
                    <a:pt x="26" y="104"/>
                    <a:pt x="26" y="104"/>
                    <a:pt x="26" y="104"/>
                  </a:cubicBezTo>
                  <a:cubicBezTo>
                    <a:pt x="27" y="107"/>
                    <a:pt x="27" y="107"/>
                    <a:pt x="27" y="107"/>
                  </a:cubicBezTo>
                  <a:cubicBezTo>
                    <a:pt x="7" y="107"/>
                    <a:pt x="7" y="107"/>
                    <a:pt x="7" y="107"/>
                  </a:cubicBezTo>
                  <a:cubicBezTo>
                    <a:pt x="7" y="103"/>
                    <a:pt x="7" y="103"/>
                    <a:pt x="7" y="103"/>
                  </a:cubicBezTo>
                  <a:close/>
                </a:path>
              </a:pathLst>
            </a:custGeom>
            <a:grpFill/>
            <a:ln w="9525">
              <a:solidFill>
                <a:srgbClr val="000000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8E5BB4"/>
                </a:solidFill>
              </a:endParaRPr>
            </a:p>
          </p:txBody>
        </p:sp>
        <p:sp>
          <p:nvSpPr>
            <p:cNvPr id="88" name="Freeform 1869"/>
            <p:cNvSpPr>
              <a:spLocks noEditPoints="1"/>
            </p:cNvSpPr>
            <p:nvPr/>
          </p:nvSpPr>
          <p:spPr bwMode="auto">
            <a:xfrm>
              <a:off x="7334252" y="5872163"/>
              <a:ext cx="125413" cy="193675"/>
            </a:xfrm>
            <a:custGeom>
              <a:avLst/>
              <a:gdLst>
                <a:gd name="T0" fmla="*/ 7 w 72"/>
                <a:gd name="T1" fmla="*/ 105 h 111"/>
                <a:gd name="T2" fmla="*/ 21 w 72"/>
                <a:gd name="T3" fmla="*/ 103 h 111"/>
                <a:gd name="T4" fmla="*/ 0 w 72"/>
                <a:gd name="T5" fmla="*/ 15 h 111"/>
                <a:gd name="T6" fmla="*/ 1 w 72"/>
                <a:gd name="T7" fmla="*/ 12 h 111"/>
                <a:gd name="T8" fmla="*/ 8 w 72"/>
                <a:gd name="T9" fmla="*/ 2 h 111"/>
                <a:gd name="T10" fmla="*/ 22 w 72"/>
                <a:gd name="T11" fmla="*/ 0 h 111"/>
                <a:gd name="T12" fmla="*/ 70 w 72"/>
                <a:gd name="T13" fmla="*/ 9 h 111"/>
                <a:gd name="T14" fmla="*/ 71 w 72"/>
                <a:gd name="T15" fmla="*/ 9 h 111"/>
                <a:gd name="T16" fmla="*/ 72 w 72"/>
                <a:gd name="T17" fmla="*/ 10 h 111"/>
                <a:gd name="T18" fmla="*/ 69 w 72"/>
                <a:gd name="T19" fmla="*/ 16 h 111"/>
                <a:gd name="T20" fmla="*/ 69 w 72"/>
                <a:gd name="T21" fmla="*/ 16 h 111"/>
                <a:gd name="T22" fmla="*/ 68 w 72"/>
                <a:gd name="T23" fmla="*/ 16 h 111"/>
                <a:gd name="T24" fmla="*/ 68 w 72"/>
                <a:gd name="T25" fmla="*/ 16 h 111"/>
                <a:gd name="T26" fmla="*/ 68 w 72"/>
                <a:gd name="T27" fmla="*/ 16 h 111"/>
                <a:gd name="T28" fmla="*/ 68 w 72"/>
                <a:gd name="T29" fmla="*/ 16 h 111"/>
                <a:gd name="T30" fmla="*/ 67 w 72"/>
                <a:gd name="T31" fmla="*/ 16 h 111"/>
                <a:gd name="T32" fmla="*/ 64 w 72"/>
                <a:gd name="T33" fmla="*/ 15 h 111"/>
                <a:gd name="T34" fmla="*/ 52 w 72"/>
                <a:gd name="T35" fmla="*/ 12 h 111"/>
                <a:gd name="T36" fmla="*/ 23 w 72"/>
                <a:gd name="T37" fmla="*/ 8 h 111"/>
                <a:gd name="T38" fmla="*/ 22 w 72"/>
                <a:gd name="T39" fmla="*/ 8 h 111"/>
                <a:gd name="T40" fmla="*/ 12 w 72"/>
                <a:gd name="T41" fmla="*/ 9 h 111"/>
                <a:gd name="T42" fmla="*/ 9 w 72"/>
                <a:gd name="T43" fmla="*/ 13 h 111"/>
                <a:gd name="T44" fmla="*/ 8 w 72"/>
                <a:gd name="T45" fmla="*/ 15 h 111"/>
                <a:gd name="T46" fmla="*/ 8 w 72"/>
                <a:gd name="T47" fmla="*/ 15 h 111"/>
                <a:gd name="T48" fmla="*/ 19 w 72"/>
                <a:gd name="T49" fmla="*/ 69 h 111"/>
                <a:gd name="T50" fmla="*/ 30 w 72"/>
                <a:gd name="T51" fmla="*/ 106 h 111"/>
                <a:gd name="T52" fmla="*/ 30 w 72"/>
                <a:gd name="T53" fmla="*/ 106 h 111"/>
                <a:gd name="T54" fmla="*/ 7 w 72"/>
                <a:gd name="T55" fmla="*/ 111 h 111"/>
                <a:gd name="T56" fmla="*/ 23 w 72"/>
                <a:gd name="T57" fmla="*/ 96 h 111"/>
                <a:gd name="T58" fmla="*/ 17 w 72"/>
                <a:gd name="T59" fmla="*/ 76 h 111"/>
                <a:gd name="T60" fmla="*/ 4 w 72"/>
                <a:gd name="T61" fmla="*/ 15 h 111"/>
                <a:gd name="T62" fmla="*/ 4 w 72"/>
                <a:gd name="T63" fmla="*/ 15 h 111"/>
                <a:gd name="T64" fmla="*/ 4 w 72"/>
                <a:gd name="T65" fmla="*/ 14 h 111"/>
                <a:gd name="T66" fmla="*/ 4 w 72"/>
                <a:gd name="T67" fmla="*/ 14 h 111"/>
                <a:gd name="T68" fmla="*/ 4 w 72"/>
                <a:gd name="T69" fmla="*/ 14 h 111"/>
                <a:gd name="T70" fmla="*/ 53 w 72"/>
                <a:gd name="T71" fmla="*/ 8 h 111"/>
                <a:gd name="T72" fmla="*/ 67 w 72"/>
                <a:gd name="T73" fmla="*/ 12 h 111"/>
                <a:gd name="T74" fmla="*/ 65 w 72"/>
                <a:gd name="T75" fmla="*/ 11 h 111"/>
                <a:gd name="T76" fmla="*/ 53 w 72"/>
                <a:gd name="T77" fmla="*/ 8 h 111"/>
                <a:gd name="T78" fmla="*/ 41 w 72"/>
                <a:gd name="T79" fmla="*/ 6 h 111"/>
                <a:gd name="T80" fmla="*/ 53 w 72"/>
                <a:gd name="T81" fmla="*/ 8 h 111"/>
                <a:gd name="T82" fmla="*/ 6 w 72"/>
                <a:gd name="T83" fmla="*/ 8 h 111"/>
                <a:gd name="T84" fmla="*/ 6 w 72"/>
                <a:gd name="T85" fmla="*/ 8 h 111"/>
                <a:gd name="T86" fmla="*/ 8 w 72"/>
                <a:gd name="T87" fmla="*/ 7 h 111"/>
                <a:gd name="T88" fmla="*/ 6 w 72"/>
                <a:gd name="T89" fmla="*/ 8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72" h="111">
                  <a:moveTo>
                    <a:pt x="7" y="109"/>
                  </a:moveTo>
                  <a:cubicBezTo>
                    <a:pt x="7" y="105"/>
                    <a:pt x="7" y="105"/>
                    <a:pt x="7" y="105"/>
                  </a:cubicBezTo>
                  <a:cubicBezTo>
                    <a:pt x="7" y="103"/>
                    <a:pt x="7" y="103"/>
                    <a:pt x="7" y="103"/>
                  </a:cubicBezTo>
                  <a:cubicBezTo>
                    <a:pt x="21" y="103"/>
                    <a:pt x="21" y="103"/>
                    <a:pt x="21" y="103"/>
                  </a:cubicBezTo>
                  <a:cubicBezTo>
                    <a:pt x="16" y="86"/>
                    <a:pt x="1" y="35"/>
                    <a:pt x="0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4"/>
                    <a:pt x="0" y="13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7"/>
                    <a:pt x="4" y="4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12" y="0"/>
                    <a:pt x="17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41" y="0"/>
                    <a:pt x="67" y="8"/>
                    <a:pt x="70" y="9"/>
                  </a:cubicBezTo>
                  <a:cubicBezTo>
                    <a:pt x="70" y="9"/>
                    <a:pt x="70" y="9"/>
                    <a:pt x="70" y="9"/>
                  </a:cubicBezTo>
                  <a:cubicBezTo>
                    <a:pt x="70" y="9"/>
                    <a:pt x="70" y="9"/>
                    <a:pt x="70" y="9"/>
                  </a:cubicBezTo>
                  <a:cubicBezTo>
                    <a:pt x="71" y="9"/>
                    <a:pt x="71" y="9"/>
                    <a:pt x="71" y="9"/>
                  </a:cubicBezTo>
                  <a:cubicBezTo>
                    <a:pt x="71" y="9"/>
                    <a:pt x="71" y="9"/>
                    <a:pt x="71" y="9"/>
                  </a:cubicBezTo>
                  <a:cubicBezTo>
                    <a:pt x="72" y="10"/>
                    <a:pt x="72" y="10"/>
                    <a:pt x="72" y="10"/>
                  </a:cubicBezTo>
                  <a:cubicBezTo>
                    <a:pt x="70" y="16"/>
                    <a:pt x="70" y="16"/>
                    <a:pt x="70" y="16"/>
                  </a:cubicBezTo>
                  <a:cubicBezTo>
                    <a:pt x="69" y="16"/>
                    <a:pt x="69" y="16"/>
                    <a:pt x="69" y="16"/>
                  </a:cubicBezTo>
                  <a:cubicBezTo>
                    <a:pt x="69" y="16"/>
                    <a:pt x="69" y="16"/>
                    <a:pt x="69" y="16"/>
                  </a:cubicBezTo>
                  <a:cubicBezTo>
                    <a:pt x="69" y="16"/>
                    <a:pt x="69" y="16"/>
                    <a:pt x="69" y="16"/>
                  </a:cubicBezTo>
                  <a:cubicBezTo>
                    <a:pt x="69" y="16"/>
                    <a:pt x="69" y="16"/>
                    <a:pt x="69" y="16"/>
                  </a:cubicBezTo>
                  <a:cubicBezTo>
                    <a:pt x="68" y="16"/>
                    <a:pt x="68" y="16"/>
                    <a:pt x="68" y="16"/>
                  </a:cubicBezTo>
                  <a:cubicBezTo>
                    <a:pt x="68" y="16"/>
                    <a:pt x="68" y="16"/>
                    <a:pt x="68" y="16"/>
                  </a:cubicBezTo>
                  <a:cubicBezTo>
                    <a:pt x="68" y="16"/>
                    <a:pt x="68" y="16"/>
                    <a:pt x="68" y="16"/>
                  </a:cubicBezTo>
                  <a:cubicBezTo>
                    <a:pt x="68" y="16"/>
                    <a:pt x="68" y="16"/>
                    <a:pt x="68" y="16"/>
                  </a:cubicBezTo>
                  <a:cubicBezTo>
                    <a:pt x="68" y="16"/>
                    <a:pt x="68" y="16"/>
                    <a:pt x="68" y="16"/>
                  </a:cubicBezTo>
                  <a:cubicBezTo>
                    <a:pt x="68" y="16"/>
                    <a:pt x="68" y="16"/>
                    <a:pt x="68" y="16"/>
                  </a:cubicBezTo>
                  <a:cubicBezTo>
                    <a:pt x="68" y="16"/>
                    <a:pt x="68" y="16"/>
                    <a:pt x="68" y="16"/>
                  </a:cubicBezTo>
                  <a:cubicBezTo>
                    <a:pt x="68" y="16"/>
                    <a:pt x="67" y="16"/>
                    <a:pt x="67" y="16"/>
                  </a:cubicBezTo>
                  <a:cubicBezTo>
                    <a:pt x="67" y="16"/>
                    <a:pt x="67" y="16"/>
                    <a:pt x="67" y="16"/>
                  </a:cubicBezTo>
                  <a:cubicBezTo>
                    <a:pt x="66" y="16"/>
                    <a:pt x="65" y="15"/>
                    <a:pt x="64" y="15"/>
                  </a:cubicBezTo>
                  <a:cubicBezTo>
                    <a:pt x="64" y="15"/>
                    <a:pt x="64" y="15"/>
                    <a:pt x="64" y="15"/>
                  </a:cubicBezTo>
                  <a:cubicBezTo>
                    <a:pt x="61" y="14"/>
                    <a:pt x="57" y="13"/>
                    <a:pt x="52" y="12"/>
                  </a:cubicBezTo>
                  <a:cubicBezTo>
                    <a:pt x="52" y="12"/>
                    <a:pt x="52" y="12"/>
                    <a:pt x="52" y="12"/>
                  </a:cubicBezTo>
                  <a:cubicBezTo>
                    <a:pt x="43" y="10"/>
                    <a:pt x="32" y="8"/>
                    <a:pt x="23" y="8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18" y="8"/>
                    <a:pt x="14" y="8"/>
                    <a:pt x="12" y="9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9" y="11"/>
                    <a:pt x="9" y="11"/>
                    <a:pt x="9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8" y="14"/>
                    <a:pt x="8" y="14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26"/>
                    <a:pt x="14" y="49"/>
                    <a:pt x="19" y="69"/>
                  </a:cubicBezTo>
                  <a:cubicBezTo>
                    <a:pt x="19" y="69"/>
                    <a:pt x="19" y="69"/>
                    <a:pt x="19" y="69"/>
                  </a:cubicBezTo>
                  <a:cubicBezTo>
                    <a:pt x="24" y="87"/>
                    <a:pt x="29" y="104"/>
                    <a:pt x="30" y="106"/>
                  </a:cubicBezTo>
                  <a:cubicBezTo>
                    <a:pt x="30" y="106"/>
                    <a:pt x="30" y="106"/>
                    <a:pt x="30" y="106"/>
                  </a:cubicBezTo>
                  <a:cubicBezTo>
                    <a:pt x="30" y="106"/>
                    <a:pt x="30" y="106"/>
                    <a:pt x="30" y="106"/>
                  </a:cubicBezTo>
                  <a:cubicBezTo>
                    <a:pt x="30" y="106"/>
                    <a:pt x="30" y="106"/>
                    <a:pt x="30" y="106"/>
                  </a:cubicBezTo>
                  <a:cubicBezTo>
                    <a:pt x="32" y="111"/>
                    <a:pt x="32" y="111"/>
                    <a:pt x="32" y="111"/>
                  </a:cubicBezTo>
                  <a:cubicBezTo>
                    <a:pt x="7" y="111"/>
                    <a:pt x="7" y="111"/>
                    <a:pt x="7" y="111"/>
                  </a:cubicBezTo>
                  <a:cubicBezTo>
                    <a:pt x="7" y="109"/>
                    <a:pt x="7" y="109"/>
                    <a:pt x="7" y="109"/>
                  </a:cubicBezTo>
                  <a:close/>
                  <a:moveTo>
                    <a:pt x="23" y="96"/>
                  </a:moveTo>
                  <a:cubicBezTo>
                    <a:pt x="21" y="90"/>
                    <a:pt x="19" y="84"/>
                    <a:pt x="17" y="76"/>
                  </a:cubicBezTo>
                  <a:cubicBezTo>
                    <a:pt x="17" y="76"/>
                    <a:pt x="17" y="76"/>
                    <a:pt x="17" y="76"/>
                  </a:cubicBezTo>
                  <a:cubicBezTo>
                    <a:pt x="19" y="84"/>
                    <a:pt x="21" y="90"/>
                    <a:pt x="23" y="96"/>
                  </a:cubicBezTo>
                  <a:close/>
                  <a:moveTo>
                    <a:pt x="4" y="15"/>
                  </a:moveTo>
                  <a:cubicBezTo>
                    <a:pt x="4" y="15"/>
                    <a:pt x="4" y="15"/>
                    <a:pt x="4" y="15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4" y="15"/>
                    <a:pt x="4" y="14"/>
                    <a:pt x="4" y="14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4" y="14"/>
                    <a:pt x="4" y="15"/>
                    <a:pt x="4" y="15"/>
                  </a:cubicBezTo>
                  <a:close/>
                  <a:moveTo>
                    <a:pt x="4" y="14"/>
                  </a:moveTo>
                  <a:cubicBezTo>
                    <a:pt x="4" y="14"/>
                    <a:pt x="4" y="14"/>
                    <a:pt x="4" y="14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4" y="14"/>
                    <a:pt x="4" y="14"/>
                    <a:pt x="4" y="14"/>
                  </a:cubicBezTo>
                  <a:close/>
                  <a:moveTo>
                    <a:pt x="53" y="8"/>
                  </a:moveTo>
                  <a:cubicBezTo>
                    <a:pt x="59" y="10"/>
                    <a:pt x="65" y="11"/>
                    <a:pt x="67" y="12"/>
                  </a:cubicBezTo>
                  <a:cubicBezTo>
                    <a:pt x="67" y="12"/>
                    <a:pt x="67" y="12"/>
                    <a:pt x="67" y="12"/>
                  </a:cubicBezTo>
                  <a:cubicBezTo>
                    <a:pt x="67" y="12"/>
                    <a:pt x="67" y="12"/>
                    <a:pt x="67" y="12"/>
                  </a:cubicBezTo>
                  <a:cubicBezTo>
                    <a:pt x="67" y="12"/>
                    <a:pt x="66" y="11"/>
                    <a:pt x="65" y="11"/>
                  </a:cubicBezTo>
                  <a:cubicBezTo>
                    <a:pt x="65" y="11"/>
                    <a:pt x="65" y="11"/>
                    <a:pt x="65" y="11"/>
                  </a:cubicBezTo>
                  <a:cubicBezTo>
                    <a:pt x="62" y="10"/>
                    <a:pt x="58" y="9"/>
                    <a:pt x="53" y="8"/>
                  </a:cubicBezTo>
                  <a:cubicBezTo>
                    <a:pt x="53" y="8"/>
                    <a:pt x="53" y="8"/>
                    <a:pt x="53" y="8"/>
                  </a:cubicBezTo>
                  <a:cubicBezTo>
                    <a:pt x="49" y="7"/>
                    <a:pt x="45" y="7"/>
                    <a:pt x="41" y="6"/>
                  </a:cubicBezTo>
                  <a:cubicBezTo>
                    <a:pt x="41" y="6"/>
                    <a:pt x="41" y="6"/>
                    <a:pt x="41" y="6"/>
                  </a:cubicBezTo>
                  <a:cubicBezTo>
                    <a:pt x="45" y="7"/>
                    <a:pt x="49" y="7"/>
                    <a:pt x="53" y="8"/>
                  </a:cubicBezTo>
                  <a:close/>
                  <a:moveTo>
                    <a:pt x="6" y="8"/>
                  </a:moveTo>
                  <a:cubicBezTo>
                    <a:pt x="6" y="8"/>
                    <a:pt x="6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lose/>
                  <a:moveTo>
                    <a:pt x="6" y="8"/>
                  </a:moveTo>
                  <a:cubicBezTo>
                    <a:pt x="7" y="8"/>
                    <a:pt x="7" y="8"/>
                    <a:pt x="8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7" y="8"/>
                    <a:pt x="7" y="8"/>
                    <a:pt x="6" y="8"/>
                  </a:cubicBezTo>
                  <a:close/>
                </a:path>
              </a:pathLst>
            </a:custGeom>
            <a:grpFill/>
            <a:ln w="9525">
              <a:solidFill>
                <a:srgbClr val="000000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8E5BB4"/>
                </a:solidFill>
              </a:endParaRPr>
            </a:p>
          </p:txBody>
        </p:sp>
        <p:sp>
          <p:nvSpPr>
            <p:cNvPr id="89" name="Freeform 1870"/>
            <p:cNvSpPr>
              <a:spLocks noEditPoints="1"/>
            </p:cNvSpPr>
            <p:nvPr/>
          </p:nvSpPr>
          <p:spPr bwMode="auto">
            <a:xfrm>
              <a:off x="7496177" y="5892801"/>
              <a:ext cx="176213" cy="133350"/>
            </a:xfrm>
            <a:custGeom>
              <a:avLst/>
              <a:gdLst>
                <a:gd name="T0" fmla="*/ 30 w 101"/>
                <a:gd name="T1" fmla="*/ 72 h 76"/>
                <a:gd name="T2" fmla="*/ 25 w 101"/>
                <a:gd name="T3" fmla="*/ 64 h 76"/>
                <a:gd name="T4" fmla="*/ 25 w 101"/>
                <a:gd name="T5" fmla="*/ 64 h 76"/>
                <a:gd name="T6" fmla="*/ 13 w 101"/>
                <a:gd name="T7" fmla="*/ 38 h 76"/>
                <a:gd name="T8" fmla="*/ 13 w 101"/>
                <a:gd name="T9" fmla="*/ 38 h 76"/>
                <a:gd name="T10" fmla="*/ 0 w 101"/>
                <a:gd name="T11" fmla="*/ 1 h 76"/>
                <a:gd name="T12" fmla="*/ 0 w 101"/>
                <a:gd name="T13" fmla="*/ 1 h 76"/>
                <a:gd name="T14" fmla="*/ 4 w 101"/>
                <a:gd name="T15" fmla="*/ 0 h 76"/>
                <a:gd name="T16" fmla="*/ 16 w 101"/>
                <a:gd name="T17" fmla="*/ 33 h 76"/>
                <a:gd name="T18" fmla="*/ 16 w 101"/>
                <a:gd name="T19" fmla="*/ 33 h 76"/>
                <a:gd name="T20" fmla="*/ 35 w 101"/>
                <a:gd name="T21" fmla="*/ 72 h 76"/>
                <a:gd name="T22" fmla="*/ 35 w 101"/>
                <a:gd name="T23" fmla="*/ 72 h 76"/>
                <a:gd name="T24" fmla="*/ 36 w 101"/>
                <a:gd name="T25" fmla="*/ 72 h 76"/>
                <a:gd name="T26" fmla="*/ 36 w 101"/>
                <a:gd name="T27" fmla="*/ 72 h 76"/>
                <a:gd name="T28" fmla="*/ 59 w 101"/>
                <a:gd name="T29" fmla="*/ 52 h 76"/>
                <a:gd name="T30" fmla="*/ 59 w 101"/>
                <a:gd name="T31" fmla="*/ 52 h 76"/>
                <a:gd name="T32" fmla="*/ 76 w 101"/>
                <a:gd name="T33" fmla="*/ 36 h 76"/>
                <a:gd name="T34" fmla="*/ 76 w 101"/>
                <a:gd name="T35" fmla="*/ 36 h 76"/>
                <a:gd name="T36" fmla="*/ 78 w 101"/>
                <a:gd name="T37" fmla="*/ 34 h 76"/>
                <a:gd name="T38" fmla="*/ 101 w 101"/>
                <a:gd name="T39" fmla="*/ 63 h 76"/>
                <a:gd name="T40" fmla="*/ 98 w 101"/>
                <a:gd name="T41" fmla="*/ 66 h 76"/>
                <a:gd name="T42" fmla="*/ 77 w 101"/>
                <a:gd name="T43" fmla="*/ 40 h 76"/>
                <a:gd name="T44" fmla="*/ 38 w 101"/>
                <a:gd name="T45" fmla="*/ 76 h 76"/>
                <a:gd name="T46" fmla="*/ 38 w 101"/>
                <a:gd name="T47" fmla="*/ 76 h 76"/>
                <a:gd name="T48" fmla="*/ 36 w 101"/>
                <a:gd name="T49" fmla="*/ 76 h 76"/>
                <a:gd name="T50" fmla="*/ 36 w 101"/>
                <a:gd name="T51" fmla="*/ 76 h 76"/>
                <a:gd name="T52" fmla="*/ 30 w 101"/>
                <a:gd name="T53" fmla="*/ 72 h 76"/>
                <a:gd name="T54" fmla="*/ 0 w 101"/>
                <a:gd name="T55" fmla="*/ 1 h 76"/>
                <a:gd name="T56" fmla="*/ 0 w 101"/>
                <a:gd name="T57" fmla="*/ 1 h 76"/>
                <a:gd name="T58" fmla="*/ 0 w 101"/>
                <a:gd name="T59" fmla="*/ 1 h 76"/>
                <a:gd name="T60" fmla="*/ 0 w 101"/>
                <a:gd name="T61" fmla="*/ 1 h 76"/>
                <a:gd name="T62" fmla="*/ 0 w 101"/>
                <a:gd name="T63" fmla="*/ 1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01" h="76">
                  <a:moveTo>
                    <a:pt x="30" y="72"/>
                  </a:moveTo>
                  <a:cubicBezTo>
                    <a:pt x="29" y="70"/>
                    <a:pt x="27" y="67"/>
                    <a:pt x="25" y="64"/>
                  </a:cubicBezTo>
                  <a:cubicBezTo>
                    <a:pt x="25" y="64"/>
                    <a:pt x="25" y="64"/>
                    <a:pt x="25" y="64"/>
                  </a:cubicBezTo>
                  <a:cubicBezTo>
                    <a:pt x="21" y="57"/>
                    <a:pt x="17" y="47"/>
                    <a:pt x="13" y="38"/>
                  </a:cubicBezTo>
                  <a:cubicBezTo>
                    <a:pt x="13" y="38"/>
                    <a:pt x="13" y="38"/>
                    <a:pt x="13" y="38"/>
                  </a:cubicBezTo>
                  <a:cubicBezTo>
                    <a:pt x="6" y="20"/>
                    <a:pt x="0" y="2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9" y="16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22" y="50"/>
                    <a:pt x="31" y="69"/>
                    <a:pt x="35" y="72"/>
                  </a:cubicBezTo>
                  <a:cubicBezTo>
                    <a:pt x="35" y="72"/>
                    <a:pt x="35" y="72"/>
                    <a:pt x="35" y="72"/>
                  </a:cubicBezTo>
                  <a:cubicBezTo>
                    <a:pt x="36" y="72"/>
                    <a:pt x="36" y="72"/>
                    <a:pt x="36" y="72"/>
                  </a:cubicBezTo>
                  <a:cubicBezTo>
                    <a:pt x="36" y="72"/>
                    <a:pt x="36" y="72"/>
                    <a:pt x="36" y="72"/>
                  </a:cubicBezTo>
                  <a:cubicBezTo>
                    <a:pt x="40" y="69"/>
                    <a:pt x="50" y="60"/>
                    <a:pt x="59" y="52"/>
                  </a:cubicBezTo>
                  <a:cubicBezTo>
                    <a:pt x="59" y="52"/>
                    <a:pt x="59" y="52"/>
                    <a:pt x="59" y="52"/>
                  </a:cubicBezTo>
                  <a:cubicBezTo>
                    <a:pt x="68" y="44"/>
                    <a:pt x="76" y="36"/>
                    <a:pt x="76" y="36"/>
                  </a:cubicBezTo>
                  <a:cubicBezTo>
                    <a:pt x="76" y="36"/>
                    <a:pt x="76" y="36"/>
                    <a:pt x="76" y="36"/>
                  </a:cubicBezTo>
                  <a:cubicBezTo>
                    <a:pt x="78" y="34"/>
                    <a:pt x="78" y="34"/>
                    <a:pt x="78" y="34"/>
                  </a:cubicBezTo>
                  <a:cubicBezTo>
                    <a:pt x="101" y="63"/>
                    <a:pt x="101" y="63"/>
                    <a:pt x="101" y="63"/>
                  </a:cubicBezTo>
                  <a:cubicBezTo>
                    <a:pt x="98" y="66"/>
                    <a:pt x="98" y="66"/>
                    <a:pt x="98" y="66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1" y="46"/>
                    <a:pt x="46" y="70"/>
                    <a:pt x="38" y="76"/>
                  </a:cubicBezTo>
                  <a:cubicBezTo>
                    <a:pt x="38" y="76"/>
                    <a:pt x="38" y="76"/>
                    <a:pt x="38" y="76"/>
                  </a:cubicBezTo>
                  <a:cubicBezTo>
                    <a:pt x="37" y="76"/>
                    <a:pt x="37" y="76"/>
                    <a:pt x="36" y="76"/>
                  </a:cubicBezTo>
                  <a:cubicBezTo>
                    <a:pt x="36" y="76"/>
                    <a:pt x="36" y="76"/>
                    <a:pt x="36" y="76"/>
                  </a:cubicBezTo>
                  <a:cubicBezTo>
                    <a:pt x="33" y="76"/>
                    <a:pt x="32" y="74"/>
                    <a:pt x="30" y="72"/>
                  </a:cubicBezTo>
                  <a:close/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grpFill/>
            <a:ln w="9525">
              <a:solidFill>
                <a:srgbClr val="000000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8E5BB4"/>
                </a:solidFill>
              </a:endParaRPr>
            </a:p>
          </p:txBody>
        </p:sp>
        <p:sp>
          <p:nvSpPr>
            <p:cNvPr id="90" name="Freeform 1871"/>
            <p:cNvSpPr>
              <a:spLocks noEditPoints="1"/>
            </p:cNvSpPr>
            <p:nvPr/>
          </p:nvSpPr>
          <p:spPr bwMode="auto">
            <a:xfrm>
              <a:off x="7491414" y="5888038"/>
              <a:ext cx="185738" cy="141288"/>
            </a:xfrm>
            <a:custGeom>
              <a:avLst/>
              <a:gdLst>
                <a:gd name="T0" fmla="*/ 32 w 107"/>
                <a:gd name="T1" fmla="*/ 76 h 81"/>
                <a:gd name="T2" fmla="*/ 33 w 107"/>
                <a:gd name="T3" fmla="*/ 75 h 81"/>
                <a:gd name="T4" fmla="*/ 32 w 107"/>
                <a:gd name="T5" fmla="*/ 76 h 81"/>
                <a:gd name="T6" fmla="*/ 26 w 107"/>
                <a:gd name="T7" fmla="*/ 67 h 81"/>
                <a:gd name="T8" fmla="*/ 26 w 107"/>
                <a:gd name="T9" fmla="*/ 67 h 81"/>
                <a:gd name="T10" fmla="*/ 15 w 107"/>
                <a:gd name="T11" fmla="*/ 42 h 81"/>
                <a:gd name="T12" fmla="*/ 15 w 107"/>
                <a:gd name="T13" fmla="*/ 42 h 81"/>
                <a:gd name="T14" fmla="*/ 1 w 107"/>
                <a:gd name="T15" fmla="*/ 5 h 81"/>
                <a:gd name="T16" fmla="*/ 1 w 107"/>
                <a:gd name="T17" fmla="*/ 5 h 81"/>
                <a:gd name="T18" fmla="*/ 0 w 107"/>
                <a:gd name="T19" fmla="*/ 3 h 81"/>
                <a:gd name="T20" fmla="*/ 8 w 107"/>
                <a:gd name="T21" fmla="*/ 0 h 81"/>
                <a:gd name="T22" fmla="*/ 8 w 107"/>
                <a:gd name="T23" fmla="*/ 2 h 81"/>
                <a:gd name="T24" fmla="*/ 21 w 107"/>
                <a:gd name="T25" fmla="*/ 35 h 81"/>
                <a:gd name="T26" fmla="*/ 21 w 107"/>
                <a:gd name="T27" fmla="*/ 35 h 81"/>
                <a:gd name="T28" fmla="*/ 31 w 107"/>
                <a:gd name="T29" fmla="*/ 60 h 81"/>
                <a:gd name="T30" fmla="*/ 31 w 107"/>
                <a:gd name="T31" fmla="*/ 60 h 81"/>
                <a:gd name="T32" fmla="*/ 39 w 107"/>
                <a:gd name="T33" fmla="*/ 73 h 81"/>
                <a:gd name="T34" fmla="*/ 39 w 107"/>
                <a:gd name="T35" fmla="*/ 73 h 81"/>
                <a:gd name="T36" fmla="*/ 61 w 107"/>
                <a:gd name="T37" fmla="*/ 54 h 81"/>
                <a:gd name="T38" fmla="*/ 61 w 107"/>
                <a:gd name="T39" fmla="*/ 54 h 81"/>
                <a:gd name="T40" fmla="*/ 77 w 107"/>
                <a:gd name="T41" fmla="*/ 38 h 81"/>
                <a:gd name="T42" fmla="*/ 77 w 107"/>
                <a:gd name="T43" fmla="*/ 38 h 81"/>
                <a:gd name="T44" fmla="*/ 77 w 107"/>
                <a:gd name="T45" fmla="*/ 38 h 81"/>
                <a:gd name="T46" fmla="*/ 81 w 107"/>
                <a:gd name="T47" fmla="*/ 34 h 81"/>
                <a:gd name="T48" fmla="*/ 107 w 107"/>
                <a:gd name="T49" fmla="*/ 66 h 81"/>
                <a:gd name="T50" fmla="*/ 101 w 107"/>
                <a:gd name="T51" fmla="*/ 71 h 81"/>
                <a:gd name="T52" fmla="*/ 80 w 107"/>
                <a:gd name="T53" fmla="*/ 46 h 81"/>
                <a:gd name="T54" fmla="*/ 42 w 107"/>
                <a:gd name="T55" fmla="*/ 80 h 81"/>
                <a:gd name="T56" fmla="*/ 42 w 107"/>
                <a:gd name="T57" fmla="*/ 80 h 81"/>
                <a:gd name="T58" fmla="*/ 39 w 107"/>
                <a:gd name="T59" fmla="*/ 81 h 81"/>
                <a:gd name="T60" fmla="*/ 39 w 107"/>
                <a:gd name="T61" fmla="*/ 81 h 81"/>
                <a:gd name="T62" fmla="*/ 32 w 107"/>
                <a:gd name="T63" fmla="*/ 76 h 81"/>
                <a:gd name="T64" fmla="*/ 38 w 107"/>
                <a:gd name="T65" fmla="*/ 77 h 81"/>
                <a:gd name="T66" fmla="*/ 37 w 107"/>
                <a:gd name="T67" fmla="*/ 76 h 81"/>
                <a:gd name="T68" fmla="*/ 37 w 107"/>
                <a:gd name="T69" fmla="*/ 76 h 81"/>
                <a:gd name="T70" fmla="*/ 36 w 107"/>
                <a:gd name="T71" fmla="*/ 76 h 81"/>
                <a:gd name="T72" fmla="*/ 36 w 107"/>
                <a:gd name="T73" fmla="*/ 76 h 81"/>
                <a:gd name="T74" fmla="*/ 38 w 107"/>
                <a:gd name="T75" fmla="*/ 77 h 81"/>
                <a:gd name="T76" fmla="*/ 30 w 107"/>
                <a:gd name="T77" fmla="*/ 66 h 81"/>
                <a:gd name="T78" fmla="*/ 32 w 107"/>
                <a:gd name="T79" fmla="*/ 69 h 81"/>
                <a:gd name="T80" fmla="*/ 32 w 107"/>
                <a:gd name="T81" fmla="*/ 69 h 81"/>
                <a:gd name="T82" fmla="*/ 28 w 107"/>
                <a:gd name="T83" fmla="*/ 61 h 81"/>
                <a:gd name="T84" fmla="*/ 28 w 107"/>
                <a:gd name="T85" fmla="*/ 61 h 81"/>
                <a:gd name="T86" fmla="*/ 25 w 107"/>
                <a:gd name="T87" fmla="*/ 56 h 81"/>
                <a:gd name="T88" fmla="*/ 25 w 107"/>
                <a:gd name="T89" fmla="*/ 56 h 81"/>
                <a:gd name="T90" fmla="*/ 30 w 107"/>
                <a:gd name="T91" fmla="*/ 66 h 81"/>
                <a:gd name="T92" fmla="*/ 99 w 107"/>
                <a:gd name="T93" fmla="*/ 63 h 81"/>
                <a:gd name="T94" fmla="*/ 80 w 107"/>
                <a:gd name="T95" fmla="*/ 40 h 81"/>
                <a:gd name="T96" fmla="*/ 80 w 107"/>
                <a:gd name="T97" fmla="*/ 40 h 81"/>
                <a:gd name="T98" fmla="*/ 99 w 107"/>
                <a:gd name="T99" fmla="*/ 63 h 81"/>
                <a:gd name="T100" fmla="*/ 57 w 107"/>
                <a:gd name="T101" fmla="*/ 63 h 81"/>
                <a:gd name="T102" fmla="*/ 57 w 107"/>
                <a:gd name="T103" fmla="*/ 62 h 81"/>
                <a:gd name="T104" fmla="*/ 57 w 107"/>
                <a:gd name="T105" fmla="*/ 62 h 81"/>
                <a:gd name="T106" fmla="*/ 57 w 107"/>
                <a:gd name="T107" fmla="*/ 63 h 81"/>
                <a:gd name="T108" fmla="*/ 57 w 107"/>
                <a:gd name="T109" fmla="*/ 62 h 81"/>
                <a:gd name="T110" fmla="*/ 62 w 107"/>
                <a:gd name="T111" fmla="*/ 57 h 81"/>
                <a:gd name="T112" fmla="*/ 62 w 107"/>
                <a:gd name="T113" fmla="*/ 57 h 81"/>
                <a:gd name="T114" fmla="*/ 57 w 107"/>
                <a:gd name="T115" fmla="*/ 62 h 81"/>
                <a:gd name="T116" fmla="*/ 14 w 107"/>
                <a:gd name="T117" fmla="*/ 29 h 81"/>
                <a:gd name="T118" fmla="*/ 5 w 107"/>
                <a:gd name="T119" fmla="*/ 5 h 81"/>
                <a:gd name="T120" fmla="*/ 5 w 107"/>
                <a:gd name="T121" fmla="*/ 5 h 81"/>
                <a:gd name="T122" fmla="*/ 5 w 107"/>
                <a:gd name="T123" fmla="*/ 5 h 81"/>
                <a:gd name="T124" fmla="*/ 14 w 107"/>
                <a:gd name="T125" fmla="*/ 29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07" h="81">
                  <a:moveTo>
                    <a:pt x="32" y="76"/>
                  </a:moveTo>
                  <a:cubicBezTo>
                    <a:pt x="33" y="75"/>
                    <a:pt x="33" y="75"/>
                    <a:pt x="33" y="75"/>
                  </a:cubicBezTo>
                  <a:cubicBezTo>
                    <a:pt x="32" y="76"/>
                    <a:pt x="32" y="76"/>
                    <a:pt x="32" y="76"/>
                  </a:cubicBezTo>
                  <a:cubicBezTo>
                    <a:pt x="30" y="74"/>
                    <a:pt x="28" y="71"/>
                    <a:pt x="26" y="67"/>
                  </a:cubicBezTo>
                  <a:cubicBezTo>
                    <a:pt x="26" y="67"/>
                    <a:pt x="26" y="67"/>
                    <a:pt x="26" y="67"/>
                  </a:cubicBezTo>
                  <a:cubicBezTo>
                    <a:pt x="22" y="60"/>
                    <a:pt x="18" y="51"/>
                    <a:pt x="15" y="42"/>
                  </a:cubicBezTo>
                  <a:cubicBezTo>
                    <a:pt x="15" y="42"/>
                    <a:pt x="15" y="42"/>
                    <a:pt x="15" y="42"/>
                  </a:cubicBezTo>
                  <a:cubicBezTo>
                    <a:pt x="7" y="23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9" y="2"/>
                    <a:pt x="14" y="18"/>
                    <a:pt x="21" y="35"/>
                  </a:cubicBezTo>
                  <a:cubicBezTo>
                    <a:pt x="21" y="35"/>
                    <a:pt x="21" y="35"/>
                    <a:pt x="21" y="35"/>
                  </a:cubicBezTo>
                  <a:cubicBezTo>
                    <a:pt x="24" y="44"/>
                    <a:pt x="28" y="53"/>
                    <a:pt x="31" y="60"/>
                  </a:cubicBezTo>
                  <a:cubicBezTo>
                    <a:pt x="31" y="60"/>
                    <a:pt x="31" y="60"/>
                    <a:pt x="31" y="60"/>
                  </a:cubicBezTo>
                  <a:cubicBezTo>
                    <a:pt x="34" y="66"/>
                    <a:pt x="37" y="71"/>
                    <a:pt x="39" y="73"/>
                  </a:cubicBezTo>
                  <a:cubicBezTo>
                    <a:pt x="39" y="73"/>
                    <a:pt x="39" y="73"/>
                    <a:pt x="39" y="73"/>
                  </a:cubicBezTo>
                  <a:cubicBezTo>
                    <a:pt x="43" y="69"/>
                    <a:pt x="52" y="61"/>
                    <a:pt x="61" y="54"/>
                  </a:cubicBezTo>
                  <a:cubicBezTo>
                    <a:pt x="61" y="54"/>
                    <a:pt x="61" y="54"/>
                    <a:pt x="61" y="54"/>
                  </a:cubicBezTo>
                  <a:cubicBezTo>
                    <a:pt x="69" y="46"/>
                    <a:pt x="76" y="39"/>
                    <a:pt x="77" y="38"/>
                  </a:cubicBezTo>
                  <a:cubicBezTo>
                    <a:pt x="77" y="38"/>
                    <a:pt x="77" y="38"/>
                    <a:pt x="77" y="38"/>
                  </a:cubicBezTo>
                  <a:cubicBezTo>
                    <a:pt x="77" y="38"/>
                    <a:pt x="77" y="38"/>
                    <a:pt x="77" y="38"/>
                  </a:cubicBezTo>
                  <a:cubicBezTo>
                    <a:pt x="81" y="34"/>
                    <a:pt x="81" y="34"/>
                    <a:pt x="81" y="34"/>
                  </a:cubicBezTo>
                  <a:cubicBezTo>
                    <a:pt x="107" y="66"/>
                    <a:pt x="107" y="66"/>
                    <a:pt x="107" y="66"/>
                  </a:cubicBezTo>
                  <a:cubicBezTo>
                    <a:pt x="101" y="71"/>
                    <a:pt x="101" y="71"/>
                    <a:pt x="101" y="71"/>
                  </a:cubicBezTo>
                  <a:cubicBezTo>
                    <a:pt x="80" y="46"/>
                    <a:pt x="80" y="46"/>
                    <a:pt x="80" y="46"/>
                  </a:cubicBezTo>
                  <a:cubicBezTo>
                    <a:pt x="72" y="54"/>
                    <a:pt x="50" y="75"/>
                    <a:pt x="42" y="80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1" y="81"/>
                    <a:pt x="40" y="81"/>
                    <a:pt x="39" y="81"/>
                  </a:cubicBezTo>
                  <a:cubicBezTo>
                    <a:pt x="39" y="81"/>
                    <a:pt x="39" y="81"/>
                    <a:pt x="39" y="81"/>
                  </a:cubicBezTo>
                  <a:cubicBezTo>
                    <a:pt x="35" y="81"/>
                    <a:pt x="33" y="78"/>
                    <a:pt x="32" y="76"/>
                  </a:cubicBezTo>
                  <a:close/>
                  <a:moveTo>
                    <a:pt x="38" y="77"/>
                  </a:moveTo>
                  <a:cubicBezTo>
                    <a:pt x="38" y="77"/>
                    <a:pt x="37" y="77"/>
                    <a:pt x="37" y="76"/>
                  </a:cubicBezTo>
                  <a:cubicBezTo>
                    <a:pt x="37" y="76"/>
                    <a:pt x="37" y="76"/>
                    <a:pt x="37" y="76"/>
                  </a:cubicBezTo>
                  <a:cubicBezTo>
                    <a:pt x="37" y="76"/>
                    <a:pt x="37" y="76"/>
                    <a:pt x="36" y="76"/>
                  </a:cubicBezTo>
                  <a:cubicBezTo>
                    <a:pt x="36" y="76"/>
                    <a:pt x="36" y="76"/>
                    <a:pt x="36" y="76"/>
                  </a:cubicBezTo>
                  <a:cubicBezTo>
                    <a:pt x="37" y="76"/>
                    <a:pt x="37" y="77"/>
                    <a:pt x="38" y="77"/>
                  </a:cubicBezTo>
                  <a:close/>
                  <a:moveTo>
                    <a:pt x="30" y="66"/>
                  </a:moveTo>
                  <a:cubicBezTo>
                    <a:pt x="30" y="67"/>
                    <a:pt x="31" y="68"/>
                    <a:pt x="32" y="69"/>
                  </a:cubicBezTo>
                  <a:cubicBezTo>
                    <a:pt x="32" y="69"/>
                    <a:pt x="32" y="69"/>
                    <a:pt x="32" y="69"/>
                  </a:cubicBezTo>
                  <a:cubicBezTo>
                    <a:pt x="30" y="67"/>
                    <a:pt x="29" y="65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7" y="60"/>
                    <a:pt x="26" y="58"/>
                    <a:pt x="25" y="56"/>
                  </a:cubicBezTo>
                  <a:cubicBezTo>
                    <a:pt x="25" y="56"/>
                    <a:pt x="25" y="56"/>
                    <a:pt x="25" y="56"/>
                  </a:cubicBezTo>
                  <a:cubicBezTo>
                    <a:pt x="26" y="59"/>
                    <a:pt x="28" y="63"/>
                    <a:pt x="30" y="66"/>
                  </a:cubicBezTo>
                  <a:close/>
                  <a:moveTo>
                    <a:pt x="99" y="63"/>
                  </a:moveTo>
                  <a:cubicBezTo>
                    <a:pt x="80" y="40"/>
                    <a:pt x="80" y="40"/>
                    <a:pt x="80" y="40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99" y="63"/>
                    <a:pt x="99" y="63"/>
                    <a:pt x="99" y="63"/>
                  </a:cubicBezTo>
                  <a:close/>
                  <a:moveTo>
                    <a:pt x="57" y="63"/>
                  </a:moveTo>
                  <a:cubicBezTo>
                    <a:pt x="57" y="63"/>
                    <a:pt x="57" y="62"/>
                    <a:pt x="57" y="62"/>
                  </a:cubicBezTo>
                  <a:cubicBezTo>
                    <a:pt x="57" y="62"/>
                    <a:pt x="57" y="62"/>
                    <a:pt x="57" y="62"/>
                  </a:cubicBezTo>
                  <a:cubicBezTo>
                    <a:pt x="57" y="62"/>
                    <a:pt x="57" y="63"/>
                    <a:pt x="57" y="63"/>
                  </a:cubicBezTo>
                  <a:close/>
                  <a:moveTo>
                    <a:pt x="57" y="62"/>
                  </a:moveTo>
                  <a:cubicBezTo>
                    <a:pt x="59" y="61"/>
                    <a:pt x="61" y="59"/>
                    <a:pt x="62" y="57"/>
                  </a:cubicBezTo>
                  <a:cubicBezTo>
                    <a:pt x="62" y="57"/>
                    <a:pt x="62" y="57"/>
                    <a:pt x="62" y="57"/>
                  </a:cubicBezTo>
                  <a:cubicBezTo>
                    <a:pt x="61" y="59"/>
                    <a:pt x="59" y="61"/>
                    <a:pt x="57" y="62"/>
                  </a:cubicBezTo>
                  <a:close/>
                  <a:moveTo>
                    <a:pt x="14" y="29"/>
                  </a:moveTo>
                  <a:cubicBezTo>
                    <a:pt x="10" y="18"/>
                    <a:pt x="7" y="9"/>
                    <a:pt x="5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7" y="9"/>
                    <a:pt x="10" y="18"/>
                    <a:pt x="14" y="29"/>
                  </a:cubicBezTo>
                  <a:close/>
                </a:path>
              </a:pathLst>
            </a:custGeom>
            <a:grpFill/>
            <a:ln w="9525">
              <a:solidFill>
                <a:srgbClr val="000000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8E5BB4"/>
                </a:solidFill>
              </a:endParaRPr>
            </a:p>
          </p:txBody>
        </p:sp>
      </p:grpSp>
      <p:sp>
        <p:nvSpPr>
          <p:cNvPr id="91" name="任意多边形 90"/>
          <p:cNvSpPr/>
          <p:nvPr/>
        </p:nvSpPr>
        <p:spPr>
          <a:xfrm>
            <a:off x="1259374" y="3874731"/>
            <a:ext cx="8505371" cy="638728"/>
          </a:xfrm>
          <a:custGeom>
            <a:avLst/>
            <a:gdLst>
              <a:gd name="connsiteX0" fmla="*/ 0 w 8505371"/>
              <a:gd name="connsiteY0" fmla="*/ 566124 h 638728"/>
              <a:gd name="connsiteX1" fmla="*/ 1436914 w 8505371"/>
              <a:gd name="connsiteY1" fmla="*/ 116181 h 638728"/>
              <a:gd name="connsiteX2" fmla="*/ 2931885 w 8505371"/>
              <a:gd name="connsiteY2" fmla="*/ 595153 h 638728"/>
              <a:gd name="connsiteX3" fmla="*/ 4601028 w 8505371"/>
              <a:gd name="connsiteY3" fmla="*/ 67 h 638728"/>
              <a:gd name="connsiteX4" fmla="*/ 6270171 w 8505371"/>
              <a:gd name="connsiteY4" fmla="*/ 638696 h 638728"/>
              <a:gd name="connsiteX5" fmla="*/ 7736114 w 8505371"/>
              <a:gd name="connsiteY5" fmla="*/ 29096 h 638728"/>
              <a:gd name="connsiteX6" fmla="*/ 8505371 w 8505371"/>
              <a:gd name="connsiteY6" fmla="*/ 217781 h 638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505371" h="638728">
                <a:moveTo>
                  <a:pt x="0" y="566124"/>
                </a:moveTo>
                <a:cubicBezTo>
                  <a:pt x="474133" y="338733"/>
                  <a:pt x="948267" y="111343"/>
                  <a:pt x="1436914" y="116181"/>
                </a:cubicBezTo>
                <a:cubicBezTo>
                  <a:pt x="1925561" y="121019"/>
                  <a:pt x="2404533" y="614505"/>
                  <a:pt x="2931885" y="595153"/>
                </a:cubicBezTo>
                <a:cubicBezTo>
                  <a:pt x="3459237" y="575801"/>
                  <a:pt x="4044647" y="-7190"/>
                  <a:pt x="4601028" y="67"/>
                </a:cubicBezTo>
                <a:cubicBezTo>
                  <a:pt x="5157409" y="7324"/>
                  <a:pt x="5747657" y="633858"/>
                  <a:pt x="6270171" y="638696"/>
                </a:cubicBezTo>
                <a:cubicBezTo>
                  <a:pt x="6792685" y="643534"/>
                  <a:pt x="7363581" y="99248"/>
                  <a:pt x="7736114" y="29096"/>
                </a:cubicBezTo>
                <a:cubicBezTo>
                  <a:pt x="8108647" y="-41056"/>
                  <a:pt x="8362647" y="271000"/>
                  <a:pt x="8505371" y="217781"/>
                </a:cubicBezTo>
              </a:path>
            </a:pathLst>
          </a:custGeom>
          <a:noFill/>
          <a:ln w="349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2" name="组合 91"/>
          <p:cNvGrpSpPr/>
          <p:nvPr/>
        </p:nvGrpSpPr>
        <p:grpSpPr>
          <a:xfrm>
            <a:off x="2166261" y="3682901"/>
            <a:ext cx="615743" cy="585108"/>
            <a:chOff x="2166261" y="3682901"/>
            <a:chExt cx="615743" cy="585108"/>
          </a:xfrm>
        </p:grpSpPr>
        <p:sp>
          <p:nvSpPr>
            <p:cNvPr id="93" name="椭圆 92"/>
            <p:cNvSpPr/>
            <p:nvPr/>
          </p:nvSpPr>
          <p:spPr>
            <a:xfrm>
              <a:off x="2166261" y="3682901"/>
              <a:ext cx="585108" cy="585108"/>
            </a:xfrm>
            <a:prstGeom prst="ellipse">
              <a:avLst/>
            </a:prstGeom>
            <a:solidFill>
              <a:srgbClr val="F7B63E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4" name="文本框 93"/>
            <p:cNvSpPr txBox="1"/>
            <p:nvPr/>
          </p:nvSpPr>
          <p:spPr>
            <a:xfrm>
              <a:off x="2189986" y="3768247"/>
              <a:ext cx="5920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>
                  <a:solidFill>
                    <a:srgbClr val="2E2E2E"/>
                  </a:solidFill>
                  <a:latin typeface="Arial Black" panose="020B0A04020102020204" pitchFamily="34" charset="0"/>
                  <a:ea typeface="迷你简卡通" pitchFamily="65" charset="-122"/>
                  <a:cs typeface="Aharoni" panose="02010803020104030203" pitchFamily="2" charset="-79"/>
                </a:rPr>
                <a:t>01</a:t>
              </a:r>
              <a:endParaRPr lang="zh-CN" altLang="en-US" sz="2000" dirty="0">
                <a:solidFill>
                  <a:srgbClr val="2E2E2E"/>
                </a:solidFill>
                <a:latin typeface="Arial Black" panose="020B0A04020102020204" pitchFamily="34" charset="0"/>
                <a:ea typeface="迷你简卡通" pitchFamily="65" charset="-122"/>
                <a:cs typeface="Aharoni" panose="02010803020104030203" pitchFamily="2" charset="-79"/>
              </a:endParaRPr>
            </a:p>
          </p:txBody>
        </p:sp>
      </p:grpSp>
      <p:grpSp>
        <p:nvGrpSpPr>
          <p:cNvPr id="95" name="组合 94"/>
          <p:cNvGrpSpPr/>
          <p:nvPr/>
        </p:nvGrpSpPr>
        <p:grpSpPr>
          <a:xfrm>
            <a:off x="3791861" y="4141646"/>
            <a:ext cx="626185" cy="585108"/>
            <a:chOff x="3791861" y="4141646"/>
            <a:chExt cx="626185" cy="585108"/>
          </a:xfrm>
        </p:grpSpPr>
        <p:sp>
          <p:nvSpPr>
            <p:cNvPr id="96" name="椭圆 95"/>
            <p:cNvSpPr/>
            <p:nvPr/>
          </p:nvSpPr>
          <p:spPr>
            <a:xfrm>
              <a:off x="3791861" y="4141646"/>
              <a:ext cx="585108" cy="585108"/>
            </a:xfrm>
            <a:prstGeom prst="ellipse">
              <a:avLst/>
            </a:prstGeom>
            <a:solidFill>
              <a:srgbClr val="FF3E3E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7" name="文本框 96"/>
            <p:cNvSpPr txBox="1"/>
            <p:nvPr/>
          </p:nvSpPr>
          <p:spPr>
            <a:xfrm>
              <a:off x="3826028" y="4236568"/>
              <a:ext cx="5920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>
                  <a:solidFill>
                    <a:srgbClr val="2E2E2E"/>
                  </a:solidFill>
                  <a:latin typeface="Arial Black" panose="020B0A04020102020204" pitchFamily="34" charset="0"/>
                  <a:ea typeface="迷你简卡通" pitchFamily="65" charset="-122"/>
                  <a:cs typeface="Aharoni" panose="02010803020104030203" pitchFamily="2" charset="-79"/>
                </a:rPr>
                <a:t>02</a:t>
              </a:r>
              <a:endParaRPr lang="zh-CN" altLang="en-US" sz="2000" dirty="0">
                <a:solidFill>
                  <a:srgbClr val="2E2E2E"/>
                </a:solidFill>
                <a:latin typeface="Arial Black" panose="020B0A04020102020204" pitchFamily="34" charset="0"/>
                <a:ea typeface="迷你简卡通" pitchFamily="65" charset="-122"/>
                <a:cs typeface="Aharoni" panose="02010803020104030203" pitchFamily="2" charset="-79"/>
              </a:endParaRPr>
            </a:p>
          </p:txBody>
        </p:sp>
      </p:grpSp>
      <p:grpSp>
        <p:nvGrpSpPr>
          <p:cNvPr id="98" name="组合 97"/>
          <p:cNvGrpSpPr/>
          <p:nvPr/>
        </p:nvGrpSpPr>
        <p:grpSpPr>
          <a:xfrm>
            <a:off x="5437285" y="3569562"/>
            <a:ext cx="622653" cy="585108"/>
            <a:chOff x="5437285" y="3569562"/>
            <a:chExt cx="622653" cy="585108"/>
          </a:xfrm>
        </p:grpSpPr>
        <p:sp>
          <p:nvSpPr>
            <p:cNvPr id="99" name="椭圆 98"/>
            <p:cNvSpPr/>
            <p:nvPr/>
          </p:nvSpPr>
          <p:spPr>
            <a:xfrm>
              <a:off x="5437285" y="3569562"/>
              <a:ext cx="585108" cy="585108"/>
            </a:xfrm>
            <a:prstGeom prst="ellipse">
              <a:avLst/>
            </a:prstGeom>
            <a:solidFill>
              <a:srgbClr val="76AADB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" name="文本框 99"/>
            <p:cNvSpPr txBox="1"/>
            <p:nvPr/>
          </p:nvSpPr>
          <p:spPr>
            <a:xfrm>
              <a:off x="5467920" y="3682901"/>
              <a:ext cx="5920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>
                  <a:solidFill>
                    <a:srgbClr val="2E2E2E"/>
                  </a:solidFill>
                  <a:latin typeface="Arial Black" panose="020B0A04020102020204" pitchFamily="34" charset="0"/>
                  <a:ea typeface="迷你简卡通" pitchFamily="65" charset="-122"/>
                  <a:cs typeface="Aharoni" panose="02010803020104030203" pitchFamily="2" charset="-79"/>
                </a:rPr>
                <a:t>03</a:t>
              </a:r>
              <a:endParaRPr lang="zh-CN" altLang="en-US" sz="2000" dirty="0">
                <a:solidFill>
                  <a:srgbClr val="2E2E2E"/>
                </a:solidFill>
                <a:latin typeface="Arial Black" panose="020B0A04020102020204" pitchFamily="34" charset="0"/>
                <a:ea typeface="迷你简卡通" pitchFamily="65" charset="-122"/>
                <a:cs typeface="Aharoni" panose="02010803020104030203" pitchFamily="2" charset="-79"/>
              </a:endParaRPr>
            </a:p>
          </p:txBody>
        </p:sp>
      </p:grpSp>
      <p:grpSp>
        <p:nvGrpSpPr>
          <p:cNvPr id="101" name="组合 100"/>
          <p:cNvGrpSpPr/>
          <p:nvPr/>
        </p:nvGrpSpPr>
        <p:grpSpPr>
          <a:xfrm>
            <a:off x="7227985" y="4192442"/>
            <a:ext cx="633095" cy="585108"/>
            <a:chOff x="7227985" y="4192442"/>
            <a:chExt cx="633095" cy="585108"/>
          </a:xfrm>
        </p:grpSpPr>
        <p:sp>
          <p:nvSpPr>
            <p:cNvPr id="102" name="椭圆 101"/>
            <p:cNvSpPr/>
            <p:nvPr/>
          </p:nvSpPr>
          <p:spPr>
            <a:xfrm>
              <a:off x="7227985" y="4192442"/>
              <a:ext cx="585108" cy="585108"/>
            </a:xfrm>
            <a:prstGeom prst="ellipse">
              <a:avLst/>
            </a:prstGeom>
            <a:solidFill>
              <a:srgbClr val="70AD47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3" name="文本框 102"/>
            <p:cNvSpPr txBox="1"/>
            <p:nvPr/>
          </p:nvSpPr>
          <p:spPr>
            <a:xfrm>
              <a:off x="7269062" y="4291779"/>
              <a:ext cx="5920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>
                  <a:solidFill>
                    <a:srgbClr val="2E2E2E"/>
                  </a:solidFill>
                  <a:latin typeface="Arial Black" panose="020B0A04020102020204" pitchFamily="34" charset="0"/>
                  <a:ea typeface="迷你简卡通" pitchFamily="65" charset="-122"/>
                  <a:cs typeface="Aharoni" panose="02010803020104030203" pitchFamily="2" charset="-79"/>
                </a:rPr>
                <a:t>04</a:t>
              </a:r>
              <a:endParaRPr lang="zh-CN" altLang="en-US" sz="2000" dirty="0">
                <a:solidFill>
                  <a:srgbClr val="2E2E2E"/>
                </a:solidFill>
                <a:latin typeface="Arial Black" panose="020B0A04020102020204" pitchFamily="34" charset="0"/>
                <a:ea typeface="迷你简卡通" pitchFamily="65" charset="-122"/>
                <a:cs typeface="Aharoni" panose="02010803020104030203" pitchFamily="2" charset="-79"/>
              </a:endParaRPr>
            </a:p>
          </p:txBody>
        </p:sp>
      </p:grpSp>
      <p:sp>
        <p:nvSpPr>
          <p:cNvPr id="104" name="矩形 103"/>
          <p:cNvSpPr>
            <a:spLocks noChangeArrowheads="1"/>
          </p:cNvSpPr>
          <p:nvPr/>
        </p:nvSpPr>
        <p:spPr bwMode="auto">
          <a:xfrm>
            <a:off x="1284697" y="2402062"/>
            <a:ext cx="2684043" cy="769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zh-CN" altLang="en-US" sz="2000" dirty="0">
                <a:solidFill>
                  <a:srgbClr val="F7B63E"/>
                </a:solidFill>
              </a:rPr>
              <a:t>系统开发平台</a:t>
            </a:r>
            <a:endParaRPr lang="en-US" altLang="zh-CN" sz="2000" dirty="0">
              <a:solidFill>
                <a:srgbClr val="F7B63E"/>
              </a:solidFill>
            </a:endParaRPr>
          </a:p>
          <a:p>
            <a:pPr>
              <a:buNone/>
            </a:pPr>
            <a:r>
              <a:rPr lang="en-US" altLang="zh-CN" sz="2000" dirty="0">
                <a:solidFill>
                  <a:srgbClr val="F7B63E"/>
                </a:solidFill>
              </a:rPr>
              <a:t>SpringToolSuite4</a:t>
            </a:r>
          </a:p>
        </p:txBody>
      </p:sp>
      <p:sp>
        <p:nvSpPr>
          <p:cNvPr id="105" name="矩形 104"/>
          <p:cNvSpPr>
            <a:spLocks noChangeArrowheads="1"/>
          </p:cNvSpPr>
          <p:nvPr/>
        </p:nvSpPr>
        <p:spPr bwMode="auto">
          <a:xfrm>
            <a:off x="3180009" y="4993669"/>
            <a:ext cx="2684043" cy="1286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zh-CN" altLang="en-US" sz="2000" dirty="0">
                <a:solidFill>
                  <a:srgbClr val="FF3E3E"/>
                </a:solidFill>
              </a:rPr>
              <a:t>系统开发语言</a:t>
            </a:r>
            <a:endParaRPr lang="en-US" altLang="zh-CN" sz="2000" dirty="0">
              <a:solidFill>
                <a:srgbClr val="FF3E3E"/>
              </a:solidFill>
            </a:endParaRPr>
          </a:p>
          <a:p>
            <a:pPr>
              <a:buNone/>
            </a:pPr>
            <a:r>
              <a:rPr lang="en-US" altLang="zh-CN" sz="2000" dirty="0">
                <a:solidFill>
                  <a:srgbClr val="FF3E3E"/>
                </a:solidFill>
              </a:rPr>
              <a:t>Java</a:t>
            </a:r>
          </a:p>
          <a:p>
            <a:pPr>
              <a:buNone/>
            </a:pP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       </a:t>
            </a:r>
          </a:p>
        </p:txBody>
      </p:sp>
      <p:sp>
        <p:nvSpPr>
          <p:cNvPr id="106" name="矩形 105"/>
          <p:cNvSpPr>
            <a:spLocks noChangeArrowheads="1"/>
          </p:cNvSpPr>
          <p:nvPr/>
        </p:nvSpPr>
        <p:spPr bwMode="auto">
          <a:xfrm>
            <a:off x="5207774" y="2530872"/>
            <a:ext cx="2684043" cy="1212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zh-CN" altLang="en-US" sz="2000" dirty="0">
                <a:solidFill>
                  <a:srgbClr val="76AADB"/>
                </a:solidFill>
              </a:rPr>
              <a:t>数据库</a:t>
            </a:r>
            <a:endParaRPr lang="en-US" altLang="zh-CN" sz="2000" dirty="0">
              <a:solidFill>
                <a:srgbClr val="76AADB"/>
              </a:solidFill>
            </a:endParaRPr>
          </a:p>
          <a:p>
            <a:pPr>
              <a:buNone/>
            </a:pPr>
            <a:r>
              <a:rPr lang="en-US" altLang="zh-CN" sz="2000" dirty="0">
                <a:solidFill>
                  <a:srgbClr val="76AADB"/>
                </a:solidFill>
              </a:rPr>
              <a:t>MySQL  </a:t>
            </a:r>
          </a:p>
          <a:p>
            <a:pPr>
              <a:buNone/>
            </a:pP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                     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</a:p>
        </p:txBody>
      </p:sp>
      <p:sp>
        <p:nvSpPr>
          <p:cNvPr id="107" name="矩形 106"/>
          <p:cNvSpPr>
            <a:spLocks noChangeArrowheads="1"/>
          </p:cNvSpPr>
          <p:nvPr/>
        </p:nvSpPr>
        <p:spPr bwMode="auto">
          <a:xfrm>
            <a:off x="6923832" y="5108937"/>
            <a:ext cx="2684043" cy="769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zh-CN" altLang="en-US" sz="2000" dirty="0">
                <a:solidFill>
                  <a:srgbClr val="70AD47"/>
                </a:solidFill>
              </a:rPr>
              <a:t>运行浏览器</a:t>
            </a:r>
            <a:endParaRPr lang="en-US" altLang="zh-CN" sz="2000" dirty="0">
              <a:solidFill>
                <a:srgbClr val="70AD47"/>
              </a:solidFill>
            </a:endParaRPr>
          </a:p>
          <a:p>
            <a:pPr>
              <a:buNone/>
            </a:pPr>
            <a:r>
              <a:rPr lang="en-US" altLang="zh-CN" sz="2000" dirty="0">
                <a:solidFill>
                  <a:srgbClr val="70AD47"/>
                </a:solidFill>
              </a:rPr>
              <a:t>Chrome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0">
        <p15:prstTrans prst="pageCurlDouble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0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0" presetClass="entr" presetSubtype="0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0" presetClass="entr" presetSubtype="0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" grpId="0" animBg="1"/>
      <p:bldP spid="104" grpId="0"/>
      <p:bldP spid="105" grpId="0"/>
      <p:bldP spid="106" grpId="0"/>
      <p:bldP spid="10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组合 51"/>
          <p:cNvGrpSpPr/>
          <p:nvPr/>
        </p:nvGrpSpPr>
        <p:grpSpPr>
          <a:xfrm rot="1192981">
            <a:off x="400243" y="127158"/>
            <a:ext cx="909196" cy="921005"/>
            <a:chOff x="2118580" y="4342651"/>
            <a:chExt cx="672245" cy="680977"/>
          </a:xfrm>
        </p:grpSpPr>
        <p:grpSp>
          <p:nvGrpSpPr>
            <p:cNvPr id="53" name="组合 52"/>
            <p:cNvGrpSpPr/>
            <p:nvPr/>
          </p:nvGrpSpPr>
          <p:grpSpPr>
            <a:xfrm>
              <a:off x="2124539" y="4342651"/>
              <a:ext cx="641611" cy="680977"/>
              <a:chOff x="2124539" y="4342651"/>
              <a:chExt cx="641611" cy="680977"/>
            </a:xfrm>
          </p:grpSpPr>
          <p:sp>
            <p:nvSpPr>
              <p:cNvPr id="71" name="任意多边形 70"/>
              <p:cNvSpPr/>
              <p:nvPr/>
            </p:nvSpPr>
            <p:spPr>
              <a:xfrm>
                <a:off x="2124539" y="4342651"/>
                <a:ext cx="641611" cy="680977"/>
              </a:xfrm>
              <a:custGeom>
                <a:avLst/>
                <a:gdLst>
                  <a:gd name="connsiteX0" fmla="*/ 63 w 140138"/>
                  <a:gd name="connsiteY0" fmla="*/ 65738 h 154344"/>
                  <a:gd name="connsiteX1" fmla="*/ 62928 w 140138"/>
                  <a:gd name="connsiteY1" fmla="*/ 16 h 154344"/>
                  <a:gd name="connsiteX2" fmla="*/ 140080 w 140138"/>
                  <a:gd name="connsiteY2" fmla="*/ 71453 h 154344"/>
                  <a:gd name="connsiteX3" fmla="*/ 74358 w 140138"/>
                  <a:gd name="connsiteY3" fmla="*/ 154321 h 154344"/>
                  <a:gd name="connsiteX4" fmla="*/ 63 w 140138"/>
                  <a:gd name="connsiteY4" fmla="*/ 65738 h 154344"/>
                  <a:gd name="connsiteX0-1" fmla="*/ 63 w 140227"/>
                  <a:gd name="connsiteY0-2" fmla="*/ 65738 h 154534"/>
                  <a:gd name="connsiteX1-3" fmla="*/ 62928 w 140227"/>
                  <a:gd name="connsiteY1-4" fmla="*/ 16 h 154534"/>
                  <a:gd name="connsiteX2-5" fmla="*/ 140080 w 140227"/>
                  <a:gd name="connsiteY2-6" fmla="*/ 71453 h 154534"/>
                  <a:gd name="connsiteX3-7" fmla="*/ 74358 w 140227"/>
                  <a:gd name="connsiteY3-8" fmla="*/ 154321 h 154534"/>
                  <a:gd name="connsiteX4-9" fmla="*/ 63 w 140227"/>
                  <a:gd name="connsiteY4-10" fmla="*/ 65738 h 154534"/>
                  <a:gd name="connsiteX0-11" fmla="*/ 63 w 140227"/>
                  <a:gd name="connsiteY0-12" fmla="*/ 65738 h 154534"/>
                  <a:gd name="connsiteX1-13" fmla="*/ 62928 w 140227"/>
                  <a:gd name="connsiteY1-14" fmla="*/ 16 h 154534"/>
                  <a:gd name="connsiteX2-15" fmla="*/ 140080 w 140227"/>
                  <a:gd name="connsiteY2-16" fmla="*/ 71453 h 154534"/>
                  <a:gd name="connsiteX3-17" fmla="*/ 74358 w 140227"/>
                  <a:gd name="connsiteY3-18" fmla="*/ 154321 h 154534"/>
                  <a:gd name="connsiteX4-19" fmla="*/ 63 w 140227"/>
                  <a:gd name="connsiteY4-20" fmla="*/ 65738 h 154534"/>
                  <a:gd name="connsiteX0-21" fmla="*/ 178 w 140342"/>
                  <a:gd name="connsiteY0-22" fmla="*/ 65738 h 154534"/>
                  <a:gd name="connsiteX1-23" fmla="*/ 63043 w 140342"/>
                  <a:gd name="connsiteY1-24" fmla="*/ 16 h 154534"/>
                  <a:gd name="connsiteX2-25" fmla="*/ 140195 w 140342"/>
                  <a:gd name="connsiteY2-26" fmla="*/ 71453 h 154534"/>
                  <a:gd name="connsiteX3-27" fmla="*/ 74473 w 140342"/>
                  <a:gd name="connsiteY3-28" fmla="*/ 154321 h 154534"/>
                  <a:gd name="connsiteX4-29" fmla="*/ 178 w 140342"/>
                  <a:gd name="connsiteY4-30" fmla="*/ 65738 h 154534"/>
                  <a:gd name="connsiteX0-31" fmla="*/ 178 w 140342"/>
                  <a:gd name="connsiteY0-32" fmla="*/ 65740 h 154536"/>
                  <a:gd name="connsiteX1-33" fmla="*/ 63043 w 140342"/>
                  <a:gd name="connsiteY1-34" fmla="*/ 18 h 154536"/>
                  <a:gd name="connsiteX2-35" fmla="*/ 140195 w 140342"/>
                  <a:gd name="connsiteY2-36" fmla="*/ 71455 h 154536"/>
                  <a:gd name="connsiteX3-37" fmla="*/ 74473 w 140342"/>
                  <a:gd name="connsiteY3-38" fmla="*/ 154323 h 154536"/>
                  <a:gd name="connsiteX4-39" fmla="*/ 178 w 140342"/>
                  <a:gd name="connsiteY4-40" fmla="*/ 65740 h 154536"/>
                  <a:gd name="connsiteX0-41" fmla="*/ 9 w 140173"/>
                  <a:gd name="connsiteY0-42" fmla="*/ 71451 h 160247"/>
                  <a:gd name="connsiteX1-43" fmla="*/ 71446 w 140173"/>
                  <a:gd name="connsiteY1-44" fmla="*/ 14 h 160247"/>
                  <a:gd name="connsiteX2-45" fmla="*/ 140026 w 140173"/>
                  <a:gd name="connsiteY2-46" fmla="*/ 77166 h 160247"/>
                  <a:gd name="connsiteX3-47" fmla="*/ 74304 w 140173"/>
                  <a:gd name="connsiteY3-48" fmla="*/ 160034 h 160247"/>
                  <a:gd name="connsiteX4-49" fmla="*/ 9 w 140173"/>
                  <a:gd name="connsiteY4-50" fmla="*/ 71451 h 160247"/>
                  <a:gd name="connsiteX0-51" fmla="*/ 9 w 140173"/>
                  <a:gd name="connsiteY0-52" fmla="*/ 71451 h 148862"/>
                  <a:gd name="connsiteX1-53" fmla="*/ 71446 w 140173"/>
                  <a:gd name="connsiteY1-54" fmla="*/ 14 h 148862"/>
                  <a:gd name="connsiteX2-55" fmla="*/ 140026 w 140173"/>
                  <a:gd name="connsiteY2-56" fmla="*/ 77166 h 148862"/>
                  <a:gd name="connsiteX3-57" fmla="*/ 74304 w 140173"/>
                  <a:gd name="connsiteY3-58" fmla="*/ 148604 h 148862"/>
                  <a:gd name="connsiteX4-59" fmla="*/ 9 w 140173"/>
                  <a:gd name="connsiteY4-60" fmla="*/ 71451 h 148862"/>
                  <a:gd name="connsiteX0-61" fmla="*/ 9 w 141024"/>
                  <a:gd name="connsiteY0-62" fmla="*/ 71451 h 148862"/>
                  <a:gd name="connsiteX1-63" fmla="*/ 71446 w 141024"/>
                  <a:gd name="connsiteY1-64" fmla="*/ 14 h 148862"/>
                  <a:gd name="connsiteX2-65" fmla="*/ 140026 w 141024"/>
                  <a:gd name="connsiteY2-66" fmla="*/ 77166 h 148862"/>
                  <a:gd name="connsiteX3-67" fmla="*/ 74304 w 141024"/>
                  <a:gd name="connsiteY3-68" fmla="*/ 148604 h 148862"/>
                  <a:gd name="connsiteX4-69" fmla="*/ 9 w 141024"/>
                  <a:gd name="connsiteY4-70" fmla="*/ 71451 h 148862"/>
                  <a:gd name="connsiteX0-71" fmla="*/ 9 w 140173"/>
                  <a:gd name="connsiteY0-72" fmla="*/ 71451 h 148862"/>
                  <a:gd name="connsiteX1-73" fmla="*/ 71446 w 140173"/>
                  <a:gd name="connsiteY1-74" fmla="*/ 14 h 148862"/>
                  <a:gd name="connsiteX2-75" fmla="*/ 140026 w 140173"/>
                  <a:gd name="connsiteY2-76" fmla="*/ 77166 h 148862"/>
                  <a:gd name="connsiteX3-77" fmla="*/ 74304 w 140173"/>
                  <a:gd name="connsiteY3-78" fmla="*/ 148604 h 148862"/>
                  <a:gd name="connsiteX4-79" fmla="*/ 9 w 140173"/>
                  <a:gd name="connsiteY4-80" fmla="*/ 71451 h 148862"/>
                  <a:gd name="connsiteX0-81" fmla="*/ 9 w 140257"/>
                  <a:gd name="connsiteY0-82" fmla="*/ 71451 h 148862"/>
                  <a:gd name="connsiteX1-83" fmla="*/ 71446 w 140257"/>
                  <a:gd name="connsiteY1-84" fmla="*/ 14 h 148862"/>
                  <a:gd name="connsiteX2-85" fmla="*/ 140026 w 140257"/>
                  <a:gd name="connsiteY2-86" fmla="*/ 77166 h 148862"/>
                  <a:gd name="connsiteX3-87" fmla="*/ 74304 w 140257"/>
                  <a:gd name="connsiteY3-88" fmla="*/ 148604 h 148862"/>
                  <a:gd name="connsiteX4-89" fmla="*/ 9 w 140257"/>
                  <a:gd name="connsiteY4-90" fmla="*/ 71451 h 148862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40257" h="148862">
                    <a:moveTo>
                      <a:pt x="9" y="71451"/>
                    </a:moveTo>
                    <a:cubicBezTo>
                      <a:pt x="-467" y="46686"/>
                      <a:pt x="19535" y="-938"/>
                      <a:pt x="71446" y="14"/>
                    </a:cubicBezTo>
                    <a:cubicBezTo>
                      <a:pt x="123357" y="966"/>
                      <a:pt x="142638" y="44242"/>
                      <a:pt x="140026" y="77166"/>
                    </a:cubicBezTo>
                    <a:cubicBezTo>
                      <a:pt x="141931" y="102883"/>
                      <a:pt x="125739" y="152890"/>
                      <a:pt x="74304" y="148604"/>
                    </a:cubicBezTo>
                    <a:cubicBezTo>
                      <a:pt x="22869" y="144318"/>
                      <a:pt x="485" y="96216"/>
                      <a:pt x="9" y="71451"/>
                    </a:cubicBezTo>
                    <a:close/>
                  </a:path>
                </a:pathLst>
              </a:custGeom>
              <a:noFill/>
              <a:ln w="2540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2" name="任意多边形 71"/>
              <p:cNvSpPr/>
              <p:nvPr/>
            </p:nvSpPr>
            <p:spPr>
              <a:xfrm>
                <a:off x="2176934" y="4495047"/>
                <a:ext cx="227805" cy="371040"/>
              </a:xfrm>
              <a:custGeom>
                <a:avLst/>
                <a:gdLst>
                  <a:gd name="connsiteX0" fmla="*/ 131483 w 768692"/>
                  <a:gd name="connsiteY0" fmla="*/ 0 h 962212"/>
                  <a:gd name="connsiteX1" fmla="*/ 394448 w 768692"/>
                  <a:gd name="connsiteY1" fmla="*/ 197223 h 962212"/>
                  <a:gd name="connsiteX2" fmla="*/ 621553 w 768692"/>
                  <a:gd name="connsiteY2" fmla="*/ 137459 h 962212"/>
                  <a:gd name="connsiteX3" fmla="*/ 764989 w 768692"/>
                  <a:gd name="connsiteY3" fmla="*/ 472141 h 962212"/>
                  <a:gd name="connsiteX4" fmla="*/ 472142 w 768692"/>
                  <a:gd name="connsiteY4" fmla="*/ 531906 h 962212"/>
                  <a:gd name="connsiteX5" fmla="*/ 591671 w 768692"/>
                  <a:gd name="connsiteY5" fmla="*/ 770965 h 962212"/>
                  <a:gd name="connsiteX6" fmla="*/ 442259 w 768692"/>
                  <a:gd name="connsiteY6" fmla="*/ 806823 h 962212"/>
                  <a:gd name="connsiteX7" fmla="*/ 352612 w 768692"/>
                  <a:gd name="connsiteY7" fmla="*/ 693271 h 962212"/>
                  <a:gd name="connsiteX8" fmla="*/ 197224 w 768692"/>
                  <a:gd name="connsiteY8" fmla="*/ 878541 h 962212"/>
                  <a:gd name="connsiteX9" fmla="*/ 0 w 768692"/>
                  <a:gd name="connsiteY9" fmla="*/ 962212 h 962212"/>
                  <a:gd name="connsiteX0-1" fmla="*/ 61103 w 698312"/>
                  <a:gd name="connsiteY0-2" fmla="*/ 0 h 1082820"/>
                  <a:gd name="connsiteX1-3" fmla="*/ 324068 w 698312"/>
                  <a:gd name="connsiteY1-4" fmla="*/ 197223 h 1082820"/>
                  <a:gd name="connsiteX2-5" fmla="*/ 551173 w 698312"/>
                  <a:gd name="connsiteY2-6" fmla="*/ 137459 h 1082820"/>
                  <a:gd name="connsiteX3-7" fmla="*/ 694609 w 698312"/>
                  <a:gd name="connsiteY3-8" fmla="*/ 472141 h 1082820"/>
                  <a:gd name="connsiteX4-9" fmla="*/ 401762 w 698312"/>
                  <a:gd name="connsiteY4-10" fmla="*/ 531906 h 1082820"/>
                  <a:gd name="connsiteX5-11" fmla="*/ 521291 w 698312"/>
                  <a:gd name="connsiteY5-12" fmla="*/ 770965 h 1082820"/>
                  <a:gd name="connsiteX6-13" fmla="*/ 371879 w 698312"/>
                  <a:gd name="connsiteY6-14" fmla="*/ 806823 h 1082820"/>
                  <a:gd name="connsiteX7-15" fmla="*/ 282232 w 698312"/>
                  <a:gd name="connsiteY7-16" fmla="*/ 693271 h 1082820"/>
                  <a:gd name="connsiteX8-17" fmla="*/ 126844 w 698312"/>
                  <a:gd name="connsiteY8-18" fmla="*/ 878541 h 1082820"/>
                  <a:gd name="connsiteX9-19" fmla="*/ 0 w 698312"/>
                  <a:gd name="connsiteY9-20" fmla="*/ 1082820 h 1082820"/>
                  <a:gd name="connsiteX0-21" fmla="*/ 61103 w 698312"/>
                  <a:gd name="connsiteY0-22" fmla="*/ 0 h 1082820"/>
                  <a:gd name="connsiteX1-23" fmla="*/ 324068 w 698312"/>
                  <a:gd name="connsiteY1-24" fmla="*/ 197223 h 1082820"/>
                  <a:gd name="connsiteX2-25" fmla="*/ 551173 w 698312"/>
                  <a:gd name="connsiteY2-26" fmla="*/ 137459 h 1082820"/>
                  <a:gd name="connsiteX3-27" fmla="*/ 694609 w 698312"/>
                  <a:gd name="connsiteY3-28" fmla="*/ 472141 h 1082820"/>
                  <a:gd name="connsiteX4-29" fmla="*/ 401762 w 698312"/>
                  <a:gd name="connsiteY4-30" fmla="*/ 531906 h 1082820"/>
                  <a:gd name="connsiteX5-31" fmla="*/ 521291 w 698312"/>
                  <a:gd name="connsiteY5-32" fmla="*/ 770965 h 1082820"/>
                  <a:gd name="connsiteX6-33" fmla="*/ 371879 w 698312"/>
                  <a:gd name="connsiteY6-34" fmla="*/ 806823 h 1082820"/>
                  <a:gd name="connsiteX7-35" fmla="*/ 282232 w 698312"/>
                  <a:gd name="connsiteY7-36" fmla="*/ 693271 h 1082820"/>
                  <a:gd name="connsiteX8-37" fmla="*/ 176111 w 698312"/>
                  <a:gd name="connsiteY8-38" fmla="*/ 905342 h 1082820"/>
                  <a:gd name="connsiteX9-39" fmla="*/ 0 w 698312"/>
                  <a:gd name="connsiteY9-40" fmla="*/ 1082820 h 108282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</a:cxnLst>
                <a:rect l="l" t="t" r="r" b="b"/>
                <a:pathLst>
                  <a:path w="698312" h="1082820">
                    <a:moveTo>
                      <a:pt x="61103" y="0"/>
                    </a:moveTo>
                    <a:cubicBezTo>
                      <a:pt x="151746" y="87156"/>
                      <a:pt x="242390" y="174313"/>
                      <a:pt x="324068" y="197223"/>
                    </a:cubicBezTo>
                    <a:cubicBezTo>
                      <a:pt x="405746" y="220133"/>
                      <a:pt x="489416" y="91639"/>
                      <a:pt x="551173" y="137459"/>
                    </a:cubicBezTo>
                    <a:cubicBezTo>
                      <a:pt x="612930" y="183279"/>
                      <a:pt x="719511" y="406400"/>
                      <a:pt x="694609" y="472141"/>
                    </a:cubicBezTo>
                    <a:cubicBezTo>
                      <a:pt x="669707" y="537882"/>
                      <a:pt x="430648" y="482102"/>
                      <a:pt x="401762" y="531906"/>
                    </a:cubicBezTo>
                    <a:cubicBezTo>
                      <a:pt x="372876" y="581710"/>
                      <a:pt x="526272" y="725146"/>
                      <a:pt x="521291" y="770965"/>
                    </a:cubicBezTo>
                    <a:cubicBezTo>
                      <a:pt x="516311" y="816785"/>
                      <a:pt x="411722" y="819772"/>
                      <a:pt x="371879" y="806823"/>
                    </a:cubicBezTo>
                    <a:cubicBezTo>
                      <a:pt x="332036" y="793874"/>
                      <a:pt x="314860" y="676851"/>
                      <a:pt x="282232" y="693271"/>
                    </a:cubicBezTo>
                    <a:cubicBezTo>
                      <a:pt x="249604" y="709691"/>
                      <a:pt x="223150" y="840417"/>
                      <a:pt x="176111" y="905342"/>
                    </a:cubicBezTo>
                    <a:cubicBezTo>
                      <a:pt x="129072" y="970267"/>
                      <a:pt x="69227" y="1063396"/>
                      <a:pt x="0" y="1082820"/>
                    </a:cubicBezTo>
                  </a:path>
                </a:pathLst>
              </a:custGeom>
              <a:noFill/>
              <a:ln w="2540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3" name="任意多边形 72"/>
              <p:cNvSpPr/>
              <p:nvPr/>
            </p:nvSpPr>
            <p:spPr>
              <a:xfrm>
                <a:off x="2353279" y="4809159"/>
                <a:ext cx="49757" cy="61548"/>
              </a:xfrm>
              <a:custGeom>
                <a:avLst/>
                <a:gdLst>
                  <a:gd name="connsiteX0" fmla="*/ 6763 w 126447"/>
                  <a:gd name="connsiteY0" fmla="*/ 18499 h 191822"/>
                  <a:gd name="connsiteX1" fmla="*/ 126292 w 126447"/>
                  <a:gd name="connsiteY1" fmla="*/ 24476 h 191822"/>
                  <a:gd name="connsiteX2" fmla="*/ 30669 w 126447"/>
                  <a:gd name="connsiteY2" fmla="*/ 191817 h 191822"/>
                  <a:gd name="connsiteX3" fmla="*/ 6763 w 126447"/>
                  <a:gd name="connsiteY3" fmla="*/ 18499 h 191822"/>
                  <a:gd name="connsiteX0-1" fmla="*/ 394 w 120595"/>
                  <a:gd name="connsiteY0-2" fmla="*/ 16500 h 159942"/>
                  <a:gd name="connsiteX1-3" fmla="*/ 119923 w 120595"/>
                  <a:gd name="connsiteY1-4" fmla="*/ 22477 h 159942"/>
                  <a:gd name="connsiteX2-5" fmla="*/ 84065 w 120595"/>
                  <a:gd name="connsiteY2-6" fmla="*/ 159936 h 159942"/>
                  <a:gd name="connsiteX3-7" fmla="*/ 394 w 120595"/>
                  <a:gd name="connsiteY3-8" fmla="*/ 16500 h 159942"/>
                  <a:gd name="connsiteX0-9" fmla="*/ 939 w 129518"/>
                  <a:gd name="connsiteY0-10" fmla="*/ 16500 h 160211"/>
                  <a:gd name="connsiteX1-11" fmla="*/ 120468 w 129518"/>
                  <a:gd name="connsiteY1-12" fmla="*/ 22477 h 160211"/>
                  <a:gd name="connsiteX2-13" fmla="*/ 84610 w 129518"/>
                  <a:gd name="connsiteY2-14" fmla="*/ 159936 h 160211"/>
                  <a:gd name="connsiteX3-15" fmla="*/ 939 w 129518"/>
                  <a:gd name="connsiteY3-16" fmla="*/ 16500 h 160211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129518" h="160211">
                    <a:moveTo>
                      <a:pt x="939" y="16500"/>
                    </a:moveTo>
                    <a:cubicBezTo>
                      <a:pt x="6915" y="-6410"/>
                      <a:pt x="116484" y="-6409"/>
                      <a:pt x="120468" y="22477"/>
                    </a:cubicBezTo>
                    <a:cubicBezTo>
                      <a:pt x="124452" y="51363"/>
                      <a:pt x="152344" y="152964"/>
                      <a:pt x="84610" y="159936"/>
                    </a:cubicBezTo>
                    <a:cubicBezTo>
                      <a:pt x="16876" y="166908"/>
                      <a:pt x="-5037" y="39410"/>
                      <a:pt x="939" y="16500"/>
                    </a:cubicBezTo>
                    <a:close/>
                  </a:path>
                </a:pathLst>
              </a:custGeom>
              <a:noFill/>
              <a:ln w="2540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4" name="任意多边形 73"/>
              <p:cNvSpPr/>
              <p:nvPr/>
            </p:nvSpPr>
            <p:spPr>
              <a:xfrm>
                <a:off x="2500518" y="4409062"/>
                <a:ext cx="255640" cy="461540"/>
              </a:xfrm>
              <a:custGeom>
                <a:avLst/>
                <a:gdLst>
                  <a:gd name="connsiteX0" fmla="*/ 420402 w 665437"/>
                  <a:gd name="connsiteY0" fmla="*/ 0 h 1201399"/>
                  <a:gd name="connsiteX1" fmla="*/ 181343 w 665437"/>
                  <a:gd name="connsiteY1" fmla="*/ 161365 h 1201399"/>
                  <a:gd name="connsiteX2" fmla="*/ 37908 w 665437"/>
                  <a:gd name="connsiteY2" fmla="*/ 173318 h 1201399"/>
                  <a:gd name="connsiteX3" fmla="*/ 2049 w 665437"/>
                  <a:gd name="connsiteY3" fmla="*/ 239059 h 1201399"/>
                  <a:gd name="connsiteX4" fmla="*/ 37908 w 665437"/>
                  <a:gd name="connsiteY4" fmla="*/ 579718 h 1201399"/>
                  <a:gd name="connsiteX5" fmla="*/ 306849 w 665437"/>
                  <a:gd name="connsiteY5" fmla="*/ 753036 h 1201399"/>
                  <a:gd name="connsiteX6" fmla="*/ 282943 w 665437"/>
                  <a:gd name="connsiteY6" fmla="*/ 926353 h 1201399"/>
                  <a:gd name="connsiteX7" fmla="*/ 336731 w 665437"/>
                  <a:gd name="connsiteY7" fmla="*/ 1093695 h 1201399"/>
                  <a:gd name="connsiteX8" fmla="*/ 306849 w 665437"/>
                  <a:gd name="connsiteY8" fmla="*/ 1201271 h 1201399"/>
                  <a:gd name="connsiteX9" fmla="*/ 408449 w 665437"/>
                  <a:gd name="connsiteY9" fmla="*/ 1111624 h 1201399"/>
                  <a:gd name="connsiteX10" fmla="*/ 444308 w 665437"/>
                  <a:gd name="connsiteY10" fmla="*/ 944283 h 1201399"/>
                  <a:gd name="connsiteX11" fmla="*/ 516025 w 665437"/>
                  <a:gd name="connsiteY11" fmla="*/ 818777 h 1201399"/>
                  <a:gd name="connsiteX12" fmla="*/ 665437 w 665437"/>
                  <a:gd name="connsiteY12" fmla="*/ 753036 h 1201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65437" h="1201399">
                    <a:moveTo>
                      <a:pt x="420402" y="0"/>
                    </a:moveTo>
                    <a:cubicBezTo>
                      <a:pt x="332747" y="66239"/>
                      <a:pt x="245092" y="132479"/>
                      <a:pt x="181343" y="161365"/>
                    </a:cubicBezTo>
                    <a:cubicBezTo>
                      <a:pt x="117594" y="190251"/>
                      <a:pt x="67790" y="160369"/>
                      <a:pt x="37908" y="173318"/>
                    </a:cubicBezTo>
                    <a:cubicBezTo>
                      <a:pt x="8026" y="186267"/>
                      <a:pt x="2049" y="171326"/>
                      <a:pt x="2049" y="239059"/>
                    </a:cubicBezTo>
                    <a:cubicBezTo>
                      <a:pt x="2049" y="306792"/>
                      <a:pt x="-12892" y="494055"/>
                      <a:pt x="37908" y="579718"/>
                    </a:cubicBezTo>
                    <a:cubicBezTo>
                      <a:pt x="88708" y="665381"/>
                      <a:pt x="266010" y="695264"/>
                      <a:pt x="306849" y="753036"/>
                    </a:cubicBezTo>
                    <a:cubicBezTo>
                      <a:pt x="347688" y="810808"/>
                      <a:pt x="277963" y="869577"/>
                      <a:pt x="282943" y="926353"/>
                    </a:cubicBezTo>
                    <a:cubicBezTo>
                      <a:pt x="287923" y="983129"/>
                      <a:pt x="332747" y="1047875"/>
                      <a:pt x="336731" y="1093695"/>
                    </a:cubicBezTo>
                    <a:cubicBezTo>
                      <a:pt x="340715" y="1139515"/>
                      <a:pt x="294896" y="1198283"/>
                      <a:pt x="306849" y="1201271"/>
                    </a:cubicBezTo>
                    <a:cubicBezTo>
                      <a:pt x="318802" y="1204259"/>
                      <a:pt x="385539" y="1154455"/>
                      <a:pt x="408449" y="1111624"/>
                    </a:cubicBezTo>
                    <a:cubicBezTo>
                      <a:pt x="431359" y="1068793"/>
                      <a:pt x="426379" y="993091"/>
                      <a:pt x="444308" y="944283"/>
                    </a:cubicBezTo>
                    <a:cubicBezTo>
                      <a:pt x="462237" y="895475"/>
                      <a:pt x="479170" y="850651"/>
                      <a:pt x="516025" y="818777"/>
                    </a:cubicBezTo>
                    <a:cubicBezTo>
                      <a:pt x="552880" y="786903"/>
                      <a:pt x="609158" y="769969"/>
                      <a:pt x="665437" y="753036"/>
                    </a:cubicBezTo>
                  </a:path>
                </a:pathLst>
              </a:custGeom>
              <a:noFill/>
              <a:ln w="2540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5" name="任意多边形 74"/>
              <p:cNvSpPr/>
              <p:nvPr/>
            </p:nvSpPr>
            <p:spPr>
              <a:xfrm>
                <a:off x="2693191" y="4801426"/>
                <a:ext cx="48215" cy="91839"/>
              </a:xfrm>
              <a:custGeom>
                <a:avLst/>
                <a:gdLst>
                  <a:gd name="connsiteX0" fmla="*/ 125506 w 125506"/>
                  <a:gd name="connsiteY0" fmla="*/ 0 h 239059"/>
                  <a:gd name="connsiteX1" fmla="*/ 59765 w 125506"/>
                  <a:gd name="connsiteY1" fmla="*/ 23906 h 239059"/>
                  <a:gd name="connsiteX2" fmla="*/ 0 w 125506"/>
                  <a:gd name="connsiteY2" fmla="*/ 143435 h 239059"/>
                  <a:gd name="connsiteX3" fmla="*/ 59765 w 125506"/>
                  <a:gd name="connsiteY3" fmla="*/ 239059 h 2390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5506" h="239059">
                    <a:moveTo>
                      <a:pt x="125506" y="0"/>
                    </a:moveTo>
                    <a:cubicBezTo>
                      <a:pt x="103094" y="0"/>
                      <a:pt x="80683" y="0"/>
                      <a:pt x="59765" y="23906"/>
                    </a:cubicBezTo>
                    <a:cubicBezTo>
                      <a:pt x="38847" y="47812"/>
                      <a:pt x="0" y="107576"/>
                      <a:pt x="0" y="143435"/>
                    </a:cubicBezTo>
                    <a:cubicBezTo>
                      <a:pt x="0" y="179294"/>
                      <a:pt x="29882" y="209176"/>
                      <a:pt x="59765" y="239059"/>
                    </a:cubicBezTo>
                  </a:path>
                </a:pathLst>
              </a:custGeom>
              <a:noFill/>
              <a:ln w="2540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54" name="任意多边形 53"/>
            <p:cNvSpPr/>
            <p:nvPr/>
          </p:nvSpPr>
          <p:spPr>
            <a:xfrm rot="20279529">
              <a:off x="2598988" y="4623569"/>
              <a:ext cx="174702" cy="83215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任意多边形 54"/>
            <p:cNvSpPr/>
            <p:nvPr/>
          </p:nvSpPr>
          <p:spPr>
            <a:xfrm rot="20279529">
              <a:off x="2479596" y="4480372"/>
              <a:ext cx="223342" cy="118799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任意多边形 55"/>
            <p:cNvSpPr/>
            <p:nvPr/>
          </p:nvSpPr>
          <p:spPr>
            <a:xfrm rot="20279529">
              <a:off x="2127434" y="4559064"/>
              <a:ext cx="113703" cy="55204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任意多边形 56"/>
            <p:cNvSpPr/>
            <p:nvPr/>
          </p:nvSpPr>
          <p:spPr>
            <a:xfrm rot="20279529">
              <a:off x="2594342" y="4571927"/>
              <a:ext cx="163589" cy="96477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任意多边形 57"/>
            <p:cNvSpPr/>
            <p:nvPr/>
          </p:nvSpPr>
          <p:spPr>
            <a:xfrm rot="20279529">
              <a:off x="2135496" y="4638952"/>
              <a:ext cx="269481" cy="148399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任意多边形 58"/>
            <p:cNvSpPr/>
            <p:nvPr/>
          </p:nvSpPr>
          <p:spPr>
            <a:xfrm rot="20279529">
              <a:off x="2551872" y="4532481"/>
              <a:ext cx="202631" cy="103393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任意多边形 59"/>
            <p:cNvSpPr/>
            <p:nvPr/>
          </p:nvSpPr>
          <p:spPr>
            <a:xfrm rot="20279529">
              <a:off x="2524326" y="4506288"/>
              <a:ext cx="197416" cy="96522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任意多边形 60"/>
            <p:cNvSpPr/>
            <p:nvPr/>
          </p:nvSpPr>
          <p:spPr>
            <a:xfrm rot="20279529">
              <a:off x="2501282" y="4464098"/>
              <a:ext cx="153497" cy="79925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任意多边形 61"/>
            <p:cNvSpPr/>
            <p:nvPr/>
          </p:nvSpPr>
          <p:spPr>
            <a:xfrm rot="20279529">
              <a:off x="2328701" y="4625707"/>
              <a:ext cx="74052" cy="28249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任意多边形 62"/>
            <p:cNvSpPr/>
            <p:nvPr/>
          </p:nvSpPr>
          <p:spPr>
            <a:xfrm rot="20279529">
              <a:off x="2130538" y="4603506"/>
              <a:ext cx="189693" cy="97507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任意多边形 63"/>
            <p:cNvSpPr/>
            <p:nvPr/>
          </p:nvSpPr>
          <p:spPr>
            <a:xfrm rot="20279529">
              <a:off x="2599025" y="4660637"/>
              <a:ext cx="191800" cy="92351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任意多边形 64"/>
            <p:cNvSpPr/>
            <p:nvPr/>
          </p:nvSpPr>
          <p:spPr>
            <a:xfrm rot="20279529">
              <a:off x="2611278" y="4795372"/>
              <a:ext cx="62292" cy="38099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任意多边形 65"/>
            <p:cNvSpPr/>
            <p:nvPr/>
          </p:nvSpPr>
          <p:spPr>
            <a:xfrm rot="20279529">
              <a:off x="2492800" y="4489548"/>
              <a:ext cx="71293" cy="50292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任意多边形 66"/>
            <p:cNvSpPr/>
            <p:nvPr/>
          </p:nvSpPr>
          <p:spPr>
            <a:xfrm rot="20279529">
              <a:off x="2118580" y="4584223"/>
              <a:ext cx="149665" cy="78198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任意多边形 67"/>
            <p:cNvSpPr/>
            <p:nvPr/>
          </p:nvSpPr>
          <p:spPr>
            <a:xfrm rot="20279529">
              <a:off x="2127493" y="4608630"/>
              <a:ext cx="255388" cy="139141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任意多边形 68"/>
            <p:cNvSpPr/>
            <p:nvPr/>
          </p:nvSpPr>
          <p:spPr>
            <a:xfrm rot="20279529">
              <a:off x="2284592" y="4709098"/>
              <a:ext cx="38604" cy="23656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任意多边形 69"/>
            <p:cNvSpPr/>
            <p:nvPr/>
          </p:nvSpPr>
          <p:spPr>
            <a:xfrm rot="20279529">
              <a:off x="2302799" y="4734812"/>
              <a:ext cx="38604" cy="23656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7" name="文本框 76"/>
          <p:cNvSpPr txBox="1"/>
          <p:nvPr/>
        </p:nvSpPr>
        <p:spPr>
          <a:xfrm>
            <a:off x="1659242" y="122261"/>
            <a:ext cx="2646878" cy="830997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4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技术技能</a:t>
            </a:r>
            <a:endParaRPr lang="zh-CN" altLang="en-US" sz="4800" b="1" dirty="0">
              <a:solidFill>
                <a:schemeClr val="tx1">
                  <a:lumMod val="75000"/>
                  <a:lumOff val="2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78" name="椭圆 77"/>
          <p:cNvSpPr/>
          <p:nvPr/>
        </p:nvSpPr>
        <p:spPr>
          <a:xfrm>
            <a:off x="-894918" y="3954141"/>
            <a:ext cx="765646" cy="765646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椭圆 78"/>
          <p:cNvSpPr/>
          <p:nvPr/>
        </p:nvSpPr>
        <p:spPr>
          <a:xfrm>
            <a:off x="-894918" y="3195132"/>
            <a:ext cx="765646" cy="765646"/>
          </a:xfrm>
          <a:prstGeom prst="ellipse">
            <a:avLst/>
          </a:prstGeom>
          <a:solidFill>
            <a:srgbClr val="76AA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椭圆 85"/>
          <p:cNvSpPr/>
          <p:nvPr/>
        </p:nvSpPr>
        <p:spPr>
          <a:xfrm>
            <a:off x="-894918" y="2432805"/>
            <a:ext cx="765646" cy="765646"/>
          </a:xfrm>
          <a:prstGeom prst="ellipse">
            <a:avLst/>
          </a:prstGeom>
          <a:solidFill>
            <a:srgbClr val="FF3E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椭圆 86"/>
          <p:cNvSpPr/>
          <p:nvPr/>
        </p:nvSpPr>
        <p:spPr>
          <a:xfrm>
            <a:off x="-874228" y="1670696"/>
            <a:ext cx="765646" cy="765646"/>
          </a:xfrm>
          <a:prstGeom prst="ellipse">
            <a:avLst/>
          </a:prstGeom>
          <a:solidFill>
            <a:srgbClr val="F7B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1" name="组合 30"/>
          <p:cNvGrpSpPr/>
          <p:nvPr/>
        </p:nvGrpSpPr>
        <p:grpSpPr>
          <a:xfrm flipH="1">
            <a:off x="10842145" y="2859037"/>
            <a:ext cx="1140764" cy="2174633"/>
            <a:chOff x="7313614" y="5424488"/>
            <a:chExt cx="363538" cy="641350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32" name="Freeform 1842"/>
            <p:cNvSpPr>
              <a:spLocks noEditPoints="1"/>
            </p:cNvSpPr>
            <p:nvPr/>
          </p:nvSpPr>
          <p:spPr bwMode="auto">
            <a:xfrm>
              <a:off x="7394577" y="5473701"/>
              <a:ext cx="217488" cy="217488"/>
            </a:xfrm>
            <a:custGeom>
              <a:avLst/>
              <a:gdLst>
                <a:gd name="T0" fmla="*/ 0 w 125"/>
                <a:gd name="T1" fmla="*/ 62 h 125"/>
                <a:gd name="T2" fmla="*/ 63 w 125"/>
                <a:gd name="T3" fmla="*/ 0 h 125"/>
                <a:gd name="T4" fmla="*/ 63 w 125"/>
                <a:gd name="T5" fmla="*/ 0 h 125"/>
                <a:gd name="T6" fmla="*/ 125 w 125"/>
                <a:gd name="T7" fmla="*/ 62 h 125"/>
                <a:gd name="T8" fmla="*/ 125 w 125"/>
                <a:gd name="T9" fmla="*/ 62 h 125"/>
                <a:gd name="T10" fmla="*/ 63 w 125"/>
                <a:gd name="T11" fmla="*/ 125 h 125"/>
                <a:gd name="T12" fmla="*/ 63 w 125"/>
                <a:gd name="T13" fmla="*/ 125 h 125"/>
                <a:gd name="T14" fmla="*/ 0 w 125"/>
                <a:gd name="T15" fmla="*/ 62 h 125"/>
                <a:gd name="T16" fmla="*/ 4 w 125"/>
                <a:gd name="T17" fmla="*/ 62 h 125"/>
                <a:gd name="T18" fmla="*/ 63 w 125"/>
                <a:gd name="T19" fmla="*/ 121 h 125"/>
                <a:gd name="T20" fmla="*/ 63 w 125"/>
                <a:gd name="T21" fmla="*/ 121 h 125"/>
                <a:gd name="T22" fmla="*/ 121 w 125"/>
                <a:gd name="T23" fmla="*/ 62 h 125"/>
                <a:gd name="T24" fmla="*/ 121 w 125"/>
                <a:gd name="T25" fmla="*/ 62 h 125"/>
                <a:gd name="T26" fmla="*/ 63 w 125"/>
                <a:gd name="T27" fmla="*/ 4 h 125"/>
                <a:gd name="T28" fmla="*/ 63 w 125"/>
                <a:gd name="T29" fmla="*/ 4 h 125"/>
                <a:gd name="T30" fmla="*/ 4 w 125"/>
                <a:gd name="T31" fmla="*/ 62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25" h="125">
                  <a:moveTo>
                    <a:pt x="0" y="62"/>
                  </a:moveTo>
                  <a:cubicBezTo>
                    <a:pt x="0" y="28"/>
                    <a:pt x="28" y="0"/>
                    <a:pt x="63" y="0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97" y="0"/>
                    <a:pt x="125" y="28"/>
                    <a:pt x="125" y="62"/>
                  </a:cubicBezTo>
                  <a:cubicBezTo>
                    <a:pt x="125" y="62"/>
                    <a:pt x="125" y="62"/>
                    <a:pt x="125" y="62"/>
                  </a:cubicBezTo>
                  <a:cubicBezTo>
                    <a:pt x="125" y="97"/>
                    <a:pt x="97" y="125"/>
                    <a:pt x="63" y="125"/>
                  </a:cubicBezTo>
                  <a:cubicBezTo>
                    <a:pt x="63" y="125"/>
                    <a:pt x="63" y="125"/>
                    <a:pt x="63" y="125"/>
                  </a:cubicBezTo>
                  <a:cubicBezTo>
                    <a:pt x="28" y="125"/>
                    <a:pt x="0" y="97"/>
                    <a:pt x="0" y="62"/>
                  </a:cubicBezTo>
                  <a:close/>
                  <a:moveTo>
                    <a:pt x="4" y="62"/>
                  </a:moveTo>
                  <a:cubicBezTo>
                    <a:pt x="4" y="95"/>
                    <a:pt x="30" y="121"/>
                    <a:pt x="63" y="121"/>
                  </a:cubicBezTo>
                  <a:cubicBezTo>
                    <a:pt x="63" y="121"/>
                    <a:pt x="63" y="121"/>
                    <a:pt x="63" y="121"/>
                  </a:cubicBezTo>
                  <a:cubicBezTo>
                    <a:pt x="95" y="121"/>
                    <a:pt x="121" y="95"/>
                    <a:pt x="121" y="62"/>
                  </a:cubicBezTo>
                  <a:cubicBezTo>
                    <a:pt x="121" y="62"/>
                    <a:pt x="121" y="62"/>
                    <a:pt x="121" y="62"/>
                  </a:cubicBezTo>
                  <a:cubicBezTo>
                    <a:pt x="121" y="30"/>
                    <a:pt x="95" y="4"/>
                    <a:pt x="63" y="4"/>
                  </a:cubicBezTo>
                  <a:cubicBezTo>
                    <a:pt x="63" y="4"/>
                    <a:pt x="63" y="4"/>
                    <a:pt x="63" y="4"/>
                  </a:cubicBezTo>
                  <a:cubicBezTo>
                    <a:pt x="30" y="4"/>
                    <a:pt x="4" y="30"/>
                    <a:pt x="4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FF66FF"/>
                </a:solidFill>
              </a:endParaRPr>
            </a:p>
          </p:txBody>
        </p:sp>
        <p:sp>
          <p:nvSpPr>
            <p:cNvPr id="33" name="Freeform 1843"/>
            <p:cNvSpPr>
              <a:spLocks noEditPoints="1"/>
            </p:cNvSpPr>
            <p:nvPr/>
          </p:nvSpPr>
          <p:spPr bwMode="auto">
            <a:xfrm>
              <a:off x="7391402" y="5470526"/>
              <a:ext cx="225425" cy="223838"/>
            </a:xfrm>
            <a:custGeom>
              <a:avLst/>
              <a:gdLst>
                <a:gd name="T0" fmla="*/ 0 w 129"/>
                <a:gd name="T1" fmla="*/ 64 h 129"/>
                <a:gd name="T2" fmla="*/ 65 w 129"/>
                <a:gd name="T3" fmla="*/ 0 h 129"/>
                <a:gd name="T4" fmla="*/ 65 w 129"/>
                <a:gd name="T5" fmla="*/ 0 h 129"/>
                <a:gd name="T6" fmla="*/ 129 w 129"/>
                <a:gd name="T7" fmla="*/ 64 h 129"/>
                <a:gd name="T8" fmla="*/ 129 w 129"/>
                <a:gd name="T9" fmla="*/ 64 h 129"/>
                <a:gd name="T10" fmla="*/ 65 w 129"/>
                <a:gd name="T11" fmla="*/ 129 h 129"/>
                <a:gd name="T12" fmla="*/ 65 w 129"/>
                <a:gd name="T13" fmla="*/ 129 h 129"/>
                <a:gd name="T14" fmla="*/ 0 w 129"/>
                <a:gd name="T15" fmla="*/ 64 h 129"/>
                <a:gd name="T16" fmla="*/ 125 w 129"/>
                <a:gd name="T17" fmla="*/ 64 h 129"/>
                <a:gd name="T18" fmla="*/ 69 w 129"/>
                <a:gd name="T19" fmla="*/ 125 h 129"/>
                <a:gd name="T20" fmla="*/ 69 w 129"/>
                <a:gd name="T21" fmla="*/ 125 h 129"/>
                <a:gd name="T22" fmla="*/ 125 w 129"/>
                <a:gd name="T23" fmla="*/ 64 h 129"/>
                <a:gd name="T24" fmla="*/ 125 w 129"/>
                <a:gd name="T25" fmla="*/ 64 h 129"/>
                <a:gd name="T26" fmla="*/ 65 w 129"/>
                <a:gd name="T27" fmla="*/ 4 h 129"/>
                <a:gd name="T28" fmla="*/ 65 w 129"/>
                <a:gd name="T29" fmla="*/ 4 h 129"/>
                <a:gd name="T30" fmla="*/ 125 w 129"/>
                <a:gd name="T31" fmla="*/ 64 h 129"/>
                <a:gd name="T32" fmla="*/ 65 w 129"/>
                <a:gd name="T33" fmla="*/ 121 h 129"/>
                <a:gd name="T34" fmla="*/ 121 w 129"/>
                <a:gd name="T35" fmla="*/ 64 h 129"/>
                <a:gd name="T36" fmla="*/ 121 w 129"/>
                <a:gd name="T37" fmla="*/ 64 h 129"/>
                <a:gd name="T38" fmla="*/ 65 w 129"/>
                <a:gd name="T39" fmla="*/ 8 h 129"/>
                <a:gd name="T40" fmla="*/ 65 w 129"/>
                <a:gd name="T41" fmla="*/ 8 h 129"/>
                <a:gd name="T42" fmla="*/ 8 w 129"/>
                <a:gd name="T43" fmla="*/ 64 h 129"/>
                <a:gd name="T44" fmla="*/ 8 w 129"/>
                <a:gd name="T45" fmla="*/ 64 h 129"/>
                <a:gd name="T46" fmla="*/ 65 w 129"/>
                <a:gd name="T47" fmla="*/ 121 h 129"/>
                <a:gd name="T48" fmla="*/ 22 w 129"/>
                <a:gd name="T49" fmla="*/ 22 h 129"/>
                <a:gd name="T50" fmla="*/ 63 w 129"/>
                <a:gd name="T51" fmla="*/ 4 h 129"/>
                <a:gd name="T52" fmla="*/ 63 w 129"/>
                <a:gd name="T53" fmla="*/ 4 h 129"/>
                <a:gd name="T54" fmla="*/ 22 w 129"/>
                <a:gd name="T55" fmla="*/ 22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29" h="129">
                  <a:moveTo>
                    <a:pt x="0" y="64"/>
                  </a:moveTo>
                  <a:cubicBezTo>
                    <a:pt x="0" y="29"/>
                    <a:pt x="29" y="0"/>
                    <a:pt x="65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100" y="0"/>
                    <a:pt x="129" y="29"/>
                    <a:pt x="129" y="64"/>
                  </a:cubicBezTo>
                  <a:cubicBezTo>
                    <a:pt x="129" y="64"/>
                    <a:pt x="129" y="64"/>
                    <a:pt x="129" y="64"/>
                  </a:cubicBezTo>
                  <a:cubicBezTo>
                    <a:pt x="129" y="100"/>
                    <a:pt x="100" y="129"/>
                    <a:pt x="65" y="129"/>
                  </a:cubicBezTo>
                  <a:cubicBezTo>
                    <a:pt x="65" y="129"/>
                    <a:pt x="65" y="129"/>
                    <a:pt x="65" y="129"/>
                  </a:cubicBezTo>
                  <a:cubicBezTo>
                    <a:pt x="29" y="129"/>
                    <a:pt x="0" y="100"/>
                    <a:pt x="0" y="64"/>
                  </a:cubicBezTo>
                  <a:close/>
                  <a:moveTo>
                    <a:pt x="125" y="64"/>
                  </a:moveTo>
                  <a:cubicBezTo>
                    <a:pt x="125" y="96"/>
                    <a:pt x="100" y="122"/>
                    <a:pt x="69" y="125"/>
                  </a:cubicBezTo>
                  <a:cubicBezTo>
                    <a:pt x="69" y="125"/>
                    <a:pt x="69" y="125"/>
                    <a:pt x="69" y="125"/>
                  </a:cubicBezTo>
                  <a:cubicBezTo>
                    <a:pt x="100" y="122"/>
                    <a:pt x="125" y="96"/>
                    <a:pt x="125" y="64"/>
                  </a:cubicBezTo>
                  <a:cubicBezTo>
                    <a:pt x="125" y="64"/>
                    <a:pt x="125" y="64"/>
                    <a:pt x="125" y="64"/>
                  </a:cubicBezTo>
                  <a:cubicBezTo>
                    <a:pt x="125" y="31"/>
                    <a:pt x="98" y="4"/>
                    <a:pt x="65" y="4"/>
                  </a:cubicBezTo>
                  <a:cubicBezTo>
                    <a:pt x="65" y="4"/>
                    <a:pt x="65" y="4"/>
                    <a:pt x="65" y="4"/>
                  </a:cubicBezTo>
                  <a:cubicBezTo>
                    <a:pt x="98" y="4"/>
                    <a:pt x="125" y="31"/>
                    <a:pt x="125" y="64"/>
                  </a:cubicBezTo>
                  <a:close/>
                  <a:moveTo>
                    <a:pt x="65" y="121"/>
                  </a:moveTo>
                  <a:cubicBezTo>
                    <a:pt x="96" y="121"/>
                    <a:pt x="121" y="95"/>
                    <a:pt x="121" y="64"/>
                  </a:cubicBezTo>
                  <a:cubicBezTo>
                    <a:pt x="121" y="64"/>
                    <a:pt x="121" y="64"/>
                    <a:pt x="121" y="64"/>
                  </a:cubicBezTo>
                  <a:cubicBezTo>
                    <a:pt x="121" y="33"/>
                    <a:pt x="96" y="8"/>
                    <a:pt x="65" y="8"/>
                  </a:cubicBezTo>
                  <a:cubicBezTo>
                    <a:pt x="65" y="8"/>
                    <a:pt x="65" y="8"/>
                    <a:pt x="65" y="8"/>
                  </a:cubicBezTo>
                  <a:cubicBezTo>
                    <a:pt x="33" y="8"/>
                    <a:pt x="8" y="33"/>
                    <a:pt x="8" y="64"/>
                  </a:cubicBezTo>
                  <a:cubicBezTo>
                    <a:pt x="8" y="64"/>
                    <a:pt x="8" y="64"/>
                    <a:pt x="8" y="64"/>
                  </a:cubicBezTo>
                  <a:cubicBezTo>
                    <a:pt x="8" y="95"/>
                    <a:pt x="33" y="121"/>
                    <a:pt x="65" y="121"/>
                  </a:cubicBezTo>
                  <a:close/>
                  <a:moveTo>
                    <a:pt x="22" y="22"/>
                  </a:moveTo>
                  <a:cubicBezTo>
                    <a:pt x="33" y="11"/>
                    <a:pt x="47" y="4"/>
                    <a:pt x="63" y="4"/>
                  </a:cubicBezTo>
                  <a:cubicBezTo>
                    <a:pt x="63" y="4"/>
                    <a:pt x="63" y="4"/>
                    <a:pt x="63" y="4"/>
                  </a:cubicBezTo>
                  <a:cubicBezTo>
                    <a:pt x="47" y="4"/>
                    <a:pt x="33" y="11"/>
                    <a:pt x="22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FF66FF"/>
                </a:solidFill>
              </a:endParaRPr>
            </a:p>
          </p:txBody>
        </p:sp>
        <p:sp>
          <p:nvSpPr>
            <p:cNvPr id="34" name="Freeform 1844"/>
            <p:cNvSpPr/>
            <p:nvPr/>
          </p:nvSpPr>
          <p:spPr bwMode="auto">
            <a:xfrm>
              <a:off x="7377114" y="5583238"/>
              <a:ext cx="22225" cy="19050"/>
            </a:xfrm>
            <a:custGeom>
              <a:avLst/>
              <a:gdLst>
                <a:gd name="T0" fmla="*/ 0 w 14"/>
                <a:gd name="T1" fmla="*/ 8 h 12"/>
                <a:gd name="T2" fmla="*/ 12 w 14"/>
                <a:gd name="T3" fmla="*/ 0 h 12"/>
                <a:gd name="T4" fmla="*/ 14 w 14"/>
                <a:gd name="T5" fmla="*/ 4 h 12"/>
                <a:gd name="T6" fmla="*/ 2 w 14"/>
                <a:gd name="T7" fmla="*/ 12 h 12"/>
                <a:gd name="T8" fmla="*/ 0 w 14"/>
                <a:gd name="T9" fmla="*/ 8 h 12"/>
                <a:gd name="T10" fmla="*/ 0 w 14"/>
                <a:gd name="T11" fmla="*/ 8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12">
                  <a:moveTo>
                    <a:pt x="0" y="8"/>
                  </a:moveTo>
                  <a:lnTo>
                    <a:pt x="12" y="0"/>
                  </a:lnTo>
                  <a:lnTo>
                    <a:pt x="14" y="4"/>
                  </a:lnTo>
                  <a:lnTo>
                    <a:pt x="2" y="12"/>
                  </a:lnTo>
                  <a:lnTo>
                    <a:pt x="0" y="8"/>
                  </a:ln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FF66FF"/>
                </a:solidFill>
              </a:endParaRPr>
            </a:p>
          </p:txBody>
        </p:sp>
        <p:sp>
          <p:nvSpPr>
            <p:cNvPr id="35" name="Freeform 1845"/>
            <p:cNvSpPr/>
            <p:nvPr/>
          </p:nvSpPr>
          <p:spPr bwMode="auto">
            <a:xfrm>
              <a:off x="7372352" y="5580063"/>
              <a:ext cx="33338" cy="25400"/>
            </a:xfrm>
            <a:custGeom>
              <a:avLst/>
              <a:gdLst>
                <a:gd name="T0" fmla="*/ 1 w 21"/>
                <a:gd name="T1" fmla="*/ 11 h 16"/>
                <a:gd name="T2" fmla="*/ 3 w 21"/>
                <a:gd name="T3" fmla="*/ 10 h 16"/>
                <a:gd name="T4" fmla="*/ 4 w 21"/>
                <a:gd name="T5" fmla="*/ 12 h 16"/>
                <a:gd name="T6" fmla="*/ 3 w 21"/>
                <a:gd name="T7" fmla="*/ 10 h 16"/>
                <a:gd name="T8" fmla="*/ 1 w 21"/>
                <a:gd name="T9" fmla="*/ 11 h 16"/>
                <a:gd name="T10" fmla="*/ 0 w 21"/>
                <a:gd name="T11" fmla="*/ 9 h 16"/>
                <a:gd name="T12" fmla="*/ 16 w 21"/>
                <a:gd name="T13" fmla="*/ 0 h 16"/>
                <a:gd name="T14" fmla="*/ 21 w 21"/>
                <a:gd name="T15" fmla="*/ 8 h 16"/>
                <a:gd name="T16" fmla="*/ 4 w 21"/>
                <a:gd name="T17" fmla="*/ 16 h 16"/>
                <a:gd name="T18" fmla="*/ 1 w 21"/>
                <a:gd name="T19" fmla="*/ 11 h 16"/>
                <a:gd name="T20" fmla="*/ 1 w 21"/>
                <a:gd name="T21" fmla="*/ 1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" h="16">
                  <a:moveTo>
                    <a:pt x="1" y="11"/>
                  </a:moveTo>
                  <a:lnTo>
                    <a:pt x="3" y="10"/>
                  </a:lnTo>
                  <a:lnTo>
                    <a:pt x="4" y="12"/>
                  </a:lnTo>
                  <a:lnTo>
                    <a:pt x="3" y="10"/>
                  </a:lnTo>
                  <a:lnTo>
                    <a:pt x="1" y="11"/>
                  </a:lnTo>
                  <a:lnTo>
                    <a:pt x="0" y="9"/>
                  </a:lnTo>
                  <a:lnTo>
                    <a:pt x="16" y="0"/>
                  </a:lnTo>
                  <a:lnTo>
                    <a:pt x="21" y="8"/>
                  </a:lnTo>
                  <a:lnTo>
                    <a:pt x="4" y="16"/>
                  </a:lnTo>
                  <a:lnTo>
                    <a:pt x="1" y="11"/>
                  </a:lnTo>
                  <a:lnTo>
                    <a:pt x="1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FF66FF"/>
                </a:solidFill>
              </a:endParaRPr>
            </a:p>
          </p:txBody>
        </p:sp>
        <p:sp>
          <p:nvSpPr>
            <p:cNvPr id="36" name="Freeform 1846"/>
            <p:cNvSpPr/>
            <p:nvPr/>
          </p:nvSpPr>
          <p:spPr bwMode="auto">
            <a:xfrm>
              <a:off x="7413627" y="5589588"/>
              <a:ext cx="84138" cy="58738"/>
            </a:xfrm>
            <a:custGeom>
              <a:avLst/>
              <a:gdLst>
                <a:gd name="T0" fmla="*/ 0 w 48"/>
                <a:gd name="T1" fmla="*/ 30 h 33"/>
                <a:gd name="T2" fmla="*/ 0 w 48"/>
                <a:gd name="T3" fmla="*/ 30 h 33"/>
                <a:gd name="T4" fmla="*/ 2 w 48"/>
                <a:gd name="T5" fmla="*/ 26 h 33"/>
                <a:gd name="T6" fmla="*/ 5 w 48"/>
                <a:gd name="T7" fmla="*/ 28 h 33"/>
                <a:gd name="T8" fmla="*/ 5 w 48"/>
                <a:gd name="T9" fmla="*/ 28 h 33"/>
                <a:gd name="T10" fmla="*/ 13 w 48"/>
                <a:gd name="T11" fmla="*/ 29 h 33"/>
                <a:gd name="T12" fmla="*/ 13 w 48"/>
                <a:gd name="T13" fmla="*/ 29 h 33"/>
                <a:gd name="T14" fmla="*/ 23 w 48"/>
                <a:gd name="T15" fmla="*/ 26 h 33"/>
                <a:gd name="T16" fmla="*/ 23 w 48"/>
                <a:gd name="T17" fmla="*/ 26 h 33"/>
                <a:gd name="T18" fmla="*/ 37 w 48"/>
                <a:gd name="T19" fmla="*/ 11 h 33"/>
                <a:gd name="T20" fmla="*/ 37 w 48"/>
                <a:gd name="T21" fmla="*/ 11 h 33"/>
                <a:gd name="T22" fmla="*/ 44 w 48"/>
                <a:gd name="T23" fmla="*/ 0 h 33"/>
                <a:gd name="T24" fmla="*/ 44 w 48"/>
                <a:gd name="T25" fmla="*/ 0 h 33"/>
                <a:gd name="T26" fmla="*/ 48 w 48"/>
                <a:gd name="T27" fmla="*/ 3 h 33"/>
                <a:gd name="T28" fmla="*/ 25 w 48"/>
                <a:gd name="T29" fmla="*/ 30 h 33"/>
                <a:gd name="T30" fmla="*/ 25 w 48"/>
                <a:gd name="T31" fmla="*/ 30 h 33"/>
                <a:gd name="T32" fmla="*/ 13 w 48"/>
                <a:gd name="T33" fmla="*/ 33 h 33"/>
                <a:gd name="T34" fmla="*/ 13 w 48"/>
                <a:gd name="T35" fmla="*/ 33 h 33"/>
                <a:gd name="T36" fmla="*/ 0 w 48"/>
                <a:gd name="T37" fmla="*/ 3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8" h="33">
                  <a:moveTo>
                    <a:pt x="0" y="30"/>
                  </a:moveTo>
                  <a:cubicBezTo>
                    <a:pt x="0" y="30"/>
                    <a:pt x="0" y="30"/>
                    <a:pt x="0" y="30"/>
                  </a:cubicBezTo>
                  <a:cubicBezTo>
                    <a:pt x="2" y="26"/>
                    <a:pt x="2" y="26"/>
                    <a:pt x="2" y="26"/>
                  </a:cubicBezTo>
                  <a:cubicBezTo>
                    <a:pt x="2" y="26"/>
                    <a:pt x="3" y="27"/>
                    <a:pt x="5" y="28"/>
                  </a:cubicBezTo>
                  <a:cubicBezTo>
                    <a:pt x="5" y="28"/>
                    <a:pt x="5" y="28"/>
                    <a:pt x="5" y="28"/>
                  </a:cubicBezTo>
                  <a:cubicBezTo>
                    <a:pt x="7" y="28"/>
                    <a:pt x="10" y="29"/>
                    <a:pt x="13" y="29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7" y="29"/>
                    <a:pt x="20" y="28"/>
                    <a:pt x="23" y="26"/>
                  </a:cubicBezTo>
                  <a:cubicBezTo>
                    <a:pt x="23" y="26"/>
                    <a:pt x="23" y="26"/>
                    <a:pt x="23" y="26"/>
                  </a:cubicBezTo>
                  <a:cubicBezTo>
                    <a:pt x="27" y="23"/>
                    <a:pt x="33" y="17"/>
                    <a:pt x="37" y="11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41" y="5"/>
                    <a:pt x="44" y="0"/>
                    <a:pt x="44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8" y="3"/>
                    <a:pt x="35" y="22"/>
                    <a:pt x="25" y="30"/>
                  </a:cubicBezTo>
                  <a:cubicBezTo>
                    <a:pt x="25" y="30"/>
                    <a:pt x="25" y="30"/>
                    <a:pt x="25" y="30"/>
                  </a:cubicBezTo>
                  <a:cubicBezTo>
                    <a:pt x="21" y="32"/>
                    <a:pt x="17" y="33"/>
                    <a:pt x="13" y="33"/>
                  </a:cubicBezTo>
                  <a:cubicBezTo>
                    <a:pt x="13" y="33"/>
                    <a:pt x="13" y="33"/>
                    <a:pt x="13" y="33"/>
                  </a:cubicBezTo>
                  <a:cubicBezTo>
                    <a:pt x="6" y="33"/>
                    <a:pt x="0" y="30"/>
                    <a:pt x="0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FF66FF"/>
                </a:solidFill>
              </a:endParaRPr>
            </a:p>
          </p:txBody>
        </p:sp>
        <p:sp>
          <p:nvSpPr>
            <p:cNvPr id="37" name="Freeform 1847"/>
            <p:cNvSpPr>
              <a:spLocks noEditPoints="1"/>
            </p:cNvSpPr>
            <p:nvPr/>
          </p:nvSpPr>
          <p:spPr bwMode="auto">
            <a:xfrm>
              <a:off x="7410452" y="5586413"/>
              <a:ext cx="92075" cy="65088"/>
            </a:xfrm>
            <a:custGeom>
              <a:avLst/>
              <a:gdLst>
                <a:gd name="T0" fmla="*/ 1 w 53"/>
                <a:gd name="T1" fmla="*/ 33 h 37"/>
                <a:gd name="T2" fmla="*/ 0 w 53"/>
                <a:gd name="T3" fmla="*/ 31 h 37"/>
                <a:gd name="T4" fmla="*/ 2 w 53"/>
                <a:gd name="T5" fmla="*/ 27 h 37"/>
                <a:gd name="T6" fmla="*/ 4 w 53"/>
                <a:gd name="T7" fmla="*/ 26 h 37"/>
                <a:gd name="T8" fmla="*/ 4 w 53"/>
                <a:gd name="T9" fmla="*/ 26 h 37"/>
                <a:gd name="T10" fmla="*/ 4 w 53"/>
                <a:gd name="T11" fmla="*/ 26 h 37"/>
                <a:gd name="T12" fmla="*/ 4 w 53"/>
                <a:gd name="T13" fmla="*/ 26 h 37"/>
                <a:gd name="T14" fmla="*/ 5 w 53"/>
                <a:gd name="T15" fmla="*/ 26 h 37"/>
                <a:gd name="T16" fmla="*/ 5 w 53"/>
                <a:gd name="T17" fmla="*/ 26 h 37"/>
                <a:gd name="T18" fmla="*/ 5 w 53"/>
                <a:gd name="T19" fmla="*/ 27 h 37"/>
                <a:gd name="T20" fmla="*/ 8 w 53"/>
                <a:gd name="T21" fmla="*/ 28 h 37"/>
                <a:gd name="T22" fmla="*/ 15 w 53"/>
                <a:gd name="T23" fmla="*/ 29 h 37"/>
                <a:gd name="T24" fmla="*/ 15 w 53"/>
                <a:gd name="T25" fmla="*/ 29 h 37"/>
                <a:gd name="T26" fmla="*/ 16 w 53"/>
                <a:gd name="T27" fmla="*/ 29 h 37"/>
                <a:gd name="T28" fmla="*/ 24 w 53"/>
                <a:gd name="T29" fmla="*/ 27 h 37"/>
                <a:gd name="T30" fmla="*/ 37 w 53"/>
                <a:gd name="T31" fmla="*/ 12 h 37"/>
                <a:gd name="T32" fmla="*/ 45 w 53"/>
                <a:gd name="T33" fmla="*/ 1 h 37"/>
                <a:gd name="T34" fmla="*/ 45 w 53"/>
                <a:gd name="T35" fmla="*/ 1 h 37"/>
                <a:gd name="T36" fmla="*/ 53 w 53"/>
                <a:gd name="T37" fmla="*/ 4 h 37"/>
                <a:gd name="T38" fmla="*/ 51 w 53"/>
                <a:gd name="T39" fmla="*/ 6 h 37"/>
                <a:gd name="T40" fmla="*/ 51 w 53"/>
                <a:gd name="T41" fmla="*/ 7 h 37"/>
                <a:gd name="T42" fmla="*/ 49 w 53"/>
                <a:gd name="T43" fmla="*/ 9 h 37"/>
                <a:gd name="T44" fmla="*/ 44 w 53"/>
                <a:gd name="T45" fmla="*/ 17 h 37"/>
                <a:gd name="T46" fmla="*/ 28 w 53"/>
                <a:gd name="T47" fmla="*/ 33 h 37"/>
                <a:gd name="T48" fmla="*/ 15 w 53"/>
                <a:gd name="T49" fmla="*/ 37 h 37"/>
                <a:gd name="T50" fmla="*/ 1 w 53"/>
                <a:gd name="T51" fmla="*/ 34 h 37"/>
                <a:gd name="T52" fmla="*/ 2 w 53"/>
                <a:gd name="T53" fmla="*/ 32 h 37"/>
                <a:gd name="T54" fmla="*/ 15 w 53"/>
                <a:gd name="T55" fmla="*/ 33 h 37"/>
                <a:gd name="T56" fmla="*/ 22 w 53"/>
                <a:gd name="T57" fmla="*/ 32 h 37"/>
                <a:gd name="T58" fmla="*/ 15 w 53"/>
                <a:gd name="T59" fmla="*/ 33 h 37"/>
                <a:gd name="T60" fmla="*/ 15 w 53"/>
                <a:gd name="T61" fmla="*/ 33 h 37"/>
                <a:gd name="T62" fmla="*/ 14 w 53"/>
                <a:gd name="T63" fmla="*/ 33 h 37"/>
                <a:gd name="T64" fmla="*/ 11 w 53"/>
                <a:gd name="T65" fmla="*/ 32 h 37"/>
                <a:gd name="T66" fmla="*/ 7 w 53"/>
                <a:gd name="T67" fmla="*/ 31 h 37"/>
                <a:gd name="T68" fmla="*/ 5 w 53"/>
                <a:gd name="T69" fmla="*/ 31 h 37"/>
                <a:gd name="T70" fmla="*/ 11 w 53"/>
                <a:gd name="T71" fmla="*/ 32 h 37"/>
                <a:gd name="T72" fmla="*/ 22 w 53"/>
                <a:gd name="T73" fmla="*/ 32 h 37"/>
                <a:gd name="T74" fmla="*/ 22 w 53"/>
                <a:gd name="T75" fmla="*/ 32 h 37"/>
                <a:gd name="T76" fmla="*/ 3 w 53"/>
                <a:gd name="T77" fmla="*/ 30 h 37"/>
                <a:gd name="T78" fmla="*/ 3 w 53"/>
                <a:gd name="T79" fmla="*/ 30 h 37"/>
                <a:gd name="T80" fmla="*/ 3 w 53"/>
                <a:gd name="T81" fmla="*/ 30 h 37"/>
                <a:gd name="T82" fmla="*/ 3 w 53"/>
                <a:gd name="T83" fmla="*/ 30 h 37"/>
                <a:gd name="T84" fmla="*/ 2 w 53"/>
                <a:gd name="T85" fmla="*/ 29 h 37"/>
                <a:gd name="T86" fmla="*/ 2 w 53"/>
                <a:gd name="T87" fmla="*/ 29 h 37"/>
                <a:gd name="T88" fmla="*/ 41 w 53"/>
                <a:gd name="T89" fmla="*/ 14 h 37"/>
                <a:gd name="T90" fmla="*/ 39 w 53"/>
                <a:gd name="T91" fmla="*/ 17 h 37"/>
                <a:gd name="T92" fmla="*/ 46 w 53"/>
                <a:gd name="T93" fmla="*/ 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3" h="37">
                  <a:moveTo>
                    <a:pt x="1" y="34"/>
                  </a:moveTo>
                  <a:cubicBezTo>
                    <a:pt x="1" y="33"/>
                    <a:pt x="1" y="33"/>
                    <a:pt x="1" y="33"/>
                  </a:cubicBezTo>
                  <a:cubicBezTo>
                    <a:pt x="1" y="31"/>
                    <a:pt x="1" y="31"/>
                    <a:pt x="1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2" y="27"/>
                    <a:pt x="2" y="27"/>
                    <a:pt x="2" y="27"/>
                  </a:cubicBezTo>
                  <a:cubicBezTo>
                    <a:pt x="2" y="27"/>
                    <a:pt x="2" y="27"/>
                    <a:pt x="2" y="27"/>
                  </a:cubicBezTo>
                  <a:cubicBezTo>
                    <a:pt x="2" y="27"/>
                    <a:pt x="2" y="27"/>
                    <a:pt x="2" y="27"/>
                  </a:cubicBezTo>
                  <a:cubicBezTo>
                    <a:pt x="3" y="26"/>
                    <a:pt x="3" y="26"/>
                    <a:pt x="4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4" y="26"/>
                    <a:pt x="4" y="26"/>
                    <a:pt x="5" y="26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5" y="26"/>
                    <a:pt x="5" y="27"/>
                    <a:pt x="5" y="27"/>
                  </a:cubicBezTo>
                  <a:cubicBezTo>
                    <a:pt x="5" y="27"/>
                    <a:pt x="5" y="27"/>
                    <a:pt x="5" y="27"/>
                  </a:cubicBezTo>
                  <a:cubicBezTo>
                    <a:pt x="6" y="27"/>
                    <a:pt x="7" y="27"/>
                    <a:pt x="8" y="28"/>
                  </a:cubicBezTo>
                  <a:cubicBezTo>
                    <a:pt x="8" y="28"/>
                    <a:pt x="8" y="28"/>
                    <a:pt x="8" y="28"/>
                  </a:cubicBezTo>
                  <a:cubicBezTo>
                    <a:pt x="10" y="28"/>
                    <a:pt x="13" y="29"/>
                    <a:pt x="15" y="29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5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8" y="29"/>
                    <a:pt x="21" y="28"/>
                    <a:pt x="24" y="27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8" y="24"/>
                    <a:pt x="33" y="17"/>
                    <a:pt x="37" y="12"/>
                  </a:cubicBezTo>
                  <a:cubicBezTo>
                    <a:pt x="37" y="12"/>
                    <a:pt x="37" y="12"/>
                    <a:pt x="37" y="12"/>
                  </a:cubicBezTo>
                  <a:cubicBezTo>
                    <a:pt x="42" y="6"/>
                    <a:pt x="45" y="1"/>
                    <a:pt x="45" y="1"/>
                  </a:cubicBezTo>
                  <a:cubicBezTo>
                    <a:pt x="45" y="1"/>
                    <a:pt x="45" y="1"/>
                    <a:pt x="45" y="1"/>
                  </a:cubicBezTo>
                  <a:cubicBezTo>
                    <a:pt x="45" y="1"/>
                    <a:pt x="45" y="1"/>
                    <a:pt x="45" y="1"/>
                  </a:cubicBezTo>
                  <a:cubicBezTo>
                    <a:pt x="45" y="1"/>
                    <a:pt x="45" y="1"/>
                    <a:pt x="45" y="1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53" y="4"/>
                    <a:pt x="53" y="4"/>
                    <a:pt x="53" y="4"/>
                  </a:cubicBezTo>
                  <a:cubicBezTo>
                    <a:pt x="51" y="6"/>
                    <a:pt x="51" y="6"/>
                    <a:pt x="51" y="6"/>
                  </a:cubicBezTo>
                  <a:cubicBezTo>
                    <a:pt x="51" y="6"/>
                    <a:pt x="51" y="6"/>
                    <a:pt x="51" y="6"/>
                  </a:cubicBezTo>
                  <a:cubicBezTo>
                    <a:pt x="51" y="6"/>
                    <a:pt x="51" y="6"/>
                    <a:pt x="51" y="6"/>
                  </a:cubicBezTo>
                  <a:cubicBezTo>
                    <a:pt x="51" y="6"/>
                    <a:pt x="51" y="6"/>
                    <a:pt x="51" y="7"/>
                  </a:cubicBezTo>
                  <a:cubicBezTo>
                    <a:pt x="51" y="7"/>
                    <a:pt x="51" y="7"/>
                    <a:pt x="51" y="7"/>
                  </a:cubicBezTo>
                  <a:cubicBezTo>
                    <a:pt x="50" y="7"/>
                    <a:pt x="50" y="8"/>
                    <a:pt x="49" y="9"/>
                  </a:cubicBezTo>
                  <a:cubicBezTo>
                    <a:pt x="49" y="9"/>
                    <a:pt x="49" y="9"/>
                    <a:pt x="49" y="9"/>
                  </a:cubicBezTo>
                  <a:cubicBezTo>
                    <a:pt x="48" y="11"/>
                    <a:pt x="46" y="14"/>
                    <a:pt x="44" y="17"/>
                  </a:cubicBezTo>
                  <a:cubicBezTo>
                    <a:pt x="44" y="17"/>
                    <a:pt x="44" y="17"/>
                    <a:pt x="44" y="17"/>
                  </a:cubicBezTo>
                  <a:cubicBezTo>
                    <a:pt x="39" y="22"/>
                    <a:pt x="34" y="29"/>
                    <a:pt x="28" y="33"/>
                  </a:cubicBezTo>
                  <a:cubicBezTo>
                    <a:pt x="28" y="33"/>
                    <a:pt x="28" y="33"/>
                    <a:pt x="28" y="33"/>
                  </a:cubicBezTo>
                  <a:cubicBezTo>
                    <a:pt x="24" y="36"/>
                    <a:pt x="19" y="37"/>
                    <a:pt x="15" y="37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8" y="37"/>
                    <a:pt x="2" y="34"/>
                    <a:pt x="1" y="34"/>
                  </a:cubicBezTo>
                  <a:close/>
                  <a:moveTo>
                    <a:pt x="1" y="34"/>
                  </a:moveTo>
                  <a:cubicBezTo>
                    <a:pt x="2" y="32"/>
                    <a:pt x="2" y="32"/>
                    <a:pt x="2" y="32"/>
                  </a:cubicBezTo>
                  <a:cubicBezTo>
                    <a:pt x="1" y="34"/>
                    <a:pt x="1" y="34"/>
                    <a:pt x="1" y="34"/>
                  </a:cubicBezTo>
                  <a:close/>
                  <a:moveTo>
                    <a:pt x="15" y="33"/>
                  </a:moveTo>
                  <a:cubicBezTo>
                    <a:pt x="17" y="33"/>
                    <a:pt x="20" y="33"/>
                    <a:pt x="22" y="32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20" y="33"/>
                    <a:pt x="17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5" y="33"/>
                    <a:pt x="15" y="33"/>
                    <a:pt x="15" y="33"/>
                  </a:cubicBezTo>
                  <a:close/>
                  <a:moveTo>
                    <a:pt x="11" y="32"/>
                  </a:moveTo>
                  <a:cubicBezTo>
                    <a:pt x="9" y="32"/>
                    <a:pt x="8" y="32"/>
                    <a:pt x="7" y="31"/>
                  </a:cubicBezTo>
                  <a:cubicBezTo>
                    <a:pt x="7" y="31"/>
                    <a:pt x="7" y="31"/>
                    <a:pt x="7" y="31"/>
                  </a:cubicBezTo>
                  <a:cubicBezTo>
                    <a:pt x="6" y="31"/>
                    <a:pt x="5" y="31"/>
                    <a:pt x="5" y="31"/>
                  </a:cubicBezTo>
                  <a:cubicBezTo>
                    <a:pt x="5" y="31"/>
                    <a:pt x="5" y="31"/>
                    <a:pt x="5" y="31"/>
                  </a:cubicBezTo>
                  <a:cubicBezTo>
                    <a:pt x="5" y="31"/>
                    <a:pt x="5" y="31"/>
                    <a:pt x="5" y="31"/>
                  </a:cubicBezTo>
                  <a:cubicBezTo>
                    <a:pt x="6" y="31"/>
                    <a:pt x="8" y="32"/>
                    <a:pt x="11" y="32"/>
                  </a:cubicBezTo>
                  <a:close/>
                  <a:moveTo>
                    <a:pt x="22" y="32"/>
                  </a:moveTo>
                  <a:cubicBezTo>
                    <a:pt x="22" y="32"/>
                    <a:pt x="22" y="32"/>
                    <a:pt x="22" y="32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22" y="32"/>
                    <a:pt x="22" y="32"/>
                    <a:pt x="22" y="32"/>
                  </a:cubicBezTo>
                  <a:close/>
                  <a:moveTo>
                    <a:pt x="3" y="30"/>
                  </a:moveTo>
                  <a:cubicBezTo>
                    <a:pt x="3" y="30"/>
                    <a:pt x="3" y="30"/>
                    <a:pt x="3" y="30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3" y="30"/>
                    <a:pt x="3" y="30"/>
                    <a:pt x="3" y="30"/>
                  </a:cubicBezTo>
                  <a:close/>
                  <a:moveTo>
                    <a:pt x="2" y="29"/>
                  </a:moveTo>
                  <a:cubicBezTo>
                    <a:pt x="2" y="29"/>
                    <a:pt x="2" y="29"/>
                    <a:pt x="2" y="29"/>
                  </a:cubicBezTo>
                  <a:cubicBezTo>
                    <a:pt x="2" y="29"/>
                    <a:pt x="2" y="29"/>
                    <a:pt x="2" y="29"/>
                  </a:cubicBezTo>
                  <a:cubicBezTo>
                    <a:pt x="2" y="29"/>
                    <a:pt x="2" y="29"/>
                    <a:pt x="2" y="29"/>
                  </a:cubicBezTo>
                  <a:close/>
                  <a:moveTo>
                    <a:pt x="41" y="14"/>
                  </a:moveTo>
                  <a:cubicBezTo>
                    <a:pt x="40" y="15"/>
                    <a:pt x="39" y="16"/>
                    <a:pt x="39" y="17"/>
                  </a:cubicBezTo>
                  <a:cubicBezTo>
                    <a:pt x="39" y="17"/>
                    <a:pt x="39" y="17"/>
                    <a:pt x="39" y="17"/>
                  </a:cubicBezTo>
                  <a:cubicBezTo>
                    <a:pt x="41" y="13"/>
                    <a:pt x="44" y="10"/>
                    <a:pt x="46" y="7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4" y="9"/>
                    <a:pt x="43" y="11"/>
                    <a:pt x="41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FF66FF"/>
                </a:solidFill>
              </a:endParaRPr>
            </a:p>
          </p:txBody>
        </p:sp>
        <p:sp>
          <p:nvSpPr>
            <p:cNvPr id="38" name="Freeform 1848"/>
            <p:cNvSpPr/>
            <p:nvPr/>
          </p:nvSpPr>
          <p:spPr bwMode="auto">
            <a:xfrm>
              <a:off x="7483477" y="5580063"/>
              <a:ext cx="17463" cy="15875"/>
            </a:xfrm>
            <a:custGeom>
              <a:avLst/>
              <a:gdLst>
                <a:gd name="T0" fmla="*/ 0 w 11"/>
                <a:gd name="T1" fmla="*/ 3 h 10"/>
                <a:gd name="T2" fmla="*/ 3 w 11"/>
                <a:gd name="T3" fmla="*/ 0 h 10"/>
                <a:gd name="T4" fmla="*/ 11 w 11"/>
                <a:gd name="T5" fmla="*/ 6 h 10"/>
                <a:gd name="T6" fmla="*/ 8 w 11"/>
                <a:gd name="T7" fmla="*/ 10 h 10"/>
                <a:gd name="T8" fmla="*/ 0 w 11"/>
                <a:gd name="T9" fmla="*/ 3 h 10"/>
                <a:gd name="T10" fmla="*/ 0 w 11"/>
                <a:gd name="T11" fmla="*/ 3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10">
                  <a:moveTo>
                    <a:pt x="0" y="3"/>
                  </a:moveTo>
                  <a:lnTo>
                    <a:pt x="3" y="0"/>
                  </a:lnTo>
                  <a:lnTo>
                    <a:pt x="11" y="6"/>
                  </a:lnTo>
                  <a:lnTo>
                    <a:pt x="8" y="10"/>
                  </a:lnTo>
                  <a:lnTo>
                    <a:pt x="0" y="3"/>
                  </a:lnTo>
                  <a:lnTo>
                    <a:pt x="0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FF66FF"/>
                </a:solidFill>
              </a:endParaRPr>
            </a:p>
          </p:txBody>
        </p:sp>
        <p:sp>
          <p:nvSpPr>
            <p:cNvPr id="39" name="Freeform 1849"/>
            <p:cNvSpPr>
              <a:spLocks noEditPoints="1"/>
            </p:cNvSpPr>
            <p:nvPr/>
          </p:nvSpPr>
          <p:spPr bwMode="auto">
            <a:xfrm>
              <a:off x="7478714" y="5575301"/>
              <a:ext cx="26988" cy="25400"/>
            </a:xfrm>
            <a:custGeom>
              <a:avLst/>
              <a:gdLst>
                <a:gd name="T0" fmla="*/ 2 w 17"/>
                <a:gd name="T1" fmla="*/ 7 h 16"/>
                <a:gd name="T2" fmla="*/ 3 w 17"/>
                <a:gd name="T3" fmla="*/ 6 h 16"/>
                <a:gd name="T4" fmla="*/ 5 w 17"/>
                <a:gd name="T5" fmla="*/ 7 h 16"/>
                <a:gd name="T6" fmla="*/ 3 w 17"/>
                <a:gd name="T7" fmla="*/ 6 h 16"/>
                <a:gd name="T8" fmla="*/ 2 w 17"/>
                <a:gd name="T9" fmla="*/ 7 h 16"/>
                <a:gd name="T10" fmla="*/ 0 w 17"/>
                <a:gd name="T11" fmla="*/ 6 h 16"/>
                <a:gd name="T12" fmla="*/ 6 w 17"/>
                <a:gd name="T13" fmla="*/ 0 h 16"/>
                <a:gd name="T14" fmla="*/ 17 w 17"/>
                <a:gd name="T15" fmla="*/ 9 h 16"/>
                <a:gd name="T16" fmla="*/ 11 w 17"/>
                <a:gd name="T17" fmla="*/ 16 h 16"/>
                <a:gd name="T18" fmla="*/ 2 w 17"/>
                <a:gd name="T19" fmla="*/ 7 h 16"/>
                <a:gd name="T20" fmla="*/ 2 w 17"/>
                <a:gd name="T21" fmla="*/ 7 h 16"/>
                <a:gd name="T22" fmla="*/ 11 w 17"/>
                <a:gd name="T23" fmla="*/ 11 h 16"/>
                <a:gd name="T24" fmla="*/ 11 w 17"/>
                <a:gd name="T25" fmla="*/ 11 h 16"/>
                <a:gd name="T26" fmla="*/ 8 w 17"/>
                <a:gd name="T27" fmla="*/ 6 h 16"/>
                <a:gd name="T28" fmla="*/ 11 w 17"/>
                <a:gd name="T29" fmla="*/ 11 h 16"/>
                <a:gd name="T30" fmla="*/ 11 w 17"/>
                <a:gd name="T31" fmla="*/ 1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7" h="16">
                  <a:moveTo>
                    <a:pt x="2" y="7"/>
                  </a:moveTo>
                  <a:lnTo>
                    <a:pt x="3" y="6"/>
                  </a:lnTo>
                  <a:lnTo>
                    <a:pt x="5" y="7"/>
                  </a:lnTo>
                  <a:lnTo>
                    <a:pt x="3" y="6"/>
                  </a:lnTo>
                  <a:lnTo>
                    <a:pt x="2" y="7"/>
                  </a:lnTo>
                  <a:lnTo>
                    <a:pt x="0" y="6"/>
                  </a:lnTo>
                  <a:lnTo>
                    <a:pt x="6" y="0"/>
                  </a:lnTo>
                  <a:lnTo>
                    <a:pt x="17" y="9"/>
                  </a:lnTo>
                  <a:lnTo>
                    <a:pt x="11" y="16"/>
                  </a:lnTo>
                  <a:lnTo>
                    <a:pt x="2" y="7"/>
                  </a:lnTo>
                  <a:lnTo>
                    <a:pt x="2" y="7"/>
                  </a:lnTo>
                  <a:close/>
                  <a:moveTo>
                    <a:pt x="11" y="11"/>
                  </a:moveTo>
                  <a:lnTo>
                    <a:pt x="11" y="11"/>
                  </a:lnTo>
                  <a:lnTo>
                    <a:pt x="8" y="6"/>
                  </a:lnTo>
                  <a:lnTo>
                    <a:pt x="11" y="11"/>
                  </a:lnTo>
                  <a:lnTo>
                    <a:pt x="11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FF66FF"/>
                </a:solidFill>
              </a:endParaRPr>
            </a:p>
          </p:txBody>
        </p:sp>
        <p:sp>
          <p:nvSpPr>
            <p:cNvPr id="40" name="Freeform 1850"/>
            <p:cNvSpPr/>
            <p:nvPr/>
          </p:nvSpPr>
          <p:spPr bwMode="auto">
            <a:xfrm>
              <a:off x="7410452" y="5438776"/>
              <a:ext cx="36513" cy="58738"/>
            </a:xfrm>
            <a:custGeom>
              <a:avLst/>
              <a:gdLst>
                <a:gd name="T0" fmla="*/ 10 w 21"/>
                <a:gd name="T1" fmla="*/ 29 h 34"/>
                <a:gd name="T2" fmla="*/ 0 w 21"/>
                <a:gd name="T3" fmla="*/ 15 h 34"/>
                <a:gd name="T4" fmla="*/ 0 w 21"/>
                <a:gd name="T5" fmla="*/ 15 h 34"/>
                <a:gd name="T6" fmla="*/ 1 w 21"/>
                <a:gd name="T7" fmla="*/ 9 h 34"/>
                <a:gd name="T8" fmla="*/ 1 w 21"/>
                <a:gd name="T9" fmla="*/ 9 h 34"/>
                <a:gd name="T10" fmla="*/ 5 w 21"/>
                <a:gd name="T11" fmla="*/ 2 h 34"/>
                <a:gd name="T12" fmla="*/ 5 w 21"/>
                <a:gd name="T13" fmla="*/ 2 h 34"/>
                <a:gd name="T14" fmla="*/ 7 w 21"/>
                <a:gd name="T15" fmla="*/ 0 h 34"/>
                <a:gd name="T16" fmla="*/ 7 w 21"/>
                <a:gd name="T17" fmla="*/ 0 h 34"/>
                <a:gd name="T18" fmla="*/ 9 w 21"/>
                <a:gd name="T19" fmla="*/ 0 h 34"/>
                <a:gd name="T20" fmla="*/ 9 w 21"/>
                <a:gd name="T21" fmla="*/ 0 h 34"/>
                <a:gd name="T22" fmla="*/ 10 w 21"/>
                <a:gd name="T23" fmla="*/ 0 h 34"/>
                <a:gd name="T24" fmla="*/ 10 w 21"/>
                <a:gd name="T25" fmla="*/ 0 h 34"/>
                <a:gd name="T26" fmla="*/ 11 w 21"/>
                <a:gd name="T27" fmla="*/ 0 h 34"/>
                <a:gd name="T28" fmla="*/ 11 w 21"/>
                <a:gd name="T29" fmla="*/ 0 h 34"/>
                <a:gd name="T30" fmla="*/ 17 w 21"/>
                <a:gd name="T31" fmla="*/ 0 h 34"/>
                <a:gd name="T32" fmla="*/ 17 w 21"/>
                <a:gd name="T33" fmla="*/ 4 h 34"/>
                <a:gd name="T34" fmla="*/ 11 w 21"/>
                <a:gd name="T35" fmla="*/ 4 h 34"/>
                <a:gd name="T36" fmla="*/ 10 w 21"/>
                <a:gd name="T37" fmla="*/ 4 h 34"/>
                <a:gd name="T38" fmla="*/ 10 w 21"/>
                <a:gd name="T39" fmla="*/ 4 h 34"/>
                <a:gd name="T40" fmla="*/ 8 w 21"/>
                <a:gd name="T41" fmla="*/ 4 h 34"/>
                <a:gd name="T42" fmla="*/ 8 w 21"/>
                <a:gd name="T43" fmla="*/ 4 h 34"/>
                <a:gd name="T44" fmla="*/ 8 w 21"/>
                <a:gd name="T45" fmla="*/ 4 h 34"/>
                <a:gd name="T46" fmla="*/ 8 w 21"/>
                <a:gd name="T47" fmla="*/ 4 h 34"/>
                <a:gd name="T48" fmla="*/ 4 w 21"/>
                <a:gd name="T49" fmla="*/ 11 h 34"/>
                <a:gd name="T50" fmla="*/ 4 w 21"/>
                <a:gd name="T51" fmla="*/ 11 h 34"/>
                <a:gd name="T52" fmla="*/ 4 w 21"/>
                <a:gd name="T53" fmla="*/ 15 h 34"/>
                <a:gd name="T54" fmla="*/ 4 w 21"/>
                <a:gd name="T55" fmla="*/ 15 h 34"/>
                <a:gd name="T56" fmla="*/ 12 w 21"/>
                <a:gd name="T57" fmla="*/ 26 h 34"/>
                <a:gd name="T58" fmla="*/ 12 w 21"/>
                <a:gd name="T59" fmla="*/ 26 h 34"/>
                <a:gd name="T60" fmla="*/ 21 w 21"/>
                <a:gd name="T61" fmla="*/ 30 h 34"/>
                <a:gd name="T62" fmla="*/ 21 w 21"/>
                <a:gd name="T63" fmla="*/ 30 h 34"/>
                <a:gd name="T64" fmla="*/ 19 w 21"/>
                <a:gd name="T65" fmla="*/ 34 h 34"/>
                <a:gd name="T66" fmla="*/ 10 w 21"/>
                <a:gd name="T67" fmla="*/ 29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1" h="34">
                  <a:moveTo>
                    <a:pt x="10" y="29"/>
                  </a:moveTo>
                  <a:cubicBezTo>
                    <a:pt x="5" y="26"/>
                    <a:pt x="0" y="21"/>
                    <a:pt x="0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3"/>
                    <a:pt x="0" y="11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3" y="6"/>
                    <a:pt x="4" y="4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1"/>
                    <a:pt x="5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10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4"/>
                    <a:pt x="10" y="4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0" y="4"/>
                    <a:pt x="9" y="4"/>
                    <a:pt x="8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7" y="5"/>
                    <a:pt x="6" y="8"/>
                    <a:pt x="4" y="11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12"/>
                    <a:pt x="4" y="13"/>
                    <a:pt x="4" y="15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3" y="18"/>
                    <a:pt x="7" y="23"/>
                    <a:pt x="12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6" y="29"/>
                    <a:pt x="21" y="30"/>
                    <a:pt x="21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19" y="34"/>
                    <a:pt x="14" y="32"/>
                    <a:pt x="10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FF66FF"/>
                </a:solidFill>
              </a:endParaRPr>
            </a:p>
          </p:txBody>
        </p:sp>
        <p:sp>
          <p:nvSpPr>
            <p:cNvPr id="41" name="Freeform 1851"/>
            <p:cNvSpPr>
              <a:spLocks noEditPoints="1"/>
            </p:cNvSpPr>
            <p:nvPr/>
          </p:nvSpPr>
          <p:spPr bwMode="auto">
            <a:xfrm>
              <a:off x="7405689" y="5435601"/>
              <a:ext cx="44450" cy="68263"/>
            </a:xfrm>
            <a:custGeom>
              <a:avLst/>
              <a:gdLst>
                <a:gd name="T0" fmla="*/ 11 w 26"/>
                <a:gd name="T1" fmla="*/ 33 h 39"/>
                <a:gd name="T2" fmla="*/ 13 w 26"/>
                <a:gd name="T3" fmla="*/ 31 h 39"/>
                <a:gd name="T4" fmla="*/ 1 w 26"/>
                <a:gd name="T5" fmla="*/ 17 h 39"/>
                <a:gd name="T6" fmla="*/ 2 w 26"/>
                <a:gd name="T7" fmla="*/ 10 h 39"/>
                <a:gd name="T8" fmla="*/ 6 w 26"/>
                <a:gd name="T9" fmla="*/ 3 h 39"/>
                <a:gd name="T10" fmla="*/ 6 w 26"/>
                <a:gd name="T11" fmla="*/ 3 h 39"/>
                <a:gd name="T12" fmla="*/ 7 w 26"/>
                <a:gd name="T13" fmla="*/ 2 h 39"/>
                <a:gd name="T14" fmla="*/ 10 w 26"/>
                <a:gd name="T15" fmla="*/ 0 h 39"/>
                <a:gd name="T16" fmla="*/ 10 w 26"/>
                <a:gd name="T17" fmla="*/ 0 h 39"/>
                <a:gd name="T18" fmla="*/ 13 w 26"/>
                <a:gd name="T19" fmla="*/ 0 h 39"/>
                <a:gd name="T20" fmla="*/ 13 w 26"/>
                <a:gd name="T21" fmla="*/ 0 h 39"/>
                <a:gd name="T22" fmla="*/ 14 w 26"/>
                <a:gd name="T23" fmla="*/ 0 h 39"/>
                <a:gd name="T24" fmla="*/ 14 w 26"/>
                <a:gd name="T25" fmla="*/ 0 h 39"/>
                <a:gd name="T26" fmla="*/ 22 w 26"/>
                <a:gd name="T27" fmla="*/ 0 h 39"/>
                <a:gd name="T28" fmla="*/ 14 w 26"/>
                <a:gd name="T29" fmla="*/ 8 h 39"/>
                <a:gd name="T30" fmla="*/ 13 w 26"/>
                <a:gd name="T31" fmla="*/ 8 h 39"/>
                <a:gd name="T32" fmla="*/ 13 w 26"/>
                <a:gd name="T33" fmla="*/ 8 h 39"/>
                <a:gd name="T34" fmla="*/ 12 w 26"/>
                <a:gd name="T35" fmla="*/ 8 h 39"/>
                <a:gd name="T36" fmla="*/ 9 w 26"/>
                <a:gd name="T37" fmla="*/ 14 h 39"/>
                <a:gd name="T38" fmla="*/ 8 w 26"/>
                <a:gd name="T39" fmla="*/ 17 h 39"/>
                <a:gd name="T40" fmla="*/ 16 w 26"/>
                <a:gd name="T41" fmla="*/ 26 h 39"/>
                <a:gd name="T42" fmla="*/ 25 w 26"/>
                <a:gd name="T43" fmla="*/ 31 h 39"/>
                <a:gd name="T44" fmla="*/ 25 w 26"/>
                <a:gd name="T45" fmla="*/ 31 h 39"/>
                <a:gd name="T46" fmla="*/ 26 w 26"/>
                <a:gd name="T47" fmla="*/ 32 h 39"/>
                <a:gd name="T48" fmla="*/ 21 w 26"/>
                <a:gd name="T49" fmla="*/ 38 h 39"/>
                <a:gd name="T50" fmla="*/ 12 w 26"/>
                <a:gd name="T51" fmla="*/ 28 h 39"/>
                <a:gd name="T52" fmla="*/ 14 w 26"/>
                <a:gd name="T53" fmla="*/ 29 h 39"/>
                <a:gd name="T54" fmla="*/ 12 w 26"/>
                <a:gd name="T55" fmla="*/ 28 h 39"/>
                <a:gd name="T56" fmla="*/ 12 w 26"/>
                <a:gd name="T57" fmla="*/ 28 h 39"/>
                <a:gd name="T58" fmla="*/ 5 w 26"/>
                <a:gd name="T59" fmla="*/ 13 h 39"/>
                <a:gd name="T60" fmla="*/ 6 w 26"/>
                <a:gd name="T61" fmla="*/ 12 h 39"/>
                <a:gd name="T62" fmla="*/ 9 w 26"/>
                <a:gd name="T63" fmla="*/ 5 h 39"/>
                <a:gd name="T64" fmla="*/ 9 w 26"/>
                <a:gd name="T65" fmla="*/ 5 h 39"/>
                <a:gd name="T66" fmla="*/ 6 w 26"/>
                <a:gd name="T67" fmla="*/ 12 h 39"/>
                <a:gd name="T68" fmla="*/ 18 w 26"/>
                <a:gd name="T69" fmla="*/ 4 h 39"/>
                <a:gd name="T70" fmla="*/ 14 w 26"/>
                <a:gd name="T71" fmla="*/ 4 h 39"/>
                <a:gd name="T72" fmla="*/ 13 w 26"/>
                <a:gd name="T73" fmla="*/ 4 h 39"/>
                <a:gd name="T74" fmla="*/ 12 w 26"/>
                <a:gd name="T75" fmla="*/ 4 h 39"/>
                <a:gd name="T76" fmla="*/ 13 w 26"/>
                <a:gd name="T77" fmla="*/ 4 h 39"/>
                <a:gd name="T78" fmla="*/ 11 w 26"/>
                <a:gd name="T79" fmla="*/ 4 h 39"/>
                <a:gd name="T80" fmla="*/ 11 w 26"/>
                <a:gd name="T81" fmla="*/ 4 h 39"/>
                <a:gd name="T82" fmla="*/ 11 w 26"/>
                <a:gd name="T83" fmla="*/ 4 h 39"/>
                <a:gd name="T84" fmla="*/ 11 w 26"/>
                <a:gd name="T85" fmla="*/ 4 h 39"/>
                <a:gd name="T86" fmla="*/ 11 w 26"/>
                <a:gd name="T87" fmla="*/ 4 h 39"/>
                <a:gd name="T88" fmla="*/ 11 w 26"/>
                <a:gd name="T89" fmla="*/ 4 h 39"/>
                <a:gd name="T90" fmla="*/ 10 w 26"/>
                <a:gd name="T91" fmla="*/ 4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6" h="39">
                  <a:moveTo>
                    <a:pt x="21" y="38"/>
                  </a:moveTo>
                  <a:cubicBezTo>
                    <a:pt x="21" y="38"/>
                    <a:pt x="16" y="36"/>
                    <a:pt x="11" y="33"/>
                  </a:cubicBezTo>
                  <a:cubicBezTo>
                    <a:pt x="11" y="33"/>
                    <a:pt x="11" y="33"/>
                    <a:pt x="11" y="33"/>
                  </a:cubicBezTo>
                  <a:cubicBezTo>
                    <a:pt x="13" y="31"/>
                    <a:pt x="13" y="31"/>
                    <a:pt x="13" y="31"/>
                  </a:cubicBezTo>
                  <a:cubicBezTo>
                    <a:pt x="11" y="33"/>
                    <a:pt x="11" y="33"/>
                    <a:pt x="11" y="33"/>
                  </a:cubicBezTo>
                  <a:cubicBezTo>
                    <a:pt x="7" y="29"/>
                    <a:pt x="1" y="24"/>
                    <a:pt x="1" y="17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0" y="14"/>
                    <a:pt x="1" y="12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4" y="7"/>
                    <a:pt x="5" y="5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3"/>
                    <a:pt x="6" y="3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"/>
                    <a:pt x="8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2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4" y="8"/>
                    <a:pt x="14" y="8"/>
                    <a:pt x="13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3" y="8"/>
                    <a:pt x="13" y="8"/>
                    <a:pt x="12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2" y="10"/>
                    <a:pt x="11" y="12"/>
                    <a:pt x="9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5"/>
                    <a:pt x="9" y="16"/>
                    <a:pt x="8" y="17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19"/>
                    <a:pt x="12" y="23"/>
                    <a:pt x="16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20" y="29"/>
                    <a:pt x="24" y="31"/>
                    <a:pt x="25" y="31"/>
                  </a:cubicBezTo>
                  <a:cubicBezTo>
                    <a:pt x="25" y="31"/>
                    <a:pt x="25" y="31"/>
                    <a:pt x="25" y="31"/>
                  </a:cubicBezTo>
                  <a:cubicBezTo>
                    <a:pt x="25" y="31"/>
                    <a:pt x="25" y="31"/>
                    <a:pt x="25" y="31"/>
                  </a:cubicBezTo>
                  <a:cubicBezTo>
                    <a:pt x="25" y="31"/>
                    <a:pt x="25" y="31"/>
                    <a:pt x="25" y="31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3" y="39"/>
                    <a:pt x="23" y="39"/>
                    <a:pt x="23" y="39"/>
                  </a:cubicBezTo>
                  <a:cubicBezTo>
                    <a:pt x="21" y="38"/>
                    <a:pt x="21" y="38"/>
                    <a:pt x="21" y="38"/>
                  </a:cubicBezTo>
                  <a:close/>
                  <a:moveTo>
                    <a:pt x="14" y="29"/>
                  </a:moveTo>
                  <a:cubicBezTo>
                    <a:pt x="13" y="29"/>
                    <a:pt x="13" y="29"/>
                    <a:pt x="12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3" y="29"/>
                    <a:pt x="13" y="29"/>
                    <a:pt x="14" y="29"/>
                  </a:cubicBezTo>
                  <a:close/>
                  <a:moveTo>
                    <a:pt x="12" y="28"/>
                  </a:moveTo>
                  <a:cubicBezTo>
                    <a:pt x="12" y="28"/>
                    <a:pt x="12" y="28"/>
                    <a:pt x="12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8"/>
                    <a:pt x="12" y="28"/>
                    <a:pt x="12" y="28"/>
                  </a:cubicBezTo>
                  <a:close/>
                  <a:moveTo>
                    <a:pt x="6" y="12"/>
                  </a:moveTo>
                  <a:cubicBezTo>
                    <a:pt x="6" y="12"/>
                    <a:pt x="5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5" y="13"/>
                    <a:pt x="6" y="12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8" y="9"/>
                    <a:pt x="9" y="7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7"/>
                    <a:pt x="8" y="9"/>
                    <a:pt x="6" y="12"/>
                  </a:cubicBezTo>
                  <a:close/>
                  <a:moveTo>
                    <a:pt x="14" y="4"/>
                  </a:moveTo>
                  <a:cubicBezTo>
                    <a:pt x="18" y="4"/>
                    <a:pt x="18" y="4"/>
                    <a:pt x="18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lose/>
                  <a:moveTo>
                    <a:pt x="13" y="4"/>
                  </a:moveTo>
                  <a:cubicBezTo>
                    <a:pt x="13" y="4"/>
                    <a:pt x="13" y="4"/>
                    <a:pt x="13" y="4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4"/>
                    <a:pt x="12" y="4"/>
                    <a:pt x="12" y="4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2" y="4"/>
                    <a:pt x="13" y="4"/>
                    <a:pt x="13" y="4"/>
                  </a:cubicBezTo>
                  <a:close/>
                  <a:moveTo>
                    <a:pt x="12" y="4"/>
                  </a:moveTo>
                  <a:cubicBezTo>
                    <a:pt x="12" y="4"/>
                    <a:pt x="12" y="4"/>
                    <a:pt x="11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2" y="4"/>
                    <a:pt x="12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FF66FF"/>
                </a:solidFill>
              </a:endParaRPr>
            </a:p>
          </p:txBody>
        </p:sp>
        <p:sp>
          <p:nvSpPr>
            <p:cNvPr id="42" name="Freeform 1852"/>
            <p:cNvSpPr/>
            <p:nvPr/>
          </p:nvSpPr>
          <p:spPr bwMode="auto">
            <a:xfrm>
              <a:off x="7446964" y="5427663"/>
              <a:ext cx="44450" cy="52388"/>
            </a:xfrm>
            <a:custGeom>
              <a:avLst/>
              <a:gdLst>
                <a:gd name="T0" fmla="*/ 0 w 25"/>
                <a:gd name="T1" fmla="*/ 14 h 30"/>
                <a:gd name="T2" fmla="*/ 3 w 25"/>
                <a:gd name="T3" fmla="*/ 7 h 30"/>
                <a:gd name="T4" fmla="*/ 3 w 25"/>
                <a:gd name="T5" fmla="*/ 7 h 30"/>
                <a:gd name="T6" fmla="*/ 18 w 25"/>
                <a:gd name="T7" fmla="*/ 0 h 30"/>
                <a:gd name="T8" fmla="*/ 18 w 25"/>
                <a:gd name="T9" fmla="*/ 0 h 30"/>
                <a:gd name="T10" fmla="*/ 25 w 25"/>
                <a:gd name="T11" fmla="*/ 5 h 30"/>
                <a:gd name="T12" fmla="*/ 25 w 25"/>
                <a:gd name="T13" fmla="*/ 5 h 30"/>
                <a:gd name="T14" fmla="*/ 24 w 25"/>
                <a:gd name="T15" fmla="*/ 6 h 30"/>
                <a:gd name="T16" fmla="*/ 24 w 25"/>
                <a:gd name="T17" fmla="*/ 6 h 30"/>
                <a:gd name="T18" fmla="*/ 24 w 25"/>
                <a:gd name="T19" fmla="*/ 10 h 30"/>
                <a:gd name="T20" fmla="*/ 24 w 25"/>
                <a:gd name="T21" fmla="*/ 10 h 30"/>
                <a:gd name="T22" fmla="*/ 24 w 25"/>
                <a:gd name="T23" fmla="*/ 15 h 30"/>
                <a:gd name="T24" fmla="*/ 24 w 25"/>
                <a:gd name="T25" fmla="*/ 15 h 30"/>
                <a:gd name="T26" fmla="*/ 21 w 25"/>
                <a:gd name="T27" fmla="*/ 16 h 30"/>
                <a:gd name="T28" fmla="*/ 20 w 25"/>
                <a:gd name="T29" fmla="*/ 10 h 30"/>
                <a:gd name="T30" fmla="*/ 20 w 25"/>
                <a:gd name="T31" fmla="*/ 10 h 30"/>
                <a:gd name="T32" fmla="*/ 21 w 25"/>
                <a:gd name="T33" fmla="*/ 5 h 30"/>
                <a:gd name="T34" fmla="*/ 21 w 25"/>
                <a:gd name="T35" fmla="*/ 5 h 30"/>
                <a:gd name="T36" fmla="*/ 21 w 25"/>
                <a:gd name="T37" fmla="*/ 5 h 30"/>
                <a:gd name="T38" fmla="*/ 21 w 25"/>
                <a:gd name="T39" fmla="*/ 5 h 30"/>
                <a:gd name="T40" fmla="*/ 20 w 25"/>
                <a:gd name="T41" fmla="*/ 5 h 30"/>
                <a:gd name="T42" fmla="*/ 20 w 25"/>
                <a:gd name="T43" fmla="*/ 5 h 30"/>
                <a:gd name="T44" fmla="*/ 18 w 25"/>
                <a:gd name="T45" fmla="*/ 4 h 30"/>
                <a:gd name="T46" fmla="*/ 18 w 25"/>
                <a:gd name="T47" fmla="*/ 4 h 30"/>
                <a:gd name="T48" fmla="*/ 6 w 25"/>
                <a:gd name="T49" fmla="*/ 10 h 30"/>
                <a:gd name="T50" fmla="*/ 6 w 25"/>
                <a:gd name="T51" fmla="*/ 10 h 30"/>
                <a:gd name="T52" fmla="*/ 4 w 25"/>
                <a:gd name="T53" fmla="*/ 14 h 30"/>
                <a:gd name="T54" fmla="*/ 4 w 25"/>
                <a:gd name="T55" fmla="*/ 14 h 30"/>
                <a:gd name="T56" fmla="*/ 10 w 25"/>
                <a:gd name="T57" fmla="*/ 22 h 30"/>
                <a:gd name="T58" fmla="*/ 10 w 25"/>
                <a:gd name="T59" fmla="*/ 22 h 30"/>
                <a:gd name="T60" fmla="*/ 16 w 25"/>
                <a:gd name="T61" fmla="*/ 26 h 30"/>
                <a:gd name="T62" fmla="*/ 16 w 25"/>
                <a:gd name="T63" fmla="*/ 26 h 30"/>
                <a:gd name="T64" fmla="*/ 16 w 25"/>
                <a:gd name="T65" fmla="*/ 26 h 30"/>
                <a:gd name="T66" fmla="*/ 14 w 25"/>
                <a:gd name="T67" fmla="*/ 30 h 30"/>
                <a:gd name="T68" fmla="*/ 0 w 25"/>
                <a:gd name="T69" fmla="*/ 14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5" h="30">
                  <a:moveTo>
                    <a:pt x="0" y="14"/>
                  </a:moveTo>
                  <a:cubicBezTo>
                    <a:pt x="0" y="11"/>
                    <a:pt x="1" y="9"/>
                    <a:pt x="3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8" y="2"/>
                    <a:pt x="14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1" y="0"/>
                    <a:pt x="24" y="1"/>
                    <a:pt x="25" y="5"/>
                  </a:cubicBezTo>
                  <a:cubicBezTo>
                    <a:pt x="25" y="5"/>
                    <a:pt x="25" y="5"/>
                    <a:pt x="25" y="5"/>
                  </a:cubicBezTo>
                  <a:cubicBezTo>
                    <a:pt x="25" y="5"/>
                    <a:pt x="24" y="6"/>
                    <a:pt x="24" y="6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24" y="7"/>
                    <a:pt x="24" y="9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3"/>
                    <a:pt x="24" y="15"/>
                    <a:pt x="24" y="15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1" y="16"/>
                    <a:pt x="21" y="16"/>
                    <a:pt x="21" y="16"/>
                  </a:cubicBezTo>
                  <a:cubicBezTo>
                    <a:pt x="20" y="16"/>
                    <a:pt x="20" y="13"/>
                    <a:pt x="20" y="10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20" y="9"/>
                    <a:pt x="20" y="7"/>
                    <a:pt x="21" y="5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21" y="5"/>
                    <a:pt x="21" y="5"/>
                    <a:pt x="20" y="5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20" y="4"/>
                    <a:pt x="19" y="4"/>
                    <a:pt x="18" y="4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5" y="4"/>
                    <a:pt x="10" y="6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4" y="11"/>
                    <a:pt x="4" y="12"/>
                    <a:pt x="4" y="14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4" y="16"/>
                    <a:pt x="7" y="19"/>
                    <a:pt x="10" y="22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3" y="25"/>
                    <a:pt x="16" y="26"/>
                    <a:pt x="16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4" y="30"/>
                    <a:pt x="0" y="23"/>
                    <a:pt x="0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FF66FF"/>
                </a:solidFill>
              </a:endParaRPr>
            </a:p>
          </p:txBody>
        </p:sp>
        <p:sp>
          <p:nvSpPr>
            <p:cNvPr id="43" name="Freeform 1853"/>
            <p:cNvSpPr>
              <a:spLocks noEditPoints="1"/>
            </p:cNvSpPr>
            <p:nvPr/>
          </p:nvSpPr>
          <p:spPr bwMode="auto">
            <a:xfrm>
              <a:off x="7443789" y="5424488"/>
              <a:ext cx="50800" cy="66675"/>
            </a:xfrm>
            <a:custGeom>
              <a:avLst/>
              <a:gdLst>
                <a:gd name="T0" fmla="*/ 12 w 29"/>
                <a:gd name="T1" fmla="*/ 32 h 38"/>
                <a:gd name="T2" fmla="*/ 8 w 29"/>
                <a:gd name="T3" fmla="*/ 29 h 38"/>
                <a:gd name="T4" fmla="*/ 0 w 29"/>
                <a:gd name="T5" fmla="*/ 16 h 38"/>
                <a:gd name="T6" fmla="*/ 0 w 29"/>
                <a:gd name="T7" fmla="*/ 16 h 38"/>
                <a:gd name="T8" fmla="*/ 0 w 29"/>
                <a:gd name="T9" fmla="*/ 15 h 38"/>
                <a:gd name="T10" fmla="*/ 4 w 29"/>
                <a:gd name="T11" fmla="*/ 8 h 38"/>
                <a:gd name="T12" fmla="*/ 20 w 29"/>
                <a:gd name="T13" fmla="*/ 0 h 38"/>
                <a:gd name="T14" fmla="*/ 29 w 29"/>
                <a:gd name="T15" fmla="*/ 7 h 38"/>
                <a:gd name="T16" fmla="*/ 28 w 29"/>
                <a:gd name="T17" fmla="*/ 9 h 38"/>
                <a:gd name="T18" fmla="*/ 28 w 29"/>
                <a:gd name="T19" fmla="*/ 12 h 38"/>
                <a:gd name="T20" fmla="*/ 28 w 29"/>
                <a:gd name="T21" fmla="*/ 16 h 38"/>
                <a:gd name="T22" fmla="*/ 28 w 29"/>
                <a:gd name="T23" fmla="*/ 17 h 38"/>
                <a:gd name="T24" fmla="*/ 28 w 29"/>
                <a:gd name="T25" fmla="*/ 18 h 38"/>
                <a:gd name="T26" fmla="*/ 21 w 29"/>
                <a:gd name="T27" fmla="*/ 18 h 38"/>
                <a:gd name="T28" fmla="*/ 20 w 29"/>
                <a:gd name="T29" fmla="*/ 12 h 38"/>
                <a:gd name="T30" fmla="*/ 20 w 29"/>
                <a:gd name="T31" fmla="*/ 8 h 38"/>
                <a:gd name="T32" fmla="*/ 9 w 29"/>
                <a:gd name="T33" fmla="*/ 13 h 38"/>
                <a:gd name="T34" fmla="*/ 8 w 29"/>
                <a:gd name="T35" fmla="*/ 16 h 38"/>
                <a:gd name="T36" fmla="*/ 8 w 29"/>
                <a:gd name="T37" fmla="*/ 16 h 38"/>
                <a:gd name="T38" fmla="*/ 13 w 29"/>
                <a:gd name="T39" fmla="*/ 23 h 38"/>
                <a:gd name="T40" fmla="*/ 18 w 29"/>
                <a:gd name="T41" fmla="*/ 26 h 38"/>
                <a:gd name="T42" fmla="*/ 14 w 29"/>
                <a:gd name="T43" fmla="*/ 38 h 38"/>
                <a:gd name="T44" fmla="*/ 10 w 29"/>
                <a:gd name="T45" fmla="*/ 25 h 38"/>
                <a:gd name="T46" fmla="*/ 13 w 29"/>
                <a:gd name="T47" fmla="*/ 28 h 38"/>
                <a:gd name="T48" fmla="*/ 10 w 29"/>
                <a:gd name="T49" fmla="*/ 26 h 38"/>
                <a:gd name="T50" fmla="*/ 7 w 29"/>
                <a:gd name="T51" fmla="*/ 22 h 38"/>
                <a:gd name="T52" fmla="*/ 24 w 29"/>
                <a:gd name="T53" fmla="*/ 17 h 38"/>
                <a:gd name="T54" fmla="*/ 24 w 29"/>
                <a:gd name="T55" fmla="*/ 17 h 38"/>
                <a:gd name="T56" fmla="*/ 24 w 29"/>
                <a:gd name="T57" fmla="*/ 17 h 38"/>
                <a:gd name="T58" fmla="*/ 4 w 29"/>
                <a:gd name="T59" fmla="*/ 15 h 38"/>
                <a:gd name="T60" fmla="*/ 4 w 29"/>
                <a:gd name="T61" fmla="*/ 15 h 38"/>
                <a:gd name="T62" fmla="*/ 4 w 29"/>
                <a:gd name="T63" fmla="*/ 15 h 38"/>
                <a:gd name="T64" fmla="*/ 4 w 29"/>
                <a:gd name="T65" fmla="*/ 15 h 38"/>
                <a:gd name="T66" fmla="*/ 6 w 29"/>
                <a:gd name="T67" fmla="*/ 11 h 38"/>
                <a:gd name="T68" fmla="*/ 4 w 29"/>
                <a:gd name="T69" fmla="*/ 15 h 38"/>
                <a:gd name="T70" fmla="*/ 24 w 29"/>
                <a:gd name="T71" fmla="*/ 13 h 38"/>
                <a:gd name="T72" fmla="*/ 24 w 29"/>
                <a:gd name="T73" fmla="*/ 13 h 38"/>
                <a:gd name="T74" fmla="*/ 24 w 29"/>
                <a:gd name="T75" fmla="*/ 13 h 38"/>
                <a:gd name="T76" fmla="*/ 24 w 29"/>
                <a:gd name="T77" fmla="*/ 13 h 38"/>
                <a:gd name="T78" fmla="*/ 24 w 29"/>
                <a:gd name="T79" fmla="*/ 13 h 38"/>
                <a:gd name="T80" fmla="*/ 24 w 29"/>
                <a:gd name="T81" fmla="*/ 12 h 38"/>
                <a:gd name="T82" fmla="*/ 24 w 29"/>
                <a:gd name="T83" fmla="*/ 12 h 38"/>
                <a:gd name="T84" fmla="*/ 24 w 29"/>
                <a:gd name="T85" fmla="*/ 12 h 38"/>
                <a:gd name="T86" fmla="*/ 24 w 29"/>
                <a:gd name="T87" fmla="*/ 12 h 38"/>
                <a:gd name="T88" fmla="*/ 25 w 29"/>
                <a:gd name="T89" fmla="*/ 7 h 38"/>
                <a:gd name="T90" fmla="*/ 25 w 29"/>
                <a:gd name="T91" fmla="*/ 7 h 38"/>
                <a:gd name="T92" fmla="*/ 25 w 29"/>
                <a:gd name="T93" fmla="*/ 7 h 38"/>
                <a:gd name="T94" fmla="*/ 25 w 29"/>
                <a:gd name="T95" fmla="*/ 7 h 38"/>
                <a:gd name="T96" fmla="*/ 25 w 29"/>
                <a:gd name="T97" fmla="*/ 7 h 38"/>
                <a:gd name="T98" fmla="*/ 24 w 29"/>
                <a:gd name="T99" fmla="*/ 5 h 38"/>
                <a:gd name="T100" fmla="*/ 24 w 29"/>
                <a:gd name="T101" fmla="*/ 5 h 38"/>
                <a:gd name="T102" fmla="*/ 19 w 29"/>
                <a:gd name="T103" fmla="*/ 4 h 38"/>
                <a:gd name="T104" fmla="*/ 19 w 29"/>
                <a:gd name="T105" fmla="*/ 4 h 38"/>
                <a:gd name="T106" fmla="*/ 20 w 29"/>
                <a:gd name="T107" fmla="*/ 4 h 38"/>
                <a:gd name="T108" fmla="*/ 20 w 29"/>
                <a:gd name="T109" fmla="*/ 4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9" h="38">
                  <a:moveTo>
                    <a:pt x="14" y="33"/>
                  </a:moveTo>
                  <a:cubicBezTo>
                    <a:pt x="13" y="33"/>
                    <a:pt x="13" y="32"/>
                    <a:pt x="12" y="32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11" y="31"/>
                    <a:pt x="9" y="30"/>
                    <a:pt x="8" y="29"/>
                  </a:cubicBezTo>
                  <a:cubicBezTo>
                    <a:pt x="8" y="29"/>
                    <a:pt x="8" y="29"/>
                    <a:pt x="8" y="29"/>
                  </a:cubicBezTo>
                  <a:cubicBezTo>
                    <a:pt x="4" y="26"/>
                    <a:pt x="0" y="21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5"/>
                    <a:pt x="0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3"/>
                    <a:pt x="1" y="10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9" y="2"/>
                    <a:pt x="15" y="0"/>
                    <a:pt x="2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3" y="0"/>
                    <a:pt x="28" y="2"/>
                    <a:pt x="29" y="7"/>
                  </a:cubicBezTo>
                  <a:cubicBezTo>
                    <a:pt x="29" y="7"/>
                    <a:pt x="29" y="7"/>
                    <a:pt x="29" y="7"/>
                  </a:cubicBezTo>
                  <a:cubicBezTo>
                    <a:pt x="29" y="7"/>
                    <a:pt x="29" y="7"/>
                    <a:pt x="29" y="7"/>
                  </a:cubicBezTo>
                  <a:cubicBezTo>
                    <a:pt x="29" y="8"/>
                    <a:pt x="28" y="8"/>
                    <a:pt x="28" y="9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28" y="10"/>
                    <a:pt x="28" y="11"/>
                    <a:pt x="28" y="12"/>
                  </a:cubicBezTo>
                  <a:cubicBezTo>
                    <a:pt x="28" y="12"/>
                    <a:pt x="28" y="12"/>
                    <a:pt x="28" y="12"/>
                  </a:cubicBezTo>
                  <a:cubicBezTo>
                    <a:pt x="28" y="14"/>
                    <a:pt x="28" y="16"/>
                    <a:pt x="28" y="16"/>
                  </a:cubicBezTo>
                  <a:cubicBezTo>
                    <a:pt x="28" y="16"/>
                    <a:pt x="28" y="16"/>
                    <a:pt x="28" y="16"/>
                  </a:cubicBezTo>
                  <a:cubicBezTo>
                    <a:pt x="28" y="16"/>
                    <a:pt x="28" y="16"/>
                    <a:pt x="28" y="17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8" y="18"/>
                    <a:pt x="28" y="18"/>
                    <a:pt x="28" y="18"/>
                  </a:cubicBezTo>
                  <a:cubicBezTo>
                    <a:pt x="21" y="20"/>
                    <a:pt x="21" y="20"/>
                    <a:pt x="21" y="20"/>
                  </a:cubicBezTo>
                  <a:cubicBezTo>
                    <a:pt x="21" y="18"/>
                    <a:pt x="21" y="18"/>
                    <a:pt x="21" y="18"/>
                  </a:cubicBezTo>
                  <a:cubicBezTo>
                    <a:pt x="21" y="18"/>
                    <a:pt x="20" y="15"/>
                    <a:pt x="20" y="12"/>
                  </a:cubicBezTo>
                  <a:cubicBezTo>
                    <a:pt x="20" y="12"/>
                    <a:pt x="20" y="12"/>
                    <a:pt x="20" y="12"/>
                  </a:cubicBezTo>
                  <a:cubicBezTo>
                    <a:pt x="20" y="11"/>
                    <a:pt x="20" y="10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17" y="8"/>
                    <a:pt x="13" y="10"/>
                    <a:pt x="9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8" y="14"/>
                    <a:pt x="8" y="15"/>
                    <a:pt x="8" y="1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17"/>
                    <a:pt x="10" y="20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5" y="24"/>
                    <a:pt x="17" y="26"/>
                    <a:pt x="18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4" y="33"/>
                    <a:pt x="14" y="33"/>
                    <a:pt x="14" y="33"/>
                  </a:cubicBezTo>
                  <a:close/>
                  <a:moveTo>
                    <a:pt x="10" y="25"/>
                  </a:moveTo>
                  <a:cubicBezTo>
                    <a:pt x="11" y="26"/>
                    <a:pt x="12" y="27"/>
                    <a:pt x="13" y="28"/>
                  </a:cubicBezTo>
                  <a:cubicBezTo>
                    <a:pt x="13" y="28"/>
                    <a:pt x="13" y="28"/>
                    <a:pt x="13" y="28"/>
                  </a:cubicBezTo>
                  <a:cubicBezTo>
                    <a:pt x="12" y="27"/>
                    <a:pt x="11" y="26"/>
                    <a:pt x="10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9" y="24"/>
                    <a:pt x="8" y="23"/>
                    <a:pt x="7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3"/>
                    <a:pt x="9" y="24"/>
                    <a:pt x="10" y="25"/>
                  </a:cubicBezTo>
                  <a:close/>
                  <a:moveTo>
                    <a:pt x="24" y="17"/>
                  </a:move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lose/>
                  <a:moveTo>
                    <a:pt x="2" y="16"/>
                  </a:moveTo>
                  <a:cubicBezTo>
                    <a:pt x="4" y="15"/>
                    <a:pt x="4" y="15"/>
                    <a:pt x="4" y="15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2" y="16"/>
                    <a:pt x="2" y="16"/>
                    <a:pt x="2" y="16"/>
                  </a:cubicBezTo>
                  <a:close/>
                  <a:moveTo>
                    <a:pt x="4" y="15"/>
                  </a:moveTo>
                  <a:cubicBezTo>
                    <a:pt x="4" y="15"/>
                    <a:pt x="4" y="15"/>
                    <a:pt x="4" y="15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4" y="14"/>
                    <a:pt x="5" y="12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5" y="12"/>
                    <a:pt x="4" y="14"/>
                    <a:pt x="4" y="15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4" y="15"/>
                    <a:pt x="4" y="15"/>
                    <a:pt x="4" y="15"/>
                  </a:cubicBezTo>
                  <a:close/>
                  <a:moveTo>
                    <a:pt x="24" y="13"/>
                  </a:moveTo>
                  <a:cubicBezTo>
                    <a:pt x="24" y="13"/>
                    <a:pt x="24" y="13"/>
                    <a:pt x="24" y="13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4" y="13"/>
                    <a:pt x="24" y="13"/>
                    <a:pt x="24" y="13"/>
                  </a:cubicBezTo>
                  <a:close/>
                  <a:moveTo>
                    <a:pt x="24" y="13"/>
                  </a:moveTo>
                  <a:cubicBezTo>
                    <a:pt x="24" y="13"/>
                    <a:pt x="24" y="13"/>
                    <a:pt x="24" y="13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4" y="13"/>
                    <a:pt x="24" y="13"/>
                    <a:pt x="24" y="13"/>
                  </a:cubicBezTo>
                  <a:close/>
                  <a:moveTo>
                    <a:pt x="24" y="13"/>
                  </a:moveTo>
                  <a:cubicBezTo>
                    <a:pt x="24" y="13"/>
                    <a:pt x="24" y="12"/>
                    <a:pt x="24" y="12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24" y="12"/>
                    <a:pt x="24" y="13"/>
                    <a:pt x="24" y="13"/>
                  </a:cubicBezTo>
                  <a:close/>
                  <a:moveTo>
                    <a:pt x="24" y="12"/>
                  </a:moveTo>
                  <a:cubicBezTo>
                    <a:pt x="24" y="12"/>
                    <a:pt x="24" y="12"/>
                    <a:pt x="24" y="12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24" y="12"/>
                    <a:pt x="24" y="12"/>
                    <a:pt x="24" y="12"/>
                  </a:cubicBezTo>
                  <a:close/>
                  <a:moveTo>
                    <a:pt x="25" y="7"/>
                  </a:moveTo>
                  <a:cubicBezTo>
                    <a:pt x="25" y="7"/>
                    <a:pt x="25" y="7"/>
                    <a:pt x="25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5" y="7"/>
                    <a:pt x="25" y="7"/>
                    <a:pt x="25" y="7"/>
                  </a:cubicBezTo>
                  <a:close/>
                  <a:moveTo>
                    <a:pt x="25" y="7"/>
                  </a:moveTo>
                  <a:cubicBezTo>
                    <a:pt x="25" y="7"/>
                    <a:pt x="25" y="7"/>
                    <a:pt x="25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5" y="7"/>
                    <a:pt x="25" y="7"/>
                    <a:pt x="25" y="7"/>
                  </a:cubicBezTo>
                  <a:close/>
                  <a:moveTo>
                    <a:pt x="24" y="5"/>
                  </a:moveTo>
                  <a:cubicBezTo>
                    <a:pt x="24" y="5"/>
                    <a:pt x="24" y="5"/>
                    <a:pt x="24" y="5"/>
                  </a:cubicBezTo>
                  <a:cubicBezTo>
                    <a:pt x="24" y="5"/>
                    <a:pt x="24" y="5"/>
                    <a:pt x="24" y="5"/>
                  </a:cubicBezTo>
                  <a:cubicBezTo>
                    <a:pt x="24" y="5"/>
                    <a:pt x="24" y="5"/>
                    <a:pt x="24" y="5"/>
                  </a:cubicBezTo>
                  <a:close/>
                  <a:moveTo>
                    <a:pt x="19" y="4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19" y="4"/>
                    <a:pt x="19" y="4"/>
                    <a:pt x="19" y="4"/>
                  </a:cubicBezTo>
                  <a:close/>
                  <a:moveTo>
                    <a:pt x="20" y="4"/>
                  </a:moveTo>
                  <a:cubicBezTo>
                    <a:pt x="20" y="4"/>
                    <a:pt x="20" y="4"/>
                    <a:pt x="20" y="4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0" y="4"/>
                    <a:pt x="20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FF66FF"/>
                </a:solidFill>
              </a:endParaRPr>
            </a:p>
          </p:txBody>
        </p:sp>
        <p:sp>
          <p:nvSpPr>
            <p:cNvPr id="44" name="Freeform 1854"/>
            <p:cNvSpPr/>
            <p:nvPr/>
          </p:nvSpPr>
          <p:spPr bwMode="auto">
            <a:xfrm>
              <a:off x="7429502" y="5559426"/>
              <a:ext cx="9525" cy="6350"/>
            </a:xfrm>
            <a:custGeom>
              <a:avLst/>
              <a:gdLst>
                <a:gd name="T0" fmla="*/ 0 w 6"/>
                <a:gd name="T1" fmla="*/ 4 h 4"/>
                <a:gd name="T2" fmla="*/ 0 w 6"/>
                <a:gd name="T3" fmla="*/ 0 h 4"/>
                <a:gd name="T4" fmla="*/ 6 w 6"/>
                <a:gd name="T5" fmla="*/ 0 h 4"/>
                <a:gd name="T6" fmla="*/ 6 w 6"/>
                <a:gd name="T7" fmla="*/ 4 h 4"/>
                <a:gd name="T8" fmla="*/ 0 w 6"/>
                <a:gd name="T9" fmla="*/ 4 h 4"/>
                <a:gd name="T10" fmla="*/ 0 w 6"/>
                <a:gd name="T11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4">
                  <a:moveTo>
                    <a:pt x="0" y="4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6" y="4"/>
                  </a:ln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FF66FF"/>
                </a:solidFill>
              </a:endParaRPr>
            </a:p>
          </p:txBody>
        </p:sp>
        <p:sp>
          <p:nvSpPr>
            <p:cNvPr id="45" name="Freeform 1855"/>
            <p:cNvSpPr>
              <a:spLocks noEditPoints="1"/>
            </p:cNvSpPr>
            <p:nvPr/>
          </p:nvSpPr>
          <p:spPr bwMode="auto">
            <a:xfrm>
              <a:off x="7426327" y="5556251"/>
              <a:ext cx="15875" cy="12700"/>
            </a:xfrm>
            <a:custGeom>
              <a:avLst/>
              <a:gdLst>
                <a:gd name="T0" fmla="*/ 8 w 10"/>
                <a:gd name="T1" fmla="*/ 8 h 8"/>
                <a:gd name="T2" fmla="*/ 2 w 10"/>
                <a:gd name="T3" fmla="*/ 8 h 8"/>
                <a:gd name="T4" fmla="*/ 2 w 10"/>
                <a:gd name="T5" fmla="*/ 6 h 8"/>
                <a:gd name="T6" fmla="*/ 4 w 10"/>
                <a:gd name="T7" fmla="*/ 6 h 8"/>
                <a:gd name="T8" fmla="*/ 2 w 10"/>
                <a:gd name="T9" fmla="*/ 6 h 8"/>
                <a:gd name="T10" fmla="*/ 2 w 10"/>
                <a:gd name="T11" fmla="*/ 8 h 8"/>
                <a:gd name="T12" fmla="*/ 0 w 10"/>
                <a:gd name="T13" fmla="*/ 8 h 8"/>
                <a:gd name="T14" fmla="*/ 0 w 10"/>
                <a:gd name="T15" fmla="*/ 0 h 8"/>
                <a:gd name="T16" fmla="*/ 10 w 10"/>
                <a:gd name="T17" fmla="*/ 0 h 8"/>
                <a:gd name="T18" fmla="*/ 10 w 10"/>
                <a:gd name="T19" fmla="*/ 8 h 8"/>
                <a:gd name="T20" fmla="*/ 8 w 10"/>
                <a:gd name="T21" fmla="*/ 8 h 8"/>
                <a:gd name="T22" fmla="*/ 8 w 10"/>
                <a:gd name="T23" fmla="*/ 8 h 8"/>
                <a:gd name="T24" fmla="*/ 5 w 10"/>
                <a:gd name="T25" fmla="*/ 4 h 8"/>
                <a:gd name="T26" fmla="*/ 5 w 10"/>
                <a:gd name="T27" fmla="*/ 4 h 8"/>
                <a:gd name="T28" fmla="*/ 4 w 10"/>
                <a:gd name="T29" fmla="*/ 4 h 8"/>
                <a:gd name="T30" fmla="*/ 4 w 10"/>
                <a:gd name="T31" fmla="*/ 4 h 8"/>
                <a:gd name="T32" fmla="*/ 5 w 10"/>
                <a:gd name="T33" fmla="*/ 4 h 8"/>
                <a:gd name="T34" fmla="*/ 5 w 10"/>
                <a:gd name="T35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" h="8">
                  <a:moveTo>
                    <a:pt x="8" y="8"/>
                  </a:moveTo>
                  <a:lnTo>
                    <a:pt x="2" y="8"/>
                  </a:lnTo>
                  <a:lnTo>
                    <a:pt x="2" y="6"/>
                  </a:lnTo>
                  <a:lnTo>
                    <a:pt x="4" y="6"/>
                  </a:lnTo>
                  <a:lnTo>
                    <a:pt x="2" y="6"/>
                  </a:lnTo>
                  <a:lnTo>
                    <a:pt x="2" y="8"/>
                  </a:lnTo>
                  <a:lnTo>
                    <a:pt x="0" y="8"/>
                  </a:lnTo>
                  <a:lnTo>
                    <a:pt x="0" y="0"/>
                  </a:lnTo>
                  <a:lnTo>
                    <a:pt x="10" y="0"/>
                  </a:lnTo>
                  <a:lnTo>
                    <a:pt x="10" y="8"/>
                  </a:lnTo>
                  <a:lnTo>
                    <a:pt x="8" y="8"/>
                  </a:lnTo>
                  <a:lnTo>
                    <a:pt x="8" y="8"/>
                  </a:lnTo>
                  <a:close/>
                  <a:moveTo>
                    <a:pt x="5" y="4"/>
                  </a:moveTo>
                  <a:lnTo>
                    <a:pt x="5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5" y="4"/>
                  </a:lnTo>
                  <a:lnTo>
                    <a:pt x="5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FF66FF"/>
                </a:solidFill>
              </a:endParaRPr>
            </a:p>
          </p:txBody>
        </p:sp>
        <p:sp>
          <p:nvSpPr>
            <p:cNvPr id="46" name="Freeform 1856"/>
            <p:cNvSpPr/>
            <p:nvPr/>
          </p:nvSpPr>
          <p:spPr bwMode="auto">
            <a:xfrm>
              <a:off x="7496177" y="5688013"/>
              <a:ext cx="6350" cy="23813"/>
            </a:xfrm>
            <a:custGeom>
              <a:avLst/>
              <a:gdLst>
                <a:gd name="T0" fmla="*/ 0 w 4"/>
                <a:gd name="T1" fmla="*/ 15 h 15"/>
                <a:gd name="T2" fmla="*/ 0 w 4"/>
                <a:gd name="T3" fmla="*/ 0 h 15"/>
                <a:gd name="T4" fmla="*/ 4 w 4"/>
                <a:gd name="T5" fmla="*/ 0 h 15"/>
                <a:gd name="T6" fmla="*/ 4 w 4"/>
                <a:gd name="T7" fmla="*/ 15 h 15"/>
                <a:gd name="T8" fmla="*/ 0 w 4"/>
                <a:gd name="T9" fmla="*/ 15 h 15"/>
                <a:gd name="T10" fmla="*/ 0 w 4"/>
                <a:gd name="T11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15">
                  <a:moveTo>
                    <a:pt x="0" y="15"/>
                  </a:moveTo>
                  <a:lnTo>
                    <a:pt x="0" y="0"/>
                  </a:lnTo>
                  <a:lnTo>
                    <a:pt x="4" y="0"/>
                  </a:lnTo>
                  <a:lnTo>
                    <a:pt x="4" y="15"/>
                  </a:lnTo>
                  <a:lnTo>
                    <a:pt x="0" y="15"/>
                  </a:lnTo>
                  <a:lnTo>
                    <a:pt x="0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FF66FF"/>
                </a:solidFill>
              </a:endParaRPr>
            </a:p>
          </p:txBody>
        </p:sp>
        <p:sp>
          <p:nvSpPr>
            <p:cNvPr id="47" name="Freeform 1857"/>
            <p:cNvSpPr>
              <a:spLocks noEditPoints="1"/>
            </p:cNvSpPr>
            <p:nvPr/>
          </p:nvSpPr>
          <p:spPr bwMode="auto">
            <a:xfrm>
              <a:off x="7493002" y="5684838"/>
              <a:ext cx="12700" cy="30163"/>
            </a:xfrm>
            <a:custGeom>
              <a:avLst/>
              <a:gdLst>
                <a:gd name="T0" fmla="*/ 6 w 8"/>
                <a:gd name="T1" fmla="*/ 19 h 19"/>
                <a:gd name="T2" fmla="*/ 2 w 8"/>
                <a:gd name="T3" fmla="*/ 19 h 19"/>
                <a:gd name="T4" fmla="*/ 2 w 8"/>
                <a:gd name="T5" fmla="*/ 17 h 19"/>
                <a:gd name="T6" fmla="*/ 4 w 8"/>
                <a:gd name="T7" fmla="*/ 17 h 19"/>
                <a:gd name="T8" fmla="*/ 2 w 8"/>
                <a:gd name="T9" fmla="*/ 17 h 19"/>
                <a:gd name="T10" fmla="*/ 2 w 8"/>
                <a:gd name="T11" fmla="*/ 19 h 19"/>
                <a:gd name="T12" fmla="*/ 0 w 8"/>
                <a:gd name="T13" fmla="*/ 19 h 19"/>
                <a:gd name="T14" fmla="*/ 0 w 8"/>
                <a:gd name="T15" fmla="*/ 0 h 19"/>
                <a:gd name="T16" fmla="*/ 8 w 8"/>
                <a:gd name="T17" fmla="*/ 0 h 19"/>
                <a:gd name="T18" fmla="*/ 8 w 8"/>
                <a:gd name="T19" fmla="*/ 19 h 19"/>
                <a:gd name="T20" fmla="*/ 6 w 8"/>
                <a:gd name="T21" fmla="*/ 19 h 19"/>
                <a:gd name="T22" fmla="*/ 6 w 8"/>
                <a:gd name="T23" fmla="*/ 19 h 19"/>
                <a:gd name="T24" fmla="*/ 4 w 8"/>
                <a:gd name="T25" fmla="*/ 15 h 19"/>
                <a:gd name="T26" fmla="*/ 4 w 8"/>
                <a:gd name="T27" fmla="*/ 4 h 19"/>
                <a:gd name="T28" fmla="*/ 4 w 8"/>
                <a:gd name="T29" fmla="*/ 15 h 19"/>
                <a:gd name="T30" fmla="*/ 4 w 8"/>
                <a:gd name="T31" fmla="*/ 15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" h="19">
                  <a:moveTo>
                    <a:pt x="6" y="19"/>
                  </a:moveTo>
                  <a:lnTo>
                    <a:pt x="2" y="19"/>
                  </a:lnTo>
                  <a:lnTo>
                    <a:pt x="2" y="17"/>
                  </a:lnTo>
                  <a:lnTo>
                    <a:pt x="4" y="17"/>
                  </a:lnTo>
                  <a:lnTo>
                    <a:pt x="2" y="17"/>
                  </a:lnTo>
                  <a:lnTo>
                    <a:pt x="2" y="19"/>
                  </a:lnTo>
                  <a:lnTo>
                    <a:pt x="0" y="19"/>
                  </a:lnTo>
                  <a:lnTo>
                    <a:pt x="0" y="0"/>
                  </a:lnTo>
                  <a:lnTo>
                    <a:pt x="8" y="0"/>
                  </a:lnTo>
                  <a:lnTo>
                    <a:pt x="8" y="19"/>
                  </a:lnTo>
                  <a:lnTo>
                    <a:pt x="6" y="19"/>
                  </a:lnTo>
                  <a:lnTo>
                    <a:pt x="6" y="19"/>
                  </a:lnTo>
                  <a:close/>
                  <a:moveTo>
                    <a:pt x="4" y="15"/>
                  </a:moveTo>
                  <a:lnTo>
                    <a:pt x="4" y="4"/>
                  </a:lnTo>
                  <a:lnTo>
                    <a:pt x="4" y="15"/>
                  </a:lnTo>
                  <a:lnTo>
                    <a:pt x="4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FF66FF"/>
                </a:solidFill>
              </a:endParaRPr>
            </a:p>
          </p:txBody>
        </p:sp>
        <p:sp>
          <p:nvSpPr>
            <p:cNvPr id="48" name="Freeform 1858"/>
            <p:cNvSpPr>
              <a:spLocks noEditPoints="1"/>
            </p:cNvSpPr>
            <p:nvPr/>
          </p:nvSpPr>
          <p:spPr bwMode="auto">
            <a:xfrm>
              <a:off x="7410452" y="5708651"/>
              <a:ext cx="142875" cy="190500"/>
            </a:xfrm>
            <a:custGeom>
              <a:avLst/>
              <a:gdLst>
                <a:gd name="T0" fmla="*/ 35 w 82"/>
                <a:gd name="T1" fmla="*/ 109 h 109"/>
                <a:gd name="T2" fmla="*/ 10 w 82"/>
                <a:gd name="T3" fmla="*/ 85 h 109"/>
                <a:gd name="T4" fmla="*/ 10 w 82"/>
                <a:gd name="T5" fmla="*/ 85 h 109"/>
                <a:gd name="T6" fmla="*/ 0 w 82"/>
                <a:gd name="T7" fmla="*/ 43 h 109"/>
                <a:gd name="T8" fmla="*/ 0 w 82"/>
                <a:gd name="T9" fmla="*/ 43 h 109"/>
                <a:gd name="T10" fmla="*/ 51 w 82"/>
                <a:gd name="T11" fmla="*/ 0 h 109"/>
                <a:gd name="T12" fmla="*/ 51 w 82"/>
                <a:gd name="T13" fmla="*/ 0 h 109"/>
                <a:gd name="T14" fmla="*/ 75 w 82"/>
                <a:gd name="T15" fmla="*/ 16 h 109"/>
                <a:gd name="T16" fmla="*/ 75 w 82"/>
                <a:gd name="T17" fmla="*/ 16 h 109"/>
                <a:gd name="T18" fmla="*/ 82 w 82"/>
                <a:gd name="T19" fmla="*/ 54 h 109"/>
                <a:gd name="T20" fmla="*/ 82 w 82"/>
                <a:gd name="T21" fmla="*/ 54 h 109"/>
                <a:gd name="T22" fmla="*/ 42 w 82"/>
                <a:gd name="T23" fmla="*/ 107 h 109"/>
                <a:gd name="T24" fmla="*/ 42 w 82"/>
                <a:gd name="T25" fmla="*/ 107 h 109"/>
                <a:gd name="T26" fmla="*/ 35 w 82"/>
                <a:gd name="T27" fmla="*/ 109 h 109"/>
                <a:gd name="T28" fmla="*/ 35 w 82"/>
                <a:gd name="T29" fmla="*/ 109 h 109"/>
                <a:gd name="T30" fmla="*/ 35 w 82"/>
                <a:gd name="T31" fmla="*/ 109 h 109"/>
                <a:gd name="T32" fmla="*/ 19 w 82"/>
                <a:gd name="T33" fmla="*/ 13 h 109"/>
                <a:gd name="T34" fmla="*/ 4 w 82"/>
                <a:gd name="T35" fmla="*/ 43 h 109"/>
                <a:gd name="T36" fmla="*/ 4 w 82"/>
                <a:gd name="T37" fmla="*/ 43 h 109"/>
                <a:gd name="T38" fmla="*/ 14 w 82"/>
                <a:gd name="T39" fmla="*/ 83 h 109"/>
                <a:gd name="T40" fmla="*/ 14 w 82"/>
                <a:gd name="T41" fmla="*/ 83 h 109"/>
                <a:gd name="T42" fmla="*/ 35 w 82"/>
                <a:gd name="T43" fmla="*/ 105 h 109"/>
                <a:gd name="T44" fmla="*/ 35 w 82"/>
                <a:gd name="T45" fmla="*/ 105 h 109"/>
                <a:gd name="T46" fmla="*/ 40 w 82"/>
                <a:gd name="T47" fmla="*/ 103 h 109"/>
                <a:gd name="T48" fmla="*/ 40 w 82"/>
                <a:gd name="T49" fmla="*/ 103 h 109"/>
                <a:gd name="T50" fmla="*/ 78 w 82"/>
                <a:gd name="T51" fmla="*/ 54 h 109"/>
                <a:gd name="T52" fmla="*/ 78 w 82"/>
                <a:gd name="T53" fmla="*/ 54 h 109"/>
                <a:gd name="T54" fmla="*/ 72 w 82"/>
                <a:gd name="T55" fmla="*/ 18 h 109"/>
                <a:gd name="T56" fmla="*/ 72 w 82"/>
                <a:gd name="T57" fmla="*/ 18 h 109"/>
                <a:gd name="T58" fmla="*/ 51 w 82"/>
                <a:gd name="T59" fmla="*/ 4 h 109"/>
                <a:gd name="T60" fmla="*/ 51 w 82"/>
                <a:gd name="T61" fmla="*/ 4 h 109"/>
                <a:gd name="T62" fmla="*/ 51 w 82"/>
                <a:gd name="T63" fmla="*/ 4 h 109"/>
                <a:gd name="T64" fmla="*/ 51 w 82"/>
                <a:gd name="T65" fmla="*/ 4 h 109"/>
                <a:gd name="T66" fmla="*/ 19 w 82"/>
                <a:gd name="T67" fmla="*/ 13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82" h="109">
                  <a:moveTo>
                    <a:pt x="35" y="109"/>
                  </a:moveTo>
                  <a:cubicBezTo>
                    <a:pt x="25" y="108"/>
                    <a:pt x="16" y="98"/>
                    <a:pt x="10" y="85"/>
                  </a:cubicBezTo>
                  <a:cubicBezTo>
                    <a:pt x="10" y="85"/>
                    <a:pt x="10" y="85"/>
                    <a:pt x="10" y="85"/>
                  </a:cubicBezTo>
                  <a:cubicBezTo>
                    <a:pt x="4" y="72"/>
                    <a:pt x="0" y="56"/>
                    <a:pt x="0" y="43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13"/>
                    <a:pt x="28" y="0"/>
                    <a:pt x="51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62" y="0"/>
                    <a:pt x="70" y="6"/>
                    <a:pt x="75" y="16"/>
                  </a:cubicBezTo>
                  <a:cubicBezTo>
                    <a:pt x="75" y="16"/>
                    <a:pt x="75" y="16"/>
                    <a:pt x="75" y="16"/>
                  </a:cubicBezTo>
                  <a:cubicBezTo>
                    <a:pt x="80" y="26"/>
                    <a:pt x="82" y="39"/>
                    <a:pt x="82" y="54"/>
                  </a:cubicBezTo>
                  <a:cubicBezTo>
                    <a:pt x="82" y="54"/>
                    <a:pt x="82" y="54"/>
                    <a:pt x="82" y="54"/>
                  </a:cubicBezTo>
                  <a:cubicBezTo>
                    <a:pt x="82" y="83"/>
                    <a:pt x="60" y="97"/>
                    <a:pt x="42" y="107"/>
                  </a:cubicBezTo>
                  <a:cubicBezTo>
                    <a:pt x="42" y="107"/>
                    <a:pt x="42" y="107"/>
                    <a:pt x="42" y="107"/>
                  </a:cubicBezTo>
                  <a:cubicBezTo>
                    <a:pt x="40" y="108"/>
                    <a:pt x="37" y="109"/>
                    <a:pt x="35" y="109"/>
                  </a:cubicBezTo>
                  <a:cubicBezTo>
                    <a:pt x="35" y="109"/>
                    <a:pt x="35" y="109"/>
                    <a:pt x="35" y="109"/>
                  </a:cubicBezTo>
                  <a:cubicBezTo>
                    <a:pt x="35" y="109"/>
                    <a:pt x="35" y="109"/>
                    <a:pt x="35" y="109"/>
                  </a:cubicBezTo>
                  <a:close/>
                  <a:moveTo>
                    <a:pt x="19" y="13"/>
                  </a:moveTo>
                  <a:cubicBezTo>
                    <a:pt x="10" y="20"/>
                    <a:pt x="4" y="29"/>
                    <a:pt x="4" y="43"/>
                  </a:cubicBezTo>
                  <a:cubicBezTo>
                    <a:pt x="4" y="43"/>
                    <a:pt x="4" y="43"/>
                    <a:pt x="4" y="43"/>
                  </a:cubicBezTo>
                  <a:cubicBezTo>
                    <a:pt x="4" y="55"/>
                    <a:pt x="7" y="71"/>
                    <a:pt x="14" y="83"/>
                  </a:cubicBezTo>
                  <a:cubicBezTo>
                    <a:pt x="14" y="83"/>
                    <a:pt x="14" y="83"/>
                    <a:pt x="14" y="83"/>
                  </a:cubicBezTo>
                  <a:cubicBezTo>
                    <a:pt x="20" y="96"/>
                    <a:pt x="28" y="105"/>
                    <a:pt x="35" y="105"/>
                  </a:cubicBezTo>
                  <a:cubicBezTo>
                    <a:pt x="35" y="105"/>
                    <a:pt x="35" y="105"/>
                    <a:pt x="35" y="105"/>
                  </a:cubicBezTo>
                  <a:cubicBezTo>
                    <a:pt x="37" y="105"/>
                    <a:pt x="38" y="104"/>
                    <a:pt x="40" y="103"/>
                  </a:cubicBezTo>
                  <a:cubicBezTo>
                    <a:pt x="40" y="103"/>
                    <a:pt x="40" y="103"/>
                    <a:pt x="40" y="103"/>
                  </a:cubicBezTo>
                  <a:cubicBezTo>
                    <a:pt x="58" y="93"/>
                    <a:pt x="78" y="81"/>
                    <a:pt x="78" y="54"/>
                  </a:cubicBezTo>
                  <a:cubicBezTo>
                    <a:pt x="78" y="54"/>
                    <a:pt x="78" y="54"/>
                    <a:pt x="78" y="54"/>
                  </a:cubicBezTo>
                  <a:cubicBezTo>
                    <a:pt x="78" y="40"/>
                    <a:pt x="76" y="27"/>
                    <a:pt x="72" y="18"/>
                  </a:cubicBezTo>
                  <a:cubicBezTo>
                    <a:pt x="72" y="18"/>
                    <a:pt x="72" y="18"/>
                    <a:pt x="72" y="18"/>
                  </a:cubicBezTo>
                  <a:cubicBezTo>
                    <a:pt x="67" y="9"/>
                    <a:pt x="61" y="4"/>
                    <a:pt x="51" y="4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40" y="4"/>
                    <a:pt x="28" y="7"/>
                    <a:pt x="19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FF66FF"/>
                </a:solidFill>
              </a:endParaRPr>
            </a:p>
          </p:txBody>
        </p:sp>
        <p:sp>
          <p:nvSpPr>
            <p:cNvPr id="49" name="Freeform 1859"/>
            <p:cNvSpPr>
              <a:spLocks noEditPoints="1"/>
            </p:cNvSpPr>
            <p:nvPr/>
          </p:nvSpPr>
          <p:spPr bwMode="auto">
            <a:xfrm>
              <a:off x="7407277" y="5705476"/>
              <a:ext cx="149225" cy="196850"/>
            </a:xfrm>
            <a:custGeom>
              <a:avLst/>
              <a:gdLst>
                <a:gd name="T0" fmla="*/ 37 w 86"/>
                <a:gd name="T1" fmla="*/ 111 h 113"/>
                <a:gd name="T2" fmla="*/ 10 w 86"/>
                <a:gd name="T3" fmla="*/ 88 h 113"/>
                <a:gd name="T4" fmla="*/ 0 w 86"/>
                <a:gd name="T5" fmla="*/ 45 h 113"/>
                <a:gd name="T6" fmla="*/ 52 w 86"/>
                <a:gd name="T7" fmla="*/ 0 h 113"/>
                <a:gd name="T8" fmla="*/ 53 w 86"/>
                <a:gd name="T9" fmla="*/ 0 h 113"/>
                <a:gd name="T10" fmla="*/ 79 w 86"/>
                <a:gd name="T11" fmla="*/ 17 h 113"/>
                <a:gd name="T12" fmla="*/ 86 w 86"/>
                <a:gd name="T13" fmla="*/ 56 h 113"/>
                <a:gd name="T14" fmla="*/ 45 w 86"/>
                <a:gd name="T15" fmla="*/ 111 h 113"/>
                <a:gd name="T16" fmla="*/ 37 w 86"/>
                <a:gd name="T17" fmla="*/ 113 h 113"/>
                <a:gd name="T18" fmla="*/ 37 w 86"/>
                <a:gd name="T19" fmla="*/ 113 h 113"/>
                <a:gd name="T20" fmla="*/ 43 w 86"/>
                <a:gd name="T21" fmla="*/ 107 h 113"/>
                <a:gd name="T22" fmla="*/ 82 w 86"/>
                <a:gd name="T23" fmla="*/ 56 h 113"/>
                <a:gd name="T24" fmla="*/ 43 w 86"/>
                <a:gd name="T25" fmla="*/ 107 h 113"/>
                <a:gd name="T26" fmla="*/ 37 w 86"/>
                <a:gd name="T27" fmla="*/ 109 h 113"/>
                <a:gd name="T28" fmla="*/ 37 w 86"/>
                <a:gd name="T29" fmla="*/ 109 h 113"/>
                <a:gd name="T30" fmla="*/ 37 w 86"/>
                <a:gd name="T31" fmla="*/ 109 h 113"/>
                <a:gd name="T32" fmla="*/ 36 w 86"/>
                <a:gd name="T33" fmla="*/ 108 h 113"/>
                <a:gd name="T34" fmla="*/ 36 w 86"/>
                <a:gd name="T35" fmla="*/ 108 h 113"/>
                <a:gd name="T36" fmla="*/ 35 w 86"/>
                <a:gd name="T37" fmla="*/ 108 h 113"/>
                <a:gd name="T38" fmla="*/ 30 w 86"/>
                <a:gd name="T39" fmla="*/ 106 h 113"/>
                <a:gd name="T40" fmla="*/ 37 w 86"/>
                <a:gd name="T41" fmla="*/ 105 h 113"/>
                <a:gd name="T42" fmla="*/ 41 w 86"/>
                <a:gd name="T43" fmla="*/ 104 h 113"/>
                <a:gd name="T44" fmla="*/ 78 w 86"/>
                <a:gd name="T45" fmla="*/ 56 h 113"/>
                <a:gd name="T46" fmla="*/ 78 w 86"/>
                <a:gd name="T47" fmla="*/ 56 h 113"/>
                <a:gd name="T48" fmla="*/ 72 w 86"/>
                <a:gd name="T49" fmla="*/ 21 h 113"/>
                <a:gd name="T50" fmla="*/ 53 w 86"/>
                <a:gd name="T51" fmla="*/ 8 h 113"/>
                <a:gd name="T52" fmla="*/ 22 w 86"/>
                <a:gd name="T53" fmla="*/ 17 h 113"/>
                <a:gd name="T54" fmla="*/ 8 w 86"/>
                <a:gd name="T55" fmla="*/ 45 h 113"/>
                <a:gd name="T56" fmla="*/ 8 w 86"/>
                <a:gd name="T57" fmla="*/ 45 h 113"/>
                <a:gd name="T58" fmla="*/ 17 w 86"/>
                <a:gd name="T59" fmla="*/ 85 h 113"/>
                <a:gd name="T60" fmla="*/ 37 w 86"/>
                <a:gd name="T61" fmla="*/ 105 h 113"/>
                <a:gd name="T62" fmla="*/ 37 w 86"/>
                <a:gd name="T63" fmla="*/ 105 h 113"/>
                <a:gd name="T64" fmla="*/ 14 w 86"/>
                <a:gd name="T65" fmla="*/ 86 h 113"/>
                <a:gd name="T66" fmla="*/ 17 w 86"/>
                <a:gd name="T67" fmla="*/ 92 h 113"/>
                <a:gd name="T68" fmla="*/ 14 w 86"/>
                <a:gd name="T69" fmla="*/ 86 h 113"/>
                <a:gd name="T70" fmla="*/ 9 w 86"/>
                <a:gd name="T71" fmla="*/ 74 h 113"/>
                <a:gd name="T72" fmla="*/ 82 w 86"/>
                <a:gd name="T73" fmla="*/ 56 h 113"/>
                <a:gd name="T74" fmla="*/ 82 w 86"/>
                <a:gd name="T75" fmla="*/ 56 h 113"/>
                <a:gd name="T76" fmla="*/ 76 w 86"/>
                <a:gd name="T77" fmla="*/ 21 h 113"/>
                <a:gd name="T78" fmla="*/ 4 w 86"/>
                <a:gd name="T79" fmla="*/ 45 h 113"/>
                <a:gd name="T80" fmla="*/ 4 w 86"/>
                <a:gd name="T81" fmla="*/ 45 h 113"/>
                <a:gd name="T82" fmla="*/ 4 w 86"/>
                <a:gd name="T83" fmla="*/ 45 h 113"/>
                <a:gd name="T84" fmla="*/ 6 w 86"/>
                <a:gd name="T85" fmla="*/ 31 h 113"/>
                <a:gd name="T86" fmla="*/ 76 w 86"/>
                <a:gd name="T87" fmla="*/ 21 h 113"/>
                <a:gd name="T88" fmla="*/ 76 w 86"/>
                <a:gd name="T89" fmla="*/ 21 h 113"/>
                <a:gd name="T90" fmla="*/ 75 w 86"/>
                <a:gd name="T91" fmla="*/ 18 h 113"/>
                <a:gd name="T92" fmla="*/ 75 w 86"/>
                <a:gd name="T93" fmla="*/ 18 h 113"/>
                <a:gd name="T94" fmla="*/ 75 w 86"/>
                <a:gd name="T95" fmla="*/ 18 h 113"/>
                <a:gd name="T96" fmla="*/ 75 w 86"/>
                <a:gd name="T97" fmla="*/ 18 h 113"/>
                <a:gd name="T98" fmla="*/ 75 w 86"/>
                <a:gd name="T99" fmla="*/ 18 h 113"/>
                <a:gd name="T100" fmla="*/ 53 w 86"/>
                <a:gd name="T101" fmla="*/ 4 h 113"/>
                <a:gd name="T102" fmla="*/ 53 w 86"/>
                <a:gd name="T103" fmla="*/ 4 h 113"/>
                <a:gd name="T104" fmla="*/ 51 w 86"/>
                <a:gd name="T105" fmla="*/ 4 h 113"/>
                <a:gd name="T106" fmla="*/ 53 w 86"/>
                <a:gd name="T107" fmla="*/ 4 h 113"/>
                <a:gd name="T108" fmla="*/ 53 w 86"/>
                <a:gd name="T109" fmla="*/ 4 h 113"/>
                <a:gd name="T110" fmla="*/ 21 w 86"/>
                <a:gd name="T111" fmla="*/ 15 h 113"/>
                <a:gd name="T112" fmla="*/ 20 w 86"/>
                <a:gd name="T113" fmla="*/ 14 h 113"/>
                <a:gd name="T114" fmla="*/ 21 w 86"/>
                <a:gd name="T115" fmla="*/ 15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86" h="113">
                  <a:moveTo>
                    <a:pt x="37" y="113"/>
                  </a:moveTo>
                  <a:cubicBezTo>
                    <a:pt x="37" y="111"/>
                    <a:pt x="37" y="111"/>
                    <a:pt x="37" y="111"/>
                  </a:cubicBezTo>
                  <a:cubicBezTo>
                    <a:pt x="37" y="113"/>
                    <a:pt x="37" y="113"/>
                    <a:pt x="37" y="113"/>
                  </a:cubicBezTo>
                  <a:cubicBezTo>
                    <a:pt x="25" y="112"/>
                    <a:pt x="17" y="101"/>
                    <a:pt x="10" y="88"/>
                  </a:cubicBezTo>
                  <a:cubicBezTo>
                    <a:pt x="10" y="88"/>
                    <a:pt x="10" y="88"/>
                    <a:pt x="10" y="88"/>
                  </a:cubicBezTo>
                  <a:cubicBezTo>
                    <a:pt x="4" y="75"/>
                    <a:pt x="0" y="59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14"/>
                    <a:pt x="30" y="0"/>
                    <a:pt x="52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65" y="0"/>
                    <a:pt x="74" y="7"/>
                    <a:pt x="79" y="17"/>
                  </a:cubicBezTo>
                  <a:cubicBezTo>
                    <a:pt x="79" y="17"/>
                    <a:pt x="79" y="17"/>
                    <a:pt x="79" y="17"/>
                  </a:cubicBezTo>
                  <a:cubicBezTo>
                    <a:pt x="84" y="28"/>
                    <a:pt x="86" y="41"/>
                    <a:pt x="86" y="56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6" y="86"/>
                    <a:pt x="63" y="101"/>
                    <a:pt x="45" y="111"/>
                  </a:cubicBezTo>
                  <a:cubicBezTo>
                    <a:pt x="45" y="111"/>
                    <a:pt x="45" y="111"/>
                    <a:pt x="45" y="111"/>
                  </a:cubicBezTo>
                  <a:cubicBezTo>
                    <a:pt x="42" y="112"/>
                    <a:pt x="40" y="113"/>
                    <a:pt x="37" y="113"/>
                  </a:cubicBezTo>
                  <a:cubicBezTo>
                    <a:pt x="37" y="113"/>
                    <a:pt x="37" y="113"/>
                    <a:pt x="37" y="113"/>
                  </a:cubicBezTo>
                  <a:cubicBezTo>
                    <a:pt x="37" y="113"/>
                    <a:pt x="37" y="113"/>
                    <a:pt x="37" y="113"/>
                  </a:cubicBezTo>
                  <a:close/>
                  <a:moveTo>
                    <a:pt x="37" y="109"/>
                  </a:moveTo>
                  <a:cubicBezTo>
                    <a:pt x="39" y="109"/>
                    <a:pt x="41" y="108"/>
                    <a:pt x="43" y="107"/>
                  </a:cubicBezTo>
                  <a:cubicBezTo>
                    <a:pt x="43" y="107"/>
                    <a:pt x="43" y="107"/>
                    <a:pt x="43" y="107"/>
                  </a:cubicBezTo>
                  <a:cubicBezTo>
                    <a:pt x="61" y="97"/>
                    <a:pt x="82" y="84"/>
                    <a:pt x="82" y="56"/>
                  </a:cubicBezTo>
                  <a:cubicBezTo>
                    <a:pt x="82" y="56"/>
                    <a:pt x="82" y="56"/>
                    <a:pt x="82" y="56"/>
                  </a:cubicBezTo>
                  <a:cubicBezTo>
                    <a:pt x="82" y="84"/>
                    <a:pt x="61" y="97"/>
                    <a:pt x="43" y="107"/>
                  </a:cubicBezTo>
                  <a:cubicBezTo>
                    <a:pt x="43" y="107"/>
                    <a:pt x="43" y="107"/>
                    <a:pt x="43" y="107"/>
                  </a:cubicBezTo>
                  <a:cubicBezTo>
                    <a:pt x="41" y="108"/>
                    <a:pt x="39" y="109"/>
                    <a:pt x="37" y="109"/>
                  </a:cubicBezTo>
                  <a:cubicBezTo>
                    <a:pt x="37" y="109"/>
                    <a:pt x="37" y="109"/>
                    <a:pt x="37" y="109"/>
                  </a:cubicBezTo>
                  <a:cubicBezTo>
                    <a:pt x="37" y="109"/>
                    <a:pt x="37" y="109"/>
                    <a:pt x="37" y="109"/>
                  </a:cubicBezTo>
                  <a:cubicBezTo>
                    <a:pt x="37" y="109"/>
                    <a:pt x="37" y="109"/>
                    <a:pt x="37" y="109"/>
                  </a:cubicBezTo>
                  <a:cubicBezTo>
                    <a:pt x="37" y="109"/>
                    <a:pt x="37" y="109"/>
                    <a:pt x="37" y="109"/>
                  </a:cubicBezTo>
                  <a:cubicBezTo>
                    <a:pt x="37" y="109"/>
                    <a:pt x="37" y="109"/>
                    <a:pt x="37" y="109"/>
                  </a:cubicBezTo>
                  <a:close/>
                  <a:moveTo>
                    <a:pt x="36" y="108"/>
                  </a:moveTo>
                  <a:cubicBezTo>
                    <a:pt x="36" y="108"/>
                    <a:pt x="36" y="108"/>
                    <a:pt x="36" y="108"/>
                  </a:cubicBezTo>
                  <a:cubicBezTo>
                    <a:pt x="36" y="108"/>
                    <a:pt x="36" y="108"/>
                    <a:pt x="36" y="108"/>
                  </a:cubicBezTo>
                  <a:cubicBezTo>
                    <a:pt x="36" y="108"/>
                    <a:pt x="36" y="108"/>
                    <a:pt x="36" y="108"/>
                  </a:cubicBezTo>
                  <a:close/>
                  <a:moveTo>
                    <a:pt x="35" y="108"/>
                  </a:moveTo>
                  <a:cubicBezTo>
                    <a:pt x="34" y="108"/>
                    <a:pt x="32" y="107"/>
                    <a:pt x="30" y="106"/>
                  </a:cubicBezTo>
                  <a:cubicBezTo>
                    <a:pt x="30" y="106"/>
                    <a:pt x="30" y="106"/>
                    <a:pt x="30" y="106"/>
                  </a:cubicBezTo>
                  <a:cubicBezTo>
                    <a:pt x="32" y="107"/>
                    <a:pt x="34" y="108"/>
                    <a:pt x="35" y="108"/>
                  </a:cubicBezTo>
                  <a:close/>
                  <a:moveTo>
                    <a:pt x="37" y="105"/>
                  </a:moveTo>
                  <a:cubicBezTo>
                    <a:pt x="38" y="105"/>
                    <a:pt x="39" y="104"/>
                    <a:pt x="41" y="104"/>
                  </a:cubicBezTo>
                  <a:cubicBezTo>
                    <a:pt x="41" y="104"/>
                    <a:pt x="41" y="104"/>
                    <a:pt x="41" y="104"/>
                  </a:cubicBezTo>
                  <a:cubicBezTo>
                    <a:pt x="59" y="94"/>
                    <a:pt x="78" y="82"/>
                    <a:pt x="78" y="56"/>
                  </a:cubicBezTo>
                  <a:cubicBezTo>
                    <a:pt x="78" y="56"/>
                    <a:pt x="78" y="56"/>
                    <a:pt x="78" y="56"/>
                  </a:cubicBezTo>
                  <a:cubicBezTo>
                    <a:pt x="78" y="56"/>
                    <a:pt x="78" y="56"/>
                    <a:pt x="78" y="56"/>
                  </a:cubicBezTo>
                  <a:cubicBezTo>
                    <a:pt x="78" y="56"/>
                    <a:pt x="78" y="56"/>
                    <a:pt x="78" y="56"/>
                  </a:cubicBezTo>
                  <a:cubicBezTo>
                    <a:pt x="78" y="42"/>
                    <a:pt x="76" y="29"/>
                    <a:pt x="72" y="21"/>
                  </a:cubicBezTo>
                  <a:cubicBezTo>
                    <a:pt x="72" y="21"/>
                    <a:pt x="72" y="21"/>
                    <a:pt x="72" y="21"/>
                  </a:cubicBezTo>
                  <a:cubicBezTo>
                    <a:pt x="67" y="12"/>
                    <a:pt x="62" y="8"/>
                    <a:pt x="53" y="8"/>
                  </a:cubicBezTo>
                  <a:cubicBezTo>
                    <a:pt x="53" y="8"/>
                    <a:pt x="53" y="8"/>
                    <a:pt x="53" y="8"/>
                  </a:cubicBezTo>
                  <a:cubicBezTo>
                    <a:pt x="53" y="8"/>
                    <a:pt x="53" y="8"/>
                    <a:pt x="53" y="8"/>
                  </a:cubicBezTo>
                  <a:cubicBezTo>
                    <a:pt x="43" y="8"/>
                    <a:pt x="31" y="11"/>
                    <a:pt x="22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14" y="23"/>
                    <a:pt x="8" y="32"/>
                    <a:pt x="8" y="45"/>
                  </a:cubicBezTo>
                  <a:cubicBezTo>
                    <a:pt x="8" y="45"/>
                    <a:pt x="8" y="45"/>
                    <a:pt x="8" y="45"/>
                  </a:cubicBezTo>
                  <a:cubicBezTo>
                    <a:pt x="8" y="45"/>
                    <a:pt x="8" y="45"/>
                    <a:pt x="8" y="45"/>
                  </a:cubicBezTo>
                  <a:cubicBezTo>
                    <a:pt x="7" y="57"/>
                    <a:pt x="11" y="72"/>
                    <a:pt x="17" y="85"/>
                  </a:cubicBezTo>
                  <a:cubicBezTo>
                    <a:pt x="17" y="85"/>
                    <a:pt x="17" y="85"/>
                    <a:pt x="17" y="85"/>
                  </a:cubicBezTo>
                  <a:cubicBezTo>
                    <a:pt x="23" y="97"/>
                    <a:pt x="31" y="105"/>
                    <a:pt x="37" y="105"/>
                  </a:cubicBezTo>
                  <a:cubicBezTo>
                    <a:pt x="37" y="105"/>
                    <a:pt x="37" y="105"/>
                    <a:pt x="37" y="105"/>
                  </a:cubicBezTo>
                  <a:cubicBezTo>
                    <a:pt x="37" y="105"/>
                    <a:pt x="37" y="105"/>
                    <a:pt x="37" y="105"/>
                  </a:cubicBezTo>
                  <a:cubicBezTo>
                    <a:pt x="37" y="105"/>
                    <a:pt x="37" y="105"/>
                    <a:pt x="37" y="105"/>
                  </a:cubicBezTo>
                  <a:cubicBezTo>
                    <a:pt x="37" y="105"/>
                    <a:pt x="37" y="105"/>
                    <a:pt x="37" y="105"/>
                  </a:cubicBezTo>
                  <a:close/>
                  <a:moveTo>
                    <a:pt x="14" y="86"/>
                  </a:moveTo>
                  <a:cubicBezTo>
                    <a:pt x="15" y="88"/>
                    <a:pt x="16" y="90"/>
                    <a:pt x="17" y="92"/>
                  </a:cubicBezTo>
                  <a:cubicBezTo>
                    <a:pt x="17" y="92"/>
                    <a:pt x="17" y="92"/>
                    <a:pt x="17" y="92"/>
                  </a:cubicBezTo>
                  <a:cubicBezTo>
                    <a:pt x="16" y="90"/>
                    <a:pt x="15" y="88"/>
                    <a:pt x="14" y="86"/>
                  </a:cubicBezTo>
                  <a:cubicBezTo>
                    <a:pt x="14" y="86"/>
                    <a:pt x="14" y="86"/>
                    <a:pt x="14" y="86"/>
                  </a:cubicBezTo>
                  <a:cubicBezTo>
                    <a:pt x="12" y="82"/>
                    <a:pt x="10" y="78"/>
                    <a:pt x="9" y="74"/>
                  </a:cubicBezTo>
                  <a:cubicBezTo>
                    <a:pt x="9" y="74"/>
                    <a:pt x="9" y="74"/>
                    <a:pt x="9" y="74"/>
                  </a:cubicBezTo>
                  <a:cubicBezTo>
                    <a:pt x="10" y="78"/>
                    <a:pt x="12" y="82"/>
                    <a:pt x="14" y="86"/>
                  </a:cubicBezTo>
                  <a:close/>
                  <a:moveTo>
                    <a:pt x="82" y="56"/>
                  </a:moveTo>
                  <a:cubicBezTo>
                    <a:pt x="82" y="56"/>
                    <a:pt x="82" y="56"/>
                    <a:pt x="82" y="56"/>
                  </a:cubicBezTo>
                  <a:cubicBezTo>
                    <a:pt x="82" y="56"/>
                    <a:pt x="82" y="56"/>
                    <a:pt x="82" y="56"/>
                  </a:cubicBezTo>
                  <a:cubicBezTo>
                    <a:pt x="82" y="43"/>
                    <a:pt x="80" y="31"/>
                    <a:pt x="76" y="21"/>
                  </a:cubicBezTo>
                  <a:cubicBezTo>
                    <a:pt x="76" y="21"/>
                    <a:pt x="76" y="21"/>
                    <a:pt x="76" y="21"/>
                  </a:cubicBezTo>
                  <a:cubicBezTo>
                    <a:pt x="80" y="31"/>
                    <a:pt x="82" y="43"/>
                    <a:pt x="82" y="56"/>
                  </a:cubicBezTo>
                  <a:close/>
                  <a:moveTo>
                    <a:pt x="4" y="45"/>
                  </a:moveTo>
                  <a:cubicBezTo>
                    <a:pt x="4" y="45"/>
                    <a:pt x="4" y="45"/>
                    <a:pt x="4" y="45"/>
                  </a:cubicBezTo>
                  <a:cubicBezTo>
                    <a:pt x="4" y="45"/>
                    <a:pt x="4" y="45"/>
                    <a:pt x="4" y="45"/>
                  </a:cubicBezTo>
                  <a:cubicBezTo>
                    <a:pt x="4" y="45"/>
                    <a:pt x="4" y="45"/>
                    <a:pt x="4" y="45"/>
                  </a:cubicBezTo>
                  <a:cubicBezTo>
                    <a:pt x="4" y="45"/>
                    <a:pt x="4" y="45"/>
                    <a:pt x="4" y="45"/>
                  </a:cubicBezTo>
                  <a:cubicBezTo>
                    <a:pt x="4" y="40"/>
                    <a:pt x="4" y="35"/>
                    <a:pt x="6" y="31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4" y="35"/>
                    <a:pt x="4" y="40"/>
                    <a:pt x="4" y="45"/>
                  </a:cubicBezTo>
                  <a:close/>
                  <a:moveTo>
                    <a:pt x="76" y="21"/>
                  </a:moveTo>
                  <a:cubicBezTo>
                    <a:pt x="76" y="21"/>
                    <a:pt x="76" y="21"/>
                    <a:pt x="76" y="21"/>
                  </a:cubicBezTo>
                  <a:cubicBezTo>
                    <a:pt x="76" y="21"/>
                    <a:pt x="76" y="21"/>
                    <a:pt x="76" y="21"/>
                  </a:cubicBezTo>
                  <a:cubicBezTo>
                    <a:pt x="76" y="21"/>
                    <a:pt x="76" y="21"/>
                    <a:pt x="76" y="21"/>
                  </a:cubicBezTo>
                  <a:close/>
                  <a:moveTo>
                    <a:pt x="75" y="18"/>
                  </a:moveTo>
                  <a:cubicBezTo>
                    <a:pt x="75" y="18"/>
                    <a:pt x="75" y="18"/>
                    <a:pt x="75" y="18"/>
                  </a:cubicBezTo>
                  <a:cubicBezTo>
                    <a:pt x="75" y="18"/>
                    <a:pt x="75" y="18"/>
                    <a:pt x="75" y="18"/>
                  </a:cubicBezTo>
                  <a:cubicBezTo>
                    <a:pt x="75" y="18"/>
                    <a:pt x="75" y="18"/>
                    <a:pt x="75" y="18"/>
                  </a:cubicBezTo>
                  <a:close/>
                  <a:moveTo>
                    <a:pt x="75" y="18"/>
                  </a:moveTo>
                  <a:cubicBezTo>
                    <a:pt x="75" y="18"/>
                    <a:pt x="75" y="18"/>
                    <a:pt x="75" y="18"/>
                  </a:cubicBezTo>
                  <a:cubicBezTo>
                    <a:pt x="75" y="18"/>
                    <a:pt x="75" y="18"/>
                    <a:pt x="75" y="18"/>
                  </a:cubicBezTo>
                  <a:cubicBezTo>
                    <a:pt x="75" y="18"/>
                    <a:pt x="75" y="18"/>
                    <a:pt x="75" y="18"/>
                  </a:cubicBezTo>
                  <a:close/>
                  <a:moveTo>
                    <a:pt x="75" y="18"/>
                  </a:moveTo>
                  <a:cubicBezTo>
                    <a:pt x="70" y="9"/>
                    <a:pt x="63" y="4"/>
                    <a:pt x="53" y="4"/>
                  </a:cubicBezTo>
                  <a:cubicBezTo>
                    <a:pt x="53" y="4"/>
                    <a:pt x="53" y="4"/>
                    <a:pt x="53" y="4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3" y="4"/>
                    <a:pt x="53" y="4"/>
                    <a:pt x="53" y="4"/>
                  </a:cubicBezTo>
                  <a:cubicBezTo>
                    <a:pt x="52" y="4"/>
                    <a:pt x="51" y="4"/>
                    <a:pt x="51" y="4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51" y="4"/>
                    <a:pt x="52" y="4"/>
                    <a:pt x="53" y="4"/>
                  </a:cubicBezTo>
                  <a:cubicBezTo>
                    <a:pt x="53" y="4"/>
                    <a:pt x="53" y="4"/>
                    <a:pt x="53" y="4"/>
                  </a:cubicBezTo>
                  <a:cubicBezTo>
                    <a:pt x="53" y="4"/>
                    <a:pt x="53" y="4"/>
                    <a:pt x="53" y="4"/>
                  </a:cubicBezTo>
                  <a:cubicBezTo>
                    <a:pt x="53" y="4"/>
                    <a:pt x="53" y="4"/>
                    <a:pt x="53" y="4"/>
                  </a:cubicBezTo>
                  <a:cubicBezTo>
                    <a:pt x="63" y="4"/>
                    <a:pt x="70" y="9"/>
                    <a:pt x="75" y="18"/>
                  </a:cubicBezTo>
                  <a:close/>
                  <a:moveTo>
                    <a:pt x="21" y="15"/>
                  </a:moveTo>
                  <a:cubicBezTo>
                    <a:pt x="20" y="14"/>
                    <a:pt x="20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21" y="15"/>
                    <a:pt x="21" y="15"/>
                    <a:pt x="21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FF66FF"/>
                </a:solidFill>
              </a:endParaRPr>
            </a:p>
          </p:txBody>
        </p:sp>
        <p:sp>
          <p:nvSpPr>
            <p:cNvPr id="50" name="Freeform 1860"/>
            <p:cNvSpPr/>
            <p:nvPr/>
          </p:nvSpPr>
          <p:spPr bwMode="auto">
            <a:xfrm>
              <a:off x="7531102" y="5711826"/>
              <a:ext cx="128588" cy="122238"/>
            </a:xfrm>
            <a:custGeom>
              <a:avLst/>
              <a:gdLst>
                <a:gd name="T0" fmla="*/ 55 w 74"/>
                <a:gd name="T1" fmla="*/ 67 h 70"/>
                <a:gd name="T2" fmla="*/ 70 w 74"/>
                <a:gd name="T3" fmla="*/ 58 h 70"/>
                <a:gd name="T4" fmla="*/ 70 w 74"/>
                <a:gd name="T5" fmla="*/ 56 h 70"/>
                <a:gd name="T6" fmla="*/ 70 w 74"/>
                <a:gd name="T7" fmla="*/ 56 h 70"/>
                <a:gd name="T8" fmla="*/ 50 w 74"/>
                <a:gd name="T9" fmla="*/ 6 h 70"/>
                <a:gd name="T10" fmla="*/ 50 w 74"/>
                <a:gd name="T11" fmla="*/ 6 h 70"/>
                <a:gd name="T12" fmla="*/ 41 w 74"/>
                <a:gd name="T13" fmla="*/ 4 h 70"/>
                <a:gd name="T14" fmla="*/ 41 w 74"/>
                <a:gd name="T15" fmla="*/ 4 h 70"/>
                <a:gd name="T16" fmla="*/ 2 w 74"/>
                <a:gd name="T17" fmla="*/ 11 h 70"/>
                <a:gd name="T18" fmla="*/ 2 w 74"/>
                <a:gd name="T19" fmla="*/ 11 h 70"/>
                <a:gd name="T20" fmla="*/ 0 w 74"/>
                <a:gd name="T21" fmla="*/ 7 h 70"/>
                <a:gd name="T22" fmla="*/ 41 w 74"/>
                <a:gd name="T23" fmla="*/ 0 h 70"/>
                <a:gd name="T24" fmla="*/ 41 w 74"/>
                <a:gd name="T25" fmla="*/ 0 h 70"/>
                <a:gd name="T26" fmla="*/ 53 w 74"/>
                <a:gd name="T27" fmla="*/ 3 h 70"/>
                <a:gd name="T28" fmla="*/ 53 w 74"/>
                <a:gd name="T29" fmla="*/ 3 h 70"/>
                <a:gd name="T30" fmla="*/ 74 w 74"/>
                <a:gd name="T31" fmla="*/ 56 h 70"/>
                <a:gd name="T32" fmla="*/ 74 w 74"/>
                <a:gd name="T33" fmla="*/ 56 h 70"/>
                <a:gd name="T34" fmla="*/ 72 w 74"/>
                <a:gd name="T35" fmla="*/ 62 h 70"/>
                <a:gd name="T36" fmla="*/ 72 w 74"/>
                <a:gd name="T37" fmla="*/ 62 h 70"/>
                <a:gd name="T38" fmla="*/ 72 w 74"/>
                <a:gd name="T39" fmla="*/ 62 h 70"/>
                <a:gd name="T40" fmla="*/ 57 w 74"/>
                <a:gd name="T41" fmla="*/ 70 h 70"/>
                <a:gd name="T42" fmla="*/ 57 w 74"/>
                <a:gd name="T43" fmla="*/ 70 h 70"/>
                <a:gd name="T44" fmla="*/ 55 w 74"/>
                <a:gd name="T45" fmla="*/ 67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4" h="70">
                  <a:moveTo>
                    <a:pt x="55" y="67"/>
                  </a:moveTo>
                  <a:cubicBezTo>
                    <a:pt x="70" y="58"/>
                    <a:pt x="70" y="58"/>
                    <a:pt x="70" y="58"/>
                  </a:cubicBezTo>
                  <a:cubicBezTo>
                    <a:pt x="70" y="58"/>
                    <a:pt x="70" y="57"/>
                    <a:pt x="70" y="56"/>
                  </a:cubicBezTo>
                  <a:cubicBezTo>
                    <a:pt x="70" y="56"/>
                    <a:pt x="70" y="56"/>
                    <a:pt x="70" y="56"/>
                  </a:cubicBezTo>
                  <a:cubicBezTo>
                    <a:pt x="71" y="45"/>
                    <a:pt x="55" y="12"/>
                    <a:pt x="50" y="6"/>
                  </a:cubicBezTo>
                  <a:cubicBezTo>
                    <a:pt x="50" y="6"/>
                    <a:pt x="50" y="6"/>
                    <a:pt x="50" y="6"/>
                  </a:cubicBezTo>
                  <a:cubicBezTo>
                    <a:pt x="49" y="5"/>
                    <a:pt x="46" y="4"/>
                    <a:pt x="41" y="4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27" y="4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" y="7"/>
                    <a:pt x="26" y="0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6" y="0"/>
                    <a:pt x="51" y="0"/>
                    <a:pt x="53" y="3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9" y="11"/>
                    <a:pt x="74" y="43"/>
                    <a:pt x="74" y="56"/>
                  </a:cubicBezTo>
                  <a:cubicBezTo>
                    <a:pt x="74" y="56"/>
                    <a:pt x="74" y="56"/>
                    <a:pt x="74" y="56"/>
                  </a:cubicBezTo>
                  <a:cubicBezTo>
                    <a:pt x="74" y="58"/>
                    <a:pt x="74" y="60"/>
                    <a:pt x="72" y="62"/>
                  </a:cubicBezTo>
                  <a:cubicBezTo>
                    <a:pt x="72" y="62"/>
                    <a:pt x="72" y="62"/>
                    <a:pt x="72" y="62"/>
                  </a:cubicBezTo>
                  <a:cubicBezTo>
                    <a:pt x="72" y="62"/>
                    <a:pt x="72" y="62"/>
                    <a:pt x="72" y="62"/>
                  </a:cubicBezTo>
                  <a:cubicBezTo>
                    <a:pt x="57" y="70"/>
                    <a:pt x="57" y="70"/>
                    <a:pt x="57" y="70"/>
                  </a:cubicBezTo>
                  <a:cubicBezTo>
                    <a:pt x="57" y="70"/>
                    <a:pt x="57" y="70"/>
                    <a:pt x="57" y="70"/>
                  </a:cubicBezTo>
                  <a:cubicBezTo>
                    <a:pt x="55" y="67"/>
                    <a:pt x="55" y="67"/>
                    <a:pt x="55" y="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FF66FF"/>
                </a:solidFill>
              </a:endParaRPr>
            </a:p>
          </p:txBody>
        </p:sp>
        <p:sp>
          <p:nvSpPr>
            <p:cNvPr id="51" name="Freeform 1861"/>
            <p:cNvSpPr>
              <a:spLocks noEditPoints="1"/>
            </p:cNvSpPr>
            <p:nvPr/>
          </p:nvSpPr>
          <p:spPr bwMode="auto">
            <a:xfrm>
              <a:off x="7527927" y="5708651"/>
              <a:ext cx="134938" cy="139700"/>
            </a:xfrm>
            <a:custGeom>
              <a:avLst/>
              <a:gdLst>
                <a:gd name="T0" fmla="*/ 57 w 78"/>
                <a:gd name="T1" fmla="*/ 69 h 80"/>
                <a:gd name="T2" fmla="*/ 57 w 78"/>
                <a:gd name="T3" fmla="*/ 69 h 80"/>
                <a:gd name="T4" fmla="*/ 54 w 78"/>
                <a:gd name="T5" fmla="*/ 68 h 80"/>
                <a:gd name="T6" fmla="*/ 70 w 78"/>
                <a:gd name="T7" fmla="*/ 58 h 80"/>
                <a:gd name="T8" fmla="*/ 70 w 78"/>
                <a:gd name="T9" fmla="*/ 58 h 80"/>
                <a:gd name="T10" fmla="*/ 70 w 78"/>
                <a:gd name="T11" fmla="*/ 58 h 80"/>
                <a:gd name="T12" fmla="*/ 50 w 78"/>
                <a:gd name="T13" fmla="*/ 9 h 80"/>
                <a:gd name="T14" fmla="*/ 50 w 78"/>
                <a:gd name="T15" fmla="*/ 9 h 80"/>
                <a:gd name="T16" fmla="*/ 50 w 78"/>
                <a:gd name="T17" fmla="*/ 9 h 80"/>
                <a:gd name="T18" fmla="*/ 50 w 78"/>
                <a:gd name="T19" fmla="*/ 9 h 80"/>
                <a:gd name="T20" fmla="*/ 49 w 78"/>
                <a:gd name="T21" fmla="*/ 8 h 80"/>
                <a:gd name="T22" fmla="*/ 44 w 78"/>
                <a:gd name="T23" fmla="*/ 8 h 80"/>
                <a:gd name="T24" fmla="*/ 44 w 78"/>
                <a:gd name="T25" fmla="*/ 8 h 80"/>
                <a:gd name="T26" fmla="*/ 43 w 78"/>
                <a:gd name="T27" fmla="*/ 8 h 80"/>
                <a:gd name="T28" fmla="*/ 5 w 78"/>
                <a:gd name="T29" fmla="*/ 15 h 80"/>
                <a:gd name="T30" fmla="*/ 3 w 78"/>
                <a:gd name="T31" fmla="*/ 18 h 80"/>
                <a:gd name="T32" fmla="*/ 2 w 78"/>
                <a:gd name="T33" fmla="*/ 7 h 80"/>
                <a:gd name="T34" fmla="*/ 2 w 78"/>
                <a:gd name="T35" fmla="*/ 7 h 80"/>
                <a:gd name="T36" fmla="*/ 3 w 78"/>
                <a:gd name="T37" fmla="*/ 7 h 80"/>
                <a:gd name="T38" fmla="*/ 6 w 78"/>
                <a:gd name="T39" fmla="*/ 6 h 80"/>
                <a:gd name="T40" fmla="*/ 17 w 78"/>
                <a:gd name="T41" fmla="*/ 4 h 80"/>
                <a:gd name="T42" fmla="*/ 43 w 78"/>
                <a:gd name="T43" fmla="*/ 0 h 80"/>
                <a:gd name="T44" fmla="*/ 57 w 78"/>
                <a:gd name="T45" fmla="*/ 4 h 80"/>
                <a:gd name="T46" fmla="*/ 78 w 78"/>
                <a:gd name="T47" fmla="*/ 58 h 80"/>
                <a:gd name="T48" fmla="*/ 76 w 78"/>
                <a:gd name="T49" fmla="*/ 65 h 80"/>
                <a:gd name="T50" fmla="*/ 61 w 78"/>
                <a:gd name="T51" fmla="*/ 73 h 80"/>
                <a:gd name="T52" fmla="*/ 55 w 78"/>
                <a:gd name="T53" fmla="*/ 70 h 80"/>
                <a:gd name="T54" fmla="*/ 73 w 78"/>
                <a:gd name="T55" fmla="*/ 62 h 80"/>
                <a:gd name="T56" fmla="*/ 73 w 78"/>
                <a:gd name="T57" fmla="*/ 62 h 80"/>
                <a:gd name="T58" fmla="*/ 60 w 78"/>
                <a:gd name="T59" fmla="*/ 69 h 80"/>
                <a:gd name="T60" fmla="*/ 74 w 78"/>
                <a:gd name="T61" fmla="*/ 61 h 80"/>
                <a:gd name="T62" fmla="*/ 74 w 78"/>
                <a:gd name="T63" fmla="*/ 58 h 80"/>
                <a:gd name="T64" fmla="*/ 54 w 78"/>
                <a:gd name="T65" fmla="*/ 7 h 80"/>
                <a:gd name="T66" fmla="*/ 53 w 78"/>
                <a:gd name="T67" fmla="*/ 7 h 80"/>
                <a:gd name="T68" fmla="*/ 74 w 78"/>
                <a:gd name="T69" fmla="*/ 58 h 80"/>
                <a:gd name="T70" fmla="*/ 74 w 78"/>
                <a:gd name="T71" fmla="*/ 58 h 80"/>
                <a:gd name="T72" fmla="*/ 74 w 78"/>
                <a:gd name="T73" fmla="*/ 58 h 80"/>
                <a:gd name="T74" fmla="*/ 48 w 78"/>
                <a:gd name="T75" fmla="*/ 4 h 80"/>
                <a:gd name="T76" fmla="*/ 44 w 78"/>
                <a:gd name="T77" fmla="*/ 4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78" h="80">
                  <a:moveTo>
                    <a:pt x="55" y="70"/>
                  </a:moveTo>
                  <a:cubicBezTo>
                    <a:pt x="57" y="69"/>
                    <a:pt x="57" y="69"/>
                    <a:pt x="57" y="69"/>
                  </a:cubicBezTo>
                  <a:cubicBezTo>
                    <a:pt x="58" y="70"/>
                    <a:pt x="58" y="70"/>
                    <a:pt x="58" y="70"/>
                  </a:cubicBezTo>
                  <a:cubicBezTo>
                    <a:pt x="57" y="69"/>
                    <a:pt x="57" y="69"/>
                    <a:pt x="57" y="69"/>
                  </a:cubicBezTo>
                  <a:cubicBezTo>
                    <a:pt x="55" y="70"/>
                    <a:pt x="55" y="70"/>
                    <a:pt x="55" y="70"/>
                  </a:cubicBezTo>
                  <a:cubicBezTo>
                    <a:pt x="54" y="68"/>
                    <a:pt x="54" y="68"/>
                    <a:pt x="54" y="68"/>
                  </a:cubicBezTo>
                  <a:cubicBezTo>
                    <a:pt x="70" y="59"/>
                    <a:pt x="70" y="59"/>
                    <a:pt x="70" y="59"/>
                  </a:cubicBezTo>
                  <a:cubicBezTo>
                    <a:pt x="70" y="59"/>
                    <a:pt x="70" y="58"/>
                    <a:pt x="70" y="58"/>
                  </a:cubicBezTo>
                  <a:cubicBezTo>
                    <a:pt x="70" y="58"/>
                    <a:pt x="70" y="58"/>
                    <a:pt x="70" y="58"/>
                  </a:cubicBezTo>
                  <a:cubicBezTo>
                    <a:pt x="70" y="58"/>
                    <a:pt x="70" y="58"/>
                    <a:pt x="70" y="58"/>
                  </a:cubicBezTo>
                  <a:cubicBezTo>
                    <a:pt x="70" y="58"/>
                    <a:pt x="70" y="58"/>
                    <a:pt x="70" y="58"/>
                  </a:cubicBezTo>
                  <a:cubicBezTo>
                    <a:pt x="70" y="58"/>
                    <a:pt x="70" y="58"/>
                    <a:pt x="70" y="58"/>
                  </a:cubicBezTo>
                  <a:cubicBezTo>
                    <a:pt x="70" y="58"/>
                    <a:pt x="70" y="58"/>
                    <a:pt x="70" y="58"/>
                  </a:cubicBezTo>
                  <a:cubicBezTo>
                    <a:pt x="71" y="48"/>
                    <a:pt x="55" y="15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49" y="8"/>
                    <a:pt x="49" y="8"/>
                  </a:cubicBezTo>
                  <a:cubicBezTo>
                    <a:pt x="49" y="8"/>
                    <a:pt x="49" y="8"/>
                    <a:pt x="49" y="8"/>
                  </a:cubicBezTo>
                  <a:cubicBezTo>
                    <a:pt x="48" y="8"/>
                    <a:pt x="46" y="8"/>
                    <a:pt x="44" y="8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31" y="8"/>
                    <a:pt x="9" y="14"/>
                    <a:pt x="5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3" y="18"/>
                    <a:pt x="3" y="18"/>
                    <a:pt x="3" y="1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3" y="7"/>
                    <a:pt x="3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7"/>
                    <a:pt x="5" y="7"/>
                    <a:pt x="6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9" y="6"/>
                    <a:pt x="12" y="5"/>
                    <a:pt x="17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25" y="2"/>
                    <a:pt x="35" y="0"/>
                    <a:pt x="43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8" y="0"/>
                    <a:pt x="53" y="0"/>
                    <a:pt x="57" y="4"/>
                  </a:cubicBezTo>
                  <a:cubicBezTo>
                    <a:pt x="57" y="4"/>
                    <a:pt x="57" y="4"/>
                    <a:pt x="57" y="4"/>
                  </a:cubicBezTo>
                  <a:cubicBezTo>
                    <a:pt x="63" y="13"/>
                    <a:pt x="78" y="43"/>
                    <a:pt x="78" y="58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78" y="60"/>
                    <a:pt x="78" y="63"/>
                    <a:pt x="76" y="65"/>
                  </a:cubicBezTo>
                  <a:cubicBezTo>
                    <a:pt x="76" y="65"/>
                    <a:pt x="76" y="65"/>
                    <a:pt x="76" y="65"/>
                  </a:cubicBezTo>
                  <a:cubicBezTo>
                    <a:pt x="75" y="65"/>
                    <a:pt x="75" y="65"/>
                    <a:pt x="75" y="65"/>
                  </a:cubicBezTo>
                  <a:cubicBezTo>
                    <a:pt x="61" y="73"/>
                    <a:pt x="61" y="73"/>
                    <a:pt x="61" y="73"/>
                  </a:cubicBezTo>
                  <a:cubicBezTo>
                    <a:pt x="61" y="80"/>
                    <a:pt x="61" y="80"/>
                    <a:pt x="61" y="80"/>
                  </a:cubicBezTo>
                  <a:cubicBezTo>
                    <a:pt x="55" y="70"/>
                    <a:pt x="55" y="70"/>
                    <a:pt x="55" y="70"/>
                  </a:cubicBezTo>
                  <a:close/>
                  <a:moveTo>
                    <a:pt x="60" y="69"/>
                  </a:moveTo>
                  <a:cubicBezTo>
                    <a:pt x="73" y="62"/>
                    <a:pt x="73" y="62"/>
                    <a:pt x="73" y="62"/>
                  </a:cubicBezTo>
                  <a:cubicBezTo>
                    <a:pt x="73" y="62"/>
                    <a:pt x="73" y="62"/>
                    <a:pt x="73" y="62"/>
                  </a:cubicBezTo>
                  <a:cubicBezTo>
                    <a:pt x="73" y="62"/>
                    <a:pt x="73" y="62"/>
                    <a:pt x="73" y="62"/>
                  </a:cubicBezTo>
                  <a:cubicBezTo>
                    <a:pt x="73" y="62"/>
                    <a:pt x="73" y="62"/>
                    <a:pt x="73" y="62"/>
                  </a:cubicBezTo>
                  <a:cubicBezTo>
                    <a:pt x="60" y="69"/>
                    <a:pt x="60" y="69"/>
                    <a:pt x="60" y="69"/>
                  </a:cubicBezTo>
                  <a:cubicBezTo>
                    <a:pt x="60" y="69"/>
                    <a:pt x="60" y="69"/>
                    <a:pt x="60" y="69"/>
                  </a:cubicBezTo>
                  <a:close/>
                  <a:moveTo>
                    <a:pt x="74" y="61"/>
                  </a:moveTo>
                  <a:cubicBezTo>
                    <a:pt x="74" y="60"/>
                    <a:pt x="74" y="59"/>
                    <a:pt x="74" y="58"/>
                  </a:cubicBezTo>
                  <a:cubicBezTo>
                    <a:pt x="74" y="58"/>
                    <a:pt x="74" y="58"/>
                    <a:pt x="74" y="58"/>
                  </a:cubicBezTo>
                  <a:cubicBezTo>
                    <a:pt x="74" y="46"/>
                    <a:pt x="59" y="14"/>
                    <a:pt x="54" y="7"/>
                  </a:cubicBezTo>
                  <a:cubicBezTo>
                    <a:pt x="54" y="7"/>
                    <a:pt x="54" y="7"/>
                    <a:pt x="54" y="7"/>
                  </a:cubicBezTo>
                  <a:cubicBezTo>
                    <a:pt x="54" y="7"/>
                    <a:pt x="53" y="7"/>
                    <a:pt x="53" y="7"/>
                  </a:cubicBezTo>
                  <a:cubicBezTo>
                    <a:pt x="53" y="7"/>
                    <a:pt x="53" y="7"/>
                    <a:pt x="53" y="7"/>
                  </a:cubicBezTo>
                  <a:cubicBezTo>
                    <a:pt x="59" y="14"/>
                    <a:pt x="74" y="45"/>
                    <a:pt x="74" y="58"/>
                  </a:cubicBezTo>
                  <a:cubicBezTo>
                    <a:pt x="74" y="58"/>
                    <a:pt x="74" y="58"/>
                    <a:pt x="74" y="58"/>
                  </a:cubicBezTo>
                  <a:cubicBezTo>
                    <a:pt x="74" y="58"/>
                    <a:pt x="74" y="58"/>
                    <a:pt x="74" y="58"/>
                  </a:cubicBezTo>
                  <a:cubicBezTo>
                    <a:pt x="74" y="58"/>
                    <a:pt x="74" y="58"/>
                    <a:pt x="74" y="58"/>
                  </a:cubicBezTo>
                  <a:cubicBezTo>
                    <a:pt x="74" y="58"/>
                    <a:pt x="74" y="58"/>
                    <a:pt x="74" y="58"/>
                  </a:cubicBezTo>
                  <a:cubicBezTo>
                    <a:pt x="74" y="58"/>
                    <a:pt x="74" y="58"/>
                    <a:pt x="74" y="58"/>
                  </a:cubicBezTo>
                  <a:cubicBezTo>
                    <a:pt x="74" y="60"/>
                    <a:pt x="74" y="60"/>
                    <a:pt x="74" y="61"/>
                  </a:cubicBezTo>
                  <a:close/>
                  <a:moveTo>
                    <a:pt x="48" y="4"/>
                  </a:moveTo>
                  <a:cubicBezTo>
                    <a:pt x="47" y="4"/>
                    <a:pt x="46" y="4"/>
                    <a:pt x="44" y="4"/>
                  </a:cubicBezTo>
                  <a:cubicBezTo>
                    <a:pt x="44" y="4"/>
                    <a:pt x="44" y="4"/>
                    <a:pt x="44" y="4"/>
                  </a:cubicBezTo>
                  <a:cubicBezTo>
                    <a:pt x="46" y="4"/>
                    <a:pt x="47" y="4"/>
                    <a:pt x="4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FF66FF"/>
                </a:solidFill>
              </a:endParaRPr>
            </a:p>
          </p:txBody>
        </p:sp>
        <p:sp>
          <p:nvSpPr>
            <p:cNvPr id="76" name="Freeform 1862"/>
            <p:cNvSpPr/>
            <p:nvPr/>
          </p:nvSpPr>
          <p:spPr bwMode="auto">
            <a:xfrm>
              <a:off x="7646989" y="5818188"/>
              <a:ext cx="7938" cy="20638"/>
            </a:xfrm>
            <a:custGeom>
              <a:avLst/>
              <a:gdLst>
                <a:gd name="T0" fmla="*/ 0 w 5"/>
                <a:gd name="T1" fmla="*/ 13 h 13"/>
                <a:gd name="T2" fmla="*/ 0 w 5"/>
                <a:gd name="T3" fmla="*/ 0 h 13"/>
                <a:gd name="T4" fmla="*/ 5 w 5"/>
                <a:gd name="T5" fmla="*/ 0 h 13"/>
                <a:gd name="T6" fmla="*/ 5 w 5"/>
                <a:gd name="T7" fmla="*/ 13 h 13"/>
                <a:gd name="T8" fmla="*/ 0 w 5"/>
                <a:gd name="T9" fmla="*/ 13 h 13"/>
                <a:gd name="T10" fmla="*/ 0 w 5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" h="13">
                  <a:moveTo>
                    <a:pt x="0" y="13"/>
                  </a:moveTo>
                  <a:lnTo>
                    <a:pt x="0" y="0"/>
                  </a:lnTo>
                  <a:lnTo>
                    <a:pt x="5" y="0"/>
                  </a:lnTo>
                  <a:lnTo>
                    <a:pt x="5" y="13"/>
                  </a:lnTo>
                  <a:lnTo>
                    <a:pt x="0" y="13"/>
                  </a:ln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FF66FF"/>
                </a:solidFill>
              </a:endParaRPr>
            </a:p>
          </p:txBody>
        </p:sp>
        <p:sp>
          <p:nvSpPr>
            <p:cNvPr id="80" name="Freeform 1863"/>
            <p:cNvSpPr>
              <a:spLocks noEditPoints="1"/>
            </p:cNvSpPr>
            <p:nvPr/>
          </p:nvSpPr>
          <p:spPr bwMode="auto">
            <a:xfrm>
              <a:off x="7643814" y="5815013"/>
              <a:ext cx="14288" cy="28575"/>
            </a:xfrm>
            <a:custGeom>
              <a:avLst/>
              <a:gdLst>
                <a:gd name="T0" fmla="*/ 7 w 9"/>
                <a:gd name="T1" fmla="*/ 18 h 18"/>
                <a:gd name="T2" fmla="*/ 2 w 9"/>
                <a:gd name="T3" fmla="*/ 18 h 18"/>
                <a:gd name="T4" fmla="*/ 2 w 9"/>
                <a:gd name="T5" fmla="*/ 15 h 18"/>
                <a:gd name="T6" fmla="*/ 4 w 9"/>
                <a:gd name="T7" fmla="*/ 15 h 18"/>
                <a:gd name="T8" fmla="*/ 2 w 9"/>
                <a:gd name="T9" fmla="*/ 15 h 18"/>
                <a:gd name="T10" fmla="*/ 2 w 9"/>
                <a:gd name="T11" fmla="*/ 18 h 18"/>
                <a:gd name="T12" fmla="*/ 0 w 9"/>
                <a:gd name="T13" fmla="*/ 18 h 18"/>
                <a:gd name="T14" fmla="*/ 0 w 9"/>
                <a:gd name="T15" fmla="*/ 0 h 18"/>
                <a:gd name="T16" fmla="*/ 9 w 9"/>
                <a:gd name="T17" fmla="*/ 0 h 18"/>
                <a:gd name="T18" fmla="*/ 9 w 9"/>
                <a:gd name="T19" fmla="*/ 18 h 18"/>
                <a:gd name="T20" fmla="*/ 7 w 9"/>
                <a:gd name="T21" fmla="*/ 18 h 18"/>
                <a:gd name="T22" fmla="*/ 7 w 9"/>
                <a:gd name="T23" fmla="*/ 18 h 18"/>
                <a:gd name="T24" fmla="*/ 4 w 9"/>
                <a:gd name="T25" fmla="*/ 13 h 18"/>
                <a:gd name="T26" fmla="*/ 4 w 9"/>
                <a:gd name="T27" fmla="*/ 4 h 18"/>
                <a:gd name="T28" fmla="*/ 4 w 9"/>
                <a:gd name="T29" fmla="*/ 13 h 18"/>
                <a:gd name="T30" fmla="*/ 4 w 9"/>
                <a:gd name="T31" fmla="*/ 13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" h="18">
                  <a:moveTo>
                    <a:pt x="7" y="18"/>
                  </a:moveTo>
                  <a:lnTo>
                    <a:pt x="2" y="18"/>
                  </a:lnTo>
                  <a:lnTo>
                    <a:pt x="2" y="15"/>
                  </a:lnTo>
                  <a:lnTo>
                    <a:pt x="4" y="15"/>
                  </a:lnTo>
                  <a:lnTo>
                    <a:pt x="2" y="15"/>
                  </a:lnTo>
                  <a:lnTo>
                    <a:pt x="2" y="18"/>
                  </a:lnTo>
                  <a:lnTo>
                    <a:pt x="0" y="18"/>
                  </a:lnTo>
                  <a:lnTo>
                    <a:pt x="0" y="0"/>
                  </a:lnTo>
                  <a:lnTo>
                    <a:pt x="9" y="0"/>
                  </a:lnTo>
                  <a:lnTo>
                    <a:pt x="9" y="18"/>
                  </a:lnTo>
                  <a:lnTo>
                    <a:pt x="7" y="18"/>
                  </a:lnTo>
                  <a:lnTo>
                    <a:pt x="7" y="18"/>
                  </a:lnTo>
                  <a:close/>
                  <a:moveTo>
                    <a:pt x="4" y="13"/>
                  </a:moveTo>
                  <a:lnTo>
                    <a:pt x="4" y="4"/>
                  </a:lnTo>
                  <a:lnTo>
                    <a:pt x="4" y="13"/>
                  </a:lnTo>
                  <a:lnTo>
                    <a:pt x="4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FF66FF"/>
                </a:solidFill>
              </a:endParaRPr>
            </a:p>
          </p:txBody>
        </p:sp>
        <p:sp>
          <p:nvSpPr>
            <p:cNvPr id="81" name="Freeform 1864"/>
            <p:cNvSpPr/>
            <p:nvPr/>
          </p:nvSpPr>
          <p:spPr bwMode="auto">
            <a:xfrm>
              <a:off x="7316789" y="5661026"/>
              <a:ext cx="128588" cy="88900"/>
            </a:xfrm>
            <a:custGeom>
              <a:avLst/>
              <a:gdLst>
                <a:gd name="T0" fmla="*/ 7 w 74"/>
                <a:gd name="T1" fmla="*/ 47 h 51"/>
                <a:gd name="T2" fmla="*/ 1 w 74"/>
                <a:gd name="T3" fmla="*/ 34 h 51"/>
                <a:gd name="T4" fmla="*/ 1 w 74"/>
                <a:gd name="T5" fmla="*/ 34 h 51"/>
                <a:gd name="T6" fmla="*/ 0 w 74"/>
                <a:gd name="T7" fmla="*/ 29 h 51"/>
                <a:gd name="T8" fmla="*/ 0 w 74"/>
                <a:gd name="T9" fmla="*/ 29 h 51"/>
                <a:gd name="T10" fmla="*/ 13 w 74"/>
                <a:gd name="T11" fmla="*/ 5 h 51"/>
                <a:gd name="T12" fmla="*/ 13 w 74"/>
                <a:gd name="T13" fmla="*/ 5 h 51"/>
                <a:gd name="T14" fmla="*/ 15 w 74"/>
                <a:gd name="T15" fmla="*/ 0 h 51"/>
                <a:gd name="T16" fmla="*/ 15 w 74"/>
                <a:gd name="T17" fmla="*/ 0 h 51"/>
                <a:gd name="T18" fmla="*/ 18 w 74"/>
                <a:gd name="T19" fmla="*/ 2 h 51"/>
                <a:gd name="T20" fmla="*/ 16 w 74"/>
                <a:gd name="T21" fmla="*/ 7 h 51"/>
                <a:gd name="T22" fmla="*/ 16 w 74"/>
                <a:gd name="T23" fmla="*/ 8 h 51"/>
                <a:gd name="T24" fmla="*/ 10 w 74"/>
                <a:gd name="T25" fmla="*/ 14 h 51"/>
                <a:gd name="T26" fmla="*/ 10 w 74"/>
                <a:gd name="T27" fmla="*/ 14 h 51"/>
                <a:gd name="T28" fmla="*/ 4 w 74"/>
                <a:gd name="T29" fmla="*/ 29 h 51"/>
                <a:gd name="T30" fmla="*/ 4 w 74"/>
                <a:gd name="T31" fmla="*/ 29 h 51"/>
                <a:gd name="T32" fmla="*/ 5 w 74"/>
                <a:gd name="T33" fmla="*/ 33 h 51"/>
                <a:gd name="T34" fmla="*/ 5 w 74"/>
                <a:gd name="T35" fmla="*/ 33 h 51"/>
                <a:gd name="T36" fmla="*/ 10 w 74"/>
                <a:gd name="T37" fmla="*/ 44 h 51"/>
                <a:gd name="T38" fmla="*/ 10 w 74"/>
                <a:gd name="T39" fmla="*/ 44 h 51"/>
                <a:gd name="T40" fmla="*/ 18 w 74"/>
                <a:gd name="T41" fmla="*/ 47 h 51"/>
                <a:gd name="T42" fmla="*/ 18 w 74"/>
                <a:gd name="T43" fmla="*/ 47 h 51"/>
                <a:gd name="T44" fmla="*/ 22 w 74"/>
                <a:gd name="T45" fmla="*/ 47 h 51"/>
                <a:gd name="T46" fmla="*/ 22 w 74"/>
                <a:gd name="T47" fmla="*/ 47 h 51"/>
                <a:gd name="T48" fmla="*/ 73 w 74"/>
                <a:gd name="T49" fmla="*/ 35 h 51"/>
                <a:gd name="T50" fmla="*/ 73 w 74"/>
                <a:gd name="T51" fmla="*/ 35 h 51"/>
                <a:gd name="T52" fmla="*/ 74 w 74"/>
                <a:gd name="T53" fmla="*/ 39 h 51"/>
                <a:gd name="T54" fmla="*/ 22 w 74"/>
                <a:gd name="T55" fmla="*/ 51 h 51"/>
                <a:gd name="T56" fmla="*/ 22 w 74"/>
                <a:gd name="T57" fmla="*/ 51 h 51"/>
                <a:gd name="T58" fmla="*/ 18 w 74"/>
                <a:gd name="T59" fmla="*/ 51 h 51"/>
                <a:gd name="T60" fmla="*/ 18 w 74"/>
                <a:gd name="T61" fmla="*/ 51 h 51"/>
                <a:gd name="T62" fmla="*/ 17 w 74"/>
                <a:gd name="T63" fmla="*/ 51 h 51"/>
                <a:gd name="T64" fmla="*/ 17 w 74"/>
                <a:gd name="T65" fmla="*/ 51 h 51"/>
                <a:gd name="T66" fmla="*/ 7 w 74"/>
                <a:gd name="T67" fmla="*/ 47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74" h="51">
                  <a:moveTo>
                    <a:pt x="7" y="47"/>
                  </a:moveTo>
                  <a:cubicBezTo>
                    <a:pt x="4" y="44"/>
                    <a:pt x="3" y="40"/>
                    <a:pt x="1" y="34"/>
                  </a:cubicBezTo>
                  <a:cubicBezTo>
                    <a:pt x="1" y="34"/>
                    <a:pt x="1" y="34"/>
                    <a:pt x="1" y="34"/>
                  </a:cubicBezTo>
                  <a:cubicBezTo>
                    <a:pt x="0" y="32"/>
                    <a:pt x="0" y="31"/>
                    <a:pt x="0" y="29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17"/>
                    <a:pt x="11" y="7"/>
                    <a:pt x="13" y="5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3" y="10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7" y="19"/>
                    <a:pt x="4" y="24"/>
                    <a:pt x="4" y="29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4" y="30"/>
                    <a:pt x="4" y="32"/>
                    <a:pt x="5" y="33"/>
                  </a:cubicBezTo>
                  <a:cubicBezTo>
                    <a:pt x="5" y="33"/>
                    <a:pt x="5" y="33"/>
                    <a:pt x="5" y="33"/>
                  </a:cubicBezTo>
                  <a:cubicBezTo>
                    <a:pt x="6" y="39"/>
                    <a:pt x="8" y="42"/>
                    <a:pt x="10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1" y="46"/>
                    <a:pt x="13" y="47"/>
                    <a:pt x="18" y="47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9" y="47"/>
                    <a:pt x="20" y="47"/>
                    <a:pt x="22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34" y="46"/>
                    <a:pt x="73" y="35"/>
                    <a:pt x="73" y="35"/>
                  </a:cubicBezTo>
                  <a:cubicBezTo>
                    <a:pt x="73" y="35"/>
                    <a:pt x="73" y="35"/>
                    <a:pt x="73" y="35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35" y="50"/>
                    <a:pt x="22" y="51"/>
                  </a:cubicBezTo>
                  <a:cubicBezTo>
                    <a:pt x="22" y="51"/>
                    <a:pt x="22" y="51"/>
                    <a:pt x="22" y="51"/>
                  </a:cubicBezTo>
                  <a:cubicBezTo>
                    <a:pt x="20" y="51"/>
                    <a:pt x="19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7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3" y="51"/>
                    <a:pt x="9" y="50"/>
                    <a:pt x="7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FF66FF"/>
                </a:solidFill>
              </a:endParaRPr>
            </a:p>
          </p:txBody>
        </p:sp>
        <p:sp>
          <p:nvSpPr>
            <p:cNvPr id="82" name="Freeform 1865"/>
            <p:cNvSpPr>
              <a:spLocks noEditPoints="1"/>
            </p:cNvSpPr>
            <p:nvPr/>
          </p:nvSpPr>
          <p:spPr bwMode="auto">
            <a:xfrm>
              <a:off x="7313614" y="5657851"/>
              <a:ext cx="136525" cy="96838"/>
            </a:xfrm>
            <a:custGeom>
              <a:avLst/>
              <a:gdLst>
                <a:gd name="T0" fmla="*/ 1 w 79"/>
                <a:gd name="T1" fmla="*/ 37 h 55"/>
                <a:gd name="T2" fmla="*/ 0 w 79"/>
                <a:gd name="T3" fmla="*/ 31 h 55"/>
                <a:gd name="T4" fmla="*/ 15 w 79"/>
                <a:gd name="T5" fmla="*/ 1 h 55"/>
                <a:gd name="T6" fmla="*/ 23 w 79"/>
                <a:gd name="T7" fmla="*/ 2 h 55"/>
                <a:gd name="T8" fmla="*/ 19 w 79"/>
                <a:gd name="T9" fmla="*/ 11 h 55"/>
                <a:gd name="T10" fmla="*/ 18 w 79"/>
                <a:gd name="T11" fmla="*/ 13 h 55"/>
                <a:gd name="T12" fmla="*/ 14 w 79"/>
                <a:gd name="T13" fmla="*/ 18 h 55"/>
                <a:gd name="T14" fmla="*/ 8 w 79"/>
                <a:gd name="T15" fmla="*/ 31 h 55"/>
                <a:gd name="T16" fmla="*/ 13 w 79"/>
                <a:gd name="T17" fmla="*/ 45 h 55"/>
                <a:gd name="T18" fmla="*/ 20 w 79"/>
                <a:gd name="T19" fmla="*/ 47 h 55"/>
                <a:gd name="T20" fmla="*/ 74 w 79"/>
                <a:gd name="T21" fmla="*/ 36 h 55"/>
                <a:gd name="T22" fmla="*/ 77 w 79"/>
                <a:gd name="T23" fmla="*/ 35 h 55"/>
                <a:gd name="T24" fmla="*/ 76 w 79"/>
                <a:gd name="T25" fmla="*/ 43 h 55"/>
                <a:gd name="T26" fmla="*/ 75 w 79"/>
                <a:gd name="T27" fmla="*/ 44 h 55"/>
                <a:gd name="T28" fmla="*/ 55 w 79"/>
                <a:gd name="T29" fmla="*/ 49 h 55"/>
                <a:gd name="T30" fmla="*/ 24 w 79"/>
                <a:gd name="T31" fmla="*/ 55 h 55"/>
                <a:gd name="T32" fmla="*/ 19 w 79"/>
                <a:gd name="T33" fmla="*/ 55 h 55"/>
                <a:gd name="T34" fmla="*/ 19 w 79"/>
                <a:gd name="T35" fmla="*/ 55 h 55"/>
                <a:gd name="T36" fmla="*/ 23 w 79"/>
                <a:gd name="T37" fmla="*/ 51 h 55"/>
                <a:gd name="T38" fmla="*/ 20 w 79"/>
                <a:gd name="T39" fmla="*/ 51 h 55"/>
                <a:gd name="T40" fmla="*/ 19 w 79"/>
                <a:gd name="T41" fmla="*/ 51 h 55"/>
                <a:gd name="T42" fmla="*/ 19 w 79"/>
                <a:gd name="T43" fmla="*/ 51 h 55"/>
                <a:gd name="T44" fmla="*/ 17 w 79"/>
                <a:gd name="T45" fmla="*/ 51 h 55"/>
                <a:gd name="T46" fmla="*/ 17 w 79"/>
                <a:gd name="T47" fmla="*/ 51 h 55"/>
                <a:gd name="T48" fmla="*/ 17 w 79"/>
                <a:gd name="T49" fmla="*/ 51 h 55"/>
                <a:gd name="T50" fmla="*/ 10 w 79"/>
                <a:gd name="T51" fmla="*/ 48 h 55"/>
                <a:gd name="T52" fmla="*/ 10 w 79"/>
                <a:gd name="T53" fmla="*/ 48 h 55"/>
                <a:gd name="T54" fmla="*/ 54 w 79"/>
                <a:gd name="T55" fmla="*/ 45 h 55"/>
                <a:gd name="T56" fmla="*/ 47 w 79"/>
                <a:gd name="T57" fmla="*/ 46 h 55"/>
                <a:gd name="T58" fmla="*/ 74 w 79"/>
                <a:gd name="T59" fmla="*/ 40 h 55"/>
                <a:gd name="T60" fmla="*/ 5 w 79"/>
                <a:gd name="T61" fmla="*/ 36 h 55"/>
                <a:gd name="T62" fmla="*/ 5 w 79"/>
                <a:gd name="T63" fmla="*/ 36 h 55"/>
                <a:gd name="T64" fmla="*/ 4 w 79"/>
                <a:gd name="T65" fmla="*/ 31 h 55"/>
                <a:gd name="T66" fmla="*/ 5 w 79"/>
                <a:gd name="T67" fmla="*/ 36 h 55"/>
                <a:gd name="T68" fmla="*/ 7 w 79"/>
                <a:gd name="T69" fmla="*/ 21 h 55"/>
                <a:gd name="T70" fmla="*/ 10 w 79"/>
                <a:gd name="T71" fmla="*/ 15 h 55"/>
                <a:gd name="T72" fmla="*/ 13 w 79"/>
                <a:gd name="T73" fmla="*/ 12 h 55"/>
                <a:gd name="T74" fmla="*/ 20 w 79"/>
                <a:gd name="T75" fmla="*/ 9 h 55"/>
                <a:gd name="T76" fmla="*/ 16 w 79"/>
                <a:gd name="T77" fmla="*/ 9 h 55"/>
                <a:gd name="T78" fmla="*/ 16 w 79"/>
                <a:gd name="T79" fmla="*/ 9 h 55"/>
                <a:gd name="T80" fmla="*/ 16 w 79"/>
                <a:gd name="T81" fmla="*/ 8 h 55"/>
                <a:gd name="T82" fmla="*/ 16 w 79"/>
                <a:gd name="T83" fmla="*/ 8 h 55"/>
                <a:gd name="T84" fmla="*/ 19 w 79"/>
                <a:gd name="T85" fmla="*/ 8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79" h="55">
                  <a:moveTo>
                    <a:pt x="7" y="5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4" y="47"/>
                    <a:pt x="3" y="42"/>
                    <a:pt x="1" y="37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0" y="35"/>
                    <a:pt x="0" y="33"/>
                    <a:pt x="0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19"/>
                    <a:pt x="10" y="9"/>
                    <a:pt x="13" y="6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19" y="12"/>
                    <a:pt x="18" y="12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6" y="14"/>
                    <a:pt x="15" y="16"/>
                    <a:pt x="14" y="18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1" y="21"/>
                    <a:pt x="8" y="27"/>
                    <a:pt x="8" y="31"/>
                  </a:cubicBezTo>
                  <a:cubicBezTo>
                    <a:pt x="8" y="31"/>
                    <a:pt x="8" y="31"/>
                    <a:pt x="8" y="31"/>
                  </a:cubicBezTo>
                  <a:cubicBezTo>
                    <a:pt x="8" y="31"/>
                    <a:pt x="8" y="31"/>
                    <a:pt x="8" y="31"/>
                  </a:cubicBezTo>
                  <a:cubicBezTo>
                    <a:pt x="8" y="32"/>
                    <a:pt x="8" y="33"/>
                    <a:pt x="9" y="34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10" y="40"/>
                    <a:pt x="12" y="44"/>
                    <a:pt x="13" y="45"/>
                  </a:cubicBezTo>
                  <a:cubicBezTo>
                    <a:pt x="13" y="45"/>
                    <a:pt x="13" y="45"/>
                    <a:pt x="13" y="45"/>
                  </a:cubicBezTo>
                  <a:cubicBezTo>
                    <a:pt x="15" y="47"/>
                    <a:pt x="16" y="47"/>
                    <a:pt x="20" y="47"/>
                  </a:cubicBezTo>
                  <a:cubicBezTo>
                    <a:pt x="20" y="47"/>
                    <a:pt x="20" y="47"/>
                    <a:pt x="20" y="47"/>
                  </a:cubicBezTo>
                  <a:cubicBezTo>
                    <a:pt x="21" y="47"/>
                    <a:pt x="22" y="47"/>
                    <a:pt x="23" y="47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34" y="46"/>
                    <a:pt x="70" y="37"/>
                    <a:pt x="74" y="36"/>
                  </a:cubicBezTo>
                  <a:cubicBezTo>
                    <a:pt x="74" y="36"/>
                    <a:pt x="74" y="36"/>
                    <a:pt x="74" y="36"/>
                  </a:cubicBezTo>
                  <a:cubicBezTo>
                    <a:pt x="75" y="36"/>
                    <a:pt x="75" y="36"/>
                    <a:pt x="75" y="36"/>
                  </a:cubicBezTo>
                  <a:cubicBezTo>
                    <a:pt x="77" y="35"/>
                    <a:pt x="77" y="35"/>
                    <a:pt x="77" y="35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7" y="43"/>
                    <a:pt x="77" y="43"/>
                    <a:pt x="77" y="43"/>
                  </a:cubicBezTo>
                  <a:cubicBezTo>
                    <a:pt x="77" y="43"/>
                    <a:pt x="77" y="43"/>
                    <a:pt x="76" y="43"/>
                  </a:cubicBezTo>
                  <a:cubicBezTo>
                    <a:pt x="76" y="43"/>
                    <a:pt x="76" y="43"/>
                    <a:pt x="76" y="43"/>
                  </a:cubicBezTo>
                  <a:cubicBezTo>
                    <a:pt x="76" y="43"/>
                    <a:pt x="76" y="44"/>
                    <a:pt x="75" y="44"/>
                  </a:cubicBezTo>
                  <a:cubicBezTo>
                    <a:pt x="75" y="44"/>
                    <a:pt x="75" y="44"/>
                    <a:pt x="75" y="44"/>
                  </a:cubicBezTo>
                  <a:cubicBezTo>
                    <a:pt x="74" y="44"/>
                    <a:pt x="72" y="44"/>
                    <a:pt x="71" y="45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67" y="46"/>
                    <a:pt x="61" y="47"/>
                    <a:pt x="55" y="49"/>
                  </a:cubicBezTo>
                  <a:cubicBezTo>
                    <a:pt x="55" y="49"/>
                    <a:pt x="55" y="49"/>
                    <a:pt x="55" y="49"/>
                  </a:cubicBezTo>
                  <a:cubicBezTo>
                    <a:pt x="44" y="51"/>
                    <a:pt x="31" y="54"/>
                    <a:pt x="24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3" y="55"/>
                    <a:pt x="21" y="55"/>
                    <a:pt x="20" y="55"/>
                  </a:cubicBezTo>
                  <a:cubicBezTo>
                    <a:pt x="20" y="55"/>
                    <a:pt x="20" y="55"/>
                    <a:pt x="20" y="55"/>
                  </a:cubicBezTo>
                  <a:cubicBezTo>
                    <a:pt x="20" y="55"/>
                    <a:pt x="20" y="55"/>
                    <a:pt x="19" y="55"/>
                  </a:cubicBezTo>
                  <a:cubicBezTo>
                    <a:pt x="19" y="55"/>
                    <a:pt x="19" y="55"/>
                    <a:pt x="19" y="55"/>
                  </a:cubicBezTo>
                  <a:cubicBezTo>
                    <a:pt x="19" y="55"/>
                    <a:pt x="19" y="55"/>
                    <a:pt x="19" y="55"/>
                  </a:cubicBezTo>
                  <a:cubicBezTo>
                    <a:pt x="19" y="55"/>
                    <a:pt x="19" y="55"/>
                    <a:pt x="19" y="55"/>
                  </a:cubicBezTo>
                  <a:cubicBezTo>
                    <a:pt x="14" y="55"/>
                    <a:pt x="10" y="54"/>
                    <a:pt x="7" y="50"/>
                  </a:cubicBezTo>
                  <a:close/>
                  <a:moveTo>
                    <a:pt x="20" y="51"/>
                  </a:moveTo>
                  <a:cubicBezTo>
                    <a:pt x="21" y="51"/>
                    <a:pt x="22" y="51"/>
                    <a:pt x="23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2" y="51"/>
                    <a:pt x="21" y="51"/>
                    <a:pt x="20" y="51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0" y="51"/>
                    <a:pt x="20" y="51"/>
                    <a:pt x="20" y="51"/>
                  </a:cubicBezTo>
                  <a:close/>
                  <a:moveTo>
                    <a:pt x="19" y="51"/>
                  </a:moveTo>
                  <a:cubicBezTo>
                    <a:pt x="19" y="51"/>
                    <a:pt x="19" y="51"/>
                    <a:pt x="19" y="51"/>
                  </a:cubicBezTo>
                  <a:cubicBezTo>
                    <a:pt x="19" y="51"/>
                    <a:pt x="19" y="51"/>
                    <a:pt x="19" y="51"/>
                  </a:cubicBezTo>
                  <a:cubicBezTo>
                    <a:pt x="19" y="51"/>
                    <a:pt x="19" y="51"/>
                    <a:pt x="19" y="51"/>
                  </a:cubicBezTo>
                  <a:cubicBezTo>
                    <a:pt x="19" y="51"/>
                    <a:pt x="19" y="51"/>
                    <a:pt x="19" y="51"/>
                  </a:cubicBezTo>
                  <a:cubicBezTo>
                    <a:pt x="19" y="51"/>
                    <a:pt x="19" y="51"/>
                    <a:pt x="19" y="51"/>
                  </a:cubicBezTo>
                  <a:close/>
                  <a:moveTo>
                    <a:pt x="17" y="51"/>
                  </a:moveTo>
                  <a:cubicBezTo>
                    <a:pt x="17" y="51"/>
                    <a:pt x="17" y="51"/>
                    <a:pt x="17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7" y="51"/>
                    <a:pt x="17" y="51"/>
                    <a:pt x="17" y="51"/>
                  </a:cubicBezTo>
                  <a:close/>
                  <a:moveTo>
                    <a:pt x="17" y="51"/>
                  </a:moveTo>
                  <a:cubicBezTo>
                    <a:pt x="14" y="51"/>
                    <a:pt x="13" y="50"/>
                    <a:pt x="11" y="49"/>
                  </a:cubicBezTo>
                  <a:cubicBezTo>
                    <a:pt x="11" y="49"/>
                    <a:pt x="11" y="49"/>
                    <a:pt x="11" y="49"/>
                  </a:cubicBezTo>
                  <a:cubicBezTo>
                    <a:pt x="13" y="50"/>
                    <a:pt x="14" y="51"/>
                    <a:pt x="17" y="51"/>
                  </a:cubicBezTo>
                  <a:close/>
                  <a:moveTo>
                    <a:pt x="9" y="49"/>
                  </a:moveTo>
                  <a:cubicBezTo>
                    <a:pt x="10" y="48"/>
                    <a:pt x="10" y="48"/>
                    <a:pt x="10" y="48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9" y="49"/>
                    <a:pt x="9" y="49"/>
                    <a:pt x="9" y="49"/>
                  </a:cubicBezTo>
                  <a:close/>
                  <a:moveTo>
                    <a:pt x="69" y="41"/>
                  </a:moveTo>
                  <a:cubicBezTo>
                    <a:pt x="66" y="42"/>
                    <a:pt x="60" y="43"/>
                    <a:pt x="54" y="45"/>
                  </a:cubicBezTo>
                  <a:cubicBezTo>
                    <a:pt x="54" y="45"/>
                    <a:pt x="54" y="45"/>
                    <a:pt x="54" y="45"/>
                  </a:cubicBezTo>
                  <a:cubicBezTo>
                    <a:pt x="52" y="45"/>
                    <a:pt x="50" y="46"/>
                    <a:pt x="47" y="46"/>
                  </a:cubicBezTo>
                  <a:cubicBezTo>
                    <a:pt x="47" y="46"/>
                    <a:pt x="47" y="46"/>
                    <a:pt x="47" y="46"/>
                  </a:cubicBezTo>
                  <a:cubicBezTo>
                    <a:pt x="56" y="45"/>
                    <a:pt x="64" y="42"/>
                    <a:pt x="70" y="41"/>
                  </a:cubicBezTo>
                  <a:cubicBezTo>
                    <a:pt x="70" y="41"/>
                    <a:pt x="70" y="41"/>
                    <a:pt x="70" y="41"/>
                  </a:cubicBezTo>
                  <a:cubicBezTo>
                    <a:pt x="71" y="41"/>
                    <a:pt x="73" y="40"/>
                    <a:pt x="74" y="40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3" y="40"/>
                    <a:pt x="71" y="41"/>
                    <a:pt x="69" y="41"/>
                  </a:cubicBezTo>
                  <a:close/>
                  <a:moveTo>
                    <a:pt x="5" y="36"/>
                  </a:moveTo>
                  <a:cubicBezTo>
                    <a:pt x="6" y="39"/>
                    <a:pt x="7" y="41"/>
                    <a:pt x="8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7" y="41"/>
                    <a:pt x="6" y="39"/>
                    <a:pt x="5" y="36"/>
                  </a:cubicBezTo>
                  <a:cubicBezTo>
                    <a:pt x="5" y="36"/>
                    <a:pt x="5" y="36"/>
                    <a:pt x="5" y="36"/>
                  </a:cubicBezTo>
                  <a:cubicBezTo>
                    <a:pt x="4" y="34"/>
                    <a:pt x="4" y="33"/>
                    <a:pt x="4" y="31"/>
                  </a:cubicBezTo>
                  <a:cubicBezTo>
                    <a:pt x="4" y="31"/>
                    <a:pt x="4" y="31"/>
                    <a:pt x="4" y="31"/>
                  </a:cubicBezTo>
                  <a:cubicBezTo>
                    <a:pt x="4" y="31"/>
                    <a:pt x="4" y="31"/>
                    <a:pt x="4" y="31"/>
                  </a:cubicBezTo>
                  <a:cubicBezTo>
                    <a:pt x="4" y="31"/>
                    <a:pt x="4" y="31"/>
                    <a:pt x="4" y="31"/>
                  </a:cubicBezTo>
                  <a:cubicBezTo>
                    <a:pt x="4" y="33"/>
                    <a:pt x="4" y="34"/>
                    <a:pt x="5" y="36"/>
                  </a:cubicBezTo>
                  <a:close/>
                  <a:moveTo>
                    <a:pt x="7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7" y="21"/>
                    <a:pt x="7" y="21"/>
                    <a:pt x="7" y="21"/>
                  </a:cubicBezTo>
                  <a:close/>
                  <a:moveTo>
                    <a:pt x="7" y="21"/>
                  </a:moveTo>
                  <a:cubicBezTo>
                    <a:pt x="8" y="19"/>
                    <a:pt x="9" y="17"/>
                    <a:pt x="10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1" y="14"/>
                    <a:pt x="12" y="13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1" y="15"/>
                    <a:pt x="9" y="18"/>
                    <a:pt x="7" y="21"/>
                  </a:cubicBezTo>
                  <a:close/>
                  <a:moveTo>
                    <a:pt x="20" y="10"/>
                  </a:moveTo>
                  <a:cubicBezTo>
                    <a:pt x="20" y="9"/>
                    <a:pt x="20" y="9"/>
                    <a:pt x="20" y="9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0" y="9"/>
                    <a:pt x="20" y="9"/>
                    <a:pt x="20" y="10"/>
                  </a:cubicBezTo>
                  <a:close/>
                  <a:moveTo>
                    <a:pt x="16" y="9"/>
                  </a:moveTo>
                  <a:cubicBezTo>
                    <a:pt x="16" y="9"/>
                    <a:pt x="16" y="9"/>
                    <a:pt x="16" y="9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6" y="9"/>
                    <a:pt x="16" y="9"/>
                    <a:pt x="16" y="9"/>
                  </a:cubicBezTo>
                  <a:close/>
                  <a:moveTo>
                    <a:pt x="16" y="8"/>
                  </a:move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lose/>
                  <a:moveTo>
                    <a:pt x="19" y="8"/>
                  </a:moveTo>
                  <a:cubicBezTo>
                    <a:pt x="19" y="8"/>
                    <a:pt x="19" y="8"/>
                    <a:pt x="19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8"/>
                    <a:pt x="19" y="8"/>
                    <a:pt x="19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FF66FF"/>
                </a:solidFill>
              </a:endParaRPr>
            </a:p>
          </p:txBody>
        </p:sp>
        <p:sp>
          <p:nvSpPr>
            <p:cNvPr id="83" name="Freeform 1866"/>
            <p:cNvSpPr/>
            <p:nvPr/>
          </p:nvSpPr>
          <p:spPr bwMode="auto">
            <a:xfrm>
              <a:off x="7340602" y="5668963"/>
              <a:ext cx="17463" cy="11113"/>
            </a:xfrm>
            <a:custGeom>
              <a:avLst/>
              <a:gdLst>
                <a:gd name="T0" fmla="*/ 0 w 11"/>
                <a:gd name="T1" fmla="*/ 4 h 7"/>
                <a:gd name="T2" fmla="*/ 1 w 11"/>
                <a:gd name="T3" fmla="*/ 0 h 7"/>
                <a:gd name="T4" fmla="*/ 11 w 11"/>
                <a:gd name="T5" fmla="*/ 3 h 7"/>
                <a:gd name="T6" fmla="*/ 9 w 11"/>
                <a:gd name="T7" fmla="*/ 7 h 7"/>
                <a:gd name="T8" fmla="*/ 0 w 11"/>
                <a:gd name="T9" fmla="*/ 4 h 7"/>
                <a:gd name="T10" fmla="*/ 0 w 11"/>
                <a:gd name="T11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7">
                  <a:moveTo>
                    <a:pt x="0" y="4"/>
                  </a:moveTo>
                  <a:lnTo>
                    <a:pt x="1" y="0"/>
                  </a:lnTo>
                  <a:lnTo>
                    <a:pt x="11" y="3"/>
                  </a:lnTo>
                  <a:lnTo>
                    <a:pt x="9" y="7"/>
                  </a:ln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FF66FF"/>
                </a:solidFill>
              </a:endParaRPr>
            </a:p>
          </p:txBody>
        </p:sp>
        <p:sp>
          <p:nvSpPr>
            <p:cNvPr id="84" name="Freeform 1867"/>
            <p:cNvSpPr>
              <a:spLocks noEditPoints="1"/>
            </p:cNvSpPr>
            <p:nvPr/>
          </p:nvSpPr>
          <p:spPr bwMode="auto">
            <a:xfrm>
              <a:off x="7335839" y="5665788"/>
              <a:ext cx="25400" cy="19050"/>
            </a:xfrm>
            <a:custGeom>
              <a:avLst/>
              <a:gdLst>
                <a:gd name="T0" fmla="*/ 2 w 16"/>
                <a:gd name="T1" fmla="*/ 8 h 12"/>
                <a:gd name="T2" fmla="*/ 3 w 16"/>
                <a:gd name="T3" fmla="*/ 6 h 12"/>
                <a:gd name="T4" fmla="*/ 5 w 16"/>
                <a:gd name="T5" fmla="*/ 7 h 12"/>
                <a:gd name="T6" fmla="*/ 3 w 16"/>
                <a:gd name="T7" fmla="*/ 6 h 12"/>
                <a:gd name="T8" fmla="*/ 2 w 16"/>
                <a:gd name="T9" fmla="*/ 8 h 12"/>
                <a:gd name="T10" fmla="*/ 0 w 16"/>
                <a:gd name="T11" fmla="*/ 7 h 12"/>
                <a:gd name="T12" fmla="*/ 3 w 16"/>
                <a:gd name="T13" fmla="*/ 0 h 12"/>
                <a:gd name="T14" fmla="*/ 16 w 16"/>
                <a:gd name="T15" fmla="*/ 3 h 12"/>
                <a:gd name="T16" fmla="*/ 14 w 16"/>
                <a:gd name="T17" fmla="*/ 12 h 12"/>
                <a:gd name="T18" fmla="*/ 2 w 16"/>
                <a:gd name="T19" fmla="*/ 8 h 12"/>
                <a:gd name="T20" fmla="*/ 2 w 16"/>
                <a:gd name="T21" fmla="*/ 8 h 12"/>
                <a:gd name="T22" fmla="*/ 11 w 16"/>
                <a:gd name="T23" fmla="*/ 6 h 12"/>
                <a:gd name="T24" fmla="*/ 5 w 16"/>
                <a:gd name="T25" fmla="*/ 5 h 12"/>
                <a:gd name="T26" fmla="*/ 5 w 16"/>
                <a:gd name="T27" fmla="*/ 5 h 12"/>
                <a:gd name="T28" fmla="*/ 11 w 16"/>
                <a:gd name="T29" fmla="*/ 6 h 12"/>
                <a:gd name="T30" fmla="*/ 11 w 16"/>
                <a:gd name="T31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" h="12">
                  <a:moveTo>
                    <a:pt x="2" y="8"/>
                  </a:moveTo>
                  <a:lnTo>
                    <a:pt x="3" y="6"/>
                  </a:lnTo>
                  <a:lnTo>
                    <a:pt x="5" y="7"/>
                  </a:lnTo>
                  <a:lnTo>
                    <a:pt x="3" y="6"/>
                  </a:lnTo>
                  <a:lnTo>
                    <a:pt x="2" y="8"/>
                  </a:lnTo>
                  <a:lnTo>
                    <a:pt x="0" y="7"/>
                  </a:lnTo>
                  <a:lnTo>
                    <a:pt x="3" y="0"/>
                  </a:lnTo>
                  <a:lnTo>
                    <a:pt x="16" y="3"/>
                  </a:lnTo>
                  <a:lnTo>
                    <a:pt x="14" y="12"/>
                  </a:lnTo>
                  <a:lnTo>
                    <a:pt x="2" y="8"/>
                  </a:lnTo>
                  <a:lnTo>
                    <a:pt x="2" y="8"/>
                  </a:lnTo>
                  <a:close/>
                  <a:moveTo>
                    <a:pt x="11" y="6"/>
                  </a:moveTo>
                  <a:lnTo>
                    <a:pt x="5" y="5"/>
                  </a:lnTo>
                  <a:lnTo>
                    <a:pt x="5" y="5"/>
                  </a:lnTo>
                  <a:lnTo>
                    <a:pt x="11" y="6"/>
                  </a:lnTo>
                  <a:lnTo>
                    <a:pt x="11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FF66FF"/>
                </a:solidFill>
              </a:endParaRPr>
            </a:p>
          </p:txBody>
        </p:sp>
        <p:sp>
          <p:nvSpPr>
            <p:cNvPr id="85" name="Freeform 1868"/>
            <p:cNvSpPr/>
            <p:nvPr/>
          </p:nvSpPr>
          <p:spPr bwMode="auto">
            <a:xfrm>
              <a:off x="7337427" y="5875338"/>
              <a:ext cx="119063" cy="187325"/>
            </a:xfrm>
            <a:custGeom>
              <a:avLst/>
              <a:gdLst>
                <a:gd name="T0" fmla="*/ 7 w 68"/>
                <a:gd name="T1" fmla="*/ 103 h 107"/>
                <a:gd name="T2" fmla="*/ 21 w 68"/>
                <a:gd name="T3" fmla="*/ 103 h 107"/>
                <a:gd name="T4" fmla="*/ 0 w 68"/>
                <a:gd name="T5" fmla="*/ 13 h 107"/>
                <a:gd name="T6" fmla="*/ 0 w 68"/>
                <a:gd name="T7" fmla="*/ 13 h 107"/>
                <a:gd name="T8" fmla="*/ 1 w 68"/>
                <a:gd name="T9" fmla="*/ 10 h 107"/>
                <a:gd name="T10" fmla="*/ 1 w 68"/>
                <a:gd name="T11" fmla="*/ 10 h 107"/>
                <a:gd name="T12" fmla="*/ 7 w 68"/>
                <a:gd name="T13" fmla="*/ 2 h 107"/>
                <a:gd name="T14" fmla="*/ 7 w 68"/>
                <a:gd name="T15" fmla="*/ 2 h 107"/>
                <a:gd name="T16" fmla="*/ 20 w 68"/>
                <a:gd name="T17" fmla="*/ 0 h 107"/>
                <a:gd name="T18" fmla="*/ 20 w 68"/>
                <a:gd name="T19" fmla="*/ 0 h 107"/>
                <a:gd name="T20" fmla="*/ 68 w 68"/>
                <a:gd name="T21" fmla="*/ 9 h 107"/>
                <a:gd name="T22" fmla="*/ 68 w 68"/>
                <a:gd name="T23" fmla="*/ 9 h 107"/>
                <a:gd name="T24" fmla="*/ 68 w 68"/>
                <a:gd name="T25" fmla="*/ 9 h 107"/>
                <a:gd name="T26" fmla="*/ 67 w 68"/>
                <a:gd name="T27" fmla="*/ 12 h 107"/>
                <a:gd name="T28" fmla="*/ 50 w 68"/>
                <a:gd name="T29" fmla="*/ 8 h 107"/>
                <a:gd name="T30" fmla="*/ 50 w 68"/>
                <a:gd name="T31" fmla="*/ 8 h 107"/>
                <a:gd name="T32" fmla="*/ 20 w 68"/>
                <a:gd name="T33" fmla="*/ 4 h 107"/>
                <a:gd name="T34" fmla="*/ 20 w 68"/>
                <a:gd name="T35" fmla="*/ 4 h 107"/>
                <a:gd name="T36" fmla="*/ 9 w 68"/>
                <a:gd name="T37" fmla="*/ 6 h 107"/>
                <a:gd name="T38" fmla="*/ 9 w 68"/>
                <a:gd name="T39" fmla="*/ 6 h 107"/>
                <a:gd name="T40" fmla="*/ 5 w 68"/>
                <a:gd name="T41" fmla="*/ 11 h 107"/>
                <a:gd name="T42" fmla="*/ 5 w 68"/>
                <a:gd name="T43" fmla="*/ 11 h 107"/>
                <a:gd name="T44" fmla="*/ 4 w 68"/>
                <a:gd name="T45" fmla="*/ 13 h 107"/>
                <a:gd name="T46" fmla="*/ 4 w 68"/>
                <a:gd name="T47" fmla="*/ 13 h 107"/>
                <a:gd name="T48" fmla="*/ 15 w 68"/>
                <a:gd name="T49" fmla="*/ 67 h 107"/>
                <a:gd name="T50" fmla="*/ 15 w 68"/>
                <a:gd name="T51" fmla="*/ 67 h 107"/>
                <a:gd name="T52" fmla="*/ 26 w 68"/>
                <a:gd name="T53" fmla="*/ 104 h 107"/>
                <a:gd name="T54" fmla="*/ 26 w 68"/>
                <a:gd name="T55" fmla="*/ 104 h 107"/>
                <a:gd name="T56" fmla="*/ 27 w 68"/>
                <a:gd name="T57" fmla="*/ 107 h 107"/>
                <a:gd name="T58" fmla="*/ 7 w 68"/>
                <a:gd name="T59" fmla="*/ 107 h 107"/>
                <a:gd name="T60" fmla="*/ 7 w 68"/>
                <a:gd name="T61" fmla="*/ 103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68" h="107">
                  <a:moveTo>
                    <a:pt x="7" y="103"/>
                  </a:moveTo>
                  <a:cubicBezTo>
                    <a:pt x="21" y="103"/>
                    <a:pt x="21" y="103"/>
                    <a:pt x="21" y="103"/>
                  </a:cubicBezTo>
                  <a:cubicBezTo>
                    <a:pt x="18" y="90"/>
                    <a:pt x="1" y="34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2"/>
                    <a:pt x="0" y="11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6"/>
                    <a:pt x="4" y="3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11" y="0"/>
                    <a:pt x="15" y="0"/>
                    <a:pt x="2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0" y="0"/>
                    <a:pt x="68" y="9"/>
                    <a:pt x="68" y="9"/>
                  </a:cubicBezTo>
                  <a:cubicBezTo>
                    <a:pt x="68" y="9"/>
                    <a:pt x="68" y="9"/>
                    <a:pt x="68" y="9"/>
                  </a:cubicBezTo>
                  <a:cubicBezTo>
                    <a:pt x="68" y="9"/>
                    <a:pt x="68" y="9"/>
                    <a:pt x="68" y="9"/>
                  </a:cubicBezTo>
                  <a:cubicBezTo>
                    <a:pt x="67" y="12"/>
                    <a:pt x="67" y="12"/>
                    <a:pt x="67" y="12"/>
                  </a:cubicBezTo>
                  <a:cubicBezTo>
                    <a:pt x="67" y="12"/>
                    <a:pt x="60" y="10"/>
                    <a:pt x="50" y="8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41" y="6"/>
                    <a:pt x="30" y="4"/>
                    <a:pt x="20" y="4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16" y="4"/>
                    <a:pt x="12" y="4"/>
                    <a:pt x="9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6" y="7"/>
                    <a:pt x="5" y="8"/>
                    <a:pt x="5" y="11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4" y="11"/>
                    <a:pt x="4" y="12"/>
                    <a:pt x="4" y="13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4" y="24"/>
                    <a:pt x="10" y="47"/>
                    <a:pt x="15" y="67"/>
                  </a:cubicBezTo>
                  <a:cubicBezTo>
                    <a:pt x="15" y="67"/>
                    <a:pt x="15" y="67"/>
                    <a:pt x="15" y="67"/>
                  </a:cubicBezTo>
                  <a:cubicBezTo>
                    <a:pt x="21" y="87"/>
                    <a:pt x="26" y="104"/>
                    <a:pt x="26" y="104"/>
                  </a:cubicBezTo>
                  <a:cubicBezTo>
                    <a:pt x="26" y="104"/>
                    <a:pt x="26" y="104"/>
                    <a:pt x="26" y="104"/>
                  </a:cubicBezTo>
                  <a:cubicBezTo>
                    <a:pt x="27" y="107"/>
                    <a:pt x="27" y="107"/>
                    <a:pt x="27" y="107"/>
                  </a:cubicBezTo>
                  <a:cubicBezTo>
                    <a:pt x="7" y="107"/>
                    <a:pt x="7" y="107"/>
                    <a:pt x="7" y="107"/>
                  </a:cubicBezTo>
                  <a:cubicBezTo>
                    <a:pt x="7" y="103"/>
                    <a:pt x="7" y="103"/>
                    <a:pt x="7" y="10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FF66FF"/>
                </a:solidFill>
              </a:endParaRPr>
            </a:p>
          </p:txBody>
        </p:sp>
        <p:sp>
          <p:nvSpPr>
            <p:cNvPr id="88" name="Freeform 1869"/>
            <p:cNvSpPr>
              <a:spLocks noEditPoints="1"/>
            </p:cNvSpPr>
            <p:nvPr/>
          </p:nvSpPr>
          <p:spPr bwMode="auto">
            <a:xfrm>
              <a:off x="7334252" y="5872163"/>
              <a:ext cx="125413" cy="193675"/>
            </a:xfrm>
            <a:custGeom>
              <a:avLst/>
              <a:gdLst>
                <a:gd name="T0" fmla="*/ 7 w 72"/>
                <a:gd name="T1" fmla="*/ 105 h 111"/>
                <a:gd name="T2" fmla="*/ 21 w 72"/>
                <a:gd name="T3" fmla="*/ 103 h 111"/>
                <a:gd name="T4" fmla="*/ 0 w 72"/>
                <a:gd name="T5" fmla="*/ 15 h 111"/>
                <a:gd name="T6" fmla="*/ 1 w 72"/>
                <a:gd name="T7" fmla="*/ 12 h 111"/>
                <a:gd name="T8" fmla="*/ 8 w 72"/>
                <a:gd name="T9" fmla="*/ 2 h 111"/>
                <a:gd name="T10" fmla="*/ 22 w 72"/>
                <a:gd name="T11" fmla="*/ 0 h 111"/>
                <a:gd name="T12" fmla="*/ 70 w 72"/>
                <a:gd name="T13" fmla="*/ 9 h 111"/>
                <a:gd name="T14" fmla="*/ 71 w 72"/>
                <a:gd name="T15" fmla="*/ 9 h 111"/>
                <a:gd name="T16" fmla="*/ 72 w 72"/>
                <a:gd name="T17" fmla="*/ 10 h 111"/>
                <a:gd name="T18" fmla="*/ 69 w 72"/>
                <a:gd name="T19" fmla="*/ 16 h 111"/>
                <a:gd name="T20" fmla="*/ 69 w 72"/>
                <a:gd name="T21" fmla="*/ 16 h 111"/>
                <a:gd name="T22" fmla="*/ 68 w 72"/>
                <a:gd name="T23" fmla="*/ 16 h 111"/>
                <a:gd name="T24" fmla="*/ 68 w 72"/>
                <a:gd name="T25" fmla="*/ 16 h 111"/>
                <a:gd name="T26" fmla="*/ 68 w 72"/>
                <a:gd name="T27" fmla="*/ 16 h 111"/>
                <a:gd name="T28" fmla="*/ 68 w 72"/>
                <a:gd name="T29" fmla="*/ 16 h 111"/>
                <a:gd name="T30" fmla="*/ 67 w 72"/>
                <a:gd name="T31" fmla="*/ 16 h 111"/>
                <a:gd name="T32" fmla="*/ 64 w 72"/>
                <a:gd name="T33" fmla="*/ 15 h 111"/>
                <a:gd name="T34" fmla="*/ 52 w 72"/>
                <a:gd name="T35" fmla="*/ 12 h 111"/>
                <a:gd name="T36" fmla="*/ 23 w 72"/>
                <a:gd name="T37" fmla="*/ 8 h 111"/>
                <a:gd name="T38" fmla="*/ 22 w 72"/>
                <a:gd name="T39" fmla="*/ 8 h 111"/>
                <a:gd name="T40" fmla="*/ 12 w 72"/>
                <a:gd name="T41" fmla="*/ 9 h 111"/>
                <a:gd name="T42" fmla="*/ 9 w 72"/>
                <a:gd name="T43" fmla="*/ 13 h 111"/>
                <a:gd name="T44" fmla="*/ 8 w 72"/>
                <a:gd name="T45" fmla="*/ 15 h 111"/>
                <a:gd name="T46" fmla="*/ 8 w 72"/>
                <a:gd name="T47" fmla="*/ 15 h 111"/>
                <a:gd name="T48" fmla="*/ 19 w 72"/>
                <a:gd name="T49" fmla="*/ 69 h 111"/>
                <a:gd name="T50" fmla="*/ 30 w 72"/>
                <a:gd name="T51" fmla="*/ 106 h 111"/>
                <a:gd name="T52" fmla="*/ 30 w 72"/>
                <a:gd name="T53" fmla="*/ 106 h 111"/>
                <a:gd name="T54" fmla="*/ 7 w 72"/>
                <a:gd name="T55" fmla="*/ 111 h 111"/>
                <a:gd name="T56" fmla="*/ 23 w 72"/>
                <a:gd name="T57" fmla="*/ 96 h 111"/>
                <a:gd name="T58" fmla="*/ 17 w 72"/>
                <a:gd name="T59" fmla="*/ 76 h 111"/>
                <a:gd name="T60" fmla="*/ 4 w 72"/>
                <a:gd name="T61" fmla="*/ 15 h 111"/>
                <a:gd name="T62" fmla="*/ 4 w 72"/>
                <a:gd name="T63" fmla="*/ 15 h 111"/>
                <a:gd name="T64" fmla="*/ 4 w 72"/>
                <a:gd name="T65" fmla="*/ 14 h 111"/>
                <a:gd name="T66" fmla="*/ 4 w 72"/>
                <a:gd name="T67" fmla="*/ 14 h 111"/>
                <a:gd name="T68" fmla="*/ 4 w 72"/>
                <a:gd name="T69" fmla="*/ 14 h 111"/>
                <a:gd name="T70" fmla="*/ 53 w 72"/>
                <a:gd name="T71" fmla="*/ 8 h 111"/>
                <a:gd name="T72" fmla="*/ 67 w 72"/>
                <a:gd name="T73" fmla="*/ 12 h 111"/>
                <a:gd name="T74" fmla="*/ 65 w 72"/>
                <a:gd name="T75" fmla="*/ 11 h 111"/>
                <a:gd name="T76" fmla="*/ 53 w 72"/>
                <a:gd name="T77" fmla="*/ 8 h 111"/>
                <a:gd name="T78" fmla="*/ 41 w 72"/>
                <a:gd name="T79" fmla="*/ 6 h 111"/>
                <a:gd name="T80" fmla="*/ 53 w 72"/>
                <a:gd name="T81" fmla="*/ 8 h 111"/>
                <a:gd name="T82" fmla="*/ 6 w 72"/>
                <a:gd name="T83" fmla="*/ 8 h 111"/>
                <a:gd name="T84" fmla="*/ 6 w 72"/>
                <a:gd name="T85" fmla="*/ 8 h 111"/>
                <a:gd name="T86" fmla="*/ 8 w 72"/>
                <a:gd name="T87" fmla="*/ 7 h 111"/>
                <a:gd name="T88" fmla="*/ 6 w 72"/>
                <a:gd name="T89" fmla="*/ 8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72" h="111">
                  <a:moveTo>
                    <a:pt x="7" y="109"/>
                  </a:moveTo>
                  <a:cubicBezTo>
                    <a:pt x="7" y="105"/>
                    <a:pt x="7" y="105"/>
                    <a:pt x="7" y="105"/>
                  </a:cubicBezTo>
                  <a:cubicBezTo>
                    <a:pt x="7" y="103"/>
                    <a:pt x="7" y="103"/>
                    <a:pt x="7" y="103"/>
                  </a:cubicBezTo>
                  <a:cubicBezTo>
                    <a:pt x="21" y="103"/>
                    <a:pt x="21" y="103"/>
                    <a:pt x="21" y="103"/>
                  </a:cubicBezTo>
                  <a:cubicBezTo>
                    <a:pt x="16" y="86"/>
                    <a:pt x="1" y="35"/>
                    <a:pt x="0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4"/>
                    <a:pt x="0" y="13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7"/>
                    <a:pt x="4" y="4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12" y="0"/>
                    <a:pt x="17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41" y="0"/>
                    <a:pt x="67" y="8"/>
                    <a:pt x="70" y="9"/>
                  </a:cubicBezTo>
                  <a:cubicBezTo>
                    <a:pt x="70" y="9"/>
                    <a:pt x="70" y="9"/>
                    <a:pt x="70" y="9"/>
                  </a:cubicBezTo>
                  <a:cubicBezTo>
                    <a:pt x="70" y="9"/>
                    <a:pt x="70" y="9"/>
                    <a:pt x="70" y="9"/>
                  </a:cubicBezTo>
                  <a:cubicBezTo>
                    <a:pt x="71" y="9"/>
                    <a:pt x="71" y="9"/>
                    <a:pt x="71" y="9"/>
                  </a:cubicBezTo>
                  <a:cubicBezTo>
                    <a:pt x="71" y="9"/>
                    <a:pt x="71" y="9"/>
                    <a:pt x="71" y="9"/>
                  </a:cubicBezTo>
                  <a:cubicBezTo>
                    <a:pt x="72" y="10"/>
                    <a:pt x="72" y="10"/>
                    <a:pt x="72" y="10"/>
                  </a:cubicBezTo>
                  <a:cubicBezTo>
                    <a:pt x="70" y="16"/>
                    <a:pt x="70" y="16"/>
                    <a:pt x="70" y="16"/>
                  </a:cubicBezTo>
                  <a:cubicBezTo>
                    <a:pt x="69" y="16"/>
                    <a:pt x="69" y="16"/>
                    <a:pt x="69" y="16"/>
                  </a:cubicBezTo>
                  <a:cubicBezTo>
                    <a:pt x="69" y="16"/>
                    <a:pt x="69" y="16"/>
                    <a:pt x="69" y="16"/>
                  </a:cubicBezTo>
                  <a:cubicBezTo>
                    <a:pt x="69" y="16"/>
                    <a:pt x="69" y="16"/>
                    <a:pt x="69" y="16"/>
                  </a:cubicBezTo>
                  <a:cubicBezTo>
                    <a:pt x="69" y="16"/>
                    <a:pt x="69" y="16"/>
                    <a:pt x="69" y="16"/>
                  </a:cubicBezTo>
                  <a:cubicBezTo>
                    <a:pt x="68" y="16"/>
                    <a:pt x="68" y="16"/>
                    <a:pt x="68" y="16"/>
                  </a:cubicBezTo>
                  <a:cubicBezTo>
                    <a:pt x="68" y="16"/>
                    <a:pt x="68" y="16"/>
                    <a:pt x="68" y="16"/>
                  </a:cubicBezTo>
                  <a:cubicBezTo>
                    <a:pt x="68" y="16"/>
                    <a:pt x="68" y="16"/>
                    <a:pt x="68" y="16"/>
                  </a:cubicBezTo>
                  <a:cubicBezTo>
                    <a:pt x="68" y="16"/>
                    <a:pt x="68" y="16"/>
                    <a:pt x="68" y="16"/>
                  </a:cubicBezTo>
                  <a:cubicBezTo>
                    <a:pt x="68" y="16"/>
                    <a:pt x="68" y="16"/>
                    <a:pt x="68" y="16"/>
                  </a:cubicBezTo>
                  <a:cubicBezTo>
                    <a:pt x="68" y="16"/>
                    <a:pt x="68" y="16"/>
                    <a:pt x="68" y="16"/>
                  </a:cubicBezTo>
                  <a:cubicBezTo>
                    <a:pt x="68" y="16"/>
                    <a:pt x="68" y="16"/>
                    <a:pt x="68" y="16"/>
                  </a:cubicBezTo>
                  <a:cubicBezTo>
                    <a:pt x="68" y="16"/>
                    <a:pt x="67" y="16"/>
                    <a:pt x="67" y="16"/>
                  </a:cubicBezTo>
                  <a:cubicBezTo>
                    <a:pt x="67" y="16"/>
                    <a:pt x="67" y="16"/>
                    <a:pt x="67" y="16"/>
                  </a:cubicBezTo>
                  <a:cubicBezTo>
                    <a:pt x="66" y="16"/>
                    <a:pt x="65" y="15"/>
                    <a:pt x="64" y="15"/>
                  </a:cubicBezTo>
                  <a:cubicBezTo>
                    <a:pt x="64" y="15"/>
                    <a:pt x="64" y="15"/>
                    <a:pt x="64" y="15"/>
                  </a:cubicBezTo>
                  <a:cubicBezTo>
                    <a:pt x="61" y="14"/>
                    <a:pt x="57" y="13"/>
                    <a:pt x="52" y="12"/>
                  </a:cubicBezTo>
                  <a:cubicBezTo>
                    <a:pt x="52" y="12"/>
                    <a:pt x="52" y="12"/>
                    <a:pt x="52" y="12"/>
                  </a:cubicBezTo>
                  <a:cubicBezTo>
                    <a:pt x="43" y="10"/>
                    <a:pt x="32" y="8"/>
                    <a:pt x="23" y="8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18" y="8"/>
                    <a:pt x="14" y="8"/>
                    <a:pt x="12" y="9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9" y="11"/>
                    <a:pt x="9" y="11"/>
                    <a:pt x="9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8" y="14"/>
                    <a:pt x="8" y="14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26"/>
                    <a:pt x="14" y="49"/>
                    <a:pt x="19" y="69"/>
                  </a:cubicBezTo>
                  <a:cubicBezTo>
                    <a:pt x="19" y="69"/>
                    <a:pt x="19" y="69"/>
                    <a:pt x="19" y="69"/>
                  </a:cubicBezTo>
                  <a:cubicBezTo>
                    <a:pt x="24" y="87"/>
                    <a:pt x="29" y="104"/>
                    <a:pt x="30" y="106"/>
                  </a:cubicBezTo>
                  <a:cubicBezTo>
                    <a:pt x="30" y="106"/>
                    <a:pt x="30" y="106"/>
                    <a:pt x="30" y="106"/>
                  </a:cubicBezTo>
                  <a:cubicBezTo>
                    <a:pt x="30" y="106"/>
                    <a:pt x="30" y="106"/>
                    <a:pt x="30" y="106"/>
                  </a:cubicBezTo>
                  <a:cubicBezTo>
                    <a:pt x="30" y="106"/>
                    <a:pt x="30" y="106"/>
                    <a:pt x="30" y="106"/>
                  </a:cubicBezTo>
                  <a:cubicBezTo>
                    <a:pt x="32" y="111"/>
                    <a:pt x="32" y="111"/>
                    <a:pt x="32" y="111"/>
                  </a:cubicBezTo>
                  <a:cubicBezTo>
                    <a:pt x="7" y="111"/>
                    <a:pt x="7" y="111"/>
                    <a:pt x="7" y="111"/>
                  </a:cubicBezTo>
                  <a:cubicBezTo>
                    <a:pt x="7" y="109"/>
                    <a:pt x="7" y="109"/>
                    <a:pt x="7" y="109"/>
                  </a:cubicBezTo>
                  <a:close/>
                  <a:moveTo>
                    <a:pt x="23" y="96"/>
                  </a:moveTo>
                  <a:cubicBezTo>
                    <a:pt x="21" y="90"/>
                    <a:pt x="19" y="84"/>
                    <a:pt x="17" y="76"/>
                  </a:cubicBezTo>
                  <a:cubicBezTo>
                    <a:pt x="17" y="76"/>
                    <a:pt x="17" y="76"/>
                    <a:pt x="17" y="76"/>
                  </a:cubicBezTo>
                  <a:cubicBezTo>
                    <a:pt x="19" y="84"/>
                    <a:pt x="21" y="90"/>
                    <a:pt x="23" y="96"/>
                  </a:cubicBezTo>
                  <a:close/>
                  <a:moveTo>
                    <a:pt x="4" y="15"/>
                  </a:moveTo>
                  <a:cubicBezTo>
                    <a:pt x="4" y="15"/>
                    <a:pt x="4" y="15"/>
                    <a:pt x="4" y="15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4" y="15"/>
                    <a:pt x="4" y="14"/>
                    <a:pt x="4" y="14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4" y="14"/>
                    <a:pt x="4" y="15"/>
                    <a:pt x="4" y="15"/>
                  </a:cubicBezTo>
                  <a:close/>
                  <a:moveTo>
                    <a:pt x="4" y="14"/>
                  </a:moveTo>
                  <a:cubicBezTo>
                    <a:pt x="4" y="14"/>
                    <a:pt x="4" y="14"/>
                    <a:pt x="4" y="14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4" y="14"/>
                    <a:pt x="4" y="14"/>
                    <a:pt x="4" y="14"/>
                  </a:cubicBezTo>
                  <a:close/>
                  <a:moveTo>
                    <a:pt x="53" y="8"/>
                  </a:moveTo>
                  <a:cubicBezTo>
                    <a:pt x="59" y="10"/>
                    <a:pt x="65" y="11"/>
                    <a:pt x="67" y="12"/>
                  </a:cubicBezTo>
                  <a:cubicBezTo>
                    <a:pt x="67" y="12"/>
                    <a:pt x="67" y="12"/>
                    <a:pt x="67" y="12"/>
                  </a:cubicBezTo>
                  <a:cubicBezTo>
                    <a:pt x="67" y="12"/>
                    <a:pt x="67" y="12"/>
                    <a:pt x="67" y="12"/>
                  </a:cubicBezTo>
                  <a:cubicBezTo>
                    <a:pt x="67" y="12"/>
                    <a:pt x="66" y="11"/>
                    <a:pt x="65" y="11"/>
                  </a:cubicBezTo>
                  <a:cubicBezTo>
                    <a:pt x="65" y="11"/>
                    <a:pt x="65" y="11"/>
                    <a:pt x="65" y="11"/>
                  </a:cubicBezTo>
                  <a:cubicBezTo>
                    <a:pt x="62" y="10"/>
                    <a:pt x="58" y="9"/>
                    <a:pt x="53" y="8"/>
                  </a:cubicBezTo>
                  <a:cubicBezTo>
                    <a:pt x="53" y="8"/>
                    <a:pt x="53" y="8"/>
                    <a:pt x="53" y="8"/>
                  </a:cubicBezTo>
                  <a:cubicBezTo>
                    <a:pt x="49" y="7"/>
                    <a:pt x="45" y="7"/>
                    <a:pt x="41" y="6"/>
                  </a:cubicBezTo>
                  <a:cubicBezTo>
                    <a:pt x="41" y="6"/>
                    <a:pt x="41" y="6"/>
                    <a:pt x="41" y="6"/>
                  </a:cubicBezTo>
                  <a:cubicBezTo>
                    <a:pt x="45" y="7"/>
                    <a:pt x="49" y="7"/>
                    <a:pt x="53" y="8"/>
                  </a:cubicBezTo>
                  <a:close/>
                  <a:moveTo>
                    <a:pt x="6" y="8"/>
                  </a:moveTo>
                  <a:cubicBezTo>
                    <a:pt x="6" y="8"/>
                    <a:pt x="6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lose/>
                  <a:moveTo>
                    <a:pt x="6" y="8"/>
                  </a:moveTo>
                  <a:cubicBezTo>
                    <a:pt x="7" y="8"/>
                    <a:pt x="7" y="8"/>
                    <a:pt x="8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7" y="8"/>
                    <a:pt x="7" y="8"/>
                    <a:pt x="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FF66FF"/>
                </a:solidFill>
              </a:endParaRPr>
            </a:p>
          </p:txBody>
        </p:sp>
        <p:sp>
          <p:nvSpPr>
            <p:cNvPr id="89" name="Freeform 1870"/>
            <p:cNvSpPr>
              <a:spLocks noEditPoints="1"/>
            </p:cNvSpPr>
            <p:nvPr/>
          </p:nvSpPr>
          <p:spPr bwMode="auto">
            <a:xfrm>
              <a:off x="7496177" y="5892801"/>
              <a:ext cx="176213" cy="133350"/>
            </a:xfrm>
            <a:custGeom>
              <a:avLst/>
              <a:gdLst>
                <a:gd name="T0" fmla="*/ 30 w 101"/>
                <a:gd name="T1" fmla="*/ 72 h 76"/>
                <a:gd name="T2" fmla="*/ 25 w 101"/>
                <a:gd name="T3" fmla="*/ 64 h 76"/>
                <a:gd name="T4" fmla="*/ 25 w 101"/>
                <a:gd name="T5" fmla="*/ 64 h 76"/>
                <a:gd name="T6" fmla="*/ 13 w 101"/>
                <a:gd name="T7" fmla="*/ 38 h 76"/>
                <a:gd name="T8" fmla="*/ 13 w 101"/>
                <a:gd name="T9" fmla="*/ 38 h 76"/>
                <a:gd name="T10" fmla="*/ 0 w 101"/>
                <a:gd name="T11" fmla="*/ 1 h 76"/>
                <a:gd name="T12" fmla="*/ 0 w 101"/>
                <a:gd name="T13" fmla="*/ 1 h 76"/>
                <a:gd name="T14" fmla="*/ 4 w 101"/>
                <a:gd name="T15" fmla="*/ 0 h 76"/>
                <a:gd name="T16" fmla="*/ 16 w 101"/>
                <a:gd name="T17" fmla="*/ 33 h 76"/>
                <a:gd name="T18" fmla="*/ 16 w 101"/>
                <a:gd name="T19" fmla="*/ 33 h 76"/>
                <a:gd name="T20" fmla="*/ 35 w 101"/>
                <a:gd name="T21" fmla="*/ 72 h 76"/>
                <a:gd name="T22" fmla="*/ 35 w 101"/>
                <a:gd name="T23" fmla="*/ 72 h 76"/>
                <a:gd name="T24" fmla="*/ 36 w 101"/>
                <a:gd name="T25" fmla="*/ 72 h 76"/>
                <a:gd name="T26" fmla="*/ 36 w 101"/>
                <a:gd name="T27" fmla="*/ 72 h 76"/>
                <a:gd name="T28" fmla="*/ 59 w 101"/>
                <a:gd name="T29" fmla="*/ 52 h 76"/>
                <a:gd name="T30" fmla="*/ 59 w 101"/>
                <a:gd name="T31" fmla="*/ 52 h 76"/>
                <a:gd name="T32" fmla="*/ 76 w 101"/>
                <a:gd name="T33" fmla="*/ 36 h 76"/>
                <a:gd name="T34" fmla="*/ 76 w 101"/>
                <a:gd name="T35" fmla="*/ 36 h 76"/>
                <a:gd name="T36" fmla="*/ 78 w 101"/>
                <a:gd name="T37" fmla="*/ 34 h 76"/>
                <a:gd name="T38" fmla="*/ 101 w 101"/>
                <a:gd name="T39" fmla="*/ 63 h 76"/>
                <a:gd name="T40" fmla="*/ 98 w 101"/>
                <a:gd name="T41" fmla="*/ 66 h 76"/>
                <a:gd name="T42" fmla="*/ 77 w 101"/>
                <a:gd name="T43" fmla="*/ 40 h 76"/>
                <a:gd name="T44" fmla="*/ 38 w 101"/>
                <a:gd name="T45" fmla="*/ 76 h 76"/>
                <a:gd name="T46" fmla="*/ 38 w 101"/>
                <a:gd name="T47" fmla="*/ 76 h 76"/>
                <a:gd name="T48" fmla="*/ 36 w 101"/>
                <a:gd name="T49" fmla="*/ 76 h 76"/>
                <a:gd name="T50" fmla="*/ 36 w 101"/>
                <a:gd name="T51" fmla="*/ 76 h 76"/>
                <a:gd name="T52" fmla="*/ 30 w 101"/>
                <a:gd name="T53" fmla="*/ 72 h 76"/>
                <a:gd name="T54" fmla="*/ 0 w 101"/>
                <a:gd name="T55" fmla="*/ 1 h 76"/>
                <a:gd name="T56" fmla="*/ 0 w 101"/>
                <a:gd name="T57" fmla="*/ 1 h 76"/>
                <a:gd name="T58" fmla="*/ 0 w 101"/>
                <a:gd name="T59" fmla="*/ 1 h 76"/>
                <a:gd name="T60" fmla="*/ 0 w 101"/>
                <a:gd name="T61" fmla="*/ 1 h 76"/>
                <a:gd name="T62" fmla="*/ 0 w 101"/>
                <a:gd name="T63" fmla="*/ 1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01" h="76">
                  <a:moveTo>
                    <a:pt x="30" y="72"/>
                  </a:moveTo>
                  <a:cubicBezTo>
                    <a:pt x="29" y="70"/>
                    <a:pt x="27" y="67"/>
                    <a:pt x="25" y="64"/>
                  </a:cubicBezTo>
                  <a:cubicBezTo>
                    <a:pt x="25" y="64"/>
                    <a:pt x="25" y="64"/>
                    <a:pt x="25" y="64"/>
                  </a:cubicBezTo>
                  <a:cubicBezTo>
                    <a:pt x="21" y="57"/>
                    <a:pt x="17" y="47"/>
                    <a:pt x="13" y="38"/>
                  </a:cubicBezTo>
                  <a:cubicBezTo>
                    <a:pt x="13" y="38"/>
                    <a:pt x="13" y="38"/>
                    <a:pt x="13" y="38"/>
                  </a:cubicBezTo>
                  <a:cubicBezTo>
                    <a:pt x="6" y="20"/>
                    <a:pt x="0" y="2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9" y="16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22" y="50"/>
                    <a:pt x="31" y="69"/>
                    <a:pt x="35" y="72"/>
                  </a:cubicBezTo>
                  <a:cubicBezTo>
                    <a:pt x="35" y="72"/>
                    <a:pt x="35" y="72"/>
                    <a:pt x="35" y="72"/>
                  </a:cubicBezTo>
                  <a:cubicBezTo>
                    <a:pt x="36" y="72"/>
                    <a:pt x="36" y="72"/>
                    <a:pt x="36" y="72"/>
                  </a:cubicBezTo>
                  <a:cubicBezTo>
                    <a:pt x="36" y="72"/>
                    <a:pt x="36" y="72"/>
                    <a:pt x="36" y="72"/>
                  </a:cubicBezTo>
                  <a:cubicBezTo>
                    <a:pt x="40" y="69"/>
                    <a:pt x="50" y="60"/>
                    <a:pt x="59" y="52"/>
                  </a:cubicBezTo>
                  <a:cubicBezTo>
                    <a:pt x="59" y="52"/>
                    <a:pt x="59" y="52"/>
                    <a:pt x="59" y="52"/>
                  </a:cubicBezTo>
                  <a:cubicBezTo>
                    <a:pt x="68" y="44"/>
                    <a:pt x="76" y="36"/>
                    <a:pt x="76" y="36"/>
                  </a:cubicBezTo>
                  <a:cubicBezTo>
                    <a:pt x="76" y="36"/>
                    <a:pt x="76" y="36"/>
                    <a:pt x="76" y="36"/>
                  </a:cubicBezTo>
                  <a:cubicBezTo>
                    <a:pt x="78" y="34"/>
                    <a:pt x="78" y="34"/>
                    <a:pt x="78" y="34"/>
                  </a:cubicBezTo>
                  <a:cubicBezTo>
                    <a:pt x="101" y="63"/>
                    <a:pt x="101" y="63"/>
                    <a:pt x="101" y="63"/>
                  </a:cubicBezTo>
                  <a:cubicBezTo>
                    <a:pt x="98" y="66"/>
                    <a:pt x="98" y="66"/>
                    <a:pt x="98" y="66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1" y="46"/>
                    <a:pt x="46" y="70"/>
                    <a:pt x="38" y="76"/>
                  </a:cubicBezTo>
                  <a:cubicBezTo>
                    <a:pt x="38" y="76"/>
                    <a:pt x="38" y="76"/>
                    <a:pt x="38" y="76"/>
                  </a:cubicBezTo>
                  <a:cubicBezTo>
                    <a:pt x="37" y="76"/>
                    <a:pt x="37" y="76"/>
                    <a:pt x="36" y="76"/>
                  </a:cubicBezTo>
                  <a:cubicBezTo>
                    <a:pt x="36" y="76"/>
                    <a:pt x="36" y="76"/>
                    <a:pt x="36" y="76"/>
                  </a:cubicBezTo>
                  <a:cubicBezTo>
                    <a:pt x="33" y="76"/>
                    <a:pt x="32" y="74"/>
                    <a:pt x="30" y="72"/>
                  </a:cubicBezTo>
                  <a:close/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FF66FF"/>
                </a:solidFill>
              </a:endParaRPr>
            </a:p>
          </p:txBody>
        </p:sp>
        <p:sp>
          <p:nvSpPr>
            <p:cNvPr id="90" name="Freeform 1871"/>
            <p:cNvSpPr>
              <a:spLocks noEditPoints="1"/>
            </p:cNvSpPr>
            <p:nvPr/>
          </p:nvSpPr>
          <p:spPr bwMode="auto">
            <a:xfrm>
              <a:off x="7491414" y="5888038"/>
              <a:ext cx="185738" cy="141288"/>
            </a:xfrm>
            <a:custGeom>
              <a:avLst/>
              <a:gdLst>
                <a:gd name="T0" fmla="*/ 32 w 107"/>
                <a:gd name="T1" fmla="*/ 76 h 81"/>
                <a:gd name="T2" fmla="*/ 33 w 107"/>
                <a:gd name="T3" fmla="*/ 75 h 81"/>
                <a:gd name="T4" fmla="*/ 32 w 107"/>
                <a:gd name="T5" fmla="*/ 76 h 81"/>
                <a:gd name="T6" fmla="*/ 26 w 107"/>
                <a:gd name="T7" fmla="*/ 67 h 81"/>
                <a:gd name="T8" fmla="*/ 26 w 107"/>
                <a:gd name="T9" fmla="*/ 67 h 81"/>
                <a:gd name="T10" fmla="*/ 15 w 107"/>
                <a:gd name="T11" fmla="*/ 42 h 81"/>
                <a:gd name="T12" fmla="*/ 15 w 107"/>
                <a:gd name="T13" fmla="*/ 42 h 81"/>
                <a:gd name="T14" fmla="*/ 1 w 107"/>
                <a:gd name="T15" fmla="*/ 5 h 81"/>
                <a:gd name="T16" fmla="*/ 1 w 107"/>
                <a:gd name="T17" fmla="*/ 5 h 81"/>
                <a:gd name="T18" fmla="*/ 0 w 107"/>
                <a:gd name="T19" fmla="*/ 3 h 81"/>
                <a:gd name="T20" fmla="*/ 8 w 107"/>
                <a:gd name="T21" fmla="*/ 0 h 81"/>
                <a:gd name="T22" fmla="*/ 8 w 107"/>
                <a:gd name="T23" fmla="*/ 2 h 81"/>
                <a:gd name="T24" fmla="*/ 21 w 107"/>
                <a:gd name="T25" fmla="*/ 35 h 81"/>
                <a:gd name="T26" fmla="*/ 21 w 107"/>
                <a:gd name="T27" fmla="*/ 35 h 81"/>
                <a:gd name="T28" fmla="*/ 31 w 107"/>
                <a:gd name="T29" fmla="*/ 60 h 81"/>
                <a:gd name="T30" fmla="*/ 31 w 107"/>
                <a:gd name="T31" fmla="*/ 60 h 81"/>
                <a:gd name="T32" fmla="*/ 39 w 107"/>
                <a:gd name="T33" fmla="*/ 73 h 81"/>
                <a:gd name="T34" fmla="*/ 39 w 107"/>
                <a:gd name="T35" fmla="*/ 73 h 81"/>
                <a:gd name="T36" fmla="*/ 61 w 107"/>
                <a:gd name="T37" fmla="*/ 54 h 81"/>
                <a:gd name="T38" fmla="*/ 61 w 107"/>
                <a:gd name="T39" fmla="*/ 54 h 81"/>
                <a:gd name="T40" fmla="*/ 77 w 107"/>
                <a:gd name="T41" fmla="*/ 38 h 81"/>
                <a:gd name="T42" fmla="*/ 77 w 107"/>
                <a:gd name="T43" fmla="*/ 38 h 81"/>
                <a:gd name="T44" fmla="*/ 77 w 107"/>
                <a:gd name="T45" fmla="*/ 38 h 81"/>
                <a:gd name="T46" fmla="*/ 81 w 107"/>
                <a:gd name="T47" fmla="*/ 34 h 81"/>
                <a:gd name="T48" fmla="*/ 107 w 107"/>
                <a:gd name="T49" fmla="*/ 66 h 81"/>
                <a:gd name="T50" fmla="*/ 101 w 107"/>
                <a:gd name="T51" fmla="*/ 71 h 81"/>
                <a:gd name="T52" fmla="*/ 80 w 107"/>
                <a:gd name="T53" fmla="*/ 46 h 81"/>
                <a:gd name="T54" fmla="*/ 42 w 107"/>
                <a:gd name="T55" fmla="*/ 80 h 81"/>
                <a:gd name="T56" fmla="*/ 42 w 107"/>
                <a:gd name="T57" fmla="*/ 80 h 81"/>
                <a:gd name="T58" fmla="*/ 39 w 107"/>
                <a:gd name="T59" fmla="*/ 81 h 81"/>
                <a:gd name="T60" fmla="*/ 39 w 107"/>
                <a:gd name="T61" fmla="*/ 81 h 81"/>
                <a:gd name="T62" fmla="*/ 32 w 107"/>
                <a:gd name="T63" fmla="*/ 76 h 81"/>
                <a:gd name="T64" fmla="*/ 38 w 107"/>
                <a:gd name="T65" fmla="*/ 77 h 81"/>
                <a:gd name="T66" fmla="*/ 37 w 107"/>
                <a:gd name="T67" fmla="*/ 76 h 81"/>
                <a:gd name="T68" fmla="*/ 37 w 107"/>
                <a:gd name="T69" fmla="*/ 76 h 81"/>
                <a:gd name="T70" fmla="*/ 36 w 107"/>
                <a:gd name="T71" fmla="*/ 76 h 81"/>
                <a:gd name="T72" fmla="*/ 36 w 107"/>
                <a:gd name="T73" fmla="*/ 76 h 81"/>
                <a:gd name="T74" fmla="*/ 38 w 107"/>
                <a:gd name="T75" fmla="*/ 77 h 81"/>
                <a:gd name="T76" fmla="*/ 30 w 107"/>
                <a:gd name="T77" fmla="*/ 66 h 81"/>
                <a:gd name="T78" fmla="*/ 32 w 107"/>
                <a:gd name="T79" fmla="*/ 69 h 81"/>
                <a:gd name="T80" fmla="*/ 32 w 107"/>
                <a:gd name="T81" fmla="*/ 69 h 81"/>
                <a:gd name="T82" fmla="*/ 28 w 107"/>
                <a:gd name="T83" fmla="*/ 61 h 81"/>
                <a:gd name="T84" fmla="*/ 28 w 107"/>
                <a:gd name="T85" fmla="*/ 61 h 81"/>
                <a:gd name="T86" fmla="*/ 25 w 107"/>
                <a:gd name="T87" fmla="*/ 56 h 81"/>
                <a:gd name="T88" fmla="*/ 25 w 107"/>
                <a:gd name="T89" fmla="*/ 56 h 81"/>
                <a:gd name="T90" fmla="*/ 30 w 107"/>
                <a:gd name="T91" fmla="*/ 66 h 81"/>
                <a:gd name="T92" fmla="*/ 99 w 107"/>
                <a:gd name="T93" fmla="*/ 63 h 81"/>
                <a:gd name="T94" fmla="*/ 80 w 107"/>
                <a:gd name="T95" fmla="*/ 40 h 81"/>
                <a:gd name="T96" fmla="*/ 80 w 107"/>
                <a:gd name="T97" fmla="*/ 40 h 81"/>
                <a:gd name="T98" fmla="*/ 99 w 107"/>
                <a:gd name="T99" fmla="*/ 63 h 81"/>
                <a:gd name="T100" fmla="*/ 57 w 107"/>
                <a:gd name="T101" fmla="*/ 63 h 81"/>
                <a:gd name="T102" fmla="*/ 57 w 107"/>
                <a:gd name="T103" fmla="*/ 62 h 81"/>
                <a:gd name="T104" fmla="*/ 57 w 107"/>
                <a:gd name="T105" fmla="*/ 62 h 81"/>
                <a:gd name="T106" fmla="*/ 57 w 107"/>
                <a:gd name="T107" fmla="*/ 63 h 81"/>
                <a:gd name="T108" fmla="*/ 57 w 107"/>
                <a:gd name="T109" fmla="*/ 62 h 81"/>
                <a:gd name="T110" fmla="*/ 62 w 107"/>
                <a:gd name="T111" fmla="*/ 57 h 81"/>
                <a:gd name="T112" fmla="*/ 62 w 107"/>
                <a:gd name="T113" fmla="*/ 57 h 81"/>
                <a:gd name="T114" fmla="*/ 57 w 107"/>
                <a:gd name="T115" fmla="*/ 62 h 81"/>
                <a:gd name="T116" fmla="*/ 14 w 107"/>
                <a:gd name="T117" fmla="*/ 29 h 81"/>
                <a:gd name="T118" fmla="*/ 5 w 107"/>
                <a:gd name="T119" fmla="*/ 5 h 81"/>
                <a:gd name="T120" fmla="*/ 5 w 107"/>
                <a:gd name="T121" fmla="*/ 5 h 81"/>
                <a:gd name="T122" fmla="*/ 5 w 107"/>
                <a:gd name="T123" fmla="*/ 5 h 81"/>
                <a:gd name="T124" fmla="*/ 14 w 107"/>
                <a:gd name="T125" fmla="*/ 29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07" h="81">
                  <a:moveTo>
                    <a:pt x="32" y="76"/>
                  </a:moveTo>
                  <a:cubicBezTo>
                    <a:pt x="33" y="75"/>
                    <a:pt x="33" y="75"/>
                    <a:pt x="33" y="75"/>
                  </a:cubicBezTo>
                  <a:cubicBezTo>
                    <a:pt x="32" y="76"/>
                    <a:pt x="32" y="76"/>
                    <a:pt x="32" y="76"/>
                  </a:cubicBezTo>
                  <a:cubicBezTo>
                    <a:pt x="30" y="74"/>
                    <a:pt x="28" y="71"/>
                    <a:pt x="26" y="67"/>
                  </a:cubicBezTo>
                  <a:cubicBezTo>
                    <a:pt x="26" y="67"/>
                    <a:pt x="26" y="67"/>
                    <a:pt x="26" y="67"/>
                  </a:cubicBezTo>
                  <a:cubicBezTo>
                    <a:pt x="22" y="60"/>
                    <a:pt x="18" y="51"/>
                    <a:pt x="15" y="42"/>
                  </a:cubicBezTo>
                  <a:cubicBezTo>
                    <a:pt x="15" y="42"/>
                    <a:pt x="15" y="42"/>
                    <a:pt x="15" y="42"/>
                  </a:cubicBezTo>
                  <a:cubicBezTo>
                    <a:pt x="7" y="23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9" y="2"/>
                    <a:pt x="14" y="18"/>
                    <a:pt x="21" y="35"/>
                  </a:cubicBezTo>
                  <a:cubicBezTo>
                    <a:pt x="21" y="35"/>
                    <a:pt x="21" y="35"/>
                    <a:pt x="21" y="35"/>
                  </a:cubicBezTo>
                  <a:cubicBezTo>
                    <a:pt x="24" y="44"/>
                    <a:pt x="28" y="53"/>
                    <a:pt x="31" y="60"/>
                  </a:cubicBezTo>
                  <a:cubicBezTo>
                    <a:pt x="31" y="60"/>
                    <a:pt x="31" y="60"/>
                    <a:pt x="31" y="60"/>
                  </a:cubicBezTo>
                  <a:cubicBezTo>
                    <a:pt x="34" y="66"/>
                    <a:pt x="37" y="71"/>
                    <a:pt x="39" y="73"/>
                  </a:cubicBezTo>
                  <a:cubicBezTo>
                    <a:pt x="39" y="73"/>
                    <a:pt x="39" y="73"/>
                    <a:pt x="39" y="73"/>
                  </a:cubicBezTo>
                  <a:cubicBezTo>
                    <a:pt x="43" y="69"/>
                    <a:pt x="52" y="61"/>
                    <a:pt x="61" y="54"/>
                  </a:cubicBezTo>
                  <a:cubicBezTo>
                    <a:pt x="61" y="54"/>
                    <a:pt x="61" y="54"/>
                    <a:pt x="61" y="54"/>
                  </a:cubicBezTo>
                  <a:cubicBezTo>
                    <a:pt x="69" y="46"/>
                    <a:pt x="76" y="39"/>
                    <a:pt x="77" y="38"/>
                  </a:cubicBezTo>
                  <a:cubicBezTo>
                    <a:pt x="77" y="38"/>
                    <a:pt x="77" y="38"/>
                    <a:pt x="77" y="38"/>
                  </a:cubicBezTo>
                  <a:cubicBezTo>
                    <a:pt x="77" y="38"/>
                    <a:pt x="77" y="38"/>
                    <a:pt x="77" y="38"/>
                  </a:cubicBezTo>
                  <a:cubicBezTo>
                    <a:pt x="81" y="34"/>
                    <a:pt x="81" y="34"/>
                    <a:pt x="81" y="34"/>
                  </a:cubicBezTo>
                  <a:cubicBezTo>
                    <a:pt x="107" y="66"/>
                    <a:pt x="107" y="66"/>
                    <a:pt x="107" y="66"/>
                  </a:cubicBezTo>
                  <a:cubicBezTo>
                    <a:pt x="101" y="71"/>
                    <a:pt x="101" y="71"/>
                    <a:pt x="101" y="71"/>
                  </a:cubicBezTo>
                  <a:cubicBezTo>
                    <a:pt x="80" y="46"/>
                    <a:pt x="80" y="46"/>
                    <a:pt x="80" y="46"/>
                  </a:cubicBezTo>
                  <a:cubicBezTo>
                    <a:pt x="72" y="54"/>
                    <a:pt x="50" y="75"/>
                    <a:pt x="42" y="80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1" y="81"/>
                    <a:pt x="40" y="81"/>
                    <a:pt x="39" y="81"/>
                  </a:cubicBezTo>
                  <a:cubicBezTo>
                    <a:pt x="39" y="81"/>
                    <a:pt x="39" y="81"/>
                    <a:pt x="39" y="81"/>
                  </a:cubicBezTo>
                  <a:cubicBezTo>
                    <a:pt x="35" y="81"/>
                    <a:pt x="33" y="78"/>
                    <a:pt x="32" y="76"/>
                  </a:cubicBezTo>
                  <a:close/>
                  <a:moveTo>
                    <a:pt x="38" y="77"/>
                  </a:moveTo>
                  <a:cubicBezTo>
                    <a:pt x="38" y="77"/>
                    <a:pt x="37" y="77"/>
                    <a:pt x="37" y="76"/>
                  </a:cubicBezTo>
                  <a:cubicBezTo>
                    <a:pt x="37" y="76"/>
                    <a:pt x="37" y="76"/>
                    <a:pt x="37" y="76"/>
                  </a:cubicBezTo>
                  <a:cubicBezTo>
                    <a:pt x="37" y="76"/>
                    <a:pt x="37" y="76"/>
                    <a:pt x="36" y="76"/>
                  </a:cubicBezTo>
                  <a:cubicBezTo>
                    <a:pt x="36" y="76"/>
                    <a:pt x="36" y="76"/>
                    <a:pt x="36" y="76"/>
                  </a:cubicBezTo>
                  <a:cubicBezTo>
                    <a:pt x="37" y="76"/>
                    <a:pt x="37" y="77"/>
                    <a:pt x="38" y="77"/>
                  </a:cubicBezTo>
                  <a:close/>
                  <a:moveTo>
                    <a:pt x="30" y="66"/>
                  </a:moveTo>
                  <a:cubicBezTo>
                    <a:pt x="30" y="67"/>
                    <a:pt x="31" y="68"/>
                    <a:pt x="32" y="69"/>
                  </a:cubicBezTo>
                  <a:cubicBezTo>
                    <a:pt x="32" y="69"/>
                    <a:pt x="32" y="69"/>
                    <a:pt x="32" y="69"/>
                  </a:cubicBezTo>
                  <a:cubicBezTo>
                    <a:pt x="30" y="67"/>
                    <a:pt x="29" y="65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7" y="60"/>
                    <a:pt x="26" y="58"/>
                    <a:pt x="25" y="56"/>
                  </a:cubicBezTo>
                  <a:cubicBezTo>
                    <a:pt x="25" y="56"/>
                    <a:pt x="25" y="56"/>
                    <a:pt x="25" y="56"/>
                  </a:cubicBezTo>
                  <a:cubicBezTo>
                    <a:pt x="26" y="59"/>
                    <a:pt x="28" y="63"/>
                    <a:pt x="30" y="66"/>
                  </a:cubicBezTo>
                  <a:close/>
                  <a:moveTo>
                    <a:pt x="99" y="63"/>
                  </a:moveTo>
                  <a:cubicBezTo>
                    <a:pt x="80" y="40"/>
                    <a:pt x="80" y="40"/>
                    <a:pt x="80" y="40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99" y="63"/>
                    <a:pt x="99" y="63"/>
                    <a:pt x="99" y="63"/>
                  </a:cubicBezTo>
                  <a:close/>
                  <a:moveTo>
                    <a:pt x="57" y="63"/>
                  </a:moveTo>
                  <a:cubicBezTo>
                    <a:pt x="57" y="63"/>
                    <a:pt x="57" y="62"/>
                    <a:pt x="57" y="62"/>
                  </a:cubicBezTo>
                  <a:cubicBezTo>
                    <a:pt x="57" y="62"/>
                    <a:pt x="57" y="62"/>
                    <a:pt x="57" y="62"/>
                  </a:cubicBezTo>
                  <a:cubicBezTo>
                    <a:pt x="57" y="62"/>
                    <a:pt x="57" y="63"/>
                    <a:pt x="57" y="63"/>
                  </a:cubicBezTo>
                  <a:close/>
                  <a:moveTo>
                    <a:pt x="57" y="62"/>
                  </a:moveTo>
                  <a:cubicBezTo>
                    <a:pt x="59" y="61"/>
                    <a:pt x="61" y="59"/>
                    <a:pt x="62" y="57"/>
                  </a:cubicBezTo>
                  <a:cubicBezTo>
                    <a:pt x="62" y="57"/>
                    <a:pt x="62" y="57"/>
                    <a:pt x="62" y="57"/>
                  </a:cubicBezTo>
                  <a:cubicBezTo>
                    <a:pt x="61" y="59"/>
                    <a:pt x="59" y="61"/>
                    <a:pt x="57" y="62"/>
                  </a:cubicBezTo>
                  <a:close/>
                  <a:moveTo>
                    <a:pt x="14" y="29"/>
                  </a:moveTo>
                  <a:cubicBezTo>
                    <a:pt x="10" y="18"/>
                    <a:pt x="7" y="9"/>
                    <a:pt x="5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7" y="9"/>
                    <a:pt x="10" y="18"/>
                    <a:pt x="14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FF66FF"/>
                </a:solidFill>
              </a:endParaRPr>
            </a:p>
          </p:txBody>
        </p:sp>
      </p:grpSp>
      <p:sp>
        <p:nvSpPr>
          <p:cNvPr id="91" name="任意多边形 90"/>
          <p:cNvSpPr/>
          <p:nvPr/>
        </p:nvSpPr>
        <p:spPr>
          <a:xfrm>
            <a:off x="39397" y="3564415"/>
            <a:ext cx="10838307" cy="638728"/>
          </a:xfrm>
          <a:custGeom>
            <a:avLst/>
            <a:gdLst>
              <a:gd name="connsiteX0" fmla="*/ 0 w 8505371"/>
              <a:gd name="connsiteY0" fmla="*/ 566124 h 638728"/>
              <a:gd name="connsiteX1" fmla="*/ 1436914 w 8505371"/>
              <a:gd name="connsiteY1" fmla="*/ 116181 h 638728"/>
              <a:gd name="connsiteX2" fmla="*/ 2931885 w 8505371"/>
              <a:gd name="connsiteY2" fmla="*/ 595153 h 638728"/>
              <a:gd name="connsiteX3" fmla="*/ 4601028 w 8505371"/>
              <a:gd name="connsiteY3" fmla="*/ 67 h 638728"/>
              <a:gd name="connsiteX4" fmla="*/ 6270171 w 8505371"/>
              <a:gd name="connsiteY4" fmla="*/ 638696 h 638728"/>
              <a:gd name="connsiteX5" fmla="*/ 7736114 w 8505371"/>
              <a:gd name="connsiteY5" fmla="*/ 29096 h 638728"/>
              <a:gd name="connsiteX6" fmla="*/ 8505371 w 8505371"/>
              <a:gd name="connsiteY6" fmla="*/ 217781 h 638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505371" h="638728">
                <a:moveTo>
                  <a:pt x="0" y="566124"/>
                </a:moveTo>
                <a:cubicBezTo>
                  <a:pt x="474133" y="338733"/>
                  <a:pt x="948267" y="111343"/>
                  <a:pt x="1436914" y="116181"/>
                </a:cubicBezTo>
                <a:cubicBezTo>
                  <a:pt x="1925561" y="121019"/>
                  <a:pt x="2404533" y="614505"/>
                  <a:pt x="2931885" y="595153"/>
                </a:cubicBezTo>
                <a:cubicBezTo>
                  <a:pt x="3459237" y="575801"/>
                  <a:pt x="4044647" y="-7190"/>
                  <a:pt x="4601028" y="67"/>
                </a:cubicBezTo>
                <a:cubicBezTo>
                  <a:pt x="5157409" y="7324"/>
                  <a:pt x="5747657" y="633858"/>
                  <a:pt x="6270171" y="638696"/>
                </a:cubicBezTo>
                <a:cubicBezTo>
                  <a:pt x="6792685" y="643534"/>
                  <a:pt x="7363581" y="99248"/>
                  <a:pt x="7736114" y="29096"/>
                </a:cubicBezTo>
                <a:cubicBezTo>
                  <a:pt x="8108647" y="-41056"/>
                  <a:pt x="8362647" y="271000"/>
                  <a:pt x="8505371" y="217781"/>
                </a:cubicBezTo>
              </a:path>
            </a:pathLst>
          </a:custGeom>
          <a:noFill/>
          <a:ln w="349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2" name="组合 91"/>
          <p:cNvGrpSpPr/>
          <p:nvPr/>
        </p:nvGrpSpPr>
        <p:grpSpPr>
          <a:xfrm>
            <a:off x="1248385" y="3201648"/>
            <a:ext cx="615743" cy="585108"/>
            <a:chOff x="2166261" y="3682901"/>
            <a:chExt cx="615743" cy="585108"/>
          </a:xfrm>
        </p:grpSpPr>
        <p:sp>
          <p:nvSpPr>
            <p:cNvPr id="93" name="椭圆 92"/>
            <p:cNvSpPr/>
            <p:nvPr/>
          </p:nvSpPr>
          <p:spPr>
            <a:xfrm>
              <a:off x="2166261" y="3682901"/>
              <a:ext cx="585108" cy="585108"/>
            </a:xfrm>
            <a:prstGeom prst="ellipse">
              <a:avLst/>
            </a:prstGeom>
            <a:solidFill>
              <a:srgbClr val="F7B63E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4" name="文本框 93"/>
            <p:cNvSpPr txBox="1"/>
            <p:nvPr/>
          </p:nvSpPr>
          <p:spPr>
            <a:xfrm>
              <a:off x="2189986" y="3768247"/>
              <a:ext cx="5920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>
                  <a:solidFill>
                    <a:srgbClr val="2E2E2E"/>
                  </a:solidFill>
                  <a:latin typeface="Arial Black" panose="020B0A04020102020204" pitchFamily="34" charset="0"/>
                  <a:ea typeface="迷你简卡通" pitchFamily="65" charset="-122"/>
                  <a:cs typeface="Aharoni" panose="02010803020104030203" pitchFamily="2" charset="-79"/>
                </a:rPr>
                <a:t>01</a:t>
              </a:r>
              <a:endParaRPr lang="zh-CN" altLang="en-US" sz="2000" dirty="0">
                <a:solidFill>
                  <a:srgbClr val="2E2E2E"/>
                </a:solidFill>
                <a:latin typeface="Arial Black" panose="020B0A04020102020204" pitchFamily="34" charset="0"/>
                <a:ea typeface="迷你简卡通" pitchFamily="65" charset="-122"/>
                <a:cs typeface="Aharoni" panose="02010803020104030203" pitchFamily="2" charset="-79"/>
              </a:endParaRPr>
            </a:p>
          </p:txBody>
        </p:sp>
      </p:grpSp>
      <p:grpSp>
        <p:nvGrpSpPr>
          <p:cNvPr id="95" name="组合 94"/>
          <p:cNvGrpSpPr/>
          <p:nvPr/>
        </p:nvGrpSpPr>
        <p:grpSpPr>
          <a:xfrm>
            <a:off x="2905352" y="3946354"/>
            <a:ext cx="626185" cy="585108"/>
            <a:chOff x="3791861" y="4141646"/>
            <a:chExt cx="626185" cy="585108"/>
          </a:xfrm>
        </p:grpSpPr>
        <p:sp>
          <p:nvSpPr>
            <p:cNvPr id="96" name="椭圆 95"/>
            <p:cNvSpPr/>
            <p:nvPr/>
          </p:nvSpPr>
          <p:spPr>
            <a:xfrm>
              <a:off x="3791861" y="4141646"/>
              <a:ext cx="585108" cy="585108"/>
            </a:xfrm>
            <a:prstGeom prst="ellipse">
              <a:avLst/>
            </a:prstGeom>
            <a:solidFill>
              <a:srgbClr val="FF3E3E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7" name="文本框 96"/>
            <p:cNvSpPr txBox="1"/>
            <p:nvPr/>
          </p:nvSpPr>
          <p:spPr>
            <a:xfrm>
              <a:off x="3826028" y="4236568"/>
              <a:ext cx="5920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>
                  <a:solidFill>
                    <a:srgbClr val="2E2E2E"/>
                  </a:solidFill>
                  <a:latin typeface="Arial Black" panose="020B0A04020102020204" pitchFamily="34" charset="0"/>
                  <a:ea typeface="迷你简卡通" pitchFamily="65" charset="-122"/>
                  <a:cs typeface="Aharoni" panose="02010803020104030203" pitchFamily="2" charset="-79"/>
                </a:rPr>
                <a:t>02</a:t>
              </a:r>
              <a:endParaRPr lang="zh-CN" altLang="en-US" sz="2000" dirty="0">
                <a:solidFill>
                  <a:srgbClr val="2E2E2E"/>
                </a:solidFill>
                <a:latin typeface="Arial Black" panose="020B0A04020102020204" pitchFamily="34" charset="0"/>
                <a:ea typeface="迷你简卡通" pitchFamily="65" charset="-122"/>
                <a:cs typeface="Aharoni" panose="02010803020104030203" pitchFamily="2" charset="-79"/>
              </a:endParaRPr>
            </a:p>
          </p:txBody>
        </p:sp>
      </p:grpSp>
      <p:grpSp>
        <p:nvGrpSpPr>
          <p:cNvPr id="98" name="组合 97"/>
          <p:cNvGrpSpPr/>
          <p:nvPr/>
        </p:nvGrpSpPr>
        <p:grpSpPr>
          <a:xfrm>
            <a:off x="4929897" y="3352365"/>
            <a:ext cx="622653" cy="585108"/>
            <a:chOff x="5437285" y="3569562"/>
            <a:chExt cx="622653" cy="585108"/>
          </a:xfrm>
        </p:grpSpPr>
        <p:sp>
          <p:nvSpPr>
            <p:cNvPr id="99" name="椭圆 98"/>
            <p:cNvSpPr/>
            <p:nvPr/>
          </p:nvSpPr>
          <p:spPr>
            <a:xfrm>
              <a:off x="5437285" y="3569562"/>
              <a:ext cx="585108" cy="585108"/>
            </a:xfrm>
            <a:prstGeom prst="ellipse">
              <a:avLst/>
            </a:prstGeom>
            <a:solidFill>
              <a:srgbClr val="76AADB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" name="文本框 99"/>
            <p:cNvSpPr txBox="1"/>
            <p:nvPr/>
          </p:nvSpPr>
          <p:spPr>
            <a:xfrm>
              <a:off x="5467920" y="3682901"/>
              <a:ext cx="5920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>
                  <a:solidFill>
                    <a:srgbClr val="2E2E2E"/>
                  </a:solidFill>
                  <a:latin typeface="Arial Black" panose="020B0A04020102020204" pitchFamily="34" charset="0"/>
                  <a:ea typeface="迷你简卡通" pitchFamily="65" charset="-122"/>
                  <a:cs typeface="Aharoni" panose="02010803020104030203" pitchFamily="2" charset="-79"/>
                </a:rPr>
                <a:t>03</a:t>
              </a:r>
              <a:endParaRPr lang="zh-CN" altLang="en-US" sz="2000" dirty="0">
                <a:solidFill>
                  <a:srgbClr val="2E2E2E"/>
                </a:solidFill>
                <a:latin typeface="Arial Black" panose="020B0A04020102020204" pitchFamily="34" charset="0"/>
                <a:ea typeface="迷你简卡通" pitchFamily="65" charset="-122"/>
                <a:cs typeface="Aharoni" panose="02010803020104030203" pitchFamily="2" charset="-79"/>
              </a:endParaRPr>
            </a:p>
          </p:txBody>
        </p:sp>
      </p:grpSp>
      <p:grpSp>
        <p:nvGrpSpPr>
          <p:cNvPr id="101" name="组合 100"/>
          <p:cNvGrpSpPr/>
          <p:nvPr/>
        </p:nvGrpSpPr>
        <p:grpSpPr>
          <a:xfrm>
            <a:off x="7004156" y="3801423"/>
            <a:ext cx="633095" cy="585108"/>
            <a:chOff x="7227985" y="4192442"/>
            <a:chExt cx="633095" cy="585108"/>
          </a:xfrm>
        </p:grpSpPr>
        <p:sp>
          <p:nvSpPr>
            <p:cNvPr id="102" name="椭圆 101"/>
            <p:cNvSpPr/>
            <p:nvPr/>
          </p:nvSpPr>
          <p:spPr>
            <a:xfrm>
              <a:off x="7227985" y="4192442"/>
              <a:ext cx="585108" cy="585108"/>
            </a:xfrm>
            <a:prstGeom prst="ellipse">
              <a:avLst/>
            </a:prstGeom>
            <a:solidFill>
              <a:srgbClr val="70AD47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3" name="文本框 102"/>
            <p:cNvSpPr txBox="1"/>
            <p:nvPr/>
          </p:nvSpPr>
          <p:spPr>
            <a:xfrm>
              <a:off x="7269062" y="4291779"/>
              <a:ext cx="5920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>
                  <a:solidFill>
                    <a:srgbClr val="2E2E2E"/>
                  </a:solidFill>
                  <a:latin typeface="Arial Black" panose="020B0A04020102020204" pitchFamily="34" charset="0"/>
                  <a:ea typeface="迷你简卡通" pitchFamily="65" charset="-122"/>
                  <a:cs typeface="Aharoni" panose="02010803020104030203" pitchFamily="2" charset="-79"/>
                </a:rPr>
                <a:t>04</a:t>
              </a:r>
              <a:endParaRPr lang="zh-CN" altLang="en-US" sz="2000" dirty="0">
                <a:solidFill>
                  <a:srgbClr val="2E2E2E"/>
                </a:solidFill>
                <a:latin typeface="Arial Black" panose="020B0A04020102020204" pitchFamily="34" charset="0"/>
                <a:ea typeface="迷你简卡通" pitchFamily="65" charset="-122"/>
                <a:cs typeface="Aharoni" panose="02010803020104030203" pitchFamily="2" charset="-79"/>
              </a:endParaRPr>
            </a:p>
          </p:txBody>
        </p:sp>
      </p:grpSp>
      <p:sp>
        <p:nvSpPr>
          <p:cNvPr id="104" name="矩形 103"/>
          <p:cNvSpPr>
            <a:spLocks noChangeArrowheads="1"/>
          </p:cNvSpPr>
          <p:nvPr/>
        </p:nvSpPr>
        <p:spPr bwMode="auto">
          <a:xfrm>
            <a:off x="823335" y="2158993"/>
            <a:ext cx="2684043" cy="15080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zh-CN" altLang="en-US" sz="2000" dirty="0">
                <a:solidFill>
                  <a:srgbClr val="F7B63E"/>
                </a:solidFill>
              </a:rPr>
              <a:t>提交平台：</a:t>
            </a:r>
            <a:endParaRPr lang="en-US" altLang="zh-CN" sz="2000" dirty="0">
              <a:solidFill>
                <a:srgbClr val="F7B63E"/>
              </a:solidFill>
            </a:endParaRPr>
          </a:p>
          <a:p>
            <a:pPr>
              <a:buNone/>
            </a:pPr>
            <a:r>
              <a:rPr lang="en-US" altLang="zh-CN" sz="2000" dirty="0">
                <a:solidFill>
                  <a:srgbClr val="F7B63E"/>
                </a:solidFill>
              </a:rPr>
              <a:t>GitHub</a:t>
            </a:r>
          </a:p>
          <a:p>
            <a:pPr>
              <a:buNone/>
            </a:pPr>
            <a:endParaRPr lang="en-US" altLang="zh-CN" sz="2000" dirty="0">
              <a:solidFill>
                <a:srgbClr val="F7B63E"/>
              </a:solidFill>
            </a:endParaRPr>
          </a:p>
          <a:p>
            <a:pPr>
              <a:buNone/>
            </a:pPr>
            <a:endParaRPr lang="en-US" altLang="zh-CN" sz="2000" dirty="0">
              <a:solidFill>
                <a:srgbClr val="F7B63E"/>
              </a:solidFill>
            </a:endParaRPr>
          </a:p>
        </p:txBody>
      </p:sp>
      <p:sp>
        <p:nvSpPr>
          <p:cNvPr id="105" name="矩形 104"/>
          <p:cNvSpPr>
            <a:spLocks noChangeArrowheads="1"/>
          </p:cNvSpPr>
          <p:nvPr/>
        </p:nvSpPr>
        <p:spPr bwMode="auto">
          <a:xfrm>
            <a:off x="2338862" y="5008323"/>
            <a:ext cx="2684043" cy="1655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zh-CN" altLang="en-US" sz="2000" dirty="0">
                <a:solidFill>
                  <a:srgbClr val="FF3E3E"/>
                </a:solidFill>
              </a:rPr>
              <a:t>开发工具：</a:t>
            </a:r>
            <a:endParaRPr lang="en-US" altLang="zh-CN" sz="2000" dirty="0">
              <a:solidFill>
                <a:srgbClr val="FF3E3E"/>
              </a:solidFill>
            </a:endParaRPr>
          </a:p>
          <a:p>
            <a:pPr>
              <a:buNone/>
            </a:pPr>
            <a:r>
              <a:rPr lang="en-US" altLang="zh-CN" sz="2000" dirty="0" err="1">
                <a:solidFill>
                  <a:srgbClr val="FF3E3E"/>
                </a:solidFill>
              </a:rPr>
              <a:t>SpringToolSuite</a:t>
            </a:r>
            <a:endParaRPr lang="en-US" altLang="zh-CN" sz="2000" dirty="0">
              <a:solidFill>
                <a:srgbClr val="FF3E3E"/>
              </a:solidFill>
            </a:endParaRPr>
          </a:p>
          <a:p>
            <a:pPr>
              <a:buNone/>
            </a:pPr>
            <a:endParaRPr lang="en-US" altLang="zh-CN" sz="2000" dirty="0">
              <a:solidFill>
                <a:srgbClr val="FF3E3E"/>
              </a:solidFill>
            </a:endParaRPr>
          </a:p>
          <a:p>
            <a:pPr>
              <a:buNone/>
            </a:pP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       </a:t>
            </a:r>
          </a:p>
        </p:txBody>
      </p:sp>
      <p:sp>
        <p:nvSpPr>
          <p:cNvPr id="107" name="矩形 106"/>
          <p:cNvSpPr>
            <a:spLocks noChangeArrowheads="1"/>
          </p:cNvSpPr>
          <p:nvPr/>
        </p:nvSpPr>
        <p:spPr bwMode="auto">
          <a:xfrm>
            <a:off x="6372772" y="4768062"/>
            <a:ext cx="2684043" cy="15080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zh-CN" altLang="en-US" sz="2000" dirty="0">
                <a:solidFill>
                  <a:srgbClr val="70AD47"/>
                </a:solidFill>
              </a:rPr>
              <a:t>前端：</a:t>
            </a:r>
            <a:endParaRPr lang="en-US" altLang="zh-CN" sz="2000" dirty="0">
              <a:solidFill>
                <a:srgbClr val="70AD47"/>
              </a:solidFill>
            </a:endParaRPr>
          </a:p>
          <a:p>
            <a:pPr>
              <a:buNone/>
            </a:pPr>
            <a:r>
              <a:rPr lang="en-US" altLang="zh-CN" sz="2000" dirty="0" err="1">
                <a:solidFill>
                  <a:srgbClr val="70AD47"/>
                </a:solidFill>
              </a:rPr>
              <a:t>BootStrap</a:t>
            </a:r>
            <a:r>
              <a:rPr lang="en-US" altLang="zh-CN" sz="2000" dirty="0">
                <a:solidFill>
                  <a:srgbClr val="70AD47"/>
                </a:solidFill>
              </a:rPr>
              <a:t> JavaScript </a:t>
            </a:r>
            <a:r>
              <a:rPr lang="en-US" altLang="zh-CN" sz="2000" dirty="0" err="1">
                <a:solidFill>
                  <a:srgbClr val="70AD47"/>
                </a:solidFill>
              </a:rPr>
              <a:t>Jquery</a:t>
            </a:r>
            <a:r>
              <a:rPr lang="en-US" altLang="zh-CN" sz="2000" dirty="0">
                <a:solidFill>
                  <a:srgbClr val="70AD47"/>
                </a:solidFill>
              </a:rPr>
              <a:t> </a:t>
            </a:r>
            <a:r>
              <a:rPr lang="en-US" altLang="zh-CN" sz="2000" dirty="0">
                <a:solidFill>
                  <a:srgbClr val="70AD47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CSS </a:t>
            </a:r>
            <a:r>
              <a:rPr lang="en-US" altLang="zh-CN" sz="2400" dirty="0">
                <a:solidFill>
                  <a:srgbClr val="70AD47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Js</a:t>
            </a:r>
            <a:endParaRPr lang="en-US" altLang="zh-CN" sz="2000" dirty="0">
              <a:solidFill>
                <a:srgbClr val="70AD47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buNone/>
            </a:pPr>
            <a:endParaRPr lang="en-US" altLang="zh-CN" sz="2000" dirty="0">
              <a:solidFill>
                <a:srgbClr val="70AD47"/>
              </a:solidFill>
            </a:endParaRPr>
          </a:p>
        </p:txBody>
      </p:sp>
      <p:grpSp>
        <p:nvGrpSpPr>
          <p:cNvPr id="111" name="组合 110">
            <a:extLst>
              <a:ext uri="{FF2B5EF4-FFF2-40B4-BE49-F238E27FC236}">
                <a16:creationId xmlns:a16="http://schemas.microsoft.com/office/drawing/2014/main" id="{CB377936-0DCF-485A-AD6A-851A8EED34D4}"/>
              </a:ext>
            </a:extLst>
          </p:cNvPr>
          <p:cNvGrpSpPr/>
          <p:nvPr/>
        </p:nvGrpSpPr>
        <p:grpSpPr>
          <a:xfrm>
            <a:off x="9066246" y="3361517"/>
            <a:ext cx="606765" cy="585108"/>
            <a:chOff x="7227985" y="4192442"/>
            <a:chExt cx="606765" cy="585108"/>
          </a:xfrm>
          <a:solidFill>
            <a:srgbClr val="8E5BB4"/>
          </a:solidFill>
        </p:grpSpPr>
        <p:sp>
          <p:nvSpPr>
            <p:cNvPr id="112" name="椭圆 111">
              <a:extLst>
                <a:ext uri="{FF2B5EF4-FFF2-40B4-BE49-F238E27FC236}">
                  <a16:creationId xmlns:a16="http://schemas.microsoft.com/office/drawing/2014/main" id="{DF11D99F-5E9F-4F8F-BED7-F53776C73D1C}"/>
                </a:ext>
              </a:extLst>
            </p:cNvPr>
            <p:cNvSpPr/>
            <p:nvPr/>
          </p:nvSpPr>
          <p:spPr>
            <a:xfrm>
              <a:off x="7227985" y="4192442"/>
              <a:ext cx="585108" cy="585108"/>
            </a:xfrm>
            <a:prstGeom prst="ellipse">
              <a:avLst/>
            </a:prstGeom>
            <a:grpFill/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3" name="文本框 112">
              <a:extLst>
                <a:ext uri="{FF2B5EF4-FFF2-40B4-BE49-F238E27FC236}">
                  <a16:creationId xmlns:a16="http://schemas.microsoft.com/office/drawing/2014/main" id="{ED7A2DC4-DAAD-4EE1-93B5-2DA4DFC73C23}"/>
                </a:ext>
              </a:extLst>
            </p:cNvPr>
            <p:cNvSpPr txBox="1"/>
            <p:nvPr/>
          </p:nvSpPr>
          <p:spPr>
            <a:xfrm>
              <a:off x="7242732" y="4308362"/>
              <a:ext cx="5920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>
                  <a:solidFill>
                    <a:srgbClr val="2E2E2E"/>
                  </a:solidFill>
                  <a:latin typeface="Arial Black" panose="020B0A04020102020204" pitchFamily="34" charset="0"/>
                  <a:ea typeface="迷你简卡通" pitchFamily="65" charset="-122"/>
                  <a:cs typeface="Aharoni" panose="02010803020104030203" pitchFamily="2" charset="-79"/>
                </a:rPr>
                <a:t>05</a:t>
              </a:r>
              <a:endParaRPr lang="zh-CN" altLang="en-US" sz="2000" dirty="0">
                <a:solidFill>
                  <a:srgbClr val="2E2E2E"/>
                </a:solidFill>
                <a:latin typeface="Arial Black" panose="020B0A04020102020204" pitchFamily="34" charset="0"/>
                <a:ea typeface="迷你简卡通" pitchFamily="65" charset="-122"/>
                <a:cs typeface="Aharoni" panose="02010803020104030203" pitchFamily="2" charset="-79"/>
              </a:endParaRPr>
            </a:p>
          </p:txBody>
        </p:sp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29F1101E-21E5-4D20-9FCD-E1A3214E40D4}"/>
              </a:ext>
            </a:extLst>
          </p:cNvPr>
          <p:cNvSpPr txBox="1"/>
          <p:nvPr/>
        </p:nvSpPr>
        <p:spPr>
          <a:xfrm>
            <a:off x="8704036" y="2388664"/>
            <a:ext cx="1937950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8E5BB4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服务软件：</a:t>
            </a:r>
            <a:endParaRPr lang="en-US" sz="2400" dirty="0">
              <a:solidFill>
                <a:srgbClr val="8E5BB4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sz="2400" dirty="0">
                <a:solidFill>
                  <a:srgbClr val="8E5BB4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T</a:t>
            </a:r>
            <a:r>
              <a:rPr lang="en-US" altLang="zh-CN" sz="2400" dirty="0">
                <a:solidFill>
                  <a:srgbClr val="8E5BB4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omcat</a:t>
            </a:r>
            <a:endParaRPr lang="en-US" sz="2400" dirty="0">
              <a:solidFill>
                <a:srgbClr val="8E5BB4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CB8BABC-51CB-44B5-A3B4-FE1D2FB848A2}"/>
              </a:ext>
            </a:extLst>
          </p:cNvPr>
          <p:cNvSpPr txBox="1"/>
          <p:nvPr/>
        </p:nvSpPr>
        <p:spPr>
          <a:xfrm>
            <a:off x="4377343" y="1981906"/>
            <a:ext cx="25207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558FC4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后台框架</a:t>
            </a:r>
            <a:endParaRPr lang="en-US" altLang="zh-CN" sz="2400" dirty="0">
              <a:solidFill>
                <a:srgbClr val="558FC4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dirty="0">
                <a:solidFill>
                  <a:srgbClr val="558FC4"/>
                </a:solidFill>
              </a:rPr>
              <a:t>Spring  </a:t>
            </a:r>
            <a:r>
              <a:rPr lang="en-US" altLang="zh-CN" sz="2400" dirty="0" err="1">
                <a:solidFill>
                  <a:srgbClr val="558FC4"/>
                </a:solidFill>
              </a:rPr>
              <a:t>SpringMVC</a:t>
            </a:r>
            <a:endParaRPr lang="en-US" altLang="zh-CN" sz="2400" dirty="0">
              <a:solidFill>
                <a:srgbClr val="558FC4"/>
              </a:solidFill>
            </a:endParaRPr>
          </a:p>
          <a:p>
            <a:r>
              <a:rPr lang="en-US" altLang="zh-CN" sz="2400" dirty="0" err="1">
                <a:solidFill>
                  <a:srgbClr val="558FC4"/>
                </a:solidFill>
              </a:rPr>
              <a:t>Mybatis</a:t>
            </a:r>
            <a:r>
              <a:rPr lang="en-US" altLang="zh-CN" sz="2400" dirty="0">
                <a:solidFill>
                  <a:srgbClr val="558FC4"/>
                </a:solidFill>
              </a:rPr>
              <a:t> </a:t>
            </a:r>
            <a:endParaRPr lang="en-US" sz="2400" dirty="0">
              <a:solidFill>
                <a:srgbClr val="558FC4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6381074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0">
        <p15:prstTrans prst="pageCurlDouble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250"/>
                            </p:stCondLst>
                            <p:childTnLst>
                              <p:par>
                                <p:cTn id="26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0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0" presetClass="entr" presetSubtype="0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" grpId="0" animBg="1"/>
      <p:bldP spid="104" grpId="0"/>
      <p:bldP spid="105" grpId="0"/>
      <p:bldP spid="10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任意多边形 48"/>
          <p:cNvSpPr/>
          <p:nvPr/>
        </p:nvSpPr>
        <p:spPr>
          <a:xfrm>
            <a:off x="3029310" y="2354496"/>
            <a:ext cx="6578748" cy="37274"/>
          </a:xfrm>
          <a:custGeom>
            <a:avLst/>
            <a:gdLst>
              <a:gd name="connsiteX0" fmla="*/ 0 w 5662863"/>
              <a:gd name="connsiteY0" fmla="*/ 0 h 32085"/>
              <a:gd name="connsiteX1" fmla="*/ 5662863 w 5662863"/>
              <a:gd name="connsiteY1" fmla="*/ 32085 h 32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662863" h="32085">
                <a:moveTo>
                  <a:pt x="0" y="0"/>
                </a:moveTo>
                <a:lnTo>
                  <a:pt x="5662863" y="32085"/>
                </a:lnTo>
              </a:path>
            </a:pathLst>
          </a:custGeom>
          <a:noFill/>
          <a:ln w="25400" cap="rnd">
            <a:solidFill>
              <a:schemeClr val="tx1">
                <a:lumMod val="85000"/>
                <a:lumOff val="15000"/>
              </a:schemeClr>
            </a:solidFill>
            <a:prstDash val="lg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任意多边形 49"/>
          <p:cNvSpPr/>
          <p:nvPr/>
        </p:nvSpPr>
        <p:spPr>
          <a:xfrm>
            <a:off x="2940443" y="4301745"/>
            <a:ext cx="6578748" cy="37274"/>
          </a:xfrm>
          <a:custGeom>
            <a:avLst/>
            <a:gdLst>
              <a:gd name="connsiteX0" fmla="*/ 0 w 5662863"/>
              <a:gd name="connsiteY0" fmla="*/ 0 h 32085"/>
              <a:gd name="connsiteX1" fmla="*/ 5662863 w 5662863"/>
              <a:gd name="connsiteY1" fmla="*/ 32085 h 32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662863" h="32085">
                <a:moveTo>
                  <a:pt x="0" y="0"/>
                </a:moveTo>
                <a:lnTo>
                  <a:pt x="5662863" y="32085"/>
                </a:lnTo>
              </a:path>
            </a:pathLst>
          </a:custGeom>
          <a:noFill/>
          <a:ln w="25400" cap="rnd">
            <a:solidFill>
              <a:schemeClr val="tx1">
                <a:lumMod val="85000"/>
                <a:lumOff val="15000"/>
              </a:schemeClr>
            </a:solidFill>
            <a:prstDash val="lg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Freeform 30"/>
          <p:cNvSpPr>
            <a:spLocks noEditPoints="1"/>
          </p:cNvSpPr>
          <p:nvPr/>
        </p:nvSpPr>
        <p:spPr bwMode="auto">
          <a:xfrm>
            <a:off x="3371859" y="2086593"/>
            <a:ext cx="413766" cy="400588"/>
          </a:xfrm>
          <a:custGeom>
            <a:avLst/>
            <a:gdLst>
              <a:gd name="T0" fmla="*/ 10 w 31"/>
              <a:gd name="T1" fmla="*/ 19 h 30"/>
              <a:gd name="T2" fmla="*/ 11 w 31"/>
              <a:gd name="T3" fmla="*/ 0 h 30"/>
              <a:gd name="T4" fmla="*/ 28 w 31"/>
              <a:gd name="T5" fmla="*/ 8 h 30"/>
              <a:gd name="T6" fmla="*/ 26 w 31"/>
              <a:gd name="T7" fmla="*/ 27 h 30"/>
              <a:gd name="T8" fmla="*/ 23 w 31"/>
              <a:gd name="T9" fmla="*/ 25 h 30"/>
              <a:gd name="T10" fmla="*/ 22 w 31"/>
              <a:gd name="T11" fmla="*/ 21 h 30"/>
              <a:gd name="T12" fmla="*/ 29 w 31"/>
              <a:gd name="T13" fmla="*/ 9 h 30"/>
              <a:gd name="T14" fmla="*/ 22 w 31"/>
              <a:gd name="T15" fmla="*/ 24 h 30"/>
              <a:gd name="T16" fmla="*/ 21 w 31"/>
              <a:gd name="T17" fmla="*/ 22 h 30"/>
              <a:gd name="T18" fmla="*/ 28 w 31"/>
              <a:gd name="T19" fmla="*/ 10 h 30"/>
              <a:gd name="T20" fmla="*/ 24 w 31"/>
              <a:gd name="T21" fmla="*/ 14 h 30"/>
              <a:gd name="T22" fmla="*/ 21 w 31"/>
              <a:gd name="T23" fmla="*/ 18 h 30"/>
              <a:gd name="T24" fmla="*/ 24 w 31"/>
              <a:gd name="T25" fmla="*/ 14 h 30"/>
              <a:gd name="T26" fmla="*/ 20 w 31"/>
              <a:gd name="T27" fmla="*/ 19 h 30"/>
              <a:gd name="T28" fmla="*/ 19 w 31"/>
              <a:gd name="T29" fmla="*/ 20 h 30"/>
              <a:gd name="T30" fmla="*/ 22 w 31"/>
              <a:gd name="T31" fmla="*/ 14 h 30"/>
              <a:gd name="T32" fmla="*/ 23 w 31"/>
              <a:gd name="T33" fmla="*/ 10 h 30"/>
              <a:gd name="T34" fmla="*/ 17 w 31"/>
              <a:gd name="T35" fmla="*/ 22 h 30"/>
              <a:gd name="T36" fmla="*/ 20 w 31"/>
              <a:gd name="T37" fmla="*/ 16 h 30"/>
              <a:gd name="T38" fmla="*/ 16 w 31"/>
              <a:gd name="T39" fmla="*/ 19 h 30"/>
              <a:gd name="T40" fmla="*/ 19 w 31"/>
              <a:gd name="T41" fmla="*/ 12 h 30"/>
              <a:gd name="T42" fmla="*/ 17 w 31"/>
              <a:gd name="T43" fmla="*/ 18 h 30"/>
              <a:gd name="T44" fmla="*/ 21 w 31"/>
              <a:gd name="T45" fmla="*/ 11 h 30"/>
              <a:gd name="T46" fmla="*/ 21 w 31"/>
              <a:gd name="T47" fmla="*/ 10 h 30"/>
              <a:gd name="T48" fmla="*/ 15 w 31"/>
              <a:gd name="T49" fmla="*/ 23 h 30"/>
              <a:gd name="T50" fmla="*/ 16 w 31"/>
              <a:gd name="T51" fmla="*/ 20 h 30"/>
              <a:gd name="T52" fmla="*/ 15 w 31"/>
              <a:gd name="T53" fmla="*/ 13 h 30"/>
              <a:gd name="T54" fmla="*/ 11 w 31"/>
              <a:gd name="T55" fmla="*/ 28 h 30"/>
              <a:gd name="T56" fmla="*/ 17 w 31"/>
              <a:gd name="T57" fmla="*/ 13 h 30"/>
              <a:gd name="T58" fmla="*/ 17 w 31"/>
              <a:gd name="T59" fmla="*/ 17 h 30"/>
              <a:gd name="T60" fmla="*/ 14 w 31"/>
              <a:gd name="T61" fmla="*/ 23 h 30"/>
              <a:gd name="T62" fmla="*/ 19 w 31"/>
              <a:gd name="T63" fmla="*/ 11 h 30"/>
              <a:gd name="T64" fmla="*/ 12 w 31"/>
              <a:gd name="T65" fmla="*/ 26 h 30"/>
              <a:gd name="T66" fmla="*/ 11 w 31"/>
              <a:gd name="T67" fmla="*/ 27 h 30"/>
              <a:gd name="T68" fmla="*/ 11 w 31"/>
              <a:gd name="T69" fmla="*/ 23 h 30"/>
              <a:gd name="T70" fmla="*/ 12 w 31"/>
              <a:gd name="T71" fmla="*/ 20 h 30"/>
              <a:gd name="T72" fmla="*/ 17 w 31"/>
              <a:gd name="T73" fmla="*/ 10 h 30"/>
              <a:gd name="T74" fmla="*/ 11 w 31"/>
              <a:gd name="T75" fmla="*/ 13 h 30"/>
              <a:gd name="T76" fmla="*/ 15 w 31"/>
              <a:gd name="T77" fmla="*/ 8 h 30"/>
              <a:gd name="T78" fmla="*/ 11 w 31"/>
              <a:gd name="T79" fmla="*/ 16 h 30"/>
              <a:gd name="T80" fmla="*/ 11 w 31"/>
              <a:gd name="T81" fmla="*/ 15 h 30"/>
              <a:gd name="T82" fmla="*/ 11 w 31"/>
              <a:gd name="T83" fmla="*/ 11 h 30"/>
              <a:gd name="T84" fmla="*/ 10 w 31"/>
              <a:gd name="T85" fmla="*/ 18 h 30"/>
              <a:gd name="T86" fmla="*/ 14 w 31"/>
              <a:gd name="T87" fmla="*/ 9 h 30"/>
              <a:gd name="T88" fmla="*/ 11 w 31"/>
              <a:gd name="T89" fmla="*/ 12 h 30"/>
              <a:gd name="T90" fmla="*/ 12 w 31"/>
              <a:gd name="T91" fmla="*/ 7 h 30"/>
              <a:gd name="T92" fmla="*/ 12 w 31"/>
              <a:gd name="T93" fmla="*/ 4 h 30"/>
              <a:gd name="T94" fmla="*/ 10 w 31"/>
              <a:gd name="T95" fmla="*/ 14 h 30"/>
              <a:gd name="T96" fmla="*/ 10 w 31"/>
              <a:gd name="T97" fmla="*/ 15 h 30"/>
              <a:gd name="T98" fmla="*/ 10 w 31"/>
              <a:gd name="T99" fmla="*/ 12 h 30"/>
              <a:gd name="T100" fmla="*/ 12 w 31"/>
              <a:gd name="T101" fmla="*/ 7 h 30"/>
              <a:gd name="T102" fmla="*/ 9 w 31"/>
              <a:gd name="T103" fmla="*/ 11 h 30"/>
              <a:gd name="T104" fmla="*/ 5 w 31"/>
              <a:gd name="T105" fmla="*/ 11 h 30"/>
              <a:gd name="T106" fmla="*/ 12 w 31"/>
              <a:gd name="T107" fmla="*/ 2 h 30"/>
              <a:gd name="T108" fmla="*/ 1 w 31"/>
              <a:gd name="T109" fmla="*/ 12 h 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31" h="30">
                <a:moveTo>
                  <a:pt x="16" y="23"/>
                </a:moveTo>
                <a:cubicBezTo>
                  <a:pt x="14" y="25"/>
                  <a:pt x="13" y="27"/>
                  <a:pt x="11" y="30"/>
                </a:cubicBezTo>
                <a:cubicBezTo>
                  <a:pt x="10" y="30"/>
                  <a:pt x="10" y="28"/>
                  <a:pt x="10" y="28"/>
                </a:cubicBezTo>
                <a:cubicBezTo>
                  <a:pt x="10" y="25"/>
                  <a:pt x="10" y="22"/>
                  <a:pt x="10" y="19"/>
                </a:cubicBezTo>
                <a:cubicBezTo>
                  <a:pt x="8" y="18"/>
                  <a:pt x="6" y="17"/>
                  <a:pt x="5" y="15"/>
                </a:cubicBezTo>
                <a:cubicBezTo>
                  <a:pt x="3" y="14"/>
                  <a:pt x="1" y="13"/>
                  <a:pt x="0" y="11"/>
                </a:cubicBezTo>
                <a:cubicBezTo>
                  <a:pt x="3" y="10"/>
                  <a:pt x="7" y="10"/>
                  <a:pt x="11" y="10"/>
                </a:cubicBezTo>
                <a:cubicBezTo>
                  <a:pt x="11" y="7"/>
                  <a:pt x="11" y="4"/>
                  <a:pt x="11" y="0"/>
                </a:cubicBezTo>
                <a:cubicBezTo>
                  <a:pt x="12" y="1"/>
                  <a:pt x="13" y="2"/>
                  <a:pt x="13" y="3"/>
                </a:cubicBezTo>
                <a:cubicBezTo>
                  <a:pt x="14" y="4"/>
                  <a:pt x="15" y="6"/>
                  <a:pt x="16" y="7"/>
                </a:cubicBezTo>
                <a:cubicBezTo>
                  <a:pt x="16" y="8"/>
                  <a:pt x="17" y="8"/>
                  <a:pt x="17" y="9"/>
                </a:cubicBezTo>
                <a:cubicBezTo>
                  <a:pt x="21" y="9"/>
                  <a:pt x="24" y="9"/>
                  <a:pt x="28" y="8"/>
                </a:cubicBezTo>
                <a:cubicBezTo>
                  <a:pt x="29" y="8"/>
                  <a:pt x="30" y="8"/>
                  <a:pt x="31" y="8"/>
                </a:cubicBezTo>
                <a:cubicBezTo>
                  <a:pt x="30" y="10"/>
                  <a:pt x="28" y="12"/>
                  <a:pt x="27" y="13"/>
                </a:cubicBezTo>
                <a:cubicBezTo>
                  <a:pt x="25" y="14"/>
                  <a:pt x="23" y="16"/>
                  <a:pt x="22" y="17"/>
                </a:cubicBezTo>
                <a:cubicBezTo>
                  <a:pt x="23" y="20"/>
                  <a:pt x="25" y="23"/>
                  <a:pt x="26" y="27"/>
                </a:cubicBezTo>
                <a:cubicBezTo>
                  <a:pt x="26" y="27"/>
                  <a:pt x="25" y="27"/>
                  <a:pt x="24" y="26"/>
                </a:cubicBezTo>
                <a:cubicBezTo>
                  <a:pt x="22" y="25"/>
                  <a:pt x="19" y="25"/>
                  <a:pt x="16" y="23"/>
                </a:cubicBezTo>
                <a:close/>
                <a:moveTo>
                  <a:pt x="24" y="25"/>
                </a:moveTo>
                <a:cubicBezTo>
                  <a:pt x="24" y="25"/>
                  <a:pt x="23" y="25"/>
                  <a:pt x="23" y="25"/>
                </a:cubicBezTo>
                <a:cubicBezTo>
                  <a:pt x="23" y="26"/>
                  <a:pt x="24" y="25"/>
                  <a:pt x="25" y="26"/>
                </a:cubicBezTo>
                <a:lnTo>
                  <a:pt x="24" y="25"/>
                </a:lnTo>
                <a:close/>
                <a:moveTo>
                  <a:pt x="22" y="20"/>
                </a:moveTo>
                <a:cubicBezTo>
                  <a:pt x="22" y="21"/>
                  <a:pt x="22" y="21"/>
                  <a:pt x="22" y="21"/>
                </a:cubicBezTo>
                <a:cubicBezTo>
                  <a:pt x="23" y="22"/>
                  <a:pt x="23" y="23"/>
                  <a:pt x="24" y="24"/>
                </a:cubicBezTo>
                <a:cubicBezTo>
                  <a:pt x="23" y="23"/>
                  <a:pt x="23" y="21"/>
                  <a:pt x="22" y="20"/>
                </a:cubicBezTo>
                <a:close/>
                <a:moveTo>
                  <a:pt x="29" y="9"/>
                </a:moveTo>
                <a:cubicBezTo>
                  <a:pt x="29" y="9"/>
                  <a:pt x="29" y="9"/>
                  <a:pt x="29" y="9"/>
                </a:cubicBezTo>
                <a:cubicBezTo>
                  <a:pt x="29" y="9"/>
                  <a:pt x="30" y="9"/>
                  <a:pt x="30" y="9"/>
                </a:cubicBezTo>
                <a:cubicBezTo>
                  <a:pt x="29" y="9"/>
                  <a:pt x="29" y="9"/>
                  <a:pt x="29" y="9"/>
                </a:cubicBezTo>
                <a:close/>
                <a:moveTo>
                  <a:pt x="18" y="22"/>
                </a:moveTo>
                <a:cubicBezTo>
                  <a:pt x="19" y="22"/>
                  <a:pt x="21" y="24"/>
                  <a:pt x="22" y="24"/>
                </a:cubicBezTo>
                <a:cubicBezTo>
                  <a:pt x="21" y="23"/>
                  <a:pt x="19" y="22"/>
                  <a:pt x="18" y="22"/>
                </a:cubicBezTo>
                <a:close/>
                <a:moveTo>
                  <a:pt x="21" y="22"/>
                </a:moveTo>
                <a:cubicBezTo>
                  <a:pt x="21" y="22"/>
                  <a:pt x="21" y="23"/>
                  <a:pt x="22" y="23"/>
                </a:cubicBezTo>
                <a:cubicBezTo>
                  <a:pt x="22" y="22"/>
                  <a:pt x="22" y="22"/>
                  <a:pt x="21" y="22"/>
                </a:cubicBezTo>
                <a:close/>
                <a:moveTo>
                  <a:pt x="27" y="9"/>
                </a:moveTo>
                <a:cubicBezTo>
                  <a:pt x="27" y="9"/>
                  <a:pt x="27" y="9"/>
                  <a:pt x="27" y="9"/>
                </a:cubicBezTo>
                <a:cubicBezTo>
                  <a:pt x="27" y="10"/>
                  <a:pt x="27" y="10"/>
                  <a:pt x="27" y="11"/>
                </a:cubicBezTo>
                <a:cubicBezTo>
                  <a:pt x="27" y="11"/>
                  <a:pt x="28" y="11"/>
                  <a:pt x="28" y="10"/>
                </a:cubicBezTo>
                <a:cubicBezTo>
                  <a:pt x="27" y="10"/>
                  <a:pt x="28" y="10"/>
                  <a:pt x="27" y="9"/>
                </a:cubicBezTo>
                <a:close/>
                <a:moveTo>
                  <a:pt x="24" y="14"/>
                </a:moveTo>
                <a:cubicBezTo>
                  <a:pt x="24" y="13"/>
                  <a:pt x="25" y="13"/>
                  <a:pt x="25" y="13"/>
                </a:cubicBezTo>
                <a:cubicBezTo>
                  <a:pt x="25" y="12"/>
                  <a:pt x="24" y="13"/>
                  <a:pt x="24" y="14"/>
                </a:cubicBezTo>
                <a:close/>
                <a:moveTo>
                  <a:pt x="26" y="10"/>
                </a:moveTo>
                <a:cubicBezTo>
                  <a:pt x="26" y="10"/>
                  <a:pt x="26" y="10"/>
                  <a:pt x="26" y="10"/>
                </a:cubicBezTo>
                <a:cubicBezTo>
                  <a:pt x="26" y="9"/>
                  <a:pt x="26" y="10"/>
                  <a:pt x="26" y="10"/>
                </a:cubicBezTo>
                <a:close/>
                <a:moveTo>
                  <a:pt x="21" y="18"/>
                </a:moveTo>
                <a:cubicBezTo>
                  <a:pt x="21" y="18"/>
                  <a:pt x="21" y="19"/>
                  <a:pt x="21" y="19"/>
                </a:cubicBezTo>
                <a:cubicBezTo>
                  <a:pt x="21" y="18"/>
                  <a:pt x="21" y="18"/>
                  <a:pt x="21" y="18"/>
                </a:cubicBezTo>
                <a:close/>
                <a:moveTo>
                  <a:pt x="23" y="14"/>
                </a:moveTo>
                <a:cubicBezTo>
                  <a:pt x="23" y="15"/>
                  <a:pt x="23" y="14"/>
                  <a:pt x="24" y="14"/>
                </a:cubicBezTo>
                <a:cubicBezTo>
                  <a:pt x="23" y="14"/>
                  <a:pt x="23" y="14"/>
                  <a:pt x="23" y="14"/>
                </a:cubicBezTo>
                <a:close/>
                <a:moveTo>
                  <a:pt x="20" y="19"/>
                </a:moveTo>
                <a:cubicBezTo>
                  <a:pt x="21" y="20"/>
                  <a:pt x="21" y="20"/>
                  <a:pt x="21" y="20"/>
                </a:cubicBezTo>
                <a:lnTo>
                  <a:pt x="20" y="19"/>
                </a:lnTo>
                <a:close/>
                <a:moveTo>
                  <a:pt x="19" y="20"/>
                </a:moveTo>
                <a:cubicBezTo>
                  <a:pt x="19" y="20"/>
                  <a:pt x="19" y="20"/>
                  <a:pt x="18" y="20"/>
                </a:cubicBezTo>
                <a:cubicBezTo>
                  <a:pt x="19" y="20"/>
                  <a:pt x="20" y="21"/>
                  <a:pt x="20" y="20"/>
                </a:cubicBezTo>
                <a:lnTo>
                  <a:pt x="19" y="20"/>
                </a:lnTo>
                <a:close/>
                <a:moveTo>
                  <a:pt x="22" y="14"/>
                </a:moveTo>
                <a:cubicBezTo>
                  <a:pt x="22" y="14"/>
                  <a:pt x="21" y="13"/>
                  <a:pt x="21" y="14"/>
                </a:cubicBezTo>
                <a:cubicBezTo>
                  <a:pt x="21" y="14"/>
                  <a:pt x="22" y="15"/>
                  <a:pt x="22" y="14"/>
                </a:cubicBezTo>
                <a:cubicBezTo>
                  <a:pt x="22" y="14"/>
                  <a:pt x="22" y="14"/>
                  <a:pt x="22" y="14"/>
                </a:cubicBezTo>
                <a:close/>
                <a:moveTo>
                  <a:pt x="22" y="12"/>
                </a:moveTo>
                <a:cubicBezTo>
                  <a:pt x="22" y="13"/>
                  <a:pt x="23" y="13"/>
                  <a:pt x="23" y="12"/>
                </a:cubicBezTo>
                <a:cubicBezTo>
                  <a:pt x="23" y="12"/>
                  <a:pt x="22" y="12"/>
                  <a:pt x="22" y="12"/>
                </a:cubicBezTo>
                <a:close/>
                <a:moveTo>
                  <a:pt x="23" y="10"/>
                </a:moveTo>
                <a:cubicBezTo>
                  <a:pt x="23" y="10"/>
                  <a:pt x="24" y="10"/>
                  <a:pt x="24" y="10"/>
                </a:cubicBezTo>
                <a:cubicBezTo>
                  <a:pt x="24" y="9"/>
                  <a:pt x="24" y="9"/>
                  <a:pt x="24" y="9"/>
                </a:cubicBezTo>
                <a:cubicBezTo>
                  <a:pt x="24" y="10"/>
                  <a:pt x="23" y="9"/>
                  <a:pt x="23" y="10"/>
                </a:cubicBezTo>
                <a:close/>
                <a:moveTo>
                  <a:pt x="17" y="22"/>
                </a:moveTo>
                <a:cubicBezTo>
                  <a:pt x="18" y="23"/>
                  <a:pt x="18" y="23"/>
                  <a:pt x="18" y="23"/>
                </a:cubicBezTo>
                <a:cubicBezTo>
                  <a:pt x="18" y="22"/>
                  <a:pt x="18" y="22"/>
                  <a:pt x="18" y="22"/>
                </a:cubicBezTo>
                <a:cubicBezTo>
                  <a:pt x="17" y="22"/>
                  <a:pt x="17" y="22"/>
                  <a:pt x="17" y="22"/>
                </a:cubicBezTo>
                <a:close/>
                <a:moveTo>
                  <a:pt x="20" y="16"/>
                </a:moveTo>
                <a:cubicBezTo>
                  <a:pt x="19" y="16"/>
                  <a:pt x="19" y="16"/>
                  <a:pt x="19" y="16"/>
                </a:cubicBezTo>
                <a:cubicBezTo>
                  <a:pt x="19" y="16"/>
                  <a:pt x="20" y="17"/>
                  <a:pt x="20" y="17"/>
                </a:cubicBezTo>
                <a:cubicBezTo>
                  <a:pt x="20" y="16"/>
                  <a:pt x="20" y="16"/>
                  <a:pt x="20" y="16"/>
                </a:cubicBezTo>
                <a:close/>
                <a:moveTo>
                  <a:pt x="16" y="19"/>
                </a:moveTo>
                <a:cubicBezTo>
                  <a:pt x="17" y="19"/>
                  <a:pt x="17" y="19"/>
                  <a:pt x="18" y="19"/>
                </a:cubicBezTo>
                <a:cubicBezTo>
                  <a:pt x="18" y="19"/>
                  <a:pt x="18" y="19"/>
                  <a:pt x="18" y="19"/>
                </a:cubicBezTo>
                <a:cubicBezTo>
                  <a:pt x="18" y="18"/>
                  <a:pt x="16" y="18"/>
                  <a:pt x="16" y="19"/>
                </a:cubicBezTo>
                <a:close/>
                <a:moveTo>
                  <a:pt x="19" y="12"/>
                </a:moveTo>
                <a:cubicBezTo>
                  <a:pt x="20" y="13"/>
                  <a:pt x="20" y="13"/>
                  <a:pt x="21" y="13"/>
                </a:cubicBezTo>
                <a:cubicBezTo>
                  <a:pt x="20" y="12"/>
                  <a:pt x="20" y="12"/>
                  <a:pt x="19" y="12"/>
                </a:cubicBezTo>
                <a:close/>
                <a:moveTo>
                  <a:pt x="17" y="17"/>
                </a:moveTo>
                <a:cubicBezTo>
                  <a:pt x="17" y="18"/>
                  <a:pt x="17" y="18"/>
                  <a:pt x="17" y="18"/>
                </a:cubicBezTo>
                <a:cubicBezTo>
                  <a:pt x="17" y="18"/>
                  <a:pt x="18" y="18"/>
                  <a:pt x="18" y="18"/>
                </a:cubicBezTo>
                <a:lnTo>
                  <a:pt x="17" y="17"/>
                </a:lnTo>
                <a:close/>
                <a:moveTo>
                  <a:pt x="20" y="11"/>
                </a:moveTo>
                <a:cubicBezTo>
                  <a:pt x="21" y="11"/>
                  <a:pt x="21" y="11"/>
                  <a:pt x="21" y="11"/>
                </a:cubicBezTo>
                <a:cubicBezTo>
                  <a:pt x="21" y="11"/>
                  <a:pt x="21" y="11"/>
                  <a:pt x="21" y="11"/>
                </a:cubicBezTo>
                <a:cubicBezTo>
                  <a:pt x="21" y="11"/>
                  <a:pt x="20" y="11"/>
                  <a:pt x="20" y="11"/>
                </a:cubicBezTo>
                <a:close/>
                <a:moveTo>
                  <a:pt x="21" y="10"/>
                </a:moveTo>
                <a:cubicBezTo>
                  <a:pt x="21" y="10"/>
                  <a:pt x="21" y="10"/>
                  <a:pt x="21" y="10"/>
                </a:cubicBezTo>
                <a:cubicBezTo>
                  <a:pt x="22" y="10"/>
                  <a:pt x="22" y="10"/>
                  <a:pt x="22" y="10"/>
                </a:cubicBezTo>
                <a:lnTo>
                  <a:pt x="21" y="10"/>
                </a:lnTo>
                <a:close/>
                <a:moveTo>
                  <a:pt x="15" y="22"/>
                </a:moveTo>
                <a:cubicBezTo>
                  <a:pt x="15" y="22"/>
                  <a:pt x="14" y="23"/>
                  <a:pt x="15" y="23"/>
                </a:cubicBezTo>
                <a:cubicBezTo>
                  <a:pt x="15" y="23"/>
                  <a:pt x="15" y="22"/>
                  <a:pt x="15" y="22"/>
                </a:cubicBezTo>
                <a:cubicBezTo>
                  <a:pt x="15" y="22"/>
                  <a:pt x="15" y="22"/>
                  <a:pt x="15" y="22"/>
                </a:cubicBezTo>
                <a:close/>
                <a:moveTo>
                  <a:pt x="12" y="18"/>
                </a:moveTo>
                <a:cubicBezTo>
                  <a:pt x="13" y="20"/>
                  <a:pt x="15" y="20"/>
                  <a:pt x="16" y="20"/>
                </a:cubicBezTo>
                <a:cubicBezTo>
                  <a:pt x="15" y="19"/>
                  <a:pt x="13" y="17"/>
                  <a:pt x="12" y="18"/>
                </a:cubicBezTo>
                <a:close/>
                <a:moveTo>
                  <a:pt x="15" y="13"/>
                </a:moveTo>
                <a:cubicBezTo>
                  <a:pt x="16" y="14"/>
                  <a:pt x="18" y="15"/>
                  <a:pt x="19" y="15"/>
                </a:cubicBezTo>
                <a:cubicBezTo>
                  <a:pt x="18" y="14"/>
                  <a:pt x="16" y="13"/>
                  <a:pt x="15" y="13"/>
                </a:cubicBezTo>
                <a:close/>
                <a:moveTo>
                  <a:pt x="13" y="25"/>
                </a:moveTo>
                <a:cubicBezTo>
                  <a:pt x="13" y="26"/>
                  <a:pt x="13" y="26"/>
                  <a:pt x="13" y="26"/>
                </a:cubicBezTo>
                <a:cubicBezTo>
                  <a:pt x="12" y="26"/>
                  <a:pt x="12" y="26"/>
                  <a:pt x="12" y="26"/>
                </a:cubicBezTo>
                <a:cubicBezTo>
                  <a:pt x="12" y="27"/>
                  <a:pt x="10" y="27"/>
                  <a:pt x="11" y="28"/>
                </a:cubicBezTo>
                <a:cubicBezTo>
                  <a:pt x="11" y="27"/>
                  <a:pt x="13" y="26"/>
                  <a:pt x="13" y="25"/>
                </a:cubicBezTo>
                <a:close/>
                <a:moveTo>
                  <a:pt x="17" y="13"/>
                </a:moveTo>
                <a:cubicBezTo>
                  <a:pt x="18" y="13"/>
                  <a:pt x="18" y="14"/>
                  <a:pt x="19" y="14"/>
                </a:cubicBezTo>
                <a:cubicBezTo>
                  <a:pt x="18" y="14"/>
                  <a:pt x="18" y="13"/>
                  <a:pt x="17" y="13"/>
                </a:cubicBezTo>
                <a:close/>
                <a:moveTo>
                  <a:pt x="14" y="16"/>
                </a:moveTo>
                <a:cubicBezTo>
                  <a:pt x="14" y="16"/>
                  <a:pt x="13" y="16"/>
                  <a:pt x="14" y="17"/>
                </a:cubicBezTo>
                <a:cubicBezTo>
                  <a:pt x="14" y="17"/>
                  <a:pt x="15" y="17"/>
                  <a:pt x="16" y="17"/>
                </a:cubicBezTo>
                <a:cubicBezTo>
                  <a:pt x="17" y="17"/>
                  <a:pt x="17" y="17"/>
                  <a:pt x="17" y="17"/>
                </a:cubicBezTo>
                <a:cubicBezTo>
                  <a:pt x="16" y="17"/>
                  <a:pt x="15" y="16"/>
                  <a:pt x="14" y="16"/>
                </a:cubicBezTo>
                <a:close/>
                <a:moveTo>
                  <a:pt x="12" y="22"/>
                </a:moveTo>
                <a:cubicBezTo>
                  <a:pt x="12" y="23"/>
                  <a:pt x="13" y="23"/>
                  <a:pt x="13" y="23"/>
                </a:cubicBezTo>
                <a:cubicBezTo>
                  <a:pt x="14" y="23"/>
                  <a:pt x="14" y="23"/>
                  <a:pt x="14" y="23"/>
                </a:cubicBezTo>
                <a:cubicBezTo>
                  <a:pt x="13" y="23"/>
                  <a:pt x="13" y="23"/>
                  <a:pt x="12" y="22"/>
                </a:cubicBezTo>
                <a:close/>
                <a:moveTo>
                  <a:pt x="19" y="10"/>
                </a:moveTo>
                <a:cubicBezTo>
                  <a:pt x="18" y="10"/>
                  <a:pt x="18" y="10"/>
                  <a:pt x="18" y="10"/>
                </a:cubicBezTo>
                <a:cubicBezTo>
                  <a:pt x="18" y="11"/>
                  <a:pt x="19" y="11"/>
                  <a:pt x="19" y="11"/>
                </a:cubicBezTo>
                <a:cubicBezTo>
                  <a:pt x="19" y="11"/>
                  <a:pt x="19" y="10"/>
                  <a:pt x="19" y="10"/>
                </a:cubicBezTo>
                <a:close/>
                <a:moveTo>
                  <a:pt x="11" y="24"/>
                </a:moveTo>
                <a:cubicBezTo>
                  <a:pt x="10" y="25"/>
                  <a:pt x="11" y="25"/>
                  <a:pt x="11" y="25"/>
                </a:cubicBezTo>
                <a:cubicBezTo>
                  <a:pt x="11" y="25"/>
                  <a:pt x="11" y="25"/>
                  <a:pt x="12" y="26"/>
                </a:cubicBezTo>
                <a:cubicBezTo>
                  <a:pt x="12" y="25"/>
                  <a:pt x="12" y="25"/>
                  <a:pt x="12" y="25"/>
                </a:cubicBezTo>
                <a:cubicBezTo>
                  <a:pt x="11" y="25"/>
                  <a:pt x="11" y="24"/>
                  <a:pt x="11" y="24"/>
                </a:cubicBezTo>
                <a:close/>
                <a:moveTo>
                  <a:pt x="11" y="26"/>
                </a:moveTo>
                <a:cubicBezTo>
                  <a:pt x="11" y="27"/>
                  <a:pt x="11" y="27"/>
                  <a:pt x="11" y="27"/>
                </a:cubicBezTo>
                <a:lnTo>
                  <a:pt x="11" y="26"/>
                </a:lnTo>
                <a:close/>
                <a:moveTo>
                  <a:pt x="11" y="22"/>
                </a:moveTo>
                <a:cubicBezTo>
                  <a:pt x="11" y="23"/>
                  <a:pt x="10" y="23"/>
                  <a:pt x="11" y="23"/>
                </a:cubicBezTo>
                <a:cubicBezTo>
                  <a:pt x="11" y="23"/>
                  <a:pt x="11" y="23"/>
                  <a:pt x="11" y="23"/>
                </a:cubicBezTo>
                <a:cubicBezTo>
                  <a:pt x="11" y="23"/>
                  <a:pt x="11" y="22"/>
                  <a:pt x="11" y="22"/>
                </a:cubicBezTo>
                <a:close/>
                <a:moveTo>
                  <a:pt x="11" y="20"/>
                </a:moveTo>
                <a:cubicBezTo>
                  <a:pt x="11" y="21"/>
                  <a:pt x="11" y="21"/>
                  <a:pt x="11" y="21"/>
                </a:cubicBezTo>
                <a:cubicBezTo>
                  <a:pt x="11" y="21"/>
                  <a:pt x="12" y="21"/>
                  <a:pt x="12" y="20"/>
                </a:cubicBezTo>
                <a:cubicBezTo>
                  <a:pt x="12" y="20"/>
                  <a:pt x="11" y="20"/>
                  <a:pt x="11" y="20"/>
                </a:cubicBezTo>
                <a:close/>
                <a:moveTo>
                  <a:pt x="16" y="10"/>
                </a:moveTo>
                <a:cubicBezTo>
                  <a:pt x="16" y="11"/>
                  <a:pt x="16" y="11"/>
                  <a:pt x="16" y="11"/>
                </a:cubicBezTo>
                <a:cubicBezTo>
                  <a:pt x="17" y="10"/>
                  <a:pt x="17" y="10"/>
                  <a:pt x="17" y="10"/>
                </a:cubicBezTo>
                <a:cubicBezTo>
                  <a:pt x="16" y="10"/>
                  <a:pt x="16" y="10"/>
                  <a:pt x="16" y="10"/>
                </a:cubicBezTo>
                <a:close/>
                <a:moveTo>
                  <a:pt x="11" y="13"/>
                </a:moveTo>
                <a:cubicBezTo>
                  <a:pt x="12" y="14"/>
                  <a:pt x="14" y="15"/>
                  <a:pt x="15" y="14"/>
                </a:cubicBezTo>
                <a:cubicBezTo>
                  <a:pt x="13" y="14"/>
                  <a:pt x="12" y="13"/>
                  <a:pt x="11" y="13"/>
                </a:cubicBezTo>
                <a:close/>
                <a:moveTo>
                  <a:pt x="11" y="18"/>
                </a:moveTo>
                <a:cubicBezTo>
                  <a:pt x="10" y="19"/>
                  <a:pt x="11" y="19"/>
                  <a:pt x="12" y="19"/>
                </a:cubicBezTo>
                <a:cubicBezTo>
                  <a:pt x="11" y="19"/>
                  <a:pt x="11" y="18"/>
                  <a:pt x="11" y="18"/>
                </a:cubicBezTo>
                <a:close/>
                <a:moveTo>
                  <a:pt x="15" y="8"/>
                </a:moveTo>
                <a:cubicBezTo>
                  <a:pt x="15" y="8"/>
                  <a:pt x="16" y="9"/>
                  <a:pt x="15" y="10"/>
                </a:cubicBezTo>
                <a:cubicBezTo>
                  <a:pt x="15" y="10"/>
                  <a:pt x="16" y="10"/>
                  <a:pt x="16" y="9"/>
                </a:cubicBezTo>
                <a:cubicBezTo>
                  <a:pt x="16" y="9"/>
                  <a:pt x="16" y="8"/>
                  <a:pt x="15" y="8"/>
                </a:cubicBezTo>
                <a:close/>
                <a:moveTo>
                  <a:pt x="11" y="16"/>
                </a:moveTo>
                <a:cubicBezTo>
                  <a:pt x="11" y="17"/>
                  <a:pt x="12" y="18"/>
                  <a:pt x="12" y="17"/>
                </a:cubicBezTo>
                <a:cubicBezTo>
                  <a:pt x="12" y="17"/>
                  <a:pt x="11" y="16"/>
                  <a:pt x="11" y="16"/>
                </a:cubicBezTo>
                <a:close/>
                <a:moveTo>
                  <a:pt x="11" y="14"/>
                </a:moveTo>
                <a:cubicBezTo>
                  <a:pt x="11" y="15"/>
                  <a:pt x="11" y="15"/>
                  <a:pt x="11" y="15"/>
                </a:cubicBezTo>
                <a:cubicBezTo>
                  <a:pt x="12" y="16"/>
                  <a:pt x="12" y="16"/>
                  <a:pt x="13" y="16"/>
                </a:cubicBezTo>
                <a:cubicBezTo>
                  <a:pt x="12" y="15"/>
                  <a:pt x="12" y="14"/>
                  <a:pt x="11" y="14"/>
                </a:cubicBezTo>
                <a:close/>
                <a:moveTo>
                  <a:pt x="13" y="11"/>
                </a:moveTo>
                <a:cubicBezTo>
                  <a:pt x="12" y="11"/>
                  <a:pt x="12" y="11"/>
                  <a:pt x="11" y="11"/>
                </a:cubicBezTo>
                <a:cubicBezTo>
                  <a:pt x="12" y="12"/>
                  <a:pt x="14" y="13"/>
                  <a:pt x="14" y="12"/>
                </a:cubicBezTo>
                <a:cubicBezTo>
                  <a:pt x="14" y="12"/>
                  <a:pt x="13" y="11"/>
                  <a:pt x="13" y="11"/>
                </a:cubicBezTo>
                <a:close/>
                <a:moveTo>
                  <a:pt x="8" y="17"/>
                </a:moveTo>
                <a:cubicBezTo>
                  <a:pt x="8" y="17"/>
                  <a:pt x="10" y="18"/>
                  <a:pt x="10" y="18"/>
                </a:cubicBezTo>
                <a:cubicBezTo>
                  <a:pt x="9" y="18"/>
                  <a:pt x="9" y="17"/>
                  <a:pt x="8" y="17"/>
                </a:cubicBezTo>
                <a:close/>
                <a:moveTo>
                  <a:pt x="14" y="9"/>
                </a:moveTo>
                <a:cubicBezTo>
                  <a:pt x="14" y="10"/>
                  <a:pt x="14" y="10"/>
                  <a:pt x="14" y="10"/>
                </a:cubicBezTo>
                <a:cubicBezTo>
                  <a:pt x="14" y="9"/>
                  <a:pt x="14" y="9"/>
                  <a:pt x="14" y="9"/>
                </a:cubicBezTo>
                <a:close/>
                <a:moveTo>
                  <a:pt x="14" y="8"/>
                </a:moveTo>
                <a:cubicBezTo>
                  <a:pt x="14" y="8"/>
                  <a:pt x="14" y="8"/>
                  <a:pt x="14" y="8"/>
                </a:cubicBezTo>
                <a:cubicBezTo>
                  <a:pt x="14" y="8"/>
                  <a:pt x="14" y="8"/>
                  <a:pt x="14" y="8"/>
                </a:cubicBezTo>
                <a:close/>
                <a:moveTo>
                  <a:pt x="11" y="12"/>
                </a:moveTo>
                <a:cubicBezTo>
                  <a:pt x="11" y="12"/>
                  <a:pt x="11" y="12"/>
                  <a:pt x="11" y="12"/>
                </a:cubicBezTo>
                <a:cubicBezTo>
                  <a:pt x="12" y="13"/>
                  <a:pt x="12" y="13"/>
                  <a:pt x="12" y="13"/>
                </a:cubicBezTo>
                <a:lnTo>
                  <a:pt x="11" y="12"/>
                </a:lnTo>
                <a:close/>
                <a:moveTo>
                  <a:pt x="12" y="7"/>
                </a:moveTo>
                <a:cubicBezTo>
                  <a:pt x="11" y="8"/>
                  <a:pt x="12" y="8"/>
                  <a:pt x="11" y="9"/>
                </a:cubicBezTo>
                <a:cubicBezTo>
                  <a:pt x="12" y="9"/>
                  <a:pt x="12" y="9"/>
                  <a:pt x="13" y="9"/>
                </a:cubicBezTo>
                <a:cubicBezTo>
                  <a:pt x="13" y="9"/>
                  <a:pt x="13" y="8"/>
                  <a:pt x="12" y="7"/>
                </a:cubicBezTo>
                <a:close/>
                <a:moveTo>
                  <a:pt x="12" y="4"/>
                </a:moveTo>
                <a:cubicBezTo>
                  <a:pt x="11" y="5"/>
                  <a:pt x="13" y="6"/>
                  <a:pt x="14" y="7"/>
                </a:cubicBezTo>
                <a:cubicBezTo>
                  <a:pt x="14" y="6"/>
                  <a:pt x="13" y="5"/>
                  <a:pt x="12" y="4"/>
                </a:cubicBezTo>
                <a:close/>
                <a:moveTo>
                  <a:pt x="8" y="13"/>
                </a:moveTo>
                <a:cubicBezTo>
                  <a:pt x="9" y="13"/>
                  <a:pt x="9" y="14"/>
                  <a:pt x="10" y="14"/>
                </a:cubicBezTo>
                <a:cubicBezTo>
                  <a:pt x="10" y="14"/>
                  <a:pt x="10" y="14"/>
                  <a:pt x="10" y="14"/>
                </a:cubicBezTo>
                <a:cubicBezTo>
                  <a:pt x="10" y="13"/>
                  <a:pt x="9" y="13"/>
                  <a:pt x="8" y="13"/>
                </a:cubicBezTo>
                <a:close/>
                <a:moveTo>
                  <a:pt x="8" y="14"/>
                </a:moveTo>
                <a:cubicBezTo>
                  <a:pt x="8" y="14"/>
                  <a:pt x="9" y="15"/>
                  <a:pt x="10" y="15"/>
                </a:cubicBezTo>
                <a:cubicBezTo>
                  <a:pt x="9" y="14"/>
                  <a:pt x="9" y="13"/>
                  <a:pt x="8" y="14"/>
                </a:cubicBezTo>
                <a:close/>
                <a:moveTo>
                  <a:pt x="10" y="11"/>
                </a:moveTo>
                <a:cubicBezTo>
                  <a:pt x="10" y="11"/>
                  <a:pt x="10" y="11"/>
                  <a:pt x="9" y="12"/>
                </a:cubicBezTo>
                <a:cubicBezTo>
                  <a:pt x="10" y="12"/>
                  <a:pt x="10" y="12"/>
                  <a:pt x="10" y="12"/>
                </a:cubicBezTo>
                <a:cubicBezTo>
                  <a:pt x="11" y="12"/>
                  <a:pt x="11" y="11"/>
                  <a:pt x="10" y="11"/>
                </a:cubicBezTo>
                <a:close/>
                <a:moveTo>
                  <a:pt x="12" y="6"/>
                </a:moveTo>
                <a:cubicBezTo>
                  <a:pt x="12" y="7"/>
                  <a:pt x="12" y="7"/>
                  <a:pt x="12" y="7"/>
                </a:cubicBezTo>
                <a:cubicBezTo>
                  <a:pt x="12" y="7"/>
                  <a:pt x="12" y="7"/>
                  <a:pt x="12" y="7"/>
                </a:cubicBezTo>
                <a:cubicBezTo>
                  <a:pt x="12" y="7"/>
                  <a:pt x="12" y="6"/>
                  <a:pt x="12" y="6"/>
                </a:cubicBezTo>
                <a:close/>
                <a:moveTo>
                  <a:pt x="8" y="11"/>
                </a:moveTo>
                <a:cubicBezTo>
                  <a:pt x="8" y="11"/>
                  <a:pt x="8" y="11"/>
                  <a:pt x="9" y="12"/>
                </a:cubicBezTo>
                <a:cubicBezTo>
                  <a:pt x="9" y="11"/>
                  <a:pt x="9" y="11"/>
                  <a:pt x="9" y="11"/>
                </a:cubicBezTo>
                <a:cubicBezTo>
                  <a:pt x="9" y="11"/>
                  <a:pt x="8" y="11"/>
                  <a:pt x="8" y="11"/>
                </a:cubicBezTo>
                <a:close/>
                <a:moveTo>
                  <a:pt x="5" y="11"/>
                </a:moveTo>
                <a:cubicBezTo>
                  <a:pt x="6" y="12"/>
                  <a:pt x="7" y="13"/>
                  <a:pt x="8" y="12"/>
                </a:cubicBezTo>
                <a:cubicBezTo>
                  <a:pt x="7" y="12"/>
                  <a:pt x="5" y="11"/>
                  <a:pt x="5" y="11"/>
                </a:cubicBezTo>
                <a:close/>
                <a:moveTo>
                  <a:pt x="12" y="2"/>
                </a:moveTo>
                <a:cubicBezTo>
                  <a:pt x="12" y="3"/>
                  <a:pt x="12" y="3"/>
                  <a:pt x="12" y="3"/>
                </a:cubicBezTo>
                <a:cubicBezTo>
                  <a:pt x="12" y="3"/>
                  <a:pt x="12" y="3"/>
                  <a:pt x="12" y="3"/>
                </a:cubicBezTo>
                <a:lnTo>
                  <a:pt x="12" y="2"/>
                </a:lnTo>
                <a:close/>
                <a:moveTo>
                  <a:pt x="3" y="12"/>
                </a:moveTo>
                <a:cubicBezTo>
                  <a:pt x="4" y="13"/>
                  <a:pt x="4" y="13"/>
                  <a:pt x="4" y="13"/>
                </a:cubicBezTo>
                <a:lnTo>
                  <a:pt x="3" y="12"/>
                </a:lnTo>
                <a:close/>
                <a:moveTo>
                  <a:pt x="1" y="12"/>
                </a:moveTo>
                <a:cubicBezTo>
                  <a:pt x="2" y="12"/>
                  <a:pt x="2" y="12"/>
                  <a:pt x="2" y="12"/>
                </a:cubicBezTo>
                <a:cubicBezTo>
                  <a:pt x="2" y="11"/>
                  <a:pt x="2" y="11"/>
                  <a:pt x="2" y="11"/>
                </a:cubicBezTo>
                <a:cubicBezTo>
                  <a:pt x="2" y="11"/>
                  <a:pt x="2" y="11"/>
                  <a:pt x="1" y="12"/>
                </a:cubicBezTo>
                <a:close/>
              </a:path>
            </a:pathLst>
          </a:custGeom>
          <a:solidFill>
            <a:srgbClr val="FF3E3E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94" name="Group 173"/>
          <p:cNvGrpSpPr>
            <a:grpSpLocks noChangeAspect="1"/>
          </p:cNvGrpSpPr>
          <p:nvPr/>
        </p:nvGrpSpPr>
        <p:grpSpPr bwMode="auto">
          <a:xfrm>
            <a:off x="9685174" y="4036561"/>
            <a:ext cx="807784" cy="1089955"/>
            <a:chOff x="3106" y="2648"/>
            <a:chExt cx="438" cy="591"/>
          </a:xfrm>
          <a:solidFill>
            <a:srgbClr val="F7B63E"/>
          </a:solidFill>
        </p:grpSpPr>
        <p:sp>
          <p:nvSpPr>
            <p:cNvPr id="95" name="Freeform 174"/>
            <p:cNvSpPr/>
            <p:nvPr/>
          </p:nvSpPr>
          <p:spPr bwMode="auto">
            <a:xfrm>
              <a:off x="3258" y="2648"/>
              <a:ext cx="13" cy="35"/>
            </a:xfrm>
            <a:custGeom>
              <a:avLst/>
              <a:gdLst>
                <a:gd name="T0" fmla="*/ 3 w 3"/>
                <a:gd name="T1" fmla="*/ 4 h 8"/>
                <a:gd name="T2" fmla="*/ 3 w 3"/>
                <a:gd name="T3" fmla="*/ 3 h 8"/>
                <a:gd name="T4" fmla="*/ 0 w 3"/>
                <a:gd name="T5" fmla="*/ 4 h 8"/>
                <a:gd name="T6" fmla="*/ 0 w 3"/>
                <a:gd name="T7" fmla="*/ 6 h 8"/>
                <a:gd name="T8" fmla="*/ 3 w 3"/>
                <a:gd name="T9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8">
                  <a:moveTo>
                    <a:pt x="3" y="4"/>
                  </a:moveTo>
                  <a:cubicBezTo>
                    <a:pt x="3" y="4"/>
                    <a:pt x="3" y="3"/>
                    <a:pt x="3" y="3"/>
                  </a:cubicBezTo>
                  <a:cubicBezTo>
                    <a:pt x="3" y="0"/>
                    <a:pt x="0" y="2"/>
                    <a:pt x="0" y="4"/>
                  </a:cubicBezTo>
                  <a:cubicBezTo>
                    <a:pt x="0" y="4"/>
                    <a:pt x="0" y="5"/>
                    <a:pt x="0" y="6"/>
                  </a:cubicBezTo>
                  <a:cubicBezTo>
                    <a:pt x="0" y="8"/>
                    <a:pt x="3" y="6"/>
                    <a:pt x="3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6" name="Freeform 175"/>
            <p:cNvSpPr/>
            <p:nvPr/>
          </p:nvSpPr>
          <p:spPr bwMode="auto">
            <a:xfrm>
              <a:off x="3197" y="2700"/>
              <a:ext cx="26" cy="13"/>
            </a:xfrm>
            <a:custGeom>
              <a:avLst/>
              <a:gdLst>
                <a:gd name="T0" fmla="*/ 3 w 6"/>
                <a:gd name="T1" fmla="*/ 3 h 3"/>
                <a:gd name="T2" fmla="*/ 3 w 6"/>
                <a:gd name="T3" fmla="*/ 3 h 3"/>
                <a:gd name="T4" fmla="*/ 4 w 6"/>
                <a:gd name="T5" fmla="*/ 0 h 3"/>
                <a:gd name="T6" fmla="*/ 3 w 6"/>
                <a:gd name="T7" fmla="*/ 0 h 3"/>
                <a:gd name="T8" fmla="*/ 3 w 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3">
                  <a:moveTo>
                    <a:pt x="3" y="3"/>
                  </a:moveTo>
                  <a:cubicBezTo>
                    <a:pt x="3" y="3"/>
                    <a:pt x="3" y="3"/>
                    <a:pt x="3" y="3"/>
                  </a:cubicBezTo>
                  <a:cubicBezTo>
                    <a:pt x="5" y="3"/>
                    <a:pt x="6" y="0"/>
                    <a:pt x="4" y="0"/>
                  </a:cubicBezTo>
                  <a:cubicBezTo>
                    <a:pt x="4" y="0"/>
                    <a:pt x="4" y="0"/>
                    <a:pt x="3" y="0"/>
                  </a:cubicBezTo>
                  <a:cubicBezTo>
                    <a:pt x="2" y="0"/>
                    <a:pt x="0" y="3"/>
                    <a:pt x="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7" name="Freeform 176"/>
            <p:cNvSpPr/>
            <p:nvPr/>
          </p:nvSpPr>
          <p:spPr bwMode="auto">
            <a:xfrm>
              <a:off x="3175" y="2700"/>
              <a:ext cx="26" cy="26"/>
            </a:xfrm>
            <a:custGeom>
              <a:avLst/>
              <a:gdLst>
                <a:gd name="T0" fmla="*/ 4 w 6"/>
                <a:gd name="T1" fmla="*/ 4 h 6"/>
                <a:gd name="T2" fmla="*/ 4 w 6"/>
                <a:gd name="T3" fmla="*/ 4 h 6"/>
                <a:gd name="T4" fmla="*/ 3 w 6"/>
                <a:gd name="T5" fmla="*/ 2 h 6"/>
                <a:gd name="T6" fmla="*/ 2 w 6"/>
                <a:gd name="T7" fmla="*/ 2 h 6"/>
                <a:gd name="T8" fmla="*/ 4 w 6"/>
                <a:gd name="T9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4" y="4"/>
                  </a:moveTo>
                  <a:cubicBezTo>
                    <a:pt x="4" y="4"/>
                    <a:pt x="4" y="4"/>
                    <a:pt x="4" y="4"/>
                  </a:cubicBezTo>
                  <a:cubicBezTo>
                    <a:pt x="6" y="2"/>
                    <a:pt x="4" y="0"/>
                    <a:pt x="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0" y="4"/>
                    <a:pt x="2" y="6"/>
                    <a:pt x="4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" name="Freeform 177"/>
            <p:cNvSpPr/>
            <p:nvPr/>
          </p:nvSpPr>
          <p:spPr bwMode="auto">
            <a:xfrm>
              <a:off x="3153" y="2739"/>
              <a:ext cx="27" cy="39"/>
            </a:xfrm>
            <a:custGeom>
              <a:avLst/>
              <a:gdLst>
                <a:gd name="T0" fmla="*/ 3 w 6"/>
                <a:gd name="T1" fmla="*/ 7 h 9"/>
                <a:gd name="T2" fmla="*/ 5 w 6"/>
                <a:gd name="T3" fmla="*/ 3 h 9"/>
                <a:gd name="T4" fmla="*/ 2 w 6"/>
                <a:gd name="T5" fmla="*/ 2 h 9"/>
                <a:gd name="T6" fmla="*/ 1 w 6"/>
                <a:gd name="T7" fmla="*/ 5 h 9"/>
                <a:gd name="T8" fmla="*/ 3 w 6"/>
                <a:gd name="T9" fmla="*/ 7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9">
                  <a:moveTo>
                    <a:pt x="3" y="7"/>
                  </a:moveTo>
                  <a:cubicBezTo>
                    <a:pt x="4" y="6"/>
                    <a:pt x="5" y="4"/>
                    <a:pt x="5" y="3"/>
                  </a:cubicBezTo>
                  <a:cubicBezTo>
                    <a:pt x="6" y="0"/>
                    <a:pt x="3" y="0"/>
                    <a:pt x="2" y="2"/>
                  </a:cubicBezTo>
                  <a:cubicBezTo>
                    <a:pt x="2" y="3"/>
                    <a:pt x="1" y="4"/>
                    <a:pt x="1" y="5"/>
                  </a:cubicBezTo>
                  <a:cubicBezTo>
                    <a:pt x="0" y="7"/>
                    <a:pt x="2" y="9"/>
                    <a:pt x="3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" name="Freeform 178"/>
            <p:cNvSpPr/>
            <p:nvPr/>
          </p:nvSpPr>
          <p:spPr bwMode="auto">
            <a:xfrm>
              <a:off x="3123" y="2760"/>
              <a:ext cx="26" cy="22"/>
            </a:xfrm>
            <a:custGeom>
              <a:avLst/>
              <a:gdLst>
                <a:gd name="T0" fmla="*/ 2 w 6"/>
                <a:gd name="T1" fmla="*/ 5 h 5"/>
                <a:gd name="T2" fmla="*/ 4 w 6"/>
                <a:gd name="T3" fmla="*/ 4 h 5"/>
                <a:gd name="T4" fmla="*/ 3 w 6"/>
                <a:gd name="T5" fmla="*/ 1 h 5"/>
                <a:gd name="T6" fmla="*/ 2 w 6"/>
                <a:gd name="T7" fmla="*/ 1 h 5"/>
                <a:gd name="T8" fmla="*/ 0 w 6"/>
                <a:gd name="T9" fmla="*/ 4 h 5"/>
                <a:gd name="T10" fmla="*/ 2 w 6"/>
                <a:gd name="T11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5">
                  <a:moveTo>
                    <a:pt x="2" y="5"/>
                  </a:moveTo>
                  <a:cubicBezTo>
                    <a:pt x="3" y="5"/>
                    <a:pt x="4" y="4"/>
                    <a:pt x="4" y="4"/>
                  </a:cubicBezTo>
                  <a:cubicBezTo>
                    <a:pt x="6" y="2"/>
                    <a:pt x="5" y="0"/>
                    <a:pt x="3" y="1"/>
                  </a:cubicBezTo>
                  <a:cubicBezTo>
                    <a:pt x="3" y="1"/>
                    <a:pt x="2" y="2"/>
                    <a:pt x="2" y="1"/>
                  </a:cubicBezTo>
                  <a:cubicBezTo>
                    <a:pt x="1" y="2"/>
                    <a:pt x="0" y="3"/>
                    <a:pt x="0" y="4"/>
                  </a:cubicBezTo>
                  <a:cubicBezTo>
                    <a:pt x="0" y="5"/>
                    <a:pt x="1" y="5"/>
                    <a:pt x="2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0" name="Freeform 179"/>
            <p:cNvSpPr>
              <a:spLocks noEditPoints="1"/>
            </p:cNvSpPr>
            <p:nvPr/>
          </p:nvSpPr>
          <p:spPr bwMode="auto">
            <a:xfrm>
              <a:off x="3149" y="2769"/>
              <a:ext cx="22" cy="21"/>
            </a:xfrm>
            <a:custGeom>
              <a:avLst/>
              <a:gdLst>
                <a:gd name="T0" fmla="*/ 2 w 5"/>
                <a:gd name="T1" fmla="*/ 5 h 5"/>
                <a:gd name="T2" fmla="*/ 3 w 5"/>
                <a:gd name="T3" fmla="*/ 2 h 5"/>
                <a:gd name="T4" fmla="*/ 0 w 5"/>
                <a:gd name="T5" fmla="*/ 3 h 5"/>
                <a:gd name="T6" fmla="*/ 2 w 5"/>
                <a:gd name="T7" fmla="*/ 5 h 5"/>
                <a:gd name="T8" fmla="*/ 3 w 5"/>
                <a:gd name="T9" fmla="*/ 2 h 5"/>
                <a:gd name="T10" fmla="*/ 3 w 5"/>
                <a:gd name="T11" fmla="*/ 2 h 5"/>
                <a:gd name="T12" fmla="*/ 3 w 5"/>
                <a:gd name="T13" fmla="*/ 2 h 5"/>
                <a:gd name="T14" fmla="*/ 3 w 5"/>
                <a:gd name="T15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" h="5">
                  <a:moveTo>
                    <a:pt x="2" y="5"/>
                  </a:moveTo>
                  <a:cubicBezTo>
                    <a:pt x="3" y="5"/>
                    <a:pt x="5" y="2"/>
                    <a:pt x="3" y="2"/>
                  </a:cubicBezTo>
                  <a:cubicBezTo>
                    <a:pt x="3" y="0"/>
                    <a:pt x="0" y="2"/>
                    <a:pt x="0" y="3"/>
                  </a:cubicBezTo>
                  <a:cubicBezTo>
                    <a:pt x="0" y="5"/>
                    <a:pt x="1" y="5"/>
                    <a:pt x="2" y="5"/>
                  </a:cubicBezTo>
                  <a:close/>
                  <a:moveTo>
                    <a:pt x="3" y="2"/>
                  </a:move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" name="Freeform 180"/>
            <p:cNvSpPr/>
            <p:nvPr/>
          </p:nvSpPr>
          <p:spPr bwMode="auto">
            <a:xfrm>
              <a:off x="3127" y="2786"/>
              <a:ext cx="22" cy="43"/>
            </a:xfrm>
            <a:custGeom>
              <a:avLst/>
              <a:gdLst>
                <a:gd name="T0" fmla="*/ 2 w 5"/>
                <a:gd name="T1" fmla="*/ 3 h 10"/>
                <a:gd name="T2" fmla="*/ 2 w 5"/>
                <a:gd name="T3" fmla="*/ 6 h 10"/>
                <a:gd name="T4" fmla="*/ 1 w 5"/>
                <a:gd name="T5" fmla="*/ 7 h 10"/>
                <a:gd name="T6" fmla="*/ 1 w 5"/>
                <a:gd name="T7" fmla="*/ 10 h 10"/>
                <a:gd name="T8" fmla="*/ 4 w 5"/>
                <a:gd name="T9" fmla="*/ 8 h 10"/>
                <a:gd name="T10" fmla="*/ 4 w 5"/>
                <a:gd name="T11" fmla="*/ 7 h 10"/>
                <a:gd name="T12" fmla="*/ 5 w 5"/>
                <a:gd name="T13" fmla="*/ 6 h 10"/>
                <a:gd name="T14" fmla="*/ 5 w 5"/>
                <a:gd name="T15" fmla="*/ 2 h 10"/>
                <a:gd name="T16" fmla="*/ 2 w 5"/>
                <a:gd name="T17" fmla="*/ 3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" h="10">
                  <a:moveTo>
                    <a:pt x="2" y="3"/>
                  </a:moveTo>
                  <a:cubicBezTo>
                    <a:pt x="2" y="4"/>
                    <a:pt x="2" y="5"/>
                    <a:pt x="2" y="6"/>
                  </a:cubicBezTo>
                  <a:cubicBezTo>
                    <a:pt x="1" y="6"/>
                    <a:pt x="1" y="7"/>
                    <a:pt x="1" y="7"/>
                  </a:cubicBezTo>
                  <a:cubicBezTo>
                    <a:pt x="0" y="8"/>
                    <a:pt x="0" y="9"/>
                    <a:pt x="1" y="10"/>
                  </a:cubicBezTo>
                  <a:cubicBezTo>
                    <a:pt x="2" y="10"/>
                    <a:pt x="3" y="9"/>
                    <a:pt x="4" y="8"/>
                  </a:cubicBezTo>
                  <a:cubicBezTo>
                    <a:pt x="4" y="8"/>
                    <a:pt x="4" y="8"/>
                    <a:pt x="4" y="7"/>
                  </a:cubicBezTo>
                  <a:cubicBezTo>
                    <a:pt x="5" y="7"/>
                    <a:pt x="5" y="6"/>
                    <a:pt x="5" y="6"/>
                  </a:cubicBezTo>
                  <a:cubicBezTo>
                    <a:pt x="5" y="4"/>
                    <a:pt x="5" y="3"/>
                    <a:pt x="5" y="2"/>
                  </a:cubicBezTo>
                  <a:cubicBezTo>
                    <a:pt x="5" y="0"/>
                    <a:pt x="2" y="1"/>
                    <a:pt x="2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" name="Freeform 181"/>
            <p:cNvSpPr/>
            <p:nvPr/>
          </p:nvSpPr>
          <p:spPr bwMode="auto">
            <a:xfrm>
              <a:off x="3132" y="2855"/>
              <a:ext cx="21" cy="17"/>
            </a:xfrm>
            <a:custGeom>
              <a:avLst/>
              <a:gdLst>
                <a:gd name="T0" fmla="*/ 3 w 5"/>
                <a:gd name="T1" fmla="*/ 0 h 4"/>
                <a:gd name="T2" fmla="*/ 2 w 5"/>
                <a:gd name="T3" fmla="*/ 4 h 4"/>
                <a:gd name="T4" fmla="*/ 3 w 5"/>
                <a:gd name="T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4">
                  <a:moveTo>
                    <a:pt x="3" y="0"/>
                  </a:moveTo>
                  <a:cubicBezTo>
                    <a:pt x="1" y="0"/>
                    <a:pt x="0" y="4"/>
                    <a:pt x="2" y="4"/>
                  </a:cubicBezTo>
                  <a:cubicBezTo>
                    <a:pt x="4" y="4"/>
                    <a:pt x="5" y="0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3" name="Freeform 182"/>
            <p:cNvSpPr/>
            <p:nvPr/>
          </p:nvSpPr>
          <p:spPr bwMode="auto">
            <a:xfrm>
              <a:off x="3149" y="2885"/>
              <a:ext cx="17" cy="35"/>
            </a:xfrm>
            <a:custGeom>
              <a:avLst/>
              <a:gdLst>
                <a:gd name="T0" fmla="*/ 4 w 4"/>
                <a:gd name="T1" fmla="*/ 4 h 8"/>
                <a:gd name="T2" fmla="*/ 4 w 4"/>
                <a:gd name="T3" fmla="*/ 2 h 8"/>
                <a:gd name="T4" fmla="*/ 1 w 4"/>
                <a:gd name="T5" fmla="*/ 4 h 8"/>
                <a:gd name="T6" fmla="*/ 1 w 4"/>
                <a:gd name="T7" fmla="*/ 5 h 8"/>
                <a:gd name="T8" fmla="*/ 4 w 4"/>
                <a:gd name="T9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8">
                  <a:moveTo>
                    <a:pt x="4" y="4"/>
                  </a:moveTo>
                  <a:cubicBezTo>
                    <a:pt x="4" y="3"/>
                    <a:pt x="4" y="3"/>
                    <a:pt x="4" y="2"/>
                  </a:cubicBezTo>
                  <a:cubicBezTo>
                    <a:pt x="2" y="0"/>
                    <a:pt x="0" y="3"/>
                    <a:pt x="1" y="4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8"/>
                    <a:pt x="4" y="6"/>
                    <a:pt x="4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4" name="Freeform 183"/>
            <p:cNvSpPr/>
            <p:nvPr/>
          </p:nvSpPr>
          <p:spPr bwMode="auto">
            <a:xfrm>
              <a:off x="3127" y="2954"/>
              <a:ext cx="26" cy="52"/>
            </a:xfrm>
            <a:custGeom>
              <a:avLst/>
              <a:gdLst>
                <a:gd name="T0" fmla="*/ 5 w 6"/>
                <a:gd name="T1" fmla="*/ 8 h 12"/>
                <a:gd name="T2" fmla="*/ 4 w 6"/>
                <a:gd name="T3" fmla="*/ 4 h 12"/>
                <a:gd name="T4" fmla="*/ 3 w 6"/>
                <a:gd name="T5" fmla="*/ 4 h 12"/>
                <a:gd name="T6" fmla="*/ 3 w 6"/>
                <a:gd name="T7" fmla="*/ 0 h 12"/>
                <a:gd name="T8" fmla="*/ 2 w 6"/>
                <a:gd name="T9" fmla="*/ 4 h 12"/>
                <a:gd name="T10" fmla="*/ 0 w 6"/>
                <a:gd name="T11" fmla="*/ 6 h 12"/>
                <a:gd name="T12" fmla="*/ 2 w 6"/>
                <a:gd name="T13" fmla="*/ 10 h 12"/>
                <a:gd name="T14" fmla="*/ 5 w 6"/>
                <a:gd name="T15" fmla="*/ 8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" h="12">
                  <a:moveTo>
                    <a:pt x="5" y="8"/>
                  </a:moveTo>
                  <a:cubicBezTo>
                    <a:pt x="5" y="7"/>
                    <a:pt x="4" y="6"/>
                    <a:pt x="4" y="4"/>
                  </a:cubicBezTo>
                  <a:cubicBezTo>
                    <a:pt x="4" y="4"/>
                    <a:pt x="3" y="4"/>
                    <a:pt x="3" y="4"/>
                  </a:cubicBezTo>
                  <a:cubicBezTo>
                    <a:pt x="4" y="3"/>
                    <a:pt x="5" y="0"/>
                    <a:pt x="3" y="0"/>
                  </a:cubicBezTo>
                  <a:cubicBezTo>
                    <a:pt x="1" y="0"/>
                    <a:pt x="0" y="3"/>
                    <a:pt x="2" y="4"/>
                  </a:cubicBezTo>
                  <a:cubicBezTo>
                    <a:pt x="1" y="4"/>
                    <a:pt x="0" y="5"/>
                    <a:pt x="0" y="6"/>
                  </a:cubicBezTo>
                  <a:cubicBezTo>
                    <a:pt x="1" y="8"/>
                    <a:pt x="1" y="9"/>
                    <a:pt x="2" y="10"/>
                  </a:cubicBezTo>
                  <a:cubicBezTo>
                    <a:pt x="2" y="12"/>
                    <a:pt x="6" y="10"/>
                    <a:pt x="5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5" name="Freeform 184"/>
            <p:cNvSpPr>
              <a:spLocks noEditPoints="1"/>
            </p:cNvSpPr>
            <p:nvPr/>
          </p:nvSpPr>
          <p:spPr bwMode="auto">
            <a:xfrm>
              <a:off x="3158" y="3006"/>
              <a:ext cx="48" cy="43"/>
            </a:xfrm>
            <a:custGeom>
              <a:avLst/>
              <a:gdLst>
                <a:gd name="T0" fmla="*/ 8 w 11"/>
                <a:gd name="T1" fmla="*/ 8 h 10"/>
                <a:gd name="T2" fmla="*/ 10 w 11"/>
                <a:gd name="T3" fmla="*/ 5 h 10"/>
                <a:gd name="T4" fmla="*/ 9 w 11"/>
                <a:gd name="T5" fmla="*/ 4 h 10"/>
                <a:gd name="T6" fmla="*/ 10 w 11"/>
                <a:gd name="T7" fmla="*/ 3 h 10"/>
                <a:gd name="T8" fmla="*/ 10 w 11"/>
                <a:gd name="T9" fmla="*/ 2 h 10"/>
                <a:gd name="T10" fmla="*/ 7 w 11"/>
                <a:gd name="T11" fmla="*/ 3 h 10"/>
                <a:gd name="T12" fmla="*/ 7 w 11"/>
                <a:gd name="T13" fmla="*/ 4 h 10"/>
                <a:gd name="T14" fmla="*/ 7 w 11"/>
                <a:gd name="T15" fmla="*/ 5 h 10"/>
                <a:gd name="T16" fmla="*/ 5 w 11"/>
                <a:gd name="T17" fmla="*/ 5 h 10"/>
                <a:gd name="T18" fmla="*/ 4 w 11"/>
                <a:gd name="T19" fmla="*/ 3 h 10"/>
                <a:gd name="T20" fmla="*/ 4 w 11"/>
                <a:gd name="T21" fmla="*/ 3 h 10"/>
                <a:gd name="T22" fmla="*/ 3 w 11"/>
                <a:gd name="T23" fmla="*/ 7 h 10"/>
                <a:gd name="T24" fmla="*/ 4 w 11"/>
                <a:gd name="T25" fmla="*/ 7 h 10"/>
                <a:gd name="T26" fmla="*/ 5 w 11"/>
                <a:gd name="T27" fmla="*/ 6 h 10"/>
                <a:gd name="T28" fmla="*/ 5 w 11"/>
                <a:gd name="T29" fmla="*/ 8 h 10"/>
                <a:gd name="T30" fmla="*/ 6 w 11"/>
                <a:gd name="T31" fmla="*/ 9 h 10"/>
                <a:gd name="T32" fmla="*/ 8 w 11"/>
                <a:gd name="T33" fmla="*/ 8 h 10"/>
                <a:gd name="T34" fmla="*/ 9 w 11"/>
                <a:gd name="T35" fmla="*/ 5 h 10"/>
                <a:gd name="T36" fmla="*/ 9 w 11"/>
                <a:gd name="T37" fmla="*/ 5 h 10"/>
                <a:gd name="T38" fmla="*/ 9 w 11"/>
                <a:gd name="T39" fmla="*/ 5 h 10"/>
                <a:gd name="T40" fmla="*/ 9 w 11"/>
                <a:gd name="T41" fmla="*/ 5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" h="10">
                  <a:moveTo>
                    <a:pt x="8" y="8"/>
                  </a:moveTo>
                  <a:cubicBezTo>
                    <a:pt x="10" y="8"/>
                    <a:pt x="11" y="6"/>
                    <a:pt x="10" y="5"/>
                  </a:cubicBezTo>
                  <a:cubicBezTo>
                    <a:pt x="10" y="5"/>
                    <a:pt x="10" y="5"/>
                    <a:pt x="9" y="4"/>
                  </a:cubicBezTo>
                  <a:cubicBezTo>
                    <a:pt x="10" y="4"/>
                    <a:pt x="10" y="4"/>
                    <a:pt x="10" y="3"/>
                  </a:cubicBezTo>
                  <a:cubicBezTo>
                    <a:pt x="10" y="3"/>
                    <a:pt x="10" y="2"/>
                    <a:pt x="10" y="2"/>
                  </a:cubicBezTo>
                  <a:cubicBezTo>
                    <a:pt x="10" y="0"/>
                    <a:pt x="7" y="1"/>
                    <a:pt x="7" y="3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7" y="4"/>
                    <a:pt x="7" y="5"/>
                    <a:pt x="7" y="5"/>
                  </a:cubicBezTo>
                  <a:cubicBezTo>
                    <a:pt x="6" y="5"/>
                    <a:pt x="6" y="5"/>
                    <a:pt x="5" y="5"/>
                  </a:cubicBezTo>
                  <a:cubicBezTo>
                    <a:pt x="6" y="4"/>
                    <a:pt x="6" y="3"/>
                    <a:pt x="4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2" y="3"/>
                    <a:pt x="0" y="7"/>
                    <a:pt x="3" y="7"/>
                  </a:cubicBezTo>
                  <a:cubicBezTo>
                    <a:pt x="3" y="7"/>
                    <a:pt x="3" y="7"/>
                    <a:pt x="4" y="7"/>
                  </a:cubicBezTo>
                  <a:cubicBezTo>
                    <a:pt x="4" y="7"/>
                    <a:pt x="4" y="7"/>
                    <a:pt x="5" y="6"/>
                  </a:cubicBezTo>
                  <a:cubicBezTo>
                    <a:pt x="4" y="7"/>
                    <a:pt x="4" y="7"/>
                    <a:pt x="5" y="8"/>
                  </a:cubicBezTo>
                  <a:cubicBezTo>
                    <a:pt x="5" y="8"/>
                    <a:pt x="5" y="9"/>
                    <a:pt x="6" y="9"/>
                  </a:cubicBezTo>
                  <a:cubicBezTo>
                    <a:pt x="6" y="10"/>
                    <a:pt x="8" y="9"/>
                    <a:pt x="8" y="8"/>
                  </a:cubicBezTo>
                  <a:close/>
                  <a:moveTo>
                    <a:pt x="9" y="5"/>
                  </a:move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6" name="Freeform 185"/>
            <p:cNvSpPr/>
            <p:nvPr/>
          </p:nvSpPr>
          <p:spPr bwMode="auto">
            <a:xfrm>
              <a:off x="3240" y="3071"/>
              <a:ext cx="22" cy="30"/>
            </a:xfrm>
            <a:custGeom>
              <a:avLst/>
              <a:gdLst>
                <a:gd name="T0" fmla="*/ 1 w 5"/>
                <a:gd name="T1" fmla="*/ 2 h 7"/>
                <a:gd name="T2" fmla="*/ 0 w 5"/>
                <a:gd name="T3" fmla="*/ 5 h 7"/>
                <a:gd name="T4" fmla="*/ 3 w 5"/>
                <a:gd name="T5" fmla="*/ 4 h 7"/>
                <a:gd name="T6" fmla="*/ 3 w 5"/>
                <a:gd name="T7" fmla="*/ 4 h 7"/>
                <a:gd name="T8" fmla="*/ 1 w 5"/>
                <a:gd name="T9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7">
                  <a:moveTo>
                    <a:pt x="1" y="2"/>
                  </a:moveTo>
                  <a:cubicBezTo>
                    <a:pt x="0" y="3"/>
                    <a:pt x="0" y="4"/>
                    <a:pt x="0" y="5"/>
                  </a:cubicBezTo>
                  <a:cubicBezTo>
                    <a:pt x="0" y="7"/>
                    <a:pt x="3" y="6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5" y="2"/>
                    <a:pt x="2" y="0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7" name="Freeform 186"/>
            <p:cNvSpPr/>
            <p:nvPr/>
          </p:nvSpPr>
          <p:spPr bwMode="auto">
            <a:xfrm>
              <a:off x="3210" y="3032"/>
              <a:ext cx="169" cy="203"/>
            </a:xfrm>
            <a:custGeom>
              <a:avLst/>
              <a:gdLst>
                <a:gd name="T0" fmla="*/ 36 w 39"/>
                <a:gd name="T1" fmla="*/ 13 h 47"/>
                <a:gd name="T2" fmla="*/ 37 w 39"/>
                <a:gd name="T3" fmla="*/ 13 h 47"/>
                <a:gd name="T4" fmla="*/ 38 w 39"/>
                <a:gd name="T5" fmla="*/ 9 h 47"/>
                <a:gd name="T6" fmla="*/ 37 w 39"/>
                <a:gd name="T7" fmla="*/ 8 h 47"/>
                <a:gd name="T8" fmla="*/ 36 w 39"/>
                <a:gd name="T9" fmla="*/ 6 h 47"/>
                <a:gd name="T10" fmla="*/ 37 w 39"/>
                <a:gd name="T11" fmla="*/ 4 h 47"/>
                <a:gd name="T12" fmla="*/ 35 w 39"/>
                <a:gd name="T13" fmla="*/ 2 h 47"/>
                <a:gd name="T14" fmla="*/ 32 w 39"/>
                <a:gd name="T15" fmla="*/ 5 h 47"/>
                <a:gd name="T16" fmla="*/ 33 w 39"/>
                <a:gd name="T17" fmla="*/ 9 h 47"/>
                <a:gd name="T18" fmla="*/ 33 w 39"/>
                <a:gd name="T19" fmla="*/ 10 h 47"/>
                <a:gd name="T20" fmla="*/ 32 w 39"/>
                <a:gd name="T21" fmla="*/ 13 h 47"/>
                <a:gd name="T22" fmla="*/ 31 w 39"/>
                <a:gd name="T23" fmla="*/ 12 h 47"/>
                <a:gd name="T24" fmla="*/ 28 w 39"/>
                <a:gd name="T25" fmla="*/ 12 h 47"/>
                <a:gd name="T26" fmla="*/ 27 w 39"/>
                <a:gd name="T27" fmla="*/ 8 h 47"/>
                <a:gd name="T28" fmla="*/ 23 w 39"/>
                <a:gd name="T29" fmla="*/ 10 h 47"/>
                <a:gd name="T30" fmla="*/ 21 w 39"/>
                <a:gd name="T31" fmla="*/ 13 h 47"/>
                <a:gd name="T32" fmla="*/ 21 w 39"/>
                <a:gd name="T33" fmla="*/ 13 h 47"/>
                <a:gd name="T34" fmla="*/ 21 w 39"/>
                <a:gd name="T35" fmla="*/ 11 h 47"/>
                <a:gd name="T36" fmla="*/ 18 w 39"/>
                <a:gd name="T37" fmla="*/ 7 h 47"/>
                <a:gd name="T38" fmla="*/ 15 w 39"/>
                <a:gd name="T39" fmla="*/ 9 h 47"/>
                <a:gd name="T40" fmla="*/ 15 w 39"/>
                <a:gd name="T41" fmla="*/ 10 h 47"/>
                <a:gd name="T42" fmla="*/ 14 w 39"/>
                <a:gd name="T43" fmla="*/ 11 h 47"/>
                <a:gd name="T44" fmla="*/ 14 w 39"/>
                <a:gd name="T45" fmla="*/ 7 h 47"/>
                <a:gd name="T46" fmla="*/ 13 w 39"/>
                <a:gd name="T47" fmla="*/ 5 h 47"/>
                <a:gd name="T48" fmla="*/ 17 w 39"/>
                <a:gd name="T49" fmla="*/ 3 h 47"/>
                <a:gd name="T50" fmla="*/ 13 w 39"/>
                <a:gd name="T51" fmla="*/ 4 h 47"/>
                <a:gd name="T52" fmla="*/ 9 w 39"/>
                <a:gd name="T53" fmla="*/ 7 h 47"/>
                <a:gd name="T54" fmla="*/ 11 w 39"/>
                <a:gd name="T55" fmla="*/ 9 h 47"/>
                <a:gd name="T56" fmla="*/ 12 w 39"/>
                <a:gd name="T57" fmla="*/ 12 h 47"/>
                <a:gd name="T58" fmla="*/ 14 w 39"/>
                <a:gd name="T59" fmla="*/ 16 h 47"/>
                <a:gd name="T60" fmla="*/ 13 w 39"/>
                <a:gd name="T61" fmla="*/ 32 h 47"/>
                <a:gd name="T62" fmla="*/ 6 w 39"/>
                <a:gd name="T63" fmla="*/ 45 h 47"/>
                <a:gd name="T64" fmla="*/ 9 w 39"/>
                <a:gd name="T65" fmla="*/ 43 h 47"/>
                <a:gd name="T66" fmla="*/ 16 w 39"/>
                <a:gd name="T67" fmla="*/ 40 h 47"/>
                <a:gd name="T68" fmla="*/ 20 w 39"/>
                <a:gd name="T69" fmla="*/ 44 h 47"/>
                <a:gd name="T70" fmla="*/ 22 w 39"/>
                <a:gd name="T71" fmla="*/ 36 h 47"/>
                <a:gd name="T72" fmla="*/ 20 w 39"/>
                <a:gd name="T73" fmla="*/ 27 h 47"/>
                <a:gd name="T74" fmla="*/ 23 w 39"/>
                <a:gd name="T75" fmla="*/ 15 h 47"/>
                <a:gd name="T76" fmla="*/ 23 w 39"/>
                <a:gd name="T77" fmla="*/ 14 h 47"/>
                <a:gd name="T78" fmla="*/ 28 w 39"/>
                <a:gd name="T79" fmla="*/ 14 h 47"/>
                <a:gd name="T80" fmla="*/ 30 w 39"/>
                <a:gd name="T81" fmla="*/ 16 h 47"/>
                <a:gd name="T82" fmla="*/ 33 w 39"/>
                <a:gd name="T83" fmla="*/ 14 h 47"/>
                <a:gd name="T84" fmla="*/ 34 w 39"/>
                <a:gd name="T85" fmla="*/ 16 h 47"/>
                <a:gd name="T86" fmla="*/ 37 w 39"/>
                <a:gd name="T87" fmla="*/ 1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9" h="47">
                  <a:moveTo>
                    <a:pt x="37" y="14"/>
                  </a:moveTo>
                  <a:cubicBezTo>
                    <a:pt x="37" y="13"/>
                    <a:pt x="36" y="13"/>
                    <a:pt x="36" y="13"/>
                  </a:cubicBezTo>
                  <a:cubicBezTo>
                    <a:pt x="36" y="13"/>
                    <a:pt x="36" y="13"/>
                    <a:pt x="36" y="13"/>
                  </a:cubicBezTo>
                  <a:cubicBezTo>
                    <a:pt x="36" y="13"/>
                    <a:pt x="37" y="13"/>
                    <a:pt x="37" y="13"/>
                  </a:cubicBezTo>
                  <a:cubicBezTo>
                    <a:pt x="38" y="13"/>
                    <a:pt x="39" y="12"/>
                    <a:pt x="39" y="11"/>
                  </a:cubicBezTo>
                  <a:cubicBezTo>
                    <a:pt x="39" y="10"/>
                    <a:pt x="39" y="9"/>
                    <a:pt x="38" y="9"/>
                  </a:cubicBezTo>
                  <a:cubicBezTo>
                    <a:pt x="37" y="9"/>
                    <a:pt x="37" y="9"/>
                    <a:pt x="36" y="9"/>
                  </a:cubicBezTo>
                  <a:cubicBezTo>
                    <a:pt x="37" y="9"/>
                    <a:pt x="37" y="9"/>
                    <a:pt x="37" y="8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7" y="7"/>
                    <a:pt x="37" y="7"/>
                    <a:pt x="36" y="6"/>
                  </a:cubicBezTo>
                  <a:cubicBezTo>
                    <a:pt x="37" y="6"/>
                    <a:pt x="37" y="5"/>
                    <a:pt x="37" y="5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7" y="3"/>
                    <a:pt x="36" y="3"/>
                    <a:pt x="36" y="3"/>
                  </a:cubicBezTo>
                  <a:cubicBezTo>
                    <a:pt x="36" y="2"/>
                    <a:pt x="35" y="2"/>
                    <a:pt x="35" y="2"/>
                  </a:cubicBezTo>
                  <a:cubicBezTo>
                    <a:pt x="33" y="2"/>
                    <a:pt x="32" y="3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1" y="6"/>
                    <a:pt x="30" y="9"/>
                    <a:pt x="32" y="9"/>
                  </a:cubicBezTo>
                  <a:cubicBezTo>
                    <a:pt x="32" y="9"/>
                    <a:pt x="32" y="9"/>
                    <a:pt x="33" y="9"/>
                  </a:cubicBezTo>
                  <a:cubicBezTo>
                    <a:pt x="33" y="9"/>
                    <a:pt x="33" y="10"/>
                    <a:pt x="33" y="10"/>
                  </a:cubicBezTo>
                  <a:cubicBezTo>
                    <a:pt x="33" y="10"/>
                    <a:pt x="33" y="10"/>
                    <a:pt x="33" y="10"/>
                  </a:cubicBezTo>
                  <a:cubicBezTo>
                    <a:pt x="33" y="11"/>
                    <a:pt x="33" y="11"/>
                    <a:pt x="32" y="11"/>
                  </a:cubicBezTo>
                  <a:cubicBezTo>
                    <a:pt x="32" y="12"/>
                    <a:pt x="32" y="13"/>
                    <a:pt x="32" y="13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2" y="13"/>
                    <a:pt x="31" y="12"/>
                    <a:pt x="31" y="12"/>
                  </a:cubicBezTo>
                  <a:cubicBezTo>
                    <a:pt x="30" y="11"/>
                    <a:pt x="29" y="12"/>
                    <a:pt x="28" y="13"/>
                  </a:cubicBezTo>
                  <a:cubicBezTo>
                    <a:pt x="28" y="13"/>
                    <a:pt x="28" y="12"/>
                    <a:pt x="28" y="12"/>
                  </a:cubicBezTo>
                  <a:cubicBezTo>
                    <a:pt x="27" y="12"/>
                    <a:pt x="27" y="12"/>
                    <a:pt x="27" y="12"/>
                  </a:cubicBezTo>
                  <a:cubicBezTo>
                    <a:pt x="28" y="11"/>
                    <a:pt x="29" y="8"/>
                    <a:pt x="27" y="8"/>
                  </a:cubicBezTo>
                  <a:cubicBezTo>
                    <a:pt x="26" y="8"/>
                    <a:pt x="25" y="9"/>
                    <a:pt x="24" y="10"/>
                  </a:cubicBezTo>
                  <a:cubicBezTo>
                    <a:pt x="24" y="10"/>
                    <a:pt x="24" y="10"/>
                    <a:pt x="23" y="10"/>
                  </a:cubicBezTo>
                  <a:cubicBezTo>
                    <a:pt x="22" y="10"/>
                    <a:pt x="21" y="11"/>
                    <a:pt x="21" y="13"/>
                  </a:cubicBezTo>
                  <a:cubicBezTo>
                    <a:pt x="21" y="13"/>
                    <a:pt x="21" y="13"/>
                    <a:pt x="21" y="13"/>
                  </a:cubicBezTo>
                  <a:cubicBezTo>
                    <a:pt x="21" y="13"/>
                    <a:pt x="21" y="13"/>
                    <a:pt x="21" y="13"/>
                  </a:cubicBezTo>
                  <a:cubicBezTo>
                    <a:pt x="21" y="13"/>
                    <a:pt x="21" y="13"/>
                    <a:pt x="21" y="13"/>
                  </a:cubicBezTo>
                  <a:cubicBezTo>
                    <a:pt x="21" y="12"/>
                    <a:pt x="22" y="11"/>
                    <a:pt x="21" y="11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8"/>
                    <a:pt x="20" y="7"/>
                    <a:pt x="18" y="7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8" y="5"/>
                    <a:pt x="15" y="6"/>
                    <a:pt x="15" y="8"/>
                  </a:cubicBezTo>
                  <a:cubicBezTo>
                    <a:pt x="15" y="8"/>
                    <a:pt x="15" y="9"/>
                    <a:pt x="15" y="9"/>
                  </a:cubicBezTo>
                  <a:cubicBezTo>
                    <a:pt x="15" y="9"/>
                    <a:pt x="15" y="10"/>
                    <a:pt x="15" y="10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5" y="11"/>
                    <a:pt x="15" y="11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4" y="11"/>
                    <a:pt x="15" y="10"/>
                    <a:pt x="14" y="10"/>
                  </a:cubicBezTo>
                  <a:cubicBezTo>
                    <a:pt x="14" y="9"/>
                    <a:pt x="14" y="8"/>
                    <a:pt x="14" y="7"/>
                  </a:cubicBezTo>
                  <a:cubicBezTo>
                    <a:pt x="14" y="7"/>
                    <a:pt x="14" y="6"/>
                    <a:pt x="13" y="6"/>
                  </a:cubicBezTo>
                  <a:cubicBezTo>
                    <a:pt x="13" y="6"/>
                    <a:pt x="14" y="5"/>
                    <a:pt x="13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5" y="8"/>
                    <a:pt x="18" y="5"/>
                    <a:pt x="17" y="3"/>
                  </a:cubicBezTo>
                  <a:cubicBezTo>
                    <a:pt x="17" y="3"/>
                    <a:pt x="17" y="3"/>
                    <a:pt x="17" y="2"/>
                  </a:cubicBezTo>
                  <a:cubicBezTo>
                    <a:pt x="16" y="0"/>
                    <a:pt x="13" y="3"/>
                    <a:pt x="13" y="4"/>
                  </a:cubicBezTo>
                  <a:cubicBezTo>
                    <a:pt x="13" y="3"/>
                    <a:pt x="12" y="3"/>
                    <a:pt x="11" y="4"/>
                  </a:cubicBezTo>
                  <a:cubicBezTo>
                    <a:pt x="10" y="5"/>
                    <a:pt x="10" y="6"/>
                    <a:pt x="9" y="7"/>
                  </a:cubicBezTo>
                  <a:cubicBezTo>
                    <a:pt x="9" y="7"/>
                    <a:pt x="9" y="9"/>
                    <a:pt x="10" y="9"/>
                  </a:cubicBezTo>
                  <a:cubicBezTo>
                    <a:pt x="10" y="9"/>
                    <a:pt x="10" y="9"/>
                    <a:pt x="11" y="9"/>
                  </a:cubicBezTo>
                  <a:cubicBezTo>
                    <a:pt x="11" y="9"/>
                    <a:pt x="11" y="10"/>
                    <a:pt x="11" y="11"/>
                  </a:cubicBezTo>
                  <a:cubicBezTo>
                    <a:pt x="11" y="12"/>
                    <a:pt x="12" y="12"/>
                    <a:pt x="12" y="12"/>
                  </a:cubicBezTo>
                  <a:cubicBezTo>
                    <a:pt x="11" y="13"/>
                    <a:pt x="11" y="14"/>
                    <a:pt x="12" y="14"/>
                  </a:cubicBezTo>
                  <a:cubicBezTo>
                    <a:pt x="12" y="15"/>
                    <a:pt x="13" y="16"/>
                    <a:pt x="14" y="16"/>
                  </a:cubicBezTo>
                  <a:cubicBezTo>
                    <a:pt x="13" y="21"/>
                    <a:pt x="14" y="26"/>
                    <a:pt x="13" y="30"/>
                  </a:cubicBezTo>
                  <a:cubicBezTo>
                    <a:pt x="13" y="31"/>
                    <a:pt x="13" y="31"/>
                    <a:pt x="13" y="32"/>
                  </a:cubicBezTo>
                  <a:cubicBezTo>
                    <a:pt x="10" y="33"/>
                    <a:pt x="7" y="37"/>
                    <a:pt x="4" y="39"/>
                  </a:cubicBezTo>
                  <a:cubicBezTo>
                    <a:pt x="0" y="41"/>
                    <a:pt x="1" y="47"/>
                    <a:pt x="6" y="45"/>
                  </a:cubicBezTo>
                  <a:cubicBezTo>
                    <a:pt x="7" y="44"/>
                    <a:pt x="8" y="43"/>
                    <a:pt x="9" y="42"/>
                  </a:cubicBezTo>
                  <a:cubicBezTo>
                    <a:pt x="9" y="42"/>
                    <a:pt x="9" y="42"/>
                    <a:pt x="9" y="43"/>
                  </a:cubicBezTo>
                  <a:cubicBezTo>
                    <a:pt x="9" y="47"/>
                    <a:pt x="14" y="45"/>
                    <a:pt x="15" y="42"/>
                  </a:cubicBezTo>
                  <a:cubicBezTo>
                    <a:pt x="16" y="42"/>
                    <a:pt x="16" y="41"/>
                    <a:pt x="16" y="40"/>
                  </a:cubicBezTo>
                  <a:cubicBezTo>
                    <a:pt x="17" y="41"/>
                    <a:pt x="17" y="41"/>
                    <a:pt x="18" y="42"/>
                  </a:cubicBezTo>
                  <a:cubicBezTo>
                    <a:pt x="18" y="43"/>
                    <a:pt x="19" y="43"/>
                    <a:pt x="20" y="44"/>
                  </a:cubicBezTo>
                  <a:cubicBezTo>
                    <a:pt x="23" y="46"/>
                    <a:pt x="28" y="39"/>
                    <a:pt x="24" y="37"/>
                  </a:cubicBezTo>
                  <a:cubicBezTo>
                    <a:pt x="24" y="37"/>
                    <a:pt x="23" y="36"/>
                    <a:pt x="22" y="36"/>
                  </a:cubicBezTo>
                  <a:cubicBezTo>
                    <a:pt x="21" y="35"/>
                    <a:pt x="21" y="33"/>
                    <a:pt x="20" y="33"/>
                  </a:cubicBezTo>
                  <a:cubicBezTo>
                    <a:pt x="19" y="31"/>
                    <a:pt x="20" y="28"/>
                    <a:pt x="20" y="27"/>
                  </a:cubicBezTo>
                  <a:cubicBezTo>
                    <a:pt x="21" y="24"/>
                    <a:pt x="20" y="20"/>
                    <a:pt x="20" y="17"/>
                  </a:cubicBezTo>
                  <a:cubicBezTo>
                    <a:pt x="21" y="17"/>
                    <a:pt x="23" y="16"/>
                    <a:pt x="23" y="15"/>
                  </a:cubicBezTo>
                  <a:cubicBezTo>
                    <a:pt x="23" y="15"/>
                    <a:pt x="23" y="14"/>
                    <a:pt x="23" y="14"/>
                  </a:cubicBezTo>
                  <a:cubicBezTo>
                    <a:pt x="23" y="14"/>
                    <a:pt x="23" y="14"/>
                    <a:pt x="23" y="14"/>
                  </a:cubicBezTo>
                  <a:cubicBezTo>
                    <a:pt x="24" y="15"/>
                    <a:pt x="25" y="15"/>
                    <a:pt x="26" y="16"/>
                  </a:cubicBezTo>
                  <a:cubicBezTo>
                    <a:pt x="27" y="16"/>
                    <a:pt x="28" y="15"/>
                    <a:pt x="28" y="14"/>
                  </a:cubicBezTo>
                  <a:cubicBezTo>
                    <a:pt x="28" y="15"/>
                    <a:pt x="28" y="15"/>
                    <a:pt x="29" y="15"/>
                  </a:cubicBezTo>
                  <a:cubicBezTo>
                    <a:pt x="29" y="16"/>
                    <a:pt x="29" y="16"/>
                    <a:pt x="30" y="16"/>
                  </a:cubicBezTo>
                  <a:cubicBezTo>
                    <a:pt x="31" y="17"/>
                    <a:pt x="33" y="15"/>
                    <a:pt x="32" y="14"/>
                  </a:cubicBezTo>
                  <a:cubicBezTo>
                    <a:pt x="32" y="14"/>
                    <a:pt x="33" y="14"/>
                    <a:pt x="33" y="14"/>
                  </a:cubicBezTo>
                  <a:cubicBezTo>
                    <a:pt x="34" y="14"/>
                    <a:pt x="34" y="14"/>
                    <a:pt x="35" y="14"/>
                  </a:cubicBezTo>
                  <a:cubicBezTo>
                    <a:pt x="34" y="15"/>
                    <a:pt x="34" y="15"/>
                    <a:pt x="34" y="16"/>
                  </a:cubicBezTo>
                  <a:cubicBezTo>
                    <a:pt x="35" y="17"/>
                    <a:pt x="35" y="17"/>
                    <a:pt x="36" y="17"/>
                  </a:cubicBezTo>
                  <a:cubicBezTo>
                    <a:pt x="38" y="17"/>
                    <a:pt x="39" y="14"/>
                    <a:pt x="37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8" name="Freeform 187"/>
            <p:cNvSpPr/>
            <p:nvPr/>
          </p:nvSpPr>
          <p:spPr bwMode="auto">
            <a:xfrm>
              <a:off x="3436" y="3045"/>
              <a:ext cx="30" cy="30"/>
            </a:xfrm>
            <a:custGeom>
              <a:avLst/>
              <a:gdLst>
                <a:gd name="T0" fmla="*/ 5 w 7"/>
                <a:gd name="T1" fmla="*/ 1 h 7"/>
                <a:gd name="T2" fmla="*/ 3 w 7"/>
                <a:gd name="T3" fmla="*/ 0 h 7"/>
                <a:gd name="T4" fmla="*/ 1 w 7"/>
                <a:gd name="T5" fmla="*/ 3 h 7"/>
                <a:gd name="T6" fmla="*/ 3 w 7"/>
                <a:gd name="T7" fmla="*/ 5 h 7"/>
                <a:gd name="T8" fmla="*/ 4 w 7"/>
                <a:gd name="T9" fmla="*/ 5 h 7"/>
                <a:gd name="T10" fmla="*/ 5 w 7"/>
                <a:gd name="T11" fmla="*/ 1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" h="7">
                  <a:moveTo>
                    <a:pt x="5" y="1"/>
                  </a:moveTo>
                  <a:cubicBezTo>
                    <a:pt x="5" y="1"/>
                    <a:pt x="4" y="0"/>
                    <a:pt x="3" y="0"/>
                  </a:cubicBezTo>
                  <a:cubicBezTo>
                    <a:pt x="2" y="0"/>
                    <a:pt x="1" y="2"/>
                    <a:pt x="1" y="3"/>
                  </a:cubicBezTo>
                  <a:cubicBezTo>
                    <a:pt x="0" y="5"/>
                    <a:pt x="2" y="7"/>
                    <a:pt x="3" y="5"/>
                  </a:cubicBezTo>
                  <a:cubicBezTo>
                    <a:pt x="3" y="5"/>
                    <a:pt x="4" y="5"/>
                    <a:pt x="4" y="5"/>
                  </a:cubicBezTo>
                  <a:cubicBezTo>
                    <a:pt x="6" y="5"/>
                    <a:pt x="7" y="1"/>
                    <a:pt x="5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9" name="Freeform 188"/>
            <p:cNvSpPr/>
            <p:nvPr/>
          </p:nvSpPr>
          <p:spPr bwMode="auto">
            <a:xfrm>
              <a:off x="3471" y="3036"/>
              <a:ext cx="26" cy="17"/>
            </a:xfrm>
            <a:custGeom>
              <a:avLst/>
              <a:gdLst>
                <a:gd name="T0" fmla="*/ 3 w 6"/>
                <a:gd name="T1" fmla="*/ 0 h 4"/>
                <a:gd name="T2" fmla="*/ 3 w 6"/>
                <a:gd name="T3" fmla="*/ 4 h 4"/>
                <a:gd name="T4" fmla="*/ 3 w 6"/>
                <a:gd name="T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4">
                  <a:moveTo>
                    <a:pt x="3" y="0"/>
                  </a:moveTo>
                  <a:cubicBezTo>
                    <a:pt x="1" y="0"/>
                    <a:pt x="0" y="4"/>
                    <a:pt x="3" y="4"/>
                  </a:cubicBezTo>
                  <a:cubicBezTo>
                    <a:pt x="4" y="4"/>
                    <a:pt x="6" y="0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0" name="Freeform 189"/>
            <p:cNvSpPr/>
            <p:nvPr/>
          </p:nvSpPr>
          <p:spPr bwMode="auto">
            <a:xfrm>
              <a:off x="3453" y="3023"/>
              <a:ext cx="18" cy="30"/>
            </a:xfrm>
            <a:custGeom>
              <a:avLst/>
              <a:gdLst>
                <a:gd name="T0" fmla="*/ 1 w 4"/>
                <a:gd name="T1" fmla="*/ 2 h 7"/>
                <a:gd name="T2" fmla="*/ 1 w 4"/>
                <a:gd name="T3" fmla="*/ 6 h 7"/>
                <a:gd name="T4" fmla="*/ 4 w 4"/>
                <a:gd name="T5" fmla="*/ 3 h 7"/>
                <a:gd name="T6" fmla="*/ 1 w 4"/>
                <a:gd name="T7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7">
                  <a:moveTo>
                    <a:pt x="1" y="2"/>
                  </a:moveTo>
                  <a:cubicBezTo>
                    <a:pt x="0" y="3"/>
                    <a:pt x="0" y="4"/>
                    <a:pt x="1" y="6"/>
                  </a:cubicBezTo>
                  <a:cubicBezTo>
                    <a:pt x="2" y="7"/>
                    <a:pt x="4" y="5"/>
                    <a:pt x="4" y="3"/>
                  </a:cubicBezTo>
                  <a:cubicBezTo>
                    <a:pt x="4" y="1"/>
                    <a:pt x="2" y="0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1" name="Freeform 190"/>
            <p:cNvSpPr>
              <a:spLocks noEditPoints="1"/>
            </p:cNvSpPr>
            <p:nvPr/>
          </p:nvSpPr>
          <p:spPr bwMode="auto">
            <a:xfrm>
              <a:off x="3462" y="2984"/>
              <a:ext cx="39" cy="35"/>
            </a:xfrm>
            <a:custGeom>
              <a:avLst/>
              <a:gdLst>
                <a:gd name="T0" fmla="*/ 6 w 9"/>
                <a:gd name="T1" fmla="*/ 1 h 8"/>
                <a:gd name="T2" fmla="*/ 5 w 9"/>
                <a:gd name="T3" fmla="*/ 4 h 8"/>
                <a:gd name="T4" fmla="*/ 5 w 9"/>
                <a:gd name="T5" fmla="*/ 4 h 8"/>
                <a:gd name="T6" fmla="*/ 5 w 9"/>
                <a:gd name="T7" fmla="*/ 4 h 8"/>
                <a:gd name="T8" fmla="*/ 4 w 9"/>
                <a:gd name="T9" fmla="*/ 4 h 8"/>
                <a:gd name="T10" fmla="*/ 1 w 9"/>
                <a:gd name="T11" fmla="*/ 4 h 8"/>
                <a:gd name="T12" fmla="*/ 0 w 9"/>
                <a:gd name="T13" fmla="*/ 7 h 8"/>
                <a:gd name="T14" fmla="*/ 1 w 9"/>
                <a:gd name="T15" fmla="*/ 8 h 8"/>
                <a:gd name="T16" fmla="*/ 1 w 9"/>
                <a:gd name="T17" fmla="*/ 8 h 8"/>
                <a:gd name="T18" fmla="*/ 4 w 9"/>
                <a:gd name="T19" fmla="*/ 8 h 8"/>
                <a:gd name="T20" fmla="*/ 5 w 9"/>
                <a:gd name="T21" fmla="*/ 7 h 8"/>
                <a:gd name="T22" fmla="*/ 5 w 9"/>
                <a:gd name="T23" fmla="*/ 7 h 8"/>
                <a:gd name="T24" fmla="*/ 7 w 9"/>
                <a:gd name="T25" fmla="*/ 5 h 8"/>
                <a:gd name="T26" fmla="*/ 7 w 9"/>
                <a:gd name="T27" fmla="*/ 5 h 8"/>
                <a:gd name="T28" fmla="*/ 9 w 9"/>
                <a:gd name="T29" fmla="*/ 3 h 8"/>
                <a:gd name="T30" fmla="*/ 9 w 9"/>
                <a:gd name="T31" fmla="*/ 2 h 8"/>
                <a:gd name="T32" fmla="*/ 6 w 9"/>
                <a:gd name="T33" fmla="*/ 1 h 8"/>
                <a:gd name="T34" fmla="*/ 6 w 9"/>
                <a:gd name="T35" fmla="*/ 3 h 8"/>
                <a:gd name="T36" fmla="*/ 6 w 9"/>
                <a:gd name="T37" fmla="*/ 3 h 8"/>
                <a:gd name="T38" fmla="*/ 6 w 9"/>
                <a:gd name="T39" fmla="*/ 3 h 8"/>
                <a:gd name="T40" fmla="*/ 6 w 9"/>
                <a:gd name="T41" fmla="*/ 3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" h="8">
                  <a:moveTo>
                    <a:pt x="6" y="1"/>
                  </a:moveTo>
                  <a:cubicBezTo>
                    <a:pt x="6" y="2"/>
                    <a:pt x="6" y="3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3"/>
                    <a:pt x="2" y="2"/>
                    <a:pt x="1" y="4"/>
                  </a:cubicBezTo>
                  <a:cubicBezTo>
                    <a:pt x="0" y="5"/>
                    <a:pt x="0" y="6"/>
                    <a:pt x="0" y="7"/>
                  </a:cubicBezTo>
                  <a:cubicBezTo>
                    <a:pt x="0" y="8"/>
                    <a:pt x="0" y="8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2" y="8"/>
                    <a:pt x="3" y="8"/>
                    <a:pt x="4" y="8"/>
                  </a:cubicBezTo>
                  <a:cubicBezTo>
                    <a:pt x="4" y="8"/>
                    <a:pt x="5" y="8"/>
                    <a:pt x="5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6" y="7"/>
                    <a:pt x="7" y="6"/>
                    <a:pt x="7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8" y="5"/>
                    <a:pt x="9" y="4"/>
                    <a:pt x="9" y="3"/>
                  </a:cubicBezTo>
                  <a:cubicBezTo>
                    <a:pt x="9" y="3"/>
                    <a:pt x="9" y="2"/>
                    <a:pt x="9" y="2"/>
                  </a:cubicBezTo>
                  <a:cubicBezTo>
                    <a:pt x="9" y="1"/>
                    <a:pt x="8" y="0"/>
                    <a:pt x="6" y="1"/>
                  </a:cubicBezTo>
                  <a:close/>
                  <a:moveTo>
                    <a:pt x="6" y="3"/>
                  </a:moveTo>
                  <a:cubicBezTo>
                    <a:pt x="6" y="3"/>
                    <a:pt x="6" y="3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2" name="Freeform 191"/>
            <p:cNvSpPr/>
            <p:nvPr/>
          </p:nvSpPr>
          <p:spPr bwMode="auto">
            <a:xfrm>
              <a:off x="3497" y="2972"/>
              <a:ext cx="26" cy="21"/>
            </a:xfrm>
            <a:custGeom>
              <a:avLst/>
              <a:gdLst>
                <a:gd name="T0" fmla="*/ 3 w 6"/>
                <a:gd name="T1" fmla="*/ 1 h 5"/>
                <a:gd name="T2" fmla="*/ 3 w 6"/>
                <a:gd name="T3" fmla="*/ 5 h 5"/>
                <a:gd name="T4" fmla="*/ 5 w 6"/>
                <a:gd name="T5" fmla="*/ 3 h 5"/>
                <a:gd name="T6" fmla="*/ 3 w 6"/>
                <a:gd name="T7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5">
                  <a:moveTo>
                    <a:pt x="3" y="1"/>
                  </a:moveTo>
                  <a:cubicBezTo>
                    <a:pt x="1" y="1"/>
                    <a:pt x="0" y="5"/>
                    <a:pt x="3" y="5"/>
                  </a:cubicBezTo>
                  <a:cubicBezTo>
                    <a:pt x="4" y="4"/>
                    <a:pt x="5" y="4"/>
                    <a:pt x="5" y="3"/>
                  </a:cubicBezTo>
                  <a:cubicBezTo>
                    <a:pt x="6" y="1"/>
                    <a:pt x="4" y="0"/>
                    <a:pt x="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3" name="Freeform 192"/>
            <p:cNvSpPr/>
            <p:nvPr/>
          </p:nvSpPr>
          <p:spPr bwMode="auto">
            <a:xfrm>
              <a:off x="3518" y="2937"/>
              <a:ext cx="13" cy="30"/>
            </a:xfrm>
            <a:custGeom>
              <a:avLst/>
              <a:gdLst>
                <a:gd name="T0" fmla="*/ 3 w 3"/>
                <a:gd name="T1" fmla="*/ 3 h 7"/>
                <a:gd name="T2" fmla="*/ 3 w 3"/>
                <a:gd name="T3" fmla="*/ 2 h 7"/>
                <a:gd name="T4" fmla="*/ 0 w 3"/>
                <a:gd name="T5" fmla="*/ 4 h 7"/>
                <a:gd name="T6" fmla="*/ 0 w 3"/>
                <a:gd name="T7" fmla="*/ 4 h 7"/>
                <a:gd name="T8" fmla="*/ 3 w 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7">
                  <a:moveTo>
                    <a:pt x="3" y="3"/>
                  </a:moveTo>
                  <a:cubicBezTo>
                    <a:pt x="3" y="3"/>
                    <a:pt x="3" y="3"/>
                    <a:pt x="3" y="2"/>
                  </a:cubicBezTo>
                  <a:cubicBezTo>
                    <a:pt x="3" y="0"/>
                    <a:pt x="0" y="2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7"/>
                    <a:pt x="3" y="5"/>
                    <a:pt x="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4" name="Freeform 193"/>
            <p:cNvSpPr/>
            <p:nvPr/>
          </p:nvSpPr>
          <p:spPr bwMode="auto">
            <a:xfrm>
              <a:off x="3501" y="2877"/>
              <a:ext cx="43" cy="51"/>
            </a:xfrm>
            <a:custGeom>
              <a:avLst/>
              <a:gdLst>
                <a:gd name="T0" fmla="*/ 6 w 10"/>
                <a:gd name="T1" fmla="*/ 3 h 12"/>
                <a:gd name="T2" fmla="*/ 6 w 10"/>
                <a:gd name="T3" fmla="*/ 4 h 12"/>
                <a:gd name="T4" fmla="*/ 6 w 10"/>
                <a:gd name="T5" fmla="*/ 6 h 12"/>
                <a:gd name="T6" fmla="*/ 7 w 10"/>
                <a:gd name="T7" fmla="*/ 6 h 12"/>
                <a:gd name="T8" fmla="*/ 7 w 10"/>
                <a:gd name="T9" fmla="*/ 6 h 12"/>
                <a:gd name="T10" fmla="*/ 7 w 10"/>
                <a:gd name="T11" fmla="*/ 7 h 12"/>
                <a:gd name="T12" fmla="*/ 7 w 10"/>
                <a:gd name="T13" fmla="*/ 7 h 12"/>
                <a:gd name="T14" fmla="*/ 5 w 10"/>
                <a:gd name="T15" fmla="*/ 6 h 12"/>
                <a:gd name="T16" fmla="*/ 4 w 10"/>
                <a:gd name="T17" fmla="*/ 5 h 12"/>
                <a:gd name="T18" fmla="*/ 3 w 10"/>
                <a:gd name="T19" fmla="*/ 5 h 12"/>
                <a:gd name="T20" fmla="*/ 3 w 10"/>
                <a:gd name="T21" fmla="*/ 9 h 12"/>
                <a:gd name="T22" fmla="*/ 3 w 10"/>
                <a:gd name="T23" fmla="*/ 9 h 12"/>
                <a:gd name="T24" fmla="*/ 4 w 10"/>
                <a:gd name="T25" fmla="*/ 9 h 12"/>
                <a:gd name="T26" fmla="*/ 4 w 10"/>
                <a:gd name="T27" fmla="*/ 9 h 12"/>
                <a:gd name="T28" fmla="*/ 7 w 10"/>
                <a:gd name="T29" fmla="*/ 8 h 12"/>
                <a:gd name="T30" fmla="*/ 7 w 10"/>
                <a:gd name="T31" fmla="*/ 8 h 12"/>
                <a:gd name="T32" fmla="*/ 7 w 10"/>
                <a:gd name="T33" fmla="*/ 8 h 12"/>
                <a:gd name="T34" fmla="*/ 10 w 10"/>
                <a:gd name="T35" fmla="*/ 5 h 12"/>
                <a:gd name="T36" fmla="*/ 10 w 10"/>
                <a:gd name="T37" fmla="*/ 5 h 12"/>
                <a:gd name="T38" fmla="*/ 10 w 10"/>
                <a:gd name="T39" fmla="*/ 4 h 12"/>
                <a:gd name="T40" fmla="*/ 10 w 10"/>
                <a:gd name="T41" fmla="*/ 2 h 12"/>
                <a:gd name="T42" fmla="*/ 6 w 10"/>
                <a:gd name="T43" fmla="*/ 3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0" h="12">
                  <a:moveTo>
                    <a:pt x="6" y="3"/>
                  </a:moveTo>
                  <a:cubicBezTo>
                    <a:pt x="6" y="3"/>
                    <a:pt x="6" y="4"/>
                    <a:pt x="6" y="4"/>
                  </a:cubicBezTo>
                  <a:cubicBezTo>
                    <a:pt x="6" y="5"/>
                    <a:pt x="6" y="5"/>
                    <a:pt x="6" y="6"/>
                  </a:cubicBezTo>
                  <a:cubicBezTo>
                    <a:pt x="6" y="6"/>
                    <a:pt x="6" y="6"/>
                    <a:pt x="7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6"/>
                    <a:pt x="7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6" y="6"/>
                    <a:pt x="6" y="6"/>
                    <a:pt x="5" y="6"/>
                  </a:cubicBezTo>
                  <a:cubicBezTo>
                    <a:pt x="5" y="6"/>
                    <a:pt x="5" y="5"/>
                    <a:pt x="4" y="5"/>
                  </a:cubicBezTo>
                  <a:cubicBezTo>
                    <a:pt x="4" y="5"/>
                    <a:pt x="4" y="5"/>
                    <a:pt x="3" y="5"/>
                  </a:cubicBezTo>
                  <a:cubicBezTo>
                    <a:pt x="1" y="5"/>
                    <a:pt x="0" y="9"/>
                    <a:pt x="3" y="9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12"/>
                    <a:pt x="7" y="10"/>
                    <a:pt x="7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8" y="8"/>
                    <a:pt x="10" y="7"/>
                    <a:pt x="10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5"/>
                    <a:pt x="10" y="4"/>
                    <a:pt x="10" y="4"/>
                  </a:cubicBezTo>
                  <a:cubicBezTo>
                    <a:pt x="10" y="3"/>
                    <a:pt x="10" y="3"/>
                    <a:pt x="10" y="2"/>
                  </a:cubicBezTo>
                  <a:cubicBezTo>
                    <a:pt x="10" y="0"/>
                    <a:pt x="7" y="1"/>
                    <a:pt x="6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5" name="Freeform 194"/>
            <p:cNvSpPr/>
            <p:nvPr/>
          </p:nvSpPr>
          <p:spPr bwMode="auto">
            <a:xfrm>
              <a:off x="3514" y="2924"/>
              <a:ext cx="26" cy="13"/>
            </a:xfrm>
            <a:custGeom>
              <a:avLst/>
              <a:gdLst>
                <a:gd name="T0" fmla="*/ 4 w 6"/>
                <a:gd name="T1" fmla="*/ 0 h 3"/>
                <a:gd name="T2" fmla="*/ 3 w 6"/>
                <a:gd name="T3" fmla="*/ 3 h 3"/>
                <a:gd name="T4" fmla="*/ 4 w 6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3">
                  <a:moveTo>
                    <a:pt x="4" y="0"/>
                  </a:moveTo>
                  <a:cubicBezTo>
                    <a:pt x="2" y="0"/>
                    <a:pt x="0" y="3"/>
                    <a:pt x="3" y="3"/>
                  </a:cubicBezTo>
                  <a:cubicBezTo>
                    <a:pt x="5" y="3"/>
                    <a:pt x="6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6" name="Freeform 195"/>
            <p:cNvSpPr/>
            <p:nvPr/>
          </p:nvSpPr>
          <p:spPr bwMode="auto">
            <a:xfrm>
              <a:off x="3505" y="2838"/>
              <a:ext cx="18" cy="21"/>
            </a:xfrm>
            <a:custGeom>
              <a:avLst/>
              <a:gdLst>
                <a:gd name="T0" fmla="*/ 4 w 4"/>
                <a:gd name="T1" fmla="*/ 3 h 5"/>
                <a:gd name="T2" fmla="*/ 4 w 4"/>
                <a:gd name="T3" fmla="*/ 1 h 5"/>
                <a:gd name="T4" fmla="*/ 3 w 4"/>
                <a:gd name="T5" fmla="*/ 0 h 5"/>
                <a:gd name="T6" fmla="*/ 1 w 4"/>
                <a:gd name="T7" fmla="*/ 3 h 5"/>
                <a:gd name="T8" fmla="*/ 4 w 4"/>
                <a:gd name="T9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5">
                  <a:moveTo>
                    <a:pt x="4" y="3"/>
                  </a:moveTo>
                  <a:cubicBezTo>
                    <a:pt x="4" y="2"/>
                    <a:pt x="4" y="2"/>
                    <a:pt x="4" y="1"/>
                  </a:cubicBezTo>
                  <a:cubicBezTo>
                    <a:pt x="4" y="0"/>
                    <a:pt x="3" y="0"/>
                    <a:pt x="3" y="0"/>
                  </a:cubicBezTo>
                  <a:cubicBezTo>
                    <a:pt x="1" y="1"/>
                    <a:pt x="1" y="2"/>
                    <a:pt x="1" y="3"/>
                  </a:cubicBezTo>
                  <a:cubicBezTo>
                    <a:pt x="0" y="5"/>
                    <a:pt x="3" y="4"/>
                    <a:pt x="4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7" name="Freeform 196"/>
            <p:cNvSpPr/>
            <p:nvPr/>
          </p:nvSpPr>
          <p:spPr bwMode="auto">
            <a:xfrm>
              <a:off x="3510" y="2851"/>
              <a:ext cx="30" cy="26"/>
            </a:xfrm>
            <a:custGeom>
              <a:avLst/>
              <a:gdLst>
                <a:gd name="T0" fmla="*/ 6 w 7"/>
                <a:gd name="T1" fmla="*/ 0 h 6"/>
                <a:gd name="T2" fmla="*/ 5 w 7"/>
                <a:gd name="T3" fmla="*/ 1 h 6"/>
                <a:gd name="T4" fmla="*/ 1 w 7"/>
                <a:gd name="T5" fmla="*/ 5 h 6"/>
                <a:gd name="T6" fmla="*/ 4 w 7"/>
                <a:gd name="T7" fmla="*/ 5 h 6"/>
                <a:gd name="T8" fmla="*/ 7 w 7"/>
                <a:gd name="T9" fmla="*/ 3 h 6"/>
                <a:gd name="T10" fmla="*/ 7 w 7"/>
                <a:gd name="T11" fmla="*/ 2 h 6"/>
                <a:gd name="T12" fmla="*/ 6 w 7"/>
                <a:gd name="T1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" h="6">
                  <a:moveTo>
                    <a:pt x="6" y="0"/>
                  </a:moveTo>
                  <a:cubicBezTo>
                    <a:pt x="5" y="0"/>
                    <a:pt x="5" y="0"/>
                    <a:pt x="5" y="1"/>
                  </a:cubicBezTo>
                  <a:cubicBezTo>
                    <a:pt x="3" y="1"/>
                    <a:pt x="0" y="3"/>
                    <a:pt x="1" y="5"/>
                  </a:cubicBezTo>
                  <a:cubicBezTo>
                    <a:pt x="1" y="6"/>
                    <a:pt x="3" y="6"/>
                    <a:pt x="4" y="5"/>
                  </a:cubicBezTo>
                  <a:cubicBezTo>
                    <a:pt x="5" y="5"/>
                    <a:pt x="7" y="4"/>
                    <a:pt x="7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"/>
                    <a:pt x="6" y="0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8" name="Freeform 197"/>
            <p:cNvSpPr/>
            <p:nvPr/>
          </p:nvSpPr>
          <p:spPr bwMode="auto">
            <a:xfrm>
              <a:off x="3501" y="2799"/>
              <a:ext cx="43" cy="35"/>
            </a:xfrm>
            <a:custGeom>
              <a:avLst/>
              <a:gdLst>
                <a:gd name="T0" fmla="*/ 3 w 10"/>
                <a:gd name="T1" fmla="*/ 7 h 8"/>
                <a:gd name="T2" fmla="*/ 6 w 10"/>
                <a:gd name="T3" fmla="*/ 6 h 8"/>
                <a:gd name="T4" fmla="*/ 6 w 10"/>
                <a:gd name="T5" fmla="*/ 6 h 8"/>
                <a:gd name="T6" fmla="*/ 7 w 10"/>
                <a:gd name="T7" fmla="*/ 8 h 8"/>
                <a:gd name="T8" fmla="*/ 7 w 10"/>
                <a:gd name="T9" fmla="*/ 5 h 8"/>
                <a:gd name="T10" fmla="*/ 6 w 10"/>
                <a:gd name="T11" fmla="*/ 5 h 8"/>
                <a:gd name="T12" fmla="*/ 5 w 10"/>
                <a:gd name="T13" fmla="*/ 3 h 8"/>
                <a:gd name="T14" fmla="*/ 5 w 10"/>
                <a:gd name="T15" fmla="*/ 3 h 8"/>
                <a:gd name="T16" fmla="*/ 4 w 10"/>
                <a:gd name="T17" fmla="*/ 2 h 8"/>
                <a:gd name="T18" fmla="*/ 1 w 10"/>
                <a:gd name="T19" fmla="*/ 5 h 8"/>
                <a:gd name="T20" fmla="*/ 3 w 10"/>
                <a:gd name="T21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" h="8">
                  <a:moveTo>
                    <a:pt x="3" y="7"/>
                  </a:moveTo>
                  <a:cubicBezTo>
                    <a:pt x="4" y="8"/>
                    <a:pt x="5" y="7"/>
                    <a:pt x="6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5" y="7"/>
                    <a:pt x="5" y="8"/>
                    <a:pt x="7" y="8"/>
                  </a:cubicBezTo>
                  <a:cubicBezTo>
                    <a:pt x="9" y="8"/>
                    <a:pt x="10" y="5"/>
                    <a:pt x="7" y="5"/>
                  </a:cubicBezTo>
                  <a:cubicBezTo>
                    <a:pt x="7" y="5"/>
                    <a:pt x="7" y="5"/>
                    <a:pt x="6" y="5"/>
                  </a:cubicBezTo>
                  <a:cubicBezTo>
                    <a:pt x="7" y="4"/>
                    <a:pt x="7" y="3"/>
                    <a:pt x="5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3"/>
                    <a:pt x="4" y="2"/>
                    <a:pt x="4" y="2"/>
                  </a:cubicBezTo>
                  <a:cubicBezTo>
                    <a:pt x="3" y="0"/>
                    <a:pt x="0" y="3"/>
                    <a:pt x="1" y="5"/>
                  </a:cubicBezTo>
                  <a:cubicBezTo>
                    <a:pt x="2" y="5"/>
                    <a:pt x="2" y="6"/>
                    <a:pt x="3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9" name="Freeform 198"/>
            <p:cNvSpPr/>
            <p:nvPr/>
          </p:nvSpPr>
          <p:spPr bwMode="auto">
            <a:xfrm>
              <a:off x="3479" y="2803"/>
              <a:ext cx="22" cy="18"/>
            </a:xfrm>
            <a:custGeom>
              <a:avLst/>
              <a:gdLst>
                <a:gd name="T0" fmla="*/ 2 w 5"/>
                <a:gd name="T1" fmla="*/ 4 h 4"/>
                <a:gd name="T2" fmla="*/ 3 w 5"/>
                <a:gd name="T3" fmla="*/ 0 h 4"/>
                <a:gd name="T4" fmla="*/ 3 w 5"/>
                <a:gd name="T5" fmla="*/ 0 h 4"/>
                <a:gd name="T6" fmla="*/ 2 w 5"/>
                <a:gd name="T7" fmla="*/ 4 h 4"/>
                <a:gd name="T8" fmla="*/ 2 w 5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4">
                  <a:moveTo>
                    <a:pt x="2" y="4"/>
                  </a:moveTo>
                  <a:cubicBezTo>
                    <a:pt x="4" y="4"/>
                    <a:pt x="5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0" name="Freeform 199"/>
            <p:cNvSpPr/>
            <p:nvPr/>
          </p:nvSpPr>
          <p:spPr bwMode="auto">
            <a:xfrm>
              <a:off x="3471" y="2756"/>
              <a:ext cx="34" cy="43"/>
            </a:xfrm>
            <a:custGeom>
              <a:avLst/>
              <a:gdLst>
                <a:gd name="T0" fmla="*/ 4 w 8"/>
                <a:gd name="T1" fmla="*/ 7 h 10"/>
                <a:gd name="T2" fmla="*/ 5 w 8"/>
                <a:gd name="T3" fmla="*/ 10 h 10"/>
                <a:gd name="T4" fmla="*/ 6 w 8"/>
                <a:gd name="T5" fmla="*/ 6 h 10"/>
                <a:gd name="T6" fmla="*/ 7 w 8"/>
                <a:gd name="T7" fmla="*/ 5 h 10"/>
                <a:gd name="T8" fmla="*/ 6 w 8"/>
                <a:gd name="T9" fmla="*/ 2 h 10"/>
                <a:gd name="T10" fmla="*/ 4 w 8"/>
                <a:gd name="T11" fmla="*/ 1 h 10"/>
                <a:gd name="T12" fmla="*/ 2 w 8"/>
                <a:gd name="T13" fmla="*/ 4 h 10"/>
                <a:gd name="T14" fmla="*/ 4 w 8"/>
                <a:gd name="T15" fmla="*/ 7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" h="10">
                  <a:moveTo>
                    <a:pt x="4" y="7"/>
                  </a:moveTo>
                  <a:cubicBezTo>
                    <a:pt x="3" y="8"/>
                    <a:pt x="3" y="10"/>
                    <a:pt x="5" y="10"/>
                  </a:cubicBezTo>
                  <a:cubicBezTo>
                    <a:pt x="6" y="10"/>
                    <a:pt x="7" y="7"/>
                    <a:pt x="6" y="6"/>
                  </a:cubicBezTo>
                  <a:cubicBezTo>
                    <a:pt x="7" y="6"/>
                    <a:pt x="7" y="6"/>
                    <a:pt x="7" y="5"/>
                  </a:cubicBezTo>
                  <a:cubicBezTo>
                    <a:pt x="8" y="4"/>
                    <a:pt x="7" y="2"/>
                    <a:pt x="6" y="2"/>
                  </a:cubicBezTo>
                  <a:cubicBezTo>
                    <a:pt x="5" y="2"/>
                    <a:pt x="5" y="1"/>
                    <a:pt x="4" y="1"/>
                  </a:cubicBezTo>
                  <a:cubicBezTo>
                    <a:pt x="3" y="0"/>
                    <a:pt x="0" y="3"/>
                    <a:pt x="2" y="4"/>
                  </a:cubicBezTo>
                  <a:cubicBezTo>
                    <a:pt x="3" y="5"/>
                    <a:pt x="4" y="6"/>
                    <a:pt x="4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1" name="Freeform 200"/>
            <p:cNvSpPr/>
            <p:nvPr/>
          </p:nvSpPr>
          <p:spPr bwMode="auto">
            <a:xfrm>
              <a:off x="3458" y="2765"/>
              <a:ext cx="13" cy="25"/>
            </a:xfrm>
            <a:custGeom>
              <a:avLst/>
              <a:gdLst>
                <a:gd name="T0" fmla="*/ 3 w 3"/>
                <a:gd name="T1" fmla="*/ 3 h 6"/>
                <a:gd name="T2" fmla="*/ 3 w 3"/>
                <a:gd name="T3" fmla="*/ 2 h 6"/>
                <a:gd name="T4" fmla="*/ 0 w 3"/>
                <a:gd name="T5" fmla="*/ 3 h 6"/>
                <a:gd name="T6" fmla="*/ 0 w 3"/>
                <a:gd name="T7" fmla="*/ 4 h 6"/>
                <a:gd name="T8" fmla="*/ 3 w 3"/>
                <a:gd name="T9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6">
                  <a:moveTo>
                    <a:pt x="3" y="3"/>
                  </a:moveTo>
                  <a:cubicBezTo>
                    <a:pt x="3" y="2"/>
                    <a:pt x="3" y="2"/>
                    <a:pt x="3" y="2"/>
                  </a:cubicBezTo>
                  <a:cubicBezTo>
                    <a:pt x="3" y="0"/>
                    <a:pt x="0" y="1"/>
                    <a:pt x="0" y="3"/>
                  </a:cubicBezTo>
                  <a:cubicBezTo>
                    <a:pt x="0" y="3"/>
                    <a:pt x="0" y="3"/>
                    <a:pt x="0" y="4"/>
                  </a:cubicBezTo>
                  <a:cubicBezTo>
                    <a:pt x="0" y="6"/>
                    <a:pt x="3" y="4"/>
                    <a:pt x="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2" name="Freeform 201"/>
            <p:cNvSpPr/>
            <p:nvPr/>
          </p:nvSpPr>
          <p:spPr bwMode="auto">
            <a:xfrm>
              <a:off x="3445" y="2709"/>
              <a:ext cx="26" cy="25"/>
            </a:xfrm>
            <a:custGeom>
              <a:avLst/>
              <a:gdLst>
                <a:gd name="T0" fmla="*/ 3 w 6"/>
                <a:gd name="T1" fmla="*/ 6 h 6"/>
                <a:gd name="T2" fmla="*/ 4 w 6"/>
                <a:gd name="T3" fmla="*/ 6 h 6"/>
                <a:gd name="T4" fmla="*/ 6 w 6"/>
                <a:gd name="T5" fmla="*/ 3 h 6"/>
                <a:gd name="T6" fmla="*/ 6 w 6"/>
                <a:gd name="T7" fmla="*/ 2 h 6"/>
                <a:gd name="T8" fmla="*/ 3 w 6"/>
                <a:gd name="T9" fmla="*/ 3 h 6"/>
                <a:gd name="T10" fmla="*/ 3 w 6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6">
                  <a:moveTo>
                    <a:pt x="3" y="6"/>
                  </a:moveTo>
                  <a:cubicBezTo>
                    <a:pt x="3" y="6"/>
                    <a:pt x="4" y="6"/>
                    <a:pt x="4" y="6"/>
                  </a:cubicBezTo>
                  <a:cubicBezTo>
                    <a:pt x="5" y="5"/>
                    <a:pt x="6" y="4"/>
                    <a:pt x="6" y="3"/>
                  </a:cubicBezTo>
                  <a:cubicBezTo>
                    <a:pt x="6" y="3"/>
                    <a:pt x="6" y="3"/>
                    <a:pt x="6" y="2"/>
                  </a:cubicBezTo>
                  <a:cubicBezTo>
                    <a:pt x="6" y="0"/>
                    <a:pt x="4" y="1"/>
                    <a:pt x="3" y="3"/>
                  </a:cubicBezTo>
                  <a:cubicBezTo>
                    <a:pt x="1" y="3"/>
                    <a:pt x="0" y="6"/>
                    <a:pt x="3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3" name="Freeform 202"/>
            <p:cNvSpPr/>
            <p:nvPr/>
          </p:nvSpPr>
          <p:spPr bwMode="auto">
            <a:xfrm>
              <a:off x="3431" y="2730"/>
              <a:ext cx="14" cy="26"/>
            </a:xfrm>
            <a:custGeom>
              <a:avLst/>
              <a:gdLst>
                <a:gd name="T0" fmla="*/ 3 w 3"/>
                <a:gd name="T1" fmla="*/ 3 h 6"/>
                <a:gd name="T2" fmla="*/ 3 w 3"/>
                <a:gd name="T3" fmla="*/ 2 h 6"/>
                <a:gd name="T4" fmla="*/ 2 w 3"/>
                <a:gd name="T5" fmla="*/ 0 h 6"/>
                <a:gd name="T6" fmla="*/ 0 w 3"/>
                <a:gd name="T7" fmla="*/ 4 h 6"/>
                <a:gd name="T8" fmla="*/ 3 w 3"/>
                <a:gd name="T9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6">
                  <a:moveTo>
                    <a:pt x="3" y="3"/>
                  </a:moveTo>
                  <a:cubicBezTo>
                    <a:pt x="3" y="3"/>
                    <a:pt x="3" y="2"/>
                    <a:pt x="3" y="2"/>
                  </a:cubicBezTo>
                  <a:cubicBezTo>
                    <a:pt x="3" y="1"/>
                    <a:pt x="3" y="0"/>
                    <a:pt x="2" y="0"/>
                  </a:cubicBezTo>
                  <a:cubicBezTo>
                    <a:pt x="0" y="1"/>
                    <a:pt x="0" y="2"/>
                    <a:pt x="0" y="4"/>
                  </a:cubicBezTo>
                  <a:cubicBezTo>
                    <a:pt x="0" y="6"/>
                    <a:pt x="2" y="5"/>
                    <a:pt x="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4" name="Freeform 203"/>
            <p:cNvSpPr/>
            <p:nvPr/>
          </p:nvSpPr>
          <p:spPr bwMode="auto">
            <a:xfrm>
              <a:off x="3445" y="2739"/>
              <a:ext cx="34" cy="17"/>
            </a:xfrm>
            <a:custGeom>
              <a:avLst/>
              <a:gdLst>
                <a:gd name="T0" fmla="*/ 6 w 8"/>
                <a:gd name="T1" fmla="*/ 0 h 4"/>
                <a:gd name="T2" fmla="*/ 3 w 8"/>
                <a:gd name="T3" fmla="*/ 0 h 4"/>
                <a:gd name="T4" fmla="*/ 3 w 8"/>
                <a:gd name="T5" fmla="*/ 4 h 4"/>
                <a:gd name="T6" fmla="*/ 5 w 8"/>
                <a:gd name="T7" fmla="*/ 4 h 4"/>
                <a:gd name="T8" fmla="*/ 6 w 8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4">
                  <a:moveTo>
                    <a:pt x="6" y="0"/>
                  </a:moveTo>
                  <a:cubicBezTo>
                    <a:pt x="5" y="0"/>
                    <a:pt x="4" y="0"/>
                    <a:pt x="3" y="0"/>
                  </a:cubicBezTo>
                  <a:cubicBezTo>
                    <a:pt x="2" y="0"/>
                    <a:pt x="0" y="4"/>
                    <a:pt x="3" y="4"/>
                  </a:cubicBezTo>
                  <a:cubicBezTo>
                    <a:pt x="3" y="4"/>
                    <a:pt x="4" y="4"/>
                    <a:pt x="5" y="4"/>
                  </a:cubicBezTo>
                  <a:cubicBezTo>
                    <a:pt x="7" y="4"/>
                    <a:pt x="8" y="0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5" name="Freeform 204"/>
            <p:cNvSpPr/>
            <p:nvPr/>
          </p:nvSpPr>
          <p:spPr bwMode="auto">
            <a:xfrm>
              <a:off x="3436" y="2683"/>
              <a:ext cx="26" cy="30"/>
            </a:xfrm>
            <a:custGeom>
              <a:avLst/>
              <a:gdLst>
                <a:gd name="T0" fmla="*/ 2 w 6"/>
                <a:gd name="T1" fmla="*/ 5 h 7"/>
                <a:gd name="T2" fmla="*/ 4 w 6"/>
                <a:gd name="T3" fmla="*/ 2 h 7"/>
                <a:gd name="T4" fmla="*/ 4 w 6"/>
                <a:gd name="T5" fmla="*/ 2 h 7"/>
                <a:gd name="T6" fmla="*/ 2 w 6"/>
                <a:gd name="T7" fmla="*/ 5 h 7"/>
                <a:gd name="T8" fmla="*/ 2 w 6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7">
                  <a:moveTo>
                    <a:pt x="2" y="5"/>
                  </a:moveTo>
                  <a:cubicBezTo>
                    <a:pt x="4" y="7"/>
                    <a:pt x="6" y="4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0"/>
                    <a:pt x="0" y="4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6" name="Freeform 205"/>
            <p:cNvSpPr/>
            <p:nvPr/>
          </p:nvSpPr>
          <p:spPr bwMode="auto">
            <a:xfrm>
              <a:off x="3414" y="2683"/>
              <a:ext cx="31" cy="43"/>
            </a:xfrm>
            <a:custGeom>
              <a:avLst/>
              <a:gdLst>
                <a:gd name="T0" fmla="*/ 1 w 7"/>
                <a:gd name="T1" fmla="*/ 6 h 10"/>
                <a:gd name="T2" fmla="*/ 2 w 7"/>
                <a:gd name="T3" fmla="*/ 8 h 10"/>
                <a:gd name="T4" fmla="*/ 3 w 7"/>
                <a:gd name="T5" fmla="*/ 8 h 10"/>
                <a:gd name="T6" fmla="*/ 6 w 7"/>
                <a:gd name="T7" fmla="*/ 5 h 10"/>
                <a:gd name="T8" fmla="*/ 4 w 7"/>
                <a:gd name="T9" fmla="*/ 4 h 10"/>
                <a:gd name="T10" fmla="*/ 3 w 7"/>
                <a:gd name="T11" fmla="*/ 4 h 10"/>
                <a:gd name="T12" fmla="*/ 3 w 7"/>
                <a:gd name="T13" fmla="*/ 4 h 10"/>
                <a:gd name="T14" fmla="*/ 3 w 7"/>
                <a:gd name="T15" fmla="*/ 1 h 10"/>
                <a:gd name="T16" fmla="*/ 0 w 7"/>
                <a:gd name="T17" fmla="*/ 4 h 10"/>
                <a:gd name="T18" fmla="*/ 1 w 7"/>
                <a:gd name="T19" fmla="*/ 6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" h="10">
                  <a:moveTo>
                    <a:pt x="1" y="6"/>
                  </a:moveTo>
                  <a:cubicBezTo>
                    <a:pt x="1" y="6"/>
                    <a:pt x="1" y="8"/>
                    <a:pt x="2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5" y="10"/>
                    <a:pt x="7" y="7"/>
                    <a:pt x="6" y="5"/>
                  </a:cubicBezTo>
                  <a:cubicBezTo>
                    <a:pt x="5" y="5"/>
                    <a:pt x="4" y="4"/>
                    <a:pt x="4" y="4"/>
                  </a:cubicBezTo>
                  <a:cubicBezTo>
                    <a:pt x="4" y="4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5" y="3"/>
                    <a:pt x="5" y="0"/>
                    <a:pt x="3" y="1"/>
                  </a:cubicBezTo>
                  <a:cubicBezTo>
                    <a:pt x="1" y="1"/>
                    <a:pt x="1" y="2"/>
                    <a:pt x="0" y="4"/>
                  </a:cubicBezTo>
                  <a:cubicBezTo>
                    <a:pt x="0" y="5"/>
                    <a:pt x="1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7" name="Freeform 206"/>
            <p:cNvSpPr/>
            <p:nvPr/>
          </p:nvSpPr>
          <p:spPr bwMode="auto">
            <a:xfrm>
              <a:off x="3397" y="2691"/>
              <a:ext cx="17" cy="35"/>
            </a:xfrm>
            <a:custGeom>
              <a:avLst/>
              <a:gdLst>
                <a:gd name="T0" fmla="*/ 4 w 4"/>
                <a:gd name="T1" fmla="*/ 4 h 8"/>
                <a:gd name="T2" fmla="*/ 4 w 4"/>
                <a:gd name="T3" fmla="*/ 3 h 8"/>
                <a:gd name="T4" fmla="*/ 0 w 4"/>
                <a:gd name="T5" fmla="*/ 4 h 8"/>
                <a:gd name="T6" fmla="*/ 0 w 4"/>
                <a:gd name="T7" fmla="*/ 5 h 8"/>
                <a:gd name="T8" fmla="*/ 4 w 4"/>
                <a:gd name="T9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8">
                  <a:moveTo>
                    <a:pt x="4" y="4"/>
                  </a:moveTo>
                  <a:cubicBezTo>
                    <a:pt x="4" y="4"/>
                    <a:pt x="4" y="3"/>
                    <a:pt x="4" y="3"/>
                  </a:cubicBezTo>
                  <a:cubicBezTo>
                    <a:pt x="4" y="0"/>
                    <a:pt x="0" y="2"/>
                    <a:pt x="0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8"/>
                    <a:pt x="4" y="6"/>
                    <a:pt x="4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8" name="Freeform 207"/>
            <p:cNvSpPr/>
            <p:nvPr/>
          </p:nvSpPr>
          <p:spPr bwMode="auto">
            <a:xfrm>
              <a:off x="3397" y="2665"/>
              <a:ext cx="21" cy="18"/>
            </a:xfrm>
            <a:custGeom>
              <a:avLst/>
              <a:gdLst>
                <a:gd name="T0" fmla="*/ 2 w 5"/>
                <a:gd name="T1" fmla="*/ 4 h 4"/>
                <a:gd name="T2" fmla="*/ 3 w 5"/>
                <a:gd name="T3" fmla="*/ 0 h 4"/>
                <a:gd name="T4" fmla="*/ 2 w 5"/>
                <a:gd name="T5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4">
                  <a:moveTo>
                    <a:pt x="2" y="4"/>
                  </a:moveTo>
                  <a:cubicBezTo>
                    <a:pt x="4" y="4"/>
                    <a:pt x="5" y="0"/>
                    <a:pt x="3" y="0"/>
                  </a:cubicBezTo>
                  <a:cubicBezTo>
                    <a:pt x="1" y="0"/>
                    <a:pt x="0" y="4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9" name="Freeform 208"/>
            <p:cNvSpPr/>
            <p:nvPr/>
          </p:nvSpPr>
          <p:spPr bwMode="auto">
            <a:xfrm>
              <a:off x="3362" y="2661"/>
              <a:ext cx="26" cy="17"/>
            </a:xfrm>
            <a:custGeom>
              <a:avLst/>
              <a:gdLst>
                <a:gd name="T0" fmla="*/ 2 w 6"/>
                <a:gd name="T1" fmla="*/ 4 h 4"/>
                <a:gd name="T2" fmla="*/ 5 w 6"/>
                <a:gd name="T3" fmla="*/ 4 h 4"/>
                <a:gd name="T4" fmla="*/ 6 w 6"/>
                <a:gd name="T5" fmla="*/ 1 h 4"/>
                <a:gd name="T6" fmla="*/ 4 w 6"/>
                <a:gd name="T7" fmla="*/ 0 h 4"/>
                <a:gd name="T8" fmla="*/ 3 w 6"/>
                <a:gd name="T9" fmla="*/ 1 h 4"/>
                <a:gd name="T10" fmla="*/ 2 w 6"/>
                <a:gd name="T11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4">
                  <a:moveTo>
                    <a:pt x="2" y="4"/>
                  </a:moveTo>
                  <a:cubicBezTo>
                    <a:pt x="3" y="4"/>
                    <a:pt x="4" y="4"/>
                    <a:pt x="5" y="4"/>
                  </a:cubicBezTo>
                  <a:cubicBezTo>
                    <a:pt x="5" y="3"/>
                    <a:pt x="6" y="2"/>
                    <a:pt x="6" y="1"/>
                  </a:cubicBezTo>
                  <a:cubicBezTo>
                    <a:pt x="6" y="0"/>
                    <a:pt x="4" y="0"/>
                    <a:pt x="4" y="0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1" y="1"/>
                    <a:pt x="0" y="4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0" name="Freeform 209"/>
            <p:cNvSpPr/>
            <p:nvPr/>
          </p:nvSpPr>
          <p:spPr bwMode="auto">
            <a:xfrm>
              <a:off x="3332" y="2661"/>
              <a:ext cx="21" cy="30"/>
            </a:xfrm>
            <a:custGeom>
              <a:avLst/>
              <a:gdLst>
                <a:gd name="T0" fmla="*/ 1 w 5"/>
                <a:gd name="T1" fmla="*/ 6 h 7"/>
                <a:gd name="T2" fmla="*/ 4 w 5"/>
                <a:gd name="T3" fmla="*/ 5 h 7"/>
                <a:gd name="T4" fmla="*/ 5 w 5"/>
                <a:gd name="T5" fmla="*/ 2 h 7"/>
                <a:gd name="T6" fmla="*/ 1 w 5"/>
                <a:gd name="T7" fmla="*/ 3 h 7"/>
                <a:gd name="T8" fmla="*/ 1 w 5"/>
                <a:gd name="T9" fmla="*/ 4 h 7"/>
                <a:gd name="T10" fmla="*/ 1 w 5"/>
                <a:gd name="T11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" h="7">
                  <a:moveTo>
                    <a:pt x="1" y="6"/>
                  </a:moveTo>
                  <a:cubicBezTo>
                    <a:pt x="2" y="7"/>
                    <a:pt x="3" y="6"/>
                    <a:pt x="4" y="5"/>
                  </a:cubicBezTo>
                  <a:cubicBezTo>
                    <a:pt x="4" y="4"/>
                    <a:pt x="5" y="3"/>
                    <a:pt x="5" y="2"/>
                  </a:cubicBezTo>
                  <a:cubicBezTo>
                    <a:pt x="5" y="0"/>
                    <a:pt x="2" y="0"/>
                    <a:pt x="1" y="3"/>
                  </a:cubicBezTo>
                  <a:cubicBezTo>
                    <a:pt x="1" y="3"/>
                    <a:pt x="1" y="4"/>
                    <a:pt x="1" y="4"/>
                  </a:cubicBezTo>
                  <a:cubicBezTo>
                    <a:pt x="0" y="5"/>
                    <a:pt x="1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1" name="Freeform 210"/>
            <p:cNvSpPr/>
            <p:nvPr/>
          </p:nvSpPr>
          <p:spPr bwMode="auto">
            <a:xfrm>
              <a:off x="3314" y="2674"/>
              <a:ext cx="13" cy="26"/>
            </a:xfrm>
            <a:custGeom>
              <a:avLst/>
              <a:gdLst>
                <a:gd name="T0" fmla="*/ 0 w 3"/>
                <a:gd name="T1" fmla="*/ 3 h 6"/>
                <a:gd name="T2" fmla="*/ 0 w 3"/>
                <a:gd name="T3" fmla="*/ 4 h 6"/>
                <a:gd name="T4" fmla="*/ 3 w 3"/>
                <a:gd name="T5" fmla="*/ 3 h 6"/>
                <a:gd name="T6" fmla="*/ 3 w 3"/>
                <a:gd name="T7" fmla="*/ 2 h 6"/>
                <a:gd name="T8" fmla="*/ 0 w 3"/>
                <a:gd name="T9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6">
                  <a:moveTo>
                    <a:pt x="0" y="3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6"/>
                    <a:pt x="3" y="5"/>
                    <a:pt x="3" y="3"/>
                  </a:cubicBezTo>
                  <a:cubicBezTo>
                    <a:pt x="3" y="3"/>
                    <a:pt x="3" y="2"/>
                    <a:pt x="3" y="2"/>
                  </a:cubicBezTo>
                  <a:cubicBezTo>
                    <a:pt x="3" y="0"/>
                    <a:pt x="0" y="1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2" name="Freeform 211"/>
            <p:cNvSpPr/>
            <p:nvPr/>
          </p:nvSpPr>
          <p:spPr bwMode="auto">
            <a:xfrm>
              <a:off x="3306" y="2648"/>
              <a:ext cx="21" cy="30"/>
            </a:xfrm>
            <a:custGeom>
              <a:avLst/>
              <a:gdLst>
                <a:gd name="T0" fmla="*/ 4 w 5"/>
                <a:gd name="T1" fmla="*/ 4 h 7"/>
                <a:gd name="T2" fmla="*/ 3 w 5"/>
                <a:gd name="T3" fmla="*/ 4 h 7"/>
                <a:gd name="T4" fmla="*/ 1 w 5"/>
                <a:gd name="T5" fmla="*/ 2 h 7"/>
                <a:gd name="T6" fmla="*/ 0 w 5"/>
                <a:gd name="T7" fmla="*/ 5 h 7"/>
                <a:gd name="T8" fmla="*/ 4 w 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7">
                  <a:moveTo>
                    <a:pt x="4" y="4"/>
                  </a:moveTo>
                  <a:cubicBezTo>
                    <a:pt x="4" y="4"/>
                    <a:pt x="4" y="4"/>
                    <a:pt x="3" y="4"/>
                  </a:cubicBezTo>
                  <a:cubicBezTo>
                    <a:pt x="5" y="2"/>
                    <a:pt x="3" y="0"/>
                    <a:pt x="1" y="2"/>
                  </a:cubicBezTo>
                  <a:cubicBezTo>
                    <a:pt x="0" y="3"/>
                    <a:pt x="0" y="4"/>
                    <a:pt x="0" y="5"/>
                  </a:cubicBezTo>
                  <a:cubicBezTo>
                    <a:pt x="0" y="7"/>
                    <a:pt x="3" y="5"/>
                    <a:pt x="4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3" name="Freeform 212"/>
            <p:cNvSpPr/>
            <p:nvPr/>
          </p:nvSpPr>
          <p:spPr bwMode="auto">
            <a:xfrm>
              <a:off x="3284" y="2670"/>
              <a:ext cx="26" cy="30"/>
            </a:xfrm>
            <a:custGeom>
              <a:avLst/>
              <a:gdLst>
                <a:gd name="T0" fmla="*/ 4 w 6"/>
                <a:gd name="T1" fmla="*/ 5 h 7"/>
                <a:gd name="T2" fmla="*/ 5 w 6"/>
                <a:gd name="T3" fmla="*/ 3 h 7"/>
                <a:gd name="T4" fmla="*/ 2 w 6"/>
                <a:gd name="T5" fmla="*/ 2 h 7"/>
                <a:gd name="T6" fmla="*/ 1 w 6"/>
                <a:gd name="T7" fmla="*/ 4 h 7"/>
                <a:gd name="T8" fmla="*/ 4 w 6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7">
                  <a:moveTo>
                    <a:pt x="4" y="5"/>
                  </a:moveTo>
                  <a:cubicBezTo>
                    <a:pt x="4" y="4"/>
                    <a:pt x="4" y="4"/>
                    <a:pt x="5" y="3"/>
                  </a:cubicBezTo>
                  <a:cubicBezTo>
                    <a:pt x="6" y="1"/>
                    <a:pt x="2" y="0"/>
                    <a:pt x="2" y="2"/>
                  </a:cubicBezTo>
                  <a:cubicBezTo>
                    <a:pt x="1" y="3"/>
                    <a:pt x="1" y="4"/>
                    <a:pt x="1" y="4"/>
                  </a:cubicBezTo>
                  <a:cubicBezTo>
                    <a:pt x="0" y="7"/>
                    <a:pt x="3" y="7"/>
                    <a:pt x="4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4" name="Freeform 213"/>
            <p:cNvSpPr/>
            <p:nvPr/>
          </p:nvSpPr>
          <p:spPr bwMode="auto">
            <a:xfrm>
              <a:off x="3262" y="2687"/>
              <a:ext cx="22" cy="26"/>
            </a:xfrm>
            <a:custGeom>
              <a:avLst/>
              <a:gdLst>
                <a:gd name="T0" fmla="*/ 2 w 5"/>
                <a:gd name="T1" fmla="*/ 1 h 6"/>
                <a:gd name="T2" fmla="*/ 2 w 5"/>
                <a:gd name="T3" fmla="*/ 5 h 6"/>
                <a:gd name="T4" fmla="*/ 3 w 5"/>
                <a:gd name="T5" fmla="*/ 5 h 6"/>
                <a:gd name="T6" fmla="*/ 3 w 5"/>
                <a:gd name="T7" fmla="*/ 1 h 6"/>
                <a:gd name="T8" fmla="*/ 2 w 5"/>
                <a:gd name="T9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6">
                  <a:moveTo>
                    <a:pt x="2" y="1"/>
                  </a:moveTo>
                  <a:cubicBezTo>
                    <a:pt x="0" y="2"/>
                    <a:pt x="0" y="6"/>
                    <a:pt x="2" y="5"/>
                  </a:cubicBezTo>
                  <a:cubicBezTo>
                    <a:pt x="2" y="5"/>
                    <a:pt x="4" y="4"/>
                    <a:pt x="3" y="5"/>
                  </a:cubicBezTo>
                  <a:cubicBezTo>
                    <a:pt x="5" y="4"/>
                    <a:pt x="5" y="0"/>
                    <a:pt x="3" y="1"/>
                  </a:cubicBezTo>
                  <a:cubicBezTo>
                    <a:pt x="3" y="1"/>
                    <a:pt x="1" y="2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5" name="Freeform 214"/>
            <p:cNvSpPr/>
            <p:nvPr/>
          </p:nvSpPr>
          <p:spPr bwMode="auto">
            <a:xfrm>
              <a:off x="3371" y="2704"/>
              <a:ext cx="30" cy="17"/>
            </a:xfrm>
            <a:custGeom>
              <a:avLst/>
              <a:gdLst>
                <a:gd name="T0" fmla="*/ 3 w 7"/>
                <a:gd name="T1" fmla="*/ 4 h 4"/>
                <a:gd name="T2" fmla="*/ 4 w 7"/>
                <a:gd name="T3" fmla="*/ 4 h 4"/>
                <a:gd name="T4" fmla="*/ 5 w 7"/>
                <a:gd name="T5" fmla="*/ 0 h 4"/>
                <a:gd name="T6" fmla="*/ 3 w 7"/>
                <a:gd name="T7" fmla="*/ 0 h 4"/>
                <a:gd name="T8" fmla="*/ 3 w 7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4">
                  <a:moveTo>
                    <a:pt x="3" y="4"/>
                  </a:moveTo>
                  <a:cubicBezTo>
                    <a:pt x="3" y="4"/>
                    <a:pt x="4" y="4"/>
                    <a:pt x="4" y="4"/>
                  </a:cubicBezTo>
                  <a:cubicBezTo>
                    <a:pt x="6" y="4"/>
                    <a:pt x="7" y="0"/>
                    <a:pt x="5" y="0"/>
                  </a:cubicBezTo>
                  <a:cubicBezTo>
                    <a:pt x="5" y="0"/>
                    <a:pt x="4" y="0"/>
                    <a:pt x="3" y="0"/>
                  </a:cubicBezTo>
                  <a:cubicBezTo>
                    <a:pt x="2" y="0"/>
                    <a:pt x="0" y="4"/>
                    <a:pt x="3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6" name="Freeform 215"/>
            <p:cNvSpPr>
              <a:spLocks noEditPoints="1"/>
            </p:cNvSpPr>
            <p:nvPr/>
          </p:nvSpPr>
          <p:spPr bwMode="auto">
            <a:xfrm>
              <a:off x="3162" y="2851"/>
              <a:ext cx="161" cy="168"/>
            </a:xfrm>
            <a:custGeom>
              <a:avLst/>
              <a:gdLst>
                <a:gd name="T0" fmla="*/ 5 w 37"/>
                <a:gd name="T1" fmla="*/ 9 h 39"/>
                <a:gd name="T2" fmla="*/ 2 w 37"/>
                <a:gd name="T3" fmla="*/ 20 h 39"/>
                <a:gd name="T4" fmla="*/ 2 w 37"/>
                <a:gd name="T5" fmla="*/ 37 h 39"/>
                <a:gd name="T6" fmla="*/ 7 w 37"/>
                <a:gd name="T7" fmla="*/ 38 h 39"/>
                <a:gd name="T8" fmla="*/ 18 w 37"/>
                <a:gd name="T9" fmla="*/ 33 h 39"/>
                <a:gd name="T10" fmla="*/ 31 w 37"/>
                <a:gd name="T11" fmla="*/ 24 h 39"/>
                <a:gd name="T12" fmla="*/ 24 w 37"/>
                <a:gd name="T13" fmla="*/ 4 h 39"/>
                <a:gd name="T14" fmla="*/ 5 w 37"/>
                <a:gd name="T15" fmla="*/ 9 h 39"/>
                <a:gd name="T16" fmla="*/ 22 w 37"/>
                <a:gd name="T17" fmla="*/ 24 h 39"/>
                <a:gd name="T18" fmla="*/ 9 w 37"/>
                <a:gd name="T19" fmla="*/ 31 h 39"/>
                <a:gd name="T20" fmla="*/ 10 w 37"/>
                <a:gd name="T21" fmla="*/ 17 h 39"/>
                <a:gd name="T22" fmla="*/ 19 w 37"/>
                <a:gd name="T23" fmla="*/ 10 h 39"/>
                <a:gd name="T24" fmla="*/ 22 w 37"/>
                <a:gd name="T25" fmla="*/ 24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7" h="39">
                  <a:moveTo>
                    <a:pt x="5" y="9"/>
                  </a:moveTo>
                  <a:cubicBezTo>
                    <a:pt x="3" y="12"/>
                    <a:pt x="3" y="16"/>
                    <a:pt x="2" y="20"/>
                  </a:cubicBezTo>
                  <a:cubicBezTo>
                    <a:pt x="2" y="26"/>
                    <a:pt x="0" y="31"/>
                    <a:pt x="2" y="37"/>
                  </a:cubicBezTo>
                  <a:cubicBezTo>
                    <a:pt x="2" y="39"/>
                    <a:pt x="5" y="39"/>
                    <a:pt x="7" y="38"/>
                  </a:cubicBezTo>
                  <a:cubicBezTo>
                    <a:pt x="11" y="37"/>
                    <a:pt x="14" y="35"/>
                    <a:pt x="18" y="33"/>
                  </a:cubicBezTo>
                  <a:cubicBezTo>
                    <a:pt x="22" y="31"/>
                    <a:pt x="28" y="28"/>
                    <a:pt x="31" y="24"/>
                  </a:cubicBezTo>
                  <a:cubicBezTo>
                    <a:pt x="37" y="16"/>
                    <a:pt x="31" y="8"/>
                    <a:pt x="24" y="4"/>
                  </a:cubicBezTo>
                  <a:cubicBezTo>
                    <a:pt x="17" y="0"/>
                    <a:pt x="9" y="3"/>
                    <a:pt x="5" y="9"/>
                  </a:cubicBezTo>
                  <a:close/>
                  <a:moveTo>
                    <a:pt x="22" y="24"/>
                  </a:moveTo>
                  <a:cubicBezTo>
                    <a:pt x="18" y="27"/>
                    <a:pt x="13" y="30"/>
                    <a:pt x="9" y="31"/>
                  </a:cubicBezTo>
                  <a:cubicBezTo>
                    <a:pt x="8" y="26"/>
                    <a:pt x="10" y="21"/>
                    <a:pt x="10" y="17"/>
                  </a:cubicBezTo>
                  <a:cubicBezTo>
                    <a:pt x="10" y="11"/>
                    <a:pt x="13" y="6"/>
                    <a:pt x="19" y="10"/>
                  </a:cubicBezTo>
                  <a:cubicBezTo>
                    <a:pt x="25" y="14"/>
                    <a:pt x="29" y="19"/>
                    <a:pt x="22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7" name="Freeform 216"/>
            <p:cNvSpPr>
              <a:spLocks noEditPoints="1"/>
            </p:cNvSpPr>
            <p:nvPr/>
          </p:nvSpPr>
          <p:spPr bwMode="auto">
            <a:xfrm>
              <a:off x="3358" y="3053"/>
              <a:ext cx="95" cy="186"/>
            </a:xfrm>
            <a:custGeom>
              <a:avLst/>
              <a:gdLst>
                <a:gd name="T0" fmla="*/ 15 w 22"/>
                <a:gd name="T1" fmla="*/ 28 h 43"/>
                <a:gd name="T2" fmla="*/ 15 w 22"/>
                <a:gd name="T3" fmla="*/ 22 h 43"/>
                <a:gd name="T4" fmla="*/ 15 w 22"/>
                <a:gd name="T5" fmla="*/ 6 h 43"/>
                <a:gd name="T6" fmla="*/ 15 w 22"/>
                <a:gd name="T7" fmla="*/ 6 h 43"/>
                <a:gd name="T8" fmla="*/ 17 w 22"/>
                <a:gd name="T9" fmla="*/ 5 h 43"/>
                <a:gd name="T10" fmla="*/ 15 w 22"/>
                <a:gd name="T11" fmla="*/ 2 h 43"/>
                <a:gd name="T12" fmla="*/ 14 w 22"/>
                <a:gd name="T13" fmla="*/ 3 h 43"/>
                <a:gd name="T14" fmla="*/ 13 w 22"/>
                <a:gd name="T15" fmla="*/ 4 h 43"/>
                <a:gd name="T16" fmla="*/ 11 w 22"/>
                <a:gd name="T17" fmla="*/ 4 h 43"/>
                <a:gd name="T18" fmla="*/ 10 w 22"/>
                <a:gd name="T19" fmla="*/ 3 h 43"/>
                <a:gd name="T20" fmla="*/ 9 w 22"/>
                <a:gd name="T21" fmla="*/ 3 h 43"/>
                <a:gd name="T22" fmla="*/ 8 w 22"/>
                <a:gd name="T23" fmla="*/ 3 h 43"/>
                <a:gd name="T24" fmla="*/ 6 w 22"/>
                <a:gd name="T25" fmla="*/ 6 h 43"/>
                <a:gd name="T26" fmla="*/ 6 w 22"/>
                <a:gd name="T27" fmla="*/ 6 h 43"/>
                <a:gd name="T28" fmla="*/ 8 w 22"/>
                <a:gd name="T29" fmla="*/ 8 h 43"/>
                <a:gd name="T30" fmla="*/ 8 w 22"/>
                <a:gd name="T31" fmla="*/ 11 h 43"/>
                <a:gd name="T32" fmla="*/ 8 w 22"/>
                <a:gd name="T33" fmla="*/ 28 h 43"/>
                <a:gd name="T34" fmla="*/ 8 w 22"/>
                <a:gd name="T35" fmla="*/ 28 h 43"/>
                <a:gd name="T36" fmla="*/ 4 w 22"/>
                <a:gd name="T37" fmla="*/ 32 h 43"/>
                <a:gd name="T38" fmla="*/ 5 w 22"/>
                <a:gd name="T39" fmla="*/ 39 h 43"/>
                <a:gd name="T40" fmla="*/ 7 w 22"/>
                <a:gd name="T41" fmla="*/ 38 h 43"/>
                <a:gd name="T42" fmla="*/ 7 w 22"/>
                <a:gd name="T43" fmla="*/ 38 h 43"/>
                <a:gd name="T44" fmla="*/ 13 w 22"/>
                <a:gd name="T45" fmla="*/ 38 h 43"/>
                <a:gd name="T46" fmla="*/ 14 w 22"/>
                <a:gd name="T47" fmla="*/ 39 h 43"/>
                <a:gd name="T48" fmla="*/ 20 w 22"/>
                <a:gd name="T49" fmla="*/ 34 h 43"/>
                <a:gd name="T50" fmla="*/ 15 w 22"/>
                <a:gd name="T51" fmla="*/ 28 h 43"/>
                <a:gd name="T52" fmla="*/ 12 w 22"/>
                <a:gd name="T53" fmla="*/ 11 h 43"/>
                <a:gd name="T54" fmla="*/ 12 w 22"/>
                <a:gd name="T55" fmla="*/ 11 h 43"/>
                <a:gd name="T56" fmla="*/ 12 w 22"/>
                <a:gd name="T57" fmla="*/ 10 h 43"/>
                <a:gd name="T58" fmla="*/ 12 w 22"/>
                <a:gd name="T59" fmla="*/ 1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2" h="43">
                  <a:moveTo>
                    <a:pt x="15" y="28"/>
                  </a:moveTo>
                  <a:cubicBezTo>
                    <a:pt x="14" y="26"/>
                    <a:pt x="14" y="24"/>
                    <a:pt x="15" y="22"/>
                  </a:cubicBezTo>
                  <a:cubicBezTo>
                    <a:pt x="15" y="17"/>
                    <a:pt x="15" y="12"/>
                    <a:pt x="15" y="6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6" y="5"/>
                    <a:pt x="16" y="5"/>
                    <a:pt x="17" y="5"/>
                  </a:cubicBezTo>
                  <a:cubicBezTo>
                    <a:pt x="18" y="3"/>
                    <a:pt x="17" y="0"/>
                    <a:pt x="15" y="2"/>
                  </a:cubicBezTo>
                  <a:cubicBezTo>
                    <a:pt x="15" y="2"/>
                    <a:pt x="14" y="3"/>
                    <a:pt x="14" y="3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4"/>
                    <a:pt x="12" y="4"/>
                    <a:pt x="11" y="4"/>
                  </a:cubicBezTo>
                  <a:cubicBezTo>
                    <a:pt x="11" y="3"/>
                    <a:pt x="11" y="3"/>
                    <a:pt x="10" y="3"/>
                  </a:cubicBezTo>
                  <a:cubicBezTo>
                    <a:pt x="10" y="3"/>
                    <a:pt x="9" y="3"/>
                    <a:pt x="9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6" y="3"/>
                    <a:pt x="6" y="5"/>
                    <a:pt x="6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7" y="7"/>
                    <a:pt x="7" y="7"/>
                    <a:pt x="8" y="8"/>
                  </a:cubicBezTo>
                  <a:cubicBezTo>
                    <a:pt x="7" y="10"/>
                    <a:pt x="8" y="10"/>
                    <a:pt x="8" y="11"/>
                  </a:cubicBezTo>
                  <a:cubicBezTo>
                    <a:pt x="9" y="17"/>
                    <a:pt x="8" y="22"/>
                    <a:pt x="8" y="28"/>
                  </a:cubicBezTo>
                  <a:cubicBezTo>
                    <a:pt x="8" y="28"/>
                    <a:pt x="8" y="28"/>
                    <a:pt x="8" y="28"/>
                  </a:cubicBezTo>
                  <a:cubicBezTo>
                    <a:pt x="7" y="29"/>
                    <a:pt x="6" y="32"/>
                    <a:pt x="4" y="32"/>
                  </a:cubicBezTo>
                  <a:cubicBezTo>
                    <a:pt x="1" y="34"/>
                    <a:pt x="0" y="41"/>
                    <a:pt x="5" y="39"/>
                  </a:cubicBezTo>
                  <a:cubicBezTo>
                    <a:pt x="6" y="39"/>
                    <a:pt x="6" y="38"/>
                    <a:pt x="7" y="38"/>
                  </a:cubicBezTo>
                  <a:cubicBezTo>
                    <a:pt x="7" y="38"/>
                    <a:pt x="7" y="38"/>
                    <a:pt x="7" y="38"/>
                  </a:cubicBezTo>
                  <a:cubicBezTo>
                    <a:pt x="7" y="42"/>
                    <a:pt x="11" y="40"/>
                    <a:pt x="13" y="38"/>
                  </a:cubicBezTo>
                  <a:cubicBezTo>
                    <a:pt x="13" y="38"/>
                    <a:pt x="14" y="39"/>
                    <a:pt x="14" y="39"/>
                  </a:cubicBezTo>
                  <a:cubicBezTo>
                    <a:pt x="17" y="43"/>
                    <a:pt x="22" y="37"/>
                    <a:pt x="20" y="34"/>
                  </a:cubicBezTo>
                  <a:cubicBezTo>
                    <a:pt x="18" y="32"/>
                    <a:pt x="17" y="29"/>
                    <a:pt x="15" y="28"/>
                  </a:cubicBezTo>
                  <a:close/>
                  <a:moveTo>
                    <a:pt x="12" y="11"/>
                  </a:moveTo>
                  <a:cubicBezTo>
                    <a:pt x="12" y="11"/>
                    <a:pt x="12" y="11"/>
                    <a:pt x="12" y="11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2" y="10"/>
                    <a:pt x="12" y="10"/>
                    <a:pt x="12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8" name="Freeform 217"/>
            <p:cNvSpPr/>
            <p:nvPr/>
          </p:nvSpPr>
          <p:spPr bwMode="auto">
            <a:xfrm>
              <a:off x="3188" y="2717"/>
              <a:ext cx="26" cy="17"/>
            </a:xfrm>
            <a:custGeom>
              <a:avLst/>
              <a:gdLst>
                <a:gd name="T0" fmla="*/ 2 w 6"/>
                <a:gd name="T1" fmla="*/ 4 h 4"/>
                <a:gd name="T2" fmla="*/ 3 w 6"/>
                <a:gd name="T3" fmla="*/ 4 h 4"/>
                <a:gd name="T4" fmla="*/ 4 w 6"/>
                <a:gd name="T5" fmla="*/ 0 h 4"/>
                <a:gd name="T6" fmla="*/ 3 w 6"/>
                <a:gd name="T7" fmla="*/ 0 h 4"/>
                <a:gd name="T8" fmla="*/ 2 w 6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4">
                  <a:moveTo>
                    <a:pt x="2" y="4"/>
                  </a:moveTo>
                  <a:cubicBezTo>
                    <a:pt x="2" y="4"/>
                    <a:pt x="3" y="4"/>
                    <a:pt x="3" y="4"/>
                  </a:cubicBezTo>
                  <a:cubicBezTo>
                    <a:pt x="5" y="4"/>
                    <a:pt x="6" y="0"/>
                    <a:pt x="4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4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9" name="Freeform 218"/>
            <p:cNvSpPr/>
            <p:nvPr/>
          </p:nvSpPr>
          <p:spPr bwMode="auto">
            <a:xfrm>
              <a:off x="3223" y="2678"/>
              <a:ext cx="30" cy="35"/>
            </a:xfrm>
            <a:custGeom>
              <a:avLst/>
              <a:gdLst>
                <a:gd name="T0" fmla="*/ 2 w 7"/>
                <a:gd name="T1" fmla="*/ 8 h 8"/>
                <a:gd name="T2" fmla="*/ 2 w 7"/>
                <a:gd name="T3" fmla="*/ 8 h 8"/>
                <a:gd name="T4" fmla="*/ 4 w 7"/>
                <a:gd name="T5" fmla="*/ 5 h 8"/>
                <a:gd name="T6" fmla="*/ 7 w 7"/>
                <a:gd name="T7" fmla="*/ 3 h 8"/>
                <a:gd name="T8" fmla="*/ 7 w 7"/>
                <a:gd name="T9" fmla="*/ 2 h 8"/>
                <a:gd name="T10" fmla="*/ 4 w 7"/>
                <a:gd name="T11" fmla="*/ 3 h 8"/>
                <a:gd name="T12" fmla="*/ 4 w 7"/>
                <a:gd name="T13" fmla="*/ 4 h 8"/>
                <a:gd name="T14" fmla="*/ 4 w 7"/>
                <a:gd name="T15" fmla="*/ 4 h 8"/>
                <a:gd name="T16" fmla="*/ 3 w 7"/>
                <a:gd name="T17" fmla="*/ 4 h 8"/>
                <a:gd name="T18" fmla="*/ 3 w 7"/>
                <a:gd name="T19" fmla="*/ 4 h 8"/>
                <a:gd name="T20" fmla="*/ 2 w 7"/>
                <a:gd name="T21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" h="8">
                  <a:moveTo>
                    <a:pt x="2" y="8"/>
                  </a:moveTo>
                  <a:cubicBezTo>
                    <a:pt x="2" y="8"/>
                    <a:pt x="2" y="8"/>
                    <a:pt x="2" y="8"/>
                  </a:cubicBezTo>
                  <a:cubicBezTo>
                    <a:pt x="4" y="8"/>
                    <a:pt x="5" y="6"/>
                    <a:pt x="4" y="5"/>
                  </a:cubicBezTo>
                  <a:cubicBezTo>
                    <a:pt x="5" y="5"/>
                    <a:pt x="7" y="4"/>
                    <a:pt x="7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0"/>
                    <a:pt x="4" y="1"/>
                    <a:pt x="4" y="3"/>
                  </a:cubicBezTo>
                  <a:cubicBezTo>
                    <a:pt x="4" y="3"/>
                    <a:pt x="4" y="3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1" y="4"/>
                    <a:pt x="0" y="8"/>
                    <a:pt x="2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0" name="Freeform 219"/>
            <p:cNvSpPr/>
            <p:nvPr/>
          </p:nvSpPr>
          <p:spPr bwMode="auto">
            <a:xfrm>
              <a:off x="3166" y="2808"/>
              <a:ext cx="18" cy="30"/>
            </a:xfrm>
            <a:custGeom>
              <a:avLst/>
              <a:gdLst>
                <a:gd name="T0" fmla="*/ 4 w 4"/>
                <a:gd name="T1" fmla="*/ 3 h 7"/>
                <a:gd name="T2" fmla="*/ 4 w 4"/>
                <a:gd name="T3" fmla="*/ 3 h 7"/>
                <a:gd name="T4" fmla="*/ 0 w 4"/>
                <a:gd name="T5" fmla="*/ 4 h 7"/>
                <a:gd name="T6" fmla="*/ 0 w 4"/>
                <a:gd name="T7" fmla="*/ 4 h 7"/>
                <a:gd name="T8" fmla="*/ 4 w 4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7">
                  <a:moveTo>
                    <a:pt x="4" y="3"/>
                  </a:moveTo>
                  <a:cubicBezTo>
                    <a:pt x="4" y="3"/>
                    <a:pt x="4" y="3"/>
                    <a:pt x="4" y="3"/>
                  </a:cubicBezTo>
                  <a:cubicBezTo>
                    <a:pt x="4" y="0"/>
                    <a:pt x="0" y="2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7"/>
                    <a:pt x="4" y="5"/>
                    <a:pt x="4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1" name="Freeform 220"/>
            <p:cNvSpPr/>
            <p:nvPr/>
          </p:nvSpPr>
          <p:spPr bwMode="auto">
            <a:xfrm>
              <a:off x="3188" y="2747"/>
              <a:ext cx="13" cy="31"/>
            </a:xfrm>
            <a:custGeom>
              <a:avLst/>
              <a:gdLst>
                <a:gd name="T0" fmla="*/ 3 w 3"/>
                <a:gd name="T1" fmla="*/ 3 h 7"/>
                <a:gd name="T2" fmla="*/ 3 w 3"/>
                <a:gd name="T3" fmla="*/ 2 h 7"/>
                <a:gd name="T4" fmla="*/ 0 w 3"/>
                <a:gd name="T5" fmla="*/ 4 h 7"/>
                <a:gd name="T6" fmla="*/ 0 w 3"/>
                <a:gd name="T7" fmla="*/ 5 h 7"/>
                <a:gd name="T8" fmla="*/ 3 w 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7">
                  <a:moveTo>
                    <a:pt x="3" y="3"/>
                  </a:moveTo>
                  <a:cubicBezTo>
                    <a:pt x="3" y="3"/>
                    <a:pt x="3" y="3"/>
                    <a:pt x="3" y="2"/>
                  </a:cubicBezTo>
                  <a:cubicBezTo>
                    <a:pt x="3" y="0"/>
                    <a:pt x="0" y="2"/>
                    <a:pt x="0" y="4"/>
                  </a:cubicBezTo>
                  <a:cubicBezTo>
                    <a:pt x="0" y="4"/>
                    <a:pt x="0" y="4"/>
                    <a:pt x="0" y="5"/>
                  </a:cubicBezTo>
                  <a:cubicBezTo>
                    <a:pt x="0" y="7"/>
                    <a:pt x="3" y="5"/>
                    <a:pt x="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2" name="Freeform 221"/>
            <p:cNvSpPr/>
            <p:nvPr/>
          </p:nvSpPr>
          <p:spPr bwMode="auto">
            <a:xfrm>
              <a:off x="3162" y="2859"/>
              <a:ext cx="26" cy="13"/>
            </a:xfrm>
            <a:custGeom>
              <a:avLst/>
              <a:gdLst>
                <a:gd name="T0" fmla="*/ 2 w 6"/>
                <a:gd name="T1" fmla="*/ 3 h 3"/>
                <a:gd name="T2" fmla="*/ 3 w 6"/>
                <a:gd name="T3" fmla="*/ 3 h 3"/>
                <a:gd name="T4" fmla="*/ 3 w 6"/>
                <a:gd name="T5" fmla="*/ 0 h 3"/>
                <a:gd name="T6" fmla="*/ 3 w 6"/>
                <a:gd name="T7" fmla="*/ 0 h 3"/>
                <a:gd name="T8" fmla="*/ 2 w 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3">
                  <a:moveTo>
                    <a:pt x="2" y="3"/>
                  </a:moveTo>
                  <a:cubicBezTo>
                    <a:pt x="2" y="3"/>
                    <a:pt x="2" y="3"/>
                    <a:pt x="3" y="3"/>
                  </a:cubicBezTo>
                  <a:cubicBezTo>
                    <a:pt x="4" y="3"/>
                    <a:pt x="6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3"/>
                    <a:pt x="2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3" name="Freeform 222"/>
            <p:cNvSpPr/>
            <p:nvPr/>
          </p:nvSpPr>
          <p:spPr bwMode="auto">
            <a:xfrm>
              <a:off x="3145" y="2821"/>
              <a:ext cx="26" cy="17"/>
            </a:xfrm>
            <a:custGeom>
              <a:avLst/>
              <a:gdLst>
                <a:gd name="T0" fmla="*/ 2 w 6"/>
                <a:gd name="T1" fmla="*/ 4 h 4"/>
                <a:gd name="T2" fmla="*/ 3 w 6"/>
                <a:gd name="T3" fmla="*/ 4 h 4"/>
                <a:gd name="T4" fmla="*/ 3 w 6"/>
                <a:gd name="T5" fmla="*/ 0 h 4"/>
                <a:gd name="T6" fmla="*/ 3 w 6"/>
                <a:gd name="T7" fmla="*/ 0 h 4"/>
                <a:gd name="T8" fmla="*/ 2 w 6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4">
                  <a:moveTo>
                    <a:pt x="2" y="4"/>
                  </a:moveTo>
                  <a:cubicBezTo>
                    <a:pt x="2" y="4"/>
                    <a:pt x="2" y="4"/>
                    <a:pt x="3" y="4"/>
                  </a:cubicBezTo>
                  <a:cubicBezTo>
                    <a:pt x="5" y="4"/>
                    <a:pt x="6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4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4" name="Freeform 223"/>
            <p:cNvSpPr/>
            <p:nvPr/>
          </p:nvSpPr>
          <p:spPr bwMode="auto">
            <a:xfrm>
              <a:off x="3171" y="2756"/>
              <a:ext cx="13" cy="26"/>
            </a:xfrm>
            <a:custGeom>
              <a:avLst/>
              <a:gdLst>
                <a:gd name="T0" fmla="*/ 0 w 3"/>
                <a:gd name="T1" fmla="*/ 3 h 6"/>
                <a:gd name="T2" fmla="*/ 0 w 3"/>
                <a:gd name="T3" fmla="*/ 4 h 6"/>
                <a:gd name="T4" fmla="*/ 3 w 3"/>
                <a:gd name="T5" fmla="*/ 3 h 6"/>
                <a:gd name="T6" fmla="*/ 3 w 3"/>
                <a:gd name="T7" fmla="*/ 2 h 6"/>
                <a:gd name="T8" fmla="*/ 0 w 3"/>
                <a:gd name="T9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6">
                  <a:moveTo>
                    <a:pt x="0" y="3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6"/>
                    <a:pt x="3" y="5"/>
                    <a:pt x="3" y="3"/>
                  </a:cubicBezTo>
                  <a:cubicBezTo>
                    <a:pt x="3" y="3"/>
                    <a:pt x="3" y="3"/>
                    <a:pt x="3" y="2"/>
                  </a:cubicBezTo>
                  <a:cubicBezTo>
                    <a:pt x="3" y="0"/>
                    <a:pt x="0" y="2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5" name="Freeform 224"/>
            <p:cNvSpPr/>
            <p:nvPr/>
          </p:nvSpPr>
          <p:spPr bwMode="auto">
            <a:xfrm>
              <a:off x="3162" y="2950"/>
              <a:ext cx="26" cy="17"/>
            </a:xfrm>
            <a:custGeom>
              <a:avLst/>
              <a:gdLst>
                <a:gd name="T0" fmla="*/ 3 w 6"/>
                <a:gd name="T1" fmla="*/ 4 h 4"/>
                <a:gd name="T2" fmla="*/ 3 w 6"/>
                <a:gd name="T3" fmla="*/ 4 h 4"/>
                <a:gd name="T4" fmla="*/ 4 w 6"/>
                <a:gd name="T5" fmla="*/ 0 h 4"/>
                <a:gd name="T6" fmla="*/ 3 w 6"/>
                <a:gd name="T7" fmla="*/ 0 h 4"/>
                <a:gd name="T8" fmla="*/ 3 w 6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4">
                  <a:moveTo>
                    <a:pt x="3" y="4"/>
                  </a:moveTo>
                  <a:cubicBezTo>
                    <a:pt x="3" y="4"/>
                    <a:pt x="3" y="4"/>
                    <a:pt x="3" y="4"/>
                  </a:cubicBezTo>
                  <a:cubicBezTo>
                    <a:pt x="5" y="4"/>
                    <a:pt x="6" y="0"/>
                    <a:pt x="4" y="0"/>
                  </a:cubicBezTo>
                  <a:cubicBezTo>
                    <a:pt x="4" y="0"/>
                    <a:pt x="3" y="0"/>
                    <a:pt x="3" y="0"/>
                  </a:cubicBezTo>
                  <a:cubicBezTo>
                    <a:pt x="1" y="0"/>
                    <a:pt x="0" y="4"/>
                    <a:pt x="3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6" name="Freeform 225"/>
            <p:cNvSpPr/>
            <p:nvPr/>
          </p:nvSpPr>
          <p:spPr bwMode="auto">
            <a:xfrm>
              <a:off x="3123" y="2881"/>
              <a:ext cx="22" cy="13"/>
            </a:xfrm>
            <a:custGeom>
              <a:avLst/>
              <a:gdLst>
                <a:gd name="T0" fmla="*/ 2 w 5"/>
                <a:gd name="T1" fmla="*/ 3 h 3"/>
                <a:gd name="T2" fmla="*/ 3 w 5"/>
                <a:gd name="T3" fmla="*/ 0 h 3"/>
                <a:gd name="T4" fmla="*/ 2 w 5"/>
                <a:gd name="T5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3">
                  <a:moveTo>
                    <a:pt x="2" y="3"/>
                  </a:moveTo>
                  <a:cubicBezTo>
                    <a:pt x="4" y="3"/>
                    <a:pt x="5" y="0"/>
                    <a:pt x="3" y="0"/>
                  </a:cubicBezTo>
                  <a:cubicBezTo>
                    <a:pt x="1" y="0"/>
                    <a:pt x="0" y="3"/>
                    <a:pt x="2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7" name="Freeform 226"/>
            <p:cNvSpPr/>
            <p:nvPr/>
          </p:nvSpPr>
          <p:spPr bwMode="auto">
            <a:xfrm>
              <a:off x="3119" y="2915"/>
              <a:ext cx="30" cy="39"/>
            </a:xfrm>
            <a:custGeom>
              <a:avLst/>
              <a:gdLst>
                <a:gd name="T0" fmla="*/ 3 w 7"/>
                <a:gd name="T1" fmla="*/ 6 h 9"/>
                <a:gd name="T2" fmla="*/ 3 w 7"/>
                <a:gd name="T3" fmla="*/ 6 h 9"/>
                <a:gd name="T4" fmla="*/ 6 w 7"/>
                <a:gd name="T5" fmla="*/ 5 h 9"/>
                <a:gd name="T6" fmla="*/ 7 w 7"/>
                <a:gd name="T7" fmla="*/ 2 h 9"/>
                <a:gd name="T8" fmla="*/ 5 w 7"/>
                <a:gd name="T9" fmla="*/ 0 h 9"/>
                <a:gd name="T10" fmla="*/ 3 w 7"/>
                <a:gd name="T11" fmla="*/ 2 h 9"/>
                <a:gd name="T12" fmla="*/ 3 w 7"/>
                <a:gd name="T13" fmla="*/ 2 h 9"/>
                <a:gd name="T14" fmla="*/ 3 w 7"/>
                <a:gd name="T15" fmla="*/ 2 h 9"/>
                <a:gd name="T16" fmla="*/ 2 w 7"/>
                <a:gd name="T17" fmla="*/ 6 h 9"/>
                <a:gd name="T18" fmla="*/ 2 w 7"/>
                <a:gd name="T19" fmla="*/ 6 h 9"/>
                <a:gd name="T20" fmla="*/ 3 w 7"/>
                <a:gd name="T21" fmla="*/ 6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" h="9">
                  <a:moveTo>
                    <a:pt x="3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3" y="9"/>
                    <a:pt x="6" y="7"/>
                    <a:pt x="6" y="5"/>
                  </a:cubicBezTo>
                  <a:cubicBezTo>
                    <a:pt x="6" y="4"/>
                    <a:pt x="6" y="3"/>
                    <a:pt x="7" y="2"/>
                  </a:cubicBezTo>
                  <a:cubicBezTo>
                    <a:pt x="7" y="1"/>
                    <a:pt x="6" y="0"/>
                    <a:pt x="5" y="0"/>
                  </a:cubicBezTo>
                  <a:cubicBezTo>
                    <a:pt x="4" y="0"/>
                    <a:pt x="4" y="1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1" y="2"/>
                    <a:pt x="0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3" y="6"/>
                    <a:pt x="3" y="6"/>
                    <a:pt x="3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8" name="Freeform 227"/>
            <p:cNvSpPr/>
            <p:nvPr/>
          </p:nvSpPr>
          <p:spPr bwMode="auto">
            <a:xfrm>
              <a:off x="3123" y="2829"/>
              <a:ext cx="22" cy="17"/>
            </a:xfrm>
            <a:custGeom>
              <a:avLst/>
              <a:gdLst>
                <a:gd name="T0" fmla="*/ 3 w 5"/>
                <a:gd name="T1" fmla="*/ 0 h 4"/>
                <a:gd name="T2" fmla="*/ 2 w 5"/>
                <a:gd name="T3" fmla="*/ 4 h 4"/>
                <a:gd name="T4" fmla="*/ 3 w 5"/>
                <a:gd name="T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4">
                  <a:moveTo>
                    <a:pt x="3" y="0"/>
                  </a:moveTo>
                  <a:cubicBezTo>
                    <a:pt x="1" y="0"/>
                    <a:pt x="0" y="4"/>
                    <a:pt x="2" y="4"/>
                  </a:cubicBezTo>
                  <a:cubicBezTo>
                    <a:pt x="4" y="4"/>
                    <a:pt x="5" y="0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9" name="Freeform 228"/>
            <p:cNvSpPr/>
            <p:nvPr/>
          </p:nvSpPr>
          <p:spPr bwMode="auto">
            <a:xfrm>
              <a:off x="3114" y="2864"/>
              <a:ext cx="18" cy="30"/>
            </a:xfrm>
            <a:custGeom>
              <a:avLst/>
              <a:gdLst>
                <a:gd name="T0" fmla="*/ 4 w 4"/>
                <a:gd name="T1" fmla="*/ 3 h 7"/>
                <a:gd name="T2" fmla="*/ 4 w 4"/>
                <a:gd name="T3" fmla="*/ 3 h 7"/>
                <a:gd name="T4" fmla="*/ 0 w 4"/>
                <a:gd name="T5" fmla="*/ 4 h 7"/>
                <a:gd name="T6" fmla="*/ 0 w 4"/>
                <a:gd name="T7" fmla="*/ 4 h 7"/>
                <a:gd name="T8" fmla="*/ 4 w 4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7">
                  <a:moveTo>
                    <a:pt x="4" y="3"/>
                  </a:moveTo>
                  <a:cubicBezTo>
                    <a:pt x="4" y="3"/>
                    <a:pt x="4" y="3"/>
                    <a:pt x="4" y="3"/>
                  </a:cubicBezTo>
                  <a:cubicBezTo>
                    <a:pt x="4" y="0"/>
                    <a:pt x="0" y="2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7"/>
                    <a:pt x="4" y="5"/>
                    <a:pt x="4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0" name="Freeform 229"/>
            <p:cNvSpPr/>
            <p:nvPr/>
          </p:nvSpPr>
          <p:spPr bwMode="auto">
            <a:xfrm>
              <a:off x="3223" y="2717"/>
              <a:ext cx="26" cy="17"/>
            </a:xfrm>
            <a:custGeom>
              <a:avLst/>
              <a:gdLst>
                <a:gd name="T0" fmla="*/ 3 w 6"/>
                <a:gd name="T1" fmla="*/ 4 h 4"/>
                <a:gd name="T2" fmla="*/ 4 w 6"/>
                <a:gd name="T3" fmla="*/ 0 h 4"/>
                <a:gd name="T4" fmla="*/ 3 w 6"/>
                <a:gd name="T5" fmla="*/ 0 h 4"/>
                <a:gd name="T6" fmla="*/ 2 w 6"/>
                <a:gd name="T7" fmla="*/ 4 h 4"/>
                <a:gd name="T8" fmla="*/ 3 w 6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4">
                  <a:moveTo>
                    <a:pt x="3" y="4"/>
                  </a:moveTo>
                  <a:cubicBezTo>
                    <a:pt x="5" y="4"/>
                    <a:pt x="6" y="0"/>
                    <a:pt x="4" y="0"/>
                  </a:cubicBezTo>
                  <a:cubicBezTo>
                    <a:pt x="4" y="0"/>
                    <a:pt x="3" y="0"/>
                    <a:pt x="3" y="0"/>
                  </a:cubicBezTo>
                  <a:cubicBezTo>
                    <a:pt x="1" y="0"/>
                    <a:pt x="0" y="4"/>
                    <a:pt x="2" y="4"/>
                  </a:cubicBezTo>
                  <a:cubicBezTo>
                    <a:pt x="3" y="4"/>
                    <a:pt x="3" y="4"/>
                    <a:pt x="3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1" name="Freeform 230"/>
            <p:cNvSpPr/>
            <p:nvPr/>
          </p:nvSpPr>
          <p:spPr bwMode="auto">
            <a:xfrm>
              <a:off x="3210" y="2739"/>
              <a:ext cx="17" cy="26"/>
            </a:xfrm>
            <a:custGeom>
              <a:avLst/>
              <a:gdLst>
                <a:gd name="T0" fmla="*/ 0 w 4"/>
                <a:gd name="T1" fmla="*/ 3 h 6"/>
                <a:gd name="T2" fmla="*/ 0 w 4"/>
                <a:gd name="T3" fmla="*/ 4 h 6"/>
                <a:gd name="T4" fmla="*/ 4 w 4"/>
                <a:gd name="T5" fmla="*/ 3 h 6"/>
                <a:gd name="T6" fmla="*/ 4 w 4"/>
                <a:gd name="T7" fmla="*/ 2 h 6"/>
                <a:gd name="T8" fmla="*/ 0 w 4"/>
                <a:gd name="T9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6">
                  <a:moveTo>
                    <a:pt x="0" y="3"/>
                  </a:moveTo>
                  <a:cubicBezTo>
                    <a:pt x="0" y="3"/>
                    <a:pt x="0" y="3"/>
                    <a:pt x="0" y="4"/>
                  </a:cubicBezTo>
                  <a:cubicBezTo>
                    <a:pt x="0" y="6"/>
                    <a:pt x="4" y="4"/>
                    <a:pt x="4" y="3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0"/>
                    <a:pt x="0" y="1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2" name="Freeform 231"/>
            <p:cNvSpPr/>
            <p:nvPr/>
          </p:nvSpPr>
          <p:spPr bwMode="auto">
            <a:xfrm>
              <a:off x="3206" y="3079"/>
              <a:ext cx="21" cy="13"/>
            </a:xfrm>
            <a:custGeom>
              <a:avLst/>
              <a:gdLst>
                <a:gd name="T0" fmla="*/ 3 w 5"/>
                <a:gd name="T1" fmla="*/ 0 h 3"/>
                <a:gd name="T2" fmla="*/ 2 w 5"/>
                <a:gd name="T3" fmla="*/ 3 h 3"/>
                <a:gd name="T4" fmla="*/ 3 w 5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3">
                  <a:moveTo>
                    <a:pt x="3" y="0"/>
                  </a:moveTo>
                  <a:cubicBezTo>
                    <a:pt x="1" y="0"/>
                    <a:pt x="0" y="3"/>
                    <a:pt x="2" y="3"/>
                  </a:cubicBezTo>
                  <a:cubicBezTo>
                    <a:pt x="4" y="3"/>
                    <a:pt x="5" y="0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3" name="Freeform 232"/>
            <p:cNvSpPr/>
            <p:nvPr/>
          </p:nvSpPr>
          <p:spPr bwMode="auto">
            <a:xfrm>
              <a:off x="3175" y="3062"/>
              <a:ext cx="22" cy="17"/>
            </a:xfrm>
            <a:custGeom>
              <a:avLst/>
              <a:gdLst>
                <a:gd name="T0" fmla="*/ 3 w 5"/>
                <a:gd name="T1" fmla="*/ 0 h 4"/>
                <a:gd name="T2" fmla="*/ 2 w 5"/>
                <a:gd name="T3" fmla="*/ 4 h 4"/>
                <a:gd name="T4" fmla="*/ 3 w 5"/>
                <a:gd name="T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4">
                  <a:moveTo>
                    <a:pt x="3" y="0"/>
                  </a:moveTo>
                  <a:cubicBezTo>
                    <a:pt x="1" y="0"/>
                    <a:pt x="0" y="4"/>
                    <a:pt x="2" y="4"/>
                  </a:cubicBezTo>
                  <a:cubicBezTo>
                    <a:pt x="4" y="4"/>
                    <a:pt x="5" y="0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4" name="Freeform 233"/>
            <p:cNvSpPr/>
            <p:nvPr/>
          </p:nvSpPr>
          <p:spPr bwMode="auto">
            <a:xfrm>
              <a:off x="3193" y="3036"/>
              <a:ext cx="47" cy="43"/>
            </a:xfrm>
            <a:custGeom>
              <a:avLst/>
              <a:gdLst>
                <a:gd name="T0" fmla="*/ 5 w 11"/>
                <a:gd name="T1" fmla="*/ 9 h 10"/>
                <a:gd name="T2" fmla="*/ 6 w 11"/>
                <a:gd name="T3" fmla="*/ 8 h 10"/>
                <a:gd name="T4" fmla="*/ 7 w 11"/>
                <a:gd name="T5" fmla="*/ 7 h 10"/>
                <a:gd name="T6" fmla="*/ 7 w 11"/>
                <a:gd name="T7" fmla="*/ 7 h 10"/>
                <a:gd name="T8" fmla="*/ 10 w 11"/>
                <a:gd name="T9" fmla="*/ 5 h 10"/>
                <a:gd name="T10" fmla="*/ 9 w 11"/>
                <a:gd name="T11" fmla="*/ 4 h 10"/>
                <a:gd name="T12" fmla="*/ 7 w 11"/>
                <a:gd name="T13" fmla="*/ 4 h 10"/>
                <a:gd name="T14" fmla="*/ 6 w 11"/>
                <a:gd name="T15" fmla="*/ 2 h 10"/>
                <a:gd name="T16" fmla="*/ 3 w 11"/>
                <a:gd name="T17" fmla="*/ 1 h 10"/>
                <a:gd name="T18" fmla="*/ 1 w 11"/>
                <a:gd name="T19" fmla="*/ 5 h 10"/>
                <a:gd name="T20" fmla="*/ 4 w 11"/>
                <a:gd name="T21" fmla="*/ 6 h 10"/>
                <a:gd name="T22" fmla="*/ 4 w 11"/>
                <a:gd name="T23" fmla="*/ 6 h 10"/>
                <a:gd name="T24" fmla="*/ 5 w 11"/>
                <a:gd name="T25" fmla="*/ 9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" h="10">
                  <a:moveTo>
                    <a:pt x="5" y="9"/>
                  </a:moveTo>
                  <a:cubicBezTo>
                    <a:pt x="6" y="8"/>
                    <a:pt x="6" y="8"/>
                    <a:pt x="6" y="8"/>
                  </a:cubicBezTo>
                  <a:cubicBezTo>
                    <a:pt x="6" y="8"/>
                    <a:pt x="7" y="7"/>
                    <a:pt x="7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8" y="10"/>
                    <a:pt x="11" y="7"/>
                    <a:pt x="10" y="5"/>
                  </a:cubicBezTo>
                  <a:cubicBezTo>
                    <a:pt x="10" y="5"/>
                    <a:pt x="10" y="4"/>
                    <a:pt x="9" y="4"/>
                  </a:cubicBezTo>
                  <a:cubicBezTo>
                    <a:pt x="9" y="3"/>
                    <a:pt x="8" y="3"/>
                    <a:pt x="7" y="4"/>
                  </a:cubicBezTo>
                  <a:cubicBezTo>
                    <a:pt x="7" y="3"/>
                    <a:pt x="7" y="3"/>
                    <a:pt x="6" y="2"/>
                  </a:cubicBezTo>
                  <a:cubicBezTo>
                    <a:pt x="5" y="2"/>
                    <a:pt x="4" y="2"/>
                    <a:pt x="3" y="1"/>
                  </a:cubicBezTo>
                  <a:cubicBezTo>
                    <a:pt x="2" y="0"/>
                    <a:pt x="0" y="4"/>
                    <a:pt x="1" y="5"/>
                  </a:cubicBezTo>
                  <a:cubicBezTo>
                    <a:pt x="2" y="5"/>
                    <a:pt x="3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2" y="8"/>
                    <a:pt x="4" y="10"/>
                    <a:pt x="5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5" name="Freeform 234"/>
            <p:cNvSpPr/>
            <p:nvPr/>
          </p:nvSpPr>
          <p:spPr bwMode="auto">
            <a:xfrm>
              <a:off x="3140" y="3010"/>
              <a:ext cx="22" cy="18"/>
            </a:xfrm>
            <a:custGeom>
              <a:avLst/>
              <a:gdLst>
                <a:gd name="T0" fmla="*/ 3 w 5"/>
                <a:gd name="T1" fmla="*/ 0 h 4"/>
                <a:gd name="T2" fmla="*/ 2 w 5"/>
                <a:gd name="T3" fmla="*/ 4 h 4"/>
                <a:gd name="T4" fmla="*/ 3 w 5"/>
                <a:gd name="T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4">
                  <a:moveTo>
                    <a:pt x="3" y="0"/>
                  </a:moveTo>
                  <a:cubicBezTo>
                    <a:pt x="1" y="0"/>
                    <a:pt x="0" y="4"/>
                    <a:pt x="2" y="4"/>
                  </a:cubicBezTo>
                  <a:cubicBezTo>
                    <a:pt x="4" y="4"/>
                    <a:pt x="5" y="0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6" name="Freeform 235"/>
            <p:cNvSpPr/>
            <p:nvPr/>
          </p:nvSpPr>
          <p:spPr bwMode="auto">
            <a:xfrm>
              <a:off x="3106" y="2890"/>
              <a:ext cx="21" cy="17"/>
            </a:xfrm>
            <a:custGeom>
              <a:avLst/>
              <a:gdLst>
                <a:gd name="T0" fmla="*/ 2 w 5"/>
                <a:gd name="T1" fmla="*/ 4 h 4"/>
                <a:gd name="T2" fmla="*/ 3 w 5"/>
                <a:gd name="T3" fmla="*/ 0 h 4"/>
                <a:gd name="T4" fmla="*/ 2 w 5"/>
                <a:gd name="T5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4">
                  <a:moveTo>
                    <a:pt x="2" y="4"/>
                  </a:moveTo>
                  <a:cubicBezTo>
                    <a:pt x="4" y="4"/>
                    <a:pt x="5" y="0"/>
                    <a:pt x="3" y="0"/>
                  </a:cubicBezTo>
                  <a:cubicBezTo>
                    <a:pt x="1" y="0"/>
                    <a:pt x="0" y="4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7" name="Freeform 236"/>
            <p:cNvSpPr/>
            <p:nvPr/>
          </p:nvSpPr>
          <p:spPr bwMode="auto">
            <a:xfrm>
              <a:off x="3106" y="2959"/>
              <a:ext cx="26" cy="17"/>
            </a:xfrm>
            <a:custGeom>
              <a:avLst/>
              <a:gdLst>
                <a:gd name="T0" fmla="*/ 3 w 6"/>
                <a:gd name="T1" fmla="*/ 0 h 4"/>
                <a:gd name="T2" fmla="*/ 3 w 6"/>
                <a:gd name="T3" fmla="*/ 4 h 4"/>
                <a:gd name="T4" fmla="*/ 3 w 6"/>
                <a:gd name="T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4">
                  <a:moveTo>
                    <a:pt x="3" y="0"/>
                  </a:moveTo>
                  <a:cubicBezTo>
                    <a:pt x="1" y="0"/>
                    <a:pt x="0" y="4"/>
                    <a:pt x="3" y="4"/>
                  </a:cubicBezTo>
                  <a:cubicBezTo>
                    <a:pt x="4" y="4"/>
                    <a:pt x="6" y="0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8" name="Freeform 237"/>
            <p:cNvSpPr/>
            <p:nvPr/>
          </p:nvSpPr>
          <p:spPr bwMode="auto">
            <a:xfrm>
              <a:off x="3140" y="2937"/>
              <a:ext cx="26" cy="17"/>
            </a:xfrm>
            <a:custGeom>
              <a:avLst/>
              <a:gdLst>
                <a:gd name="T0" fmla="*/ 3 w 6"/>
                <a:gd name="T1" fmla="*/ 4 h 4"/>
                <a:gd name="T2" fmla="*/ 3 w 6"/>
                <a:gd name="T3" fmla="*/ 0 h 4"/>
                <a:gd name="T4" fmla="*/ 3 w 6"/>
                <a:gd name="T5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4">
                  <a:moveTo>
                    <a:pt x="3" y="4"/>
                  </a:moveTo>
                  <a:cubicBezTo>
                    <a:pt x="5" y="4"/>
                    <a:pt x="6" y="0"/>
                    <a:pt x="3" y="0"/>
                  </a:cubicBezTo>
                  <a:cubicBezTo>
                    <a:pt x="2" y="0"/>
                    <a:pt x="0" y="4"/>
                    <a:pt x="3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9" name="Freeform 238"/>
            <p:cNvSpPr/>
            <p:nvPr/>
          </p:nvSpPr>
          <p:spPr bwMode="auto">
            <a:xfrm>
              <a:off x="3284" y="3036"/>
              <a:ext cx="48" cy="35"/>
            </a:xfrm>
            <a:custGeom>
              <a:avLst/>
              <a:gdLst>
                <a:gd name="T0" fmla="*/ 10 w 11"/>
                <a:gd name="T1" fmla="*/ 5 h 8"/>
                <a:gd name="T2" fmla="*/ 10 w 11"/>
                <a:gd name="T3" fmla="*/ 4 h 8"/>
                <a:gd name="T4" fmla="*/ 9 w 11"/>
                <a:gd name="T5" fmla="*/ 2 h 8"/>
                <a:gd name="T6" fmla="*/ 7 w 11"/>
                <a:gd name="T7" fmla="*/ 2 h 8"/>
                <a:gd name="T8" fmla="*/ 6 w 11"/>
                <a:gd name="T9" fmla="*/ 2 h 8"/>
                <a:gd name="T10" fmla="*/ 5 w 11"/>
                <a:gd name="T11" fmla="*/ 3 h 8"/>
                <a:gd name="T12" fmla="*/ 4 w 11"/>
                <a:gd name="T13" fmla="*/ 2 h 8"/>
                <a:gd name="T14" fmla="*/ 4 w 11"/>
                <a:gd name="T15" fmla="*/ 2 h 8"/>
                <a:gd name="T16" fmla="*/ 2 w 11"/>
                <a:gd name="T17" fmla="*/ 5 h 8"/>
                <a:gd name="T18" fmla="*/ 2 w 11"/>
                <a:gd name="T19" fmla="*/ 6 h 8"/>
                <a:gd name="T20" fmla="*/ 4 w 11"/>
                <a:gd name="T21" fmla="*/ 5 h 8"/>
                <a:gd name="T22" fmla="*/ 5 w 11"/>
                <a:gd name="T23" fmla="*/ 6 h 8"/>
                <a:gd name="T24" fmla="*/ 6 w 11"/>
                <a:gd name="T25" fmla="*/ 6 h 8"/>
                <a:gd name="T26" fmla="*/ 7 w 11"/>
                <a:gd name="T27" fmla="*/ 6 h 8"/>
                <a:gd name="T28" fmla="*/ 7 w 11"/>
                <a:gd name="T29" fmla="*/ 6 h 8"/>
                <a:gd name="T30" fmla="*/ 10 w 11"/>
                <a:gd name="T3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1" h="8">
                  <a:moveTo>
                    <a:pt x="10" y="5"/>
                  </a:moveTo>
                  <a:cubicBezTo>
                    <a:pt x="10" y="5"/>
                    <a:pt x="10" y="4"/>
                    <a:pt x="10" y="4"/>
                  </a:cubicBezTo>
                  <a:cubicBezTo>
                    <a:pt x="11" y="3"/>
                    <a:pt x="11" y="2"/>
                    <a:pt x="9" y="2"/>
                  </a:cubicBezTo>
                  <a:cubicBezTo>
                    <a:pt x="9" y="2"/>
                    <a:pt x="8" y="2"/>
                    <a:pt x="7" y="2"/>
                  </a:cubicBezTo>
                  <a:cubicBezTo>
                    <a:pt x="7" y="2"/>
                    <a:pt x="6" y="2"/>
                    <a:pt x="6" y="2"/>
                  </a:cubicBezTo>
                  <a:cubicBezTo>
                    <a:pt x="6" y="2"/>
                    <a:pt x="5" y="2"/>
                    <a:pt x="5" y="3"/>
                  </a:cubicBezTo>
                  <a:cubicBezTo>
                    <a:pt x="5" y="3"/>
                    <a:pt x="5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0"/>
                    <a:pt x="0" y="4"/>
                    <a:pt x="2" y="5"/>
                  </a:cubicBezTo>
                  <a:cubicBezTo>
                    <a:pt x="2" y="5"/>
                    <a:pt x="2" y="5"/>
                    <a:pt x="2" y="6"/>
                  </a:cubicBezTo>
                  <a:cubicBezTo>
                    <a:pt x="3" y="6"/>
                    <a:pt x="4" y="6"/>
                    <a:pt x="4" y="5"/>
                  </a:cubicBezTo>
                  <a:cubicBezTo>
                    <a:pt x="4" y="5"/>
                    <a:pt x="5" y="6"/>
                    <a:pt x="5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7" y="6"/>
                    <a:pt x="7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8"/>
                    <a:pt x="10" y="7"/>
                    <a:pt x="10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0" name="Freeform 239"/>
            <p:cNvSpPr/>
            <p:nvPr/>
          </p:nvSpPr>
          <p:spPr bwMode="auto">
            <a:xfrm>
              <a:off x="3375" y="3045"/>
              <a:ext cx="22" cy="26"/>
            </a:xfrm>
            <a:custGeom>
              <a:avLst/>
              <a:gdLst>
                <a:gd name="T0" fmla="*/ 2 w 5"/>
                <a:gd name="T1" fmla="*/ 2 h 6"/>
                <a:gd name="T2" fmla="*/ 1 w 5"/>
                <a:gd name="T3" fmla="*/ 2 h 6"/>
                <a:gd name="T4" fmla="*/ 3 w 5"/>
                <a:gd name="T5" fmla="*/ 5 h 6"/>
                <a:gd name="T6" fmla="*/ 3 w 5"/>
                <a:gd name="T7" fmla="*/ 4 h 6"/>
                <a:gd name="T8" fmla="*/ 2 w 5"/>
                <a:gd name="T9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6">
                  <a:moveTo>
                    <a:pt x="2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0" y="4"/>
                    <a:pt x="1" y="6"/>
                    <a:pt x="3" y="5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5" y="3"/>
                    <a:pt x="4" y="0"/>
                    <a:pt x="2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1" name="Freeform 240"/>
            <p:cNvSpPr/>
            <p:nvPr/>
          </p:nvSpPr>
          <p:spPr bwMode="auto">
            <a:xfrm>
              <a:off x="3262" y="3010"/>
              <a:ext cx="17" cy="35"/>
            </a:xfrm>
            <a:custGeom>
              <a:avLst/>
              <a:gdLst>
                <a:gd name="T0" fmla="*/ 1 w 4"/>
                <a:gd name="T1" fmla="*/ 3 h 8"/>
                <a:gd name="T2" fmla="*/ 1 w 4"/>
                <a:gd name="T3" fmla="*/ 4 h 8"/>
                <a:gd name="T4" fmla="*/ 0 w 4"/>
                <a:gd name="T5" fmla="*/ 5 h 8"/>
                <a:gd name="T6" fmla="*/ 0 w 4"/>
                <a:gd name="T7" fmla="*/ 5 h 8"/>
                <a:gd name="T8" fmla="*/ 0 w 4"/>
                <a:gd name="T9" fmla="*/ 6 h 8"/>
                <a:gd name="T10" fmla="*/ 4 w 4"/>
                <a:gd name="T11" fmla="*/ 5 h 8"/>
                <a:gd name="T12" fmla="*/ 4 w 4"/>
                <a:gd name="T13" fmla="*/ 4 h 8"/>
                <a:gd name="T14" fmla="*/ 4 w 4"/>
                <a:gd name="T15" fmla="*/ 4 h 8"/>
                <a:gd name="T16" fmla="*/ 4 w 4"/>
                <a:gd name="T17" fmla="*/ 3 h 8"/>
                <a:gd name="T18" fmla="*/ 4 w 4"/>
                <a:gd name="T19" fmla="*/ 2 h 8"/>
                <a:gd name="T20" fmla="*/ 1 w 4"/>
                <a:gd name="T21" fmla="*/ 3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" h="8">
                  <a:moveTo>
                    <a:pt x="1" y="3"/>
                  </a:moveTo>
                  <a:cubicBezTo>
                    <a:pt x="1" y="3"/>
                    <a:pt x="1" y="3"/>
                    <a:pt x="1" y="4"/>
                  </a:cubicBezTo>
                  <a:cubicBezTo>
                    <a:pt x="1" y="4"/>
                    <a:pt x="0" y="4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6"/>
                  </a:cubicBezTo>
                  <a:cubicBezTo>
                    <a:pt x="0" y="8"/>
                    <a:pt x="4" y="6"/>
                    <a:pt x="4" y="5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0"/>
                    <a:pt x="1" y="1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3" name="Freeform 241"/>
            <p:cNvSpPr/>
            <p:nvPr/>
          </p:nvSpPr>
          <p:spPr bwMode="auto">
            <a:xfrm>
              <a:off x="3214" y="3006"/>
              <a:ext cx="48" cy="35"/>
            </a:xfrm>
            <a:custGeom>
              <a:avLst/>
              <a:gdLst>
                <a:gd name="T0" fmla="*/ 10 w 11"/>
                <a:gd name="T1" fmla="*/ 7 h 8"/>
                <a:gd name="T2" fmla="*/ 10 w 11"/>
                <a:gd name="T3" fmla="*/ 5 h 8"/>
                <a:gd name="T4" fmla="*/ 8 w 11"/>
                <a:gd name="T5" fmla="*/ 4 h 8"/>
                <a:gd name="T6" fmla="*/ 8 w 11"/>
                <a:gd name="T7" fmla="*/ 2 h 8"/>
                <a:gd name="T8" fmla="*/ 6 w 11"/>
                <a:gd name="T9" fmla="*/ 0 h 8"/>
                <a:gd name="T10" fmla="*/ 5 w 11"/>
                <a:gd name="T11" fmla="*/ 4 h 8"/>
                <a:gd name="T12" fmla="*/ 5 w 11"/>
                <a:gd name="T13" fmla="*/ 4 h 8"/>
                <a:gd name="T14" fmla="*/ 3 w 11"/>
                <a:gd name="T15" fmla="*/ 4 h 8"/>
                <a:gd name="T16" fmla="*/ 3 w 11"/>
                <a:gd name="T17" fmla="*/ 7 h 8"/>
                <a:gd name="T18" fmla="*/ 3 w 11"/>
                <a:gd name="T19" fmla="*/ 7 h 8"/>
                <a:gd name="T20" fmla="*/ 5 w 11"/>
                <a:gd name="T21" fmla="*/ 7 h 8"/>
                <a:gd name="T22" fmla="*/ 6 w 11"/>
                <a:gd name="T23" fmla="*/ 7 h 8"/>
                <a:gd name="T24" fmla="*/ 6 w 11"/>
                <a:gd name="T25" fmla="*/ 7 h 8"/>
                <a:gd name="T26" fmla="*/ 7 w 11"/>
                <a:gd name="T27" fmla="*/ 8 h 8"/>
                <a:gd name="T28" fmla="*/ 8 w 11"/>
                <a:gd name="T29" fmla="*/ 8 h 8"/>
                <a:gd name="T30" fmla="*/ 10 w 11"/>
                <a:gd name="T31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1" h="8">
                  <a:moveTo>
                    <a:pt x="10" y="7"/>
                  </a:moveTo>
                  <a:cubicBezTo>
                    <a:pt x="11" y="6"/>
                    <a:pt x="11" y="5"/>
                    <a:pt x="10" y="5"/>
                  </a:cubicBezTo>
                  <a:cubicBezTo>
                    <a:pt x="9" y="5"/>
                    <a:pt x="9" y="4"/>
                    <a:pt x="8" y="4"/>
                  </a:cubicBezTo>
                  <a:cubicBezTo>
                    <a:pt x="8" y="3"/>
                    <a:pt x="9" y="2"/>
                    <a:pt x="8" y="2"/>
                  </a:cubicBezTo>
                  <a:cubicBezTo>
                    <a:pt x="8" y="1"/>
                    <a:pt x="7" y="0"/>
                    <a:pt x="6" y="0"/>
                  </a:cubicBezTo>
                  <a:cubicBezTo>
                    <a:pt x="5" y="0"/>
                    <a:pt x="4" y="3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4" y="4"/>
                    <a:pt x="4" y="4"/>
                    <a:pt x="3" y="4"/>
                  </a:cubicBezTo>
                  <a:cubicBezTo>
                    <a:pt x="1" y="4"/>
                    <a:pt x="0" y="7"/>
                    <a:pt x="3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8"/>
                    <a:pt x="4" y="8"/>
                    <a:pt x="5" y="7"/>
                  </a:cubicBezTo>
                  <a:cubicBezTo>
                    <a:pt x="5" y="7"/>
                    <a:pt x="6" y="8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8"/>
                    <a:pt x="7" y="8"/>
                    <a:pt x="7" y="8"/>
                  </a:cubicBezTo>
                  <a:cubicBezTo>
                    <a:pt x="7" y="8"/>
                    <a:pt x="8" y="8"/>
                    <a:pt x="8" y="8"/>
                  </a:cubicBezTo>
                  <a:cubicBezTo>
                    <a:pt x="9" y="8"/>
                    <a:pt x="10" y="8"/>
                    <a:pt x="1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0" name="Freeform 242"/>
            <p:cNvSpPr/>
            <p:nvPr/>
          </p:nvSpPr>
          <p:spPr bwMode="auto">
            <a:xfrm>
              <a:off x="3232" y="2980"/>
              <a:ext cx="13" cy="30"/>
            </a:xfrm>
            <a:custGeom>
              <a:avLst/>
              <a:gdLst>
                <a:gd name="T0" fmla="*/ 3 w 3"/>
                <a:gd name="T1" fmla="*/ 3 h 7"/>
                <a:gd name="T2" fmla="*/ 3 w 3"/>
                <a:gd name="T3" fmla="*/ 3 h 7"/>
                <a:gd name="T4" fmla="*/ 0 w 3"/>
                <a:gd name="T5" fmla="*/ 4 h 7"/>
                <a:gd name="T6" fmla="*/ 0 w 3"/>
                <a:gd name="T7" fmla="*/ 4 h 7"/>
                <a:gd name="T8" fmla="*/ 3 w 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7">
                  <a:moveTo>
                    <a:pt x="3" y="3"/>
                  </a:moveTo>
                  <a:cubicBezTo>
                    <a:pt x="3" y="3"/>
                    <a:pt x="3" y="3"/>
                    <a:pt x="3" y="3"/>
                  </a:cubicBezTo>
                  <a:cubicBezTo>
                    <a:pt x="3" y="0"/>
                    <a:pt x="0" y="2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7"/>
                    <a:pt x="3" y="5"/>
                    <a:pt x="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1" name="Freeform 243"/>
            <p:cNvSpPr/>
            <p:nvPr/>
          </p:nvSpPr>
          <p:spPr bwMode="auto">
            <a:xfrm>
              <a:off x="3175" y="2984"/>
              <a:ext cx="48" cy="35"/>
            </a:xfrm>
            <a:custGeom>
              <a:avLst/>
              <a:gdLst>
                <a:gd name="T0" fmla="*/ 6 w 11"/>
                <a:gd name="T1" fmla="*/ 6 h 8"/>
                <a:gd name="T2" fmla="*/ 7 w 11"/>
                <a:gd name="T3" fmla="*/ 6 h 8"/>
                <a:gd name="T4" fmla="*/ 9 w 11"/>
                <a:gd name="T5" fmla="*/ 3 h 8"/>
                <a:gd name="T6" fmla="*/ 7 w 11"/>
                <a:gd name="T7" fmla="*/ 2 h 8"/>
                <a:gd name="T8" fmla="*/ 6 w 11"/>
                <a:gd name="T9" fmla="*/ 3 h 8"/>
                <a:gd name="T10" fmla="*/ 6 w 11"/>
                <a:gd name="T11" fmla="*/ 2 h 8"/>
                <a:gd name="T12" fmla="*/ 6 w 11"/>
                <a:gd name="T13" fmla="*/ 2 h 8"/>
                <a:gd name="T14" fmla="*/ 5 w 11"/>
                <a:gd name="T15" fmla="*/ 1 h 8"/>
                <a:gd name="T16" fmla="*/ 3 w 11"/>
                <a:gd name="T17" fmla="*/ 0 h 8"/>
                <a:gd name="T18" fmla="*/ 1 w 11"/>
                <a:gd name="T19" fmla="*/ 1 h 8"/>
                <a:gd name="T20" fmla="*/ 2 w 11"/>
                <a:gd name="T21" fmla="*/ 4 h 8"/>
                <a:gd name="T22" fmla="*/ 3 w 11"/>
                <a:gd name="T23" fmla="*/ 5 h 8"/>
                <a:gd name="T24" fmla="*/ 3 w 11"/>
                <a:gd name="T25" fmla="*/ 5 h 8"/>
                <a:gd name="T26" fmla="*/ 4 w 11"/>
                <a:gd name="T27" fmla="*/ 5 h 8"/>
                <a:gd name="T28" fmla="*/ 4 w 11"/>
                <a:gd name="T29" fmla="*/ 5 h 8"/>
                <a:gd name="T30" fmla="*/ 5 w 11"/>
                <a:gd name="T31" fmla="*/ 5 h 8"/>
                <a:gd name="T32" fmla="*/ 5 w 11"/>
                <a:gd name="T33" fmla="*/ 4 h 8"/>
                <a:gd name="T34" fmla="*/ 6 w 11"/>
                <a:gd name="T35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" h="8">
                  <a:moveTo>
                    <a:pt x="6" y="6"/>
                  </a:moveTo>
                  <a:cubicBezTo>
                    <a:pt x="6" y="6"/>
                    <a:pt x="7" y="6"/>
                    <a:pt x="7" y="6"/>
                  </a:cubicBezTo>
                  <a:cubicBezTo>
                    <a:pt x="9" y="8"/>
                    <a:pt x="11" y="4"/>
                    <a:pt x="9" y="3"/>
                  </a:cubicBezTo>
                  <a:cubicBezTo>
                    <a:pt x="8" y="3"/>
                    <a:pt x="8" y="3"/>
                    <a:pt x="7" y="2"/>
                  </a:cubicBezTo>
                  <a:cubicBezTo>
                    <a:pt x="7" y="2"/>
                    <a:pt x="6" y="3"/>
                    <a:pt x="6" y="3"/>
                  </a:cubicBezTo>
                  <a:cubicBezTo>
                    <a:pt x="6" y="3"/>
                    <a:pt x="6" y="2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2"/>
                    <a:pt x="6" y="1"/>
                    <a:pt x="5" y="1"/>
                  </a:cubicBezTo>
                  <a:cubicBezTo>
                    <a:pt x="5" y="0"/>
                    <a:pt x="4" y="0"/>
                    <a:pt x="3" y="0"/>
                  </a:cubicBezTo>
                  <a:cubicBezTo>
                    <a:pt x="3" y="0"/>
                    <a:pt x="2" y="0"/>
                    <a:pt x="1" y="1"/>
                  </a:cubicBezTo>
                  <a:cubicBezTo>
                    <a:pt x="0" y="2"/>
                    <a:pt x="1" y="5"/>
                    <a:pt x="2" y="4"/>
                  </a:cubicBezTo>
                  <a:cubicBezTo>
                    <a:pt x="2" y="4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5"/>
                    <a:pt x="5" y="4"/>
                    <a:pt x="5" y="4"/>
                  </a:cubicBezTo>
                  <a:cubicBezTo>
                    <a:pt x="5" y="5"/>
                    <a:pt x="5" y="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2" name="Freeform 244"/>
            <p:cNvSpPr/>
            <p:nvPr/>
          </p:nvSpPr>
          <p:spPr bwMode="auto">
            <a:xfrm>
              <a:off x="3297" y="3023"/>
              <a:ext cx="22" cy="18"/>
            </a:xfrm>
            <a:custGeom>
              <a:avLst/>
              <a:gdLst>
                <a:gd name="T0" fmla="*/ 2 w 5"/>
                <a:gd name="T1" fmla="*/ 4 h 4"/>
                <a:gd name="T2" fmla="*/ 3 w 5"/>
                <a:gd name="T3" fmla="*/ 0 h 4"/>
                <a:gd name="T4" fmla="*/ 2 w 5"/>
                <a:gd name="T5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4">
                  <a:moveTo>
                    <a:pt x="2" y="4"/>
                  </a:moveTo>
                  <a:cubicBezTo>
                    <a:pt x="4" y="4"/>
                    <a:pt x="5" y="0"/>
                    <a:pt x="3" y="0"/>
                  </a:cubicBezTo>
                  <a:cubicBezTo>
                    <a:pt x="1" y="0"/>
                    <a:pt x="0" y="4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3" name="Freeform 245"/>
            <p:cNvSpPr/>
            <p:nvPr/>
          </p:nvSpPr>
          <p:spPr bwMode="auto">
            <a:xfrm>
              <a:off x="3418" y="3019"/>
              <a:ext cx="27" cy="30"/>
            </a:xfrm>
            <a:custGeom>
              <a:avLst/>
              <a:gdLst>
                <a:gd name="T0" fmla="*/ 4 w 6"/>
                <a:gd name="T1" fmla="*/ 0 h 7"/>
                <a:gd name="T2" fmla="*/ 3 w 6"/>
                <a:gd name="T3" fmla="*/ 0 h 7"/>
                <a:gd name="T4" fmla="*/ 3 w 6"/>
                <a:gd name="T5" fmla="*/ 3 h 7"/>
                <a:gd name="T6" fmla="*/ 3 w 6"/>
                <a:gd name="T7" fmla="*/ 3 h 7"/>
                <a:gd name="T8" fmla="*/ 3 w 6"/>
                <a:gd name="T9" fmla="*/ 7 h 7"/>
                <a:gd name="T10" fmla="*/ 4 w 6"/>
                <a:gd name="T11" fmla="*/ 3 h 7"/>
                <a:gd name="T12" fmla="*/ 4 w 6"/>
                <a:gd name="T13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7">
                  <a:moveTo>
                    <a:pt x="4" y="0"/>
                  </a:moveTo>
                  <a:cubicBezTo>
                    <a:pt x="4" y="0"/>
                    <a:pt x="4" y="0"/>
                    <a:pt x="3" y="0"/>
                  </a:cubicBezTo>
                  <a:cubicBezTo>
                    <a:pt x="2" y="0"/>
                    <a:pt x="0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2" y="4"/>
                    <a:pt x="1" y="7"/>
                    <a:pt x="3" y="7"/>
                  </a:cubicBezTo>
                  <a:cubicBezTo>
                    <a:pt x="5" y="7"/>
                    <a:pt x="6" y="3"/>
                    <a:pt x="4" y="3"/>
                  </a:cubicBezTo>
                  <a:cubicBezTo>
                    <a:pt x="5" y="2"/>
                    <a:pt x="6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4" name="Freeform 246"/>
            <p:cNvSpPr/>
            <p:nvPr/>
          </p:nvSpPr>
          <p:spPr bwMode="auto">
            <a:xfrm>
              <a:off x="3436" y="2976"/>
              <a:ext cx="39" cy="34"/>
            </a:xfrm>
            <a:custGeom>
              <a:avLst/>
              <a:gdLst>
                <a:gd name="T0" fmla="*/ 5 w 9"/>
                <a:gd name="T1" fmla="*/ 6 h 8"/>
                <a:gd name="T2" fmla="*/ 6 w 9"/>
                <a:gd name="T3" fmla="*/ 2 h 8"/>
                <a:gd name="T4" fmla="*/ 4 w 9"/>
                <a:gd name="T5" fmla="*/ 5 h 8"/>
                <a:gd name="T6" fmla="*/ 3 w 9"/>
                <a:gd name="T7" fmla="*/ 4 h 8"/>
                <a:gd name="T8" fmla="*/ 3 w 9"/>
                <a:gd name="T9" fmla="*/ 5 h 8"/>
                <a:gd name="T10" fmla="*/ 3 w 9"/>
                <a:gd name="T11" fmla="*/ 4 h 8"/>
                <a:gd name="T12" fmla="*/ 4 w 9"/>
                <a:gd name="T13" fmla="*/ 0 h 8"/>
                <a:gd name="T14" fmla="*/ 0 w 9"/>
                <a:gd name="T15" fmla="*/ 4 h 8"/>
                <a:gd name="T16" fmla="*/ 2 w 9"/>
                <a:gd name="T17" fmla="*/ 5 h 8"/>
                <a:gd name="T18" fmla="*/ 3 w 9"/>
                <a:gd name="T19" fmla="*/ 8 h 8"/>
                <a:gd name="T20" fmla="*/ 5 w 9"/>
                <a:gd name="T21" fmla="*/ 5 h 8"/>
                <a:gd name="T22" fmla="*/ 5 w 9"/>
                <a:gd name="T23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" h="8">
                  <a:moveTo>
                    <a:pt x="5" y="6"/>
                  </a:moveTo>
                  <a:cubicBezTo>
                    <a:pt x="7" y="6"/>
                    <a:pt x="9" y="2"/>
                    <a:pt x="6" y="2"/>
                  </a:cubicBezTo>
                  <a:cubicBezTo>
                    <a:pt x="5" y="2"/>
                    <a:pt x="4" y="4"/>
                    <a:pt x="4" y="5"/>
                  </a:cubicBezTo>
                  <a:cubicBezTo>
                    <a:pt x="4" y="5"/>
                    <a:pt x="4" y="4"/>
                    <a:pt x="3" y="4"/>
                  </a:cubicBezTo>
                  <a:cubicBezTo>
                    <a:pt x="3" y="4"/>
                    <a:pt x="3" y="5"/>
                    <a:pt x="3" y="5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5" y="3"/>
                    <a:pt x="6" y="0"/>
                    <a:pt x="4" y="0"/>
                  </a:cubicBezTo>
                  <a:cubicBezTo>
                    <a:pt x="2" y="0"/>
                    <a:pt x="1" y="2"/>
                    <a:pt x="0" y="4"/>
                  </a:cubicBezTo>
                  <a:cubicBezTo>
                    <a:pt x="0" y="5"/>
                    <a:pt x="1" y="5"/>
                    <a:pt x="2" y="5"/>
                  </a:cubicBezTo>
                  <a:cubicBezTo>
                    <a:pt x="1" y="6"/>
                    <a:pt x="1" y="8"/>
                    <a:pt x="3" y="8"/>
                  </a:cubicBezTo>
                  <a:cubicBezTo>
                    <a:pt x="4" y="8"/>
                    <a:pt x="5" y="6"/>
                    <a:pt x="5" y="5"/>
                  </a:cubicBezTo>
                  <a:cubicBezTo>
                    <a:pt x="5" y="6"/>
                    <a:pt x="5" y="6"/>
                    <a:pt x="5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5" name="Freeform 247"/>
            <p:cNvSpPr/>
            <p:nvPr/>
          </p:nvSpPr>
          <p:spPr bwMode="auto">
            <a:xfrm>
              <a:off x="3475" y="2950"/>
              <a:ext cx="48" cy="30"/>
            </a:xfrm>
            <a:custGeom>
              <a:avLst/>
              <a:gdLst>
                <a:gd name="T0" fmla="*/ 3 w 11"/>
                <a:gd name="T1" fmla="*/ 7 h 7"/>
                <a:gd name="T2" fmla="*/ 5 w 11"/>
                <a:gd name="T3" fmla="*/ 5 h 7"/>
                <a:gd name="T4" fmla="*/ 5 w 11"/>
                <a:gd name="T5" fmla="*/ 5 h 7"/>
                <a:gd name="T6" fmla="*/ 7 w 11"/>
                <a:gd name="T7" fmla="*/ 5 h 7"/>
                <a:gd name="T8" fmla="*/ 9 w 11"/>
                <a:gd name="T9" fmla="*/ 2 h 7"/>
                <a:gd name="T10" fmla="*/ 8 w 11"/>
                <a:gd name="T11" fmla="*/ 2 h 7"/>
                <a:gd name="T12" fmla="*/ 7 w 11"/>
                <a:gd name="T13" fmla="*/ 0 h 7"/>
                <a:gd name="T14" fmla="*/ 4 w 11"/>
                <a:gd name="T15" fmla="*/ 3 h 7"/>
                <a:gd name="T16" fmla="*/ 4 w 11"/>
                <a:gd name="T17" fmla="*/ 3 h 7"/>
                <a:gd name="T18" fmla="*/ 3 w 11"/>
                <a:gd name="T19" fmla="*/ 3 h 7"/>
                <a:gd name="T20" fmla="*/ 3 w 11"/>
                <a:gd name="T21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" h="7">
                  <a:moveTo>
                    <a:pt x="3" y="7"/>
                  </a:moveTo>
                  <a:cubicBezTo>
                    <a:pt x="4" y="7"/>
                    <a:pt x="5" y="6"/>
                    <a:pt x="5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6" y="5"/>
                    <a:pt x="6" y="5"/>
                    <a:pt x="7" y="5"/>
                  </a:cubicBezTo>
                  <a:cubicBezTo>
                    <a:pt x="9" y="6"/>
                    <a:pt x="11" y="2"/>
                    <a:pt x="9" y="2"/>
                  </a:cubicBezTo>
                  <a:cubicBezTo>
                    <a:pt x="9" y="2"/>
                    <a:pt x="8" y="2"/>
                    <a:pt x="8" y="2"/>
                  </a:cubicBezTo>
                  <a:cubicBezTo>
                    <a:pt x="8" y="1"/>
                    <a:pt x="8" y="0"/>
                    <a:pt x="7" y="0"/>
                  </a:cubicBezTo>
                  <a:cubicBezTo>
                    <a:pt x="5" y="0"/>
                    <a:pt x="4" y="1"/>
                    <a:pt x="4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3"/>
                    <a:pt x="4" y="3"/>
                    <a:pt x="3" y="3"/>
                  </a:cubicBezTo>
                  <a:cubicBezTo>
                    <a:pt x="2" y="3"/>
                    <a:pt x="0" y="7"/>
                    <a:pt x="3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6" name="Freeform 248"/>
            <p:cNvSpPr/>
            <p:nvPr/>
          </p:nvSpPr>
          <p:spPr bwMode="auto">
            <a:xfrm>
              <a:off x="3180" y="2963"/>
              <a:ext cx="13" cy="26"/>
            </a:xfrm>
            <a:custGeom>
              <a:avLst/>
              <a:gdLst>
                <a:gd name="T0" fmla="*/ 0 w 3"/>
                <a:gd name="T1" fmla="*/ 3 h 6"/>
                <a:gd name="T2" fmla="*/ 0 w 3"/>
                <a:gd name="T3" fmla="*/ 4 h 6"/>
                <a:gd name="T4" fmla="*/ 3 w 3"/>
                <a:gd name="T5" fmla="*/ 3 h 6"/>
                <a:gd name="T6" fmla="*/ 3 w 3"/>
                <a:gd name="T7" fmla="*/ 2 h 6"/>
                <a:gd name="T8" fmla="*/ 0 w 3"/>
                <a:gd name="T9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6">
                  <a:moveTo>
                    <a:pt x="0" y="3"/>
                  </a:moveTo>
                  <a:cubicBezTo>
                    <a:pt x="0" y="3"/>
                    <a:pt x="0" y="3"/>
                    <a:pt x="0" y="4"/>
                  </a:cubicBezTo>
                  <a:cubicBezTo>
                    <a:pt x="0" y="6"/>
                    <a:pt x="3" y="4"/>
                    <a:pt x="3" y="3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0"/>
                    <a:pt x="0" y="1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7" name="Freeform 249"/>
            <p:cNvSpPr>
              <a:spLocks noEditPoints="1"/>
            </p:cNvSpPr>
            <p:nvPr/>
          </p:nvSpPr>
          <p:spPr bwMode="auto">
            <a:xfrm>
              <a:off x="3153" y="2972"/>
              <a:ext cx="22" cy="34"/>
            </a:xfrm>
            <a:custGeom>
              <a:avLst/>
              <a:gdLst>
                <a:gd name="T0" fmla="*/ 3 w 5"/>
                <a:gd name="T1" fmla="*/ 4 h 8"/>
                <a:gd name="T2" fmla="*/ 3 w 5"/>
                <a:gd name="T3" fmla="*/ 2 h 8"/>
                <a:gd name="T4" fmla="*/ 0 w 5"/>
                <a:gd name="T5" fmla="*/ 4 h 8"/>
                <a:gd name="T6" fmla="*/ 1 w 5"/>
                <a:gd name="T7" fmla="*/ 5 h 8"/>
                <a:gd name="T8" fmla="*/ 2 w 5"/>
                <a:gd name="T9" fmla="*/ 8 h 8"/>
                <a:gd name="T10" fmla="*/ 2 w 5"/>
                <a:gd name="T11" fmla="*/ 8 h 8"/>
                <a:gd name="T12" fmla="*/ 3 w 5"/>
                <a:gd name="T13" fmla="*/ 4 h 8"/>
                <a:gd name="T14" fmla="*/ 3 w 5"/>
                <a:gd name="T15" fmla="*/ 2 h 8"/>
                <a:gd name="T16" fmla="*/ 3 w 5"/>
                <a:gd name="T17" fmla="*/ 2 h 8"/>
                <a:gd name="T18" fmla="*/ 2 w 5"/>
                <a:gd name="T19" fmla="*/ 2 h 8"/>
                <a:gd name="T20" fmla="*/ 3 w 5"/>
                <a:gd name="T21" fmla="*/ 2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" h="8">
                  <a:moveTo>
                    <a:pt x="3" y="4"/>
                  </a:moveTo>
                  <a:cubicBezTo>
                    <a:pt x="4" y="3"/>
                    <a:pt x="4" y="2"/>
                    <a:pt x="3" y="2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4"/>
                    <a:pt x="0" y="5"/>
                    <a:pt x="1" y="5"/>
                  </a:cubicBezTo>
                  <a:cubicBezTo>
                    <a:pt x="0" y="6"/>
                    <a:pt x="0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4" y="8"/>
                    <a:pt x="5" y="5"/>
                    <a:pt x="3" y="4"/>
                  </a:cubicBezTo>
                  <a:close/>
                  <a:moveTo>
                    <a:pt x="3" y="2"/>
                  </a:move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2"/>
                    <a:pt x="2" y="2"/>
                  </a:cubicBezTo>
                  <a:cubicBezTo>
                    <a:pt x="2" y="2"/>
                    <a:pt x="3" y="2"/>
                    <a:pt x="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8" name="Freeform 250"/>
            <p:cNvSpPr/>
            <p:nvPr/>
          </p:nvSpPr>
          <p:spPr bwMode="auto">
            <a:xfrm>
              <a:off x="3384" y="3032"/>
              <a:ext cx="21" cy="17"/>
            </a:xfrm>
            <a:custGeom>
              <a:avLst/>
              <a:gdLst>
                <a:gd name="T0" fmla="*/ 3 w 5"/>
                <a:gd name="T1" fmla="*/ 3 h 4"/>
                <a:gd name="T2" fmla="*/ 3 w 5"/>
                <a:gd name="T3" fmla="*/ 0 h 4"/>
                <a:gd name="T4" fmla="*/ 0 w 5"/>
                <a:gd name="T5" fmla="*/ 3 h 4"/>
                <a:gd name="T6" fmla="*/ 2 w 5"/>
                <a:gd name="T7" fmla="*/ 4 h 4"/>
                <a:gd name="T8" fmla="*/ 3 w 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4">
                  <a:moveTo>
                    <a:pt x="3" y="3"/>
                  </a:moveTo>
                  <a:cubicBezTo>
                    <a:pt x="4" y="2"/>
                    <a:pt x="5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4"/>
                    <a:pt x="2" y="4"/>
                  </a:cubicBezTo>
                  <a:cubicBezTo>
                    <a:pt x="3" y="4"/>
                    <a:pt x="3" y="3"/>
                    <a:pt x="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9" name="Freeform 251"/>
            <p:cNvSpPr>
              <a:spLocks noEditPoints="1"/>
            </p:cNvSpPr>
            <p:nvPr/>
          </p:nvSpPr>
          <p:spPr bwMode="auto">
            <a:xfrm>
              <a:off x="3401" y="3015"/>
              <a:ext cx="26" cy="47"/>
            </a:xfrm>
            <a:custGeom>
              <a:avLst/>
              <a:gdLst>
                <a:gd name="T0" fmla="*/ 5 w 6"/>
                <a:gd name="T1" fmla="*/ 2 h 11"/>
                <a:gd name="T2" fmla="*/ 4 w 6"/>
                <a:gd name="T3" fmla="*/ 0 h 11"/>
                <a:gd name="T4" fmla="*/ 2 w 6"/>
                <a:gd name="T5" fmla="*/ 3 h 11"/>
                <a:gd name="T6" fmla="*/ 3 w 6"/>
                <a:gd name="T7" fmla="*/ 4 h 11"/>
                <a:gd name="T8" fmla="*/ 2 w 6"/>
                <a:gd name="T9" fmla="*/ 5 h 11"/>
                <a:gd name="T10" fmla="*/ 2 w 6"/>
                <a:gd name="T11" fmla="*/ 8 h 11"/>
                <a:gd name="T12" fmla="*/ 2 w 6"/>
                <a:gd name="T13" fmla="*/ 11 h 11"/>
                <a:gd name="T14" fmla="*/ 4 w 6"/>
                <a:gd name="T15" fmla="*/ 8 h 11"/>
                <a:gd name="T16" fmla="*/ 5 w 6"/>
                <a:gd name="T17" fmla="*/ 5 h 11"/>
                <a:gd name="T18" fmla="*/ 4 w 6"/>
                <a:gd name="T19" fmla="*/ 4 h 11"/>
                <a:gd name="T20" fmla="*/ 5 w 6"/>
                <a:gd name="T21" fmla="*/ 2 h 11"/>
                <a:gd name="T22" fmla="*/ 3 w 6"/>
                <a:gd name="T23" fmla="*/ 3 h 11"/>
                <a:gd name="T24" fmla="*/ 3 w 6"/>
                <a:gd name="T25" fmla="*/ 3 h 11"/>
                <a:gd name="T26" fmla="*/ 3 w 6"/>
                <a:gd name="T27" fmla="*/ 4 h 11"/>
                <a:gd name="T28" fmla="*/ 3 w 6"/>
                <a:gd name="T29" fmla="*/ 3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" h="11">
                  <a:moveTo>
                    <a:pt x="5" y="2"/>
                  </a:moveTo>
                  <a:cubicBezTo>
                    <a:pt x="5" y="0"/>
                    <a:pt x="5" y="0"/>
                    <a:pt x="4" y="0"/>
                  </a:cubicBezTo>
                  <a:cubicBezTo>
                    <a:pt x="2" y="0"/>
                    <a:pt x="1" y="3"/>
                    <a:pt x="2" y="3"/>
                  </a:cubicBezTo>
                  <a:cubicBezTo>
                    <a:pt x="2" y="4"/>
                    <a:pt x="3" y="4"/>
                    <a:pt x="3" y="4"/>
                  </a:cubicBezTo>
                  <a:cubicBezTo>
                    <a:pt x="3" y="4"/>
                    <a:pt x="2" y="4"/>
                    <a:pt x="2" y="5"/>
                  </a:cubicBezTo>
                  <a:cubicBezTo>
                    <a:pt x="1" y="6"/>
                    <a:pt x="0" y="8"/>
                    <a:pt x="2" y="8"/>
                  </a:cubicBezTo>
                  <a:cubicBezTo>
                    <a:pt x="1" y="9"/>
                    <a:pt x="1" y="11"/>
                    <a:pt x="2" y="11"/>
                  </a:cubicBezTo>
                  <a:cubicBezTo>
                    <a:pt x="4" y="11"/>
                    <a:pt x="5" y="9"/>
                    <a:pt x="4" y="8"/>
                  </a:cubicBezTo>
                  <a:cubicBezTo>
                    <a:pt x="5" y="7"/>
                    <a:pt x="6" y="6"/>
                    <a:pt x="5" y="5"/>
                  </a:cubicBezTo>
                  <a:cubicBezTo>
                    <a:pt x="5" y="4"/>
                    <a:pt x="5" y="4"/>
                    <a:pt x="4" y="4"/>
                  </a:cubicBezTo>
                  <a:cubicBezTo>
                    <a:pt x="5" y="3"/>
                    <a:pt x="5" y="2"/>
                    <a:pt x="5" y="2"/>
                  </a:cubicBezTo>
                  <a:close/>
                  <a:moveTo>
                    <a:pt x="3" y="3"/>
                  </a:move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3"/>
                    <a:pt x="3" y="4"/>
                  </a:cubicBezTo>
                  <a:cubicBezTo>
                    <a:pt x="3" y="3"/>
                    <a:pt x="3" y="3"/>
                    <a:pt x="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8660116" y="1025595"/>
            <a:ext cx="3200930" cy="986350"/>
            <a:chOff x="9798519" y="1230028"/>
            <a:chExt cx="2290917" cy="705934"/>
          </a:xfrm>
        </p:grpSpPr>
        <p:sp>
          <p:nvSpPr>
            <p:cNvPr id="210" name="任意多边形 209"/>
            <p:cNvSpPr/>
            <p:nvPr/>
          </p:nvSpPr>
          <p:spPr>
            <a:xfrm flipH="1">
              <a:off x="9798519" y="1230028"/>
              <a:ext cx="1574048" cy="686646"/>
            </a:xfrm>
            <a:custGeom>
              <a:avLst/>
              <a:gdLst>
                <a:gd name="connsiteX0" fmla="*/ 3108161 w 5108590"/>
                <a:gd name="connsiteY0" fmla="*/ 0 h 2871537"/>
                <a:gd name="connsiteX1" fmla="*/ 3989444 w 5108590"/>
                <a:gd name="connsiteY1" fmla="*/ 400035 h 2871537"/>
                <a:gd name="connsiteX2" fmla="*/ 4086693 w 5108590"/>
                <a:gd name="connsiteY2" fmla="*/ 563266 h 2871537"/>
                <a:gd name="connsiteX3" fmla="*/ 4131348 w 5108590"/>
                <a:gd name="connsiteY3" fmla="*/ 534900 h 2871537"/>
                <a:gd name="connsiteX4" fmla="*/ 4405156 w 5108590"/>
                <a:gd name="connsiteY4" fmla="*/ 465220 h 2871537"/>
                <a:gd name="connsiteX5" fmla="*/ 5108590 w 5108590"/>
                <a:gd name="connsiteY5" fmla="*/ 1102292 h 2871537"/>
                <a:gd name="connsiteX6" fmla="*/ 4798453 w 5108590"/>
                <a:gd name="connsiteY6" fmla="*/ 1640226 h 2871537"/>
                <a:gd name="connsiteX7" fmla="*/ 4794480 w 5108590"/>
                <a:gd name="connsiteY7" fmla="*/ 1642029 h 2871537"/>
                <a:gd name="connsiteX8" fmla="*/ 4815013 w 5108590"/>
                <a:gd name="connsiteY8" fmla="*/ 1704408 h 2871537"/>
                <a:gd name="connsiteX9" fmla="*/ 4832286 w 5108590"/>
                <a:gd name="connsiteY9" fmla="*/ 1872313 h 2871537"/>
                <a:gd name="connsiteX10" fmla="*/ 3982054 w 5108590"/>
                <a:gd name="connsiteY10" fmla="*/ 2642334 h 2871537"/>
                <a:gd name="connsiteX11" fmla="*/ 3380849 w 5108590"/>
                <a:gd name="connsiteY11" fmla="*/ 2353576 h 2871537"/>
                <a:gd name="connsiteX12" fmla="*/ 3379137 w 5108590"/>
                <a:gd name="connsiteY12" fmla="*/ 2351518 h 2871537"/>
                <a:gd name="connsiteX13" fmla="*/ 3307654 w 5108590"/>
                <a:gd name="connsiteY13" fmla="*/ 2471502 h 2871537"/>
                <a:gd name="connsiteX14" fmla="*/ 2426371 w 5108590"/>
                <a:gd name="connsiteY14" fmla="*/ 2871537 h 2871537"/>
                <a:gd name="connsiteX15" fmla="*/ 1447099 w 5108590"/>
                <a:gd name="connsiteY15" fmla="*/ 2194760 h 2871537"/>
                <a:gd name="connsiteX16" fmla="*/ 1418508 w 5108590"/>
                <a:gd name="connsiteY16" fmla="*/ 2124456 h 2871537"/>
                <a:gd name="connsiteX17" fmla="*/ 1325605 w 5108590"/>
                <a:gd name="connsiteY17" fmla="*/ 2190236 h 2871537"/>
                <a:gd name="connsiteX18" fmla="*/ 850232 w 5108590"/>
                <a:gd name="connsiteY18" fmla="*/ 2310063 h 2871537"/>
                <a:gd name="connsiteX19" fmla="*/ 0 w 5108590"/>
                <a:gd name="connsiteY19" fmla="*/ 1540042 h 2871537"/>
                <a:gd name="connsiteX20" fmla="*/ 850232 w 5108590"/>
                <a:gd name="connsiteY20" fmla="*/ 770021 h 2871537"/>
                <a:gd name="connsiteX21" fmla="*/ 1021583 w 5108590"/>
                <a:gd name="connsiteY21" fmla="*/ 783848 h 2871537"/>
                <a:gd name="connsiteX22" fmla="*/ 1029246 w 5108590"/>
                <a:gd name="connsiteY22" fmla="*/ 785791 h 2871537"/>
                <a:gd name="connsiteX23" fmla="*/ 1026695 w 5108590"/>
                <a:gd name="connsiteY23" fmla="*/ 770021 h 2871537"/>
                <a:gd name="connsiteX24" fmla="*/ 1876927 w 5108590"/>
                <a:gd name="connsiteY24" fmla="*/ 0 h 2871537"/>
                <a:gd name="connsiteX25" fmla="*/ 2478132 w 5108590"/>
                <a:gd name="connsiteY25" fmla="*/ 208922 h 2871537"/>
                <a:gd name="connsiteX26" fmla="*/ 2500065 w 5108590"/>
                <a:gd name="connsiteY26" fmla="*/ 232394 h 2871537"/>
                <a:gd name="connsiteX27" fmla="*/ 2513944 w 5108590"/>
                <a:gd name="connsiteY27" fmla="*/ 219952 h 2871537"/>
                <a:gd name="connsiteX28" fmla="*/ 3108161 w 5108590"/>
                <a:gd name="connsiteY28" fmla="*/ 0 h 2871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108590" h="2871537">
                  <a:moveTo>
                    <a:pt x="3108161" y="0"/>
                  </a:moveTo>
                  <a:cubicBezTo>
                    <a:pt x="3475013" y="0"/>
                    <a:pt x="3798453" y="146705"/>
                    <a:pt x="3989444" y="400035"/>
                  </a:cubicBezTo>
                  <a:lnTo>
                    <a:pt x="4086693" y="563266"/>
                  </a:lnTo>
                  <a:lnTo>
                    <a:pt x="4131348" y="534900"/>
                  </a:lnTo>
                  <a:cubicBezTo>
                    <a:pt x="4215506" y="491765"/>
                    <a:pt x="4308032" y="465220"/>
                    <a:pt x="4405156" y="465220"/>
                  </a:cubicBezTo>
                  <a:cubicBezTo>
                    <a:pt x="4793652" y="465220"/>
                    <a:pt x="5108590" y="713796"/>
                    <a:pt x="5108590" y="1102292"/>
                  </a:cubicBezTo>
                  <a:cubicBezTo>
                    <a:pt x="5108590" y="1345102"/>
                    <a:pt x="4985568" y="1533256"/>
                    <a:pt x="4798453" y="1640226"/>
                  </a:cubicBezTo>
                  <a:lnTo>
                    <a:pt x="4794480" y="1642029"/>
                  </a:lnTo>
                  <a:lnTo>
                    <a:pt x="4815013" y="1704408"/>
                  </a:lnTo>
                  <a:cubicBezTo>
                    <a:pt x="4826338" y="1757563"/>
                    <a:pt x="4832286" y="1813617"/>
                    <a:pt x="4832286" y="1872313"/>
                  </a:cubicBezTo>
                  <a:cubicBezTo>
                    <a:pt x="4832286" y="2341883"/>
                    <a:pt x="4451624" y="2642334"/>
                    <a:pt x="3982054" y="2642334"/>
                  </a:cubicBezTo>
                  <a:cubicBezTo>
                    <a:pt x="3747269" y="2642334"/>
                    <a:pt x="3534711" y="2513997"/>
                    <a:pt x="3380849" y="2353576"/>
                  </a:cubicBezTo>
                  <a:lnTo>
                    <a:pt x="3379137" y="2351518"/>
                  </a:lnTo>
                  <a:lnTo>
                    <a:pt x="3307654" y="2471502"/>
                  </a:lnTo>
                  <a:cubicBezTo>
                    <a:pt x="3116662" y="2724832"/>
                    <a:pt x="2793223" y="2871537"/>
                    <a:pt x="2426371" y="2871537"/>
                  </a:cubicBezTo>
                  <a:cubicBezTo>
                    <a:pt x="1986149" y="2871537"/>
                    <a:pt x="1608440" y="2510590"/>
                    <a:pt x="1447099" y="2194760"/>
                  </a:cubicBezTo>
                  <a:lnTo>
                    <a:pt x="1418508" y="2124456"/>
                  </a:lnTo>
                  <a:lnTo>
                    <a:pt x="1325605" y="2190236"/>
                  </a:lnTo>
                  <a:cubicBezTo>
                    <a:pt x="1189907" y="2267812"/>
                    <a:pt x="1026321" y="2310063"/>
                    <a:pt x="850232" y="2310063"/>
                  </a:cubicBezTo>
                  <a:cubicBezTo>
                    <a:pt x="380662" y="2310063"/>
                    <a:pt x="0" y="1796716"/>
                    <a:pt x="0" y="1540042"/>
                  </a:cubicBezTo>
                  <a:cubicBezTo>
                    <a:pt x="0" y="1283368"/>
                    <a:pt x="380662" y="770021"/>
                    <a:pt x="850232" y="770021"/>
                  </a:cubicBezTo>
                  <a:cubicBezTo>
                    <a:pt x="908928" y="770021"/>
                    <a:pt x="966235" y="774716"/>
                    <a:pt x="1021583" y="783848"/>
                  </a:cubicBezTo>
                  <a:lnTo>
                    <a:pt x="1029246" y="785791"/>
                  </a:lnTo>
                  <a:lnTo>
                    <a:pt x="1026695" y="770021"/>
                  </a:lnTo>
                  <a:cubicBezTo>
                    <a:pt x="1026695" y="513347"/>
                    <a:pt x="1407357" y="0"/>
                    <a:pt x="1876927" y="0"/>
                  </a:cubicBezTo>
                  <a:cubicBezTo>
                    <a:pt x="2111712" y="0"/>
                    <a:pt x="2324270" y="75113"/>
                    <a:pt x="2478132" y="208922"/>
                  </a:cubicBezTo>
                  <a:lnTo>
                    <a:pt x="2500065" y="232394"/>
                  </a:lnTo>
                  <a:lnTo>
                    <a:pt x="2513944" y="219952"/>
                  </a:lnTo>
                  <a:cubicBezTo>
                    <a:pt x="2683567" y="90237"/>
                    <a:pt x="2888050" y="0"/>
                    <a:pt x="3108161" y="0"/>
                  </a:cubicBezTo>
                  <a:close/>
                </a:path>
              </a:pathLst>
            </a:custGeom>
            <a:noFill/>
            <a:ln w="25400">
              <a:solidFill>
                <a:srgbClr val="76AAD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11" name="任意多边形 210"/>
            <p:cNvSpPr/>
            <p:nvPr/>
          </p:nvSpPr>
          <p:spPr>
            <a:xfrm>
              <a:off x="10887505" y="1383658"/>
              <a:ext cx="1201931" cy="552304"/>
            </a:xfrm>
            <a:custGeom>
              <a:avLst/>
              <a:gdLst>
                <a:gd name="connsiteX0" fmla="*/ 3108161 w 5108590"/>
                <a:gd name="connsiteY0" fmla="*/ 0 h 2871537"/>
                <a:gd name="connsiteX1" fmla="*/ 3989444 w 5108590"/>
                <a:gd name="connsiteY1" fmla="*/ 400035 h 2871537"/>
                <a:gd name="connsiteX2" fmla="*/ 4086693 w 5108590"/>
                <a:gd name="connsiteY2" fmla="*/ 563266 h 2871537"/>
                <a:gd name="connsiteX3" fmla="*/ 4131348 w 5108590"/>
                <a:gd name="connsiteY3" fmla="*/ 534900 h 2871537"/>
                <a:gd name="connsiteX4" fmla="*/ 4405156 w 5108590"/>
                <a:gd name="connsiteY4" fmla="*/ 465220 h 2871537"/>
                <a:gd name="connsiteX5" fmla="*/ 5108590 w 5108590"/>
                <a:gd name="connsiteY5" fmla="*/ 1102292 h 2871537"/>
                <a:gd name="connsiteX6" fmla="*/ 4798453 w 5108590"/>
                <a:gd name="connsiteY6" fmla="*/ 1640226 h 2871537"/>
                <a:gd name="connsiteX7" fmla="*/ 4794480 w 5108590"/>
                <a:gd name="connsiteY7" fmla="*/ 1642029 h 2871537"/>
                <a:gd name="connsiteX8" fmla="*/ 4815013 w 5108590"/>
                <a:gd name="connsiteY8" fmla="*/ 1704408 h 2871537"/>
                <a:gd name="connsiteX9" fmla="*/ 4832286 w 5108590"/>
                <a:gd name="connsiteY9" fmla="*/ 1872313 h 2871537"/>
                <a:gd name="connsiteX10" fmla="*/ 3982054 w 5108590"/>
                <a:gd name="connsiteY10" fmla="*/ 2642334 h 2871537"/>
                <a:gd name="connsiteX11" fmla="*/ 3380849 w 5108590"/>
                <a:gd name="connsiteY11" fmla="*/ 2353576 h 2871537"/>
                <a:gd name="connsiteX12" fmla="*/ 3379137 w 5108590"/>
                <a:gd name="connsiteY12" fmla="*/ 2351518 h 2871537"/>
                <a:gd name="connsiteX13" fmla="*/ 3307654 w 5108590"/>
                <a:gd name="connsiteY13" fmla="*/ 2471502 h 2871537"/>
                <a:gd name="connsiteX14" fmla="*/ 2426371 w 5108590"/>
                <a:gd name="connsiteY14" fmla="*/ 2871537 h 2871537"/>
                <a:gd name="connsiteX15" fmla="*/ 1447099 w 5108590"/>
                <a:gd name="connsiteY15" fmla="*/ 2194760 h 2871537"/>
                <a:gd name="connsiteX16" fmla="*/ 1418508 w 5108590"/>
                <a:gd name="connsiteY16" fmla="*/ 2124456 h 2871537"/>
                <a:gd name="connsiteX17" fmla="*/ 1325605 w 5108590"/>
                <a:gd name="connsiteY17" fmla="*/ 2190236 h 2871537"/>
                <a:gd name="connsiteX18" fmla="*/ 850232 w 5108590"/>
                <a:gd name="connsiteY18" fmla="*/ 2310063 h 2871537"/>
                <a:gd name="connsiteX19" fmla="*/ 0 w 5108590"/>
                <a:gd name="connsiteY19" fmla="*/ 1540042 h 2871537"/>
                <a:gd name="connsiteX20" fmla="*/ 850232 w 5108590"/>
                <a:gd name="connsiteY20" fmla="*/ 770021 h 2871537"/>
                <a:gd name="connsiteX21" fmla="*/ 1021583 w 5108590"/>
                <a:gd name="connsiteY21" fmla="*/ 783848 h 2871537"/>
                <a:gd name="connsiteX22" fmla="*/ 1029246 w 5108590"/>
                <a:gd name="connsiteY22" fmla="*/ 785791 h 2871537"/>
                <a:gd name="connsiteX23" fmla="*/ 1026695 w 5108590"/>
                <a:gd name="connsiteY23" fmla="*/ 770021 h 2871537"/>
                <a:gd name="connsiteX24" fmla="*/ 1876927 w 5108590"/>
                <a:gd name="connsiteY24" fmla="*/ 0 h 2871537"/>
                <a:gd name="connsiteX25" fmla="*/ 2478132 w 5108590"/>
                <a:gd name="connsiteY25" fmla="*/ 208922 h 2871537"/>
                <a:gd name="connsiteX26" fmla="*/ 2500065 w 5108590"/>
                <a:gd name="connsiteY26" fmla="*/ 232394 h 2871537"/>
                <a:gd name="connsiteX27" fmla="*/ 2513944 w 5108590"/>
                <a:gd name="connsiteY27" fmla="*/ 219952 h 2871537"/>
                <a:gd name="connsiteX28" fmla="*/ 3108161 w 5108590"/>
                <a:gd name="connsiteY28" fmla="*/ 0 h 2871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108590" h="2871537">
                  <a:moveTo>
                    <a:pt x="3108161" y="0"/>
                  </a:moveTo>
                  <a:cubicBezTo>
                    <a:pt x="3475013" y="0"/>
                    <a:pt x="3798453" y="146705"/>
                    <a:pt x="3989444" y="400035"/>
                  </a:cubicBezTo>
                  <a:lnTo>
                    <a:pt x="4086693" y="563266"/>
                  </a:lnTo>
                  <a:lnTo>
                    <a:pt x="4131348" y="534900"/>
                  </a:lnTo>
                  <a:cubicBezTo>
                    <a:pt x="4215506" y="491765"/>
                    <a:pt x="4308032" y="465220"/>
                    <a:pt x="4405156" y="465220"/>
                  </a:cubicBezTo>
                  <a:cubicBezTo>
                    <a:pt x="4793652" y="465220"/>
                    <a:pt x="5108590" y="713796"/>
                    <a:pt x="5108590" y="1102292"/>
                  </a:cubicBezTo>
                  <a:cubicBezTo>
                    <a:pt x="5108590" y="1345102"/>
                    <a:pt x="4985568" y="1533256"/>
                    <a:pt x="4798453" y="1640226"/>
                  </a:cubicBezTo>
                  <a:lnTo>
                    <a:pt x="4794480" y="1642029"/>
                  </a:lnTo>
                  <a:lnTo>
                    <a:pt x="4815013" y="1704408"/>
                  </a:lnTo>
                  <a:cubicBezTo>
                    <a:pt x="4826338" y="1757563"/>
                    <a:pt x="4832286" y="1813617"/>
                    <a:pt x="4832286" y="1872313"/>
                  </a:cubicBezTo>
                  <a:cubicBezTo>
                    <a:pt x="4832286" y="2341883"/>
                    <a:pt x="4451624" y="2642334"/>
                    <a:pt x="3982054" y="2642334"/>
                  </a:cubicBezTo>
                  <a:cubicBezTo>
                    <a:pt x="3747269" y="2642334"/>
                    <a:pt x="3534711" y="2513997"/>
                    <a:pt x="3380849" y="2353576"/>
                  </a:cubicBezTo>
                  <a:lnTo>
                    <a:pt x="3379137" y="2351518"/>
                  </a:lnTo>
                  <a:lnTo>
                    <a:pt x="3307654" y="2471502"/>
                  </a:lnTo>
                  <a:cubicBezTo>
                    <a:pt x="3116662" y="2724832"/>
                    <a:pt x="2793223" y="2871537"/>
                    <a:pt x="2426371" y="2871537"/>
                  </a:cubicBezTo>
                  <a:cubicBezTo>
                    <a:pt x="1986149" y="2871537"/>
                    <a:pt x="1608440" y="2510590"/>
                    <a:pt x="1447099" y="2194760"/>
                  </a:cubicBezTo>
                  <a:lnTo>
                    <a:pt x="1418508" y="2124456"/>
                  </a:lnTo>
                  <a:lnTo>
                    <a:pt x="1325605" y="2190236"/>
                  </a:lnTo>
                  <a:cubicBezTo>
                    <a:pt x="1189907" y="2267812"/>
                    <a:pt x="1026321" y="2310063"/>
                    <a:pt x="850232" y="2310063"/>
                  </a:cubicBezTo>
                  <a:cubicBezTo>
                    <a:pt x="380662" y="2310063"/>
                    <a:pt x="0" y="1796716"/>
                    <a:pt x="0" y="1540042"/>
                  </a:cubicBezTo>
                  <a:cubicBezTo>
                    <a:pt x="0" y="1283368"/>
                    <a:pt x="380662" y="770021"/>
                    <a:pt x="850232" y="770021"/>
                  </a:cubicBezTo>
                  <a:cubicBezTo>
                    <a:pt x="908928" y="770021"/>
                    <a:pt x="966235" y="774716"/>
                    <a:pt x="1021583" y="783848"/>
                  </a:cubicBezTo>
                  <a:lnTo>
                    <a:pt x="1029246" y="785791"/>
                  </a:lnTo>
                  <a:lnTo>
                    <a:pt x="1026695" y="770021"/>
                  </a:lnTo>
                  <a:cubicBezTo>
                    <a:pt x="1026695" y="513347"/>
                    <a:pt x="1407357" y="0"/>
                    <a:pt x="1876927" y="0"/>
                  </a:cubicBezTo>
                  <a:cubicBezTo>
                    <a:pt x="2111712" y="0"/>
                    <a:pt x="2324270" y="75113"/>
                    <a:pt x="2478132" y="208922"/>
                  </a:cubicBezTo>
                  <a:lnTo>
                    <a:pt x="2500065" y="232394"/>
                  </a:lnTo>
                  <a:lnTo>
                    <a:pt x="2513944" y="219952"/>
                  </a:lnTo>
                  <a:cubicBezTo>
                    <a:pt x="2683567" y="90237"/>
                    <a:pt x="2888050" y="0"/>
                    <a:pt x="3108161" y="0"/>
                  </a:cubicBezTo>
                  <a:close/>
                </a:path>
              </a:pathLst>
            </a:custGeom>
            <a:solidFill>
              <a:schemeClr val="bg1"/>
            </a:solidFill>
            <a:ln w="25400">
              <a:solidFill>
                <a:srgbClr val="76AAD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162" name="文本框 161"/>
          <p:cNvSpPr txBox="1"/>
          <p:nvPr/>
        </p:nvSpPr>
        <p:spPr>
          <a:xfrm>
            <a:off x="3061360" y="2976301"/>
            <a:ext cx="64508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dist">
              <a:defRPr/>
            </a:pPr>
            <a:r>
              <a:rPr lang="zh-CN" altLang="en-US" sz="5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项目遇到的挑战</a:t>
            </a:r>
            <a:endParaRPr lang="zh-CN" altLang="en-US" sz="5400" kern="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4" name="椭圆 163"/>
          <p:cNvSpPr/>
          <p:nvPr/>
        </p:nvSpPr>
        <p:spPr>
          <a:xfrm>
            <a:off x="-894918" y="3954141"/>
            <a:ext cx="765646" cy="765646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5" name="椭圆 164"/>
          <p:cNvSpPr/>
          <p:nvPr/>
        </p:nvSpPr>
        <p:spPr>
          <a:xfrm>
            <a:off x="-894918" y="3195132"/>
            <a:ext cx="765646" cy="765646"/>
          </a:xfrm>
          <a:prstGeom prst="ellipse">
            <a:avLst/>
          </a:prstGeom>
          <a:solidFill>
            <a:srgbClr val="76AA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6" name="椭圆 165"/>
          <p:cNvSpPr/>
          <p:nvPr/>
        </p:nvSpPr>
        <p:spPr>
          <a:xfrm>
            <a:off x="-894918" y="2432805"/>
            <a:ext cx="765646" cy="765646"/>
          </a:xfrm>
          <a:prstGeom prst="ellipse">
            <a:avLst/>
          </a:prstGeom>
          <a:solidFill>
            <a:srgbClr val="FF3E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7" name="椭圆 166"/>
          <p:cNvSpPr/>
          <p:nvPr/>
        </p:nvSpPr>
        <p:spPr>
          <a:xfrm>
            <a:off x="-874228" y="1670696"/>
            <a:ext cx="765646" cy="765646"/>
          </a:xfrm>
          <a:prstGeom prst="ellipse">
            <a:avLst/>
          </a:prstGeom>
          <a:solidFill>
            <a:srgbClr val="F7B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8" name="Group 4"/>
          <p:cNvGrpSpPr>
            <a:grpSpLocks noChangeAspect="1"/>
          </p:cNvGrpSpPr>
          <p:nvPr/>
        </p:nvGrpSpPr>
        <p:grpSpPr bwMode="auto">
          <a:xfrm>
            <a:off x="563320" y="1630302"/>
            <a:ext cx="2675584" cy="3564710"/>
            <a:chOff x="985" y="1352"/>
            <a:chExt cx="978" cy="1303"/>
          </a:xfrm>
          <a:solidFill>
            <a:srgbClr val="70AD47"/>
          </a:solidFill>
        </p:grpSpPr>
        <p:sp>
          <p:nvSpPr>
            <p:cNvPr id="169" name="Freeform 5"/>
            <p:cNvSpPr>
              <a:spLocks noEditPoints="1"/>
            </p:cNvSpPr>
            <p:nvPr/>
          </p:nvSpPr>
          <p:spPr bwMode="auto">
            <a:xfrm>
              <a:off x="1383" y="1456"/>
              <a:ext cx="357" cy="361"/>
            </a:xfrm>
            <a:custGeom>
              <a:avLst/>
              <a:gdLst>
                <a:gd name="T0" fmla="*/ 0 w 120"/>
                <a:gd name="T1" fmla="*/ 61 h 122"/>
                <a:gd name="T2" fmla="*/ 60 w 120"/>
                <a:gd name="T3" fmla="*/ 0 h 122"/>
                <a:gd name="T4" fmla="*/ 60 w 120"/>
                <a:gd name="T5" fmla="*/ 0 h 122"/>
                <a:gd name="T6" fmla="*/ 120 w 120"/>
                <a:gd name="T7" fmla="*/ 61 h 122"/>
                <a:gd name="T8" fmla="*/ 120 w 120"/>
                <a:gd name="T9" fmla="*/ 61 h 122"/>
                <a:gd name="T10" fmla="*/ 120 w 120"/>
                <a:gd name="T11" fmla="*/ 61 h 122"/>
                <a:gd name="T12" fmla="*/ 60 w 120"/>
                <a:gd name="T13" fmla="*/ 122 h 122"/>
                <a:gd name="T14" fmla="*/ 60 w 120"/>
                <a:gd name="T15" fmla="*/ 122 h 122"/>
                <a:gd name="T16" fmla="*/ 0 w 120"/>
                <a:gd name="T17" fmla="*/ 61 h 122"/>
                <a:gd name="T18" fmla="*/ 4 w 120"/>
                <a:gd name="T19" fmla="*/ 61 h 122"/>
                <a:gd name="T20" fmla="*/ 60 w 120"/>
                <a:gd name="T21" fmla="*/ 118 h 122"/>
                <a:gd name="T22" fmla="*/ 60 w 120"/>
                <a:gd name="T23" fmla="*/ 118 h 122"/>
                <a:gd name="T24" fmla="*/ 116 w 120"/>
                <a:gd name="T25" fmla="*/ 61 h 122"/>
                <a:gd name="T26" fmla="*/ 116 w 120"/>
                <a:gd name="T27" fmla="*/ 61 h 122"/>
                <a:gd name="T28" fmla="*/ 116 w 120"/>
                <a:gd name="T29" fmla="*/ 61 h 122"/>
                <a:gd name="T30" fmla="*/ 60 w 120"/>
                <a:gd name="T31" fmla="*/ 4 h 122"/>
                <a:gd name="T32" fmla="*/ 60 w 120"/>
                <a:gd name="T33" fmla="*/ 4 h 122"/>
                <a:gd name="T34" fmla="*/ 4 w 120"/>
                <a:gd name="T35" fmla="*/ 61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20" h="122">
                  <a:moveTo>
                    <a:pt x="0" y="61"/>
                  </a:moveTo>
                  <a:cubicBezTo>
                    <a:pt x="0" y="28"/>
                    <a:pt x="27" y="0"/>
                    <a:pt x="60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93" y="0"/>
                    <a:pt x="120" y="28"/>
                    <a:pt x="120" y="61"/>
                  </a:cubicBezTo>
                  <a:cubicBezTo>
                    <a:pt x="120" y="61"/>
                    <a:pt x="120" y="61"/>
                    <a:pt x="120" y="61"/>
                  </a:cubicBezTo>
                  <a:cubicBezTo>
                    <a:pt x="120" y="61"/>
                    <a:pt x="120" y="61"/>
                    <a:pt x="120" y="61"/>
                  </a:cubicBezTo>
                  <a:cubicBezTo>
                    <a:pt x="120" y="95"/>
                    <a:pt x="93" y="122"/>
                    <a:pt x="60" y="122"/>
                  </a:cubicBezTo>
                  <a:cubicBezTo>
                    <a:pt x="60" y="122"/>
                    <a:pt x="60" y="122"/>
                    <a:pt x="60" y="122"/>
                  </a:cubicBezTo>
                  <a:cubicBezTo>
                    <a:pt x="27" y="122"/>
                    <a:pt x="0" y="95"/>
                    <a:pt x="0" y="61"/>
                  </a:cubicBezTo>
                  <a:close/>
                  <a:moveTo>
                    <a:pt x="4" y="61"/>
                  </a:moveTo>
                  <a:cubicBezTo>
                    <a:pt x="4" y="92"/>
                    <a:pt x="29" y="118"/>
                    <a:pt x="60" y="118"/>
                  </a:cubicBezTo>
                  <a:cubicBezTo>
                    <a:pt x="60" y="118"/>
                    <a:pt x="60" y="118"/>
                    <a:pt x="60" y="118"/>
                  </a:cubicBezTo>
                  <a:cubicBezTo>
                    <a:pt x="91" y="118"/>
                    <a:pt x="116" y="92"/>
                    <a:pt x="116" y="61"/>
                  </a:cubicBezTo>
                  <a:cubicBezTo>
                    <a:pt x="116" y="61"/>
                    <a:pt x="116" y="61"/>
                    <a:pt x="116" y="61"/>
                  </a:cubicBezTo>
                  <a:cubicBezTo>
                    <a:pt x="116" y="61"/>
                    <a:pt x="116" y="61"/>
                    <a:pt x="116" y="61"/>
                  </a:cubicBezTo>
                  <a:cubicBezTo>
                    <a:pt x="116" y="30"/>
                    <a:pt x="91" y="4"/>
                    <a:pt x="60" y="4"/>
                  </a:cubicBezTo>
                  <a:cubicBezTo>
                    <a:pt x="60" y="4"/>
                    <a:pt x="60" y="4"/>
                    <a:pt x="60" y="4"/>
                  </a:cubicBezTo>
                  <a:cubicBezTo>
                    <a:pt x="29" y="4"/>
                    <a:pt x="4" y="30"/>
                    <a:pt x="4" y="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0" name="Freeform 6"/>
            <p:cNvSpPr>
              <a:spLocks noEditPoints="1"/>
            </p:cNvSpPr>
            <p:nvPr/>
          </p:nvSpPr>
          <p:spPr bwMode="auto">
            <a:xfrm>
              <a:off x="1377" y="1450"/>
              <a:ext cx="369" cy="373"/>
            </a:xfrm>
            <a:custGeom>
              <a:avLst/>
              <a:gdLst>
                <a:gd name="T0" fmla="*/ 0 w 124"/>
                <a:gd name="T1" fmla="*/ 63 h 126"/>
                <a:gd name="T2" fmla="*/ 2 w 124"/>
                <a:gd name="T3" fmla="*/ 63 h 126"/>
                <a:gd name="T4" fmla="*/ 0 w 124"/>
                <a:gd name="T5" fmla="*/ 63 h 126"/>
                <a:gd name="T6" fmla="*/ 62 w 124"/>
                <a:gd name="T7" fmla="*/ 0 h 126"/>
                <a:gd name="T8" fmla="*/ 62 w 124"/>
                <a:gd name="T9" fmla="*/ 0 h 126"/>
                <a:gd name="T10" fmla="*/ 124 w 124"/>
                <a:gd name="T11" fmla="*/ 61 h 126"/>
                <a:gd name="T12" fmla="*/ 124 w 124"/>
                <a:gd name="T13" fmla="*/ 61 h 126"/>
                <a:gd name="T14" fmla="*/ 124 w 124"/>
                <a:gd name="T15" fmla="*/ 61 h 126"/>
                <a:gd name="T16" fmla="*/ 124 w 124"/>
                <a:gd name="T17" fmla="*/ 63 h 126"/>
                <a:gd name="T18" fmla="*/ 62 w 124"/>
                <a:gd name="T19" fmla="*/ 126 h 126"/>
                <a:gd name="T20" fmla="*/ 62 w 124"/>
                <a:gd name="T21" fmla="*/ 126 h 126"/>
                <a:gd name="T22" fmla="*/ 0 w 124"/>
                <a:gd name="T23" fmla="*/ 63 h 126"/>
                <a:gd name="T24" fmla="*/ 62 w 124"/>
                <a:gd name="T25" fmla="*/ 122 h 126"/>
                <a:gd name="T26" fmla="*/ 104 w 124"/>
                <a:gd name="T27" fmla="*/ 104 h 126"/>
                <a:gd name="T28" fmla="*/ 104 w 124"/>
                <a:gd name="T29" fmla="*/ 104 h 126"/>
                <a:gd name="T30" fmla="*/ 62 w 124"/>
                <a:gd name="T31" fmla="*/ 122 h 126"/>
                <a:gd name="T32" fmla="*/ 62 w 124"/>
                <a:gd name="T33" fmla="*/ 122 h 126"/>
                <a:gd name="T34" fmla="*/ 19 w 124"/>
                <a:gd name="T35" fmla="*/ 102 h 126"/>
                <a:gd name="T36" fmla="*/ 19 w 124"/>
                <a:gd name="T37" fmla="*/ 102 h 126"/>
                <a:gd name="T38" fmla="*/ 62 w 124"/>
                <a:gd name="T39" fmla="*/ 122 h 126"/>
                <a:gd name="T40" fmla="*/ 62 w 124"/>
                <a:gd name="T41" fmla="*/ 118 h 126"/>
                <a:gd name="T42" fmla="*/ 116 w 124"/>
                <a:gd name="T43" fmla="*/ 63 h 126"/>
                <a:gd name="T44" fmla="*/ 116 w 124"/>
                <a:gd name="T45" fmla="*/ 63 h 126"/>
                <a:gd name="T46" fmla="*/ 116 w 124"/>
                <a:gd name="T47" fmla="*/ 62 h 126"/>
                <a:gd name="T48" fmla="*/ 62 w 124"/>
                <a:gd name="T49" fmla="*/ 8 h 126"/>
                <a:gd name="T50" fmla="*/ 62 w 124"/>
                <a:gd name="T51" fmla="*/ 8 h 126"/>
                <a:gd name="T52" fmla="*/ 8 w 124"/>
                <a:gd name="T53" fmla="*/ 63 h 126"/>
                <a:gd name="T54" fmla="*/ 8 w 124"/>
                <a:gd name="T55" fmla="*/ 63 h 126"/>
                <a:gd name="T56" fmla="*/ 62 w 124"/>
                <a:gd name="T57" fmla="*/ 118 h 126"/>
                <a:gd name="T58" fmla="*/ 120 w 124"/>
                <a:gd name="T59" fmla="*/ 67 h 126"/>
                <a:gd name="T60" fmla="*/ 120 w 124"/>
                <a:gd name="T61" fmla="*/ 65 h 126"/>
                <a:gd name="T62" fmla="*/ 120 w 124"/>
                <a:gd name="T63" fmla="*/ 65 h 126"/>
                <a:gd name="T64" fmla="*/ 120 w 124"/>
                <a:gd name="T65" fmla="*/ 65 h 126"/>
                <a:gd name="T66" fmla="*/ 120 w 124"/>
                <a:gd name="T67" fmla="*/ 67 h 126"/>
                <a:gd name="T68" fmla="*/ 19 w 124"/>
                <a:gd name="T69" fmla="*/ 24 h 126"/>
                <a:gd name="T70" fmla="*/ 62 w 124"/>
                <a:gd name="T71" fmla="*/ 4 h 126"/>
                <a:gd name="T72" fmla="*/ 62 w 124"/>
                <a:gd name="T73" fmla="*/ 4 h 126"/>
                <a:gd name="T74" fmla="*/ 62 w 124"/>
                <a:gd name="T75" fmla="*/ 4 h 126"/>
                <a:gd name="T76" fmla="*/ 62 w 124"/>
                <a:gd name="T77" fmla="*/ 4 h 126"/>
                <a:gd name="T78" fmla="*/ 62 w 124"/>
                <a:gd name="T79" fmla="*/ 4 h 126"/>
                <a:gd name="T80" fmla="*/ 62 w 124"/>
                <a:gd name="T81" fmla="*/ 4 h 126"/>
                <a:gd name="T82" fmla="*/ 19 w 124"/>
                <a:gd name="T83" fmla="*/ 24 h 126"/>
                <a:gd name="T84" fmla="*/ 105 w 124"/>
                <a:gd name="T85" fmla="*/ 24 h 126"/>
                <a:gd name="T86" fmla="*/ 62 w 124"/>
                <a:gd name="T87" fmla="*/ 4 h 126"/>
                <a:gd name="T88" fmla="*/ 62 w 124"/>
                <a:gd name="T89" fmla="*/ 4 h 126"/>
                <a:gd name="T90" fmla="*/ 105 w 124"/>
                <a:gd name="T91" fmla="*/ 24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24" h="126">
                  <a:moveTo>
                    <a:pt x="0" y="63"/>
                  </a:moveTo>
                  <a:cubicBezTo>
                    <a:pt x="2" y="63"/>
                    <a:pt x="2" y="63"/>
                    <a:pt x="2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28"/>
                    <a:pt x="28" y="0"/>
                    <a:pt x="62" y="0"/>
                  </a:cubicBezTo>
                  <a:cubicBezTo>
                    <a:pt x="62" y="0"/>
                    <a:pt x="62" y="0"/>
                    <a:pt x="62" y="0"/>
                  </a:cubicBezTo>
                  <a:cubicBezTo>
                    <a:pt x="96" y="0"/>
                    <a:pt x="123" y="27"/>
                    <a:pt x="124" y="61"/>
                  </a:cubicBezTo>
                  <a:cubicBezTo>
                    <a:pt x="124" y="61"/>
                    <a:pt x="124" y="61"/>
                    <a:pt x="124" y="61"/>
                  </a:cubicBezTo>
                  <a:cubicBezTo>
                    <a:pt x="124" y="61"/>
                    <a:pt x="124" y="61"/>
                    <a:pt x="124" y="61"/>
                  </a:cubicBezTo>
                  <a:cubicBezTo>
                    <a:pt x="124" y="63"/>
                    <a:pt x="124" y="63"/>
                    <a:pt x="124" y="63"/>
                  </a:cubicBezTo>
                  <a:cubicBezTo>
                    <a:pt x="124" y="98"/>
                    <a:pt x="97" y="126"/>
                    <a:pt x="62" y="126"/>
                  </a:cubicBezTo>
                  <a:cubicBezTo>
                    <a:pt x="62" y="126"/>
                    <a:pt x="62" y="126"/>
                    <a:pt x="62" y="126"/>
                  </a:cubicBezTo>
                  <a:cubicBezTo>
                    <a:pt x="28" y="126"/>
                    <a:pt x="0" y="98"/>
                    <a:pt x="0" y="63"/>
                  </a:cubicBezTo>
                  <a:close/>
                  <a:moveTo>
                    <a:pt x="62" y="122"/>
                  </a:moveTo>
                  <a:cubicBezTo>
                    <a:pt x="79" y="122"/>
                    <a:pt x="93" y="115"/>
                    <a:pt x="104" y="104"/>
                  </a:cubicBezTo>
                  <a:cubicBezTo>
                    <a:pt x="104" y="104"/>
                    <a:pt x="104" y="104"/>
                    <a:pt x="104" y="104"/>
                  </a:cubicBezTo>
                  <a:cubicBezTo>
                    <a:pt x="93" y="115"/>
                    <a:pt x="79" y="122"/>
                    <a:pt x="62" y="122"/>
                  </a:cubicBezTo>
                  <a:cubicBezTo>
                    <a:pt x="62" y="122"/>
                    <a:pt x="62" y="122"/>
                    <a:pt x="62" y="122"/>
                  </a:cubicBezTo>
                  <a:cubicBezTo>
                    <a:pt x="45" y="122"/>
                    <a:pt x="29" y="114"/>
                    <a:pt x="19" y="102"/>
                  </a:cubicBezTo>
                  <a:cubicBezTo>
                    <a:pt x="19" y="102"/>
                    <a:pt x="19" y="102"/>
                    <a:pt x="19" y="102"/>
                  </a:cubicBezTo>
                  <a:cubicBezTo>
                    <a:pt x="29" y="114"/>
                    <a:pt x="45" y="122"/>
                    <a:pt x="62" y="122"/>
                  </a:cubicBezTo>
                  <a:close/>
                  <a:moveTo>
                    <a:pt x="62" y="118"/>
                  </a:moveTo>
                  <a:cubicBezTo>
                    <a:pt x="92" y="118"/>
                    <a:pt x="116" y="93"/>
                    <a:pt x="116" y="63"/>
                  </a:cubicBezTo>
                  <a:cubicBezTo>
                    <a:pt x="116" y="63"/>
                    <a:pt x="116" y="63"/>
                    <a:pt x="116" y="63"/>
                  </a:cubicBezTo>
                  <a:cubicBezTo>
                    <a:pt x="116" y="62"/>
                    <a:pt x="116" y="62"/>
                    <a:pt x="116" y="62"/>
                  </a:cubicBezTo>
                  <a:cubicBezTo>
                    <a:pt x="116" y="32"/>
                    <a:pt x="92" y="8"/>
                    <a:pt x="62" y="8"/>
                  </a:cubicBezTo>
                  <a:cubicBezTo>
                    <a:pt x="62" y="8"/>
                    <a:pt x="62" y="8"/>
                    <a:pt x="62" y="8"/>
                  </a:cubicBezTo>
                  <a:cubicBezTo>
                    <a:pt x="32" y="8"/>
                    <a:pt x="8" y="33"/>
                    <a:pt x="8" y="63"/>
                  </a:cubicBezTo>
                  <a:cubicBezTo>
                    <a:pt x="8" y="63"/>
                    <a:pt x="8" y="63"/>
                    <a:pt x="8" y="63"/>
                  </a:cubicBezTo>
                  <a:cubicBezTo>
                    <a:pt x="8" y="93"/>
                    <a:pt x="32" y="118"/>
                    <a:pt x="62" y="118"/>
                  </a:cubicBezTo>
                  <a:close/>
                  <a:moveTo>
                    <a:pt x="120" y="67"/>
                  </a:moveTo>
                  <a:cubicBezTo>
                    <a:pt x="120" y="66"/>
                    <a:pt x="120" y="66"/>
                    <a:pt x="120" y="65"/>
                  </a:cubicBezTo>
                  <a:cubicBezTo>
                    <a:pt x="120" y="65"/>
                    <a:pt x="120" y="65"/>
                    <a:pt x="120" y="65"/>
                  </a:cubicBezTo>
                  <a:cubicBezTo>
                    <a:pt x="120" y="65"/>
                    <a:pt x="120" y="65"/>
                    <a:pt x="120" y="65"/>
                  </a:cubicBezTo>
                  <a:cubicBezTo>
                    <a:pt x="120" y="66"/>
                    <a:pt x="120" y="66"/>
                    <a:pt x="120" y="67"/>
                  </a:cubicBezTo>
                  <a:close/>
                  <a:moveTo>
                    <a:pt x="19" y="24"/>
                  </a:moveTo>
                  <a:cubicBezTo>
                    <a:pt x="30" y="12"/>
                    <a:pt x="45" y="4"/>
                    <a:pt x="62" y="4"/>
                  </a:cubicBezTo>
                  <a:cubicBezTo>
                    <a:pt x="62" y="4"/>
                    <a:pt x="62" y="4"/>
                    <a:pt x="62" y="4"/>
                  </a:cubicBezTo>
                  <a:cubicBezTo>
                    <a:pt x="62" y="4"/>
                    <a:pt x="62" y="4"/>
                    <a:pt x="62" y="4"/>
                  </a:cubicBezTo>
                  <a:cubicBezTo>
                    <a:pt x="62" y="4"/>
                    <a:pt x="62" y="4"/>
                    <a:pt x="62" y="4"/>
                  </a:cubicBezTo>
                  <a:cubicBezTo>
                    <a:pt x="62" y="4"/>
                    <a:pt x="62" y="4"/>
                    <a:pt x="62" y="4"/>
                  </a:cubicBezTo>
                  <a:cubicBezTo>
                    <a:pt x="62" y="4"/>
                    <a:pt x="62" y="4"/>
                    <a:pt x="62" y="4"/>
                  </a:cubicBezTo>
                  <a:cubicBezTo>
                    <a:pt x="45" y="4"/>
                    <a:pt x="30" y="12"/>
                    <a:pt x="19" y="24"/>
                  </a:cubicBezTo>
                  <a:close/>
                  <a:moveTo>
                    <a:pt x="105" y="24"/>
                  </a:moveTo>
                  <a:cubicBezTo>
                    <a:pt x="95" y="12"/>
                    <a:pt x="79" y="4"/>
                    <a:pt x="62" y="4"/>
                  </a:cubicBezTo>
                  <a:cubicBezTo>
                    <a:pt x="62" y="4"/>
                    <a:pt x="62" y="4"/>
                    <a:pt x="62" y="4"/>
                  </a:cubicBezTo>
                  <a:cubicBezTo>
                    <a:pt x="79" y="4"/>
                    <a:pt x="95" y="12"/>
                    <a:pt x="105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1" name="Freeform 7"/>
            <p:cNvSpPr>
              <a:spLocks noEditPoints="1"/>
            </p:cNvSpPr>
            <p:nvPr/>
          </p:nvSpPr>
          <p:spPr bwMode="auto">
            <a:xfrm>
              <a:off x="1490" y="1619"/>
              <a:ext cx="173" cy="157"/>
            </a:xfrm>
            <a:custGeom>
              <a:avLst/>
              <a:gdLst>
                <a:gd name="T0" fmla="*/ 0 w 58"/>
                <a:gd name="T1" fmla="*/ 39 h 53"/>
                <a:gd name="T2" fmla="*/ 0 w 58"/>
                <a:gd name="T3" fmla="*/ 38 h 53"/>
                <a:gd name="T4" fmla="*/ 0 w 58"/>
                <a:gd name="T5" fmla="*/ 38 h 53"/>
                <a:gd name="T6" fmla="*/ 7 w 58"/>
                <a:gd name="T7" fmla="*/ 0 h 53"/>
                <a:gd name="T8" fmla="*/ 7 w 58"/>
                <a:gd name="T9" fmla="*/ 0 h 53"/>
                <a:gd name="T10" fmla="*/ 11 w 58"/>
                <a:gd name="T11" fmla="*/ 0 h 53"/>
                <a:gd name="T12" fmla="*/ 15 w 58"/>
                <a:gd name="T13" fmla="*/ 13 h 53"/>
                <a:gd name="T14" fmla="*/ 15 w 58"/>
                <a:gd name="T15" fmla="*/ 13 h 53"/>
                <a:gd name="T16" fmla="*/ 25 w 58"/>
                <a:gd name="T17" fmla="*/ 27 h 53"/>
                <a:gd name="T18" fmla="*/ 25 w 58"/>
                <a:gd name="T19" fmla="*/ 27 h 53"/>
                <a:gd name="T20" fmla="*/ 37 w 58"/>
                <a:gd name="T21" fmla="*/ 28 h 53"/>
                <a:gd name="T22" fmla="*/ 37 w 58"/>
                <a:gd name="T23" fmla="*/ 28 h 53"/>
                <a:gd name="T24" fmla="*/ 57 w 58"/>
                <a:gd name="T25" fmla="*/ 27 h 53"/>
                <a:gd name="T26" fmla="*/ 57 w 58"/>
                <a:gd name="T27" fmla="*/ 27 h 53"/>
                <a:gd name="T28" fmla="*/ 58 w 58"/>
                <a:gd name="T29" fmla="*/ 31 h 53"/>
                <a:gd name="T30" fmla="*/ 41 w 58"/>
                <a:gd name="T31" fmla="*/ 41 h 53"/>
                <a:gd name="T32" fmla="*/ 41 w 58"/>
                <a:gd name="T33" fmla="*/ 41 h 53"/>
                <a:gd name="T34" fmla="*/ 18 w 58"/>
                <a:gd name="T35" fmla="*/ 53 h 53"/>
                <a:gd name="T36" fmla="*/ 18 w 58"/>
                <a:gd name="T37" fmla="*/ 53 h 53"/>
                <a:gd name="T38" fmla="*/ 17 w 58"/>
                <a:gd name="T39" fmla="*/ 53 h 53"/>
                <a:gd name="T40" fmla="*/ 17 w 58"/>
                <a:gd name="T41" fmla="*/ 53 h 53"/>
                <a:gd name="T42" fmla="*/ 0 w 58"/>
                <a:gd name="T43" fmla="*/ 39 h 53"/>
                <a:gd name="T44" fmla="*/ 4 w 58"/>
                <a:gd name="T45" fmla="*/ 39 h 53"/>
                <a:gd name="T46" fmla="*/ 4 w 58"/>
                <a:gd name="T47" fmla="*/ 39 h 53"/>
                <a:gd name="T48" fmla="*/ 4 w 58"/>
                <a:gd name="T49" fmla="*/ 39 h 53"/>
                <a:gd name="T50" fmla="*/ 8 w 58"/>
                <a:gd name="T51" fmla="*/ 45 h 53"/>
                <a:gd name="T52" fmla="*/ 8 w 58"/>
                <a:gd name="T53" fmla="*/ 45 h 53"/>
                <a:gd name="T54" fmla="*/ 17 w 58"/>
                <a:gd name="T55" fmla="*/ 49 h 53"/>
                <a:gd name="T56" fmla="*/ 17 w 58"/>
                <a:gd name="T57" fmla="*/ 49 h 53"/>
                <a:gd name="T58" fmla="*/ 17 w 58"/>
                <a:gd name="T59" fmla="*/ 49 h 53"/>
                <a:gd name="T60" fmla="*/ 17 w 58"/>
                <a:gd name="T61" fmla="*/ 49 h 53"/>
                <a:gd name="T62" fmla="*/ 39 w 58"/>
                <a:gd name="T63" fmla="*/ 38 h 53"/>
                <a:gd name="T64" fmla="*/ 39 w 58"/>
                <a:gd name="T65" fmla="*/ 38 h 53"/>
                <a:gd name="T66" fmla="*/ 49 w 58"/>
                <a:gd name="T67" fmla="*/ 31 h 53"/>
                <a:gd name="T68" fmla="*/ 49 w 58"/>
                <a:gd name="T69" fmla="*/ 31 h 53"/>
                <a:gd name="T70" fmla="*/ 37 w 58"/>
                <a:gd name="T71" fmla="*/ 32 h 53"/>
                <a:gd name="T72" fmla="*/ 37 w 58"/>
                <a:gd name="T73" fmla="*/ 32 h 53"/>
                <a:gd name="T74" fmla="*/ 24 w 58"/>
                <a:gd name="T75" fmla="*/ 31 h 53"/>
                <a:gd name="T76" fmla="*/ 24 w 58"/>
                <a:gd name="T77" fmla="*/ 31 h 53"/>
                <a:gd name="T78" fmla="*/ 11 w 58"/>
                <a:gd name="T79" fmla="*/ 14 h 53"/>
                <a:gd name="T80" fmla="*/ 11 w 58"/>
                <a:gd name="T81" fmla="*/ 14 h 53"/>
                <a:gd name="T82" fmla="*/ 10 w 58"/>
                <a:gd name="T83" fmla="*/ 9 h 53"/>
                <a:gd name="T84" fmla="*/ 10 w 58"/>
                <a:gd name="T85" fmla="*/ 9 h 53"/>
                <a:gd name="T86" fmla="*/ 4 w 58"/>
                <a:gd name="T87" fmla="*/ 39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58" h="53">
                  <a:moveTo>
                    <a:pt x="0" y="39"/>
                  </a:moveTo>
                  <a:cubicBezTo>
                    <a:pt x="0" y="39"/>
                    <a:pt x="0" y="38"/>
                    <a:pt x="0" y="38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1" y="32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2" y="6"/>
                    <a:pt x="15" y="13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7" y="20"/>
                    <a:pt x="21" y="27"/>
                    <a:pt x="25" y="27"/>
                  </a:cubicBezTo>
                  <a:cubicBezTo>
                    <a:pt x="25" y="27"/>
                    <a:pt x="25" y="27"/>
                    <a:pt x="25" y="27"/>
                  </a:cubicBezTo>
                  <a:cubicBezTo>
                    <a:pt x="28" y="28"/>
                    <a:pt x="32" y="28"/>
                    <a:pt x="37" y="28"/>
                  </a:cubicBezTo>
                  <a:cubicBezTo>
                    <a:pt x="37" y="28"/>
                    <a:pt x="37" y="28"/>
                    <a:pt x="37" y="28"/>
                  </a:cubicBezTo>
                  <a:cubicBezTo>
                    <a:pt x="47" y="28"/>
                    <a:pt x="57" y="27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31"/>
                    <a:pt x="50" y="36"/>
                    <a:pt x="41" y="41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32" y="47"/>
                    <a:pt x="22" y="52"/>
                    <a:pt x="18" y="53"/>
                  </a:cubicBezTo>
                  <a:cubicBezTo>
                    <a:pt x="18" y="53"/>
                    <a:pt x="18" y="53"/>
                    <a:pt x="18" y="53"/>
                  </a:cubicBezTo>
                  <a:cubicBezTo>
                    <a:pt x="18" y="53"/>
                    <a:pt x="17" y="53"/>
                    <a:pt x="17" y="53"/>
                  </a:cubicBezTo>
                  <a:cubicBezTo>
                    <a:pt x="17" y="53"/>
                    <a:pt x="17" y="53"/>
                    <a:pt x="17" y="53"/>
                  </a:cubicBezTo>
                  <a:cubicBezTo>
                    <a:pt x="9" y="53"/>
                    <a:pt x="0" y="46"/>
                    <a:pt x="0" y="39"/>
                  </a:cubicBezTo>
                  <a:close/>
                  <a:moveTo>
                    <a:pt x="4" y="39"/>
                  </a:moveTo>
                  <a:cubicBezTo>
                    <a:pt x="4" y="39"/>
                    <a:pt x="4" y="39"/>
                    <a:pt x="4" y="39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4" y="41"/>
                    <a:pt x="6" y="43"/>
                    <a:pt x="8" y="45"/>
                  </a:cubicBezTo>
                  <a:cubicBezTo>
                    <a:pt x="8" y="45"/>
                    <a:pt x="8" y="45"/>
                    <a:pt x="8" y="45"/>
                  </a:cubicBezTo>
                  <a:cubicBezTo>
                    <a:pt x="11" y="48"/>
                    <a:pt x="14" y="49"/>
                    <a:pt x="17" y="49"/>
                  </a:cubicBezTo>
                  <a:cubicBezTo>
                    <a:pt x="17" y="49"/>
                    <a:pt x="17" y="49"/>
                    <a:pt x="17" y="49"/>
                  </a:cubicBezTo>
                  <a:cubicBezTo>
                    <a:pt x="17" y="49"/>
                    <a:pt x="17" y="49"/>
                    <a:pt x="17" y="49"/>
                  </a:cubicBezTo>
                  <a:cubicBezTo>
                    <a:pt x="17" y="49"/>
                    <a:pt x="17" y="49"/>
                    <a:pt x="17" y="49"/>
                  </a:cubicBezTo>
                  <a:cubicBezTo>
                    <a:pt x="20" y="49"/>
                    <a:pt x="30" y="43"/>
                    <a:pt x="39" y="38"/>
                  </a:cubicBezTo>
                  <a:cubicBezTo>
                    <a:pt x="39" y="38"/>
                    <a:pt x="39" y="38"/>
                    <a:pt x="39" y="38"/>
                  </a:cubicBezTo>
                  <a:cubicBezTo>
                    <a:pt x="43" y="36"/>
                    <a:pt x="46" y="33"/>
                    <a:pt x="49" y="31"/>
                  </a:cubicBezTo>
                  <a:cubicBezTo>
                    <a:pt x="49" y="31"/>
                    <a:pt x="49" y="31"/>
                    <a:pt x="49" y="31"/>
                  </a:cubicBezTo>
                  <a:cubicBezTo>
                    <a:pt x="46" y="32"/>
                    <a:pt x="41" y="32"/>
                    <a:pt x="37" y="32"/>
                  </a:cubicBezTo>
                  <a:cubicBezTo>
                    <a:pt x="37" y="32"/>
                    <a:pt x="37" y="32"/>
                    <a:pt x="37" y="32"/>
                  </a:cubicBezTo>
                  <a:cubicBezTo>
                    <a:pt x="32" y="32"/>
                    <a:pt x="27" y="32"/>
                    <a:pt x="24" y="31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17" y="29"/>
                    <a:pt x="14" y="21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3"/>
                    <a:pt x="10" y="11"/>
                    <a:pt x="10" y="9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8" y="19"/>
                    <a:pt x="5" y="35"/>
                    <a:pt x="4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2" name="Freeform 8"/>
            <p:cNvSpPr>
              <a:spLocks noEditPoints="1"/>
            </p:cNvSpPr>
            <p:nvPr/>
          </p:nvSpPr>
          <p:spPr bwMode="auto">
            <a:xfrm>
              <a:off x="1484" y="1613"/>
              <a:ext cx="185" cy="169"/>
            </a:xfrm>
            <a:custGeom>
              <a:avLst/>
              <a:gdLst>
                <a:gd name="T0" fmla="*/ 0 w 62"/>
                <a:gd name="T1" fmla="*/ 41 h 57"/>
                <a:gd name="T2" fmla="*/ 7 w 62"/>
                <a:gd name="T3" fmla="*/ 1 h 57"/>
                <a:gd name="T4" fmla="*/ 9 w 62"/>
                <a:gd name="T5" fmla="*/ 0 h 57"/>
                <a:gd name="T6" fmla="*/ 15 w 62"/>
                <a:gd name="T7" fmla="*/ 1 h 57"/>
                <a:gd name="T8" fmla="*/ 15 w 62"/>
                <a:gd name="T9" fmla="*/ 1 h 57"/>
                <a:gd name="T10" fmla="*/ 15 w 62"/>
                <a:gd name="T11" fmla="*/ 2 h 57"/>
                <a:gd name="T12" fmla="*/ 15 w 62"/>
                <a:gd name="T13" fmla="*/ 2 h 57"/>
                <a:gd name="T14" fmla="*/ 19 w 62"/>
                <a:gd name="T15" fmla="*/ 14 h 57"/>
                <a:gd name="T16" fmla="*/ 27 w 62"/>
                <a:gd name="T17" fmla="*/ 27 h 57"/>
                <a:gd name="T18" fmla="*/ 39 w 62"/>
                <a:gd name="T19" fmla="*/ 28 h 57"/>
                <a:gd name="T20" fmla="*/ 39 w 62"/>
                <a:gd name="T21" fmla="*/ 28 h 57"/>
                <a:gd name="T22" fmla="*/ 60 w 62"/>
                <a:gd name="T23" fmla="*/ 27 h 57"/>
                <a:gd name="T24" fmla="*/ 61 w 62"/>
                <a:gd name="T25" fmla="*/ 34 h 57"/>
                <a:gd name="T26" fmla="*/ 61 w 62"/>
                <a:gd name="T27" fmla="*/ 34 h 57"/>
                <a:gd name="T28" fmla="*/ 60 w 62"/>
                <a:gd name="T29" fmla="*/ 35 h 57"/>
                <a:gd name="T30" fmla="*/ 56 w 62"/>
                <a:gd name="T31" fmla="*/ 38 h 57"/>
                <a:gd name="T32" fmla="*/ 20 w 62"/>
                <a:gd name="T33" fmla="*/ 57 h 57"/>
                <a:gd name="T34" fmla="*/ 19 w 62"/>
                <a:gd name="T35" fmla="*/ 57 h 57"/>
                <a:gd name="T36" fmla="*/ 19 w 62"/>
                <a:gd name="T37" fmla="*/ 53 h 57"/>
                <a:gd name="T38" fmla="*/ 20 w 62"/>
                <a:gd name="T39" fmla="*/ 53 h 57"/>
                <a:gd name="T40" fmla="*/ 20 w 62"/>
                <a:gd name="T41" fmla="*/ 53 h 57"/>
                <a:gd name="T42" fmla="*/ 9 w 62"/>
                <a:gd name="T43" fmla="*/ 49 h 57"/>
                <a:gd name="T44" fmla="*/ 13 w 62"/>
                <a:gd name="T45" fmla="*/ 51 h 57"/>
                <a:gd name="T46" fmla="*/ 19 w 62"/>
                <a:gd name="T47" fmla="*/ 49 h 57"/>
                <a:gd name="T48" fmla="*/ 19 w 62"/>
                <a:gd name="T49" fmla="*/ 49 h 57"/>
                <a:gd name="T50" fmla="*/ 40 w 62"/>
                <a:gd name="T51" fmla="*/ 38 h 57"/>
                <a:gd name="T52" fmla="*/ 44 w 62"/>
                <a:gd name="T53" fmla="*/ 36 h 57"/>
                <a:gd name="T54" fmla="*/ 25 w 62"/>
                <a:gd name="T55" fmla="*/ 35 h 57"/>
                <a:gd name="T56" fmla="*/ 12 w 62"/>
                <a:gd name="T57" fmla="*/ 19 h 57"/>
                <a:gd name="T58" fmla="*/ 8 w 62"/>
                <a:gd name="T59" fmla="*/ 41 h 57"/>
                <a:gd name="T60" fmla="*/ 8 w 62"/>
                <a:gd name="T61" fmla="*/ 41 h 57"/>
                <a:gd name="T62" fmla="*/ 38 w 62"/>
                <a:gd name="T63" fmla="*/ 44 h 57"/>
                <a:gd name="T64" fmla="*/ 4 w 62"/>
                <a:gd name="T65" fmla="*/ 41 h 57"/>
                <a:gd name="T66" fmla="*/ 4 w 62"/>
                <a:gd name="T67" fmla="*/ 41 h 57"/>
                <a:gd name="T68" fmla="*/ 4 w 62"/>
                <a:gd name="T69" fmla="*/ 41 h 57"/>
                <a:gd name="T70" fmla="*/ 4 w 62"/>
                <a:gd name="T71" fmla="*/ 41 h 57"/>
                <a:gd name="T72" fmla="*/ 8 w 62"/>
                <a:gd name="T73" fmla="*/ 41 h 57"/>
                <a:gd name="T74" fmla="*/ 8 w 62"/>
                <a:gd name="T75" fmla="*/ 41 h 57"/>
                <a:gd name="T76" fmla="*/ 7 w 62"/>
                <a:gd name="T77" fmla="*/ 41 h 57"/>
                <a:gd name="T78" fmla="*/ 6 w 62"/>
                <a:gd name="T79" fmla="*/ 32 h 57"/>
                <a:gd name="T80" fmla="*/ 13 w 62"/>
                <a:gd name="T81" fmla="*/ 11 h 57"/>
                <a:gd name="T82" fmla="*/ 11 w 62"/>
                <a:gd name="T83" fmla="*/ 4 h 57"/>
                <a:gd name="T84" fmla="*/ 39 w 62"/>
                <a:gd name="T85" fmla="*/ 32 h 57"/>
                <a:gd name="T86" fmla="*/ 39 w 62"/>
                <a:gd name="T87" fmla="*/ 32 h 57"/>
                <a:gd name="T88" fmla="*/ 39 w 62"/>
                <a:gd name="T89" fmla="*/ 32 h 57"/>
                <a:gd name="T90" fmla="*/ 38 w 62"/>
                <a:gd name="T91" fmla="*/ 32 h 57"/>
                <a:gd name="T92" fmla="*/ 40 w 62"/>
                <a:gd name="T93" fmla="*/ 32 h 57"/>
                <a:gd name="T94" fmla="*/ 38 w 62"/>
                <a:gd name="T95" fmla="*/ 32 h 57"/>
                <a:gd name="T96" fmla="*/ 38 w 62"/>
                <a:gd name="T97" fmla="*/ 32 h 57"/>
                <a:gd name="T98" fmla="*/ 37 w 62"/>
                <a:gd name="T99" fmla="*/ 32 h 57"/>
                <a:gd name="T100" fmla="*/ 37 w 62"/>
                <a:gd name="T101" fmla="*/ 32 h 57"/>
                <a:gd name="T102" fmla="*/ 37 w 62"/>
                <a:gd name="T103" fmla="*/ 32 h 57"/>
                <a:gd name="T104" fmla="*/ 37 w 62"/>
                <a:gd name="T105" fmla="*/ 32 h 57"/>
                <a:gd name="T106" fmla="*/ 36 w 62"/>
                <a:gd name="T107" fmla="*/ 32 h 57"/>
                <a:gd name="T108" fmla="*/ 54 w 62"/>
                <a:gd name="T109" fmla="*/ 31 h 57"/>
                <a:gd name="T110" fmla="*/ 57 w 62"/>
                <a:gd name="T111" fmla="*/ 31 h 57"/>
                <a:gd name="T112" fmla="*/ 27 w 62"/>
                <a:gd name="T113" fmla="*/ 31 h 57"/>
                <a:gd name="T114" fmla="*/ 26 w 62"/>
                <a:gd name="T115" fmla="*/ 31 h 57"/>
                <a:gd name="T116" fmla="*/ 26 w 62"/>
                <a:gd name="T117" fmla="*/ 31 h 57"/>
                <a:gd name="T118" fmla="*/ 15 w 62"/>
                <a:gd name="T119" fmla="*/ 16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2" h="57">
                  <a:moveTo>
                    <a:pt x="0" y="41"/>
                  </a:moveTo>
                  <a:cubicBezTo>
                    <a:pt x="2" y="41"/>
                    <a:pt x="2" y="41"/>
                    <a:pt x="2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0" y="40"/>
                    <a:pt x="0" y="40"/>
                    <a:pt x="0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1" y="33"/>
                    <a:pt x="7" y="2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5" y="1"/>
                    <a:pt x="15" y="2"/>
                    <a:pt x="15" y="2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6" y="3"/>
                    <a:pt x="16" y="4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7" y="8"/>
                    <a:pt x="18" y="11"/>
                    <a:pt x="19" y="14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21" y="21"/>
                    <a:pt x="26" y="27"/>
                    <a:pt x="27" y="27"/>
                  </a:cubicBezTo>
                  <a:cubicBezTo>
                    <a:pt x="27" y="27"/>
                    <a:pt x="27" y="27"/>
                    <a:pt x="27" y="27"/>
                  </a:cubicBezTo>
                  <a:cubicBezTo>
                    <a:pt x="30" y="27"/>
                    <a:pt x="34" y="28"/>
                    <a:pt x="39" y="28"/>
                  </a:cubicBezTo>
                  <a:cubicBezTo>
                    <a:pt x="39" y="28"/>
                    <a:pt x="39" y="28"/>
                    <a:pt x="39" y="28"/>
                  </a:cubicBezTo>
                  <a:cubicBezTo>
                    <a:pt x="39" y="28"/>
                    <a:pt x="39" y="28"/>
                    <a:pt x="39" y="28"/>
                  </a:cubicBezTo>
                  <a:cubicBezTo>
                    <a:pt x="39" y="28"/>
                    <a:pt x="39" y="28"/>
                    <a:pt x="39" y="28"/>
                  </a:cubicBezTo>
                  <a:cubicBezTo>
                    <a:pt x="39" y="28"/>
                    <a:pt x="39" y="28"/>
                    <a:pt x="39" y="28"/>
                  </a:cubicBezTo>
                  <a:cubicBezTo>
                    <a:pt x="39" y="28"/>
                    <a:pt x="39" y="28"/>
                    <a:pt x="39" y="28"/>
                  </a:cubicBezTo>
                  <a:cubicBezTo>
                    <a:pt x="49" y="28"/>
                    <a:pt x="58" y="27"/>
                    <a:pt x="59" y="27"/>
                  </a:cubicBezTo>
                  <a:cubicBezTo>
                    <a:pt x="59" y="27"/>
                    <a:pt x="59" y="27"/>
                    <a:pt x="59" y="27"/>
                  </a:cubicBezTo>
                  <a:cubicBezTo>
                    <a:pt x="60" y="27"/>
                    <a:pt x="60" y="27"/>
                    <a:pt x="60" y="27"/>
                  </a:cubicBezTo>
                  <a:cubicBezTo>
                    <a:pt x="62" y="34"/>
                    <a:pt x="62" y="34"/>
                    <a:pt x="62" y="34"/>
                  </a:cubicBezTo>
                  <a:cubicBezTo>
                    <a:pt x="61" y="34"/>
                    <a:pt x="61" y="34"/>
                    <a:pt x="61" y="34"/>
                  </a:cubicBezTo>
                  <a:cubicBezTo>
                    <a:pt x="61" y="34"/>
                    <a:pt x="61" y="34"/>
                    <a:pt x="61" y="34"/>
                  </a:cubicBezTo>
                  <a:cubicBezTo>
                    <a:pt x="61" y="34"/>
                    <a:pt x="61" y="34"/>
                    <a:pt x="61" y="34"/>
                  </a:cubicBezTo>
                  <a:cubicBezTo>
                    <a:pt x="61" y="34"/>
                    <a:pt x="61" y="34"/>
                    <a:pt x="61" y="34"/>
                  </a:cubicBezTo>
                  <a:cubicBezTo>
                    <a:pt x="61" y="34"/>
                    <a:pt x="61" y="34"/>
                    <a:pt x="61" y="34"/>
                  </a:cubicBezTo>
                  <a:cubicBezTo>
                    <a:pt x="61" y="34"/>
                    <a:pt x="61" y="34"/>
                    <a:pt x="61" y="34"/>
                  </a:cubicBezTo>
                  <a:cubicBezTo>
                    <a:pt x="61" y="34"/>
                    <a:pt x="61" y="34"/>
                    <a:pt x="61" y="34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59" y="36"/>
                    <a:pt x="57" y="37"/>
                    <a:pt x="56" y="38"/>
                  </a:cubicBezTo>
                  <a:cubicBezTo>
                    <a:pt x="56" y="38"/>
                    <a:pt x="56" y="38"/>
                    <a:pt x="56" y="38"/>
                  </a:cubicBezTo>
                  <a:cubicBezTo>
                    <a:pt x="53" y="40"/>
                    <a:pt x="48" y="42"/>
                    <a:pt x="44" y="45"/>
                  </a:cubicBezTo>
                  <a:cubicBezTo>
                    <a:pt x="44" y="45"/>
                    <a:pt x="44" y="45"/>
                    <a:pt x="44" y="45"/>
                  </a:cubicBezTo>
                  <a:cubicBezTo>
                    <a:pt x="35" y="50"/>
                    <a:pt x="25" y="56"/>
                    <a:pt x="20" y="57"/>
                  </a:cubicBezTo>
                  <a:cubicBezTo>
                    <a:pt x="20" y="57"/>
                    <a:pt x="20" y="57"/>
                    <a:pt x="20" y="57"/>
                  </a:cubicBezTo>
                  <a:cubicBezTo>
                    <a:pt x="20" y="57"/>
                    <a:pt x="19" y="57"/>
                    <a:pt x="19" y="57"/>
                  </a:cubicBezTo>
                  <a:cubicBezTo>
                    <a:pt x="19" y="57"/>
                    <a:pt x="19" y="57"/>
                    <a:pt x="19" y="57"/>
                  </a:cubicBezTo>
                  <a:cubicBezTo>
                    <a:pt x="10" y="56"/>
                    <a:pt x="1" y="50"/>
                    <a:pt x="0" y="41"/>
                  </a:cubicBezTo>
                  <a:close/>
                  <a:moveTo>
                    <a:pt x="20" y="53"/>
                  </a:moveTo>
                  <a:cubicBezTo>
                    <a:pt x="20" y="53"/>
                    <a:pt x="19" y="53"/>
                    <a:pt x="19" y="53"/>
                  </a:cubicBezTo>
                  <a:cubicBezTo>
                    <a:pt x="19" y="53"/>
                    <a:pt x="19" y="53"/>
                    <a:pt x="19" y="53"/>
                  </a:cubicBezTo>
                  <a:cubicBezTo>
                    <a:pt x="19" y="53"/>
                    <a:pt x="20" y="53"/>
                    <a:pt x="20" y="53"/>
                  </a:cubicBezTo>
                  <a:cubicBezTo>
                    <a:pt x="20" y="53"/>
                    <a:pt x="20" y="53"/>
                    <a:pt x="20" y="53"/>
                  </a:cubicBezTo>
                  <a:cubicBezTo>
                    <a:pt x="20" y="53"/>
                    <a:pt x="20" y="53"/>
                    <a:pt x="20" y="53"/>
                  </a:cubicBezTo>
                  <a:cubicBezTo>
                    <a:pt x="20" y="53"/>
                    <a:pt x="20" y="53"/>
                    <a:pt x="20" y="53"/>
                  </a:cubicBezTo>
                  <a:cubicBezTo>
                    <a:pt x="20" y="53"/>
                    <a:pt x="20" y="53"/>
                    <a:pt x="20" y="53"/>
                  </a:cubicBezTo>
                  <a:close/>
                  <a:moveTo>
                    <a:pt x="13" y="51"/>
                  </a:moveTo>
                  <a:cubicBezTo>
                    <a:pt x="11" y="51"/>
                    <a:pt x="10" y="50"/>
                    <a:pt x="9" y="49"/>
                  </a:cubicBezTo>
                  <a:cubicBezTo>
                    <a:pt x="9" y="49"/>
                    <a:pt x="9" y="49"/>
                    <a:pt x="9" y="49"/>
                  </a:cubicBezTo>
                  <a:cubicBezTo>
                    <a:pt x="8" y="48"/>
                    <a:pt x="7" y="47"/>
                    <a:pt x="6" y="46"/>
                  </a:cubicBezTo>
                  <a:cubicBezTo>
                    <a:pt x="6" y="46"/>
                    <a:pt x="6" y="46"/>
                    <a:pt x="6" y="46"/>
                  </a:cubicBezTo>
                  <a:cubicBezTo>
                    <a:pt x="8" y="48"/>
                    <a:pt x="10" y="50"/>
                    <a:pt x="13" y="51"/>
                  </a:cubicBezTo>
                  <a:close/>
                  <a:moveTo>
                    <a:pt x="11" y="46"/>
                  </a:moveTo>
                  <a:cubicBezTo>
                    <a:pt x="14" y="48"/>
                    <a:pt x="17" y="49"/>
                    <a:pt x="19" y="49"/>
                  </a:cubicBezTo>
                  <a:cubicBezTo>
                    <a:pt x="19" y="49"/>
                    <a:pt x="19" y="49"/>
                    <a:pt x="19" y="49"/>
                  </a:cubicBezTo>
                  <a:cubicBezTo>
                    <a:pt x="19" y="49"/>
                    <a:pt x="19" y="49"/>
                    <a:pt x="19" y="49"/>
                  </a:cubicBezTo>
                  <a:cubicBezTo>
                    <a:pt x="19" y="49"/>
                    <a:pt x="19" y="49"/>
                    <a:pt x="19" y="49"/>
                  </a:cubicBezTo>
                  <a:cubicBezTo>
                    <a:pt x="19" y="49"/>
                    <a:pt x="19" y="49"/>
                    <a:pt x="19" y="49"/>
                  </a:cubicBezTo>
                  <a:cubicBezTo>
                    <a:pt x="19" y="49"/>
                    <a:pt x="19" y="49"/>
                    <a:pt x="19" y="49"/>
                  </a:cubicBezTo>
                  <a:cubicBezTo>
                    <a:pt x="19" y="49"/>
                    <a:pt x="19" y="49"/>
                    <a:pt x="19" y="49"/>
                  </a:cubicBezTo>
                  <a:cubicBezTo>
                    <a:pt x="20" y="49"/>
                    <a:pt x="31" y="43"/>
                    <a:pt x="40" y="38"/>
                  </a:cubicBezTo>
                  <a:cubicBezTo>
                    <a:pt x="40" y="38"/>
                    <a:pt x="40" y="38"/>
                    <a:pt x="40" y="38"/>
                  </a:cubicBezTo>
                  <a:cubicBezTo>
                    <a:pt x="41" y="37"/>
                    <a:pt x="42" y="36"/>
                    <a:pt x="44" y="36"/>
                  </a:cubicBezTo>
                  <a:cubicBezTo>
                    <a:pt x="44" y="36"/>
                    <a:pt x="44" y="36"/>
                    <a:pt x="44" y="36"/>
                  </a:cubicBezTo>
                  <a:cubicBezTo>
                    <a:pt x="42" y="36"/>
                    <a:pt x="41" y="36"/>
                    <a:pt x="39" y="36"/>
                  </a:cubicBezTo>
                  <a:cubicBezTo>
                    <a:pt x="39" y="36"/>
                    <a:pt x="39" y="36"/>
                    <a:pt x="39" y="36"/>
                  </a:cubicBezTo>
                  <a:cubicBezTo>
                    <a:pt x="34" y="36"/>
                    <a:pt x="29" y="36"/>
                    <a:pt x="25" y="35"/>
                  </a:cubicBezTo>
                  <a:cubicBezTo>
                    <a:pt x="25" y="35"/>
                    <a:pt x="25" y="35"/>
                    <a:pt x="25" y="35"/>
                  </a:cubicBezTo>
                  <a:cubicBezTo>
                    <a:pt x="18" y="33"/>
                    <a:pt x="15" y="26"/>
                    <a:pt x="12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1" y="28"/>
                    <a:pt x="9" y="38"/>
                    <a:pt x="8" y="41"/>
                  </a:cubicBezTo>
                  <a:cubicBezTo>
                    <a:pt x="8" y="41"/>
                    <a:pt x="8" y="41"/>
                    <a:pt x="8" y="41"/>
                  </a:cubicBezTo>
                  <a:cubicBezTo>
                    <a:pt x="8" y="41"/>
                    <a:pt x="8" y="41"/>
                    <a:pt x="8" y="41"/>
                  </a:cubicBezTo>
                  <a:cubicBezTo>
                    <a:pt x="8" y="41"/>
                    <a:pt x="8" y="41"/>
                    <a:pt x="8" y="41"/>
                  </a:cubicBezTo>
                  <a:cubicBezTo>
                    <a:pt x="8" y="41"/>
                    <a:pt x="8" y="41"/>
                    <a:pt x="8" y="41"/>
                  </a:cubicBezTo>
                  <a:cubicBezTo>
                    <a:pt x="8" y="41"/>
                    <a:pt x="8" y="41"/>
                    <a:pt x="8" y="41"/>
                  </a:cubicBezTo>
                  <a:cubicBezTo>
                    <a:pt x="8" y="42"/>
                    <a:pt x="9" y="44"/>
                    <a:pt x="11" y="46"/>
                  </a:cubicBezTo>
                  <a:close/>
                  <a:moveTo>
                    <a:pt x="35" y="45"/>
                  </a:moveTo>
                  <a:cubicBezTo>
                    <a:pt x="36" y="45"/>
                    <a:pt x="37" y="44"/>
                    <a:pt x="38" y="44"/>
                  </a:cubicBezTo>
                  <a:cubicBezTo>
                    <a:pt x="38" y="44"/>
                    <a:pt x="38" y="44"/>
                    <a:pt x="38" y="44"/>
                  </a:cubicBezTo>
                  <a:cubicBezTo>
                    <a:pt x="37" y="44"/>
                    <a:pt x="36" y="45"/>
                    <a:pt x="35" y="45"/>
                  </a:cubicBezTo>
                  <a:close/>
                  <a:moveTo>
                    <a:pt x="4" y="41"/>
                  </a:moveTo>
                  <a:cubicBezTo>
                    <a:pt x="4" y="41"/>
                    <a:pt x="4" y="41"/>
                    <a:pt x="4" y="41"/>
                  </a:cubicBezTo>
                  <a:cubicBezTo>
                    <a:pt x="4" y="41"/>
                    <a:pt x="4" y="41"/>
                    <a:pt x="4" y="41"/>
                  </a:cubicBezTo>
                  <a:cubicBezTo>
                    <a:pt x="4" y="41"/>
                    <a:pt x="4" y="41"/>
                    <a:pt x="4" y="41"/>
                  </a:cubicBezTo>
                  <a:cubicBezTo>
                    <a:pt x="4" y="41"/>
                    <a:pt x="4" y="41"/>
                    <a:pt x="4" y="41"/>
                  </a:cubicBezTo>
                  <a:cubicBezTo>
                    <a:pt x="4" y="41"/>
                    <a:pt x="4" y="41"/>
                    <a:pt x="4" y="41"/>
                  </a:cubicBezTo>
                  <a:cubicBezTo>
                    <a:pt x="4" y="41"/>
                    <a:pt x="4" y="41"/>
                    <a:pt x="4" y="41"/>
                  </a:cubicBezTo>
                  <a:cubicBezTo>
                    <a:pt x="4" y="41"/>
                    <a:pt x="4" y="41"/>
                    <a:pt x="4" y="41"/>
                  </a:cubicBezTo>
                  <a:cubicBezTo>
                    <a:pt x="4" y="41"/>
                    <a:pt x="4" y="41"/>
                    <a:pt x="4" y="41"/>
                  </a:cubicBezTo>
                  <a:cubicBezTo>
                    <a:pt x="4" y="41"/>
                    <a:pt x="4" y="41"/>
                    <a:pt x="4" y="41"/>
                  </a:cubicBezTo>
                  <a:close/>
                  <a:moveTo>
                    <a:pt x="8" y="41"/>
                  </a:moveTo>
                  <a:cubicBezTo>
                    <a:pt x="8" y="41"/>
                    <a:pt x="8" y="41"/>
                    <a:pt x="8" y="41"/>
                  </a:cubicBezTo>
                  <a:cubicBezTo>
                    <a:pt x="8" y="41"/>
                    <a:pt x="8" y="41"/>
                    <a:pt x="8" y="41"/>
                  </a:cubicBezTo>
                  <a:close/>
                  <a:moveTo>
                    <a:pt x="8" y="41"/>
                  </a:moveTo>
                  <a:cubicBezTo>
                    <a:pt x="8" y="41"/>
                    <a:pt x="8" y="41"/>
                    <a:pt x="8" y="41"/>
                  </a:cubicBezTo>
                  <a:cubicBezTo>
                    <a:pt x="8" y="41"/>
                    <a:pt x="8" y="41"/>
                    <a:pt x="8" y="41"/>
                  </a:cubicBezTo>
                  <a:cubicBezTo>
                    <a:pt x="8" y="41"/>
                    <a:pt x="8" y="41"/>
                    <a:pt x="8" y="41"/>
                  </a:cubicBezTo>
                  <a:close/>
                  <a:moveTo>
                    <a:pt x="7" y="41"/>
                  </a:moveTo>
                  <a:cubicBezTo>
                    <a:pt x="7" y="41"/>
                    <a:pt x="7" y="41"/>
                    <a:pt x="7" y="41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7" y="41"/>
                    <a:pt x="7" y="41"/>
                    <a:pt x="7" y="41"/>
                  </a:cubicBezTo>
                  <a:close/>
                  <a:moveTo>
                    <a:pt x="6" y="32"/>
                  </a:moveTo>
                  <a:cubicBezTo>
                    <a:pt x="7" y="26"/>
                    <a:pt x="8" y="17"/>
                    <a:pt x="10" y="11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8"/>
                    <a:pt x="12" y="5"/>
                    <a:pt x="12" y="4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0" y="8"/>
                    <a:pt x="7" y="23"/>
                    <a:pt x="6" y="32"/>
                  </a:cubicBezTo>
                  <a:close/>
                  <a:moveTo>
                    <a:pt x="39" y="32"/>
                  </a:moveTo>
                  <a:cubicBezTo>
                    <a:pt x="39" y="32"/>
                    <a:pt x="39" y="32"/>
                    <a:pt x="39" y="32"/>
                  </a:cubicBezTo>
                  <a:cubicBezTo>
                    <a:pt x="39" y="32"/>
                    <a:pt x="39" y="32"/>
                    <a:pt x="39" y="32"/>
                  </a:cubicBezTo>
                  <a:cubicBezTo>
                    <a:pt x="39" y="32"/>
                    <a:pt x="39" y="32"/>
                    <a:pt x="39" y="32"/>
                  </a:cubicBezTo>
                  <a:close/>
                  <a:moveTo>
                    <a:pt x="39" y="32"/>
                  </a:moveTo>
                  <a:cubicBezTo>
                    <a:pt x="39" y="32"/>
                    <a:pt x="39" y="32"/>
                    <a:pt x="39" y="32"/>
                  </a:cubicBezTo>
                  <a:cubicBezTo>
                    <a:pt x="39" y="32"/>
                    <a:pt x="39" y="32"/>
                    <a:pt x="39" y="32"/>
                  </a:cubicBezTo>
                  <a:cubicBezTo>
                    <a:pt x="39" y="32"/>
                    <a:pt x="39" y="32"/>
                    <a:pt x="39" y="32"/>
                  </a:cubicBezTo>
                  <a:close/>
                  <a:moveTo>
                    <a:pt x="39" y="32"/>
                  </a:moveTo>
                  <a:cubicBezTo>
                    <a:pt x="38" y="32"/>
                    <a:pt x="38" y="32"/>
                    <a:pt x="38" y="32"/>
                  </a:cubicBezTo>
                  <a:cubicBezTo>
                    <a:pt x="38" y="32"/>
                    <a:pt x="38" y="32"/>
                    <a:pt x="38" y="32"/>
                  </a:cubicBezTo>
                  <a:cubicBezTo>
                    <a:pt x="38" y="32"/>
                    <a:pt x="38" y="32"/>
                    <a:pt x="39" y="32"/>
                  </a:cubicBezTo>
                  <a:close/>
                  <a:moveTo>
                    <a:pt x="40" y="32"/>
                  </a:moveTo>
                  <a:cubicBezTo>
                    <a:pt x="40" y="32"/>
                    <a:pt x="40" y="32"/>
                    <a:pt x="40" y="32"/>
                  </a:cubicBezTo>
                  <a:cubicBezTo>
                    <a:pt x="40" y="32"/>
                    <a:pt x="40" y="32"/>
                    <a:pt x="40" y="32"/>
                  </a:cubicBezTo>
                  <a:cubicBezTo>
                    <a:pt x="40" y="32"/>
                    <a:pt x="40" y="32"/>
                    <a:pt x="40" y="32"/>
                  </a:cubicBezTo>
                  <a:close/>
                  <a:moveTo>
                    <a:pt x="38" y="32"/>
                  </a:moveTo>
                  <a:cubicBezTo>
                    <a:pt x="38" y="32"/>
                    <a:pt x="38" y="32"/>
                    <a:pt x="38" y="32"/>
                  </a:cubicBezTo>
                  <a:cubicBezTo>
                    <a:pt x="38" y="32"/>
                    <a:pt x="38" y="32"/>
                    <a:pt x="38" y="32"/>
                  </a:cubicBezTo>
                  <a:cubicBezTo>
                    <a:pt x="38" y="32"/>
                    <a:pt x="38" y="32"/>
                    <a:pt x="38" y="32"/>
                  </a:cubicBezTo>
                  <a:close/>
                  <a:moveTo>
                    <a:pt x="37" y="32"/>
                  </a:moveTo>
                  <a:cubicBezTo>
                    <a:pt x="37" y="32"/>
                    <a:pt x="37" y="32"/>
                    <a:pt x="37" y="32"/>
                  </a:cubicBezTo>
                  <a:cubicBezTo>
                    <a:pt x="37" y="32"/>
                    <a:pt x="37" y="32"/>
                    <a:pt x="37" y="32"/>
                  </a:cubicBezTo>
                  <a:cubicBezTo>
                    <a:pt x="37" y="32"/>
                    <a:pt x="37" y="32"/>
                    <a:pt x="37" y="32"/>
                  </a:cubicBezTo>
                  <a:close/>
                  <a:moveTo>
                    <a:pt x="37" y="32"/>
                  </a:moveTo>
                  <a:cubicBezTo>
                    <a:pt x="37" y="32"/>
                    <a:pt x="37" y="32"/>
                    <a:pt x="37" y="32"/>
                  </a:cubicBezTo>
                  <a:cubicBezTo>
                    <a:pt x="37" y="32"/>
                    <a:pt x="37" y="32"/>
                    <a:pt x="37" y="32"/>
                  </a:cubicBezTo>
                  <a:cubicBezTo>
                    <a:pt x="37" y="32"/>
                    <a:pt x="37" y="32"/>
                    <a:pt x="37" y="32"/>
                  </a:cubicBezTo>
                  <a:close/>
                  <a:moveTo>
                    <a:pt x="37" y="32"/>
                  </a:moveTo>
                  <a:cubicBezTo>
                    <a:pt x="36" y="32"/>
                    <a:pt x="36" y="32"/>
                    <a:pt x="36" y="32"/>
                  </a:cubicBezTo>
                  <a:cubicBezTo>
                    <a:pt x="36" y="32"/>
                    <a:pt x="36" y="32"/>
                    <a:pt x="36" y="32"/>
                  </a:cubicBezTo>
                  <a:cubicBezTo>
                    <a:pt x="36" y="32"/>
                    <a:pt x="36" y="32"/>
                    <a:pt x="37" y="32"/>
                  </a:cubicBezTo>
                  <a:close/>
                  <a:moveTo>
                    <a:pt x="36" y="32"/>
                  </a:moveTo>
                  <a:cubicBezTo>
                    <a:pt x="36" y="32"/>
                    <a:pt x="36" y="32"/>
                    <a:pt x="36" y="32"/>
                  </a:cubicBezTo>
                  <a:cubicBezTo>
                    <a:pt x="36" y="32"/>
                    <a:pt x="36" y="32"/>
                    <a:pt x="36" y="32"/>
                  </a:cubicBezTo>
                  <a:cubicBezTo>
                    <a:pt x="36" y="32"/>
                    <a:pt x="36" y="32"/>
                    <a:pt x="36" y="32"/>
                  </a:cubicBezTo>
                  <a:close/>
                  <a:moveTo>
                    <a:pt x="57" y="31"/>
                  </a:moveTo>
                  <a:cubicBezTo>
                    <a:pt x="56" y="31"/>
                    <a:pt x="56" y="31"/>
                    <a:pt x="54" y="31"/>
                  </a:cubicBezTo>
                  <a:cubicBezTo>
                    <a:pt x="54" y="31"/>
                    <a:pt x="54" y="31"/>
                    <a:pt x="54" y="31"/>
                  </a:cubicBezTo>
                  <a:cubicBezTo>
                    <a:pt x="57" y="31"/>
                    <a:pt x="57" y="31"/>
                    <a:pt x="57" y="31"/>
                  </a:cubicBezTo>
                  <a:cubicBezTo>
                    <a:pt x="57" y="31"/>
                    <a:pt x="57" y="31"/>
                    <a:pt x="57" y="31"/>
                  </a:cubicBezTo>
                  <a:cubicBezTo>
                    <a:pt x="57" y="31"/>
                    <a:pt x="57" y="31"/>
                    <a:pt x="57" y="31"/>
                  </a:cubicBezTo>
                  <a:close/>
                  <a:moveTo>
                    <a:pt x="26" y="31"/>
                  </a:moveTo>
                  <a:cubicBezTo>
                    <a:pt x="27" y="31"/>
                    <a:pt x="27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31"/>
                    <a:pt x="27" y="31"/>
                    <a:pt x="26" y="31"/>
                  </a:cubicBezTo>
                  <a:cubicBezTo>
                    <a:pt x="26" y="31"/>
                    <a:pt x="26" y="31"/>
                    <a:pt x="26" y="31"/>
                  </a:cubicBezTo>
                  <a:cubicBezTo>
                    <a:pt x="24" y="30"/>
                    <a:pt x="22" y="29"/>
                    <a:pt x="20" y="26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22" y="29"/>
                    <a:pt x="24" y="30"/>
                    <a:pt x="26" y="31"/>
                  </a:cubicBezTo>
                  <a:close/>
                  <a:moveTo>
                    <a:pt x="19" y="24"/>
                  </a:moveTo>
                  <a:cubicBezTo>
                    <a:pt x="18" y="22"/>
                    <a:pt x="16" y="19"/>
                    <a:pt x="15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6" y="19"/>
                    <a:pt x="18" y="22"/>
                    <a:pt x="19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3" name="Freeform 9"/>
            <p:cNvSpPr/>
            <p:nvPr/>
          </p:nvSpPr>
          <p:spPr bwMode="auto">
            <a:xfrm>
              <a:off x="1574" y="1559"/>
              <a:ext cx="20" cy="21"/>
            </a:xfrm>
            <a:custGeom>
              <a:avLst/>
              <a:gdLst>
                <a:gd name="T0" fmla="*/ 0 w 20"/>
                <a:gd name="T1" fmla="*/ 9 h 21"/>
                <a:gd name="T2" fmla="*/ 8 w 20"/>
                <a:gd name="T3" fmla="*/ 0 h 21"/>
                <a:gd name="T4" fmla="*/ 20 w 20"/>
                <a:gd name="T5" fmla="*/ 12 h 21"/>
                <a:gd name="T6" fmla="*/ 14 w 20"/>
                <a:gd name="T7" fmla="*/ 21 h 21"/>
                <a:gd name="T8" fmla="*/ 0 w 20"/>
                <a:gd name="T9" fmla="*/ 9 h 21"/>
                <a:gd name="T10" fmla="*/ 0 w 20"/>
                <a:gd name="T11" fmla="*/ 9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" h="21">
                  <a:moveTo>
                    <a:pt x="0" y="9"/>
                  </a:moveTo>
                  <a:lnTo>
                    <a:pt x="8" y="0"/>
                  </a:lnTo>
                  <a:lnTo>
                    <a:pt x="20" y="12"/>
                  </a:lnTo>
                  <a:lnTo>
                    <a:pt x="14" y="21"/>
                  </a:lnTo>
                  <a:lnTo>
                    <a:pt x="0" y="9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4" name="Freeform 10"/>
            <p:cNvSpPr/>
            <p:nvPr/>
          </p:nvSpPr>
          <p:spPr bwMode="auto">
            <a:xfrm>
              <a:off x="1565" y="1551"/>
              <a:ext cx="38" cy="38"/>
            </a:xfrm>
            <a:custGeom>
              <a:avLst/>
              <a:gdLst>
                <a:gd name="T0" fmla="*/ 6 w 38"/>
                <a:gd name="T1" fmla="*/ 23 h 38"/>
                <a:gd name="T2" fmla="*/ 9 w 38"/>
                <a:gd name="T3" fmla="*/ 17 h 38"/>
                <a:gd name="T4" fmla="*/ 14 w 38"/>
                <a:gd name="T5" fmla="*/ 23 h 38"/>
                <a:gd name="T6" fmla="*/ 9 w 38"/>
                <a:gd name="T7" fmla="*/ 17 h 38"/>
                <a:gd name="T8" fmla="*/ 6 w 38"/>
                <a:gd name="T9" fmla="*/ 23 h 38"/>
                <a:gd name="T10" fmla="*/ 0 w 38"/>
                <a:gd name="T11" fmla="*/ 20 h 38"/>
                <a:gd name="T12" fmla="*/ 14 w 38"/>
                <a:gd name="T13" fmla="*/ 0 h 38"/>
                <a:gd name="T14" fmla="*/ 38 w 38"/>
                <a:gd name="T15" fmla="*/ 20 h 38"/>
                <a:gd name="T16" fmla="*/ 23 w 38"/>
                <a:gd name="T17" fmla="*/ 38 h 38"/>
                <a:gd name="T18" fmla="*/ 6 w 38"/>
                <a:gd name="T19" fmla="*/ 23 h 38"/>
                <a:gd name="T20" fmla="*/ 6 w 38"/>
                <a:gd name="T21" fmla="*/ 23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" h="38">
                  <a:moveTo>
                    <a:pt x="6" y="23"/>
                  </a:moveTo>
                  <a:lnTo>
                    <a:pt x="9" y="17"/>
                  </a:lnTo>
                  <a:lnTo>
                    <a:pt x="14" y="23"/>
                  </a:lnTo>
                  <a:lnTo>
                    <a:pt x="9" y="17"/>
                  </a:lnTo>
                  <a:lnTo>
                    <a:pt x="6" y="23"/>
                  </a:lnTo>
                  <a:lnTo>
                    <a:pt x="0" y="20"/>
                  </a:lnTo>
                  <a:lnTo>
                    <a:pt x="14" y="0"/>
                  </a:lnTo>
                  <a:lnTo>
                    <a:pt x="38" y="20"/>
                  </a:lnTo>
                  <a:lnTo>
                    <a:pt x="23" y="38"/>
                  </a:lnTo>
                  <a:lnTo>
                    <a:pt x="6" y="23"/>
                  </a:lnTo>
                  <a:lnTo>
                    <a:pt x="6" y="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5" name="Freeform 11"/>
            <p:cNvSpPr/>
            <p:nvPr/>
          </p:nvSpPr>
          <p:spPr bwMode="auto">
            <a:xfrm>
              <a:off x="1651" y="1580"/>
              <a:ext cx="9" cy="12"/>
            </a:xfrm>
            <a:custGeom>
              <a:avLst/>
              <a:gdLst>
                <a:gd name="T0" fmla="*/ 0 w 9"/>
                <a:gd name="T1" fmla="*/ 12 h 12"/>
                <a:gd name="T2" fmla="*/ 0 w 9"/>
                <a:gd name="T3" fmla="*/ 0 h 12"/>
                <a:gd name="T4" fmla="*/ 9 w 9"/>
                <a:gd name="T5" fmla="*/ 0 h 12"/>
                <a:gd name="T6" fmla="*/ 9 w 9"/>
                <a:gd name="T7" fmla="*/ 12 h 12"/>
                <a:gd name="T8" fmla="*/ 0 w 9"/>
                <a:gd name="T9" fmla="*/ 12 h 12"/>
                <a:gd name="T10" fmla="*/ 0 w 9"/>
                <a:gd name="T11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12">
                  <a:moveTo>
                    <a:pt x="0" y="12"/>
                  </a:moveTo>
                  <a:lnTo>
                    <a:pt x="0" y="0"/>
                  </a:lnTo>
                  <a:lnTo>
                    <a:pt x="9" y="0"/>
                  </a:lnTo>
                  <a:lnTo>
                    <a:pt x="9" y="12"/>
                  </a:lnTo>
                  <a:lnTo>
                    <a:pt x="0" y="12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6" name="Freeform 12"/>
            <p:cNvSpPr/>
            <p:nvPr/>
          </p:nvSpPr>
          <p:spPr bwMode="auto">
            <a:xfrm>
              <a:off x="1645" y="1574"/>
              <a:ext cx="21" cy="24"/>
            </a:xfrm>
            <a:custGeom>
              <a:avLst/>
              <a:gdLst>
                <a:gd name="T0" fmla="*/ 15 w 21"/>
                <a:gd name="T1" fmla="*/ 24 h 24"/>
                <a:gd name="T2" fmla="*/ 6 w 21"/>
                <a:gd name="T3" fmla="*/ 24 h 24"/>
                <a:gd name="T4" fmla="*/ 6 w 21"/>
                <a:gd name="T5" fmla="*/ 18 h 24"/>
                <a:gd name="T6" fmla="*/ 12 w 21"/>
                <a:gd name="T7" fmla="*/ 18 h 24"/>
                <a:gd name="T8" fmla="*/ 6 w 21"/>
                <a:gd name="T9" fmla="*/ 18 h 24"/>
                <a:gd name="T10" fmla="*/ 6 w 21"/>
                <a:gd name="T11" fmla="*/ 24 h 24"/>
                <a:gd name="T12" fmla="*/ 0 w 21"/>
                <a:gd name="T13" fmla="*/ 24 h 24"/>
                <a:gd name="T14" fmla="*/ 0 w 21"/>
                <a:gd name="T15" fmla="*/ 0 h 24"/>
                <a:gd name="T16" fmla="*/ 6 w 21"/>
                <a:gd name="T17" fmla="*/ 0 h 24"/>
                <a:gd name="T18" fmla="*/ 21 w 21"/>
                <a:gd name="T19" fmla="*/ 0 h 24"/>
                <a:gd name="T20" fmla="*/ 21 w 21"/>
                <a:gd name="T21" fmla="*/ 24 h 24"/>
                <a:gd name="T22" fmla="*/ 15 w 21"/>
                <a:gd name="T23" fmla="*/ 24 h 24"/>
                <a:gd name="T24" fmla="*/ 15 w 21"/>
                <a:gd name="T2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" h="24">
                  <a:moveTo>
                    <a:pt x="15" y="24"/>
                  </a:moveTo>
                  <a:lnTo>
                    <a:pt x="6" y="24"/>
                  </a:lnTo>
                  <a:lnTo>
                    <a:pt x="6" y="18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6" y="24"/>
                  </a:lnTo>
                  <a:lnTo>
                    <a:pt x="0" y="24"/>
                  </a:lnTo>
                  <a:lnTo>
                    <a:pt x="0" y="0"/>
                  </a:lnTo>
                  <a:lnTo>
                    <a:pt x="6" y="0"/>
                  </a:lnTo>
                  <a:lnTo>
                    <a:pt x="21" y="0"/>
                  </a:lnTo>
                  <a:lnTo>
                    <a:pt x="21" y="24"/>
                  </a:lnTo>
                  <a:lnTo>
                    <a:pt x="15" y="24"/>
                  </a:lnTo>
                  <a:lnTo>
                    <a:pt x="15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7" name="Freeform 13"/>
            <p:cNvSpPr/>
            <p:nvPr/>
          </p:nvSpPr>
          <p:spPr bwMode="auto">
            <a:xfrm>
              <a:off x="1630" y="1358"/>
              <a:ext cx="83" cy="124"/>
            </a:xfrm>
            <a:custGeom>
              <a:avLst/>
              <a:gdLst>
                <a:gd name="T0" fmla="*/ 0 w 28"/>
                <a:gd name="T1" fmla="*/ 39 h 42"/>
                <a:gd name="T2" fmla="*/ 12 w 28"/>
                <a:gd name="T3" fmla="*/ 31 h 42"/>
                <a:gd name="T4" fmla="*/ 12 w 28"/>
                <a:gd name="T5" fmla="*/ 31 h 42"/>
                <a:gd name="T6" fmla="*/ 24 w 28"/>
                <a:gd name="T7" fmla="*/ 20 h 42"/>
                <a:gd name="T8" fmla="*/ 24 w 28"/>
                <a:gd name="T9" fmla="*/ 20 h 42"/>
                <a:gd name="T10" fmla="*/ 18 w 28"/>
                <a:gd name="T11" fmla="*/ 10 h 42"/>
                <a:gd name="T12" fmla="*/ 18 w 28"/>
                <a:gd name="T13" fmla="*/ 10 h 42"/>
                <a:gd name="T14" fmla="*/ 9 w 28"/>
                <a:gd name="T15" fmla="*/ 4 h 42"/>
                <a:gd name="T16" fmla="*/ 9 w 28"/>
                <a:gd name="T17" fmla="*/ 4 h 42"/>
                <a:gd name="T18" fmla="*/ 8 w 28"/>
                <a:gd name="T19" fmla="*/ 4 h 42"/>
                <a:gd name="T20" fmla="*/ 8 w 28"/>
                <a:gd name="T21" fmla="*/ 4 h 42"/>
                <a:gd name="T22" fmla="*/ 6 w 28"/>
                <a:gd name="T23" fmla="*/ 9 h 42"/>
                <a:gd name="T24" fmla="*/ 6 w 28"/>
                <a:gd name="T25" fmla="*/ 9 h 42"/>
                <a:gd name="T26" fmla="*/ 7 w 28"/>
                <a:gd name="T27" fmla="*/ 14 h 42"/>
                <a:gd name="T28" fmla="*/ 7 w 28"/>
                <a:gd name="T29" fmla="*/ 14 h 42"/>
                <a:gd name="T30" fmla="*/ 14 w 28"/>
                <a:gd name="T31" fmla="*/ 17 h 42"/>
                <a:gd name="T32" fmla="*/ 14 w 28"/>
                <a:gd name="T33" fmla="*/ 17 h 42"/>
                <a:gd name="T34" fmla="*/ 12 w 28"/>
                <a:gd name="T35" fmla="*/ 21 h 42"/>
                <a:gd name="T36" fmla="*/ 6 w 28"/>
                <a:gd name="T37" fmla="*/ 18 h 42"/>
                <a:gd name="T38" fmla="*/ 6 w 28"/>
                <a:gd name="T39" fmla="*/ 18 h 42"/>
                <a:gd name="T40" fmla="*/ 2 w 28"/>
                <a:gd name="T41" fmla="*/ 9 h 42"/>
                <a:gd name="T42" fmla="*/ 2 w 28"/>
                <a:gd name="T43" fmla="*/ 9 h 42"/>
                <a:gd name="T44" fmla="*/ 5 w 28"/>
                <a:gd name="T45" fmla="*/ 1 h 42"/>
                <a:gd name="T46" fmla="*/ 5 w 28"/>
                <a:gd name="T47" fmla="*/ 1 h 42"/>
                <a:gd name="T48" fmla="*/ 9 w 28"/>
                <a:gd name="T49" fmla="*/ 0 h 42"/>
                <a:gd name="T50" fmla="*/ 9 w 28"/>
                <a:gd name="T51" fmla="*/ 0 h 42"/>
                <a:gd name="T52" fmla="*/ 21 w 28"/>
                <a:gd name="T53" fmla="*/ 7 h 42"/>
                <a:gd name="T54" fmla="*/ 21 w 28"/>
                <a:gd name="T55" fmla="*/ 7 h 42"/>
                <a:gd name="T56" fmla="*/ 28 w 28"/>
                <a:gd name="T57" fmla="*/ 20 h 42"/>
                <a:gd name="T58" fmla="*/ 28 w 28"/>
                <a:gd name="T59" fmla="*/ 20 h 42"/>
                <a:gd name="T60" fmla="*/ 15 w 28"/>
                <a:gd name="T61" fmla="*/ 35 h 42"/>
                <a:gd name="T62" fmla="*/ 15 w 28"/>
                <a:gd name="T63" fmla="*/ 35 h 42"/>
                <a:gd name="T64" fmla="*/ 2 w 28"/>
                <a:gd name="T65" fmla="*/ 42 h 42"/>
                <a:gd name="T66" fmla="*/ 2 w 28"/>
                <a:gd name="T67" fmla="*/ 42 h 42"/>
                <a:gd name="T68" fmla="*/ 0 w 28"/>
                <a:gd name="T69" fmla="*/ 39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8" h="42">
                  <a:moveTo>
                    <a:pt x="0" y="39"/>
                  </a:moveTo>
                  <a:cubicBezTo>
                    <a:pt x="0" y="39"/>
                    <a:pt x="6" y="36"/>
                    <a:pt x="12" y="31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8" y="28"/>
                    <a:pt x="24" y="22"/>
                    <a:pt x="24" y="20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4" y="18"/>
                    <a:pt x="21" y="14"/>
                    <a:pt x="18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5" y="6"/>
                    <a:pt x="10" y="4"/>
                    <a:pt x="9" y="4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7" y="5"/>
                    <a:pt x="6" y="7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11"/>
                    <a:pt x="7" y="14"/>
                    <a:pt x="7" y="14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10" y="15"/>
                    <a:pt x="14" y="17"/>
                    <a:pt x="14" y="17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12" y="21"/>
                    <a:pt x="12" y="21"/>
                    <a:pt x="12" y="21"/>
                  </a:cubicBezTo>
                  <a:cubicBezTo>
                    <a:pt x="12" y="21"/>
                    <a:pt x="8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3" y="16"/>
                    <a:pt x="2" y="13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7"/>
                    <a:pt x="3" y="4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6" y="0"/>
                    <a:pt x="8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3" y="0"/>
                    <a:pt x="17" y="3"/>
                    <a:pt x="21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4" y="11"/>
                    <a:pt x="27" y="16"/>
                    <a:pt x="28" y="20"/>
                  </a:cubicBezTo>
                  <a:cubicBezTo>
                    <a:pt x="28" y="20"/>
                    <a:pt x="28" y="20"/>
                    <a:pt x="28" y="20"/>
                  </a:cubicBezTo>
                  <a:cubicBezTo>
                    <a:pt x="27" y="26"/>
                    <a:pt x="21" y="30"/>
                    <a:pt x="15" y="35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8" y="39"/>
                    <a:pt x="2" y="42"/>
                    <a:pt x="2" y="42"/>
                  </a:cubicBezTo>
                  <a:cubicBezTo>
                    <a:pt x="2" y="42"/>
                    <a:pt x="2" y="42"/>
                    <a:pt x="2" y="42"/>
                  </a:cubicBezTo>
                  <a:cubicBezTo>
                    <a:pt x="0" y="39"/>
                    <a:pt x="0" y="39"/>
                    <a:pt x="0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8" name="Freeform 14"/>
            <p:cNvSpPr>
              <a:spLocks noEditPoints="1"/>
            </p:cNvSpPr>
            <p:nvPr/>
          </p:nvSpPr>
          <p:spPr bwMode="auto">
            <a:xfrm>
              <a:off x="1624" y="1352"/>
              <a:ext cx="95" cy="139"/>
            </a:xfrm>
            <a:custGeom>
              <a:avLst/>
              <a:gdLst>
                <a:gd name="T0" fmla="*/ 0 w 32"/>
                <a:gd name="T1" fmla="*/ 42 h 47"/>
                <a:gd name="T2" fmla="*/ 1 w 32"/>
                <a:gd name="T3" fmla="*/ 39 h 47"/>
                <a:gd name="T4" fmla="*/ 1 w 32"/>
                <a:gd name="T5" fmla="*/ 39 h 47"/>
                <a:gd name="T6" fmla="*/ 1 w 32"/>
                <a:gd name="T7" fmla="*/ 39 h 47"/>
                <a:gd name="T8" fmla="*/ 2 w 32"/>
                <a:gd name="T9" fmla="*/ 39 h 47"/>
                <a:gd name="T10" fmla="*/ 5 w 32"/>
                <a:gd name="T11" fmla="*/ 37 h 47"/>
                <a:gd name="T12" fmla="*/ 13 w 32"/>
                <a:gd name="T13" fmla="*/ 32 h 47"/>
                <a:gd name="T14" fmla="*/ 24 w 32"/>
                <a:gd name="T15" fmla="*/ 22 h 47"/>
                <a:gd name="T16" fmla="*/ 24 w 32"/>
                <a:gd name="T17" fmla="*/ 22 h 47"/>
                <a:gd name="T18" fmla="*/ 11 w 32"/>
                <a:gd name="T19" fmla="*/ 8 h 47"/>
                <a:gd name="T20" fmla="*/ 10 w 32"/>
                <a:gd name="T21" fmla="*/ 11 h 47"/>
                <a:gd name="T22" fmla="*/ 11 w 32"/>
                <a:gd name="T23" fmla="*/ 14 h 47"/>
                <a:gd name="T24" fmla="*/ 17 w 32"/>
                <a:gd name="T25" fmla="*/ 17 h 47"/>
                <a:gd name="T26" fmla="*/ 14 w 32"/>
                <a:gd name="T27" fmla="*/ 25 h 47"/>
                <a:gd name="T28" fmla="*/ 14 w 32"/>
                <a:gd name="T29" fmla="*/ 25 h 47"/>
                <a:gd name="T30" fmla="*/ 13 w 32"/>
                <a:gd name="T31" fmla="*/ 25 h 47"/>
                <a:gd name="T32" fmla="*/ 13 w 32"/>
                <a:gd name="T33" fmla="*/ 24 h 47"/>
                <a:gd name="T34" fmla="*/ 13 w 32"/>
                <a:gd name="T35" fmla="*/ 24 h 47"/>
                <a:gd name="T36" fmla="*/ 7 w 32"/>
                <a:gd name="T37" fmla="*/ 21 h 47"/>
                <a:gd name="T38" fmla="*/ 7 w 32"/>
                <a:gd name="T39" fmla="*/ 21 h 47"/>
                <a:gd name="T40" fmla="*/ 2 w 32"/>
                <a:gd name="T41" fmla="*/ 11 h 47"/>
                <a:gd name="T42" fmla="*/ 6 w 32"/>
                <a:gd name="T43" fmla="*/ 2 h 47"/>
                <a:gd name="T44" fmla="*/ 11 w 32"/>
                <a:gd name="T45" fmla="*/ 0 h 47"/>
                <a:gd name="T46" fmla="*/ 24 w 32"/>
                <a:gd name="T47" fmla="*/ 8 h 47"/>
                <a:gd name="T48" fmla="*/ 18 w 32"/>
                <a:gd name="T49" fmla="*/ 38 h 47"/>
                <a:gd name="T50" fmla="*/ 5 w 32"/>
                <a:gd name="T51" fmla="*/ 46 h 47"/>
                <a:gd name="T52" fmla="*/ 5 w 32"/>
                <a:gd name="T53" fmla="*/ 42 h 47"/>
                <a:gd name="T54" fmla="*/ 5 w 32"/>
                <a:gd name="T55" fmla="*/ 42 h 47"/>
                <a:gd name="T56" fmla="*/ 9 w 32"/>
                <a:gd name="T57" fmla="*/ 39 h 47"/>
                <a:gd name="T58" fmla="*/ 15 w 32"/>
                <a:gd name="T59" fmla="*/ 35 h 47"/>
                <a:gd name="T60" fmla="*/ 15 w 32"/>
                <a:gd name="T61" fmla="*/ 35 h 47"/>
                <a:gd name="T62" fmla="*/ 21 w 32"/>
                <a:gd name="T63" fmla="*/ 31 h 47"/>
                <a:gd name="T64" fmla="*/ 23 w 32"/>
                <a:gd name="T65" fmla="*/ 29 h 47"/>
                <a:gd name="T66" fmla="*/ 22 w 32"/>
                <a:gd name="T67" fmla="*/ 12 h 47"/>
                <a:gd name="T68" fmla="*/ 28 w 32"/>
                <a:gd name="T69" fmla="*/ 22 h 47"/>
                <a:gd name="T70" fmla="*/ 13 w 32"/>
                <a:gd name="T71" fmla="*/ 20 h 47"/>
                <a:gd name="T72" fmla="*/ 10 w 32"/>
                <a:gd name="T73" fmla="*/ 18 h 47"/>
                <a:gd name="T74" fmla="*/ 7 w 32"/>
                <a:gd name="T75" fmla="*/ 14 h 47"/>
                <a:gd name="T76" fmla="*/ 6 w 32"/>
                <a:gd name="T77" fmla="*/ 11 h 47"/>
                <a:gd name="T78" fmla="*/ 9 w 32"/>
                <a:gd name="T79" fmla="*/ 5 h 47"/>
                <a:gd name="T80" fmla="*/ 9 w 32"/>
                <a:gd name="T81" fmla="*/ 5 h 47"/>
                <a:gd name="T82" fmla="*/ 6 w 32"/>
                <a:gd name="T83" fmla="*/ 11 h 47"/>
                <a:gd name="T84" fmla="*/ 6 w 32"/>
                <a:gd name="T85" fmla="*/ 11 h 47"/>
                <a:gd name="T86" fmla="*/ 6 w 32"/>
                <a:gd name="T87" fmla="*/ 11 h 47"/>
                <a:gd name="T88" fmla="*/ 10 w 32"/>
                <a:gd name="T89" fmla="*/ 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2" h="47">
                  <a:moveTo>
                    <a:pt x="0" y="42"/>
                  </a:moveTo>
                  <a:cubicBezTo>
                    <a:pt x="2" y="41"/>
                    <a:pt x="2" y="41"/>
                    <a:pt x="2" y="41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" y="39"/>
                    <a:pt x="1" y="39"/>
                    <a:pt x="1" y="39"/>
                  </a:cubicBezTo>
                  <a:cubicBezTo>
                    <a:pt x="1" y="39"/>
                    <a:pt x="1" y="39"/>
                    <a:pt x="1" y="39"/>
                  </a:cubicBezTo>
                  <a:cubicBezTo>
                    <a:pt x="1" y="39"/>
                    <a:pt x="1" y="39"/>
                    <a:pt x="1" y="39"/>
                  </a:cubicBezTo>
                  <a:cubicBezTo>
                    <a:pt x="1" y="39"/>
                    <a:pt x="1" y="39"/>
                    <a:pt x="1" y="39"/>
                  </a:cubicBezTo>
                  <a:cubicBezTo>
                    <a:pt x="1" y="39"/>
                    <a:pt x="1" y="39"/>
                    <a:pt x="1" y="39"/>
                  </a:cubicBezTo>
                  <a:cubicBezTo>
                    <a:pt x="1" y="39"/>
                    <a:pt x="1" y="39"/>
                    <a:pt x="1" y="39"/>
                  </a:cubicBezTo>
                  <a:cubicBezTo>
                    <a:pt x="1" y="39"/>
                    <a:pt x="1" y="39"/>
                    <a:pt x="1" y="39"/>
                  </a:cubicBezTo>
                  <a:cubicBezTo>
                    <a:pt x="1" y="39"/>
                    <a:pt x="1" y="39"/>
                    <a:pt x="1" y="39"/>
                  </a:cubicBezTo>
                  <a:cubicBezTo>
                    <a:pt x="1" y="39"/>
                    <a:pt x="1" y="39"/>
                    <a:pt x="1" y="39"/>
                  </a:cubicBezTo>
                  <a:cubicBezTo>
                    <a:pt x="1" y="39"/>
                    <a:pt x="1" y="39"/>
                    <a:pt x="2" y="39"/>
                  </a:cubicBezTo>
                  <a:cubicBezTo>
                    <a:pt x="2" y="39"/>
                    <a:pt x="2" y="39"/>
                    <a:pt x="2" y="39"/>
                  </a:cubicBezTo>
                  <a:cubicBezTo>
                    <a:pt x="2" y="39"/>
                    <a:pt x="2" y="39"/>
                    <a:pt x="2" y="38"/>
                  </a:cubicBezTo>
                  <a:cubicBezTo>
                    <a:pt x="2" y="38"/>
                    <a:pt x="2" y="38"/>
                    <a:pt x="2" y="38"/>
                  </a:cubicBezTo>
                  <a:cubicBezTo>
                    <a:pt x="3" y="38"/>
                    <a:pt x="4" y="38"/>
                    <a:pt x="5" y="37"/>
                  </a:cubicBezTo>
                  <a:cubicBezTo>
                    <a:pt x="5" y="37"/>
                    <a:pt x="5" y="37"/>
                    <a:pt x="5" y="37"/>
                  </a:cubicBezTo>
                  <a:cubicBezTo>
                    <a:pt x="7" y="36"/>
                    <a:pt x="10" y="34"/>
                    <a:pt x="13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8" y="29"/>
                    <a:pt x="23" y="24"/>
                    <a:pt x="24" y="22"/>
                  </a:cubicBezTo>
                  <a:cubicBezTo>
                    <a:pt x="24" y="22"/>
                    <a:pt x="24" y="22"/>
                    <a:pt x="24" y="22"/>
                  </a:cubicBezTo>
                  <a:cubicBezTo>
                    <a:pt x="24" y="22"/>
                    <a:pt x="24" y="22"/>
                    <a:pt x="24" y="22"/>
                  </a:cubicBezTo>
                  <a:cubicBezTo>
                    <a:pt x="24" y="22"/>
                    <a:pt x="24" y="22"/>
                    <a:pt x="24" y="22"/>
                  </a:cubicBezTo>
                  <a:cubicBezTo>
                    <a:pt x="24" y="22"/>
                    <a:pt x="24" y="22"/>
                    <a:pt x="24" y="22"/>
                  </a:cubicBezTo>
                  <a:cubicBezTo>
                    <a:pt x="24" y="22"/>
                    <a:pt x="24" y="22"/>
                    <a:pt x="24" y="22"/>
                  </a:cubicBezTo>
                  <a:cubicBezTo>
                    <a:pt x="24" y="21"/>
                    <a:pt x="21" y="16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6" y="10"/>
                    <a:pt x="12" y="8"/>
                    <a:pt x="11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0" y="9"/>
                    <a:pt x="10" y="10"/>
                    <a:pt x="10" y="11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2"/>
                    <a:pt x="10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3" y="15"/>
                    <a:pt x="16" y="17"/>
                    <a:pt x="17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6" y="25"/>
                    <a:pt x="16" y="25"/>
                    <a:pt x="16" y="25"/>
                  </a:cubicBezTo>
                  <a:cubicBezTo>
                    <a:pt x="14" y="25"/>
                    <a:pt x="14" y="25"/>
                    <a:pt x="14" y="25"/>
                  </a:cubicBezTo>
                  <a:cubicBezTo>
                    <a:pt x="14" y="25"/>
                    <a:pt x="14" y="25"/>
                    <a:pt x="14" y="25"/>
                  </a:cubicBezTo>
                  <a:cubicBezTo>
                    <a:pt x="14" y="25"/>
                    <a:pt x="14" y="25"/>
                    <a:pt x="14" y="25"/>
                  </a:cubicBezTo>
                  <a:cubicBezTo>
                    <a:pt x="14" y="25"/>
                    <a:pt x="14" y="25"/>
                    <a:pt x="14" y="25"/>
                  </a:cubicBezTo>
                  <a:cubicBezTo>
                    <a:pt x="14" y="25"/>
                    <a:pt x="14" y="25"/>
                    <a:pt x="14" y="25"/>
                  </a:cubicBezTo>
                  <a:cubicBezTo>
                    <a:pt x="14" y="25"/>
                    <a:pt x="14" y="25"/>
                    <a:pt x="14" y="25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2" y="24"/>
                    <a:pt x="12" y="23"/>
                    <a:pt x="11" y="23"/>
                  </a:cubicBezTo>
                  <a:cubicBezTo>
                    <a:pt x="11" y="23"/>
                    <a:pt x="11" y="23"/>
                    <a:pt x="11" y="23"/>
                  </a:cubicBezTo>
                  <a:cubicBezTo>
                    <a:pt x="10" y="22"/>
                    <a:pt x="8" y="22"/>
                    <a:pt x="7" y="21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3" y="19"/>
                    <a:pt x="2" y="15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8"/>
                    <a:pt x="3" y="5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7" y="0"/>
                    <a:pt x="9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6" y="0"/>
                    <a:pt x="20" y="4"/>
                    <a:pt x="24" y="8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8" y="12"/>
                    <a:pt x="31" y="17"/>
                    <a:pt x="32" y="22"/>
                  </a:cubicBezTo>
                  <a:cubicBezTo>
                    <a:pt x="32" y="22"/>
                    <a:pt x="32" y="22"/>
                    <a:pt x="32" y="22"/>
                  </a:cubicBezTo>
                  <a:cubicBezTo>
                    <a:pt x="31" y="30"/>
                    <a:pt x="24" y="34"/>
                    <a:pt x="18" y="38"/>
                  </a:cubicBezTo>
                  <a:cubicBezTo>
                    <a:pt x="18" y="38"/>
                    <a:pt x="18" y="38"/>
                    <a:pt x="18" y="38"/>
                  </a:cubicBezTo>
                  <a:cubicBezTo>
                    <a:pt x="11" y="43"/>
                    <a:pt x="5" y="46"/>
                    <a:pt x="5" y="46"/>
                  </a:cubicBezTo>
                  <a:cubicBezTo>
                    <a:pt x="5" y="46"/>
                    <a:pt x="5" y="46"/>
                    <a:pt x="5" y="46"/>
                  </a:cubicBezTo>
                  <a:cubicBezTo>
                    <a:pt x="3" y="47"/>
                    <a:pt x="3" y="47"/>
                    <a:pt x="3" y="47"/>
                  </a:cubicBezTo>
                  <a:cubicBezTo>
                    <a:pt x="0" y="42"/>
                    <a:pt x="0" y="42"/>
                    <a:pt x="0" y="42"/>
                  </a:cubicBezTo>
                  <a:close/>
                  <a:moveTo>
                    <a:pt x="5" y="42"/>
                  </a:moveTo>
                  <a:cubicBezTo>
                    <a:pt x="5" y="41"/>
                    <a:pt x="6" y="41"/>
                    <a:pt x="6" y="41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6" y="41"/>
                    <a:pt x="5" y="41"/>
                    <a:pt x="5" y="42"/>
                  </a:cubicBezTo>
                  <a:cubicBezTo>
                    <a:pt x="5" y="42"/>
                    <a:pt x="5" y="42"/>
                    <a:pt x="5" y="42"/>
                  </a:cubicBezTo>
                  <a:close/>
                  <a:moveTo>
                    <a:pt x="15" y="35"/>
                  </a:moveTo>
                  <a:cubicBezTo>
                    <a:pt x="13" y="37"/>
                    <a:pt x="11" y="38"/>
                    <a:pt x="9" y="39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11" y="38"/>
                    <a:pt x="13" y="37"/>
                    <a:pt x="15" y="35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5"/>
                    <a:pt x="15" y="35"/>
                    <a:pt x="15" y="35"/>
                  </a:cubicBezTo>
                  <a:close/>
                  <a:moveTo>
                    <a:pt x="23" y="29"/>
                  </a:moveTo>
                  <a:cubicBezTo>
                    <a:pt x="23" y="29"/>
                    <a:pt x="22" y="30"/>
                    <a:pt x="21" y="31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24" y="29"/>
                    <a:pt x="26" y="27"/>
                    <a:pt x="27" y="25"/>
                  </a:cubicBezTo>
                  <a:cubicBezTo>
                    <a:pt x="27" y="25"/>
                    <a:pt x="27" y="25"/>
                    <a:pt x="27" y="25"/>
                  </a:cubicBezTo>
                  <a:cubicBezTo>
                    <a:pt x="26" y="26"/>
                    <a:pt x="25" y="27"/>
                    <a:pt x="23" y="29"/>
                  </a:cubicBezTo>
                  <a:close/>
                  <a:moveTo>
                    <a:pt x="28" y="22"/>
                  </a:moveTo>
                  <a:cubicBezTo>
                    <a:pt x="27" y="19"/>
                    <a:pt x="25" y="15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5" y="15"/>
                    <a:pt x="27" y="19"/>
                    <a:pt x="28" y="22"/>
                  </a:cubicBezTo>
                  <a:cubicBezTo>
                    <a:pt x="28" y="22"/>
                    <a:pt x="28" y="22"/>
                    <a:pt x="28" y="22"/>
                  </a:cubicBezTo>
                  <a:cubicBezTo>
                    <a:pt x="28" y="22"/>
                    <a:pt x="28" y="22"/>
                    <a:pt x="28" y="22"/>
                  </a:cubicBezTo>
                  <a:close/>
                  <a:moveTo>
                    <a:pt x="14" y="20"/>
                  </a:moveTo>
                  <a:cubicBezTo>
                    <a:pt x="14" y="20"/>
                    <a:pt x="14" y="20"/>
                    <a:pt x="14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2" y="19"/>
                    <a:pt x="11" y="19"/>
                    <a:pt x="10" y="18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1" y="19"/>
                    <a:pt x="13" y="20"/>
                    <a:pt x="14" y="20"/>
                  </a:cubicBezTo>
                  <a:close/>
                  <a:moveTo>
                    <a:pt x="8" y="17"/>
                  </a:moveTo>
                  <a:cubicBezTo>
                    <a:pt x="7" y="16"/>
                    <a:pt x="7" y="16"/>
                    <a:pt x="7" y="14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6"/>
                    <a:pt x="7" y="16"/>
                    <a:pt x="8" y="17"/>
                  </a:cubicBezTo>
                  <a:close/>
                  <a:moveTo>
                    <a:pt x="6" y="11"/>
                  </a:moveTo>
                  <a:cubicBezTo>
                    <a:pt x="6" y="9"/>
                    <a:pt x="7" y="7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7" y="6"/>
                    <a:pt x="6" y="9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lose/>
                  <a:moveTo>
                    <a:pt x="9" y="4"/>
                  </a:moveTo>
                  <a:cubicBezTo>
                    <a:pt x="9" y="4"/>
                    <a:pt x="10" y="4"/>
                    <a:pt x="10" y="4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0" y="4"/>
                    <a:pt x="9" y="4"/>
                    <a:pt x="9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9" name="Freeform 15"/>
            <p:cNvSpPr>
              <a:spLocks noEditPoints="1"/>
            </p:cNvSpPr>
            <p:nvPr/>
          </p:nvSpPr>
          <p:spPr bwMode="auto">
            <a:xfrm>
              <a:off x="1651" y="1423"/>
              <a:ext cx="98" cy="68"/>
            </a:xfrm>
            <a:custGeom>
              <a:avLst/>
              <a:gdLst>
                <a:gd name="T0" fmla="*/ 0 w 33"/>
                <a:gd name="T1" fmla="*/ 23 h 23"/>
                <a:gd name="T2" fmla="*/ 0 w 33"/>
                <a:gd name="T3" fmla="*/ 19 h 23"/>
                <a:gd name="T4" fmla="*/ 7 w 33"/>
                <a:gd name="T5" fmla="*/ 19 h 23"/>
                <a:gd name="T6" fmla="*/ 7 w 33"/>
                <a:gd name="T7" fmla="*/ 19 h 23"/>
                <a:gd name="T8" fmla="*/ 18 w 33"/>
                <a:gd name="T9" fmla="*/ 19 h 23"/>
                <a:gd name="T10" fmla="*/ 18 w 33"/>
                <a:gd name="T11" fmla="*/ 19 h 23"/>
                <a:gd name="T12" fmla="*/ 24 w 33"/>
                <a:gd name="T13" fmla="*/ 18 h 23"/>
                <a:gd name="T14" fmla="*/ 24 w 33"/>
                <a:gd name="T15" fmla="*/ 18 h 23"/>
                <a:gd name="T16" fmla="*/ 27 w 33"/>
                <a:gd name="T17" fmla="*/ 12 h 23"/>
                <a:gd name="T18" fmla="*/ 27 w 33"/>
                <a:gd name="T19" fmla="*/ 12 h 23"/>
                <a:gd name="T20" fmla="*/ 29 w 33"/>
                <a:gd name="T21" fmla="*/ 7 h 23"/>
                <a:gd name="T22" fmla="*/ 29 w 33"/>
                <a:gd name="T23" fmla="*/ 7 h 23"/>
                <a:gd name="T24" fmla="*/ 27 w 33"/>
                <a:gd name="T25" fmla="*/ 4 h 23"/>
                <a:gd name="T26" fmla="*/ 27 w 33"/>
                <a:gd name="T27" fmla="*/ 4 h 23"/>
                <a:gd name="T28" fmla="*/ 26 w 33"/>
                <a:gd name="T29" fmla="*/ 4 h 23"/>
                <a:gd name="T30" fmla="*/ 26 w 33"/>
                <a:gd name="T31" fmla="*/ 4 h 23"/>
                <a:gd name="T32" fmla="*/ 25 w 33"/>
                <a:gd name="T33" fmla="*/ 7 h 23"/>
                <a:gd name="T34" fmla="*/ 25 w 33"/>
                <a:gd name="T35" fmla="*/ 7 h 23"/>
                <a:gd name="T36" fmla="*/ 23 w 33"/>
                <a:gd name="T37" fmla="*/ 11 h 23"/>
                <a:gd name="T38" fmla="*/ 23 w 33"/>
                <a:gd name="T39" fmla="*/ 11 h 23"/>
                <a:gd name="T40" fmla="*/ 19 w 33"/>
                <a:gd name="T41" fmla="*/ 9 h 23"/>
                <a:gd name="T42" fmla="*/ 21 w 33"/>
                <a:gd name="T43" fmla="*/ 5 h 23"/>
                <a:gd name="T44" fmla="*/ 21 w 33"/>
                <a:gd name="T45" fmla="*/ 5 h 23"/>
                <a:gd name="T46" fmla="*/ 27 w 33"/>
                <a:gd name="T47" fmla="*/ 0 h 23"/>
                <a:gd name="T48" fmla="*/ 27 w 33"/>
                <a:gd name="T49" fmla="*/ 0 h 23"/>
                <a:gd name="T50" fmla="*/ 30 w 33"/>
                <a:gd name="T51" fmla="*/ 1 h 23"/>
                <a:gd name="T52" fmla="*/ 30 w 33"/>
                <a:gd name="T53" fmla="*/ 1 h 23"/>
                <a:gd name="T54" fmla="*/ 33 w 33"/>
                <a:gd name="T55" fmla="*/ 7 h 23"/>
                <a:gd name="T56" fmla="*/ 33 w 33"/>
                <a:gd name="T57" fmla="*/ 7 h 23"/>
                <a:gd name="T58" fmla="*/ 30 w 33"/>
                <a:gd name="T59" fmla="*/ 14 h 23"/>
                <a:gd name="T60" fmla="*/ 30 w 33"/>
                <a:gd name="T61" fmla="*/ 14 h 23"/>
                <a:gd name="T62" fmla="*/ 27 w 33"/>
                <a:gd name="T63" fmla="*/ 20 h 23"/>
                <a:gd name="T64" fmla="*/ 27 w 33"/>
                <a:gd name="T65" fmla="*/ 20 h 23"/>
                <a:gd name="T66" fmla="*/ 19 w 33"/>
                <a:gd name="T67" fmla="*/ 23 h 23"/>
                <a:gd name="T68" fmla="*/ 19 w 33"/>
                <a:gd name="T69" fmla="*/ 23 h 23"/>
                <a:gd name="T70" fmla="*/ 7 w 33"/>
                <a:gd name="T71" fmla="*/ 23 h 23"/>
                <a:gd name="T72" fmla="*/ 7 w 33"/>
                <a:gd name="T73" fmla="*/ 23 h 23"/>
                <a:gd name="T74" fmla="*/ 0 w 33"/>
                <a:gd name="T75" fmla="*/ 23 h 23"/>
                <a:gd name="T76" fmla="*/ 23 w 33"/>
                <a:gd name="T77" fmla="*/ 11 h 23"/>
                <a:gd name="T78" fmla="*/ 23 w 33"/>
                <a:gd name="T79" fmla="*/ 11 h 23"/>
                <a:gd name="T80" fmla="*/ 23 w 33"/>
                <a:gd name="T81" fmla="*/ 11 h 23"/>
                <a:gd name="T82" fmla="*/ 23 w 33"/>
                <a:gd name="T83" fmla="*/ 11 h 23"/>
                <a:gd name="T84" fmla="*/ 23 w 33"/>
                <a:gd name="T85" fmla="*/ 1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3" h="23">
                  <a:moveTo>
                    <a:pt x="0" y="23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3" y="19"/>
                    <a:pt x="7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10" y="19"/>
                    <a:pt x="14" y="19"/>
                    <a:pt x="18" y="1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23" y="19"/>
                    <a:pt x="24" y="18"/>
                    <a:pt x="24" y="18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4" y="18"/>
                    <a:pt x="25" y="15"/>
                    <a:pt x="27" y="12"/>
                  </a:cubicBezTo>
                  <a:cubicBezTo>
                    <a:pt x="27" y="12"/>
                    <a:pt x="27" y="12"/>
                    <a:pt x="27" y="12"/>
                  </a:cubicBezTo>
                  <a:cubicBezTo>
                    <a:pt x="28" y="9"/>
                    <a:pt x="29" y="8"/>
                    <a:pt x="29" y="7"/>
                  </a:cubicBezTo>
                  <a:cubicBezTo>
                    <a:pt x="29" y="7"/>
                    <a:pt x="29" y="7"/>
                    <a:pt x="29" y="7"/>
                  </a:cubicBezTo>
                  <a:cubicBezTo>
                    <a:pt x="29" y="6"/>
                    <a:pt x="29" y="5"/>
                    <a:pt x="27" y="4"/>
                  </a:cubicBezTo>
                  <a:cubicBezTo>
                    <a:pt x="27" y="4"/>
                    <a:pt x="27" y="4"/>
                    <a:pt x="27" y="4"/>
                  </a:cubicBezTo>
                  <a:cubicBezTo>
                    <a:pt x="27" y="4"/>
                    <a:pt x="27" y="4"/>
                    <a:pt x="26" y="4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26" y="5"/>
                    <a:pt x="25" y="6"/>
                    <a:pt x="25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4" y="9"/>
                    <a:pt x="23" y="11"/>
                    <a:pt x="23" y="11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19" y="9"/>
                    <a:pt x="20" y="7"/>
                    <a:pt x="21" y="5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23" y="3"/>
                    <a:pt x="24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8" y="0"/>
                    <a:pt x="29" y="0"/>
                    <a:pt x="30" y="1"/>
                  </a:cubicBezTo>
                  <a:cubicBezTo>
                    <a:pt x="30" y="1"/>
                    <a:pt x="30" y="1"/>
                    <a:pt x="30" y="1"/>
                  </a:cubicBezTo>
                  <a:cubicBezTo>
                    <a:pt x="32" y="3"/>
                    <a:pt x="33" y="4"/>
                    <a:pt x="33" y="7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33" y="9"/>
                    <a:pt x="32" y="11"/>
                    <a:pt x="30" y="14"/>
                  </a:cubicBezTo>
                  <a:cubicBezTo>
                    <a:pt x="30" y="14"/>
                    <a:pt x="30" y="14"/>
                    <a:pt x="30" y="14"/>
                  </a:cubicBezTo>
                  <a:cubicBezTo>
                    <a:pt x="28" y="17"/>
                    <a:pt x="28" y="18"/>
                    <a:pt x="27" y="20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6" y="22"/>
                    <a:pt x="24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0" y="23"/>
                    <a:pt x="7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2" y="23"/>
                    <a:pt x="0" y="23"/>
                    <a:pt x="0" y="23"/>
                  </a:cubicBezTo>
                  <a:close/>
                  <a:moveTo>
                    <a:pt x="23" y="11"/>
                  </a:moveTo>
                  <a:cubicBezTo>
                    <a:pt x="23" y="11"/>
                    <a:pt x="23" y="11"/>
                    <a:pt x="23" y="11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3" y="11"/>
                    <a:pt x="23" y="11"/>
                    <a:pt x="23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0" name="Freeform 16"/>
            <p:cNvSpPr>
              <a:spLocks noEditPoints="1"/>
            </p:cNvSpPr>
            <p:nvPr/>
          </p:nvSpPr>
          <p:spPr bwMode="auto">
            <a:xfrm>
              <a:off x="1642" y="1417"/>
              <a:ext cx="113" cy="80"/>
            </a:xfrm>
            <a:custGeom>
              <a:avLst/>
              <a:gdLst>
                <a:gd name="T0" fmla="*/ 3 w 38"/>
                <a:gd name="T1" fmla="*/ 25 h 27"/>
                <a:gd name="T2" fmla="*/ 3 w 38"/>
                <a:gd name="T3" fmla="*/ 25 h 27"/>
                <a:gd name="T4" fmla="*/ 0 w 38"/>
                <a:gd name="T5" fmla="*/ 27 h 27"/>
                <a:gd name="T6" fmla="*/ 3 w 38"/>
                <a:gd name="T7" fmla="*/ 19 h 27"/>
                <a:gd name="T8" fmla="*/ 10 w 38"/>
                <a:gd name="T9" fmla="*/ 19 h 27"/>
                <a:gd name="T10" fmla="*/ 21 w 38"/>
                <a:gd name="T11" fmla="*/ 19 h 27"/>
                <a:gd name="T12" fmla="*/ 25 w 38"/>
                <a:gd name="T13" fmla="*/ 19 h 27"/>
                <a:gd name="T14" fmla="*/ 26 w 38"/>
                <a:gd name="T15" fmla="*/ 18 h 27"/>
                <a:gd name="T16" fmla="*/ 27 w 38"/>
                <a:gd name="T17" fmla="*/ 15 h 27"/>
                <a:gd name="T18" fmla="*/ 24 w 38"/>
                <a:gd name="T19" fmla="*/ 15 h 27"/>
                <a:gd name="T20" fmla="*/ 20 w 38"/>
                <a:gd name="T21" fmla="*/ 13 h 27"/>
                <a:gd name="T22" fmla="*/ 20 w 38"/>
                <a:gd name="T23" fmla="*/ 11 h 27"/>
                <a:gd name="T24" fmla="*/ 21 w 38"/>
                <a:gd name="T25" fmla="*/ 10 h 27"/>
                <a:gd name="T26" fmla="*/ 21 w 38"/>
                <a:gd name="T27" fmla="*/ 9 h 27"/>
                <a:gd name="T28" fmla="*/ 23 w 38"/>
                <a:gd name="T29" fmla="*/ 6 h 27"/>
                <a:gd name="T30" fmla="*/ 30 w 38"/>
                <a:gd name="T31" fmla="*/ 0 h 27"/>
                <a:gd name="T32" fmla="*/ 30 w 38"/>
                <a:gd name="T33" fmla="*/ 0 h 27"/>
                <a:gd name="T34" fmla="*/ 34 w 38"/>
                <a:gd name="T35" fmla="*/ 1 h 27"/>
                <a:gd name="T36" fmla="*/ 38 w 38"/>
                <a:gd name="T37" fmla="*/ 9 h 27"/>
                <a:gd name="T38" fmla="*/ 35 w 38"/>
                <a:gd name="T39" fmla="*/ 18 h 27"/>
                <a:gd name="T40" fmla="*/ 32 w 38"/>
                <a:gd name="T41" fmla="*/ 23 h 27"/>
                <a:gd name="T42" fmla="*/ 22 w 38"/>
                <a:gd name="T43" fmla="*/ 27 h 27"/>
                <a:gd name="T44" fmla="*/ 10 w 38"/>
                <a:gd name="T45" fmla="*/ 27 h 27"/>
                <a:gd name="T46" fmla="*/ 9 w 38"/>
                <a:gd name="T47" fmla="*/ 27 h 27"/>
                <a:gd name="T48" fmla="*/ 3 w 38"/>
                <a:gd name="T49" fmla="*/ 27 h 27"/>
                <a:gd name="T50" fmla="*/ 22 w 38"/>
                <a:gd name="T51" fmla="*/ 23 h 27"/>
                <a:gd name="T52" fmla="*/ 22 w 38"/>
                <a:gd name="T53" fmla="*/ 23 h 27"/>
                <a:gd name="T54" fmla="*/ 22 w 38"/>
                <a:gd name="T55" fmla="*/ 23 h 27"/>
                <a:gd name="T56" fmla="*/ 10 w 38"/>
                <a:gd name="T57" fmla="*/ 23 h 27"/>
                <a:gd name="T58" fmla="*/ 5 w 38"/>
                <a:gd name="T59" fmla="*/ 23 h 27"/>
                <a:gd name="T60" fmla="*/ 10 w 38"/>
                <a:gd name="T61" fmla="*/ 23 h 27"/>
                <a:gd name="T62" fmla="*/ 27 w 38"/>
                <a:gd name="T63" fmla="*/ 22 h 27"/>
                <a:gd name="T64" fmla="*/ 24 w 38"/>
                <a:gd name="T65" fmla="*/ 23 h 27"/>
                <a:gd name="T66" fmla="*/ 28 w 38"/>
                <a:gd name="T67" fmla="*/ 22 h 27"/>
                <a:gd name="T68" fmla="*/ 28 w 38"/>
                <a:gd name="T69" fmla="*/ 22 h 27"/>
                <a:gd name="T70" fmla="*/ 29 w 38"/>
                <a:gd name="T71" fmla="*/ 20 h 27"/>
                <a:gd name="T72" fmla="*/ 30 w 38"/>
                <a:gd name="T73" fmla="*/ 18 h 27"/>
                <a:gd name="T74" fmla="*/ 29 w 38"/>
                <a:gd name="T75" fmla="*/ 20 h 27"/>
                <a:gd name="T76" fmla="*/ 31 w 38"/>
                <a:gd name="T77" fmla="*/ 16 h 27"/>
                <a:gd name="T78" fmla="*/ 31 w 38"/>
                <a:gd name="T79" fmla="*/ 15 h 27"/>
                <a:gd name="T80" fmla="*/ 34 w 38"/>
                <a:gd name="T81" fmla="*/ 10 h 27"/>
                <a:gd name="T82" fmla="*/ 34 w 38"/>
                <a:gd name="T83" fmla="*/ 10 h 27"/>
                <a:gd name="T84" fmla="*/ 30 w 38"/>
                <a:gd name="T85" fmla="*/ 10 h 27"/>
                <a:gd name="T86" fmla="*/ 28 w 38"/>
                <a:gd name="T87" fmla="*/ 12 h 27"/>
                <a:gd name="T88" fmla="*/ 28 w 38"/>
                <a:gd name="T89" fmla="*/ 13 h 27"/>
                <a:gd name="T90" fmla="*/ 30 w 38"/>
                <a:gd name="T91" fmla="*/ 9 h 27"/>
                <a:gd name="T92" fmla="*/ 30 w 38"/>
                <a:gd name="T93" fmla="*/ 9 h 27"/>
                <a:gd name="T94" fmla="*/ 30 w 38"/>
                <a:gd name="T95" fmla="*/ 9 h 27"/>
                <a:gd name="T96" fmla="*/ 30 w 38"/>
                <a:gd name="T97" fmla="*/ 9 h 27"/>
                <a:gd name="T98" fmla="*/ 28 w 38"/>
                <a:gd name="T99" fmla="*/ 13 h 27"/>
                <a:gd name="T100" fmla="*/ 28 w 38"/>
                <a:gd name="T101" fmla="*/ 13 h 27"/>
                <a:gd name="T102" fmla="*/ 26 w 38"/>
                <a:gd name="T103" fmla="*/ 8 h 27"/>
                <a:gd name="T104" fmla="*/ 25 w 38"/>
                <a:gd name="T105" fmla="*/ 10 h 27"/>
                <a:gd name="T106" fmla="*/ 34 w 38"/>
                <a:gd name="T107" fmla="*/ 9 h 27"/>
                <a:gd name="T108" fmla="*/ 34 w 38"/>
                <a:gd name="T109" fmla="*/ 9 h 27"/>
                <a:gd name="T110" fmla="*/ 32 w 38"/>
                <a:gd name="T111" fmla="*/ 5 h 27"/>
                <a:gd name="T112" fmla="*/ 34 w 38"/>
                <a:gd name="T113" fmla="*/ 9 h 27"/>
                <a:gd name="T114" fmla="*/ 34 w 38"/>
                <a:gd name="T115" fmla="*/ 9 h 27"/>
                <a:gd name="T116" fmla="*/ 34 w 38"/>
                <a:gd name="T117" fmla="*/ 9 h 27"/>
                <a:gd name="T118" fmla="*/ 34 w 38"/>
                <a:gd name="T119" fmla="*/ 9 h 27"/>
                <a:gd name="T120" fmla="*/ 28 w 38"/>
                <a:gd name="T121" fmla="*/ 5 h 27"/>
                <a:gd name="T122" fmla="*/ 29 w 38"/>
                <a:gd name="T123" fmla="*/ 4 h 27"/>
                <a:gd name="T124" fmla="*/ 29 w 38"/>
                <a:gd name="T125" fmla="*/ 4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8" h="27">
                  <a:moveTo>
                    <a:pt x="3" y="27"/>
                  </a:moveTo>
                  <a:cubicBezTo>
                    <a:pt x="3" y="25"/>
                    <a:pt x="3" y="25"/>
                    <a:pt x="3" y="25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3" y="27"/>
                    <a:pt x="3" y="27"/>
                    <a:pt x="3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1" y="19"/>
                    <a:pt x="1" y="19"/>
                    <a:pt x="1" y="19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19"/>
                    <a:pt x="6" y="19"/>
                    <a:pt x="10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3" y="19"/>
                    <a:pt x="17" y="19"/>
                    <a:pt x="21" y="19"/>
                  </a:cubicBezTo>
                  <a:cubicBezTo>
                    <a:pt x="21" y="19"/>
                    <a:pt x="21" y="19"/>
                    <a:pt x="21" y="19"/>
                  </a:cubicBezTo>
                  <a:cubicBezTo>
                    <a:pt x="24" y="19"/>
                    <a:pt x="25" y="19"/>
                    <a:pt x="25" y="19"/>
                  </a:cubicBezTo>
                  <a:cubicBezTo>
                    <a:pt x="25" y="19"/>
                    <a:pt x="25" y="19"/>
                    <a:pt x="25" y="19"/>
                  </a:cubicBezTo>
                  <a:cubicBezTo>
                    <a:pt x="25" y="18"/>
                    <a:pt x="26" y="18"/>
                    <a:pt x="26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17"/>
                    <a:pt x="26" y="16"/>
                    <a:pt x="27" y="15"/>
                  </a:cubicBezTo>
                  <a:cubicBezTo>
                    <a:pt x="27" y="15"/>
                    <a:pt x="27" y="15"/>
                    <a:pt x="27" y="15"/>
                  </a:cubicBezTo>
                  <a:cubicBezTo>
                    <a:pt x="26" y="15"/>
                    <a:pt x="26" y="15"/>
                    <a:pt x="26" y="15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4" y="14"/>
                    <a:pt x="24" y="14"/>
                    <a:pt x="24" y="14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0" y="10"/>
                    <a:pt x="21" y="10"/>
                    <a:pt x="21" y="10"/>
                  </a:cubicBezTo>
                  <a:cubicBezTo>
                    <a:pt x="21" y="10"/>
                    <a:pt x="21" y="10"/>
                    <a:pt x="21" y="10"/>
                  </a:cubicBezTo>
                  <a:cubicBezTo>
                    <a:pt x="21" y="10"/>
                    <a:pt x="21" y="10"/>
                    <a:pt x="21" y="9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21" y="8"/>
                    <a:pt x="22" y="7"/>
                    <a:pt x="23" y="6"/>
                  </a:cubicBezTo>
                  <a:cubicBezTo>
                    <a:pt x="23" y="6"/>
                    <a:pt x="23" y="6"/>
                    <a:pt x="23" y="6"/>
                  </a:cubicBezTo>
                  <a:cubicBezTo>
                    <a:pt x="24" y="4"/>
                    <a:pt x="25" y="0"/>
                    <a:pt x="30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2" y="0"/>
                    <a:pt x="33" y="0"/>
                    <a:pt x="34" y="1"/>
                  </a:cubicBezTo>
                  <a:cubicBezTo>
                    <a:pt x="34" y="1"/>
                    <a:pt x="34" y="1"/>
                    <a:pt x="34" y="1"/>
                  </a:cubicBezTo>
                  <a:cubicBezTo>
                    <a:pt x="36" y="3"/>
                    <a:pt x="38" y="6"/>
                    <a:pt x="38" y="9"/>
                  </a:cubicBezTo>
                  <a:cubicBezTo>
                    <a:pt x="38" y="9"/>
                    <a:pt x="38" y="9"/>
                    <a:pt x="38" y="9"/>
                  </a:cubicBezTo>
                  <a:cubicBezTo>
                    <a:pt x="38" y="12"/>
                    <a:pt x="37" y="15"/>
                    <a:pt x="35" y="18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3" y="20"/>
                    <a:pt x="33" y="21"/>
                    <a:pt x="32" y="23"/>
                  </a:cubicBezTo>
                  <a:cubicBezTo>
                    <a:pt x="32" y="23"/>
                    <a:pt x="32" y="23"/>
                    <a:pt x="32" y="23"/>
                  </a:cubicBezTo>
                  <a:cubicBezTo>
                    <a:pt x="30" y="26"/>
                    <a:pt x="27" y="27"/>
                    <a:pt x="22" y="27"/>
                  </a:cubicBezTo>
                  <a:cubicBezTo>
                    <a:pt x="22" y="27"/>
                    <a:pt x="22" y="27"/>
                    <a:pt x="22" y="27"/>
                  </a:cubicBezTo>
                  <a:cubicBezTo>
                    <a:pt x="17" y="27"/>
                    <a:pt x="13" y="27"/>
                    <a:pt x="10" y="27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10" y="27"/>
                    <a:pt x="9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5" y="27"/>
                    <a:pt x="3" y="27"/>
                    <a:pt x="3" y="27"/>
                  </a:cubicBezTo>
                  <a:close/>
                  <a:moveTo>
                    <a:pt x="10" y="23"/>
                  </a:moveTo>
                  <a:cubicBezTo>
                    <a:pt x="13" y="23"/>
                    <a:pt x="17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3" y="23"/>
                    <a:pt x="10" y="23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8" y="23"/>
                    <a:pt x="7" y="23"/>
                    <a:pt x="5" y="23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7" y="23"/>
                    <a:pt x="8" y="23"/>
                    <a:pt x="10" y="23"/>
                  </a:cubicBezTo>
                  <a:close/>
                  <a:moveTo>
                    <a:pt x="28" y="22"/>
                  </a:moveTo>
                  <a:cubicBezTo>
                    <a:pt x="27" y="22"/>
                    <a:pt x="27" y="22"/>
                    <a:pt x="27" y="22"/>
                  </a:cubicBezTo>
                  <a:cubicBezTo>
                    <a:pt x="27" y="22"/>
                    <a:pt x="27" y="22"/>
                    <a:pt x="27" y="22"/>
                  </a:cubicBezTo>
                  <a:cubicBezTo>
                    <a:pt x="26" y="23"/>
                    <a:pt x="25" y="23"/>
                    <a:pt x="24" y="23"/>
                  </a:cubicBezTo>
                  <a:cubicBezTo>
                    <a:pt x="24" y="23"/>
                    <a:pt x="24" y="23"/>
                    <a:pt x="24" y="23"/>
                  </a:cubicBezTo>
                  <a:cubicBezTo>
                    <a:pt x="27" y="23"/>
                    <a:pt x="28" y="22"/>
                    <a:pt x="28" y="22"/>
                  </a:cubicBezTo>
                  <a:cubicBezTo>
                    <a:pt x="28" y="22"/>
                    <a:pt x="28" y="22"/>
                    <a:pt x="28" y="22"/>
                  </a:cubicBezTo>
                  <a:cubicBezTo>
                    <a:pt x="28" y="22"/>
                    <a:pt x="28" y="22"/>
                    <a:pt x="28" y="22"/>
                  </a:cubicBezTo>
                  <a:close/>
                  <a:moveTo>
                    <a:pt x="29" y="20"/>
                  </a:moveTo>
                  <a:cubicBezTo>
                    <a:pt x="29" y="20"/>
                    <a:pt x="29" y="20"/>
                    <a:pt x="29" y="20"/>
                  </a:cubicBezTo>
                  <a:cubicBezTo>
                    <a:pt x="29" y="20"/>
                    <a:pt x="29" y="20"/>
                    <a:pt x="29" y="20"/>
                  </a:cubicBezTo>
                  <a:cubicBezTo>
                    <a:pt x="29" y="20"/>
                    <a:pt x="29" y="19"/>
                    <a:pt x="30" y="18"/>
                  </a:cubicBezTo>
                  <a:cubicBezTo>
                    <a:pt x="30" y="18"/>
                    <a:pt x="30" y="18"/>
                    <a:pt x="30" y="18"/>
                  </a:cubicBezTo>
                  <a:cubicBezTo>
                    <a:pt x="30" y="19"/>
                    <a:pt x="29" y="20"/>
                    <a:pt x="29" y="20"/>
                  </a:cubicBezTo>
                  <a:close/>
                  <a:moveTo>
                    <a:pt x="31" y="15"/>
                  </a:moveTo>
                  <a:cubicBezTo>
                    <a:pt x="31" y="15"/>
                    <a:pt x="31" y="16"/>
                    <a:pt x="31" y="16"/>
                  </a:cubicBezTo>
                  <a:cubicBezTo>
                    <a:pt x="31" y="16"/>
                    <a:pt x="31" y="16"/>
                    <a:pt x="31" y="16"/>
                  </a:cubicBezTo>
                  <a:cubicBezTo>
                    <a:pt x="31" y="16"/>
                    <a:pt x="31" y="15"/>
                    <a:pt x="31" y="15"/>
                  </a:cubicBezTo>
                  <a:cubicBezTo>
                    <a:pt x="31" y="15"/>
                    <a:pt x="31" y="15"/>
                    <a:pt x="31" y="15"/>
                  </a:cubicBezTo>
                  <a:cubicBezTo>
                    <a:pt x="33" y="13"/>
                    <a:pt x="34" y="11"/>
                    <a:pt x="34" y="10"/>
                  </a:cubicBezTo>
                  <a:cubicBezTo>
                    <a:pt x="34" y="10"/>
                    <a:pt x="34" y="10"/>
                    <a:pt x="34" y="10"/>
                  </a:cubicBezTo>
                  <a:cubicBezTo>
                    <a:pt x="34" y="10"/>
                    <a:pt x="34" y="10"/>
                    <a:pt x="34" y="10"/>
                  </a:cubicBezTo>
                  <a:cubicBezTo>
                    <a:pt x="34" y="11"/>
                    <a:pt x="33" y="13"/>
                    <a:pt x="31" y="15"/>
                  </a:cubicBezTo>
                  <a:close/>
                  <a:moveTo>
                    <a:pt x="30" y="10"/>
                  </a:moveTo>
                  <a:cubicBezTo>
                    <a:pt x="29" y="11"/>
                    <a:pt x="29" y="11"/>
                    <a:pt x="28" y="12"/>
                  </a:cubicBezTo>
                  <a:cubicBezTo>
                    <a:pt x="28" y="12"/>
                    <a:pt x="28" y="12"/>
                    <a:pt x="28" y="12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30" y="11"/>
                    <a:pt x="30" y="9"/>
                    <a:pt x="30" y="9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30" y="9"/>
                    <a:pt x="30" y="9"/>
                    <a:pt x="30" y="10"/>
                  </a:cubicBezTo>
                  <a:close/>
                  <a:moveTo>
                    <a:pt x="28" y="13"/>
                  </a:moveTo>
                  <a:cubicBezTo>
                    <a:pt x="27" y="13"/>
                    <a:pt x="27" y="13"/>
                    <a:pt x="27" y="13"/>
                  </a:cubicBezTo>
                  <a:cubicBezTo>
                    <a:pt x="28" y="13"/>
                    <a:pt x="28" y="13"/>
                    <a:pt x="28" y="13"/>
                  </a:cubicBezTo>
                  <a:close/>
                  <a:moveTo>
                    <a:pt x="25" y="10"/>
                  </a:moveTo>
                  <a:cubicBezTo>
                    <a:pt x="25" y="9"/>
                    <a:pt x="26" y="8"/>
                    <a:pt x="26" y="8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6" y="8"/>
                    <a:pt x="25" y="9"/>
                    <a:pt x="25" y="10"/>
                  </a:cubicBezTo>
                  <a:close/>
                  <a:moveTo>
                    <a:pt x="34" y="9"/>
                  </a:moveTo>
                  <a:cubicBezTo>
                    <a:pt x="34" y="9"/>
                    <a:pt x="34" y="9"/>
                    <a:pt x="34" y="9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34" y="8"/>
                    <a:pt x="33" y="7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3" y="7"/>
                    <a:pt x="34" y="8"/>
                    <a:pt x="34" y="9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34" y="9"/>
                    <a:pt x="34" y="9"/>
                    <a:pt x="34" y="9"/>
                  </a:cubicBezTo>
                  <a:close/>
                  <a:moveTo>
                    <a:pt x="27" y="6"/>
                  </a:moveTo>
                  <a:cubicBezTo>
                    <a:pt x="27" y="5"/>
                    <a:pt x="28" y="5"/>
                    <a:pt x="28" y="5"/>
                  </a:cubicBezTo>
                  <a:cubicBezTo>
                    <a:pt x="28" y="5"/>
                    <a:pt x="28" y="5"/>
                    <a:pt x="28" y="5"/>
                  </a:cubicBezTo>
                  <a:cubicBezTo>
                    <a:pt x="28" y="5"/>
                    <a:pt x="29" y="4"/>
                    <a:pt x="29" y="4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8" y="4"/>
                    <a:pt x="28" y="5"/>
                    <a:pt x="27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1" name="Freeform 17"/>
            <p:cNvSpPr>
              <a:spLocks noEditPoints="1"/>
            </p:cNvSpPr>
            <p:nvPr/>
          </p:nvSpPr>
          <p:spPr bwMode="auto">
            <a:xfrm>
              <a:off x="1256" y="1820"/>
              <a:ext cx="315" cy="376"/>
            </a:xfrm>
            <a:custGeom>
              <a:avLst/>
              <a:gdLst>
                <a:gd name="T0" fmla="*/ 19 w 106"/>
                <a:gd name="T1" fmla="*/ 124 h 127"/>
                <a:gd name="T2" fmla="*/ 0 w 106"/>
                <a:gd name="T3" fmla="*/ 73 h 127"/>
                <a:gd name="T4" fmla="*/ 0 w 106"/>
                <a:gd name="T5" fmla="*/ 73 h 127"/>
                <a:gd name="T6" fmla="*/ 10 w 106"/>
                <a:gd name="T7" fmla="*/ 34 h 127"/>
                <a:gd name="T8" fmla="*/ 10 w 106"/>
                <a:gd name="T9" fmla="*/ 34 h 127"/>
                <a:gd name="T10" fmla="*/ 74 w 106"/>
                <a:gd name="T11" fmla="*/ 0 h 127"/>
                <a:gd name="T12" fmla="*/ 74 w 106"/>
                <a:gd name="T13" fmla="*/ 0 h 127"/>
                <a:gd name="T14" fmla="*/ 93 w 106"/>
                <a:gd name="T15" fmla="*/ 5 h 127"/>
                <a:gd name="T16" fmla="*/ 93 w 106"/>
                <a:gd name="T17" fmla="*/ 5 h 127"/>
                <a:gd name="T18" fmla="*/ 106 w 106"/>
                <a:gd name="T19" fmla="*/ 34 h 127"/>
                <a:gd name="T20" fmla="*/ 106 w 106"/>
                <a:gd name="T21" fmla="*/ 34 h 127"/>
                <a:gd name="T22" fmla="*/ 91 w 106"/>
                <a:gd name="T23" fmla="*/ 81 h 127"/>
                <a:gd name="T24" fmla="*/ 91 w 106"/>
                <a:gd name="T25" fmla="*/ 81 h 127"/>
                <a:gd name="T26" fmla="*/ 30 w 106"/>
                <a:gd name="T27" fmla="*/ 127 h 127"/>
                <a:gd name="T28" fmla="*/ 30 w 106"/>
                <a:gd name="T29" fmla="*/ 127 h 127"/>
                <a:gd name="T30" fmla="*/ 30 w 106"/>
                <a:gd name="T31" fmla="*/ 127 h 127"/>
                <a:gd name="T32" fmla="*/ 30 w 106"/>
                <a:gd name="T33" fmla="*/ 127 h 127"/>
                <a:gd name="T34" fmla="*/ 19 w 106"/>
                <a:gd name="T35" fmla="*/ 124 h 127"/>
                <a:gd name="T36" fmla="*/ 14 w 106"/>
                <a:gd name="T37" fmla="*/ 36 h 127"/>
                <a:gd name="T38" fmla="*/ 4 w 106"/>
                <a:gd name="T39" fmla="*/ 73 h 127"/>
                <a:gd name="T40" fmla="*/ 4 w 106"/>
                <a:gd name="T41" fmla="*/ 73 h 127"/>
                <a:gd name="T42" fmla="*/ 21 w 106"/>
                <a:gd name="T43" fmla="*/ 120 h 127"/>
                <a:gd name="T44" fmla="*/ 21 w 106"/>
                <a:gd name="T45" fmla="*/ 120 h 127"/>
                <a:gd name="T46" fmla="*/ 30 w 106"/>
                <a:gd name="T47" fmla="*/ 123 h 127"/>
                <a:gd name="T48" fmla="*/ 30 w 106"/>
                <a:gd name="T49" fmla="*/ 123 h 127"/>
                <a:gd name="T50" fmla="*/ 88 w 106"/>
                <a:gd name="T51" fmla="*/ 79 h 127"/>
                <a:gd name="T52" fmla="*/ 88 w 106"/>
                <a:gd name="T53" fmla="*/ 79 h 127"/>
                <a:gd name="T54" fmla="*/ 102 w 106"/>
                <a:gd name="T55" fmla="*/ 34 h 127"/>
                <a:gd name="T56" fmla="*/ 102 w 106"/>
                <a:gd name="T57" fmla="*/ 34 h 127"/>
                <a:gd name="T58" fmla="*/ 91 w 106"/>
                <a:gd name="T59" fmla="*/ 8 h 127"/>
                <a:gd name="T60" fmla="*/ 91 w 106"/>
                <a:gd name="T61" fmla="*/ 8 h 127"/>
                <a:gd name="T62" fmla="*/ 74 w 106"/>
                <a:gd name="T63" fmla="*/ 4 h 127"/>
                <a:gd name="T64" fmla="*/ 74 w 106"/>
                <a:gd name="T65" fmla="*/ 4 h 127"/>
                <a:gd name="T66" fmla="*/ 73 w 106"/>
                <a:gd name="T67" fmla="*/ 4 h 127"/>
                <a:gd name="T68" fmla="*/ 73 w 106"/>
                <a:gd name="T69" fmla="*/ 4 h 127"/>
                <a:gd name="T70" fmla="*/ 14 w 106"/>
                <a:gd name="T71" fmla="*/ 36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06" h="127">
                  <a:moveTo>
                    <a:pt x="19" y="124"/>
                  </a:moveTo>
                  <a:cubicBezTo>
                    <a:pt x="8" y="116"/>
                    <a:pt x="0" y="95"/>
                    <a:pt x="0" y="73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59"/>
                    <a:pt x="3" y="45"/>
                    <a:pt x="10" y="34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25" y="12"/>
                    <a:pt x="52" y="0"/>
                    <a:pt x="74" y="0"/>
                  </a:cubicBezTo>
                  <a:cubicBezTo>
                    <a:pt x="74" y="0"/>
                    <a:pt x="74" y="0"/>
                    <a:pt x="74" y="0"/>
                  </a:cubicBezTo>
                  <a:cubicBezTo>
                    <a:pt x="81" y="0"/>
                    <a:pt x="88" y="2"/>
                    <a:pt x="93" y="5"/>
                  </a:cubicBezTo>
                  <a:cubicBezTo>
                    <a:pt x="93" y="5"/>
                    <a:pt x="93" y="5"/>
                    <a:pt x="93" y="5"/>
                  </a:cubicBezTo>
                  <a:cubicBezTo>
                    <a:pt x="102" y="11"/>
                    <a:pt x="106" y="22"/>
                    <a:pt x="106" y="34"/>
                  </a:cubicBezTo>
                  <a:cubicBezTo>
                    <a:pt x="106" y="34"/>
                    <a:pt x="106" y="34"/>
                    <a:pt x="106" y="34"/>
                  </a:cubicBezTo>
                  <a:cubicBezTo>
                    <a:pt x="106" y="48"/>
                    <a:pt x="101" y="65"/>
                    <a:pt x="91" y="81"/>
                  </a:cubicBezTo>
                  <a:cubicBezTo>
                    <a:pt x="91" y="81"/>
                    <a:pt x="91" y="81"/>
                    <a:pt x="91" y="81"/>
                  </a:cubicBezTo>
                  <a:cubicBezTo>
                    <a:pt x="75" y="105"/>
                    <a:pt x="50" y="127"/>
                    <a:pt x="30" y="127"/>
                  </a:cubicBezTo>
                  <a:cubicBezTo>
                    <a:pt x="30" y="127"/>
                    <a:pt x="30" y="127"/>
                    <a:pt x="30" y="127"/>
                  </a:cubicBezTo>
                  <a:cubicBezTo>
                    <a:pt x="30" y="127"/>
                    <a:pt x="30" y="127"/>
                    <a:pt x="30" y="127"/>
                  </a:cubicBezTo>
                  <a:cubicBezTo>
                    <a:pt x="30" y="127"/>
                    <a:pt x="30" y="127"/>
                    <a:pt x="30" y="127"/>
                  </a:cubicBezTo>
                  <a:cubicBezTo>
                    <a:pt x="26" y="127"/>
                    <a:pt x="23" y="126"/>
                    <a:pt x="19" y="124"/>
                  </a:cubicBezTo>
                  <a:close/>
                  <a:moveTo>
                    <a:pt x="14" y="36"/>
                  </a:moveTo>
                  <a:cubicBezTo>
                    <a:pt x="7" y="46"/>
                    <a:pt x="4" y="60"/>
                    <a:pt x="4" y="73"/>
                  </a:cubicBezTo>
                  <a:cubicBezTo>
                    <a:pt x="4" y="73"/>
                    <a:pt x="4" y="73"/>
                    <a:pt x="4" y="73"/>
                  </a:cubicBezTo>
                  <a:cubicBezTo>
                    <a:pt x="4" y="94"/>
                    <a:pt x="12" y="114"/>
                    <a:pt x="21" y="120"/>
                  </a:cubicBezTo>
                  <a:cubicBezTo>
                    <a:pt x="21" y="120"/>
                    <a:pt x="21" y="120"/>
                    <a:pt x="21" y="120"/>
                  </a:cubicBezTo>
                  <a:cubicBezTo>
                    <a:pt x="24" y="122"/>
                    <a:pt x="27" y="123"/>
                    <a:pt x="30" y="123"/>
                  </a:cubicBezTo>
                  <a:cubicBezTo>
                    <a:pt x="30" y="123"/>
                    <a:pt x="30" y="123"/>
                    <a:pt x="30" y="123"/>
                  </a:cubicBezTo>
                  <a:cubicBezTo>
                    <a:pt x="47" y="123"/>
                    <a:pt x="73" y="102"/>
                    <a:pt x="88" y="79"/>
                  </a:cubicBezTo>
                  <a:cubicBezTo>
                    <a:pt x="88" y="79"/>
                    <a:pt x="88" y="79"/>
                    <a:pt x="88" y="79"/>
                  </a:cubicBezTo>
                  <a:cubicBezTo>
                    <a:pt x="98" y="63"/>
                    <a:pt x="102" y="47"/>
                    <a:pt x="102" y="34"/>
                  </a:cubicBezTo>
                  <a:cubicBezTo>
                    <a:pt x="102" y="34"/>
                    <a:pt x="102" y="34"/>
                    <a:pt x="102" y="34"/>
                  </a:cubicBezTo>
                  <a:cubicBezTo>
                    <a:pt x="102" y="22"/>
                    <a:pt x="98" y="13"/>
                    <a:pt x="91" y="8"/>
                  </a:cubicBezTo>
                  <a:cubicBezTo>
                    <a:pt x="91" y="8"/>
                    <a:pt x="91" y="8"/>
                    <a:pt x="91" y="8"/>
                  </a:cubicBezTo>
                  <a:cubicBezTo>
                    <a:pt x="87" y="6"/>
                    <a:pt x="81" y="4"/>
                    <a:pt x="74" y="4"/>
                  </a:cubicBezTo>
                  <a:cubicBezTo>
                    <a:pt x="74" y="4"/>
                    <a:pt x="74" y="4"/>
                    <a:pt x="74" y="4"/>
                  </a:cubicBezTo>
                  <a:cubicBezTo>
                    <a:pt x="74" y="4"/>
                    <a:pt x="73" y="4"/>
                    <a:pt x="73" y="4"/>
                  </a:cubicBezTo>
                  <a:cubicBezTo>
                    <a:pt x="73" y="4"/>
                    <a:pt x="73" y="4"/>
                    <a:pt x="73" y="4"/>
                  </a:cubicBezTo>
                  <a:cubicBezTo>
                    <a:pt x="54" y="4"/>
                    <a:pt x="27" y="15"/>
                    <a:pt x="14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2" name="Freeform 18"/>
            <p:cNvSpPr>
              <a:spLocks noEditPoints="1"/>
            </p:cNvSpPr>
            <p:nvPr/>
          </p:nvSpPr>
          <p:spPr bwMode="auto">
            <a:xfrm>
              <a:off x="1250" y="1814"/>
              <a:ext cx="327" cy="388"/>
            </a:xfrm>
            <a:custGeom>
              <a:avLst/>
              <a:gdLst>
                <a:gd name="T0" fmla="*/ 20 w 110"/>
                <a:gd name="T1" fmla="*/ 127 h 131"/>
                <a:gd name="T2" fmla="*/ 0 w 110"/>
                <a:gd name="T3" fmla="*/ 75 h 131"/>
                <a:gd name="T4" fmla="*/ 11 w 110"/>
                <a:gd name="T5" fmla="*/ 34 h 131"/>
                <a:gd name="T6" fmla="*/ 96 w 110"/>
                <a:gd name="T7" fmla="*/ 5 h 131"/>
                <a:gd name="T8" fmla="*/ 110 w 110"/>
                <a:gd name="T9" fmla="*/ 36 h 131"/>
                <a:gd name="T10" fmla="*/ 95 w 110"/>
                <a:gd name="T11" fmla="*/ 84 h 131"/>
                <a:gd name="T12" fmla="*/ 32 w 110"/>
                <a:gd name="T13" fmla="*/ 131 h 131"/>
                <a:gd name="T14" fmla="*/ 33 w 110"/>
                <a:gd name="T15" fmla="*/ 127 h 131"/>
                <a:gd name="T16" fmla="*/ 34 w 110"/>
                <a:gd name="T17" fmla="*/ 127 h 131"/>
                <a:gd name="T18" fmla="*/ 34 w 110"/>
                <a:gd name="T19" fmla="*/ 127 h 131"/>
                <a:gd name="T20" fmla="*/ 34 w 110"/>
                <a:gd name="T21" fmla="*/ 127 h 131"/>
                <a:gd name="T22" fmla="*/ 35 w 110"/>
                <a:gd name="T23" fmla="*/ 127 h 131"/>
                <a:gd name="T24" fmla="*/ 35 w 110"/>
                <a:gd name="T25" fmla="*/ 127 h 131"/>
                <a:gd name="T26" fmla="*/ 35 w 110"/>
                <a:gd name="T27" fmla="*/ 127 h 131"/>
                <a:gd name="T28" fmla="*/ 79 w 110"/>
                <a:gd name="T29" fmla="*/ 98 h 131"/>
                <a:gd name="T30" fmla="*/ 8 w 110"/>
                <a:gd name="T31" fmla="*/ 75 h 131"/>
                <a:gd name="T32" fmla="*/ 25 w 110"/>
                <a:gd name="T33" fmla="*/ 121 h 131"/>
                <a:gd name="T34" fmla="*/ 32 w 110"/>
                <a:gd name="T35" fmla="*/ 123 h 131"/>
                <a:gd name="T36" fmla="*/ 88 w 110"/>
                <a:gd name="T37" fmla="*/ 79 h 131"/>
                <a:gd name="T38" fmla="*/ 102 w 110"/>
                <a:gd name="T39" fmla="*/ 36 h 131"/>
                <a:gd name="T40" fmla="*/ 102 w 110"/>
                <a:gd name="T41" fmla="*/ 36 h 131"/>
                <a:gd name="T42" fmla="*/ 92 w 110"/>
                <a:gd name="T43" fmla="*/ 12 h 131"/>
                <a:gd name="T44" fmla="*/ 75 w 110"/>
                <a:gd name="T45" fmla="*/ 8 h 131"/>
                <a:gd name="T46" fmla="*/ 16 w 110"/>
                <a:gd name="T47" fmla="*/ 38 h 131"/>
                <a:gd name="T48" fmla="*/ 8 w 110"/>
                <a:gd name="T49" fmla="*/ 75 h 131"/>
                <a:gd name="T50" fmla="*/ 80 w 110"/>
                <a:gd name="T51" fmla="*/ 97 h 131"/>
                <a:gd name="T52" fmla="*/ 4 w 110"/>
                <a:gd name="T53" fmla="*/ 75 h 131"/>
                <a:gd name="T54" fmla="*/ 4 w 110"/>
                <a:gd name="T55" fmla="*/ 75 h 131"/>
                <a:gd name="T56" fmla="*/ 4 w 110"/>
                <a:gd name="T57" fmla="*/ 75 h 131"/>
                <a:gd name="T58" fmla="*/ 4 w 110"/>
                <a:gd name="T59" fmla="*/ 75 h 131"/>
                <a:gd name="T60" fmla="*/ 101 w 110"/>
                <a:gd name="T61" fmla="*/ 62 h 131"/>
                <a:gd name="T62" fmla="*/ 101 w 110"/>
                <a:gd name="T63" fmla="*/ 62 h 131"/>
                <a:gd name="T64" fmla="*/ 106 w 110"/>
                <a:gd name="T65" fmla="*/ 40 h 131"/>
                <a:gd name="T66" fmla="*/ 106 w 110"/>
                <a:gd name="T67" fmla="*/ 39 h 131"/>
                <a:gd name="T68" fmla="*/ 106 w 110"/>
                <a:gd name="T69" fmla="*/ 39 h 131"/>
                <a:gd name="T70" fmla="*/ 106 w 110"/>
                <a:gd name="T71" fmla="*/ 39 h 131"/>
                <a:gd name="T72" fmla="*/ 106 w 110"/>
                <a:gd name="T73" fmla="*/ 38 h 131"/>
                <a:gd name="T74" fmla="*/ 106 w 110"/>
                <a:gd name="T75" fmla="*/ 37 h 131"/>
                <a:gd name="T76" fmla="*/ 106 w 110"/>
                <a:gd name="T77" fmla="*/ 37 h 131"/>
                <a:gd name="T78" fmla="*/ 106 w 110"/>
                <a:gd name="T79" fmla="*/ 37 h 131"/>
                <a:gd name="T80" fmla="*/ 73 w 110"/>
                <a:gd name="T81" fmla="*/ 4 h 131"/>
                <a:gd name="T82" fmla="*/ 14 w 110"/>
                <a:gd name="T83" fmla="*/ 37 h 131"/>
                <a:gd name="T84" fmla="*/ 102 w 110"/>
                <a:gd name="T85" fmla="*/ 18 h 131"/>
                <a:gd name="T86" fmla="*/ 94 w 110"/>
                <a:gd name="T87" fmla="*/ 9 h 131"/>
                <a:gd name="T88" fmla="*/ 94 w 110"/>
                <a:gd name="T89" fmla="*/ 9 h 131"/>
                <a:gd name="T90" fmla="*/ 91 w 110"/>
                <a:gd name="T91" fmla="*/ 7 h 131"/>
                <a:gd name="T92" fmla="*/ 74 w 110"/>
                <a:gd name="T93" fmla="*/ 4 h 131"/>
                <a:gd name="T94" fmla="*/ 74 w 110"/>
                <a:gd name="T95" fmla="*/ 4 h 131"/>
                <a:gd name="T96" fmla="*/ 74 w 110"/>
                <a:gd name="T97" fmla="*/ 4 h 131"/>
                <a:gd name="T98" fmla="*/ 75 w 110"/>
                <a:gd name="T99" fmla="*/ 4 h 131"/>
                <a:gd name="T100" fmla="*/ 75 w 110"/>
                <a:gd name="T101" fmla="*/ 4 h 131"/>
                <a:gd name="T102" fmla="*/ 76 w 110"/>
                <a:gd name="T103" fmla="*/ 4 h 131"/>
                <a:gd name="T104" fmla="*/ 76 w 110"/>
                <a:gd name="T105" fmla="*/ 4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10" h="131">
                  <a:moveTo>
                    <a:pt x="32" y="131"/>
                  </a:moveTo>
                  <a:cubicBezTo>
                    <a:pt x="28" y="131"/>
                    <a:pt x="24" y="130"/>
                    <a:pt x="20" y="127"/>
                  </a:cubicBezTo>
                  <a:cubicBezTo>
                    <a:pt x="20" y="127"/>
                    <a:pt x="20" y="127"/>
                    <a:pt x="20" y="127"/>
                  </a:cubicBezTo>
                  <a:cubicBezTo>
                    <a:pt x="21" y="126"/>
                    <a:pt x="21" y="126"/>
                    <a:pt x="21" y="126"/>
                  </a:cubicBezTo>
                  <a:cubicBezTo>
                    <a:pt x="20" y="127"/>
                    <a:pt x="20" y="127"/>
                    <a:pt x="20" y="127"/>
                  </a:cubicBezTo>
                  <a:cubicBezTo>
                    <a:pt x="8" y="119"/>
                    <a:pt x="0" y="97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61"/>
                    <a:pt x="3" y="46"/>
                    <a:pt x="11" y="34"/>
                  </a:cubicBezTo>
                  <a:cubicBezTo>
                    <a:pt x="11" y="34"/>
                    <a:pt x="11" y="34"/>
                    <a:pt x="11" y="34"/>
                  </a:cubicBezTo>
                  <a:cubicBezTo>
                    <a:pt x="26" y="12"/>
                    <a:pt x="54" y="0"/>
                    <a:pt x="76" y="0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84" y="0"/>
                    <a:pt x="91" y="2"/>
                    <a:pt x="96" y="5"/>
                  </a:cubicBezTo>
                  <a:cubicBezTo>
                    <a:pt x="96" y="5"/>
                    <a:pt x="96" y="5"/>
                    <a:pt x="96" y="5"/>
                  </a:cubicBezTo>
                  <a:cubicBezTo>
                    <a:pt x="106" y="12"/>
                    <a:pt x="110" y="23"/>
                    <a:pt x="110" y="36"/>
                  </a:cubicBezTo>
                  <a:cubicBezTo>
                    <a:pt x="110" y="36"/>
                    <a:pt x="110" y="36"/>
                    <a:pt x="110" y="36"/>
                  </a:cubicBezTo>
                  <a:cubicBezTo>
                    <a:pt x="110" y="36"/>
                    <a:pt x="110" y="36"/>
                    <a:pt x="110" y="36"/>
                  </a:cubicBezTo>
                  <a:cubicBezTo>
                    <a:pt x="110" y="36"/>
                    <a:pt x="110" y="36"/>
                    <a:pt x="110" y="36"/>
                  </a:cubicBezTo>
                  <a:cubicBezTo>
                    <a:pt x="110" y="51"/>
                    <a:pt x="105" y="68"/>
                    <a:pt x="95" y="84"/>
                  </a:cubicBezTo>
                  <a:cubicBezTo>
                    <a:pt x="95" y="84"/>
                    <a:pt x="95" y="84"/>
                    <a:pt x="95" y="84"/>
                  </a:cubicBezTo>
                  <a:cubicBezTo>
                    <a:pt x="79" y="109"/>
                    <a:pt x="53" y="130"/>
                    <a:pt x="32" y="131"/>
                  </a:cubicBezTo>
                  <a:cubicBezTo>
                    <a:pt x="32" y="131"/>
                    <a:pt x="32" y="131"/>
                    <a:pt x="32" y="131"/>
                  </a:cubicBezTo>
                  <a:cubicBezTo>
                    <a:pt x="32" y="131"/>
                    <a:pt x="32" y="131"/>
                    <a:pt x="32" y="131"/>
                  </a:cubicBezTo>
                  <a:close/>
                  <a:moveTo>
                    <a:pt x="33" y="127"/>
                  </a:moveTo>
                  <a:cubicBezTo>
                    <a:pt x="33" y="127"/>
                    <a:pt x="33" y="127"/>
                    <a:pt x="33" y="127"/>
                  </a:cubicBezTo>
                  <a:cubicBezTo>
                    <a:pt x="33" y="127"/>
                    <a:pt x="33" y="127"/>
                    <a:pt x="33" y="127"/>
                  </a:cubicBezTo>
                  <a:cubicBezTo>
                    <a:pt x="33" y="127"/>
                    <a:pt x="33" y="127"/>
                    <a:pt x="33" y="127"/>
                  </a:cubicBezTo>
                  <a:close/>
                  <a:moveTo>
                    <a:pt x="34" y="127"/>
                  </a:moveTo>
                  <a:cubicBezTo>
                    <a:pt x="34" y="127"/>
                    <a:pt x="34" y="127"/>
                    <a:pt x="34" y="127"/>
                  </a:cubicBezTo>
                  <a:cubicBezTo>
                    <a:pt x="34" y="127"/>
                    <a:pt x="34" y="127"/>
                    <a:pt x="34" y="127"/>
                  </a:cubicBezTo>
                  <a:cubicBezTo>
                    <a:pt x="34" y="127"/>
                    <a:pt x="34" y="127"/>
                    <a:pt x="34" y="127"/>
                  </a:cubicBezTo>
                  <a:close/>
                  <a:moveTo>
                    <a:pt x="34" y="127"/>
                  </a:moveTo>
                  <a:cubicBezTo>
                    <a:pt x="34" y="127"/>
                    <a:pt x="34" y="127"/>
                    <a:pt x="34" y="127"/>
                  </a:cubicBezTo>
                  <a:cubicBezTo>
                    <a:pt x="34" y="127"/>
                    <a:pt x="34" y="127"/>
                    <a:pt x="34" y="127"/>
                  </a:cubicBezTo>
                  <a:cubicBezTo>
                    <a:pt x="34" y="127"/>
                    <a:pt x="34" y="127"/>
                    <a:pt x="34" y="127"/>
                  </a:cubicBezTo>
                  <a:close/>
                  <a:moveTo>
                    <a:pt x="34" y="127"/>
                  </a:moveTo>
                  <a:cubicBezTo>
                    <a:pt x="34" y="127"/>
                    <a:pt x="35" y="127"/>
                    <a:pt x="35" y="127"/>
                  </a:cubicBezTo>
                  <a:cubicBezTo>
                    <a:pt x="35" y="127"/>
                    <a:pt x="35" y="127"/>
                    <a:pt x="35" y="127"/>
                  </a:cubicBezTo>
                  <a:cubicBezTo>
                    <a:pt x="35" y="127"/>
                    <a:pt x="34" y="127"/>
                    <a:pt x="34" y="127"/>
                  </a:cubicBezTo>
                  <a:close/>
                  <a:moveTo>
                    <a:pt x="35" y="127"/>
                  </a:moveTo>
                  <a:cubicBezTo>
                    <a:pt x="35" y="127"/>
                    <a:pt x="35" y="127"/>
                    <a:pt x="35" y="127"/>
                  </a:cubicBezTo>
                  <a:cubicBezTo>
                    <a:pt x="35" y="127"/>
                    <a:pt x="35" y="127"/>
                    <a:pt x="35" y="127"/>
                  </a:cubicBezTo>
                  <a:cubicBezTo>
                    <a:pt x="35" y="127"/>
                    <a:pt x="35" y="127"/>
                    <a:pt x="35" y="127"/>
                  </a:cubicBezTo>
                  <a:close/>
                  <a:moveTo>
                    <a:pt x="35" y="127"/>
                  </a:moveTo>
                  <a:cubicBezTo>
                    <a:pt x="49" y="125"/>
                    <a:pt x="65" y="113"/>
                    <a:pt x="79" y="98"/>
                  </a:cubicBezTo>
                  <a:cubicBezTo>
                    <a:pt x="79" y="98"/>
                    <a:pt x="79" y="98"/>
                    <a:pt x="79" y="98"/>
                  </a:cubicBezTo>
                  <a:cubicBezTo>
                    <a:pt x="65" y="113"/>
                    <a:pt x="49" y="125"/>
                    <a:pt x="35" y="127"/>
                  </a:cubicBezTo>
                  <a:close/>
                  <a:moveTo>
                    <a:pt x="8" y="75"/>
                  </a:moveTo>
                  <a:cubicBezTo>
                    <a:pt x="8" y="75"/>
                    <a:pt x="8" y="75"/>
                    <a:pt x="8" y="75"/>
                  </a:cubicBezTo>
                  <a:cubicBezTo>
                    <a:pt x="8" y="75"/>
                    <a:pt x="8" y="75"/>
                    <a:pt x="8" y="75"/>
                  </a:cubicBezTo>
                  <a:cubicBezTo>
                    <a:pt x="8" y="75"/>
                    <a:pt x="8" y="75"/>
                    <a:pt x="8" y="75"/>
                  </a:cubicBezTo>
                  <a:cubicBezTo>
                    <a:pt x="8" y="96"/>
                    <a:pt x="16" y="116"/>
                    <a:pt x="25" y="121"/>
                  </a:cubicBezTo>
                  <a:cubicBezTo>
                    <a:pt x="25" y="121"/>
                    <a:pt x="25" y="121"/>
                    <a:pt x="25" y="121"/>
                  </a:cubicBezTo>
                  <a:cubicBezTo>
                    <a:pt x="27" y="122"/>
                    <a:pt x="29" y="123"/>
                    <a:pt x="32" y="123"/>
                  </a:cubicBezTo>
                  <a:cubicBezTo>
                    <a:pt x="32" y="123"/>
                    <a:pt x="32" y="123"/>
                    <a:pt x="32" y="123"/>
                  </a:cubicBezTo>
                  <a:cubicBezTo>
                    <a:pt x="32" y="123"/>
                    <a:pt x="32" y="123"/>
                    <a:pt x="33" y="123"/>
                  </a:cubicBezTo>
                  <a:cubicBezTo>
                    <a:pt x="33" y="123"/>
                    <a:pt x="33" y="123"/>
                    <a:pt x="33" y="123"/>
                  </a:cubicBezTo>
                  <a:cubicBezTo>
                    <a:pt x="48" y="123"/>
                    <a:pt x="73" y="103"/>
                    <a:pt x="88" y="79"/>
                  </a:cubicBezTo>
                  <a:cubicBezTo>
                    <a:pt x="88" y="79"/>
                    <a:pt x="88" y="79"/>
                    <a:pt x="88" y="79"/>
                  </a:cubicBezTo>
                  <a:cubicBezTo>
                    <a:pt x="98" y="65"/>
                    <a:pt x="102" y="49"/>
                    <a:pt x="102" y="36"/>
                  </a:cubicBezTo>
                  <a:cubicBezTo>
                    <a:pt x="102" y="36"/>
                    <a:pt x="102" y="36"/>
                    <a:pt x="102" y="36"/>
                  </a:cubicBezTo>
                  <a:cubicBezTo>
                    <a:pt x="102" y="36"/>
                    <a:pt x="102" y="36"/>
                    <a:pt x="102" y="36"/>
                  </a:cubicBezTo>
                  <a:cubicBezTo>
                    <a:pt x="102" y="36"/>
                    <a:pt x="102" y="36"/>
                    <a:pt x="102" y="36"/>
                  </a:cubicBezTo>
                  <a:cubicBezTo>
                    <a:pt x="102" y="36"/>
                    <a:pt x="102" y="36"/>
                    <a:pt x="102" y="36"/>
                  </a:cubicBezTo>
                  <a:cubicBezTo>
                    <a:pt x="102" y="36"/>
                    <a:pt x="102" y="36"/>
                    <a:pt x="102" y="36"/>
                  </a:cubicBezTo>
                  <a:cubicBezTo>
                    <a:pt x="102" y="25"/>
                    <a:pt x="99" y="16"/>
                    <a:pt x="92" y="12"/>
                  </a:cubicBezTo>
                  <a:cubicBezTo>
                    <a:pt x="92" y="12"/>
                    <a:pt x="92" y="12"/>
                    <a:pt x="92" y="12"/>
                  </a:cubicBezTo>
                  <a:cubicBezTo>
                    <a:pt x="88" y="10"/>
                    <a:pt x="82" y="8"/>
                    <a:pt x="76" y="8"/>
                  </a:cubicBezTo>
                  <a:cubicBezTo>
                    <a:pt x="76" y="8"/>
                    <a:pt x="76" y="8"/>
                    <a:pt x="76" y="8"/>
                  </a:cubicBezTo>
                  <a:cubicBezTo>
                    <a:pt x="75" y="8"/>
                    <a:pt x="75" y="8"/>
                    <a:pt x="75" y="8"/>
                  </a:cubicBezTo>
                  <a:cubicBezTo>
                    <a:pt x="56" y="8"/>
                    <a:pt x="30" y="19"/>
                    <a:pt x="17" y="39"/>
                  </a:cubicBezTo>
                  <a:cubicBezTo>
                    <a:pt x="17" y="39"/>
                    <a:pt x="17" y="39"/>
                    <a:pt x="17" y="39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7" y="39"/>
                    <a:pt x="17" y="39"/>
                    <a:pt x="17" y="39"/>
                  </a:cubicBezTo>
                  <a:cubicBezTo>
                    <a:pt x="11" y="49"/>
                    <a:pt x="8" y="62"/>
                    <a:pt x="8" y="75"/>
                  </a:cubicBezTo>
                  <a:cubicBezTo>
                    <a:pt x="8" y="75"/>
                    <a:pt x="8" y="75"/>
                    <a:pt x="8" y="75"/>
                  </a:cubicBezTo>
                  <a:cubicBezTo>
                    <a:pt x="8" y="75"/>
                    <a:pt x="8" y="75"/>
                    <a:pt x="8" y="75"/>
                  </a:cubicBezTo>
                  <a:close/>
                  <a:moveTo>
                    <a:pt x="79" y="97"/>
                  </a:moveTo>
                  <a:cubicBezTo>
                    <a:pt x="79" y="97"/>
                    <a:pt x="80" y="97"/>
                    <a:pt x="80" y="97"/>
                  </a:cubicBezTo>
                  <a:cubicBezTo>
                    <a:pt x="80" y="97"/>
                    <a:pt x="80" y="97"/>
                    <a:pt x="80" y="97"/>
                  </a:cubicBezTo>
                  <a:cubicBezTo>
                    <a:pt x="80" y="97"/>
                    <a:pt x="79" y="97"/>
                    <a:pt x="79" y="97"/>
                  </a:cubicBezTo>
                  <a:close/>
                  <a:moveTo>
                    <a:pt x="4" y="75"/>
                  </a:moveTo>
                  <a:cubicBezTo>
                    <a:pt x="4" y="75"/>
                    <a:pt x="4" y="75"/>
                    <a:pt x="4" y="75"/>
                  </a:cubicBezTo>
                  <a:cubicBezTo>
                    <a:pt x="4" y="75"/>
                    <a:pt x="4" y="75"/>
                    <a:pt x="4" y="75"/>
                  </a:cubicBezTo>
                  <a:cubicBezTo>
                    <a:pt x="4" y="75"/>
                    <a:pt x="4" y="75"/>
                    <a:pt x="4" y="75"/>
                  </a:cubicBezTo>
                  <a:cubicBezTo>
                    <a:pt x="4" y="75"/>
                    <a:pt x="4" y="75"/>
                    <a:pt x="4" y="75"/>
                  </a:cubicBezTo>
                  <a:cubicBezTo>
                    <a:pt x="4" y="75"/>
                    <a:pt x="4" y="75"/>
                    <a:pt x="4" y="75"/>
                  </a:cubicBezTo>
                  <a:cubicBezTo>
                    <a:pt x="4" y="75"/>
                    <a:pt x="4" y="75"/>
                    <a:pt x="4" y="75"/>
                  </a:cubicBezTo>
                  <a:cubicBezTo>
                    <a:pt x="4" y="75"/>
                    <a:pt x="4" y="75"/>
                    <a:pt x="4" y="75"/>
                  </a:cubicBezTo>
                  <a:close/>
                  <a:moveTo>
                    <a:pt x="4" y="75"/>
                  </a:moveTo>
                  <a:cubicBezTo>
                    <a:pt x="4" y="75"/>
                    <a:pt x="4" y="75"/>
                    <a:pt x="4" y="75"/>
                  </a:cubicBezTo>
                  <a:cubicBezTo>
                    <a:pt x="4" y="75"/>
                    <a:pt x="4" y="75"/>
                    <a:pt x="4" y="75"/>
                  </a:cubicBezTo>
                  <a:cubicBezTo>
                    <a:pt x="4" y="75"/>
                    <a:pt x="4" y="75"/>
                    <a:pt x="4" y="75"/>
                  </a:cubicBezTo>
                  <a:close/>
                  <a:moveTo>
                    <a:pt x="101" y="62"/>
                  </a:moveTo>
                  <a:cubicBezTo>
                    <a:pt x="104" y="54"/>
                    <a:pt x="106" y="47"/>
                    <a:pt x="106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47"/>
                    <a:pt x="104" y="54"/>
                    <a:pt x="101" y="62"/>
                  </a:cubicBezTo>
                  <a:close/>
                  <a:moveTo>
                    <a:pt x="106" y="40"/>
                  </a:moveTo>
                  <a:cubicBezTo>
                    <a:pt x="106" y="40"/>
                    <a:pt x="106" y="40"/>
                    <a:pt x="106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40"/>
                    <a:pt x="106" y="40"/>
                    <a:pt x="106" y="40"/>
                  </a:cubicBezTo>
                  <a:close/>
                  <a:moveTo>
                    <a:pt x="106" y="40"/>
                  </a:moveTo>
                  <a:cubicBezTo>
                    <a:pt x="106" y="39"/>
                    <a:pt x="106" y="39"/>
                    <a:pt x="106" y="39"/>
                  </a:cubicBezTo>
                  <a:cubicBezTo>
                    <a:pt x="106" y="39"/>
                    <a:pt x="106" y="39"/>
                    <a:pt x="106" y="39"/>
                  </a:cubicBezTo>
                  <a:cubicBezTo>
                    <a:pt x="106" y="39"/>
                    <a:pt x="106" y="39"/>
                    <a:pt x="106" y="40"/>
                  </a:cubicBezTo>
                  <a:close/>
                  <a:moveTo>
                    <a:pt x="106" y="39"/>
                  </a:moveTo>
                  <a:cubicBezTo>
                    <a:pt x="106" y="39"/>
                    <a:pt x="106" y="39"/>
                    <a:pt x="106" y="39"/>
                  </a:cubicBezTo>
                  <a:cubicBezTo>
                    <a:pt x="106" y="39"/>
                    <a:pt x="106" y="39"/>
                    <a:pt x="106" y="39"/>
                  </a:cubicBezTo>
                  <a:cubicBezTo>
                    <a:pt x="106" y="39"/>
                    <a:pt x="106" y="39"/>
                    <a:pt x="106" y="39"/>
                  </a:cubicBezTo>
                  <a:close/>
                  <a:moveTo>
                    <a:pt x="106" y="38"/>
                  </a:moveTo>
                  <a:cubicBezTo>
                    <a:pt x="106" y="38"/>
                    <a:pt x="106" y="38"/>
                    <a:pt x="106" y="38"/>
                  </a:cubicBezTo>
                  <a:cubicBezTo>
                    <a:pt x="106" y="38"/>
                    <a:pt x="106" y="38"/>
                    <a:pt x="106" y="38"/>
                  </a:cubicBezTo>
                  <a:cubicBezTo>
                    <a:pt x="106" y="38"/>
                    <a:pt x="106" y="38"/>
                    <a:pt x="106" y="38"/>
                  </a:cubicBezTo>
                  <a:close/>
                  <a:moveTo>
                    <a:pt x="106" y="38"/>
                  </a:moveTo>
                  <a:cubicBezTo>
                    <a:pt x="106" y="38"/>
                    <a:pt x="106" y="37"/>
                    <a:pt x="106" y="37"/>
                  </a:cubicBezTo>
                  <a:cubicBezTo>
                    <a:pt x="106" y="37"/>
                    <a:pt x="106" y="37"/>
                    <a:pt x="106" y="37"/>
                  </a:cubicBezTo>
                  <a:cubicBezTo>
                    <a:pt x="106" y="37"/>
                    <a:pt x="106" y="38"/>
                    <a:pt x="106" y="38"/>
                  </a:cubicBezTo>
                  <a:close/>
                  <a:moveTo>
                    <a:pt x="106" y="37"/>
                  </a:moveTo>
                  <a:cubicBezTo>
                    <a:pt x="106" y="37"/>
                    <a:pt x="106" y="37"/>
                    <a:pt x="106" y="37"/>
                  </a:cubicBezTo>
                  <a:cubicBezTo>
                    <a:pt x="106" y="37"/>
                    <a:pt x="106" y="37"/>
                    <a:pt x="106" y="37"/>
                  </a:cubicBezTo>
                  <a:cubicBezTo>
                    <a:pt x="106" y="37"/>
                    <a:pt x="106" y="37"/>
                    <a:pt x="106" y="37"/>
                  </a:cubicBezTo>
                  <a:cubicBezTo>
                    <a:pt x="106" y="37"/>
                    <a:pt x="106" y="37"/>
                    <a:pt x="106" y="37"/>
                  </a:cubicBezTo>
                  <a:close/>
                  <a:moveTo>
                    <a:pt x="14" y="37"/>
                  </a:moveTo>
                  <a:cubicBezTo>
                    <a:pt x="27" y="16"/>
                    <a:pt x="53" y="5"/>
                    <a:pt x="73" y="4"/>
                  </a:cubicBezTo>
                  <a:cubicBezTo>
                    <a:pt x="73" y="4"/>
                    <a:pt x="73" y="4"/>
                    <a:pt x="73" y="4"/>
                  </a:cubicBezTo>
                  <a:cubicBezTo>
                    <a:pt x="53" y="5"/>
                    <a:pt x="27" y="16"/>
                    <a:pt x="14" y="37"/>
                  </a:cubicBezTo>
                  <a:cubicBezTo>
                    <a:pt x="14" y="37"/>
                    <a:pt x="14" y="37"/>
                    <a:pt x="14" y="37"/>
                  </a:cubicBezTo>
                  <a:cubicBezTo>
                    <a:pt x="14" y="37"/>
                    <a:pt x="14" y="37"/>
                    <a:pt x="14" y="37"/>
                  </a:cubicBezTo>
                  <a:close/>
                  <a:moveTo>
                    <a:pt x="102" y="18"/>
                  </a:moveTo>
                  <a:cubicBezTo>
                    <a:pt x="102" y="18"/>
                    <a:pt x="102" y="18"/>
                    <a:pt x="102" y="18"/>
                  </a:cubicBezTo>
                  <a:cubicBezTo>
                    <a:pt x="102" y="18"/>
                    <a:pt x="102" y="18"/>
                    <a:pt x="102" y="18"/>
                  </a:cubicBezTo>
                  <a:cubicBezTo>
                    <a:pt x="102" y="18"/>
                    <a:pt x="102" y="18"/>
                    <a:pt x="102" y="18"/>
                  </a:cubicBezTo>
                  <a:close/>
                  <a:moveTo>
                    <a:pt x="94" y="9"/>
                  </a:moveTo>
                  <a:cubicBezTo>
                    <a:pt x="97" y="11"/>
                    <a:pt x="100" y="14"/>
                    <a:pt x="102" y="17"/>
                  </a:cubicBezTo>
                  <a:cubicBezTo>
                    <a:pt x="102" y="17"/>
                    <a:pt x="102" y="17"/>
                    <a:pt x="102" y="17"/>
                  </a:cubicBezTo>
                  <a:cubicBezTo>
                    <a:pt x="100" y="14"/>
                    <a:pt x="97" y="11"/>
                    <a:pt x="94" y="9"/>
                  </a:cubicBezTo>
                  <a:cubicBezTo>
                    <a:pt x="94" y="9"/>
                    <a:pt x="94" y="9"/>
                    <a:pt x="94" y="9"/>
                  </a:cubicBezTo>
                  <a:cubicBezTo>
                    <a:pt x="93" y="8"/>
                    <a:pt x="92" y="8"/>
                    <a:pt x="91" y="7"/>
                  </a:cubicBezTo>
                  <a:cubicBezTo>
                    <a:pt x="91" y="7"/>
                    <a:pt x="91" y="7"/>
                    <a:pt x="91" y="7"/>
                  </a:cubicBezTo>
                  <a:cubicBezTo>
                    <a:pt x="92" y="8"/>
                    <a:pt x="93" y="8"/>
                    <a:pt x="94" y="9"/>
                  </a:cubicBezTo>
                  <a:close/>
                  <a:moveTo>
                    <a:pt x="74" y="4"/>
                  </a:moveTo>
                  <a:cubicBezTo>
                    <a:pt x="74" y="4"/>
                    <a:pt x="74" y="4"/>
                    <a:pt x="74" y="4"/>
                  </a:cubicBezTo>
                  <a:cubicBezTo>
                    <a:pt x="74" y="4"/>
                    <a:pt x="74" y="4"/>
                    <a:pt x="74" y="4"/>
                  </a:cubicBezTo>
                  <a:cubicBezTo>
                    <a:pt x="74" y="4"/>
                    <a:pt x="74" y="4"/>
                    <a:pt x="74" y="4"/>
                  </a:cubicBezTo>
                  <a:close/>
                  <a:moveTo>
                    <a:pt x="74" y="4"/>
                  </a:moveTo>
                  <a:cubicBezTo>
                    <a:pt x="74" y="4"/>
                    <a:pt x="74" y="4"/>
                    <a:pt x="74" y="4"/>
                  </a:cubicBezTo>
                  <a:cubicBezTo>
                    <a:pt x="74" y="4"/>
                    <a:pt x="74" y="4"/>
                    <a:pt x="74" y="4"/>
                  </a:cubicBezTo>
                  <a:cubicBezTo>
                    <a:pt x="74" y="4"/>
                    <a:pt x="74" y="4"/>
                    <a:pt x="74" y="4"/>
                  </a:cubicBezTo>
                  <a:close/>
                  <a:moveTo>
                    <a:pt x="75" y="4"/>
                  </a:moveTo>
                  <a:cubicBezTo>
                    <a:pt x="75" y="4"/>
                    <a:pt x="75" y="4"/>
                    <a:pt x="75" y="4"/>
                  </a:cubicBezTo>
                  <a:cubicBezTo>
                    <a:pt x="75" y="4"/>
                    <a:pt x="75" y="4"/>
                    <a:pt x="75" y="4"/>
                  </a:cubicBezTo>
                  <a:cubicBezTo>
                    <a:pt x="75" y="4"/>
                    <a:pt x="75" y="4"/>
                    <a:pt x="75" y="4"/>
                  </a:cubicBezTo>
                  <a:close/>
                  <a:moveTo>
                    <a:pt x="75" y="4"/>
                  </a:moveTo>
                  <a:cubicBezTo>
                    <a:pt x="75" y="4"/>
                    <a:pt x="75" y="4"/>
                    <a:pt x="75" y="4"/>
                  </a:cubicBezTo>
                  <a:cubicBezTo>
                    <a:pt x="75" y="4"/>
                    <a:pt x="75" y="4"/>
                    <a:pt x="75" y="4"/>
                  </a:cubicBezTo>
                  <a:cubicBezTo>
                    <a:pt x="75" y="4"/>
                    <a:pt x="75" y="4"/>
                    <a:pt x="75" y="4"/>
                  </a:cubicBezTo>
                  <a:close/>
                  <a:moveTo>
                    <a:pt x="76" y="4"/>
                  </a:moveTo>
                  <a:cubicBezTo>
                    <a:pt x="76" y="4"/>
                    <a:pt x="76" y="4"/>
                    <a:pt x="76" y="4"/>
                  </a:cubicBezTo>
                  <a:cubicBezTo>
                    <a:pt x="76" y="4"/>
                    <a:pt x="76" y="4"/>
                    <a:pt x="76" y="4"/>
                  </a:cubicBezTo>
                  <a:cubicBezTo>
                    <a:pt x="76" y="4"/>
                    <a:pt x="76" y="4"/>
                    <a:pt x="7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3" name="Freeform 19"/>
            <p:cNvSpPr/>
            <p:nvPr/>
          </p:nvSpPr>
          <p:spPr bwMode="auto">
            <a:xfrm>
              <a:off x="1449" y="1805"/>
              <a:ext cx="80" cy="54"/>
            </a:xfrm>
            <a:custGeom>
              <a:avLst/>
              <a:gdLst>
                <a:gd name="T0" fmla="*/ 0 w 80"/>
                <a:gd name="T1" fmla="*/ 18 h 54"/>
                <a:gd name="T2" fmla="*/ 32 w 80"/>
                <a:gd name="T3" fmla="*/ 15 h 54"/>
                <a:gd name="T4" fmla="*/ 32 w 80"/>
                <a:gd name="T5" fmla="*/ 15 h 54"/>
                <a:gd name="T6" fmla="*/ 35 w 80"/>
                <a:gd name="T7" fmla="*/ 27 h 54"/>
                <a:gd name="T8" fmla="*/ 12 w 80"/>
                <a:gd name="T9" fmla="*/ 30 h 54"/>
                <a:gd name="T10" fmla="*/ 12 w 80"/>
                <a:gd name="T11" fmla="*/ 42 h 54"/>
                <a:gd name="T12" fmla="*/ 56 w 80"/>
                <a:gd name="T13" fmla="*/ 36 h 54"/>
                <a:gd name="T14" fmla="*/ 71 w 80"/>
                <a:gd name="T15" fmla="*/ 0 h 54"/>
                <a:gd name="T16" fmla="*/ 80 w 80"/>
                <a:gd name="T17" fmla="*/ 3 h 54"/>
                <a:gd name="T18" fmla="*/ 65 w 80"/>
                <a:gd name="T19" fmla="*/ 45 h 54"/>
                <a:gd name="T20" fmla="*/ 0 w 80"/>
                <a:gd name="T21" fmla="*/ 54 h 54"/>
                <a:gd name="T22" fmla="*/ 0 w 80"/>
                <a:gd name="T23" fmla="*/ 18 h 54"/>
                <a:gd name="T24" fmla="*/ 0 w 80"/>
                <a:gd name="T25" fmla="*/ 18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0" h="54">
                  <a:moveTo>
                    <a:pt x="0" y="18"/>
                  </a:moveTo>
                  <a:lnTo>
                    <a:pt x="32" y="15"/>
                  </a:lnTo>
                  <a:lnTo>
                    <a:pt x="32" y="15"/>
                  </a:lnTo>
                  <a:lnTo>
                    <a:pt x="35" y="27"/>
                  </a:lnTo>
                  <a:lnTo>
                    <a:pt x="12" y="30"/>
                  </a:lnTo>
                  <a:lnTo>
                    <a:pt x="12" y="42"/>
                  </a:lnTo>
                  <a:lnTo>
                    <a:pt x="56" y="36"/>
                  </a:lnTo>
                  <a:lnTo>
                    <a:pt x="71" y="0"/>
                  </a:lnTo>
                  <a:lnTo>
                    <a:pt x="80" y="3"/>
                  </a:lnTo>
                  <a:lnTo>
                    <a:pt x="65" y="45"/>
                  </a:lnTo>
                  <a:lnTo>
                    <a:pt x="0" y="54"/>
                  </a:lnTo>
                  <a:lnTo>
                    <a:pt x="0" y="18"/>
                  </a:lnTo>
                  <a:lnTo>
                    <a:pt x="0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4" name="Freeform 20"/>
            <p:cNvSpPr>
              <a:spLocks noEditPoints="1"/>
            </p:cNvSpPr>
            <p:nvPr/>
          </p:nvSpPr>
          <p:spPr bwMode="auto">
            <a:xfrm>
              <a:off x="1443" y="1796"/>
              <a:ext cx="95" cy="71"/>
            </a:xfrm>
            <a:custGeom>
              <a:avLst/>
              <a:gdLst>
                <a:gd name="T0" fmla="*/ 0 w 95"/>
                <a:gd name="T1" fmla="*/ 27 h 71"/>
                <a:gd name="T2" fmla="*/ 0 w 95"/>
                <a:gd name="T3" fmla="*/ 21 h 71"/>
                <a:gd name="T4" fmla="*/ 38 w 95"/>
                <a:gd name="T5" fmla="*/ 18 h 71"/>
                <a:gd name="T6" fmla="*/ 44 w 95"/>
                <a:gd name="T7" fmla="*/ 18 h 71"/>
                <a:gd name="T8" fmla="*/ 47 w 95"/>
                <a:gd name="T9" fmla="*/ 39 h 71"/>
                <a:gd name="T10" fmla="*/ 59 w 95"/>
                <a:gd name="T11" fmla="*/ 39 h 71"/>
                <a:gd name="T12" fmla="*/ 74 w 95"/>
                <a:gd name="T13" fmla="*/ 0 h 71"/>
                <a:gd name="T14" fmla="*/ 95 w 95"/>
                <a:gd name="T15" fmla="*/ 9 h 71"/>
                <a:gd name="T16" fmla="*/ 77 w 95"/>
                <a:gd name="T17" fmla="*/ 60 h 71"/>
                <a:gd name="T18" fmla="*/ 0 w 95"/>
                <a:gd name="T19" fmla="*/ 71 h 71"/>
                <a:gd name="T20" fmla="*/ 0 w 95"/>
                <a:gd name="T21" fmla="*/ 27 h 71"/>
                <a:gd name="T22" fmla="*/ 0 w 95"/>
                <a:gd name="T23" fmla="*/ 27 h 71"/>
                <a:gd name="T24" fmla="*/ 12 w 95"/>
                <a:gd name="T25" fmla="*/ 57 h 71"/>
                <a:gd name="T26" fmla="*/ 68 w 95"/>
                <a:gd name="T27" fmla="*/ 51 h 71"/>
                <a:gd name="T28" fmla="*/ 68 w 95"/>
                <a:gd name="T29" fmla="*/ 51 h 71"/>
                <a:gd name="T30" fmla="*/ 12 w 95"/>
                <a:gd name="T31" fmla="*/ 57 h 71"/>
                <a:gd name="T32" fmla="*/ 12 w 95"/>
                <a:gd name="T33" fmla="*/ 57 h 71"/>
                <a:gd name="T34" fmla="*/ 29 w 95"/>
                <a:gd name="T35" fmla="*/ 30 h 71"/>
                <a:gd name="T36" fmla="*/ 35 w 95"/>
                <a:gd name="T37" fmla="*/ 30 h 71"/>
                <a:gd name="T38" fmla="*/ 35 w 95"/>
                <a:gd name="T39" fmla="*/ 30 h 71"/>
                <a:gd name="T40" fmla="*/ 29 w 95"/>
                <a:gd name="T41" fmla="*/ 30 h 71"/>
                <a:gd name="T42" fmla="*/ 29 w 95"/>
                <a:gd name="T43" fmla="*/ 3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5" h="71">
                  <a:moveTo>
                    <a:pt x="0" y="27"/>
                  </a:moveTo>
                  <a:lnTo>
                    <a:pt x="0" y="21"/>
                  </a:lnTo>
                  <a:lnTo>
                    <a:pt x="38" y="18"/>
                  </a:lnTo>
                  <a:lnTo>
                    <a:pt x="44" y="18"/>
                  </a:lnTo>
                  <a:lnTo>
                    <a:pt x="47" y="39"/>
                  </a:lnTo>
                  <a:lnTo>
                    <a:pt x="59" y="39"/>
                  </a:lnTo>
                  <a:lnTo>
                    <a:pt x="74" y="0"/>
                  </a:lnTo>
                  <a:lnTo>
                    <a:pt x="95" y="9"/>
                  </a:lnTo>
                  <a:lnTo>
                    <a:pt x="77" y="60"/>
                  </a:lnTo>
                  <a:lnTo>
                    <a:pt x="0" y="71"/>
                  </a:lnTo>
                  <a:lnTo>
                    <a:pt x="0" y="27"/>
                  </a:lnTo>
                  <a:lnTo>
                    <a:pt x="0" y="27"/>
                  </a:lnTo>
                  <a:close/>
                  <a:moveTo>
                    <a:pt x="12" y="57"/>
                  </a:moveTo>
                  <a:lnTo>
                    <a:pt x="68" y="51"/>
                  </a:lnTo>
                  <a:lnTo>
                    <a:pt x="68" y="51"/>
                  </a:lnTo>
                  <a:lnTo>
                    <a:pt x="12" y="57"/>
                  </a:lnTo>
                  <a:lnTo>
                    <a:pt x="12" y="57"/>
                  </a:lnTo>
                  <a:close/>
                  <a:moveTo>
                    <a:pt x="29" y="30"/>
                  </a:moveTo>
                  <a:lnTo>
                    <a:pt x="35" y="30"/>
                  </a:lnTo>
                  <a:lnTo>
                    <a:pt x="35" y="30"/>
                  </a:lnTo>
                  <a:lnTo>
                    <a:pt x="29" y="30"/>
                  </a:lnTo>
                  <a:lnTo>
                    <a:pt x="29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5" name="Freeform 21"/>
            <p:cNvSpPr/>
            <p:nvPr/>
          </p:nvSpPr>
          <p:spPr bwMode="auto">
            <a:xfrm>
              <a:off x="1514" y="1862"/>
              <a:ext cx="42" cy="23"/>
            </a:xfrm>
            <a:custGeom>
              <a:avLst/>
              <a:gdLst>
                <a:gd name="T0" fmla="*/ 0 w 42"/>
                <a:gd name="T1" fmla="*/ 11 h 23"/>
                <a:gd name="T2" fmla="*/ 39 w 42"/>
                <a:gd name="T3" fmla="*/ 0 h 23"/>
                <a:gd name="T4" fmla="*/ 42 w 42"/>
                <a:gd name="T5" fmla="*/ 8 h 23"/>
                <a:gd name="T6" fmla="*/ 3 w 42"/>
                <a:gd name="T7" fmla="*/ 23 h 23"/>
                <a:gd name="T8" fmla="*/ 0 w 42"/>
                <a:gd name="T9" fmla="*/ 11 h 23"/>
                <a:gd name="T10" fmla="*/ 0 w 42"/>
                <a:gd name="T11" fmla="*/ 1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" h="23">
                  <a:moveTo>
                    <a:pt x="0" y="11"/>
                  </a:moveTo>
                  <a:lnTo>
                    <a:pt x="39" y="0"/>
                  </a:lnTo>
                  <a:lnTo>
                    <a:pt x="42" y="8"/>
                  </a:lnTo>
                  <a:lnTo>
                    <a:pt x="3" y="23"/>
                  </a:lnTo>
                  <a:lnTo>
                    <a:pt x="0" y="11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6" name="Freeform 22"/>
            <p:cNvSpPr>
              <a:spLocks noEditPoints="1"/>
            </p:cNvSpPr>
            <p:nvPr/>
          </p:nvSpPr>
          <p:spPr bwMode="auto">
            <a:xfrm>
              <a:off x="1505" y="1853"/>
              <a:ext cx="57" cy="38"/>
            </a:xfrm>
            <a:custGeom>
              <a:avLst/>
              <a:gdLst>
                <a:gd name="T0" fmla="*/ 6 w 57"/>
                <a:gd name="T1" fmla="*/ 32 h 38"/>
                <a:gd name="T2" fmla="*/ 3 w 57"/>
                <a:gd name="T3" fmla="*/ 20 h 38"/>
                <a:gd name="T4" fmla="*/ 9 w 57"/>
                <a:gd name="T5" fmla="*/ 20 h 38"/>
                <a:gd name="T6" fmla="*/ 12 w 57"/>
                <a:gd name="T7" fmla="*/ 26 h 38"/>
                <a:gd name="T8" fmla="*/ 9 w 57"/>
                <a:gd name="T9" fmla="*/ 20 h 38"/>
                <a:gd name="T10" fmla="*/ 3 w 57"/>
                <a:gd name="T11" fmla="*/ 20 h 38"/>
                <a:gd name="T12" fmla="*/ 0 w 57"/>
                <a:gd name="T13" fmla="*/ 14 h 38"/>
                <a:gd name="T14" fmla="*/ 51 w 57"/>
                <a:gd name="T15" fmla="*/ 0 h 38"/>
                <a:gd name="T16" fmla="*/ 57 w 57"/>
                <a:gd name="T17" fmla="*/ 23 h 38"/>
                <a:gd name="T18" fmla="*/ 9 w 57"/>
                <a:gd name="T19" fmla="*/ 38 h 38"/>
                <a:gd name="T20" fmla="*/ 6 w 57"/>
                <a:gd name="T21" fmla="*/ 32 h 38"/>
                <a:gd name="T22" fmla="*/ 6 w 57"/>
                <a:gd name="T23" fmla="*/ 32 h 38"/>
                <a:gd name="T24" fmla="*/ 21 w 57"/>
                <a:gd name="T25" fmla="*/ 20 h 38"/>
                <a:gd name="T26" fmla="*/ 42 w 57"/>
                <a:gd name="T27" fmla="*/ 14 h 38"/>
                <a:gd name="T28" fmla="*/ 42 w 57"/>
                <a:gd name="T29" fmla="*/ 14 h 38"/>
                <a:gd name="T30" fmla="*/ 21 w 57"/>
                <a:gd name="T31" fmla="*/ 20 h 38"/>
                <a:gd name="T32" fmla="*/ 21 w 57"/>
                <a:gd name="T33" fmla="*/ 2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7" h="38">
                  <a:moveTo>
                    <a:pt x="6" y="32"/>
                  </a:moveTo>
                  <a:lnTo>
                    <a:pt x="3" y="20"/>
                  </a:lnTo>
                  <a:lnTo>
                    <a:pt x="9" y="20"/>
                  </a:lnTo>
                  <a:lnTo>
                    <a:pt x="12" y="26"/>
                  </a:lnTo>
                  <a:lnTo>
                    <a:pt x="9" y="20"/>
                  </a:lnTo>
                  <a:lnTo>
                    <a:pt x="3" y="20"/>
                  </a:lnTo>
                  <a:lnTo>
                    <a:pt x="0" y="14"/>
                  </a:lnTo>
                  <a:lnTo>
                    <a:pt x="51" y="0"/>
                  </a:lnTo>
                  <a:lnTo>
                    <a:pt x="57" y="23"/>
                  </a:lnTo>
                  <a:lnTo>
                    <a:pt x="9" y="38"/>
                  </a:lnTo>
                  <a:lnTo>
                    <a:pt x="6" y="32"/>
                  </a:lnTo>
                  <a:lnTo>
                    <a:pt x="6" y="32"/>
                  </a:lnTo>
                  <a:close/>
                  <a:moveTo>
                    <a:pt x="21" y="20"/>
                  </a:moveTo>
                  <a:lnTo>
                    <a:pt x="42" y="14"/>
                  </a:lnTo>
                  <a:lnTo>
                    <a:pt x="42" y="14"/>
                  </a:lnTo>
                  <a:lnTo>
                    <a:pt x="21" y="20"/>
                  </a:lnTo>
                  <a:lnTo>
                    <a:pt x="2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7" name="Freeform 23"/>
            <p:cNvSpPr/>
            <p:nvPr/>
          </p:nvSpPr>
          <p:spPr bwMode="auto">
            <a:xfrm>
              <a:off x="1505" y="1844"/>
              <a:ext cx="18" cy="35"/>
            </a:xfrm>
            <a:custGeom>
              <a:avLst/>
              <a:gdLst>
                <a:gd name="T0" fmla="*/ 0 w 18"/>
                <a:gd name="T1" fmla="*/ 3 h 35"/>
                <a:gd name="T2" fmla="*/ 12 w 18"/>
                <a:gd name="T3" fmla="*/ 0 h 35"/>
                <a:gd name="T4" fmla="*/ 18 w 18"/>
                <a:gd name="T5" fmla="*/ 32 h 35"/>
                <a:gd name="T6" fmla="*/ 6 w 18"/>
                <a:gd name="T7" fmla="*/ 35 h 35"/>
                <a:gd name="T8" fmla="*/ 0 w 18"/>
                <a:gd name="T9" fmla="*/ 3 h 35"/>
                <a:gd name="T10" fmla="*/ 0 w 18"/>
                <a:gd name="T11" fmla="*/ 3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35">
                  <a:moveTo>
                    <a:pt x="0" y="3"/>
                  </a:moveTo>
                  <a:lnTo>
                    <a:pt x="12" y="0"/>
                  </a:lnTo>
                  <a:lnTo>
                    <a:pt x="18" y="32"/>
                  </a:lnTo>
                  <a:lnTo>
                    <a:pt x="6" y="35"/>
                  </a:lnTo>
                  <a:lnTo>
                    <a:pt x="0" y="3"/>
                  </a:lnTo>
                  <a:lnTo>
                    <a:pt x="0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8" name="Freeform 24"/>
            <p:cNvSpPr>
              <a:spLocks noEditPoints="1"/>
            </p:cNvSpPr>
            <p:nvPr/>
          </p:nvSpPr>
          <p:spPr bwMode="auto">
            <a:xfrm>
              <a:off x="1496" y="1838"/>
              <a:ext cx="33" cy="47"/>
            </a:xfrm>
            <a:custGeom>
              <a:avLst/>
              <a:gdLst>
                <a:gd name="T0" fmla="*/ 3 w 33"/>
                <a:gd name="T1" fmla="*/ 9 h 47"/>
                <a:gd name="T2" fmla="*/ 9 w 33"/>
                <a:gd name="T3" fmla="*/ 9 h 47"/>
                <a:gd name="T4" fmla="*/ 9 w 33"/>
                <a:gd name="T5" fmla="*/ 15 h 47"/>
                <a:gd name="T6" fmla="*/ 9 w 33"/>
                <a:gd name="T7" fmla="*/ 9 h 47"/>
                <a:gd name="T8" fmla="*/ 3 w 33"/>
                <a:gd name="T9" fmla="*/ 9 h 47"/>
                <a:gd name="T10" fmla="*/ 0 w 33"/>
                <a:gd name="T11" fmla="*/ 3 h 47"/>
                <a:gd name="T12" fmla="*/ 24 w 33"/>
                <a:gd name="T13" fmla="*/ 0 h 47"/>
                <a:gd name="T14" fmla="*/ 33 w 33"/>
                <a:gd name="T15" fmla="*/ 44 h 47"/>
                <a:gd name="T16" fmla="*/ 9 w 33"/>
                <a:gd name="T17" fmla="*/ 47 h 47"/>
                <a:gd name="T18" fmla="*/ 3 w 33"/>
                <a:gd name="T19" fmla="*/ 9 h 47"/>
                <a:gd name="T20" fmla="*/ 3 w 33"/>
                <a:gd name="T21" fmla="*/ 9 h 47"/>
                <a:gd name="T22" fmla="*/ 18 w 33"/>
                <a:gd name="T23" fmla="*/ 35 h 47"/>
                <a:gd name="T24" fmla="*/ 15 w 33"/>
                <a:gd name="T25" fmla="*/ 12 h 47"/>
                <a:gd name="T26" fmla="*/ 15 w 33"/>
                <a:gd name="T27" fmla="*/ 12 h 47"/>
                <a:gd name="T28" fmla="*/ 18 w 33"/>
                <a:gd name="T29" fmla="*/ 35 h 47"/>
                <a:gd name="T30" fmla="*/ 18 w 33"/>
                <a:gd name="T31" fmla="*/ 35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3" h="47">
                  <a:moveTo>
                    <a:pt x="3" y="9"/>
                  </a:moveTo>
                  <a:lnTo>
                    <a:pt x="9" y="9"/>
                  </a:lnTo>
                  <a:lnTo>
                    <a:pt x="9" y="15"/>
                  </a:lnTo>
                  <a:lnTo>
                    <a:pt x="9" y="9"/>
                  </a:lnTo>
                  <a:lnTo>
                    <a:pt x="3" y="9"/>
                  </a:lnTo>
                  <a:lnTo>
                    <a:pt x="0" y="3"/>
                  </a:lnTo>
                  <a:lnTo>
                    <a:pt x="24" y="0"/>
                  </a:lnTo>
                  <a:lnTo>
                    <a:pt x="33" y="44"/>
                  </a:lnTo>
                  <a:lnTo>
                    <a:pt x="9" y="47"/>
                  </a:lnTo>
                  <a:lnTo>
                    <a:pt x="3" y="9"/>
                  </a:lnTo>
                  <a:lnTo>
                    <a:pt x="3" y="9"/>
                  </a:lnTo>
                  <a:close/>
                  <a:moveTo>
                    <a:pt x="18" y="35"/>
                  </a:moveTo>
                  <a:lnTo>
                    <a:pt x="15" y="12"/>
                  </a:lnTo>
                  <a:lnTo>
                    <a:pt x="15" y="12"/>
                  </a:lnTo>
                  <a:lnTo>
                    <a:pt x="18" y="35"/>
                  </a:lnTo>
                  <a:lnTo>
                    <a:pt x="18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9" name="Freeform 25"/>
            <p:cNvSpPr>
              <a:spLocks noEditPoints="1"/>
            </p:cNvSpPr>
            <p:nvPr/>
          </p:nvSpPr>
          <p:spPr bwMode="auto">
            <a:xfrm>
              <a:off x="1321" y="1850"/>
              <a:ext cx="196" cy="293"/>
            </a:xfrm>
            <a:custGeom>
              <a:avLst/>
              <a:gdLst>
                <a:gd name="T0" fmla="*/ 0 w 196"/>
                <a:gd name="T1" fmla="*/ 234 h 293"/>
                <a:gd name="T2" fmla="*/ 0 w 196"/>
                <a:gd name="T3" fmla="*/ 231 h 293"/>
                <a:gd name="T4" fmla="*/ 184 w 196"/>
                <a:gd name="T5" fmla="*/ 0 h 293"/>
                <a:gd name="T6" fmla="*/ 196 w 196"/>
                <a:gd name="T7" fmla="*/ 6 h 293"/>
                <a:gd name="T8" fmla="*/ 113 w 196"/>
                <a:gd name="T9" fmla="*/ 248 h 293"/>
                <a:gd name="T10" fmla="*/ 15 w 196"/>
                <a:gd name="T11" fmla="*/ 293 h 293"/>
                <a:gd name="T12" fmla="*/ 0 w 196"/>
                <a:gd name="T13" fmla="*/ 234 h 293"/>
                <a:gd name="T14" fmla="*/ 0 w 196"/>
                <a:gd name="T15" fmla="*/ 234 h 293"/>
                <a:gd name="T16" fmla="*/ 24 w 196"/>
                <a:gd name="T17" fmla="*/ 275 h 293"/>
                <a:gd name="T18" fmla="*/ 104 w 196"/>
                <a:gd name="T19" fmla="*/ 240 h 293"/>
                <a:gd name="T20" fmla="*/ 172 w 196"/>
                <a:gd name="T21" fmla="*/ 32 h 293"/>
                <a:gd name="T22" fmla="*/ 12 w 196"/>
                <a:gd name="T23" fmla="*/ 234 h 293"/>
                <a:gd name="T24" fmla="*/ 24 w 196"/>
                <a:gd name="T25" fmla="*/ 275 h 293"/>
                <a:gd name="T26" fmla="*/ 24 w 196"/>
                <a:gd name="T27" fmla="*/ 275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96" h="293">
                  <a:moveTo>
                    <a:pt x="0" y="234"/>
                  </a:moveTo>
                  <a:lnTo>
                    <a:pt x="0" y="231"/>
                  </a:lnTo>
                  <a:lnTo>
                    <a:pt x="184" y="0"/>
                  </a:lnTo>
                  <a:lnTo>
                    <a:pt x="196" y="6"/>
                  </a:lnTo>
                  <a:lnTo>
                    <a:pt x="113" y="248"/>
                  </a:lnTo>
                  <a:lnTo>
                    <a:pt x="15" y="293"/>
                  </a:lnTo>
                  <a:lnTo>
                    <a:pt x="0" y="234"/>
                  </a:lnTo>
                  <a:lnTo>
                    <a:pt x="0" y="234"/>
                  </a:lnTo>
                  <a:close/>
                  <a:moveTo>
                    <a:pt x="24" y="275"/>
                  </a:moveTo>
                  <a:lnTo>
                    <a:pt x="104" y="240"/>
                  </a:lnTo>
                  <a:lnTo>
                    <a:pt x="172" y="32"/>
                  </a:lnTo>
                  <a:lnTo>
                    <a:pt x="12" y="234"/>
                  </a:lnTo>
                  <a:lnTo>
                    <a:pt x="24" y="275"/>
                  </a:lnTo>
                  <a:lnTo>
                    <a:pt x="24" y="2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0" name="Freeform 26"/>
            <p:cNvSpPr>
              <a:spLocks noEditPoints="1"/>
            </p:cNvSpPr>
            <p:nvPr/>
          </p:nvSpPr>
          <p:spPr bwMode="auto">
            <a:xfrm>
              <a:off x="1315" y="1841"/>
              <a:ext cx="208" cy="308"/>
            </a:xfrm>
            <a:custGeom>
              <a:avLst/>
              <a:gdLst>
                <a:gd name="T0" fmla="*/ 0 w 208"/>
                <a:gd name="T1" fmla="*/ 243 h 308"/>
                <a:gd name="T2" fmla="*/ 0 w 208"/>
                <a:gd name="T3" fmla="*/ 243 h 308"/>
                <a:gd name="T4" fmla="*/ 0 w 208"/>
                <a:gd name="T5" fmla="*/ 237 h 308"/>
                <a:gd name="T6" fmla="*/ 190 w 208"/>
                <a:gd name="T7" fmla="*/ 0 h 308"/>
                <a:gd name="T8" fmla="*/ 208 w 208"/>
                <a:gd name="T9" fmla="*/ 12 h 308"/>
                <a:gd name="T10" fmla="*/ 122 w 208"/>
                <a:gd name="T11" fmla="*/ 263 h 308"/>
                <a:gd name="T12" fmla="*/ 15 w 208"/>
                <a:gd name="T13" fmla="*/ 308 h 308"/>
                <a:gd name="T14" fmla="*/ 0 w 208"/>
                <a:gd name="T15" fmla="*/ 243 h 308"/>
                <a:gd name="T16" fmla="*/ 0 w 208"/>
                <a:gd name="T17" fmla="*/ 243 h 308"/>
                <a:gd name="T18" fmla="*/ 24 w 208"/>
                <a:gd name="T19" fmla="*/ 293 h 308"/>
                <a:gd name="T20" fmla="*/ 113 w 208"/>
                <a:gd name="T21" fmla="*/ 254 h 308"/>
                <a:gd name="T22" fmla="*/ 30 w 208"/>
                <a:gd name="T23" fmla="*/ 290 h 308"/>
                <a:gd name="T24" fmla="*/ 24 w 208"/>
                <a:gd name="T25" fmla="*/ 293 h 308"/>
                <a:gd name="T26" fmla="*/ 24 w 208"/>
                <a:gd name="T27" fmla="*/ 293 h 308"/>
                <a:gd name="T28" fmla="*/ 24 w 208"/>
                <a:gd name="T29" fmla="*/ 293 h 308"/>
                <a:gd name="T30" fmla="*/ 30 w 208"/>
                <a:gd name="T31" fmla="*/ 284 h 308"/>
                <a:gd name="T32" fmla="*/ 36 w 208"/>
                <a:gd name="T33" fmla="*/ 284 h 308"/>
                <a:gd name="T34" fmla="*/ 30 w 208"/>
                <a:gd name="T35" fmla="*/ 284 h 308"/>
                <a:gd name="T36" fmla="*/ 30 w 208"/>
                <a:gd name="T37" fmla="*/ 284 h 308"/>
                <a:gd name="T38" fmla="*/ 27 w 208"/>
                <a:gd name="T39" fmla="*/ 243 h 308"/>
                <a:gd name="T40" fmla="*/ 33 w 208"/>
                <a:gd name="T41" fmla="*/ 275 h 308"/>
                <a:gd name="T42" fmla="*/ 104 w 208"/>
                <a:gd name="T43" fmla="*/ 246 h 308"/>
                <a:gd name="T44" fmla="*/ 163 w 208"/>
                <a:gd name="T45" fmla="*/ 71 h 308"/>
                <a:gd name="T46" fmla="*/ 27 w 208"/>
                <a:gd name="T47" fmla="*/ 243 h 308"/>
                <a:gd name="T48" fmla="*/ 27 w 208"/>
                <a:gd name="T49" fmla="*/ 243 h 308"/>
                <a:gd name="T50" fmla="*/ 18 w 208"/>
                <a:gd name="T51" fmla="*/ 260 h 308"/>
                <a:gd name="T52" fmla="*/ 12 w 208"/>
                <a:gd name="T53" fmla="*/ 240 h 308"/>
                <a:gd name="T54" fmla="*/ 175 w 208"/>
                <a:gd name="T55" fmla="*/ 38 h 308"/>
                <a:gd name="T56" fmla="*/ 184 w 208"/>
                <a:gd name="T57" fmla="*/ 44 h 308"/>
                <a:gd name="T58" fmla="*/ 193 w 208"/>
                <a:gd name="T59" fmla="*/ 18 h 308"/>
                <a:gd name="T60" fmla="*/ 193 w 208"/>
                <a:gd name="T61" fmla="*/ 15 h 308"/>
                <a:gd name="T62" fmla="*/ 12 w 208"/>
                <a:gd name="T63" fmla="*/ 240 h 308"/>
                <a:gd name="T64" fmla="*/ 6 w 208"/>
                <a:gd name="T65" fmla="*/ 243 h 308"/>
                <a:gd name="T66" fmla="*/ 12 w 208"/>
                <a:gd name="T67" fmla="*/ 240 h 308"/>
                <a:gd name="T68" fmla="*/ 18 w 208"/>
                <a:gd name="T69" fmla="*/ 260 h 308"/>
                <a:gd name="T70" fmla="*/ 18 w 208"/>
                <a:gd name="T71" fmla="*/ 26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08" h="308">
                  <a:moveTo>
                    <a:pt x="0" y="243"/>
                  </a:moveTo>
                  <a:lnTo>
                    <a:pt x="0" y="243"/>
                  </a:lnTo>
                  <a:lnTo>
                    <a:pt x="0" y="237"/>
                  </a:lnTo>
                  <a:lnTo>
                    <a:pt x="190" y="0"/>
                  </a:lnTo>
                  <a:lnTo>
                    <a:pt x="208" y="12"/>
                  </a:lnTo>
                  <a:lnTo>
                    <a:pt x="122" y="263"/>
                  </a:lnTo>
                  <a:lnTo>
                    <a:pt x="15" y="308"/>
                  </a:lnTo>
                  <a:lnTo>
                    <a:pt x="0" y="243"/>
                  </a:lnTo>
                  <a:lnTo>
                    <a:pt x="0" y="243"/>
                  </a:lnTo>
                  <a:close/>
                  <a:moveTo>
                    <a:pt x="24" y="293"/>
                  </a:moveTo>
                  <a:lnTo>
                    <a:pt x="113" y="254"/>
                  </a:lnTo>
                  <a:lnTo>
                    <a:pt x="30" y="290"/>
                  </a:lnTo>
                  <a:lnTo>
                    <a:pt x="24" y="293"/>
                  </a:lnTo>
                  <a:lnTo>
                    <a:pt x="24" y="293"/>
                  </a:lnTo>
                  <a:lnTo>
                    <a:pt x="24" y="293"/>
                  </a:lnTo>
                  <a:close/>
                  <a:moveTo>
                    <a:pt x="30" y="284"/>
                  </a:moveTo>
                  <a:lnTo>
                    <a:pt x="36" y="284"/>
                  </a:lnTo>
                  <a:lnTo>
                    <a:pt x="30" y="284"/>
                  </a:lnTo>
                  <a:lnTo>
                    <a:pt x="30" y="284"/>
                  </a:lnTo>
                  <a:close/>
                  <a:moveTo>
                    <a:pt x="27" y="243"/>
                  </a:moveTo>
                  <a:lnTo>
                    <a:pt x="33" y="275"/>
                  </a:lnTo>
                  <a:lnTo>
                    <a:pt x="104" y="246"/>
                  </a:lnTo>
                  <a:lnTo>
                    <a:pt x="163" y="71"/>
                  </a:lnTo>
                  <a:lnTo>
                    <a:pt x="27" y="243"/>
                  </a:lnTo>
                  <a:lnTo>
                    <a:pt x="27" y="243"/>
                  </a:lnTo>
                  <a:close/>
                  <a:moveTo>
                    <a:pt x="18" y="260"/>
                  </a:moveTo>
                  <a:lnTo>
                    <a:pt x="12" y="240"/>
                  </a:lnTo>
                  <a:lnTo>
                    <a:pt x="175" y="38"/>
                  </a:lnTo>
                  <a:lnTo>
                    <a:pt x="184" y="44"/>
                  </a:lnTo>
                  <a:lnTo>
                    <a:pt x="193" y="18"/>
                  </a:lnTo>
                  <a:lnTo>
                    <a:pt x="193" y="15"/>
                  </a:lnTo>
                  <a:lnTo>
                    <a:pt x="12" y="240"/>
                  </a:lnTo>
                  <a:lnTo>
                    <a:pt x="6" y="243"/>
                  </a:lnTo>
                  <a:lnTo>
                    <a:pt x="12" y="240"/>
                  </a:lnTo>
                  <a:lnTo>
                    <a:pt x="18" y="260"/>
                  </a:lnTo>
                  <a:lnTo>
                    <a:pt x="18" y="2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1" name="Freeform 27"/>
            <p:cNvSpPr/>
            <p:nvPr/>
          </p:nvSpPr>
          <p:spPr bwMode="auto">
            <a:xfrm>
              <a:off x="1550" y="1740"/>
              <a:ext cx="407" cy="136"/>
            </a:xfrm>
            <a:custGeom>
              <a:avLst/>
              <a:gdLst>
                <a:gd name="T0" fmla="*/ 0 w 137"/>
                <a:gd name="T1" fmla="*/ 43 h 46"/>
                <a:gd name="T2" fmla="*/ 48 w 137"/>
                <a:gd name="T3" fmla="*/ 22 h 46"/>
                <a:gd name="T4" fmla="*/ 48 w 137"/>
                <a:gd name="T5" fmla="*/ 22 h 46"/>
                <a:gd name="T6" fmla="*/ 107 w 137"/>
                <a:gd name="T7" fmla="*/ 0 h 46"/>
                <a:gd name="T8" fmla="*/ 107 w 137"/>
                <a:gd name="T9" fmla="*/ 0 h 46"/>
                <a:gd name="T10" fmla="*/ 109 w 137"/>
                <a:gd name="T11" fmla="*/ 0 h 46"/>
                <a:gd name="T12" fmla="*/ 109 w 137"/>
                <a:gd name="T13" fmla="*/ 0 h 46"/>
                <a:gd name="T14" fmla="*/ 137 w 137"/>
                <a:gd name="T15" fmla="*/ 5 h 46"/>
                <a:gd name="T16" fmla="*/ 137 w 137"/>
                <a:gd name="T17" fmla="*/ 5 h 46"/>
                <a:gd name="T18" fmla="*/ 135 w 137"/>
                <a:gd name="T19" fmla="*/ 9 h 46"/>
                <a:gd name="T20" fmla="*/ 127 w 137"/>
                <a:gd name="T21" fmla="*/ 6 h 46"/>
                <a:gd name="T22" fmla="*/ 127 w 137"/>
                <a:gd name="T23" fmla="*/ 6 h 46"/>
                <a:gd name="T24" fmla="*/ 109 w 137"/>
                <a:gd name="T25" fmla="*/ 4 h 46"/>
                <a:gd name="T26" fmla="*/ 109 w 137"/>
                <a:gd name="T27" fmla="*/ 4 h 46"/>
                <a:gd name="T28" fmla="*/ 107 w 137"/>
                <a:gd name="T29" fmla="*/ 4 h 46"/>
                <a:gd name="T30" fmla="*/ 107 w 137"/>
                <a:gd name="T31" fmla="*/ 4 h 46"/>
                <a:gd name="T32" fmla="*/ 49 w 137"/>
                <a:gd name="T33" fmla="*/ 25 h 46"/>
                <a:gd name="T34" fmla="*/ 49 w 137"/>
                <a:gd name="T35" fmla="*/ 25 h 46"/>
                <a:gd name="T36" fmla="*/ 2 w 137"/>
                <a:gd name="T37" fmla="*/ 46 h 46"/>
                <a:gd name="T38" fmla="*/ 2 w 137"/>
                <a:gd name="T39" fmla="*/ 46 h 46"/>
                <a:gd name="T40" fmla="*/ 0 w 137"/>
                <a:gd name="T41" fmla="*/ 43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7" h="46">
                  <a:moveTo>
                    <a:pt x="0" y="43"/>
                  </a:moveTo>
                  <a:cubicBezTo>
                    <a:pt x="0" y="43"/>
                    <a:pt x="23" y="32"/>
                    <a:pt x="48" y="22"/>
                  </a:cubicBezTo>
                  <a:cubicBezTo>
                    <a:pt x="48" y="22"/>
                    <a:pt x="48" y="22"/>
                    <a:pt x="48" y="22"/>
                  </a:cubicBezTo>
                  <a:cubicBezTo>
                    <a:pt x="73" y="11"/>
                    <a:pt x="98" y="1"/>
                    <a:pt x="107" y="0"/>
                  </a:cubicBezTo>
                  <a:cubicBezTo>
                    <a:pt x="107" y="0"/>
                    <a:pt x="107" y="0"/>
                    <a:pt x="107" y="0"/>
                  </a:cubicBezTo>
                  <a:cubicBezTo>
                    <a:pt x="108" y="0"/>
                    <a:pt x="108" y="0"/>
                    <a:pt x="109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23" y="0"/>
                    <a:pt x="137" y="5"/>
                    <a:pt x="137" y="5"/>
                  </a:cubicBezTo>
                  <a:cubicBezTo>
                    <a:pt x="137" y="5"/>
                    <a:pt x="137" y="5"/>
                    <a:pt x="137" y="5"/>
                  </a:cubicBezTo>
                  <a:cubicBezTo>
                    <a:pt x="135" y="9"/>
                    <a:pt x="135" y="9"/>
                    <a:pt x="135" y="9"/>
                  </a:cubicBezTo>
                  <a:cubicBezTo>
                    <a:pt x="135" y="9"/>
                    <a:pt x="132" y="8"/>
                    <a:pt x="127" y="6"/>
                  </a:cubicBezTo>
                  <a:cubicBezTo>
                    <a:pt x="127" y="6"/>
                    <a:pt x="127" y="6"/>
                    <a:pt x="127" y="6"/>
                  </a:cubicBezTo>
                  <a:cubicBezTo>
                    <a:pt x="122" y="5"/>
                    <a:pt x="116" y="4"/>
                    <a:pt x="109" y="4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8" y="4"/>
                    <a:pt x="108" y="4"/>
                    <a:pt x="107" y="4"/>
                  </a:cubicBezTo>
                  <a:cubicBezTo>
                    <a:pt x="107" y="4"/>
                    <a:pt x="107" y="4"/>
                    <a:pt x="107" y="4"/>
                  </a:cubicBezTo>
                  <a:cubicBezTo>
                    <a:pt x="101" y="4"/>
                    <a:pt x="74" y="15"/>
                    <a:pt x="49" y="25"/>
                  </a:cubicBezTo>
                  <a:cubicBezTo>
                    <a:pt x="49" y="25"/>
                    <a:pt x="49" y="25"/>
                    <a:pt x="49" y="25"/>
                  </a:cubicBezTo>
                  <a:cubicBezTo>
                    <a:pt x="25" y="36"/>
                    <a:pt x="2" y="46"/>
                    <a:pt x="2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0" y="43"/>
                    <a:pt x="0" y="43"/>
                    <a:pt x="0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2" name="Freeform 28"/>
            <p:cNvSpPr>
              <a:spLocks noEditPoints="1"/>
            </p:cNvSpPr>
            <p:nvPr/>
          </p:nvSpPr>
          <p:spPr bwMode="auto">
            <a:xfrm>
              <a:off x="1541" y="1734"/>
              <a:ext cx="422" cy="151"/>
            </a:xfrm>
            <a:custGeom>
              <a:avLst/>
              <a:gdLst>
                <a:gd name="T0" fmla="*/ 2 w 142"/>
                <a:gd name="T1" fmla="*/ 46 h 51"/>
                <a:gd name="T2" fmla="*/ 2 w 142"/>
                <a:gd name="T3" fmla="*/ 46 h 51"/>
                <a:gd name="T4" fmla="*/ 3 w 142"/>
                <a:gd name="T5" fmla="*/ 43 h 51"/>
                <a:gd name="T6" fmla="*/ 4 w 142"/>
                <a:gd name="T7" fmla="*/ 42 h 51"/>
                <a:gd name="T8" fmla="*/ 6 w 142"/>
                <a:gd name="T9" fmla="*/ 41 h 51"/>
                <a:gd name="T10" fmla="*/ 17 w 142"/>
                <a:gd name="T11" fmla="*/ 36 h 51"/>
                <a:gd name="T12" fmla="*/ 50 w 142"/>
                <a:gd name="T13" fmla="*/ 22 h 51"/>
                <a:gd name="T14" fmla="*/ 110 w 142"/>
                <a:gd name="T15" fmla="*/ 0 h 51"/>
                <a:gd name="T16" fmla="*/ 112 w 142"/>
                <a:gd name="T17" fmla="*/ 0 h 51"/>
                <a:gd name="T18" fmla="*/ 140 w 142"/>
                <a:gd name="T19" fmla="*/ 5 h 51"/>
                <a:gd name="T20" fmla="*/ 140 w 142"/>
                <a:gd name="T21" fmla="*/ 13 h 51"/>
                <a:gd name="T22" fmla="*/ 138 w 142"/>
                <a:gd name="T23" fmla="*/ 13 h 51"/>
                <a:gd name="T24" fmla="*/ 138 w 142"/>
                <a:gd name="T25" fmla="*/ 13 h 51"/>
                <a:gd name="T26" fmla="*/ 138 w 142"/>
                <a:gd name="T27" fmla="*/ 13 h 51"/>
                <a:gd name="T28" fmla="*/ 138 w 142"/>
                <a:gd name="T29" fmla="*/ 13 h 51"/>
                <a:gd name="T30" fmla="*/ 137 w 142"/>
                <a:gd name="T31" fmla="*/ 12 h 51"/>
                <a:gd name="T32" fmla="*/ 136 w 142"/>
                <a:gd name="T33" fmla="*/ 12 h 51"/>
                <a:gd name="T34" fmla="*/ 130 w 142"/>
                <a:gd name="T35" fmla="*/ 10 h 51"/>
                <a:gd name="T36" fmla="*/ 112 w 142"/>
                <a:gd name="T37" fmla="*/ 8 h 51"/>
                <a:gd name="T38" fmla="*/ 112 w 142"/>
                <a:gd name="T39" fmla="*/ 8 h 51"/>
                <a:gd name="T40" fmla="*/ 110 w 142"/>
                <a:gd name="T41" fmla="*/ 8 h 51"/>
                <a:gd name="T42" fmla="*/ 53 w 142"/>
                <a:gd name="T43" fmla="*/ 29 h 51"/>
                <a:gd name="T44" fmla="*/ 6 w 142"/>
                <a:gd name="T45" fmla="*/ 50 h 51"/>
                <a:gd name="T46" fmla="*/ 4 w 142"/>
                <a:gd name="T47" fmla="*/ 51 h 51"/>
                <a:gd name="T48" fmla="*/ 6 w 142"/>
                <a:gd name="T49" fmla="*/ 46 h 51"/>
                <a:gd name="T50" fmla="*/ 52 w 142"/>
                <a:gd name="T51" fmla="*/ 26 h 51"/>
                <a:gd name="T52" fmla="*/ 64 w 142"/>
                <a:gd name="T53" fmla="*/ 20 h 51"/>
                <a:gd name="T54" fmla="*/ 52 w 142"/>
                <a:gd name="T55" fmla="*/ 26 h 51"/>
                <a:gd name="T56" fmla="*/ 6 w 142"/>
                <a:gd name="T57" fmla="*/ 46 h 51"/>
                <a:gd name="T58" fmla="*/ 131 w 142"/>
                <a:gd name="T59" fmla="*/ 6 h 51"/>
                <a:gd name="T60" fmla="*/ 137 w 142"/>
                <a:gd name="T61" fmla="*/ 8 h 51"/>
                <a:gd name="T62" fmla="*/ 125 w 142"/>
                <a:gd name="T63" fmla="*/ 5 h 51"/>
                <a:gd name="T64" fmla="*/ 131 w 142"/>
                <a:gd name="T65" fmla="*/ 6 h 51"/>
                <a:gd name="T66" fmla="*/ 112 w 142"/>
                <a:gd name="T67" fmla="*/ 4 h 51"/>
                <a:gd name="T68" fmla="*/ 112 w 142"/>
                <a:gd name="T69" fmla="*/ 4 h 51"/>
                <a:gd name="T70" fmla="*/ 112 w 142"/>
                <a:gd name="T71" fmla="*/ 4 h 51"/>
                <a:gd name="T72" fmla="*/ 110 w 142"/>
                <a:gd name="T73" fmla="*/ 4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2" h="51">
                  <a:moveTo>
                    <a:pt x="3" y="49"/>
                  </a:moveTo>
                  <a:cubicBezTo>
                    <a:pt x="2" y="46"/>
                    <a:pt x="2" y="46"/>
                    <a:pt x="2" y="46"/>
                  </a:cubicBezTo>
                  <a:cubicBezTo>
                    <a:pt x="3" y="45"/>
                    <a:pt x="3" y="45"/>
                    <a:pt x="3" y="45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3" y="43"/>
                    <a:pt x="3" y="43"/>
                    <a:pt x="3" y="43"/>
                  </a:cubicBezTo>
                  <a:cubicBezTo>
                    <a:pt x="3" y="43"/>
                    <a:pt x="3" y="43"/>
                    <a:pt x="4" y="42"/>
                  </a:cubicBezTo>
                  <a:cubicBezTo>
                    <a:pt x="4" y="42"/>
                    <a:pt x="4" y="42"/>
                    <a:pt x="4" y="42"/>
                  </a:cubicBezTo>
                  <a:cubicBezTo>
                    <a:pt x="4" y="42"/>
                    <a:pt x="5" y="42"/>
                    <a:pt x="6" y="41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9" y="40"/>
                    <a:pt x="13" y="38"/>
                    <a:pt x="17" y="36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26" y="32"/>
                    <a:pt x="38" y="27"/>
                    <a:pt x="50" y="22"/>
                  </a:cubicBezTo>
                  <a:cubicBezTo>
                    <a:pt x="50" y="22"/>
                    <a:pt x="50" y="22"/>
                    <a:pt x="50" y="22"/>
                  </a:cubicBezTo>
                  <a:cubicBezTo>
                    <a:pt x="75" y="11"/>
                    <a:pt x="100" y="1"/>
                    <a:pt x="110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0" y="0"/>
                    <a:pt x="111" y="0"/>
                    <a:pt x="112" y="0"/>
                  </a:cubicBezTo>
                  <a:cubicBezTo>
                    <a:pt x="112" y="0"/>
                    <a:pt x="112" y="0"/>
                    <a:pt x="112" y="0"/>
                  </a:cubicBezTo>
                  <a:cubicBezTo>
                    <a:pt x="127" y="0"/>
                    <a:pt x="140" y="5"/>
                    <a:pt x="140" y="5"/>
                  </a:cubicBezTo>
                  <a:cubicBezTo>
                    <a:pt x="140" y="5"/>
                    <a:pt x="140" y="5"/>
                    <a:pt x="140" y="5"/>
                  </a:cubicBezTo>
                  <a:cubicBezTo>
                    <a:pt x="142" y="6"/>
                    <a:pt x="142" y="6"/>
                    <a:pt x="142" y="6"/>
                  </a:cubicBezTo>
                  <a:cubicBezTo>
                    <a:pt x="140" y="13"/>
                    <a:pt x="140" y="13"/>
                    <a:pt x="140" y="13"/>
                  </a:cubicBezTo>
                  <a:cubicBezTo>
                    <a:pt x="138" y="13"/>
                    <a:pt x="138" y="13"/>
                    <a:pt x="138" y="13"/>
                  </a:cubicBezTo>
                  <a:cubicBezTo>
                    <a:pt x="138" y="13"/>
                    <a:pt x="138" y="13"/>
                    <a:pt x="138" y="13"/>
                  </a:cubicBezTo>
                  <a:cubicBezTo>
                    <a:pt x="138" y="13"/>
                    <a:pt x="138" y="13"/>
                    <a:pt x="138" y="13"/>
                  </a:cubicBezTo>
                  <a:cubicBezTo>
                    <a:pt x="138" y="13"/>
                    <a:pt x="138" y="13"/>
                    <a:pt x="138" y="13"/>
                  </a:cubicBezTo>
                  <a:cubicBezTo>
                    <a:pt x="138" y="13"/>
                    <a:pt x="138" y="13"/>
                    <a:pt x="138" y="13"/>
                  </a:cubicBezTo>
                  <a:cubicBezTo>
                    <a:pt x="138" y="13"/>
                    <a:pt x="138" y="13"/>
                    <a:pt x="138" y="13"/>
                  </a:cubicBezTo>
                  <a:cubicBezTo>
                    <a:pt x="138" y="13"/>
                    <a:pt x="138" y="13"/>
                    <a:pt x="138" y="13"/>
                  </a:cubicBezTo>
                  <a:cubicBezTo>
                    <a:pt x="138" y="13"/>
                    <a:pt x="138" y="13"/>
                    <a:pt x="138" y="13"/>
                  </a:cubicBezTo>
                  <a:cubicBezTo>
                    <a:pt x="138" y="13"/>
                    <a:pt x="138" y="13"/>
                    <a:pt x="138" y="13"/>
                  </a:cubicBezTo>
                  <a:cubicBezTo>
                    <a:pt x="138" y="13"/>
                    <a:pt x="137" y="12"/>
                    <a:pt x="137" y="12"/>
                  </a:cubicBezTo>
                  <a:cubicBezTo>
                    <a:pt x="137" y="12"/>
                    <a:pt x="137" y="12"/>
                    <a:pt x="137" y="12"/>
                  </a:cubicBezTo>
                  <a:cubicBezTo>
                    <a:pt x="137" y="12"/>
                    <a:pt x="136" y="12"/>
                    <a:pt x="136" y="12"/>
                  </a:cubicBezTo>
                  <a:cubicBezTo>
                    <a:pt x="136" y="12"/>
                    <a:pt x="136" y="12"/>
                    <a:pt x="136" y="12"/>
                  </a:cubicBezTo>
                  <a:cubicBezTo>
                    <a:pt x="134" y="11"/>
                    <a:pt x="132" y="11"/>
                    <a:pt x="130" y="10"/>
                  </a:cubicBezTo>
                  <a:cubicBezTo>
                    <a:pt x="130" y="10"/>
                    <a:pt x="130" y="10"/>
                    <a:pt x="130" y="10"/>
                  </a:cubicBezTo>
                  <a:cubicBezTo>
                    <a:pt x="125" y="9"/>
                    <a:pt x="119" y="8"/>
                    <a:pt x="112" y="8"/>
                  </a:cubicBezTo>
                  <a:cubicBezTo>
                    <a:pt x="112" y="8"/>
                    <a:pt x="112" y="8"/>
                    <a:pt x="112" y="8"/>
                  </a:cubicBezTo>
                  <a:cubicBezTo>
                    <a:pt x="112" y="8"/>
                    <a:pt x="112" y="8"/>
                    <a:pt x="112" y="8"/>
                  </a:cubicBezTo>
                  <a:cubicBezTo>
                    <a:pt x="112" y="8"/>
                    <a:pt x="112" y="8"/>
                    <a:pt x="112" y="8"/>
                  </a:cubicBezTo>
                  <a:cubicBezTo>
                    <a:pt x="111" y="8"/>
                    <a:pt x="111" y="8"/>
                    <a:pt x="110" y="8"/>
                  </a:cubicBezTo>
                  <a:cubicBezTo>
                    <a:pt x="110" y="8"/>
                    <a:pt x="110" y="8"/>
                    <a:pt x="110" y="8"/>
                  </a:cubicBezTo>
                  <a:cubicBezTo>
                    <a:pt x="105" y="8"/>
                    <a:pt x="77" y="19"/>
                    <a:pt x="53" y="29"/>
                  </a:cubicBezTo>
                  <a:cubicBezTo>
                    <a:pt x="53" y="29"/>
                    <a:pt x="53" y="29"/>
                    <a:pt x="53" y="29"/>
                  </a:cubicBezTo>
                  <a:cubicBezTo>
                    <a:pt x="29" y="40"/>
                    <a:pt x="6" y="50"/>
                    <a:pt x="6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4" y="51"/>
                    <a:pt x="4" y="51"/>
                    <a:pt x="4" y="51"/>
                  </a:cubicBezTo>
                  <a:cubicBezTo>
                    <a:pt x="3" y="49"/>
                    <a:pt x="3" y="49"/>
                    <a:pt x="3" y="49"/>
                  </a:cubicBezTo>
                  <a:close/>
                  <a:moveTo>
                    <a:pt x="6" y="46"/>
                  </a:moveTo>
                  <a:cubicBezTo>
                    <a:pt x="12" y="43"/>
                    <a:pt x="31" y="34"/>
                    <a:pt x="52" y="26"/>
                  </a:cubicBezTo>
                  <a:cubicBezTo>
                    <a:pt x="52" y="26"/>
                    <a:pt x="52" y="26"/>
                    <a:pt x="52" y="26"/>
                  </a:cubicBezTo>
                  <a:cubicBezTo>
                    <a:pt x="56" y="24"/>
                    <a:pt x="60" y="22"/>
                    <a:pt x="64" y="20"/>
                  </a:cubicBezTo>
                  <a:cubicBezTo>
                    <a:pt x="64" y="20"/>
                    <a:pt x="64" y="20"/>
                    <a:pt x="64" y="20"/>
                  </a:cubicBezTo>
                  <a:cubicBezTo>
                    <a:pt x="60" y="22"/>
                    <a:pt x="56" y="24"/>
                    <a:pt x="52" y="26"/>
                  </a:cubicBezTo>
                  <a:cubicBezTo>
                    <a:pt x="52" y="26"/>
                    <a:pt x="52" y="26"/>
                    <a:pt x="52" y="26"/>
                  </a:cubicBezTo>
                  <a:cubicBezTo>
                    <a:pt x="31" y="34"/>
                    <a:pt x="12" y="43"/>
                    <a:pt x="6" y="46"/>
                  </a:cubicBezTo>
                  <a:cubicBezTo>
                    <a:pt x="6" y="46"/>
                    <a:pt x="6" y="46"/>
                    <a:pt x="6" y="46"/>
                  </a:cubicBezTo>
                  <a:cubicBezTo>
                    <a:pt x="6" y="46"/>
                    <a:pt x="6" y="46"/>
                    <a:pt x="6" y="46"/>
                  </a:cubicBezTo>
                  <a:close/>
                  <a:moveTo>
                    <a:pt x="131" y="6"/>
                  </a:moveTo>
                  <a:cubicBezTo>
                    <a:pt x="133" y="7"/>
                    <a:pt x="136" y="8"/>
                    <a:pt x="137" y="8"/>
                  </a:cubicBezTo>
                  <a:cubicBezTo>
                    <a:pt x="137" y="8"/>
                    <a:pt x="137" y="8"/>
                    <a:pt x="137" y="8"/>
                  </a:cubicBezTo>
                  <a:cubicBezTo>
                    <a:pt x="137" y="8"/>
                    <a:pt x="137" y="8"/>
                    <a:pt x="137" y="8"/>
                  </a:cubicBezTo>
                  <a:cubicBezTo>
                    <a:pt x="135" y="7"/>
                    <a:pt x="130" y="6"/>
                    <a:pt x="125" y="5"/>
                  </a:cubicBezTo>
                  <a:cubicBezTo>
                    <a:pt x="125" y="5"/>
                    <a:pt x="125" y="5"/>
                    <a:pt x="125" y="5"/>
                  </a:cubicBezTo>
                  <a:cubicBezTo>
                    <a:pt x="127" y="6"/>
                    <a:pt x="129" y="6"/>
                    <a:pt x="131" y="6"/>
                  </a:cubicBezTo>
                  <a:close/>
                  <a:moveTo>
                    <a:pt x="110" y="4"/>
                  </a:moveTo>
                  <a:cubicBezTo>
                    <a:pt x="111" y="4"/>
                    <a:pt x="112" y="4"/>
                    <a:pt x="112" y="4"/>
                  </a:cubicBezTo>
                  <a:cubicBezTo>
                    <a:pt x="112" y="4"/>
                    <a:pt x="112" y="4"/>
                    <a:pt x="112" y="4"/>
                  </a:cubicBezTo>
                  <a:cubicBezTo>
                    <a:pt x="112" y="4"/>
                    <a:pt x="112" y="4"/>
                    <a:pt x="112" y="4"/>
                  </a:cubicBezTo>
                  <a:cubicBezTo>
                    <a:pt x="112" y="4"/>
                    <a:pt x="112" y="4"/>
                    <a:pt x="112" y="4"/>
                  </a:cubicBezTo>
                  <a:cubicBezTo>
                    <a:pt x="112" y="4"/>
                    <a:pt x="112" y="4"/>
                    <a:pt x="112" y="4"/>
                  </a:cubicBezTo>
                  <a:cubicBezTo>
                    <a:pt x="112" y="4"/>
                    <a:pt x="112" y="4"/>
                    <a:pt x="112" y="4"/>
                  </a:cubicBezTo>
                  <a:cubicBezTo>
                    <a:pt x="112" y="4"/>
                    <a:pt x="111" y="4"/>
                    <a:pt x="11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3" name="Freeform 29"/>
            <p:cNvSpPr/>
            <p:nvPr/>
          </p:nvSpPr>
          <p:spPr bwMode="auto">
            <a:xfrm>
              <a:off x="1149" y="1497"/>
              <a:ext cx="219" cy="350"/>
            </a:xfrm>
            <a:custGeom>
              <a:avLst/>
              <a:gdLst>
                <a:gd name="T0" fmla="*/ 70 w 74"/>
                <a:gd name="T1" fmla="*/ 117 h 118"/>
                <a:gd name="T2" fmla="*/ 70 w 74"/>
                <a:gd name="T3" fmla="*/ 115 h 118"/>
                <a:gd name="T4" fmla="*/ 70 w 74"/>
                <a:gd name="T5" fmla="*/ 115 h 118"/>
                <a:gd name="T6" fmla="*/ 35 w 74"/>
                <a:gd name="T7" fmla="*/ 35 h 118"/>
                <a:gd name="T8" fmla="*/ 35 w 74"/>
                <a:gd name="T9" fmla="*/ 35 h 118"/>
                <a:gd name="T10" fmla="*/ 0 w 74"/>
                <a:gd name="T11" fmla="*/ 4 h 118"/>
                <a:gd name="T12" fmla="*/ 0 w 74"/>
                <a:gd name="T13" fmla="*/ 4 h 118"/>
                <a:gd name="T14" fmla="*/ 0 w 74"/>
                <a:gd name="T15" fmla="*/ 4 h 118"/>
                <a:gd name="T16" fmla="*/ 3 w 74"/>
                <a:gd name="T17" fmla="*/ 0 h 118"/>
                <a:gd name="T18" fmla="*/ 74 w 74"/>
                <a:gd name="T19" fmla="*/ 115 h 118"/>
                <a:gd name="T20" fmla="*/ 74 w 74"/>
                <a:gd name="T21" fmla="*/ 115 h 118"/>
                <a:gd name="T22" fmla="*/ 74 w 74"/>
                <a:gd name="T23" fmla="*/ 118 h 118"/>
                <a:gd name="T24" fmla="*/ 74 w 74"/>
                <a:gd name="T25" fmla="*/ 118 h 118"/>
                <a:gd name="T26" fmla="*/ 70 w 74"/>
                <a:gd name="T27" fmla="*/ 117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4" h="118">
                  <a:moveTo>
                    <a:pt x="70" y="117"/>
                  </a:moveTo>
                  <a:cubicBezTo>
                    <a:pt x="70" y="117"/>
                    <a:pt x="70" y="116"/>
                    <a:pt x="70" y="115"/>
                  </a:cubicBezTo>
                  <a:cubicBezTo>
                    <a:pt x="70" y="115"/>
                    <a:pt x="70" y="115"/>
                    <a:pt x="70" y="115"/>
                  </a:cubicBezTo>
                  <a:cubicBezTo>
                    <a:pt x="70" y="82"/>
                    <a:pt x="53" y="55"/>
                    <a:pt x="35" y="35"/>
                  </a:cubicBezTo>
                  <a:cubicBezTo>
                    <a:pt x="35" y="35"/>
                    <a:pt x="35" y="35"/>
                    <a:pt x="35" y="35"/>
                  </a:cubicBezTo>
                  <a:cubicBezTo>
                    <a:pt x="18" y="15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74" y="47"/>
                    <a:pt x="74" y="115"/>
                  </a:cubicBezTo>
                  <a:cubicBezTo>
                    <a:pt x="74" y="115"/>
                    <a:pt x="74" y="115"/>
                    <a:pt x="74" y="115"/>
                  </a:cubicBezTo>
                  <a:cubicBezTo>
                    <a:pt x="74" y="116"/>
                    <a:pt x="74" y="117"/>
                    <a:pt x="74" y="118"/>
                  </a:cubicBezTo>
                  <a:cubicBezTo>
                    <a:pt x="74" y="118"/>
                    <a:pt x="74" y="118"/>
                    <a:pt x="74" y="118"/>
                  </a:cubicBezTo>
                  <a:cubicBezTo>
                    <a:pt x="70" y="117"/>
                    <a:pt x="70" y="117"/>
                    <a:pt x="70" y="1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4" name="Freeform 30"/>
            <p:cNvSpPr>
              <a:spLocks noEditPoints="1"/>
            </p:cNvSpPr>
            <p:nvPr/>
          </p:nvSpPr>
          <p:spPr bwMode="auto">
            <a:xfrm>
              <a:off x="1146" y="1485"/>
              <a:ext cx="228" cy="368"/>
            </a:xfrm>
            <a:custGeom>
              <a:avLst/>
              <a:gdLst>
                <a:gd name="T0" fmla="*/ 71 w 77"/>
                <a:gd name="T1" fmla="*/ 123 h 124"/>
                <a:gd name="T2" fmla="*/ 73 w 77"/>
                <a:gd name="T3" fmla="*/ 122 h 124"/>
                <a:gd name="T4" fmla="*/ 71 w 77"/>
                <a:gd name="T5" fmla="*/ 123 h 124"/>
                <a:gd name="T6" fmla="*/ 69 w 77"/>
                <a:gd name="T7" fmla="*/ 121 h 124"/>
                <a:gd name="T8" fmla="*/ 69 w 77"/>
                <a:gd name="T9" fmla="*/ 119 h 124"/>
                <a:gd name="T10" fmla="*/ 35 w 77"/>
                <a:gd name="T11" fmla="*/ 40 h 124"/>
                <a:gd name="T12" fmla="*/ 0 w 77"/>
                <a:gd name="T13" fmla="*/ 9 h 124"/>
                <a:gd name="T14" fmla="*/ 1 w 77"/>
                <a:gd name="T15" fmla="*/ 10 h 124"/>
                <a:gd name="T16" fmla="*/ 1 w 77"/>
                <a:gd name="T17" fmla="*/ 7 h 124"/>
                <a:gd name="T18" fmla="*/ 4 w 77"/>
                <a:gd name="T19" fmla="*/ 0 h 124"/>
                <a:gd name="T20" fmla="*/ 6 w 77"/>
                <a:gd name="T21" fmla="*/ 3 h 124"/>
                <a:gd name="T22" fmla="*/ 8 w 77"/>
                <a:gd name="T23" fmla="*/ 5 h 124"/>
                <a:gd name="T24" fmla="*/ 16 w 77"/>
                <a:gd name="T25" fmla="*/ 11 h 124"/>
                <a:gd name="T26" fmla="*/ 41 w 77"/>
                <a:gd name="T27" fmla="*/ 35 h 124"/>
                <a:gd name="T28" fmla="*/ 77 w 77"/>
                <a:gd name="T29" fmla="*/ 119 h 124"/>
                <a:gd name="T30" fmla="*/ 77 w 77"/>
                <a:gd name="T31" fmla="*/ 122 h 124"/>
                <a:gd name="T32" fmla="*/ 77 w 77"/>
                <a:gd name="T33" fmla="*/ 124 h 124"/>
                <a:gd name="T34" fmla="*/ 73 w 77"/>
                <a:gd name="T35" fmla="*/ 120 h 124"/>
                <a:gd name="T36" fmla="*/ 73 w 77"/>
                <a:gd name="T37" fmla="*/ 119 h 124"/>
                <a:gd name="T38" fmla="*/ 73 w 77"/>
                <a:gd name="T39" fmla="*/ 112 h 124"/>
                <a:gd name="T40" fmla="*/ 73 w 77"/>
                <a:gd name="T41" fmla="*/ 119 h 124"/>
                <a:gd name="T42" fmla="*/ 73 w 77"/>
                <a:gd name="T43" fmla="*/ 120 h 124"/>
                <a:gd name="T44" fmla="*/ 73 w 77"/>
                <a:gd name="T45" fmla="*/ 120 h 124"/>
                <a:gd name="T46" fmla="*/ 55 w 77"/>
                <a:gd name="T47" fmla="*/ 60 h 124"/>
                <a:gd name="T48" fmla="*/ 55 w 77"/>
                <a:gd name="T49" fmla="*/ 60 h 124"/>
                <a:gd name="T50" fmla="*/ 54 w 77"/>
                <a:gd name="T51" fmla="*/ 59 h 124"/>
                <a:gd name="T52" fmla="*/ 54 w 77"/>
                <a:gd name="T53" fmla="*/ 59 h 124"/>
                <a:gd name="T54" fmla="*/ 54 w 77"/>
                <a:gd name="T55" fmla="*/ 59 h 124"/>
                <a:gd name="T56" fmla="*/ 24 w 77"/>
                <a:gd name="T57" fmla="*/ 24 h 124"/>
                <a:gd name="T58" fmla="*/ 38 w 77"/>
                <a:gd name="T59" fmla="*/ 38 h 124"/>
                <a:gd name="T60" fmla="*/ 6 w 77"/>
                <a:gd name="T61" fmla="*/ 8 h 124"/>
                <a:gd name="T62" fmla="*/ 5 w 77"/>
                <a:gd name="T63" fmla="*/ 8 h 124"/>
                <a:gd name="T64" fmla="*/ 6 w 77"/>
                <a:gd name="T65" fmla="*/ 8 h 124"/>
                <a:gd name="T66" fmla="*/ 1 w 77"/>
                <a:gd name="T67" fmla="*/ 9 h 124"/>
                <a:gd name="T68" fmla="*/ 0 w 77"/>
                <a:gd name="T69" fmla="*/ 9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7" h="124">
                  <a:moveTo>
                    <a:pt x="75" y="124"/>
                  </a:moveTo>
                  <a:cubicBezTo>
                    <a:pt x="71" y="123"/>
                    <a:pt x="71" y="123"/>
                    <a:pt x="71" y="123"/>
                  </a:cubicBezTo>
                  <a:cubicBezTo>
                    <a:pt x="71" y="121"/>
                    <a:pt x="71" y="121"/>
                    <a:pt x="71" y="121"/>
                  </a:cubicBezTo>
                  <a:cubicBezTo>
                    <a:pt x="73" y="122"/>
                    <a:pt x="73" y="122"/>
                    <a:pt x="73" y="122"/>
                  </a:cubicBezTo>
                  <a:cubicBezTo>
                    <a:pt x="71" y="121"/>
                    <a:pt x="71" y="121"/>
                    <a:pt x="71" y="121"/>
                  </a:cubicBezTo>
                  <a:cubicBezTo>
                    <a:pt x="71" y="123"/>
                    <a:pt x="71" y="123"/>
                    <a:pt x="71" y="123"/>
                  </a:cubicBezTo>
                  <a:cubicBezTo>
                    <a:pt x="69" y="123"/>
                    <a:pt x="69" y="123"/>
                    <a:pt x="69" y="123"/>
                  </a:cubicBezTo>
                  <a:cubicBezTo>
                    <a:pt x="69" y="121"/>
                    <a:pt x="69" y="121"/>
                    <a:pt x="69" y="121"/>
                  </a:cubicBezTo>
                  <a:cubicBezTo>
                    <a:pt x="69" y="120"/>
                    <a:pt x="69" y="120"/>
                    <a:pt x="69" y="119"/>
                  </a:cubicBezTo>
                  <a:cubicBezTo>
                    <a:pt x="69" y="119"/>
                    <a:pt x="69" y="119"/>
                    <a:pt x="69" y="119"/>
                  </a:cubicBezTo>
                  <a:cubicBezTo>
                    <a:pt x="69" y="119"/>
                    <a:pt x="69" y="119"/>
                    <a:pt x="69" y="119"/>
                  </a:cubicBezTo>
                  <a:cubicBezTo>
                    <a:pt x="69" y="87"/>
                    <a:pt x="52" y="60"/>
                    <a:pt x="35" y="40"/>
                  </a:cubicBezTo>
                  <a:cubicBezTo>
                    <a:pt x="35" y="40"/>
                    <a:pt x="35" y="40"/>
                    <a:pt x="35" y="40"/>
                  </a:cubicBezTo>
                  <a:cubicBezTo>
                    <a:pt x="18" y="22"/>
                    <a:pt x="2" y="10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3"/>
                    <a:pt x="5" y="3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4"/>
                    <a:pt x="7" y="4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10" y="6"/>
                    <a:pt x="13" y="8"/>
                    <a:pt x="16" y="11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23" y="17"/>
                    <a:pt x="32" y="25"/>
                    <a:pt x="41" y="35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59" y="55"/>
                    <a:pt x="77" y="84"/>
                    <a:pt x="77" y="119"/>
                  </a:cubicBezTo>
                  <a:cubicBezTo>
                    <a:pt x="77" y="119"/>
                    <a:pt x="77" y="119"/>
                    <a:pt x="77" y="119"/>
                  </a:cubicBezTo>
                  <a:cubicBezTo>
                    <a:pt x="77" y="120"/>
                    <a:pt x="77" y="121"/>
                    <a:pt x="77" y="122"/>
                  </a:cubicBezTo>
                  <a:cubicBezTo>
                    <a:pt x="77" y="122"/>
                    <a:pt x="77" y="122"/>
                    <a:pt x="77" y="122"/>
                  </a:cubicBezTo>
                  <a:cubicBezTo>
                    <a:pt x="77" y="124"/>
                    <a:pt x="77" y="124"/>
                    <a:pt x="77" y="124"/>
                  </a:cubicBezTo>
                  <a:cubicBezTo>
                    <a:pt x="75" y="124"/>
                    <a:pt x="75" y="124"/>
                    <a:pt x="75" y="124"/>
                  </a:cubicBezTo>
                  <a:close/>
                  <a:moveTo>
                    <a:pt x="73" y="120"/>
                  </a:moveTo>
                  <a:cubicBezTo>
                    <a:pt x="73" y="119"/>
                    <a:pt x="73" y="119"/>
                    <a:pt x="73" y="119"/>
                  </a:cubicBezTo>
                  <a:cubicBezTo>
                    <a:pt x="73" y="119"/>
                    <a:pt x="73" y="119"/>
                    <a:pt x="73" y="119"/>
                  </a:cubicBezTo>
                  <a:cubicBezTo>
                    <a:pt x="73" y="117"/>
                    <a:pt x="73" y="115"/>
                    <a:pt x="73" y="112"/>
                  </a:cubicBezTo>
                  <a:cubicBezTo>
                    <a:pt x="73" y="112"/>
                    <a:pt x="73" y="112"/>
                    <a:pt x="73" y="112"/>
                  </a:cubicBezTo>
                  <a:cubicBezTo>
                    <a:pt x="73" y="115"/>
                    <a:pt x="73" y="117"/>
                    <a:pt x="73" y="119"/>
                  </a:cubicBezTo>
                  <a:cubicBezTo>
                    <a:pt x="73" y="119"/>
                    <a:pt x="73" y="119"/>
                    <a:pt x="73" y="119"/>
                  </a:cubicBezTo>
                  <a:cubicBezTo>
                    <a:pt x="73" y="119"/>
                    <a:pt x="73" y="119"/>
                    <a:pt x="73" y="119"/>
                  </a:cubicBezTo>
                  <a:cubicBezTo>
                    <a:pt x="73" y="119"/>
                    <a:pt x="73" y="119"/>
                    <a:pt x="73" y="120"/>
                  </a:cubicBezTo>
                  <a:cubicBezTo>
                    <a:pt x="73" y="120"/>
                    <a:pt x="73" y="120"/>
                    <a:pt x="73" y="120"/>
                  </a:cubicBezTo>
                  <a:cubicBezTo>
                    <a:pt x="73" y="120"/>
                    <a:pt x="73" y="120"/>
                    <a:pt x="73" y="120"/>
                  </a:cubicBezTo>
                  <a:close/>
                  <a:moveTo>
                    <a:pt x="55" y="60"/>
                  </a:moveTo>
                  <a:cubicBezTo>
                    <a:pt x="55" y="60"/>
                    <a:pt x="55" y="60"/>
                    <a:pt x="55" y="60"/>
                  </a:cubicBezTo>
                  <a:cubicBezTo>
                    <a:pt x="55" y="60"/>
                    <a:pt x="55" y="60"/>
                    <a:pt x="55" y="60"/>
                  </a:cubicBezTo>
                  <a:cubicBezTo>
                    <a:pt x="55" y="60"/>
                    <a:pt x="55" y="60"/>
                    <a:pt x="55" y="60"/>
                  </a:cubicBezTo>
                  <a:close/>
                  <a:moveTo>
                    <a:pt x="54" y="59"/>
                  </a:moveTo>
                  <a:cubicBezTo>
                    <a:pt x="54" y="59"/>
                    <a:pt x="54" y="59"/>
                    <a:pt x="54" y="59"/>
                  </a:cubicBezTo>
                  <a:cubicBezTo>
                    <a:pt x="54" y="59"/>
                    <a:pt x="54" y="59"/>
                    <a:pt x="54" y="59"/>
                  </a:cubicBezTo>
                  <a:cubicBezTo>
                    <a:pt x="54" y="59"/>
                    <a:pt x="54" y="59"/>
                    <a:pt x="54" y="59"/>
                  </a:cubicBezTo>
                  <a:close/>
                  <a:moveTo>
                    <a:pt x="38" y="38"/>
                  </a:moveTo>
                  <a:cubicBezTo>
                    <a:pt x="43" y="44"/>
                    <a:pt x="49" y="51"/>
                    <a:pt x="54" y="59"/>
                  </a:cubicBezTo>
                  <a:cubicBezTo>
                    <a:pt x="54" y="59"/>
                    <a:pt x="54" y="59"/>
                    <a:pt x="54" y="59"/>
                  </a:cubicBezTo>
                  <a:cubicBezTo>
                    <a:pt x="45" y="45"/>
                    <a:pt x="34" y="33"/>
                    <a:pt x="24" y="24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29" y="28"/>
                    <a:pt x="33" y="32"/>
                    <a:pt x="38" y="38"/>
                  </a:cubicBezTo>
                  <a:close/>
                  <a:moveTo>
                    <a:pt x="6" y="8"/>
                  </a:moveTo>
                  <a:cubicBezTo>
                    <a:pt x="6" y="8"/>
                    <a:pt x="6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5" y="8"/>
                    <a:pt x="6" y="8"/>
                  </a:cubicBezTo>
                  <a:close/>
                  <a:moveTo>
                    <a:pt x="0" y="9"/>
                  </a:moveTo>
                  <a:cubicBezTo>
                    <a:pt x="1" y="9"/>
                    <a:pt x="1" y="9"/>
                    <a:pt x="1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5" name="Freeform 31"/>
            <p:cNvSpPr/>
            <p:nvPr/>
          </p:nvSpPr>
          <p:spPr bwMode="auto">
            <a:xfrm>
              <a:off x="1178" y="1485"/>
              <a:ext cx="24" cy="54"/>
            </a:xfrm>
            <a:custGeom>
              <a:avLst/>
              <a:gdLst>
                <a:gd name="T0" fmla="*/ 0 w 24"/>
                <a:gd name="T1" fmla="*/ 3 h 54"/>
                <a:gd name="T2" fmla="*/ 12 w 24"/>
                <a:gd name="T3" fmla="*/ 0 h 54"/>
                <a:gd name="T4" fmla="*/ 24 w 24"/>
                <a:gd name="T5" fmla="*/ 51 h 54"/>
                <a:gd name="T6" fmla="*/ 12 w 24"/>
                <a:gd name="T7" fmla="*/ 54 h 54"/>
                <a:gd name="T8" fmla="*/ 0 w 24"/>
                <a:gd name="T9" fmla="*/ 3 h 54"/>
                <a:gd name="T10" fmla="*/ 0 w 24"/>
                <a:gd name="T11" fmla="*/ 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54">
                  <a:moveTo>
                    <a:pt x="0" y="3"/>
                  </a:moveTo>
                  <a:lnTo>
                    <a:pt x="12" y="0"/>
                  </a:lnTo>
                  <a:lnTo>
                    <a:pt x="24" y="51"/>
                  </a:lnTo>
                  <a:lnTo>
                    <a:pt x="12" y="54"/>
                  </a:lnTo>
                  <a:lnTo>
                    <a:pt x="0" y="3"/>
                  </a:lnTo>
                  <a:lnTo>
                    <a:pt x="0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6" name="Freeform 32"/>
            <p:cNvSpPr/>
            <p:nvPr/>
          </p:nvSpPr>
          <p:spPr bwMode="auto">
            <a:xfrm>
              <a:off x="1172" y="1480"/>
              <a:ext cx="39" cy="65"/>
            </a:xfrm>
            <a:custGeom>
              <a:avLst/>
              <a:gdLst>
                <a:gd name="T0" fmla="*/ 0 w 39"/>
                <a:gd name="T1" fmla="*/ 8 h 65"/>
                <a:gd name="T2" fmla="*/ 6 w 39"/>
                <a:gd name="T3" fmla="*/ 8 h 65"/>
                <a:gd name="T4" fmla="*/ 9 w 39"/>
                <a:gd name="T5" fmla="*/ 14 h 65"/>
                <a:gd name="T6" fmla="*/ 6 w 39"/>
                <a:gd name="T7" fmla="*/ 8 h 65"/>
                <a:gd name="T8" fmla="*/ 0 w 39"/>
                <a:gd name="T9" fmla="*/ 8 h 65"/>
                <a:gd name="T10" fmla="*/ 0 w 39"/>
                <a:gd name="T11" fmla="*/ 5 h 65"/>
                <a:gd name="T12" fmla="*/ 21 w 39"/>
                <a:gd name="T13" fmla="*/ 0 h 65"/>
                <a:gd name="T14" fmla="*/ 39 w 39"/>
                <a:gd name="T15" fmla="*/ 59 h 65"/>
                <a:gd name="T16" fmla="*/ 15 w 39"/>
                <a:gd name="T17" fmla="*/ 65 h 65"/>
                <a:gd name="T18" fmla="*/ 0 w 39"/>
                <a:gd name="T19" fmla="*/ 8 h 65"/>
                <a:gd name="T20" fmla="*/ 0 w 39"/>
                <a:gd name="T21" fmla="*/ 8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9" h="65">
                  <a:moveTo>
                    <a:pt x="0" y="8"/>
                  </a:moveTo>
                  <a:lnTo>
                    <a:pt x="6" y="8"/>
                  </a:lnTo>
                  <a:lnTo>
                    <a:pt x="9" y="14"/>
                  </a:lnTo>
                  <a:lnTo>
                    <a:pt x="6" y="8"/>
                  </a:lnTo>
                  <a:lnTo>
                    <a:pt x="0" y="8"/>
                  </a:lnTo>
                  <a:lnTo>
                    <a:pt x="0" y="5"/>
                  </a:lnTo>
                  <a:lnTo>
                    <a:pt x="21" y="0"/>
                  </a:lnTo>
                  <a:lnTo>
                    <a:pt x="39" y="59"/>
                  </a:lnTo>
                  <a:lnTo>
                    <a:pt x="15" y="65"/>
                  </a:lnTo>
                  <a:lnTo>
                    <a:pt x="0" y="8"/>
                  </a:ln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7" name="Freeform 33"/>
            <p:cNvSpPr/>
            <p:nvPr/>
          </p:nvSpPr>
          <p:spPr bwMode="auto">
            <a:xfrm>
              <a:off x="994" y="2128"/>
              <a:ext cx="294" cy="148"/>
            </a:xfrm>
            <a:custGeom>
              <a:avLst/>
              <a:gdLst>
                <a:gd name="T0" fmla="*/ 53 w 99"/>
                <a:gd name="T1" fmla="*/ 49 h 50"/>
                <a:gd name="T2" fmla="*/ 36 w 99"/>
                <a:gd name="T3" fmla="*/ 28 h 50"/>
                <a:gd name="T4" fmla="*/ 36 w 99"/>
                <a:gd name="T5" fmla="*/ 28 h 50"/>
                <a:gd name="T6" fmla="*/ 27 w 99"/>
                <a:gd name="T7" fmla="*/ 5 h 50"/>
                <a:gd name="T8" fmla="*/ 27 w 99"/>
                <a:gd name="T9" fmla="*/ 5 h 50"/>
                <a:gd name="T10" fmla="*/ 27 w 99"/>
                <a:gd name="T11" fmla="*/ 5 h 50"/>
                <a:gd name="T12" fmla="*/ 27 w 99"/>
                <a:gd name="T13" fmla="*/ 5 h 50"/>
                <a:gd name="T14" fmla="*/ 25 w 99"/>
                <a:gd name="T15" fmla="*/ 4 h 50"/>
                <a:gd name="T16" fmla="*/ 25 w 99"/>
                <a:gd name="T17" fmla="*/ 4 h 50"/>
                <a:gd name="T18" fmla="*/ 1 w 99"/>
                <a:gd name="T19" fmla="*/ 9 h 50"/>
                <a:gd name="T20" fmla="*/ 1 w 99"/>
                <a:gd name="T21" fmla="*/ 9 h 50"/>
                <a:gd name="T22" fmla="*/ 0 w 99"/>
                <a:gd name="T23" fmla="*/ 5 h 50"/>
                <a:gd name="T24" fmla="*/ 25 w 99"/>
                <a:gd name="T25" fmla="*/ 0 h 50"/>
                <a:gd name="T26" fmla="*/ 25 w 99"/>
                <a:gd name="T27" fmla="*/ 0 h 50"/>
                <a:gd name="T28" fmla="*/ 29 w 99"/>
                <a:gd name="T29" fmla="*/ 1 h 50"/>
                <a:gd name="T30" fmla="*/ 29 w 99"/>
                <a:gd name="T31" fmla="*/ 1 h 50"/>
                <a:gd name="T32" fmla="*/ 31 w 99"/>
                <a:gd name="T33" fmla="*/ 4 h 50"/>
                <a:gd name="T34" fmla="*/ 31 w 99"/>
                <a:gd name="T35" fmla="*/ 4 h 50"/>
                <a:gd name="T36" fmla="*/ 40 w 99"/>
                <a:gd name="T37" fmla="*/ 26 h 50"/>
                <a:gd name="T38" fmla="*/ 40 w 99"/>
                <a:gd name="T39" fmla="*/ 26 h 50"/>
                <a:gd name="T40" fmla="*/ 54 w 99"/>
                <a:gd name="T41" fmla="*/ 46 h 50"/>
                <a:gd name="T42" fmla="*/ 54 w 99"/>
                <a:gd name="T43" fmla="*/ 46 h 50"/>
                <a:gd name="T44" fmla="*/ 54 w 99"/>
                <a:gd name="T45" fmla="*/ 46 h 50"/>
                <a:gd name="T46" fmla="*/ 54 w 99"/>
                <a:gd name="T47" fmla="*/ 46 h 50"/>
                <a:gd name="T48" fmla="*/ 64 w 99"/>
                <a:gd name="T49" fmla="*/ 39 h 50"/>
                <a:gd name="T50" fmla="*/ 64 w 99"/>
                <a:gd name="T51" fmla="*/ 39 h 50"/>
                <a:gd name="T52" fmla="*/ 78 w 99"/>
                <a:gd name="T53" fmla="*/ 25 h 50"/>
                <a:gd name="T54" fmla="*/ 78 w 99"/>
                <a:gd name="T55" fmla="*/ 25 h 50"/>
                <a:gd name="T56" fmla="*/ 96 w 99"/>
                <a:gd name="T57" fmla="*/ 3 h 50"/>
                <a:gd name="T58" fmla="*/ 96 w 99"/>
                <a:gd name="T59" fmla="*/ 3 h 50"/>
                <a:gd name="T60" fmla="*/ 99 w 99"/>
                <a:gd name="T61" fmla="*/ 6 h 50"/>
                <a:gd name="T62" fmla="*/ 67 w 99"/>
                <a:gd name="T63" fmla="*/ 42 h 50"/>
                <a:gd name="T64" fmla="*/ 67 w 99"/>
                <a:gd name="T65" fmla="*/ 42 h 50"/>
                <a:gd name="T66" fmla="*/ 54 w 99"/>
                <a:gd name="T67" fmla="*/ 50 h 50"/>
                <a:gd name="T68" fmla="*/ 54 w 99"/>
                <a:gd name="T69" fmla="*/ 50 h 50"/>
                <a:gd name="T70" fmla="*/ 53 w 99"/>
                <a:gd name="T71" fmla="*/ 49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99" h="50">
                  <a:moveTo>
                    <a:pt x="53" y="49"/>
                  </a:moveTo>
                  <a:cubicBezTo>
                    <a:pt x="47" y="47"/>
                    <a:pt x="41" y="38"/>
                    <a:pt x="36" y="28"/>
                  </a:cubicBezTo>
                  <a:cubicBezTo>
                    <a:pt x="36" y="28"/>
                    <a:pt x="36" y="28"/>
                    <a:pt x="36" y="28"/>
                  </a:cubicBezTo>
                  <a:cubicBezTo>
                    <a:pt x="31" y="18"/>
                    <a:pt x="28" y="9"/>
                    <a:pt x="27" y="5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7" y="4"/>
                    <a:pt x="26" y="4"/>
                    <a:pt x="25" y="4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17" y="4"/>
                    <a:pt x="1" y="9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16" y="0"/>
                    <a:pt x="25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6" y="0"/>
                    <a:pt x="28" y="0"/>
                    <a:pt x="29" y="1"/>
                  </a:cubicBezTo>
                  <a:cubicBezTo>
                    <a:pt x="29" y="1"/>
                    <a:pt x="29" y="1"/>
                    <a:pt x="29" y="1"/>
                  </a:cubicBezTo>
                  <a:cubicBezTo>
                    <a:pt x="30" y="1"/>
                    <a:pt x="31" y="3"/>
                    <a:pt x="31" y="4"/>
                  </a:cubicBezTo>
                  <a:cubicBezTo>
                    <a:pt x="31" y="4"/>
                    <a:pt x="31" y="4"/>
                    <a:pt x="31" y="4"/>
                  </a:cubicBezTo>
                  <a:cubicBezTo>
                    <a:pt x="31" y="6"/>
                    <a:pt x="35" y="17"/>
                    <a:pt x="40" y="26"/>
                  </a:cubicBezTo>
                  <a:cubicBezTo>
                    <a:pt x="40" y="26"/>
                    <a:pt x="40" y="26"/>
                    <a:pt x="40" y="26"/>
                  </a:cubicBezTo>
                  <a:cubicBezTo>
                    <a:pt x="44" y="36"/>
                    <a:pt x="51" y="45"/>
                    <a:pt x="54" y="46"/>
                  </a:cubicBezTo>
                  <a:cubicBezTo>
                    <a:pt x="54" y="46"/>
                    <a:pt x="54" y="46"/>
                    <a:pt x="54" y="46"/>
                  </a:cubicBezTo>
                  <a:cubicBezTo>
                    <a:pt x="54" y="46"/>
                    <a:pt x="54" y="46"/>
                    <a:pt x="54" y="46"/>
                  </a:cubicBezTo>
                  <a:cubicBezTo>
                    <a:pt x="54" y="46"/>
                    <a:pt x="54" y="46"/>
                    <a:pt x="54" y="46"/>
                  </a:cubicBezTo>
                  <a:cubicBezTo>
                    <a:pt x="56" y="46"/>
                    <a:pt x="60" y="43"/>
                    <a:pt x="64" y="39"/>
                  </a:cubicBezTo>
                  <a:cubicBezTo>
                    <a:pt x="64" y="39"/>
                    <a:pt x="64" y="39"/>
                    <a:pt x="64" y="39"/>
                  </a:cubicBezTo>
                  <a:cubicBezTo>
                    <a:pt x="68" y="35"/>
                    <a:pt x="73" y="30"/>
                    <a:pt x="78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88" y="14"/>
                    <a:pt x="96" y="3"/>
                    <a:pt x="96" y="3"/>
                  </a:cubicBezTo>
                  <a:cubicBezTo>
                    <a:pt x="96" y="3"/>
                    <a:pt x="96" y="3"/>
                    <a:pt x="96" y="3"/>
                  </a:cubicBezTo>
                  <a:cubicBezTo>
                    <a:pt x="99" y="6"/>
                    <a:pt x="99" y="6"/>
                    <a:pt x="99" y="6"/>
                  </a:cubicBezTo>
                  <a:cubicBezTo>
                    <a:pt x="99" y="6"/>
                    <a:pt x="81" y="30"/>
                    <a:pt x="67" y="42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2" y="46"/>
                    <a:pt x="58" y="49"/>
                    <a:pt x="54" y="50"/>
                  </a:cubicBezTo>
                  <a:cubicBezTo>
                    <a:pt x="54" y="50"/>
                    <a:pt x="54" y="50"/>
                    <a:pt x="54" y="50"/>
                  </a:cubicBezTo>
                  <a:cubicBezTo>
                    <a:pt x="54" y="50"/>
                    <a:pt x="53" y="49"/>
                    <a:pt x="53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8" name="Freeform 34"/>
            <p:cNvSpPr>
              <a:spLocks noEditPoints="1"/>
            </p:cNvSpPr>
            <p:nvPr/>
          </p:nvSpPr>
          <p:spPr bwMode="auto">
            <a:xfrm>
              <a:off x="985" y="2122"/>
              <a:ext cx="312" cy="160"/>
            </a:xfrm>
            <a:custGeom>
              <a:avLst/>
              <a:gdLst>
                <a:gd name="T0" fmla="*/ 56 w 105"/>
                <a:gd name="T1" fmla="*/ 51 h 54"/>
                <a:gd name="T2" fmla="*/ 37 w 105"/>
                <a:gd name="T3" fmla="*/ 31 h 54"/>
                <a:gd name="T4" fmla="*/ 29 w 105"/>
                <a:gd name="T5" fmla="*/ 8 h 54"/>
                <a:gd name="T6" fmla="*/ 28 w 105"/>
                <a:gd name="T7" fmla="*/ 8 h 54"/>
                <a:gd name="T8" fmla="*/ 28 w 105"/>
                <a:gd name="T9" fmla="*/ 8 h 54"/>
                <a:gd name="T10" fmla="*/ 28 w 105"/>
                <a:gd name="T11" fmla="*/ 8 h 54"/>
                <a:gd name="T12" fmla="*/ 5 w 105"/>
                <a:gd name="T13" fmla="*/ 13 h 54"/>
                <a:gd name="T14" fmla="*/ 5 w 105"/>
                <a:gd name="T15" fmla="*/ 13 h 54"/>
                <a:gd name="T16" fmla="*/ 5 w 105"/>
                <a:gd name="T17" fmla="*/ 13 h 54"/>
                <a:gd name="T18" fmla="*/ 2 w 105"/>
                <a:gd name="T19" fmla="*/ 11 h 54"/>
                <a:gd name="T20" fmla="*/ 3 w 105"/>
                <a:gd name="T21" fmla="*/ 5 h 54"/>
                <a:gd name="T22" fmla="*/ 3 w 105"/>
                <a:gd name="T23" fmla="*/ 5 h 54"/>
                <a:gd name="T24" fmla="*/ 5 w 105"/>
                <a:gd name="T25" fmla="*/ 4 h 54"/>
                <a:gd name="T26" fmla="*/ 12 w 105"/>
                <a:gd name="T27" fmla="*/ 3 h 54"/>
                <a:gd name="T28" fmla="*/ 28 w 105"/>
                <a:gd name="T29" fmla="*/ 0 h 54"/>
                <a:gd name="T30" fmla="*/ 32 w 105"/>
                <a:gd name="T31" fmla="*/ 1 h 54"/>
                <a:gd name="T32" fmla="*/ 36 w 105"/>
                <a:gd name="T33" fmla="*/ 6 h 54"/>
                <a:gd name="T34" fmla="*/ 36 w 105"/>
                <a:gd name="T35" fmla="*/ 7 h 54"/>
                <a:gd name="T36" fmla="*/ 45 w 105"/>
                <a:gd name="T37" fmla="*/ 27 h 54"/>
                <a:gd name="T38" fmla="*/ 52 w 105"/>
                <a:gd name="T39" fmla="*/ 40 h 54"/>
                <a:gd name="T40" fmla="*/ 57 w 105"/>
                <a:gd name="T41" fmla="*/ 46 h 54"/>
                <a:gd name="T42" fmla="*/ 57 w 105"/>
                <a:gd name="T43" fmla="*/ 46 h 54"/>
                <a:gd name="T44" fmla="*/ 57 w 105"/>
                <a:gd name="T45" fmla="*/ 46 h 54"/>
                <a:gd name="T46" fmla="*/ 58 w 105"/>
                <a:gd name="T47" fmla="*/ 46 h 54"/>
                <a:gd name="T48" fmla="*/ 58 w 105"/>
                <a:gd name="T49" fmla="*/ 45 h 54"/>
                <a:gd name="T50" fmla="*/ 60 w 105"/>
                <a:gd name="T51" fmla="*/ 44 h 54"/>
                <a:gd name="T52" fmla="*/ 66 w 105"/>
                <a:gd name="T53" fmla="*/ 40 h 54"/>
                <a:gd name="T54" fmla="*/ 80 w 105"/>
                <a:gd name="T55" fmla="*/ 25 h 54"/>
                <a:gd name="T56" fmla="*/ 97 w 105"/>
                <a:gd name="T57" fmla="*/ 4 h 54"/>
                <a:gd name="T58" fmla="*/ 98 w 105"/>
                <a:gd name="T59" fmla="*/ 2 h 54"/>
                <a:gd name="T60" fmla="*/ 104 w 105"/>
                <a:gd name="T61" fmla="*/ 9 h 54"/>
                <a:gd name="T62" fmla="*/ 71 w 105"/>
                <a:gd name="T63" fmla="*/ 46 h 54"/>
                <a:gd name="T64" fmla="*/ 57 w 105"/>
                <a:gd name="T65" fmla="*/ 54 h 54"/>
                <a:gd name="T66" fmla="*/ 57 w 105"/>
                <a:gd name="T67" fmla="*/ 50 h 54"/>
                <a:gd name="T68" fmla="*/ 57 w 105"/>
                <a:gd name="T69" fmla="*/ 50 h 54"/>
                <a:gd name="T70" fmla="*/ 57 w 105"/>
                <a:gd name="T71" fmla="*/ 50 h 54"/>
                <a:gd name="T72" fmla="*/ 58 w 105"/>
                <a:gd name="T73" fmla="*/ 49 h 54"/>
                <a:gd name="T74" fmla="*/ 67 w 105"/>
                <a:gd name="T75" fmla="*/ 44 h 54"/>
                <a:gd name="T76" fmla="*/ 56 w 105"/>
                <a:gd name="T77" fmla="*/ 49 h 54"/>
                <a:gd name="T78" fmla="*/ 56 w 105"/>
                <a:gd name="T79" fmla="*/ 49 h 54"/>
                <a:gd name="T80" fmla="*/ 56 w 105"/>
                <a:gd name="T81" fmla="*/ 49 h 54"/>
                <a:gd name="T82" fmla="*/ 52 w 105"/>
                <a:gd name="T83" fmla="*/ 46 h 54"/>
                <a:gd name="T84" fmla="*/ 49 w 105"/>
                <a:gd name="T85" fmla="*/ 42 h 54"/>
                <a:gd name="T86" fmla="*/ 47 w 105"/>
                <a:gd name="T87" fmla="*/ 39 h 54"/>
                <a:gd name="T88" fmla="*/ 72 w 105"/>
                <a:gd name="T89" fmla="*/ 39 h 54"/>
                <a:gd name="T90" fmla="*/ 73 w 105"/>
                <a:gd name="T91" fmla="*/ 39 h 54"/>
                <a:gd name="T92" fmla="*/ 83 w 105"/>
                <a:gd name="T93" fmla="*/ 28 h 54"/>
                <a:gd name="T94" fmla="*/ 73 w 105"/>
                <a:gd name="T95" fmla="*/ 39 h 54"/>
                <a:gd name="T96" fmla="*/ 99 w 105"/>
                <a:gd name="T97" fmla="*/ 8 h 54"/>
                <a:gd name="T98" fmla="*/ 83 w 105"/>
                <a:gd name="T99" fmla="*/ 28 h 54"/>
                <a:gd name="T100" fmla="*/ 5 w 105"/>
                <a:gd name="T101" fmla="*/ 11 h 54"/>
                <a:gd name="T102" fmla="*/ 5 w 105"/>
                <a:gd name="T103" fmla="*/ 13 h 54"/>
                <a:gd name="T104" fmla="*/ 32 w 105"/>
                <a:gd name="T105" fmla="*/ 6 h 54"/>
                <a:gd name="T106" fmla="*/ 32 w 105"/>
                <a:gd name="T107" fmla="*/ 6 h 54"/>
                <a:gd name="T108" fmla="*/ 32 w 105"/>
                <a:gd name="T109" fmla="*/ 6 h 54"/>
                <a:gd name="T110" fmla="*/ 31 w 105"/>
                <a:gd name="T111" fmla="*/ 5 h 54"/>
                <a:gd name="T112" fmla="*/ 31 w 105"/>
                <a:gd name="T113" fmla="*/ 5 h 54"/>
                <a:gd name="T114" fmla="*/ 31 w 105"/>
                <a:gd name="T115" fmla="*/ 5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05" h="54">
                  <a:moveTo>
                    <a:pt x="56" y="53"/>
                  </a:moveTo>
                  <a:cubicBezTo>
                    <a:pt x="56" y="51"/>
                    <a:pt x="56" y="51"/>
                    <a:pt x="56" y="51"/>
                  </a:cubicBezTo>
                  <a:cubicBezTo>
                    <a:pt x="55" y="53"/>
                    <a:pt x="55" y="53"/>
                    <a:pt x="55" y="53"/>
                  </a:cubicBezTo>
                  <a:cubicBezTo>
                    <a:pt x="48" y="51"/>
                    <a:pt x="43" y="41"/>
                    <a:pt x="37" y="31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3" y="22"/>
                    <a:pt x="30" y="13"/>
                    <a:pt x="29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29" y="8"/>
                    <a:pt x="28" y="8"/>
                    <a:pt x="28" y="8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1" y="8"/>
                    <a:pt x="6" y="12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4" y="5"/>
                    <a:pt x="4" y="5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7" y="4"/>
                    <a:pt x="9" y="3"/>
                    <a:pt x="12" y="3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7" y="2"/>
                    <a:pt x="23" y="0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9" y="0"/>
                    <a:pt x="31" y="0"/>
                    <a:pt x="32" y="1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4" y="2"/>
                    <a:pt x="36" y="3"/>
                    <a:pt x="36" y="6"/>
                  </a:cubicBezTo>
                  <a:cubicBezTo>
                    <a:pt x="36" y="6"/>
                    <a:pt x="36" y="6"/>
                    <a:pt x="36" y="6"/>
                  </a:cubicBezTo>
                  <a:cubicBezTo>
                    <a:pt x="36" y="6"/>
                    <a:pt x="36" y="6"/>
                    <a:pt x="36" y="6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6" y="8"/>
                    <a:pt x="40" y="19"/>
                    <a:pt x="45" y="27"/>
                  </a:cubicBezTo>
                  <a:cubicBezTo>
                    <a:pt x="45" y="27"/>
                    <a:pt x="45" y="27"/>
                    <a:pt x="45" y="27"/>
                  </a:cubicBezTo>
                  <a:cubicBezTo>
                    <a:pt x="47" y="32"/>
                    <a:pt x="50" y="37"/>
                    <a:pt x="52" y="40"/>
                  </a:cubicBezTo>
                  <a:cubicBezTo>
                    <a:pt x="52" y="40"/>
                    <a:pt x="52" y="40"/>
                    <a:pt x="52" y="40"/>
                  </a:cubicBezTo>
                  <a:cubicBezTo>
                    <a:pt x="54" y="43"/>
                    <a:pt x="57" y="46"/>
                    <a:pt x="57" y="4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57" y="46"/>
                    <a:pt x="57" y="46"/>
                    <a:pt x="58" y="46"/>
                  </a:cubicBezTo>
                  <a:cubicBezTo>
                    <a:pt x="58" y="46"/>
                    <a:pt x="58" y="46"/>
                    <a:pt x="58" y="46"/>
                  </a:cubicBezTo>
                  <a:cubicBezTo>
                    <a:pt x="58" y="45"/>
                    <a:pt x="58" y="45"/>
                    <a:pt x="58" y="45"/>
                  </a:cubicBezTo>
                  <a:cubicBezTo>
                    <a:pt x="58" y="45"/>
                    <a:pt x="58" y="45"/>
                    <a:pt x="58" y="45"/>
                  </a:cubicBezTo>
                  <a:cubicBezTo>
                    <a:pt x="59" y="45"/>
                    <a:pt x="59" y="45"/>
                    <a:pt x="60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62" y="43"/>
                    <a:pt x="64" y="42"/>
                    <a:pt x="66" y="40"/>
                  </a:cubicBezTo>
                  <a:cubicBezTo>
                    <a:pt x="66" y="40"/>
                    <a:pt x="66" y="40"/>
                    <a:pt x="66" y="40"/>
                  </a:cubicBezTo>
                  <a:cubicBezTo>
                    <a:pt x="70" y="36"/>
                    <a:pt x="75" y="31"/>
                    <a:pt x="80" y="25"/>
                  </a:cubicBezTo>
                  <a:cubicBezTo>
                    <a:pt x="80" y="25"/>
                    <a:pt x="80" y="25"/>
                    <a:pt x="80" y="25"/>
                  </a:cubicBezTo>
                  <a:cubicBezTo>
                    <a:pt x="88" y="15"/>
                    <a:pt x="96" y="5"/>
                    <a:pt x="97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8" y="2"/>
                    <a:pt x="98" y="2"/>
                    <a:pt x="98" y="2"/>
                  </a:cubicBezTo>
                  <a:cubicBezTo>
                    <a:pt x="105" y="7"/>
                    <a:pt x="105" y="7"/>
                    <a:pt x="105" y="7"/>
                  </a:cubicBezTo>
                  <a:cubicBezTo>
                    <a:pt x="104" y="9"/>
                    <a:pt x="104" y="9"/>
                    <a:pt x="104" y="9"/>
                  </a:cubicBezTo>
                  <a:cubicBezTo>
                    <a:pt x="103" y="9"/>
                    <a:pt x="85" y="33"/>
                    <a:pt x="71" y="46"/>
                  </a:cubicBezTo>
                  <a:cubicBezTo>
                    <a:pt x="71" y="46"/>
                    <a:pt x="71" y="46"/>
                    <a:pt x="71" y="46"/>
                  </a:cubicBezTo>
                  <a:cubicBezTo>
                    <a:pt x="66" y="50"/>
                    <a:pt x="62" y="53"/>
                    <a:pt x="57" y="54"/>
                  </a:cubicBezTo>
                  <a:cubicBezTo>
                    <a:pt x="57" y="54"/>
                    <a:pt x="57" y="54"/>
                    <a:pt x="57" y="54"/>
                  </a:cubicBezTo>
                  <a:cubicBezTo>
                    <a:pt x="57" y="54"/>
                    <a:pt x="56" y="53"/>
                    <a:pt x="56" y="53"/>
                  </a:cubicBezTo>
                  <a:close/>
                  <a:moveTo>
                    <a:pt x="57" y="50"/>
                  </a:moveTo>
                  <a:cubicBezTo>
                    <a:pt x="57" y="50"/>
                    <a:pt x="57" y="50"/>
                    <a:pt x="57" y="50"/>
                  </a:cubicBezTo>
                  <a:cubicBezTo>
                    <a:pt x="57" y="50"/>
                    <a:pt x="57" y="50"/>
                    <a:pt x="57" y="50"/>
                  </a:cubicBezTo>
                  <a:cubicBezTo>
                    <a:pt x="57" y="50"/>
                    <a:pt x="57" y="50"/>
                    <a:pt x="57" y="50"/>
                  </a:cubicBezTo>
                  <a:cubicBezTo>
                    <a:pt x="57" y="50"/>
                    <a:pt x="57" y="50"/>
                    <a:pt x="57" y="50"/>
                  </a:cubicBezTo>
                  <a:cubicBezTo>
                    <a:pt x="57" y="50"/>
                    <a:pt x="57" y="50"/>
                    <a:pt x="57" y="50"/>
                  </a:cubicBezTo>
                  <a:close/>
                  <a:moveTo>
                    <a:pt x="58" y="49"/>
                  </a:moveTo>
                  <a:cubicBezTo>
                    <a:pt x="61" y="49"/>
                    <a:pt x="64" y="47"/>
                    <a:pt x="67" y="44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4" y="47"/>
                    <a:pt x="61" y="49"/>
                    <a:pt x="58" y="49"/>
                  </a:cubicBezTo>
                  <a:close/>
                  <a:moveTo>
                    <a:pt x="56" y="49"/>
                  </a:moveTo>
                  <a:cubicBezTo>
                    <a:pt x="56" y="49"/>
                    <a:pt x="56" y="49"/>
                    <a:pt x="56" y="49"/>
                  </a:cubicBezTo>
                  <a:cubicBezTo>
                    <a:pt x="56" y="49"/>
                    <a:pt x="56" y="49"/>
                    <a:pt x="56" y="49"/>
                  </a:cubicBezTo>
                  <a:cubicBezTo>
                    <a:pt x="56" y="49"/>
                    <a:pt x="56" y="49"/>
                    <a:pt x="56" y="49"/>
                  </a:cubicBezTo>
                  <a:cubicBezTo>
                    <a:pt x="56" y="49"/>
                    <a:pt x="56" y="49"/>
                    <a:pt x="56" y="49"/>
                  </a:cubicBezTo>
                  <a:cubicBezTo>
                    <a:pt x="56" y="49"/>
                    <a:pt x="56" y="49"/>
                    <a:pt x="56" y="49"/>
                  </a:cubicBezTo>
                  <a:close/>
                  <a:moveTo>
                    <a:pt x="52" y="46"/>
                  </a:moveTo>
                  <a:cubicBezTo>
                    <a:pt x="51" y="45"/>
                    <a:pt x="50" y="44"/>
                    <a:pt x="49" y="42"/>
                  </a:cubicBezTo>
                  <a:cubicBezTo>
                    <a:pt x="49" y="42"/>
                    <a:pt x="49" y="42"/>
                    <a:pt x="49" y="42"/>
                  </a:cubicBezTo>
                  <a:cubicBezTo>
                    <a:pt x="48" y="41"/>
                    <a:pt x="47" y="40"/>
                    <a:pt x="47" y="39"/>
                  </a:cubicBezTo>
                  <a:cubicBezTo>
                    <a:pt x="47" y="39"/>
                    <a:pt x="47" y="39"/>
                    <a:pt x="47" y="39"/>
                  </a:cubicBezTo>
                  <a:cubicBezTo>
                    <a:pt x="48" y="42"/>
                    <a:pt x="50" y="44"/>
                    <a:pt x="52" y="46"/>
                  </a:cubicBezTo>
                  <a:close/>
                  <a:moveTo>
                    <a:pt x="72" y="39"/>
                  </a:moveTo>
                  <a:cubicBezTo>
                    <a:pt x="73" y="39"/>
                    <a:pt x="73" y="39"/>
                    <a:pt x="73" y="39"/>
                  </a:cubicBezTo>
                  <a:cubicBezTo>
                    <a:pt x="73" y="39"/>
                    <a:pt x="73" y="39"/>
                    <a:pt x="73" y="39"/>
                  </a:cubicBezTo>
                  <a:cubicBezTo>
                    <a:pt x="73" y="39"/>
                    <a:pt x="73" y="39"/>
                    <a:pt x="72" y="39"/>
                  </a:cubicBezTo>
                  <a:close/>
                  <a:moveTo>
                    <a:pt x="83" y="28"/>
                  </a:moveTo>
                  <a:cubicBezTo>
                    <a:pt x="79" y="32"/>
                    <a:pt x="76" y="35"/>
                    <a:pt x="73" y="39"/>
                  </a:cubicBezTo>
                  <a:cubicBezTo>
                    <a:pt x="73" y="39"/>
                    <a:pt x="73" y="39"/>
                    <a:pt x="73" y="39"/>
                  </a:cubicBezTo>
                  <a:cubicBezTo>
                    <a:pt x="83" y="28"/>
                    <a:pt x="95" y="13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7" y="11"/>
                    <a:pt x="90" y="20"/>
                    <a:pt x="83" y="28"/>
                  </a:cubicBezTo>
                  <a:close/>
                  <a:moveTo>
                    <a:pt x="5" y="13"/>
                  </a:moveTo>
                  <a:cubicBezTo>
                    <a:pt x="5" y="11"/>
                    <a:pt x="5" y="11"/>
                    <a:pt x="5" y="11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5" y="13"/>
                    <a:pt x="5" y="13"/>
                    <a:pt x="5" y="13"/>
                  </a:cubicBezTo>
                  <a:close/>
                  <a:moveTo>
                    <a:pt x="32" y="6"/>
                  </a:moveTo>
                  <a:cubicBezTo>
                    <a:pt x="32" y="6"/>
                    <a:pt x="32" y="6"/>
                    <a:pt x="32" y="6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2" y="6"/>
                    <a:pt x="32" y="6"/>
                    <a:pt x="32" y="6"/>
                  </a:cubicBezTo>
                  <a:close/>
                  <a:moveTo>
                    <a:pt x="31" y="5"/>
                  </a:moveTo>
                  <a:cubicBezTo>
                    <a:pt x="31" y="5"/>
                    <a:pt x="31" y="5"/>
                    <a:pt x="31" y="5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1" y="5"/>
                    <a:pt x="31" y="5"/>
                    <a:pt x="31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4" name="Freeform 35"/>
            <p:cNvSpPr/>
            <p:nvPr/>
          </p:nvSpPr>
          <p:spPr bwMode="auto">
            <a:xfrm>
              <a:off x="1294" y="2187"/>
              <a:ext cx="98" cy="462"/>
            </a:xfrm>
            <a:custGeom>
              <a:avLst/>
              <a:gdLst>
                <a:gd name="T0" fmla="*/ 1 w 33"/>
                <a:gd name="T1" fmla="*/ 147 h 156"/>
                <a:gd name="T2" fmla="*/ 0 w 33"/>
                <a:gd name="T3" fmla="*/ 143 h 156"/>
                <a:gd name="T4" fmla="*/ 0 w 33"/>
                <a:gd name="T5" fmla="*/ 143 h 156"/>
                <a:gd name="T6" fmla="*/ 21 w 33"/>
                <a:gd name="T7" fmla="*/ 0 h 156"/>
                <a:gd name="T8" fmla="*/ 21 w 33"/>
                <a:gd name="T9" fmla="*/ 0 h 156"/>
                <a:gd name="T10" fmla="*/ 21 w 33"/>
                <a:gd name="T11" fmla="*/ 0 h 156"/>
                <a:gd name="T12" fmla="*/ 25 w 33"/>
                <a:gd name="T13" fmla="*/ 1 h 156"/>
                <a:gd name="T14" fmla="*/ 15 w 33"/>
                <a:gd name="T15" fmla="*/ 63 h 156"/>
                <a:gd name="T16" fmla="*/ 15 w 33"/>
                <a:gd name="T17" fmla="*/ 63 h 156"/>
                <a:gd name="T18" fmla="*/ 4 w 33"/>
                <a:gd name="T19" fmla="*/ 143 h 156"/>
                <a:gd name="T20" fmla="*/ 4 w 33"/>
                <a:gd name="T21" fmla="*/ 143 h 156"/>
                <a:gd name="T22" fmla="*/ 5 w 33"/>
                <a:gd name="T23" fmla="*/ 146 h 156"/>
                <a:gd name="T24" fmla="*/ 5 w 33"/>
                <a:gd name="T25" fmla="*/ 146 h 156"/>
                <a:gd name="T26" fmla="*/ 17 w 33"/>
                <a:gd name="T27" fmla="*/ 152 h 156"/>
                <a:gd name="T28" fmla="*/ 17 w 33"/>
                <a:gd name="T29" fmla="*/ 152 h 156"/>
                <a:gd name="T30" fmla="*/ 32 w 33"/>
                <a:gd name="T31" fmla="*/ 150 h 156"/>
                <a:gd name="T32" fmla="*/ 32 w 33"/>
                <a:gd name="T33" fmla="*/ 150 h 156"/>
                <a:gd name="T34" fmla="*/ 33 w 33"/>
                <a:gd name="T35" fmla="*/ 153 h 156"/>
                <a:gd name="T36" fmla="*/ 17 w 33"/>
                <a:gd name="T37" fmla="*/ 156 h 156"/>
                <a:gd name="T38" fmla="*/ 17 w 33"/>
                <a:gd name="T39" fmla="*/ 156 h 156"/>
                <a:gd name="T40" fmla="*/ 1 w 33"/>
                <a:gd name="T41" fmla="*/ 147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3" h="156">
                  <a:moveTo>
                    <a:pt x="1" y="147"/>
                  </a:moveTo>
                  <a:cubicBezTo>
                    <a:pt x="1" y="146"/>
                    <a:pt x="0" y="145"/>
                    <a:pt x="0" y="143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1" y="118"/>
                    <a:pt x="21" y="1"/>
                    <a:pt x="21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5" y="1"/>
                    <a:pt x="20" y="31"/>
                    <a:pt x="15" y="63"/>
                  </a:cubicBezTo>
                  <a:cubicBezTo>
                    <a:pt x="15" y="63"/>
                    <a:pt x="15" y="63"/>
                    <a:pt x="15" y="63"/>
                  </a:cubicBezTo>
                  <a:cubicBezTo>
                    <a:pt x="10" y="95"/>
                    <a:pt x="4" y="131"/>
                    <a:pt x="4" y="143"/>
                  </a:cubicBezTo>
                  <a:cubicBezTo>
                    <a:pt x="4" y="143"/>
                    <a:pt x="4" y="143"/>
                    <a:pt x="4" y="143"/>
                  </a:cubicBezTo>
                  <a:cubicBezTo>
                    <a:pt x="4" y="145"/>
                    <a:pt x="5" y="146"/>
                    <a:pt x="5" y="146"/>
                  </a:cubicBezTo>
                  <a:cubicBezTo>
                    <a:pt x="5" y="146"/>
                    <a:pt x="5" y="146"/>
                    <a:pt x="5" y="146"/>
                  </a:cubicBezTo>
                  <a:cubicBezTo>
                    <a:pt x="6" y="150"/>
                    <a:pt x="10" y="152"/>
                    <a:pt x="17" y="152"/>
                  </a:cubicBezTo>
                  <a:cubicBezTo>
                    <a:pt x="17" y="152"/>
                    <a:pt x="17" y="152"/>
                    <a:pt x="17" y="152"/>
                  </a:cubicBezTo>
                  <a:cubicBezTo>
                    <a:pt x="24" y="152"/>
                    <a:pt x="32" y="150"/>
                    <a:pt x="32" y="150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3" y="153"/>
                    <a:pt x="33" y="153"/>
                    <a:pt x="33" y="153"/>
                  </a:cubicBezTo>
                  <a:cubicBezTo>
                    <a:pt x="33" y="153"/>
                    <a:pt x="25" y="156"/>
                    <a:pt x="17" y="156"/>
                  </a:cubicBezTo>
                  <a:cubicBezTo>
                    <a:pt x="17" y="156"/>
                    <a:pt x="17" y="156"/>
                    <a:pt x="17" y="156"/>
                  </a:cubicBezTo>
                  <a:cubicBezTo>
                    <a:pt x="10" y="156"/>
                    <a:pt x="3" y="154"/>
                    <a:pt x="1" y="1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5" name="Freeform 36"/>
            <p:cNvSpPr>
              <a:spLocks noEditPoints="1"/>
            </p:cNvSpPr>
            <p:nvPr/>
          </p:nvSpPr>
          <p:spPr bwMode="auto">
            <a:xfrm>
              <a:off x="1288" y="2181"/>
              <a:ext cx="110" cy="474"/>
            </a:xfrm>
            <a:custGeom>
              <a:avLst/>
              <a:gdLst>
                <a:gd name="T0" fmla="*/ 3 w 37"/>
                <a:gd name="T1" fmla="*/ 149 h 160"/>
                <a:gd name="T2" fmla="*/ 0 w 37"/>
                <a:gd name="T3" fmla="*/ 145 h 160"/>
                <a:gd name="T4" fmla="*/ 21 w 37"/>
                <a:gd name="T5" fmla="*/ 2 h 160"/>
                <a:gd name="T6" fmla="*/ 21 w 37"/>
                <a:gd name="T7" fmla="*/ 2 h 160"/>
                <a:gd name="T8" fmla="*/ 23 w 37"/>
                <a:gd name="T9" fmla="*/ 0 h 160"/>
                <a:gd name="T10" fmla="*/ 30 w 37"/>
                <a:gd name="T11" fmla="*/ 2 h 160"/>
                <a:gd name="T12" fmla="*/ 29 w 37"/>
                <a:gd name="T13" fmla="*/ 4 h 160"/>
                <a:gd name="T14" fmla="*/ 29 w 37"/>
                <a:gd name="T15" fmla="*/ 5 h 160"/>
                <a:gd name="T16" fmla="*/ 28 w 37"/>
                <a:gd name="T17" fmla="*/ 9 h 160"/>
                <a:gd name="T18" fmla="*/ 26 w 37"/>
                <a:gd name="T19" fmla="*/ 22 h 160"/>
                <a:gd name="T20" fmla="*/ 19 w 37"/>
                <a:gd name="T21" fmla="*/ 65 h 160"/>
                <a:gd name="T22" fmla="*/ 8 w 37"/>
                <a:gd name="T23" fmla="*/ 145 h 160"/>
                <a:gd name="T24" fmla="*/ 8 w 37"/>
                <a:gd name="T25" fmla="*/ 145 h 160"/>
                <a:gd name="T26" fmla="*/ 9 w 37"/>
                <a:gd name="T27" fmla="*/ 148 h 160"/>
                <a:gd name="T28" fmla="*/ 19 w 37"/>
                <a:gd name="T29" fmla="*/ 152 h 160"/>
                <a:gd name="T30" fmla="*/ 19 w 37"/>
                <a:gd name="T31" fmla="*/ 152 h 160"/>
                <a:gd name="T32" fmla="*/ 33 w 37"/>
                <a:gd name="T33" fmla="*/ 150 h 160"/>
                <a:gd name="T34" fmla="*/ 33 w 37"/>
                <a:gd name="T35" fmla="*/ 150 h 160"/>
                <a:gd name="T36" fmla="*/ 34 w 37"/>
                <a:gd name="T37" fmla="*/ 150 h 160"/>
                <a:gd name="T38" fmla="*/ 37 w 37"/>
                <a:gd name="T39" fmla="*/ 157 h 160"/>
                <a:gd name="T40" fmla="*/ 35 w 37"/>
                <a:gd name="T41" fmla="*/ 157 h 160"/>
                <a:gd name="T42" fmla="*/ 34 w 37"/>
                <a:gd name="T43" fmla="*/ 158 h 160"/>
                <a:gd name="T44" fmla="*/ 30 w 37"/>
                <a:gd name="T45" fmla="*/ 158 h 160"/>
                <a:gd name="T46" fmla="*/ 19 w 37"/>
                <a:gd name="T47" fmla="*/ 160 h 160"/>
                <a:gd name="T48" fmla="*/ 18 w 37"/>
                <a:gd name="T49" fmla="*/ 160 h 160"/>
                <a:gd name="T50" fmla="*/ 1 w 37"/>
                <a:gd name="T51" fmla="*/ 150 h 160"/>
                <a:gd name="T52" fmla="*/ 19 w 37"/>
                <a:gd name="T53" fmla="*/ 156 h 160"/>
                <a:gd name="T54" fmla="*/ 13 w 37"/>
                <a:gd name="T55" fmla="*/ 155 h 160"/>
                <a:gd name="T56" fmla="*/ 19 w 37"/>
                <a:gd name="T57" fmla="*/ 156 h 160"/>
                <a:gd name="T58" fmla="*/ 27 w 37"/>
                <a:gd name="T59" fmla="*/ 155 h 160"/>
                <a:gd name="T60" fmla="*/ 32 w 37"/>
                <a:gd name="T61" fmla="*/ 154 h 160"/>
                <a:gd name="T62" fmla="*/ 29 w 37"/>
                <a:gd name="T63" fmla="*/ 155 h 160"/>
                <a:gd name="T64" fmla="*/ 5 w 37"/>
                <a:gd name="T65" fmla="*/ 149 h 160"/>
                <a:gd name="T66" fmla="*/ 5 w 37"/>
                <a:gd name="T67" fmla="*/ 148 h 160"/>
                <a:gd name="T68" fmla="*/ 5 w 37"/>
                <a:gd name="T69" fmla="*/ 149 h 160"/>
                <a:gd name="T70" fmla="*/ 5 w 37"/>
                <a:gd name="T71" fmla="*/ 149 h 160"/>
                <a:gd name="T72" fmla="*/ 4 w 37"/>
                <a:gd name="T73" fmla="*/ 145 h 160"/>
                <a:gd name="T74" fmla="*/ 4 w 37"/>
                <a:gd name="T75" fmla="*/ 145 h 160"/>
                <a:gd name="T76" fmla="*/ 15 w 37"/>
                <a:gd name="T77" fmla="*/ 65 h 160"/>
                <a:gd name="T78" fmla="*/ 12 w 37"/>
                <a:gd name="T79" fmla="*/ 85 h 160"/>
                <a:gd name="T80" fmla="*/ 15 w 37"/>
                <a:gd name="T81" fmla="*/ 65 h 160"/>
                <a:gd name="T82" fmla="*/ 17 w 37"/>
                <a:gd name="T83" fmla="*/ 53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7" h="160">
                  <a:moveTo>
                    <a:pt x="1" y="150"/>
                  </a:moveTo>
                  <a:cubicBezTo>
                    <a:pt x="3" y="149"/>
                    <a:pt x="3" y="149"/>
                    <a:pt x="3" y="149"/>
                  </a:cubicBezTo>
                  <a:cubicBezTo>
                    <a:pt x="1" y="150"/>
                    <a:pt x="1" y="150"/>
                    <a:pt x="1" y="150"/>
                  </a:cubicBezTo>
                  <a:cubicBezTo>
                    <a:pt x="1" y="148"/>
                    <a:pt x="0" y="147"/>
                    <a:pt x="0" y="145"/>
                  </a:cubicBezTo>
                  <a:cubicBezTo>
                    <a:pt x="0" y="145"/>
                    <a:pt x="0" y="145"/>
                    <a:pt x="0" y="145"/>
                  </a:cubicBezTo>
                  <a:cubicBezTo>
                    <a:pt x="1" y="120"/>
                    <a:pt x="20" y="10"/>
                    <a:pt x="21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9" y="4"/>
                    <a:pt x="29" y="4"/>
                    <a:pt x="29" y="5"/>
                  </a:cubicBezTo>
                  <a:cubicBezTo>
                    <a:pt x="29" y="5"/>
                    <a:pt x="29" y="5"/>
                    <a:pt x="29" y="5"/>
                  </a:cubicBezTo>
                  <a:cubicBezTo>
                    <a:pt x="29" y="6"/>
                    <a:pt x="28" y="7"/>
                    <a:pt x="28" y="9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28" y="12"/>
                    <a:pt x="27" y="17"/>
                    <a:pt x="26" y="22"/>
                  </a:cubicBezTo>
                  <a:cubicBezTo>
                    <a:pt x="26" y="22"/>
                    <a:pt x="26" y="22"/>
                    <a:pt x="26" y="22"/>
                  </a:cubicBezTo>
                  <a:cubicBezTo>
                    <a:pt x="24" y="34"/>
                    <a:pt x="21" y="49"/>
                    <a:pt x="19" y="65"/>
                  </a:cubicBezTo>
                  <a:cubicBezTo>
                    <a:pt x="19" y="65"/>
                    <a:pt x="19" y="65"/>
                    <a:pt x="19" y="65"/>
                  </a:cubicBezTo>
                  <a:cubicBezTo>
                    <a:pt x="14" y="97"/>
                    <a:pt x="9" y="133"/>
                    <a:pt x="8" y="145"/>
                  </a:cubicBezTo>
                  <a:cubicBezTo>
                    <a:pt x="8" y="145"/>
                    <a:pt x="8" y="145"/>
                    <a:pt x="8" y="145"/>
                  </a:cubicBezTo>
                  <a:cubicBezTo>
                    <a:pt x="9" y="145"/>
                    <a:pt x="9" y="145"/>
                    <a:pt x="9" y="145"/>
                  </a:cubicBezTo>
                  <a:cubicBezTo>
                    <a:pt x="8" y="145"/>
                    <a:pt x="8" y="145"/>
                    <a:pt x="8" y="145"/>
                  </a:cubicBezTo>
                  <a:cubicBezTo>
                    <a:pt x="8" y="145"/>
                    <a:pt x="8" y="145"/>
                    <a:pt x="8" y="145"/>
                  </a:cubicBezTo>
                  <a:cubicBezTo>
                    <a:pt x="8" y="147"/>
                    <a:pt x="9" y="148"/>
                    <a:pt x="9" y="148"/>
                  </a:cubicBezTo>
                  <a:cubicBezTo>
                    <a:pt x="9" y="148"/>
                    <a:pt x="9" y="148"/>
                    <a:pt x="9" y="148"/>
                  </a:cubicBezTo>
                  <a:cubicBezTo>
                    <a:pt x="9" y="150"/>
                    <a:pt x="13" y="152"/>
                    <a:pt x="19" y="152"/>
                  </a:cubicBezTo>
                  <a:cubicBezTo>
                    <a:pt x="19" y="152"/>
                    <a:pt x="19" y="152"/>
                    <a:pt x="19" y="152"/>
                  </a:cubicBezTo>
                  <a:cubicBezTo>
                    <a:pt x="19" y="152"/>
                    <a:pt x="19" y="152"/>
                    <a:pt x="19" y="152"/>
                  </a:cubicBezTo>
                  <a:cubicBezTo>
                    <a:pt x="26" y="152"/>
                    <a:pt x="33" y="150"/>
                    <a:pt x="33" y="150"/>
                  </a:cubicBezTo>
                  <a:cubicBezTo>
                    <a:pt x="33" y="150"/>
                    <a:pt x="33" y="150"/>
                    <a:pt x="33" y="150"/>
                  </a:cubicBezTo>
                  <a:cubicBezTo>
                    <a:pt x="33" y="150"/>
                    <a:pt x="33" y="150"/>
                    <a:pt x="33" y="150"/>
                  </a:cubicBezTo>
                  <a:cubicBezTo>
                    <a:pt x="33" y="150"/>
                    <a:pt x="33" y="150"/>
                    <a:pt x="33" y="150"/>
                  </a:cubicBezTo>
                  <a:cubicBezTo>
                    <a:pt x="33" y="150"/>
                    <a:pt x="33" y="150"/>
                    <a:pt x="34" y="150"/>
                  </a:cubicBezTo>
                  <a:cubicBezTo>
                    <a:pt x="34" y="150"/>
                    <a:pt x="34" y="150"/>
                    <a:pt x="34" y="150"/>
                  </a:cubicBezTo>
                  <a:cubicBezTo>
                    <a:pt x="35" y="150"/>
                    <a:pt x="35" y="150"/>
                    <a:pt x="35" y="150"/>
                  </a:cubicBezTo>
                  <a:cubicBezTo>
                    <a:pt x="37" y="157"/>
                    <a:pt x="37" y="157"/>
                    <a:pt x="37" y="157"/>
                  </a:cubicBezTo>
                  <a:cubicBezTo>
                    <a:pt x="35" y="157"/>
                    <a:pt x="35" y="157"/>
                    <a:pt x="35" y="157"/>
                  </a:cubicBezTo>
                  <a:cubicBezTo>
                    <a:pt x="35" y="157"/>
                    <a:pt x="35" y="157"/>
                    <a:pt x="35" y="157"/>
                  </a:cubicBezTo>
                  <a:cubicBezTo>
                    <a:pt x="35" y="157"/>
                    <a:pt x="35" y="157"/>
                    <a:pt x="35" y="157"/>
                  </a:cubicBezTo>
                  <a:cubicBezTo>
                    <a:pt x="35" y="157"/>
                    <a:pt x="34" y="158"/>
                    <a:pt x="34" y="158"/>
                  </a:cubicBezTo>
                  <a:cubicBezTo>
                    <a:pt x="34" y="158"/>
                    <a:pt x="34" y="158"/>
                    <a:pt x="34" y="158"/>
                  </a:cubicBezTo>
                  <a:cubicBezTo>
                    <a:pt x="33" y="158"/>
                    <a:pt x="32" y="158"/>
                    <a:pt x="30" y="158"/>
                  </a:cubicBezTo>
                  <a:cubicBezTo>
                    <a:pt x="30" y="158"/>
                    <a:pt x="30" y="158"/>
                    <a:pt x="30" y="158"/>
                  </a:cubicBezTo>
                  <a:cubicBezTo>
                    <a:pt x="27" y="159"/>
                    <a:pt x="23" y="160"/>
                    <a:pt x="19" y="160"/>
                  </a:cubicBezTo>
                  <a:cubicBezTo>
                    <a:pt x="19" y="160"/>
                    <a:pt x="19" y="160"/>
                    <a:pt x="19" y="160"/>
                  </a:cubicBezTo>
                  <a:cubicBezTo>
                    <a:pt x="19" y="160"/>
                    <a:pt x="18" y="160"/>
                    <a:pt x="18" y="160"/>
                  </a:cubicBezTo>
                  <a:cubicBezTo>
                    <a:pt x="18" y="160"/>
                    <a:pt x="18" y="160"/>
                    <a:pt x="18" y="160"/>
                  </a:cubicBezTo>
                  <a:cubicBezTo>
                    <a:pt x="12" y="160"/>
                    <a:pt x="4" y="158"/>
                    <a:pt x="1" y="150"/>
                  </a:cubicBezTo>
                  <a:close/>
                  <a:moveTo>
                    <a:pt x="19" y="156"/>
                  </a:moveTo>
                  <a:cubicBezTo>
                    <a:pt x="19" y="156"/>
                    <a:pt x="19" y="156"/>
                    <a:pt x="19" y="156"/>
                  </a:cubicBezTo>
                  <a:cubicBezTo>
                    <a:pt x="19" y="156"/>
                    <a:pt x="19" y="156"/>
                    <a:pt x="19" y="156"/>
                  </a:cubicBezTo>
                  <a:cubicBezTo>
                    <a:pt x="17" y="156"/>
                    <a:pt x="15" y="155"/>
                    <a:pt x="13" y="155"/>
                  </a:cubicBezTo>
                  <a:cubicBezTo>
                    <a:pt x="13" y="155"/>
                    <a:pt x="13" y="155"/>
                    <a:pt x="13" y="155"/>
                  </a:cubicBezTo>
                  <a:cubicBezTo>
                    <a:pt x="15" y="155"/>
                    <a:pt x="17" y="156"/>
                    <a:pt x="19" y="156"/>
                  </a:cubicBezTo>
                  <a:close/>
                  <a:moveTo>
                    <a:pt x="29" y="155"/>
                  </a:moveTo>
                  <a:cubicBezTo>
                    <a:pt x="28" y="155"/>
                    <a:pt x="28" y="155"/>
                    <a:pt x="27" y="155"/>
                  </a:cubicBezTo>
                  <a:cubicBezTo>
                    <a:pt x="27" y="155"/>
                    <a:pt x="27" y="155"/>
                    <a:pt x="27" y="155"/>
                  </a:cubicBezTo>
                  <a:cubicBezTo>
                    <a:pt x="29" y="155"/>
                    <a:pt x="30" y="154"/>
                    <a:pt x="32" y="154"/>
                  </a:cubicBezTo>
                  <a:cubicBezTo>
                    <a:pt x="32" y="154"/>
                    <a:pt x="32" y="154"/>
                    <a:pt x="32" y="154"/>
                  </a:cubicBezTo>
                  <a:cubicBezTo>
                    <a:pt x="31" y="154"/>
                    <a:pt x="30" y="154"/>
                    <a:pt x="29" y="155"/>
                  </a:cubicBezTo>
                  <a:close/>
                  <a:moveTo>
                    <a:pt x="5" y="149"/>
                  </a:moveTo>
                  <a:cubicBezTo>
                    <a:pt x="5" y="149"/>
                    <a:pt x="5" y="149"/>
                    <a:pt x="5" y="149"/>
                  </a:cubicBezTo>
                  <a:cubicBezTo>
                    <a:pt x="5" y="149"/>
                    <a:pt x="5" y="149"/>
                    <a:pt x="5" y="149"/>
                  </a:cubicBezTo>
                  <a:cubicBezTo>
                    <a:pt x="5" y="149"/>
                    <a:pt x="5" y="148"/>
                    <a:pt x="5" y="148"/>
                  </a:cubicBezTo>
                  <a:cubicBezTo>
                    <a:pt x="5" y="148"/>
                    <a:pt x="5" y="148"/>
                    <a:pt x="5" y="148"/>
                  </a:cubicBezTo>
                  <a:cubicBezTo>
                    <a:pt x="5" y="148"/>
                    <a:pt x="5" y="149"/>
                    <a:pt x="5" y="149"/>
                  </a:cubicBezTo>
                  <a:cubicBezTo>
                    <a:pt x="5" y="149"/>
                    <a:pt x="5" y="149"/>
                    <a:pt x="5" y="149"/>
                  </a:cubicBezTo>
                  <a:cubicBezTo>
                    <a:pt x="5" y="149"/>
                    <a:pt x="5" y="149"/>
                    <a:pt x="5" y="149"/>
                  </a:cubicBezTo>
                  <a:cubicBezTo>
                    <a:pt x="5" y="149"/>
                    <a:pt x="5" y="149"/>
                    <a:pt x="5" y="149"/>
                  </a:cubicBezTo>
                  <a:close/>
                  <a:moveTo>
                    <a:pt x="4" y="145"/>
                  </a:moveTo>
                  <a:cubicBezTo>
                    <a:pt x="4" y="145"/>
                    <a:pt x="4" y="145"/>
                    <a:pt x="4" y="145"/>
                  </a:cubicBezTo>
                  <a:cubicBezTo>
                    <a:pt x="4" y="145"/>
                    <a:pt x="4" y="145"/>
                    <a:pt x="4" y="145"/>
                  </a:cubicBezTo>
                  <a:cubicBezTo>
                    <a:pt x="4" y="145"/>
                    <a:pt x="4" y="145"/>
                    <a:pt x="4" y="145"/>
                  </a:cubicBezTo>
                  <a:close/>
                  <a:moveTo>
                    <a:pt x="15" y="65"/>
                  </a:moveTo>
                  <a:cubicBezTo>
                    <a:pt x="14" y="71"/>
                    <a:pt x="13" y="78"/>
                    <a:pt x="12" y="85"/>
                  </a:cubicBezTo>
                  <a:cubicBezTo>
                    <a:pt x="12" y="85"/>
                    <a:pt x="12" y="85"/>
                    <a:pt x="12" y="85"/>
                  </a:cubicBezTo>
                  <a:cubicBezTo>
                    <a:pt x="13" y="78"/>
                    <a:pt x="14" y="71"/>
                    <a:pt x="15" y="65"/>
                  </a:cubicBezTo>
                  <a:cubicBezTo>
                    <a:pt x="15" y="65"/>
                    <a:pt x="15" y="65"/>
                    <a:pt x="15" y="65"/>
                  </a:cubicBezTo>
                  <a:cubicBezTo>
                    <a:pt x="15" y="61"/>
                    <a:pt x="16" y="57"/>
                    <a:pt x="17" y="53"/>
                  </a:cubicBezTo>
                  <a:cubicBezTo>
                    <a:pt x="17" y="53"/>
                    <a:pt x="17" y="53"/>
                    <a:pt x="17" y="53"/>
                  </a:cubicBezTo>
                  <a:cubicBezTo>
                    <a:pt x="16" y="57"/>
                    <a:pt x="15" y="61"/>
                    <a:pt x="15" y="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:blinds dir="vert"/>
      </p:transition>
    </mc:Choice>
    <mc:Fallback xmlns="">
      <p:transition spd="slow" advClick="0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24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5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6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bldLvl="0" animBg="1"/>
      <p:bldP spid="50" grpId="0" bldLvl="0" animBg="1"/>
      <p:bldP spid="51" grpId="0" bldLvl="0" animBg="1"/>
      <p:bldP spid="16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组合 51"/>
          <p:cNvGrpSpPr/>
          <p:nvPr/>
        </p:nvGrpSpPr>
        <p:grpSpPr>
          <a:xfrm rot="1192981">
            <a:off x="400243" y="127158"/>
            <a:ext cx="909196" cy="921005"/>
            <a:chOff x="2118580" y="4342651"/>
            <a:chExt cx="672245" cy="680977"/>
          </a:xfrm>
        </p:grpSpPr>
        <p:grpSp>
          <p:nvGrpSpPr>
            <p:cNvPr id="53" name="组合 52"/>
            <p:cNvGrpSpPr/>
            <p:nvPr/>
          </p:nvGrpSpPr>
          <p:grpSpPr>
            <a:xfrm>
              <a:off x="2124539" y="4342651"/>
              <a:ext cx="641611" cy="680977"/>
              <a:chOff x="2124539" y="4342651"/>
              <a:chExt cx="641611" cy="680977"/>
            </a:xfrm>
          </p:grpSpPr>
          <p:sp>
            <p:nvSpPr>
              <p:cNvPr id="71" name="任意多边形 70"/>
              <p:cNvSpPr/>
              <p:nvPr/>
            </p:nvSpPr>
            <p:spPr>
              <a:xfrm>
                <a:off x="2124539" y="4342651"/>
                <a:ext cx="641611" cy="680977"/>
              </a:xfrm>
              <a:custGeom>
                <a:avLst/>
                <a:gdLst>
                  <a:gd name="connsiteX0" fmla="*/ 63 w 140138"/>
                  <a:gd name="connsiteY0" fmla="*/ 65738 h 154344"/>
                  <a:gd name="connsiteX1" fmla="*/ 62928 w 140138"/>
                  <a:gd name="connsiteY1" fmla="*/ 16 h 154344"/>
                  <a:gd name="connsiteX2" fmla="*/ 140080 w 140138"/>
                  <a:gd name="connsiteY2" fmla="*/ 71453 h 154344"/>
                  <a:gd name="connsiteX3" fmla="*/ 74358 w 140138"/>
                  <a:gd name="connsiteY3" fmla="*/ 154321 h 154344"/>
                  <a:gd name="connsiteX4" fmla="*/ 63 w 140138"/>
                  <a:gd name="connsiteY4" fmla="*/ 65738 h 154344"/>
                  <a:gd name="connsiteX0-1" fmla="*/ 63 w 140227"/>
                  <a:gd name="connsiteY0-2" fmla="*/ 65738 h 154534"/>
                  <a:gd name="connsiteX1-3" fmla="*/ 62928 w 140227"/>
                  <a:gd name="connsiteY1-4" fmla="*/ 16 h 154534"/>
                  <a:gd name="connsiteX2-5" fmla="*/ 140080 w 140227"/>
                  <a:gd name="connsiteY2-6" fmla="*/ 71453 h 154534"/>
                  <a:gd name="connsiteX3-7" fmla="*/ 74358 w 140227"/>
                  <a:gd name="connsiteY3-8" fmla="*/ 154321 h 154534"/>
                  <a:gd name="connsiteX4-9" fmla="*/ 63 w 140227"/>
                  <a:gd name="connsiteY4-10" fmla="*/ 65738 h 154534"/>
                  <a:gd name="connsiteX0-11" fmla="*/ 63 w 140227"/>
                  <a:gd name="connsiteY0-12" fmla="*/ 65738 h 154534"/>
                  <a:gd name="connsiteX1-13" fmla="*/ 62928 w 140227"/>
                  <a:gd name="connsiteY1-14" fmla="*/ 16 h 154534"/>
                  <a:gd name="connsiteX2-15" fmla="*/ 140080 w 140227"/>
                  <a:gd name="connsiteY2-16" fmla="*/ 71453 h 154534"/>
                  <a:gd name="connsiteX3-17" fmla="*/ 74358 w 140227"/>
                  <a:gd name="connsiteY3-18" fmla="*/ 154321 h 154534"/>
                  <a:gd name="connsiteX4-19" fmla="*/ 63 w 140227"/>
                  <a:gd name="connsiteY4-20" fmla="*/ 65738 h 154534"/>
                  <a:gd name="connsiteX0-21" fmla="*/ 178 w 140342"/>
                  <a:gd name="connsiteY0-22" fmla="*/ 65738 h 154534"/>
                  <a:gd name="connsiteX1-23" fmla="*/ 63043 w 140342"/>
                  <a:gd name="connsiteY1-24" fmla="*/ 16 h 154534"/>
                  <a:gd name="connsiteX2-25" fmla="*/ 140195 w 140342"/>
                  <a:gd name="connsiteY2-26" fmla="*/ 71453 h 154534"/>
                  <a:gd name="connsiteX3-27" fmla="*/ 74473 w 140342"/>
                  <a:gd name="connsiteY3-28" fmla="*/ 154321 h 154534"/>
                  <a:gd name="connsiteX4-29" fmla="*/ 178 w 140342"/>
                  <a:gd name="connsiteY4-30" fmla="*/ 65738 h 154534"/>
                  <a:gd name="connsiteX0-31" fmla="*/ 178 w 140342"/>
                  <a:gd name="connsiteY0-32" fmla="*/ 65740 h 154536"/>
                  <a:gd name="connsiteX1-33" fmla="*/ 63043 w 140342"/>
                  <a:gd name="connsiteY1-34" fmla="*/ 18 h 154536"/>
                  <a:gd name="connsiteX2-35" fmla="*/ 140195 w 140342"/>
                  <a:gd name="connsiteY2-36" fmla="*/ 71455 h 154536"/>
                  <a:gd name="connsiteX3-37" fmla="*/ 74473 w 140342"/>
                  <a:gd name="connsiteY3-38" fmla="*/ 154323 h 154536"/>
                  <a:gd name="connsiteX4-39" fmla="*/ 178 w 140342"/>
                  <a:gd name="connsiteY4-40" fmla="*/ 65740 h 154536"/>
                  <a:gd name="connsiteX0-41" fmla="*/ 9 w 140173"/>
                  <a:gd name="connsiteY0-42" fmla="*/ 71451 h 160247"/>
                  <a:gd name="connsiteX1-43" fmla="*/ 71446 w 140173"/>
                  <a:gd name="connsiteY1-44" fmla="*/ 14 h 160247"/>
                  <a:gd name="connsiteX2-45" fmla="*/ 140026 w 140173"/>
                  <a:gd name="connsiteY2-46" fmla="*/ 77166 h 160247"/>
                  <a:gd name="connsiteX3-47" fmla="*/ 74304 w 140173"/>
                  <a:gd name="connsiteY3-48" fmla="*/ 160034 h 160247"/>
                  <a:gd name="connsiteX4-49" fmla="*/ 9 w 140173"/>
                  <a:gd name="connsiteY4-50" fmla="*/ 71451 h 160247"/>
                  <a:gd name="connsiteX0-51" fmla="*/ 9 w 140173"/>
                  <a:gd name="connsiteY0-52" fmla="*/ 71451 h 148862"/>
                  <a:gd name="connsiteX1-53" fmla="*/ 71446 w 140173"/>
                  <a:gd name="connsiteY1-54" fmla="*/ 14 h 148862"/>
                  <a:gd name="connsiteX2-55" fmla="*/ 140026 w 140173"/>
                  <a:gd name="connsiteY2-56" fmla="*/ 77166 h 148862"/>
                  <a:gd name="connsiteX3-57" fmla="*/ 74304 w 140173"/>
                  <a:gd name="connsiteY3-58" fmla="*/ 148604 h 148862"/>
                  <a:gd name="connsiteX4-59" fmla="*/ 9 w 140173"/>
                  <a:gd name="connsiteY4-60" fmla="*/ 71451 h 148862"/>
                  <a:gd name="connsiteX0-61" fmla="*/ 9 w 141024"/>
                  <a:gd name="connsiteY0-62" fmla="*/ 71451 h 148862"/>
                  <a:gd name="connsiteX1-63" fmla="*/ 71446 w 141024"/>
                  <a:gd name="connsiteY1-64" fmla="*/ 14 h 148862"/>
                  <a:gd name="connsiteX2-65" fmla="*/ 140026 w 141024"/>
                  <a:gd name="connsiteY2-66" fmla="*/ 77166 h 148862"/>
                  <a:gd name="connsiteX3-67" fmla="*/ 74304 w 141024"/>
                  <a:gd name="connsiteY3-68" fmla="*/ 148604 h 148862"/>
                  <a:gd name="connsiteX4-69" fmla="*/ 9 w 141024"/>
                  <a:gd name="connsiteY4-70" fmla="*/ 71451 h 148862"/>
                  <a:gd name="connsiteX0-71" fmla="*/ 9 w 140173"/>
                  <a:gd name="connsiteY0-72" fmla="*/ 71451 h 148862"/>
                  <a:gd name="connsiteX1-73" fmla="*/ 71446 w 140173"/>
                  <a:gd name="connsiteY1-74" fmla="*/ 14 h 148862"/>
                  <a:gd name="connsiteX2-75" fmla="*/ 140026 w 140173"/>
                  <a:gd name="connsiteY2-76" fmla="*/ 77166 h 148862"/>
                  <a:gd name="connsiteX3-77" fmla="*/ 74304 w 140173"/>
                  <a:gd name="connsiteY3-78" fmla="*/ 148604 h 148862"/>
                  <a:gd name="connsiteX4-79" fmla="*/ 9 w 140173"/>
                  <a:gd name="connsiteY4-80" fmla="*/ 71451 h 148862"/>
                  <a:gd name="connsiteX0-81" fmla="*/ 9 w 140257"/>
                  <a:gd name="connsiteY0-82" fmla="*/ 71451 h 148862"/>
                  <a:gd name="connsiteX1-83" fmla="*/ 71446 w 140257"/>
                  <a:gd name="connsiteY1-84" fmla="*/ 14 h 148862"/>
                  <a:gd name="connsiteX2-85" fmla="*/ 140026 w 140257"/>
                  <a:gd name="connsiteY2-86" fmla="*/ 77166 h 148862"/>
                  <a:gd name="connsiteX3-87" fmla="*/ 74304 w 140257"/>
                  <a:gd name="connsiteY3-88" fmla="*/ 148604 h 148862"/>
                  <a:gd name="connsiteX4-89" fmla="*/ 9 w 140257"/>
                  <a:gd name="connsiteY4-90" fmla="*/ 71451 h 148862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40257" h="148862">
                    <a:moveTo>
                      <a:pt x="9" y="71451"/>
                    </a:moveTo>
                    <a:cubicBezTo>
                      <a:pt x="-467" y="46686"/>
                      <a:pt x="19535" y="-938"/>
                      <a:pt x="71446" y="14"/>
                    </a:cubicBezTo>
                    <a:cubicBezTo>
                      <a:pt x="123357" y="966"/>
                      <a:pt x="142638" y="44242"/>
                      <a:pt x="140026" y="77166"/>
                    </a:cubicBezTo>
                    <a:cubicBezTo>
                      <a:pt x="141931" y="102883"/>
                      <a:pt x="125739" y="152890"/>
                      <a:pt x="74304" y="148604"/>
                    </a:cubicBezTo>
                    <a:cubicBezTo>
                      <a:pt x="22869" y="144318"/>
                      <a:pt x="485" y="96216"/>
                      <a:pt x="9" y="71451"/>
                    </a:cubicBezTo>
                    <a:close/>
                  </a:path>
                </a:pathLst>
              </a:custGeom>
              <a:noFill/>
              <a:ln w="2540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2" name="任意多边形 71"/>
              <p:cNvSpPr/>
              <p:nvPr/>
            </p:nvSpPr>
            <p:spPr>
              <a:xfrm>
                <a:off x="2176934" y="4495047"/>
                <a:ext cx="227805" cy="371040"/>
              </a:xfrm>
              <a:custGeom>
                <a:avLst/>
                <a:gdLst>
                  <a:gd name="connsiteX0" fmla="*/ 131483 w 768692"/>
                  <a:gd name="connsiteY0" fmla="*/ 0 h 962212"/>
                  <a:gd name="connsiteX1" fmla="*/ 394448 w 768692"/>
                  <a:gd name="connsiteY1" fmla="*/ 197223 h 962212"/>
                  <a:gd name="connsiteX2" fmla="*/ 621553 w 768692"/>
                  <a:gd name="connsiteY2" fmla="*/ 137459 h 962212"/>
                  <a:gd name="connsiteX3" fmla="*/ 764989 w 768692"/>
                  <a:gd name="connsiteY3" fmla="*/ 472141 h 962212"/>
                  <a:gd name="connsiteX4" fmla="*/ 472142 w 768692"/>
                  <a:gd name="connsiteY4" fmla="*/ 531906 h 962212"/>
                  <a:gd name="connsiteX5" fmla="*/ 591671 w 768692"/>
                  <a:gd name="connsiteY5" fmla="*/ 770965 h 962212"/>
                  <a:gd name="connsiteX6" fmla="*/ 442259 w 768692"/>
                  <a:gd name="connsiteY6" fmla="*/ 806823 h 962212"/>
                  <a:gd name="connsiteX7" fmla="*/ 352612 w 768692"/>
                  <a:gd name="connsiteY7" fmla="*/ 693271 h 962212"/>
                  <a:gd name="connsiteX8" fmla="*/ 197224 w 768692"/>
                  <a:gd name="connsiteY8" fmla="*/ 878541 h 962212"/>
                  <a:gd name="connsiteX9" fmla="*/ 0 w 768692"/>
                  <a:gd name="connsiteY9" fmla="*/ 962212 h 962212"/>
                  <a:gd name="connsiteX0-1" fmla="*/ 61103 w 698312"/>
                  <a:gd name="connsiteY0-2" fmla="*/ 0 h 1082820"/>
                  <a:gd name="connsiteX1-3" fmla="*/ 324068 w 698312"/>
                  <a:gd name="connsiteY1-4" fmla="*/ 197223 h 1082820"/>
                  <a:gd name="connsiteX2-5" fmla="*/ 551173 w 698312"/>
                  <a:gd name="connsiteY2-6" fmla="*/ 137459 h 1082820"/>
                  <a:gd name="connsiteX3-7" fmla="*/ 694609 w 698312"/>
                  <a:gd name="connsiteY3-8" fmla="*/ 472141 h 1082820"/>
                  <a:gd name="connsiteX4-9" fmla="*/ 401762 w 698312"/>
                  <a:gd name="connsiteY4-10" fmla="*/ 531906 h 1082820"/>
                  <a:gd name="connsiteX5-11" fmla="*/ 521291 w 698312"/>
                  <a:gd name="connsiteY5-12" fmla="*/ 770965 h 1082820"/>
                  <a:gd name="connsiteX6-13" fmla="*/ 371879 w 698312"/>
                  <a:gd name="connsiteY6-14" fmla="*/ 806823 h 1082820"/>
                  <a:gd name="connsiteX7-15" fmla="*/ 282232 w 698312"/>
                  <a:gd name="connsiteY7-16" fmla="*/ 693271 h 1082820"/>
                  <a:gd name="connsiteX8-17" fmla="*/ 126844 w 698312"/>
                  <a:gd name="connsiteY8-18" fmla="*/ 878541 h 1082820"/>
                  <a:gd name="connsiteX9-19" fmla="*/ 0 w 698312"/>
                  <a:gd name="connsiteY9-20" fmla="*/ 1082820 h 1082820"/>
                  <a:gd name="connsiteX0-21" fmla="*/ 61103 w 698312"/>
                  <a:gd name="connsiteY0-22" fmla="*/ 0 h 1082820"/>
                  <a:gd name="connsiteX1-23" fmla="*/ 324068 w 698312"/>
                  <a:gd name="connsiteY1-24" fmla="*/ 197223 h 1082820"/>
                  <a:gd name="connsiteX2-25" fmla="*/ 551173 w 698312"/>
                  <a:gd name="connsiteY2-26" fmla="*/ 137459 h 1082820"/>
                  <a:gd name="connsiteX3-27" fmla="*/ 694609 w 698312"/>
                  <a:gd name="connsiteY3-28" fmla="*/ 472141 h 1082820"/>
                  <a:gd name="connsiteX4-29" fmla="*/ 401762 w 698312"/>
                  <a:gd name="connsiteY4-30" fmla="*/ 531906 h 1082820"/>
                  <a:gd name="connsiteX5-31" fmla="*/ 521291 w 698312"/>
                  <a:gd name="connsiteY5-32" fmla="*/ 770965 h 1082820"/>
                  <a:gd name="connsiteX6-33" fmla="*/ 371879 w 698312"/>
                  <a:gd name="connsiteY6-34" fmla="*/ 806823 h 1082820"/>
                  <a:gd name="connsiteX7-35" fmla="*/ 282232 w 698312"/>
                  <a:gd name="connsiteY7-36" fmla="*/ 693271 h 1082820"/>
                  <a:gd name="connsiteX8-37" fmla="*/ 176111 w 698312"/>
                  <a:gd name="connsiteY8-38" fmla="*/ 905342 h 1082820"/>
                  <a:gd name="connsiteX9-39" fmla="*/ 0 w 698312"/>
                  <a:gd name="connsiteY9-40" fmla="*/ 1082820 h 108282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</a:cxnLst>
                <a:rect l="l" t="t" r="r" b="b"/>
                <a:pathLst>
                  <a:path w="698312" h="1082820">
                    <a:moveTo>
                      <a:pt x="61103" y="0"/>
                    </a:moveTo>
                    <a:cubicBezTo>
                      <a:pt x="151746" y="87156"/>
                      <a:pt x="242390" y="174313"/>
                      <a:pt x="324068" y="197223"/>
                    </a:cubicBezTo>
                    <a:cubicBezTo>
                      <a:pt x="405746" y="220133"/>
                      <a:pt x="489416" y="91639"/>
                      <a:pt x="551173" y="137459"/>
                    </a:cubicBezTo>
                    <a:cubicBezTo>
                      <a:pt x="612930" y="183279"/>
                      <a:pt x="719511" y="406400"/>
                      <a:pt x="694609" y="472141"/>
                    </a:cubicBezTo>
                    <a:cubicBezTo>
                      <a:pt x="669707" y="537882"/>
                      <a:pt x="430648" y="482102"/>
                      <a:pt x="401762" y="531906"/>
                    </a:cubicBezTo>
                    <a:cubicBezTo>
                      <a:pt x="372876" y="581710"/>
                      <a:pt x="526272" y="725146"/>
                      <a:pt x="521291" y="770965"/>
                    </a:cubicBezTo>
                    <a:cubicBezTo>
                      <a:pt x="516311" y="816785"/>
                      <a:pt x="411722" y="819772"/>
                      <a:pt x="371879" y="806823"/>
                    </a:cubicBezTo>
                    <a:cubicBezTo>
                      <a:pt x="332036" y="793874"/>
                      <a:pt x="314860" y="676851"/>
                      <a:pt x="282232" y="693271"/>
                    </a:cubicBezTo>
                    <a:cubicBezTo>
                      <a:pt x="249604" y="709691"/>
                      <a:pt x="223150" y="840417"/>
                      <a:pt x="176111" y="905342"/>
                    </a:cubicBezTo>
                    <a:cubicBezTo>
                      <a:pt x="129072" y="970267"/>
                      <a:pt x="69227" y="1063396"/>
                      <a:pt x="0" y="1082820"/>
                    </a:cubicBezTo>
                  </a:path>
                </a:pathLst>
              </a:custGeom>
              <a:noFill/>
              <a:ln w="2540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3" name="任意多边形 72"/>
              <p:cNvSpPr/>
              <p:nvPr/>
            </p:nvSpPr>
            <p:spPr>
              <a:xfrm>
                <a:off x="2353279" y="4809159"/>
                <a:ext cx="49757" cy="61548"/>
              </a:xfrm>
              <a:custGeom>
                <a:avLst/>
                <a:gdLst>
                  <a:gd name="connsiteX0" fmla="*/ 6763 w 126447"/>
                  <a:gd name="connsiteY0" fmla="*/ 18499 h 191822"/>
                  <a:gd name="connsiteX1" fmla="*/ 126292 w 126447"/>
                  <a:gd name="connsiteY1" fmla="*/ 24476 h 191822"/>
                  <a:gd name="connsiteX2" fmla="*/ 30669 w 126447"/>
                  <a:gd name="connsiteY2" fmla="*/ 191817 h 191822"/>
                  <a:gd name="connsiteX3" fmla="*/ 6763 w 126447"/>
                  <a:gd name="connsiteY3" fmla="*/ 18499 h 191822"/>
                  <a:gd name="connsiteX0-1" fmla="*/ 394 w 120595"/>
                  <a:gd name="connsiteY0-2" fmla="*/ 16500 h 159942"/>
                  <a:gd name="connsiteX1-3" fmla="*/ 119923 w 120595"/>
                  <a:gd name="connsiteY1-4" fmla="*/ 22477 h 159942"/>
                  <a:gd name="connsiteX2-5" fmla="*/ 84065 w 120595"/>
                  <a:gd name="connsiteY2-6" fmla="*/ 159936 h 159942"/>
                  <a:gd name="connsiteX3-7" fmla="*/ 394 w 120595"/>
                  <a:gd name="connsiteY3-8" fmla="*/ 16500 h 159942"/>
                  <a:gd name="connsiteX0-9" fmla="*/ 939 w 129518"/>
                  <a:gd name="connsiteY0-10" fmla="*/ 16500 h 160211"/>
                  <a:gd name="connsiteX1-11" fmla="*/ 120468 w 129518"/>
                  <a:gd name="connsiteY1-12" fmla="*/ 22477 h 160211"/>
                  <a:gd name="connsiteX2-13" fmla="*/ 84610 w 129518"/>
                  <a:gd name="connsiteY2-14" fmla="*/ 159936 h 160211"/>
                  <a:gd name="connsiteX3-15" fmla="*/ 939 w 129518"/>
                  <a:gd name="connsiteY3-16" fmla="*/ 16500 h 160211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129518" h="160211">
                    <a:moveTo>
                      <a:pt x="939" y="16500"/>
                    </a:moveTo>
                    <a:cubicBezTo>
                      <a:pt x="6915" y="-6410"/>
                      <a:pt x="116484" y="-6409"/>
                      <a:pt x="120468" y="22477"/>
                    </a:cubicBezTo>
                    <a:cubicBezTo>
                      <a:pt x="124452" y="51363"/>
                      <a:pt x="152344" y="152964"/>
                      <a:pt x="84610" y="159936"/>
                    </a:cubicBezTo>
                    <a:cubicBezTo>
                      <a:pt x="16876" y="166908"/>
                      <a:pt x="-5037" y="39410"/>
                      <a:pt x="939" y="16500"/>
                    </a:cubicBezTo>
                    <a:close/>
                  </a:path>
                </a:pathLst>
              </a:custGeom>
              <a:noFill/>
              <a:ln w="2540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4" name="任意多边形 73"/>
              <p:cNvSpPr/>
              <p:nvPr/>
            </p:nvSpPr>
            <p:spPr>
              <a:xfrm>
                <a:off x="2500518" y="4409062"/>
                <a:ext cx="255640" cy="461540"/>
              </a:xfrm>
              <a:custGeom>
                <a:avLst/>
                <a:gdLst>
                  <a:gd name="connsiteX0" fmla="*/ 420402 w 665437"/>
                  <a:gd name="connsiteY0" fmla="*/ 0 h 1201399"/>
                  <a:gd name="connsiteX1" fmla="*/ 181343 w 665437"/>
                  <a:gd name="connsiteY1" fmla="*/ 161365 h 1201399"/>
                  <a:gd name="connsiteX2" fmla="*/ 37908 w 665437"/>
                  <a:gd name="connsiteY2" fmla="*/ 173318 h 1201399"/>
                  <a:gd name="connsiteX3" fmla="*/ 2049 w 665437"/>
                  <a:gd name="connsiteY3" fmla="*/ 239059 h 1201399"/>
                  <a:gd name="connsiteX4" fmla="*/ 37908 w 665437"/>
                  <a:gd name="connsiteY4" fmla="*/ 579718 h 1201399"/>
                  <a:gd name="connsiteX5" fmla="*/ 306849 w 665437"/>
                  <a:gd name="connsiteY5" fmla="*/ 753036 h 1201399"/>
                  <a:gd name="connsiteX6" fmla="*/ 282943 w 665437"/>
                  <a:gd name="connsiteY6" fmla="*/ 926353 h 1201399"/>
                  <a:gd name="connsiteX7" fmla="*/ 336731 w 665437"/>
                  <a:gd name="connsiteY7" fmla="*/ 1093695 h 1201399"/>
                  <a:gd name="connsiteX8" fmla="*/ 306849 w 665437"/>
                  <a:gd name="connsiteY8" fmla="*/ 1201271 h 1201399"/>
                  <a:gd name="connsiteX9" fmla="*/ 408449 w 665437"/>
                  <a:gd name="connsiteY9" fmla="*/ 1111624 h 1201399"/>
                  <a:gd name="connsiteX10" fmla="*/ 444308 w 665437"/>
                  <a:gd name="connsiteY10" fmla="*/ 944283 h 1201399"/>
                  <a:gd name="connsiteX11" fmla="*/ 516025 w 665437"/>
                  <a:gd name="connsiteY11" fmla="*/ 818777 h 1201399"/>
                  <a:gd name="connsiteX12" fmla="*/ 665437 w 665437"/>
                  <a:gd name="connsiteY12" fmla="*/ 753036 h 1201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65437" h="1201399">
                    <a:moveTo>
                      <a:pt x="420402" y="0"/>
                    </a:moveTo>
                    <a:cubicBezTo>
                      <a:pt x="332747" y="66239"/>
                      <a:pt x="245092" y="132479"/>
                      <a:pt x="181343" y="161365"/>
                    </a:cubicBezTo>
                    <a:cubicBezTo>
                      <a:pt x="117594" y="190251"/>
                      <a:pt x="67790" y="160369"/>
                      <a:pt x="37908" y="173318"/>
                    </a:cubicBezTo>
                    <a:cubicBezTo>
                      <a:pt x="8026" y="186267"/>
                      <a:pt x="2049" y="171326"/>
                      <a:pt x="2049" y="239059"/>
                    </a:cubicBezTo>
                    <a:cubicBezTo>
                      <a:pt x="2049" y="306792"/>
                      <a:pt x="-12892" y="494055"/>
                      <a:pt x="37908" y="579718"/>
                    </a:cubicBezTo>
                    <a:cubicBezTo>
                      <a:pt x="88708" y="665381"/>
                      <a:pt x="266010" y="695264"/>
                      <a:pt x="306849" y="753036"/>
                    </a:cubicBezTo>
                    <a:cubicBezTo>
                      <a:pt x="347688" y="810808"/>
                      <a:pt x="277963" y="869577"/>
                      <a:pt x="282943" y="926353"/>
                    </a:cubicBezTo>
                    <a:cubicBezTo>
                      <a:pt x="287923" y="983129"/>
                      <a:pt x="332747" y="1047875"/>
                      <a:pt x="336731" y="1093695"/>
                    </a:cubicBezTo>
                    <a:cubicBezTo>
                      <a:pt x="340715" y="1139515"/>
                      <a:pt x="294896" y="1198283"/>
                      <a:pt x="306849" y="1201271"/>
                    </a:cubicBezTo>
                    <a:cubicBezTo>
                      <a:pt x="318802" y="1204259"/>
                      <a:pt x="385539" y="1154455"/>
                      <a:pt x="408449" y="1111624"/>
                    </a:cubicBezTo>
                    <a:cubicBezTo>
                      <a:pt x="431359" y="1068793"/>
                      <a:pt x="426379" y="993091"/>
                      <a:pt x="444308" y="944283"/>
                    </a:cubicBezTo>
                    <a:cubicBezTo>
                      <a:pt x="462237" y="895475"/>
                      <a:pt x="479170" y="850651"/>
                      <a:pt x="516025" y="818777"/>
                    </a:cubicBezTo>
                    <a:cubicBezTo>
                      <a:pt x="552880" y="786903"/>
                      <a:pt x="609158" y="769969"/>
                      <a:pt x="665437" y="753036"/>
                    </a:cubicBezTo>
                  </a:path>
                </a:pathLst>
              </a:custGeom>
              <a:noFill/>
              <a:ln w="2540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5" name="任意多边形 74"/>
              <p:cNvSpPr/>
              <p:nvPr/>
            </p:nvSpPr>
            <p:spPr>
              <a:xfrm>
                <a:off x="2693191" y="4801426"/>
                <a:ext cx="48215" cy="91839"/>
              </a:xfrm>
              <a:custGeom>
                <a:avLst/>
                <a:gdLst>
                  <a:gd name="connsiteX0" fmla="*/ 125506 w 125506"/>
                  <a:gd name="connsiteY0" fmla="*/ 0 h 239059"/>
                  <a:gd name="connsiteX1" fmla="*/ 59765 w 125506"/>
                  <a:gd name="connsiteY1" fmla="*/ 23906 h 239059"/>
                  <a:gd name="connsiteX2" fmla="*/ 0 w 125506"/>
                  <a:gd name="connsiteY2" fmla="*/ 143435 h 239059"/>
                  <a:gd name="connsiteX3" fmla="*/ 59765 w 125506"/>
                  <a:gd name="connsiteY3" fmla="*/ 239059 h 2390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5506" h="239059">
                    <a:moveTo>
                      <a:pt x="125506" y="0"/>
                    </a:moveTo>
                    <a:cubicBezTo>
                      <a:pt x="103094" y="0"/>
                      <a:pt x="80683" y="0"/>
                      <a:pt x="59765" y="23906"/>
                    </a:cubicBezTo>
                    <a:cubicBezTo>
                      <a:pt x="38847" y="47812"/>
                      <a:pt x="0" y="107576"/>
                      <a:pt x="0" y="143435"/>
                    </a:cubicBezTo>
                    <a:cubicBezTo>
                      <a:pt x="0" y="179294"/>
                      <a:pt x="29882" y="209176"/>
                      <a:pt x="59765" y="239059"/>
                    </a:cubicBezTo>
                  </a:path>
                </a:pathLst>
              </a:custGeom>
              <a:noFill/>
              <a:ln w="2540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54" name="任意多边形 53"/>
            <p:cNvSpPr/>
            <p:nvPr/>
          </p:nvSpPr>
          <p:spPr>
            <a:xfrm rot="20279529">
              <a:off x="2598988" y="4623569"/>
              <a:ext cx="174702" cy="83215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任意多边形 54"/>
            <p:cNvSpPr/>
            <p:nvPr/>
          </p:nvSpPr>
          <p:spPr>
            <a:xfrm rot="20279529">
              <a:off x="2479596" y="4480372"/>
              <a:ext cx="223342" cy="118799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任意多边形 55"/>
            <p:cNvSpPr/>
            <p:nvPr/>
          </p:nvSpPr>
          <p:spPr>
            <a:xfrm rot="20279529">
              <a:off x="2127434" y="4559064"/>
              <a:ext cx="113703" cy="55204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任意多边形 56"/>
            <p:cNvSpPr/>
            <p:nvPr/>
          </p:nvSpPr>
          <p:spPr>
            <a:xfrm rot="20279529">
              <a:off x="2594342" y="4571927"/>
              <a:ext cx="163589" cy="96477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任意多边形 57"/>
            <p:cNvSpPr/>
            <p:nvPr/>
          </p:nvSpPr>
          <p:spPr>
            <a:xfrm rot="20279529">
              <a:off x="2135496" y="4638952"/>
              <a:ext cx="269481" cy="148399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任意多边形 58"/>
            <p:cNvSpPr/>
            <p:nvPr/>
          </p:nvSpPr>
          <p:spPr>
            <a:xfrm rot="20279529">
              <a:off x="2551872" y="4532481"/>
              <a:ext cx="202631" cy="103393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任意多边形 59"/>
            <p:cNvSpPr/>
            <p:nvPr/>
          </p:nvSpPr>
          <p:spPr>
            <a:xfrm rot="20279529">
              <a:off x="2524326" y="4506288"/>
              <a:ext cx="197416" cy="96522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任意多边形 60"/>
            <p:cNvSpPr/>
            <p:nvPr/>
          </p:nvSpPr>
          <p:spPr>
            <a:xfrm rot="20279529">
              <a:off x="2501282" y="4464098"/>
              <a:ext cx="153497" cy="79925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任意多边形 61"/>
            <p:cNvSpPr/>
            <p:nvPr/>
          </p:nvSpPr>
          <p:spPr>
            <a:xfrm rot="20279529">
              <a:off x="2328701" y="4625707"/>
              <a:ext cx="74052" cy="28249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任意多边形 62"/>
            <p:cNvSpPr/>
            <p:nvPr/>
          </p:nvSpPr>
          <p:spPr>
            <a:xfrm rot="20279529">
              <a:off x="2130538" y="4603506"/>
              <a:ext cx="189693" cy="97507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任意多边形 63"/>
            <p:cNvSpPr/>
            <p:nvPr/>
          </p:nvSpPr>
          <p:spPr>
            <a:xfrm rot="20279529">
              <a:off x="2599025" y="4660637"/>
              <a:ext cx="191800" cy="92351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任意多边形 64"/>
            <p:cNvSpPr/>
            <p:nvPr/>
          </p:nvSpPr>
          <p:spPr>
            <a:xfrm rot="20279529">
              <a:off x="2611278" y="4795372"/>
              <a:ext cx="62292" cy="38099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任意多边形 65"/>
            <p:cNvSpPr/>
            <p:nvPr/>
          </p:nvSpPr>
          <p:spPr>
            <a:xfrm rot="20279529">
              <a:off x="2492800" y="4489548"/>
              <a:ext cx="71293" cy="50292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任意多边形 66"/>
            <p:cNvSpPr/>
            <p:nvPr/>
          </p:nvSpPr>
          <p:spPr>
            <a:xfrm rot="20279529">
              <a:off x="2118580" y="4584223"/>
              <a:ext cx="149665" cy="78198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任意多边形 67"/>
            <p:cNvSpPr/>
            <p:nvPr/>
          </p:nvSpPr>
          <p:spPr>
            <a:xfrm rot="20279529">
              <a:off x="2127493" y="4608630"/>
              <a:ext cx="255388" cy="139141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任意多边形 68"/>
            <p:cNvSpPr/>
            <p:nvPr/>
          </p:nvSpPr>
          <p:spPr>
            <a:xfrm rot="20279529">
              <a:off x="2284592" y="4709098"/>
              <a:ext cx="38604" cy="23656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任意多边形 69"/>
            <p:cNvSpPr/>
            <p:nvPr/>
          </p:nvSpPr>
          <p:spPr>
            <a:xfrm rot="20279529">
              <a:off x="2302799" y="4734812"/>
              <a:ext cx="38604" cy="23656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7" name="文本框 76"/>
          <p:cNvSpPr txBox="1"/>
          <p:nvPr/>
        </p:nvSpPr>
        <p:spPr>
          <a:xfrm>
            <a:off x="1813018" y="155790"/>
            <a:ext cx="4493538" cy="830997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lvl="0" algn="dist">
              <a:defRPr/>
            </a:pPr>
            <a:r>
              <a:rPr lang="zh-CN" altLang="en-US" sz="4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项目遇到的挑战</a:t>
            </a:r>
            <a:endParaRPr lang="zh-CN" altLang="en-US" sz="4800" kern="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8" name="椭圆 77"/>
          <p:cNvSpPr/>
          <p:nvPr/>
        </p:nvSpPr>
        <p:spPr>
          <a:xfrm>
            <a:off x="-894918" y="3954141"/>
            <a:ext cx="765646" cy="765646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椭圆 78"/>
          <p:cNvSpPr/>
          <p:nvPr/>
        </p:nvSpPr>
        <p:spPr>
          <a:xfrm>
            <a:off x="-894918" y="3195132"/>
            <a:ext cx="765646" cy="765646"/>
          </a:xfrm>
          <a:prstGeom prst="ellipse">
            <a:avLst/>
          </a:prstGeom>
          <a:solidFill>
            <a:srgbClr val="76AA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椭圆 85"/>
          <p:cNvSpPr/>
          <p:nvPr/>
        </p:nvSpPr>
        <p:spPr>
          <a:xfrm>
            <a:off x="-894918" y="2432805"/>
            <a:ext cx="765646" cy="765646"/>
          </a:xfrm>
          <a:prstGeom prst="ellipse">
            <a:avLst/>
          </a:prstGeom>
          <a:solidFill>
            <a:srgbClr val="FF3E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椭圆 86"/>
          <p:cNvSpPr/>
          <p:nvPr/>
        </p:nvSpPr>
        <p:spPr>
          <a:xfrm>
            <a:off x="-874228" y="1670696"/>
            <a:ext cx="765646" cy="765646"/>
          </a:xfrm>
          <a:prstGeom prst="ellipse">
            <a:avLst/>
          </a:prstGeom>
          <a:solidFill>
            <a:srgbClr val="F7B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0" name="Group 55"/>
          <p:cNvGrpSpPr/>
          <p:nvPr/>
        </p:nvGrpSpPr>
        <p:grpSpPr>
          <a:xfrm rot="473564">
            <a:off x="8445042" y="2274974"/>
            <a:ext cx="2557099" cy="2479929"/>
            <a:chOff x="0" y="0"/>
            <a:chExt cx="1149595" cy="1132530"/>
          </a:xfrm>
        </p:grpSpPr>
        <p:sp>
          <p:nvSpPr>
            <p:cNvPr id="41" name="Shape 50"/>
            <p:cNvSpPr/>
            <p:nvPr/>
          </p:nvSpPr>
          <p:spPr>
            <a:xfrm>
              <a:off x="495300" y="419100"/>
              <a:ext cx="288999" cy="3417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87" h="20953" extrusionOk="0">
                  <a:moveTo>
                    <a:pt x="310" y="19339"/>
                  </a:moveTo>
                  <a:cubicBezTo>
                    <a:pt x="1970" y="21600"/>
                    <a:pt x="8627" y="20962"/>
                    <a:pt x="10626" y="20516"/>
                  </a:cubicBezTo>
                  <a:cubicBezTo>
                    <a:pt x="14392" y="19676"/>
                    <a:pt x="17603" y="17645"/>
                    <a:pt x="19255" y="14542"/>
                  </a:cubicBezTo>
                  <a:cubicBezTo>
                    <a:pt x="21291" y="10718"/>
                    <a:pt x="21600" y="1795"/>
                    <a:pt x="15756" y="0"/>
                  </a:cubicBezTo>
                  <a:cubicBezTo>
                    <a:pt x="14569" y="3871"/>
                    <a:pt x="15031" y="8421"/>
                    <a:pt x="12815" y="11999"/>
                  </a:cubicBezTo>
                  <a:cubicBezTo>
                    <a:pt x="10327" y="16013"/>
                    <a:pt x="4821" y="17658"/>
                    <a:pt x="0" y="18694"/>
                  </a:cubicBezTo>
                  <a:cubicBezTo>
                    <a:pt x="63" y="18932"/>
                    <a:pt x="168" y="19146"/>
                    <a:pt x="310" y="19339"/>
                  </a:cubicBezTo>
                  <a:close/>
                </a:path>
              </a:pathLst>
            </a:custGeom>
            <a:solidFill>
              <a:srgbClr val="F7B63E">
                <a:alpha val="6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grpSp>
          <p:nvGrpSpPr>
            <p:cNvPr id="42" name="Group 54"/>
            <p:cNvGrpSpPr/>
            <p:nvPr/>
          </p:nvGrpSpPr>
          <p:grpSpPr>
            <a:xfrm>
              <a:off x="-1" y="0"/>
              <a:ext cx="1149597" cy="1132531"/>
              <a:chOff x="0" y="0"/>
              <a:chExt cx="1149595" cy="1132530"/>
            </a:xfrm>
          </p:grpSpPr>
          <p:sp>
            <p:nvSpPr>
              <p:cNvPr id="43" name="Shape 51"/>
              <p:cNvSpPr/>
              <p:nvPr/>
            </p:nvSpPr>
            <p:spPr>
              <a:xfrm>
                <a:off x="0" y="0"/>
                <a:ext cx="1149596" cy="113253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835" h="18188" extrusionOk="0">
                    <a:moveTo>
                      <a:pt x="5118" y="17138"/>
                    </a:moveTo>
                    <a:cubicBezTo>
                      <a:pt x="9702" y="19314"/>
                      <a:pt x="15760" y="18135"/>
                      <a:pt x="17999" y="13346"/>
                    </a:cubicBezTo>
                    <a:cubicBezTo>
                      <a:pt x="21410" y="6050"/>
                      <a:pt x="13777" y="-2286"/>
                      <a:pt x="5944" y="578"/>
                    </a:cubicBezTo>
                    <a:cubicBezTo>
                      <a:pt x="2990" y="1657"/>
                      <a:pt x="197" y="6129"/>
                      <a:pt x="12" y="9065"/>
                    </a:cubicBezTo>
                    <a:cubicBezTo>
                      <a:pt x="-190" y="12266"/>
                      <a:pt x="2170" y="15739"/>
                      <a:pt x="5118" y="17138"/>
                    </a:cubicBezTo>
                    <a:close/>
                  </a:path>
                </a:pathLst>
              </a:custGeom>
              <a:noFill/>
              <a:ln w="38100" cap="flat">
                <a:solidFill>
                  <a:srgbClr val="76AADB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dirty="0"/>
              </a:p>
            </p:txBody>
          </p:sp>
          <p:sp>
            <p:nvSpPr>
              <p:cNvPr id="44" name="Shape 52"/>
              <p:cNvSpPr/>
              <p:nvPr/>
            </p:nvSpPr>
            <p:spPr>
              <a:xfrm>
                <a:off x="190500" y="177800"/>
                <a:ext cx="789686" cy="77796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835" h="18188" extrusionOk="0">
                    <a:moveTo>
                      <a:pt x="5118" y="17138"/>
                    </a:moveTo>
                    <a:cubicBezTo>
                      <a:pt x="9703" y="19314"/>
                      <a:pt x="15760" y="18135"/>
                      <a:pt x="18000" y="13346"/>
                    </a:cubicBezTo>
                    <a:cubicBezTo>
                      <a:pt x="21411" y="6050"/>
                      <a:pt x="13778" y="-2286"/>
                      <a:pt x="5945" y="577"/>
                    </a:cubicBezTo>
                    <a:cubicBezTo>
                      <a:pt x="2991" y="1657"/>
                      <a:pt x="198" y="6129"/>
                      <a:pt x="12" y="9065"/>
                    </a:cubicBezTo>
                    <a:cubicBezTo>
                      <a:pt x="-189" y="12266"/>
                      <a:pt x="2171" y="15739"/>
                      <a:pt x="5118" y="17138"/>
                    </a:cubicBezTo>
                    <a:close/>
                  </a:path>
                </a:pathLst>
              </a:custGeom>
              <a:noFill/>
              <a:ln w="38100" cap="flat">
                <a:solidFill>
                  <a:srgbClr val="FF3E3E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45" name="Shape 53"/>
              <p:cNvSpPr/>
              <p:nvPr/>
            </p:nvSpPr>
            <p:spPr>
              <a:xfrm>
                <a:off x="381000" y="368300"/>
                <a:ext cx="396756" cy="3908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835" h="18188" extrusionOk="0">
                    <a:moveTo>
                      <a:pt x="5118" y="17138"/>
                    </a:moveTo>
                    <a:cubicBezTo>
                      <a:pt x="9702" y="19314"/>
                      <a:pt x="15760" y="18135"/>
                      <a:pt x="17999" y="13346"/>
                    </a:cubicBezTo>
                    <a:cubicBezTo>
                      <a:pt x="21410" y="6050"/>
                      <a:pt x="13777" y="-2286"/>
                      <a:pt x="5944" y="578"/>
                    </a:cubicBezTo>
                    <a:cubicBezTo>
                      <a:pt x="2991" y="1657"/>
                      <a:pt x="197" y="6129"/>
                      <a:pt x="12" y="9065"/>
                    </a:cubicBezTo>
                    <a:cubicBezTo>
                      <a:pt x="-190" y="12266"/>
                      <a:pt x="2170" y="15739"/>
                      <a:pt x="5118" y="17138"/>
                    </a:cubicBezTo>
                    <a:close/>
                  </a:path>
                </a:pathLst>
              </a:custGeom>
              <a:noFill/>
              <a:ln w="38100" cap="flat">
                <a:solidFill>
                  <a:srgbClr val="F7B63E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</p:grpSp>
      <p:grpSp>
        <p:nvGrpSpPr>
          <p:cNvPr id="46" name="Group 58"/>
          <p:cNvGrpSpPr/>
          <p:nvPr/>
        </p:nvGrpSpPr>
        <p:grpSpPr>
          <a:xfrm rot="473564">
            <a:off x="7562381" y="3265947"/>
            <a:ext cx="2129901" cy="1947016"/>
            <a:chOff x="0" y="0"/>
            <a:chExt cx="803139" cy="830875"/>
          </a:xfrm>
        </p:grpSpPr>
        <p:sp>
          <p:nvSpPr>
            <p:cNvPr id="47" name="Shape 56"/>
            <p:cNvSpPr/>
            <p:nvPr/>
          </p:nvSpPr>
          <p:spPr>
            <a:xfrm>
              <a:off x="0" y="431800"/>
              <a:ext cx="377118" cy="3990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127" y="12126"/>
                  </a:moveTo>
                  <a:lnTo>
                    <a:pt x="0" y="9668"/>
                  </a:lnTo>
                  <a:lnTo>
                    <a:pt x="12334" y="0"/>
                  </a:lnTo>
                  <a:lnTo>
                    <a:pt x="19930" y="2881"/>
                  </a:lnTo>
                  <a:lnTo>
                    <a:pt x="21600" y="12126"/>
                  </a:lnTo>
                  <a:lnTo>
                    <a:pt x="10800" y="21600"/>
                  </a:lnTo>
                  <a:cubicBezTo>
                    <a:pt x="10800" y="21600"/>
                    <a:pt x="9127" y="12126"/>
                    <a:pt x="9127" y="12126"/>
                  </a:cubicBezTo>
                  <a:close/>
                </a:path>
              </a:pathLst>
            </a:custGeom>
            <a:noFill/>
            <a:ln w="38100" cap="flat">
              <a:solidFill>
                <a:srgbClr val="70AD47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8" name="Shape 57"/>
            <p:cNvSpPr/>
            <p:nvPr/>
          </p:nvSpPr>
          <p:spPr>
            <a:xfrm>
              <a:off x="165100" y="0"/>
              <a:ext cx="638040" cy="6619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21600" y="0"/>
                    <a:pt x="4432" y="18069"/>
                    <a:pt x="0" y="21600"/>
                  </a:cubicBezTo>
                </a:path>
              </a:pathLst>
            </a:custGeom>
            <a:noFill/>
            <a:ln w="38100" cap="flat">
              <a:solidFill>
                <a:srgbClr val="70AD47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1458415" y="1358809"/>
            <a:ext cx="1927324" cy="1260104"/>
            <a:chOff x="6208713" y="1243013"/>
            <a:chExt cx="706438" cy="620713"/>
          </a:xfrm>
          <a:solidFill>
            <a:srgbClr val="8E5BB4"/>
          </a:solidFill>
        </p:grpSpPr>
        <p:sp>
          <p:nvSpPr>
            <p:cNvPr id="3" name="Freeform 804"/>
            <p:cNvSpPr/>
            <p:nvPr/>
          </p:nvSpPr>
          <p:spPr bwMode="auto">
            <a:xfrm>
              <a:off x="6270626" y="1622425"/>
              <a:ext cx="26988" cy="68263"/>
            </a:xfrm>
            <a:custGeom>
              <a:avLst/>
              <a:gdLst/>
              <a:ahLst/>
              <a:cxnLst>
                <a:cxn ang="0">
                  <a:pos x="51" y="5"/>
                </a:cxn>
                <a:cxn ang="0">
                  <a:pos x="51" y="5"/>
                </a:cxn>
                <a:cxn ang="0">
                  <a:pos x="50" y="3"/>
                </a:cxn>
                <a:cxn ang="0">
                  <a:pos x="49" y="1"/>
                </a:cxn>
                <a:cxn ang="0">
                  <a:pos x="48" y="1"/>
                </a:cxn>
                <a:cxn ang="0">
                  <a:pos x="46" y="0"/>
                </a:cxn>
                <a:cxn ang="0">
                  <a:pos x="44" y="1"/>
                </a:cxn>
                <a:cxn ang="0">
                  <a:pos x="43" y="1"/>
                </a:cxn>
                <a:cxn ang="0">
                  <a:pos x="42" y="3"/>
                </a:cxn>
                <a:cxn ang="0">
                  <a:pos x="41" y="5"/>
                </a:cxn>
                <a:cxn ang="0">
                  <a:pos x="41" y="5"/>
                </a:cxn>
                <a:cxn ang="0">
                  <a:pos x="40" y="14"/>
                </a:cxn>
                <a:cxn ang="0">
                  <a:pos x="37" y="25"/>
                </a:cxn>
                <a:cxn ang="0">
                  <a:pos x="34" y="35"/>
                </a:cxn>
                <a:cxn ang="0">
                  <a:pos x="30" y="44"/>
                </a:cxn>
                <a:cxn ang="0">
                  <a:pos x="21" y="64"/>
                </a:cxn>
                <a:cxn ang="0">
                  <a:pos x="13" y="82"/>
                </a:cxn>
                <a:cxn ang="0">
                  <a:pos x="13" y="82"/>
                </a:cxn>
                <a:cxn ang="0">
                  <a:pos x="9" y="92"/>
                </a:cxn>
                <a:cxn ang="0">
                  <a:pos x="3" y="105"/>
                </a:cxn>
                <a:cxn ang="0">
                  <a:pos x="1" y="112"/>
                </a:cxn>
                <a:cxn ang="0">
                  <a:pos x="0" y="119"/>
                </a:cxn>
                <a:cxn ang="0">
                  <a:pos x="1" y="124"/>
                </a:cxn>
                <a:cxn ang="0">
                  <a:pos x="2" y="126"/>
                </a:cxn>
                <a:cxn ang="0">
                  <a:pos x="4" y="128"/>
                </a:cxn>
                <a:cxn ang="0">
                  <a:pos x="4" y="128"/>
                </a:cxn>
                <a:cxn ang="0">
                  <a:pos x="6" y="129"/>
                </a:cxn>
                <a:cxn ang="0">
                  <a:pos x="9" y="129"/>
                </a:cxn>
                <a:cxn ang="0">
                  <a:pos x="12" y="128"/>
                </a:cxn>
                <a:cxn ang="0">
                  <a:pos x="13" y="126"/>
                </a:cxn>
                <a:cxn ang="0">
                  <a:pos x="13" y="125"/>
                </a:cxn>
                <a:cxn ang="0">
                  <a:pos x="13" y="123"/>
                </a:cxn>
                <a:cxn ang="0">
                  <a:pos x="11" y="122"/>
                </a:cxn>
                <a:cxn ang="0">
                  <a:pos x="11" y="122"/>
                </a:cxn>
                <a:cxn ang="0">
                  <a:pos x="11" y="120"/>
                </a:cxn>
                <a:cxn ang="0">
                  <a:pos x="10" y="117"/>
                </a:cxn>
                <a:cxn ang="0">
                  <a:pos x="11" y="109"/>
                </a:cxn>
                <a:cxn ang="0">
                  <a:pos x="14" y="100"/>
                </a:cxn>
                <a:cxn ang="0">
                  <a:pos x="19" y="90"/>
                </a:cxn>
                <a:cxn ang="0">
                  <a:pos x="27" y="69"/>
                </a:cxn>
                <a:cxn ang="0">
                  <a:pos x="33" y="58"/>
                </a:cxn>
                <a:cxn ang="0">
                  <a:pos x="33" y="58"/>
                </a:cxn>
                <a:cxn ang="0">
                  <a:pos x="43" y="36"/>
                </a:cxn>
                <a:cxn ang="0">
                  <a:pos x="46" y="26"/>
                </a:cxn>
                <a:cxn ang="0">
                  <a:pos x="49" y="14"/>
                </a:cxn>
                <a:cxn ang="0">
                  <a:pos x="49" y="14"/>
                </a:cxn>
                <a:cxn ang="0">
                  <a:pos x="50" y="13"/>
                </a:cxn>
                <a:cxn ang="0">
                  <a:pos x="51" y="11"/>
                </a:cxn>
                <a:cxn ang="0">
                  <a:pos x="51" y="5"/>
                </a:cxn>
              </a:cxnLst>
              <a:rect l="0" t="0" r="r" b="b"/>
              <a:pathLst>
                <a:path w="51" h="129">
                  <a:moveTo>
                    <a:pt x="51" y="5"/>
                  </a:moveTo>
                  <a:lnTo>
                    <a:pt x="51" y="5"/>
                  </a:lnTo>
                  <a:lnTo>
                    <a:pt x="50" y="3"/>
                  </a:lnTo>
                  <a:lnTo>
                    <a:pt x="49" y="1"/>
                  </a:lnTo>
                  <a:lnTo>
                    <a:pt x="48" y="1"/>
                  </a:lnTo>
                  <a:lnTo>
                    <a:pt x="46" y="0"/>
                  </a:lnTo>
                  <a:lnTo>
                    <a:pt x="44" y="1"/>
                  </a:lnTo>
                  <a:lnTo>
                    <a:pt x="43" y="1"/>
                  </a:lnTo>
                  <a:lnTo>
                    <a:pt x="42" y="3"/>
                  </a:lnTo>
                  <a:lnTo>
                    <a:pt x="41" y="5"/>
                  </a:lnTo>
                  <a:lnTo>
                    <a:pt x="41" y="5"/>
                  </a:lnTo>
                  <a:lnTo>
                    <a:pt x="40" y="14"/>
                  </a:lnTo>
                  <a:lnTo>
                    <a:pt x="37" y="25"/>
                  </a:lnTo>
                  <a:lnTo>
                    <a:pt x="34" y="35"/>
                  </a:lnTo>
                  <a:lnTo>
                    <a:pt x="30" y="44"/>
                  </a:lnTo>
                  <a:lnTo>
                    <a:pt x="21" y="64"/>
                  </a:lnTo>
                  <a:lnTo>
                    <a:pt x="13" y="82"/>
                  </a:lnTo>
                  <a:lnTo>
                    <a:pt x="13" y="82"/>
                  </a:lnTo>
                  <a:lnTo>
                    <a:pt x="9" y="92"/>
                  </a:lnTo>
                  <a:lnTo>
                    <a:pt x="3" y="105"/>
                  </a:lnTo>
                  <a:lnTo>
                    <a:pt x="1" y="112"/>
                  </a:lnTo>
                  <a:lnTo>
                    <a:pt x="0" y="119"/>
                  </a:lnTo>
                  <a:lnTo>
                    <a:pt x="1" y="124"/>
                  </a:lnTo>
                  <a:lnTo>
                    <a:pt x="2" y="126"/>
                  </a:lnTo>
                  <a:lnTo>
                    <a:pt x="4" y="128"/>
                  </a:lnTo>
                  <a:lnTo>
                    <a:pt x="4" y="128"/>
                  </a:lnTo>
                  <a:lnTo>
                    <a:pt x="6" y="129"/>
                  </a:lnTo>
                  <a:lnTo>
                    <a:pt x="9" y="129"/>
                  </a:lnTo>
                  <a:lnTo>
                    <a:pt x="12" y="128"/>
                  </a:lnTo>
                  <a:lnTo>
                    <a:pt x="13" y="126"/>
                  </a:lnTo>
                  <a:lnTo>
                    <a:pt x="13" y="125"/>
                  </a:lnTo>
                  <a:lnTo>
                    <a:pt x="13" y="123"/>
                  </a:lnTo>
                  <a:lnTo>
                    <a:pt x="11" y="122"/>
                  </a:lnTo>
                  <a:lnTo>
                    <a:pt x="11" y="122"/>
                  </a:lnTo>
                  <a:lnTo>
                    <a:pt x="11" y="120"/>
                  </a:lnTo>
                  <a:lnTo>
                    <a:pt x="10" y="117"/>
                  </a:lnTo>
                  <a:lnTo>
                    <a:pt x="11" y="109"/>
                  </a:lnTo>
                  <a:lnTo>
                    <a:pt x="14" y="100"/>
                  </a:lnTo>
                  <a:lnTo>
                    <a:pt x="19" y="90"/>
                  </a:lnTo>
                  <a:lnTo>
                    <a:pt x="27" y="69"/>
                  </a:lnTo>
                  <a:lnTo>
                    <a:pt x="33" y="58"/>
                  </a:lnTo>
                  <a:lnTo>
                    <a:pt x="33" y="58"/>
                  </a:lnTo>
                  <a:lnTo>
                    <a:pt x="43" y="36"/>
                  </a:lnTo>
                  <a:lnTo>
                    <a:pt x="46" y="26"/>
                  </a:lnTo>
                  <a:lnTo>
                    <a:pt x="49" y="14"/>
                  </a:lnTo>
                  <a:lnTo>
                    <a:pt x="49" y="14"/>
                  </a:lnTo>
                  <a:lnTo>
                    <a:pt x="50" y="13"/>
                  </a:lnTo>
                  <a:lnTo>
                    <a:pt x="51" y="11"/>
                  </a:lnTo>
                  <a:lnTo>
                    <a:pt x="51" y="5"/>
                  </a:lnTo>
                  <a:close/>
                </a:path>
              </a:pathLst>
            </a:custGeom>
            <a:grpFill/>
            <a:ln w="9525">
              <a:solidFill>
                <a:srgbClr val="8E5BB4"/>
              </a:solidFill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4" name="Freeform 805"/>
            <p:cNvSpPr/>
            <p:nvPr/>
          </p:nvSpPr>
          <p:spPr bwMode="auto">
            <a:xfrm>
              <a:off x="6315076" y="1671638"/>
              <a:ext cx="15875" cy="41275"/>
            </a:xfrm>
            <a:custGeom>
              <a:avLst/>
              <a:gdLst/>
              <a:ahLst/>
              <a:cxnLst>
                <a:cxn ang="0">
                  <a:pos x="20" y="3"/>
                </a:cxn>
                <a:cxn ang="0">
                  <a:pos x="20" y="3"/>
                </a:cxn>
                <a:cxn ang="0">
                  <a:pos x="7" y="38"/>
                </a:cxn>
                <a:cxn ang="0">
                  <a:pos x="2" y="56"/>
                </a:cxn>
                <a:cxn ang="0">
                  <a:pos x="1" y="65"/>
                </a:cxn>
                <a:cxn ang="0">
                  <a:pos x="0" y="74"/>
                </a:cxn>
                <a:cxn ang="0">
                  <a:pos x="0" y="74"/>
                </a:cxn>
                <a:cxn ang="0">
                  <a:pos x="1" y="76"/>
                </a:cxn>
                <a:cxn ang="0">
                  <a:pos x="2" y="77"/>
                </a:cxn>
                <a:cxn ang="0">
                  <a:pos x="3" y="78"/>
                </a:cxn>
                <a:cxn ang="0">
                  <a:pos x="5" y="78"/>
                </a:cxn>
                <a:cxn ang="0">
                  <a:pos x="6" y="78"/>
                </a:cxn>
                <a:cxn ang="0">
                  <a:pos x="8" y="77"/>
                </a:cxn>
                <a:cxn ang="0">
                  <a:pos x="9" y="76"/>
                </a:cxn>
                <a:cxn ang="0">
                  <a:pos x="9" y="74"/>
                </a:cxn>
                <a:cxn ang="0">
                  <a:pos x="9" y="74"/>
                </a:cxn>
                <a:cxn ang="0">
                  <a:pos x="10" y="65"/>
                </a:cxn>
                <a:cxn ang="0">
                  <a:pos x="11" y="57"/>
                </a:cxn>
                <a:cxn ang="0">
                  <a:pos x="16" y="39"/>
                </a:cxn>
                <a:cxn ang="0">
                  <a:pos x="29" y="6"/>
                </a:cxn>
                <a:cxn ang="0">
                  <a:pos x="29" y="6"/>
                </a:cxn>
                <a:cxn ang="0">
                  <a:pos x="29" y="4"/>
                </a:cxn>
                <a:cxn ang="0">
                  <a:pos x="28" y="2"/>
                </a:cxn>
                <a:cxn ang="0">
                  <a:pos x="27" y="1"/>
                </a:cxn>
                <a:cxn ang="0">
                  <a:pos x="26" y="0"/>
                </a:cxn>
                <a:cxn ang="0">
                  <a:pos x="24" y="0"/>
                </a:cxn>
                <a:cxn ang="0">
                  <a:pos x="22" y="1"/>
                </a:cxn>
                <a:cxn ang="0">
                  <a:pos x="21" y="2"/>
                </a:cxn>
                <a:cxn ang="0">
                  <a:pos x="20" y="3"/>
                </a:cxn>
                <a:cxn ang="0">
                  <a:pos x="20" y="3"/>
                </a:cxn>
              </a:cxnLst>
              <a:rect l="0" t="0" r="r" b="b"/>
              <a:pathLst>
                <a:path w="29" h="78">
                  <a:moveTo>
                    <a:pt x="20" y="3"/>
                  </a:moveTo>
                  <a:lnTo>
                    <a:pt x="20" y="3"/>
                  </a:lnTo>
                  <a:lnTo>
                    <a:pt x="7" y="38"/>
                  </a:lnTo>
                  <a:lnTo>
                    <a:pt x="2" y="56"/>
                  </a:lnTo>
                  <a:lnTo>
                    <a:pt x="1" y="65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1" y="76"/>
                  </a:lnTo>
                  <a:lnTo>
                    <a:pt x="2" y="77"/>
                  </a:lnTo>
                  <a:lnTo>
                    <a:pt x="3" y="78"/>
                  </a:lnTo>
                  <a:lnTo>
                    <a:pt x="5" y="78"/>
                  </a:lnTo>
                  <a:lnTo>
                    <a:pt x="6" y="78"/>
                  </a:lnTo>
                  <a:lnTo>
                    <a:pt x="8" y="77"/>
                  </a:lnTo>
                  <a:lnTo>
                    <a:pt x="9" y="76"/>
                  </a:lnTo>
                  <a:lnTo>
                    <a:pt x="9" y="74"/>
                  </a:lnTo>
                  <a:lnTo>
                    <a:pt x="9" y="74"/>
                  </a:lnTo>
                  <a:lnTo>
                    <a:pt x="10" y="65"/>
                  </a:lnTo>
                  <a:lnTo>
                    <a:pt x="11" y="57"/>
                  </a:lnTo>
                  <a:lnTo>
                    <a:pt x="16" y="39"/>
                  </a:lnTo>
                  <a:lnTo>
                    <a:pt x="29" y="6"/>
                  </a:lnTo>
                  <a:lnTo>
                    <a:pt x="29" y="6"/>
                  </a:lnTo>
                  <a:lnTo>
                    <a:pt x="29" y="4"/>
                  </a:lnTo>
                  <a:lnTo>
                    <a:pt x="28" y="2"/>
                  </a:lnTo>
                  <a:lnTo>
                    <a:pt x="27" y="1"/>
                  </a:lnTo>
                  <a:lnTo>
                    <a:pt x="26" y="0"/>
                  </a:lnTo>
                  <a:lnTo>
                    <a:pt x="24" y="0"/>
                  </a:lnTo>
                  <a:lnTo>
                    <a:pt x="22" y="1"/>
                  </a:lnTo>
                  <a:lnTo>
                    <a:pt x="21" y="2"/>
                  </a:lnTo>
                  <a:lnTo>
                    <a:pt x="20" y="3"/>
                  </a:lnTo>
                  <a:lnTo>
                    <a:pt x="20" y="3"/>
                  </a:lnTo>
                  <a:close/>
                </a:path>
              </a:pathLst>
            </a:custGeom>
            <a:grpFill/>
            <a:ln w="9525">
              <a:solidFill>
                <a:srgbClr val="8E5BB4"/>
              </a:solidFill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5" name="Freeform 806"/>
            <p:cNvSpPr/>
            <p:nvPr/>
          </p:nvSpPr>
          <p:spPr bwMode="auto">
            <a:xfrm>
              <a:off x="6359526" y="1677988"/>
              <a:ext cx="20638" cy="69850"/>
            </a:xfrm>
            <a:custGeom>
              <a:avLst/>
              <a:gdLst/>
              <a:ahLst/>
              <a:cxnLst>
                <a:cxn ang="0">
                  <a:pos x="32" y="4"/>
                </a:cxn>
                <a:cxn ang="0">
                  <a:pos x="32" y="4"/>
                </a:cxn>
                <a:cxn ang="0">
                  <a:pos x="20" y="33"/>
                </a:cxn>
                <a:cxn ang="0">
                  <a:pos x="11" y="63"/>
                </a:cxn>
                <a:cxn ang="0">
                  <a:pos x="6" y="79"/>
                </a:cxn>
                <a:cxn ang="0">
                  <a:pos x="3" y="94"/>
                </a:cxn>
                <a:cxn ang="0">
                  <a:pos x="1" y="110"/>
                </a:cxn>
                <a:cxn ang="0">
                  <a:pos x="0" y="125"/>
                </a:cxn>
                <a:cxn ang="0">
                  <a:pos x="0" y="125"/>
                </a:cxn>
                <a:cxn ang="0">
                  <a:pos x="0" y="127"/>
                </a:cxn>
                <a:cxn ang="0">
                  <a:pos x="1" y="128"/>
                </a:cxn>
                <a:cxn ang="0">
                  <a:pos x="3" y="129"/>
                </a:cxn>
                <a:cxn ang="0">
                  <a:pos x="4" y="130"/>
                </a:cxn>
                <a:cxn ang="0">
                  <a:pos x="6" y="129"/>
                </a:cxn>
                <a:cxn ang="0">
                  <a:pos x="7" y="128"/>
                </a:cxn>
                <a:cxn ang="0">
                  <a:pos x="9" y="127"/>
                </a:cxn>
                <a:cxn ang="0">
                  <a:pos x="9" y="125"/>
                </a:cxn>
                <a:cxn ang="0">
                  <a:pos x="9" y="125"/>
                </a:cxn>
                <a:cxn ang="0">
                  <a:pos x="10" y="110"/>
                </a:cxn>
                <a:cxn ang="0">
                  <a:pos x="12" y="94"/>
                </a:cxn>
                <a:cxn ang="0">
                  <a:pos x="16" y="80"/>
                </a:cxn>
                <a:cxn ang="0">
                  <a:pos x="20" y="64"/>
                </a:cxn>
                <a:cxn ang="0">
                  <a:pos x="30" y="35"/>
                </a:cxn>
                <a:cxn ang="0">
                  <a:pos x="40" y="6"/>
                </a:cxn>
                <a:cxn ang="0">
                  <a:pos x="40" y="6"/>
                </a:cxn>
                <a:cxn ang="0">
                  <a:pos x="41" y="4"/>
                </a:cxn>
                <a:cxn ang="0">
                  <a:pos x="40" y="2"/>
                </a:cxn>
                <a:cxn ang="0">
                  <a:pos x="39" y="1"/>
                </a:cxn>
                <a:cxn ang="0">
                  <a:pos x="37" y="1"/>
                </a:cxn>
                <a:cxn ang="0">
                  <a:pos x="36" y="0"/>
                </a:cxn>
                <a:cxn ang="0">
                  <a:pos x="34" y="1"/>
                </a:cxn>
                <a:cxn ang="0">
                  <a:pos x="33" y="2"/>
                </a:cxn>
                <a:cxn ang="0">
                  <a:pos x="32" y="4"/>
                </a:cxn>
                <a:cxn ang="0">
                  <a:pos x="32" y="4"/>
                </a:cxn>
              </a:cxnLst>
              <a:rect l="0" t="0" r="r" b="b"/>
              <a:pathLst>
                <a:path w="41" h="130">
                  <a:moveTo>
                    <a:pt x="32" y="4"/>
                  </a:moveTo>
                  <a:lnTo>
                    <a:pt x="32" y="4"/>
                  </a:lnTo>
                  <a:lnTo>
                    <a:pt x="20" y="33"/>
                  </a:lnTo>
                  <a:lnTo>
                    <a:pt x="11" y="63"/>
                  </a:lnTo>
                  <a:lnTo>
                    <a:pt x="6" y="79"/>
                  </a:lnTo>
                  <a:lnTo>
                    <a:pt x="3" y="94"/>
                  </a:lnTo>
                  <a:lnTo>
                    <a:pt x="1" y="110"/>
                  </a:lnTo>
                  <a:lnTo>
                    <a:pt x="0" y="125"/>
                  </a:lnTo>
                  <a:lnTo>
                    <a:pt x="0" y="125"/>
                  </a:lnTo>
                  <a:lnTo>
                    <a:pt x="0" y="127"/>
                  </a:lnTo>
                  <a:lnTo>
                    <a:pt x="1" y="128"/>
                  </a:lnTo>
                  <a:lnTo>
                    <a:pt x="3" y="129"/>
                  </a:lnTo>
                  <a:lnTo>
                    <a:pt x="4" y="130"/>
                  </a:lnTo>
                  <a:lnTo>
                    <a:pt x="6" y="129"/>
                  </a:lnTo>
                  <a:lnTo>
                    <a:pt x="7" y="128"/>
                  </a:lnTo>
                  <a:lnTo>
                    <a:pt x="9" y="127"/>
                  </a:lnTo>
                  <a:lnTo>
                    <a:pt x="9" y="125"/>
                  </a:lnTo>
                  <a:lnTo>
                    <a:pt x="9" y="125"/>
                  </a:lnTo>
                  <a:lnTo>
                    <a:pt x="10" y="110"/>
                  </a:lnTo>
                  <a:lnTo>
                    <a:pt x="12" y="94"/>
                  </a:lnTo>
                  <a:lnTo>
                    <a:pt x="16" y="80"/>
                  </a:lnTo>
                  <a:lnTo>
                    <a:pt x="20" y="64"/>
                  </a:lnTo>
                  <a:lnTo>
                    <a:pt x="30" y="35"/>
                  </a:lnTo>
                  <a:lnTo>
                    <a:pt x="40" y="6"/>
                  </a:lnTo>
                  <a:lnTo>
                    <a:pt x="40" y="6"/>
                  </a:lnTo>
                  <a:lnTo>
                    <a:pt x="41" y="4"/>
                  </a:lnTo>
                  <a:lnTo>
                    <a:pt x="40" y="2"/>
                  </a:lnTo>
                  <a:lnTo>
                    <a:pt x="39" y="1"/>
                  </a:lnTo>
                  <a:lnTo>
                    <a:pt x="37" y="1"/>
                  </a:lnTo>
                  <a:lnTo>
                    <a:pt x="36" y="0"/>
                  </a:lnTo>
                  <a:lnTo>
                    <a:pt x="34" y="1"/>
                  </a:lnTo>
                  <a:lnTo>
                    <a:pt x="33" y="2"/>
                  </a:lnTo>
                  <a:lnTo>
                    <a:pt x="32" y="4"/>
                  </a:lnTo>
                  <a:lnTo>
                    <a:pt x="32" y="4"/>
                  </a:lnTo>
                  <a:close/>
                </a:path>
              </a:pathLst>
            </a:custGeom>
            <a:grpFill/>
            <a:ln w="9525">
              <a:solidFill>
                <a:srgbClr val="8E5BB4"/>
              </a:solidFill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6" name="Freeform 807"/>
            <p:cNvSpPr/>
            <p:nvPr/>
          </p:nvSpPr>
          <p:spPr bwMode="auto">
            <a:xfrm>
              <a:off x="6392863" y="1708150"/>
              <a:ext cx="20638" cy="55563"/>
            </a:xfrm>
            <a:custGeom>
              <a:avLst/>
              <a:gdLst/>
              <a:ahLst/>
              <a:cxnLst>
                <a:cxn ang="0">
                  <a:pos x="32" y="4"/>
                </a:cxn>
                <a:cxn ang="0">
                  <a:pos x="32" y="4"/>
                </a:cxn>
                <a:cxn ang="0">
                  <a:pos x="27" y="17"/>
                </a:cxn>
                <a:cxn ang="0">
                  <a:pos x="23" y="28"/>
                </a:cxn>
                <a:cxn ang="0">
                  <a:pos x="13" y="51"/>
                </a:cxn>
                <a:cxn ang="0">
                  <a:pos x="8" y="63"/>
                </a:cxn>
                <a:cxn ang="0">
                  <a:pos x="4" y="74"/>
                </a:cxn>
                <a:cxn ang="0">
                  <a:pos x="1" y="87"/>
                </a:cxn>
                <a:cxn ang="0">
                  <a:pos x="0" y="100"/>
                </a:cxn>
                <a:cxn ang="0">
                  <a:pos x="0" y="100"/>
                </a:cxn>
                <a:cxn ang="0">
                  <a:pos x="0" y="102"/>
                </a:cxn>
                <a:cxn ang="0">
                  <a:pos x="1" y="103"/>
                </a:cxn>
                <a:cxn ang="0">
                  <a:pos x="3" y="104"/>
                </a:cxn>
                <a:cxn ang="0">
                  <a:pos x="4" y="104"/>
                </a:cxn>
                <a:cxn ang="0">
                  <a:pos x="6" y="104"/>
                </a:cxn>
                <a:cxn ang="0">
                  <a:pos x="8" y="103"/>
                </a:cxn>
                <a:cxn ang="0">
                  <a:pos x="9" y="102"/>
                </a:cxn>
                <a:cxn ang="0">
                  <a:pos x="9" y="100"/>
                </a:cxn>
                <a:cxn ang="0">
                  <a:pos x="9" y="100"/>
                </a:cxn>
                <a:cxn ang="0">
                  <a:pos x="10" y="87"/>
                </a:cxn>
                <a:cxn ang="0">
                  <a:pos x="13" y="75"/>
                </a:cxn>
                <a:cxn ang="0">
                  <a:pos x="17" y="64"/>
                </a:cxn>
                <a:cxn ang="0">
                  <a:pos x="22" y="53"/>
                </a:cxn>
                <a:cxn ang="0">
                  <a:pos x="33" y="30"/>
                </a:cxn>
                <a:cxn ang="0">
                  <a:pos x="37" y="19"/>
                </a:cxn>
                <a:cxn ang="0">
                  <a:pos x="41" y="6"/>
                </a:cxn>
                <a:cxn ang="0">
                  <a:pos x="41" y="6"/>
                </a:cxn>
                <a:cxn ang="0">
                  <a:pos x="41" y="4"/>
                </a:cxn>
                <a:cxn ang="0">
                  <a:pos x="40" y="2"/>
                </a:cxn>
                <a:cxn ang="0">
                  <a:pos x="39" y="1"/>
                </a:cxn>
                <a:cxn ang="0">
                  <a:pos x="37" y="1"/>
                </a:cxn>
                <a:cxn ang="0">
                  <a:pos x="35" y="0"/>
                </a:cxn>
                <a:cxn ang="0">
                  <a:pos x="34" y="1"/>
                </a:cxn>
                <a:cxn ang="0">
                  <a:pos x="33" y="2"/>
                </a:cxn>
                <a:cxn ang="0">
                  <a:pos x="32" y="4"/>
                </a:cxn>
                <a:cxn ang="0">
                  <a:pos x="32" y="4"/>
                </a:cxn>
              </a:cxnLst>
              <a:rect l="0" t="0" r="r" b="b"/>
              <a:pathLst>
                <a:path w="41" h="104">
                  <a:moveTo>
                    <a:pt x="32" y="4"/>
                  </a:moveTo>
                  <a:lnTo>
                    <a:pt x="32" y="4"/>
                  </a:lnTo>
                  <a:lnTo>
                    <a:pt x="27" y="17"/>
                  </a:lnTo>
                  <a:lnTo>
                    <a:pt x="23" y="28"/>
                  </a:lnTo>
                  <a:lnTo>
                    <a:pt x="13" y="51"/>
                  </a:lnTo>
                  <a:lnTo>
                    <a:pt x="8" y="63"/>
                  </a:lnTo>
                  <a:lnTo>
                    <a:pt x="4" y="74"/>
                  </a:lnTo>
                  <a:lnTo>
                    <a:pt x="1" y="87"/>
                  </a:lnTo>
                  <a:lnTo>
                    <a:pt x="0" y="100"/>
                  </a:lnTo>
                  <a:lnTo>
                    <a:pt x="0" y="100"/>
                  </a:lnTo>
                  <a:lnTo>
                    <a:pt x="0" y="102"/>
                  </a:lnTo>
                  <a:lnTo>
                    <a:pt x="1" y="103"/>
                  </a:lnTo>
                  <a:lnTo>
                    <a:pt x="3" y="104"/>
                  </a:lnTo>
                  <a:lnTo>
                    <a:pt x="4" y="104"/>
                  </a:lnTo>
                  <a:lnTo>
                    <a:pt x="6" y="104"/>
                  </a:lnTo>
                  <a:lnTo>
                    <a:pt x="8" y="103"/>
                  </a:lnTo>
                  <a:lnTo>
                    <a:pt x="9" y="102"/>
                  </a:lnTo>
                  <a:lnTo>
                    <a:pt x="9" y="100"/>
                  </a:lnTo>
                  <a:lnTo>
                    <a:pt x="9" y="100"/>
                  </a:lnTo>
                  <a:lnTo>
                    <a:pt x="10" y="87"/>
                  </a:lnTo>
                  <a:lnTo>
                    <a:pt x="13" y="75"/>
                  </a:lnTo>
                  <a:lnTo>
                    <a:pt x="17" y="64"/>
                  </a:lnTo>
                  <a:lnTo>
                    <a:pt x="22" y="53"/>
                  </a:lnTo>
                  <a:lnTo>
                    <a:pt x="33" y="30"/>
                  </a:lnTo>
                  <a:lnTo>
                    <a:pt x="37" y="19"/>
                  </a:lnTo>
                  <a:lnTo>
                    <a:pt x="41" y="6"/>
                  </a:lnTo>
                  <a:lnTo>
                    <a:pt x="41" y="6"/>
                  </a:lnTo>
                  <a:lnTo>
                    <a:pt x="41" y="4"/>
                  </a:lnTo>
                  <a:lnTo>
                    <a:pt x="40" y="2"/>
                  </a:lnTo>
                  <a:lnTo>
                    <a:pt x="39" y="1"/>
                  </a:lnTo>
                  <a:lnTo>
                    <a:pt x="37" y="1"/>
                  </a:lnTo>
                  <a:lnTo>
                    <a:pt x="35" y="0"/>
                  </a:lnTo>
                  <a:lnTo>
                    <a:pt x="34" y="1"/>
                  </a:lnTo>
                  <a:lnTo>
                    <a:pt x="33" y="2"/>
                  </a:lnTo>
                  <a:lnTo>
                    <a:pt x="32" y="4"/>
                  </a:lnTo>
                  <a:lnTo>
                    <a:pt x="32" y="4"/>
                  </a:lnTo>
                  <a:close/>
                </a:path>
              </a:pathLst>
            </a:custGeom>
            <a:grpFill/>
            <a:ln w="9525">
              <a:solidFill>
                <a:srgbClr val="8E5BB4"/>
              </a:solidFill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7" name="Freeform 809"/>
            <p:cNvSpPr/>
            <p:nvPr/>
          </p:nvSpPr>
          <p:spPr bwMode="auto">
            <a:xfrm>
              <a:off x="6438900" y="1719263"/>
              <a:ext cx="31750" cy="65088"/>
            </a:xfrm>
            <a:custGeom>
              <a:avLst/>
              <a:gdLst/>
              <a:ahLst/>
              <a:cxnLst>
                <a:cxn ang="0">
                  <a:pos x="51" y="2"/>
                </a:cxn>
                <a:cxn ang="0">
                  <a:pos x="51" y="2"/>
                </a:cxn>
                <a:cxn ang="0">
                  <a:pos x="37" y="25"/>
                </a:cxn>
                <a:cxn ang="0">
                  <a:pos x="25" y="44"/>
                </a:cxn>
                <a:cxn ang="0">
                  <a:pos x="14" y="64"/>
                </a:cxn>
                <a:cxn ang="0">
                  <a:pos x="6" y="83"/>
                </a:cxn>
                <a:cxn ang="0">
                  <a:pos x="2" y="93"/>
                </a:cxn>
                <a:cxn ang="0">
                  <a:pos x="0" y="101"/>
                </a:cxn>
                <a:cxn ang="0">
                  <a:pos x="0" y="108"/>
                </a:cxn>
                <a:cxn ang="0">
                  <a:pos x="1" y="114"/>
                </a:cxn>
                <a:cxn ang="0">
                  <a:pos x="2" y="116"/>
                </a:cxn>
                <a:cxn ang="0">
                  <a:pos x="5" y="119"/>
                </a:cxn>
                <a:cxn ang="0">
                  <a:pos x="7" y="120"/>
                </a:cxn>
                <a:cxn ang="0">
                  <a:pos x="10" y="123"/>
                </a:cxn>
                <a:cxn ang="0">
                  <a:pos x="10" y="123"/>
                </a:cxn>
                <a:cxn ang="0">
                  <a:pos x="12" y="123"/>
                </a:cxn>
                <a:cxn ang="0">
                  <a:pos x="14" y="123"/>
                </a:cxn>
                <a:cxn ang="0">
                  <a:pos x="15" y="120"/>
                </a:cxn>
                <a:cxn ang="0">
                  <a:pos x="16" y="119"/>
                </a:cxn>
                <a:cxn ang="0">
                  <a:pos x="15" y="115"/>
                </a:cxn>
                <a:cxn ang="0">
                  <a:pos x="14" y="114"/>
                </a:cxn>
                <a:cxn ang="0">
                  <a:pos x="13" y="113"/>
                </a:cxn>
                <a:cxn ang="0">
                  <a:pos x="13" y="113"/>
                </a:cxn>
                <a:cxn ang="0">
                  <a:pos x="11" y="112"/>
                </a:cxn>
                <a:cxn ang="0">
                  <a:pos x="10" y="111"/>
                </a:cxn>
                <a:cxn ang="0">
                  <a:pos x="10" y="107"/>
                </a:cxn>
                <a:cxn ang="0">
                  <a:pos x="10" y="102"/>
                </a:cxn>
                <a:cxn ang="0">
                  <a:pos x="12" y="96"/>
                </a:cxn>
                <a:cxn ang="0">
                  <a:pos x="18" y="80"/>
                </a:cxn>
                <a:cxn ang="0">
                  <a:pos x="27" y="62"/>
                </a:cxn>
                <a:cxn ang="0">
                  <a:pos x="47" y="27"/>
                </a:cxn>
                <a:cxn ang="0">
                  <a:pos x="59" y="7"/>
                </a:cxn>
                <a:cxn ang="0">
                  <a:pos x="59" y="7"/>
                </a:cxn>
                <a:cxn ang="0">
                  <a:pos x="60" y="5"/>
                </a:cxn>
                <a:cxn ang="0">
                  <a:pos x="59" y="3"/>
                </a:cxn>
                <a:cxn ang="0">
                  <a:pos x="59" y="1"/>
                </a:cxn>
                <a:cxn ang="0">
                  <a:pos x="57" y="0"/>
                </a:cxn>
                <a:cxn ang="0">
                  <a:pos x="56" y="0"/>
                </a:cxn>
                <a:cxn ang="0">
                  <a:pos x="54" y="0"/>
                </a:cxn>
                <a:cxn ang="0">
                  <a:pos x="52" y="0"/>
                </a:cxn>
                <a:cxn ang="0">
                  <a:pos x="51" y="2"/>
                </a:cxn>
                <a:cxn ang="0">
                  <a:pos x="51" y="2"/>
                </a:cxn>
              </a:cxnLst>
              <a:rect l="0" t="0" r="r" b="b"/>
              <a:pathLst>
                <a:path w="60" h="123">
                  <a:moveTo>
                    <a:pt x="51" y="2"/>
                  </a:moveTo>
                  <a:lnTo>
                    <a:pt x="51" y="2"/>
                  </a:lnTo>
                  <a:lnTo>
                    <a:pt x="37" y="25"/>
                  </a:lnTo>
                  <a:lnTo>
                    <a:pt x="25" y="44"/>
                  </a:lnTo>
                  <a:lnTo>
                    <a:pt x="14" y="64"/>
                  </a:lnTo>
                  <a:lnTo>
                    <a:pt x="6" y="83"/>
                  </a:lnTo>
                  <a:lnTo>
                    <a:pt x="2" y="93"/>
                  </a:lnTo>
                  <a:lnTo>
                    <a:pt x="0" y="101"/>
                  </a:lnTo>
                  <a:lnTo>
                    <a:pt x="0" y="108"/>
                  </a:lnTo>
                  <a:lnTo>
                    <a:pt x="1" y="114"/>
                  </a:lnTo>
                  <a:lnTo>
                    <a:pt x="2" y="116"/>
                  </a:lnTo>
                  <a:lnTo>
                    <a:pt x="5" y="119"/>
                  </a:lnTo>
                  <a:lnTo>
                    <a:pt x="7" y="120"/>
                  </a:lnTo>
                  <a:lnTo>
                    <a:pt x="10" y="123"/>
                  </a:lnTo>
                  <a:lnTo>
                    <a:pt x="10" y="123"/>
                  </a:lnTo>
                  <a:lnTo>
                    <a:pt x="12" y="123"/>
                  </a:lnTo>
                  <a:lnTo>
                    <a:pt x="14" y="123"/>
                  </a:lnTo>
                  <a:lnTo>
                    <a:pt x="15" y="120"/>
                  </a:lnTo>
                  <a:lnTo>
                    <a:pt x="16" y="119"/>
                  </a:lnTo>
                  <a:lnTo>
                    <a:pt x="15" y="115"/>
                  </a:lnTo>
                  <a:lnTo>
                    <a:pt x="14" y="114"/>
                  </a:lnTo>
                  <a:lnTo>
                    <a:pt x="13" y="113"/>
                  </a:lnTo>
                  <a:lnTo>
                    <a:pt x="13" y="113"/>
                  </a:lnTo>
                  <a:lnTo>
                    <a:pt x="11" y="112"/>
                  </a:lnTo>
                  <a:lnTo>
                    <a:pt x="10" y="111"/>
                  </a:lnTo>
                  <a:lnTo>
                    <a:pt x="10" y="107"/>
                  </a:lnTo>
                  <a:lnTo>
                    <a:pt x="10" y="102"/>
                  </a:lnTo>
                  <a:lnTo>
                    <a:pt x="12" y="96"/>
                  </a:lnTo>
                  <a:lnTo>
                    <a:pt x="18" y="80"/>
                  </a:lnTo>
                  <a:lnTo>
                    <a:pt x="27" y="62"/>
                  </a:lnTo>
                  <a:lnTo>
                    <a:pt x="47" y="27"/>
                  </a:lnTo>
                  <a:lnTo>
                    <a:pt x="59" y="7"/>
                  </a:lnTo>
                  <a:lnTo>
                    <a:pt x="59" y="7"/>
                  </a:lnTo>
                  <a:lnTo>
                    <a:pt x="60" y="5"/>
                  </a:lnTo>
                  <a:lnTo>
                    <a:pt x="59" y="3"/>
                  </a:lnTo>
                  <a:lnTo>
                    <a:pt x="59" y="1"/>
                  </a:lnTo>
                  <a:lnTo>
                    <a:pt x="57" y="0"/>
                  </a:lnTo>
                  <a:lnTo>
                    <a:pt x="56" y="0"/>
                  </a:lnTo>
                  <a:lnTo>
                    <a:pt x="54" y="0"/>
                  </a:lnTo>
                  <a:lnTo>
                    <a:pt x="52" y="0"/>
                  </a:lnTo>
                  <a:lnTo>
                    <a:pt x="51" y="2"/>
                  </a:lnTo>
                  <a:lnTo>
                    <a:pt x="51" y="2"/>
                  </a:lnTo>
                  <a:close/>
                </a:path>
              </a:pathLst>
            </a:custGeom>
            <a:grpFill/>
            <a:ln w="9525">
              <a:solidFill>
                <a:srgbClr val="8E5BB4"/>
              </a:solidFill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8" name="Freeform 810"/>
            <p:cNvSpPr/>
            <p:nvPr/>
          </p:nvSpPr>
          <p:spPr bwMode="auto">
            <a:xfrm>
              <a:off x="6478588" y="1731963"/>
              <a:ext cx="28575" cy="65088"/>
            </a:xfrm>
            <a:custGeom>
              <a:avLst/>
              <a:gdLst/>
              <a:ahLst/>
              <a:cxnLst>
                <a:cxn ang="0">
                  <a:pos x="45" y="1"/>
                </a:cxn>
                <a:cxn ang="0">
                  <a:pos x="45" y="1"/>
                </a:cxn>
                <a:cxn ang="0">
                  <a:pos x="40" y="8"/>
                </a:cxn>
                <a:cxn ang="0">
                  <a:pos x="34" y="14"/>
                </a:cxn>
                <a:cxn ang="0">
                  <a:pos x="25" y="26"/>
                </a:cxn>
                <a:cxn ang="0">
                  <a:pos x="16" y="41"/>
                </a:cxn>
                <a:cxn ang="0">
                  <a:pos x="10" y="55"/>
                </a:cxn>
                <a:cxn ang="0">
                  <a:pos x="6" y="71"/>
                </a:cxn>
                <a:cxn ang="0">
                  <a:pos x="3" y="87"/>
                </a:cxn>
                <a:cxn ang="0">
                  <a:pos x="1" y="103"/>
                </a:cxn>
                <a:cxn ang="0">
                  <a:pos x="0" y="119"/>
                </a:cxn>
                <a:cxn ang="0">
                  <a:pos x="0" y="119"/>
                </a:cxn>
                <a:cxn ang="0">
                  <a:pos x="0" y="121"/>
                </a:cxn>
                <a:cxn ang="0">
                  <a:pos x="1" y="122"/>
                </a:cxn>
                <a:cxn ang="0">
                  <a:pos x="3" y="123"/>
                </a:cxn>
                <a:cxn ang="0">
                  <a:pos x="5" y="123"/>
                </a:cxn>
                <a:cxn ang="0">
                  <a:pos x="6" y="123"/>
                </a:cxn>
                <a:cxn ang="0">
                  <a:pos x="8" y="122"/>
                </a:cxn>
                <a:cxn ang="0">
                  <a:pos x="9" y="121"/>
                </a:cxn>
                <a:cxn ang="0">
                  <a:pos x="9" y="119"/>
                </a:cxn>
                <a:cxn ang="0">
                  <a:pos x="9" y="119"/>
                </a:cxn>
                <a:cxn ang="0">
                  <a:pos x="10" y="104"/>
                </a:cxn>
                <a:cxn ang="0">
                  <a:pos x="12" y="88"/>
                </a:cxn>
                <a:cxn ang="0">
                  <a:pos x="15" y="74"/>
                </a:cxn>
                <a:cxn ang="0">
                  <a:pos x="19" y="59"/>
                </a:cxn>
                <a:cxn ang="0">
                  <a:pos x="25" y="45"/>
                </a:cxn>
                <a:cxn ang="0">
                  <a:pos x="33" y="31"/>
                </a:cxn>
                <a:cxn ang="0">
                  <a:pos x="41" y="19"/>
                </a:cxn>
                <a:cxn ang="0">
                  <a:pos x="53" y="9"/>
                </a:cxn>
                <a:cxn ang="0">
                  <a:pos x="53" y="9"/>
                </a:cxn>
                <a:cxn ang="0">
                  <a:pos x="54" y="7"/>
                </a:cxn>
                <a:cxn ang="0">
                  <a:pos x="54" y="6"/>
                </a:cxn>
                <a:cxn ang="0">
                  <a:pos x="54" y="3"/>
                </a:cxn>
                <a:cxn ang="0">
                  <a:pos x="53" y="2"/>
                </a:cxn>
                <a:cxn ang="0">
                  <a:pos x="50" y="1"/>
                </a:cxn>
                <a:cxn ang="0">
                  <a:pos x="49" y="0"/>
                </a:cxn>
                <a:cxn ang="0">
                  <a:pos x="47" y="0"/>
                </a:cxn>
                <a:cxn ang="0">
                  <a:pos x="45" y="1"/>
                </a:cxn>
                <a:cxn ang="0">
                  <a:pos x="45" y="1"/>
                </a:cxn>
              </a:cxnLst>
              <a:rect l="0" t="0" r="r" b="b"/>
              <a:pathLst>
                <a:path w="54" h="123">
                  <a:moveTo>
                    <a:pt x="45" y="1"/>
                  </a:moveTo>
                  <a:lnTo>
                    <a:pt x="45" y="1"/>
                  </a:lnTo>
                  <a:lnTo>
                    <a:pt x="40" y="8"/>
                  </a:lnTo>
                  <a:lnTo>
                    <a:pt x="34" y="14"/>
                  </a:lnTo>
                  <a:lnTo>
                    <a:pt x="25" y="26"/>
                  </a:lnTo>
                  <a:lnTo>
                    <a:pt x="16" y="41"/>
                  </a:lnTo>
                  <a:lnTo>
                    <a:pt x="10" y="55"/>
                  </a:lnTo>
                  <a:lnTo>
                    <a:pt x="6" y="71"/>
                  </a:lnTo>
                  <a:lnTo>
                    <a:pt x="3" y="87"/>
                  </a:lnTo>
                  <a:lnTo>
                    <a:pt x="1" y="103"/>
                  </a:lnTo>
                  <a:lnTo>
                    <a:pt x="0" y="119"/>
                  </a:lnTo>
                  <a:lnTo>
                    <a:pt x="0" y="119"/>
                  </a:lnTo>
                  <a:lnTo>
                    <a:pt x="0" y="121"/>
                  </a:lnTo>
                  <a:lnTo>
                    <a:pt x="1" y="122"/>
                  </a:lnTo>
                  <a:lnTo>
                    <a:pt x="3" y="123"/>
                  </a:lnTo>
                  <a:lnTo>
                    <a:pt x="5" y="123"/>
                  </a:lnTo>
                  <a:lnTo>
                    <a:pt x="6" y="123"/>
                  </a:lnTo>
                  <a:lnTo>
                    <a:pt x="8" y="122"/>
                  </a:lnTo>
                  <a:lnTo>
                    <a:pt x="9" y="121"/>
                  </a:lnTo>
                  <a:lnTo>
                    <a:pt x="9" y="119"/>
                  </a:lnTo>
                  <a:lnTo>
                    <a:pt x="9" y="119"/>
                  </a:lnTo>
                  <a:lnTo>
                    <a:pt x="10" y="104"/>
                  </a:lnTo>
                  <a:lnTo>
                    <a:pt x="12" y="88"/>
                  </a:lnTo>
                  <a:lnTo>
                    <a:pt x="15" y="74"/>
                  </a:lnTo>
                  <a:lnTo>
                    <a:pt x="19" y="59"/>
                  </a:lnTo>
                  <a:lnTo>
                    <a:pt x="25" y="45"/>
                  </a:lnTo>
                  <a:lnTo>
                    <a:pt x="33" y="31"/>
                  </a:lnTo>
                  <a:lnTo>
                    <a:pt x="41" y="19"/>
                  </a:lnTo>
                  <a:lnTo>
                    <a:pt x="53" y="9"/>
                  </a:lnTo>
                  <a:lnTo>
                    <a:pt x="53" y="9"/>
                  </a:lnTo>
                  <a:lnTo>
                    <a:pt x="54" y="7"/>
                  </a:lnTo>
                  <a:lnTo>
                    <a:pt x="54" y="6"/>
                  </a:lnTo>
                  <a:lnTo>
                    <a:pt x="54" y="3"/>
                  </a:lnTo>
                  <a:lnTo>
                    <a:pt x="53" y="2"/>
                  </a:lnTo>
                  <a:lnTo>
                    <a:pt x="50" y="1"/>
                  </a:lnTo>
                  <a:lnTo>
                    <a:pt x="49" y="0"/>
                  </a:lnTo>
                  <a:lnTo>
                    <a:pt x="47" y="0"/>
                  </a:lnTo>
                  <a:lnTo>
                    <a:pt x="45" y="1"/>
                  </a:lnTo>
                  <a:lnTo>
                    <a:pt x="45" y="1"/>
                  </a:lnTo>
                  <a:close/>
                </a:path>
              </a:pathLst>
            </a:custGeom>
            <a:grpFill/>
            <a:ln w="9525">
              <a:solidFill>
                <a:srgbClr val="8E5BB4"/>
              </a:solidFill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9" name="Freeform 811"/>
            <p:cNvSpPr/>
            <p:nvPr/>
          </p:nvSpPr>
          <p:spPr bwMode="auto">
            <a:xfrm>
              <a:off x="6523038" y="1739900"/>
              <a:ext cx="25400" cy="61913"/>
            </a:xfrm>
            <a:custGeom>
              <a:avLst/>
              <a:gdLst/>
              <a:ahLst/>
              <a:cxnLst>
                <a:cxn ang="0">
                  <a:pos x="39" y="3"/>
                </a:cxn>
                <a:cxn ang="0">
                  <a:pos x="39" y="3"/>
                </a:cxn>
                <a:cxn ang="0">
                  <a:pos x="27" y="29"/>
                </a:cxn>
                <a:cxn ang="0">
                  <a:pos x="17" y="56"/>
                </a:cxn>
                <a:cxn ang="0">
                  <a:pos x="8" y="82"/>
                </a:cxn>
                <a:cxn ang="0">
                  <a:pos x="4" y="96"/>
                </a:cxn>
                <a:cxn ang="0">
                  <a:pos x="0" y="110"/>
                </a:cxn>
                <a:cxn ang="0">
                  <a:pos x="0" y="110"/>
                </a:cxn>
                <a:cxn ang="0">
                  <a:pos x="0" y="112"/>
                </a:cxn>
                <a:cxn ang="0">
                  <a:pos x="1" y="113"/>
                </a:cxn>
                <a:cxn ang="0">
                  <a:pos x="4" y="116"/>
                </a:cxn>
                <a:cxn ang="0">
                  <a:pos x="6" y="117"/>
                </a:cxn>
                <a:cxn ang="0">
                  <a:pos x="8" y="116"/>
                </a:cxn>
                <a:cxn ang="0">
                  <a:pos x="9" y="114"/>
                </a:cxn>
                <a:cxn ang="0">
                  <a:pos x="10" y="112"/>
                </a:cxn>
                <a:cxn ang="0">
                  <a:pos x="10" y="112"/>
                </a:cxn>
                <a:cxn ang="0">
                  <a:pos x="13" y="99"/>
                </a:cxn>
                <a:cxn ang="0">
                  <a:pos x="16" y="85"/>
                </a:cxn>
                <a:cxn ang="0">
                  <a:pos x="25" y="58"/>
                </a:cxn>
                <a:cxn ang="0">
                  <a:pos x="37" y="32"/>
                </a:cxn>
                <a:cxn ang="0">
                  <a:pos x="47" y="5"/>
                </a:cxn>
                <a:cxn ang="0">
                  <a:pos x="47" y="5"/>
                </a:cxn>
                <a:cxn ang="0">
                  <a:pos x="48" y="3"/>
                </a:cxn>
                <a:cxn ang="0">
                  <a:pos x="47" y="2"/>
                </a:cxn>
                <a:cxn ang="0">
                  <a:pos x="46" y="1"/>
                </a:cxn>
                <a:cxn ang="0">
                  <a:pos x="45" y="0"/>
                </a:cxn>
                <a:cxn ang="0">
                  <a:pos x="41" y="0"/>
                </a:cxn>
                <a:cxn ang="0">
                  <a:pos x="40" y="1"/>
                </a:cxn>
                <a:cxn ang="0">
                  <a:pos x="39" y="3"/>
                </a:cxn>
                <a:cxn ang="0">
                  <a:pos x="39" y="3"/>
                </a:cxn>
              </a:cxnLst>
              <a:rect l="0" t="0" r="r" b="b"/>
              <a:pathLst>
                <a:path w="48" h="117">
                  <a:moveTo>
                    <a:pt x="39" y="3"/>
                  </a:moveTo>
                  <a:lnTo>
                    <a:pt x="39" y="3"/>
                  </a:lnTo>
                  <a:lnTo>
                    <a:pt x="27" y="29"/>
                  </a:lnTo>
                  <a:lnTo>
                    <a:pt x="17" y="56"/>
                  </a:lnTo>
                  <a:lnTo>
                    <a:pt x="8" y="82"/>
                  </a:lnTo>
                  <a:lnTo>
                    <a:pt x="4" y="96"/>
                  </a:lnTo>
                  <a:lnTo>
                    <a:pt x="0" y="110"/>
                  </a:lnTo>
                  <a:lnTo>
                    <a:pt x="0" y="110"/>
                  </a:lnTo>
                  <a:lnTo>
                    <a:pt x="0" y="112"/>
                  </a:lnTo>
                  <a:lnTo>
                    <a:pt x="1" y="113"/>
                  </a:lnTo>
                  <a:lnTo>
                    <a:pt x="4" y="116"/>
                  </a:lnTo>
                  <a:lnTo>
                    <a:pt x="6" y="117"/>
                  </a:lnTo>
                  <a:lnTo>
                    <a:pt x="8" y="116"/>
                  </a:lnTo>
                  <a:lnTo>
                    <a:pt x="9" y="114"/>
                  </a:lnTo>
                  <a:lnTo>
                    <a:pt x="10" y="112"/>
                  </a:lnTo>
                  <a:lnTo>
                    <a:pt x="10" y="112"/>
                  </a:lnTo>
                  <a:lnTo>
                    <a:pt x="13" y="99"/>
                  </a:lnTo>
                  <a:lnTo>
                    <a:pt x="16" y="85"/>
                  </a:lnTo>
                  <a:lnTo>
                    <a:pt x="25" y="58"/>
                  </a:lnTo>
                  <a:lnTo>
                    <a:pt x="37" y="32"/>
                  </a:lnTo>
                  <a:lnTo>
                    <a:pt x="47" y="5"/>
                  </a:lnTo>
                  <a:lnTo>
                    <a:pt x="47" y="5"/>
                  </a:lnTo>
                  <a:lnTo>
                    <a:pt x="48" y="3"/>
                  </a:lnTo>
                  <a:lnTo>
                    <a:pt x="47" y="2"/>
                  </a:lnTo>
                  <a:lnTo>
                    <a:pt x="46" y="1"/>
                  </a:lnTo>
                  <a:lnTo>
                    <a:pt x="45" y="0"/>
                  </a:lnTo>
                  <a:lnTo>
                    <a:pt x="41" y="0"/>
                  </a:lnTo>
                  <a:lnTo>
                    <a:pt x="40" y="1"/>
                  </a:lnTo>
                  <a:lnTo>
                    <a:pt x="39" y="3"/>
                  </a:lnTo>
                  <a:lnTo>
                    <a:pt x="39" y="3"/>
                  </a:lnTo>
                  <a:close/>
                </a:path>
              </a:pathLst>
            </a:custGeom>
            <a:grpFill/>
            <a:ln w="9525">
              <a:solidFill>
                <a:srgbClr val="8E5BB4"/>
              </a:solidFill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10" name="Freeform 812"/>
            <p:cNvSpPr/>
            <p:nvPr/>
          </p:nvSpPr>
          <p:spPr bwMode="auto">
            <a:xfrm>
              <a:off x="6572250" y="1743075"/>
              <a:ext cx="28575" cy="61913"/>
            </a:xfrm>
            <a:custGeom>
              <a:avLst/>
              <a:gdLst/>
              <a:ahLst/>
              <a:cxnLst>
                <a:cxn ang="0">
                  <a:pos x="45" y="2"/>
                </a:cxn>
                <a:cxn ang="0">
                  <a:pos x="45" y="2"/>
                </a:cxn>
                <a:cxn ang="0">
                  <a:pos x="37" y="14"/>
                </a:cxn>
                <a:cxn ang="0">
                  <a:pos x="28" y="27"/>
                </a:cxn>
                <a:cxn ang="0">
                  <a:pos x="22" y="40"/>
                </a:cxn>
                <a:cxn ang="0">
                  <a:pos x="16" y="54"/>
                </a:cxn>
                <a:cxn ang="0">
                  <a:pos x="11" y="67"/>
                </a:cxn>
                <a:cxn ang="0">
                  <a:pos x="7" y="82"/>
                </a:cxn>
                <a:cxn ang="0">
                  <a:pos x="3" y="96"/>
                </a:cxn>
                <a:cxn ang="0">
                  <a:pos x="0" y="111"/>
                </a:cxn>
                <a:cxn ang="0">
                  <a:pos x="0" y="111"/>
                </a:cxn>
                <a:cxn ang="0">
                  <a:pos x="0" y="114"/>
                </a:cxn>
                <a:cxn ang="0">
                  <a:pos x="3" y="116"/>
                </a:cxn>
                <a:cxn ang="0">
                  <a:pos x="6" y="117"/>
                </a:cxn>
                <a:cxn ang="0">
                  <a:pos x="8" y="115"/>
                </a:cxn>
                <a:cxn ang="0">
                  <a:pos x="14" y="108"/>
                </a:cxn>
                <a:cxn ang="0">
                  <a:pos x="14" y="108"/>
                </a:cxn>
                <a:cxn ang="0">
                  <a:pos x="16" y="106"/>
                </a:cxn>
                <a:cxn ang="0">
                  <a:pos x="15" y="104"/>
                </a:cxn>
                <a:cxn ang="0">
                  <a:pos x="14" y="102"/>
                </a:cxn>
                <a:cxn ang="0">
                  <a:pos x="12" y="101"/>
                </a:cxn>
                <a:cxn ang="0">
                  <a:pos x="12" y="101"/>
                </a:cxn>
                <a:cxn ang="0">
                  <a:pos x="18" y="75"/>
                </a:cxn>
                <a:cxn ang="0">
                  <a:pos x="22" y="63"/>
                </a:cxn>
                <a:cxn ang="0">
                  <a:pos x="27" y="52"/>
                </a:cxn>
                <a:cxn ang="0">
                  <a:pos x="33" y="39"/>
                </a:cxn>
                <a:cxn ang="0">
                  <a:pos x="39" y="28"/>
                </a:cxn>
                <a:cxn ang="0">
                  <a:pos x="45" y="18"/>
                </a:cxn>
                <a:cxn ang="0">
                  <a:pos x="53" y="6"/>
                </a:cxn>
                <a:cxn ang="0">
                  <a:pos x="53" y="6"/>
                </a:cxn>
                <a:cxn ang="0">
                  <a:pos x="54" y="5"/>
                </a:cxn>
                <a:cxn ang="0">
                  <a:pos x="54" y="3"/>
                </a:cxn>
                <a:cxn ang="0">
                  <a:pos x="53" y="2"/>
                </a:cxn>
                <a:cxn ang="0">
                  <a:pos x="52" y="1"/>
                </a:cxn>
                <a:cxn ang="0">
                  <a:pos x="48" y="0"/>
                </a:cxn>
                <a:cxn ang="0">
                  <a:pos x="46" y="0"/>
                </a:cxn>
                <a:cxn ang="0">
                  <a:pos x="45" y="2"/>
                </a:cxn>
                <a:cxn ang="0">
                  <a:pos x="45" y="2"/>
                </a:cxn>
              </a:cxnLst>
              <a:rect l="0" t="0" r="r" b="b"/>
              <a:pathLst>
                <a:path w="54" h="117">
                  <a:moveTo>
                    <a:pt x="45" y="2"/>
                  </a:moveTo>
                  <a:lnTo>
                    <a:pt x="45" y="2"/>
                  </a:lnTo>
                  <a:lnTo>
                    <a:pt x="37" y="14"/>
                  </a:lnTo>
                  <a:lnTo>
                    <a:pt x="28" y="27"/>
                  </a:lnTo>
                  <a:lnTo>
                    <a:pt x="22" y="40"/>
                  </a:lnTo>
                  <a:lnTo>
                    <a:pt x="16" y="54"/>
                  </a:lnTo>
                  <a:lnTo>
                    <a:pt x="11" y="67"/>
                  </a:lnTo>
                  <a:lnTo>
                    <a:pt x="7" y="82"/>
                  </a:lnTo>
                  <a:lnTo>
                    <a:pt x="3" y="96"/>
                  </a:lnTo>
                  <a:lnTo>
                    <a:pt x="0" y="111"/>
                  </a:lnTo>
                  <a:lnTo>
                    <a:pt x="0" y="111"/>
                  </a:lnTo>
                  <a:lnTo>
                    <a:pt x="0" y="114"/>
                  </a:lnTo>
                  <a:lnTo>
                    <a:pt x="3" y="116"/>
                  </a:lnTo>
                  <a:lnTo>
                    <a:pt x="6" y="117"/>
                  </a:lnTo>
                  <a:lnTo>
                    <a:pt x="8" y="115"/>
                  </a:lnTo>
                  <a:lnTo>
                    <a:pt x="14" y="108"/>
                  </a:lnTo>
                  <a:lnTo>
                    <a:pt x="14" y="108"/>
                  </a:lnTo>
                  <a:lnTo>
                    <a:pt x="16" y="106"/>
                  </a:lnTo>
                  <a:lnTo>
                    <a:pt x="15" y="104"/>
                  </a:lnTo>
                  <a:lnTo>
                    <a:pt x="14" y="102"/>
                  </a:lnTo>
                  <a:lnTo>
                    <a:pt x="12" y="101"/>
                  </a:lnTo>
                  <a:lnTo>
                    <a:pt x="12" y="101"/>
                  </a:lnTo>
                  <a:lnTo>
                    <a:pt x="18" y="75"/>
                  </a:lnTo>
                  <a:lnTo>
                    <a:pt x="22" y="63"/>
                  </a:lnTo>
                  <a:lnTo>
                    <a:pt x="27" y="52"/>
                  </a:lnTo>
                  <a:lnTo>
                    <a:pt x="33" y="39"/>
                  </a:lnTo>
                  <a:lnTo>
                    <a:pt x="39" y="28"/>
                  </a:lnTo>
                  <a:lnTo>
                    <a:pt x="45" y="18"/>
                  </a:lnTo>
                  <a:lnTo>
                    <a:pt x="53" y="6"/>
                  </a:lnTo>
                  <a:lnTo>
                    <a:pt x="53" y="6"/>
                  </a:lnTo>
                  <a:lnTo>
                    <a:pt x="54" y="5"/>
                  </a:lnTo>
                  <a:lnTo>
                    <a:pt x="54" y="3"/>
                  </a:lnTo>
                  <a:lnTo>
                    <a:pt x="53" y="2"/>
                  </a:lnTo>
                  <a:lnTo>
                    <a:pt x="52" y="1"/>
                  </a:lnTo>
                  <a:lnTo>
                    <a:pt x="48" y="0"/>
                  </a:lnTo>
                  <a:lnTo>
                    <a:pt x="46" y="0"/>
                  </a:lnTo>
                  <a:lnTo>
                    <a:pt x="45" y="2"/>
                  </a:lnTo>
                  <a:lnTo>
                    <a:pt x="45" y="2"/>
                  </a:lnTo>
                  <a:close/>
                </a:path>
              </a:pathLst>
            </a:custGeom>
            <a:grpFill/>
            <a:ln w="9525">
              <a:solidFill>
                <a:srgbClr val="8E5BB4"/>
              </a:solidFill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11" name="Freeform 813"/>
            <p:cNvSpPr/>
            <p:nvPr/>
          </p:nvSpPr>
          <p:spPr bwMode="auto">
            <a:xfrm>
              <a:off x="6629400" y="1741488"/>
              <a:ext cx="28575" cy="55563"/>
            </a:xfrm>
            <a:custGeom>
              <a:avLst/>
              <a:gdLst/>
              <a:ahLst/>
              <a:cxnLst>
                <a:cxn ang="0">
                  <a:pos x="44" y="3"/>
                </a:cxn>
                <a:cxn ang="0">
                  <a:pos x="44" y="3"/>
                </a:cxn>
                <a:cxn ang="0">
                  <a:pos x="39" y="14"/>
                </a:cxn>
                <a:cxn ang="0">
                  <a:pos x="35" y="26"/>
                </a:cxn>
                <a:cxn ang="0">
                  <a:pos x="35" y="26"/>
                </a:cxn>
                <a:cxn ang="0">
                  <a:pos x="34" y="32"/>
                </a:cxn>
                <a:cxn ang="0">
                  <a:pos x="33" y="38"/>
                </a:cxn>
                <a:cxn ang="0">
                  <a:pos x="32" y="44"/>
                </a:cxn>
                <a:cxn ang="0">
                  <a:pos x="31" y="48"/>
                </a:cxn>
                <a:cxn ang="0">
                  <a:pos x="30" y="50"/>
                </a:cxn>
                <a:cxn ang="0">
                  <a:pos x="30" y="50"/>
                </a:cxn>
                <a:cxn ang="0">
                  <a:pos x="25" y="55"/>
                </a:cxn>
                <a:cxn ang="0">
                  <a:pos x="22" y="61"/>
                </a:cxn>
                <a:cxn ang="0">
                  <a:pos x="15" y="73"/>
                </a:cxn>
                <a:cxn ang="0">
                  <a:pos x="9" y="86"/>
                </a:cxn>
                <a:cxn ang="0">
                  <a:pos x="5" y="91"/>
                </a:cxn>
                <a:cxn ang="0">
                  <a:pos x="1" y="97"/>
                </a:cxn>
                <a:cxn ang="0">
                  <a:pos x="1" y="97"/>
                </a:cxn>
                <a:cxn ang="0">
                  <a:pos x="0" y="98"/>
                </a:cxn>
                <a:cxn ang="0">
                  <a:pos x="0" y="100"/>
                </a:cxn>
                <a:cxn ang="0">
                  <a:pos x="0" y="102"/>
                </a:cxn>
                <a:cxn ang="0">
                  <a:pos x="1" y="103"/>
                </a:cxn>
                <a:cxn ang="0">
                  <a:pos x="3" y="104"/>
                </a:cxn>
                <a:cxn ang="0">
                  <a:pos x="4" y="105"/>
                </a:cxn>
                <a:cxn ang="0">
                  <a:pos x="6" y="104"/>
                </a:cxn>
                <a:cxn ang="0">
                  <a:pos x="7" y="103"/>
                </a:cxn>
                <a:cxn ang="0">
                  <a:pos x="7" y="103"/>
                </a:cxn>
                <a:cxn ang="0">
                  <a:pos x="14" y="94"/>
                </a:cxn>
                <a:cxn ang="0">
                  <a:pos x="21" y="84"/>
                </a:cxn>
                <a:cxn ang="0">
                  <a:pos x="31" y="63"/>
                </a:cxn>
                <a:cxn ang="0">
                  <a:pos x="31" y="63"/>
                </a:cxn>
                <a:cxn ang="0">
                  <a:pos x="34" y="60"/>
                </a:cxn>
                <a:cxn ang="0">
                  <a:pos x="37" y="57"/>
                </a:cxn>
                <a:cxn ang="0">
                  <a:pos x="39" y="54"/>
                </a:cxn>
                <a:cxn ang="0">
                  <a:pos x="40" y="50"/>
                </a:cxn>
                <a:cxn ang="0">
                  <a:pos x="40" y="50"/>
                </a:cxn>
                <a:cxn ang="0">
                  <a:pos x="42" y="38"/>
                </a:cxn>
                <a:cxn ang="0">
                  <a:pos x="44" y="28"/>
                </a:cxn>
                <a:cxn ang="0">
                  <a:pos x="48" y="18"/>
                </a:cxn>
                <a:cxn ang="0">
                  <a:pos x="53" y="7"/>
                </a:cxn>
                <a:cxn ang="0">
                  <a:pos x="53" y="7"/>
                </a:cxn>
                <a:cxn ang="0">
                  <a:pos x="53" y="5"/>
                </a:cxn>
                <a:cxn ang="0">
                  <a:pos x="53" y="4"/>
                </a:cxn>
                <a:cxn ang="0">
                  <a:pos x="51" y="1"/>
                </a:cxn>
                <a:cxn ang="0">
                  <a:pos x="48" y="0"/>
                </a:cxn>
                <a:cxn ang="0">
                  <a:pos x="47" y="0"/>
                </a:cxn>
                <a:cxn ang="0">
                  <a:pos x="45" y="1"/>
                </a:cxn>
                <a:cxn ang="0">
                  <a:pos x="44" y="3"/>
                </a:cxn>
                <a:cxn ang="0">
                  <a:pos x="44" y="3"/>
                </a:cxn>
              </a:cxnLst>
              <a:rect l="0" t="0" r="r" b="b"/>
              <a:pathLst>
                <a:path w="53" h="105">
                  <a:moveTo>
                    <a:pt x="44" y="3"/>
                  </a:moveTo>
                  <a:lnTo>
                    <a:pt x="44" y="3"/>
                  </a:lnTo>
                  <a:lnTo>
                    <a:pt x="39" y="14"/>
                  </a:lnTo>
                  <a:lnTo>
                    <a:pt x="35" y="26"/>
                  </a:lnTo>
                  <a:lnTo>
                    <a:pt x="35" y="26"/>
                  </a:lnTo>
                  <a:lnTo>
                    <a:pt x="34" y="32"/>
                  </a:lnTo>
                  <a:lnTo>
                    <a:pt x="33" y="38"/>
                  </a:lnTo>
                  <a:lnTo>
                    <a:pt x="32" y="44"/>
                  </a:lnTo>
                  <a:lnTo>
                    <a:pt x="31" y="48"/>
                  </a:lnTo>
                  <a:lnTo>
                    <a:pt x="30" y="50"/>
                  </a:lnTo>
                  <a:lnTo>
                    <a:pt x="30" y="50"/>
                  </a:lnTo>
                  <a:lnTo>
                    <a:pt x="25" y="55"/>
                  </a:lnTo>
                  <a:lnTo>
                    <a:pt x="22" y="61"/>
                  </a:lnTo>
                  <a:lnTo>
                    <a:pt x="15" y="73"/>
                  </a:lnTo>
                  <a:lnTo>
                    <a:pt x="9" y="86"/>
                  </a:lnTo>
                  <a:lnTo>
                    <a:pt x="5" y="91"/>
                  </a:lnTo>
                  <a:lnTo>
                    <a:pt x="1" y="97"/>
                  </a:lnTo>
                  <a:lnTo>
                    <a:pt x="1" y="97"/>
                  </a:lnTo>
                  <a:lnTo>
                    <a:pt x="0" y="98"/>
                  </a:lnTo>
                  <a:lnTo>
                    <a:pt x="0" y="100"/>
                  </a:lnTo>
                  <a:lnTo>
                    <a:pt x="0" y="102"/>
                  </a:lnTo>
                  <a:lnTo>
                    <a:pt x="1" y="103"/>
                  </a:lnTo>
                  <a:lnTo>
                    <a:pt x="3" y="104"/>
                  </a:lnTo>
                  <a:lnTo>
                    <a:pt x="4" y="105"/>
                  </a:lnTo>
                  <a:lnTo>
                    <a:pt x="6" y="104"/>
                  </a:lnTo>
                  <a:lnTo>
                    <a:pt x="7" y="103"/>
                  </a:lnTo>
                  <a:lnTo>
                    <a:pt x="7" y="103"/>
                  </a:lnTo>
                  <a:lnTo>
                    <a:pt x="14" y="94"/>
                  </a:lnTo>
                  <a:lnTo>
                    <a:pt x="21" y="84"/>
                  </a:lnTo>
                  <a:lnTo>
                    <a:pt x="31" y="63"/>
                  </a:lnTo>
                  <a:lnTo>
                    <a:pt x="31" y="63"/>
                  </a:lnTo>
                  <a:lnTo>
                    <a:pt x="34" y="60"/>
                  </a:lnTo>
                  <a:lnTo>
                    <a:pt x="37" y="57"/>
                  </a:lnTo>
                  <a:lnTo>
                    <a:pt x="39" y="54"/>
                  </a:lnTo>
                  <a:lnTo>
                    <a:pt x="40" y="50"/>
                  </a:lnTo>
                  <a:lnTo>
                    <a:pt x="40" y="50"/>
                  </a:lnTo>
                  <a:lnTo>
                    <a:pt x="42" y="38"/>
                  </a:lnTo>
                  <a:lnTo>
                    <a:pt x="44" y="28"/>
                  </a:lnTo>
                  <a:lnTo>
                    <a:pt x="48" y="18"/>
                  </a:lnTo>
                  <a:lnTo>
                    <a:pt x="53" y="7"/>
                  </a:lnTo>
                  <a:lnTo>
                    <a:pt x="53" y="7"/>
                  </a:lnTo>
                  <a:lnTo>
                    <a:pt x="53" y="5"/>
                  </a:lnTo>
                  <a:lnTo>
                    <a:pt x="53" y="4"/>
                  </a:lnTo>
                  <a:lnTo>
                    <a:pt x="51" y="1"/>
                  </a:lnTo>
                  <a:lnTo>
                    <a:pt x="48" y="0"/>
                  </a:lnTo>
                  <a:lnTo>
                    <a:pt x="47" y="0"/>
                  </a:lnTo>
                  <a:lnTo>
                    <a:pt x="45" y="1"/>
                  </a:lnTo>
                  <a:lnTo>
                    <a:pt x="44" y="3"/>
                  </a:lnTo>
                  <a:lnTo>
                    <a:pt x="44" y="3"/>
                  </a:lnTo>
                  <a:close/>
                </a:path>
              </a:pathLst>
            </a:custGeom>
            <a:grpFill/>
            <a:ln w="9525">
              <a:solidFill>
                <a:srgbClr val="8E5BB4"/>
              </a:solidFill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12" name="Freeform 814"/>
            <p:cNvSpPr/>
            <p:nvPr/>
          </p:nvSpPr>
          <p:spPr bwMode="auto">
            <a:xfrm>
              <a:off x="6673850" y="1739900"/>
              <a:ext cx="20638" cy="53975"/>
            </a:xfrm>
            <a:custGeom>
              <a:avLst/>
              <a:gdLst/>
              <a:ahLst/>
              <a:cxnLst>
                <a:cxn ang="0">
                  <a:pos x="32" y="4"/>
                </a:cxn>
                <a:cxn ang="0">
                  <a:pos x="32" y="4"/>
                </a:cxn>
                <a:cxn ang="0">
                  <a:pos x="29" y="16"/>
                </a:cxn>
                <a:cxn ang="0">
                  <a:pos x="26" y="28"/>
                </a:cxn>
                <a:cxn ang="0">
                  <a:pos x="22" y="40"/>
                </a:cxn>
                <a:cxn ang="0">
                  <a:pos x="18" y="51"/>
                </a:cxn>
                <a:cxn ang="0">
                  <a:pos x="8" y="74"/>
                </a:cxn>
                <a:cxn ang="0">
                  <a:pos x="4" y="86"/>
                </a:cxn>
                <a:cxn ang="0">
                  <a:pos x="0" y="98"/>
                </a:cxn>
                <a:cxn ang="0">
                  <a:pos x="0" y="98"/>
                </a:cxn>
                <a:cxn ang="0">
                  <a:pos x="0" y="100"/>
                </a:cxn>
                <a:cxn ang="0">
                  <a:pos x="1" y="101"/>
                </a:cxn>
                <a:cxn ang="0">
                  <a:pos x="2" y="102"/>
                </a:cxn>
                <a:cxn ang="0">
                  <a:pos x="4" y="103"/>
                </a:cxn>
                <a:cxn ang="0">
                  <a:pos x="5" y="103"/>
                </a:cxn>
                <a:cxn ang="0">
                  <a:pos x="7" y="103"/>
                </a:cxn>
                <a:cxn ang="0">
                  <a:pos x="8" y="102"/>
                </a:cxn>
                <a:cxn ang="0">
                  <a:pos x="9" y="100"/>
                </a:cxn>
                <a:cxn ang="0">
                  <a:pos x="9" y="100"/>
                </a:cxn>
                <a:cxn ang="0">
                  <a:pos x="12" y="88"/>
                </a:cxn>
                <a:cxn ang="0">
                  <a:pos x="17" y="76"/>
                </a:cxn>
                <a:cxn ang="0">
                  <a:pos x="27" y="53"/>
                </a:cxn>
                <a:cxn ang="0">
                  <a:pos x="32" y="41"/>
                </a:cxn>
                <a:cxn ang="0">
                  <a:pos x="36" y="29"/>
                </a:cxn>
                <a:cxn ang="0">
                  <a:pos x="39" y="16"/>
                </a:cxn>
                <a:cxn ang="0">
                  <a:pos x="41" y="4"/>
                </a:cxn>
                <a:cxn ang="0">
                  <a:pos x="41" y="4"/>
                </a:cxn>
                <a:cxn ang="0">
                  <a:pos x="41" y="2"/>
                </a:cxn>
                <a:cxn ang="0">
                  <a:pos x="40" y="1"/>
                </a:cxn>
                <a:cxn ang="0">
                  <a:pos x="38" y="0"/>
                </a:cxn>
                <a:cxn ang="0">
                  <a:pos x="36" y="0"/>
                </a:cxn>
                <a:cxn ang="0">
                  <a:pos x="35" y="0"/>
                </a:cxn>
                <a:cxn ang="0">
                  <a:pos x="33" y="1"/>
                </a:cxn>
                <a:cxn ang="0">
                  <a:pos x="32" y="2"/>
                </a:cxn>
                <a:cxn ang="0">
                  <a:pos x="32" y="4"/>
                </a:cxn>
                <a:cxn ang="0">
                  <a:pos x="32" y="4"/>
                </a:cxn>
              </a:cxnLst>
              <a:rect l="0" t="0" r="r" b="b"/>
              <a:pathLst>
                <a:path w="41" h="103">
                  <a:moveTo>
                    <a:pt x="32" y="4"/>
                  </a:moveTo>
                  <a:lnTo>
                    <a:pt x="32" y="4"/>
                  </a:lnTo>
                  <a:lnTo>
                    <a:pt x="29" y="16"/>
                  </a:lnTo>
                  <a:lnTo>
                    <a:pt x="26" y="28"/>
                  </a:lnTo>
                  <a:lnTo>
                    <a:pt x="22" y="40"/>
                  </a:lnTo>
                  <a:lnTo>
                    <a:pt x="18" y="51"/>
                  </a:lnTo>
                  <a:lnTo>
                    <a:pt x="8" y="74"/>
                  </a:lnTo>
                  <a:lnTo>
                    <a:pt x="4" y="86"/>
                  </a:lnTo>
                  <a:lnTo>
                    <a:pt x="0" y="98"/>
                  </a:lnTo>
                  <a:lnTo>
                    <a:pt x="0" y="98"/>
                  </a:lnTo>
                  <a:lnTo>
                    <a:pt x="0" y="100"/>
                  </a:lnTo>
                  <a:lnTo>
                    <a:pt x="1" y="101"/>
                  </a:lnTo>
                  <a:lnTo>
                    <a:pt x="2" y="102"/>
                  </a:lnTo>
                  <a:lnTo>
                    <a:pt x="4" y="103"/>
                  </a:lnTo>
                  <a:lnTo>
                    <a:pt x="5" y="103"/>
                  </a:lnTo>
                  <a:lnTo>
                    <a:pt x="7" y="103"/>
                  </a:lnTo>
                  <a:lnTo>
                    <a:pt x="8" y="102"/>
                  </a:lnTo>
                  <a:lnTo>
                    <a:pt x="9" y="100"/>
                  </a:lnTo>
                  <a:lnTo>
                    <a:pt x="9" y="100"/>
                  </a:lnTo>
                  <a:lnTo>
                    <a:pt x="12" y="88"/>
                  </a:lnTo>
                  <a:lnTo>
                    <a:pt x="17" y="76"/>
                  </a:lnTo>
                  <a:lnTo>
                    <a:pt x="27" y="53"/>
                  </a:lnTo>
                  <a:lnTo>
                    <a:pt x="32" y="41"/>
                  </a:lnTo>
                  <a:lnTo>
                    <a:pt x="36" y="29"/>
                  </a:lnTo>
                  <a:lnTo>
                    <a:pt x="39" y="16"/>
                  </a:lnTo>
                  <a:lnTo>
                    <a:pt x="41" y="4"/>
                  </a:lnTo>
                  <a:lnTo>
                    <a:pt x="41" y="4"/>
                  </a:lnTo>
                  <a:lnTo>
                    <a:pt x="41" y="2"/>
                  </a:lnTo>
                  <a:lnTo>
                    <a:pt x="40" y="1"/>
                  </a:lnTo>
                  <a:lnTo>
                    <a:pt x="38" y="0"/>
                  </a:lnTo>
                  <a:lnTo>
                    <a:pt x="36" y="0"/>
                  </a:lnTo>
                  <a:lnTo>
                    <a:pt x="35" y="0"/>
                  </a:lnTo>
                  <a:lnTo>
                    <a:pt x="33" y="1"/>
                  </a:lnTo>
                  <a:lnTo>
                    <a:pt x="32" y="2"/>
                  </a:lnTo>
                  <a:lnTo>
                    <a:pt x="32" y="4"/>
                  </a:lnTo>
                  <a:lnTo>
                    <a:pt x="32" y="4"/>
                  </a:lnTo>
                  <a:close/>
                </a:path>
              </a:pathLst>
            </a:custGeom>
            <a:grpFill/>
            <a:ln w="9525">
              <a:solidFill>
                <a:srgbClr val="8E5BB4"/>
              </a:solidFill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13" name="Freeform 815"/>
            <p:cNvSpPr/>
            <p:nvPr/>
          </p:nvSpPr>
          <p:spPr bwMode="auto">
            <a:xfrm>
              <a:off x="6811963" y="1671638"/>
              <a:ext cx="9525" cy="38100"/>
            </a:xfrm>
            <a:custGeom>
              <a:avLst/>
              <a:gdLst/>
              <a:ahLst/>
              <a:cxnLst>
                <a:cxn ang="0">
                  <a:pos x="11" y="58"/>
                </a:cxn>
                <a:cxn ang="0">
                  <a:pos x="11" y="58"/>
                </a:cxn>
                <a:cxn ang="0">
                  <a:pos x="10" y="51"/>
                </a:cxn>
                <a:cxn ang="0">
                  <a:pos x="9" y="44"/>
                </a:cxn>
                <a:cxn ang="0">
                  <a:pos x="10" y="33"/>
                </a:cxn>
                <a:cxn ang="0">
                  <a:pos x="10" y="33"/>
                </a:cxn>
                <a:cxn ang="0">
                  <a:pos x="11" y="5"/>
                </a:cxn>
                <a:cxn ang="0">
                  <a:pos x="11" y="5"/>
                </a:cxn>
                <a:cxn ang="0">
                  <a:pos x="11" y="3"/>
                </a:cxn>
                <a:cxn ang="0">
                  <a:pos x="10" y="1"/>
                </a:cxn>
                <a:cxn ang="0">
                  <a:pos x="8" y="0"/>
                </a:cxn>
                <a:cxn ang="0">
                  <a:pos x="7" y="0"/>
                </a:cxn>
                <a:cxn ang="0">
                  <a:pos x="5" y="0"/>
                </a:cxn>
                <a:cxn ang="0">
                  <a:pos x="4" y="1"/>
                </a:cxn>
                <a:cxn ang="0">
                  <a:pos x="3" y="3"/>
                </a:cxn>
                <a:cxn ang="0">
                  <a:pos x="2" y="5"/>
                </a:cxn>
                <a:cxn ang="0">
                  <a:pos x="2" y="5"/>
                </a:cxn>
                <a:cxn ang="0">
                  <a:pos x="1" y="20"/>
                </a:cxn>
                <a:cxn ang="0">
                  <a:pos x="0" y="40"/>
                </a:cxn>
                <a:cxn ang="0">
                  <a:pos x="0" y="50"/>
                </a:cxn>
                <a:cxn ang="0">
                  <a:pos x="2" y="59"/>
                </a:cxn>
                <a:cxn ang="0">
                  <a:pos x="3" y="63"/>
                </a:cxn>
                <a:cxn ang="0">
                  <a:pos x="5" y="66"/>
                </a:cxn>
                <a:cxn ang="0">
                  <a:pos x="7" y="69"/>
                </a:cxn>
                <a:cxn ang="0">
                  <a:pos x="11" y="72"/>
                </a:cxn>
                <a:cxn ang="0">
                  <a:pos x="11" y="72"/>
                </a:cxn>
                <a:cxn ang="0">
                  <a:pos x="13" y="72"/>
                </a:cxn>
                <a:cxn ang="0">
                  <a:pos x="15" y="72"/>
                </a:cxn>
                <a:cxn ang="0">
                  <a:pos x="17" y="70"/>
                </a:cxn>
                <a:cxn ang="0">
                  <a:pos x="17" y="68"/>
                </a:cxn>
                <a:cxn ang="0">
                  <a:pos x="17" y="62"/>
                </a:cxn>
                <a:cxn ang="0">
                  <a:pos x="17" y="62"/>
                </a:cxn>
                <a:cxn ang="0">
                  <a:pos x="17" y="59"/>
                </a:cxn>
                <a:cxn ang="0">
                  <a:pos x="15" y="58"/>
                </a:cxn>
                <a:cxn ang="0">
                  <a:pos x="13" y="57"/>
                </a:cxn>
                <a:cxn ang="0">
                  <a:pos x="11" y="58"/>
                </a:cxn>
                <a:cxn ang="0">
                  <a:pos x="11" y="58"/>
                </a:cxn>
              </a:cxnLst>
              <a:rect l="0" t="0" r="r" b="b"/>
              <a:pathLst>
                <a:path w="17" h="72">
                  <a:moveTo>
                    <a:pt x="11" y="58"/>
                  </a:moveTo>
                  <a:lnTo>
                    <a:pt x="11" y="58"/>
                  </a:lnTo>
                  <a:lnTo>
                    <a:pt x="10" y="51"/>
                  </a:lnTo>
                  <a:lnTo>
                    <a:pt x="9" y="44"/>
                  </a:lnTo>
                  <a:lnTo>
                    <a:pt x="10" y="33"/>
                  </a:lnTo>
                  <a:lnTo>
                    <a:pt x="10" y="33"/>
                  </a:lnTo>
                  <a:lnTo>
                    <a:pt x="11" y="5"/>
                  </a:lnTo>
                  <a:lnTo>
                    <a:pt x="11" y="5"/>
                  </a:lnTo>
                  <a:lnTo>
                    <a:pt x="11" y="3"/>
                  </a:lnTo>
                  <a:lnTo>
                    <a:pt x="10" y="1"/>
                  </a:lnTo>
                  <a:lnTo>
                    <a:pt x="8" y="0"/>
                  </a:lnTo>
                  <a:lnTo>
                    <a:pt x="7" y="0"/>
                  </a:lnTo>
                  <a:lnTo>
                    <a:pt x="5" y="0"/>
                  </a:lnTo>
                  <a:lnTo>
                    <a:pt x="4" y="1"/>
                  </a:lnTo>
                  <a:lnTo>
                    <a:pt x="3" y="3"/>
                  </a:lnTo>
                  <a:lnTo>
                    <a:pt x="2" y="5"/>
                  </a:lnTo>
                  <a:lnTo>
                    <a:pt x="2" y="5"/>
                  </a:lnTo>
                  <a:lnTo>
                    <a:pt x="1" y="20"/>
                  </a:lnTo>
                  <a:lnTo>
                    <a:pt x="0" y="40"/>
                  </a:lnTo>
                  <a:lnTo>
                    <a:pt x="0" y="50"/>
                  </a:lnTo>
                  <a:lnTo>
                    <a:pt x="2" y="59"/>
                  </a:lnTo>
                  <a:lnTo>
                    <a:pt x="3" y="63"/>
                  </a:lnTo>
                  <a:lnTo>
                    <a:pt x="5" y="66"/>
                  </a:lnTo>
                  <a:lnTo>
                    <a:pt x="7" y="69"/>
                  </a:lnTo>
                  <a:lnTo>
                    <a:pt x="11" y="72"/>
                  </a:lnTo>
                  <a:lnTo>
                    <a:pt x="11" y="72"/>
                  </a:lnTo>
                  <a:lnTo>
                    <a:pt x="13" y="72"/>
                  </a:lnTo>
                  <a:lnTo>
                    <a:pt x="15" y="72"/>
                  </a:lnTo>
                  <a:lnTo>
                    <a:pt x="17" y="70"/>
                  </a:lnTo>
                  <a:lnTo>
                    <a:pt x="17" y="68"/>
                  </a:lnTo>
                  <a:lnTo>
                    <a:pt x="17" y="62"/>
                  </a:lnTo>
                  <a:lnTo>
                    <a:pt x="17" y="62"/>
                  </a:lnTo>
                  <a:lnTo>
                    <a:pt x="17" y="59"/>
                  </a:lnTo>
                  <a:lnTo>
                    <a:pt x="15" y="58"/>
                  </a:lnTo>
                  <a:lnTo>
                    <a:pt x="13" y="57"/>
                  </a:lnTo>
                  <a:lnTo>
                    <a:pt x="11" y="58"/>
                  </a:lnTo>
                  <a:lnTo>
                    <a:pt x="11" y="58"/>
                  </a:lnTo>
                  <a:close/>
                </a:path>
              </a:pathLst>
            </a:custGeom>
            <a:grpFill/>
            <a:ln w="9525">
              <a:solidFill>
                <a:srgbClr val="8E5BB4"/>
              </a:solidFill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14" name="Freeform 816"/>
            <p:cNvSpPr/>
            <p:nvPr/>
          </p:nvSpPr>
          <p:spPr bwMode="auto">
            <a:xfrm>
              <a:off x="6843713" y="1644650"/>
              <a:ext cx="22225" cy="55563"/>
            </a:xfrm>
            <a:custGeom>
              <a:avLst/>
              <a:gdLst/>
              <a:ahLst/>
              <a:cxnLst>
                <a:cxn ang="0">
                  <a:pos x="33" y="1"/>
                </a:cxn>
                <a:cxn ang="0">
                  <a:pos x="33" y="1"/>
                </a:cxn>
                <a:cxn ang="0">
                  <a:pos x="29" y="6"/>
                </a:cxn>
                <a:cxn ang="0">
                  <a:pos x="26" y="12"/>
                </a:cxn>
                <a:cxn ang="0">
                  <a:pos x="20" y="23"/>
                </a:cxn>
                <a:cxn ang="0">
                  <a:pos x="16" y="35"/>
                </a:cxn>
                <a:cxn ang="0">
                  <a:pos x="13" y="48"/>
                </a:cxn>
                <a:cxn ang="0">
                  <a:pos x="8" y="73"/>
                </a:cxn>
                <a:cxn ang="0">
                  <a:pos x="5" y="86"/>
                </a:cxn>
                <a:cxn ang="0">
                  <a:pos x="1" y="97"/>
                </a:cxn>
                <a:cxn ang="0">
                  <a:pos x="1" y="97"/>
                </a:cxn>
                <a:cxn ang="0">
                  <a:pos x="0" y="99"/>
                </a:cxn>
                <a:cxn ang="0">
                  <a:pos x="1" y="101"/>
                </a:cxn>
                <a:cxn ang="0">
                  <a:pos x="3" y="103"/>
                </a:cxn>
                <a:cxn ang="0">
                  <a:pos x="5" y="104"/>
                </a:cxn>
                <a:cxn ang="0">
                  <a:pos x="6" y="104"/>
                </a:cxn>
                <a:cxn ang="0">
                  <a:pos x="8" y="103"/>
                </a:cxn>
                <a:cxn ang="0">
                  <a:pos x="9" y="102"/>
                </a:cxn>
                <a:cxn ang="0">
                  <a:pos x="9" y="102"/>
                </a:cxn>
                <a:cxn ang="0">
                  <a:pos x="13" y="91"/>
                </a:cxn>
                <a:cxn ang="0">
                  <a:pos x="17" y="81"/>
                </a:cxn>
                <a:cxn ang="0">
                  <a:pos x="23" y="58"/>
                </a:cxn>
                <a:cxn ang="0">
                  <a:pos x="23" y="58"/>
                </a:cxn>
                <a:cxn ang="0">
                  <a:pos x="25" y="45"/>
                </a:cxn>
                <a:cxn ang="0">
                  <a:pos x="28" y="32"/>
                </a:cxn>
                <a:cxn ang="0">
                  <a:pos x="30" y="26"/>
                </a:cxn>
                <a:cxn ang="0">
                  <a:pos x="33" y="20"/>
                </a:cxn>
                <a:cxn ang="0">
                  <a:pos x="36" y="14"/>
                </a:cxn>
                <a:cxn ang="0">
                  <a:pos x="40" y="8"/>
                </a:cxn>
                <a:cxn ang="0">
                  <a:pos x="40" y="8"/>
                </a:cxn>
                <a:cxn ang="0">
                  <a:pos x="41" y="6"/>
                </a:cxn>
                <a:cxn ang="0">
                  <a:pos x="41" y="4"/>
                </a:cxn>
                <a:cxn ang="0">
                  <a:pos x="40" y="3"/>
                </a:cxn>
                <a:cxn ang="0">
                  <a:pos x="39" y="1"/>
                </a:cxn>
                <a:cxn ang="0">
                  <a:pos x="38" y="0"/>
                </a:cxn>
                <a:cxn ang="0">
                  <a:pos x="36" y="0"/>
                </a:cxn>
                <a:cxn ang="0">
                  <a:pos x="35" y="0"/>
                </a:cxn>
                <a:cxn ang="0">
                  <a:pos x="33" y="1"/>
                </a:cxn>
                <a:cxn ang="0">
                  <a:pos x="33" y="1"/>
                </a:cxn>
              </a:cxnLst>
              <a:rect l="0" t="0" r="r" b="b"/>
              <a:pathLst>
                <a:path w="41" h="104">
                  <a:moveTo>
                    <a:pt x="33" y="1"/>
                  </a:moveTo>
                  <a:lnTo>
                    <a:pt x="33" y="1"/>
                  </a:lnTo>
                  <a:lnTo>
                    <a:pt x="29" y="6"/>
                  </a:lnTo>
                  <a:lnTo>
                    <a:pt x="26" y="12"/>
                  </a:lnTo>
                  <a:lnTo>
                    <a:pt x="20" y="23"/>
                  </a:lnTo>
                  <a:lnTo>
                    <a:pt x="16" y="35"/>
                  </a:lnTo>
                  <a:lnTo>
                    <a:pt x="13" y="48"/>
                  </a:lnTo>
                  <a:lnTo>
                    <a:pt x="8" y="73"/>
                  </a:lnTo>
                  <a:lnTo>
                    <a:pt x="5" y="86"/>
                  </a:lnTo>
                  <a:lnTo>
                    <a:pt x="1" y="97"/>
                  </a:lnTo>
                  <a:lnTo>
                    <a:pt x="1" y="97"/>
                  </a:lnTo>
                  <a:lnTo>
                    <a:pt x="0" y="99"/>
                  </a:lnTo>
                  <a:lnTo>
                    <a:pt x="1" y="101"/>
                  </a:lnTo>
                  <a:lnTo>
                    <a:pt x="3" y="103"/>
                  </a:lnTo>
                  <a:lnTo>
                    <a:pt x="5" y="104"/>
                  </a:lnTo>
                  <a:lnTo>
                    <a:pt x="6" y="104"/>
                  </a:lnTo>
                  <a:lnTo>
                    <a:pt x="8" y="103"/>
                  </a:lnTo>
                  <a:lnTo>
                    <a:pt x="9" y="102"/>
                  </a:lnTo>
                  <a:lnTo>
                    <a:pt x="9" y="102"/>
                  </a:lnTo>
                  <a:lnTo>
                    <a:pt x="13" y="91"/>
                  </a:lnTo>
                  <a:lnTo>
                    <a:pt x="17" y="81"/>
                  </a:lnTo>
                  <a:lnTo>
                    <a:pt x="23" y="58"/>
                  </a:lnTo>
                  <a:lnTo>
                    <a:pt x="23" y="58"/>
                  </a:lnTo>
                  <a:lnTo>
                    <a:pt x="25" y="45"/>
                  </a:lnTo>
                  <a:lnTo>
                    <a:pt x="28" y="32"/>
                  </a:lnTo>
                  <a:lnTo>
                    <a:pt x="30" y="26"/>
                  </a:lnTo>
                  <a:lnTo>
                    <a:pt x="33" y="20"/>
                  </a:lnTo>
                  <a:lnTo>
                    <a:pt x="36" y="14"/>
                  </a:lnTo>
                  <a:lnTo>
                    <a:pt x="40" y="8"/>
                  </a:lnTo>
                  <a:lnTo>
                    <a:pt x="40" y="8"/>
                  </a:lnTo>
                  <a:lnTo>
                    <a:pt x="41" y="6"/>
                  </a:lnTo>
                  <a:lnTo>
                    <a:pt x="41" y="4"/>
                  </a:lnTo>
                  <a:lnTo>
                    <a:pt x="40" y="3"/>
                  </a:lnTo>
                  <a:lnTo>
                    <a:pt x="39" y="1"/>
                  </a:lnTo>
                  <a:lnTo>
                    <a:pt x="38" y="0"/>
                  </a:lnTo>
                  <a:lnTo>
                    <a:pt x="36" y="0"/>
                  </a:lnTo>
                  <a:lnTo>
                    <a:pt x="35" y="0"/>
                  </a:lnTo>
                  <a:lnTo>
                    <a:pt x="33" y="1"/>
                  </a:lnTo>
                  <a:lnTo>
                    <a:pt x="33" y="1"/>
                  </a:lnTo>
                  <a:close/>
                </a:path>
              </a:pathLst>
            </a:custGeom>
            <a:grpFill/>
            <a:ln w="9525">
              <a:solidFill>
                <a:srgbClr val="8E5BB4"/>
              </a:solidFill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15" name="Freeform 817"/>
            <p:cNvSpPr/>
            <p:nvPr/>
          </p:nvSpPr>
          <p:spPr bwMode="auto">
            <a:xfrm>
              <a:off x="6719888" y="1743075"/>
              <a:ext cx="9525" cy="47625"/>
            </a:xfrm>
            <a:custGeom>
              <a:avLst/>
              <a:gdLst/>
              <a:ahLst/>
              <a:cxnLst>
                <a:cxn ang="0">
                  <a:pos x="16" y="4"/>
                </a:cxn>
                <a:cxn ang="0">
                  <a:pos x="16" y="4"/>
                </a:cxn>
                <a:cxn ang="0">
                  <a:pos x="16" y="2"/>
                </a:cxn>
                <a:cxn ang="0">
                  <a:pos x="15" y="1"/>
                </a:cxn>
                <a:cxn ang="0">
                  <a:pos x="13" y="0"/>
                </a:cxn>
                <a:cxn ang="0">
                  <a:pos x="11" y="0"/>
                </a:cxn>
                <a:cxn ang="0">
                  <a:pos x="10" y="0"/>
                </a:cxn>
                <a:cxn ang="0">
                  <a:pos x="8" y="1"/>
                </a:cxn>
                <a:cxn ang="0">
                  <a:pos x="7" y="2"/>
                </a:cxn>
                <a:cxn ang="0">
                  <a:pos x="7" y="4"/>
                </a:cxn>
                <a:cxn ang="0">
                  <a:pos x="7" y="4"/>
                </a:cxn>
                <a:cxn ang="0">
                  <a:pos x="8" y="25"/>
                </a:cxn>
                <a:cxn ang="0">
                  <a:pos x="8" y="44"/>
                </a:cxn>
                <a:cxn ang="0">
                  <a:pos x="8" y="55"/>
                </a:cxn>
                <a:cxn ang="0">
                  <a:pos x="7" y="65"/>
                </a:cxn>
                <a:cxn ang="0">
                  <a:pos x="4" y="74"/>
                </a:cxn>
                <a:cxn ang="0">
                  <a:pos x="0" y="84"/>
                </a:cxn>
                <a:cxn ang="0">
                  <a:pos x="0" y="84"/>
                </a:cxn>
                <a:cxn ang="0">
                  <a:pos x="0" y="86"/>
                </a:cxn>
                <a:cxn ang="0">
                  <a:pos x="0" y="88"/>
                </a:cxn>
                <a:cxn ang="0">
                  <a:pos x="3" y="91"/>
                </a:cxn>
                <a:cxn ang="0">
                  <a:pos x="4" y="91"/>
                </a:cxn>
                <a:cxn ang="0">
                  <a:pos x="7" y="91"/>
                </a:cxn>
                <a:cxn ang="0">
                  <a:pos x="8" y="91"/>
                </a:cxn>
                <a:cxn ang="0">
                  <a:pos x="9" y="89"/>
                </a:cxn>
                <a:cxn ang="0">
                  <a:pos x="9" y="89"/>
                </a:cxn>
                <a:cxn ang="0">
                  <a:pos x="13" y="79"/>
                </a:cxn>
                <a:cxn ang="0">
                  <a:pos x="15" y="68"/>
                </a:cxn>
                <a:cxn ang="0">
                  <a:pos x="17" y="58"/>
                </a:cxn>
                <a:cxn ang="0">
                  <a:pos x="17" y="48"/>
                </a:cxn>
                <a:cxn ang="0">
                  <a:pos x="17" y="26"/>
                </a:cxn>
                <a:cxn ang="0">
                  <a:pos x="16" y="4"/>
                </a:cxn>
                <a:cxn ang="0">
                  <a:pos x="16" y="4"/>
                </a:cxn>
              </a:cxnLst>
              <a:rect l="0" t="0" r="r" b="b"/>
              <a:pathLst>
                <a:path w="17" h="91">
                  <a:moveTo>
                    <a:pt x="16" y="4"/>
                  </a:moveTo>
                  <a:lnTo>
                    <a:pt x="16" y="4"/>
                  </a:lnTo>
                  <a:lnTo>
                    <a:pt x="16" y="2"/>
                  </a:lnTo>
                  <a:lnTo>
                    <a:pt x="15" y="1"/>
                  </a:lnTo>
                  <a:lnTo>
                    <a:pt x="13" y="0"/>
                  </a:lnTo>
                  <a:lnTo>
                    <a:pt x="11" y="0"/>
                  </a:lnTo>
                  <a:lnTo>
                    <a:pt x="10" y="0"/>
                  </a:lnTo>
                  <a:lnTo>
                    <a:pt x="8" y="1"/>
                  </a:lnTo>
                  <a:lnTo>
                    <a:pt x="7" y="2"/>
                  </a:lnTo>
                  <a:lnTo>
                    <a:pt x="7" y="4"/>
                  </a:lnTo>
                  <a:lnTo>
                    <a:pt x="7" y="4"/>
                  </a:lnTo>
                  <a:lnTo>
                    <a:pt x="8" y="25"/>
                  </a:lnTo>
                  <a:lnTo>
                    <a:pt x="8" y="44"/>
                  </a:lnTo>
                  <a:lnTo>
                    <a:pt x="8" y="55"/>
                  </a:lnTo>
                  <a:lnTo>
                    <a:pt x="7" y="65"/>
                  </a:lnTo>
                  <a:lnTo>
                    <a:pt x="4" y="74"/>
                  </a:lnTo>
                  <a:lnTo>
                    <a:pt x="0" y="84"/>
                  </a:lnTo>
                  <a:lnTo>
                    <a:pt x="0" y="84"/>
                  </a:lnTo>
                  <a:lnTo>
                    <a:pt x="0" y="86"/>
                  </a:lnTo>
                  <a:lnTo>
                    <a:pt x="0" y="88"/>
                  </a:lnTo>
                  <a:lnTo>
                    <a:pt x="3" y="91"/>
                  </a:lnTo>
                  <a:lnTo>
                    <a:pt x="4" y="91"/>
                  </a:lnTo>
                  <a:lnTo>
                    <a:pt x="7" y="91"/>
                  </a:lnTo>
                  <a:lnTo>
                    <a:pt x="8" y="91"/>
                  </a:lnTo>
                  <a:lnTo>
                    <a:pt x="9" y="89"/>
                  </a:lnTo>
                  <a:lnTo>
                    <a:pt x="9" y="89"/>
                  </a:lnTo>
                  <a:lnTo>
                    <a:pt x="13" y="79"/>
                  </a:lnTo>
                  <a:lnTo>
                    <a:pt x="15" y="68"/>
                  </a:lnTo>
                  <a:lnTo>
                    <a:pt x="17" y="58"/>
                  </a:lnTo>
                  <a:lnTo>
                    <a:pt x="17" y="48"/>
                  </a:lnTo>
                  <a:lnTo>
                    <a:pt x="17" y="2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grpFill/>
            <a:ln w="9525">
              <a:solidFill>
                <a:srgbClr val="8E5BB4"/>
              </a:solidFill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16" name="Freeform 818"/>
            <p:cNvSpPr/>
            <p:nvPr/>
          </p:nvSpPr>
          <p:spPr bwMode="auto">
            <a:xfrm>
              <a:off x="6754813" y="1758950"/>
              <a:ext cx="12700" cy="49213"/>
            </a:xfrm>
            <a:custGeom>
              <a:avLst/>
              <a:gdLst/>
              <a:ahLst/>
              <a:cxnLst>
                <a:cxn ang="0">
                  <a:pos x="24" y="5"/>
                </a:cxn>
                <a:cxn ang="0">
                  <a:pos x="24" y="5"/>
                </a:cxn>
                <a:cxn ang="0">
                  <a:pos x="24" y="3"/>
                </a:cxn>
                <a:cxn ang="0">
                  <a:pos x="23" y="1"/>
                </a:cxn>
                <a:cxn ang="0">
                  <a:pos x="22" y="0"/>
                </a:cxn>
                <a:cxn ang="0">
                  <a:pos x="20" y="0"/>
                </a:cxn>
                <a:cxn ang="0">
                  <a:pos x="18" y="0"/>
                </a:cxn>
                <a:cxn ang="0">
                  <a:pos x="17" y="1"/>
                </a:cxn>
                <a:cxn ang="0">
                  <a:pos x="16" y="3"/>
                </a:cxn>
                <a:cxn ang="0">
                  <a:pos x="15" y="5"/>
                </a:cxn>
                <a:cxn ang="0">
                  <a:pos x="15" y="5"/>
                </a:cxn>
                <a:cxn ang="0">
                  <a:pos x="15" y="18"/>
                </a:cxn>
                <a:cxn ang="0">
                  <a:pos x="13" y="30"/>
                </a:cxn>
                <a:cxn ang="0">
                  <a:pos x="11" y="42"/>
                </a:cxn>
                <a:cxn ang="0">
                  <a:pos x="8" y="55"/>
                </a:cxn>
                <a:cxn ang="0">
                  <a:pos x="8" y="55"/>
                </a:cxn>
                <a:cxn ang="0">
                  <a:pos x="5" y="63"/>
                </a:cxn>
                <a:cxn ang="0">
                  <a:pos x="2" y="72"/>
                </a:cxn>
                <a:cxn ang="0">
                  <a:pos x="0" y="76"/>
                </a:cxn>
                <a:cxn ang="0">
                  <a:pos x="0" y="82"/>
                </a:cxn>
                <a:cxn ang="0">
                  <a:pos x="2" y="86"/>
                </a:cxn>
                <a:cxn ang="0">
                  <a:pos x="4" y="90"/>
                </a:cxn>
                <a:cxn ang="0">
                  <a:pos x="4" y="90"/>
                </a:cxn>
                <a:cxn ang="0">
                  <a:pos x="5" y="91"/>
                </a:cxn>
                <a:cxn ang="0">
                  <a:pos x="7" y="92"/>
                </a:cxn>
                <a:cxn ang="0">
                  <a:pos x="8" y="92"/>
                </a:cxn>
                <a:cxn ang="0">
                  <a:pos x="10" y="91"/>
                </a:cxn>
                <a:cxn ang="0">
                  <a:pos x="11" y="90"/>
                </a:cxn>
                <a:cxn ang="0">
                  <a:pos x="12" y="88"/>
                </a:cxn>
                <a:cxn ang="0">
                  <a:pos x="12" y="87"/>
                </a:cxn>
                <a:cxn ang="0">
                  <a:pos x="12" y="85"/>
                </a:cxn>
                <a:cxn ang="0">
                  <a:pos x="12" y="85"/>
                </a:cxn>
                <a:cxn ang="0">
                  <a:pos x="10" y="82"/>
                </a:cxn>
                <a:cxn ang="0">
                  <a:pos x="10" y="77"/>
                </a:cxn>
                <a:cxn ang="0">
                  <a:pos x="11" y="72"/>
                </a:cxn>
                <a:cxn ang="0">
                  <a:pos x="13" y="68"/>
                </a:cxn>
                <a:cxn ang="0">
                  <a:pos x="16" y="59"/>
                </a:cxn>
                <a:cxn ang="0">
                  <a:pos x="18" y="51"/>
                </a:cxn>
                <a:cxn ang="0">
                  <a:pos x="18" y="51"/>
                </a:cxn>
                <a:cxn ang="0">
                  <a:pos x="20" y="39"/>
                </a:cxn>
                <a:cxn ang="0">
                  <a:pos x="22" y="28"/>
                </a:cxn>
                <a:cxn ang="0">
                  <a:pos x="24" y="17"/>
                </a:cxn>
                <a:cxn ang="0">
                  <a:pos x="24" y="5"/>
                </a:cxn>
                <a:cxn ang="0">
                  <a:pos x="24" y="5"/>
                </a:cxn>
              </a:cxnLst>
              <a:rect l="0" t="0" r="r" b="b"/>
              <a:pathLst>
                <a:path w="24" h="92">
                  <a:moveTo>
                    <a:pt x="24" y="5"/>
                  </a:moveTo>
                  <a:lnTo>
                    <a:pt x="24" y="5"/>
                  </a:lnTo>
                  <a:lnTo>
                    <a:pt x="24" y="3"/>
                  </a:lnTo>
                  <a:lnTo>
                    <a:pt x="23" y="1"/>
                  </a:lnTo>
                  <a:lnTo>
                    <a:pt x="22" y="0"/>
                  </a:lnTo>
                  <a:lnTo>
                    <a:pt x="20" y="0"/>
                  </a:lnTo>
                  <a:lnTo>
                    <a:pt x="18" y="0"/>
                  </a:lnTo>
                  <a:lnTo>
                    <a:pt x="17" y="1"/>
                  </a:lnTo>
                  <a:lnTo>
                    <a:pt x="16" y="3"/>
                  </a:lnTo>
                  <a:lnTo>
                    <a:pt x="15" y="5"/>
                  </a:lnTo>
                  <a:lnTo>
                    <a:pt x="15" y="5"/>
                  </a:lnTo>
                  <a:lnTo>
                    <a:pt x="15" y="18"/>
                  </a:lnTo>
                  <a:lnTo>
                    <a:pt x="13" y="30"/>
                  </a:lnTo>
                  <a:lnTo>
                    <a:pt x="11" y="42"/>
                  </a:lnTo>
                  <a:lnTo>
                    <a:pt x="8" y="55"/>
                  </a:lnTo>
                  <a:lnTo>
                    <a:pt x="8" y="55"/>
                  </a:lnTo>
                  <a:lnTo>
                    <a:pt x="5" y="63"/>
                  </a:lnTo>
                  <a:lnTo>
                    <a:pt x="2" y="72"/>
                  </a:lnTo>
                  <a:lnTo>
                    <a:pt x="0" y="76"/>
                  </a:lnTo>
                  <a:lnTo>
                    <a:pt x="0" y="82"/>
                  </a:lnTo>
                  <a:lnTo>
                    <a:pt x="2" y="86"/>
                  </a:lnTo>
                  <a:lnTo>
                    <a:pt x="4" y="90"/>
                  </a:lnTo>
                  <a:lnTo>
                    <a:pt x="4" y="90"/>
                  </a:lnTo>
                  <a:lnTo>
                    <a:pt x="5" y="91"/>
                  </a:lnTo>
                  <a:lnTo>
                    <a:pt x="7" y="92"/>
                  </a:lnTo>
                  <a:lnTo>
                    <a:pt x="8" y="92"/>
                  </a:lnTo>
                  <a:lnTo>
                    <a:pt x="10" y="91"/>
                  </a:lnTo>
                  <a:lnTo>
                    <a:pt x="11" y="90"/>
                  </a:lnTo>
                  <a:lnTo>
                    <a:pt x="12" y="88"/>
                  </a:lnTo>
                  <a:lnTo>
                    <a:pt x="12" y="87"/>
                  </a:lnTo>
                  <a:lnTo>
                    <a:pt x="12" y="85"/>
                  </a:lnTo>
                  <a:lnTo>
                    <a:pt x="12" y="85"/>
                  </a:lnTo>
                  <a:lnTo>
                    <a:pt x="10" y="82"/>
                  </a:lnTo>
                  <a:lnTo>
                    <a:pt x="10" y="77"/>
                  </a:lnTo>
                  <a:lnTo>
                    <a:pt x="11" y="72"/>
                  </a:lnTo>
                  <a:lnTo>
                    <a:pt x="13" y="68"/>
                  </a:lnTo>
                  <a:lnTo>
                    <a:pt x="16" y="59"/>
                  </a:lnTo>
                  <a:lnTo>
                    <a:pt x="18" y="51"/>
                  </a:lnTo>
                  <a:lnTo>
                    <a:pt x="18" y="51"/>
                  </a:lnTo>
                  <a:lnTo>
                    <a:pt x="20" y="39"/>
                  </a:lnTo>
                  <a:lnTo>
                    <a:pt x="22" y="28"/>
                  </a:lnTo>
                  <a:lnTo>
                    <a:pt x="24" y="17"/>
                  </a:lnTo>
                  <a:lnTo>
                    <a:pt x="24" y="5"/>
                  </a:lnTo>
                  <a:lnTo>
                    <a:pt x="24" y="5"/>
                  </a:lnTo>
                  <a:close/>
                </a:path>
              </a:pathLst>
            </a:custGeom>
            <a:grpFill/>
            <a:ln w="9525">
              <a:solidFill>
                <a:srgbClr val="8E5BB4"/>
              </a:solidFill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17" name="Freeform 821"/>
            <p:cNvSpPr/>
            <p:nvPr/>
          </p:nvSpPr>
          <p:spPr bwMode="auto">
            <a:xfrm>
              <a:off x="6418263" y="1346200"/>
              <a:ext cx="39688" cy="65088"/>
            </a:xfrm>
            <a:custGeom>
              <a:avLst/>
              <a:gdLst/>
              <a:ahLst/>
              <a:cxnLst>
                <a:cxn ang="0">
                  <a:pos x="63" y="3"/>
                </a:cxn>
                <a:cxn ang="0">
                  <a:pos x="63" y="3"/>
                </a:cxn>
                <a:cxn ang="0">
                  <a:pos x="61" y="12"/>
                </a:cxn>
                <a:cxn ang="0">
                  <a:pos x="59" y="19"/>
                </a:cxn>
                <a:cxn ang="0">
                  <a:pos x="52" y="33"/>
                </a:cxn>
                <a:cxn ang="0">
                  <a:pos x="43" y="48"/>
                </a:cxn>
                <a:cxn ang="0">
                  <a:pos x="33" y="61"/>
                </a:cxn>
                <a:cxn ang="0">
                  <a:pos x="24" y="75"/>
                </a:cxn>
                <a:cxn ang="0">
                  <a:pos x="15" y="88"/>
                </a:cxn>
                <a:cxn ang="0">
                  <a:pos x="6" y="102"/>
                </a:cxn>
                <a:cxn ang="0">
                  <a:pos x="3" y="110"/>
                </a:cxn>
                <a:cxn ang="0">
                  <a:pos x="0" y="117"/>
                </a:cxn>
                <a:cxn ang="0">
                  <a:pos x="0" y="117"/>
                </a:cxn>
                <a:cxn ang="0">
                  <a:pos x="0" y="119"/>
                </a:cxn>
                <a:cxn ang="0">
                  <a:pos x="0" y="121"/>
                </a:cxn>
                <a:cxn ang="0">
                  <a:pos x="2" y="122"/>
                </a:cxn>
                <a:cxn ang="0">
                  <a:pos x="3" y="123"/>
                </a:cxn>
                <a:cxn ang="0">
                  <a:pos x="5" y="123"/>
                </a:cxn>
                <a:cxn ang="0">
                  <a:pos x="6" y="123"/>
                </a:cxn>
                <a:cxn ang="0">
                  <a:pos x="8" y="121"/>
                </a:cxn>
                <a:cxn ang="0">
                  <a:pos x="10" y="120"/>
                </a:cxn>
                <a:cxn ang="0">
                  <a:pos x="10" y="120"/>
                </a:cxn>
                <a:cxn ang="0">
                  <a:pos x="13" y="112"/>
                </a:cxn>
                <a:cxn ang="0">
                  <a:pos x="16" y="105"/>
                </a:cxn>
                <a:cxn ang="0">
                  <a:pos x="24" y="90"/>
                </a:cxn>
                <a:cxn ang="0">
                  <a:pos x="33" y="77"/>
                </a:cxn>
                <a:cxn ang="0">
                  <a:pos x="43" y="63"/>
                </a:cxn>
                <a:cxn ang="0">
                  <a:pos x="52" y="50"/>
                </a:cxn>
                <a:cxn ang="0">
                  <a:pos x="61" y="36"/>
                </a:cxn>
                <a:cxn ang="0">
                  <a:pos x="67" y="22"/>
                </a:cxn>
                <a:cxn ang="0">
                  <a:pos x="70" y="14"/>
                </a:cxn>
                <a:cxn ang="0">
                  <a:pos x="73" y="6"/>
                </a:cxn>
                <a:cxn ang="0">
                  <a:pos x="73" y="6"/>
                </a:cxn>
                <a:cxn ang="0">
                  <a:pos x="73" y="4"/>
                </a:cxn>
                <a:cxn ang="0">
                  <a:pos x="71" y="2"/>
                </a:cxn>
                <a:cxn ang="0">
                  <a:pos x="70" y="1"/>
                </a:cxn>
                <a:cxn ang="0">
                  <a:pos x="69" y="0"/>
                </a:cxn>
                <a:cxn ang="0">
                  <a:pos x="67" y="0"/>
                </a:cxn>
                <a:cxn ang="0">
                  <a:pos x="65" y="0"/>
                </a:cxn>
                <a:cxn ang="0">
                  <a:pos x="64" y="1"/>
                </a:cxn>
                <a:cxn ang="0">
                  <a:pos x="63" y="3"/>
                </a:cxn>
                <a:cxn ang="0">
                  <a:pos x="63" y="3"/>
                </a:cxn>
              </a:cxnLst>
              <a:rect l="0" t="0" r="r" b="b"/>
              <a:pathLst>
                <a:path w="73" h="123">
                  <a:moveTo>
                    <a:pt x="63" y="3"/>
                  </a:moveTo>
                  <a:lnTo>
                    <a:pt x="63" y="3"/>
                  </a:lnTo>
                  <a:lnTo>
                    <a:pt x="61" y="12"/>
                  </a:lnTo>
                  <a:lnTo>
                    <a:pt x="59" y="19"/>
                  </a:lnTo>
                  <a:lnTo>
                    <a:pt x="52" y="33"/>
                  </a:lnTo>
                  <a:lnTo>
                    <a:pt x="43" y="48"/>
                  </a:lnTo>
                  <a:lnTo>
                    <a:pt x="33" y="61"/>
                  </a:lnTo>
                  <a:lnTo>
                    <a:pt x="24" y="75"/>
                  </a:lnTo>
                  <a:lnTo>
                    <a:pt x="15" y="88"/>
                  </a:lnTo>
                  <a:lnTo>
                    <a:pt x="6" y="102"/>
                  </a:lnTo>
                  <a:lnTo>
                    <a:pt x="3" y="110"/>
                  </a:lnTo>
                  <a:lnTo>
                    <a:pt x="0" y="117"/>
                  </a:lnTo>
                  <a:lnTo>
                    <a:pt x="0" y="117"/>
                  </a:lnTo>
                  <a:lnTo>
                    <a:pt x="0" y="119"/>
                  </a:lnTo>
                  <a:lnTo>
                    <a:pt x="0" y="121"/>
                  </a:lnTo>
                  <a:lnTo>
                    <a:pt x="2" y="122"/>
                  </a:lnTo>
                  <a:lnTo>
                    <a:pt x="3" y="123"/>
                  </a:lnTo>
                  <a:lnTo>
                    <a:pt x="5" y="123"/>
                  </a:lnTo>
                  <a:lnTo>
                    <a:pt x="6" y="123"/>
                  </a:lnTo>
                  <a:lnTo>
                    <a:pt x="8" y="121"/>
                  </a:lnTo>
                  <a:lnTo>
                    <a:pt x="10" y="120"/>
                  </a:lnTo>
                  <a:lnTo>
                    <a:pt x="10" y="120"/>
                  </a:lnTo>
                  <a:lnTo>
                    <a:pt x="13" y="112"/>
                  </a:lnTo>
                  <a:lnTo>
                    <a:pt x="16" y="105"/>
                  </a:lnTo>
                  <a:lnTo>
                    <a:pt x="24" y="90"/>
                  </a:lnTo>
                  <a:lnTo>
                    <a:pt x="33" y="77"/>
                  </a:lnTo>
                  <a:lnTo>
                    <a:pt x="43" y="63"/>
                  </a:lnTo>
                  <a:lnTo>
                    <a:pt x="52" y="50"/>
                  </a:lnTo>
                  <a:lnTo>
                    <a:pt x="61" y="36"/>
                  </a:lnTo>
                  <a:lnTo>
                    <a:pt x="67" y="22"/>
                  </a:lnTo>
                  <a:lnTo>
                    <a:pt x="70" y="14"/>
                  </a:lnTo>
                  <a:lnTo>
                    <a:pt x="73" y="6"/>
                  </a:lnTo>
                  <a:lnTo>
                    <a:pt x="73" y="6"/>
                  </a:lnTo>
                  <a:lnTo>
                    <a:pt x="73" y="4"/>
                  </a:lnTo>
                  <a:lnTo>
                    <a:pt x="71" y="2"/>
                  </a:lnTo>
                  <a:lnTo>
                    <a:pt x="70" y="1"/>
                  </a:lnTo>
                  <a:lnTo>
                    <a:pt x="69" y="0"/>
                  </a:lnTo>
                  <a:lnTo>
                    <a:pt x="67" y="0"/>
                  </a:lnTo>
                  <a:lnTo>
                    <a:pt x="65" y="0"/>
                  </a:lnTo>
                  <a:lnTo>
                    <a:pt x="64" y="1"/>
                  </a:lnTo>
                  <a:lnTo>
                    <a:pt x="63" y="3"/>
                  </a:lnTo>
                  <a:lnTo>
                    <a:pt x="63" y="3"/>
                  </a:lnTo>
                  <a:close/>
                </a:path>
              </a:pathLst>
            </a:custGeom>
            <a:grpFill/>
            <a:ln w="9525">
              <a:solidFill>
                <a:srgbClr val="8E5BB4"/>
              </a:solidFill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18" name="Freeform 822"/>
            <p:cNvSpPr/>
            <p:nvPr/>
          </p:nvSpPr>
          <p:spPr bwMode="auto">
            <a:xfrm>
              <a:off x="6462713" y="1366838"/>
              <a:ext cx="34925" cy="50800"/>
            </a:xfrm>
            <a:custGeom>
              <a:avLst/>
              <a:gdLst/>
              <a:ahLst/>
              <a:cxnLst>
                <a:cxn ang="0">
                  <a:pos x="58" y="2"/>
                </a:cxn>
                <a:cxn ang="0">
                  <a:pos x="58" y="2"/>
                </a:cxn>
                <a:cxn ang="0">
                  <a:pos x="42" y="24"/>
                </a:cxn>
                <a:cxn ang="0">
                  <a:pos x="29" y="46"/>
                </a:cxn>
                <a:cxn ang="0">
                  <a:pos x="1" y="90"/>
                </a:cxn>
                <a:cxn ang="0">
                  <a:pos x="1" y="90"/>
                </a:cxn>
                <a:cxn ang="0">
                  <a:pos x="0" y="92"/>
                </a:cxn>
                <a:cxn ang="0">
                  <a:pos x="1" y="94"/>
                </a:cxn>
                <a:cxn ang="0">
                  <a:pos x="1" y="95"/>
                </a:cxn>
                <a:cxn ang="0">
                  <a:pos x="3" y="97"/>
                </a:cxn>
                <a:cxn ang="0">
                  <a:pos x="4" y="97"/>
                </a:cxn>
                <a:cxn ang="0">
                  <a:pos x="6" y="97"/>
                </a:cxn>
                <a:cxn ang="0">
                  <a:pos x="8" y="97"/>
                </a:cxn>
                <a:cxn ang="0">
                  <a:pos x="9" y="95"/>
                </a:cxn>
                <a:cxn ang="0">
                  <a:pos x="9" y="95"/>
                </a:cxn>
                <a:cxn ang="0">
                  <a:pos x="37" y="51"/>
                </a:cxn>
                <a:cxn ang="0">
                  <a:pos x="50" y="28"/>
                </a:cxn>
                <a:cxn ang="0">
                  <a:pos x="66" y="7"/>
                </a:cxn>
                <a:cxn ang="0">
                  <a:pos x="66" y="7"/>
                </a:cxn>
                <a:cxn ang="0">
                  <a:pos x="67" y="6"/>
                </a:cxn>
                <a:cxn ang="0">
                  <a:pos x="67" y="3"/>
                </a:cxn>
                <a:cxn ang="0">
                  <a:pos x="66" y="2"/>
                </a:cxn>
                <a:cxn ang="0">
                  <a:pos x="65" y="1"/>
                </a:cxn>
                <a:cxn ang="0">
                  <a:pos x="61" y="0"/>
                </a:cxn>
                <a:cxn ang="0">
                  <a:pos x="60" y="0"/>
                </a:cxn>
                <a:cxn ang="0">
                  <a:pos x="58" y="2"/>
                </a:cxn>
                <a:cxn ang="0">
                  <a:pos x="58" y="2"/>
                </a:cxn>
              </a:cxnLst>
              <a:rect l="0" t="0" r="r" b="b"/>
              <a:pathLst>
                <a:path w="67" h="97">
                  <a:moveTo>
                    <a:pt x="58" y="2"/>
                  </a:moveTo>
                  <a:lnTo>
                    <a:pt x="58" y="2"/>
                  </a:lnTo>
                  <a:lnTo>
                    <a:pt x="42" y="24"/>
                  </a:lnTo>
                  <a:lnTo>
                    <a:pt x="29" y="46"/>
                  </a:lnTo>
                  <a:lnTo>
                    <a:pt x="1" y="90"/>
                  </a:lnTo>
                  <a:lnTo>
                    <a:pt x="1" y="90"/>
                  </a:lnTo>
                  <a:lnTo>
                    <a:pt x="0" y="92"/>
                  </a:lnTo>
                  <a:lnTo>
                    <a:pt x="1" y="94"/>
                  </a:lnTo>
                  <a:lnTo>
                    <a:pt x="1" y="95"/>
                  </a:lnTo>
                  <a:lnTo>
                    <a:pt x="3" y="97"/>
                  </a:lnTo>
                  <a:lnTo>
                    <a:pt x="4" y="97"/>
                  </a:lnTo>
                  <a:lnTo>
                    <a:pt x="6" y="97"/>
                  </a:lnTo>
                  <a:lnTo>
                    <a:pt x="8" y="97"/>
                  </a:lnTo>
                  <a:lnTo>
                    <a:pt x="9" y="95"/>
                  </a:lnTo>
                  <a:lnTo>
                    <a:pt x="9" y="95"/>
                  </a:lnTo>
                  <a:lnTo>
                    <a:pt x="37" y="51"/>
                  </a:lnTo>
                  <a:lnTo>
                    <a:pt x="50" y="28"/>
                  </a:lnTo>
                  <a:lnTo>
                    <a:pt x="66" y="7"/>
                  </a:lnTo>
                  <a:lnTo>
                    <a:pt x="66" y="7"/>
                  </a:lnTo>
                  <a:lnTo>
                    <a:pt x="67" y="6"/>
                  </a:lnTo>
                  <a:lnTo>
                    <a:pt x="67" y="3"/>
                  </a:lnTo>
                  <a:lnTo>
                    <a:pt x="66" y="2"/>
                  </a:lnTo>
                  <a:lnTo>
                    <a:pt x="65" y="1"/>
                  </a:lnTo>
                  <a:lnTo>
                    <a:pt x="61" y="0"/>
                  </a:lnTo>
                  <a:lnTo>
                    <a:pt x="60" y="0"/>
                  </a:lnTo>
                  <a:lnTo>
                    <a:pt x="58" y="2"/>
                  </a:lnTo>
                  <a:lnTo>
                    <a:pt x="58" y="2"/>
                  </a:lnTo>
                  <a:close/>
                </a:path>
              </a:pathLst>
            </a:custGeom>
            <a:grpFill/>
            <a:ln w="9525">
              <a:solidFill>
                <a:srgbClr val="8E5BB4"/>
              </a:solidFill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19" name="Freeform 823"/>
            <p:cNvSpPr/>
            <p:nvPr/>
          </p:nvSpPr>
          <p:spPr bwMode="auto">
            <a:xfrm>
              <a:off x="6569075" y="1604963"/>
              <a:ext cx="28575" cy="68263"/>
            </a:xfrm>
            <a:custGeom>
              <a:avLst/>
              <a:gdLst/>
              <a:ahLst/>
              <a:cxnLst>
                <a:cxn ang="0">
                  <a:pos x="45" y="3"/>
                </a:cxn>
                <a:cxn ang="0">
                  <a:pos x="45" y="3"/>
                </a:cxn>
                <a:cxn ang="0">
                  <a:pos x="43" y="10"/>
                </a:cxn>
                <a:cxn ang="0">
                  <a:pos x="40" y="16"/>
                </a:cxn>
                <a:cxn ang="0">
                  <a:pos x="32" y="29"/>
                </a:cxn>
                <a:cxn ang="0">
                  <a:pos x="25" y="41"/>
                </a:cxn>
                <a:cxn ang="0">
                  <a:pos x="22" y="47"/>
                </a:cxn>
                <a:cxn ang="0">
                  <a:pos x="20" y="53"/>
                </a:cxn>
                <a:cxn ang="0">
                  <a:pos x="20" y="53"/>
                </a:cxn>
                <a:cxn ang="0">
                  <a:pos x="14" y="71"/>
                </a:cxn>
                <a:cxn ang="0">
                  <a:pos x="9" y="89"/>
                </a:cxn>
                <a:cxn ang="0">
                  <a:pos x="3" y="106"/>
                </a:cxn>
                <a:cxn ang="0">
                  <a:pos x="1" y="115"/>
                </a:cxn>
                <a:cxn ang="0">
                  <a:pos x="0" y="125"/>
                </a:cxn>
                <a:cxn ang="0">
                  <a:pos x="0" y="125"/>
                </a:cxn>
                <a:cxn ang="0">
                  <a:pos x="1" y="127"/>
                </a:cxn>
                <a:cxn ang="0">
                  <a:pos x="2" y="128"/>
                </a:cxn>
                <a:cxn ang="0">
                  <a:pos x="3" y="129"/>
                </a:cxn>
                <a:cxn ang="0">
                  <a:pos x="5" y="129"/>
                </a:cxn>
                <a:cxn ang="0">
                  <a:pos x="6" y="129"/>
                </a:cxn>
                <a:cxn ang="0">
                  <a:pos x="9" y="128"/>
                </a:cxn>
                <a:cxn ang="0">
                  <a:pos x="10" y="127"/>
                </a:cxn>
                <a:cxn ang="0">
                  <a:pos x="10" y="125"/>
                </a:cxn>
                <a:cxn ang="0">
                  <a:pos x="10" y="125"/>
                </a:cxn>
                <a:cxn ang="0">
                  <a:pos x="12" y="108"/>
                </a:cxn>
                <a:cxn ang="0">
                  <a:pos x="16" y="93"/>
                </a:cxn>
                <a:cxn ang="0">
                  <a:pos x="21" y="78"/>
                </a:cxn>
                <a:cxn ang="0">
                  <a:pos x="28" y="64"/>
                </a:cxn>
                <a:cxn ang="0">
                  <a:pos x="42" y="35"/>
                </a:cxn>
                <a:cxn ang="0">
                  <a:pos x="49" y="20"/>
                </a:cxn>
                <a:cxn ang="0">
                  <a:pos x="54" y="6"/>
                </a:cxn>
                <a:cxn ang="0">
                  <a:pos x="54" y="6"/>
                </a:cxn>
                <a:cxn ang="0">
                  <a:pos x="54" y="4"/>
                </a:cxn>
                <a:cxn ang="0">
                  <a:pos x="54" y="2"/>
                </a:cxn>
                <a:cxn ang="0">
                  <a:pos x="53" y="1"/>
                </a:cxn>
                <a:cxn ang="0">
                  <a:pos x="51" y="0"/>
                </a:cxn>
                <a:cxn ang="0">
                  <a:pos x="49" y="0"/>
                </a:cxn>
                <a:cxn ang="0">
                  <a:pos x="48" y="1"/>
                </a:cxn>
                <a:cxn ang="0">
                  <a:pos x="46" y="2"/>
                </a:cxn>
                <a:cxn ang="0">
                  <a:pos x="45" y="3"/>
                </a:cxn>
                <a:cxn ang="0">
                  <a:pos x="45" y="3"/>
                </a:cxn>
              </a:cxnLst>
              <a:rect l="0" t="0" r="r" b="b"/>
              <a:pathLst>
                <a:path w="54" h="129">
                  <a:moveTo>
                    <a:pt x="45" y="3"/>
                  </a:moveTo>
                  <a:lnTo>
                    <a:pt x="45" y="3"/>
                  </a:lnTo>
                  <a:lnTo>
                    <a:pt x="43" y="10"/>
                  </a:lnTo>
                  <a:lnTo>
                    <a:pt x="40" y="16"/>
                  </a:lnTo>
                  <a:lnTo>
                    <a:pt x="32" y="29"/>
                  </a:lnTo>
                  <a:lnTo>
                    <a:pt x="25" y="41"/>
                  </a:lnTo>
                  <a:lnTo>
                    <a:pt x="22" y="47"/>
                  </a:lnTo>
                  <a:lnTo>
                    <a:pt x="20" y="53"/>
                  </a:lnTo>
                  <a:lnTo>
                    <a:pt x="20" y="53"/>
                  </a:lnTo>
                  <a:lnTo>
                    <a:pt x="14" y="71"/>
                  </a:lnTo>
                  <a:lnTo>
                    <a:pt x="9" y="89"/>
                  </a:lnTo>
                  <a:lnTo>
                    <a:pt x="3" y="106"/>
                  </a:lnTo>
                  <a:lnTo>
                    <a:pt x="1" y="115"/>
                  </a:lnTo>
                  <a:lnTo>
                    <a:pt x="0" y="125"/>
                  </a:lnTo>
                  <a:lnTo>
                    <a:pt x="0" y="125"/>
                  </a:lnTo>
                  <a:lnTo>
                    <a:pt x="1" y="127"/>
                  </a:lnTo>
                  <a:lnTo>
                    <a:pt x="2" y="128"/>
                  </a:lnTo>
                  <a:lnTo>
                    <a:pt x="3" y="129"/>
                  </a:lnTo>
                  <a:lnTo>
                    <a:pt x="5" y="129"/>
                  </a:lnTo>
                  <a:lnTo>
                    <a:pt x="6" y="129"/>
                  </a:lnTo>
                  <a:lnTo>
                    <a:pt x="9" y="128"/>
                  </a:lnTo>
                  <a:lnTo>
                    <a:pt x="10" y="127"/>
                  </a:lnTo>
                  <a:lnTo>
                    <a:pt x="10" y="125"/>
                  </a:lnTo>
                  <a:lnTo>
                    <a:pt x="10" y="125"/>
                  </a:lnTo>
                  <a:lnTo>
                    <a:pt x="12" y="108"/>
                  </a:lnTo>
                  <a:lnTo>
                    <a:pt x="16" y="93"/>
                  </a:lnTo>
                  <a:lnTo>
                    <a:pt x="21" y="78"/>
                  </a:lnTo>
                  <a:lnTo>
                    <a:pt x="28" y="64"/>
                  </a:lnTo>
                  <a:lnTo>
                    <a:pt x="42" y="35"/>
                  </a:lnTo>
                  <a:lnTo>
                    <a:pt x="49" y="20"/>
                  </a:lnTo>
                  <a:lnTo>
                    <a:pt x="54" y="6"/>
                  </a:lnTo>
                  <a:lnTo>
                    <a:pt x="54" y="6"/>
                  </a:lnTo>
                  <a:lnTo>
                    <a:pt x="54" y="4"/>
                  </a:lnTo>
                  <a:lnTo>
                    <a:pt x="54" y="2"/>
                  </a:lnTo>
                  <a:lnTo>
                    <a:pt x="53" y="1"/>
                  </a:lnTo>
                  <a:lnTo>
                    <a:pt x="51" y="0"/>
                  </a:lnTo>
                  <a:lnTo>
                    <a:pt x="49" y="0"/>
                  </a:lnTo>
                  <a:lnTo>
                    <a:pt x="48" y="1"/>
                  </a:lnTo>
                  <a:lnTo>
                    <a:pt x="46" y="2"/>
                  </a:lnTo>
                  <a:lnTo>
                    <a:pt x="45" y="3"/>
                  </a:lnTo>
                  <a:lnTo>
                    <a:pt x="45" y="3"/>
                  </a:lnTo>
                  <a:close/>
                </a:path>
              </a:pathLst>
            </a:custGeom>
            <a:grpFill/>
            <a:ln w="9525">
              <a:solidFill>
                <a:srgbClr val="8E5BB4"/>
              </a:solidFill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20" name="Freeform 824"/>
            <p:cNvSpPr/>
            <p:nvPr/>
          </p:nvSpPr>
          <p:spPr bwMode="auto">
            <a:xfrm>
              <a:off x="6619875" y="1614488"/>
              <a:ext cx="25400" cy="44450"/>
            </a:xfrm>
            <a:custGeom>
              <a:avLst/>
              <a:gdLst/>
              <a:ahLst/>
              <a:cxnLst>
                <a:cxn ang="0">
                  <a:pos x="40" y="2"/>
                </a:cxn>
                <a:cxn ang="0">
                  <a:pos x="40" y="2"/>
                </a:cxn>
                <a:cxn ang="0">
                  <a:pos x="32" y="11"/>
                </a:cxn>
                <a:cxn ang="0">
                  <a:pos x="25" y="19"/>
                </a:cxn>
                <a:cxn ang="0">
                  <a:pos x="19" y="28"/>
                </a:cxn>
                <a:cxn ang="0">
                  <a:pos x="13" y="39"/>
                </a:cxn>
                <a:cxn ang="0">
                  <a:pos x="8" y="49"/>
                </a:cxn>
                <a:cxn ang="0">
                  <a:pos x="4" y="59"/>
                </a:cxn>
                <a:cxn ang="0">
                  <a:pos x="1" y="71"/>
                </a:cxn>
                <a:cxn ang="0">
                  <a:pos x="0" y="81"/>
                </a:cxn>
                <a:cxn ang="0">
                  <a:pos x="0" y="81"/>
                </a:cxn>
                <a:cxn ang="0">
                  <a:pos x="0" y="83"/>
                </a:cxn>
                <a:cxn ang="0">
                  <a:pos x="1" y="85"/>
                </a:cxn>
                <a:cxn ang="0">
                  <a:pos x="3" y="86"/>
                </a:cxn>
                <a:cxn ang="0">
                  <a:pos x="5" y="86"/>
                </a:cxn>
                <a:cxn ang="0">
                  <a:pos x="6" y="86"/>
                </a:cxn>
                <a:cxn ang="0">
                  <a:pos x="9" y="85"/>
                </a:cxn>
                <a:cxn ang="0">
                  <a:pos x="10" y="83"/>
                </a:cxn>
                <a:cxn ang="0">
                  <a:pos x="10" y="81"/>
                </a:cxn>
                <a:cxn ang="0">
                  <a:pos x="10" y="81"/>
                </a:cxn>
                <a:cxn ang="0">
                  <a:pos x="11" y="71"/>
                </a:cxn>
                <a:cxn ang="0">
                  <a:pos x="14" y="61"/>
                </a:cxn>
                <a:cxn ang="0">
                  <a:pos x="17" y="51"/>
                </a:cxn>
                <a:cxn ang="0">
                  <a:pos x="22" y="42"/>
                </a:cxn>
                <a:cxn ang="0">
                  <a:pos x="27" y="33"/>
                </a:cxn>
                <a:cxn ang="0">
                  <a:pos x="33" y="24"/>
                </a:cxn>
                <a:cxn ang="0">
                  <a:pos x="40" y="16"/>
                </a:cxn>
                <a:cxn ang="0">
                  <a:pos x="47" y="9"/>
                </a:cxn>
                <a:cxn ang="0">
                  <a:pos x="47" y="9"/>
                </a:cxn>
                <a:cxn ang="0">
                  <a:pos x="48" y="8"/>
                </a:cxn>
                <a:cxn ang="0">
                  <a:pos x="48" y="5"/>
                </a:cxn>
                <a:cxn ang="0">
                  <a:pos x="47" y="3"/>
                </a:cxn>
                <a:cxn ang="0">
                  <a:pos x="46" y="2"/>
                </a:cxn>
                <a:cxn ang="0">
                  <a:pos x="45" y="1"/>
                </a:cxn>
                <a:cxn ang="0">
                  <a:pos x="43" y="0"/>
                </a:cxn>
                <a:cxn ang="0">
                  <a:pos x="42" y="1"/>
                </a:cxn>
                <a:cxn ang="0">
                  <a:pos x="40" y="2"/>
                </a:cxn>
                <a:cxn ang="0">
                  <a:pos x="40" y="2"/>
                </a:cxn>
              </a:cxnLst>
              <a:rect l="0" t="0" r="r" b="b"/>
              <a:pathLst>
                <a:path w="48" h="86">
                  <a:moveTo>
                    <a:pt x="40" y="2"/>
                  </a:moveTo>
                  <a:lnTo>
                    <a:pt x="40" y="2"/>
                  </a:lnTo>
                  <a:lnTo>
                    <a:pt x="32" y="11"/>
                  </a:lnTo>
                  <a:lnTo>
                    <a:pt x="25" y="19"/>
                  </a:lnTo>
                  <a:lnTo>
                    <a:pt x="19" y="28"/>
                  </a:lnTo>
                  <a:lnTo>
                    <a:pt x="13" y="39"/>
                  </a:lnTo>
                  <a:lnTo>
                    <a:pt x="8" y="49"/>
                  </a:lnTo>
                  <a:lnTo>
                    <a:pt x="4" y="59"/>
                  </a:lnTo>
                  <a:lnTo>
                    <a:pt x="1" y="71"/>
                  </a:lnTo>
                  <a:lnTo>
                    <a:pt x="0" y="81"/>
                  </a:lnTo>
                  <a:lnTo>
                    <a:pt x="0" y="81"/>
                  </a:lnTo>
                  <a:lnTo>
                    <a:pt x="0" y="83"/>
                  </a:lnTo>
                  <a:lnTo>
                    <a:pt x="1" y="85"/>
                  </a:lnTo>
                  <a:lnTo>
                    <a:pt x="3" y="86"/>
                  </a:lnTo>
                  <a:lnTo>
                    <a:pt x="5" y="86"/>
                  </a:lnTo>
                  <a:lnTo>
                    <a:pt x="6" y="86"/>
                  </a:lnTo>
                  <a:lnTo>
                    <a:pt x="9" y="85"/>
                  </a:lnTo>
                  <a:lnTo>
                    <a:pt x="10" y="83"/>
                  </a:lnTo>
                  <a:lnTo>
                    <a:pt x="10" y="81"/>
                  </a:lnTo>
                  <a:lnTo>
                    <a:pt x="10" y="81"/>
                  </a:lnTo>
                  <a:lnTo>
                    <a:pt x="11" y="71"/>
                  </a:lnTo>
                  <a:lnTo>
                    <a:pt x="14" y="61"/>
                  </a:lnTo>
                  <a:lnTo>
                    <a:pt x="17" y="51"/>
                  </a:lnTo>
                  <a:lnTo>
                    <a:pt x="22" y="42"/>
                  </a:lnTo>
                  <a:lnTo>
                    <a:pt x="27" y="33"/>
                  </a:lnTo>
                  <a:lnTo>
                    <a:pt x="33" y="24"/>
                  </a:lnTo>
                  <a:lnTo>
                    <a:pt x="40" y="16"/>
                  </a:lnTo>
                  <a:lnTo>
                    <a:pt x="47" y="9"/>
                  </a:lnTo>
                  <a:lnTo>
                    <a:pt x="47" y="9"/>
                  </a:lnTo>
                  <a:lnTo>
                    <a:pt x="48" y="8"/>
                  </a:lnTo>
                  <a:lnTo>
                    <a:pt x="48" y="5"/>
                  </a:lnTo>
                  <a:lnTo>
                    <a:pt x="47" y="3"/>
                  </a:lnTo>
                  <a:lnTo>
                    <a:pt x="46" y="2"/>
                  </a:lnTo>
                  <a:lnTo>
                    <a:pt x="45" y="1"/>
                  </a:lnTo>
                  <a:lnTo>
                    <a:pt x="43" y="0"/>
                  </a:lnTo>
                  <a:lnTo>
                    <a:pt x="42" y="1"/>
                  </a:lnTo>
                  <a:lnTo>
                    <a:pt x="40" y="2"/>
                  </a:lnTo>
                  <a:lnTo>
                    <a:pt x="40" y="2"/>
                  </a:lnTo>
                  <a:close/>
                </a:path>
              </a:pathLst>
            </a:custGeom>
            <a:grpFill/>
            <a:ln w="9525">
              <a:solidFill>
                <a:srgbClr val="8E5BB4"/>
              </a:solidFill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21" name="Freeform 825"/>
            <p:cNvSpPr/>
            <p:nvPr/>
          </p:nvSpPr>
          <p:spPr bwMode="auto">
            <a:xfrm>
              <a:off x="6659563" y="1624013"/>
              <a:ext cx="28575" cy="46038"/>
            </a:xfrm>
            <a:custGeom>
              <a:avLst/>
              <a:gdLst/>
              <a:ahLst/>
              <a:cxnLst>
                <a:cxn ang="0">
                  <a:pos x="44" y="2"/>
                </a:cxn>
                <a:cxn ang="0">
                  <a:pos x="44" y="2"/>
                </a:cxn>
                <a:cxn ang="0">
                  <a:pos x="38" y="10"/>
                </a:cxn>
                <a:cxn ang="0">
                  <a:pos x="32" y="17"/>
                </a:cxn>
                <a:cxn ang="0">
                  <a:pos x="25" y="26"/>
                </a:cxn>
                <a:cxn ang="0">
                  <a:pos x="19" y="34"/>
                </a:cxn>
                <a:cxn ang="0">
                  <a:pos x="19" y="34"/>
                </a:cxn>
                <a:cxn ang="0">
                  <a:pos x="13" y="44"/>
                </a:cxn>
                <a:cxn ang="0">
                  <a:pos x="9" y="56"/>
                </a:cxn>
                <a:cxn ang="0">
                  <a:pos x="5" y="67"/>
                </a:cxn>
                <a:cxn ang="0">
                  <a:pos x="0" y="77"/>
                </a:cxn>
                <a:cxn ang="0">
                  <a:pos x="0" y="77"/>
                </a:cxn>
                <a:cxn ang="0">
                  <a:pos x="0" y="79"/>
                </a:cxn>
                <a:cxn ang="0">
                  <a:pos x="0" y="82"/>
                </a:cxn>
                <a:cxn ang="0">
                  <a:pos x="2" y="85"/>
                </a:cxn>
                <a:cxn ang="0">
                  <a:pos x="4" y="85"/>
                </a:cxn>
                <a:cxn ang="0">
                  <a:pos x="5" y="85"/>
                </a:cxn>
                <a:cxn ang="0">
                  <a:pos x="7" y="85"/>
                </a:cxn>
                <a:cxn ang="0">
                  <a:pos x="8" y="83"/>
                </a:cxn>
                <a:cxn ang="0">
                  <a:pos x="8" y="83"/>
                </a:cxn>
                <a:cxn ang="0">
                  <a:pos x="16" y="63"/>
                </a:cxn>
                <a:cxn ang="0">
                  <a:pos x="26" y="42"/>
                </a:cxn>
                <a:cxn ang="0">
                  <a:pos x="26" y="42"/>
                </a:cxn>
                <a:cxn ang="0">
                  <a:pos x="28" y="37"/>
                </a:cxn>
                <a:cxn ang="0">
                  <a:pos x="31" y="33"/>
                </a:cxn>
                <a:cxn ang="0">
                  <a:pos x="38" y="25"/>
                </a:cxn>
                <a:cxn ang="0">
                  <a:pos x="46" y="15"/>
                </a:cxn>
                <a:cxn ang="0">
                  <a:pos x="52" y="7"/>
                </a:cxn>
                <a:cxn ang="0">
                  <a:pos x="52" y="7"/>
                </a:cxn>
                <a:cxn ang="0">
                  <a:pos x="53" y="5"/>
                </a:cxn>
                <a:cxn ang="0">
                  <a:pos x="52" y="3"/>
                </a:cxn>
                <a:cxn ang="0">
                  <a:pos x="52" y="2"/>
                </a:cxn>
                <a:cxn ang="0">
                  <a:pos x="50" y="0"/>
                </a:cxn>
                <a:cxn ang="0">
                  <a:pos x="49" y="0"/>
                </a:cxn>
                <a:cxn ang="0">
                  <a:pos x="47" y="0"/>
                </a:cxn>
                <a:cxn ang="0">
                  <a:pos x="45" y="1"/>
                </a:cxn>
                <a:cxn ang="0">
                  <a:pos x="44" y="2"/>
                </a:cxn>
                <a:cxn ang="0">
                  <a:pos x="44" y="2"/>
                </a:cxn>
              </a:cxnLst>
              <a:rect l="0" t="0" r="r" b="b"/>
              <a:pathLst>
                <a:path w="53" h="85">
                  <a:moveTo>
                    <a:pt x="44" y="2"/>
                  </a:moveTo>
                  <a:lnTo>
                    <a:pt x="44" y="2"/>
                  </a:lnTo>
                  <a:lnTo>
                    <a:pt x="38" y="10"/>
                  </a:lnTo>
                  <a:lnTo>
                    <a:pt x="32" y="17"/>
                  </a:lnTo>
                  <a:lnTo>
                    <a:pt x="25" y="26"/>
                  </a:lnTo>
                  <a:lnTo>
                    <a:pt x="19" y="34"/>
                  </a:lnTo>
                  <a:lnTo>
                    <a:pt x="19" y="34"/>
                  </a:lnTo>
                  <a:lnTo>
                    <a:pt x="13" y="44"/>
                  </a:lnTo>
                  <a:lnTo>
                    <a:pt x="9" y="56"/>
                  </a:lnTo>
                  <a:lnTo>
                    <a:pt x="5" y="67"/>
                  </a:lnTo>
                  <a:lnTo>
                    <a:pt x="0" y="77"/>
                  </a:lnTo>
                  <a:lnTo>
                    <a:pt x="0" y="77"/>
                  </a:lnTo>
                  <a:lnTo>
                    <a:pt x="0" y="79"/>
                  </a:lnTo>
                  <a:lnTo>
                    <a:pt x="0" y="82"/>
                  </a:lnTo>
                  <a:lnTo>
                    <a:pt x="2" y="85"/>
                  </a:lnTo>
                  <a:lnTo>
                    <a:pt x="4" y="85"/>
                  </a:lnTo>
                  <a:lnTo>
                    <a:pt x="5" y="85"/>
                  </a:lnTo>
                  <a:lnTo>
                    <a:pt x="7" y="85"/>
                  </a:lnTo>
                  <a:lnTo>
                    <a:pt x="8" y="83"/>
                  </a:lnTo>
                  <a:lnTo>
                    <a:pt x="8" y="83"/>
                  </a:lnTo>
                  <a:lnTo>
                    <a:pt x="16" y="63"/>
                  </a:lnTo>
                  <a:lnTo>
                    <a:pt x="26" y="42"/>
                  </a:lnTo>
                  <a:lnTo>
                    <a:pt x="26" y="42"/>
                  </a:lnTo>
                  <a:lnTo>
                    <a:pt x="28" y="37"/>
                  </a:lnTo>
                  <a:lnTo>
                    <a:pt x="31" y="33"/>
                  </a:lnTo>
                  <a:lnTo>
                    <a:pt x="38" y="25"/>
                  </a:lnTo>
                  <a:lnTo>
                    <a:pt x="46" y="15"/>
                  </a:lnTo>
                  <a:lnTo>
                    <a:pt x="52" y="7"/>
                  </a:lnTo>
                  <a:lnTo>
                    <a:pt x="52" y="7"/>
                  </a:lnTo>
                  <a:lnTo>
                    <a:pt x="53" y="5"/>
                  </a:lnTo>
                  <a:lnTo>
                    <a:pt x="52" y="3"/>
                  </a:lnTo>
                  <a:lnTo>
                    <a:pt x="52" y="2"/>
                  </a:lnTo>
                  <a:lnTo>
                    <a:pt x="50" y="0"/>
                  </a:lnTo>
                  <a:lnTo>
                    <a:pt x="49" y="0"/>
                  </a:lnTo>
                  <a:lnTo>
                    <a:pt x="47" y="0"/>
                  </a:lnTo>
                  <a:lnTo>
                    <a:pt x="45" y="1"/>
                  </a:lnTo>
                  <a:lnTo>
                    <a:pt x="44" y="2"/>
                  </a:lnTo>
                  <a:lnTo>
                    <a:pt x="44" y="2"/>
                  </a:lnTo>
                  <a:close/>
                </a:path>
              </a:pathLst>
            </a:custGeom>
            <a:grpFill/>
            <a:ln w="9525">
              <a:solidFill>
                <a:srgbClr val="8E5BB4"/>
              </a:solidFill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22" name="Freeform 826"/>
            <p:cNvSpPr/>
            <p:nvPr/>
          </p:nvSpPr>
          <p:spPr bwMode="auto">
            <a:xfrm>
              <a:off x="6746875" y="1463675"/>
              <a:ext cx="23813" cy="41275"/>
            </a:xfrm>
            <a:custGeom>
              <a:avLst/>
              <a:gdLst/>
              <a:ahLst/>
              <a:cxnLst>
                <a:cxn ang="0">
                  <a:pos x="39" y="1"/>
                </a:cxn>
                <a:cxn ang="0">
                  <a:pos x="39" y="1"/>
                </a:cxn>
                <a:cxn ang="0">
                  <a:pos x="32" y="10"/>
                </a:cxn>
                <a:cxn ang="0">
                  <a:pos x="27" y="18"/>
                </a:cxn>
                <a:cxn ang="0">
                  <a:pos x="22" y="27"/>
                </a:cxn>
                <a:cxn ang="0">
                  <a:pos x="18" y="35"/>
                </a:cxn>
                <a:cxn ang="0">
                  <a:pos x="9" y="54"/>
                </a:cxn>
                <a:cxn ang="0">
                  <a:pos x="5" y="63"/>
                </a:cxn>
                <a:cxn ang="0">
                  <a:pos x="0" y="73"/>
                </a:cxn>
                <a:cxn ang="0">
                  <a:pos x="0" y="73"/>
                </a:cxn>
                <a:cxn ang="0">
                  <a:pos x="0" y="74"/>
                </a:cxn>
                <a:cxn ang="0">
                  <a:pos x="0" y="76"/>
                </a:cxn>
                <a:cxn ang="0">
                  <a:pos x="1" y="78"/>
                </a:cxn>
                <a:cxn ang="0">
                  <a:pos x="2" y="79"/>
                </a:cxn>
                <a:cxn ang="0">
                  <a:pos x="3" y="79"/>
                </a:cxn>
                <a:cxn ang="0">
                  <a:pos x="5" y="79"/>
                </a:cxn>
                <a:cxn ang="0">
                  <a:pos x="7" y="79"/>
                </a:cxn>
                <a:cxn ang="0">
                  <a:pos x="8" y="77"/>
                </a:cxn>
                <a:cxn ang="0">
                  <a:pos x="8" y="77"/>
                </a:cxn>
                <a:cxn ang="0">
                  <a:pos x="13" y="68"/>
                </a:cxn>
                <a:cxn ang="0">
                  <a:pos x="18" y="59"/>
                </a:cxn>
                <a:cxn ang="0">
                  <a:pos x="26" y="42"/>
                </a:cxn>
                <a:cxn ang="0">
                  <a:pos x="30" y="32"/>
                </a:cxn>
                <a:cxn ang="0">
                  <a:pos x="34" y="24"/>
                </a:cxn>
                <a:cxn ang="0">
                  <a:pos x="39" y="16"/>
                </a:cxn>
                <a:cxn ang="0">
                  <a:pos x="45" y="8"/>
                </a:cxn>
                <a:cxn ang="0">
                  <a:pos x="45" y="8"/>
                </a:cxn>
                <a:cxn ang="0">
                  <a:pos x="46" y="6"/>
                </a:cxn>
                <a:cxn ang="0">
                  <a:pos x="46" y="4"/>
                </a:cxn>
                <a:cxn ang="0">
                  <a:pos x="46" y="3"/>
                </a:cxn>
                <a:cxn ang="0">
                  <a:pos x="45" y="1"/>
                </a:cxn>
                <a:cxn ang="0">
                  <a:pos x="44" y="0"/>
                </a:cxn>
                <a:cxn ang="0">
                  <a:pos x="42" y="0"/>
                </a:cxn>
                <a:cxn ang="0">
                  <a:pos x="40" y="0"/>
                </a:cxn>
                <a:cxn ang="0">
                  <a:pos x="39" y="1"/>
                </a:cxn>
                <a:cxn ang="0">
                  <a:pos x="39" y="1"/>
                </a:cxn>
              </a:cxnLst>
              <a:rect l="0" t="0" r="r" b="b"/>
              <a:pathLst>
                <a:path w="46" h="79">
                  <a:moveTo>
                    <a:pt x="39" y="1"/>
                  </a:moveTo>
                  <a:lnTo>
                    <a:pt x="39" y="1"/>
                  </a:lnTo>
                  <a:lnTo>
                    <a:pt x="32" y="10"/>
                  </a:lnTo>
                  <a:lnTo>
                    <a:pt x="27" y="18"/>
                  </a:lnTo>
                  <a:lnTo>
                    <a:pt x="22" y="27"/>
                  </a:lnTo>
                  <a:lnTo>
                    <a:pt x="18" y="35"/>
                  </a:lnTo>
                  <a:lnTo>
                    <a:pt x="9" y="54"/>
                  </a:lnTo>
                  <a:lnTo>
                    <a:pt x="5" y="63"/>
                  </a:lnTo>
                  <a:lnTo>
                    <a:pt x="0" y="73"/>
                  </a:lnTo>
                  <a:lnTo>
                    <a:pt x="0" y="73"/>
                  </a:lnTo>
                  <a:lnTo>
                    <a:pt x="0" y="74"/>
                  </a:lnTo>
                  <a:lnTo>
                    <a:pt x="0" y="76"/>
                  </a:lnTo>
                  <a:lnTo>
                    <a:pt x="1" y="78"/>
                  </a:lnTo>
                  <a:lnTo>
                    <a:pt x="2" y="79"/>
                  </a:lnTo>
                  <a:lnTo>
                    <a:pt x="3" y="79"/>
                  </a:lnTo>
                  <a:lnTo>
                    <a:pt x="5" y="79"/>
                  </a:lnTo>
                  <a:lnTo>
                    <a:pt x="7" y="79"/>
                  </a:lnTo>
                  <a:lnTo>
                    <a:pt x="8" y="77"/>
                  </a:lnTo>
                  <a:lnTo>
                    <a:pt x="8" y="77"/>
                  </a:lnTo>
                  <a:lnTo>
                    <a:pt x="13" y="68"/>
                  </a:lnTo>
                  <a:lnTo>
                    <a:pt x="18" y="59"/>
                  </a:lnTo>
                  <a:lnTo>
                    <a:pt x="26" y="42"/>
                  </a:lnTo>
                  <a:lnTo>
                    <a:pt x="30" y="32"/>
                  </a:lnTo>
                  <a:lnTo>
                    <a:pt x="34" y="24"/>
                  </a:lnTo>
                  <a:lnTo>
                    <a:pt x="39" y="16"/>
                  </a:lnTo>
                  <a:lnTo>
                    <a:pt x="45" y="8"/>
                  </a:lnTo>
                  <a:lnTo>
                    <a:pt x="45" y="8"/>
                  </a:lnTo>
                  <a:lnTo>
                    <a:pt x="46" y="6"/>
                  </a:lnTo>
                  <a:lnTo>
                    <a:pt x="46" y="4"/>
                  </a:lnTo>
                  <a:lnTo>
                    <a:pt x="46" y="3"/>
                  </a:lnTo>
                  <a:lnTo>
                    <a:pt x="45" y="1"/>
                  </a:lnTo>
                  <a:lnTo>
                    <a:pt x="44" y="0"/>
                  </a:lnTo>
                  <a:lnTo>
                    <a:pt x="42" y="0"/>
                  </a:lnTo>
                  <a:lnTo>
                    <a:pt x="40" y="0"/>
                  </a:lnTo>
                  <a:lnTo>
                    <a:pt x="39" y="1"/>
                  </a:lnTo>
                  <a:lnTo>
                    <a:pt x="39" y="1"/>
                  </a:lnTo>
                  <a:close/>
                </a:path>
              </a:pathLst>
            </a:custGeom>
            <a:grpFill/>
            <a:ln w="9525">
              <a:solidFill>
                <a:srgbClr val="8E5BB4"/>
              </a:solidFill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76" name="Freeform 827"/>
            <p:cNvSpPr/>
            <p:nvPr/>
          </p:nvSpPr>
          <p:spPr bwMode="auto">
            <a:xfrm>
              <a:off x="6792913" y="1493838"/>
              <a:ext cx="9525" cy="7938"/>
            </a:xfrm>
            <a:custGeom>
              <a:avLst/>
              <a:gdLst/>
              <a:ahLst/>
              <a:cxnLst>
                <a:cxn ang="0">
                  <a:pos x="8" y="1"/>
                </a:cxn>
                <a:cxn ang="0">
                  <a:pos x="2" y="8"/>
                </a:cxn>
                <a:cxn ang="0">
                  <a:pos x="2" y="8"/>
                </a:cxn>
                <a:cxn ang="0">
                  <a:pos x="1" y="9"/>
                </a:cxn>
                <a:cxn ang="0">
                  <a:pos x="0" y="11"/>
                </a:cxn>
                <a:cxn ang="0">
                  <a:pos x="1" y="13"/>
                </a:cxn>
                <a:cxn ang="0">
                  <a:pos x="2" y="14"/>
                </a:cxn>
                <a:cxn ang="0">
                  <a:pos x="3" y="16"/>
                </a:cxn>
                <a:cxn ang="0">
                  <a:pos x="5" y="16"/>
                </a:cxn>
                <a:cxn ang="0">
                  <a:pos x="7" y="16"/>
                </a:cxn>
                <a:cxn ang="0">
                  <a:pos x="8" y="14"/>
                </a:cxn>
                <a:cxn ang="0">
                  <a:pos x="14" y="8"/>
                </a:cxn>
                <a:cxn ang="0">
                  <a:pos x="14" y="8"/>
                </a:cxn>
                <a:cxn ang="0">
                  <a:pos x="15" y="6"/>
                </a:cxn>
                <a:cxn ang="0">
                  <a:pos x="16" y="5"/>
                </a:cxn>
                <a:cxn ang="0">
                  <a:pos x="15" y="3"/>
                </a:cxn>
                <a:cxn ang="0">
                  <a:pos x="14" y="1"/>
                </a:cxn>
                <a:cxn ang="0">
                  <a:pos x="13" y="0"/>
                </a:cxn>
                <a:cxn ang="0">
                  <a:pos x="11" y="0"/>
                </a:cxn>
                <a:cxn ang="0">
                  <a:pos x="9" y="0"/>
                </a:cxn>
                <a:cxn ang="0">
                  <a:pos x="8" y="1"/>
                </a:cxn>
                <a:cxn ang="0">
                  <a:pos x="8" y="1"/>
                </a:cxn>
              </a:cxnLst>
              <a:rect l="0" t="0" r="r" b="b"/>
              <a:pathLst>
                <a:path w="16" h="16">
                  <a:moveTo>
                    <a:pt x="8" y="1"/>
                  </a:moveTo>
                  <a:lnTo>
                    <a:pt x="2" y="8"/>
                  </a:lnTo>
                  <a:lnTo>
                    <a:pt x="2" y="8"/>
                  </a:lnTo>
                  <a:lnTo>
                    <a:pt x="1" y="9"/>
                  </a:lnTo>
                  <a:lnTo>
                    <a:pt x="0" y="11"/>
                  </a:lnTo>
                  <a:lnTo>
                    <a:pt x="1" y="13"/>
                  </a:lnTo>
                  <a:lnTo>
                    <a:pt x="2" y="14"/>
                  </a:lnTo>
                  <a:lnTo>
                    <a:pt x="3" y="16"/>
                  </a:lnTo>
                  <a:lnTo>
                    <a:pt x="5" y="16"/>
                  </a:lnTo>
                  <a:lnTo>
                    <a:pt x="7" y="16"/>
                  </a:lnTo>
                  <a:lnTo>
                    <a:pt x="8" y="14"/>
                  </a:lnTo>
                  <a:lnTo>
                    <a:pt x="14" y="8"/>
                  </a:lnTo>
                  <a:lnTo>
                    <a:pt x="14" y="8"/>
                  </a:lnTo>
                  <a:lnTo>
                    <a:pt x="15" y="6"/>
                  </a:lnTo>
                  <a:lnTo>
                    <a:pt x="16" y="5"/>
                  </a:lnTo>
                  <a:lnTo>
                    <a:pt x="15" y="3"/>
                  </a:lnTo>
                  <a:lnTo>
                    <a:pt x="14" y="1"/>
                  </a:lnTo>
                  <a:lnTo>
                    <a:pt x="13" y="0"/>
                  </a:lnTo>
                  <a:lnTo>
                    <a:pt x="11" y="0"/>
                  </a:lnTo>
                  <a:lnTo>
                    <a:pt x="9" y="0"/>
                  </a:lnTo>
                  <a:lnTo>
                    <a:pt x="8" y="1"/>
                  </a:lnTo>
                  <a:lnTo>
                    <a:pt x="8" y="1"/>
                  </a:lnTo>
                  <a:close/>
                </a:path>
              </a:pathLst>
            </a:custGeom>
            <a:grpFill/>
            <a:ln w="9525">
              <a:solidFill>
                <a:srgbClr val="8E5BB4"/>
              </a:solidFill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80" name="Freeform 828"/>
            <p:cNvSpPr>
              <a:spLocks noEditPoints="1"/>
            </p:cNvSpPr>
            <p:nvPr/>
          </p:nvSpPr>
          <p:spPr bwMode="auto">
            <a:xfrm>
              <a:off x="6208713" y="1243013"/>
              <a:ext cx="706438" cy="620713"/>
            </a:xfrm>
            <a:custGeom>
              <a:avLst/>
              <a:gdLst/>
              <a:ahLst/>
              <a:cxnLst>
                <a:cxn ang="0">
                  <a:pos x="1208" y="1175"/>
                </a:cxn>
                <a:cxn ang="0">
                  <a:pos x="1095" y="1131"/>
                </a:cxn>
                <a:cxn ang="0">
                  <a:pos x="938" y="1062"/>
                </a:cxn>
                <a:cxn ang="0">
                  <a:pos x="899" y="1051"/>
                </a:cxn>
                <a:cxn ang="0">
                  <a:pos x="728" y="1088"/>
                </a:cxn>
                <a:cxn ang="0">
                  <a:pos x="531" y="1080"/>
                </a:cxn>
                <a:cxn ang="0">
                  <a:pos x="322" y="1026"/>
                </a:cxn>
                <a:cxn ang="0">
                  <a:pos x="161" y="920"/>
                </a:cxn>
                <a:cxn ang="0">
                  <a:pos x="51" y="762"/>
                </a:cxn>
                <a:cxn ang="0">
                  <a:pos x="8" y="609"/>
                </a:cxn>
                <a:cxn ang="0">
                  <a:pos x="4" y="424"/>
                </a:cxn>
                <a:cxn ang="0">
                  <a:pos x="39" y="285"/>
                </a:cxn>
                <a:cxn ang="0">
                  <a:pos x="97" y="185"/>
                </a:cxn>
                <a:cxn ang="0">
                  <a:pos x="167" y="114"/>
                </a:cxn>
                <a:cxn ang="0">
                  <a:pos x="255" y="62"/>
                </a:cxn>
                <a:cxn ang="0">
                  <a:pos x="439" y="14"/>
                </a:cxn>
                <a:cxn ang="0">
                  <a:pos x="700" y="5"/>
                </a:cxn>
                <a:cxn ang="0">
                  <a:pos x="714" y="7"/>
                </a:cxn>
                <a:cxn ang="0">
                  <a:pos x="803" y="0"/>
                </a:cxn>
                <a:cxn ang="0">
                  <a:pos x="994" y="43"/>
                </a:cxn>
                <a:cxn ang="0">
                  <a:pos x="1175" y="156"/>
                </a:cxn>
                <a:cxn ang="0">
                  <a:pos x="1247" y="243"/>
                </a:cxn>
                <a:cxn ang="0">
                  <a:pos x="1289" y="328"/>
                </a:cxn>
                <a:cxn ang="0">
                  <a:pos x="1324" y="456"/>
                </a:cxn>
                <a:cxn ang="0">
                  <a:pos x="1336" y="593"/>
                </a:cxn>
                <a:cxn ang="0">
                  <a:pos x="1319" y="726"/>
                </a:cxn>
                <a:cxn ang="0">
                  <a:pos x="1266" y="842"/>
                </a:cxn>
                <a:cxn ang="0">
                  <a:pos x="1204" y="907"/>
                </a:cxn>
                <a:cxn ang="0">
                  <a:pos x="1205" y="990"/>
                </a:cxn>
                <a:cxn ang="0">
                  <a:pos x="1239" y="1150"/>
                </a:cxn>
                <a:cxn ang="0">
                  <a:pos x="1234" y="1167"/>
                </a:cxn>
                <a:cxn ang="0">
                  <a:pos x="912" y="999"/>
                </a:cxn>
                <a:cxn ang="0">
                  <a:pos x="967" y="1032"/>
                </a:cxn>
                <a:cxn ang="0">
                  <a:pos x="1119" y="1098"/>
                </a:cxn>
                <a:cxn ang="0">
                  <a:pos x="1181" y="1067"/>
                </a:cxn>
                <a:cxn ang="0">
                  <a:pos x="1156" y="912"/>
                </a:cxn>
                <a:cxn ang="0">
                  <a:pos x="1170" y="893"/>
                </a:cxn>
                <a:cxn ang="0">
                  <a:pos x="1193" y="864"/>
                </a:cxn>
                <a:cxn ang="0">
                  <a:pos x="1262" y="762"/>
                </a:cxn>
                <a:cxn ang="0">
                  <a:pos x="1294" y="636"/>
                </a:cxn>
                <a:cxn ang="0">
                  <a:pos x="1293" y="502"/>
                </a:cxn>
                <a:cxn ang="0">
                  <a:pos x="1265" y="373"/>
                </a:cxn>
                <a:cxn ang="0">
                  <a:pos x="1214" y="265"/>
                </a:cxn>
                <a:cxn ang="0">
                  <a:pos x="1124" y="168"/>
                </a:cxn>
                <a:cxn ang="0">
                  <a:pos x="962" y="75"/>
                </a:cxn>
                <a:cxn ang="0">
                  <a:pos x="786" y="39"/>
                </a:cxn>
                <a:cxn ang="0">
                  <a:pos x="705" y="49"/>
                </a:cxn>
                <a:cxn ang="0">
                  <a:pos x="686" y="45"/>
                </a:cxn>
                <a:cxn ang="0">
                  <a:pos x="459" y="52"/>
                </a:cxn>
                <a:cxn ang="0">
                  <a:pos x="295" y="89"/>
                </a:cxn>
                <a:cxn ang="0">
                  <a:pos x="184" y="153"/>
                </a:cxn>
                <a:cxn ang="0">
                  <a:pos x="109" y="238"/>
                </a:cxn>
                <a:cxn ang="0">
                  <a:pos x="62" y="340"/>
                </a:cxn>
                <a:cxn ang="0">
                  <a:pos x="40" y="448"/>
                </a:cxn>
                <a:cxn ang="0">
                  <a:pos x="55" y="647"/>
                </a:cxn>
                <a:cxn ang="0">
                  <a:pos x="121" y="805"/>
                </a:cxn>
                <a:cxn ang="0">
                  <a:pos x="251" y="941"/>
                </a:cxn>
                <a:cxn ang="0">
                  <a:pos x="434" y="1017"/>
                </a:cxn>
                <a:cxn ang="0">
                  <a:pos x="592" y="1043"/>
                </a:cxn>
                <a:cxn ang="0">
                  <a:pos x="736" y="1045"/>
                </a:cxn>
                <a:cxn ang="0">
                  <a:pos x="890" y="1012"/>
                </a:cxn>
                <a:cxn ang="0">
                  <a:pos x="900" y="1005"/>
                </a:cxn>
              </a:cxnLst>
              <a:rect l="0" t="0" r="r" b="b"/>
              <a:pathLst>
                <a:path w="1336" h="1175">
                  <a:moveTo>
                    <a:pt x="1214" y="1175"/>
                  </a:moveTo>
                  <a:lnTo>
                    <a:pt x="1214" y="1175"/>
                  </a:lnTo>
                  <a:lnTo>
                    <a:pt x="1210" y="1175"/>
                  </a:lnTo>
                  <a:lnTo>
                    <a:pt x="1209" y="1175"/>
                  </a:lnTo>
                  <a:lnTo>
                    <a:pt x="1208" y="1175"/>
                  </a:lnTo>
                  <a:lnTo>
                    <a:pt x="1208" y="1175"/>
                  </a:lnTo>
                  <a:lnTo>
                    <a:pt x="1202" y="1174"/>
                  </a:lnTo>
                  <a:lnTo>
                    <a:pt x="1198" y="1173"/>
                  </a:lnTo>
                  <a:lnTo>
                    <a:pt x="1198" y="1173"/>
                  </a:lnTo>
                  <a:lnTo>
                    <a:pt x="1172" y="1162"/>
                  </a:lnTo>
                  <a:lnTo>
                    <a:pt x="1147" y="1152"/>
                  </a:lnTo>
                  <a:lnTo>
                    <a:pt x="1095" y="1131"/>
                  </a:lnTo>
                  <a:lnTo>
                    <a:pt x="1095" y="1131"/>
                  </a:lnTo>
                  <a:lnTo>
                    <a:pt x="1050" y="1113"/>
                  </a:lnTo>
                  <a:lnTo>
                    <a:pt x="1005" y="1095"/>
                  </a:lnTo>
                  <a:lnTo>
                    <a:pt x="982" y="1084"/>
                  </a:lnTo>
                  <a:lnTo>
                    <a:pt x="960" y="1073"/>
                  </a:lnTo>
                  <a:lnTo>
                    <a:pt x="938" y="1062"/>
                  </a:lnTo>
                  <a:lnTo>
                    <a:pt x="918" y="1048"/>
                  </a:lnTo>
                  <a:lnTo>
                    <a:pt x="911" y="1044"/>
                  </a:lnTo>
                  <a:lnTo>
                    <a:pt x="904" y="1048"/>
                  </a:lnTo>
                  <a:lnTo>
                    <a:pt x="904" y="1048"/>
                  </a:lnTo>
                  <a:lnTo>
                    <a:pt x="899" y="1051"/>
                  </a:lnTo>
                  <a:lnTo>
                    <a:pt x="899" y="1051"/>
                  </a:lnTo>
                  <a:lnTo>
                    <a:pt x="873" y="1061"/>
                  </a:lnTo>
                  <a:lnTo>
                    <a:pt x="847" y="1068"/>
                  </a:lnTo>
                  <a:lnTo>
                    <a:pt x="819" y="1075"/>
                  </a:lnTo>
                  <a:lnTo>
                    <a:pt x="789" y="1080"/>
                  </a:lnTo>
                  <a:lnTo>
                    <a:pt x="759" y="1084"/>
                  </a:lnTo>
                  <a:lnTo>
                    <a:pt x="728" y="1088"/>
                  </a:lnTo>
                  <a:lnTo>
                    <a:pt x="696" y="1090"/>
                  </a:lnTo>
                  <a:lnTo>
                    <a:pt x="664" y="1090"/>
                  </a:lnTo>
                  <a:lnTo>
                    <a:pt x="664" y="1090"/>
                  </a:lnTo>
                  <a:lnTo>
                    <a:pt x="620" y="1089"/>
                  </a:lnTo>
                  <a:lnTo>
                    <a:pt x="576" y="1086"/>
                  </a:lnTo>
                  <a:lnTo>
                    <a:pt x="531" y="1080"/>
                  </a:lnTo>
                  <a:lnTo>
                    <a:pt x="488" y="1073"/>
                  </a:lnTo>
                  <a:lnTo>
                    <a:pt x="445" y="1064"/>
                  </a:lnTo>
                  <a:lnTo>
                    <a:pt x="402" y="1052"/>
                  </a:lnTo>
                  <a:lnTo>
                    <a:pt x="361" y="1040"/>
                  </a:lnTo>
                  <a:lnTo>
                    <a:pt x="322" y="1026"/>
                  </a:lnTo>
                  <a:lnTo>
                    <a:pt x="322" y="1026"/>
                  </a:lnTo>
                  <a:lnTo>
                    <a:pt x="292" y="1012"/>
                  </a:lnTo>
                  <a:lnTo>
                    <a:pt x="263" y="997"/>
                  </a:lnTo>
                  <a:lnTo>
                    <a:pt x="235" y="980"/>
                  </a:lnTo>
                  <a:lnTo>
                    <a:pt x="209" y="962"/>
                  </a:lnTo>
                  <a:lnTo>
                    <a:pt x="184" y="942"/>
                  </a:lnTo>
                  <a:lnTo>
                    <a:pt x="161" y="920"/>
                  </a:lnTo>
                  <a:lnTo>
                    <a:pt x="138" y="898"/>
                  </a:lnTo>
                  <a:lnTo>
                    <a:pt x="117" y="873"/>
                  </a:lnTo>
                  <a:lnTo>
                    <a:pt x="99" y="847"/>
                  </a:lnTo>
                  <a:lnTo>
                    <a:pt x="81" y="820"/>
                  </a:lnTo>
                  <a:lnTo>
                    <a:pt x="66" y="792"/>
                  </a:lnTo>
                  <a:lnTo>
                    <a:pt x="51" y="762"/>
                  </a:lnTo>
                  <a:lnTo>
                    <a:pt x="39" y="732"/>
                  </a:lnTo>
                  <a:lnTo>
                    <a:pt x="28" y="700"/>
                  </a:lnTo>
                  <a:lnTo>
                    <a:pt x="19" y="668"/>
                  </a:lnTo>
                  <a:lnTo>
                    <a:pt x="12" y="634"/>
                  </a:lnTo>
                  <a:lnTo>
                    <a:pt x="12" y="634"/>
                  </a:lnTo>
                  <a:lnTo>
                    <a:pt x="8" y="609"/>
                  </a:lnTo>
                  <a:lnTo>
                    <a:pt x="5" y="582"/>
                  </a:lnTo>
                  <a:lnTo>
                    <a:pt x="2" y="554"/>
                  </a:lnTo>
                  <a:lnTo>
                    <a:pt x="1" y="524"/>
                  </a:lnTo>
                  <a:lnTo>
                    <a:pt x="0" y="492"/>
                  </a:lnTo>
                  <a:lnTo>
                    <a:pt x="1" y="459"/>
                  </a:lnTo>
                  <a:lnTo>
                    <a:pt x="4" y="424"/>
                  </a:lnTo>
                  <a:lnTo>
                    <a:pt x="9" y="389"/>
                  </a:lnTo>
                  <a:lnTo>
                    <a:pt x="16" y="354"/>
                  </a:lnTo>
                  <a:lnTo>
                    <a:pt x="21" y="337"/>
                  </a:lnTo>
                  <a:lnTo>
                    <a:pt x="26" y="320"/>
                  </a:lnTo>
                  <a:lnTo>
                    <a:pt x="33" y="303"/>
                  </a:lnTo>
                  <a:lnTo>
                    <a:pt x="39" y="285"/>
                  </a:lnTo>
                  <a:lnTo>
                    <a:pt x="46" y="267"/>
                  </a:lnTo>
                  <a:lnTo>
                    <a:pt x="54" y="251"/>
                  </a:lnTo>
                  <a:lnTo>
                    <a:pt x="64" y="234"/>
                  </a:lnTo>
                  <a:lnTo>
                    <a:pt x="74" y="218"/>
                  </a:lnTo>
                  <a:lnTo>
                    <a:pt x="84" y="201"/>
                  </a:lnTo>
                  <a:lnTo>
                    <a:pt x="97" y="185"/>
                  </a:lnTo>
                  <a:lnTo>
                    <a:pt x="109" y="169"/>
                  </a:lnTo>
                  <a:lnTo>
                    <a:pt x="123" y="154"/>
                  </a:lnTo>
                  <a:lnTo>
                    <a:pt x="138" y="139"/>
                  </a:lnTo>
                  <a:lnTo>
                    <a:pt x="153" y="125"/>
                  </a:lnTo>
                  <a:lnTo>
                    <a:pt x="153" y="125"/>
                  </a:lnTo>
                  <a:lnTo>
                    <a:pt x="167" y="114"/>
                  </a:lnTo>
                  <a:lnTo>
                    <a:pt x="180" y="103"/>
                  </a:lnTo>
                  <a:lnTo>
                    <a:pt x="195" y="94"/>
                  </a:lnTo>
                  <a:lnTo>
                    <a:pt x="209" y="86"/>
                  </a:lnTo>
                  <a:lnTo>
                    <a:pt x="224" y="76"/>
                  </a:lnTo>
                  <a:lnTo>
                    <a:pt x="239" y="69"/>
                  </a:lnTo>
                  <a:lnTo>
                    <a:pt x="255" y="62"/>
                  </a:lnTo>
                  <a:lnTo>
                    <a:pt x="270" y="56"/>
                  </a:lnTo>
                  <a:lnTo>
                    <a:pt x="303" y="43"/>
                  </a:lnTo>
                  <a:lnTo>
                    <a:pt x="336" y="34"/>
                  </a:lnTo>
                  <a:lnTo>
                    <a:pt x="369" y="26"/>
                  </a:lnTo>
                  <a:lnTo>
                    <a:pt x="403" y="20"/>
                  </a:lnTo>
                  <a:lnTo>
                    <a:pt x="439" y="14"/>
                  </a:lnTo>
                  <a:lnTo>
                    <a:pt x="473" y="11"/>
                  </a:lnTo>
                  <a:lnTo>
                    <a:pt x="507" y="8"/>
                  </a:lnTo>
                  <a:lnTo>
                    <a:pt x="541" y="6"/>
                  </a:lnTo>
                  <a:lnTo>
                    <a:pt x="607" y="5"/>
                  </a:lnTo>
                  <a:lnTo>
                    <a:pt x="669" y="5"/>
                  </a:lnTo>
                  <a:lnTo>
                    <a:pt x="700" y="5"/>
                  </a:lnTo>
                  <a:lnTo>
                    <a:pt x="700" y="5"/>
                  </a:lnTo>
                  <a:lnTo>
                    <a:pt x="704" y="5"/>
                  </a:lnTo>
                  <a:lnTo>
                    <a:pt x="708" y="6"/>
                  </a:lnTo>
                  <a:lnTo>
                    <a:pt x="711" y="7"/>
                  </a:lnTo>
                  <a:lnTo>
                    <a:pt x="714" y="7"/>
                  </a:lnTo>
                  <a:lnTo>
                    <a:pt x="714" y="7"/>
                  </a:lnTo>
                  <a:lnTo>
                    <a:pt x="732" y="4"/>
                  </a:lnTo>
                  <a:lnTo>
                    <a:pt x="749" y="2"/>
                  </a:lnTo>
                  <a:lnTo>
                    <a:pt x="768" y="1"/>
                  </a:lnTo>
                  <a:lnTo>
                    <a:pt x="787" y="0"/>
                  </a:lnTo>
                  <a:lnTo>
                    <a:pt x="787" y="0"/>
                  </a:lnTo>
                  <a:lnTo>
                    <a:pt x="803" y="0"/>
                  </a:lnTo>
                  <a:lnTo>
                    <a:pt x="821" y="1"/>
                  </a:lnTo>
                  <a:lnTo>
                    <a:pt x="856" y="5"/>
                  </a:lnTo>
                  <a:lnTo>
                    <a:pt x="891" y="11"/>
                  </a:lnTo>
                  <a:lnTo>
                    <a:pt x="926" y="21"/>
                  </a:lnTo>
                  <a:lnTo>
                    <a:pt x="960" y="31"/>
                  </a:lnTo>
                  <a:lnTo>
                    <a:pt x="994" y="43"/>
                  </a:lnTo>
                  <a:lnTo>
                    <a:pt x="1028" y="59"/>
                  </a:lnTo>
                  <a:lnTo>
                    <a:pt x="1060" y="75"/>
                  </a:lnTo>
                  <a:lnTo>
                    <a:pt x="1091" y="93"/>
                  </a:lnTo>
                  <a:lnTo>
                    <a:pt x="1121" y="112"/>
                  </a:lnTo>
                  <a:lnTo>
                    <a:pt x="1149" y="134"/>
                  </a:lnTo>
                  <a:lnTo>
                    <a:pt x="1175" y="156"/>
                  </a:lnTo>
                  <a:lnTo>
                    <a:pt x="1199" y="180"/>
                  </a:lnTo>
                  <a:lnTo>
                    <a:pt x="1210" y="192"/>
                  </a:lnTo>
                  <a:lnTo>
                    <a:pt x="1220" y="204"/>
                  </a:lnTo>
                  <a:lnTo>
                    <a:pt x="1230" y="217"/>
                  </a:lnTo>
                  <a:lnTo>
                    <a:pt x="1239" y="229"/>
                  </a:lnTo>
                  <a:lnTo>
                    <a:pt x="1247" y="243"/>
                  </a:lnTo>
                  <a:lnTo>
                    <a:pt x="1256" y="255"/>
                  </a:lnTo>
                  <a:lnTo>
                    <a:pt x="1256" y="255"/>
                  </a:lnTo>
                  <a:lnTo>
                    <a:pt x="1264" y="273"/>
                  </a:lnTo>
                  <a:lnTo>
                    <a:pt x="1272" y="290"/>
                  </a:lnTo>
                  <a:lnTo>
                    <a:pt x="1280" y="310"/>
                  </a:lnTo>
                  <a:lnTo>
                    <a:pt x="1289" y="328"/>
                  </a:lnTo>
                  <a:lnTo>
                    <a:pt x="1296" y="349"/>
                  </a:lnTo>
                  <a:lnTo>
                    <a:pt x="1302" y="370"/>
                  </a:lnTo>
                  <a:lnTo>
                    <a:pt x="1308" y="390"/>
                  </a:lnTo>
                  <a:lnTo>
                    <a:pt x="1314" y="412"/>
                  </a:lnTo>
                  <a:lnTo>
                    <a:pt x="1320" y="434"/>
                  </a:lnTo>
                  <a:lnTo>
                    <a:pt x="1324" y="456"/>
                  </a:lnTo>
                  <a:lnTo>
                    <a:pt x="1328" y="478"/>
                  </a:lnTo>
                  <a:lnTo>
                    <a:pt x="1331" y="501"/>
                  </a:lnTo>
                  <a:lnTo>
                    <a:pt x="1333" y="524"/>
                  </a:lnTo>
                  <a:lnTo>
                    <a:pt x="1335" y="547"/>
                  </a:lnTo>
                  <a:lnTo>
                    <a:pt x="1336" y="570"/>
                  </a:lnTo>
                  <a:lnTo>
                    <a:pt x="1336" y="593"/>
                  </a:lnTo>
                  <a:lnTo>
                    <a:pt x="1335" y="616"/>
                  </a:lnTo>
                  <a:lnTo>
                    <a:pt x="1334" y="638"/>
                  </a:lnTo>
                  <a:lnTo>
                    <a:pt x="1332" y="660"/>
                  </a:lnTo>
                  <a:lnTo>
                    <a:pt x="1328" y="683"/>
                  </a:lnTo>
                  <a:lnTo>
                    <a:pt x="1324" y="704"/>
                  </a:lnTo>
                  <a:lnTo>
                    <a:pt x="1319" y="726"/>
                  </a:lnTo>
                  <a:lnTo>
                    <a:pt x="1312" y="747"/>
                  </a:lnTo>
                  <a:lnTo>
                    <a:pt x="1305" y="767"/>
                  </a:lnTo>
                  <a:lnTo>
                    <a:pt x="1297" y="787"/>
                  </a:lnTo>
                  <a:lnTo>
                    <a:pt x="1288" y="806"/>
                  </a:lnTo>
                  <a:lnTo>
                    <a:pt x="1277" y="824"/>
                  </a:lnTo>
                  <a:lnTo>
                    <a:pt x="1266" y="842"/>
                  </a:lnTo>
                  <a:lnTo>
                    <a:pt x="1253" y="859"/>
                  </a:lnTo>
                  <a:lnTo>
                    <a:pt x="1239" y="875"/>
                  </a:lnTo>
                  <a:lnTo>
                    <a:pt x="1225" y="890"/>
                  </a:lnTo>
                  <a:lnTo>
                    <a:pt x="1208" y="904"/>
                  </a:lnTo>
                  <a:lnTo>
                    <a:pt x="1208" y="904"/>
                  </a:lnTo>
                  <a:lnTo>
                    <a:pt x="1204" y="907"/>
                  </a:lnTo>
                  <a:lnTo>
                    <a:pt x="1197" y="911"/>
                  </a:lnTo>
                  <a:lnTo>
                    <a:pt x="1197" y="918"/>
                  </a:lnTo>
                  <a:lnTo>
                    <a:pt x="1197" y="918"/>
                  </a:lnTo>
                  <a:lnTo>
                    <a:pt x="1198" y="937"/>
                  </a:lnTo>
                  <a:lnTo>
                    <a:pt x="1200" y="954"/>
                  </a:lnTo>
                  <a:lnTo>
                    <a:pt x="1205" y="990"/>
                  </a:lnTo>
                  <a:lnTo>
                    <a:pt x="1212" y="1026"/>
                  </a:lnTo>
                  <a:lnTo>
                    <a:pt x="1220" y="1061"/>
                  </a:lnTo>
                  <a:lnTo>
                    <a:pt x="1220" y="1061"/>
                  </a:lnTo>
                  <a:lnTo>
                    <a:pt x="1231" y="1104"/>
                  </a:lnTo>
                  <a:lnTo>
                    <a:pt x="1235" y="1127"/>
                  </a:lnTo>
                  <a:lnTo>
                    <a:pt x="1239" y="1150"/>
                  </a:lnTo>
                  <a:lnTo>
                    <a:pt x="1239" y="1150"/>
                  </a:lnTo>
                  <a:lnTo>
                    <a:pt x="1239" y="1154"/>
                  </a:lnTo>
                  <a:lnTo>
                    <a:pt x="1238" y="1159"/>
                  </a:lnTo>
                  <a:lnTo>
                    <a:pt x="1236" y="1163"/>
                  </a:lnTo>
                  <a:lnTo>
                    <a:pt x="1234" y="1167"/>
                  </a:lnTo>
                  <a:lnTo>
                    <a:pt x="1234" y="1167"/>
                  </a:lnTo>
                  <a:lnTo>
                    <a:pt x="1230" y="1170"/>
                  </a:lnTo>
                  <a:lnTo>
                    <a:pt x="1225" y="1173"/>
                  </a:lnTo>
                  <a:lnTo>
                    <a:pt x="1219" y="1175"/>
                  </a:lnTo>
                  <a:lnTo>
                    <a:pt x="1214" y="1175"/>
                  </a:lnTo>
                  <a:lnTo>
                    <a:pt x="1214" y="1175"/>
                  </a:lnTo>
                  <a:close/>
                  <a:moveTo>
                    <a:pt x="912" y="999"/>
                  </a:moveTo>
                  <a:lnTo>
                    <a:pt x="912" y="999"/>
                  </a:lnTo>
                  <a:lnTo>
                    <a:pt x="916" y="1000"/>
                  </a:lnTo>
                  <a:lnTo>
                    <a:pt x="920" y="1003"/>
                  </a:lnTo>
                  <a:lnTo>
                    <a:pt x="920" y="1003"/>
                  </a:lnTo>
                  <a:lnTo>
                    <a:pt x="944" y="1018"/>
                  </a:lnTo>
                  <a:lnTo>
                    <a:pt x="967" y="1032"/>
                  </a:lnTo>
                  <a:lnTo>
                    <a:pt x="992" y="1045"/>
                  </a:lnTo>
                  <a:lnTo>
                    <a:pt x="1017" y="1057"/>
                  </a:lnTo>
                  <a:lnTo>
                    <a:pt x="1043" y="1068"/>
                  </a:lnTo>
                  <a:lnTo>
                    <a:pt x="1069" y="1078"/>
                  </a:lnTo>
                  <a:lnTo>
                    <a:pt x="1119" y="1098"/>
                  </a:lnTo>
                  <a:lnTo>
                    <a:pt x="1119" y="1098"/>
                  </a:lnTo>
                  <a:lnTo>
                    <a:pt x="1173" y="1120"/>
                  </a:lnTo>
                  <a:lnTo>
                    <a:pt x="1195" y="1128"/>
                  </a:lnTo>
                  <a:lnTo>
                    <a:pt x="1189" y="1105"/>
                  </a:lnTo>
                  <a:lnTo>
                    <a:pt x="1189" y="1105"/>
                  </a:lnTo>
                  <a:lnTo>
                    <a:pt x="1181" y="1067"/>
                  </a:lnTo>
                  <a:lnTo>
                    <a:pt x="1181" y="1067"/>
                  </a:lnTo>
                  <a:lnTo>
                    <a:pt x="1172" y="1029"/>
                  </a:lnTo>
                  <a:lnTo>
                    <a:pt x="1165" y="990"/>
                  </a:lnTo>
                  <a:lnTo>
                    <a:pt x="1162" y="971"/>
                  </a:lnTo>
                  <a:lnTo>
                    <a:pt x="1158" y="951"/>
                  </a:lnTo>
                  <a:lnTo>
                    <a:pt x="1157" y="932"/>
                  </a:lnTo>
                  <a:lnTo>
                    <a:pt x="1156" y="912"/>
                  </a:lnTo>
                  <a:lnTo>
                    <a:pt x="1156" y="912"/>
                  </a:lnTo>
                  <a:lnTo>
                    <a:pt x="1156" y="907"/>
                  </a:lnTo>
                  <a:lnTo>
                    <a:pt x="1158" y="903"/>
                  </a:lnTo>
                  <a:lnTo>
                    <a:pt x="1161" y="899"/>
                  </a:lnTo>
                  <a:lnTo>
                    <a:pt x="1165" y="896"/>
                  </a:lnTo>
                  <a:lnTo>
                    <a:pt x="1170" y="893"/>
                  </a:lnTo>
                  <a:lnTo>
                    <a:pt x="1171" y="887"/>
                  </a:lnTo>
                  <a:lnTo>
                    <a:pt x="1171" y="887"/>
                  </a:lnTo>
                  <a:lnTo>
                    <a:pt x="1173" y="882"/>
                  </a:lnTo>
                  <a:lnTo>
                    <a:pt x="1177" y="878"/>
                  </a:lnTo>
                  <a:lnTo>
                    <a:pt x="1177" y="878"/>
                  </a:lnTo>
                  <a:lnTo>
                    <a:pt x="1193" y="864"/>
                  </a:lnTo>
                  <a:lnTo>
                    <a:pt x="1207" y="849"/>
                  </a:lnTo>
                  <a:lnTo>
                    <a:pt x="1220" y="833"/>
                  </a:lnTo>
                  <a:lnTo>
                    <a:pt x="1233" y="817"/>
                  </a:lnTo>
                  <a:lnTo>
                    <a:pt x="1243" y="799"/>
                  </a:lnTo>
                  <a:lnTo>
                    <a:pt x="1253" y="782"/>
                  </a:lnTo>
                  <a:lnTo>
                    <a:pt x="1262" y="762"/>
                  </a:lnTo>
                  <a:lnTo>
                    <a:pt x="1270" y="743"/>
                  </a:lnTo>
                  <a:lnTo>
                    <a:pt x="1276" y="723"/>
                  </a:lnTo>
                  <a:lnTo>
                    <a:pt x="1282" y="701"/>
                  </a:lnTo>
                  <a:lnTo>
                    <a:pt x="1287" y="681"/>
                  </a:lnTo>
                  <a:lnTo>
                    <a:pt x="1291" y="659"/>
                  </a:lnTo>
                  <a:lnTo>
                    <a:pt x="1294" y="636"/>
                  </a:lnTo>
                  <a:lnTo>
                    <a:pt x="1296" y="614"/>
                  </a:lnTo>
                  <a:lnTo>
                    <a:pt x="1297" y="592"/>
                  </a:lnTo>
                  <a:lnTo>
                    <a:pt x="1297" y="569"/>
                  </a:lnTo>
                  <a:lnTo>
                    <a:pt x="1296" y="546"/>
                  </a:lnTo>
                  <a:lnTo>
                    <a:pt x="1295" y="525"/>
                  </a:lnTo>
                  <a:lnTo>
                    <a:pt x="1293" y="502"/>
                  </a:lnTo>
                  <a:lnTo>
                    <a:pt x="1290" y="479"/>
                  </a:lnTo>
                  <a:lnTo>
                    <a:pt x="1286" y="457"/>
                  </a:lnTo>
                  <a:lnTo>
                    <a:pt x="1281" y="436"/>
                  </a:lnTo>
                  <a:lnTo>
                    <a:pt x="1276" y="414"/>
                  </a:lnTo>
                  <a:lnTo>
                    <a:pt x="1271" y="393"/>
                  </a:lnTo>
                  <a:lnTo>
                    <a:pt x="1265" y="373"/>
                  </a:lnTo>
                  <a:lnTo>
                    <a:pt x="1258" y="353"/>
                  </a:lnTo>
                  <a:lnTo>
                    <a:pt x="1250" y="334"/>
                  </a:lnTo>
                  <a:lnTo>
                    <a:pt x="1242" y="316"/>
                  </a:lnTo>
                  <a:lnTo>
                    <a:pt x="1233" y="298"/>
                  </a:lnTo>
                  <a:lnTo>
                    <a:pt x="1225" y="281"/>
                  </a:lnTo>
                  <a:lnTo>
                    <a:pt x="1214" y="265"/>
                  </a:lnTo>
                  <a:lnTo>
                    <a:pt x="1205" y="251"/>
                  </a:lnTo>
                  <a:lnTo>
                    <a:pt x="1205" y="251"/>
                  </a:lnTo>
                  <a:lnTo>
                    <a:pt x="1187" y="229"/>
                  </a:lnTo>
                  <a:lnTo>
                    <a:pt x="1169" y="208"/>
                  </a:lnTo>
                  <a:lnTo>
                    <a:pt x="1147" y="187"/>
                  </a:lnTo>
                  <a:lnTo>
                    <a:pt x="1124" y="168"/>
                  </a:lnTo>
                  <a:lnTo>
                    <a:pt x="1101" y="150"/>
                  </a:lnTo>
                  <a:lnTo>
                    <a:pt x="1075" y="132"/>
                  </a:lnTo>
                  <a:lnTo>
                    <a:pt x="1048" y="116"/>
                  </a:lnTo>
                  <a:lnTo>
                    <a:pt x="1020" y="101"/>
                  </a:lnTo>
                  <a:lnTo>
                    <a:pt x="991" y="88"/>
                  </a:lnTo>
                  <a:lnTo>
                    <a:pt x="962" y="75"/>
                  </a:lnTo>
                  <a:lnTo>
                    <a:pt x="932" y="65"/>
                  </a:lnTo>
                  <a:lnTo>
                    <a:pt x="902" y="56"/>
                  </a:lnTo>
                  <a:lnTo>
                    <a:pt x="872" y="49"/>
                  </a:lnTo>
                  <a:lnTo>
                    <a:pt x="843" y="44"/>
                  </a:lnTo>
                  <a:lnTo>
                    <a:pt x="815" y="41"/>
                  </a:lnTo>
                  <a:lnTo>
                    <a:pt x="786" y="39"/>
                  </a:lnTo>
                  <a:lnTo>
                    <a:pt x="786" y="39"/>
                  </a:lnTo>
                  <a:lnTo>
                    <a:pt x="765" y="40"/>
                  </a:lnTo>
                  <a:lnTo>
                    <a:pt x="744" y="42"/>
                  </a:lnTo>
                  <a:lnTo>
                    <a:pt x="725" y="45"/>
                  </a:lnTo>
                  <a:lnTo>
                    <a:pt x="705" y="49"/>
                  </a:lnTo>
                  <a:lnTo>
                    <a:pt x="705" y="49"/>
                  </a:lnTo>
                  <a:lnTo>
                    <a:pt x="700" y="50"/>
                  </a:lnTo>
                  <a:lnTo>
                    <a:pt x="700" y="50"/>
                  </a:lnTo>
                  <a:lnTo>
                    <a:pt x="695" y="49"/>
                  </a:lnTo>
                  <a:lnTo>
                    <a:pt x="690" y="47"/>
                  </a:lnTo>
                  <a:lnTo>
                    <a:pt x="686" y="45"/>
                  </a:lnTo>
                  <a:lnTo>
                    <a:pt x="686" y="45"/>
                  </a:lnTo>
                  <a:lnTo>
                    <a:pt x="633" y="44"/>
                  </a:lnTo>
                  <a:lnTo>
                    <a:pt x="633" y="44"/>
                  </a:lnTo>
                  <a:lnTo>
                    <a:pt x="575" y="45"/>
                  </a:lnTo>
                  <a:lnTo>
                    <a:pt x="516" y="47"/>
                  </a:lnTo>
                  <a:lnTo>
                    <a:pt x="488" y="49"/>
                  </a:lnTo>
                  <a:lnTo>
                    <a:pt x="459" y="52"/>
                  </a:lnTo>
                  <a:lnTo>
                    <a:pt x="430" y="56"/>
                  </a:lnTo>
                  <a:lnTo>
                    <a:pt x="402" y="60"/>
                  </a:lnTo>
                  <a:lnTo>
                    <a:pt x="374" y="65"/>
                  </a:lnTo>
                  <a:lnTo>
                    <a:pt x="348" y="71"/>
                  </a:lnTo>
                  <a:lnTo>
                    <a:pt x="321" y="79"/>
                  </a:lnTo>
                  <a:lnTo>
                    <a:pt x="295" y="89"/>
                  </a:lnTo>
                  <a:lnTo>
                    <a:pt x="270" y="99"/>
                  </a:lnTo>
                  <a:lnTo>
                    <a:pt x="245" y="111"/>
                  </a:lnTo>
                  <a:lnTo>
                    <a:pt x="223" y="125"/>
                  </a:lnTo>
                  <a:lnTo>
                    <a:pt x="200" y="140"/>
                  </a:lnTo>
                  <a:lnTo>
                    <a:pt x="200" y="140"/>
                  </a:lnTo>
                  <a:lnTo>
                    <a:pt x="184" y="153"/>
                  </a:lnTo>
                  <a:lnTo>
                    <a:pt x="169" y="165"/>
                  </a:lnTo>
                  <a:lnTo>
                    <a:pt x="156" y="179"/>
                  </a:lnTo>
                  <a:lnTo>
                    <a:pt x="142" y="193"/>
                  </a:lnTo>
                  <a:lnTo>
                    <a:pt x="131" y="208"/>
                  </a:lnTo>
                  <a:lnTo>
                    <a:pt x="119" y="223"/>
                  </a:lnTo>
                  <a:lnTo>
                    <a:pt x="109" y="238"/>
                  </a:lnTo>
                  <a:lnTo>
                    <a:pt x="99" y="254"/>
                  </a:lnTo>
                  <a:lnTo>
                    <a:pt x="90" y="271"/>
                  </a:lnTo>
                  <a:lnTo>
                    <a:pt x="82" y="287"/>
                  </a:lnTo>
                  <a:lnTo>
                    <a:pt x="74" y="305"/>
                  </a:lnTo>
                  <a:lnTo>
                    <a:pt x="68" y="321"/>
                  </a:lnTo>
                  <a:lnTo>
                    <a:pt x="62" y="340"/>
                  </a:lnTo>
                  <a:lnTo>
                    <a:pt x="56" y="357"/>
                  </a:lnTo>
                  <a:lnTo>
                    <a:pt x="52" y="375"/>
                  </a:lnTo>
                  <a:lnTo>
                    <a:pt x="48" y="393"/>
                  </a:lnTo>
                  <a:lnTo>
                    <a:pt x="45" y="412"/>
                  </a:lnTo>
                  <a:lnTo>
                    <a:pt x="42" y="431"/>
                  </a:lnTo>
                  <a:lnTo>
                    <a:pt x="40" y="448"/>
                  </a:lnTo>
                  <a:lnTo>
                    <a:pt x="39" y="467"/>
                  </a:lnTo>
                  <a:lnTo>
                    <a:pt x="38" y="504"/>
                  </a:lnTo>
                  <a:lnTo>
                    <a:pt x="39" y="541"/>
                  </a:lnTo>
                  <a:lnTo>
                    <a:pt x="43" y="577"/>
                  </a:lnTo>
                  <a:lnTo>
                    <a:pt x="48" y="612"/>
                  </a:lnTo>
                  <a:lnTo>
                    <a:pt x="55" y="647"/>
                  </a:lnTo>
                  <a:lnTo>
                    <a:pt x="65" y="679"/>
                  </a:lnTo>
                  <a:lnTo>
                    <a:pt x="65" y="679"/>
                  </a:lnTo>
                  <a:lnTo>
                    <a:pt x="77" y="713"/>
                  </a:lnTo>
                  <a:lnTo>
                    <a:pt x="90" y="745"/>
                  </a:lnTo>
                  <a:lnTo>
                    <a:pt x="105" y="776"/>
                  </a:lnTo>
                  <a:lnTo>
                    <a:pt x="121" y="805"/>
                  </a:lnTo>
                  <a:lnTo>
                    <a:pt x="139" y="831"/>
                  </a:lnTo>
                  <a:lnTo>
                    <a:pt x="159" y="856"/>
                  </a:lnTo>
                  <a:lnTo>
                    <a:pt x="179" y="880"/>
                  </a:lnTo>
                  <a:lnTo>
                    <a:pt x="201" y="902"/>
                  </a:lnTo>
                  <a:lnTo>
                    <a:pt x="225" y="922"/>
                  </a:lnTo>
                  <a:lnTo>
                    <a:pt x="251" y="941"/>
                  </a:lnTo>
                  <a:lnTo>
                    <a:pt x="277" y="957"/>
                  </a:lnTo>
                  <a:lnTo>
                    <a:pt x="305" y="973"/>
                  </a:lnTo>
                  <a:lnTo>
                    <a:pt x="335" y="986"/>
                  </a:lnTo>
                  <a:lnTo>
                    <a:pt x="367" y="998"/>
                  </a:lnTo>
                  <a:lnTo>
                    <a:pt x="400" y="1008"/>
                  </a:lnTo>
                  <a:lnTo>
                    <a:pt x="434" y="1017"/>
                  </a:lnTo>
                  <a:lnTo>
                    <a:pt x="434" y="1017"/>
                  </a:lnTo>
                  <a:lnTo>
                    <a:pt x="468" y="1025"/>
                  </a:lnTo>
                  <a:lnTo>
                    <a:pt x="500" y="1031"/>
                  </a:lnTo>
                  <a:lnTo>
                    <a:pt x="533" y="1036"/>
                  </a:lnTo>
                  <a:lnTo>
                    <a:pt x="562" y="1040"/>
                  </a:lnTo>
                  <a:lnTo>
                    <a:pt x="592" y="1043"/>
                  </a:lnTo>
                  <a:lnTo>
                    <a:pt x="622" y="1045"/>
                  </a:lnTo>
                  <a:lnTo>
                    <a:pt x="650" y="1046"/>
                  </a:lnTo>
                  <a:lnTo>
                    <a:pt x="678" y="1047"/>
                  </a:lnTo>
                  <a:lnTo>
                    <a:pt x="678" y="1047"/>
                  </a:lnTo>
                  <a:lnTo>
                    <a:pt x="707" y="1046"/>
                  </a:lnTo>
                  <a:lnTo>
                    <a:pt x="736" y="1045"/>
                  </a:lnTo>
                  <a:lnTo>
                    <a:pt x="764" y="1042"/>
                  </a:lnTo>
                  <a:lnTo>
                    <a:pt x="791" y="1038"/>
                  </a:lnTo>
                  <a:lnTo>
                    <a:pt x="817" y="1033"/>
                  </a:lnTo>
                  <a:lnTo>
                    <a:pt x="842" y="1028"/>
                  </a:lnTo>
                  <a:lnTo>
                    <a:pt x="866" y="1020"/>
                  </a:lnTo>
                  <a:lnTo>
                    <a:pt x="890" y="1012"/>
                  </a:lnTo>
                  <a:lnTo>
                    <a:pt x="890" y="1012"/>
                  </a:lnTo>
                  <a:lnTo>
                    <a:pt x="892" y="1011"/>
                  </a:lnTo>
                  <a:lnTo>
                    <a:pt x="895" y="1010"/>
                  </a:lnTo>
                  <a:lnTo>
                    <a:pt x="897" y="1007"/>
                  </a:lnTo>
                  <a:lnTo>
                    <a:pt x="897" y="1007"/>
                  </a:lnTo>
                  <a:lnTo>
                    <a:pt x="900" y="1005"/>
                  </a:lnTo>
                  <a:lnTo>
                    <a:pt x="903" y="1002"/>
                  </a:lnTo>
                  <a:lnTo>
                    <a:pt x="912" y="999"/>
                  </a:lnTo>
                  <a:lnTo>
                    <a:pt x="912" y="999"/>
                  </a:lnTo>
                  <a:close/>
                </a:path>
              </a:pathLst>
            </a:custGeom>
            <a:grpFill/>
            <a:ln w="9525">
              <a:solidFill>
                <a:srgbClr val="8E5BB4"/>
              </a:solidFill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81" name="Freeform 829"/>
            <p:cNvSpPr/>
            <p:nvPr/>
          </p:nvSpPr>
          <p:spPr bwMode="auto">
            <a:xfrm>
              <a:off x="6411913" y="1501775"/>
              <a:ext cx="71438" cy="65088"/>
            </a:xfrm>
            <a:custGeom>
              <a:avLst/>
              <a:gdLst/>
              <a:ahLst/>
              <a:cxnLst>
                <a:cxn ang="0">
                  <a:pos x="76" y="123"/>
                </a:cxn>
                <a:cxn ang="0">
                  <a:pos x="76" y="123"/>
                </a:cxn>
                <a:cxn ang="0">
                  <a:pos x="71" y="123"/>
                </a:cxn>
                <a:cxn ang="0">
                  <a:pos x="66" y="122"/>
                </a:cxn>
                <a:cxn ang="0">
                  <a:pos x="64" y="121"/>
                </a:cxn>
                <a:cxn ang="0">
                  <a:pos x="64" y="121"/>
                </a:cxn>
                <a:cxn ang="0">
                  <a:pos x="57" y="121"/>
                </a:cxn>
                <a:cxn ang="0">
                  <a:pos x="57" y="121"/>
                </a:cxn>
                <a:cxn ang="0">
                  <a:pos x="55" y="121"/>
                </a:cxn>
                <a:cxn ang="0">
                  <a:pos x="55" y="121"/>
                </a:cxn>
                <a:cxn ang="0">
                  <a:pos x="45" y="119"/>
                </a:cxn>
                <a:cxn ang="0">
                  <a:pos x="36" y="115"/>
                </a:cxn>
                <a:cxn ang="0">
                  <a:pos x="27" y="110"/>
                </a:cxn>
                <a:cxn ang="0">
                  <a:pos x="19" y="104"/>
                </a:cxn>
                <a:cxn ang="0">
                  <a:pos x="13" y="98"/>
                </a:cxn>
                <a:cxn ang="0">
                  <a:pos x="8" y="89"/>
                </a:cxn>
                <a:cxn ang="0">
                  <a:pos x="4" y="81"/>
                </a:cxn>
                <a:cxn ang="0">
                  <a:pos x="1" y="73"/>
                </a:cxn>
                <a:cxn ang="0">
                  <a:pos x="1" y="73"/>
                </a:cxn>
                <a:cxn ang="0">
                  <a:pos x="0" y="63"/>
                </a:cxn>
                <a:cxn ang="0">
                  <a:pos x="1" y="53"/>
                </a:cxn>
                <a:cxn ang="0">
                  <a:pos x="2" y="44"/>
                </a:cxn>
                <a:cxn ang="0">
                  <a:pos x="5" y="36"/>
                </a:cxn>
                <a:cxn ang="0">
                  <a:pos x="9" y="27"/>
                </a:cxn>
                <a:cxn ang="0">
                  <a:pos x="13" y="20"/>
                </a:cxn>
                <a:cxn ang="0">
                  <a:pos x="19" y="14"/>
                </a:cxn>
                <a:cxn ang="0">
                  <a:pos x="27" y="8"/>
                </a:cxn>
                <a:cxn ang="0">
                  <a:pos x="27" y="8"/>
                </a:cxn>
                <a:cxn ang="0">
                  <a:pos x="33" y="5"/>
                </a:cxn>
                <a:cxn ang="0">
                  <a:pos x="40" y="2"/>
                </a:cxn>
                <a:cxn ang="0">
                  <a:pos x="47" y="1"/>
                </a:cxn>
                <a:cxn ang="0">
                  <a:pos x="56" y="0"/>
                </a:cxn>
                <a:cxn ang="0">
                  <a:pos x="56" y="0"/>
                </a:cxn>
                <a:cxn ang="0">
                  <a:pos x="64" y="1"/>
                </a:cxn>
                <a:cxn ang="0">
                  <a:pos x="72" y="3"/>
                </a:cxn>
                <a:cxn ang="0">
                  <a:pos x="80" y="6"/>
                </a:cxn>
                <a:cxn ang="0">
                  <a:pos x="89" y="9"/>
                </a:cxn>
                <a:cxn ang="0">
                  <a:pos x="89" y="9"/>
                </a:cxn>
                <a:cxn ang="0">
                  <a:pos x="99" y="15"/>
                </a:cxn>
                <a:cxn ang="0">
                  <a:pos x="108" y="22"/>
                </a:cxn>
                <a:cxn ang="0">
                  <a:pos x="118" y="31"/>
                </a:cxn>
                <a:cxn ang="0">
                  <a:pos x="125" y="40"/>
                </a:cxn>
                <a:cxn ang="0">
                  <a:pos x="130" y="49"/>
                </a:cxn>
                <a:cxn ang="0">
                  <a:pos x="132" y="54"/>
                </a:cxn>
                <a:cxn ang="0">
                  <a:pos x="134" y="59"/>
                </a:cxn>
                <a:cxn ang="0">
                  <a:pos x="134" y="65"/>
                </a:cxn>
                <a:cxn ang="0">
                  <a:pos x="134" y="70"/>
                </a:cxn>
                <a:cxn ang="0">
                  <a:pos x="134" y="75"/>
                </a:cxn>
                <a:cxn ang="0">
                  <a:pos x="132" y="80"/>
                </a:cxn>
                <a:cxn ang="0">
                  <a:pos x="132" y="80"/>
                </a:cxn>
                <a:cxn ang="0">
                  <a:pos x="128" y="88"/>
                </a:cxn>
                <a:cxn ang="0">
                  <a:pos x="123" y="96"/>
                </a:cxn>
                <a:cxn ang="0">
                  <a:pos x="116" y="103"/>
                </a:cxn>
                <a:cxn ang="0">
                  <a:pos x="109" y="110"/>
                </a:cxn>
                <a:cxn ang="0">
                  <a:pos x="101" y="115"/>
                </a:cxn>
                <a:cxn ang="0">
                  <a:pos x="93" y="120"/>
                </a:cxn>
                <a:cxn ang="0">
                  <a:pos x="84" y="122"/>
                </a:cxn>
                <a:cxn ang="0">
                  <a:pos x="76" y="123"/>
                </a:cxn>
                <a:cxn ang="0">
                  <a:pos x="76" y="123"/>
                </a:cxn>
              </a:cxnLst>
              <a:rect l="0" t="0" r="r" b="b"/>
              <a:pathLst>
                <a:path w="134" h="123">
                  <a:moveTo>
                    <a:pt x="76" y="123"/>
                  </a:moveTo>
                  <a:lnTo>
                    <a:pt x="76" y="123"/>
                  </a:lnTo>
                  <a:lnTo>
                    <a:pt x="71" y="123"/>
                  </a:lnTo>
                  <a:lnTo>
                    <a:pt x="66" y="122"/>
                  </a:lnTo>
                  <a:lnTo>
                    <a:pt x="64" y="121"/>
                  </a:lnTo>
                  <a:lnTo>
                    <a:pt x="64" y="121"/>
                  </a:lnTo>
                  <a:lnTo>
                    <a:pt x="57" y="121"/>
                  </a:lnTo>
                  <a:lnTo>
                    <a:pt x="57" y="121"/>
                  </a:lnTo>
                  <a:lnTo>
                    <a:pt x="55" y="121"/>
                  </a:lnTo>
                  <a:lnTo>
                    <a:pt x="55" y="121"/>
                  </a:lnTo>
                  <a:lnTo>
                    <a:pt x="45" y="119"/>
                  </a:lnTo>
                  <a:lnTo>
                    <a:pt x="36" y="115"/>
                  </a:lnTo>
                  <a:lnTo>
                    <a:pt x="27" y="110"/>
                  </a:lnTo>
                  <a:lnTo>
                    <a:pt x="19" y="104"/>
                  </a:lnTo>
                  <a:lnTo>
                    <a:pt x="13" y="98"/>
                  </a:lnTo>
                  <a:lnTo>
                    <a:pt x="8" y="89"/>
                  </a:lnTo>
                  <a:lnTo>
                    <a:pt x="4" y="81"/>
                  </a:lnTo>
                  <a:lnTo>
                    <a:pt x="1" y="73"/>
                  </a:lnTo>
                  <a:lnTo>
                    <a:pt x="1" y="73"/>
                  </a:lnTo>
                  <a:lnTo>
                    <a:pt x="0" y="63"/>
                  </a:lnTo>
                  <a:lnTo>
                    <a:pt x="1" y="53"/>
                  </a:lnTo>
                  <a:lnTo>
                    <a:pt x="2" y="44"/>
                  </a:lnTo>
                  <a:lnTo>
                    <a:pt x="5" y="36"/>
                  </a:lnTo>
                  <a:lnTo>
                    <a:pt x="9" y="27"/>
                  </a:lnTo>
                  <a:lnTo>
                    <a:pt x="13" y="20"/>
                  </a:lnTo>
                  <a:lnTo>
                    <a:pt x="19" y="14"/>
                  </a:lnTo>
                  <a:lnTo>
                    <a:pt x="27" y="8"/>
                  </a:lnTo>
                  <a:lnTo>
                    <a:pt x="27" y="8"/>
                  </a:lnTo>
                  <a:lnTo>
                    <a:pt x="33" y="5"/>
                  </a:lnTo>
                  <a:lnTo>
                    <a:pt x="40" y="2"/>
                  </a:lnTo>
                  <a:lnTo>
                    <a:pt x="47" y="1"/>
                  </a:lnTo>
                  <a:lnTo>
                    <a:pt x="56" y="0"/>
                  </a:lnTo>
                  <a:lnTo>
                    <a:pt x="56" y="0"/>
                  </a:lnTo>
                  <a:lnTo>
                    <a:pt x="64" y="1"/>
                  </a:lnTo>
                  <a:lnTo>
                    <a:pt x="72" y="3"/>
                  </a:lnTo>
                  <a:lnTo>
                    <a:pt x="80" y="6"/>
                  </a:lnTo>
                  <a:lnTo>
                    <a:pt x="89" y="9"/>
                  </a:lnTo>
                  <a:lnTo>
                    <a:pt x="89" y="9"/>
                  </a:lnTo>
                  <a:lnTo>
                    <a:pt x="99" y="15"/>
                  </a:lnTo>
                  <a:lnTo>
                    <a:pt x="108" y="22"/>
                  </a:lnTo>
                  <a:lnTo>
                    <a:pt x="118" y="31"/>
                  </a:lnTo>
                  <a:lnTo>
                    <a:pt x="125" y="40"/>
                  </a:lnTo>
                  <a:lnTo>
                    <a:pt x="130" y="49"/>
                  </a:lnTo>
                  <a:lnTo>
                    <a:pt x="132" y="54"/>
                  </a:lnTo>
                  <a:lnTo>
                    <a:pt x="134" y="59"/>
                  </a:lnTo>
                  <a:lnTo>
                    <a:pt x="134" y="65"/>
                  </a:lnTo>
                  <a:lnTo>
                    <a:pt x="134" y="70"/>
                  </a:lnTo>
                  <a:lnTo>
                    <a:pt x="134" y="75"/>
                  </a:lnTo>
                  <a:lnTo>
                    <a:pt x="132" y="80"/>
                  </a:lnTo>
                  <a:lnTo>
                    <a:pt x="132" y="80"/>
                  </a:lnTo>
                  <a:lnTo>
                    <a:pt x="128" y="88"/>
                  </a:lnTo>
                  <a:lnTo>
                    <a:pt x="123" y="96"/>
                  </a:lnTo>
                  <a:lnTo>
                    <a:pt x="116" y="103"/>
                  </a:lnTo>
                  <a:lnTo>
                    <a:pt x="109" y="110"/>
                  </a:lnTo>
                  <a:lnTo>
                    <a:pt x="101" y="115"/>
                  </a:lnTo>
                  <a:lnTo>
                    <a:pt x="93" y="120"/>
                  </a:lnTo>
                  <a:lnTo>
                    <a:pt x="84" y="122"/>
                  </a:lnTo>
                  <a:lnTo>
                    <a:pt x="76" y="123"/>
                  </a:lnTo>
                  <a:lnTo>
                    <a:pt x="76" y="123"/>
                  </a:lnTo>
                  <a:close/>
                </a:path>
              </a:pathLst>
            </a:custGeom>
            <a:grpFill/>
            <a:ln w="9525">
              <a:solidFill>
                <a:srgbClr val="8E5BB4"/>
              </a:solidFill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82" name="Freeform 830"/>
            <p:cNvSpPr/>
            <p:nvPr/>
          </p:nvSpPr>
          <p:spPr bwMode="auto">
            <a:xfrm>
              <a:off x="6535738" y="1511300"/>
              <a:ext cx="63500" cy="57150"/>
            </a:xfrm>
            <a:custGeom>
              <a:avLst/>
              <a:gdLst/>
              <a:ahLst/>
              <a:cxnLst>
                <a:cxn ang="0">
                  <a:pos x="66" y="110"/>
                </a:cxn>
                <a:cxn ang="0">
                  <a:pos x="46" y="106"/>
                </a:cxn>
                <a:cxn ang="0">
                  <a:pos x="44" y="106"/>
                </a:cxn>
                <a:cxn ang="0">
                  <a:pos x="42" y="106"/>
                </a:cxn>
                <a:cxn ang="0">
                  <a:pos x="38" y="106"/>
                </a:cxn>
                <a:cxn ang="0">
                  <a:pos x="33" y="104"/>
                </a:cxn>
                <a:cxn ang="0">
                  <a:pos x="29" y="100"/>
                </a:cxn>
                <a:cxn ang="0">
                  <a:pos x="28" y="99"/>
                </a:cxn>
                <a:cxn ang="0">
                  <a:pos x="11" y="83"/>
                </a:cxn>
                <a:cxn ang="0">
                  <a:pos x="1" y="62"/>
                </a:cxn>
                <a:cxn ang="0">
                  <a:pos x="0" y="52"/>
                </a:cxn>
                <a:cxn ang="0">
                  <a:pos x="3" y="33"/>
                </a:cxn>
                <a:cxn ang="0">
                  <a:pos x="7" y="26"/>
                </a:cxn>
                <a:cxn ang="0">
                  <a:pos x="15" y="18"/>
                </a:cxn>
                <a:cxn ang="0">
                  <a:pos x="35" y="5"/>
                </a:cxn>
                <a:cxn ang="0">
                  <a:pos x="49" y="1"/>
                </a:cxn>
                <a:cxn ang="0">
                  <a:pos x="58" y="0"/>
                </a:cxn>
                <a:cxn ang="0">
                  <a:pos x="61" y="0"/>
                </a:cxn>
                <a:cxn ang="0">
                  <a:pos x="63" y="0"/>
                </a:cxn>
                <a:cxn ang="0">
                  <a:pos x="80" y="1"/>
                </a:cxn>
                <a:cxn ang="0">
                  <a:pos x="89" y="4"/>
                </a:cxn>
                <a:cxn ang="0">
                  <a:pos x="102" y="11"/>
                </a:cxn>
                <a:cxn ang="0">
                  <a:pos x="112" y="21"/>
                </a:cxn>
                <a:cxn ang="0">
                  <a:pos x="119" y="35"/>
                </a:cxn>
                <a:cxn ang="0">
                  <a:pos x="120" y="43"/>
                </a:cxn>
                <a:cxn ang="0">
                  <a:pos x="120" y="60"/>
                </a:cxn>
                <a:cxn ang="0">
                  <a:pos x="116" y="76"/>
                </a:cxn>
                <a:cxn ang="0">
                  <a:pos x="109" y="91"/>
                </a:cxn>
                <a:cxn ang="0">
                  <a:pos x="99" y="100"/>
                </a:cxn>
                <a:cxn ang="0">
                  <a:pos x="99" y="103"/>
                </a:cxn>
                <a:cxn ang="0">
                  <a:pos x="93" y="105"/>
                </a:cxn>
                <a:cxn ang="0">
                  <a:pos x="85" y="109"/>
                </a:cxn>
                <a:cxn ang="0">
                  <a:pos x="76" y="109"/>
                </a:cxn>
                <a:cxn ang="0">
                  <a:pos x="66" y="110"/>
                </a:cxn>
              </a:cxnLst>
              <a:rect l="0" t="0" r="r" b="b"/>
              <a:pathLst>
                <a:path w="121" h="110">
                  <a:moveTo>
                    <a:pt x="66" y="110"/>
                  </a:moveTo>
                  <a:lnTo>
                    <a:pt x="66" y="110"/>
                  </a:lnTo>
                  <a:lnTo>
                    <a:pt x="56" y="109"/>
                  </a:lnTo>
                  <a:lnTo>
                    <a:pt x="46" y="106"/>
                  </a:lnTo>
                  <a:lnTo>
                    <a:pt x="46" y="106"/>
                  </a:lnTo>
                  <a:lnTo>
                    <a:pt x="44" y="106"/>
                  </a:lnTo>
                  <a:lnTo>
                    <a:pt x="42" y="106"/>
                  </a:lnTo>
                  <a:lnTo>
                    <a:pt x="42" y="106"/>
                  </a:lnTo>
                  <a:lnTo>
                    <a:pt x="38" y="106"/>
                  </a:lnTo>
                  <a:lnTo>
                    <a:pt x="38" y="106"/>
                  </a:lnTo>
                  <a:lnTo>
                    <a:pt x="36" y="105"/>
                  </a:lnTo>
                  <a:lnTo>
                    <a:pt x="33" y="104"/>
                  </a:lnTo>
                  <a:lnTo>
                    <a:pt x="29" y="100"/>
                  </a:lnTo>
                  <a:lnTo>
                    <a:pt x="29" y="100"/>
                  </a:lnTo>
                  <a:lnTo>
                    <a:pt x="28" y="99"/>
                  </a:lnTo>
                  <a:lnTo>
                    <a:pt x="28" y="99"/>
                  </a:lnTo>
                  <a:lnTo>
                    <a:pt x="18" y="92"/>
                  </a:lnTo>
                  <a:lnTo>
                    <a:pt x="11" y="83"/>
                  </a:lnTo>
                  <a:lnTo>
                    <a:pt x="4" y="73"/>
                  </a:lnTo>
                  <a:lnTo>
                    <a:pt x="1" y="62"/>
                  </a:lnTo>
                  <a:lnTo>
                    <a:pt x="1" y="62"/>
                  </a:lnTo>
                  <a:lnTo>
                    <a:pt x="0" y="52"/>
                  </a:lnTo>
                  <a:lnTo>
                    <a:pt x="0" y="42"/>
                  </a:lnTo>
                  <a:lnTo>
                    <a:pt x="3" y="33"/>
                  </a:lnTo>
                  <a:lnTo>
                    <a:pt x="7" y="26"/>
                  </a:lnTo>
                  <a:lnTo>
                    <a:pt x="7" y="26"/>
                  </a:lnTo>
                  <a:lnTo>
                    <a:pt x="11" y="21"/>
                  </a:lnTo>
                  <a:lnTo>
                    <a:pt x="15" y="18"/>
                  </a:lnTo>
                  <a:lnTo>
                    <a:pt x="24" y="10"/>
                  </a:lnTo>
                  <a:lnTo>
                    <a:pt x="35" y="5"/>
                  </a:lnTo>
                  <a:lnTo>
                    <a:pt x="49" y="1"/>
                  </a:lnTo>
                  <a:lnTo>
                    <a:pt x="49" y="1"/>
                  </a:lnTo>
                  <a:lnTo>
                    <a:pt x="54" y="0"/>
                  </a:lnTo>
                  <a:lnTo>
                    <a:pt x="58" y="0"/>
                  </a:lnTo>
                  <a:lnTo>
                    <a:pt x="58" y="0"/>
                  </a:lnTo>
                  <a:lnTo>
                    <a:pt x="61" y="0"/>
                  </a:lnTo>
                  <a:lnTo>
                    <a:pt x="63" y="0"/>
                  </a:lnTo>
                  <a:lnTo>
                    <a:pt x="63" y="0"/>
                  </a:lnTo>
                  <a:lnTo>
                    <a:pt x="71" y="0"/>
                  </a:lnTo>
                  <a:lnTo>
                    <a:pt x="80" y="1"/>
                  </a:lnTo>
                  <a:lnTo>
                    <a:pt x="80" y="1"/>
                  </a:lnTo>
                  <a:lnTo>
                    <a:pt x="89" y="4"/>
                  </a:lnTo>
                  <a:lnTo>
                    <a:pt x="96" y="7"/>
                  </a:lnTo>
                  <a:lnTo>
                    <a:pt x="102" y="11"/>
                  </a:lnTo>
                  <a:lnTo>
                    <a:pt x="108" y="16"/>
                  </a:lnTo>
                  <a:lnTo>
                    <a:pt x="112" y="21"/>
                  </a:lnTo>
                  <a:lnTo>
                    <a:pt x="115" y="25"/>
                  </a:lnTo>
                  <a:lnTo>
                    <a:pt x="119" y="35"/>
                  </a:lnTo>
                  <a:lnTo>
                    <a:pt x="119" y="35"/>
                  </a:lnTo>
                  <a:lnTo>
                    <a:pt x="120" y="43"/>
                  </a:lnTo>
                  <a:lnTo>
                    <a:pt x="121" y="52"/>
                  </a:lnTo>
                  <a:lnTo>
                    <a:pt x="120" y="60"/>
                  </a:lnTo>
                  <a:lnTo>
                    <a:pt x="119" y="68"/>
                  </a:lnTo>
                  <a:lnTo>
                    <a:pt x="116" y="76"/>
                  </a:lnTo>
                  <a:lnTo>
                    <a:pt x="113" y="84"/>
                  </a:lnTo>
                  <a:lnTo>
                    <a:pt x="109" y="91"/>
                  </a:lnTo>
                  <a:lnTo>
                    <a:pt x="104" y="97"/>
                  </a:lnTo>
                  <a:lnTo>
                    <a:pt x="99" y="100"/>
                  </a:lnTo>
                  <a:lnTo>
                    <a:pt x="99" y="103"/>
                  </a:lnTo>
                  <a:lnTo>
                    <a:pt x="99" y="103"/>
                  </a:lnTo>
                  <a:lnTo>
                    <a:pt x="97" y="103"/>
                  </a:lnTo>
                  <a:lnTo>
                    <a:pt x="93" y="105"/>
                  </a:lnTo>
                  <a:lnTo>
                    <a:pt x="93" y="105"/>
                  </a:lnTo>
                  <a:lnTo>
                    <a:pt x="85" y="109"/>
                  </a:lnTo>
                  <a:lnTo>
                    <a:pt x="77" y="109"/>
                  </a:lnTo>
                  <a:lnTo>
                    <a:pt x="76" y="109"/>
                  </a:lnTo>
                  <a:lnTo>
                    <a:pt x="76" y="109"/>
                  </a:lnTo>
                  <a:lnTo>
                    <a:pt x="66" y="110"/>
                  </a:lnTo>
                  <a:lnTo>
                    <a:pt x="66" y="110"/>
                  </a:lnTo>
                  <a:close/>
                </a:path>
              </a:pathLst>
            </a:custGeom>
            <a:grpFill/>
            <a:ln w="9525">
              <a:solidFill>
                <a:srgbClr val="8E5BB4"/>
              </a:solidFill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83" name="Freeform 831"/>
            <p:cNvSpPr/>
            <p:nvPr/>
          </p:nvSpPr>
          <p:spPr bwMode="auto">
            <a:xfrm>
              <a:off x="6656388" y="1506538"/>
              <a:ext cx="73025" cy="68263"/>
            </a:xfrm>
            <a:custGeom>
              <a:avLst/>
              <a:gdLst/>
              <a:ahLst/>
              <a:cxnLst>
                <a:cxn ang="0">
                  <a:pos x="62" y="128"/>
                </a:cxn>
                <a:cxn ang="0">
                  <a:pos x="46" y="124"/>
                </a:cxn>
                <a:cxn ang="0">
                  <a:pos x="42" y="122"/>
                </a:cxn>
                <a:cxn ang="0">
                  <a:pos x="30" y="109"/>
                </a:cxn>
                <a:cxn ang="0">
                  <a:pos x="18" y="85"/>
                </a:cxn>
                <a:cxn ang="0">
                  <a:pos x="15" y="79"/>
                </a:cxn>
                <a:cxn ang="0">
                  <a:pos x="11" y="75"/>
                </a:cxn>
                <a:cxn ang="0">
                  <a:pos x="4" y="64"/>
                </a:cxn>
                <a:cxn ang="0">
                  <a:pos x="0" y="51"/>
                </a:cxn>
                <a:cxn ang="0">
                  <a:pos x="3" y="39"/>
                </a:cxn>
                <a:cxn ang="0">
                  <a:pos x="6" y="34"/>
                </a:cxn>
                <a:cxn ang="0">
                  <a:pos x="18" y="20"/>
                </a:cxn>
                <a:cxn ang="0">
                  <a:pos x="35" y="10"/>
                </a:cxn>
                <a:cxn ang="0">
                  <a:pos x="53" y="3"/>
                </a:cxn>
                <a:cxn ang="0">
                  <a:pos x="72" y="0"/>
                </a:cxn>
                <a:cxn ang="0">
                  <a:pos x="80" y="1"/>
                </a:cxn>
                <a:cxn ang="0">
                  <a:pos x="94" y="6"/>
                </a:cxn>
                <a:cxn ang="0">
                  <a:pos x="102" y="13"/>
                </a:cxn>
                <a:cxn ang="0">
                  <a:pos x="105" y="14"/>
                </a:cxn>
                <a:cxn ang="0">
                  <a:pos x="114" y="18"/>
                </a:cxn>
                <a:cxn ang="0">
                  <a:pos x="122" y="26"/>
                </a:cxn>
                <a:cxn ang="0">
                  <a:pos x="135" y="45"/>
                </a:cxn>
                <a:cxn ang="0">
                  <a:pos x="138" y="56"/>
                </a:cxn>
                <a:cxn ang="0">
                  <a:pos x="139" y="70"/>
                </a:cxn>
                <a:cxn ang="0">
                  <a:pos x="136" y="81"/>
                </a:cxn>
                <a:cxn ang="0">
                  <a:pos x="134" y="86"/>
                </a:cxn>
                <a:cxn ang="0">
                  <a:pos x="120" y="98"/>
                </a:cxn>
                <a:cxn ang="0">
                  <a:pos x="104" y="104"/>
                </a:cxn>
                <a:cxn ang="0">
                  <a:pos x="96" y="109"/>
                </a:cxn>
                <a:cxn ang="0">
                  <a:pos x="90" y="116"/>
                </a:cxn>
                <a:cxn ang="0">
                  <a:pos x="84" y="121"/>
                </a:cxn>
                <a:cxn ang="0">
                  <a:pos x="70" y="128"/>
                </a:cxn>
                <a:cxn ang="0">
                  <a:pos x="62" y="128"/>
                </a:cxn>
              </a:cxnLst>
              <a:rect l="0" t="0" r="r" b="b"/>
              <a:pathLst>
                <a:path w="139" h="128">
                  <a:moveTo>
                    <a:pt x="62" y="128"/>
                  </a:moveTo>
                  <a:lnTo>
                    <a:pt x="62" y="128"/>
                  </a:lnTo>
                  <a:lnTo>
                    <a:pt x="54" y="127"/>
                  </a:lnTo>
                  <a:lnTo>
                    <a:pt x="46" y="124"/>
                  </a:lnTo>
                  <a:lnTo>
                    <a:pt x="46" y="124"/>
                  </a:lnTo>
                  <a:lnTo>
                    <a:pt x="42" y="122"/>
                  </a:lnTo>
                  <a:lnTo>
                    <a:pt x="38" y="118"/>
                  </a:lnTo>
                  <a:lnTo>
                    <a:pt x="30" y="109"/>
                  </a:lnTo>
                  <a:lnTo>
                    <a:pt x="24" y="98"/>
                  </a:lnTo>
                  <a:lnTo>
                    <a:pt x="18" y="85"/>
                  </a:lnTo>
                  <a:lnTo>
                    <a:pt x="17" y="81"/>
                  </a:lnTo>
                  <a:lnTo>
                    <a:pt x="15" y="79"/>
                  </a:lnTo>
                  <a:lnTo>
                    <a:pt x="15" y="79"/>
                  </a:lnTo>
                  <a:lnTo>
                    <a:pt x="11" y="75"/>
                  </a:lnTo>
                  <a:lnTo>
                    <a:pt x="7" y="70"/>
                  </a:lnTo>
                  <a:lnTo>
                    <a:pt x="4" y="64"/>
                  </a:lnTo>
                  <a:lnTo>
                    <a:pt x="2" y="58"/>
                  </a:lnTo>
                  <a:lnTo>
                    <a:pt x="0" y="51"/>
                  </a:lnTo>
                  <a:lnTo>
                    <a:pt x="0" y="45"/>
                  </a:lnTo>
                  <a:lnTo>
                    <a:pt x="3" y="39"/>
                  </a:lnTo>
                  <a:lnTo>
                    <a:pt x="6" y="34"/>
                  </a:lnTo>
                  <a:lnTo>
                    <a:pt x="6" y="34"/>
                  </a:lnTo>
                  <a:lnTo>
                    <a:pt x="11" y="27"/>
                  </a:lnTo>
                  <a:lnTo>
                    <a:pt x="18" y="20"/>
                  </a:lnTo>
                  <a:lnTo>
                    <a:pt x="26" y="15"/>
                  </a:lnTo>
                  <a:lnTo>
                    <a:pt x="35" y="10"/>
                  </a:lnTo>
                  <a:lnTo>
                    <a:pt x="44" y="6"/>
                  </a:lnTo>
                  <a:lnTo>
                    <a:pt x="53" y="3"/>
                  </a:lnTo>
                  <a:lnTo>
                    <a:pt x="62" y="1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80" y="1"/>
                  </a:lnTo>
                  <a:lnTo>
                    <a:pt x="87" y="3"/>
                  </a:lnTo>
                  <a:lnTo>
                    <a:pt x="94" y="6"/>
                  </a:lnTo>
                  <a:lnTo>
                    <a:pt x="100" y="11"/>
                  </a:lnTo>
                  <a:lnTo>
                    <a:pt x="102" y="13"/>
                  </a:lnTo>
                  <a:lnTo>
                    <a:pt x="105" y="14"/>
                  </a:lnTo>
                  <a:lnTo>
                    <a:pt x="105" y="14"/>
                  </a:lnTo>
                  <a:lnTo>
                    <a:pt x="114" y="18"/>
                  </a:lnTo>
                  <a:lnTo>
                    <a:pt x="114" y="18"/>
                  </a:lnTo>
                  <a:lnTo>
                    <a:pt x="118" y="22"/>
                  </a:lnTo>
                  <a:lnTo>
                    <a:pt x="122" y="26"/>
                  </a:lnTo>
                  <a:lnTo>
                    <a:pt x="130" y="35"/>
                  </a:lnTo>
                  <a:lnTo>
                    <a:pt x="135" y="45"/>
                  </a:lnTo>
                  <a:lnTo>
                    <a:pt x="138" y="56"/>
                  </a:lnTo>
                  <a:lnTo>
                    <a:pt x="138" y="56"/>
                  </a:lnTo>
                  <a:lnTo>
                    <a:pt x="139" y="63"/>
                  </a:lnTo>
                  <a:lnTo>
                    <a:pt x="139" y="70"/>
                  </a:lnTo>
                  <a:lnTo>
                    <a:pt x="137" y="78"/>
                  </a:lnTo>
                  <a:lnTo>
                    <a:pt x="136" y="81"/>
                  </a:lnTo>
                  <a:lnTo>
                    <a:pt x="134" y="86"/>
                  </a:lnTo>
                  <a:lnTo>
                    <a:pt x="134" y="86"/>
                  </a:lnTo>
                  <a:lnTo>
                    <a:pt x="128" y="92"/>
                  </a:lnTo>
                  <a:lnTo>
                    <a:pt x="120" y="98"/>
                  </a:lnTo>
                  <a:lnTo>
                    <a:pt x="113" y="101"/>
                  </a:lnTo>
                  <a:lnTo>
                    <a:pt x="104" y="104"/>
                  </a:lnTo>
                  <a:lnTo>
                    <a:pt x="99" y="105"/>
                  </a:lnTo>
                  <a:lnTo>
                    <a:pt x="96" y="109"/>
                  </a:lnTo>
                  <a:lnTo>
                    <a:pt x="96" y="109"/>
                  </a:lnTo>
                  <a:lnTo>
                    <a:pt x="90" y="116"/>
                  </a:lnTo>
                  <a:lnTo>
                    <a:pt x="90" y="116"/>
                  </a:lnTo>
                  <a:lnTo>
                    <a:pt x="84" y="121"/>
                  </a:lnTo>
                  <a:lnTo>
                    <a:pt x="78" y="125"/>
                  </a:lnTo>
                  <a:lnTo>
                    <a:pt x="70" y="128"/>
                  </a:lnTo>
                  <a:lnTo>
                    <a:pt x="62" y="128"/>
                  </a:lnTo>
                  <a:lnTo>
                    <a:pt x="62" y="128"/>
                  </a:lnTo>
                  <a:close/>
                </a:path>
              </a:pathLst>
            </a:custGeom>
            <a:grpFill/>
            <a:ln w="9525">
              <a:solidFill>
                <a:srgbClr val="8E5BB4"/>
              </a:solidFill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</p:grpSp>
      <p:sp>
        <p:nvSpPr>
          <p:cNvPr id="23" name="流程图: 可选过程 22"/>
          <p:cNvSpPr/>
          <p:nvPr/>
        </p:nvSpPr>
        <p:spPr>
          <a:xfrm>
            <a:off x="724513" y="3608138"/>
            <a:ext cx="5988489" cy="3279353"/>
          </a:xfrm>
          <a:prstGeom prst="flowChartAlternate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zh-CN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刚开始，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Jsp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页面内容信息是用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&lt;p&gt;&lt;h1&gt;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写死的，不可从数据库调用；后获取数据库内容，进行调用。</a:t>
            </a:r>
            <a:endParaRPr lang="en-US" altLang="zh-CN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/>
            <a:endParaRPr lang="en-US" altLang="zh-CN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/>
            <a:r>
              <a:rPr lang="en-US" altLang="zh-CN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2.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前端样式冲突，调试困难，不显示</a:t>
            </a:r>
            <a:endParaRPr lang="en-US" altLang="zh-CN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/>
            <a:endParaRPr lang="en-US" altLang="zh-CN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/>
            <a:r>
              <a:rPr lang="en-US" altLang="zh-CN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3.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在整合过程中，遇到方法名重复，</a:t>
            </a:r>
            <a:r>
              <a:rPr lang="en-US" altLang="zh-CN" dirty="0" err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userid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大小写不统一，路径先后顺序不协调等等问题</a:t>
            </a:r>
            <a:endParaRPr lang="en-US" altLang="zh-CN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/>
            <a:endParaRPr lang="en-US" altLang="zh-CN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/>
            <a:r>
              <a:rPr lang="en-US" altLang="zh-CN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4.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新软件使用困难</a:t>
            </a:r>
            <a:endParaRPr lang="en-US" altLang="zh-CN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dirty="0">
                <a:solidFill>
                  <a:srgbClr val="00206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</a:t>
            </a:r>
          </a:p>
          <a:p>
            <a:r>
              <a:rPr lang="zh-CN" altLang="en-US" dirty="0"/>
              <a:t>一起实现时由于有两个循环导致功能不能正常实现</a:t>
            </a:r>
            <a:br>
              <a:rPr lang="zh-CN" altLang="en-US" dirty="0"/>
            </a:br>
            <a:endParaRPr lang="zh-CN" altLang="en-US" dirty="0"/>
          </a:p>
          <a:p>
            <a:pPr algn="l"/>
            <a:endParaRPr lang="zh-CN" altLang="en-US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0">
        <p15:prstTrans prst="pageCurlDouble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7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decel="36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任意多边形 48"/>
          <p:cNvSpPr/>
          <p:nvPr/>
        </p:nvSpPr>
        <p:spPr>
          <a:xfrm>
            <a:off x="3308667" y="2826396"/>
            <a:ext cx="6578748" cy="37274"/>
          </a:xfrm>
          <a:custGeom>
            <a:avLst/>
            <a:gdLst>
              <a:gd name="connsiteX0" fmla="*/ 0 w 5662863"/>
              <a:gd name="connsiteY0" fmla="*/ 0 h 32085"/>
              <a:gd name="connsiteX1" fmla="*/ 5662863 w 5662863"/>
              <a:gd name="connsiteY1" fmla="*/ 32085 h 32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662863" h="32085">
                <a:moveTo>
                  <a:pt x="0" y="0"/>
                </a:moveTo>
                <a:lnTo>
                  <a:pt x="5662863" y="32085"/>
                </a:lnTo>
              </a:path>
            </a:pathLst>
          </a:custGeom>
          <a:noFill/>
          <a:ln w="25400" cap="rnd">
            <a:solidFill>
              <a:schemeClr val="tx1">
                <a:lumMod val="85000"/>
                <a:lumOff val="15000"/>
              </a:schemeClr>
            </a:solidFill>
            <a:prstDash val="lg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任意多边形 49"/>
          <p:cNvSpPr/>
          <p:nvPr/>
        </p:nvSpPr>
        <p:spPr>
          <a:xfrm>
            <a:off x="3486256" y="4766424"/>
            <a:ext cx="6578748" cy="37274"/>
          </a:xfrm>
          <a:custGeom>
            <a:avLst/>
            <a:gdLst>
              <a:gd name="connsiteX0" fmla="*/ 0 w 5662863"/>
              <a:gd name="connsiteY0" fmla="*/ 0 h 32085"/>
              <a:gd name="connsiteX1" fmla="*/ 5662863 w 5662863"/>
              <a:gd name="connsiteY1" fmla="*/ 32085 h 32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662863" h="32085">
                <a:moveTo>
                  <a:pt x="0" y="0"/>
                </a:moveTo>
                <a:lnTo>
                  <a:pt x="5662863" y="32085"/>
                </a:lnTo>
              </a:path>
            </a:pathLst>
          </a:custGeom>
          <a:noFill/>
          <a:ln w="25400" cap="rnd">
            <a:solidFill>
              <a:schemeClr val="tx1">
                <a:lumMod val="85000"/>
                <a:lumOff val="15000"/>
              </a:schemeClr>
            </a:solidFill>
            <a:prstDash val="lg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Freeform 30"/>
          <p:cNvSpPr>
            <a:spLocks noEditPoints="1"/>
          </p:cNvSpPr>
          <p:nvPr/>
        </p:nvSpPr>
        <p:spPr bwMode="auto">
          <a:xfrm>
            <a:off x="3747316" y="2579080"/>
            <a:ext cx="413766" cy="400588"/>
          </a:xfrm>
          <a:custGeom>
            <a:avLst/>
            <a:gdLst>
              <a:gd name="T0" fmla="*/ 10 w 31"/>
              <a:gd name="T1" fmla="*/ 19 h 30"/>
              <a:gd name="T2" fmla="*/ 11 w 31"/>
              <a:gd name="T3" fmla="*/ 0 h 30"/>
              <a:gd name="T4" fmla="*/ 28 w 31"/>
              <a:gd name="T5" fmla="*/ 8 h 30"/>
              <a:gd name="T6" fmla="*/ 26 w 31"/>
              <a:gd name="T7" fmla="*/ 27 h 30"/>
              <a:gd name="T8" fmla="*/ 23 w 31"/>
              <a:gd name="T9" fmla="*/ 25 h 30"/>
              <a:gd name="T10" fmla="*/ 22 w 31"/>
              <a:gd name="T11" fmla="*/ 21 h 30"/>
              <a:gd name="T12" fmla="*/ 29 w 31"/>
              <a:gd name="T13" fmla="*/ 9 h 30"/>
              <a:gd name="T14" fmla="*/ 22 w 31"/>
              <a:gd name="T15" fmla="*/ 24 h 30"/>
              <a:gd name="T16" fmla="*/ 21 w 31"/>
              <a:gd name="T17" fmla="*/ 22 h 30"/>
              <a:gd name="T18" fmla="*/ 28 w 31"/>
              <a:gd name="T19" fmla="*/ 10 h 30"/>
              <a:gd name="T20" fmla="*/ 24 w 31"/>
              <a:gd name="T21" fmla="*/ 14 h 30"/>
              <a:gd name="T22" fmla="*/ 21 w 31"/>
              <a:gd name="T23" fmla="*/ 18 h 30"/>
              <a:gd name="T24" fmla="*/ 24 w 31"/>
              <a:gd name="T25" fmla="*/ 14 h 30"/>
              <a:gd name="T26" fmla="*/ 20 w 31"/>
              <a:gd name="T27" fmla="*/ 19 h 30"/>
              <a:gd name="T28" fmla="*/ 19 w 31"/>
              <a:gd name="T29" fmla="*/ 20 h 30"/>
              <a:gd name="T30" fmla="*/ 22 w 31"/>
              <a:gd name="T31" fmla="*/ 14 h 30"/>
              <a:gd name="T32" fmla="*/ 23 w 31"/>
              <a:gd name="T33" fmla="*/ 10 h 30"/>
              <a:gd name="T34" fmla="*/ 17 w 31"/>
              <a:gd name="T35" fmla="*/ 22 h 30"/>
              <a:gd name="T36" fmla="*/ 20 w 31"/>
              <a:gd name="T37" fmla="*/ 16 h 30"/>
              <a:gd name="T38" fmla="*/ 16 w 31"/>
              <a:gd name="T39" fmla="*/ 19 h 30"/>
              <a:gd name="T40" fmla="*/ 19 w 31"/>
              <a:gd name="T41" fmla="*/ 12 h 30"/>
              <a:gd name="T42" fmla="*/ 17 w 31"/>
              <a:gd name="T43" fmla="*/ 18 h 30"/>
              <a:gd name="T44" fmla="*/ 21 w 31"/>
              <a:gd name="T45" fmla="*/ 11 h 30"/>
              <a:gd name="T46" fmla="*/ 21 w 31"/>
              <a:gd name="T47" fmla="*/ 10 h 30"/>
              <a:gd name="T48" fmla="*/ 15 w 31"/>
              <a:gd name="T49" fmla="*/ 23 h 30"/>
              <a:gd name="T50" fmla="*/ 16 w 31"/>
              <a:gd name="T51" fmla="*/ 20 h 30"/>
              <a:gd name="T52" fmla="*/ 15 w 31"/>
              <a:gd name="T53" fmla="*/ 13 h 30"/>
              <a:gd name="T54" fmla="*/ 11 w 31"/>
              <a:gd name="T55" fmla="*/ 28 h 30"/>
              <a:gd name="T56" fmla="*/ 17 w 31"/>
              <a:gd name="T57" fmla="*/ 13 h 30"/>
              <a:gd name="T58" fmla="*/ 17 w 31"/>
              <a:gd name="T59" fmla="*/ 17 h 30"/>
              <a:gd name="T60" fmla="*/ 14 w 31"/>
              <a:gd name="T61" fmla="*/ 23 h 30"/>
              <a:gd name="T62" fmla="*/ 19 w 31"/>
              <a:gd name="T63" fmla="*/ 11 h 30"/>
              <a:gd name="T64" fmla="*/ 12 w 31"/>
              <a:gd name="T65" fmla="*/ 26 h 30"/>
              <a:gd name="T66" fmla="*/ 11 w 31"/>
              <a:gd name="T67" fmla="*/ 27 h 30"/>
              <a:gd name="T68" fmla="*/ 11 w 31"/>
              <a:gd name="T69" fmla="*/ 23 h 30"/>
              <a:gd name="T70" fmla="*/ 12 w 31"/>
              <a:gd name="T71" fmla="*/ 20 h 30"/>
              <a:gd name="T72" fmla="*/ 17 w 31"/>
              <a:gd name="T73" fmla="*/ 10 h 30"/>
              <a:gd name="T74" fmla="*/ 11 w 31"/>
              <a:gd name="T75" fmla="*/ 13 h 30"/>
              <a:gd name="T76" fmla="*/ 15 w 31"/>
              <a:gd name="T77" fmla="*/ 8 h 30"/>
              <a:gd name="T78" fmla="*/ 11 w 31"/>
              <a:gd name="T79" fmla="*/ 16 h 30"/>
              <a:gd name="T80" fmla="*/ 11 w 31"/>
              <a:gd name="T81" fmla="*/ 15 h 30"/>
              <a:gd name="T82" fmla="*/ 11 w 31"/>
              <a:gd name="T83" fmla="*/ 11 h 30"/>
              <a:gd name="T84" fmla="*/ 10 w 31"/>
              <a:gd name="T85" fmla="*/ 18 h 30"/>
              <a:gd name="T86" fmla="*/ 14 w 31"/>
              <a:gd name="T87" fmla="*/ 9 h 30"/>
              <a:gd name="T88" fmla="*/ 11 w 31"/>
              <a:gd name="T89" fmla="*/ 12 h 30"/>
              <a:gd name="T90" fmla="*/ 12 w 31"/>
              <a:gd name="T91" fmla="*/ 7 h 30"/>
              <a:gd name="T92" fmla="*/ 12 w 31"/>
              <a:gd name="T93" fmla="*/ 4 h 30"/>
              <a:gd name="T94" fmla="*/ 10 w 31"/>
              <a:gd name="T95" fmla="*/ 14 h 30"/>
              <a:gd name="T96" fmla="*/ 10 w 31"/>
              <a:gd name="T97" fmla="*/ 15 h 30"/>
              <a:gd name="T98" fmla="*/ 10 w 31"/>
              <a:gd name="T99" fmla="*/ 12 h 30"/>
              <a:gd name="T100" fmla="*/ 12 w 31"/>
              <a:gd name="T101" fmla="*/ 7 h 30"/>
              <a:gd name="T102" fmla="*/ 9 w 31"/>
              <a:gd name="T103" fmla="*/ 11 h 30"/>
              <a:gd name="T104" fmla="*/ 5 w 31"/>
              <a:gd name="T105" fmla="*/ 11 h 30"/>
              <a:gd name="T106" fmla="*/ 12 w 31"/>
              <a:gd name="T107" fmla="*/ 2 h 30"/>
              <a:gd name="T108" fmla="*/ 1 w 31"/>
              <a:gd name="T109" fmla="*/ 12 h 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31" h="30">
                <a:moveTo>
                  <a:pt x="16" y="23"/>
                </a:moveTo>
                <a:cubicBezTo>
                  <a:pt x="14" y="25"/>
                  <a:pt x="13" y="27"/>
                  <a:pt x="11" y="30"/>
                </a:cubicBezTo>
                <a:cubicBezTo>
                  <a:pt x="10" y="30"/>
                  <a:pt x="10" y="28"/>
                  <a:pt x="10" y="28"/>
                </a:cubicBezTo>
                <a:cubicBezTo>
                  <a:pt x="10" y="25"/>
                  <a:pt x="10" y="22"/>
                  <a:pt x="10" y="19"/>
                </a:cubicBezTo>
                <a:cubicBezTo>
                  <a:pt x="8" y="18"/>
                  <a:pt x="6" y="17"/>
                  <a:pt x="5" y="15"/>
                </a:cubicBezTo>
                <a:cubicBezTo>
                  <a:pt x="3" y="14"/>
                  <a:pt x="1" y="13"/>
                  <a:pt x="0" y="11"/>
                </a:cubicBezTo>
                <a:cubicBezTo>
                  <a:pt x="3" y="10"/>
                  <a:pt x="7" y="10"/>
                  <a:pt x="11" y="10"/>
                </a:cubicBezTo>
                <a:cubicBezTo>
                  <a:pt x="11" y="7"/>
                  <a:pt x="11" y="4"/>
                  <a:pt x="11" y="0"/>
                </a:cubicBezTo>
                <a:cubicBezTo>
                  <a:pt x="12" y="1"/>
                  <a:pt x="13" y="2"/>
                  <a:pt x="13" y="3"/>
                </a:cubicBezTo>
                <a:cubicBezTo>
                  <a:pt x="14" y="4"/>
                  <a:pt x="15" y="6"/>
                  <a:pt x="16" y="7"/>
                </a:cubicBezTo>
                <a:cubicBezTo>
                  <a:pt x="16" y="8"/>
                  <a:pt x="17" y="8"/>
                  <a:pt x="17" y="9"/>
                </a:cubicBezTo>
                <a:cubicBezTo>
                  <a:pt x="21" y="9"/>
                  <a:pt x="24" y="9"/>
                  <a:pt x="28" y="8"/>
                </a:cubicBezTo>
                <a:cubicBezTo>
                  <a:pt x="29" y="8"/>
                  <a:pt x="30" y="8"/>
                  <a:pt x="31" y="8"/>
                </a:cubicBezTo>
                <a:cubicBezTo>
                  <a:pt x="30" y="10"/>
                  <a:pt x="28" y="12"/>
                  <a:pt x="27" y="13"/>
                </a:cubicBezTo>
                <a:cubicBezTo>
                  <a:pt x="25" y="14"/>
                  <a:pt x="23" y="16"/>
                  <a:pt x="22" y="17"/>
                </a:cubicBezTo>
                <a:cubicBezTo>
                  <a:pt x="23" y="20"/>
                  <a:pt x="25" y="23"/>
                  <a:pt x="26" y="27"/>
                </a:cubicBezTo>
                <a:cubicBezTo>
                  <a:pt x="26" y="27"/>
                  <a:pt x="25" y="27"/>
                  <a:pt x="24" y="26"/>
                </a:cubicBezTo>
                <a:cubicBezTo>
                  <a:pt x="22" y="25"/>
                  <a:pt x="19" y="25"/>
                  <a:pt x="16" y="23"/>
                </a:cubicBezTo>
                <a:close/>
                <a:moveTo>
                  <a:pt x="24" y="25"/>
                </a:moveTo>
                <a:cubicBezTo>
                  <a:pt x="24" y="25"/>
                  <a:pt x="23" y="25"/>
                  <a:pt x="23" y="25"/>
                </a:cubicBezTo>
                <a:cubicBezTo>
                  <a:pt x="23" y="26"/>
                  <a:pt x="24" y="25"/>
                  <a:pt x="25" y="26"/>
                </a:cubicBezTo>
                <a:lnTo>
                  <a:pt x="24" y="25"/>
                </a:lnTo>
                <a:close/>
                <a:moveTo>
                  <a:pt x="22" y="20"/>
                </a:moveTo>
                <a:cubicBezTo>
                  <a:pt x="22" y="21"/>
                  <a:pt x="22" y="21"/>
                  <a:pt x="22" y="21"/>
                </a:cubicBezTo>
                <a:cubicBezTo>
                  <a:pt x="23" y="22"/>
                  <a:pt x="23" y="23"/>
                  <a:pt x="24" y="24"/>
                </a:cubicBezTo>
                <a:cubicBezTo>
                  <a:pt x="23" y="23"/>
                  <a:pt x="23" y="21"/>
                  <a:pt x="22" y="20"/>
                </a:cubicBezTo>
                <a:close/>
                <a:moveTo>
                  <a:pt x="29" y="9"/>
                </a:moveTo>
                <a:cubicBezTo>
                  <a:pt x="29" y="9"/>
                  <a:pt x="29" y="9"/>
                  <a:pt x="29" y="9"/>
                </a:cubicBezTo>
                <a:cubicBezTo>
                  <a:pt x="29" y="9"/>
                  <a:pt x="30" y="9"/>
                  <a:pt x="30" y="9"/>
                </a:cubicBezTo>
                <a:cubicBezTo>
                  <a:pt x="29" y="9"/>
                  <a:pt x="29" y="9"/>
                  <a:pt x="29" y="9"/>
                </a:cubicBezTo>
                <a:close/>
                <a:moveTo>
                  <a:pt x="18" y="22"/>
                </a:moveTo>
                <a:cubicBezTo>
                  <a:pt x="19" y="22"/>
                  <a:pt x="21" y="24"/>
                  <a:pt x="22" y="24"/>
                </a:cubicBezTo>
                <a:cubicBezTo>
                  <a:pt x="21" y="23"/>
                  <a:pt x="19" y="22"/>
                  <a:pt x="18" y="22"/>
                </a:cubicBezTo>
                <a:close/>
                <a:moveTo>
                  <a:pt x="21" y="22"/>
                </a:moveTo>
                <a:cubicBezTo>
                  <a:pt x="21" y="22"/>
                  <a:pt x="21" y="23"/>
                  <a:pt x="22" y="23"/>
                </a:cubicBezTo>
                <a:cubicBezTo>
                  <a:pt x="22" y="22"/>
                  <a:pt x="22" y="22"/>
                  <a:pt x="21" y="22"/>
                </a:cubicBezTo>
                <a:close/>
                <a:moveTo>
                  <a:pt x="27" y="9"/>
                </a:moveTo>
                <a:cubicBezTo>
                  <a:pt x="27" y="9"/>
                  <a:pt x="27" y="9"/>
                  <a:pt x="27" y="9"/>
                </a:cubicBezTo>
                <a:cubicBezTo>
                  <a:pt x="27" y="10"/>
                  <a:pt x="27" y="10"/>
                  <a:pt x="27" y="11"/>
                </a:cubicBezTo>
                <a:cubicBezTo>
                  <a:pt x="27" y="11"/>
                  <a:pt x="28" y="11"/>
                  <a:pt x="28" y="10"/>
                </a:cubicBezTo>
                <a:cubicBezTo>
                  <a:pt x="27" y="10"/>
                  <a:pt x="28" y="10"/>
                  <a:pt x="27" y="9"/>
                </a:cubicBezTo>
                <a:close/>
                <a:moveTo>
                  <a:pt x="24" y="14"/>
                </a:moveTo>
                <a:cubicBezTo>
                  <a:pt x="24" y="13"/>
                  <a:pt x="25" y="13"/>
                  <a:pt x="25" y="13"/>
                </a:cubicBezTo>
                <a:cubicBezTo>
                  <a:pt x="25" y="12"/>
                  <a:pt x="24" y="13"/>
                  <a:pt x="24" y="14"/>
                </a:cubicBezTo>
                <a:close/>
                <a:moveTo>
                  <a:pt x="26" y="10"/>
                </a:moveTo>
                <a:cubicBezTo>
                  <a:pt x="26" y="10"/>
                  <a:pt x="26" y="10"/>
                  <a:pt x="26" y="10"/>
                </a:cubicBezTo>
                <a:cubicBezTo>
                  <a:pt x="26" y="9"/>
                  <a:pt x="26" y="10"/>
                  <a:pt x="26" y="10"/>
                </a:cubicBezTo>
                <a:close/>
                <a:moveTo>
                  <a:pt x="21" y="18"/>
                </a:moveTo>
                <a:cubicBezTo>
                  <a:pt x="21" y="18"/>
                  <a:pt x="21" y="19"/>
                  <a:pt x="21" y="19"/>
                </a:cubicBezTo>
                <a:cubicBezTo>
                  <a:pt x="21" y="18"/>
                  <a:pt x="21" y="18"/>
                  <a:pt x="21" y="18"/>
                </a:cubicBezTo>
                <a:close/>
                <a:moveTo>
                  <a:pt x="23" y="14"/>
                </a:moveTo>
                <a:cubicBezTo>
                  <a:pt x="23" y="15"/>
                  <a:pt x="23" y="14"/>
                  <a:pt x="24" y="14"/>
                </a:cubicBezTo>
                <a:cubicBezTo>
                  <a:pt x="23" y="14"/>
                  <a:pt x="23" y="14"/>
                  <a:pt x="23" y="14"/>
                </a:cubicBezTo>
                <a:close/>
                <a:moveTo>
                  <a:pt x="20" y="19"/>
                </a:moveTo>
                <a:cubicBezTo>
                  <a:pt x="21" y="20"/>
                  <a:pt x="21" y="20"/>
                  <a:pt x="21" y="20"/>
                </a:cubicBezTo>
                <a:lnTo>
                  <a:pt x="20" y="19"/>
                </a:lnTo>
                <a:close/>
                <a:moveTo>
                  <a:pt x="19" y="20"/>
                </a:moveTo>
                <a:cubicBezTo>
                  <a:pt x="19" y="20"/>
                  <a:pt x="19" y="20"/>
                  <a:pt x="18" y="20"/>
                </a:cubicBezTo>
                <a:cubicBezTo>
                  <a:pt x="19" y="20"/>
                  <a:pt x="20" y="21"/>
                  <a:pt x="20" y="20"/>
                </a:cubicBezTo>
                <a:lnTo>
                  <a:pt x="19" y="20"/>
                </a:lnTo>
                <a:close/>
                <a:moveTo>
                  <a:pt x="22" y="14"/>
                </a:moveTo>
                <a:cubicBezTo>
                  <a:pt x="22" y="14"/>
                  <a:pt x="21" y="13"/>
                  <a:pt x="21" y="14"/>
                </a:cubicBezTo>
                <a:cubicBezTo>
                  <a:pt x="21" y="14"/>
                  <a:pt x="22" y="15"/>
                  <a:pt x="22" y="14"/>
                </a:cubicBezTo>
                <a:cubicBezTo>
                  <a:pt x="22" y="14"/>
                  <a:pt x="22" y="14"/>
                  <a:pt x="22" y="14"/>
                </a:cubicBezTo>
                <a:close/>
                <a:moveTo>
                  <a:pt x="22" y="12"/>
                </a:moveTo>
                <a:cubicBezTo>
                  <a:pt x="22" y="13"/>
                  <a:pt x="23" y="13"/>
                  <a:pt x="23" y="12"/>
                </a:cubicBezTo>
                <a:cubicBezTo>
                  <a:pt x="23" y="12"/>
                  <a:pt x="22" y="12"/>
                  <a:pt x="22" y="12"/>
                </a:cubicBezTo>
                <a:close/>
                <a:moveTo>
                  <a:pt x="23" y="10"/>
                </a:moveTo>
                <a:cubicBezTo>
                  <a:pt x="23" y="10"/>
                  <a:pt x="24" y="10"/>
                  <a:pt x="24" y="10"/>
                </a:cubicBezTo>
                <a:cubicBezTo>
                  <a:pt x="24" y="9"/>
                  <a:pt x="24" y="9"/>
                  <a:pt x="24" y="9"/>
                </a:cubicBezTo>
                <a:cubicBezTo>
                  <a:pt x="24" y="10"/>
                  <a:pt x="23" y="9"/>
                  <a:pt x="23" y="10"/>
                </a:cubicBezTo>
                <a:close/>
                <a:moveTo>
                  <a:pt x="17" y="22"/>
                </a:moveTo>
                <a:cubicBezTo>
                  <a:pt x="18" y="23"/>
                  <a:pt x="18" y="23"/>
                  <a:pt x="18" y="23"/>
                </a:cubicBezTo>
                <a:cubicBezTo>
                  <a:pt x="18" y="22"/>
                  <a:pt x="18" y="22"/>
                  <a:pt x="18" y="22"/>
                </a:cubicBezTo>
                <a:cubicBezTo>
                  <a:pt x="17" y="22"/>
                  <a:pt x="17" y="22"/>
                  <a:pt x="17" y="22"/>
                </a:cubicBezTo>
                <a:close/>
                <a:moveTo>
                  <a:pt x="20" y="16"/>
                </a:moveTo>
                <a:cubicBezTo>
                  <a:pt x="19" y="16"/>
                  <a:pt x="19" y="16"/>
                  <a:pt x="19" y="16"/>
                </a:cubicBezTo>
                <a:cubicBezTo>
                  <a:pt x="19" y="16"/>
                  <a:pt x="20" y="17"/>
                  <a:pt x="20" y="17"/>
                </a:cubicBezTo>
                <a:cubicBezTo>
                  <a:pt x="20" y="16"/>
                  <a:pt x="20" y="16"/>
                  <a:pt x="20" y="16"/>
                </a:cubicBezTo>
                <a:close/>
                <a:moveTo>
                  <a:pt x="16" y="19"/>
                </a:moveTo>
                <a:cubicBezTo>
                  <a:pt x="17" y="19"/>
                  <a:pt x="17" y="19"/>
                  <a:pt x="18" y="19"/>
                </a:cubicBezTo>
                <a:cubicBezTo>
                  <a:pt x="18" y="19"/>
                  <a:pt x="18" y="19"/>
                  <a:pt x="18" y="19"/>
                </a:cubicBezTo>
                <a:cubicBezTo>
                  <a:pt x="18" y="18"/>
                  <a:pt x="16" y="18"/>
                  <a:pt x="16" y="19"/>
                </a:cubicBezTo>
                <a:close/>
                <a:moveTo>
                  <a:pt x="19" y="12"/>
                </a:moveTo>
                <a:cubicBezTo>
                  <a:pt x="20" y="13"/>
                  <a:pt x="20" y="13"/>
                  <a:pt x="21" y="13"/>
                </a:cubicBezTo>
                <a:cubicBezTo>
                  <a:pt x="20" y="12"/>
                  <a:pt x="20" y="12"/>
                  <a:pt x="19" y="12"/>
                </a:cubicBezTo>
                <a:close/>
                <a:moveTo>
                  <a:pt x="17" y="17"/>
                </a:moveTo>
                <a:cubicBezTo>
                  <a:pt x="17" y="18"/>
                  <a:pt x="17" y="18"/>
                  <a:pt x="17" y="18"/>
                </a:cubicBezTo>
                <a:cubicBezTo>
                  <a:pt x="17" y="18"/>
                  <a:pt x="18" y="18"/>
                  <a:pt x="18" y="18"/>
                </a:cubicBezTo>
                <a:lnTo>
                  <a:pt x="17" y="17"/>
                </a:lnTo>
                <a:close/>
                <a:moveTo>
                  <a:pt x="20" y="11"/>
                </a:moveTo>
                <a:cubicBezTo>
                  <a:pt x="21" y="11"/>
                  <a:pt x="21" y="11"/>
                  <a:pt x="21" y="11"/>
                </a:cubicBezTo>
                <a:cubicBezTo>
                  <a:pt x="21" y="11"/>
                  <a:pt x="21" y="11"/>
                  <a:pt x="21" y="11"/>
                </a:cubicBezTo>
                <a:cubicBezTo>
                  <a:pt x="21" y="11"/>
                  <a:pt x="20" y="11"/>
                  <a:pt x="20" y="11"/>
                </a:cubicBezTo>
                <a:close/>
                <a:moveTo>
                  <a:pt x="21" y="10"/>
                </a:moveTo>
                <a:cubicBezTo>
                  <a:pt x="21" y="10"/>
                  <a:pt x="21" y="10"/>
                  <a:pt x="21" y="10"/>
                </a:cubicBezTo>
                <a:cubicBezTo>
                  <a:pt x="22" y="10"/>
                  <a:pt x="22" y="10"/>
                  <a:pt x="22" y="10"/>
                </a:cubicBezTo>
                <a:lnTo>
                  <a:pt x="21" y="10"/>
                </a:lnTo>
                <a:close/>
                <a:moveTo>
                  <a:pt x="15" y="22"/>
                </a:moveTo>
                <a:cubicBezTo>
                  <a:pt x="15" y="22"/>
                  <a:pt x="14" y="23"/>
                  <a:pt x="15" y="23"/>
                </a:cubicBezTo>
                <a:cubicBezTo>
                  <a:pt x="15" y="23"/>
                  <a:pt x="15" y="22"/>
                  <a:pt x="15" y="22"/>
                </a:cubicBezTo>
                <a:cubicBezTo>
                  <a:pt x="15" y="22"/>
                  <a:pt x="15" y="22"/>
                  <a:pt x="15" y="22"/>
                </a:cubicBezTo>
                <a:close/>
                <a:moveTo>
                  <a:pt x="12" y="18"/>
                </a:moveTo>
                <a:cubicBezTo>
                  <a:pt x="13" y="20"/>
                  <a:pt x="15" y="20"/>
                  <a:pt x="16" y="20"/>
                </a:cubicBezTo>
                <a:cubicBezTo>
                  <a:pt x="15" y="19"/>
                  <a:pt x="13" y="17"/>
                  <a:pt x="12" y="18"/>
                </a:cubicBezTo>
                <a:close/>
                <a:moveTo>
                  <a:pt x="15" y="13"/>
                </a:moveTo>
                <a:cubicBezTo>
                  <a:pt x="16" y="14"/>
                  <a:pt x="18" y="15"/>
                  <a:pt x="19" y="15"/>
                </a:cubicBezTo>
                <a:cubicBezTo>
                  <a:pt x="18" y="14"/>
                  <a:pt x="16" y="13"/>
                  <a:pt x="15" y="13"/>
                </a:cubicBezTo>
                <a:close/>
                <a:moveTo>
                  <a:pt x="13" y="25"/>
                </a:moveTo>
                <a:cubicBezTo>
                  <a:pt x="13" y="26"/>
                  <a:pt x="13" y="26"/>
                  <a:pt x="13" y="26"/>
                </a:cubicBezTo>
                <a:cubicBezTo>
                  <a:pt x="12" y="26"/>
                  <a:pt x="12" y="26"/>
                  <a:pt x="12" y="26"/>
                </a:cubicBezTo>
                <a:cubicBezTo>
                  <a:pt x="12" y="27"/>
                  <a:pt x="10" y="27"/>
                  <a:pt x="11" y="28"/>
                </a:cubicBezTo>
                <a:cubicBezTo>
                  <a:pt x="11" y="27"/>
                  <a:pt x="13" y="26"/>
                  <a:pt x="13" y="25"/>
                </a:cubicBezTo>
                <a:close/>
                <a:moveTo>
                  <a:pt x="17" y="13"/>
                </a:moveTo>
                <a:cubicBezTo>
                  <a:pt x="18" y="13"/>
                  <a:pt x="18" y="14"/>
                  <a:pt x="19" y="14"/>
                </a:cubicBezTo>
                <a:cubicBezTo>
                  <a:pt x="18" y="14"/>
                  <a:pt x="18" y="13"/>
                  <a:pt x="17" y="13"/>
                </a:cubicBezTo>
                <a:close/>
                <a:moveTo>
                  <a:pt x="14" y="16"/>
                </a:moveTo>
                <a:cubicBezTo>
                  <a:pt x="14" y="16"/>
                  <a:pt x="13" y="16"/>
                  <a:pt x="14" y="17"/>
                </a:cubicBezTo>
                <a:cubicBezTo>
                  <a:pt x="14" y="17"/>
                  <a:pt x="15" y="17"/>
                  <a:pt x="16" y="17"/>
                </a:cubicBezTo>
                <a:cubicBezTo>
                  <a:pt x="17" y="17"/>
                  <a:pt x="17" y="17"/>
                  <a:pt x="17" y="17"/>
                </a:cubicBezTo>
                <a:cubicBezTo>
                  <a:pt x="16" y="17"/>
                  <a:pt x="15" y="16"/>
                  <a:pt x="14" y="16"/>
                </a:cubicBezTo>
                <a:close/>
                <a:moveTo>
                  <a:pt x="12" y="22"/>
                </a:moveTo>
                <a:cubicBezTo>
                  <a:pt x="12" y="23"/>
                  <a:pt x="13" y="23"/>
                  <a:pt x="13" y="23"/>
                </a:cubicBezTo>
                <a:cubicBezTo>
                  <a:pt x="14" y="23"/>
                  <a:pt x="14" y="23"/>
                  <a:pt x="14" y="23"/>
                </a:cubicBezTo>
                <a:cubicBezTo>
                  <a:pt x="13" y="23"/>
                  <a:pt x="13" y="23"/>
                  <a:pt x="12" y="22"/>
                </a:cubicBezTo>
                <a:close/>
                <a:moveTo>
                  <a:pt x="19" y="10"/>
                </a:moveTo>
                <a:cubicBezTo>
                  <a:pt x="18" y="10"/>
                  <a:pt x="18" y="10"/>
                  <a:pt x="18" y="10"/>
                </a:cubicBezTo>
                <a:cubicBezTo>
                  <a:pt x="18" y="11"/>
                  <a:pt x="19" y="11"/>
                  <a:pt x="19" y="11"/>
                </a:cubicBezTo>
                <a:cubicBezTo>
                  <a:pt x="19" y="11"/>
                  <a:pt x="19" y="10"/>
                  <a:pt x="19" y="10"/>
                </a:cubicBezTo>
                <a:close/>
                <a:moveTo>
                  <a:pt x="11" y="24"/>
                </a:moveTo>
                <a:cubicBezTo>
                  <a:pt x="10" y="25"/>
                  <a:pt x="11" y="25"/>
                  <a:pt x="11" y="25"/>
                </a:cubicBezTo>
                <a:cubicBezTo>
                  <a:pt x="11" y="25"/>
                  <a:pt x="11" y="25"/>
                  <a:pt x="12" y="26"/>
                </a:cubicBezTo>
                <a:cubicBezTo>
                  <a:pt x="12" y="25"/>
                  <a:pt x="12" y="25"/>
                  <a:pt x="12" y="25"/>
                </a:cubicBezTo>
                <a:cubicBezTo>
                  <a:pt x="11" y="25"/>
                  <a:pt x="11" y="24"/>
                  <a:pt x="11" y="24"/>
                </a:cubicBezTo>
                <a:close/>
                <a:moveTo>
                  <a:pt x="11" y="26"/>
                </a:moveTo>
                <a:cubicBezTo>
                  <a:pt x="11" y="27"/>
                  <a:pt x="11" y="27"/>
                  <a:pt x="11" y="27"/>
                </a:cubicBezTo>
                <a:lnTo>
                  <a:pt x="11" y="26"/>
                </a:lnTo>
                <a:close/>
                <a:moveTo>
                  <a:pt x="11" y="22"/>
                </a:moveTo>
                <a:cubicBezTo>
                  <a:pt x="11" y="23"/>
                  <a:pt x="10" y="23"/>
                  <a:pt x="11" y="23"/>
                </a:cubicBezTo>
                <a:cubicBezTo>
                  <a:pt x="11" y="23"/>
                  <a:pt x="11" y="23"/>
                  <a:pt x="11" y="23"/>
                </a:cubicBezTo>
                <a:cubicBezTo>
                  <a:pt x="11" y="23"/>
                  <a:pt x="11" y="22"/>
                  <a:pt x="11" y="22"/>
                </a:cubicBezTo>
                <a:close/>
                <a:moveTo>
                  <a:pt x="11" y="20"/>
                </a:moveTo>
                <a:cubicBezTo>
                  <a:pt x="11" y="21"/>
                  <a:pt x="11" y="21"/>
                  <a:pt x="11" y="21"/>
                </a:cubicBezTo>
                <a:cubicBezTo>
                  <a:pt x="11" y="21"/>
                  <a:pt x="12" y="21"/>
                  <a:pt x="12" y="20"/>
                </a:cubicBezTo>
                <a:cubicBezTo>
                  <a:pt x="12" y="20"/>
                  <a:pt x="11" y="20"/>
                  <a:pt x="11" y="20"/>
                </a:cubicBezTo>
                <a:close/>
                <a:moveTo>
                  <a:pt x="16" y="10"/>
                </a:moveTo>
                <a:cubicBezTo>
                  <a:pt x="16" y="11"/>
                  <a:pt x="16" y="11"/>
                  <a:pt x="16" y="11"/>
                </a:cubicBezTo>
                <a:cubicBezTo>
                  <a:pt x="17" y="10"/>
                  <a:pt x="17" y="10"/>
                  <a:pt x="17" y="10"/>
                </a:cubicBezTo>
                <a:cubicBezTo>
                  <a:pt x="16" y="10"/>
                  <a:pt x="16" y="10"/>
                  <a:pt x="16" y="10"/>
                </a:cubicBezTo>
                <a:close/>
                <a:moveTo>
                  <a:pt x="11" y="13"/>
                </a:moveTo>
                <a:cubicBezTo>
                  <a:pt x="12" y="14"/>
                  <a:pt x="14" y="15"/>
                  <a:pt x="15" y="14"/>
                </a:cubicBezTo>
                <a:cubicBezTo>
                  <a:pt x="13" y="14"/>
                  <a:pt x="12" y="13"/>
                  <a:pt x="11" y="13"/>
                </a:cubicBezTo>
                <a:close/>
                <a:moveTo>
                  <a:pt x="11" y="18"/>
                </a:moveTo>
                <a:cubicBezTo>
                  <a:pt x="10" y="19"/>
                  <a:pt x="11" y="19"/>
                  <a:pt x="12" y="19"/>
                </a:cubicBezTo>
                <a:cubicBezTo>
                  <a:pt x="11" y="19"/>
                  <a:pt x="11" y="18"/>
                  <a:pt x="11" y="18"/>
                </a:cubicBezTo>
                <a:close/>
                <a:moveTo>
                  <a:pt x="15" y="8"/>
                </a:moveTo>
                <a:cubicBezTo>
                  <a:pt x="15" y="8"/>
                  <a:pt x="16" y="9"/>
                  <a:pt x="15" y="10"/>
                </a:cubicBezTo>
                <a:cubicBezTo>
                  <a:pt x="15" y="10"/>
                  <a:pt x="16" y="10"/>
                  <a:pt x="16" y="9"/>
                </a:cubicBezTo>
                <a:cubicBezTo>
                  <a:pt x="16" y="9"/>
                  <a:pt x="16" y="8"/>
                  <a:pt x="15" y="8"/>
                </a:cubicBezTo>
                <a:close/>
                <a:moveTo>
                  <a:pt x="11" y="16"/>
                </a:moveTo>
                <a:cubicBezTo>
                  <a:pt x="11" y="17"/>
                  <a:pt x="12" y="18"/>
                  <a:pt x="12" y="17"/>
                </a:cubicBezTo>
                <a:cubicBezTo>
                  <a:pt x="12" y="17"/>
                  <a:pt x="11" y="16"/>
                  <a:pt x="11" y="16"/>
                </a:cubicBezTo>
                <a:close/>
                <a:moveTo>
                  <a:pt x="11" y="14"/>
                </a:moveTo>
                <a:cubicBezTo>
                  <a:pt x="11" y="15"/>
                  <a:pt x="11" y="15"/>
                  <a:pt x="11" y="15"/>
                </a:cubicBezTo>
                <a:cubicBezTo>
                  <a:pt x="12" y="16"/>
                  <a:pt x="12" y="16"/>
                  <a:pt x="13" y="16"/>
                </a:cubicBezTo>
                <a:cubicBezTo>
                  <a:pt x="12" y="15"/>
                  <a:pt x="12" y="14"/>
                  <a:pt x="11" y="14"/>
                </a:cubicBezTo>
                <a:close/>
                <a:moveTo>
                  <a:pt x="13" y="11"/>
                </a:moveTo>
                <a:cubicBezTo>
                  <a:pt x="12" y="11"/>
                  <a:pt x="12" y="11"/>
                  <a:pt x="11" y="11"/>
                </a:cubicBezTo>
                <a:cubicBezTo>
                  <a:pt x="12" y="12"/>
                  <a:pt x="14" y="13"/>
                  <a:pt x="14" y="12"/>
                </a:cubicBezTo>
                <a:cubicBezTo>
                  <a:pt x="14" y="12"/>
                  <a:pt x="13" y="11"/>
                  <a:pt x="13" y="11"/>
                </a:cubicBezTo>
                <a:close/>
                <a:moveTo>
                  <a:pt x="8" y="17"/>
                </a:moveTo>
                <a:cubicBezTo>
                  <a:pt x="8" y="17"/>
                  <a:pt x="10" y="18"/>
                  <a:pt x="10" y="18"/>
                </a:cubicBezTo>
                <a:cubicBezTo>
                  <a:pt x="9" y="18"/>
                  <a:pt x="9" y="17"/>
                  <a:pt x="8" y="17"/>
                </a:cubicBezTo>
                <a:close/>
                <a:moveTo>
                  <a:pt x="14" y="9"/>
                </a:moveTo>
                <a:cubicBezTo>
                  <a:pt x="14" y="10"/>
                  <a:pt x="14" y="10"/>
                  <a:pt x="14" y="10"/>
                </a:cubicBezTo>
                <a:cubicBezTo>
                  <a:pt x="14" y="9"/>
                  <a:pt x="14" y="9"/>
                  <a:pt x="14" y="9"/>
                </a:cubicBezTo>
                <a:close/>
                <a:moveTo>
                  <a:pt x="14" y="8"/>
                </a:moveTo>
                <a:cubicBezTo>
                  <a:pt x="14" y="8"/>
                  <a:pt x="14" y="8"/>
                  <a:pt x="14" y="8"/>
                </a:cubicBezTo>
                <a:cubicBezTo>
                  <a:pt x="14" y="8"/>
                  <a:pt x="14" y="8"/>
                  <a:pt x="14" y="8"/>
                </a:cubicBezTo>
                <a:close/>
                <a:moveTo>
                  <a:pt x="11" y="12"/>
                </a:moveTo>
                <a:cubicBezTo>
                  <a:pt x="11" y="12"/>
                  <a:pt x="11" y="12"/>
                  <a:pt x="11" y="12"/>
                </a:cubicBezTo>
                <a:cubicBezTo>
                  <a:pt x="12" y="13"/>
                  <a:pt x="12" y="13"/>
                  <a:pt x="12" y="13"/>
                </a:cubicBezTo>
                <a:lnTo>
                  <a:pt x="11" y="12"/>
                </a:lnTo>
                <a:close/>
                <a:moveTo>
                  <a:pt x="12" y="7"/>
                </a:moveTo>
                <a:cubicBezTo>
                  <a:pt x="11" y="8"/>
                  <a:pt x="12" y="8"/>
                  <a:pt x="11" y="9"/>
                </a:cubicBezTo>
                <a:cubicBezTo>
                  <a:pt x="12" y="9"/>
                  <a:pt x="12" y="9"/>
                  <a:pt x="13" y="9"/>
                </a:cubicBezTo>
                <a:cubicBezTo>
                  <a:pt x="13" y="9"/>
                  <a:pt x="13" y="8"/>
                  <a:pt x="12" y="7"/>
                </a:cubicBezTo>
                <a:close/>
                <a:moveTo>
                  <a:pt x="12" y="4"/>
                </a:moveTo>
                <a:cubicBezTo>
                  <a:pt x="11" y="5"/>
                  <a:pt x="13" y="6"/>
                  <a:pt x="14" y="7"/>
                </a:cubicBezTo>
                <a:cubicBezTo>
                  <a:pt x="14" y="6"/>
                  <a:pt x="13" y="5"/>
                  <a:pt x="12" y="4"/>
                </a:cubicBezTo>
                <a:close/>
                <a:moveTo>
                  <a:pt x="8" y="13"/>
                </a:moveTo>
                <a:cubicBezTo>
                  <a:pt x="9" y="13"/>
                  <a:pt x="9" y="14"/>
                  <a:pt x="10" y="14"/>
                </a:cubicBezTo>
                <a:cubicBezTo>
                  <a:pt x="10" y="14"/>
                  <a:pt x="10" y="14"/>
                  <a:pt x="10" y="14"/>
                </a:cubicBezTo>
                <a:cubicBezTo>
                  <a:pt x="10" y="13"/>
                  <a:pt x="9" y="13"/>
                  <a:pt x="8" y="13"/>
                </a:cubicBezTo>
                <a:close/>
                <a:moveTo>
                  <a:pt x="8" y="14"/>
                </a:moveTo>
                <a:cubicBezTo>
                  <a:pt x="8" y="14"/>
                  <a:pt x="9" y="15"/>
                  <a:pt x="10" y="15"/>
                </a:cubicBezTo>
                <a:cubicBezTo>
                  <a:pt x="9" y="14"/>
                  <a:pt x="9" y="13"/>
                  <a:pt x="8" y="14"/>
                </a:cubicBezTo>
                <a:close/>
                <a:moveTo>
                  <a:pt x="10" y="11"/>
                </a:moveTo>
                <a:cubicBezTo>
                  <a:pt x="10" y="11"/>
                  <a:pt x="10" y="11"/>
                  <a:pt x="9" y="12"/>
                </a:cubicBezTo>
                <a:cubicBezTo>
                  <a:pt x="10" y="12"/>
                  <a:pt x="10" y="12"/>
                  <a:pt x="10" y="12"/>
                </a:cubicBezTo>
                <a:cubicBezTo>
                  <a:pt x="11" y="12"/>
                  <a:pt x="11" y="11"/>
                  <a:pt x="10" y="11"/>
                </a:cubicBezTo>
                <a:close/>
                <a:moveTo>
                  <a:pt x="12" y="6"/>
                </a:moveTo>
                <a:cubicBezTo>
                  <a:pt x="12" y="7"/>
                  <a:pt x="12" y="7"/>
                  <a:pt x="12" y="7"/>
                </a:cubicBezTo>
                <a:cubicBezTo>
                  <a:pt x="12" y="7"/>
                  <a:pt x="12" y="7"/>
                  <a:pt x="12" y="7"/>
                </a:cubicBezTo>
                <a:cubicBezTo>
                  <a:pt x="12" y="7"/>
                  <a:pt x="12" y="6"/>
                  <a:pt x="12" y="6"/>
                </a:cubicBezTo>
                <a:close/>
                <a:moveTo>
                  <a:pt x="8" y="11"/>
                </a:moveTo>
                <a:cubicBezTo>
                  <a:pt x="8" y="11"/>
                  <a:pt x="8" y="11"/>
                  <a:pt x="9" y="12"/>
                </a:cubicBezTo>
                <a:cubicBezTo>
                  <a:pt x="9" y="11"/>
                  <a:pt x="9" y="11"/>
                  <a:pt x="9" y="11"/>
                </a:cubicBezTo>
                <a:cubicBezTo>
                  <a:pt x="9" y="11"/>
                  <a:pt x="8" y="11"/>
                  <a:pt x="8" y="11"/>
                </a:cubicBezTo>
                <a:close/>
                <a:moveTo>
                  <a:pt x="5" y="11"/>
                </a:moveTo>
                <a:cubicBezTo>
                  <a:pt x="6" y="12"/>
                  <a:pt x="7" y="13"/>
                  <a:pt x="8" y="12"/>
                </a:cubicBezTo>
                <a:cubicBezTo>
                  <a:pt x="7" y="12"/>
                  <a:pt x="5" y="11"/>
                  <a:pt x="5" y="11"/>
                </a:cubicBezTo>
                <a:close/>
                <a:moveTo>
                  <a:pt x="12" y="2"/>
                </a:moveTo>
                <a:cubicBezTo>
                  <a:pt x="12" y="3"/>
                  <a:pt x="12" y="3"/>
                  <a:pt x="12" y="3"/>
                </a:cubicBezTo>
                <a:cubicBezTo>
                  <a:pt x="12" y="3"/>
                  <a:pt x="12" y="3"/>
                  <a:pt x="12" y="3"/>
                </a:cubicBezTo>
                <a:lnTo>
                  <a:pt x="12" y="2"/>
                </a:lnTo>
                <a:close/>
                <a:moveTo>
                  <a:pt x="3" y="12"/>
                </a:moveTo>
                <a:cubicBezTo>
                  <a:pt x="4" y="13"/>
                  <a:pt x="4" y="13"/>
                  <a:pt x="4" y="13"/>
                </a:cubicBezTo>
                <a:lnTo>
                  <a:pt x="3" y="12"/>
                </a:lnTo>
                <a:close/>
                <a:moveTo>
                  <a:pt x="1" y="12"/>
                </a:moveTo>
                <a:cubicBezTo>
                  <a:pt x="2" y="12"/>
                  <a:pt x="2" y="12"/>
                  <a:pt x="2" y="12"/>
                </a:cubicBezTo>
                <a:cubicBezTo>
                  <a:pt x="2" y="11"/>
                  <a:pt x="2" y="11"/>
                  <a:pt x="2" y="11"/>
                </a:cubicBezTo>
                <a:cubicBezTo>
                  <a:pt x="2" y="11"/>
                  <a:pt x="2" y="11"/>
                  <a:pt x="1" y="12"/>
                </a:cubicBezTo>
                <a:close/>
              </a:path>
            </a:pathLst>
          </a:custGeom>
          <a:solidFill>
            <a:srgbClr val="70AD47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94" name="Group 173"/>
          <p:cNvGrpSpPr>
            <a:grpSpLocks noChangeAspect="1"/>
          </p:cNvGrpSpPr>
          <p:nvPr/>
        </p:nvGrpSpPr>
        <p:grpSpPr bwMode="auto">
          <a:xfrm>
            <a:off x="10213577" y="4986472"/>
            <a:ext cx="807784" cy="1089955"/>
            <a:chOff x="3106" y="2648"/>
            <a:chExt cx="438" cy="591"/>
          </a:xfrm>
          <a:solidFill>
            <a:srgbClr val="FF3E3E"/>
          </a:solidFill>
        </p:grpSpPr>
        <p:sp>
          <p:nvSpPr>
            <p:cNvPr id="95" name="Freeform 174"/>
            <p:cNvSpPr/>
            <p:nvPr/>
          </p:nvSpPr>
          <p:spPr bwMode="auto">
            <a:xfrm>
              <a:off x="3258" y="2648"/>
              <a:ext cx="13" cy="35"/>
            </a:xfrm>
            <a:custGeom>
              <a:avLst/>
              <a:gdLst>
                <a:gd name="T0" fmla="*/ 3 w 3"/>
                <a:gd name="T1" fmla="*/ 4 h 8"/>
                <a:gd name="T2" fmla="*/ 3 w 3"/>
                <a:gd name="T3" fmla="*/ 3 h 8"/>
                <a:gd name="T4" fmla="*/ 0 w 3"/>
                <a:gd name="T5" fmla="*/ 4 h 8"/>
                <a:gd name="T6" fmla="*/ 0 w 3"/>
                <a:gd name="T7" fmla="*/ 6 h 8"/>
                <a:gd name="T8" fmla="*/ 3 w 3"/>
                <a:gd name="T9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8">
                  <a:moveTo>
                    <a:pt x="3" y="4"/>
                  </a:moveTo>
                  <a:cubicBezTo>
                    <a:pt x="3" y="4"/>
                    <a:pt x="3" y="3"/>
                    <a:pt x="3" y="3"/>
                  </a:cubicBezTo>
                  <a:cubicBezTo>
                    <a:pt x="3" y="0"/>
                    <a:pt x="0" y="2"/>
                    <a:pt x="0" y="4"/>
                  </a:cubicBezTo>
                  <a:cubicBezTo>
                    <a:pt x="0" y="4"/>
                    <a:pt x="0" y="5"/>
                    <a:pt x="0" y="6"/>
                  </a:cubicBezTo>
                  <a:cubicBezTo>
                    <a:pt x="0" y="8"/>
                    <a:pt x="3" y="6"/>
                    <a:pt x="3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6" name="Freeform 175"/>
            <p:cNvSpPr/>
            <p:nvPr/>
          </p:nvSpPr>
          <p:spPr bwMode="auto">
            <a:xfrm>
              <a:off x="3197" y="2700"/>
              <a:ext cx="26" cy="13"/>
            </a:xfrm>
            <a:custGeom>
              <a:avLst/>
              <a:gdLst>
                <a:gd name="T0" fmla="*/ 3 w 6"/>
                <a:gd name="T1" fmla="*/ 3 h 3"/>
                <a:gd name="T2" fmla="*/ 3 w 6"/>
                <a:gd name="T3" fmla="*/ 3 h 3"/>
                <a:gd name="T4" fmla="*/ 4 w 6"/>
                <a:gd name="T5" fmla="*/ 0 h 3"/>
                <a:gd name="T6" fmla="*/ 3 w 6"/>
                <a:gd name="T7" fmla="*/ 0 h 3"/>
                <a:gd name="T8" fmla="*/ 3 w 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3">
                  <a:moveTo>
                    <a:pt x="3" y="3"/>
                  </a:moveTo>
                  <a:cubicBezTo>
                    <a:pt x="3" y="3"/>
                    <a:pt x="3" y="3"/>
                    <a:pt x="3" y="3"/>
                  </a:cubicBezTo>
                  <a:cubicBezTo>
                    <a:pt x="5" y="3"/>
                    <a:pt x="6" y="0"/>
                    <a:pt x="4" y="0"/>
                  </a:cubicBezTo>
                  <a:cubicBezTo>
                    <a:pt x="4" y="0"/>
                    <a:pt x="4" y="0"/>
                    <a:pt x="3" y="0"/>
                  </a:cubicBezTo>
                  <a:cubicBezTo>
                    <a:pt x="2" y="0"/>
                    <a:pt x="0" y="3"/>
                    <a:pt x="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7" name="Freeform 176"/>
            <p:cNvSpPr/>
            <p:nvPr/>
          </p:nvSpPr>
          <p:spPr bwMode="auto">
            <a:xfrm>
              <a:off x="3175" y="2700"/>
              <a:ext cx="26" cy="26"/>
            </a:xfrm>
            <a:custGeom>
              <a:avLst/>
              <a:gdLst>
                <a:gd name="T0" fmla="*/ 4 w 6"/>
                <a:gd name="T1" fmla="*/ 4 h 6"/>
                <a:gd name="T2" fmla="*/ 4 w 6"/>
                <a:gd name="T3" fmla="*/ 4 h 6"/>
                <a:gd name="T4" fmla="*/ 3 w 6"/>
                <a:gd name="T5" fmla="*/ 2 h 6"/>
                <a:gd name="T6" fmla="*/ 2 w 6"/>
                <a:gd name="T7" fmla="*/ 2 h 6"/>
                <a:gd name="T8" fmla="*/ 4 w 6"/>
                <a:gd name="T9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4" y="4"/>
                  </a:moveTo>
                  <a:cubicBezTo>
                    <a:pt x="4" y="4"/>
                    <a:pt x="4" y="4"/>
                    <a:pt x="4" y="4"/>
                  </a:cubicBezTo>
                  <a:cubicBezTo>
                    <a:pt x="6" y="2"/>
                    <a:pt x="4" y="0"/>
                    <a:pt x="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0" y="4"/>
                    <a:pt x="2" y="6"/>
                    <a:pt x="4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" name="Freeform 177"/>
            <p:cNvSpPr/>
            <p:nvPr/>
          </p:nvSpPr>
          <p:spPr bwMode="auto">
            <a:xfrm>
              <a:off x="3153" y="2739"/>
              <a:ext cx="27" cy="39"/>
            </a:xfrm>
            <a:custGeom>
              <a:avLst/>
              <a:gdLst>
                <a:gd name="T0" fmla="*/ 3 w 6"/>
                <a:gd name="T1" fmla="*/ 7 h 9"/>
                <a:gd name="T2" fmla="*/ 5 w 6"/>
                <a:gd name="T3" fmla="*/ 3 h 9"/>
                <a:gd name="T4" fmla="*/ 2 w 6"/>
                <a:gd name="T5" fmla="*/ 2 h 9"/>
                <a:gd name="T6" fmla="*/ 1 w 6"/>
                <a:gd name="T7" fmla="*/ 5 h 9"/>
                <a:gd name="T8" fmla="*/ 3 w 6"/>
                <a:gd name="T9" fmla="*/ 7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9">
                  <a:moveTo>
                    <a:pt x="3" y="7"/>
                  </a:moveTo>
                  <a:cubicBezTo>
                    <a:pt x="4" y="6"/>
                    <a:pt x="5" y="4"/>
                    <a:pt x="5" y="3"/>
                  </a:cubicBezTo>
                  <a:cubicBezTo>
                    <a:pt x="6" y="0"/>
                    <a:pt x="3" y="0"/>
                    <a:pt x="2" y="2"/>
                  </a:cubicBezTo>
                  <a:cubicBezTo>
                    <a:pt x="2" y="3"/>
                    <a:pt x="1" y="4"/>
                    <a:pt x="1" y="5"/>
                  </a:cubicBezTo>
                  <a:cubicBezTo>
                    <a:pt x="0" y="7"/>
                    <a:pt x="2" y="9"/>
                    <a:pt x="3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" name="Freeform 178"/>
            <p:cNvSpPr/>
            <p:nvPr/>
          </p:nvSpPr>
          <p:spPr bwMode="auto">
            <a:xfrm>
              <a:off x="3123" y="2760"/>
              <a:ext cx="26" cy="22"/>
            </a:xfrm>
            <a:custGeom>
              <a:avLst/>
              <a:gdLst>
                <a:gd name="T0" fmla="*/ 2 w 6"/>
                <a:gd name="T1" fmla="*/ 5 h 5"/>
                <a:gd name="T2" fmla="*/ 4 w 6"/>
                <a:gd name="T3" fmla="*/ 4 h 5"/>
                <a:gd name="T4" fmla="*/ 3 w 6"/>
                <a:gd name="T5" fmla="*/ 1 h 5"/>
                <a:gd name="T6" fmla="*/ 2 w 6"/>
                <a:gd name="T7" fmla="*/ 1 h 5"/>
                <a:gd name="T8" fmla="*/ 0 w 6"/>
                <a:gd name="T9" fmla="*/ 4 h 5"/>
                <a:gd name="T10" fmla="*/ 2 w 6"/>
                <a:gd name="T11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5">
                  <a:moveTo>
                    <a:pt x="2" y="5"/>
                  </a:moveTo>
                  <a:cubicBezTo>
                    <a:pt x="3" y="5"/>
                    <a:pt x="4" y="4"/>
                    <a:pt x="4" y="4"/>
                  </a:cubicBezTo>
                  <a:cubicBezTo>
                    <a:pt x="6" y="2"/>
                    <a:pt x="5" y="0"/>
                    <a:pt x="3" y="1"/>
                  </a:cubicBezTo>
                  <a:cubicBezTo>
                    <a:pt x="3" y="1"/>
                    <a:pt x="2" y="2"/>
                    <a:pt x="2" y="1"/>
                  </a:cubicBezTo>
                  <a:cubicBezTo>
                    <a:pt x="1" y="2"/>
                    <a:pt x="0" y="3"/>
                    <a:pt x="0" y="4"/>
                  </a:cubicBezTo>
                  <a:cubicBezTo>
                    <a:pt x="0" y="5"/>
                    <a:pt x="1" y="5"/>
                    <a:pt x="2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0" name="Freeform 179"/>
            <p:cNvSpPr>
              <a:spLocks noEditPoints="1"/>
            </p:cNvSpPr>
            <p:nvPr/>
          </p:nvSpPr>
          <p:spPr bwMode="auto">
            <a:xfrm>
              <a:off x="3149" y="2769"/>
              <a:ext cx="22" cy="21"/>
            </a:xfrm>
            <a:custGeom>
              <a:avLst/>
              <a:gdLst>
                <a:gd name="T0" fmla="*/ 2 w 5"/>
                <a:gd name="T1" fmla="*/ 5 h 5"/>
                <a:gd name="T2" fmla="*/ 3 w 5"/>
                <a:gd name="T3" fmla="*/ 2 h 5"/>
                <a:gd name="T4" fmla="*/ 0 w 5"/>
                <a:gd name="T5" fmla="*/ 3 h 5"/>
                <a:gd name="T6" fmla="*/ 2 w 5"/>
                <a:gd name="T7" fmla="*/ 5 h 5"/>
                <a:gd name="T8" fmla="*/ 3 w 5"/>
                <a:gd name="T9" fmla="*/ 2 h 5"/>
                <a:gd name="T10" fmla="*/ 3 w 5"/>
                <a:gd name="T11" fmla="*/ 2 h 5"/>
                <a:gd name="T12" fmla="*/ 3 w 5"/>
                <a:gd name="T13" fmla="*/ 2 h 5"/>
                <a:gd name="T14" fmla="*/ 3 w 5"/>
                <a:gd name="T15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" h="5">
                  <a:moveTo>
                    <a:pt x="2" y="5"/>
                  </a:moveTo>
                  <a:cubicBezTo>
                    <a:pt x="3" y="5"/>
                    <a:pt x="5" y="2"/>
                    <a:pt x="3" y="2"/>
                  </a:cubicBezTo>
                  <a:cubicBezTo>
                    <a:pt x="3" y="0"/>
                    <a:pt x="0" y="2"/>
                    <a:pt x="0" y="3"/>
                  </a:cubicBezTo>
                  <a:cubicBezTo>
                    <a:pt x="0" y="5"/>
                    <a:pt x="1" y="5"/>
                    <a:pt x="2" y="5"/>
                  </a:cubicBezTo>
                  <a:close/>
                  <a:moveTo>
                    <a:pt x="3" y="2"/>
                  </a:move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" name="Freeform 180"/>
            <p:cNvSpPr/>
            <p:nvPr/>
          </p:nvSpPr>
          <p:spPr bwMode="auto">
            <a:xfrm>
              <a:off x="3127" y="2786"/>
              <a:ext cx="22" cy="43"/>
            </a:xfrm>
            <a:custGeom>
              <a:avLst/>
              <a:gdLst>
                <a:gd name="T0" fmla="*/ 2 w 5"/>
                <a:gd name="T1" fmla="*/ 3 h 10"/>
                <a:gd name="T2" fmla="*/ 2 w 5"/>
                <a:gd name="T3" fmla="*/ 6 h 10"/>
                <a:gd name="T4" fmla="*/ 1 w 5"/>
                <a:gd name="T5" fmla="*/ 7 h 10"/>
                <a:gd name="T6" fmla="*/ 1 w 5"/>
                <a:gd name="T7" fmla="*/ 10 h 10"/>
                <a:gd name="T8" fmla="*/ 4 w 5"/>
                <a:gd name="T9" fmla="*/ 8 h 10"/>
                <a:gd name="T10" fmla="*/ 4 w 5"/>
                <a:gd name="T11" fmla="*/ 7 h 10"/>
                <a:gd name="T12" fmla="*/ 5 w 5"/>
                <a:gd name="T13" fmla="*/ 6 h 10"/>
                <a:gd name="T14" fmla="*/ 5 w 5"/>
                <a:gd name="T15" fmla="*/ 2 h 10"/>
                <a:gd name="T16" fmla="*/ 2 w 5"/>
                <a:gd name="T17" fmla="*/ 3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" h="10">
                  <a:moveTo>
                    <a:pt x="2" y="3"/>
                  </a:moveTo>
                  <a:cubicBezTo>
                    <a:pt x="2" y="4"/>
                    <a:pt x="2" y="5"/>
                    <a:pt x="2" y="6"/>
                  </a:cubicBezTo>
                  <a:cubicBezTo>
                    <a:pt x="1" y="6"/>
                    <a:pt x="1" y="7"/>
                    <a:pt x="1" y="7"/>
                  </a:cubicBezTo>
                  <a:cubicBezTo>
                    <a:pt x="0" y="8"/>
                    <a:pt x="0" y="9"/>
                    <a:pt x="1" y="10"/>
                  </a:cubicBezTo>
                  <a:cubicBezTo>
                    <a:pt x="2" y="10"/>
                    <a:pt x="3" y="9"/>
                    <a:pt x="4" y="8"/>
                  </a:cubicBezTo>
                  <a:cubicBezTo>
                    <a:pt x="4" y="8"/>
                    <a:pt x="4" y="8"/>
                    <a:pt x="4" y="7"/>
                  </a:cubicBezTo>
                  <a:cubicBezTo>
                    <a:pt x="5" y="7"/>
                    <a:pt x="5" y="6"/>
                    <a:pt x="5" y="6"/>
                  </a:cubicBezTo>
                  <a:cubicBezTo>
                    <a:pt x="5" y="4"/>
                    <a:pt x="5" y="3"/>
                    <a:pt x="5" y="2"/>
                  </a:cubicBezTo>
                  <a:cubicBezTo>
                    <a:pt x="5" y="0"/>
                    <a:pt x="2" y="1"/>
                    <a:pt x="2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" name="Freeform 181"/>
            <p:cNvSpPr/>
            <p:nvPr/>
          </p:nvSpPr>
          <p:spPr bwMode="auto">
            <a:xfrm>
              <a:off x="3132" y="2855"/>
              <a:ext cx="21" cy="17"/>
            </a:xfrm>
            <a:custGeom>
              <a:avLst/>
              <a:gdLst>
                <a:gd name="T0" fmla="*/ 3 w 5"/>
                <a:gd name="T1" fmla="*/ 0 h 4"/>
                <a:gd name="T2" fmla="*/ 2 w 5"/>
                <a:gd name="T3" fmla="*/ 4 h 4"/>
                <a:gd name="T4" fmla="*/ 3 w 5"/>
                <a:gd name="T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4">
                  <a:moveTo>
                    <a:pt x="3" y="0"/>
                  </a:moveTo>
                  <a:cubicBezTo>
                    <a:pt x="1" y="0"/>
                    <a:pt x="0" y="4"/>
                    <a:pt x="2" y="4"/>
                  </a:cubicBezTo>
                  <a:cubicBezTo>
                    <a:pt x="4" y="4"/>
                    <a:pt x="5" y="0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3" name="Freeform 182"/>
            <p:cNvSpPr/>
            <p:nvPr/>
          </p:nvSpPr>
          <p:spPr bwMode="auto">
            <a:xfrm>
              <a:off x="3149" y="2885"/>
              <a:ext cx="17" cy="35"/>
            </a:xfrm>
            <a:custGeom>
              <a:avLst/>
              <a:gdLst>
                <a:gd name="T0" fmla="*/ 4 w 4"/>
                <a:gd name="T1" fmla="*/ 4 h 8"/>
                <a:gd name="T2" fmla="*/ 4 w 4"/>
                <a:gd name="T3" fmla="*/ 2 h 8"/>
                <a:gd name="T4" fmla="*/ 1 w 4"/>
                <a:gd name="T5" fmla="*/ 4 h 8"/>
                <a:gd name="T6" fmla="*/ 1 w 4"/>
                <a:gd name="T7" fmla="*/ 5 h 8"/>
                <a:gd name="T8" fmla="*/ 4 w 4"/>
                <a:gd name="T9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8">
                  <a:moveTo>
                    <a:pt x="4" y="4"/>
                  </a:moveTo>
                  <a:cubicBezTo>
                    <a:pt x="4" y="3"/>
                    <a:pt x="4" y="3"/>
                    <a:pt x="4" y="2"/>
                  </a:cubicBezTo>
                  <a:cubicBezTo>
                    <a:pt x="2" y="0"/>
                    <a:pt x="0" y="3"/>
                    <a:pt x="1" y="4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8"/>
                    <a:pt x="4" y="6"/>
                    <a:pt x="4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4" name="Freeform 183"/>
            <p:cNvSpPr/>
            <p:nvPr/>
          </p:nvSpPr>
          <p:spPr bwMode="auto">
            <a:xfrm>
              <a:off x="3127" y="2954"/>
              <a:ext cx="26" cy="52"/>
            </a:xfrm>
            <a:custGeom>
              <a:avLst/>
              <a:gdLst>
                <a:gd name="T0" fmla="*/ 5 w 6"/>
                <a:gd name="T1" fmla="*/ 8 h 12"/>
                <a:gd name="T2" fmla="*/ 4 w 6"/>
                <a:gd name="T3" fmla="*/ 4 h 12"/>
                <a:gd name="T4" fmla="*/ 3 w 6"/>
                <a:gd name="T5" fmla="*/ 4 h 12"/>
                <a:gd name="T6" fmla="*/ 3 w 6"/>
                <a:gd name="T7" fmla="*/ 0 h 12"/>
                <a:gd name="T8" fmla="*/ 2 w 6"/>
                <a:gd name="T9" fmla="*/ 4 h 12"/>
                <a:gd name="T10" fmla="*/ 0 w 6"/>
                <a:gd name="T11" fmla="*/ 6 h 12"/>
                <a:gd name="T12" fmla="*/ 2 w 6"/>
                <a:gd name="T13" fmla="*/ 10 h 12"/>
                <a:gd name="T14" fmla="*/ 5 w 6"/>
                <a:gd name="T15" fmla="*/ 8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" h="12">
                  <a:moveTo>
                    <a:pt x="5" y="8"/>
                  </a:moveTo>
                  <a:cubicBezTo>
                    <a:pt x="5" y="7"/>
                    <a:pt x="4" y="6"/>
                    <a:pt x="4" y="4"/>
                  </a:cubicBezTo>
                  <a:cubicBezTo>
                    <a:pt x="4" y="4"/>
                    <a:pt x="3" y="4"/>
                    <a:pt x="3" y="4"/>
                  </a:cubicBezTo>
                  <a:cubicBezTo>
                    <a:pt x="4" y="3"/>
                    <a:pt x="5" y="0"/>
                    <a:pt x="3" y="0"/>
                  </a:cubicBezTo>
                  <a:cubicBezTo>
                    <a:pt x="1" y="0"/>
                    <a:pt x="0" y="3"/>
                    <a:pt x="2" y="4"/>
                  </a:cubicBezTo>
                  <a:cubicBezTo>
                    <a:pt x="1" y="4"/>
                    <a:pt x="0" y="5"/>
                    <a:pt x="0" y="6"/>
                  </a:cubicBezTo>
                  <a:cubicBezTo>
                    <a:pt x="1" y="8"/>
                    <a:pt x="1" y="9"/>
                    <a:pt x="2" y="10"/>
                  </a:cubicBezTo>
                  <a:cubicBezTo>
                    <a:pt x="2" y="12"/>
                    <a:pt x="6" y="10"/>
                    <a:pt x="5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5" name="Freeform 184"/>
            <p:cNvSpPr>
              <a:spLocks noEditPoints="1"/>
            </p:cNvSpPr>
            <p:nvPr/>
          </p:nvSpPr>
          <p:spPr bwMode="auto">
            <a:xfrm>
              <a:off x="3158" y="3006"/>
              <a:ext cx="48" cy="43"/>
            </a:xfrm>
            <a:custGeom>
              <a:avLst/>
              <a:gdLst>
                <a:gd name="T0" fmla="*/ 8 w 11"/>
                <a:gd name="T1" fmla="*/ 8 h 10"/>
                <a:gd name="T2" fmla="*/ 10 w 11"/>
                <a:gd name="T3" fmla="*/ 5 h 10"/>
                <a:gd name="T4" fmla="*/ 9 w 11"/>
                <a:gd name="T5" fmla="*/ 4 h 10"/>
                <a:gd name="T6" fmla="*/ 10 w 11"/>
                <a:gd name="T7" fmla="*/ 3 h 10"/>
                <a:gd name="T8" fmla="*/ 10 w 11"/>
                <a:gd name="T9" fmla="*/ 2 h 10"/>
                <a:gd name="T10" fmla="*/ 7 w 11"/>
                <a:gd name="T11" fmla="*/ 3 h 10"/>
                <a:gd name="T12" fmla="*/ 7 w 11"/>
                <a:gd name="T13" fmla="*/ 4 h 10"/>
                <a:gd name="T14" fmla="*/ 7 w 11"/>
                <a:gd name="T15" fmla="*/ 5 h 10"/>
                <a:gd name="T16" fmla="*/ 5 w 11"/>
                <a:gd name="T17" fmla="*/ 5 h 10"/>
                <a:gd name="T18" fmla="*/ 4 w 11"/>
                <a:gd name="T19" fmla="*/ 3 h 10"/>
                <a:gd name="T20" fmla="*/ 4 w 11"/>
                <a:gd name="T21" fmla="*/ 3 h 10"/>
                <a:gd name="T22" fmla="*/ 3 w 11"/>
                <a:gd name="T23" fmla="*/ 7 h 10"/>
                <a:gd name="T24" fmla="*/ 4 w 11"/>
                <a:gd name="T25" fmla="*/ 7 h 10"/>
                <a:gd name="T26" fmla="*/ 5 w 11"/>
                <a:gd name="T27" fmla="*/ 6 h 10"/>
                <a:gd name="T28" fmla="*/ 5 w 11"/>
                <a:gd name="T29" fmla="*/ 8 h 10"/>
                <a:gd name="T30" fmla="*/ 6 w 11"/>
                <a:gd name="T31" fmla="*/ 9 h 10"/>
                <a:gd name="T32" fmla="*/ 8 w 11"/>
                <a:gd name="T33" fmla="*/ 8 h 10"/>
                <a:gd name="T34" fmla="*/ 9 w 11"/>
                <a:gd name="T35" fmla="*/ 5 h 10"/>
                <a:gd name="T36" fmla="*/ 9 w 11"/>
                <a:gd name="T37" fmla="*/ 5 h 10"/>
                <a:gd name="T38" fmla="*/ 9 w 11"/>
                <a:gd name="T39" fmla="*/ 5 h 10"/>
                <a:gd name="T40" fmla="*/ 9 w 11"/>
                <a:gd name="T41" fmla="*/ 5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" h="10">
                  <a:moveTo>
                    <a:pt x="8" y="8"/>
                  </a:moveTo>
                  <a:cubicBezTo>
                    <a:pt x="10" y="8"/>
                    <a:pt x="11" y="6"/>
                    <a:pt x="10" y="5"/>
                  </a:cubicBezTo>
                  <a:cubicBezTo>
                    <a:pt x="10" y="5"/>
                    <a:pt x="10" y="5"/>
                    <a:pt x="9" y="4"/>
                  </a:cubicBezTo>
                  <a:cubicBezTo>
                    <a:pt x="10" y="4"/>
                    <a:pt x="10" y="4"/>
                    <a:pt x="10" y="3"/>
                  </a:cubicBezTo>
                  <a:cubicBezTo>
                    <a:pt x="10" y="3"/>
                    <a:pt x="10" y="2"/>
                    <a:pt x="10" y="2"/>
                  </a:cubicBezTo>
                  <a:cubicBezTo>
                    <a:pt x="10" y="0"/>
                    <a:pt x="7" y="1"/>
                    <a:pt x="7" y="3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7" y="4"/>
                    <a:pt x="7" y="5"/>
                    <a:pt x="7" y="5"/>
                  </a:cubicBezTo>
                  <a:cubicBezTo>
                    <a:pt x="6" y="5"/>
                    <a:pt x="6" y="5"/>
                    <a:pt x="5" y="5"/>
                  </a:cubicBezTo>
                  <a:cubicBezTo>
                    <a:pt x="6" y="4"/>
                    <a:pt x="6" y="3"/>
                    <a:pt x="4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2" y="3"/>
                    <a:pt x="0" y="7"/>
                    <a:pt x="3" y="7"/>
                  </a:cubicBezTo>
                  <a:cubicBezTo>
                    <a:pt x="3" y="7"/>
                    <a:pt x="3" y="7"/>
                    <a:pt x="4" y="7"/>
                  </a:cubicBezTo>
                  <a:cubicBezTo>
                    <a:pt x="4" y="7"/>
                    <a:pt x="4" y="7"/>
                    <a:pt x="5" y="6"/>
                  </a:cubicBezTo>
                  <a:cubicBezTo>
                    <a:pt x="4" y="7"/>
                    <a:pt x="4" y="7"/>
                    <a:pt x="5" y="8"/>
                  </a:cubicBezTo>
                  <a:cubicBezTo>
                    <a:pt x="5" y="8"/>
                    <a:pt x="5" y="9"/>
                    <a:pt x="6" y="9"/>
                  </a:cubicBezTo>
                  <a:cubicBezTo>
                    <a:pt x="6" y="10"/>
                    <a:pt x="8" y="9"/>
                    <a:pt x="8" y="8"/>
                  </a:cubicBezTo>
                  <a:close/>
                  <a:moveTo>
                    <a:pt x="9" y="5"/>
                  </a:move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6" name="Freeform 185"/>
            <p:cNvSpPr/>
            <p:nvPr/>
          </p:nvSpPr>
          <p:spPr bwMode="auto">
            <a:xfrm>
              <a:off x="3240" y="3071"/>
              <a:ext cx="22" cy="30"/>
            </a:xfrm>
            <a:custGeom>
              <a:avLst/>
              <a:gdLst>
                <a:gd name="T0" fmla="*/ 1 w 5"/>
                <a:gd name="T1" fmla="*/ 2 h 7"/>
                <a:gd name="T2" fmla="*/ 0 w 5"/>
                <a:gd name="T3" fmla="*/ 5 h 7"/>
                <a:gd name="T4" fmla="*/ 3 w 5"/>
                <a:gd name="T5" fmla="*/ 4 h 7"/>
                <a:gd name="T6" fmla="*/ 3 w 5"/>
                <a:gd name="T7" fmla="*/ 4 h 7"/>
                <a:gd name="T8" fmla="*/ 1 w 5"/>
                <a:gd name="T9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7">
                  <a:moveTo>
                    <a:pt x="1" y="2"/>
                  </a:moveTo>
                  <a:cubicBezTo>
                    <a:pt x="0" y="3"/>
                    <a:pt x="0" y="4"/>
                    <a:pt x="0" y="5"/>
                  </a:cubicBezTo>
                  <a:cubicBezTo>
                    <a:pt x="0" y="7"/>
                    <a:pt x="3" y="6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5" y="2"/>
                    <a:pt x="2" y="0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7" name="Freeform 186"/>
            <p:cNvSpPr/>
            <p:nvPr/>
          </p:nvSpPr>
          <p:spPr bwMode="auto">
            <a:xfrm>
              <a:off x="3210" y="3032"/>
              <a:ext cx="169" cy="203"/>
            </a:xfrm>
            <a:custGeom>
              <a:avLst/>
              <a:gdLst>
                <a:gd name="T0" fmla="*/ 36 w 39"/>
                <a:gd name="T1" fmla="*/ 13 h 47"/>
                <a:gd name="T2" fmla="*/ 37 w 39"/>
                <a:gd name="T3" fmla="*/ 13 h 47"/>
                <a:gd name="T4" fmla="*/ 38 w 39"/>
                <a:gd name="T5" fmla="*/ 9 h 47"/>
                <a:gd name="T6" fmla="*/ 37 w 39"/>
                <a:gd name="T7" fmla="*/ 8 h 47"/>
                <a:gd name="T8" fmla="*/ 36 w 39"/>
                <a:gd name="T9" fmla="*/ 6 h 47"/>
                <a:gd name="T10" fmla="*/ 37 w 39"/>
                <a:gd name="T11" fmla="*/ 4 h 47"/>
                <a:gd name="T12" fmla="*/ 35 w 39"/>
                <a:gd name="T13" fmla="*/ 2 h 47"/>
                <a:gd name="T14" fmla="*/ 32 w 39"/>
                <a:gd name="T15" fmla="*/ 5 h 47"/>
                <a:gd name="T16" fmla="*/ 33 w 39"/>
                <a:gd name="T17" fmla="*/ 9 h 47"/>
                <a:gd name="T18" fmla="*/ 33 w 39"/>
                <a:gd name="T19" fmla="*/ 10 h 47"/>
                <a:gd name="T20" fmla="*/ 32 w 39"/>
                <a:gd name="T21" fmla="*/ 13 h 47"/>
                <a:gd name="T22" fmla="*/ 31 w 39"/>
                <a:gd name="T23" fmla="*/ 12 h 47"/>
                <a:gd name="T24" fmla="*/ 28 w 39"/>
                <a:gd name="T25" fmla="*/ 12 h 47"/>
                <a:gd name="T26" fmla="*/ 27 w 39"/>
                <a:gd name="T27" fmla="*/ 8 h 47"/>
                <a:gd name="T28" fmla="*/ 23 w 39"/>
                <a:gd name="T29" fmla="*/ 10 h 47"/>
                <a:gd name="T30" fmla="*/ 21 w 39"/>
                <a:gd name="T31" fmla="*/ 13 h 47"/>
                <a:gd name="T32" fmla="*/ 21 w 39"/>
                <a:gd name="T33" fmla="*/ 13 h 47"/>
                <a:gd name="T34" fmla="*/ 21 w 39"/>
                <a:gd name="T35" fmla="*/ 11 h 47"/>
                <a:gd name="T36" fmla="*/ 18 w 39"/>
                <a:gd name="T37" fmla="*/ 7 h 47"/>
                <a:gd name="T38" fmla="*/ 15 w 39"/>
                <a:gd name="T39" fmla="*/ 9 h 47"/>
                <a:gd name="T40" fmla="*/ 15 w 39"/>
                <a:gd name="T41" fmla="*/ 10 h 47"/>
                <a:gd name="T42" fmla="*/ 14 w 39"/>
                <a:gd name="T43" fmla="*/ 11 h 47"/>
                <a:gd name="T44" fmla="*/ 14 w 39"/>
                <a:gd name="T45" fmla="*/ 7 h 47"/>
                <a:gd name="T46" fmla="*/ 13 w 39"/>
                <a:gd name="T47" fmla="*/ 5 h 47"/>
                <a:gd name="T48" fmla="*/ 17 w 39"/>
                <a:gd name="T49" fmla="*/ 3 h 47"/>
                <a:gd name="T50" fmla="*/ 13 w 39"/>
                <a:gd name="T51" fmla="*/ 4 h 47"/>
                <a:gd name="T52" fmla="*/ 9 w 39"/>
                <a:gd name="T53" fmla="*/ 7 h 47"/>
                <a:gd name="T54" fmla="*/ 11 w 39"/>
                <a:gd name="T55" fmla="*/ 9 h 47"/>
                <a:gd name="T56" fmla="*/ 12 w 39"/>
                <a:gd name="T57" fmla="*/ 12 h 47"/>
                <a:gd name="T58" fmla="*/ 14 w 39"/>
                <a:gd name="T59" fmla="*/ 16 h 47"/>
                <a:gd name="T60" fmla="*/ 13 w 39"/>
                <a:gd name="T61" fmla="*/ 32 h 47"/>
                <a:gd name="T62" fmla="*/ 6 w 39"/>
                <a:gd name="T63" fmla="*/ 45 h 47"/>
                <a:gd name="T64" fmla="*/ 9 w 39"/>
                <a:gd name="T65" fmla="*/ 43 h 47"/>
                <a:gd name="T66" fmla="*/ 16 w 39"/>
                <a:gd name="T67" fmla="*/ 40 h 47"/>
                <a:gd name="T68" fmla="*/ 20 w 39"/>
                <a:gd name="T69" fmla="*/ 44 h 47"/>
                <a:gd name="T70" fmla="*/ 22 w 39"/>
                <a:gd name="T71" fmla="*/ 36 h 47"/>
                <a:gd name="T72" fmla="*/ 20 w 39"/>
                <a:gd name="T73" fmla="*/ 27 h 47"/>
                <a:gd name="T74" fmla="*/ 23 w 39"/>
                <a:gd name="T75" fmla="*/ 15 h 47"/>
                <a:gd name="T76" fmla="*/ 23 w 39"/>
                <a:gd name="T77" fmla="*/ 14 h 47"/>
                <a:gd name="T78" fmla="*/ 28 w 39"/>
                <a:gd name="T79" fmla="*/ 14 h 47"/>
                <a:gd name="T80" fmla="*/ 30 w 39"/>
                <a:gd name="T81" fmla="*/ 16 h 47"/>
                <a:gd name="T82" fmla="*/ 33 w 39"/>
                <a:gd name="T83" fmla="*/ 14 h 47"/>
                <a:gd name="T84" fmla="*/ 34 w 39"/>
                <a:gd name="T85" fmla="*/ 16 h 47"/>
                <a:gd name="T86" fmla="*/ 37 w 39"/>
                <a:gd name="T87" fmla="*/ 1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9" h="47">
                  <a:moveTo>
                    <a:pt x="37" y="14"/>
                  </a:moveTo>
                  <a:cubicBezTo>
                    <a:pt x="37" y="13"/>
                    <a:pt x="36" y="13"/>
                    <a:pt x="36" y="13"/>
                  </a:cubicBezTo>
                  <a:cubicBezTo>
                    <a:pt x="36" y="13"/>
                    <a:pt x="36" y="13"/>
                    <a:pt x="36" y="13"/>
                  </a:cubicBezTo>
                  <a:cubicBezTo>
                    <a:pt x="36" y="13"/>
                    <a:pt x="37" y="13"/>
                    <a:pt x="37" y="13"/>
                  </a:cubicBezTo>
                  <a:cubicBezTo>
                    <a:pt x="38" y="13"/>
                    <a:pt x="39" y="12"/>
                    <a:pt x="39" y="11"/>
                  </a:cubicBezTo>
                  <a:cubicBezTo>
                    <a:pt x="39" y="10"/>
                    <a:pt x="39" y="9"/>
                    <a:pt x="38" y="9"/>
                  </a:cubicBezTo>
                  <a:cubicBezTo>
                    <a:pt x="37" y="9"/>
                    <a:pt x="37" y="9"/>
                    <a:pt x="36" y="9"/>
                  </a:cubicBezTo>
                  <a:cubicBezTo>
                    <a:pt x="37" y="9"/>
                    <a:pt x="37" y="9"/>
                    <a:pt x="37" y="8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7" y="7"/>
                    <a:pt x="37" y="7"/>
                    <a:pt x="36" y="6"/>
                  </a:cubicBezTo>
                  <a:cubicBezTo>
                    <a:pt x="37" y="6"/>
                    <a:pt x="37" y="5"/>
                    <a:pt x="37" y="5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7" y="3"/>
                    <a:pt x="36" y="3"/>
                    <a:pt x="36" y="3"/>
                  </a:cubicBezTo>
                  <a:cubicBezTo>
                    <a:pt x="36" y="2"/>
                    <a:pt x="35" y="2"/>
                    <a:pt x="35" y="2"/>
                  </a:cubicBezTo>
                  <a:cubicBezTo>
                    <a:pt x="33" y="2"/>
                    <a:pt x="32" y="3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1" y="6"/>
                    <a:pt x="30" y="9"/>
                    <a:pt x="32" y="9"/>
                  </a:cubicBezTo>
                  <a:cubicBezTo>
                    <a:pt x="32" y="9"/>
                    <a:pt x="32" y="9"/>
                    <a:pt x="33" y="9"/>
                  </a:cubicBezTo>
                  <a:cubicBezTo>
                    <a:pt x="33" y="9"/>
                    <a:pt x="33" y="10"/>
                    <a:pt x="33" y="10"/>
                  </a:cubicBezTo>
                  <a:cubicBezTo>
                    <a:pt x="33" y="10"/>
                    <a:pt x="33" y="10"/>
                    <a:pt x="33" y="10"/>
                  </a:cubicBezTo>
                  <a:cubicBezTo>
                    <a:pt x="33" y="11"/>
                    <a:pt x="33" y="11"/>
                    <a:pt x="32" y="11"/>
                  </a:cubicBezTo>
                  <a:cubicBezTo>
                    <a:pt x="32" y="12"/>
                    <a:pt x="32" y="13"/>
                    <a:pt x="32" y="13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2" y="13"/>
                    <a:pt x="31" y="12"/>
                    <a:pt x="31" y="12"/>
                  </a:cubicBezTo>
                  <a:cubicBezTo>
                    <a:pt x="30" y="11"/>
                    <a:pt x="29" y="12"/>
                    <a:pt x="28" y="13"/>
                  </a:cubicBezTo>
                  <a:cubicBezTo>
                    <a:pt x="28" y="13"/>
                    <a:pt x="28" y="12"/>
                    <a:pt x="28" y="12"/>
                  </a:cubicBezTo>
                  <a:cubicBezTo>
                    <a:pt x="27" y="12"/>
                    <a:pt x="27" y="12"/>
                    <a:pt x="27" y="12"/>
                  </a:cubicBezTo>
                  <a:cubicBezTo>
                    <a:pt x="28" y="11"/>
                    <a:pt x="29" y="8"/>
                    <a:pt x="27" y="8"/>
                  </a:cubicBezTo>
                  <a:cubicBezTo>
                    <a:pt x="26" y="8"/>
                    <a:pt x="25" y="9"/>
                    <a:pt x="24" y="10"/>
                  </a:cubicBezTo>
                  <a:cubicBezTo>
                    <a:pt x="24" y="10"/>
                    <a:pt x="24" y="10"/>
                    <a:pt x="23" y="10"/>
                  </a:cubicBezTo>
                  <a:cubicBezTo>
                    <a:pt x="22" y="10"/>
                    <a:pt x="21" y="11"/>
                    <a:pt x="21" y="13"/>
                  </a:cubicBezTo>
                  <a:cubicBezTo>
                    <a:pt x="21" y="13"/>
                    <a:pt x="21" y="13"/>
                    <a:pt x="21" y="13"/>
                  </a:cubicBezTo>
                  <a:cubicBezTo>
                    <a:pt x="21" y="13"/>
                    <a:pt x="21" y="13"/>
                    <a:pt x="21" y="13"/>
                  </a:cubicBezTo>
                  <a:cubicBezTo>
                    <a:pt x="21" y="13"/>
                    <a:pt x="21" y="13"/>
                    <a:pt x="21" y="13"/>
                  </a:cubicBezTo>
                  <a:cubicBezTo>
                    <a:pt x="21" y="12"/>
                    <a:pt x="22" y="11"/>
                    <a:pt x="21" y="11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8"/>
                    <a:pt x="20" y="7"/>
                    <a:pt x="18" y="7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8" y="5"/>
                    <a:pt x="15" y="6"/>
                    <a:pt x="15" y="8"/>
                  </a:cubicBezTo>
                  <a:cubicBezTo>
                    <a:pt x="15" y="8"/>
                    <a:pt x="15" y="9"/>
                    <a:pt x="15" y="9"/>
                  </a:cubicBezTo>
                  <a:cubicBezTo>
                    <a:pt x="15" y="9"/>
                    <a:pt x="15" y="10"/>
                    <a:pt x="15" y="10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5" y="11"/>
                    <a:pt x="15" y="11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4" y="11"/>
                    <a:pt x="15" y="10"/>
                    <a:pt x="14" y="10"/>
                  </a:cubicBezTo>
                  <a:cubicBezTo>
                    <a:pt x="14" y="9"/>
                    <a:pt x="14" y="8"/>
                    <a:pt x="14" y="7"/>
                  </a:cubicBezTo>
                  <a:cubicBezTo>
                    <a:pt x="14" y="7"/>
                    <a:pt x="14" y="6"/>
                    <a:pt x="13" y="6"/>
                  </a:cubicBezTo>
                  <a:cubicBezTo>
                    <a:pt x="13" y="6"/>
                    <a:pt x="14" y="5"/>
                    <a:pt x="13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5" y="8"/>
                    <a:pt x="18" y="5"/>
                    <a:pt x="17" y="3"/>
                  </a:cubicBezTo>
                  <a:cubicBezTo>
                    <a:pt x="17" y="3"/>
                    <a:pt x="17" y="3"/>
                    <a:pt x="17" y="2"/>
                  </a:cubicBezTo>
                  <a:cubicBezTo>
                    <a:pt x="16" y="0"/>
                    <a:pt x="13" y="3"/>
                    <a:pt x="13" y="4"/>
                  </a:cubicBezTo>
                  <a:cubicBezTo>
                    <a:pt x="13" y="3"/>
                    <a:pt x="12" y="3"/>
                    <a:pt x="11" y="4"/>
                  </a:cubicBezTo>
                  <a:cubicBezTo>
                    <a:pt x="10" y="5"/>
                    <a:pt x="10" y="6"/>
                    <a:pt x="9" y="7"/>
                  </a:cubicBezTo>
                  <a:cubicBezTo>
                    <a:pt x="9" y="7"/>
                    <a:pt x="9" y="9"/>
                    <a:pt x="10" y="9"/>
                  </a:cubicBezTo>
                  <a:cubicBezTo>
                    <a:pt x="10" y="9"/>
                    <a:pt x="10" y="9"/>
                    <a:pt x="11" y="9"/>
                  </a:cubicBezTo>
                  <a:cubicBezTo>
                    <a:pt x="11" y="9"/>
                    <a:pt x="11" y="10"/>
                    <a:pt x="11" y="11"/>
                  </a:cubicBezTo>
                  <a:cubicBezTo>
                    <a:pt x="11" y="12"/>
                    <a:pt x="12" y="12"/>
                    <a:pt x="12" y="12"/>
                  </a:cubicBezTo>
                  <a:cubicBezTo>
                    <a:pt x="11" y="13"/>
                    <a:pt x="11" y="14"/>
                    <a:pt x="12" y="14"/>
                  </a:cubicBezTo>
                  <a:cubicBezTo>
                    <a:pt x="12" y="15"/>
                    <a:pt x="13" y="16"/>
                    <a:pt x="14" y="16"/>
                  </a:cubicBezTo>
                  <a:cubicBezTo>
                    <a:pt x="13" y="21"/>
                    <a:pt x="14" y="26"/>
                    <a:pt x="13" y="30"/>
                  </a:cubicBezTo>
                  <a:cubicBezTo>
                    <a:pt x="13" y="31"/>
                    <a:pt x="13" y="31"/>
                    <a:pt x="13" y="32"/>
                  </a:cubicBezTo>
                  <a:cubicBezTo>
                    <a:pt x="10" y="33"/>
                    <a:pt x="7" y="37"/>
                    <a:pt x="4" y="39"/>
                  </a:cubicBezTo>
                  <a:cubicBezTo>
                    <a:pt x="0" y="41"/>
                    <a:pt x="1" y="47"/>
                    <a:pt x="6" y="45"/>
                  </a:cubicBezTo>
                  <a:cubicBezTo>
                    <a:pt x="7" y="44"/>
                    <a:pt x="8" y="43"/>
                    <a:pt x="9" y="42"/>
                  </a:cubicBezTo>
                  <a:cubicBezTo>
                    <a:pt x="9" y="42"/>
                    <a:pt x="9" y="42"/>
                    <a:pt x="9" y="43"/>
                  </a:cubicBezTo>
                  <a:cubicBezTo>
                    <a:pt x="9" y="47"/>
                    <a:pt x="14" y="45"/>
                    <a:pt x="15" y="42"/>
                  </a:cubicBezTo>
                  <a:cubicBezTo>
                    <a:pt x="16" y="42"/>
                    <a:pt x="16" y="41"/>
                    <a:pt x="16" y="40"/>
                  </a:cubicBezTo>
                  <a:cubicBezTo>
                    <a:pt x="17" y="41"/>
                    <a:pt x="17" y="41"/>
                    <a:pt x="18" y="42"/>
                  </a:cubicBezTo>
                  <a:cubicBezTo>
                    <a:pt x="18" y="43"/>
                    <a:pt x="19" y="43"/>
                    <a:pt x="20" y="44"/>
                  </a:cubicBezTo>
                  <a:cubicBezTo>
                    <a:pt x="23" y="46"/>
                    <a:pt x="28" y="39"/>
                    <a:pt x="24" y="37"/>
                  </a:cubicBezTo>
                  <a:cubicBezTo>
                    <a:pt x="24" y="37"/>
                    <a:pt x="23" y="36"/>
                    <a:pt x="22" y="36"/>
                  </a:cubicBezTo>
                  <a:cubicBezTo>
                    <a:pt x="21" y="35"/>
                    <a:pt x="21" y="33"/>
                    <a:pt x="20" y="33"/>
                  </a:cubicBezTo>
                  <a:cubicBezTo>
                    <a:pt x="19" y="31"/>
                    <a:pt x="20" y="28"/>
                    <a:pt x="20" y="27"/>
                  </a:cubicBezTo>
                  <a:cubicBezTo>
                    <a:pt x="21" y="24"/>
                    <a:pt x="20" y="20"/>
                    <a:pt x="20" y="17"/>
                  </a:cubicBezTo>
                  <a:cubicBezTo>
                    <a:pt x="21" y="17"/>
                    <a:pt x="23" y="16"/>
                    <a:pt x="23" y="15"/>
                  </a:cubicBezTo>
                  <a:cubicBezTo>
                    <a:pt x="23" y="15"/>
                    <a:pt x="23" y="14"/>
                    <a:pt x="23" y="14"/>
                  </a:cubicBezTo>
                  <a:cubicBezTo>
                    <a:pt x="23" y="14"/>
                    <a:pt x="23" y="14"/>
                    <a:pt x="23" y="14"/>
                  </a:cubicBezTo>
                  <a:cubicBezTo>
                    <a:pt x="24" y="15"/>
                    <a:pt x="25" y="15"/>
                    <a:pt x="26" y="16"/>
                  </a:cubicBezTo>
                  <a:cubicBezTo>
                    <a:pt x="27" y="16"/>
                    <a:pt x="28" y="15"/>
                    <a:pt x="28" y="14"/>
                  </a:cubicBezTo>
                  <a:cubicBezTo>
                    <a:pt x="28" y="15"/>
                    <a:pt x="28" y="15"/>
                    <a:pt x="29" y="15"/>
                  </a:cubicBezTo>
                  <a:cubicBezTo>
                    <a:pt x="29" y="16"/>
                    <a:pt x="29" y="16"/>
                    <a:pt x="30" y="16"/>
                  </a:cubicBezTo>
                  <a:cubicBezTo>
                    <a:pt x="31" y="17"/>
                    <a:pt x="33" y="15"/>
                    <a:pt x="32" y="14"/>
                  </a:cubicBezTo>
                  <a:cubicBezTo>
                    <a:pt x="32" y="14"/>
                    <a:pt x="33" y="14"/>
                    <a:pt x="33" y="14"/>
                  </a:cubicBezTo>
                  <a:cubicBezTo>
                    <a:pt x="34" y="14"/>
                    <a:pt x="34" y="14"/>
                    <a:pt x="35" y="14"/>
                  </a:cubicBezTo>
                  <a:cubicBezTo>
                    <a:pt x="34" y="15"/>
                    <a:pt x="34" y="15"/>
                    <a:pt x="34" y="16"/>
                  </a:cubicBezTo>
                  <a:cubicBezTo>
                    <a:pt x="35" y="17"/>
                    <a:pt x="35" y="17"/>
                    <a:pt x="36" y="17"/>
                  </a:cubicBezTo>
                  <a:cubicBezTo>
                    <a:pt x="38" y="17"/>
                    <a:pt x="39" y="14"/>
                    <a:pt x="37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8" name="Freeform 187"/>
            <p:cNvSpPr/>
            <p:nvPr/>
          </p:nvSpPr>
          <p:spPr bwMode="auto">
            <a:xfrm>
              <a:off x="3436" y="3045"/>
              <a:ext cx="30" cy="30"/>
            </a:xfrm>
            <a:custGeom>
              <a:avLst/>
              <a:gdLst>
                <a:gd name="T0" fmla="*/ 5 w 7"/>
                <a:gd name="T1" fmla="*/ 1 h 7"/>
                <a:gd name="T2" fmla="*/ 3 w 7"/>
                <a:gd name="T3" fmla="*/ 0 h 7"/>
                <a:gd name="T4" fmla="*/ 1 w 7"/>
                <a:gd name="T5" fmla="*/ 3 h 7"/>
                <a:gd name="T6" fmla="*/ 3 w 7"/>
                <a:gd name="T7" fmla="*/ 5 h 7"/>
                <a:gd name="T8" fmla="*/ 4 w 7"/>
                <a:gd name="T9" fmla="*/ 5 h 7"/>
                <a:gd name="T10" fmla="*/ 5 w 7"/>
                <a:gd name="T11" fmla="*/ 1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" h="7">
                  <a:moveTo>
                    <a:pt x="5" y="1"/>
                  </a:moveTo>
                  <a:cubicBezTo>
                    <a:pt x="5" y="1"/>
                    <a:pt x="4" y="0"/>
                    <a:pt x="3" y="0"/>
                  </a:cubicBezTo>
                  <a:cubicBezTo>
                    <a:pt x="2" y="0"/>
                    <a:pt x="1" y="2"/>
                    <a:pt x="1" y="3"/>
                  </a:cubicBezTo>
                  <a:cubicBezTo>
                    <a:pt x="0" y="5"/>
                    <a:pt x="2" y="7"/>
                    <a:pt x="3" y="5"/>
                  </a:cubicBezTo>
                  <a:cubicBezTo>
                    <a:pt x="3" y="5"/>
                    <a:pt x="4" y="5"/>
                    <a:pt x="4" y="5"/>
                  </a:cubicBezTo>
                  <a:cubicBezTo>
                    <a:pt x="6" y="5"/>
                    <a:pt x="7" y="1"/>
                    <a:pt x="5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9" name="Freeform 188"/>
            <p:cNvSpPr/>
            <p:nvPr/>
          </p:nvSpPr>
          <p:spPr bwMode="auto">
            <a:xfrm>
              <a:off x="3471" y="3036"/>
              <a:ext cx="26" cy="17"/>
            </a:xfrm>
            <a:custGeom>
              <a:avLst/>
              <a:gdLst>
                <a:gd name="T0" fmla="*/ 3 w 6"/>
                <a:gd name="T1" fmla="*/ 0 h 4"/>
                <a:gd name="T2" fmla="*/ 3 w 6"/>
                <a:gd name="T3" fmla="*/ 4 h 4"/>
                <a:gd name="T4" fmla="*/ 3 w 6"/>
                <a:gd name="T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4">
                  <a:moveTo>
                    <a:pt x="3" y="0"/>
                  </a:moveTo>
                  <a:cubicBezTo>
                    <a:pt x="1" y="0"/>
                    <a:pt x="0" y="4"/>
                    <a:pt x="3" y="4"/>
                  </a:cubicBezTo>
                  <a:cubicBezTo>
                    <a:pt x="4" y="4"/>
                    <a:pt x="6" y="0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0" name="Freeform 189"/>
            <p:cNvSpPr/>
            <p:nvPr/>
          </p:nvSpPr>
          <p:spPr bwMode="auto">
            <a:xfrm>
              <a:off x="3453" y="3023"/>
              <a:ext cx="18" cy="30"/>
            </a:xfrm>
            <a:custGeom>
              <a:avLst/>
              <a:gdLst>
                <a:gd name="T0" fmla="*/ 1 w 4"/>
                <a:gd name="T1" fmla="*/ 2 h 7"/>
                <a:gd name="T2" fmla="*/ 1 w 4"/>
                <a:gd name="T3" fmla="*/ 6 h 7"/>
                <a:gd name="T4" fmla="*/ 4 w 4"/>
                <a:gd name="T5" fmla="*/ 3 h 7"/>
                <a:gd name="T6" fmla="*/ 1 w 4"/>
                <a:gd name="T7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7">
                  <a:moveTo>
                    <a:pt x="1" y="2"/>
                  </a:moveTo>
                  <a:cubicBezTo>
                    <a:pt x="0" y="3"/>
                    <a:pt x="0" y="4"/>
                    <a:pt x="1" y="6"/>
                  </a:cubicBezTo>
                  <a:cubicBezTo>
                    <a:pt x="2" y="7"/>
                    <a:pt x="4" y="5"/>
                    <a:pt x="4" y="3"/>
                  </a:cubicBezTo>
                  <a:cubicBezTo>
                    <a:pt x="4" y="1"/>
                    <a:pt x="2" y="0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1" name="Freeform 190"/>
            <p:cNvSpPr>
              <a:spLocks noEditPoints="1"/>
            </p:cNvSpPr>
            <p:nvPr/>
          </p:nvSpPr>
          <p:spPr bwMode="auto">
            <a:xfrm>
              <a:off x="3462" y="2984"/>
              <a:ext cx="39" cy="35"/>
            </a:xfrm>
            <a:custGeom>
              <a:avLst/>
              <a:gdLst>
                <a:gd name="T0" fmla="*/ 6 w 9"/>
                <a:gd name="T1" fmla="*/ 1 h 8"/>
                <a:gd name="T2" fmla="*/ 5 w 9"/>
                <a:gd name="T3" fmla="*/ 4 h 8"/>
                <a:gd name="T4" fmla="*/ 5 w 9"/>
                <a:gd name="T5" fmla="*/ 4 h 8"/>
                <a:gd name="T6" fmla="*/ 5 w 9"/>
                <a:gd name="T7" fmla="*/ 4 h 8"/>
                <a:gd name="T8" fmla="*/ 4 w 9"/>
                <a:gd name="T9" fmla="*/ 4 h 8"/>
                <a:gd name="T10" fmla="*/ 1 w 9"/>
                <a:gd name="T11" fmla="*/ 4 h 8"/>
                <a:gd name="T12" fmla="*/ 0 w 9"/>
                <a:gd name="T13" fmla="*/ 7 h 8"/>
                <a:gd name="T14" fmla="*/ 1 w 9"/>
                <a:gd name="T15" fmla="*/ 8 h 8"/>
                <a:gd name="T16" fmla="*/ 1 w 9"/>
                <a:gd name="T17" fmla="*/ 8 h 8"/>
                <a:gd name="T18" fmla="*/ 4 w 9"/>
                <a:gd name="T19" fmla="*/ 8 h 8"/>
                <a:gd name="T20" fmla="*/ 5 w 9"/>
                <a:gd name="T21" fmla="*/ 7 h 8"/>
                <a:gd name="T22" fmla="*/ 5 w 9"/>
                <a:gd name="T23" fmla="*/ 7 h 8"/>
                <a:gd name="T24" fmla="*/ 7 w 9"/>
                <a:gd name="T25" fmla="*/ 5 h 8"/>
                <a:gd name="T26" fmla="*/ 7 w 9"/>
                <a:gd name="T27" fmla="*/ 5 h 8"/>
                <a:gd name="T28" fmla="*/ 9 w 9"/>
                <a:gd name="T29" fmla="*/ 3 h 8"/>
                <a:gd name="T30" fmla="*/ 9 w 9"/>
                <a:gd name="T31" fmla="*/ 2 h 8"/>
                <a:gd name="T32" fmla="*/ 6 w 9"/>
                <a:gd name="T33" fmla="*/ 1 h 8"/>
                <a:gd name="T34" fmla="*/ 6 w 9"/>
                <a:gd name="T35" fmla="*/ 3 h 8"/>
                <a:gd name="T36" fmla="*/ 6 w 9"/>
                <a:gd name="T37" fmla="*/ 3 h 8"/>
                <a:gd name="T38" fmla="*/ 6 w 9"/>
                <a:gd name="T39" fmla="*/ 3 h 8"/>
                <a:gd name="T40" fmla="*/ 6 w 9"/>
                <a:gd name="T41" fmla="*/ 3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" h="8">
                  <a:moveTo>
                    <a:pt x="6" y="1"/>
                  </a:moveTo>
                  <a:cubicBezTo>
                    <a:pt x="6" y="2"/>
                    <a:pt x="6" y="3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3"/>
                    <a:pt x="2" y="2"/>
                    <a:pt x="1" y="4"/>
                  </a:cubicBezTo>
                  <a:cubicBezTo>
                    <a:pt x="0" y="5"/>
                    <a:pt x="0" y="6"/>
                    <a:pt x="0" y="7"/>
                  </a:cubicBezTo>
                  <a:cubicBezTo>
                    <a:pt x="0" y="8"/>
                    <a:pt x="0" y="8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2" y="8"/>
                    <a:pt x="3" y="8"/>
                    <a:pt x="4" y="8"/>
                  </a:cubicBezTo>
                  <a:cubicBezTo>
                    <a:pt x="4" y="8"/>
                    <a:pt x="5" y="8"/>
                    <a:pt x="5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6" y="7"/>
                    <a:pt x="7" y="6"/>
                    <a:pt x="7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8" y="5"/>
                    <a:pt x="9" y="4"/>
                    <a:pt x="9" y="3"/>
                  </a:cubicBezTo>
                  <a:cubicBezTo>
                    <a:pt x="9" y="3"/>
                    <a:pt x="9" y="2"/>
                    <a:pt x="9" y="2"/>
                  </a:cubicBezTo>
                  <a:cubicBezTo>
                    <a:pt x="9" y="1"/>
                    <a:pt x="8" y="0"/>
                    <a:pt x="6" y="1"/>
                  </a:cubicBezTo>
                  <a:close/>
                  <a:moveTo>
                    <a:pt x="6" y="3"/>
                  </a:moveTo>
                  <a:cubicBezTo>
                    <a:pt x="6" y="3"/>
                    <a:pt x="6" y="3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2" name="Freeform 191"/>
            <p:cNvSpPr/>
            <p:nvPr/>
          </p:nvSpPr>
          <p:spPr bwMode="auto">
            <a:xfrm>
              <a:off x="3497" y="2972"/>
              <a:ext cx="26" cy="21"/>
            </a:xfrm>
            <a:custGeom>
              <a:avLst/>
              <a:gdLst>
                <a:gd name="T0" fmla="*/ 3 w 6"/>
                <a:gd name="T1" fmla="*/ 1 h 5"/>
                <a:gd name="T2" fmla="*/ 3 w 6"/>
                <a:gd name="T3" fmla="*/ 5 h 5"/>
                <a:gd name="T4" fmla="*/ 5 w 6"/>
                <a:gd name="T5" fmla="*/ 3 h 5"/>
                <a:gd name="T6" fmla="*/ 3 w 6"/>
                <a:gd name="T7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5">
                  <a:moveTo>
                    <a:pt x="3" y="1"/>
                  </a:moveTo>
                  <a:cubicBezTo>
                    <a:pt x="1" y="1"/>
                    <a:pt x="0" y="5"/>
                    <a:pt x="3" y="5"/>
                  </a:cubicBezTo>
                  <a:cubicBezTo>
                    <a:pt x="4" y="4"/>
                    <a:pt x="5" y="4"/>
                    <a:pt x="5" y="3"/>
                  </a:cubicBezTo>
                  <a:cubicBezTo>
                    <a:pt x="6" y="1"/>
                    <a:pt x="4" y="0"/>
                    <a:pt x="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3" name="Freeform 192"/>
            <p:cNvSpPr/>
            <p:nvPr/>
          </p:nvSpPr>
          <p:spPr bwMode="auto">
            <a:xfrm>
              <a:off x="3518" y="2937"/>
              <a:ext cx="13" cy="30"/>
            </a:xfrm>
            <a:custGeom>
              <a:avLst/>
              <a:gdLst>
                <a:gd name="T0" fmla="*/ 3 w 3"/>
                <a:gd name="T1" fmla="*/ 3 h 7"/>
                <a:gd name="T2" fmla="*/ 3 w 3"/>
                <a:gd name="T3" fmla="*/ 2 h 7"/>
                <a:gd name="T4" fmla="*/ 0 w 3"/>
                <a:gd name="T5" fmla="*/ 4 h 7"/>
                <a:gd name="T6" fmla="*/ 0 w 3"/>
                <a:gd name="T7" fmla="*/ 4 h 7"/>
                <a:gd name="T8" fmla="*/ 3 w 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7">
                  <a:moveTo>
                    <a:pt x="3" y="3"/>
                  </a:moveTo>
                  <a:cubicBezTo>
                    <a:pt x="3" y="3"/>
                    <a:pt x="3" y="3"/>
                    <a:pt x="3" y="2"/>
                  </a:cubicBezTo>
                  <a:cubicBezTo>
                    <a:pt x="3" y="0"/>
                    <a:pt x="0" y="2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7"/>
                    <a:pt x="3" y="5"/>
                    <a:pt x="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4" name="Freeform 193"/>
            <p:cNvSpPr/>
            <p:nvPr/>
          </p:nvSpPr>
          <p:spPr bwMode="auto">
            <a:xfrm>
              <a:off x="3501" y="2877"/>
              <a:ext cx="43" cy="51"/>
            </a:xfrm>
            <a:custGeom>
              <a:avLst/>
              <a:gdLst>
                <a:gd name="T0" fmla="*/ 6 w 10"/>
                <a:gd name="T1" fmla="*/ 3 h 12"/>
                <a:gd name="T2" fmla="*/ 6 w 10"/>
                <a:gd name="T3" fmla="*/ 4 h 12"/>
                <a:gd name="T4" fmla="*/ 6 w 10"/>
                <a:gd name="T5" fmla="*/ 6 h 12"/>
                <a:gd name="T6" fmla="*/ 7 w 10"/>
                <a:gd name="T7" fmla="*/ 6 h 12"/>
                <a:gd name="T8" fmla="*/ 7 w 10"/>
                <a:gd name="T9" fmla="*/ 6 h 12"/>
                <a:gd name="T10" fmla="*/ 7 w 10"/>
                <a:gd name="T11" fmla="*/ 7 h 12"/>
                <a:gd name="T12" fmla="*/ 7 w 10"/>
                <a:gd name="T13" fmla="*/ 7 h 12"/>
                <a:gd name="T14" fmla="*/ 5 w 10"/>
                <a:gd name="T15" fmla="*/ 6 h 12"/>
                <a:gd name="T16" fmla="*/ 4 w 10"/>
                <a:gd name="T17" fmla="*/ 5 h 12"/>
                <a:gd name="T18" fmla="*/ 3 w 10"/>
                <a:gd name="T19" fmla="*/ 5 h 12"/>
                <a:gd name="T20" fmla="*/ 3 w 10"/>
                <a:gd name="T21" fmla="*/ 9 h 12"/>
                <a:gd name="T22" fmla="*/ 3 w 10"/>
                <a:gd name="T23" fmla="*/ 9 h 12"/>
                <a:gd name="T24" fmla="*/ 4 w 10"/>
                <a:gd name="T25" fmla="*/ 9 h 12"/>
                <a:gd name="T26" fmla="*/ 4 w 10"/>
                <a:gd name="T27" fmla="*/ 9 h 12"/>
                <a:gd name="T28" fmla="*/ 7 w 10"/>
                <a:gd name="T29" fmla="*/ 8 h 12"/>
                <a:gd name="T30" fmla="*/ 7 w 10"/>
                <a:gd name="T31" fmla="*/ 8 h 12"/>
                <a:gd name="T32" fmla="*/ 7 w 10"/>
                <a:gd name="T33" fmla="*/ 8 h 12"/>
                <a:gd name="T34" fmla="*/ 10 w 10"/>
                <a:gd name="T35" fmla="*/ 5 h 12"/>
                <a:gd name="T36" fmla="*/ 10 w 10"/>
                <a:gd name="T37" fmla="*/ 5 h 12"/>
                <a:gd name="T38" fmla="*/ 10 w 10"/>
                <a:gd name="T39" fmla="*/ 4 h 12"/>
                <a:gd name="T40" fmla="*/ 10 w 10"/>
                <a:gd name="T41" fmla="*/ 2 h 12"/>
                <a:gd name="T42" fmla="*/ 6 w 10"/>
                <a:gd name="T43" fmla="*/ 3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0" h="12">
                  <a:moveTo>
                    <a:pt x="6" y="3"/>
                  </a:moveTo>
                  <a:cubicBezTo>
                    <a:pt x="6" y="3"/>
                    <a:pt x="6" y="4"/>
                    <a:pt x="6" y="4"/>
                  </a:cubicBezTo>
                  <a:cubicBezTo>
                    <a:pt x="6" y="5"/>
                    <a:pt x="6" y="5"/>
                    <a:pt x="6" y="6"/>
                  </a:cubicBezTo>
                  <a:cubicBezTo>
                    <a:pt x="6" y="6"/>
                    <a:pt x="6" y="6"/>
                    <a:pt x="7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6"/>
                    <a:pt x="7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6" y="6"/>
                    <a:pt x="6" y="6"/>
                    <a:pt x="5" y="6"/>
                  </a:cubicBezTo>
                  <a:cubicBezTo>
                    <a:pt x="5" y="6"/>
                    <a:pt x="5" y="5"/>
                    <a:pt x="4" y="5"/>
                  </a:cubicBezTo>
                  <a:cubicBezTo>
                    <a:pt x="4" y="5"/>
                    <a:pt x="4" y="5"/>
                    <a:pt x="3" y="5"/>
                  </a:cubicBezTo>
                  <a:cubicBezTo>
                    <a:pt x="1" y="5"/>
                    <a:pt x="0" y="9"/>
                    <a:pt x="3" y="9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12"/>
                    <a:pt x="7" y="10"/>
                    <a:pt x="7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8" y="8"/>
                    <a:pt x="10" y="7"/>
                    <a:pt x="10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5"/>
                    <a:pt x="10" y="4"/>
                    <a:pt x="10" y="4"/>
                  </a:cubicBezTo>
                  <a:cubicBezTo>
                    <a:pt x="10" y="3"/>
                    <a:pt x="10" y="3"/>
                    <a:pt x="10" y="2"/>
                  </a:cubicBezTo>
                  <a:cubicBezTo>
                    <a:pt x="10" y="0"/>
                    <a:pt x="7" y="1"/>
                    <a:pt x="6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5" name="Freeform 194"/>
            <p:cNvSpPr/>
            <p:nvPr/>
          </p:nvSpPr>
          <p:spPr bwMode="auto">
            <a:xfrm>
              <a:off x="3514" y="2924"/>
              <a:ext cx="26" cy="13"/>
            </a:xfrm>
            <a:custGeom>
              <a:avLst/>
              <a:gdLst>
                <a:gd name="T0" fmla="*/ 4 w 6"/>
                <a:gd name="T1" fmla="*/ 0 h 3"/>
                <a:gd name="T2" fmla="*/ 3 w 6"/>
                <a:gd name="T3" fmla="*/ 3 h 3"/>
                <a:gd name="T4" fmla="*/ 4 w 6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3">
                  <a:moveTo>
                    <a:pt x="4" y="0"/>
                  </a:moveTo>
                  <a:cubicBezTo>
                    <a:pt x="2" y="0"/>
                    <a:pt x="0" y="3"/>
                    <a:pt x="3" y="3"/>
                  </a:cubicBezTo>
                  <a:cubicBezTo>
                    <a:pt x="5" y="3"/>
                    <a:pt x="6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6" name="Freeform 195"/>
            <p:cNvSpPr/>
            <p:nvPr/>
          </p:nvSpPr>
          <p:spPr bwMode="auto">
            <a:xfrm>
              <a:off x="3505" y="2838"/>
              <a:ext cx="18" cy="21"/>
            </a:xfrm>
            <a:custGeom>
              <a:avLst/>
              <a:gdLst>
                <a:gd name="T0" fmla="*/ 4 w 4"/>
                <a:gd name="T1" fmla="*/ 3 h 5"/>
                <a:gd name="T2" fmla="*/ 4 w 4"/>
                <a:gd name="T3" fmla="*/ 1 h 5"/>
                <a:gd name="T4" fmla="*/ 3 w 4"/>
                <a:gd name="T5" fmla="*/ 0 h 5"/>
                <a:gd name="T6" fmla="*/ 1 w 4"/>
                <a:gd name="T7" fmla="*/ 3 h 5"/>
                <a:gd name="T8" fmla="*/ 4 w 4"/>
                <a:gd name="T9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5">
                  <a:moveTo>
                    <a:pt x="4" y="3"/>
                  </a:moveTo>
                  <a:cubicBezTo>
                    <a:pt x="4" y="2"/>
                    <a:pt x="4" y="2"/>
                    <a:pt x="4" y="1"/>
                  </a:cubicBezTo>
                  <a:cubicBezTo>
                    <a:pt x="4" y="0"/>
                    <a:pt x="3" y="0"/>
                    <a:pt x="3" y="0"/>
                  </a:cubicBezTo>
                  <a:cubicBezTo>
                    <a:pt x="1" y="1"/>
                    <a:pt x="1" y="2"/>
                    <a:pt x="1" y="3"/>
                  </a:cubicBezTo>
                  <a:cubicBezTo>
                    <a:pt x="0" y="5"/>
                    <a:pt x="3" y="4"/>
                    <a:pt x="4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7" name="Freeform 196"/>
            <p:cNvSpPr/>
            <p:nvPr/>
          </p:nvSpPr>
          <p:spPr bwMode="auto">
            <a:xfrm>
              <a:off x="3510" y="2851"/>
              <a:ext cx="30" cy="26"/>
            </a:xfrm>
            <a:custGeom>
              <a:avLst/>
              <a:gdLst>
                <a:gd name="T0" fmla="*/ 6 w 7"/>
                <a:gd name="T1" fmla="*/ 0 h 6"/>
                <a:gd name="T2" fmla="*/ 5 w 7"/>
                <a:gd name="T3" fmla="*/ 1 h 6"/>
                <a:gd name="T4" fmla="*/ 1 w 7"/>
                <a:gd name="T5" fmla="*/ 5 h 6"/>
                <a:gd name="T6" fmla="*/ 4 w 7"/>
                <a:gd name="T7" fmla="*/ 5 h 6"/>
                <a:gd name="T8" fmla="*/ 7 w 7"/>
                <a:gd name="T9" fmla="*/ 3 h 6"/>
                <a:gd name="T10" fmla="*/ 7 w 7"/>
                <a:gd name="T11" fmla="*/ 2 h 6"/>
                <a:gd name="T12" fmla="*/ 6 w 7"/>
                <a:gd name="T1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" h="6">
                  <a:moveTo>
                    <a:pt x="6" y="0"/>
                  </a:moveTo>
                  <a:cubicBezTo>
                    <a:pt x="5" y="0"/>
                    <a:pt x="5" y="0"/>
                    <a:pt x="5" y="1"/>
                  </a:cubicBezTo>
                  <a:cubicBezTo>
                    <a:pt x="3" y="1"/>
                    <a:pt x="0" y="3"/>
                    <a:pt x="1" y="5"/>
                  </a:cubicBezTo>
                  <a:cubicBezTo>
                    <a:pt x="1" y="6"/>
                    <a:pt x="3" y="6"/>
                    <a:pt x="4" y="5"/>
                  </a:cubicBezTo>
                  <a:cubicBezTo>
                    <a:pt x="5" y="5"/>
                    <a:pt x="7" y="4"/>
                    <a:pt x="7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"/>
                    <a:pt x="6" y="0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8" name="Freeform 197"/>
            <p:cNvSpPr/>
            <p:nvPr/>
          </p:nvSpPr>
          <p:spPr bwMode="auto">
            <a:xfrm>
              <a:off x="3501" y="2799"/>
              <a:ext cx="43" cy="35"/>
            </a:xfrm>
            <a:custGeom>
              <a:avLst/>
              <a:gdLst>
                <a:gd name="T0" fmla="*/ 3 w 10"/>
                <a:gd name="T1" fmla="*/ 7 h 8"/>
                <a:gd name="T2" fmla="*/ 6 w 10"/>
                <a:gd name="T3" fmla="*/ 6 h 8"/>
                <a:gd name="T4" fmla="*/ 6 w 10"/>
                <a:gd name="T5" fmla="*/ 6 h 8"/>
                <a:gd name="T6" fmla="*/ 7 w 10"/>
                <a:gd name="T7" fmla="*/ 8 h 8"/>
                <a:gd name="T8" fmla="*/ 7 w 10"/>
                <a:gd name="T9" fmla="*/ 5 h 8"/>
                <a:gd name="T10" fmla="*/ 6 w 10"/>
                <a:gd name="T11" fmla="*/ 5 h 8"/>
                <a:gd name="T12" fmla="*/ 5 w 10"/>
                <a:gd name="T13" fmla="*/ 3 h 8"/>
                <a:gd name="T14" fmla="*/ 5 w 10"/>
                <a:gd name="T15" fmla="*/ 3 h 8"/>
                <a:gd name="T16" fmla="*/ 4 w 10"/>
                <a:gd name="T17" fmla="*/ 2 h 8"/>
                <a:gd name="T18" fmla="*/ 1 w 10"/>
                <a:gd name="T19" fmla="*/ 5 h 8"/>
                <a:gd name="T20" fmla="*/ 3 w 10"/>
                <a:gd name="T21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" h="8">
                  <a:moveTo>
                    <a:pt x="3" y="7"/>
                  </a:moveTo>
                  <a:cubicBezTo>
                    <a:pt x="4" y="8"/>
                    <a:pt x="5" y="7"/>
                    <a:pt x="6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5" y="7"/>
                    <a:pt x="5" y="8"/>
                    <a:pt x="7" y="8"/>
                  </a:cubicBezTo>
                  <a:cubicBezTo>
                    <a:pt x="9" y="8"/>
                    <a:pt x="10" y="5"/>
                    <a:pt x="7" y="5"/>
                  </a:cubicBezTo>
                  <a:cubicBezTo>
                    <a:pt x="7" y="5"/>
                    <a:pt x="7" y="5"/>
                    <a:pt x="6" y="5"/>
                  </a:cubicBezTo>
                  <a:cubicBezTo>
                    <a:pt x="7" y="4"/>
                    <a:pt x="7" y="3"/>
                    <a:pt x="5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3"/>
                    <a:pt x="4" y="2"/>
                    <a:pt x="4" y="2"/>
                  </a:cubicBezTo>
                  <a:cubicBezTo>
                    <a:pt x="3" y="0"/>
                    <a:pt x="0" y="3"/>
                    <a:pt x="1" y="5"/>
                  </a:cubicBezTo>
                  <a:cubicBezTo>
                    <a:pt x="2" y="5"/>
                    <a:pt x="2" y="6"/>
                    <a:pt x="3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9" name="Freeform 198"/>
            <p:cNvSpPr/>
            <p:nvPr/>
          </p:nvSpPr>
          <p:spPr bwMode="auto">
            <a:xfrm>
              <a:off x="3479" y="2803"/>
              <a:ext cx="22" cy="18"/>
            </a:xfrm>
            <a:custGeom>
              <a:avLst/>
              <a:gdLst>
                <a:gd name="T0" fmla="*/ 2 w 5"/>
                <a:gd name="T1" fmla="*/ 4 h 4"/>
                <a:gd name="T2" fmla="*/ 3 w 5"/>
                <a:gd name="T3" fmla="*/ 0 h 4"/>
                <a:gd name="T4" fmla="*/ 3 w 5"/>
                <a:gd name="T5" fmla="*/ 0 h 4"/>
                <a:gd name="T6" fmla="*/ 2 w 5"/>
                <a:gd name="T7" fmla="*/ 4 h 4"/>
                <a:gd name="T8" fmla="*/ 2 w 5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4">
                  <a:moveTo>
                    <a:pt x="2" y="4"/>
                  </a:moveTo>
                  <a:cubicBezTo>
                    <a:pt x="4" y="4"/>
                    <a:pt x="5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0" name="Freeform 199"/>
            <p:cNvSpPr/>
            <p:nvPr/>
          </p:nvSpPr>
          <p:spPr bwMode="auto">
            <a:xfrm>
              <a:off x="3471" y="2756"/>
              <a:ext cx="34" cy="43"/>
            </a:xfrm>
            <a:custGeom>
              <a:avLst/>
              <a:gdLst>
                <a:gd name="T0" fmla="*/ 4 w 8"/>
                <a:gd name="T1" fmla="*/ 7 h 10"/>
                <a:gd name="T2" fmla="*/ 5 w 8"/>
                <a:gd name="T3" fmla="*/ 10 h 10"/>
                <a:gd name="T4" fmla="*/ 6 w 8"/>
                <a:gd name="T5" fmla="*/ 6 h 10"/>
                <a:gd name="T6" fmla="*/ 7 w 8"/>
                <a:gd name="T7" fmla="*/ 5 h 10"/>
                <a:gd name="T8" fmla="*/ 6 w 8"/>
                <a:gd name="T9" fmla="*/ 2 h 10"/>
                <a:gd name="T10" fmla="*/ 4 w 8"/>
                <a:gd name="T11" fmla="*/ 1 h 10"/>
                <a:gd name="T12" fmla="*/ 2 w 8"/>
                <a:gd name="T13" fmla="*/ 4 h 10"/>
                <a:gd name="T14" fmla="*/ 4 w 8"/>
                <a:gd name="T15" fmla="*/ 7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" h="10">
                  <a:moveTo>
                    <a:pt x="4" y="7"/>
                  </a:moveTo>
                  <a:cubicBezTo>
                    <a:pt x="3" y="8"/>
                    <a:pt x="3" y="10"/>
                    <a:pt x="5" y="10"/>
                  </a:cubicBezTo>
                  <a:cubicBezTo>
                    <a:pt x="6" y="10"/>
                    <a:pt x="7" y="7"/>
                    <a:pt x="6" y="6"/>
                  </a:cubicBezTo>
                  <a:cubicBezTo>
                    <a:pt x="7" y="6"/>
                    <a:pt x="7" y="6"/>
                    <a:pt x="7" y="5"/>
                  </a:cubicBezTo>
                  <a:cubicBezTo>
                    <a:pt x="8" y="4"/>
                    <a:pt x="7" y="2"/>
                    <a:pt x="6" y="2"/>
                  </a:cubicBezTo>
                  <a:cubicBezTo>
                    <a:pt x="5" y="2"/>
                    <a:pt x="5" y="1"/>
                    <a:pt x="4" y="1"/>
                  </a:cubicBezTo>
                  <a:cubicBezTo>
                    <a:pt x="3" y="0"/>
                    <a:pt x="0" y="3"/>
                    <a:pt x="2" y="4"/>
                  </a:cubicBezTo>
                  <a:cubicBezTo>
                    <a:pt x="3" y="5"/>
                    <a:pt x="4" y="6"/>
                    <a:pt x="4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1" name="Freeform 200"/>
            <p:cNvSpPr/>
            <p:nvPr/>
          </p:nvSpPr>
          <p:spPr bwMode="auto">
            <a:xfrm>
              <a:off x="3458" y="2765"/>
              <a:ext cx="13" cy="25"/>
            </a:xfrm>
            <a:custGeom>
              <a:avLst/>
              <a:gdLst>
                <a:gd name="T0" fmla="*/ 3 w 3"/>
                <a:gd name="T1" fmla="*/ 3 h 6"/>
                <a:gd name="T2" fmla="*/ 3 w 3"/>
                <a:gd name="T3" fmla="*/ 2 h 6"/>
                <a:gd name="T4" fmla="*/ 0 w 3"/>
                <a:gd name="T5" fmla="*/ 3 h 6"/>
                <a:gd name="T6" fmla="*/ 0 w 3"/>
                <a:gd name="T7" fmla="*/ 4 h 6"/>
                <a:gd name="T8" fmla="*/ 3 w 3"/>
                <a:gd name="T9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6">
                  <a:moveTo>
                    <a:pt x="3" y="3"/>
                  </a:moveTo>
                  <a:cubicBezTo>
                    <a:pt x="3" y="2"/>
                    <a:pt x="3" y="2"/>
                    <a:pt x="3" y="2"/>
                  </a:cubicBezTo>
                  <a:cubicBezTo>
                    <a:pt x="3" y="0"/>
                    <a:pt x="0" y="1"/>
                    <a:pt x="0" y="3"/>
                  </a:cubicBezTo>
                  <a:cubicBezTo>
                    <a:pt x="0" y="3"/>
                    <a:pt x="0" y="3"/>
                    <a:pt x="0" y="4"/>
                  </a:cubicBezTo>
                  <a:cubicBezTo>
                    <a:pt x="0" y="6"/>
                    <a:pt x="3" y="4"/>
                    <a:pt x="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2" name="Freeform 201"/>
            <p:cNvSpPr/>
            <p:nvPr/>
          </p:nvSpPr>
          <p:spPr bwMode="auto">
            <a:xfrm>
              <a:off x="3445" y="2709"/>
              <a:ext cx="26" cy="25"/>
            </a:xfrm>
            <a:custGeom>
              <a:avLst/>
              <a:gdLst>
                <a:gd name="T0" fmla="*/ 3 w 6"/>
                <a:gd name="T1" fmla="*/ 6 h 6"/>
                <a:gd name="T2" fmla="*/ 4 w 6"/>
                <a:gd name="T3" fmla="*/ 6 h 6"/>
                <a:gd name="T4" fmla="*/ 6 w 6"/>
                <a:gd name="T5" fmla="*/ 3 h 6"/>
                <a:gd name="T6" fmla="*/ 6 w 6"/>
                <a:gd name="T7" fmla="*/ 2 h 6"/>
                <a:gd name="T8" fmla="*/ 3 w 6"/>
                <a:gd name="T9" fmla="*/ 3 h 6"/>
                <a:gd name="T10" fmla="*/ 3 w 6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6">
                  <a:moveTo>
                    <a:pt x="3" y="6"/>
                  </a:moveTo>
                  <a:cubicBezTo>
                    <a:pt x="3" y="6"/>
                    <a:pt x="4" y="6"/>
                    <a:pt x="4" y="6"/>
                  </a:cubicBezTo>
                  <a:cubicBezTo>
                    <a:pt x="5" y="5"/>
                    <a:pt x="6" y="4"/>
                    <a:pt x="6" y="3"/>
                  </a:cubicBezTo>
                  <a:cubicBezTo>
                    <a:pt x="6" y="3"/>
                    <a:pt x="6" y="3"/>
                    <a:pt x="6" y="2"/>
                  </a:cubicBezTo>
                  <a:cubicBezTo>
                    <a:pt x="6" y="0"/>
                    <a:pt x="4" y="1"/>
                    <a:pt x="3" y="3"/>
                  </a:cubicBezTo>
                  <a:cubicBezTo>
                    <a:pt x="1" y="3"/>
                    <a:pt x="0" y="6"/>
                    <a:pt x="3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3" name="Freeform 202"/>
            <p:cNvSpPr/>
            <p:nvPr/>
          </p:nvSpPr>
          <p:spPr bwMode="auto">
            <a:xfrm>
              <a:off x="3431" y="2730"/>
              <a:ext cx="14" cy="26"/>
            </a:xfrm>
            <a:custGeom>
              <a:avLst/>
              <a:gdLst>
                <a:gd name="T0" fmla="*/ 3 w 3"/>
                <a:gd name="T1" fmla="*/ 3 h 6"/>
                <a:gd name="T2" fmla="*/ 3 w 3"/>
                <a:gd name="T3" fmla="*/ 2 h 6"/>
                <a:gd name="T4" fmla="*/ 2 w 3"/>
                <a:gd name="T5" fmla="*/ 0 h 6"/>
                <a:gd name="T6" fmla="*/ 0 w 3"/>
                <a:gd name="T7" fmla="*/ 4 h 6"/>
                <a:gd name="T8" fmla="*/ 3 w 3"/>
                <a:gd name="T9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6">
                  <a:moveTo>
                    <a:pt x="3" y="3"/>
                  </a:moveTo>
                  <a:cubicBezTo>
                    <a:pt x="3" y="3"/>
                    <a:pt x="3" y="2"/>
                    <a:pt x="3" y="2"/>
                  </a:cubicBezTo>
                  <a:cubicBezTo>
                    <a:pt x="3" y="1"/>
                    <a:pt x="3" y="0"/>
                    <a:pt x="2" y="0"/>
                  </a:cubicBezTo>
                  <a:cubicBezTo>
                    <a:pt x="0" y="1"/>
                    <a:pt x="0" y="2"/>
                    <a:pt x="0" y="4"/>
                  </a:cubicBezTo>
                  <a:cubicBezTo>
                    <a:pt x="0" y="6"/>
                    <a:pt x="2" y="5"/>
                    <a:pt x="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4" name="Freeform 203"/>
            <p:cNvSpPr/>
            <p:nvPr/>
          </p:nvSpPr>
          <p:spPr bwMode="auto">
            <a:xfrm>
              <a:off x="3445" y="2739"/>
              <a:ext cx="34" cy="17"/>
            </a:xfrm>
            <a:custGeom>
              <a:avLst/>
              <a:gdLst>
                <a:gd name="T0" fmla="*/ 6 w 8"/>
                <a:gd name="T1" fmla="*/ 0 h 4"/>
                <a:gd name="T2" fmla="*/ 3 w 8"/>
                <a:gd name="T3" fmla="*/ 0 h 4"/>
                <a:gd name="T4" fmla="*/ 3 w 8"/>
                <a:gd name="T5" fmla="*/ 4 h 4"/>
                <a:gd name="T6" fmla="*/ 5 w 8"/>
                <a:gd name="T7" fmla="*/ 4 h 4"/>
                <a:gd name="T8" fmla="*/ 6 w 8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4">
                  <a:moveTo>
                    <a:pt x="6" y="0"/>
                  </a:moveTo>
                  <a:cubicBezTo>
                    <a:pt x="5" y="0"/>
                    <a:pt x="4" y="0"/>
                    <a:pt x="3" y="0"/>
                  </a:cubicBezTo>
                  <a:cubicBezTo>
                    <a:pt x="2" y="0"/>
                    <a:pt x="0" y="4"/>
                    <a:pt x="3" y="4"/>
                  </a:cubicBezTo>
                  <a:cubicBezTo>
                    <a:pt x="3" y="4"/>
                    <a:pt x="4" y="4"/>
                    <a:pt x="5" y="4"/>
                  </a:cubicBezTo>
                  <a:cubicBezTo>
                    <a:pt x="7" y="4"/>
                    <a:pt x="8" y="0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5" name="Freeform 204"/>
            <p:cNvSpPr/>
            <p:nvPr/>
          </p:nvSpPr>
          <p:spPr bwMode="auto">
            <a:xfrm>
              <a:off x="3436" y="2683"/>
              <a:ext cx="26" cy="30"/>
            </a:xfrm>
            <a:custGeom>
              <a:avLst/>
              <a:gdLst>
                <a:gd name="T0" fmla="*/ 2 w 6"/>
                <a:gd name="T1" fmla="*/ 5 h 7"/>
                <a:gd name="T2" fmla="*/ 4 w 6"/>
                <a:gd name="T3" fmla="*/ 2 h 7"/>
                <a:gd name="T4" fmla="*/ 4 w 6"/>
                <a:gd name="T5" fmla="*/ 2 h 7"/>
                <a:gd name="T6" fmla="*/ 2 w 6"/>
                <a:gd name="T7" fmla="*/ 5 h 7"/>
                <a:gd name="T8" fmla="*/ 2 w 6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7">
                  <a:moveTo>
                    <a:pt x="2" y="5"/>
                  </a:moveTo>
                  <a:cubicBezTo>
                    <a:pt x="4" y="7"/>
                    <a:pt x="6" y="4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0"/>
                    <a:pt x="0" y="4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6" name="Freeform 205"/>
            <p:cNvSpPr/>
            <p:nvPr/>
          </p:nvSpPr>
          <p:spPr bwMode="auto">
            <a:xfrm>
              <a:off x="3414" y="2683"/>
              <a:ext cx="31" cy="43"/>
            </a:xfrm>
            <a:custGeom>
              <a:avLst/>
              <a:gdLst>
                <a:gd name="T0" fmla="*/ 1 w 7"/>
                <a:gd name="T1" fmla="*/ 6 h 10"/>
                <a:gd name="T2" fmla="*/ 2 w 7"/>
                <a:gd name="T3" fmla="*/ 8 h 10"/>
                <a:gd name="T4" fmla="*/ 3 w 7"/>
                <a:gd name="T5" fmla="*/ 8 h 10"/>
                <a:gd name="T6" fmla="*/ 6 w 7"/>
                <a:gd name="T7" fmla="*/ 5 h 10"/>
                <a:gd name="T8" fmla="*/ 4 w 7"/>
                <a:gd name="T9" fmla="*/ 4 h 10"/>
                <a:gd name="T10" fmla="*/ 3 w 7"/>
                <a:gd name="T11" fmla="*/ 4 h 10"/>
                <a:gd name="T12" fmla="*/ 3 w 7"/>
                <a:gd name="T13" fmla="*/ 4 h 10"/>
                <a:gd name="T14" fmla="*/ 3 w 7"/>
                <a:gd name="T15" fmla="*/ 1 h 10"/>
                <a:gd name="T16" fmla="*/ 0 w 7"/>
                <a:gd name="T17" fmla="*/ 4 h 10"/>
                <a:gd name="T18" fmla="*/ 1 w 7"/>
                <a:gd name="T19" fmla="*/ 6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" h="10">
                  <a:moveTo>
                    <a:pt x="1" y="6"/>
                  </a:moveTo>
                  <a:cubicBezTo>
                    <a:pt x="1" y="6"/>
                    <a:pt x="1" y="8"/>
                    <a:pt x="2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5" y="10"/>
                    <a:pt x="7" y="7"/>
                    <a:pt x="6" y="5"/>
                  </a:cubicBezTo>
                  <a:cubicBezTo>
                    <a:pt x="5" y="5"/>
                    <a:pt x="4" y="4"/>
                    <a:pt x="4" y="4"/>
                  </a:cubicBezTo>
                  <a:cubicBezTo>
                    <a:pt x="4" y="4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5" y="3"/>
                    <a:pt x="5" y="0"/>
                    <a:pt x="3" y="1"/>
                  </a:cubicBezTo>
                  <a:cubicBezTo>
                    <a:pt x="1" y="1"/>
                    <a:pt x="1" y="2"/>
                    <a:pt x="0" y="4"/>
                  </a:cubicBezTo>
                  <a:cubicBezTo>
                    <a:pt x="0" y="5"/>
                    <a:pt x="1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7" name="Freeform 206"/>
            <p:cNvSpPr/>
            <p:nvPr/>
          </p:nvSpPr>
          <p:spPr bwMode="auto">
            <a:xfrm>
              <a:off x="3397" y="2691"/>
              <a:ext cx="17" cy="35"/>
            </a:xfrm>
            <a:custGeom>
              <a:avLst/>
              <a:gdLst>
                <a:gd name="T0" fmla="*/ 4 w 4"/>
                <a:gd name="T1" fmla="*/ 4 h 8"/>
                <a:gd name="T2" fmla="*/ 4 w 4"/>
                <a:gd name="T3" fmla="*/ 3 h 8"/>
                <a:gd name="T4" fmla="*/ 0 w 4"/>
                <a:gd name="T5" fmla="*/ 4 h 8"/>
                <a:gd name="T6" fmla="*/ 0 w 4"/>
                <a:gd name="T7" fmla="*/ 5 h 8"/>
                <a:gd name="T8" fmla="*/ 4 w 4"/>
                <a:gd name="T9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8">
                  <a:moveTo>
                    <a:pt x="4" y="4"/>
                  </a:moveTo>
                  <a:cubicBezTo>
                    <a:pt x="4" y="4"/>
                    <a:pt x="4" y="3"/>
                    <a:pt x="4" y="3"/>
                  </a:cubicBezTo>
                  <a:cubicBezTo>
                    <a:pt x="4" y="0"/>
                    <a:pt x="0" y="2"/>
                    <a:pt x="0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8"/>
                    <a:pt x="4" y="6"/>
                    <a:pt x="4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8" name="Freeform 207"/>
            <p:cNvSpPr/>
            <p:nvPr/>
          </p:nvSpPr>
          <p:spPr bwMode="auto">
            <a:xfrm>
              <a:off x="3397" y="2665"/>
              <a:ext cx="21" cy="18"/>
            </a:xfrm>
            <a:custGeom>
              <a:avLst/>
              <a:gdLst>
                <a:gd name="T0" fmla="*/ 2 w 5"/>
                <a:gd name="T1" fmla="*/ 4 h 4"/>
                <a:gd name="T2" fmla="*/ 3 w 5"/>
                <a:gd name="T3" fmla="*/ 0 h 4"/>
                <a:gd name="T4" fmla="*/ 2 w 5"/>
                <a:gd name="T5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4">
                  <a:moveTo>
                    <a:pt x="2" y="4"/>
                  </a:moveTo>
                  <a:cubicBezTo>
                    <a:pt x="4" y="4"/>
                    <a:pt x="5" y="0"/>
                    <a:pt x="3" y="0"/>
                  </a:cubicBezTo>
                  <a:cubicBezTo>
                    <a:pt x="1" y="0"/>
                    <a:pt x="0" y="4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9" name="Freeform 208"/>
            <p:cNvSpPr/>
            <p:nvPr/>
          </p:nvSpPr>
          <p:spPr bwMode="auto">
            <a:xfrm>
              <a:off x="3362" y="2661"/>
              <a:ext cx="26" cy="17"/>
            </a:xfrm>
            <a:custGeom>
              <a:avLst/>
              <a:gdLst>
                <a:gd name="T0" fmla="*/ 2 w 6"/>
                <a:gd name="T1" fmla="*/ 4 h 4"/>
                <a:gd name="T2" fmla="*/ 5 w 6"/>
                <a:gd name="T3" fmla="*/ 4 h 4"/>
                <a:gd name="T4" fmla="*/ 6 w 6"/>
                <a:gd name="T5" fmla="*/ 1 h 4"/>
                <a:gd name="T6" fmla="*/ 4 w 6"/>
                <a:gd name="T7" fmla="*/ 0 h 4"/>
                <a:gd name="T8" fmla="*/ 3 w 6"/>
                <a:gd name="T9" fmla="*/ 1 h 4"/>
                <a:gd name="T10" fmla="*/ 2 w 6"/>
                <a:gd name="T11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4">
                  <a:moveTo>
                    <a:pt x="2" y="4"/>
                  </a:moveTo>
                  <a:cubicBezTo>
                    <a:pt x="3" y="4"/>
                    <a:pt x="4" y="4"/>
                    <a:pt x="5" y="4"/>
                  </a:cubicBezTo>
                  <a:cubicBezTo>
                    <a:pt x="5" y="3"/>
                    <a:pt x="6" y="2"/>
                    <a:pt x="6" y="1"/>
                  </a:cubicBezTo>
                  <a:cubicBezTo>
                    <a:pt x="6" y="0"/>
                    <a:pt x="4" y="0"/>
                    <a:pt x="4" y="0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1" y="1"/>
                    <a:pt x="0" y="4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0" name="Freeform 209"/>
            <p:cNvSpPr/>
            <p:nvPr/>
          </p:nvSpPr>
          <p:spPr bwMode="auto">
            <a:xfrm>
              <a:off x="3332" y="2661"/>
              <a:ext cx="21" cy="30"/>
            </a:xfrm>
            <a:custGeom>
              <a:avLst/>
              <a:gdLst>
                <a:gd name="T0" fmla="*/ 1 w 5"/>
                <a:gd name="T1" fmla="*/ 6 h 7"/>
                <a:gd name="T2" fmla="*/ 4 w 5"/>
                <a:gd name="T3" fmla="*/ 5 h 7"/>
                <a:gd name="T4" fmla="*/ 5 w 5"/>
                <a:gd name="T5" fmla="*/ 2 h 7"/>
                <a:gd name="T6" fmla="*/ 1 w 5"/>
                <a:gd name="T7" fmla="*/ 3 h 7"/>
                <a:gd name="T8" fmla="*/ 1 w 5"/>
                <a:gd name="T9" fmla="*/ 4 h 7"/>
                <a:gd name="T10" fmla="*/ 1 w 5"/>
                <a:gd name="T11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" h="7">
                  <a:moveTo>
                    <a:pt x="1" y="6"/>
                  </a:moveTo>
                  <a:cubicBezTo>
                    <a:pt x="2" y="7"/>
                    <a:pt x="3" y="6"/>
                    <a:pt x="4" y="5"/>
                  </a:cubicBezTo>
                  <a:cubicBezTo>
                    <a:pt x="4" y="4"/>
                    <a:pt x="5" y="3"/>
                    <a:pt x="5" y="2"/>
                  </a:cubicBezTo>
                  <a:cubicBezTo>
                    <a:pt x="5" y="0"/>
                    <a:pt x="2" y="0"/>
                    <a:pt x="1" y="3"/>
                  </a:cubicBezTo>
                  <a:cubicBezTo>
                    <a:pt x="1" y="3"/>
                    <a:pt x="1" y="4"/>
                    <a:pt x="1" y="4"/>
                  </a:cubicBezTo>
                  <a:cubicBezTo>
                    <a:pt x="0" y="5"/>
                    <a:pt x="1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1" name="Freeform 210"/>
            <p:cNvSpPr/>
            <p:nvPr/>
          </p:nvSpPr>
          <p:spPr bwMode="auto">
            <a:xfrm>
              <a:off x="3314" y="2674"/>
              <a:ext cx="13" cy="26"/>
            </a:xfrm>
            <a:custGeom>
              <a:avLst/>
              <a:gdLst>
                <a:gd name="T0" fmla="*/ 0 w 3"/>
                <a:gd name="T1" fmla="*/ 3 h 6"/>
                <a:gd name="T2" fmla="*/ 0 w 3"/>
                <a:gd name="T3" fmla="*/ 4 h 6"/>
                <a:gd name="T4" fmla="*/ 3 w 3"/>
                <a:gd name="T5" fmla="*/ 3 h 6"/>
                <a:gd name="T6" fmla="*/ 3 w 3"/>
                <a:gd name="T7" fmla="*/ 2 h 6"/>
                <a:gd name="T8" fmla="*/ 0 w 3"/>
                <a:gd name="T9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6">
                  <a:moveTo>
                    <a:pt x="0" y="3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6"/>
                    <a:pt x="3" y="5"/>
                    <a:pt x="3" y="3"/>
                  </a:cubicBezTo>
                  <a:cubicBezTo>
                    <a:pt x="3" y="3"/>
                    <a:pt x="3" y="2"/>
                    <a:pt x="3" y="2"/>
                  </a:cubicBezTo>
                  <a:cubicBezTo>
                    <a:pt x="3" y="0"/>
                    <a:pt x="0" y="1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2" name="Freeform 211"/>
            <p:cNvSpPr/>
            <p:nvPr/>
          </p:nvSpPr>
          <p:spPr bwMode="auto">
            <a:xfrm>
              <a:off x="3306" y="2648"/>
              <a:ext cx="21" cy="30"/>
            </a:xfrm>
            <a:custGeom>
              <a:avLst/>
              <a:gdLst>
                <a:gd name="T0" fmla="*/ 4 w 5"/>
                <a:gd name="T1" fmla="*/ 4 h 7"/>
                <a:gd name="T2" fmla="*/ 3 w 5"/>
                <a:gd name="T3" fmla="*/ 4 h 7"/>
                <a:gd name="T4" fmla="*/ 1 w 5"/>
                <a:gd name="T5" fmla="*/ 2 h 7"/>
                <a:gd name="T6" fmla="*/ 0 w 5"/>
                <a:gd name="T7" fmla="*/ 5 h 7"/>
                <a:gd name="T8" fmla="*/ 4 w 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7">
                  <a:moveTo>
                    <a:pt x="4" y="4"/>
                  </a:moveTo>
                  <a:cubicBezTo>
                    <a:pt x="4" y="4"/>
                    <a:pt x="4" y="4"/>
                    <a:pt x="3" y="4"/>
                  </a:cubicBezTo>
                  <a:cubicBezTo>
                    <a:pt x="5" y="2"/>
                    <a:pt x="3" y="0"/>
                    <a:pt x="1" y="2"/>
                  </a:cubicBezTo>
                  <a:cubicBezTo>
                    <a:pt x="0" y="3"/>
                    <a:pt x="0" y="4"/>
                    <a:pt x="0" y="5"/>
                  </a:cubicBezTo>
                  <a:cubicBezTo>
                    <a:pt x="0" y="7"/>
                    <a:pt x="3" y="5"/>
                    <a:pt x="4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3" name="Freeform 212"/>
            <p:cNvSpPr/>
            <p:nvPr/>
          </p:nvSpPr>
          <p:spPr bwMode="auto">
            <a:xfrm>
              <a:off x="3284" y="2670"/>
              <a:ext cx="26" cy="30"/>
            </a:xfrm>
            <a:custGeom>
              <a:avLst/>
              <a:gdLst>
                <a:gd name="T0" fmla="*/ 4 w 6"/>
                <a:gd name="T1" fmla="*/ 5 h 7"/>
                <a:gd name="T2" fmla="*/ 5 w 6"/>
                <a:gd name="T3" fmla="*/ 3 h 7"/>
                <a:gd name="T4" fmla="*/ 2 w 6"/>
                <a:gd name="T5" fmla="*/ 2 h 7"/>
                <a:gd name="T6" fmla="*/ 1 w 6"/>
                <a:gd name="T7" fmla="*/ 4 h 7"/>
                <a:gd name="T8" fmla="*/ 4 w 6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7">
                  <a:moveTo>
                    <a:pt x="4" y="5"/>
                  </a:moveTo>
                  <a:cubicBezTo>
                    <a:pt x="4" y="4"/>
                    <a:pt x="4" y="4"/>
                    <a:pt x="5" y="3"/>
                  </a:cubicBezTo>
                  <a:cubicBezTo>
                    <a:pt x="6" y="1"/>
                    <a:pt x="2" y="0"/>
                    <a:pt x="2" y="2"/>
                  </a:cubicBezTo>
                  <a:cubicBezTo>
                    <a:pt x="1" y="3"/>
                    <a:pt x="1" y="4"/>
                    <a:pt x="1" y="4"/>
                  </a:cubicBezTo>
                  <a:cubicBezTo>
                    <a:pt x="0" y="7"/>
                    <a:pt x="3" y="7"/>
                    <a:pt x="4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4" name="Freeform 213"/>
            <p:cNvSpPr/>
            <p:nvPr/>
          </p:nvSpPr>
          <p:spPr bwMode="auto">
            <a:xfrm>
              <a:off x="3262" y="2687"/>
              <a:ext cx="22" cy="26"/>
            </a:xfrm>
            <a:custGeom>
              <a:avLst/>
              <a:gdLst>
                <a:gd name="T0" fmla="*/ 2 w 5"/>
                <a:gd name="T1" fmla="*/ 1 h 6"/>
                <a:gd name="T2" fmla="*/ 2 w 5"/>
                <a:gd name="T3" fmla="*/ 5 h 6"/>
                <a:gd name="T4" fmla="*/ 3 w 5"/>
                <a:gd name="T5" fmla="*/ 5 h 6"/>
                <a:gd name="T6" fmla="*/ 3 w 5"/>
                <a:gd name="T7" fmla="*/ 1 h 6"/>
                <a:gd name="T8" fmla="*/ 2 w 5"/>
                <a:gd name="T9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6">
                  <a:moveTo>
                    <a:pt x="2" y="1"/>
                  </a:moveTo>
                  <a:cubicBezTo>
                    <a:pt x="0" y="2"/>
                    <a:pt x="0" y="6"/>
                    <a:pt x="2" y="5"/>
                  </a:cubicBezTo>
                  <a:cubicBezTo>
                    <a:pt x="2" y="5"/>
                    <a:pt x="4" y="4"/>
                    <a:pt x="3" y="5"/>
                  </a:cubicBezTo>
                  <a:cubicBezTo>
                    <a:pt x="5" y="4"/>
                    <a:pt x="5" y="0"/>
                    <a:pt x="3" y="1"/>
                  </a:cubicBezTo>
                  <a:cubicBezTo>
                    <a:pt x="3" y="1"/>
                    <a:pt x="1" y="2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5" name="Freeform 214"/>
            <p:cNvSpPr/>
            <p:nvPr/>
          </p:nvSpPr>
          <p:spPr bwMode="auto">
            <a:xfrm>
              <a:off x="3371" y="2704"/>
              <a:ext cx="30" cy="17"/>
            </a:xfrm>
            <a:custGeom>
              <a:avLst/>
              <a:gdLst>
                <a:gd name="T0" fmla="*/ 3 w 7"/>
                <a:gd name="T1" fmla="*/ 4 h 4"/>
                <a:gd name="T2" fmla="*/ 4 w 7"/>
                <a:gd name="T3" fmla="*/ 4 h 4"/>
                <a:gd name="T4" fmla="*/ 5 w 7"/>
                <a:gd name="T5" fmla="*/ 0 h 4"/>
                <a:gd name="T6" fmla="*/ 3 w 7"/>
                <a:gd name="T7" fmla="*/ 0 h 4"/>
                <a:gd name="T8" fmla="*/ 3 w 7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4">
                  <a:moveTo>
                    <a:pt x="3" y="4"/>
                  </a:moveTo>
                  <a:cubicBezTo>
                    <a:pt x="3" y="4"/>
                    <a:pt x="4" y="4"/>
                    <a:pt x="4" y="4"/>
                  </a:cubicBezTo>
                  <a:cubicBezTo>
                    <a:pt x="6" y="4"/>
                    <a:pt x="7" y="0"/>
                    <a:pt x="5" y="0"/>
                  </a:cubicBezTo>
                  <a:cubicBezTo>
                    <a:pt x="5" y="0"/>
                    <a:pt x="4" y="0"/>
                    <a:pt x="3" y="0"/>
                  </a:cubicBezTo>
                  <a:cubicBezTo>
                    <a:pt x="2" y="0"/>
                    <a:pt x="0" y="4"/>
                    <a:pt x="3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6" name="Freeform 215"/>
            <p:cNvSpPr>
              <a:spLocks noEditPoints="1"/>
            </p:cNvSpPr>
            <p:nvPr/>
          </p:nvSpPr>
          <p:spPr bwMode="auto">
            <a:xfrm>
              <a:off x="3162" y="2851"/>
              <a:ext cx="161" cy="168"/>
            </a:xfrm>
            <a:custGeom>
              <a:avLst/>
              <a:gdLst>
                <a:gd name="T0" fmla="*/ 5 w 37"/>
                <a:gd name="T1" fmla="*/ 9 h 39"/>
                <a:gd name="T2" fmla="*/ 2 w 37"/>
                <a:gd name="T3" fmla="*/ 20 h 39"/>
                <a:gd name="T4" fmla="*/ 2 w 37"/>
                <a:gd name="T5" fmla="*/ 37 h 39"/>
                <a:gd name="T6" fmla="*/ 7 w 37"/>
                <a:gd name="T7" fmla="*/ 38 h 39"/>
                <a:gd name="T8" fmla="*/ 18 w 37"/>
                <a:gd name="T9" fmla="*/ 33 h 39"/>
                <a:gd name="T10" fmla="*/ 31 w 37"/>
                <a:gd name="T11" fmla="*/ 24 h 39"/>
                <a:gd name="T12" fmla="*/ 24 w 37"/>
                <a:gd name="T13" fmla="*/ 4 h 39"/>
                <a:gd name="T14" fmla="*/ 5 w 37"/>
                <a:gd name="T15" fmla="*/ 9 h 39"/>
                <a:gd name="T16" fmla="*/ 22 w 37"/>
                <a:gd name="T17" fmla="*/ 24 h 39"/>
                <a:gd name="T18" fmla="*/ 9 w 37"/>
                <a:gd name="T19" fmla="*/ 31 h 39"/>
                <a:gd name="T20" fmla="*/ 10 w 37"/>
                <a:gd name="T21" fmla="*/ 17 h 39"/>
                <a:gd name="T22" fmla="*/ 19 w 37"/>
                <a:gd name="T23" fmla="*/ 10 h 39"/>
                <a:gd name="T24" fmla="*/ 22 w 37"/>
                <a:gd name="T25" fmla="*/ 24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7" h="39">
                  <a:moveTo>
                    <a:pt x="5" y="9"/>
                  </a:moveTo>
                  <a:cubicBezTo>
                    <a:pt x="3" y="12"/>
                    <a:pt x="3" y="16"/>
                    <a:pt x="2" y="20"/>
                  </a:cubicBezTo>
                  <a:cubicBezTo>
                    <a:pt x="2" y="26"/>
                    <a:pt x="0" y="31"/>
                    <a:pt x="2" y="37"/>
                  </a:cubicBezTo>
                  <a:cubicBezTo>
                    <a:pt x="2" y="39"/>
                    <a:pt x="5" y="39"/>
                    <a:pt x="7" y="38"/>
                  </a:cubicBezTo>
                  <a:cubicBezTo>
                    <a:pt x="11" y="37"/>
                    <a:pt x="14" y="35"/>
                    <a:pt x="18" y="33"/>
                  </a:cubicBezTo>
                  <a:cubicBezTo>
                    <a:pt x="22" y="31"/>
                    <a:pt x="28" y="28"/>
                    <a:pt x="31" y="24"/>
                  </a:cubicBezTo>
                  <a:cubicBezTo>
                    <a:pt x="37" y="16"/>
                    <a:pt x="31" y="8"/>
                    <a:pt x="24" y="4"/>
                  </a:cubicBezTo>
                  <a:cubicBezTo>
                    <a:pt x="17" y="0"/>
                    <a:pt x="9" y="3"/>
                    <a:pt x="5" y="9"/>
                  </a:cubicBezTo>
                  <a:close/>
                  <a:moveTo>
                    <a:pt x="22" y="24"/>
                  </a:moveTo>
                  <a:cubicBezTo>
                    <a:pt x="18" y="27"/>
                    <a:pt x="13" y="30"/>
                    <a:pt x="9" y="31"/>
                  </a:cubicBezTo>
                  <a:cubicBezTo>
                    <a:pt x="8" y="26"/>
                    <a:pt x="10" y="21"/>
                    <a:pt x="10" y="17"/>
                  </a:cubicBezTo>
                  <a:cubicBezTo>
                    <a:pt x="10" y="11"/>
                    <a:pt x="13" y="6"/>
                    <a:pt x="19" y="10"/>
                  </a:cubicBezTo>
                  <a:cubicBezTo>
                    <a:pt x="25" y="14"/>
                    <a:pt x="29" y="19"/>
                    <a:pt x="22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7" name="Freeform 216"/>
            <p:cNvSpPr>
              <a:spLocks noEditPoints="1"/>
            </p:cNvSpPr>
            <p:nvPr/>
          </p:nvSpPr>
          <p:spPr bwMode="auto">
            <a:xfrm>
              <a:off x="3358" y="3053"/>
              <a:ext cx="95" cy="186"/>
            </a:xfrm>
            <a:custGeom>
              <a:avLst/>
              <a:gdLst>
                <a:gd name="T0" fmla="*/ 15 w 22"/>
                <a:gd name="T1" fmla="*/ 28 h 43"/>
                <a:gd name="T2" fmla="*/ 15 w 22"/>
                <a:gd name="T3" fmla="*/ 22 h 43"/>
                <a:gd name="T4" fmla="*/ 15 w 22"/>
                <a:gd name="T5" fmla="*/ 6 h 43"/>
                <a:gd name="T6" fmla="*/ 15 w 22"/>
                <a:gd name="T7" fmla="*/ 6 h 43"/>
                <a:gd name="T8" fmla="*/ 17 w 22"/>
                <a:gd name="T9" fmla="*/ 5 h 43"/>
                <a:gd name="T10" fmla="*/ 15 w 22"/>
                <a:gd name="T11" fmla="*/ 2 h 43"/>
                <a:gd name="T12" fmla="*/ 14 w 22"/>
                <a:gd name="T13" fmla="*/ 3 h 43"/>
                <a:gd name="T14" fmla="*/ 13 w 22"/>
                <a:gd name="T15" fmla="*/ 4 h 43"/>
                <a:gd name="T16" fmla="*/ 11 w 22"/>
                <a:gd name="T17" fmla="*/ 4 h 43"/>
                <a:gd name="T18" fmla="*/ 10 w 22"/>
                <a:gd name="T19" fmla="*/ 3 h 43"/>
                <a:gd name="T20" fmla="*/ 9 w 22"/>
                <a:gd name="T21" fmla="*/ 3 h 43"/>
                <a:gd name="T22" fmla="*/ 8 w 22"/>
                <a:gd name="T23" fmla="*/ 3 h 43"/>
                <a:gd name="T24" fmla="*/ 6 w 22"/>
                <a:gd name="T25" fmla="*/ 6 h 43"/>
                <a:gd name="T26" fmla="*/ 6 w 22"/>
                <a:gd name="T27" fmla="*/ 6 h 43"/>
                <a:gd name="T28" fmla="*/ 8 w 22"/>
                <a:gd name="T29" fmla="*/ 8 h 43"/>
                <a:gd name="T30" fmla="*/ 8 w 22"/>
                <a:gd name="T31" fmla="*/ 11 h 43"/>
                <a:gd name="T32" fmla="*/ 8 w 22"/>
                <a:gd name="T33" fmla="*/ 28 h 43"/>
                <a:gd name="T34" fmla="*/ 8 w 22"/>
                <a:gd name="T35" fmla="*/ 28 h 43"/>
                <a:gd name="T36" fmla="*/ 4 w 22"/>
                <a:gd name="T37" fmla="*/ 32 h 43"/>
                <a:gd name="T38" fmla="*/ 5 w 22"/>
                <a:gd name="T39" fmla="*/ 39 h 43"/>
                <a:gd name="T40" fmla="*/ 7 w 22"/>
                <a:gd name="T41" fmla="*/ 38 h 43"/>
                <a:gd name="T42" fmla="*/ 7 w 22"/>
                <a:gd name="T43" fmla="*/ 38 h 43"/>
                <a:gd name="T44" fmla="*/ 13 w 22"/>
                <a:gd name="T45" fmla="*/ 38 h 43"/>
                <a:gd name="T46" fmla="*/ 14 w 22"/>
                <a:gd name="T47" fmla="*/ 39 h 43"/>
                <a:gd name="T48" fmla="*/ 20 w 22"/>
                <a:gd name="T49" fmla="*/ 34 h 43"/>
                <a:gd name="T50" fmla="*/ 15 w 22"/>
                <a:gd name="T51" fmla="*/ 28 h 43"/>
                <a:gd name="T52" fmla="*/ 12 w 22"/>
                <a:gd name="T53" fmla="*/ 11 h 43"/>
                <a:gd name="T54" fmla="*/ 12 w 22"/>
                <a:gd name="T55" fmla="*/ 11 h 43"/>
                <a:gd name="T56" fmla="*/ 12 w 22"/>
                <a:gd name="T57" fmla="*/ 10 h 43"/>
                <a:gd name="T58" fmla="*/ 12 w 22"/>
                <a:gd name="T59" fmla="*/ 1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2" h="43">
                  <a:moveTo>
                    <a:pt x="15" y="28"/>
                  </a:moveTo>
                  <a:cubicBezTo>
                    <a:pt x="14" y="26"/>
                    <a:pt x="14" y="24"/>
                    <a:pt x="15" y="22"/>
                  </a:cubicBezTo>
                  <a:cubicBezTo>
                    <a:pt x="15" y="17"/>
                    <a:pt x="15" y="12"/>
                    <a:pt x="15" y="6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6" y="5"/>
                    <a:pt x="16" y="5"/>
                    <a:pt x="17" y="5"/>
                  </a:cubicBezTo>
                  <a:cubicBezTo>
                    <a:pt x="18" y="3"/>
                    <a:pt x="17" y="0"/>
                    <a:pt x="15" y="2"/>
                  </a:cubicBezTo>
                  <a:cubicBezTo>
                    <a:pt x="15" y="2"/>
                    <a:pt x="14" y="3"/>
                    <a:pt x="14" y="3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4"/>
                    <a:pt x="12" y="4"/>
                    <a:pt x="11" y="4"/>
                  </a:cubicBezTo>
                  <a:cubicBezTo>
                    <a:pt x="11" y="3"/>
                    <a:pt x="11" y="3"/>
                    <a:pt x="10" y="3"/>
                  </a:cubicBezTo>
                  <a:cubicBezTo>
                    <a:pt x="10" y="3"/>
                    <a:pt x="9" y="3"/>
                    <a:pt x="9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6" y="3"/>
                    <a:pt x="6" y="5"/>
                    <a:pt x="6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7" y="7"/>
                    <a:pt x="7" y="7"/>
                    <a:pt x="8" y="8"/>
                  </a:cubicBezTo>
                  <a:cubicBezTo>
                    <a:pt x="7" y="10"/>
                    <a:pt x="8" y="10"/>
                    <a:pt x="8" y="11"/>
                  </a:cubicBezTo>
                  <a:cubicBezTo>
                    <a:pt x="9" y="17"/>
                    <a:pt x="8" y="22"/>
                    <a:pt x="8" y="28"/>
                  </a:cubicBezTo>
                  <a:cubicBezTo>
                    <a:pt x="8" y="28"/>
                    <a:pt x="8" y="28"/>
                    <a:pt x="8" y="28"/>
                  </a:cubicBezTo>
                  <a:cubicBezTo>
                    <a:pt x="7" y="29"/>
                    <a:pt x="6" y="32"/>
                    <a:pt x="4" y="32"/>
                  </a:cubicBezTo>
                  <a:cubicBezTo>
                    <a:pt x="1" y="34"/>
                    <a:pt x="0" y="41"/>
                    <a:pt x="5" y="39"/>
                  </a:cubicBezTo>
                  <a:cubicBezTo>
                    <a:pt x="6" y="39"/>
                    <a:pt x="6" y="38"/>
                    <a:pt x="7" y="38"/>
                  </a:cubicBezTo>
                  <a:cubicBezTo>
                    <a:pt x="7" y="38"/>
                    <a:pt x="7" y="38"/>
                    <a:pt x="7" y="38"/>
                  </a:cubicBezTo>
                  <a:cubicBezTo>
                    <a:pt x="7" y="42"/>
                    <a:pt x="11" y="40"/>
                    <a:pt x="13" y="38"/>
                  </a:cubicBezTo>
                  <a:cubicBezTo>
                    <a:pt x="13" y="38"/>
                    <a:pt x="14" y="39"/>
                    <a:pt x="14" y="39"/>
                  </a:cubicBezTo>
                  <a:cubicBezTo>
                    <a:pt x="17" y="43"/>
                    <a:pt x="22" y="37"/>
                    <a:pt x="20" y="34"/>
                  </a:cubicBezTo>
                  <a:cubicBezTo>
                    <a:pt x="18" y="32"/>
                    <a:pt x="17" y="29"/>
                    <a:pt x="15" y="28"/>
                  </a:cubicBezTo>
                  <a:close/>
                  <a:moveTo>
                    <a:pt x="12" y="11"/>
                  </a:moveTo>
                  <a:cubicBezTo>
                    <a:pt x="12" y="11"/>
                    <a:pt x="12" y="11"/>
                    <a:pt x="12" y="11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2" y="10"/>
                    <a:pt x="12" y="10"/>
                    <a:pt x="12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8" name="Freeform 217"/>
            <p:cNvSpPr/>
            <p:nvPr/>
          </p:nvSpPr>
          <p:spPr bwMode="auto">
            <a:xfrm>
              <a:off x="3188" y="2717"/>
              <a:ext cx="26" cy="17"/>
            </a:xfrm>
            <a:custGeom>
              <a:avLst/>
              <a:gdLst>
                <a:gd name="T0" fmla="*/ 2 w 6"/>
                <a:gd name="T1" fmla="*/ 4 h 4"/>
                <a:gd name="T2" fmla="*/ 3 w 6"/>
                <a:gd name="T3" fmla="*/ 4 h 4"/>
                <a:gd name="T4" fmla="*/ 4 w 6"/>
                <a:gd name="T5" fmla="*/ 0 h 4"/>
                <a:gd name="T6" fmla="*/ 3 w 6"/>
                <a:gd name="T7" fmla="*/ 0 h 4"/>
                <a:gd name="T8" fmla="*/ 2 w 6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4">
                  <a:moveTo>
                    <a:pt x="2" y="4"/>
                  </a:moveTo>
                  <a:cubicBezTo>
                    <a:pt x="2" y="4"/>
                    <a:pt x="3" y="4"/>
                    <a:pt x="3" y="4"/>
                  </a:cubicBezTo>
                  <a:cubicBezTo>
                    <a:pt x="5" y="4"/>
                    <a:pt x="6" y="0"/>
                    <a:pt x="4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4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9" name="Freeform 218"/>
            <p:cNvSpPr/>
            <p:nvPr/>
          </p:nvSpPr>
          <p:spPr bwMode="auto">
            <a:xfrm>
              <a:off x="3223" y="2678"/>
              <a:ext cx="30" cy="35"/>
            </a:xfrm>
            <a:custGeom>
              <a:avLst/>
              <a:gdLst>
                <a:gd name="T0" fmla="*/ 2 w 7"/>
                <a:gd name="T1" fmla="*/ 8 h 8"/>
                <a:gd name="T2" fmla="*/ 2 w 7"/>
                <a:gd name="T3" fmla="*/ 8 h 8"/>
                <a:gd name="T4" fmla="*/ 4 w 7"/>
                <a:gd name="T5" fmla="*/ 5 h 8"/>
                <a:gd name="T6" fmla="*/ 7 w 7"/>
                <a:gd name="T7" fmla="*/ 3 h 8"/>
                <a:gd name="T8" fmla="*/ 7 w 7"/>
                <a:gd name="T9" fmla="*/ 2 h 8"/>
                <a:gd name="T10" fmla="*/ 4 w 7"/>
                <a:gd name="T11" fmla="*/ 3 h 8"/>
                <a:gd name="T12" fmla="*/ 4 w 7"/>
                <a:gd name="T13" fmla="*/ 4 h 8"/>
                <a:gd name="T14" fmla="*/ 4 w 7"/>
                <a:gd name="T15" fmla="*/ 4 h 8"/>
                <a:gd name="T16" fmla="*/ 3 w 7"/>
                <a:gd name="T17" fmla="*/ 4 h 8"/>
                <a:gd name="T18" fmla="*/ 3 w 7"/>
                <a:gd name="T19" fmla="*/ 4 h 8"/>
                <a:gd name="T20" fmla="*/ 2 w 7"/>
                <a:gd name="T21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" h="8">
                  <a:moveTo>
                    <a:pt x="2" y="8"/>
                  </a:moveTo>
                  <a:cubicBezTo>
                    <a:pt x="2" y="8"/>
                    <a:pt x="2" y="8"/>
                    <a:pt x="2" y="8"/>
                  </a:cubicBezTo>
                  <a:cubicBezTo>
                    <a:pt x="4" y="8"/>
                    <a:pt x="5" y="6"/>
                    <a:pt x="4" y="5"/>
                  </a:cubicBezTo>
                  <a:cubicBezTo>
                    <a:pt x="5" y="5"/>
                    <a:pt x="7" y="4"/>
                    <a:pt x="7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0"/>
                    <a:pt x="4" y="1"/>
                    <a:pt x="4" y="3"/>
                  </a:cubicBezTo>
                  <a:cubicBezTo>
                    <a:pt x="4" y="3"/>
                    <a:pt x="4" y="3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1" y="4"/>
                    <a:pt x="0" y="8"/>
                    <a:pt x="2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0" name="Freeform 219"/>
            <p:cNvSpPr/>
            <p:nvPr/>
          </p:nvSpPr>
          <p:spPr bwMode="auto">
            <a:xfrm>
              <a:off x="3166" y="2808"/>
              <a:ext cx="18" cy="30"/>
            </a:xfrm>
            <a:custGeom>
              <a:avLst/>
              <a:gdLst>
                <a:gd name="T0" fmla="*/ 4 w 4"/>
                <a:gd name="T1" fmla="*/ 3 h 7"/>
                <a:gd name="T2" fmla="*/ 4 w 4"/>
                <a:gd name="T3" fmla="*/ 3 h 7"/>
                <a:gd name="T4" fmla="*/ 0 w 4"/>
                <a:gd name="T5" fmla="*/ 4 h 7"/>
                <a:gd name="T6" fmla="*/ 0 w 4"/>
                <a:gd name="T7" fmla="*/ 4 h 7"/>
                <a:gd name="T8" fmla="*/ 4 w 4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7">
                  <a:moveTo>
                    <a:pt x="4" y="3"/>
                  </a:moveTo>
                  <a:cubicBezTo>
                    <a:pt x="4" y="3"/>
                    <a:pt x="4" y="3"/>
                    <a:pt x="4" y="3"/>
                  </a:cubicBezTo>
                  <a:cubicBezTo>
                    <a:pt x="4" y="0"/>
                    <a:pt x="0" y="2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7"/>
                    <a:pt x="4" y="5"/>
                    <a:pt x="4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1" name="Freeform 220"/>
            <p:cNvSpPr/>
            <p:nvPr/>
          </p:nvSpPr>
          <p:spPr bwMode="auto">
            <a:xfrm>
              <a:off x="3188" y="2747"/>
              <a:ext cx="13" cy="31"/>
            </a:xfrm>
            <a:custGeom>
              <a:avLst/>
              <a:gdLst>
                <a:gd name="T0" fmla="*/ 3 w 3"/>
                <a:gd name="T1" fmla="*/ 3 h 7"/>
                <a:gd name="T2" fmla="*/ 3 w 3"/>
                <a:gd name="T3" fmla="*/ 2 h 7"/>
                <a:gd name="T4" fmla="*/ 0 w 3"/>
                <a:gd name="T5" fmla="*/ 4 h 7"/>
                <a:gd name="T6" fmla="*/ 0 w 3"/>
                <a:gd name="T7" fmla="*/ 5 h 7"/>
                <a:gd name="T8" fmla="*/ 3 w 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7">
                  <a:moveTo>
                    <a:pt x="3" y="3"/>
                  </a:moveTo>
                  <a:cubicBezTo>
                    <a:pt x="3" y="3"/>
                    <a:pt x="3" y="3"/>
                    <a:pt x="3" y="2"/>
                  </a:cubicBezTo>
                  <a:cubicBezTo>
                    <a:pt x="3" y="0"/>
                    <a:pt x="0" y="2"/>
                    <a:pt x="0" y="4"/>
                  </a:cubicBezTo>
                  <a:cubicBezTo>
                    <a:pt x="0" y="4"/>
                    <a:pt x="0" y="4"/>
                    <a:pt x="0" y="5"/>
                  </a:cubicBezTo>
                  <a:cubicBezTo>
                    <a:pt x="0" y="7"/>
                    <a:pt x="3" y="5"/>
                    <a:pt x="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2" name="Freeform 221"/>
            <p:cNvSpPr/>
            <p:nvPr/>
          </p:nvSpPr>
          <p:spPr bwMode="auto">
            <a:xfrm>
              <a:off x="3162" y="2859"/>
              <a:ext cx="26" cy="13"/>
            </a:xfrm>
            <a:custGeom>
              <a:avLst/>
              <a:gdLst>
                <a:gd name="T0" fmla="*/ 2 w 6"/>
                <a:gd name="T1" fmla="*/ 3 h 3"/>
                <a:gd name="T2" fmla="*/ 3 w 6"/>
                <a:gd name="T3" fmla="*/ 3 h 3"/>
                <a:gd name="T4" fmla="*/ 3 w 6"/>
                <a:gd name="T5" fmla="*/ 0 h 3"/>
                <a:gd name="T6" fmla="*/ 3 w 6"/>
                <a:gd name="T7" fmla="*/ 0 h 3"/>
                <a:gd name="T8" fmla="*/ 2 w 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3">
                  <a:moveTo>
                    <a:pt x="2" y="3"/>
                  </a:moveTo>
                  <a:cubicBezTo>
                    <a:pt x="2" y="3"/>
                    <a:pt x="2" y="3"/>
                    <a:pt x="3" y="3"/>
                  </a:cubicBezTo>
                  <a:cubicBezTo>
                    <a:pt x="4" y="3"/>
                    <a:pt x="6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3"/>
                    <a:pt x="2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3" name="Freeform 222"/>
            <p:cNvSpPr/>
            <p:nvPr/>
          </p:nvSpPr>
          <p:spPr bwMode="auto">
            <a:xfrm>
              <a:off x="3145" y="2821"/>
              <a:ext cx="26" cy="17"/>
            </a:xfrm>
            <a:custGeom>
              <a:avLst/>
              <a:gdLst>
                <a:gd name="T0" fmla="*/ 2 w 6"/>
                <a:gd name="T1" fmla="*/ 4 h 4"/>
                <a:gd name="T2" fmla="*/ 3 w 6"/>
                <a:gd name="T3" fmla="*/ 4 h 4"/>
                <a:gd name="T4" fmla="*/ 3 w 6"/>
                <a:gd name="T5" fmla="*/ 0 h 4"/>
                <a:gd name="T6" fmla="*/ 3 w 6"/>
                <a:gd name="T7" fmla="*/ 0 h 4"/>
                <a:gd name="T8" fmla="*/ 2 w 6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4">
                  <a:moveTo>
                    <a:pt x="2" y="4"/>
                  </a:moveTo>
                  <a:cubicBezTo>
                    <a:pt x="2" y="4"/>
                    <a:pt x="2" y="4"/>
                    <a:pt x="3" y="4"/>
                  </a:cubicBezTo>
                  <a:cubicBezTo>
                    <a:pt x="5" y="4"/>
                    <a:pt x="6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4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4" name="Freeform 223"/>
            <p:cNvSpPr/>
            <p:nvPr/>
          </p:nvSpPr>
          <p:spPr bwMode="auto">
            <a:xfrm>
              <a:off x="3171" y="2756"/>
              <a:ext cx="13" cy="26"/>
            </a:xfrm>
            <a:custGeom>
              <a:avLst/>
              <a:gdLst>
                <a:gd name="T0" fmla="*/ 0 w 3"/>
                <a:gd name="T1" fmla="*/ 3 h 6"/>
                <a:gd name="T2" fmla="*/ 0 w 3"/>
                <a:gd name="T3" fmla="*/ 4 h 6"/>
                <a:gd name="T4" fmla="*/ 3 w 3"/>
                <a:gd name="T5" fmla="*/ 3 h 6"/>
                <a:gd name="T6" fmla="*/ 3 w 3"/>
                <a:gd name="T7" fmla="*/ 2 h 6"/>
                <a:gd name="T8" fmla="*/ 0 w 3"/>
                <a:gd name="T9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6">
                  <a:moveTo>
                    <a:pt x="0" y="3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6"/>
                    <a:pt x="3" y="5"/>
                    <a:pt x="3" y="3"/>
                  </a:cubicBezTo>
                  <a:cubicBezTo>
                    <a:pt x="3" y="3"/>
                    <a:pt x="3" y="3"/>
                    <a:pt x="3" y="2"/>
                  </a:cubicBezTo>
                  <a:cubicBezTo>
                    <a:pt x="3" y="0"/>
                    <a:pt x="0" y="2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5" name="Freeform 224"/>
            <p:cNvSpPr/>
            <p:nvPr/>
          </p:nvSpPr>
          <p:spPr bwMode="auto">
            <a:xfrm>
              <a:off x="3162" y="2950"/>
              <a:ext cx="26" cy="17"/>
            </a:xfrm>
            <a:custGeom>
              <a:avLst/>
              <a:gdLst>
                <a:gd name="T0" fmla="*/ 3 w 6"/>
                <a:gd name="T1" fmla="*/ 4 h 4"/>
                <a:gd name="T2" fmla="*/ 3 w 6"/>
                <a:gd name="T3" fmla="*/ 4 h 4"/>
                <a:gd name="T4" fmla="*/ 4 w 6"/>
                <a:gd name="T5" fmla="*/ 0 h 4"/>
                <a:gd name="T6" fmla="*/ 3 w 6"/>
                <a:gd name="T7" fmla="*/ 0 h 4"/>
                <a:gd name="T8" fmla="*/ 3 w 6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4">
                  <a:moveTo>
                    <a:pt x="3" y="4"/>
                  </a:moveTo>
                  <a:cubicBezTo>
                    <a:pt x="3" y="4"/>
                    <a:pt x="3" y="4"/>
                    <a:pt x="3" y="4"/>
                  </a:cubicBezTo>
                  <a:cubicBezTo>
                    <a:pt x="5" y="4"/>
                    <a:pt x="6" y="0"/>
                    <a:pt x="4" y="0"/>
                  </a:cubicBezTo>
                  <a:cubicBezTo>
                    <a:pt x="4" y="0"/>
                    <a:pt x="3" y="0"/>
                    <a:pt x="3" y="0"/>
                  </a:cubicBezTo>
                  <a:cubicBezTo>
                    <a:pt x="1" y="0"/>
                    <a:pt x="0" y="4"/>
                    <a:pt x="3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6" name="Freeform 225"/>
            <p:cNvSpPr/>
            <p:nvPr/>
          </p:nvSpPr>
          <p:spPr bwMode="auto">
            <a:xfrm>
              <a:off x="3123" y="2881"/>
              <a:ext cx="22" cy="13"/>
            </a:xfrm>
            <a:custGeom>
              <a:avLst/>
              <a:gdLst>
                <a:gd name="T0" fmla="*/ 2 w 5"/>
                <a:gd name="T1" fmla="*/ 3 h 3"/>
                <a:gd name="T2" fmla="*/ 3 w 5"/>
                <a:gd name="T3" fmla="*/ 0 h 3"/>
                <a:gd name="T4" fmla="*/ 2 w 5"/>
                <a:gd name="T5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3">
                  <a:moveTo>
                    <a:pt x="2" y="3"/>
                  </a:moveTo>
                  <a:cubicBezTo>
                    <a:pt x="4" y="3"/>
                    <a:pt x="5" y="0"/>
                    <a:pt x="3" y="0"/>
                  </a:cubicBezTo>
                  <a:cubicBezTo>
                    <a:pt x="1" y="0"/>
                    <a:pt x="0" y="3"/>
                    <a:pt x="2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7" name="Freeform 226"/>
            <p:cNvSpPr/>
            <p:nvPr/>
          </p:nvSpPr>
          <p:spPr bwMode="auto">
            <a:xfrm>
              <a:off x="3119" y="2915"/>
              <a:ext cx="30" cy="39"/>
            </a:xfrm>
            <a:custGeom>
              <a:avLst/>
              <a:gdLst>
                <a:gd name="T0" fmla="*/ 3 w 7"/>
                <a:gd name="T1" fmla="*/ 6 h 9"/>
                <a:gd name="T2" fmla="*/ 3 w 7"/>
                <a:gd name="T3" fmla="*/ 6 h 9"/>
                <a:gd name="T4" fmla="*/ 6 w 7"/>
                <a:gd name="T5" fmla="*/ 5 h 9"/>
                <a:gd name="T6" fmla="*/ 7 w 7"/>
                <a:gd name="T7" fmla="*/ 2 h 9"/>
                <a:gd name="T8" fmla="*/ 5 w 7"/>
                <a:gd name="T9" fmla="*/ 0 h 9"/>
                <a:gd name="T10" fmla="*/ 3 w 7"/>
                <a:gd name="T11" fmla="*/ 2 h 9"/>
                <a:gd name="T12" fmla="*/ 3 w 7"/>
                <a:gd name="T13" fmla="*/ 2 h 9"/>
                <a:gd name="T14" fmla="*/ 3 w 7"/>
                <a:gd name="T15" fmla="*/ 2 h 9"/>
                <a:gd name="T16" fmla="*/ 2 w 7"/>
                <a:gd name="T17" fmla="*/ 6 h 9"/>
                <a:gd name="T18" fmla="*/ 2 w 7"/>
                <a:gd name="T19" fmla="*/ 6 h 9"/>
                <a:gd name="T20" fmla="*/ 3 w 7"/>
                <a:gd name="T21" fmla="*/ 6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" h="9">
                  <a:moveTo>
                    <a:pt x="3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3" y="9"/>
                    <a:pt x="6" y="7"/>
                    <a:pt x="6" y="5"/>
                  </a:cubicBezTo>
                  <a:cubicBezTo>
                    <a:pt x="6" y="4"/>
                    <a:pt x="6" y="3"/>
                    <a:pt x="7" y="2"/>
                  </a:cubicBezTo>
                  <a:cubicBezTo>
                    <a:pt x="7" y="1"/>
                    <a:pt x="6" y="0"/>
                    <a:pt x="5" y="0"/>
                  </a:cubicBezTo>
                  <a:cubicBezTo>
                    <a:pt x="4" y="0"/>
                    <a:pt x="4" y="1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1" y="2"/>
                    <a:pt x="0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3" y="6"/>
                    <a:pt x="3" y="6"/>
                    <a:pt x="3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8" name="Freeform 227"/>
            <p:cNvSpPr/>
            <p:nvPr/>
          </p:nvSpPr>
          <p:spPr bwMode="auto">
            <a:xfrm>
              <a:off x="3123" y="2829"/>
              <a:ext cx="22" cy="17"/>
            </a:xfrm>
            <a:custGeom>
              <a:avLst/>
              <a:gdLst>
                <a:gd name="T0" fmla="*/ 3 w 5"/>
                <a:gd name="T1" fmla="*/ 0 h 4"/>
                <a:gd name="T2" fmla="*/ 2 w 5"/>
                <a:gd name="T3" fmla="*/ 4 h 4"/>
                <a:gd name="T4" fmla="*/ 3 w 5"/>
                <a:gd name="T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4">
                  <a:moveTo>
                    <a:pt x="3" y="0"/>
                  </a:moveTo>
                  <a:cubicBezTo>
                    <a:pt x="1" y="0"/>
                    <a:pt x="0" y="4"/>
                    <a:pt x="2" y="4"/>
                  </a:cubicBezTo>
                  <a:cubicBezTo>
                    <a:pt x="4" y="4"/>
                    <a:pt x="5" y="0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9" name="Freeform 228"/>
            <p:cNvSpPr/>
            <p:nvPr/>
          </p:nvSpPr>
          <p:spPr bwMode="auto">
            <a:xfrm>
              <a:off x="3114" y="2864"/>
              <a:ext cx="18" cy="30"/>
            </a:xfrm>
            <a:custGeom>
              <a:avLst/>
              <a:gdLst>
                <a:gd name="T0" fmla="*/ 4 w 4"/>
                <a:gd name="T1" fmla="*/ 3 h 7"/>
                <a:gd name="T2" fmla="*/ 4 w 4"/>
                <a:gd name="T3" fmla="*/ 3 h 7"/>
                <a:gd name="T4" fmla="*/ 0 w 4"/>
                <a:gd name="T5" fmla="*/ 4 h 7"/>
                <a:gd name="T6" fmla="*/ 0 w 4"/>
                <a:gd name="T7" fmla="*/ 4 h 7"/>
                <a:gd name="T8" fmla="*/ 4 w 4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7">
                  <a:moveTo>
                    <a:pt x="4" y="3"/>
                  </a:moveTo>
                  <a:cubicBezTo>
                    <a:pt x="4" y="3"/>
                    <a:pt x="4" y="3"/>
                    <a:pt x="4" y="3"/>
                  </a:cubicBezTo>
                  <a:cubicBezTo>
                    <a:pt x="4" y="0"/>
                    <a:pt x="0" y="2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7"/>
                    <a:pt x="4" y="5"/>
                    <a:pt x="4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0" name="Freeform 229"/>
            <p:cNvSpPr/>
            <p:nvPr/>
          </p:nvSpPr>
          <p:spPr bwMode="auto">
            <a:xfrm>
              <a:off x="3223" y="2717"/>
              <a:ext cx="26" cy="17"/>
            </a:xfrm>
            <a:custGeom>
              <a:avLst/>
              <a:gdLst>
                <a:gd name="T0" fmla="*/ 3 w 6"/>
                <a:gd name="T1" fmla="*/ 4 h 4"/>
                <a:gd name="T2" fmla="*/ 4 w 6"/>
                <a:gd name="T3" fmla="*/ 0 h 4"/>
                <a:gd name="T4" fmla="*/ 3 w 6"/>
                <a:gd name="T5" fmla="*/ 0 h 4"/>
                <a:gd name="T6" fmla="*/ 2 w 6"/>
                <a:gd name="T7" fmla="*/ 4 h 4"/>
                <a:gd name="T8" fmla="*/ 3 w 6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4">
                  <a:moveTo>
                    <a:pt x="3" y="4"/>
                  </a:moveTo>
                  <a:cubicBezTo>
                    <a:pt x="5" y="4"/>
                    <a:pt x="6" y="0"/>
                    <a:pt x="4" y="0"/>
                  </a:cubicBezTo>
                  <a:cubicBezTo>
                    <a:pt x="4" y="0"/>
                    <a:pt x="3" y="0"/>
                    <a:pt x="3" y="0"/>
                  </a:cubicBezTo>
                  <a:cubicBezTo>
                    <a:pt x="1" y="0"/>
                    <a:pt x="0" y="4"/>
                    <a:pt x="2" y="4"/>
                  </a:cubicBezTo>
                  <a:cubicBezTo>
                    <a:pt x="3" y="4"/>
                    <a:pt x="3" y="4"/>
                    <a:pt x="3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1" name="Freeform 230"/>
            <p:cNvSpPr/>
            <p:nvPr/>
          </p:nvSpPr>
          <p:spPr bwMode="auto">
            <a:xfrm>
              <a:off x="3210" y="2739"/>
              <a:ext cx="17" cy="26"/>
            </a:xfrm>
            <a:custGeom>
              <a:avLst/>
              <a:gdLst>
                <a:gd name="T0" fmla="*/ 0 w 4"/>
                <a:gd name="T1" fmla="*/ 3 h 6"/>
                <a:gd name="T2" fmla="*/ 0 w 4"/>
                <a:gd name="T3" fmla="*/ 4 h 6"/>
                <a:gd name="T4" fmla="*/ 4 w 4"/>
                <a:gd name="T5" fmla="*/ 3 h 6"/>
                <a:gd name="T6" fmla="*/ 4 w 4"/>
                <a:gd name="T7" fmla="*/ 2 h 6"/>
                <a:gd name="T8" fmla="*/ 0 w 4"/>
                <a:gd name="T9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6">
                  <a:moveTo>
                    <a:pt x="0" y="3"/>
                  </a:moveTo>
                  <a:cubicBezTo>
                    <a:pt x="0" y="3"/>
                    <a:pt x="0" y="3"/>
                    <a:pt x="0" y="4"/>
                  </a:cubicBezTo>
                  <a:cubicBezTo>
                    <a:pt x="0" y="6"/>
                    <a:pt x="4" y="4"/>
                    <a:pt x="4" y="3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0"/>
                    <a:pt x="0" y="1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2" name="Freeform 231"/>
            <p:cNvSpPr/>
            <p:nvPr/>
          </p:nvSpPr>
          <p:spPr bwMode="auto">
            <a:xfrm>
              <a:off x="3206" y="3079"/>
              <a:ext cx="21" cy="13"/>
            </a:xfrm>
            <a:custGeom>
              <a:avLst/>
              <a:gdLst>
                <a:gd name="T0" fmla="*/ 3 w 5"/>
                <a:gd name="T1" fmla="*/ 0 h 3"/>
                <a:gd name="T2" fmla="*/ 2 w 5"/>
                <a:gd name="T3" fmla="*/ 3 h 3"/>
                <a:gd name="T4" fmla="*/ 3 w 5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3">
                  <a:moveTo>
                    <a:pt x="3" y="0"/>
                  </a:moveTo>
                  <a:cubicBezTo>
                    <a:pt x="1" y="0"/>
                    <a:pt x="0" y="3"/>
                    <a:pt x="2" y="3"/>
                  </a:cubicBezTo>
                  <a:cubicBezTo>
                    <a:pt x="4" y="3"/>
                    <a:pt x="5" y="0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3" name="Freeform 232"/>
            <p:cNvSpPr/>
            <p:nvPr/>
          </p:nvSpPr>
          <p:spPr bwMode="auto">
            <a:xfrm>
              <a:off x="3175" y="3062"/>
              <a:ext cx="22" cy="17"/>
            </a:xfrm>
            <a:custGeom>
              <a:avLst/>
              <a:gdLst>
                <a:gd name="T0" fmla="*/ 3 w 5"/>
                <a:gd name="T1" fmla="*/ 0 h 4"/>
                <a:gd name="T2" fmla="*/ 2 w 5"/>
                <a:gd name="T3" fmla="*/ 4 h 4"/>
                <a:gd name="T4" fmla="*/ 3 w 5"/>
                <a:gd name="T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4">
                  <a:moveTo>
                    <a:pt x="3" y="0"/>
                  </a:moveTo>
                  <a:cubicBezTo>
                    <a:pt x="1" y="0"/>
                    <a:pt x="0" y="4"/>
                    <a:pt x="2" y="4"/>
                  </a:cubicBezTo>
                  <a:cubicBezTo>
                    <a:pt x="4" y="4"/>
                    <a:pt x="5" y="0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4" name="Freeform 233"/>
            <p:cNvSpPr/>
            <p:nvPr/>
          </p:nvSpPr>
          <p:spPr bwMode="auto">
            <a:xfrm>
              <a:off x="3193" y="3036"/>
              <a:ext cx="47" cy="43"/>
            </a:xfrm>
            <a:custGeom>
              <a:avLst/>
              <a:gdLst>
                <a:gd name="T0" fmla="*/ 5 w 11"/>
                <a:gd name="T1" fmla="*/ 9 h 10"/>
                <a:gd name="T2" fmla="*/ 6 w 11"/>
                <a:gd name="T3" fmla="*/ 8 h 10"/>
                <a:gd name="T4" fmla="*/ 7 w 11"/>
                <a:gd name="T5" fmla="*/ 7 h 10"/>
                <a:gd name="T6" fmla="*/ 7 w 11"/>
                <a:gd name="T7" fmla="*/ 7 h 10"/>
                <a:gd name="T8" fmla="*/ 10 w 11"/>
                <a:gd name="T9" fmla="*/ 5 h 10"/>
                <a:gd name="T10" fmla="*/ 9 w 11"/>
                <a:gd name="T11" fmla="*/ 4 h 10"/>
                <a:gd name="T12" fmla="*/ 7 w 11"/>
                <a:gd name="T13" fmla="*/ 4 h 10"/>
                <a:gd name="T14" fmla="*/ 6 w 11"/>
                <a:gd name="T15" fmla="*/ 2 h 10"/>
                <a:gd name="T16" fmla="*/ 3 w 11"/>
                <a:gd name="T17" fmla="*/ 1 h 10"/>
                <a:gd name="T18" fmla="*/ 1 w 11"/>
                <a:gd name="T19" fmla="*/ 5 h 10"/>
                <a:gd name="T20" fmla="*/ 4 w 11"/>
                <a:gd name="T21" fmla="*/ 6 h 10"/>
                <a:gd name="T22" fmla="*/ 4 w 11"/>
                <a:gd name="T23" fmla="*/ 6 h 10"/>
                <a:gd name="T24" fmla="*/ 5 w 11"/>
                <a:gd name="T25" fmla="*/ 9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" h="10">
                  <a:moveTo>
                    <a:pt x="5" y="9"/>
                  </a:moveTo>
                  <a:cubicBezTo>
                    <a:pt x="6" y="8"/>
                    <a:pt x="6" y="8"/>
                    <a:pt x="6" y="8"/>
                  </a:cubicBezTo>
                  <a:cubicBezTo>
                    <a:pt x="6" y="8"/>
                    <a:pt x="7" y="7"/>
                    <a:pt x="7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8" y="10"/>
                    <a:pt x="11" y="7"/>
                    <a:pt x="10" y="5"/>
                  </a:cubicBezTo>
                  <a:cubicBezTo>
                    <a:pt x="10" y="5"/>
                    <a:pt x="10" y="4"/>
                    <a:pt x="9" y="4"/>
                  </a:cubicBezTo>
                  <a:cubicBezTo>
                    <a:pt x="9" y="3"/>
                    <a:pt x="8" y="3"/>
                    <a:pt x="7" y="4"/>
                  </a:cubicBezTo>
                  <a:cubicBezTo>
                    <a:pt x="7" y="3"/>
                    <a:pt x="7" y="3"/>
                    <a:pt x="6" y="2"/>
                  </a:cubicBezTo>
                  <a:cubicBezTo>
                    <a:pt x="5" y="2"/>
                    <a:pt x="4" y="2"/>
                    <a:pt x="3" y="1"/>
                  </a:cubicBezTo>
                  <a:cubicBezTo>
                    <a:pt x="2" y="0"/>
                    <a:pt x="0" y="4"/>
                    <a:pt x="1" y="5"/>
                  </a:cubicBezTo>
                  <a:cubicBezTo>
                    <a:pt x="2" y="5"/>
                    <a:pt x="3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2" y="8"/>
                    <a:pt x="4" y="10"/>
                    <a:pt x="5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5" name="Freeform 234"/>
            <p:cNvSpPr/>
            <p:nvPr/>
          </p:nvSpPr>
          <p:spPr bwMode="auto">
            <a:xfrm>
              <a:off x="3140" y="3010"/>
              <a:ext cx="22" cy="18"/>
            </a:xfrm>
            <a:custGeom>
              <a:avLst/>
              <a:gdLst>
                <a:gd name="T0" fmla="*/ 3 w 5"/>
                <a:gd name="T1" fmla="*/ 0 h 4"/>
                <a:gd name="T2" fmla="*/ 2 w 5"/>
                <a:gd name="T3" fmla="*/ 4 h 4"/>
                <a:gd name="T4" fmla="*/ 3 w 5"/>
                <a:gd name="T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4">
                  <a:moveTo>
                    <a:pt x="3" y="0"/>
                  </a:moveTo>
                  <a:cubicBezTo>
                    <a:pt x="1" y="0"/>
                    <a:pt x="0" y="4"/>
                    <a:pt x="2" y="4"/>
                  </a:cubicBezTo>
                  <a:cubicBezTo>
                    <a:pt x="4" y="4"/>
                    <a:pt x="5" y="0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6" name="Freeform 235"/>
            <p:cNvSpPr/>
            <p:nvPr/>
          </p:nvSpPr>
          <p:spPr bwMode="auto">
            <a:xfrm>
              <a:off x="3106" y="2890"/>
              <a:ext cx="21" cy="17"/>
            </a:xfrm>
            <a:custGeom>
              <a:avLst/>
              <a:gdLst>
                <a:gd name="T0" fmla="*/ 2 w 5"/>
                <a:gd name="T1" fmla="*/ 4 h 4"/>
                <a:gd name="T2" fmla="*/ 3 w 5"/>
                <a:gd name="T3" fmla="*/ 0 h 4"/>
                <a:gd name="T4" fmla="*/ 2 w 5"/>
                <a:gd name="T5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4">
                  <a:moveTo>
                    <a:pt x="2" y="4"/>
                  </a:moveTo>
                  <a:cubicBezTo>
                    <a:pt x="4" y="4"/>
                    <a:pt x="5" y="0"/>
                    <a:pt x="3" y="0"/>
                  </a:cubicBezTo>
                  <a:cubicBezTo>
                    <a:pt x="1" y="0"/>
                    <a:pt x="0" y="4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7" name="Freeform 236"/>
            <p:cNvSpPr/>
            <p:nvPr/>
          </p:nvSpPr>
          <p:spPr bwMode="auto">
            <a:xfrm>
              <a:off x="3106" y="2959"/>
              <a:ext cx="26" cy="17"/>
            </a:xfrm>
            <a:custGeom>
              <a:avLst/>
              <a:gdLst>
                <a:gd name="T0" fmla="*/ 3 w 6"/>
                <a:gd name="T1" fmla="*/ 0 h 4"/>
                <a:gd name="T2" fmla="*/ 3 w 6"/>
                <a:gd name="T3" fmla="*/ 4 h 4"/>
                <a:gd name="T4" fmla="*/ 3 w 6"/>
                <a:gd name="T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4">
                  <a:moveTo>
                    <a:pt x="3" y="0"/>
                  </a:moveTo>
                  <a:cubicBezTo>
                    <a:pt x="1" y="0"/>
                    <a:pt x="0" y="4"/>
                    <a:pt x="3" y="4"/>
                  </a:cubicBezTo>
                  <a:cubicBezTo>
                    <a:pt x="4" y="4"/>
                    <a:pt x="6" y="0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8" name="Freeform 237"/>
            <p:cNvSpPr/>
            <p:nvPr/>
          </p:nvSpPr>
          <p:spPr bwMode="auto">
            <a:xfrm>
              <a:off x="3140" y="2937"/>
              <a:ext cx="26" cy="17"/>
            </a:xfrm>
            <a:custGeom>
              <a:avLst/>
              <a:gdLst>
                <a:gd name="T0" fmla="*/ 3 w 6"/>
                <a:gd name="T1" fmla="*/ 4 h 4"/>
                <a:gd name="T2" fmla="*/ 3 w 6"/>
                <a:gd name="T3" fmla="*/ 0 h 4"/>
                <a:gd name="T4" fmla="*/ 3 w 6"/>
                <a:gd name="T5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4">
                  <a:moveTo>
                    <a:pt x="3" y="4"/>
                  </a:moveTo>
                  <a:cubicBezTo>
                    <a:pt x="5" y="4"/>
                    <a:pt x="6" y="0"/>
                    <a:pt x="3" y="0"/>
                  </a:cubicBezTo>
                  <a:cubicBezTo>
                    <a:pt x="2" y="0"/>
                    <a:pt x="0" y="4"/>
                    <a:pt x="3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9" name="Freeform 238"/>
            <p:cNvSpPr/>
            <p:nvPr/>
          </p:nvSpPr>
          <p:spPr bwMode="auto">
            <a:xfrm>
              <a:off x="3284" y="3036"/>
              <a:ext cx="48" cy="35"/>
            </a:xfrm>
            <a:custGeom>
              <a:avLst/>
              <a:gdLst>
                <a:gd name="T0" fmla="*/ 10 w 11"/>
                <a:gd name="T1" fmla="*/ 5 h 8"/>
                <a:gd name="T2" fmla="*/ 10 w 11"/>
                <a:gd name="T3" fmla="*/ 4 h 8"/>
                <a:gd name="T4" fmla="*/ 9 w 11"/>
                <a:gd name="T5" fmla="*/ 2 h 8"/>
                <a:gd name="T6" fmla="*/ 7 w 11"/>
                <a:gd name="T7" fmla="*/ 2 h 8"/>
                <a:gd name="T8" fmla="*/ 6 w 11"/>
                <a:gd name="T9" fmla="*/ 2 h 8"/>
                <a:gd name="T10" fmla="*/ 5 w 11"/>
                <a:gd name="T11" fmla="*/ 3 h 8"/>
                <a:gd name="T12" fmla="*/ 4 w 11"/>
                <a:gd name="T13" fmla="*/ 2 h 8"/>
                <a:gd name="T14" fmla="*/ 4 w 11"/>
                <a:gd name="T15" fmla="*/ 2 h 8"/>
                <a:gd name="T16" fmla="*/ 2 w 11"/>
                <a:gd name="T17" fmla="*/ 5 h 8"/>
                <a:gd name="T18" fmla="*/ 2 w 11"/>
                <a:gd name="T19" fmla="*/ 6 h 8"/>
                <a:gd name="T20" fmla="*/ 4 w 11"/>
                <a:gd name="T21" fmla="*/ 5 h 8"/>
                <a:gd name="T22" fmla="*/ 5 w 11"/>
                <a:gd name="T23" fmla="*/ 6 h 8"/>
                <a:gd name="T24" fmla="*/ 6 w 11"/>
                <a:gd name="T25" fmla="*/ 6 h 8"/>
                <a:gd name="T26" fmla="*/ 7 w 11"/>
                <a:gd name="T27" fmla="*/ 6 h 8"/>
                <a:gd name="T28" fmla="*/ 7 w 11"/>
                <a:gd name="T29" fmla="*/ 6 h 8"/>
                <a:gd name="T30" fmla="*/ 10 w 11"/>
                <a:gd name="T3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1" h="8">
                  <a:moveTo>
                    <a:pt x="10" y="5"/>
                  </a:moveTo>
                  <a:cubicBezTo>
                    <a:pt x="10" y="5"/>
                    <a:pt x="10" y="4"/>
                    <a:pt x="10" y="4"/>
                  </a:cubicBezTo>
                  <a:cubicBezTo>
                    <a:pt x="11" y="3"/>
                    <a:pt x="11" y="2"/>
                    <a:pt x="9" y="2"/>
                  </a:cubicBezTo>
                  <a:cubicBezTo>
                    <a:pt x="9" y="2"/>
                    <a:pt x="8" y="2"/>
                    <a:pt x="7" y="2"/>
                  </a:cubicBezTo>
                  <a:cubicBezTo>
                    <a:pt x="7" y="2"/>
                    <a:pt x="6" y="2"/>
                    <a:pt x="6" y="2"/>
                  </a:cubicBezTo>
                  <a:cubicBezTo>
                    <a:pt x="6" y="2"/>
                    <a:pt x="5" y="2"/>
                    <a:pt x="5" y="3"/>
                  </a:cubicBezTo>
                  <a:cubicBezTo>
                    <a:pt x="5" y="3"/>
                    <a:pt x="5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0"/>
                    <a:pt x="0" y="4"/>
                    <a:pt x="2" y="5"/>
                  </a:cubicBezTo>
                  <a:cubicBezTo>
                    <a:pt x="2" y="5"/>
                    <a:pt x="2" y="5"/>
                    <a:pt x="2" y="6"/>
                  </a:cubicBezTo>
                  <a:cubicBezTo>
                    <a:pt x="3" y="6"/>
                    <a:pt x="4" y="6"/>
                    <a:pt x="4" y="5"/>
                  </a:cubicBezTo>
                  <a:cubicBezTo>
                    <a:pt x="4" y="5"/>
                    <a:pt x="5" y="6"/>
                    <a:pt x="5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7" y="6"/>
                    <a:pt x="7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8"/>
                    <a:pt x="10" y="7"/>
                    <a:pt x="10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0" name="Freeform 239"/>
            <p:cNvSpPr/>
            <p:nvPr/>
          </p:nvSpPr>
          <p:spPr bwMode="auto">
            <a:xfrm>
              <a:off x="3375" y="3045"/>
              <a:ext cx="22" cy="26"/>
            </a:xfrm>
            <a:custGeom>
              <a:avLst/>
              <a:gdLst>
                <a:gd name="T0" fmla="*/ 2 w 5"/>
                <a:gd name="T1" fmla="*/ 2 h 6"/>
                <a:gd name="T2" fmla="*/ 1 w 5"/>
                <a:gd name="T3" fmla="*/ 2 h 6"/>
                <a:gd name="T4" fmla="*/ 3 w 5"/>
                <a:gd name="T5" fmla="*/ 5 h 6"/>
                <a:gd name="T6" fmla="*/ 3 w 5"/>
                <a:gd name="T7" fmla="*/ 4 h 6"/>
                <a:gd name="T8" fmla="*/ 2 w 5"/>
                <a:gd name="T9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6">
                  <a:moveTo>
                    <a:pt x="2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0" y="4"/>
                    <a:pt x="1" y="6"/>
                    <a:pt x="3" y="5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5" y="3"/>
                    <a:pt x="4" y="0"/>
                    <a:pt x="2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1" name="Freeform 240"/>
            <p:cNvSpPr/>
            <p:nvPr/>
          </p:nvSpPr>
          <p:spPr bwMode="auto">
            <a:xfrm>
              <a:off x="3262" y="3010"/>
              <a:ext cx="17" cy="35"/>
            </a:xfrm>
            <a:custGeom>
              <a:avLst/>
              <a:gdLst>
                <a:gd name="T0" fmla="*/ 1 w 4"/>
                <a:gd name="T1" fmla="*/ 3 h 8"/>
                <a:gd name="T2" fmla="*/ 1 w 4"/>
                <a:gd name="T3" fmla="*/ 4 h 8"/>
                <a:gd name="T4" fmla="*/ 0 w 4"/>
                <a:gd name="T5" fmla="*/ 5 h 8"/>
                <a:gd name="T6" fmla="*/ 0 w 4"/>
                <a:gd name="T7" fmla="*/ 5 h 8"/>
                <a:gd name="T8" fmla="*/ 0 w 4"/>
                <a:gd name="T9" fmla="*/ 6 h 8"/>
                <a:gd name="T10" fmla="*/ 4 w 4"/>
                <a:gd name="T11" fmla="*/ 5 h 8"/>
                <a:gd name="T12" fmla="*/ 4 w 4"/>
                <a:gd name="T13" fmla="*/ 4 h 8"/>
                <a:gd name="T14" fmla="*/ 4 w 4"/>
                <a:gd name="T15" fmla="*/ 4 h 8"/>
                <a:gd name="T16" fmla="*/ 4 w 4"/>
                <a:gd name="T17" fmla="*/ 3 h 8"/>
                <a:gd name="T18" fmla="*/ 4 w 4"/>
                <a:gd name="T19" fmla="*/ 2 h 8"/>
                <a:gd name="T20" fmla="*/ 1 w 4"/>
                <a:gd name="T21" fmla="*/ 3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" h="8">
                  <a:moveTo>
                    <a:pt x="1" y="3"/>
                  </a:moveTo>
                  <a:cubicBezTo>
                    <a:pt x="1" y="3"/>
                    <a:pt x="1" y="3"/>
                    <a:pt x="1" y="4"/>
                  </a:cubicBezTo>
                  <a:cubicBezTo>
                    <a:pt x="1" y="4"/>
                    <a:pt x="0" y="4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6"/>
                  </a:cubicBezTo>
                  <a:cubicBezTo>
                    <a:pt x="0" y="8"/>
                    <a:pt x="4" y="6"/>
                    <a:pt x="4" y="5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0"/>
                    <a:pt x="1" y="1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3" name="Freeform 241"/>
            <p:cNvSpPr/>
            <p:nvPr/>
          </p:nvSpPr>
          <p:spPr bwMode="auto">
            <a:xfrm>
              <a:off x="3214" y="3006"/>
              <a:ext cx="48" cy="35"/>
            </a:xfrm>
            <a:custGeom>
              <a:avLst/>
              <a:gdLst>
                <a:gd name="T0" fmla="*/ 10 w 11"/>
                <a:gd name="T1" fmla="*/ 7 h 8"/>
                <a:gd name="T2" fmla="*/ 10 w 11"/>
                <a:gd name="T3" fmla="*/ 5 h 8"/>
                <a:gd name="T4" fmla="*/ 8 w 11"/>
                <a:gd name="T5" fmla="*/ 4 h 8"/>
                <a:gd name="T6" fmla="*/ 8 w 11"/>
                <a:gd name="T7" fmla="*/ 2 h 8"/>
                <a:gd name="T8" fmla="*/ 6 w 11"/>
                <a:gd name="T9" fmla="*/ 0 h 8"/>
                <a:gd name="T10" fmla="*/ 5 w 11"/>
                <a:gd name="T11" fmla="*/ 4 h 8"/>
                <a:gd name="T12" fmla="*/ 5 w 11"/>
                <a:gd name="T13" fmla="*/ 4 h 8"/>
                <a:gd name="T14" fmla="*/ 3 w 11"/>
                <a:gd name="T15" fmla="*/ 4 h 8"/>
                <a:gd name="T16" fmla="*/ 3 w 11"/>
                <a:gd name="T17" fmla="*/ 7 h 8"/>
                <a:gd name="T18" fmla="*/ 3 w 11"/>
                <a:gd name="T19" fmla="*/ 7 h 8"/>
                <a:gd name="T20" fmla="*/ 5 w 11"/>
                <a:gd name="T21" fmla="*/ 7 h 8"/>
                <a:gd name="T22" fmla="*/ 6 w 11"/>
                <a:gd name="T23" fmla="*/ 7 h 8"/>
                <a:gd name="T24" fmla="*/ 6 w 11"/>
                <a:gd name="T25" fmla="*/ 7 h 8"/>
                <a:gd name="T26" fmla="*/ 7 w 11"/>
                <a:gd name="T27" fmla="*/ 8 h 8"/>
                <a:gd name="T28" fmla="*/ 8 w 11"/>
                <a:gd name="T29" fmla="*/ 8 h 8"/>
                <a:gd name="T30" fmla="*/ 10 w 11"/>
                <a:gd name="T31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1" h="8">
                  <a:moveTo>
                    <a:pt x="10" y="7"/>
                  </a:moveTo>
                  <a:cubicBezTo>
                    <a:pt x="11" y="6"/>
                    <a:pt x="11" y="5"/>
                    <a:pt x="10" y="5"/>
                  </a:cubicBezTo>
                  <a:cubicBezTo>
                    <a:pt x="9" y="5"/>
                    <a:pt x="9" y="4"/>
                    <a:pt x="8" y="4"/>
                  </a:cubicBezTo>
                  <a:cubicBezTo>
                    <a:pt x="8" y="3"/>
                    <a:pt x="9" y="2"/>
                    <a:pt x="8" y="2"/>
                  </a:cubicBezTo>
                  <a:cubicBezTo>
                    <a:pt x="8" y="1"/>
                    <a:pt x="7" y="0"/>
                    <a:pt x="6" y="0"/>
                  </a:cubicBezTo>
                  <a:cubicBezTo>
                    <a:pt x="5" y="0"/>
                    <a:pt x="4" y="3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4" y="4"/>
                    <a:pt x="4" y="4"/>
                    <a:pt x="3" y="4"/>
                  </a:cubicBezTo>
                  <a:cubicBezTo>
                    <a:pt x="1" y="4"/>
                    <a:pt x="0" y="7"/>
                    <a:pt x="3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8"/>
                    <a:pt x="4" y="8"/>
                    <a:pt x="5" y="7"/>
                  </a:cubicBezTo>
                  <a:cubicBezTo>
                    <a:pt x="5" y="7"/>
                    <a:pt x="6" y="8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8"/>
                    <a:pt x="7" y="8"/>
                    <a:pt x="7" y="8"/>
                  </a:cubicBezTo>
                  <a:cubicBezTo>
                    <a:pt x="7" y="8"/>
                    <a:pt x="8" y="8"/>
                    <a:pt x="8" y="8"/>
                  </a:cubicBezTo>
                  <a:cubicBezTo>
                    <a:pt x="9" y="8"/>
                    <a:pt x="10" y="8"/>
                    <a:pt x="1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0" name="Freeform 242"/>
            <p:cNvSpPr/>
            <p:nvPr/>
          </p:nvSpPr>
          <p:spPr bwMode="auto">
            <a:xfrm>
              <a:off x="3232" y="2980"/>
              <a:ext cx="13" cy="30"/>
            </a:xfrm>
            <a:custGeom>
              <a:avLst/>
              <a:gdLst>
                <a:gd name="T0" fmla="*/ 3 w 3"/>
                <a:gd name="T1" fmla="*/ 3 h 7"/>
                <a:gd name="T2" fmla="*/ 3 w 3"/>
                <a:gd name="T3" fmla="*/ 3 h 7"/>
                <a:gd name="T4" fmla="*/ 0 w 3"/>
                <a:gd name="T5" fmla="*/ 4 h 7"/>
                <a:gd name="T6" fmla="*/ 0 w 3"/>
                <a:gd name="T7" fmla="*/ 4 h 7"/>
                <a:gd name="T8" fmla="*/ 3 w 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7">
                  <a:moveTo>
                    <a:pt x="3" y="3"/>
                  </a:moveTo>
                  <a:cubicBezTo>
                    <a:pt x="3" y="3"/>
                    <a:pt x="3" y="3"/>
                    <a:pt x="3" y="3"/>
                  </a:cubicBezTo>
                  <a:cubicBezTo>
                    <a:pt x="3" y="0"/>
                    <a:pt x="0" y="2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7"/>
                    <a:pt x="3" y="5"/>
                    <a:pt x="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1" name="Freeform 243"/>
            <p:cNvSpPr/>
            <p:nvPr/>
          </p:nvSpPr>
          <p:spPr bwMode="auto">
            <a:xfrm>
              <a:off x="3175" y="2984"/>
              <a:ext cx="48" cy="35"/>
            </a:xfrm>
            <a:custGeom>
              <a:avLst/>
              <a:gdLst>
                <a:gd name="T0" fmla="*/ 6 w 11"/>
                <a:gd name="T1" fmla="*/ 6 h 8"/>
                <a:gd name="T2" fmla="*/ 7 w 11"/>
                <a:gd name="T3" fmla="*/ 6 h 8"/>
                <a:gd name="T4" fmla="*/ 9 w 11"/>
                <a:gd name="T5" fmla="*/ 3 h 8"/>
                <a:gd name="T6" fmla="*/ 7 w 11"/>
                <a:gd name="T7" fmla="*/ 2 h 8"/>
                <a:gd name="T8" fmla="*/ 6 w 11"/>
                <a:gd name="T9" fmla="*/ 3 h 8"/>
                <a:gd name="T10" fmla="*/ 6 w 11"/>
                <a:gd name="T11" fmla="*/ 2 h 8"/>
                <a:gd name="T12" fmla="*/ 6 w 11"/>
                <a:gd name="T13" fmla="*/ 2 h 8"/>
                <a:gd name="T14" fmla="*/ 5 w 11"/>
                <a:gd name="T15" fmla="*/ 1 h 8"/>
                <a:gd name="T16" fmla="*/ 3 w 11"/>
                <a:gd name="T17" fmla="*/ 0 h 8"/>
                <a:gd name="T18" fmla="*/ 1 w 11"/>
                <a:gd name="T19" fmla="*/ 1 h 8"/>
                <a:gd name="T20" fmla="*/ 2 w 11"/>
                <a:gd name="T21" fmla="*/ 4 h 8"/>
                <a:gd name="T22" fmla="*/ 3 w 11"/>
                <a:gd name="T23" fmla="*/ 5 h 8"/>
                <a:gd name="T24" fmla="*/ 3 w 11"/>
                <a:gd name="T25" fmla="*/ 5 h 8"/>
                <a:gd name="T26" fmla="*/ 4 w 11"/>
                <a:gd name="T27" fmla="*/ 5 h 8"/>
                <a:gd name="T28" fmla="*/ 4 w 11"/>
                <a:gd name="T29" fmla="*/ 5 h 8"/>
                <a:gd name="T30" fmla="*/ 5 w 11"/>
                <a:gd name="T31" fmla="*/ 5 h 8"/>
                <a:gd name="T32" fmla="*/ 5 w 11"/>
                <a:gd name="T33" fmla="*/ 4 h 8"/>
                <a:gd name="T34" fmla="*/ 6 w 11"/>
                <a:gd name="T35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" h="8">
                  <a:moveTo>
                    <a:pt x="6" y="6"/>
                  </a:moveTo>
                  <a:cubicBezTo>
                    <a:pt x="6" y="6"/>
                    <a:pt x="7" y="6"/>
                    <a:pt x="7" y="6"/>
                  </a:cubicBezTo>
                  <a:cubicBezTo>
                    <a:pt x="9" y="8"/>
                    <a:pt x="11" y="4"/>
                    <a:pt x="9" y="3"/>
                  </a:cubicBezTo>
                  <a:cubicBezTo>
                    <a:pt x="8" y="3"/>
                    <a:pt x="8" y="3"/>
                    <a:pt x="7" y="2"/>
                  </a:cubicBezTo>
                  <a:cubicBezTo>
                    <a:pt x="7" y="2"/>
                    <a:pt x="6" y="3"/>
                    <a:pt x="6" y="3"/>
                  </a:cubicBezTo>
                  <a:cubicBezTo>
                    <a:pt x="6" y="3"/>
                    <a:pt x="6" y="2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2"/>
                    <a:pt x="6" y="1"/>
                    <a:pt x="5" y="1"/>
                  </a:cubicBezTo>
                  <a:cubicBezTo>
                    <a:pt x="5" y="0"/>
                    <a:pt x="4" y="0"/>
                    <a:pt x="3" y="0"/>
                  </a:cubicBezTo>
                  <a:cubicBezTo>
                    <a:pt x="3" y="0"/>
                    <a:pt x="2" y="0"/>
                    <a:pt x="1" y="1"/>
                  </a:cubicBezTo>
                  <a:cubicBezTo>
                    <a:pt x="0" y="2"/>
                    <a:pt x="1" y="5"/>
                    <a:pt x="2" y="4"/>
                  </a:cubicBezTo>
                  <a:cubicBezTo>
                    <a:pt x="2" y="4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5"/>
                    <a:pt x="5" y="4"/>
                    <a:pt x="5" y="4"/>
                  </a:cubicBezTo>
                  <a:cubicBezTo>
                    <a:pt x="5" y="5"/>
                    <a:pt x="5" y="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2" name="Freeform 244"/>
            <p:cNvSpPr/>
            <p:nvPr/>
          </p:nvSpPr>
          <p:spPr bwMode="auto">
            <a:xfrm>
              <a:off x="3297" y="3023"/>
              <a:ext cx="22" cy="18"/>
            </a:xfrm>
            <a:custGeom>
              <a:avLst/>
              <a:gdLst>
                <a:gd name="T0" fmla="*/ 2 w 5"/>
                <a:gd name="T1" fmla="*/ 4 h 4"/>
                <a:gd name="T2" fmla="*/ 3 w 5"/>
                <a:gd name="T3" fmla="*/ 0 h 4"/>
                <a:gd name="T4" fmla="*/ 2 w 5"/>
                <a:gd name="T5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4">
                  <a:moveTo>
                    <a:pt x="2" y="4"/>
                  </a:moveTo>
                  <a:cubicBezTo>
                    <a:pt x="4" y="4"/>
                    <a:pt x="5" y="0"/>
                    <a:pt x="3" y="0"/>
                  </a:cubicBezTo>
                  <a:cubicBezTo>
                    <a:pt x="1" y="0"/>
                    <a:pt x="0" y="4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3" name="Freeform 245"/>
            <p:cNvSpPr/>
            <p:nvPr/>
          </p:nvSpPr>
          <p:spPr bwMode="auto">
            <a:xfrm>
              <a:off x="3418" y="3019"/>
              <a:ext cx="27" cy="30"/>
            </a:xfrm>
            <a:custGeom>
              <a:avLst/>
              <a:gdLst>
                <a:gd name="T0" fmla="*/ 4 w 6"/>
                <a:gd name="T1" fmla="*/ 0 h 7"/>
                <a:gd name="T2" fmla="*/ 3 w 6"/>
                <a:gd name="T3" fmla="*/ 0 h 7"/>
                <a:gd name="T4" fmla="*/ 3 w 6"/>
                <a:gd name="T5" fmla="*/ 3 h 7"/>
                <a:gd name="T6" fmla="*/ 3 w 6"/>
                <a:gd name="T7" fmla="*/ 3 h 7"/>
                <a:gd name="T8" fmla="*/ 3 w 6"/>
                <a:gd name="T9" fmla="*/ 7 h 7"/>
                <a:gd name="T10" fmla="*/ 4 w 6"/>
                <a:gd name="T11" fmla="*/ 3 h 7"/>
                <a:gd name="T12" fmla="*/ 4 w 6"/>
                <a:gd name="T13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7">
                  <a:moveTo>
                    <a:pt x="4" y="0"/>
                  </a:moveTo>
                  <a:cubicBezTo>
                    <a:pt x="4" y="0"/>
                    <a:pt x="4" y="0"/>
                    <a:pt x="3" y="0"/>
                  </a:cubicBezTo>
                  <a:cubicBezTo>
                    <a:pt x="2" y="0"/>
                    <a:pt x="0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2" y="4"/>
                    <a:pt x="1" y="7"/>
                    <a:pt x="3" y="7"/>
                  </a:cubicBezTo>
                  <a:cubicBezTo>
                    <a:pt x="5" y="7"/>
                    <a:pt x="6" y="3"/>
                    <a:pt x="4" y="3"/>
                  </a:cubicBezTo>
                  <a:cubicBezTo>
                    <a:pt x="5" y="2"/>
                    <a:pt x="6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4" name="Freeform 246"/>
            <p:cNvSpPr/>
            <p:nvPr/>
          </p:nvSpPr>
          <p:spPr bwMode="auto">
            <a:xfrm>
              <a:off x="3436" y="2976"/>
              <a:ext cx="39" cy="34"/>
            </a:xfrm>
            <a:custGeom>
              <a:avLst/>
              <a:gdLst>
                <a:gd name="T0" fmla="*/ 5 w 9"/>
                <a:gd name="T1" fmla="*/ 6 h 8"/>
                <a:gd name="T2" fmla="*/ 6 w 9"/>
                <a:gd name="T3" fmla="*/ 2 h 8"/>
                <a:gd name="T4" fmla="*/ 4 w 9"/>
                <a:gd name="T5" fmla="*/ 5 h 8"/>
                <a:gd name="T6" fmla="*/ 3 w 9"/>
                <a:gd name="T7" fmla="*/ 4 h 8"/>
                <a:gd name="T8" fmla="*/ 3 w 9"/>
                <a:gd name="T9" fmla="*/ 5 h 8"/>
                <a:gd name="T10" fmla="*/ 3 w 9"/>
                <a:gd name="T11" fmla="*/ 4 h 8"/>
                <a:gd name="T12" fmla="*/ 4 w 9"/>
                <a:gd name="T13" fmla="*/ 0 h 8"/>
                <a:gd name="T14" fmla="*/ 0 w 9"/>
                <a:gd name="T15" fmla="*/ 4 h 8"/>
                <a:gd name="T16" fmla="*/ 2 w 9"/>
                <a:gd name="T17" fmla="*/ 5 h 8"/>
                <a:gd name="T18" fmla="*/ 3 w 9"/>
                <a:gd name="T19" fmla="*/ 8 h 8"/>
                <a:gd name="T20" fmla="*/ 5 w 9"/>
                <a:gd name="T21" fmla="*/ 5 h 8"/>
                <a:gd name="T22" fmla="*/ 5 w 9"/>
                <a:gd name="T23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" h="8">
                  <a:moveTo>
                    <a:pt x="5" y="6"/>
                  </a:moveTo>
                  <a:cubicBezTo>
                    <a:pt x="7" y="6"/>
                    <a:pt x="9" y="2"/>
                    <a:pt x="6" y="2"/>
                  </a:cubicBezTo>
                  <a:cubicBezTo>
                    <a:pt x="5" y="2"/>
                    <a:pt x="4" y="4"/>
                    <a:pt x="4" y="5"/>
                  </a:cubicBezTo>
                  <a:cubicBezTo>
                    <a:pt x="4" y="5"/>
                    <a:pt x="4" y="4"/>
                    <a:pt x="3" y="4"/>
                  </a:cubicBezTo>
                  <a:cubicBezTo>
                    <a:pt x="3" y="4"/>
                    <a:pt x="3" y="5"/>
                    <a:pt x="3" y="5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5" y="3"/>
                    <a:pt x="6" y="0"/>
                    <a:pt x="4" y="0"/>
                  </a:cubicBezTo>
                  <a:cubicBezTo>
                    <a:pt x="2" y="0"/>
                    <a:pt x="1" y="2"/>
                    <a:pt x="0" y="4"/>
                  </a:cubicBezTo>
                  <a:cubicBezTo>
                    <a:pt x="0" y="5"/>
                    <a:pt x="1" y="5"/>
                    <a:pt x="2" y="5"/>
                  </a:cubicBezTo>
                  <a:cubicBezTo>
                    <a:pt x="1" y="6"/>
                    <a:pt x="1" y="8"/>
                    <a:pt x="3" y="8"/>
                  </a:cubicBezTo>
                  <a:cubicBezTo>
                    <a:pt x="4" y="8"/>
                    <a:pt x="5" y="6"/>
                    <a:pt x="5" y="5"/>
                  </a:cubicBezTo>
                  <a:cubicBezTo>
                    <a:pt x="5" y="6"/>
                    <a:pt x="5" y="6"/>
                    <a:pt x="5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5" name="Freeform 247"/>
            <p:cNvSpPr/>
            <p:nvPr/>
          </p:nvSpPr>
          <p:spPr bwMode="auto">
            <a:xfrm>
              <a:off x="3475" y="2950"/>
              <a:ext cx="48" cy="30"/>
            </a:xfrm>
            <a:custGeom>
              <a:avLst/>
              <a:gdLst>
                <a:gd name="T0" fmla="*/ 3 w 11"/>
                <a:gd name="T1" fmla="*/ 7 h 7"/>
                <a:gd name="T2" fmla="*/ 5 w 11"/>
                <a:gd name="T3" fmla="*/ 5 h 7"/>
                <a:gd name="T4" fmla="*/ 5 w 11"/>
                <a:gd name="T5" fmla="*/ 5 h 7"/>
                <a:gd name="T6" fmla="*/ 7 w 11"/>
                <a:gd name="T7" fmla="*/ 5 h 7"/>
                <a:gd name="T8" fmla="*/ 9 w 11"/>
                <a:gd name="T9" fmla="*/ 2 h 7"/>
                <a:gd name="T10" fmla="*/ 8 w 11"/>
                <a:gd name="T11" fmla="*/ 2 h 7"/>
                <a:gd name="T12" fmla="*/ 7 w 11"/>
                <a:gd name="T13" fmla="*/ 0 h 7"/>
                <a:gd name="T14" fmla="*/ 4 w 11"/>
                <a:gd name="T15" fmla="*/ 3 h 7"/>
                <a:gd name="T16" fmla="*/ 4 w 11"/>
                <a:gd name="T17" fmla="*/ 3 h 7"/>
                <a:gd name="T18" fmla="*/ 3 w 11"/>
                <a:gd name="T19" fmla="*/ 3 h 7"/>
                <a:gd name="T20" fmla="*/ 3 w 11"/>
                <a:gd name="T21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" h="7">
                  <a:moveTo>
                    <a:pt x="3" y="7"/>
                  </a:moveTo>
                  <a:cubicBezTo>
                    <a:pt x="4" y="7"/>
                    <a:pt x="5" y="6"/>
                    <a:pt x="5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6" y="5"/>
                    <a:pt x="6" y="5"/>
                    <a:pt x="7" y="5"/>
                  </a:cubicBezTo>
                  <a:cubicBezTo>
                    <a:pt x="9" y="6"/>
                    <a:pt x="11" y="2"/>
                    <a:pt x="9" y="2"/>
                  </a:cubicBezTo>
                  <a:cubicBezTo>
                    <a:pt x="9" y="2"/>
                    <a:pt x="8" y="2"/>
                    <a:pt x="8" y="2"/>
                  </a:cubicBezTo>
                  <a:cubicBezTo>
                    <a:pt x="8" y="1"/>
                    <a:pt x="8" y="0"/>
                    <a:pt x="7" y="0"/>
                  </a:cubicBezTo>
                  <a:cubicBezTo>
                    <a:pt x="5" y="0"/>
                    <a:pt x="4" y="1"/>
                    <a:pt x="4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3"/>
                    <a:pt x="4" y="3"/>
                    <a:pt x="3" y="3"/>
                  </a:cubicBezTo>
                  <a:cubicBezTo>
                    <a:pt x="2" y="3"/>
                    <a:pt x="0" y="7"/>
                    <a:pt x="3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6" name="Freeform 248"/>
            <p:cNvSpPr/>
            <p:nvPr/>
          </p:nvSpPr>
          <p:spPr bwMode="auto">
            <a:xfrm>
              <a:off x="3180" y="2963"/>
              <a:ext cx="13" cy="26"/>
            </a:xfrm>
            <a:custGeom>
              <a:avLst/>
              <a:gdLst>
                <a:gd name="T0" fmla="*/ 0 w 3"/>
                <a:gd name="T1" fmla="*/ 3 h 6"/>
                <a:gd name="T2" fmla="*/ 0 w 3"/>
                <a:gd name="T3" fmla="*/ 4 h 6"/>
                <a:gd name="T4" fmla="*/ 3 w 3"/>
                <a:gd name="T5" fmla="*/ 3 h 6"/>
                <a:gd name="T6" fmla="*/ 3 w 3"/>
                <a:gd name="T7" fmla="*/ 2 h 6"/>
                <a:gd name="T8" fmla="*/ 0 w 3"/>
                <a:gd name="T9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6">
                  <a:moveTo>
                    <a:pt x="0" y="3"/>
                  </a:moveTo>
                  <a:cubicBezTo>
                    <a:pt x="0" y="3"/>
                    <a:pt x="0" y="3"/>
                    <a:pt x="0" y="4"/>
                  </a:cubicBezTo>
                  <a:cubicBezTo>
                    <a:pt x="0" y="6"/>
                    <a:pt x="3" y="4"/>
                    <a:pt x="3" y="3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0"/>
                    <a:pt x="0" y="1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7" name="Freeform 249"/>
            <p:cNvSpPr>
              <a:spLocks noEditPoints="1"/>
            </p:cNvSpPr>
            <p:nvPr/>
          </p:nvSpPr>
          <p:spPr bwMode="auto">
            <a:xfrm>
              <a:off x="3153" y="2972"/>
              <a:ext cx="22" cy="34"/>
            </a:xfrm>
            <a:custGeom>
              <a:avLst/>
              <a:gdLst>
                <a:gd name="T0" fmla="*/ 3 w 5"/>
                <a:gd name="T1" fmla="*/ 4 h 8"/>
                <a:gd name="T2" fmla="*/ 3 w 5"/>
                <a:gd name="T3" fmla="*/ 2 h 8"/>
                <a:gd name="T4" fmla="*/ 0 w 5"/>
                <a:gd name="T5" fmla="*/ 4 h 8"/>
                <a:gd name="T6" fmla="*/ 1 w 5"/>
                <a:gd name="T7" fmla="*/ 5 h 8"/>
                <a:gd name="T8" fmla="*/ 2 w 5"/>
                <a:gd name="T9" fmla="*/ 8 h 8"/>
                <a:gd name="T10" fmla="*/ 2 w 5"/>
                <a:gd name="T11" fmla="*/ 8 h 8"/>
                <a:gd name="T12" fmla="*/ 3 w 5"/>
                <a:gd name="T13" fmla="*/ 4 h 8"/>
                <a:gd name="T14" fmla="*/ 3 w 5"/>
                <a:gd name="T15" fmla="*/ 2 h 8"/>
                <a:gd name="T16" fmla="*/ 3 w 5"/>
                <a:gd name="T17" fmla="*/ 2 h 8"/>
                <a:gd name="T18" fmla="*/ 2 w 5"/>
                <a:gd name="T19" fmla="*/ 2 h 8"/>
                <a:gd name="T20" fmla="*/ 3 w 5"/>
                <a:gd name="T21" fmla="*/ 2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" h="8">
                  <a:moveTo>
                    <a:pt x="3" y="4"/>
                  </a:moveTo>
                  <a:cubicBezTo>
                    <a:pt x="4" y="3"/>
                    <a:pt x="4" y="2"/>
                    <a:pt x="3" y="2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4"/>
                    <a:pt x="0" y="5"/>
                    <a:pt x="1" y="5"/>
                  </a:cubicBezTo>
                  <a:cubicBezTo>
                    <a:pt x="0" y="6"/>
                    <a:pt x="0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4" y="8"/>
                    <a:pt x="5" y="5"/>
                    <a:pt x="3" y="4"/>
                  </a:cubicBezTo>
                  <a:close/>
                  <a:moveTo>
                    <a:pt x="3" y="2"/>
                  </a:move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2"/>
                    <a:pt x="2" y="2"/>
                  </a:cubicBezTo>
                  <a:cubicBezTo>
                    <a:pt x="2" y="2"/>
                    <a:pt x="3" y="2"/>
                    <a:pt x="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8" name="Freeform 250"/>
            <p:cNvSpPr/>
            <p:nvPr/>
          </p:nvSpPr>
          <p:spPr bwMode="auto">
            <a:xfrm>
              <a:off x="3384" y="3032"/>
              <a:ext cx="21" cy="17"/>
            </a:xfrm>
            <a:custGeom>
              <a:avLst/>
              <a:gdLst>
                <a:gd name="T0" fmla="*/ 3 w 5"/>
                <a:gd name="T1" fmla="*/ 3 h 4"/>
                <a:gd name="T2" fmla="*/ 3 w 5"/>
                <a:gd name="T3" fmla="*/ 0 h 4"/>
                <a:gd name="T4" fmla="*/ 0 w 5"/>
                <a:gd name="T5" fmla="*/ 3 h 4"/>
                <a:gd name="T6" fmla="*/ 2 w 5"/>
                <a:gd name="T7" fmla="*/ 4 h 4"/>
                <a:gd name="T8" fmla="*/ 3 w 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4">
                  <a:moveTo>
                    <a:pt x="3" y="3"/>
                  </a:moveTo>
                  <a:cubicBezTo>
                    <a:pt x="4" y="2"/>
                    <a:pt x="5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4"/>
                    <a:pt x="2" y="4"/>
                  </a:cubicBezTo>
                  <a:cubicBezTo>
                    <a:pt x="3" y="4"/>
                    <a:pt x="3" y="3"/>
                    <a:pt x="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9" name="Freeform 251"/>
            <p:cNvSpPr>
              <a:spLocks noEditPoints="1"/>
            </p:cNvSpPr>
            <p:nvPr/>
          </p:nvSpPr>
          <p:spPr bwMode="auto">
            <a:xfrm>
              <a:off x="3401" y="3015"/>
              <a:ext cx="26" cy="47"/>
            </a:xfrm>
            <a:custGeom>
              <a:avLst/>
              <a:gdLst>
                <a:gd name="T0" fmla="*/ 5 w 6"/>
                <a:gd name="T1" fmla="*/ 2 h 11"/>
                <a:gd name="T2" fmla="*/ 4 w 6"/>
                <a:gd name="T3" fmla="*/ 0 h 11"/>
                <a:gd name="T4" fmla="*/ 2 w 6"/>
                <a:gd name="T5" fmla="*/ 3 h 11"/>
                <a:gd name="T6" fmla="*/ 3 w 6"/>
                <a:gd name="T7" fmla="*/ 4 h 11"/>
                <a:gd name="T8" fmla="*/ 2 w 6"/>
                <a:gd name="T9" fmla="*/ 5 h 11"/>
                <a:gd name="T10" fmla="*/ 2 w 6"/>
                <a:gd name="T11" fmla="*/ 8 h 11"/>
                <a:gd name="T12" fmla="*/ 2 w 6"/>
                <a:gd name="T13" fmla="*/ 11 h 11"/>
                <a:gd name="T14" fmla="*/ 4 w 6"/>
                <a:gd name="T15" fmla="*/ 8 h 11"/>
                <a:gd name="T16" fmla="*/ 5 w 6"/>
                <a:gd name="T17" fmla="*/ 5 h 11"/>
                <a:gd name="T18" fmla="*/ 4 w 6"/>
                <a:gd name="T19" fmla="*/ 4 h 11"/>
                <a:gd name="T20" fmla="*/ 5 w 6"/>
                <a:gd name="T21" fmla="*/ 2 h 11"/>
                <a:gd name="T22" fmla="*/ 3 w 6"/>
                <a:gd name="T23" fmla="*/ 3 h 11"/>
                <a:gd name="T24" fmla="*/ 3 w 6"/>
                <a:gd name="T25" fmla="*/ 3 h 11"/>
                <a:gd name="T26" fmla="*/ 3 w 6"/>
                <a:gd name="T27" fmla="*/ 4 h 11"/>
                <a:gd name="T28" fmla="*/ 3 w 6"/>
                <a:gd name="T29" fmla="*/ 3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" h="11">
                  <a:moveTo>
                    <a:pt x="5" y="2"/>
                  </a:moveTo>
                  <a:cubicBezTo>
                    <a:pt x="5" y="0"/>
                    <a:pt x="5" y="0"/>
                    <a:pt x="4" y="0"/>
                  </a:cubicBezTo>
                  <a:cubicBezTo>
                    <a:pt x="2" y="0"/>
                    <a:pt x="1" y="3"/>
                    <a:pt x="2" y="3"/>
                  </a:cubicBezTo>
                  <a:cubicBezTo>
                    <a:pt x="2" y="4"/>
                    <a:pt x="3" y="4"/>
                    <a:pt x="3" y="4"/>
                  </a:cubicBezTo>
                  <a:cubicBezTo>
                    <a:pt x="3" y="4"/>
                    <a:pt x="2" y="4"/>
                    <a:pt x="2" y="5"/>
                  </a:cubicBezTo>
                  <a:cubicBezTo>
                    <a:pt x="1" y="6"/>
                    <a:pt x="0" y="8"/>
                    <a:pt x="2" y="8"/>
                  </a:cubicBezTo>
                  <a:cubicBezTo>
                    <a:pt x="1" y="9"/>
                    <a:pt x="1" y="11"/>
                    <a:pt x="2" y="11"/>
                  </a:cubicBezTo>
                  <a:cubicBezTo>
                    <a:pt x="4" y="11"/>
                    <a:pt x="5" y="9"/>
                    <a:pt x="4" y="8"/>
                  </a:cubicBezTo>
                  <a:cubicBezTo>
                    <a:pt x="5" y="7"/>
                    <a:pt x="6" y="6"/>
                    <a:pt x="5" y="5"/>
                  </a:cubicBezTo>
                  <a:cubicBezTo>
                    <a:pt x="5" y="4"/>
                    <a:pt x="5" y="4"/>
                    <a:pt x="4" y="4"/>
                  </a:cubicBezTo>
                  <a:cubicBezTo>
                    <a:pt x="5" y="3"/>
                    <a:pt x="5" y="2"/>
                    <a:pt x="5" y="2"/>
                  </a:cubicBezTo>
                  <a:close/>
                  <a:moveTo>
                    <a:pt x="3" y="3"/>
                  </a:move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3"/>
                    <a:pt x="3" y="4"/>
                  </a:cubicBezTo>
                  <a:cubicBezTo>
                    <a:pt x="3" y="3"/>
                    <a:pt x="3" y="3"/>
                    <a:pt x="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8660116" y="1025595"/>
            <a:ext cx="3200930" cy="986350"/>
            <a:chOff x="9798519" y="1230028"/>
            <a:chExt cx="2290917" cy="705934"/>
          </a:xfrm>
        </p:grpSpPr>
        <p:sp>
          <p:nvSpPr>
            <p:cNvPr id="210" name="任意多边形 209"/>
            <p:cNvSpPr/>
            <p:nvPr/>
          </p:nvSpPr>
          <p:spPr>
            <a:xfrm flipH="1">
              <a:off x="9798519" y="1230028"/>
              <a:ext cx="1574048" cy="686646"/>
            </a:xfrm>
            <a:custGeom>
              <a:avLst/>
              <a:gdLst>
                <a:gd name="connsiteX0" fmla="*/ 3108161 w 5108590"/>
                <a:gd name="connsiteY0" fmla="*/ 0 h 2871537"/>
                <a:gd name="connsiteX1" fmla="*/ 3989444 w 5108590"/>
                <a:gd name="connsiteY1" fmla="*/ 400035 h 2871537"/>
                <a:gd name="connsiteX2" fmla="*/ 4086693 w 5108590"/>
                <a:gd name="connsiteY2" fmla="*/ 563266 h 2871537"/>
                <a:gd name="connsiteX3" fmla="*/ 4131348 w 5108590"/>
                <a:gd name="connsiteY3" fmla="*/ 534900 h 2871537"/>
                <a:gd name="connsiteX4" fmla="*/ 4405156 w 5108590"/>
                <a:gd name="connsiteY4" fmla="*/ 465220 h 2871537"/>
                <a:gd name="connsiteX5" fmla="*/ 5108590 w 5108590"/>
                <a:gd name="connsiteY5" fmla="*/ 1102292 h 2871537"/>
                <a:gd name="connsiteX6" fmla="*/ 4798453 w 5108590"/>
                <a:gd name="connsiteY6" fmla="*/ 1640226 h 2871537"/>
                <a:gd name="connsiteX7" fmla="*/ 4794480 w 5108590"/>
                <a:gd name="connsiteY7" fmla="*/ 1642029 h 2871537"/>
                <a:gd name="connsiteX8" fmla="*/ 4815013 w 5108590"/>
                <a:gd name="connsiteY8" fmla="*/ 1704408 h 2871537"/>
                <a:gd name="connsiteX9" fmla="*/ 4832286 w 5108590"/>
                <a:gd name="connsiteY9" fmla="*/ 1872313 h 2871537"/>
                <a:gd name="connsiteX10" fmla="*/ 3982054 w 5108590"/>
                <a:gd name="connsiteY10" fmla="*/ 2642334 h 2871537"/>
                <a:gd name="connsiteX11" fmla="*/ 3380849 w 5108590"/>
                <a:gd name="connsiteY11" fmla="*/ 2353576 h 2871537"/>
                <a:gd name="connsiteX12" fmla="*/ 3379137 w 5108590"/>
                <a:gd name="connsiteY12" fmla="*/ 2351518 h 2871537"/>
                <a:gd name="connsiteX13" fmla="*/ 3307654 w 5108590"/>
                <a:gd name="connsiteY13" fmla="*/ 2471502 h 2871537"/>
                <a:gd name="connsiteX14" fmla="*/ 2426371 w 5108590"/>
                <a:gd name="connsiteY14" fmla="*/ 2871537 h 2871537"/>
                <a:gd name="connsiteX15" fmla="*/ 1447099 w 5108590"/>
                <a:gd name="connsiteY15" fmla="*/ 2194760 h 2871537"/>
                <a:gd name="connsiteX16" fmla="*/ 1418508 w 5108590"/>
                <a:gd name="connsiteY16" fmla="*/ 2124456 h 2871537"/>
                <a:gd name="connsiteX17" fmla="*/ 1325605 w 5108590"/>
                <a:gd name="connsiteY17" fmla="*/ 2190236 h 2871537"/>
                <a:gd name="connsiteX18" fmla="*/ 850232 w 5108590"/>
                <a:gd name="connsiteY18" fmla="*/ 2310063 h 2871537"/>
                <a:gd name="connsiteX19" fmla="*/ 0 w 5108590"/>
                <a:gd name="connsiteY19" fmla="*/ 1540042 h 2871537"/>
                <a:gd name="connsiteX20" fmla="*/ 850232 w 5108590"/>
                <a:gd name="connsiteY20" fmla="*/ 770021 h 2871537"/>
                <a:gd name="connsiteX21" fmla="*/ 1021583 w 5108590"/>
                <a:gd name="connsiteY21" fmla="*/ 783848 h 2871537"/>
                <a:gd name="connsiteX22" fmla="*/ 1029246 w 5108590"/>
                <a:gd name="connsiteY22" fmla="*/ 785791 h 2871537"/>
                <a:gd name="connsiteX23" fmla="*/ 1026695 w 5108590"/>
                <a:gd name="connsiteY23" fmla="*/ 770021 h 2871537"/>
                <a:gd name="connsiteX24" fmla="*/ 1876927 w 5108590"/>
                <a:gd name="connsiteY24" fmla="*/ 0 h 2871537"/>
                <a:gd name="connsiteX25" fmla="*/ 2478132 w 5108590"/>
                <a:gd name="connsiteY25" fmla="*/ 208922 h 2871537"/>
                <a:gd name="connsiteX26" fmla="*/ 2500065 w 5108590"/>
                <a:gd name="connsiteY26" fmla="*/ 232394 h 2871537"/>
                <a:gd name="connsiteX27" fmla="*/ 2513944 w 5108590"/>
                <a:gd name="connsiteY27" fmla="*/ 219952 h 2871537"/>
                <a:gd name="connsiteX28" fmla="*/ 3108161 w 5108590"/>
                <a:gd name="connsiteY28" fmla="*/ 0 h 2871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108590" h="2871537">
                  <a:moveTo>
                    <a:pt x="3108161" y="0"/>
                  </a:moveTo>
                  <a:cubicBezTo>
                    <a:pt x="3475013" y="0"/>
                    <a:pt x="3798453" y="146705"/>
                    <a:pt x="3989444" y="400035"/>
                  </a:cubicBezTo>
                  <a:lnTo>
                    <a:pt x="4086693" y="563266"/>
                  </a:lnTo>
                  <a:lnTo>
                    <a:pt x="4131348" y="534900"/>
                  </a:lnTo>
                  <a:cubicBezTo>
                    <a:pt x="4215506" y="491765"/>
                    <a:pt x="4308032" y="465220"/>
                    <a:pt x="4405156" y="465220"/>
                  </a:cubicBezTo>
                  <a:cubicBezTo>
                    <a:pt x="4793652" y="465220"/>
                    <a:pt x="5108590" y="713796"/>
                    <a:pt x="5108590" y="1102292"/>
                  </a:cubicBezTo>
                  <a:cubicBezTo>
                    <a:pt x="5108590" y="1345102"/>
                    <a:pt x="4985568" y="1533256"/>
                    <a:pt x="4798453" y="1640226"/>
                  </a:cubicBezTo>
                  <a:lnTo>
                    <a:pt x="4794480" y="1642029"/>
                  </a:lnTo>
                  <a:lnTo>
                    <a:pt x="4815013" y="1704408"/>
                  </a:lnTo>
                  <a:cubicBezTo>
                    <a:pt x="4826338" y="1757563"/>
                    <a:pt x="4832286" y="1813617"/>
                    <a:pt x="4832286" y="1872313"/>
                  </a:cubicBezTo>
                  <a:cubicBezTo>
                    <a:pt x="4832286" y="2341883"/>
                    <a:pt x="4451624" y="2642334"/>
                    <a:pt x="3982054" y="2642334"/>
                  </a:cubicBezTo>
                  <a:cubicBezTo>
                    <a:pt x="3747269" y="2642334"/>
                    <a:pt x="3534711" y="2513997"/>
                    <a:pt x="3380849" y="2353576"/>
                  </a:cubicBezTo>
                  <a:lnTo>
                    <a:pt x="3379137" y="2351518"/>
                  </a:lnTo>
                  <a:lnTo>
                    <a:pt x="3307654" y="2471502"/>
                  </a:lnTo>
                  <a:cubicBezTo>
                    <a:pt x="3116662" y="2724832"/>
                    <a:pt x="2793223" y="2871537"/>
                    <a:pt x="2426371" y="2871537"/>
                  </a:cubicBezTo>
                  <a:cubicBezTo>
                    <a:pt x="1986149" y="2871537"/>
                    <a:pt x="1608440" y="2510590"/>
                    <a:pt x="1447099" y="2194760"/>
                  </a:cubicBezTo>
                  <a:lnTo>
                    <a:pt x="1418508" y="2124456"/>
                  </a:lnTo>
                  <a:lnTo>
                    <a:pt x="1325605" y="2190236"/>
                  </a:lnTo>
                  <a:cubicBezTo>
                    <a:pt x="1189907" y="2267812"/>
                    <a:pt x="1026321" y="2310063"/>
                    <a:pt x="850232" y="2310063"/>
                  </a:cubicBezTo>
                  <a:cubicBezTo>
                    <a:pt x="380662" y="2310063"/>
                    <a:pt x="0" y="1796716"/>
                    <a:pt x="0" y="1540042"/>
                  </a:cubicBezTo>
                  <a:cubicBezTo>
                    <a:pt x="0" y="1283368"/>
                    <a:pt x="380662" y="770021"/>
                    <a:pt x="850232" y="770021"/>
                  </a:cubicBezTo>
                  <a:cubicBezTo>
                    <a:pt x="908928" y="770021"/>
                    <a:pt x="966235" y="774716"/>
                    <a:pt x="1021583" y="783848"/>
                  </a:cubicBezTo>
                  <a:lnTo>
                    <a:pt x="1029246" y="785791"/>
                  </a:lnTo>
                  <a:lnTo>
                    <a:pt x="1026695" y="770021"/>
                  </a:lnTo>
                  <a:cubicBezTo>
                    <a:pt x="1026695" y="513347"/>
                    <a:pt x="1407357" y="0"/>
                    <a:pt x="1876927" y="0"/>
                  </a:cubicBezTo>
                  <a:cubicBezTo>
                    <a:pt x="2111712" y="0"/>
                    <a:pt x="2324270" y="75113"/>
                    <a:pt x="2478132" y="208922"/>
                  </a:cubicBezTo>
                  <a:lnTo>
                    <a:pt x="2500065" y="232394"/>
                  </a:lnTo>
                  <a:lnTo>
                    <a:pt x="2513944" y="219952"/>
                  </a:lnTo>
                  <a:cubicBezTo>
                    <a:pt x="2683567" y="90237"/>
                    <a:pt x="2888050" y="0"/>
                    <a:pt x="3108161" y="0"/>
                  </a:cubicBezTo>
                  <a:close/>
                </a:path>
              </a:pathLst>
            </a:custGeom>
            <a:noFill/>
            <a:ln w="25400">
              <a:solidFill>
                <a:srgbClr val="76AAD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11" name="任意多边形 210"/>
            <p:cNvSpPr/>
            <p:nvPr/>
          </p:nvSpPr>
          <p:spPr>
            <a:xfrm>
              <a:off x="10887505" y="1383658"/>
              <a:ext cx="1201931" cy="552304"/>
            </a:xfrm>
            <a:custGeom>
              <a:avLst/>
              <a:gdLst>
                <a:gd name="connsiteX0" fmla="*/ 3108161 w 5108590"/>
                <a:gd name="connsiteY0" fmla="*/ 0 h 2871537"/>
                <a:gd name="connsiteX1" fmla="*/ 3989444 w 5108590"/>
                <a:gd name="connsiteY1" fmla="*/ 400035 h 2871537"/>
                <a:gd name="connsiteX2" fmla="*/ 4086693 w 5108590"/>
                <a:gd name="connsiteY2" fmla="*/ 563266 h 2871537"/>
                <a:gd name="connsiteX3" fmla="*/ 4131348 w 5108590"/>
                <a:gd name="connsiteY3" fmla="*/ 534900 h 2871537"/>
                <a:gd name="connsiteX4" fmla="*/ 4405156 w 5108590"/>
                <a:gd name="connsiteY4" fmla="*/ 465220 h 2871537"/>
                <a:gd name="connsiteX5" fmla="*/ 5108590 w 5108590"/>
                <a:gd name="connsiteY5" fmla="*/ 1102292 h 2871537"/>
                <a:gd name="connsiteX6" fmla="*/ 4798453 w 5108590"/>
                <a:gd name="connsiteY6" fmla="*/ 1640226 h 2871537"/>
                <a:gd name="connsiteX7" fmla="*/ 4794480 w 5108590"/>
                <a:gd name="connsiteY7" fmla="*/ 1642029 h 2871537"/>
                <a:gd name="connsiteX8" fmla="*/ 4815013 w 5108590"/>
                <a:gd name="connsiteY8" fmla="*/ 1704408 h 2871537"/>
                <a:gd name="connsiteX9" fmla="*/ 4832286 w 5108590"/>
                <a:gd name="connsiteY9" fmla="*/ 1872313 h 2871537"/>
                <a:gd name="connsiteX10" fmla="*/ 3982054 w 5108590"/>
                <a:gd name="connsiteY10" fmla="*/ 2642334 h 2871537"/>
                <a:gd name="connsiteX11" fmla="*/ 3380849 w 5108590"/>
                <a:gd name="connsiteY11" fmla="*/ 2353576 h 2871537"/>
                <a:gd name="connsiteX12" fmla="*/ 3379137 w 5108590"/>
                <a:gd name="connsiteY12" fmla="*/ 2351518 h 2871537"/>
                <a:gd name="connsiteX13" fmla="*/ 3307654 w 5108590"/>
                <a:gd name="connsiteY13" fmla="*/ 2471502 h 2871537"/>
                <a:gd name="connsiteX14" fmla="*/ 2426371 w 5108590"/>
                <a:gd name="connsiteY14" fmla="*/ 2871537 h 2871537"/>
                <a:gd name="connsiteX15" fmla="*/ 1447099 w 5108590"/>
                <a:gd name="connsiteY15" fmla="*/ 2194760 h 2871537"/>
                <a:gd name="connsiteX16" fmla="*/ 1418508 w 5108590"/>
                <a:gd name="connsiteY16" fmla="*/ 2124456 h 2871537"/>
                <a:gd name="connsiteX17" fmla="*/ 1325605 w 5108590"/>
                <a:gd name="connsiteY17" fmla="*/ 2190236 h 2871537"/>
                <a:gd name="connsiteX18" fmla="*/ 850232 w 5108590"/>
                <a:gd name="connsiteY18" fmla="*/ 2310063 h 2871537"/>
                <a:gd name="connsiteX19" fmla="*/ 0 w 5108590"/>
                <a:gd name="connsiteY19" fmla="*/ 1540042 h 2871537"/>
                <a:gd name="connsiteX20" fmla="*/ 850232 w 5108590"/>
                <a:gd name="connsiteY20" fmla="*/ 770021 h 2871537"/>
                <a:gd name="connsiteX21" fmla="*/ 1021583 w 5108590"/>
                <a:gd name="connsiteY21" fmla="*/ 783848 h 2871537"/>
                <a:gd name="connsiteX22" fmla="*/ 1029246 w 5108590"/>
                <a:gd name="connsiteY22" fmla="*/ 785791 h 2871537"/>
                <a:gd name="connsiteX23" fmla="*/ 1026695 w 5108590"/>
                <a:gd name="connsiteY23" fmla="*/ 770021 h 2871537"/>
                <a:gd name="connsiteX24" fmla="*/ 1876927 w 5108590"/>
                <a:gd name="connsiteY24" fmla="*/ 0 h 2871537"/>
                <a:gd name="connsiteX25" fmla="*/ 2478132 w 5108590"/>
                <a:gd name="connsiteY25" fmla="*/ 208922 h 2871537"/>
                <a:gd name="connsiteX26" fmla="*/ 2500065 w 5108590"/>
                <a:gd name="connsiteY26" fmla="*/ 232394 h 2871537"/>
                <a:gd name="connsiteX27" fmla="*/ 2513944 w 5108590"/>
                <a:gd name="connsiteY27" fmla="*/ 219952 h 2871537"/>
                <a:gd name="connsiteX28" fmla="*/ 3108161 w 5108590"/>
                <a:gd name="connsiteY28" fmla="*/ 0 h 2871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108590" h="2871537">
                  <a:moveTo>
                    <a:pt x="3108161" y="0"/>
                  </a:moveTo>
                  <a:cubicBezTo>
                    <a:pt x="3475013" y="0"/>
                    <a:pt x="3798453" y="146705"/>
                    <a:pt x="3989444" y="400035"/>
                  </a:cubicBezTo>
                  <a:lnTo>
                    <a:pt x="4086693" y="563266"/>
                  </a:lnTo>
                  <a:lnTo>
                    <a:pt x="4131348" y="534900"/>
                  </a:lnTo>
                  <a:cubicBezTo>
                    <a:pt x="4215506" y="491765"/>
                    <a:pt x="4308032" y="465220"/>
                    <a:pt x="4405156" y="465220"/>
                  </a:cubicBezTo>
                  <a:cubicBezTo>
                    <a:pt x="4793652" y="465220"/>
                    <a:pt x="5108590" y="713796"/>
                    <a:pt x="5108590" y="1102292"/>
                  </a:cubicBezTo>
                  <a:cubicBezTo>
                    <a:pt x="5108590" y="1345102"/>
                    <a:pt x="4985568" y="1533256"/>
                    <a:pt x="4798453" y="1640226"/>
                  </a:cubicBezTo>
                  <a:lnTo>
                    <a:pt x="4794480" y="1642029"/>
                  </a:lnTo>
                  <a:lnTo>
                    <a:pt x="4815013" y="1704408"/>
                  </a:lnTo>
                  <a:cubicBezTo>
                    <a:pt x="4826338" y="1757563"/>
                    <a:pt x="4832286" y="1813617"/>
                    <a:pt x="4832286" y="1872313"/>
                  </a:cubicBezTo>
                  <a:cubicBezTo>
                    <a:pt x="4832286" y="2341883"/>
                    <a:pt x="4451624" y="2642334"/>
                    <a:pt x="3982054" y="2642334"/>
                  </a:cubicBezTo>
                  <a:cubicBezTo>
                    <a:pt x="3747269" y="2642334"/>
                    <a:pt x="3534711" y="2513997"/>
                    <a:pt x="3380849" y="2353576"/>
                  </a:cubicBezTo>
                  <a:lnTo>
                    <a:pt x="3379137" y="2351518"/>
                  </a:lnTo>
                  <a:lnTo>
                    <a:pt x="3307654" y="2471502"/>
                  </a:lnTo>
                  <a:cubicBezTo>
                    <a:pt x="3116662" y="2724832"/>
                    <a:pt x="2793223" y="2871537"/>
                    <a:pt x="2426371" y="2871537"/>
                  </a:cubicBezTo>
                  <a:cubicBezTo>
                    <a:pt x="1986149" y="2871537"/>
                    <a:pt x="1608440" y="2510590"/>
                    <a:pt x="1447099" y="2194760"/>
                  </a:cubicBezTo>
                  <a:lnTo>
                    <a:pt x="1418508" y="2124456"/>
                  </a:lnTo>
                  <a:lnTo>
                    <a:pt x="1325605" y="2190236"/>
                  </a:lnTo>
                  <a:cubicBezTo>
                    <a:pt x="1189907" y="2267812"/>
                    <a:pt x="1026321" y="2310063"/>
                    <a:pt x="850232" y="2310063"/>
                  </a:cubicBezTo>
                  <a:cubicBezTo>
                    <a:pt x="380662" y="2310063"/>
                    <a:pt x="0" y="1796716"/>
                    <a:pt x="0" y="1540042"/>
                  </a:cubicBezTo>
                  <a:cubicBezTo>
                    <a:pt x="0" y="1283368"/>
                    <a:pt x="380662" y="770021"/>
                    <a:pt x="850232" y="770021"/>
                  </a:cubicBezTo>
                  <a:cubicBezTo>
                    <a:pt x="908928" y="770021"/>
                    <a:pt x="966235" y="774716"/>
                    <a:pt x="1021583" y="783848"/>
                  </a:cubicBezTo>
                  <a:lnTo>
                    <a:pt x="1029246" y="785791"/>
                  </a:lnTo>
                  <a:lnTo>
                    <a:pt x="1026695" y="770021"/>
                  </a:lnTo>
                  <a:cubicBezTo>
                    <a:pt x="1026695" y="513347"/>
                    <a:pt x="1407357" y="0"/>
                    <a:pt x="1876927" y="0"/>
                  </a:cubicBezTo>
                  <a:cubicBezTo>
                    <a:pt x="2111712" y="0"/>
                    <a:pt x="2324270" y="75113"/>
                    <a:pt x="2478132" y="208922"/>
                  </a:cubicBezTo>
                  <a:lnTo>
                    <a:pt x="2500065" y="232394"/>
                  </a:lnTo>
                  <a:lnTo>
                    <a:pt x="2513944" y="219952"/>
                  </a:lnTo>
                  <a:cubicBezTo>
                    <a:pt x="2683567" y="90237"/>
                    <a:pt x="2888050" y="0"/>
                    <a:pt x="3108161" y="0"/>
                  </a:cubicBezTo>
                  <a:close/>
                </a:path>
              </a:pathLst>
            </a:custGeom>
            <a:solidFill>
              <a:schemeClr val="bg1"/>
            </a:solidFill>
            <a:ln w="25400">
              <a:solidFill>
                <a:srgbClr val="76AAD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162" name="文本框 161"/>
          <p:cNvSpPr txBox="1"/>
          <p:nvPr/>
        </p:nvSpPr>
        <p:spPr>
          <a:xfrm>
            <a:off x="3576033" y="3292805"/>
            <a:ext cx="61837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dist">
              <a:defRPr/>
            </a:pPr>
            <a:r>
              <a:rPr lang="zh-CN" altLang="en-US" sz="5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 目 展 望 </a:t>
            </a:r>
            <a:endParaRPr lang="zh-CN" altLang="en-US" sz="5400" kern="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4" name="椭圆 163"/>
          <p:cNvSpPr/>
          <p:nvPr/>
        </p:nvSpPr>
        <p:spPr>
          <a:xfrm>
            <a:off x="-894918" y="3954141"/>
            <a:ext cx="765646" cy="765646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5" name="椭圆 164"/>
          <p:cNvSpPr/>
          <p:nvPr/>
        </p:nvSpPr>
        <p:spPr>
          <a:xfrm>
            <a:off x="-894918" y="3195132"/>
            <a:ext cx="765646" cy="765646"/>
          </a:xfrm>
          <a:prstGeom prst="ellipse">
            <a:avLst/>
          </a:prstGeom>
          <a:solidFill>
            <a:srgbClr val="76AA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6" name="椭圆 165"/>
          <p:cNvSpPr/>
          <p:nvPr/>
        </p:nvSpPr>
        <p:spPr>
          <a:xfrm>
            <a:off x="-894918" y="2432805"/>
            <a:ext cx="765646" cy="765646"/>
          </a:xfrm>
          <a:prstGeom prst="ellipse">
            <a:avLst/>
          </a:prstGeom>
          <a:solidFill>
            <a:srgbClr val="FF3E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7" name="椭圆 166"/>
          <p:cNvSpPr/>
          <p:nvPr/>
        </p:nvSpPr>
        <p:spPr>
          <a:xfrm>
            <a:off x="-874228" y="1670696"/>
            <a:ext cx="765646" cy="765646"/>
          </a:xfrm>
          <a:prstGeom prst="ellipse">
            <a:avLst/>
          </a:prstGeom>
          <a:solidFill>
            <a:srgbClr val="F7B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8" name="Group 4"/>
          <p:cNvGrpSpPr>
            <a:grpSpLocks noChangeAspect="1"/>
          </p:cNvGrpSpPr>
          <p:nvPr/>
        </p:nvGrpSpPr>
        <p:grpSpPr bwMode="auto">
          <a:xfrm>
            <a:off x="417420" y="1564692"/>
            <a:ext cx="2675584" cy="3564710"/>
            <a:chOff x="985" y="1352"/>
            <a:chExt cx="978" cy="1303"/>
          </a:xfrm>
          <a:solidFill>
            <a:srgbClr val="FFC000"/>
          </a:solidFill>
        </p:grpSpPr>
        <p:sp>
          <p:nvSpPr>
            <p:cNvPr id="169" name="Freeform 5"/>
            <p:cNvSpPr>
              <a:spLocks noEditPoints="1"/>
            </p:cNvSpPr>
            <p:nvPr/>
          </p:nvSpPr>
          <p:spPr bwMode="auto">
            <a:xfrm>
              <a:off x="1383" y="1456"/>
              <a:ext cx="357" cy="361"/>
            </a:xfrm>
            <a:custGeom>
              <a:avLst/>
              <a:gdLst>
                <a:gd name="T0" fmla="*/ 0 w 120"/>
                <a:gd name="T1" fmla="*/ 61 h 122"/>
                <a:gd name="T2" fmla="*/ 60 w 120"/>
                <a:gd name="T3" fmla="*/ 0 h 122"/>
                <a:gd name="T4" fmla="*/ 60 w 120"/>
                <a:gd name="T5" fmla="*/ 0 h 122"/>
                <a:gd name="T6" fmla="*/ 120 w 120"/>
                <a:gd name="T7" fmla="*/ 61 h 122"/>
                <a:gd name="T8" fmla="*/ 120 w 120"/>
                <a:gd name="T9" fmla="*/ 61 h 122"/>
                <a:gd name="T10" fmla="*/ 120 w 120"/>
                <a:gd name="T11" fmla="*/ 61 h 122"/>
                <a:gd name="T12" fmla="*/ 60 w 120"/>
                <a:gd name="T13" fmla="*/ 122 h 122"/>
                <a:gd name="T14" fmla="*/ 60 w 120"/>
                <a:gd name="T15" fmla="*/ 122 h 122"/>
                <a:gd name="T16" fmla="*/ 0 w 120"/>
                <a:gd name="T17" fmla="*/ 61 h 122"/>
                <a:gd name="T18" fmla="*/ 4 w 120"/>
                <a:gd name="T19" fmla="*/ 61 h 122"/>
                <a:gd name="T20" fmla="*/ 60 w 120"/>
                <a:gd name="T21" fmla="*/ 118 h 122"/>
                <a:gd name="T22" fmla="*/ 60 w 120"/>
                <a:gd name="T23" fmla="*/ 118 h 122"/>
                <a:gd name="T24" fmla="*/ 116 w 120"/>
                <a:gd name="T25" fmla="*/ 61 h 122"/>
                <a:gd name="T26" fmla="*/ 116 w 120"/>
                <a:gd name="T27" fmla="*/ 61 h 122"/>
                <a:gd name="T28" fmla="*/ 116 w 120"/>
                <a:gd name="T29" fmla="*/ 61 h 122"/>
                <a:gd name="T30" fmla="*/ 60 w 120"/>
                <a:gd name="T31" fmla="*/ 4 h 122"/>
                <a:gd name="T32" fmla="*/ 60 w 120"/>
                <a:gd name="T33" fmla="*/ 4 h 122"/>
                <a:gd name="T34" fmla="*/ 4 w 120"/>
                <a:gd name="T35" fmla="*/ 61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20" h="122">
                  <a:moveTo>
                    <a:pt x="0" y="61"/>
                  </a:moveTo>
                  <a:cubicBezTo>
                    <a:pt x="0" y="28"/>
                    <a:pt x="27" y="0"/>
                    <a:pt x="60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93" y="0"/>
                    <a:pt x="120" y="28"/>
                    <a:pt x="120" y="61"/>
                  </a:cubicBezTo>
                  <a:cubicBezTo>
                    <a:pt x="120" y="61"/>
                    <a:pt x="120" y="61"/>
                    <a:pt x="120" y="61"/>
                  </a:cubicBezTo>
                  <a:cubicBezTo>
                    <a:pt x="120" y="61"/>
                    <a:pt x="120" y="61"/>
                    <a:pt x="120" y="61"/>
                  </a:cubicBezTo>
                  <a:cubicBezTo>
                    <a:pt x="120" y="95"/>
                    <a:pt x="93" y="122"/>
                    <a:pt x="60" y="122"/>
                  </a:cubicBezTo>
                  <a:cubicBezTo>
                    <a:pt x="60" y="122"/>
                    <a:pt x="60" y="122"/>
                    <a:pt x="60" y="122"/>
                  </a:cubicBezTo>
                  <a:cubicBezTo>
                    <a:pt x="27" y="122"/>
                    <a:pt x="0" y="95"/>
                    <a:pt x="0" y="61"/>
                  </a:cubicBezTo>
                  <a:close/>
                  <a:moveTo>
                    <a:pt x="4" y="61"/>
                  </a:moveTo>
                  <a:cubicBezTo>
                    <a:pt x="4" y="92"/>
                    <a:pt x="29" y="118"/>
                    <a:pt x="60" y="118"/>
                  </a:cubicBezTo>
                  <a:cubicBezTo>
                    <a:pt x="60" y="118"/>
                    <a:pt x="60" y="118"/>
                    <a:pt x="60" y="118"/>
                  </a:cubicBezTo>
                  <a:cubicBezTo>
                    <a:pt x="91" y="118"/>
                    <a:pt x="116" y="92"/>
                    <a:pt x="116" y="61"/>
                  </a:cubicBezTo>
                  <a:cubicBezTo>
                    <a:pt x="116" y="61"/>
                    <a:pt x="116" y="61"/>
                    <a:pt x="116" y="61"/>
                  </a:cubicBezTo>
                  <a:cubicBezTo>
                    <a:pt x="116" y="61"/>
                    <a:pt x="116" y="61"/>
                    <a:pt x="116" y="61"/>
                  </a:cubicBezTo>
                  <a:cubicBezTo>
                    <a:pt x="116" y="30"/>
                    <a:pt x="91" y="4"/>
                    <a:pt x="60" y="4"/>
                  </a:cubicBezTo>
                  <a:cubicBezTo>
                    <a:pt x="60" y="4"/>
                    <a:pt x="60" y="4"/>
                    <a:pt x="60" y="4"/>
                  </a:cubicBezTo>
                  <a:cubicBezTo>
                    <a:pt x="29" y="4"/>
                    <a:pt x="4" y="30"/>
                    <a:pt x="4" y="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0" name="Freeform 6"/>
            <p:cNvSpPr>
              <a:spLocks noEditPoints="1"/>
            </p:cNvSpPr>
            <p:nvPr/>
          </p:nvSpPr>
          <p:spPr bwMode="auto">
            <a:xfrm>
              <a:off x="1377" y="1450"/>
              <a:ext cx="369" cy="373"/>
            </a:xfrm>
            <a:custGeom>
              <a:avLst/>
              <a:gdLst>
                <a:gd name="T0" fmla="*/ 0 w 124"/>
                <a:gd name="T1" fmla="*/ 63 h 126"/>
                <a:gd name="T2" fmla="*/ 2 w 124"/>
                <a:gd name="T3" fmla="*/ 63 h 126"/>
                <a:gd name="T4" fmla="*/ 0 w 124"/>
                <a:gd name="T5" fmla="*/ 63 h 126"/>
                <a:gd name="T6" fmla="*/ 62 w 124"/>
                <a:gd name="T7" fmla="*/ 0 h 126"/>
                <a:gd name="T8" fmla="*/ 62 w 124"/>
                <a:gd name="T9" fmla="*/ 0 h 126"/>
                <a:gd name="T10" fmla="*/ 124 w 124"/>
                <a:gd name="T11" fmla="*/ 61 h 126"/>
                <a:gd name="T12" fmla="*/ 124 w 124"/>
                <a:gd name="T13" fmla="*/ 61 h 126"/>
                <a:gd name="T14" fmla="*/ 124 w 124"/>
                <a:gd name="T15" fmla="*/ 61 h 126"/>
                <a:gd name="T16" fmla="*/ 124 w 124"/>
                <a:gd name="T17" fmla="*/ 63 h 126"/>
                <a:gd name="T18" fmla="*/ 62 w 124"/>
                <a:gd name="T19" fmla="*/ 126 h 126"/>
                <a:gd name="T20" fmla="*/ 62 w 124"/>
                <a:gd name="T21" fmla="*/ 126 h 126"/>
                <a:gd name="T22" fmla="*/ 0 w 124"/>
                <a:gd name="T23" fmla="*/ 63 h 126"/>
                <a:gd name="T24" fmla="*/ 62 w 124"/>
                <a:gd name="T25" fmla="*/ 122 h 126"/>
                <a:gd name="T26" fmla="*/ 104 w 124"/>
                <a:gd name="T27" fmla="*/ 104 h 126"/>
                <a:gd name="T28" fmla="*/ 104 w 124"/>
                <a:gd name="T29" fmla="*/ 104 h 126"/>
                <a:gd name="T30" fmla="*/ 62 w 124"/>
                <a:gd name="T31" fmla="*/ 122 h 126"/>
                <a:gd name="T32" fmla="*/ 62 w 124"/>
                <a:gd name="T33" fmla="*/ 122 h 126"/>
                <a:gd name="T34" fmla="*/ 19 w 124"/>
                <a:gd name="T35" fmla="*/ 102 h 126"/>
                <a:gd name="T36" fmla="*/ 19 w 124"/>
                <a:gd name="T37" fmla="*/ 102 h 126"/>
                <a:gd name="T38" fmla="*/ 62 w 124"/>
                <a:gd name="T39" fmla="*/ 122 h 126"/>
                <a:gd name="T40" fmla="*/ 62 w 124"/>
                <a:gd name="T41" fmla="*/ 118 h 126"/>
                <a:gd name="T42" fmla="*/ 116 w 124"/>
                <a:gd name="T43" fmla="*/ 63 h 126"/>
                <a:gd name="T44" fmla="*/ 116 w 124"/>
                <a:gd name="T45" fmla="*/ 63 h 126"/>
                <a:gd name="T46" fmla="*/ 116 w 124"/>
                <a:gd name="T47" fmla="*/ 62 h 126"/>
                <a:gd name="T48" fmla="*/ 62 w 124"/>
                <a:gd name="T49" fmla="*/ 8 h 126"/>
                <a:gd name="T50" fmla="*/ 62 w 124"/>
                <a:gd name="T51" fmla="*/ 8 h 126"/>
                <a:gd name="T52" fmla="*/ 8 w 124"/>
                <a:gd name="T53" fmla="*/ 63 h 126"/>
                <a:gd name="T54" fmla="*/ 8 w 124"/>
                <a:gd name="T55" fmla="*/ 63 h 126"/>
                <a:gd name="T56" fmla="*/ 62 w 124"/>
                <a:gd name="T57" fmla="*/ 118 h 126"/>
                <a:gd name="T58" fmla="*/ 120 w 124"/>
                <a:gd name="T59" fmla="*/ 67 h 126"/>
                <a:gd name="T60" fmla="*/ 120 w 124"/>
                <a:gd name="T61" fmla="*/ 65 h 126"/>
                <a:gd name="T62" fmla="*/ 120 w 124"/>
                <a:gd name="T63" fmla="*/ 65 h 126"/>
                <a:gd name="T64" fmla="*/ 120 w 124"/>
                <a:gd name="T65" fmla="*/ 65 h 126"/>
                <a:gd name="T66" fmla="*/ 120 w 124"/>
                <a:gd name="T67" fmla="*/ 67 h 126"/>
                <a:gd name="T68" fmla="*/ 19 w 124"/>
                <a:gd name="T69" fmla="*/ 24 h 126"/>
                <a:gd name="T70" fmla="*/ 62 w 124"/>
                <a:gd name="T71" fmla="*/ 4 h 126"/>
                <a:gd name="T72" fmla="*/ 62 w 124"/>
                <a:gd name="T73" fmla="*/ 4 h 126"/>
                <a:gd name="T74" fmla="*/ 62 w 124"/>
                <a:gd name="T75" fmla="*/ 4 h 126"/>
                <a:gd name="T76" fmla="*/ 62 w 124"/>
                <a:gd name="T77" fmla="*/ 4 h 126"/>
                <a:gd name="T78" fmla="*/ 62 w 124"/>
                <a:gd name="T79" fmla="*/ 4 h 126"/>
                <a:gd name="T80" fmla="*/ 62 w 124"/>
                <a:gd name="T81" fmla="*/ 4 h 126"/>
                <a:gd name="T82" fmla="*/ 19 w 124"/>
                <a:gd name="T83" fmla="*/ 24 h 126"/>
                <a:gd name="T84" fmla="*/ 105 w 124"/>
                <a:gd name="T85" fmla="*/ 24 h 126"/>
                <a:gd name="T86" fmla="*/ 62 w 124"/>
                <a:gd name="T87" fmla="*/ 4 h 126"/>
                <a:gd name="T88" fmla="*/ 62 w 124"/>
                <a:gd name="T89" fmla="*/ 4 h 126"/>
                <a:gd name="T90" fmla="*/ 105 w 124"/>
                <a:gd name="T91" fmla="*/ 24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24" h="126">
                  <a:moveTo>
                    <a:pt x="0" y="63"/>
                  </a:moveTo>
                  <a:cubicBezTo>
                    <a:pt x="2" y="63"/>
                    <a:pt x="2" y="63"/>
                    <a:pt x="2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28"/>
                    <a:pt x="28" y="0"/>
                    <a:pt x="62" y="0"/>
                  </a:cubicBezTo>
                  <a:cubicBezTo>
                    <a:pt x="62" y="0"/>
                    <a:pt x="62" y="0"/>
                    <a:pt x="62" y="0"/>
                  </a:cubicBezTo>
                  <a:cubicBezTo>
                    <a:pt x="96" y="0"/>
                    <a:pt x="123" y="27"/>
                    <a:pt x="124" y="61"/>
                  </a:cubicBezTo>
                  <a:cubicBezTo>
                    <a:pt x="124" y="61"/>
                    <a:pt x="124" y="61"/>
                    <a:pt x="124" y="61"/>
                  </a:cubicBezTo>
                  <a:cubicBezTo>
                    <a:pt x="124" y="61"/>
                    <a:pt x="124" y="61"/>
                    <a:pt x="124" y="61"/>
                  </a:cubicBezTo>
                  <a:cubicBezTo>
                    <a:pt x="124" y="63"/>
                    <a:pt x="124" y="63"/>
                    <a:pt x="124" y="63"/>
                  </a:cubicBezTo>
                  <a:cubicBezTo>
                    <a:pt x="124" y="98"/>
                    <a:pt x="97" y="126"/>
                    <a:pt x="62" y="126"/>
                  </a:cubicBezTo>
                  <a:cubicBezTo>
                    <a:pt x="62" y="126"/>
                    <a:pt x="62" y="126"/>
                    <a:pt x="62" y="126"/>
                  </a:cubicBezTo>
                  <a:cubicBezTo>
                    <a:pt x="28" y="126"/>
                    <a:pt x="0" y="98"/>
                    <a:pt x="0" y="63"/>
                  </a:cubicBezTo>
                  <a:close/>
                  <a:moveTo>
                    <a:pt x="62" y="122"/>
                  </a:moveTo>
                  <a:cubicBezTo>
                    <a:pt x="79" y="122"/>
                    <a:pt x="93" y="115"/>
                    <a:pt x="104" y="104"/>
                  </a:cubicBezTo>
                  <a:cubicBezTo>
                    <a:pt x="104" y="104"/>
                    <a:pt x="104" y="104"/>
                    <a:pt x="104" y="104"/>
                  </a:cubicBezTo>
                  <a:cubicBezTo>
                    <a:pt x="93" y="115"/>
                    <a:pt x="79" y="122"/>
                    <a:pt x="62" y="122"/>
                  </a:cubicBezTo>
                  <a:cubicBezTo>
                    <a:pt x="62" y="122"/>
                    <a:pt x="62" y="122"/>
                    <a:pt x="62" y="122"/>
                  </a:cubicBezTo>
                  <a:cubicBezTo>
                    <a:pt x="45" y="122"/>
                    <a:pt x="29" y="114"/>
                    <a:pt x="19" y="102"/>
                  </a:cubicBezTo>
                  <a:cubicBezTo>
                    <a:pt x="19" y="102"/>
                    <a:pt x="19" y="102"/>
                    <a:pt x="19" y="102"/>
                  </a:cubicBezTo>
                  <a:cubicBezTo>
                    <a:pt x="29" y="114"/>
                    <a:pt x="45" y="122"/>
                    <a:pt x="62" y="122"/>
                  </a:cubicBezTo>
                  <a:close/>
                  <a:moveTo>
                    <a:pt x="62" y="118"/>
                  </a:moveTo>
                  <a:cubicBezTo>
                    <a:pt x="92" y="118"/>
                    <a:pt x="116" y="93"/>
                    <a:pt x="116" y="63"/>
                  </a:cubicBezTo>
                  <a:cubicBezTo>
                    <a:pt x="116" y="63"/>
                    <a:pt x="116" y="63"/>
                    <a:pt x="116" y="63"/>
                  </a:cubicBezTo>
                  <a:cubicBezTo>
                    <a:pt x="116" y="62"/>
                    <a:pt x="116" y="62"/>
                    <a:pt x="116" y="62"/>
                  </a:cubicBezTo>
                  <a:cubicBezTo>
                    <a:pt x="116" y="32"/>
                    <a:pt x="92" y="8"/>
                    <a:pt x="62" y="8"/>
                  </a:cubicBezTo>
                  <a:cubicBezTo>
                    <a:pt x="62" y="8"/>
                    <a:pt x="62" y="8"/>
                    <a:pt x="62" y="8"/>
                  </a:cubicBezTo>
                  <a:cubicBezTo>
                    <a:pt x="32" y="8"/>
                    <a:pt x="8" y="33"/>
                    <a:pt x="8" y="63"/>
                  </a:cubicBezTo>
                  <a:cubicBezTo>
                    <a:pt x="8" y="63"/>
                    <a:pt x="8" y="63"/>
                    <a:pt x="8" y="63"/>
                  </a:cubicBezTo>
                  <a:cubicBezTo>
                    <a:pt x="8" y="93"/>
                    <a:pt x="32" y="118"/>
                    <a:pt x="62" y="118"/>
                  </a:cubicBezTo>
                  <a:close/>
                  <a:moveTo>
                    <a:pt x="120" y="67"/>
                  </a:moveTo>
                  <a:cubicBezTo>
                    <a:pt x="120" y="66"/>
                    <a:pt x="120" y="66"/>
                    <a:pt x="120" y="65"/>
                  </a:cubicBezTo>
                  <a:cubicBezTo>
                    <a:pt x="120" y="65"/>
                    <a:pt x="120" y="65"/>
                    <a:pt x="120" y="65"/>
                  </a:cubicBezTo>
                  <a:cubicBezTo>
                    <a:pt x="120" y="65"/>
                    <a:pt x="120" y="65"/>
                    <a:pt x="120" y="65"/>
                  </a:cubicBezTo>
                  <a:cubicBezTo>
                    <a:pt x="120" y="66"/>
                    <a:pt x="120" y="66"/>
                    <a:pt x="120" y="67"/>
                  </a:cubicBezTo>
                  <a:close/>
                  <a:moveTo>
                    <a:pt x="19" y="24"/>
                  </a:moveTo>
                  <a:cubicBezTo>
                    <a:pt x="30" y="12"/>
                    <a:pt x="45" y="4"/>
                    <a:pt x="62" y="4"/>
                  </a:cubicBezTo>
                  <a:cubicBezTo>
                    <a:pt x="62" y="4"/>
                    <a:pt x="62" y="4"/>
                    <a:pt x="62" y="4"/>
                  </a:cubicBezTo>
                  <a:cubicBezTo>
                    <a:pt x="62" y="4"/>
                    <a:pt x="62" y="4"/>
                    <a:pt x="62" y="4"/>
                  </a:cubicBezTo>
                  <a:cubicBezTo>
                    <a:pt x="62" y="4"/>
                    <a:pt x="62" y="4"/>
                    <a:pt x="62" y="4"/>
                  </a:cubicBezTo>
                  <a:cubicBezTo>
                    <a:pt x="62" y="4"/>
                    <a:pt x="62" y="4"/>
                    <a:pt x="62" y="4"/>
                  </a:cubicBezTo>
                  <a:cubicBezTo>
                    <a:pt x="62" y="4"/>
                    <a:pt x="62" y="4"/>
                    <a:pt x="62" y="4"/>
                  </a:cubicBezTo>
                  <a:cubicBezTo>
                    <a:pt x="45" y="4"/>
                    <a:pt x="30" y="12"/>
                    <a:pt x="19" y="24"/>
                  </a:cubicBezTo>
                  <a:close/>
                  <a:moveTo>
                    <a:pt x="105" y="24"/>
                  </a:moveTo>
                  <a:cubicBezTo>
                    <a:pt x="95" y="12"/>
                    <a:pt x="79" y="4"/>
                    <a:pt x="62" y="4"/>
                  </a:cubicBezTo>
                  <a:cubicBezTo>
                    <a:pt x="62" y="4"/>
                    <a:pt x="62" y="4"/>
                    <a:pt x="62" y="4"/>
                  </a:cubicBezTo>
                  <a:cubicBezTo>
                    <a:pt x="79" y="4"/>
                    <a:pt x="95" y="12"/>
                    <a:pt x="105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1" name="Freeform 7"/>
            <p:cNvSpPr>
              <a:spLocks noEditPoints="1"/>
            </p:cNvSpPr>
            <p:nvPr/>
          </p:nvSpPr>
          <p:spPr bwMode="auto">
            <a:xfrm>
              <a:off x="1490" y="1619"/>
              <a:ext cx="173" cy="157"/>
            </a:xfrm>
            <a:custGeom>
              <a:avLst/>
              <a:gdLst>
                <a:gd name="T0" fmla="*/ 0 w 58"/>
                <a:gd name="T1" fmla="*/ 39 h 53"/>
                <a:gd name="T2" fmla="*/ 0 w 58"/>
                <a:gd name="T3" fmla="*/ 38 h 53"/>
                <a:gd name="T4" fmla="*/ 0 w 58"/>
                <a:gd name="T5" fmla="*/ 38 h 53"/>
                <a:gd name="T6" fmla="*/ 7 w 58"/>
                <a:gd name="T7" fmla="*/ 0 h 53"/>
                <a:gd name="T8" fmla="*/ 7 w 58"/>
                <a:gd name="T9" fmla="*/ 0 h 53"/>
                <a:gd name="T10" fmla="*/ 11 w 58"/>
                <a:gd name="T11" fmla="*/ 0 h 53"/>
                <a:gd name="T12" fmla="*/ 15 w 58"/>
                <a:gd name="T13" fmla="*/ 13 h 53"/>
                <a:gd name="T14" fmla="*/ 15 w 58"/>
                <a:gd name="T15" fmla="*/ 13 h 53"/>
                <a:gd name="T16" fmla="*/ 25 w 58"/>
                <a:gd name="T17" fmla="*/ 27 h 53"/>
                <a:gd name="T18" fmla="*/ 25 w 58"/>
                <a:gd name="T19" fmla="*/ 27 h 53"/>
                <a:gd name="T20" fmla="*/ 37 w 58"/>
                <a:gd name="T21" fmla="*/ 28 h 53"/>
                <a:gd name="T22" fmla="*/ 37 w 58"/>
                <a:gd name="T23" fmla="*/ 28 h 53"/>
                <a:gd name="T24" fmla="*/ 57 w 58"/>
                <a:gd name="T25" fmla="*/ 27 h 53"/>
                <a:gd name="T26" fmla="*/ 57 w 58"/>
                <a:gd name="T27" fmla="*/ 27 h 53"/>
                <a:gd name="T28" fmla="*/ 58 w 58"/>
                <a:gd name="T29" fmla="*/ 31 h 53"/>
                <a:gd name="T30" fmla="*/ 41 w 58"/>
                <a:gd name="T31" fmla="*/ 41 h 53"/>
                <a:gd name="T32" fmla="*/ 41 w 58"/>
                <a:gd name="T33" fmla="*/ 41 h 53"/>
                <a:gd name="T34" fmla="*/ 18 w 58"/>
                <a:gd name="T35" fmla="*/ 53 h 53"/>
                <a:gd name="T36" fmla="*/ 18 w 58"/>
                <a:gd name="T37" fmla="*/ 53 h 53"/>
                <a:gd name="T38" fmla="*/ 17 w 58"/>
                <a:gd name="T39" fmla="*/ 53 h 53"/>
                <a:gd name="T40" fmla="*/ 17 w 58"/>
                <a:gd name="T41" fmla="*/ 53 h 53"/>
                <a:gd name="T42" fmla="*/ 0 w 58"/>
                <a:gd name="T43" fmla="*/ 39 h 53"/>
                <a:gd name="T44" fmla="*/ 4 w 58"/>
                <a:gd name="T45" fmla="*/ 39 h 53"/>
                <a:gd name="T46" fmla="*/ 4 w 58"/>
                <a:gd name="T47" fmla="*/ 39 h 53"/>
                <a:gd name="T48" fmla="*/ 4 w 58"/>
                <a:gd name="T49" fmla="*/ 39 h 53"/>
                <a:gd name="T50" fmla="*/ 8 w 58"/>
                <a:gd name="T51" fmla="*/ 45 h 53"/>
                <a:gd name="T52" fmla="*/ 8 w 58"/>
                <a:gd name="T53" fmla="*/ 45 h 53"/>
                <a:gd name="T54" fmla="*/ 17 w 58"/>
                <a:gd name="T55" fmla="*/ 49 h 53"/>
                <a:gd name="T56" fmla="*/ 17 w 58"/>
                <a:gd name="T57" fmla="*/ 49 h 53"/>
                <a:gd name="T58" fmla="*/ 17 w 58"/>
                <a:gd name="T59" fmla="*/ 49 h 53"/>
                <a:gd name="T60" fmla="*/ 17 w 58"/>
                <a:gd name="T61" fmla="*/ 49 h 53"/>
                <a:gd name="T62" fmla="*/ 39 w 58"/>
                <a:gd name="T63" fmla="*/ 38 h 53"/>
                <a:gd name="T64" fmla="*/ 39 w 58"/>
                <a:gd name="T65" fmla="*/ 38 h 53"/>
                <a:gd name="T66" fmla="*/ 49 w 58"/>
                <a:gd name="T67" fmla="*/ 31 h 53"/>
                <a:gd name="T68" fmla="*/ 49 w 58"/>
                <a:gd name="T69" fmla="*/ 31 h 53"/>
                <a:gd name="T70" fmla="*/ 37 w 58"/>
                <a:gd name="T71" fmla="*/ 32 h 53"/>
                <a:gd name="T72" fmla="*/ 37 w 58"/>
                <a:gd name="T73" fmla="*/ 32 h 53"/>
                <a:gd name="T74" fmla="*/ 24 w 58"/>
                <a:gd name="T75" fmla="*/ 31 h 53"/>
                <a:gd name="T76" fmla="*/ 24 w 58"/>
                <a:gd name="T77" fmla="*/ 31 h 53"/>
                <a:gd name="T78" fmla="*/ 11 w 58"/>
                <a:gd name="T79" fmla="*/ 14 h 53"/>
                <a:gd name="T80" fmla="*/ 11 w 58"/>
                <a:gd name="T81" fmla="*/ 14 h 53"/>
                <a:gd name="T82" fmla="*/ 10 w 58"/>
                <a:gd name="T83" fmla="*/ 9 h 53"/>
                <a:gd name="T84" fmla="*/ 10 w 58"/>
                <a:gd name="T85" fmla="*/ 9 h 53"/>
                <a:gd name="T86" fmla="*/ 4 w 58"/>
                <a:gd name="T87" fmla="*/ 39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58" h="53">
                  <a:moveTo>
                    <a:pt x="0" y="39"/>
                  </a:moveTo>
                  <a:cubicBezTo>
                    <a:pt x="0" y="39"/>
                    <a:pt x="0" y="38"/>
                    <a:pt x="0" y="38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1" y="32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2" y="6"/>
                    <a:pt x="15" y="13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7" y="20"/>
                    <a:pt x="21" y="27"/>
                    <a:pt x="25" y="27"/>
                  </a:cubicBezTo>
                  <a:cubicBezTo>
                    <a:pt x="25" y="27"/>
                    <a:pt x="25" y="27"/>
                    <a:pt x="25" y="27"/>
                  </a:cubicBezTo>
                  <a:cubicBezTo>
                    <a:pt x="28" y="28"/>
                    <a:pt x="32" y="28"/>
                    <a:pt x="37" y="28"/>
                  </a:cubicBezTo>
                  <a:cubicBezTo>
                    <a:pt x="37" y="28"/>
                    <a:pt x="37" y="28"/>
                    <a:pt x="37" y="28"/>
                  </a:cubicBezTo>
                  <a:cubicBezTo>
                    <a:pt x="47" y="28"/>
                    <a:pt x="57" y="27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31"/>
                    <a:pt x="50" y="36"/>
                    <a:pt x="41" y="41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32" y="47"/>
                    <a:pt x="22" y="52"/>
                    <a:pt x="18" y="53"/>
                  </a:cubicBezTo>
                  <a:cubicBezTo>
                    <a:pt x="18" y="53"/>
                    <a:pt x="18" y="53"/>
                    <a:pt x="18" y="53"/>
                  </a:cubicBezTo>
                  <a:cubicBezTo>
                    <a:pt x="18" y="53"/>
                    <a:pt x="17" y="53"/>
                    <a:pt x="17" y="53"/>
                  </a:cubicBezTo>
                  <a:cubicBezTo>
                    <a:pt x="17" y="53"/>
                    <a:pt x="17" y="53"/>
                    <a:pt x="17" y="53"/>
                  </a:cubicBezTo>
                  <a:cubicBezTo>
                    <a:pt x="9" y="53"/>
                    <a:pt x="0" y="46"/>
                    <a:pt x="0" y="39"/>
                  </a:cubicBezTo>
                  <a:close/>
                  <a:moveTo>
                    <a:pt x="4" y="39"/>
                  </a:moveTo>
                  <a:cubicBezTo>
                    <a:pt x="4" y="39"/>
                    <a:pt x="4" y="39"/>
                    <a:pt x="4" y="39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4" y="41"/>
                    <a:pt x="6" y="43"/>
                    <a:pt x="8" y="45"/>
                  </a:cubicBezTo>
                  <a:cubicBezTo>
                    <a:pt x="8" y="45"/>
                    <a:pt x="8" y="45"/>
                    <a:pt x="8" y="45"/>
                  </a:cubicBezTo>
                  <a:cubicBezTo>
                    <a:pt x="11" y="48"/>
                    <a:pt x="14" y="49"/>
                    <a:pt x="17" y="49"/>
                  </a:cubicBezTo>
                  <a:cubicBezTo>
                    <a:pt x="17" y="49"/>
                    <a:pt x="17" y="49"/>
                    <a:pt x="17" y="49"/>
                  </a:cubicBezTo>
                  <a:cubicBezTo>
                    <a:pt x="17" y="49"/>
                    <a:pt x="17" y="49"/>
                    <a:pt x="17" y="49"/>
                  </a:cubicBezTo>
                  <a:cubicBezTo>
                    <a:pt x="17" y="49"/>
                    <a:pt x="17" y="49"/>
                    <a:pt x="17" y="49"/>
                  </a:cubicBezTo>
                  <a:cubicBezTo>
                    <a:pt x="20" y="49"/>
                    <a:pt x="30" y="43"/>
                    <a:pt x="39" y="38"/>
                  </a:cubicBezTo>
                  <a:cubicBezTo>
                    <a:pt x="39" y="38"/>
                    <a:pt x="39" y="38"/>
                    <a:pt x="39" y="38"/>
                  </a:cubicBezTo>
                  <a:cubicBezTo>
                    <a:pt x="43" y="36"/>
                    <a:pt x="46" y="33"/>
                    <a:pt x="49" y="31"/>
                  </a:cubicBezTo>
                  <a:cubicBezTo>
                    <a:pt x="49" y="31"/>
                    <a:pt x="49" y="31"/>
                    <a:pt x="49" y="31"/>
                  </a:cubicBezTo>
                  <a:cubicBezTo>
                    <a:pt x="46" y="32"/>
                    <a:pt x="41" y="32"/>
                    <a:pt x="37" y="32"/>
                  </a:cubicBezTo>
                  <a:cubicBezTo>
                    <a:pt x="37" y="32"/>
                    <a:pt x="37" y="32"/>
                    <a:pt x="37" y="32"/>
                  </a:cubicBezTo>
                  <a:cubicBezTo>
                    <a:pt x="32" y="32"/>
                    <a:pt x="27" y="32"/>
                    <a:pt x="24" y="31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17" y="29"/>
                    <a:pt x="14" y="21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3"/>
                    <a:pt x="10" y="11"/>
                    <a:pt x="10" y="9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8" y="19"/>
                    <a:pt x="5" y="35"/>
                    <a:pt x="4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2" name="Freeform 8"/>
            <p:cNvSpPr>
              <a:spLocks noEditPoints="1"/>
            </p:cNvSpPr>
            <p:nvPr/>
          </p:nvSpPr>
          <p:spPr bwMode="auto">
            <a:xfrm>
              <a:off x="1484" y="1613"/>
              <a:ext cx="185" cy="169"/>
            </a:xfrm>
            <a:custGeom>
              <a:avLst/>
              <a:gdLst>
                <a:gd name="T0" fmla="*/ 0 w 62"/>
                <a:gd name="T1" fmla="*/ 41 h 57"/>
                <a:gd name="T2" fmla="*/ 7 w 62"/>
                <a:gd name="T3" fmla="*/ 1 h 57"/>
                <a:gd name="T4" fmla="*/ 9 w 62"/>
                <a:gd name="T5" fmla="*/ 0 h 57"/>
                <a:gd name="T6" fmla="*/ 15 w 62"/>
                <a:gd name="T7" fmla="*/ 1 h 57"/>
                <a:gd name="T8" fmla="*/ 15 w 62"/>
                <a:gd name="T9" fmla="*/ 1 h 57"/>
                <a:gd name="T10" fmla="*/ 15 w 62"/>
                <a:gd name="T11" fmla="*/ 2 h 57"/>
                <a:gd name="T12" fmla="*/ 15 w 62"/>
                <a:gd name="T13" fmla="*/ 2 h 57"/>
                <a:gd name="T14" fmla="*/ 19 w 62"/>
                <a:gd name="T15" fmla="*/ 14 h 57"/>
                <a:gd name="T16" fmla="*/ 27 w 62"/>
                <a:gd name="T17" fmla="*/ 27 h 57"/>
                <a:gd name="T18" fmla="*/ 39 w 62"/>
                <a:gd name="T19" fmla="*/ 28 h 57"/>
                <a:gd name="T20" fmla="*/ 39 w 62"/>
                <a:gd name="T21" fmla="*/ 28 h 57"/>
                <a:gd name="T22" fmla="*/ 60 w 62"/>
                <a:gd name="T23" fmla="*/ 27 h 57"/>
                <a:gd name="T24" fmla="*/ 61 w 62"/>
                <a:gd name="T25" fmla="*/ 34 h 57"/>
                <a:gd name="T26" fmla="*/ 61 w 62"/>
                <a:gd name="T27" fmla="*/ 34 h 57"/>
                <a:gd name="T28" fmla="*/ 60 w 62"/>
                <a:gd name="T29" fmla="*/ 35 h 57"/>
                <a:gd name="T30" fmla="*/ 56 w 62"/>
                <a:gd name="T31" fmla="*/ 38 h 57"/>
                <a:gd name="T32" fmla="*/ 20 w 62"/>
                <a:gd name="T33" fmla="*/ 57 h 57"/>
                <a:gd name="T34" fmla="*/ 19 w 62"/>
                <a:gd name="T35" fmla="*/ 57 h 57"/>
                <a:gd name="T36" fmla="*/ 19 w 62"/>
                <a:gd name="T37" fmla="*/ 53 h 57"/>
                <a:gd name="T38" fmla="*/ 20 w 62"/>
                <a:gd name="T39" fmla="*/ 53 h 57"/>
                <a:gd name="T40" fmla="*/ 20 w 62"/>
                <a:gd name="T41" fmla="*/ 53 h 57"/>
                <a:gd name="T42" fmla="*/ 9 w 62"/>
                <a:gd name="T43" fmla="*/ 49 h 57"/>
                <a:gd name="T44" fmla="*/ 13 w 62"/>
                <a:gd name="T45" fmla="*/ 51 h 57"/>
                <a:gd name="T46" fmla="*/ 19 w 62"/>
                <a:gd name="T47" fmla="*/ 49 h 57"/>
                <a:gd name="T48" fmla="*/ 19 w 62"/>
                <a:gd name="T49" fmla="*/ 49 h 57"/>
                <a:gd name="T50" fmla="*/ 40 w 62"/>
                <a:gd name="T51" fmla="*/ 38 h 57"/>
                <a:gd name="T52" fmla="*/ 44 w 62"/>
                <a:gd name="T53" fmla="*/ 36 h 57"/>
                <a:gd name="T54" fmla="*/ 25 w 62"/>
                <a:gd name="T55" fmla="*/ 35 h 57"/>
                <a:gd name="T56" fmla="*/ 12 w 62"/>
                <a:gd name="T57" fmla="*/ 19 h 57"/>
                <a:gd name="T58" fmla="*/ 8 w 62"/>
                <a:gd name="T59" fmla="*/ 41 h 57"/>
                <a:gd name="T60" fmla="*/ 8 w 62"/>
                <a:gd name="T61" fmla="*/ 41 h 57"/>
                <a:gd name="T62" fmla="*/ 38 w 62"/>
                <a:gd name="T63" fmla="*/ 44 h 57"/>
                <a:gd name="T64" fmla="*/ 4 w 62"/>
                <a:gd name="T65" fmla="*/ 41 h 57"/>
                <a:gd name="T66" fmla="*/ 4 w 62"/>
                <a:gd name="T67" fmla="*/ 41 h 57"/>
                <a:gd name="T68" fmla="*/ 4 w 62"/>
                <a:gd name="T69" fmla="*/ 41 h 57"/>
                <a:gd name="T70" fmla="*/ 4 w 62"/>
                <a:gd name="T71" fmla="*/ 41 h 57"/>
                <a:gd name="T72" fmla="*/ 8 w 62"/>
                <a:gd name="T73" fmla="*/ 41 h 57"/>
                <a:gd name="T74" fmla="*/ 8 w 62"/>
                <a:gd name="T75" fmla="*/ 41 h 57"/>
                <a:gd name="T76" fmla="*/ 7 w 62"/>
                <a:gd name="T77" fmla="*/ 41 h 57"/>
                <a:gd name="T78" fmla="*/ 6 w 62"/>
                <a:gd name="T79" fmla="*/ 32 h 57"/>
                <a:gd name="T80" fmla="*/ 13 w 62"/>
                <a:gd name="T81" fmla="*/ 11 h 57"/>
                <a:gd name="T82" fmla="*/ 11 w 62"/>
                <a:gd name="T83" fmla="*/ 4 h 57"/>
                <a:gd name="T84" fmla="*/ 39 w 62"/>
                <a:gd name="T85" fmla="*/ 32 h 57"/>
                <a:gd name="T86" fmla="*/ 39 w 62"/>
                <a:gd name="T87" fmla="*/ 32 h 57"/>
                <a:gd name="T88" fmla="*/ 39 w 62"/>
                <a:gd name="T89" fmla="*/ 32 h 57"/>
                <a:gd name="T90" fmla="*/ 38 w 62"/>
                <a:gd name="T91" fmla="*/ 32 h 57"/>
                <a:gd name="T92" fmla="*/ 40 w 62"/>
                <a:gd name="T93" fmla="*/ 32 h 57"/>
                <a:gd name="T94" fmla="*/ 38 w 62"/>
                <a:gd name="T95" fmla="*/ 32 h 57"/>
                <a:gd name="T96" fmla="*/ 38 w 62"/>
                <a:gd name="T97" fmla="*/ 32 h 57"/>
                <a:gd name="T98" fmla="*/ 37 w 62"/>
                <a:gd name="T99" fmla="*/ 32 h 57"/>
                <a:gd name="T100" fmla="*/ 37 w 62"/>
                <a:gd name="T101" fmla="*/ 32 h 57"/>
                <a:gd name="T102" fmla="*/ 37 w 62"/>
                <a:gd name="T103" fmla="*/ 32 h 57"/>
                <a:gd name="T104" fmla="*/ 37 w 62"/>
                <a:gd name="T105" fmla="*/ 32 h 57"/>
                <a:gd name="T106" fmla="*/ 36 w 62"/>
                <a:gd name="T107" fmla="*/ 32 h 57"/>
                <a:gd name="T108" fmla="*/ 54 w 62"/>
                <a:gd name="T109" fmla="*/ 31 h 57"/>
                <a:gd name="T110" fmla="*/ 57 w 62"/>
                <a:gd name="T111" fmla="*/ 31 h 57"/>
                <a:gd name="T112" fmla="*/ 27 w 62"/>
                <a:gd name="T113" fmla="*/ 31 h 57"/>
                <a:gd name="T114" fmla="*/ 26 w 62"/>
                <a:gd name="T115" fmla="*/ 31 h 57"/>
                <a:gd name="T116" fmla="*/ 26 w 62"/>
                <a:gd name="T117" fmla="*/ 31 h 57"/>
                <a:gd name="T118" fmla="*/ 15 w 62"/>
                <a:gd name="T119" fmla="*/ 16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2" h="57">
                  <a:moveTo>
                    <a:pt x="0" y="41"/>
                  </a:moveTo>
                  <a:cubicBezTo>
                    <a:pt x="2" y="41"/>
                    <a:pt x="2" y="41"/>
                    <a:pt x="2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0" y="40"/>
                    <a:pt x="0" y="40"/>
                    <a:pt x="0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1" y="33"/>
                    <a:pt x="7" y="2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5" y="1"/>
                    <a:pt x="15" y="2"/>
                    <a:pt x="15" y="2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6" y="3"/>
                    <a:pt x="16" y="4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7" y="8"/>
                    <a:pt x="18" y="11"/>
                    <a:pt x="19" y="14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21" y="21"/>
                    <a:pt x="26" y="27"/>
                    <a:pt x="27" y="27"/>
                  </a:cubicBezTo>
                  <a:cubicBezTo>
                    <a:pt x="27" y="27"/>
                    <a:pt x="27" y="27"/>
                    <a:pt x="27" y="27"/>
                  </a:cubicBezTo>
                  <a:cubicBezTo>
                    <a:pt x="30" y="27"/>
                    <a:pt x="34" y="28"/>
                    <a:pt x="39" y="28"/>
                  </a:cubicBezTo>
                  <a:cubicBezTo>
                    <a:pt x="39" y="28"/>
                    <a:pt x="39" y="28"/>
                    <a:pt x="39" y="28"/>
                  </a:cubicBezTo>
                  <a:cubicBezTo>
                    <a:pt x="39" y="28"/>
                    <a:pt x="39" y="28"/>
                    <a:pt x="39" y="28"/>
                  </a:cubicBezTo>
                  <a:cubicBezTo>
                    <a:pt x="39" y="28"/>
                    <a:pt x="39" y="28"/>
                    <a:pt x="39" y="28"/>
                  </a:cubicBezTo>
                  <a:cubicBezTo>
                    <a:pt x="39" y="28"/>
                    <a:pt x="39" y="28"/>
                    <a:pt x="39" y="28"/>
                  </a:cubicBezTo>
                  <a:cubicBezTo>
                    <a:pt x="39" y="28"/>
                    <a:pt x="39" y="28"/>
                    <a:pt x="39" y="28"/>
                  </a:cubicBezTo>
                  <a:cubicBezTo>
                    <a:pt x="49" y="28"/>
                    <a:pt x="58" y="27"/>
                    <a:pt x="59" y="27"/>
                  </a:cubicBezTo>
                  <a:cubicBezTo>
                    <a:pt x="59" y="27"/>
                    <a:pt x="59" y="27"/>
                    <a:pt x="59" y="27"/>
                  </a:cubicBezTo>
                  <a:cubicBezTo>
                    <a:pt x="60" y="27"/>
                    <a:pt x="60" y="27"/>
                    <a:pt x="60" y="27"/>
                  </a:cubicBezTo>
                  <a:cubicBezTo>
                    <a:pt x="62" y="34"/>
                    <a:pt x="62" y="34"/>
                    <a:pt x="62" y="34"/>
                  </a:cubicBezTo>
                  <a:cubicBezTo>
                    <a:pt x="61" y="34"/>
                    <a:pt x="61" y="34"/>
                    <a:pt x="61" y="34"/>
                  </a:cubicBezTo>
                  <a:cubicBezTo>
                    <a:pt x="61" y="34"/>
                    <a:pt x="61" y="34"/>
                    <a:pt x="61" y="34"/>
                  </a:cubicBezTo>
                  <a:cubicBezTo>
                    <a:pt x="61" y="34"/>
                    <a:pt x="61" y="34"/>
                    <a:pt x="61" y="34"/>
                  </a:cubicBezTo>
                  <a:cubicBezTo>
                    <a:pt x="61" y="34"/>
                    <a:pt x="61" y="34"/>
                    <a:pt x="61" y="34"/>
                  </a:cubicBezTo>
                  <a:cubicBezTo>
                    <a:pt x="61" y="34"/>
                    <a:pt x="61" y="34"/>
                    <a:pt x="61" y="34"/>
                  </a:cubicBezTo>
                  <a:cubicBezTo>
                    <a:pt x="61" y="34"/>
                    <a:pt x="61" y="34"/>
                    <a:pt x="61" y="34"/>
                  </a:cubicBezTo>
                  <a:cubicBezTo>
                    <a:pt x="61" y="34"/>
                    <a:pt x="61" y="34"/>
                    <a:pt x="61" y="34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59" y="36"/>
                    <a:pt x="57" y="37"/>
                    <a:pt x="56" y="38"/>
                  </a:cubicBezTo>
                  <a:cubicBezTo>
                    <a:pt x="56" y="38"/>
                    <a:pt x="56" y="38"/>
                    <a:pt x="56" y="38"/>
                  </a:cubicBezTo>
                  <a:cubicBezTo>
                    <a:pt x="53" y="40"/>
                    <a:pt x="48" y="42"/>
                    <a:pt x="44" y="45"/>
                  </a:cubicBezTo>
                  <a:cubicBezTo>
                    <a:pt x="44" y="45"/>
                    <a:pt x="44" y="45"/>
                    <a:pt x="44" y="45"/>
                  </a:cubicBezTo>
                  <a:cubicBezTo>
                    <a:pt x="35" y="50"/>
                    <a:pt x="25" y="56"/>
                    <a:pt x="20" y="57"/>
                  </a:cubicBezTo>
                  <a:cubicBezTo>
                    <a:pt x="20" y="57"/>
                    <a:pt x="20" y="57"/>
                    <a:pt x="20" y="57"/>
                  </a:cubicBezTo>
                  <a:cubicBezTo>
                    <a:pt x="20" y="57"/>
                    <a:pt x="19" y="57"/>
                    <a:pt x="19" y="57"/>
                  </a:cubicBezTo>
                  <a:cubicBezTo>
                    <a:pt x="19" y="57"/>
                    <a:pt x="19" y="57"/>
                    <a:pt x="19" y="57"/>
                  </a:cubicBezTo>
                  <a:cubicBezTo>
                    <a:pt x="10" y="56"/>
                    <a:pt x="1" y="50"/>
                    <a:pt x="0" y="41"/>
                  </a:cubicBezTo>
                  <a:close/>
                  <a:moveTo>
                    <a:pt x="20" y="53"/>
                  </a:moveTo>
                  <a:cubicBezTo>
                    <a:pt x="20" y="53"/>
                    <a:pt x="19" y="53"/>
                    <a:pt x="19" y="53"/>
                  </a:cubicBezTo>
                  <a:cubicBezTo>
                    <a:pt x="19" y="53"/>
                    <a:pt x="19" y="53"/>
                    <a:pt x="19" y="53"/>
                  </a:cubicBezTo>
                  <a:cubicBezTo>
                    <a:pt x="19" y="53"/>
                    <a:pt x="20" y="53"/>
                    <a:pt x="20" y="53"/>
                  </a:cubicBezTo>
                  <a:cubicBezTo>
                    <a:pt x="20" y="53"/>
                    <a:pt x="20" y="53"/>
                    <a:pt x="20" y="53"/>
                  </a:cubicBezTo>
                  <a:cubicBezTo>
                    <a:pt x="20" y="53"/>
                    <a:pt x="20" y="53"/>
                    <a:pt x="20" y="53"/>
                  </a:cubicBezTo>
                  <a:cubicBezTo>
                    <a:pt x="20" y="53"/>
                    <a:pt x="20" y="53"/>
                    <a:pt x="20" y="53"/>
                  </a:cubicBezTo>
                  <a:cubicBezTo>
                    <a:pt x="20" y="53"/>
                    <a:pt x="20" y="53"/>
                    <a:pt x="20" y="53"/>
                  </a:cubicBezTo>
                  <a:close/>
                  <a:moveTo>
                    <a:pt x="13" y="51"/>
                  </a:moveTo>
                  <a:cubicBezTo>
                    <a:pt x="11" y="51"/>
                    <a:pt x="10" y="50"/>
                    <a:pt x="9" y="49"/>
                  </a:cubicBezTo>
                  <a:cubicBezTo>
                    <a:pt x="9" y="49"/>
                    <a:pt x="9" y="49"/>
                    <a:pt x="9" y="49"/>
                  </a:cubicBezTo>
                  <a:cubicBezTo>
                    <a:pt x="8" y="48"/>
                    <a:pt x="7" y="47"/>
                    <a:pt x="6" y="46"/>
                  </a:cubicBezTo>
                  <a:cubicBezTo>
                    <a:pt x="6" y="46"/>
                    <a:pt x="6" y="46"/>
                    <a:pt x="6" y="46"/>
                  </a:cubicBezTo>
                  <a:cubicBezTo>
                    <a:pt x="8" y="48"/>
                    <a:pt x="10" y="50"/>
                    <a:pt x="13" y="51"/>
                  </a:cubicBezTo>
                  <a:close/>
                  <a:moveTo>
                    <a:pt x="11" y="46"/>
                  </a:moveTo>
                  <a:cubicBezTo>
                    <a:pt x="14" y="48"/>
                    <a:pt x="17" y="49"/>
                    <a:pt x="19" y="49"/>
                  </a:cubicBezTo>
                  <a:cubicBezTo>
                    <a:pt x="19" y="49"/>
                    <a:pt x="19" y="49"/>
                    <a:pt x="19" y="49"/>
                  </a:cubicBezTo>
                  <a:cubicBezTo>
                    <a:pt x="19" y="49"/>
                    <a:pt x="19" y="49"/>
                    <a:pt x="19" y="49"/>
                  </a:cubicBezTo>
                  <a:cubicBezTo>
                    <a:pt x="19" y="49"/>
                    <a:pt x="19" y="49"/>
                    <a:pt x="19" y="49"/>
                  </a:cubicBezTo>
                  <a:cubicBezTo>
                    <a:pt x="19" y="49"/>
                    <a:pt x="19" y="49"/>
                    <a:pt x="19" y="49"/>
                  </a:cubicBezTo>
                  <a:cubicBezTo>
                    <a:pt x="19" y="49"/>
                    <a:pt x="19" y="49"/>
                    <a:pt x="19" y="49"/>
                  </a:cubicBezTo>
                  <a:cubicBezTo>
                    <a:pt x="19" y="49"/>
                    <a:pt x="19" y="49"/>
                    <a:pt x="19" y="49"/>
                  </a:cubicBezTo>
                  <a:cubicBezTo>
                    <a:pt x="20" y="49"/>
                    <a:pt x="31" y="43"/>
                    <a:pt x="40" y="38"/>
                  </a:cubicBezTo>
                  <a:cubicBezTo>
                    <a:pt x="40" y="38"/>
                    <a:pt x="40" y="38"/>
                    <a:pt x="40" y="38"/>
                  </a:cubicBezTo>
                  <a:cubicBezTo>
                    <a:pt x="41" y="37"/>
                    <a:pt x="42" y="36"/>
                    <a:pt x="44" y="36"/>
                  </a:cubicBezTo>
                  <a:cubicBezTo>
                    <a:pt x="44" y="36"/>
                    <a:pt x="44" y="36"/>
                    <a:pt x="44" y="36"/>
                  </a:cubicBezTo>
                  <a:cubicBezTo>
                    <a:pt x="42" y="36"/>
                    <a:pt x="41" y="36"/>
                    <a:pt x="39" y="36"/>
                  </a:cubicBezTo>
                  <a:cubicBezTo>
                    <a:pt x="39" y="36"/>
                    <a:pt x="39" y="36"/>
                    <a:pt x="39" y="36"/>
                  </a:cubicBezTo>
                  <a:cubicBezTo>
                    <a:pt x="34" y="36"/>
                    <a:pt x="29" y="36"/>
                    <a:pt x="25" y="35"/>
                  </a:cubicBezTo>
                  <a:cubicBezTo>
                    <a:pt x="25" y="35"/>
                    <a:pt x="25" y="35"/>
                    <a:pt x="25" y="35"/>
                  </a:cubicBezTo>
                  <a:cubicBezTo>
                    <a:pt x="18" y="33"/>
                    <a:pt x="15" y="26"/>
                    <a:pt x="12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1" y="28"/>
                    <a:pt x="9" y="38"/>
                    <a:pt x="8" y="41"/>
                  </a:cubicBezTo>
                  <a:cubicBezTo>
                    <a:pt x="8" y="41"/>
                    <a:pt x="8" y="41"/>
                    <a:pt x="8" y="41"/>
                  </a:cubicBezTo>
                  <a:cubicBezTo>
                    <a:pt x="8" y="41"/>
                    <a:pt x="8" y="41"/>
                    <a:pt x="8" y="41"/>
                  </a:cubicBezTo>
                  <a:cubicBezTo>
                    <a:pt x="8" y="41"/>
                    <a:pt x="8" y="41"/>
                    <a:pt x="8" y="41"/>
                  </a:cubicBezTo>
                  <a:cubicBezTo>
                    <a:pt x="8" y="41"/>
                    <a:pt x="8" y="41"/>
                    <a:pt x="8" y="41"/>
                  </a:cubicBezTo>
                  <a:cubicBezTo>
                    <a:pt x="8" y="41"/>
                    <a:pt x="8" y="41"/>
                    <a:pt x="8" y="41"/>
                  </a:cubicBezTo>
                  <a:cubicBezTo>
                    <a:pt x="8" y="42"/>
                    <a:pt x="9" y="44"/>
                    <a:pt x="11" y="46"/>
                  </a:cubicBezTo>
                  <a:close/>
                  <a:moveTo>
                    <a:pt x="35" y="45"/>
                  </a:moveTo>
                  <a:cubicBezTo>
                    <a:pt x="36" y="45"/>
                    <a:pt x="37" y="44"/>
                    <a:pt x="38" y="44"/>
                  </a:cubicBezTo>
                  <a:cubicBezTo>
                    <a:pt x="38" y="44"/>
                    <a:pt x="38" y="44"/>
                    <a:pt x="38" y="44"/>
                  </a:cubicBezTo>
                  <a:cubicBezTo>
                    <a:pt x="37" y="44"/>
                    <a:pt x="36" y="45"/>
                    <a:pt x="35" y="45"/>
                  </a:cubicBezTo>
                  <a:close/>
                  <a:moveTo>
                    <a:pt x="4" y="41"/>
                  </a:moveTo>
                  <a:cubicBezTo>
                    <a:pt x="4" y="41"/>
                    <a:pt x="4" y="41"/>
                    <a:pt x="4" y="41"/>
                  </a:cubicBezTo>
                  <a:cubicBezTo>
                    <a:pt x="4" y="41"/>
                    <a:pt x="4" y="41"/>
                    <a:pt x="4" y="41"/>
                  </a:cubicBezTo>
                  <a:cubicBezTo>
                    <a:pt x="4" y="41"/>
                    <a:pt x="4" y="41"/>
                    <a:pt x="4" y="41"/>
                  </a:cubicBezTo>
                  <a:cubicBezTo>
                    <a:pt x="4" y="41"/>
                    <a:pt x="4" y="41"/>
                    <a:pt x="4" y="41"/>
                  </a:cubicBezTo>
                  <a:cubicBezTo>
                    <a:pt x="4" y="41"/>
                    <a:pt x="4" y="41"/>
                    <a:pt x="4" y="41"/>
                  </a:cubicBezTo>
                  <a:cubicBezTo>
                    <a:pt x="4" y="41"/>
                    <a:pt x="4" y="41"/>
                    <a:pt x="4" y="41"/>
                  </a:cubicBezTo>
                  <a:cubicBezTo>
                    <a:pt x="4" y="41"/>
                    <a:pt x="4" y="41"/>
                    <a:pt x="4" y="41"/>
                  </a:cubicBezTo>
                  <a:cubicBezTo>
                    <a:pt x="4" y="41"/>
                    <a:pt x="4" y="41"/>
                    <a:pt x="4" y="41"/>
                  </a:cubicBezTo>
                  <a:cubicBezTo>
                    <a:pt x="4" y="41"/>
                    <a:pt x="4" y="41"/>
                    <a:pt x="4" y="41"/>
                  </a:cubicBezTo>
                  <a:close/>
                  <a:moveTo>
                    <a:pt x="8" y="41"/>
                  </a:moveTo>
                  <a:cubicBezTo>
                    <a:pt x="8" y="41"/>
                    <a:pt x="8" y="41"/>
                    <a:pt x="8" y="41"/>
                  </a:cubicBezTo>
                  <a:cubicBezTo>
                    <a:pt x="8" y="41"/>
                    <a:pt x="8" y="41"/>
                    <a:pt x="8" y="41"/>
                  </a:cubicBezTo>
                  <a:close/>
                  <a:moveTo>
                    <a:pt x="8" y="41"/>
                  </a:moveTo>
                  <a:cubicBezTo>
                    <a:pt x="8" y="41"/>
                    <a:pt x="8" y="41"/>
                    <a:pt x="8" y="41"/>
                  </a:cubicBezTo>
                  <a:cubicBezTo>
                    <a:pt x="8" y="41"/>
                    <a:pt x="8" y="41"/>
                    <a:pt x="8" y="41"/>
                  </a:cubicBezTo>
                  <a:cubicBezTo>
                    <a:pt x="8" y="41"/>
                    <a:pt x="8" y="41"/>
                    <a:pt x="8" y="41"/>
                  </a:cubicBezTo>
                  <a:close/>
                  <a:moveTo>
                    <a:pt x="7" y="41"/>
                  </a:moveTo>
                  <a:cubicBezTo>
                    <a:pt x="7" y="41"/>
                    <a:pt x="7" y="41"/>
                    <a:pt x="7" y="41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7" y="41"/>
                    <a:pt x="7" y="41"/>
                    <a:pt x="7" y="41"/>
                  </a:cubicBezTo>
                  <a:close/>
                  <a:moveTo>
                    <a:pt x="6" y="32"/>
                  </a:moveTo>
                  <a:cubicBezTo>
                    <a:pt x="7" y="26"/>
                    <a:pt x="8" y="17"/>
                    <a:pt x="10" y="11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8"/>
                    <a:pt x="12" y="5"/>
                    <a:pt x="12" y="4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0" y="8"/>
                    <a:pt x="7" y="23"/>
                    <a:pt x="6" y="32"/>
                  </a:cubicBezTo>
                  <a:close/>
                  <a:moveTo>
                    <a:pt x="39" y="32"/>
                  </a:moveTo>
                  <a:cubicBezTo>
                    <a:pt x="39" y="32"/>
                    <a:pt x="39" y="32"/>
                    <a:pt x="39" y="32"/>
                  </a:cubicBezTo>
                  <a:cubicBezTo>
                    <a:pt x="39" y="32"/>
                    <a:pt x="39" y="32"/>
                    <a:pt x="39" y="32"/>
                  </a:cubicBezTo>
                  <a:cubicBezTo>
                    <a:pt x="39" y="32"/>
                    <a:pt x="39" y="32"/>
                    <a:pt x="39" y="32"/>
                  </a:cubicBezTo>
                  <a:close/>
                  <a:moveTo>
                    <a:pt x="39" y="32"/>
                  </a:moveTo>
                  <a:cubicBezTo>
                    <a:pt x="39" y="32"/>
                    <a:pt x="39" y="32"/>
                    <a:pt x="39" y="32"/>
                  </a:cubicBezTo>
                  <a:cubicBezTo>
                    <a:pt x="39" y="32"/>
                    <a:pt x="39" y="32"/>
                    <a:pt x="39" y="32"/>
                  </a:cubicBezTo>
                  <a:cubicBezTo>
                    <a:pt x="39" y="32"/>
                    <a:pt x="39" y="32"/>
                    <a:pt x="39" y="32"/>
                  </a:cubicBezTo>
                  <a:close/>
                  <a:moveTo>
                    <a:pt x="39" y="32"/>
                  </a:moveTo>
                  <a:cubicBezTo>
                    <a:pt x="38" y="32"/>
                    <a:pt x="38" y="32"/>
                    <a:pt x="38" y="32"/>
                  </a:cubicBezTo>
                  <a:cubicBezTo>
                    <a:pt x="38" y="32"/>
                    <a:pt x="38" y="32"/>
                    <a:pt x="38" y="32"/>
                  </a:cubicBezTo>
                  <a:cubicBezTo>
                    <a:pt x="38" y="32"/>
                    <a:pt x="38" y="32"/>
                    <a:pt x="39" y="32"/>
                  </a:cubicBezTo>
                  <a:close/>
                  <a:moveTo>
                    <a:pt x="40" y="32"/>
                  </a:moveTo>
                  <a:cubicBezTo>
                    <a:pt x="40" y="32"/>
                    <a:pt x="40" y="32"/>
                    <a:pt x="40" y="32"/>
                  </a:cubicBezTo>
                  <a:cubicBezTo>
                    <a:pt x="40" y="32"/>
                    <a:pt x="40" y="32"/>
                    <a:pt x="40" y="32"/>
                  </a:cubicBezTo>
                  <a:cubicBezTo>
                    <a:pt x="40" y="32"/>
                    <a:pt x="40" y="32"/>
                    <a:pt x="40" y="32"/>
                  </a:cubicBezTo>
                  <a:close/>
                  <a:moveTo>
                    <a:pt x="38" y="32"/>
                  </a:moveTo>
                  <a:cubicBezTo>
                    <a:pt x="38" y="32"/>
                    <a:pt x="38" y="32"/>
                    <a:pt x="38" y="32"/>
                  </a:cubicBezTo>
                  <a:cubicBezTo>
                    <a:pt x="38" y="32"/>
                    <a:pt x="38" y="32"/>
                    <a:pt x="38" y="32"/>
                  </a:cubicBezTo>
                  <a:cubicBezTo>
                    <a:pt x="38" y="32"/>
                    <a:pt x="38" y="32"/>
                    <a:pt x="38" y="32"/>
                  </a:cubicBezTo>
                  <a:close/>
                  <a:moveTo>
                    <a:pt x="37" y="32"/>
                  </a:moveTo>
                  <a:cubicBezTo>
                    <a:pt x="37" y="32"/>
                    <a:pt x="37" y="32"/>
                    <a:pt x="37" y="32"/>
                  </a:cubicBezTo>
                  <a:cubicBezTo>
                    <a:pt x="37" y="32"/>
                    <a:pt x="37" y="32"/>
                    <a:pt x="37" y="32"/>
                  </a:cubicBezTo>
                  <a:cubicBezTo>
                    <a:pt x="37" y="32"/>
                    <a:pt x="37" y="32"/>
                    <a:pt x="37" y="32"/>
                  </a:cubicBezTo>
                  <a:close/>
                  <a:moveTo>
                    <a:pt x="37" y="32"/>
                  </a:moveTo>
                  <a:cubicBezTo>
                    <a:pt x="37" y="32"/>
                    <a:pt x="37" y="32"/>
                    <a:pt x="37" y="32"/>
                  </a:cubicBezTo>
                  <a:cubicBezTo>
                    <a:pt x="37" y="32"/>
                    <a:pt x="37" y="32"/>
                    <a:pt x="37" y="32"/>
                  </a:cubicBezTo>
                  <a:cubicBezTo>
                    <a:pt x="37" y="32"/>
                    <a:pt x="37" y="32"/>
                    <a:pt x="37" y="32"/>
                  </a:cubicBezTo>
                  <a:close/>
                  <a:moveTo>
                    <a:pt x="37" y="32"/>
                  </a:moveTo>
                  <a:cubicBezTo>
                    <a:pt x="36" y="32"/>
                    <a:pt x="36" y="32"/>
                    <a:pt x="36" y="32"/>
                  </a:cubicBezTo>
                  <a:cubicBezTo>
                    <a:pt x="36" y="32"/>
                    <a:pt x="36" y="32"/>
                    <a:pt x="36" y="32"/>
                  </a:cubicBezTo>
                  <a:cubicBezTo>
                    <a:pt x="36" y="32"/>
                    <a:pt x="36" y="32"/>
                    <a:pt x="37" y="32"/>
                  </a:cubicBezTo>
                  <a:close/>
                  <a:moveTo>
                    <a:pt x="36" y="32"/>
                  </a:moveTo>
                  <a:cubicBezTo>
                    <a:pt x="36" y="32"/>
                    <a:pt x="36" y="32"/>
                    <a:pt x="36" y="32"/>
                  </a:cubicBezTo>
                  <a:cubicBezTo>
                    <a:pt x="36" y="32"/>
                    <a:pt x="36" y="32"/>
                    <a:pt x="36" y="32"/>
                  </a:cubicBezTo>
                  <a:cubicBezTo>
                    <a:pt x="36" y="32"/>
                    <a:pt x="36" y="32"/>
                    <a:pt x="36" y="32"/>
                  </a:cubicBezTo>
                  <a:close/>
                  <a:moveTo>
                    <a:pt x="57" y="31"/>
                  </a:moveTo>
                  <a:cubicBezTo>
                    <a:pt x="56" y="31"/>
                    <a:pt x="56" y="31"/>
                    <a:pt x="54" y="31"/>
                  </a:cubicBezTo>
                  <a:cubicBezTo>
                    <a:pt x="54" y="31"/>
                    <a:pt x="54" y="31"/>
                    <a:pt x="54" y="31"/>
                  </a:cubicBezTo>
                  <a:cubicBezTo>
                    <a:pt x="57" y="31"/>
                    <a:pt x="57" y="31"/>
                    <a:pt x="57" y="31"/>
                  </a:cubicBezTo>
                  <a:cubicBezTo>
                    <a:pt x="57" y="31"/>
                    <a:pt x="57" y="31"/>
                    <a:pt x="57" y="31"/>
                  </a:cubicBezTo>
                  <a:cubicBezTo>
                    <a:pt x="57" y="31"/>
                    <a:pt x="57" y="31"/>
                    <a:pt x="57" y="31"/>
                  </a:cubicBezTo>
                  <a:close/>
                  <a:moveTo>
                    <a:pt x="26" y="31"/>
                  </a:moveTo>
                  <a:cubicBezTo>
                    <a:pt x="27" y="31"/>
                    <a:pt x="27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31"/>
                    <a:pt x="27" y="31"/>
                    <a:pt x="26" y="31"/>
                  </a:cubicBezTo>
                  <a:cubicBezTo>
                    <a:pt x="26" y="31"/>
                    <a:pt x="26" y="31"/>
                    <a:pt x="26" y="31"/>
                  </a:cubicBezTo>
                  <a:cubicBezTo>
                    <a:pt x="24" y="30"/>
                    <a:pt x="22" y="29"/>
                    <a:pt x="20" y="26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22" y="29"/>
                    <a:pt x="24" y="30"/>
                    <a:pt x="26" y="31"/>
                  </a:cubicBezTo>
                  <a:close/>
                  <a:moveTo>
                    <a:pt x="19" y="24"/>
                  </a:moveTo>
                  <a:cubicBezTo>
                    <a:pt x="18" y="22"/>
                    <a:pt x="16" y="19"/>
                    <a:pt x="15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6" y="19"/>
                    <a:pt x="18" y="22"/>
                    <a:pt x="19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3" name="Freeform 9"/>
            <p:cNvSpPr/>
            <p:nvPr/>
          </p:nvSpPr>
          <p:spPr bwMode="auto">
            <a:xfrm>
              <a:off x="1574" y="1559"/>
              <a:ext cx="20" cy="21"/>
            </a:xfrm>
            <a:custGeom>
              <a:avLst/>
              <a:gdLst>
                <a:gd name="T0" fmla="*/ 0 w 20"/>
                <a:gd name="T1" fmla="*/ 9 h 21"/>
                <a:gd name="T2" fmla="*/ 8 w 20"/>
                <a:gd name="T3" fmla="*/ 0 h 21"/>
                <a:gd name="T4" fmla="*/ 20 w 20"/>
                <a:gd name="T5" fmla="*/ 12 h 21"/>
                <a:gd name="T6" fmla="*/ 14 w 20"/>
                <a:gd name="T7" fmla="*/ 21 h 21"/>
                <a:gd name="T8" fmla="*/ 0 w 20"/>
                <a:gd name="T9" fmla="*/ 9 h 21"/>
                <a:gd name="T10" fmla="*/ 0 w 20"/>
                <a:gd name="T11" fmla="*/ 9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" h="21">
                  <a:moveTo>
                    <a:pt x="0" y="9"/>
                  </a:moveTo>
                  <a:lnTo>
                    <a:pt x="8" y="0"/>
                  </a:lnTo>
                  <a:lnTo>
                    <a:pt x="20" y="12"/>
                  </a:lnTo>
                  <a:lnTo>
                    <a:pt x="14" y="21"/>
                  </a:lnTo>
                  <a:lnTo>
                    <a:pt x="0" y="9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4" name="Freeform 10"/>
            <p:cNvSpPr/>
            <p:nvPr/>
          </p:nvSpPr>
          <p:spPr bwMode="auto">
            <a:xfrm>
              <a:off x="1565" y="1551"/>
              <a:ext cx="38" cy="38"/>
            </a:xfrm>
            <a:custGeom>
              <a:avLst/>
              <a:gdLst>
                <a:gd name="T0" fmla="*/ 6 w 38"/>
                <a:gd name="T1" fmla="*/ 23 h 38"/>
                <a:gd name="T2" fmla="*/ 9 w 38"/>
                <a:gd name="T3" fmla="*/ 17 h 38"/>
                <a:gd name="T4" fmla="*/ 14 w 38"/>
                <a:gd name="T5" fmla="*/ 23 h 38"/>
                <a:gd name="T6" fmla="*/ 9 w 38"/>
                <a:gd name="T7" fmla="*/ 17 h 38"/>
                <a:gd name="T8" fmla="*/ 6 w 38"/>
                <a:gd name="T9" fmla="*/ 23 h 38"/>
                <a:gd name="T10" fmla="*/ 0 w 38"/>
                <a:gd name="T11" fmla="*/ 20 h 38"/>
                <a:gd name="T12" fmla="*/ 14 w 38"/>
                <a:gd name="T13" fmla="*/ 0 h 38"/>
                <a:gd name="T14" fmla="*/ 38 w 38"/>
                <a:gd name="T15" fmla="*/ 20 h 38"/>
                <a:gd name="T16" fmla="*/ 23 w 38"/>
                <a:gd name="T17" fmla="*/ 38 h 38"/>
                <a:gd name="T18" fmla="*/ 6 w 38"/>
                <a:gd name="T19" fmla="*/ 23 h 38"/>
                <a:gd name="T20" fmla="*/ 6 w 38"/>
                <a:gd name="T21" fmla="*/ 23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" h="38">
                  <a:moveTo>
                    <a:pt x="6" y="23"/>
                  </a:moveTo>
                  <a:lnTo>
                    <a:pt x="9" y="17"/>
                  </a:lnTo>
                  <a:lnTo>
                    <a:pt x="14" y="23"/>
                  </a:lnTo>
                  <a:lnTo>
                    <a:pt x="9" y="17"/>
                  </a:lnTo>
                  <a:lnTo>
                    <a:pt x="6" y="23"/>
                  </a:lnTo>
                  <a:lnTo>
                    <a:pt x="0" y="20"/>
                  </a:lnTo>
                  <a:lnTo>
                    <a:pt x="14" y="0"/>
                  </a:lnTo>
                  <a:lnTo>
                    <a:pt x="38" y="20"/>
                  </a:lnTo>
                  <a:lnTo>
                    <a:pt x="23" y="38"/>
                  </a:lnTo>
                  <a:lnTo>
                    <a:pt x="6" y="23"/>
                  </a:lnTo>
                  <a:lnTo>
                    <a:pt x="6" y="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5" name="Freeform 11"/>
            <p:cNvSpPr/>
            <p:nvPr/>
          </p:nvSpPr>
          <p:spPr bwMode="auto">
            <a:xfrm>
              <a:off x="1651" y="1580"/>
              <a:ext cx="9" cy="12"/>
            </a:xfrm>
            <a:custGeom>
              <a:avLst/>
              <a:gdLst>
                <a:gd name="T0" fmla="*/ 0 w 9"/>
                <a:gd name="T1" fmla="*/ 12 h 12"/>
                <a:gd name="T2" fmla="*/ 0 w 9"/>
                <a:gd name="T3" fmla="*/ 0 h 12"/>
                <a:gd name="T4" fmla="*/ 9 w 9"/>
                <a:gd name="T5" fmla="*/ 0 h 12"/>
                <a:gd name="T6" fmla="*/ 9 w 9"/>
                <a:gd name="T7" fmla="*/ 12 h 12"/>
                <a:gd name="T8" fmla="*/ 0 w 9"/>
                <a:gd name="T9" fmla="*/ 12 h 12"/>
                <a:gd name="T10" fmla="*/ 0 w 9"/>
                <a:gd name="T11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12">
                  <a:moveTo>
                    <a:pt x="0" y="12"/>
                  </a:moveTo>
                  <a:lnTo>
                    <a:pt x="0" y="0"/>
                  </a:lnTo>
                  <a:lnTo>
                    <a:pt x="9" y="0"/>
                  </a:lnTo>
                  <a:lnTo>
                    <a:pt x="9" y="12"/>
                  </a:lnTo>
                  <a:lnTo>
                    <a:pt x="0" y="12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6" name="Freeform 12"/>
            <p:cNvSpPr/>
            <p:nvPr/>
          </p:nvSpPr>
          <p:spPr bwMode="auto">
            <a:xfrm>
              <a:off x="1645" y="1574"/>
              <a:ext cx="21" cy="24"/>
            </a:xfrm>
            <a:custGeom>
              <a:avLst/>
              <a:gdLst>
                <a:gd name="T0" fmla="*/ 15 w 21"/>
                <a:gd name="T1" fmla="*/ 24 h 24"/>
                <a:gd name="T2" fmla="*/ 6 w 21"/>
                <a:gd name="T3" fmla="*/ 24 h 24"/>
                <a:gd name="T4" fmla="*/ 6 w 21"/>
                <a:gd name="T5" fmla="*/ 18 h 24"/>
                <a:gd name="T6" fmla="*/ 12 w 21"/>
                <a:gd name="T7" fmla="*/ 18 h 24"/>
                <a:gd name="T8" fmla="*/ 6 w 21"/>
                <a:gd name="T9" fmla="*/ 18 h 24"/>
                <a:gd name="T10" fmla="*/ 6 w 21"/>
                <a:gd name="T11" fmla="*/ 24 h 24"/>
                <a:gd name="T12" fmla="*/ 0 w 21"/>
                <a:gd name="T13" fmla="*/ 24 h 24"/>
                <a:gd name="T14" fmla="*/ 0 w 21"/>
                <a:gd name="T15" fmla="*/ 0 h 24"/>
                <a:gd name="T16" fmla="*/ 6 w 21"/>
                <a:gd name="T17" fmla="*/ 0 h 24"/>
                <a:gd name="T18" fmla="*/ 21 w 21"/>
                <a:gd name="T19" fmla="*/ 0 h 24"/>
                <a:gd name="T20" fmla="*/ 21 w 21"/>
                <a:gd name="T21" fmla="*/ 24 h 24"/>
                <a:gd name="T22" fmla="*/ 15 w 21"/>
                <a:gd name="T23" fmla="*/ 24 h 24"/>
                <a:gd name="T24" fmla="*/ 15 w 21"/>
                <a:gd name="T2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" h="24">
                  <a:moveTo>
                    <a:pt x="15" y="24"/>
                  </a:moveTo>
                  <a:lnTo>
                    <a:pt x="6" y="24"/>
                  </a:lnTo>
                  <a:lnTo>
                    <a:pt x="6" y="18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6" y="24"/>
                  </a:lnTo>
                  <a:lnTo>
                    <a:pt x="0" y="24"/>
                  </a:lnTo>
                  <a:lnTo>
                    <a:pt x="0" y="0"/>
                  </a:lnTo>
                  <a:lnTo>
                    <a:pt x="6" y="0"/>
                  </a:lnTo>
                  <a:lnTo>
                    <a:pt x="21" y="0"/>
                  </a:lnTo>
                  <a:lnTo>
                    <a:pt x="21" y="24"/>
                  </a:lnTo>
                  <a:lnTo>
                    <a:pt x="15" y="24"/>
                  </a:lnTo>
                  <a:lnTo>
                    <a:pt x="15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7" name="Freeform 13"/>
            <p:cNvSpPr/>
            <p:nvPr/>
          </p:nvSpPr>
          <p:spPr bwMode="auto">
            <a:xfrm>
              <a:off x="1630" y="1358"/>
              <a:ext cx="83" cy="124"/>
            </a:xfrm>
            <a:custGeom>
              <a:avLst/>
              <a:gdLst>
                <a:gd name="T0" fmla="*/ 0 w 28"/>
                <a:gd name="T1" fmla="*/ 39 h 42"/>
                <a:gd name="T2" fmla="*/ 12 w 28"/>
                <a:gd name="T3" fmla="*/ 31 h 42"/>
                <a:gd name="T4" fmla="*/ 12 w 28"/>
                <a:gd name="T5" fmla="*/ 31 h 42"/>
                <a:gd name="T6" fmla="*/ 24 w 28"/>
                <a:gd name="T7" fmla="*/ 20 h 42"/>
                <a:gd name="T8" fmla="*/ 24 w 28"/>
                <a:gd name="T9" fmla="*/ 20 h 42"/>
                <a:gd name="T10" fmla="*/ 18 w 28"/>
                <a:gd name="T11" fmla="*/ 10 h 42"/>
                <a:gd name="T12" fmla="*/ 18 w 28"/>
                <a:gd name="T13" fmla="*/ 10 h 42"/>
                <a:gd name="T14" fmla="*/ 9 w 28"/>
                <a:gd name="T15" fmla="*/ 4 h 42"/>
                <a:gd name="T16" fmla="*/ 9 w 28"/>
                <a:gd name="T17" fmla="*/ 4 h 42"/>
                <a:gd name="T18" fmla="*/ 8 w 28"/>
                <a:gd name="T19" fmla="*/ 4 h 42"/>
                <a:gd name="T20" fmla="*/ 8 w 28"/>
                <a:gd name="T21" fmla="*/ 4 h 42"/>
                <a:gd name="T22" fmla="*/ 6 w 28"/>
                <a:gd name="T23" fmla="*/ 9 h 42"/>
                <a:gd name="T24" fmla="*/ 6 w 28"/>
                <a:gd name="T25" fmla="*/ 9 h 42"/>
                <a:gd name="T26" fmla="*/ 7 w 28"/>
                <a:gd name="T27" fmla="*/ 14 h 42"/>
                <a:gd name="T28" fmla="*/ 7 w 28"/>
                <a:gd name="T29" fmla="*/ 14 h 42"/>
                <a:gd name="T30" fmla="*/ 14 w 28"/>
                <a:gd name="T31" fmla="*/ 17 h 42"/>
                <a:gd name="T32" fmla="*/ 14 w 28"/>
                <a:gd name="T33" fmla="*/ 17 h 42"/>
                <a:gd name="T34" fmla="*/ 12 w 28"/>
                <a:gd name="T35" fmla="*/ 21 h 42"/>
                <a:gd name="T36" fmla="*/ 6 w 28"/>
                <a:gd name="T37" fmla="*/ 18 h 42"/>
                <a:gd name="T38" fmla="*/ 6 w 28"/>
                <a:gd name="T39" fmla="*/ 18 h 42"/>
                <a:gd name="T40" fmla="*/ 2 w 28"/>
                <a:gd name="T41" fmla="*/ 9 h 42"/>
                <a:gd name="T42" fmla="*/ 2 w 28"/>
                <a:gd name="T43" fmla="*/ 9 h 42"/>
                <a:gd name="T44" fmla="*/ 5 w 28"/>
                <a:gd name="T45" fmla="*/ 1 h 42"/>
                <a:gd name="T46" fmla="*/ 5 w 28"/>
                <a:gd name="T47" fmla="*/ 1 h 42"/>
                <a:gd name="T48" fmla="*/ 9 w 28"/>
                <a:gd name="T49" fmla="*/ 0 h 42"/>
                <a:gd name="T50" fmla="*/ 9 w 28"/>
                <a:gd name="T51" fmla="*/ 0 h 42"/>
                <a:gd name="T52" fmla="*/ 21 w 28"/>
                <a:gd name="T53" fmla="*/ 7 h 42"/>
                <a:gd name="T54" fmla="*/ 21 w 28"/>
                <a:gd name="T55" fmla="*/ 7 h 42"/>
                <a:gd name="T56" fmla="*/ 28 w 28"/>
                <a:gd name="T57" fmla="*/ 20 h 42"/>
                <a:gd name="T58" fmla="*/ 28 w 28"/>
                <a:gd name="T59" fmla="*/ 20 h 42"/>
                <a:gd name="T60" fmla="*/ 15 w 28"/>
                <a:gd name="T61" fmla="*/ 35 h 42"/>
                <a:gd name="T62" fmla="*/ 15 w 28"/>
                <a:gd name="T63" fmla="*/ 35 h 42"/>
                <a:gd name="T64" fmla="*/ 2 w 28"/>
                <a:gd name="T65" fmla="*/ 42 h 42"/>
                <a:gd name="T66" fmla="*/ 2 w 28"/>
                <a:gd name="T67" fmla="*/ 42 h 42"/>
                <a:gd name="T68" fmla="*/ 0 w 28"/>
                <a:gd name="T69" fmla="*/ 39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8" h="42">
                  <a:moveTo>
                    <a:pt x="0" y="39"/>
                  </a:moveTo>
                  <a:cubicBezTo>
                    <a:pt x="0" y="39"/>
                    <a:pt x="6" y="36"/>
                    <a:pt x="12" y="31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8" y="28"/>
                    <a:pt x="24" y="22"/>
                    <a:pt x="24" y="20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4" y="18"/>
                    <a:pt x="21" y="14"/>
                    <a:pt x="18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5" y="6"/>
                    <a:pt x="10" y="4"/>
                    <a:pt x="9" y="4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7" y="5"/>
                    <a:pt x="6" y="7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11"/>
                    <a:pt x="7" y="14"/>
                    <a:pt x="7" y="14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10" y="15"/>
                    <a:pt x="14" y="17"/>
                    <a:pt x="14" y="17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12" y="21"/>
                    <a:pt x="12" y="21"/>
                    <a:pt x="12" y="21"/>
                  </a:cubicBezTo>
                  <a:cubicBezTo>
                    <a:pt x="12" y="21"/>
                    <a:pt x="8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3" y="16"/>
                    <a:pt x="2" y="13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7"/>
                    <a:pt x="3" y="4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6" y="0"/>
                    <a:pt x="8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3" y="0"/>
                    <a:pt x="17" y="3"/>
                    <a:pt x="21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4" y="11"/>
                    <a:pt x="27" y="16"/>
                    <a:pt x="28" y="20"/>
                  </a:cubicBezTo>
                  <a:cubicBezTo>
                    <a:pt x="28" y="20"/>
                    <a:pt x="28" y="20"/>
                    <a:pt x="28" y="20"/>
                  </a:cubicBezTo>
                  <a:cubicBezTo>
                    <a:pt x="27" y="26"/>
                    <a:pt x="21" y="30"/>
                    <a:pt x="15" y="35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8" y="39"/>
                    <a:pt x="2" y="42"/>
                    <a:pt x="2" y="42"/>
                  </a:cubicBezTo>
                  <a:cubicBezTo>
                    <a:pt x="2" y="42"/>
                    <a:pt x="2" y="42"/>
                    <a:pt x="2" y="42"/>
                  </a:cubicBezTo>
                  <a:cubicBezTo>
                    <a:pt x="0" y="39"/>
                    <a:pt x="0" y="39"/>
                    <a:pt x="0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8" name="Freeform 14"/>
            <p:cNvSpPr>
              <a:spLocks noEditPoints="1"/>
            </p:cNvSpPr>
            <p:nvPr/>
          </p:nvSpPr>
          <p:spPr bwMode="auto">
            <a:xfrm>
              <a:off x="1624" y="1352"/>
              <a:ext cx="95" cy="139"/>
            </a:xfrm>
            <a:custGeom>
              <a:avLst/>
              <a:gdLst>
                <a:gd name="T0" fmla="*/ 0 w 32"/>
                <a:gd name="T1" fmla="*/ 42 h 47"/>
                <a:gd name="T2" fmla="*/ 1 w 32"/>
                <a:gd name="T3" fmla="*/ 39 h 47"/>
                <a:gd name="T4" fmla="*/ 1 w 32"/>
                <a:gd name="T5" fmla="*/ 39 h 47"/>
                <a:gd name="T6" fmla="*/ 1 w 32"/>
                <a:gd name="T7" fmla="*/ 39 h 47"/>
                <a:gd name="T8" fmla="*/ 2 w 32"/>
                <a:gd name="T9" fmla="*/ 39 h 47"/>
                <a:gd name="T10" fmla="*/ 5 w 32"/>
                <a:gd name="T11" fmla="*/ 37 h 47"/>
                <a:gd name="T12" fmla="*/ 13 w 32"/>
                <a:gd name="T13" fmla="*/ 32 h 47"/>
                <a:gd name="T14" fmla="*/ 24 w 32"/>
                <a:gd name="T15" fmla="*/ 22 h 47"/>
                <a:gd name="T16" fmla="*/ 24 w 32"/>
                <a:gd name="T17" fmla="*/ 22 h 47"/>
                <a:gd name="T18" fmla="*/ 11 w 32"/>
                <a:gd name="T19" fmla="*/ 8 h 47"/>
                <a:gd name="T20" fmla="*/ 10 w 32"/>
                <a:gd name="T21" fmla="*/ 11 h 47"/>
                <a:gd name="T22" fmla="*/ 11 w 32"/>
                <a:gd name="T23" fmla="*/ 14 h 47"/>
                <a:gd name="T24" fmla="*/ 17 w 32"/>
                <a:gd name="T25" fmla="*/ 17 h 47"/>
                <a:gd name="T26" fmla="*/ 14 w 32"/>
                <a:gd name="T27" fmla="*/ 25 h 47"/>
                <a:gd name="T28" fmla="*/ 14 w 32"/>
                <a:gd name="T29" fmla="*/ 25 h 47"/>
                <a:gd name="T30" fmla="*/ 13 w 32"/>
                <a:gd name="T31" fmla="*/ 25 h 47"/>
                <a:gd name="T32" fmla="*/ 13 w 32"/>
                <a:gd name="T33" fmla="*/ 24 h 47"/>
                <a:gd name="T34" fmla="*/ 13 w 32"/>
                <a:gd name="T35" fmla="*/ 24 h 47"/>
                <a:gd name="T36" fmla="*/ 7 w 32"/>
                <a:gd name="T37" fmla="*/ 21 h 47"/>
                <a:gd name="T38" fmla="*/ 7 w 32"/>
                <a:gd name="T39" fmla="*/ 21 h 47"/>
                <a:gd name="T40" fmla="*/ 2 w 32"/>
                <a:gd name="T41" fmla="*/ 11 h 47"/>
                <a:gd name="T42" fmla="*/ 6 w 32"/>
                <a:gd name="T43" fmla="*/ 2 h 47"/>
                <a:gd name="T44" fmla="*/ 11 w 32"/>
                <a:gd name="T45" fmla="*/ 0 h 47"/>
                <a:gd name="T46" fmla="*/ 24 w 32"/>
                <a:gd name="T47" fmla="*/ 8 h 47"/>
                <a:gd name="T48" fmla="*/ 18 w 32"/>
                <a:gd name="T49" fmla="*/ 38 h 47"/>
                <a:gd name="T50" fmla="*/ 5 w 32"/>
                <a:gd name="T51" fmla="*/ 46 h 47"/>
                <a:gd name="T52" fmla="*/ 5 w 32"/>
                <a:gd name="T53" fmla="*/ 42 h 47"/>
                <a:gd name="T54" fmla="*/ 5 w 32"/>
                <a:gd name="T55" fmla="*/ 42 h 47"/>
                <a:gd name="T56" fmla="*/ 9 w 32"/>
                <a:gd name="T57" fmla="*/ 39 h 47"/>
                <a:gd name="T58" fmla="*/ 15 w 32"/>
                <a:gd name="T59" fmla="*/ 35 h 47"/>
                <a:gd name="T60" fmla="*/ 15 w 32"/>
                <a:gd name="T61" fmla="*/ 35 h 47"/>
                <a:gd name="T62" fmla="*/ 21 w 32"/>
                <a:gd name="T63" fmla="*/ 31 h 47"/>
                <a:gd name="T64" fmla="*/ 23 w 32"/>
                <a:gd name="T65" fmla="*/ 29 h 47"/>
                <a:gd name="T66" fmla="*/ 22 w 32"/>
                <a:gd name="T67" fmla="*/ 12 h 47"/>
                <a:gd name="T68" fmla="*/ 28 w 32"/>
                <a:gd name="T69" fmla="*/ 22 h 47"/>
                <a:gd name="T70" fmla="*/ 13 w 32"/>
                <a:gd name="T71" fmla="*/ 20 h 47"/>
                <a:gd name="T72" fmla="*/ 10 w 32"/>
                <a:gd name="T73" fmla="*/ 18 h 47"/>
                <a:gd name="T74" fmla="*/ 7 w 32"/>
                <a:gd name="T75" fmla="*/ 14 h 47"/>
                <a:gd name="T76" fmla="*/ 6 w 32"/>
                <a:gd name="T77" fmla="*/ 11 h 47"/>
                <a:gd name="T78" fmla="*/ 9 w 32"/>
                <a:gd name="T79" fmla="*/ 5 h 47"/>
                <a:gd name="T80" fmla="*/ 9 w 32"/>
                <a:gd name="T81" fmla="*/ 5 h 47"/>
                <a:gd name="T82" fmla="*/ 6 w 32"/>
                <a:gd name="T83" fmla="*/ 11 h 47"/>
                <a:gd name="T84" fmla="*/ 6 w 32"/>
                <a:gd name="T85" fmla="*/ 11 h 47"/>
                <a:gd name="T86" fmla="*/ 6 w 32"/>
                <a:gd name="T87" fmla="*/ 11 h 47"/>
                <a:gd name="T88" fmla="*/ 10 w 32"/>
                <a:gd name="T89" fmla="*/ 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2" h="47">
                  <a:moveTo>
                    <a:pt x="0" y="42"/>
                  </a:moveTo>
                  <a:cubicBezTo>
                    <a:pt x="2" y="41"/>
                    <a:pt x="2" y="41"/>
                    <a:pt x="2" y="41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" y="39"/>
                    <a:pt x="1" y="39"/>
                    <a:pt x="1" y="39"/>
                  </a:cubicBezTo>
                  <a:cubicBezTo>
                    <a:pt x="1" y="39"/>
                    <a:pt x="1" y="39"/>
                    <a:pt x="1" y="39"/>
                  </a:cubicBezTo>
                  <a:cubicBezTo>
                    <a:pt x="1" y="39"/>
                    <a:pt x="1" y="39"/>
                    <a:pt x="1" y="39"/>
                  </a:cubicBezTo>
                  <a:cubicBezTo>
                    <a:pt x="1" y="39"/>
                    <a:pt x="1" y="39"/>
                    <a:pt x="1" y="39"/>
                  </a:cubicBezTo>
                  <a:cubicBezTo>
                    <a:pt x="1" y="39"/>
                    <a:pt x="1" y="39"/>
                    <a:pt x="1" y="39"/>
                  </a:cubicBezTo>
                  <a:cubicBezTo>
                    <a:pt x="1" y="39"/>
                    <a:pt x="1" y="39"/>
                    <a:pt x="1" y="39"/>
                  </a:cubicBezTo>
                  <a:cubicBezTo>
                    <a:pt x="1" y="39"/>
                    <a:pt x="1" y="39"/>
                    <a:pt x="1" y="39"/>
                  </a:cubicBezTo>
                  <a:cubicBezTo>
                    <a:pt x="1" y="39"/>
                    <a:pt x="1" y="39"/>
                    <a:pt x="1" y="39"/>
                  </a:cubicBezTo>
                  <a:cubicBezTo>
                    <a:pt x="1" y="39"/>
                    <a:pt x="1" y="39"/>
                    <a:pt x="1" y="39"/>
                  </a:cubicBezTo>
                  <a:cubicBezTo>
                    <a:pt x="1" y="39"/>
                    <a:pt x="1" y="39"/>
                    <a:pt x="2" y="39"/>
                  </a:cubicBezTo>
                  <a:cubicBezTo>
                    <a:pt x="2" y="39"/>
                    <a:pt x="2" y="39"/>
                    <a:pt x="2" y="39"/>
                  </a:cubicBezTo>
                  <a:cubicBezTo>
                    <a:pt x="2" y="39"/>
                    <a:pt x="2" y="39"/>
                    <a:pt x="2" y="38"/>
                  </a:cubicBezTo>
                  <a:cubicBezTo>
                    <a:pt x="2" y="38"/>
                    <a:pt x="2" y="38"/>
                    <a:pt x="2" y="38"/>
                  </a:cubicBezTo>
                  <a:cubicBezTo>
                    <a:pt x="3" y="38"/>
                    <a:pt x="4" y="38"/>
                    <a:pt x="5" y="37"/>
                  </a:cubicBezTo>
                  <a:cubicBezTo>
                    <a:pt x="5" y="37"/>
                    <a:pt x="5" y="37"/>
                    <a:pt x="5" y="37"/>
                  </a:cubicBezTo>
                  <a:cubicBezTo>
                    <a:pt x="7" y="36"/>
                    <a:pt x="10" y="34"/>
                    <a:pt x="13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8" y="29"/>
                    <a:pt x="23" y="24"/>
                    <a:pt x="24" y="22"/>
                  </a:cubicBezTo>
                  <a:cubicBezTo>
                    <a:pt x="24" y="22"/>
                    <a:pt x="24" y="22"/>
                    <a:pt x="24" y="22"/>
                  </a:cubicBezTo>
                  <a:cubicBezTo>
                    <a:pt x="24" y="22"/>
                    <a:pt x="24" y="22"/>
                    <a:pt x="24" y="22"/>
                  </a:cubicBezTo>
                  <a:cubicBezTo>
                    <a:pt x="24" y="22"/>
                    <a:pt x="24" y="22"/>
                    <a:pt x="24" y="22"/>
                  </a:cubicBezTo>
                  <a:cubicBezTo>
                    <a:pt x="24" y="22"/>
                    <a:pt x="24" y="22"/>
                    <a:pt x="24" y="22"/>
                  </a:cubicBezTo>
                  <a:cubicBezTo>
                    <a:pt x="24" y="22"/>
                    <a:pt x="24" y="22"/>
                    <a:pt x="24" y="22"/>
                  </a:cubicBezTo>
                  <a:cubicBezTo>
                    <a:pt x="24" y="21"/>
                    <a:pt x="21" y="16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6" y="10"/>
                    <a:pt x="12" y="8"/>
                    <a:pt x="11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0" y="9"/>
                    <a:pt x="10" y="10"/>
                    <a:pt x="10" y="11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2"/>
                    <a:pt x="10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3" y="15"/>
                    <a:pt x="16" y="17"/>
                    <a:pt x="17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6" y="25"/>
                    <a:pt x="16" y="25"/>
                    <a:pt x="16" y="25"/>
                  </a:cubicBezTo>
                  <a:cubicBezTo>
                    <a:pt x="14" y="25"/>
                    <a:pt x="14" y="25"/>
                    <a:pt x="14" y="25"/>
                  </a:cubicBezTo>
                  <a:cubicBezTo>
                    <a:pt x="14" y="25"/>
                    <a:pt x="14" y="25"/>
                    <a:pt x="14" y="25"/>
                  </a:cubicBezTo>
                  <a:cubicBezTo>
                    <a:pt x="14" y="25"/>
                    <a:pt x="14" y="25"/>
                    <a:pt x="14" y="25"/>
                  </a:cubicBezTo>
                  <a:cubicBezTo>
                    <a:pt x="14" y="25"/>
                    <a:pt x="14" y="25"/>
                    <a:pt x="14" y="25"/>
                  </a:cubicBezTo>
                  <a:cubicBezTo>
                    <a:pt x="14" y="25"/>
                    <a:pt x="14" y="25"/>
                    <a:pt x="14" y="25"/>
                  </a:cubicBezTo>
                  <a:cubicBezTo>
                    <a:pt x="14" y="25"/>
                    <a:pt x="14" y="25"/>
                    <a:pt x="14" y="25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2" y="24"/>
                    <a:pt x="12" y="23"/>
                    <a:pt x="11" y="23"/>
                  </a:cubicBezTo>
                  <a:cubicBezTo>
                    <a:pt x="11" y="23"/>
                    <a:pt x="11" y="23"/>
                    <a:pt x="11" y="23"/>
                  </a:cubicBezTo>
                  <a:cubicBezTo>
                    <a:pt x="10" y="22"/>
                    <a:pt x="8" y="22"/>
                    <a:pt x="7" y="21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3" y="19"/>
                    <a:pt x="2" y="15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8"/>
                    <a:pt x="3" y="5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7" y="0"/>
                    <a:pt x="9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6" y="0"/>
                    <a:pt x="20" y="4"/>
                    <a:pt x="24" y="8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8" y="12"/>
                    <a:pt x="31" y="17"/>
                    <a:pt x="32" y="22"/>
                  </a:cubicBezTo>
                  <a:cubicBezTo>
                    <a:pt x="32" y="22"/>
                    <a:pt x="32" y="22"/>
                    <a:pt x="32" y="22"/>
                  </a:cubicBezTo>
                  <a:cubicBezTo>
                    <a:pt x="31" y="30"/>
                    <a:pt x="24" y="34"/>
                    <a:pt x="18" y="38"/>
                  </a:cubicBezTo>
                  <a:cubicBezTo>
                    <a:pt x="18" y="38"/>
                    <a:pt x="18" y="38"/>
                    <a:pt x="18" y="38"/>
                  </a:cubicBezTo>
                  <a:cubicBezTo>
                    <a:pt x="11" y="43"/>
                    <a:pt x="5" y="46"/>
                    <a:pt x="5" y="46"/>
                  </a:cubicBezTo>
                  <a:cubicBezTo>
                    <a:pt x="5" y="46"/>
                    <a:pt x="5" y="46"/>
                    <a:pt x="5" y="46"/>
                  </a:cubicBezTo>
                  <a:cubicBezTo>
                    <a:pt x="3" y="47"/>
                    <a:pt x="3" y="47"/>
                    <a:pt x="3" y="47"/>
                  </a:cubicBezTo>
                  <a:cubicBezTo>
                    <a:pt x="0" y="42"/>
                    <a:pt x="0" y="42"/>
                    <a:pt x="0" y="42"/>
                  </a:cubicBezTo>
                  <a:close/>
                  <a:moveTo>
                    <a:pt x="5" y="42"/>
                  </a:moveTo>
                  <a:cubicBezTo>
                    <a:pt x="5" y="41"/>
                    <a:pt x="6" y="41"/>
                    <a:pt x="6" y="41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6" y="41"/>
                    <a:pt x="5" y="41"/>
                    <a:pt x="5" y="42"/>
                  </a:cubicBezTo>
                  <a:cubicBezTo>
                    <a:pt x="5" y="42"/>
                    <a:pt x="5" y="42"/>
                    <a:pt x="5" y="42"/>
                  </a:cubicBezTo>
                  <a:close/>
                  <a:moveTo>
                    <a:pt x="15" y="35"/>
                  </a:moveTo>
                  <a:cubicBezTo>
                    <a:pt x="13" y="37"/>
                    <a:pt x="11" y="38"/>
                    <a:pt x="9" y="39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11" y="38"/>
                    <a:pt x="13" y="37"/>
                    <a:pt x="15" y="35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5"/>
                    <a:pt x="15" y="35"/>
                    <a:pt x="15" y="35"/>
                  </a:cubicBezTo>
                  <a:close/>
                  <a:moveTo>
                    <a:pt x="23" y="29"/>
                  </a:moveTo>
                  <a:cubicBezTo>
                    <a:pt x="23" y="29"/>
                    <a:pt x="22" y="30"/>
                    <a:pt x="21" y="31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24" y="29"/>
                    <a:pt x="26" y="27"/>
                    <a:pt x="27" y="25"/>
                  </a:cubicBezTo>
                  <a:cubicBezTo>
                    <a:pt x="27" y="25"/>
                    <a:pt x="27" y="25"/>
                    <a:pt x="27" y="25"/>
                  </a:cubicBezTo>
                  <a:cubicBezTo>
                    <a:pt x="26" y="26"/>
                    <a:pt x="25" y="27"/>
                    <a:pt x="23" y="29"/>
                  </a:cubicBezTo>
                  <a:close/>
                  <a:moveTo>
                    <a:pt x="28" y="22"/>
                  </a:moveTo>
                  <a:cubicBezTo>
                    <a:pt x="27" y="19"/>
                    <a:pt x="25" y="15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5" y="15"/>
                    <a:pt x="27" y="19"/>
                    <a:pt x="28" y="22"/>
                  </a:cubicBezTo>
                  <a:cubicBezTo>
                    <a:pt x="28" y="22"/>
                    <a:pt x="28" y="22"/>
                    <a:pt x="28" y="22"/>
                  </a:cubicBezTo>
                  <a:cubicBezTo>
                    <a:pt x="28" y="22"/>
                    <a:pt x="28" y="22"/>
                    <a:pt x="28" y="22"/>
                  </a:cubicBezTo>
                  <a:close/>
                  <a:moveTo>
                    <a:pt x="14" y="20"/>
                  </a:moveTo>
                  <a:cubicBezTo>
                    <a:pt x="14" y="20"/>
                    <a:pt x="14" y="20"/>
                    <a:pt x="14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2" y="19"/>
                    <a:pt x="11" y="19"/>
                    <a:pt x="10" y="18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1" y="19"/>
                    <a:pt x="13" y="20"/>
                    <a:pt x="14" y="20"/>
                  </a:cubicBezTo>
                  <a:close/>
                  <a:moveTo>
                    <a:pt x="8" y="17"/>
                  </a:moveTo>
                  <a:cubicBezTo>
                    <a:pt x="7" y="16"/>
                    <a:pt x="7" y="16"/>
                    <a:pt x="7" y="14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6"/>
                    <a:pt x="7" y="16"/>
                    <a:pt x="8" y="17"/>
                  </a:cubicBezTo>
                  <a:close/>
                  <a:moveTo>
                    <a:pt x="6" y="11"/>
                  </a:moveTo>
                  <a:cubicBezTo>
                    <a:pt x="6" y="9"/>
                    <a:pt x="7" y="7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7" y="6"/>
                    <a:pt x="6" y="9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lose/>
                  <a:moveTo>
                    <a:pt x="9" y="4"/>
                  </a:moveTo>
                  <a:cubicBezTo>
                    <a:pt x="9" y="4"/>
                    <a:pt x="10" y="4"/>
                    <a:pt x="10" y="4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0" y="4"/>
                    <a:pt x="9" y="4"/>
                    <a:pt x="9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9" name="Freeform 15"/>
            <p:cNvSpPr>
              <a:spLocks noEditPoints="1"/>
            </p:cNvSpPr>
            <p:nvPr/>
          </p:nvSpPr>
          <p:spPr bwMode="auto">
            <a:xfrm>
              <a:off x="1651" y="1423"/>
              <a:ext cx="98" cy="68"/>
            </a:xfrm>
            <a:custGeom>
              <a:avLst/>
              <a:gdLst>
                <a:gd name="T0" fmla="*/ 0 w 33"/>
                <a:gd name="T1" fmla="*/ 23 h 23"/>
                <a:gd name="T2" fmla="*/ 0 w 33"/>
                <a:gd name="T3" fmla="*/ 19 h 23"/>
                <a:gd name="T4" fmla="*/ 7 w 33"/>
                <a:gd name="T5" fmla="*/ 19 h 23"/>
                <a:gd name="T6" fmla="*/ 7 w 33"/>
                <a:gd name="T7" fmla="*/ 19 h 23"/>
                <a:gd name="T8" fmla="*/ 18 w 33"/>
                <a:gd name="T9" fmla="*/ 19 h 23"/>
                <a:gd name="T10" fmla="*/ 18 w 33"/>
                <a:gd name="T11" fmla="*/ 19 h 23"/>
                <a:gd name="T12" fmla="*/ 24 w 33"/>
                <a:gd name="T13" fmla="*/ 18 h 23"/>
                <a:gd name="T14" fmla="*/ 24 w 33"/>
                <a:gd name="T15" fmla="*/ 18 h 23"/>
                <a:gd name="T16" fmla="*/ 27 w 33"/>
                <a:gd name="T17" fmla="*/ 12 h 23"/>
                <a:gd name="T18" fmla="*/ 27 w 33"/>
                <a:gd name="T19" fmla="*/ 12 h 23"/>
                <a:gd name="T20" fmla="*/ 29 w 33"/>
                <a:gd name="T21" fmla="*/ 7 h 23"/>
                <a:gd name="T22" fmla="*/ 29 w 33"/>
                <a:gd name="T23" fmla="*/ 7 h 23"/>
                <a:gd name="T24" fmla="*/ 27 w 33"/>
                <a:gd name="T25" fmla="*/ 4 h 23"/>
                <a:gd name="T26" fmla="*/ 27 w 33"/>
                <a:gd name="T27" fmla="*/ 4 h 23"/>
                <a:gd name="T28" fmla="*/ 26 w 33"/>
                <a:gd name="T29" fmla="*/ 4 h 23"/>
                <a:gd name="T30" fmla="*/ 26 w 33"/>
                <a:gd name="T31" fmla="*/ 4 h 23"/>
                <a:gd name="T32" fmla="*/ 25 w 33"/>
                <a:gd name="T33" fmla="*/ 7 h 23"/>
                <a:gd name="T34" fmla="*/ 25 w 33"/>
                <a:gd name="T35" fmla="*/ 7 h 23"/>
                <a:gd name="T36" fmla="*/ 23 w 33"/>
                <a:gd name="T37" fmla="*/ 11 h 23"/>
                <a:gd name="T38" fmla="*/ 23 w 33"/>
                <a:gd name="T39" fmla="*/ 11 h 23"/>
                <a:gd name="T40" fmla="*/ 19 w 33"/>
                <a:gd name="T41" fmla="*/ 9 h 23"/>
                <a:gd name="T42" fmla="*/ 21 w 33"/>
                <a:gd name="T43" fmla="*/ 5 h 23"/>
                <a:gd name="T44" fmla="*/ 21 w 33"/>
                <a:gd name="T45" fmla="*/ 5 h 23"/>
                <a:gd name="T46" fmla="*/ 27 w 33"/>
                <a:gd name="T47" fmla="*/ 0 h 23"/>
                <a:gd name="T48" fmla="*/ 27 w 33"/>
                <a:gd name="T49" fmla="*/ 0 h 23"/>
                <a:gd name="T50" fmla="*/ 30 w 33"/>
                <a:gd name="T51" fmla="*/ 1 h 23"/>
                <a:gd name="T52" fmla="*/ 30 w 33"/>
                <a:gd name="T53" fmla="*/ 1 h 23"/>
                <a:gd name="T54" fmla="*/ 33 w 33"/>
                <a:gd name="T55" fmla="*/ 7 h 23"/>
                <a:gd name="T56" fmla="*/ 33 w 33"/>
                <a:gd name="T57" fmla="*/ 7 h 23"/>
                <a:gd name="T58" fmla="*/ 30 w 33"/>
                <a:gd name="T59" fmla="*/ 14 h 23"/>
                <a:gd name="T60" fmla="*/ 30 w 33"/>
                <a:gd name="T61" fmla="*/ 14 h 23"/>
                <a:gd name="T62" fmla="*/ 27 w 33"/>
                <a:gd name="T63" fmla="*/ 20 h 23"/>
                <a:gd name="T64" fmla="*/ 27 w 33"/>
                <a:gd name="T65" fmla="*/ 20 h 23"/>
                <a:gd name="T66" fmla="*/ 19 w 33"/>
                <a:gd name="T67" fmla="*/ 23 h 23"/>
                <a:gd name="T68" fmla="*/ 19 w 33"/>
                <a:gd name="T69" fmla="*/ 23 h 23"/>
                <a:gd name="T70" fmla="*/ 7 w 33"/>
                <a:gd name="T71" fmla="*/ 23 h 23"/>
                <a:gd name="T72" fmla="*/ 7 w 33"/>
                <a:gd name="T73" fmla="*/ 23 h 23"/>
                <a:gd name="T74" fmla="*/ 0 w 33"/>
                <a:gd name="T75" fmla="*/ 23 h 23"/>
                <a:gd name="T76" fmla="*/ 23 w 33"/>
                <a:gd name="T77" fmla="*/ 11 h 23"/>
                <a:gd name="T78" fmla="*/ 23 w 33"/>
                <a:gd name="T79" fmla="*/ 11 h 23"/>
                <a:gd name="T80" fmla="*/ 23 w 33"/>
                <a:gd name="T81" fmla="*/ 11 h 23"/>
                <a:gd name="T82" fmla="*/ 23 w 33"/>
                <a:gd name="T83" fmla="*/ 11 h 23"/>
                <a:gd name="T84" fmla="*/ 23 w 33"/>
                <a:gd name="T85" fmla="*/ 1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3" h="23">
                  <a:moveTo>
                    <a:pt x="0" y="23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3" y="19"/>
                    <a:pt x="7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10" y="19"/>
                    <a:pt x="14" y="19"/>
                    <a:pt x="18" y="1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23" y="19"/>
                    <a:pt x="24" y="18"/>
                    <a:pt x="24" y="18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4" y="18"/>
                    <a:pt x="25" y="15"/>
                    <a:pt x="27" y="12"/>
                  </a:cubicBezTo>
                  <a:cubicBezTo>
                    <a:pt x="27" y="12"/>
                    <a:pt x="27" y="12"/>
                    <a:pt x="27" y="12"/>
                  </a:cubicBezTo>
                  <a:cubicBezTo>
                    <a:pt x="28" y="9"/>
                    <a:pt x="29" y="8"/>
                    <a:pt x="29" y="7"/>
                  </a:cubicBezTo>
                  <a:cubicBezTo>
                    <a:pt x="29" y="7"/>
                    <a:pt x="29" y="7"/>
                    <a:pt x="29" y="7"/>
                  </a:cubicBezTo>
                  <a:cubicBezTo>
                    <a:pt x="29" y="6"/>
                    <a:pt x="29" y="5"/>
                    <a:pt x="27" y="4"/>
                  </a:cubicBezTo>
                  <a:cubicBezTo>
                    <a:pt x="27" y="4"/>
                    <a:pt x="27" y="4"/>
                    <a:pt x="27" y="4"/>
                  </a:cubicBezTo>
                  <a:cubicBezTo>
                    <a:pt x="27" y="4"/>
                    <a:pt x="27" y="4"/>
                    <a:pt x="26" y="4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26" y="5"/>
                    <a:pt x="25" y="6"/>
                    <a:pt x="25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4" y="9"/>
                    <a:pt x="23" y="11"/>
                    <a:pt x="23" y="11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19" y="9"/>
                    <a:pt x="20" y="7"/>
                    <a:pt x="21" y="5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23" y="3"/>
                    <a:pt x="24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8" y="0"/>
                    <a:pt x="29" y="0"/>
                    <a:pt x="30" y="1"/>
                  </a:cubicBezTo>
                  <a:cubicBezTo>
                    <a:pt x="30" y="1"/>
                    <a:pt x="30" y="1"/>
                    <a:pt x="30" y="1"/>
                  </a:cubicBezTo>
                  <a:cubicBezTo>
                    <a:pt x="32" y="3"/>
                    <a:pt x="33" y="4"/>
                    <a:pt x="33" y="7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33" y="9"/>
                    <a:pt x="32" y="11"/>
                    <a:pt x="30" y="14"/>
                  </a:cubicBezTo>
                  <a:cubicBezTo>
                    <a:pt x="30" y="14"/>
                    <a:pt x="30" y="14"/>
                    <a:pt x="30" y="14"/>
                  </a:cubicBezTo>
                  <a:cubicBezTo>
                    <a:pt x="28" y="17"/>
                    <a:pt x="28" y="18"/>
                    <a:pt x="27" y="20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6" y="22"/>
                    <a:pt x="24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4" y="23"/>
                    <a:pt x="10" y="23"/>
                    <a:pt x="7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2" y="23"/>
                    <a:pt x="0" y="23"/>
                    <a:pt x="0" y="23"/>
                  </a:cubicBezTo>
                  <a:close/>
                  <a:moveTo>
                    <a:pt x="23" y="11"/>
                  </a:moveTo>
                  <a:cubicBezTo>
                    <a:pt x="23" y="11"/>
                    <a:pt x="23" y="11"/>
                    <a:pt x="23" y="11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3" y="11"/>
                    <a:pt x="23" y="11"/>
                    <a:pt x="23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0" name="Freeform 16"/>
            <p:cNvSpPr>
              <a:spLocks noEditPoints="1"/>
            </p:cNvSpPr>
            <p:nvPr/>
          </p:nvSpPr>
          <p:spPr bwMode="auto">
            <a:xfrm>
              <a:off x="1642" y="1417"/>
              <a:ext cx="113" cy="80"/>
            </a:xfrm>
            <a:custGeom>
              <a:avLst/>
              <a:gdLst>
                <a:gd name="T0" fmla="*/ 3 w 38"/>
                <a:gd name="T1" fmla="*/ 25 h 27"/>
                <a:gd name="T2" fmla="*/ 3 w 38"/>
                <a:gd name="T3" fmla="*/ 25 h 27"/>
                <a:gd name="T4" fmla="*/ 0 w 38"/>
                <a:gd name="T5" fmla="*/ 27 h 27"/>
                <a:gd name="T6" fmla="*/ 3 w 38"/>
                <a:gd name="T7" fmla="*/ 19 h 27"/>
                <a:gd name="T8" fmla="*/ 10 w 38"/>
                <a:gd name="T9" fmla="*/ 19 h 27"/>
                <a:gd name="T10" fmla="*/ 21 w 38"/>
                <a:gd name="T11" fmla="*/ 19 h 27"/>
                <a:gd name="T12" fmla="*/ 25 w 38"/>
                <a:gd name="T13" fmla="*/ 19 h 27"/>
                <a:gd name="T14" fmla="*/ 26 w 38"/>
                <a:gd name="T15" fmla="*/ 18 h 27"/>
                <a:gd name="T16" fmla="*/ 27 w 38"/>
                <a:gd name="T17" fmla="*/ 15 h 27"/>
                <a:gd name="T18" fmla="*/ 24 w 38"/>
                <a:gd name="T19" fmla="*/ 15 h 27"/>
                <a:gd name="T20" fmla="*/ 20 w 38"/>
                <a:gd name="T21" fmla="*/ 13 h 27"/>
                <a:gd name="T22" fmla="*/ 20 w 38"/>
                <a:gd name="T23" fmla="*/ 11 h 27"/>
                <a:gd name="T24" fmla="*/ 21 w 38"/>
                <a:gd name="T25" fmla="*/ 10 h 27"/>
                <a:gd name="T26" fmla="*/ 21 w 38"/>
                <a:gd name="T27" fmla="*/ 9 h 27"/>
                <a:gd name="T28" fmla="*/ 23 w 38"/>
                <a:gd name="T29" fmla="*/ 6 h 27"/>
                <a:gd name="T30" fmla="*/ 30 w 38"/>
                <a:gd name="T31" fmla="*/ 0 h 27"/>
                <a:gd name="T32" fmla="*/ 30 w 38"/>
                <a:gd name="T33" fmla="*/ 0 h 27"/>
                <a:gd name="T34" fmla="*/ 34 w 38"/>
                <a:gd name="T35" fmla="*/ 1 h 27"/>
                <a:gd name="T36" fmla="*/ 38 w 38"/>
                <a:gd name="T37" fmla="*/ 9 h 27"/>
                <a:gd name="T38" fmla="*/ 35 w 38"/>
                <a:gd name="T39" fmla="*/ 18 h 27"/>
                <a:gd name="T40" fmla="*/ 32 w 38"/>
                <a:gd name="T41" fmla="*/ 23 h 27"/>
                <a:gd name="T42" fmla="*/ 22 w 38"/>
                <a:gd name="T43" fmla="*/ 27 h 27"/>
                <a:gd name="T44" fmla="*/ 10 w 38"/>
                <a:gd name="T45" fmla="*/ 27 h 27"/>
                <a:gd name="T46" fmla="*/ 9 w 38"/>
                <a:gd name="T47" fmla="*/ 27 h 27"/>
                <a:gd name="T48" fmla="*/ 3 w 38"/>
                <a:gd name="T49" fmla="*/ 27 h 27"/>
                <a:gd name="T50" fmla="*/ 22 w 38"/>
                <a:gd name="T51" fmla="*/ 23 h 27"/>
                <a:gd name="T52" fmla="*/ 22 w 38"/>
                <a:gd name="T53" fmla="*/ 23 h 27"/>
                <a:gd name="T54" fmla="*/ 22 w 38"/>
                <a:gd name="T55" fmla="*/ 23 h 27"/>
                <a:gd name="T56" fmla="*/ 10 w 38"/>
                <a:gd name="T57" fmla="*/ 23 h 27"/>
                <a:gd name="T58" fmla="*/ 5 w 38"/>
                <a:gd name="T59" fmla="*/ 23 h 27"/>
                <a:gd name="T60" fmla="*/ 10 w 38"/>
                <a:gd name="T61" fmla="*/ 23 h 27"/>
                <a:gd name="T62" fmla="*/ 27 w 38"/>
                <a:gd name="T63" fmla="*/ 22 h 27"/>
                <a:gd name="T64" fmla="*/ 24 w 38"/>
                <a:gd name="T65" fmla="*/ 23 h 27"/>
                <a:gd name="T66" fmla="*/ 28 w 38"/>
                <a:gd name="T67" fmla="*/ 22 h 27"/>
                <a:gd name="T68" fmla="*/ 28 w 38"/>
                <a:gd name="T69" fmla="*/ 22 h 27"/>
                <a:gd name="T70" fmla="*/ 29 w 38"/>
                <a:gd name="T71" fmla="*/ 20 h 27"/>
                <a:gd name="T72" fmla="*/ 30 w 38"/>
                <a:gd name="T73" fmla="*/ 18 h 27"/>
                <a:gd name="T74" fmla="*/ 29 w 38"/>
                <a:gd name="T75" fmla="*/ 20 h 27"/>
                <a:gd name="T76" fmla="*/ 31 w 38"/>
                <a:gd name="T77" fmla="*/ 16 h 27"/>
                <a:gd name="T78" fmla="*/ 31 w 38"/>
                <a:gd name="T79" fmla="*/ 15 h 27"/>
                <a:gd name="T80" fmla="*/ 34 w 38"/>
                <a:gd name="T81" fmla="*/ 10 h 27"/>
                <a:gd name="T82" fmla="*/ 34 w 38"/>
                <a:gd name="T83" fmla="*/ 10 h 27"/>
                <a:gd name="T84" fmla="*/ 30 w 38"/>
                <a:gd name="T85" fmla="*/ 10 h 27"/>
                <a:gd name="T86" fmla="*/ 28 w 38"/>
                <a:gd name="T87" fmla="*/ 12 h 27"/>
                <a:gd name="T88" fmla="*/ 28 w 38"/>
                <a:gd name="T89" fmla="*/ 13 h 27"/>
                <a:gd name="T90" fmla="*/ 30 w 38"/>
                <a:gd name="T91" fmla="*/ 9 h 27"/>
                <a:gd name="T92" fmla="*/ 30 w 38"/>
                <a:gd name="T93" fmla="*/ 9 h 27"/>
                <a:gd name="T94" fmla="*/ 30 w 38"/>
                <a:gd name="T95" fmla="*/ 9 h 27"/>
                <a:gd name="T96" fmla="*/ 30 w 38"/>
                <a:gd name="T97" fmla="*/ 9 h 27"/>
                <a:gd name="T98" fmla="*/ 28 w 38"/>
                <a:gd name="T99" fmla="*/ 13 h 27"/>
                <a:gd name="T100" fmla="*/ 28 w 38"/>
                <a:gd name="T101" fmla="*/ 13 h 27"/>
                <a:gd name="T102" fmla="*/ 26 w 38"/>
                <a:gd name="T103" fmla="*/ 8 h 27"/>
                <a:gd name="T104" fmla="*/ 25 w 38"/>
                <a:gd name="T105" fmla="*/ 10 h 27"/>
                <a:gd name="T106" fmla="*/ 34 w 38"/>
                <a:gd name="T107" fmla="*/ 9 h 27"/>
                <a:gd name="T108" fmla="*/ 34 w 38"/>
                <a:gd name="T109" fmla="*/ 9 h 27"/>
                <a:gd name="T110" fmla="*/ 32 w 38"/>
                <a:gd name="T111" fmla="*/ 5 h 27"/>
                <a:gd name="T112" fmla="*/ 34 w 38"/>
                <a:gd name="T113" fmla="*/ 9 h 27"/>
                <a:gd name="T114" fmla="*/ 34 w 38"/>
                <a:gd name="T115" fmla="*/ 9 h 27"/>
                <a:gd name="T116" fmla="*/ 34 w 38"/>
                <a:gd name="T117" fmla="*/ 9 h 27"/>
                <a:gd name="T118" fmla="*/ 34 w 38"/>
                <a:gd name="T119" fmla="*/ 9 h 27"/>
                <a:gd name="T120" fmla="*/ 28 w 38"/>
                <a:gd name="T121" fmla="*/ 5 h 27"/>
                <a:gd name="T122" fmla="*/ 29 w 38"/>
                <a:gd name="T123" fmla="*/ 4 h 27"/>
                <a:gd name="T124" fmla="*/ 29 w 38"/>
                <a:gd name="T125" fmla="*/ 4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8" h="27">
                  <a:moveTo>
                    <a:pt x="3" y="27"/>
                  </a:moveTo>
                  <a:cubicBezTo>
                    <a:pt x="3" y="25"/>
                    <a:pt x="3" y="25"/>
                    <a:pt x="3" y="25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3" y="27"/>
                    <a:pt x="3" y="27"/>
                    <a:pt x="3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1" y="19"/>
                    <a:pt x="1" y="19"/>
                    <a:pt x="1" y="19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19"/>
                    <a:pt x="6" y="19"/>
                    <a:pt x="10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3" y="19"/>
                    <a:pt x="17" y="19"/>
                    <a:pt x="21" y="19"/>
                  </a:cubicBezTo>
                  <a:cubicBezTo>
                    <a:pt x="21" y="19"/>
                    <a:pt x="21" y="19"/>
                    <a:pt x="21" y="19"/>
                  </a:cubicBezTo>
                  <a:cubicBezTo>
                    <a:pt x="24" y="19"/>
                    <a:pt x="25" y="19"/>
                    <a:pt x="25" y="19"/>
                  </a:cubicBezTo>
                  <a:cubicBezTo>
                    <a:pt x="25" y="19"/>
                    <a:pt x="25" y="19"/>
                    <a:pt x="25" y="19"/>
                  </a:cubicBezTo>
                  <a:cubicBezTo>
                    <a:pt x="25" y="18"/>
                    <a:pt x="26" y="18"/>
                    <a:pt x="26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17"/>
                    <a:pt x="26" y="16"/>
                    <a:pt x="27" y="15"/>
                  </a:cubicBezTo>
                  <a:cubicBezTo>
                    <a:pt x="27" y="15"/>
                    <a:pt x="27" y="15"/>
                    <a:pt x="27" y="15"/>
                  </a:cubicBezTo>
                  <a:cubicBezTo>
                    <a:pt x="26" y="15"/>
                    <a:pt x="26" y="15"/>
                    <a:pt x="26" y="15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4" y="14"/>
                    <a:pt x="24" y="14"/>
                    <a:pt x="24" y="14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0" y="10"/>
                    <a:pt x="21" y="10"/>
                    <a:pt x="21" y="10"/>
                  </a:cubicBezTo>
                  <a:cubicBezTo>
                    <a:pt x="21" y="10"/>
                    <a:pt x="21" y="10"/>
                    <a:pt x="21" y="10"/>
                  </a:cubicBezTo>
                  <a:cubicBezTo>
                    <a:pt x="21" y="10"/>
                    <a:pt x="21" y="10"/>
                    <a:pt x="21" y="9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21" y="8"/>
                    <a:pt x="22" y="7"/>
                    <a:pt x="23" y="6"/>
                  </a:cubicBezTo>
                  <a:cubicBezTo>
                    <a:pt x="23" y="6"/>
                    <a:pt x="23" y="6"/>
                    <a:pt x="23" y="6"/>
                  </a:cubicBezTo>
                  <a:cubicBezTo>
                    <a:pt x="24" y="4"/>
                    <a:pt x="25" y="0"/>
                    <a:pt x="30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2" y="0"/>
                    <a:pt x="33" y="0"/>
                    <a:pt x="34" y="1"/>
                  </a:cubicBezTo>
                  <a:cubicBezTo>
                    <a:pt x="34" y="1"/>
                    <a:pt x="34" y="1"/>
                    <a:pt x="34" y="1"/>
                  </a:cubicBezTo>
                  <a:cubicBezTo>
                    <a:pt x="36" y="3"/>
                    <a:pt x="38" y="6"/>
                    <a:pt x="38" y="9"/>
                  </a:cubicBezTo>
                  <a:cubicBezTo>
                    <a:pt x="38" y="9"/>
                    <a:pt x="38" y="9"/>
                    <a:pt x="38" y="9"/>
                  </a:cubicBezTo>
                  <a:cubicBezTo>
                    <a:pt x="38" y="12"/>
                    <a:pt x="37" y="15"/>
                    <a:pt x="35" y="18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3" y="20"/>
                    <a:pt x="33" y="21"/>
                    <a:pt x="32" y="23"/>
                  </a:cubicBezTo>
                  <a:cubicBezTo>
                    <a:pt x="32" y="23"/>
                    <a:pt x="32" y="23"/>
                    <a:pt x="32" y="23"/>
                  </a:cubicBezTo>
                  <a:cubicBezTo>
                    <a:pt x="30" y="26"/>
                    <a:pt x="27" y="27"/>
                    <a:pt x="22" y="27"/>
                  </a:cubicBezTo>
                  <a:cubicBezTo>
                    <a:pt x="22" y="27"/>
                    <a:pt x="22" y="27"/>
                    <a:pt x="22" y="27"/>
                  </a:cubicBezTo>
                  <a:cubicBezTo>
                    <a:pt x="17" y="27"/>
                    <a:pt x="13" y="27"/>
                    <a:pt x="10" y="27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10" y="27"/>
                    <a:pt x="9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5" y="27"/>
                    <a:pt x="3" y="27"/>
                    <a:pt x="3" y="27"/>
                  </a:cubicBezTo>
                  <a:close/>
                  <a:moveTo>
                    <a:pt x="10" y="23"/>
                  </a:moveTo>
                  <a:cubicBezTo>
                    <a:pt x="13" y="23"/>
                    <a:pt x="17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7" y="23"/>
                    <a:pt x="13" y="23"/>
                    <a:pt x="10" y="23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8" y="23"/>
                    <a:pt x="7" y="23"/>
                    <a:pt x="5" y="23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7" y="23"/>
                    <a:pt x="8" y="23"/>
                    <a:pt x="10" y="23"/>
                  </a:cubicBezTo>
                  <a:close/>
                  <a:moveTo>
                    <a:pt x="28" y="22"/>
                  </a:moveTo>
                  <a:cubicBezTo>
                    <a:pt x="27" y="22"/>
                    <a:pt x="27" y="22"/>
                    <a:pt x="27" y="22"/>
                  </a:cubicBezTo>
                  <a:cubicBezTo>
                    <a:pt x="27" y="22"/>
                    <a:pt x="27" y="22"/>
                    <a:pt x="27" y="22"/>
                  </a:cubicBezTo>
                  <a:cubicBezTo>
                    <a:pt x="26" y="23"/>
                    <a:pt x="25" y="23"/>
                    <a:pt x="24" y="23"/>
                  </a:cubicBezTo>
                  <a:cubicBezTo>
                    <a:pt x="24" y="23"/>
                    <a:pt x="24" y="23"/>
                    <a:pt x="24" y="23"/>
                  </a:cubicBezTo>
                  <a:cubicBezTo>
                    <a:pt x="27" y="23"/>
                    <a:pt x="28" y="22"/>
                    <a:pt x="28" y="22"/>
                  </a:cubicBezTo>
                  <a:cubicBezTo>
                    <a:pt x="28" y="22"/>
                    <a:pt x="28" y="22"/>
                    <a:pt x="28" y="22"/>
                  </a:cubicBezTo>
                  <a:cubicBezTo>
                    <a:pt x="28" y="22"/>
                    <a:pt x="28" y="22"/>
                    <a:pt x="28" y="22"/>
                  </a:cubicBezTo>
                  <a:close/>
                  <a:moveTo>
                    <a:pt x="29" y="20"/>
                  </a:moveTo>
                  <a:cubicBezTo>
                    <a:pt x="29" y="20"/>
                    <a:pt x="29" y="20"/>
                    <a:pt x="29" y="20"/>
                  </a:cubicBezTo>
                  <a:cubicBezTo>
                    <a:pt x="29" y="20"/>
                    <a:pt x="29" y="20"/>
                    <a:pt x="29" y="20"/>
                  </a:cubicBezTo>
                  <a:cubicBezTo>
                    <a:pt x="29" y="20"/>
                    <a:pt x="29" y="19"/>
                    <a:pt x="30" y="18"/>
                  </a:cubicBezTo>
                  <a:cubicBezTo>
                    <a:pt x="30" y="18"/>
                    <a:pt x="30" y="18"/>
                    <a:pt x="30" y="18"/>
                  </a:cubicBezTo>
                  <a:cubicBezTo>
                    <a:pt x="30" y="19"/>
                    <a:pt x="29" y="20"/>
                    <a:pt x="29" y="20"/>
                  </a:cubicBezTo>
                  <a:close/>
                  <a:moveTo>
                    <a:pt x="31" y="15"/>
                  </a:moveTo>
                  <a:cubicBezTo>
                    <a:pt x="31" y="15"/>
                    <a:pt x="31" y="16"/>
                    <a:pt x="31" y="16"/>
                  </a:cubicBezTo>
                  <a:cubicBezTo>
                    <a:pt x="31" y="16"/>
                    <a:pt x="31" y="16"/>
                    <a:pt x="31" y="16"/>
                  </a:cubicBezTo>
                  <a:cubicBezTo>
                    <a:pt x="31" y="16"/>
                    <a:pt x="31" y="15"/>
                    <a:pt x="31" y="15"/>
                  </a:cubicBezTo>
                  <a:cubicBezTo>
                    <a:pt x="31" y="15"/>
                    <a:pt x="31" y="15"/>
                    <a:pt x="31" y="15"/>
                  </a:cubicBezTo>
                  <a:cubicBezTo>
                    <a:pt x="33" y="13"/>
                    <a:pt x="34" y="11"/>
                    <a:pt x="34" y="10"/>
                  </a:cubicBezTo>
                  <a:cubicBezTo>
                    <a:pt x="34" y="10"/>
                    <a:pt x="34" y="10"/>
                    <a:pt x="34" y="10"/>
                  </a:cubicBezTo>
                  <a:cubicBezTo>
                    <a:pt x="34" y="10"/>
                    <a:pt x="34" y="10"/>
                    <a:pt x="34" y="10"/>
                  </a:cubicBezTo>
                  <a:cubicBezTo>
                    <a:pt x="34" y="11"/>
                    <a:pt x="33" y="13"/>
                    <a:pt x="31" y="15"/>
                  </a:cubicBezTo>
                  <a:close/>
                  <a:moveTo>
                    <a:pt x="30" y="10"/>
                  </a:moveTo>
                  <a:cubicBezTo>
                    <a:pt x="29" y="11"/>
                    <a:pt x="29" y="11"/>
                    <a:pt x="28" y="12"/>
                  </a:cubicBezTo>
                  <a:cubicBezTo>
                    <a:pt x="28" y="12"/>
                    <a:pt x="28" y="12"/>
                    <a:pt x="28" y="12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30" y="11"/>
                    <a:pt x="30" y="9"/>
                    <a:pt x="30" y="9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30" y="9"/>
                    <a:pt x="30" y="9"/>
                    <a:pt x="30" y="10"/>
                  </a:cubicBezTo>
                  <a:close/>
                  <a:moveTo>
                    <a:pt x="28" y="13"/>
                  </a:moveTo>
                  <a:cubicBezTo>
                    <a:pt x="27" y="13"/>
                    <a:pt x="27" y="13"/>
                    <a:pt x="27" y="13"/>
                  </a:cubicBezTo>
                  <a:cubicBezTo>
                    <a:pt x="28" y="13"/>
                    <a:pt x="28" y="13"/>
                    <a:pt x="28" y="13"/>
                  </a:cubicBezTo>
                  <a:close/>
                  <a:moveTo>
                    <a:pt x="25" y="10"/>
                  </a:moveTo>
                  <a:cubicBezTo>
                    <a:pt x="25" y="9"/>
                    <a:pt x="26" y="8"/>
                    <a:pt x="26" y="8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6" y="8"/>
                    <a:pt x="25" y="9"/>
                    <a:pt x="25" y="10"/>
                  </a:cubicBezTo>
                  <a:close/>
                  <a:moveTo>
                    <a:pt x="34" y="9"/>
                  </a:moveTo>
                  <a:cubicBezTo>
                    <a:pt x="34" y="9"/>
                    <a:pt x="34" y="9"/>
                    <a:pt x="34" y="9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34" y="8"/>
                    <a:pt x="33" y="7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3" y="7"/>
                    <a:pt x="34" y="8"/>
                    <a:pt x="34" y="9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34" y="9"/>
                    <a:pt x="34" y="9"/>
                    <a:pt x="34" y="9"/>
                  </a:cubicBezTo>
                  <a:close/>
                  <a:moveTo>
                    <a:pt x="27" y="6"/>
                  </a:moveTo>
                  <a:cubicBezTo>
                    <a:pt x="27" y="5"/>
                    <a:pt x="28" y="5"/>
                    <a:pt x="28" y="5"/>
                  </a:cubicBezTo>
                  <a:cubicBezTo>
                    <a:pt x="28" y="5"/>
                    <a:pt x="28" y="5"/>
                    <a:pt x="28" y="5"/>
                  </a:cubicBezTo>
                  <a:cubicBezTo>
                    <a:pt x="28" y="5"/>
                    <a:pt x="29" y="4"/>
                    <a:pt x="29" y="4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8" y="4"/>
                    <a:pt x="28" y="5"/>
                    <a:pt x="27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1" name="Freeform 17"/>
            <p:cNvSpPr>
              <a:spLocks noEditPoints="1"/>
            </p:cNvSpPr>
            <p:nvPr/>
          </p:nvSpPr>
          <p:spPr bwMode="auto">
            <a:xfrm>
              <a:off x="1256" y="1820"/>
              <a:ext cx="315" cy="376"/>
            </a:xfrm>
            <a:custGeom>
              <a:avLst/>
              <a:gdLst>
                <a:gd name="T0" fmla="*/ 19 w 106"/>
                <a:gd name="T1" fmla="*/ 124 h 127"/>
                <a:gd name="T2" fmla="*/ 0 w 106"/>
                <a:gd name="T3" fmla="*/ 73 h 127"/>
                <a:gd name="T4" fmla="*/ 0 w 106"/>
                <a:gd name="T5" fmla="*/ 73 h 127"/>
                <a:gd name="T6" fmla="*/ 10 w 106"/>
                <a:gd name="T7" fmla="*/ 34 h 127"/>
                <a:gd name="T8" fmla="*/ 10 w 106"/>
                <a:gd name="T9" fmla="*/ 34 h 127"/>
                <a:gd name="T10" fmla="*/ 74 w 106"/>
                <a:gd name="T11" fmla="*/ 0 h 127"/>
                <a:gd name="T12" fmla="*/ 74 w 106"/>
                <a:gd name="T13" fmla="*/ 0 h 127"/>
                <a:gd name="T14" fmla="*/ 93 w 106"/>
                <a:gd name="T15" fmla="*/ 5 h 127"/>
                <a:gd name="T16" fmla="*/ 93 w 106"/>
                <a:gd name="T17" fmla="*/ 5 h 127"/>
                <a:gd name="T18" fmla="*/ 106 w 106"/>
                <a:gd name="T19" fmla="*/ 34 h 127"/>
                <a:gd name="T20" fmla="*/ 106 w 106"/>
                <a:gd name="T21" fmla="*/ 34 h 127"/>
                <a:gd name="T22" fmla="*/ 91 w 106"/>
                <a:gd name="T23" fmla="*/ 81 h 127"/>
                <a:gd name="T24" fmla="*/ 91 w 106"/>
                <a:gd name="T25" fmla="*/ 81 h 127"/>
                <a:gd name="T26" fmla="*/ 30 w 106"/>
                <a:gd name="T27" fmla="*/ 127 h 127"/>
                <a:gd name="T28" fmla="*/ 30 w 106"/>
                <a:gd name="T29" fmla="*/ 127 h 127"/>
                <a:gd name="T30" fmla="*/ 30 w 106"/>
                <a:gd name="T31" fmla="*/ 127 h 127"/>
                <a:gd name="T32" fmla="*/ 30 w 106"/>
                <a:gd name="T33" fmla="*/ 127 h 127"/>
                <a:gd name="T34" fmla="*/ 19 w 106"/>
                <a:gd name="T35" fmla="*/ 124 h 127"/>
                <a:gd name="T36" fmla="*/ 14 w 106"/>
                <a:gd name="T37" fmla="*/ 36 h 127"/>
                <a:gd name="T38" fmla="*/ 4 w 106"/>
                <a:gd name="T39" fmla="*/ 73 h 127"/>
                <a:gd name="T40" fmla="*/ 4 w 106"/>
                <a:gd name="T41" fmla="*/ 73 h 127"/>
                <a:gd name="T42" fmla="*/ 21 w 106"/>
                <a:gd name="T43" fmla="*/ 120 h 127"/>
                <a:gd name="T44" fmla="*/ 21 w 106"/>
                <a:gd name="T45" fmla="*/ 120 h 127"/>
                <a:gd name="T46" fmla="*/ 30 w 106"/>
                <a:gd name="T47" fmla="*/ 123 h 127"/>
                <a:gd name="T48" fmla="*/ 30 w 106"/>
                <a:gd name="T49" fmla="*/ 123 h 127"/>
                <a:gd name="T50" fmla="*/ 88 w 106"/>
                <a:gd name="T51" fmla="*/ 79 h 127"/>
                <a:gd name="T52" fmla="*/ 88 w 106"/>
                <a:gd name="T53" fmla="*/ 79 h 127"/>
                <a:gd name="T54" fmla="*/ 102 w 106"/>
                <a:gd name="T55" fmla="*/ 34 h 127"/>
                <a:gd name="T56" fmla="*/ 102 w 106"/>
                <a:gd name="T57" fmla="*/ 34 h 127"/>
                <a:gd name="T58" fmla="*/ 91 w 106"/>
                <a:gd name="T59" fmla="*/ 8 h 127"/>
                <a:gd name="T60" fmla="*/ 91 w 106"/>
                <a:gd name="T61" fmla="*/ 8 h 127"/>
                <a:gd name="T62" fmla="*/ 74 w 106"/>
                <a:gd name="T63" fmla="*/ 4 h 127"/>
                <a:gd name="T64" fmla="*/ 74 w 106"/>
                <a:gd name="T65" fmla="*/ 4 h 127"/>
                <a:gd name="T66" fmla="*/ 73 w 106"/>
                <a:gd name="T67" fmla="*/ 4 h 127"/>
                <a:gd name="T68" fmla="*/ 73 w 106"/>
                <a:gd name="T69" fmla="*/ 4 h 127"/>
                <a:gd name="T70" fmla="*/ 14 w 106"/>
                <a:gd name="T71" fmla="*/ 36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06" h="127">
                  <a:moveTo>
                    <a:pt x="19" y="124"/>
                  </a:moveTo>
                  <a:cubicBezTo>
                    <a:pt x="8" y="116"/>
                    <a:pt x="0" y="95"/>
                    <a:pt x="0" y="73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59"/>
                    <a:pt x="3" y="45"/>
                    <a:pt x="10" y="34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25" y="12"/>
                    <a:pt x="52" y="0"/>
                    <a:pt x="74" y="0"/>
                  </a:cubicBezTo>
                  <a:cubicBezTo>
                    <a:pt x="74" y="0"/>
                    <a:pt x="74" y="0"/>
                    <a:pt x="74" y="0"/>
                  </a:cubicBezTo>
                  <a:cubicBezTo>
                    <a:pt x="81" y="0"/>
                    <a:pt x="88" y="2"/>
                    <a:pt x="93" y="5"/>
                  </a:cubicBezTo>
                  <a:cubicBezTo>
                    <a:pt x="93" y="5"/>
                    <a:pt x="93" y="5"/>
                    <a:pt x="93" y="5"/>
                  </a:cubicBezTo>
                  <a:cubicBezTo>
                    <a:pt x="102" y="11"/>
                    <a:pt x="106" y="22"/>
                    <a:pt x="106" y="34"/>
                  </a:cubicBezTo>
                  <a:cubicBezTo>
                    <a:pt x="106" y="34"/>
                    <a:pt x="106" y="34"/>
                    <a:pt x="106" y="34"/>
                  </a:cubicBezTo>
                  <a:cubicBezTo>
                    <a:pt x="106" y="48"/>
                    <a:pt x="101" y="65"/>
                    <a:pt x="91" y="81"/>
                  </a:cubicBezTo>
                  <a:cubicBezTo>
                    <a:pt x="91" y="81"/>
                    <a:pt x="91" y="81"/>
                    <a:pt x="91" y="81"/>
                  </a:cubicBezTo>
                  <a:cubicBezTo>
                    <a:pt x="75" y="105"/>
                    <a:pt x="50" y="127"/>
                    <a:pt x="30" y="127"/>
                  </a:cubicBezTo>
                  <a:cubicBezTo>
                    <a:pt x="30" y="127"/>
                    <a:pt x="30" y="127"/>
                    <a:pt x="30" y="127"/>
                  </a:cubicBezTo>
                  <a:cubicBezTo>
                    <a:pt x="30" y="127"/>
                    <a:pt x="30" y="127"/>
                    <a:pt x="30" y="127"/>
                  </a:cubicBezTo>
                  <a:cubicBezTo>
                    <a:pt x="30" y="127"/>
                    <a:pt x="30" y="127"/>
                    <a:pt x="30" y="127"/>
                  </a:cubicBezTo>
                  <a:cubicBezTo>
                    <a:pt x="26" y="127"/>
                    <a:pt x="23" y="126"/>
                    <a:pt x="19" y="124"/>
                  </a:cubicBezTo>
                  <a:close/>
                  <a:moveTo>
                    <a:pt x="14" y="36"/>
                  </a:moveTo>
                  <a:cubicBezTo>
                    <a:pt x="7" y="46"/>
                    <a:pt x="4" y="60"/>
                    <a:pt x="4" y="73"/>
                  </a:cubicBezTo>
                  <a:cubicBezTo>
                    <a:pt x="4" y="73"/>
                    <a:pt x="4" y="73"/>
                    <a:pt x="4" y="73"/>
                  </a:cubicBezTo>
                  <a:cubicBezTo>
                    <a:pt x="4" y="94"/>
                    <a:pt x="12" y="114"/>
                    <a:pt x="21" y="120"/>
                  </a:cubicBezTo>
                  <a:cubicBezTo>
                    <a:pt x="21" y="120"/>
                    <a:pt x="21" y="120"/>
                    <a:pt x="21" y="120"/>
                  </a:cubicBezTo>
                  <a:cubicBezTo>
                    <a:pt x="24" y="122"/>
                    <a:pt x="27" y="123"/>
                    <a:pt x="30" y="123"/>
                  </a:cubicBezTo>
                  <a:cubicBezTo>
                    <a:pt x="30" y="123"/>
                    <a:pt x="30" y="123"/>
                    <a:pt x="30" y="123"/>
                  </a:cubicBezTo>
                  <a:cubicBezTo>
                    <a:pt x="47" y="123"/>
                    <a:pt x="73" y="102"/>
                    <a:pt x="88" y="79"/>
                  </a:cubicBezTo>
                  <a:cubicBezTo>
                    <a:pt x="88" y="79"/>
                    <a:pt x="88" y="79"/>
                    <a:pt x="88" y="79"/>
                  </a:cubicBezTo>
                  <a:cubicBezTo>
                    <a:pt x="98" y="63"/>
                    <a:pt x="102" y="47"/>
                    <a:pt x="102" y="34"/>
                  </a:cubicBezTo>
                  <a:cubicBezTo>
                    <a:pt x="102" y="34"/>
                    <a:pt x="102" y="34"/>
                    <a:pt x="102" y="34"/>
                  </a:cubicBezTo>
                  <a:cubicBezTo>
                    <a:pt x="102" y="22"/>
                    <a:pt x="98" y="13"/>
                    <a:pt x="91" y="8"/>
                  </a:cubicBezTo>
                  <a:cubicBezTo>
                    <a:pt x="91" y="8"/>
                    <a:pt x="91" y="8"/>
                    <a:pt x="91" y="8"/>
                  </a:cubicBezTo>
                  <a:cubicBezTo>
                    <a:pt x="87" y="6"/>
                    <a:pt x="81" y="4"/>
                    <a:pt x="74" y="4"/>
                  </a:cubicBezTo>
                  <a:cubicBezTo>
                    <a:pt x="74" y="4"/>
                    <a:pt x="74" y="4"/>
                    <a:pt x="74" y="4"/>
                  </a:cubicBezTo>
                  <a:cubicBezTo>
                    <a:pt x="74" y="4"/>
                    <a:pt x="73" y="4"/>
                    <a:pt x="73" y="4"/>
                  </a:cubicBezTo>
                  <a:cubicBezTo>
                    <a:pt x="73" y="4"/>
                    <a:pt x="73" y="4"/>
                    <a:pt x="73" y="4"/>
                  </a:cubicBezTo>
                  <a:cubicBezTo>
                    <a:pt x="54" y="4"/>
                    <a:pt x="27" y="15"/>
                    <a:pt x="14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2" name="Freeform 18"/>
            <p:cNvSpPr>
              <a:spLocks noEditPoints="1"/>
            </p:cNvSpPr>
            <p:nvPr/>
          </p:nvSpPr>
          <p:spPr bwMode="auto">
            <a:xfrm>
              <a:off x="1250" y="1814"/>
              <a:ext cx="327" cy="388"/>
            </a:xfrm>
            <a:custGeom>
              <a:avLst/>
              <a:gdLst>
                <a:gd name="T0" fmla="*/ 20 w 110"/>
                <a:gd name="T1" fmla="*/ 127 h 131"/>
                <a:gd name="T2" fmla="*/ 0 w 110"/>
                <a:gd name="T3" fmla="*/ 75 h 131"/>
                <a:gd name="T4" fmla="*/ 11 w 110"/>
                <a:gd name="T5" fmla="*/ 34 h 131"/>
                <a:gd name="T6" fmla="*/ 96 w 110"/>
                <a:gd name="T7" fmla="*/ 5 h 131"/>
                <a:gd name="T8" fmla="*/ 110 w 110"/>
                <a:gd name="T9" fmla="*/ 36 h 131"/>
                <a:gd name="T10" fmla="*/ 95 w 110"/>
                <a:gd name="T11" fmla="*/ 84 h 131"/>
                <a:gd name="T12" fmla="*/ 32 w 110"/>
                <a:gd name="T13" fmla="*/ 131 h 131"/>
                <a:gd name="T14" fmla="*/ 33 w 110"/>
                <a:gd name="T15" fmla="*/ 127 h 131"/>
                <a:gd name="T16" fmla="*/ 34 w 110"/>
                <a:gd name="T17" fmla="*/ 127 h 131"/>
                <a:gd name="T18" fmla="*/ 34 w 110"/>
                <a:gd name="T19" fmla="*/ 127 h 131"/>
                <a:gd name="T20" fmla="*/ 34 w 110"/>
                <a:gd name="T21" fmla="*/ 127 h 131"/>
                <a:gd name="T22" fmla="*/ 35 w 110"/>
                <a:gd name="T23" fmla="*/ 127 h 131"/>
                <a:gd name="T24" fmla="*/ 35 w 110"/>
                <a:gd name="T25" fmla="*/ 127 h 131"/>
                <a:gd name="T26" fmla="*/ 35 w 110"/>
                <a:gd name="T27" fmla="*/ 127 h 131"/>
                <a:gd name="T28" fmla="*/ 79 w 110"/>
                <a:gd name="T29" fmla="*/ 98 h 131"/>
                <a:gd name="T30" fmla="*/ 8 w 110"/>
                <a:gd name="T31" fmla="*/ 75 h 131"/>
                <a:gd name="T32" fmla="*/ 25 w 110"/>
                <a:gd name="T33" fmla="*/ 121 h 131"/>
                <a:gd name="T34" fmla="*/ 32 w 110"/>
                <a:gd name="T35" fmla="*/ 123 h 131"/>
                <a:gd name="T36" fmla="*/ 88 w 110"/>
                <a:gd name="T37" fmla="*/ 79 h 131"/>
                <a:gd name="T38" fmla="*/ 102 w 110"/>
                <a:gd name="T39" fmla="*/ 36 h 131"/>
                <a:gd name="T40" fmla="*/ 102 w 110"/>
                <a:gd name="T41" fmla="*/ 36 h 131"/>
                <a:gd name="T42" fmla="*/ 92 w 110"/>
                <a:gd name="T43" fmla="*/ 12 h 131"/>
                <a:gd name="T44" fmla="*/ 75 w 110"/>
                <a:gd name="T45" fmla="*/ 8 h 131"/>
                <a:gd name="T46" fmla="*/ 16 w 110"/>
                <a:gd name="T47" fmla="*/ 38 h 131"/>
                <a:gd name="T48" fmla="*/ 8 w 110"/>
                <a:gd name="T49" fmla="*/ 75 h 131"/>
                <a:gd name="T50" fmla="*/ 80 w 110"/>
                <a:gd name="T51" fmla="*/ 97 h 131"/>
                <a:gd name="T52" fmla="*/ 4 w 110"/>
                <a:gd name="T53" fmla="*/ 75 h 131"/>
                <a:gd name="T54" fmla="*/ 4 w 110"/>
                <a:gd name="T55" fmla="*/ 75 h 131"/>
                <a:gd name="T56" fmla="*/ 4 w 110"/>
                <a:gd name="T57" fmla="*/ 75 h 131"/>
                <a:gd name="T58" fmla="*/ 4 w 110"/>
                <a:gd name="T59" fmla="*/ 75 h 131"/>
                <a:gd name="T60" fmla="*/ 101 w 110"/>
                <a:gd name="T61" fmla="*/ 62 h 131"/>
                <a:gd name="T62" fmla="*/ 101 w 110"/>
                <a:gd name="T63" fmla="*/ 62 h 131"/>
                <a:gd name="T64" fmla="*/ 106 w 110"/>
                <a:gd name="T65" fmla="*/ 40 h 131"/>
                <a:gd name="T66" fmla="*/ 106 w 110"/>
                <a:gd name="T67" fmla="*/ 39 h 131"/>
                <a:gd name="T68" fmla="*/ 106 w 110"/>
                <a:gd name="T69" fmla="*/ 39 h 131"/>
                <a:gd name="T70" fmla="*/ 106 w 110"/>
                <a:gd name="T71" fmla="*/ 39 h 131"/>
                <a:gd name="T72" fmla="*/ 106 w 110"/>
                <a:gd name="T73" fmla="*/ 38 h 131"/>
                <a:gd name="T74" fmla="*/ 106 w 110"/>
                <a:gd name="T75" fmla="*/ 37 h 131"/>
                <a:gd name="T76" fmla="*/ 106 w 110"/>
                <a:gd name="T77" fmla="*/ 37 h 131"/>
                <a:gd name="T78" fmla="*/ 106 w 110"/>
                <a:gd name="T79" fmla="*/ 37 h 131"/>
                <a:gd name="T80" fmla="*/ 73 w 110"/>
                <a:gd name="T81" fmla="*/ 4 h 131"/>
                <a:gd name="T82" fmla="*/ 14 w 110"/>
                <a:gd name="T83" fmla="*/ 37 h 131"/>
                <a:gd name="T84" fmla="*/ 102 w 110"/>
                <a:gd name="T85" fmla="*/ 18 h 131"/>
                <a:gd name="T86" fmla="*/ 94 w 110"/>
                <a:gd name="T87" fmla="*/ 9 h 131"/>
                <a:gd name="T88" fmla="*/ 94 w 110"/>
                <a:gd name="T89" fmla="*/ 9 h 131"/>
                <a:gd name="T90" fmla="*/ 91 w 110"/>
                <a:gd name="T91" fmla="*/ 7 h 131"/>
                <a:gd name="T92" fmla="*/ 74 w 110"/>
                <a:gd name="T93" fmla="*/ 4 h 131"/>
                <a:gd name="T94" fmla="*/ 74 w 110"/>
                <a:gd name="T95" fmla="*/ 4 h 131"/>
                <a:gd name="T96" fmla="*/ 74 w 110"/>
                <a:gd name="T97" fmla="*/ 4 h 131"/>
                <a:gd name="T98" fmla="*/ 75 w 110"/>
                <a:gd name="T99" fmla="*/ 4 h 131"/>
                <a:gd name="T100" fmla="*/ 75 w 110"/>
                <a:gd name="T101" fmla="*/ 4 h 131"/>
                <a:gd name="T102" fmla="*/ 76 w 110"/>
                <a:gd name="T103" fmla="*/ 4 h 131"/>
                <a:gd name="T104" fmla="*/ 76 w 110"/>
                <a:gd name="T105" fmla="*/ 4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10" h="131">
                  <a:moveTo>
                    <a:pt x="32" y="131"/>
                  </a:moveTo>
                  <a:cubicBezTo>
                    <a:pt x="28" y="131"/>
                    <a:pt x="24" y="130"/>
                    <a:pt x="20" y="127"/>
                  </a:cubicBezTo>
                  <a:cubicBezTo>
                    <a:pt x="20" y="127"/>
                    <a:pt x="20" y="127"/>
                    <a:pt x="20" y="127"/>
                  </a:cubicBezTo>
                  <a:cubicBezTo>
                    <a:pt x="21" y="126"/>
                    <a:pt x="21" y="126"/>
                    <a:pt x="21" y="126"/>
                  </a:cubicBezTo>
                  <a:cubicBezTo>
                    <a:pt x="20" y="127"/>
                    <a:pt x="20" y="127"/>
                    <a:pt x="20" y="127"/>
                  </a:cubicBezTo>
                  <a:cubicBezTo>
                    <a:pt x="8" y="119"/>
                    <a:pt x="0" y="97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61"/>
                    <a:pt x="3" y="46"/>
                    <a:pt x="11" y="34"/>
                  </a:cubicBezTo>
                  <a:cubicBezTo>
                    <a:pt x="11" y="34"/>
                    <a:pt x="11" y="34"/>
                    <a:pt x="11" y="34"/>
                  </a:cubicBezTo>
                  <a:cubicBezTo>
                    <a:pt x="26" y="12"/>
                    <a:pt x="54" y="0"/>
                    <a:pt x="76" y="0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84" y="0"/>
                    <a:pt x="91" y="2"/>
                    <a:pt x="96" y="5"/>
                  </a:cubicBezTo>
                  <a:cubicBezTo>
                    <a:pt x="96" y="5"/>
                    <a:pt x="96" y="5"/>
                    <a:pt x="96" y="5"/>
                  </a:cubicBezTo>
                  <a:cubicBezTo>
                    <a:pt x="106" y="12"/>
                    <a:pt x="110" y="23"/>
                    <a:pt x="110" y="36"/>
                  </a:cubicBezTo>
                  <a:cubicBezTo>
                    <a:pt x="110" y="36"/>
                    <a:pt x="110" y="36"/>
                    <a:pt x="110" y="36"/>
                  </a:cubicBezTo>
                  <a:cubicBezTo>
                    <a:pt x="110" y="36"/>
                    <a:pt x="110" y="36"/>
                    <a:pt x="110" y="36"/>
                  </a:cubicBezTo>
                  <a:cubicBezTo>
                    <a:pt x="110" y="36"/>
                    <a:pt x="110" y="36"/>
                    <a:pt x="110" y="36"/>
                  </a:cubicBezTo>
                  <a:cubicBezTo>
                    <a:pt x="110" y="51"/>
                    <a:pt x="105" y="68"/>
                    <a:pt x="95" y="84"/>
                  </a:cubicBezTo>
                  <a:cubicBezTo>
                    <a:pt x="95" y="84"/>
                    <a:pt x="95" y="84"/>
                    <a:pt x="95" y="84"/>
                  </a:cubicBezTo>
                  <a:cubicBezTo>
                    <a:pt x="79" y="109"/>
                    <a:pt x="53" y="130"/>
                    <a:pt x="32" y="131"/>
                  </a:cubicBezTo>
                  <a:cubicBezTo>
                    <a:pt x="32" y="131"/>
                    <a:pt x="32" y="131"/>
                    <a:pt x="32" y="131"/>
                  </a:cubicBezTo>
                  <a:cubicBezTo>
                    <a:pt x="32" y="131"/>
                    <a:pt x="32" y="131"/>
                    <a:pt x="32" y="131"/>
                  </a:cubicBezTo>
                  <a:close/>
                  <a:moveTo>
                    <a:pt x="33" y="127"/>
                  </a:moveTo>
                  <a:cubicBezTo>
                    <a:pt x="33" y="127"/>
                    <a:pt x="33" y="127"/>
                    <a:pt x="33" y="127"/>
                  </a:cubicBezTo>
                  <a:cubicBezTo>
                    <a:pt x="33" y="127"/>
                    <a:pt x="33" y="127"/>
                    <a:pt x="33" y="127"/>
                  </a:cubicBezTo>
                  <a:cubicBezTo>
                    <a:pt x="33" y="127"/>
                    <a:pt x="33" y="127"/>
                    <a:pt x="33" y="127"/>
                  </a:cubicBezTo>
                  <a:close/>
                  <a:moveTo>
                    <a:pt x="34" y="127"/>
                  </a:moveTo>
                  <a:cubicBezTo>
                    <a:pt x="34" y="127"/>
                    <a:pt x="34" y="127"/>
                    <a:pt x="34" y="127"/>
                  </a:cubicBezTo>
                  <a:cubicBezTo>
                    <a:pt x="34" y="127"/>
                    <a:pt x="34" y="127"/>
                    <a:pt x="34" y="127"/>
                  </a:cubicBezTo>
                  <a:cubicBezTo>
                    <a:pt x="34" y="127"/>
                    <a:pt x="34" y="127"/>
                    <a:pt x="34" y="127"/>
                  </a:cubicBezTo>
                  <a:close/>
                  <a:moveTo>
                    <a:pt x="34" y="127"/>
                  </a:moveTo>
                  <a:cubicBezTo>
                    <a:pt x="34" y="127"/>
                    <a:pt x="34" y="127"/>
                    <a:pt x="34" y="127"/>
                  </a:cubicBezTo>
                  <a:cubicBezTo>
                    <a:pt x="34" y="127"/>
                    <a:pt x="34" y="127"/>
                    <a:pt x="34" y="127"/>
                  </a:cubicBezTo>
                  <a:cubicBezTo>
                    <a:pt x="34" y="127"/>
                    <a:pt x="34" y="127"/>
                    <a:pt x="34" y="127"/>
                  </a:cubicBezTo>
                  <a:close/>
                  <a:moveTo>
                    <a:pt x="34" y="127"/>
                  </a:moveTo>
                  <a:cubicBezTo>
                    <a:pt x="34" y="127"/>
                    <a:pt x="35" y="127"/>
                    <a:pt x="35" y="127"/>
                  </a:cubicBezTo>
                  <a:cubicBezTo>
                    <a:pt x="35" y="127"/>
                    <a:pt x="35" y="127"/>
                    <a:pt x="35" y="127"/>
                  </a:cubicBezTo>
                  <a:cubicBezTo>
                    <a:pt x="35" y="127"/>
                    <a:pt x="34" y="127"/>
                    <a:pt x="34" y="127"/>
                  </a:cubicBezTo>
                  <a:close/>
                  <a:moveTo>
                    <a:pt x="35" y="127"/>
                  </a:moveTo>
                  <a:cubicBezTo>
                    <a:pt x="35" y="127"/>
                    <a:pt x="35" y="127"/>
                    <a:pt x="35" y="127"/>
                  </a:cubicBezTo>
                  <a:cubicBezTo>
                    <a:pt x="35" y="127"/>
                    <a:pt x="35" y="127"/>
                    <a:pt x="35" y="127"/>
                  </a:cubicBezTo>
                  <a:cubicBezTo>
                    <a:pt x="35" y="127"/>
                    <a:pt x="35" y="127"/>
                    <a:pt x="35" y="127"/>
                  </a:cubicBezTo>
                  <a:close/>
                  <a:moveTo>
                    <a:pt x="35" y="127"/>
                  </a:moveTo>
                  <a:cubicBezTo>
                    <a:pt x="49" y="125"/>
                    <a:pt x="65" y="113"/>
                    <a:pt x="79" y="98"/>
                  </a:cubicBezTo>
                  <a:cubicBezTo>
                    <a:pt x="79" y="98"/>
                    <a:pt x="79" y="98"/>
                    <a:pt x="79" y="98"/>
                  </a:cubicBezTo>
                  <a:cubicBezTo>
                    <a:pt x="65" y="113"/>
                    <a:pt x="49" y="125"/>
                    <a:pt x="35" y="127"/>
                  </a:cubicBezTo>
                  <a:close/>
                  <a:moveTo>
                    <a:pt x="8" y="75"/>
                  </a:moveTo>
                  <a:cubicBezTo>
                    <a:pt x="8" y="75"/>
                    <a:pt x="8" y="75"/>
                    <a:pt x="8" y="75"/>
                  </a:cubicBezTo>
                  <a:cubicBezTo>
                    <a:pt x="8" y="75"/>
                    <a:pt x="8" y="75"/>
                    <a:pt x="8" y="75"/>
                  </a:cubicBezTo>
                  <a:cubicBezTo>
                    <a:pt x="8" y="75"/>
                    <a:pt x="8" y="75"/>
                    <a:pt x="8" y="75"/>
                  </a:cubicBezTo>
                  <a:cubicBezTo>
                    <a:pt x="8" y="96"/>
                    <a:pt x="16" y="116"/>
                    <a:pt x="25" y="121"/>
                  </a:cubicBezTo>
                  <a:cubicBezTo>
                    <a:pt x="25" y="121"/>
                    <a:pt x="25" y="121"/>
                    <a:pt x="25" y="121"/>
                  </a:cubicBezTo>
                  <a:cubicBezTo>
                    <a:pt x="27" y="122"/>
                    <a:pt x="29" y="123"/>
                    <a:pt x="32" y="123"/>
                  </a:cubicBezTo>
                  <a:cubicBezTo>
                    <a:pt x="32" y="123"/>
                    <a:pt x="32" y="123"/>
                    <a:pt x="32" y="123"/>
                  </a:cubicBezTo>
                  <a:cubicBezTo>
                    <a:pt x="32" y="123"/>
                    <a:pt x="32" y="123"/>
                    <a:pt x="33" y="123"/>
                  </a:cubicBezTo>
                  <a:cubicBezTo>
                    <a:pt x="33" y="123"/>
                    <a:pt x="33" y="123"/>
                    <a:pt x="33" y="123"/>
                  </a:cubicBezTo>
                  <a:cubicBezTo>
                    <a:pt x="48" y="123"/>
                    <a:pt x="73" y="103"/>
                    <a:pt x="88" y="79"/>
                  </a:cubicBezTo>
                  <a:cubicBezTo>
                    <a:pt x="88" y="79"/>
                    <a:pt x="88" y="79"/>
                    <a:pt x="88" y="79"/>
                  </a:cubicBezTo>
                  <a:cubicBezTo>
                    <a:pt x="98" y="65"/>
                    <a:pt x="102" y="49"/>
                    <a:pt x="102" y="36"/>
                  </a:cubicBezTo>
                  <a:cubicBezTo>
                    <a:pt x="102" y="36"/>
                    <a:pt x="102" y="36"/>
                    <a:pt x="102" y="36"/>
                  </a:cubicBezTo>
                  <a:cubicBezTo>
                    <a:pt x="102" y="36"/>
                    <a:pt x="102" y="36"/>
                    <a:pt x="102" y="36"/>
                  </a:cubicBezTo>
                  <a:cubicBezTo>
                    <a:pt x="102" y="36"/>
                    <a:pt x="102" y="36"/>
                    <a:pt x="102" y="36"/>
                  </a:cubicBezTo>
                  <a:cubicBezTo>
                    <a:pt x="102" y="36"/>
                    <a:pt x="102" y="36"/>
                    <a:pt x="102" y="36"/>
                  </a:cubicBezTo>
                  <a:cubicBezTo>
                    <a:pt x="102" y="36"/>
                    <a:pt x="102" y="36"/>
                    <a:pt x="102" y="36"/>
                  </a:cubicBezTo>
                  <a:cubicBezTo>
                    <a:pt x="102" y="25"/>
                    <a:pt x="99" y="16"/>
                    <a:pt x="92" y="12"/>
                  </a:cubicBezTo>
                  <a:cubicBezTo>
                    <a:pt x="92" y="12"/>
                    <a:pt x="92" y="12"/>
                    <a:pt x="92" y="12"/>
                  </a:cubicBezTo>
                  <a:cubicBezTo>
                    <a:pt x="88" y="10"/>
                    <a:pt x="82" y="8"/>
                    <a:pt x="76" y="8"/>
                  </a:cubicBezTo>
                  <a:cubicBezTo>
                    <a:pt x="76" y="8"/>
                    <a:pt x="76" y="8"/>
                    <a:pt x="76" y="8"/>
                  </a:cubicBezTo>
                  <a:cubicBezTo>
                    <a:pt x="75" y="8"/>
                    <a:pt x="75" y="8"/>
                    <a:pt x="75" y="8"/>
                  </a:cubicBezTo>
                  <a:cubicBezTo>
                    <a:pt x="56" y="8"/>
                    <a:pt x="30" y="19"/>
                    <a:pt x="17" y="39"/>
                  </a:cubicBezTo>
                  <a:cubicBezTo>
                    <a:pt x="17" y="39"/>
                    <a:pt x="17" y="39"/>
                    <a:pt x="17" y="39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7" y="39"/>
                    <a:pt x="17" y="39"/>
                    <a:pt x="17" y="39"/>
                  </a:cubicBezTo>
                  <a:cubicBezTo>
                    <a:pt x="11" y="49"/>
                    <a:pt x="8" y="62"/>
                    <a:pt x="8" y="75"/>
                  </a:cubicBezTo>
                  <a:cubicBezTo>
                    <a:pt x="8" y="75"/>
                    <a:pt x="8" y="75"/>
                    <a:pt x="8" y="75"/>
                  </a:cubicBezTo>
                  <a:cubicBezTo>
                    <a:pt x="8" y="75"/>
                    <a:pt x="8" y="75"/>
                    <a:pt x="8" y="75"/>
                  </a:cubicBezTo>
                  <a:close/>
                  <a:moveTo>
                    <a:pt x="79" y="97"/>
                  </a:moveTo>
                  <a:cubicBezTo>
                    <a:pt x="79" y="97"/>
                    <a:pt x="80" y="97"/>
                    <a:pt x="80" y="97"/>
                  </a:cubicBezTo>
                  <a:cubicBezTo>
                    <a:pt x="80" y="97"/>
                    <a:pt x="80" y="97"/>
                    <a:pt x="80" y="97"/>
                  </a:cubicBezTo>
                  <a:cubicBezTo>
                    <a:pt x="80" y="97"/>
                    <a:pt x="79" y="97"/>
                    <a:pt x="79" y="97"/>
                  </a:cubicBezTo>
                  <a:close/>
                  <a:moveTo>
                    <a:pt x="4" y="75"/>
                  </a:moveTo>
                  <a:cubicBezTo>
                    <a:pt x="4" y="75"/>
                    <a:pt x="4" y="75"/>
                    <a:pt x="4" y="75"/>
                  </a:cubicBezTo>
                  <a:cubicBezTo>
                    <a:pt x="4" y="75"/>
                    <a:pt x="4" y="75"/>
                    <a:pt x="4" y="75"/>
                  </a:cubicBezTo>
                  <a:cubicBezTo>
                    <a:pt x="4" y="75"/>
                    <a:pt x="4" y="75"/>
                    <a:pt x="4" y="75"/>
                  </a:cubicBezTo>
                  <a:cubicBezTo>
                    <a:pt x="4" y="75"/>
                    <a:pt x="4" y="75"/>
                    <a:pt x="4" y="75"/>
                  </a:cubicBezTo>
                  <a:cubicBezTo>
                    <a:pt x="4" y="75"/>
                    <a:pt x="4" y="75"/>
                    <a:pt x="4" y="75"/>
                  </a:cubicBezTo>
                  <a:cubicBezTo>
                    <a:pt x="4" y="75"/>
                    <a:pt x="4" y="75"/>
                    <a:pt x="4" y="75"/>
                  </a:cubicBezTo>
                  <a:cubicBezTo>
                    <a:pt x="4" y="75"/>
                    <a:pt x="4" y="75"/>
                    <a:pt x="4" y="75"/>
                  </a:cubicBezTo>
                  <a:close/>
                  <a:moveTo>
                    <a:pt x="4" y="75"/>
                  </a:moveTo>
                  <a:cubicBezTo>
                    <a:pt x="4" y="75"/>
                    <a:pt x="4" y="75"/>
                    <a:pt x="4" y="75"/>
                  </a:cubicBezTo>
                  <a:cubicBezTo>
                    <a:pt x="4" y="75"/>
                    <a:pt x="4" y="75"/>
                    <a:pt x="4" y="75"/>
                  </a:cubicBezTo>
                  <a:cubicBezTo>
                    <a:pt x="4" y="75"/>
                    <a:pt x="4" y="75"/>
                    <a:pt x="4" y="75"/>
                  </a:cubicBezTo>
                  <a:close/>
                  <a:moveTo>
                    <a:pt x="101" y="62"/>
                  </a:moveTo>
                  <a:cubicBezTo>
                    <a:pt x="104" y="54"/>
                    <a:pt x="106" y="47"/>
                    <a:pt x="106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47"/>
                    <a:pt x="104" y="54"/>
                    <a:pt x="101" y="62"/>
                  </a:cubicBezTo>
                  <a:close/>
                  <a:moveTo>
                    <a:pt x="106" y="40"/>
                  </a:moveTo>
                  <a:cubicBezTo>
                    <a:pt x="106" y="40"/>
                    <a:pt x="106" y="40"/>
                    <a:pt x="106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40"/>
                    <a:pt x="106" y="40"/>
                    <a:pt x="106" y="40"/>
                  </a:cubicBezTo>
                  <a:close/>
                  <a:moveTo>
                    <a:pt x="106" y="40"/>
                  </a:moveTo>
                  <a:cubicBezTo>
                    <a:pt x="106" y="39"/>
                    <a:pt x="106" y="39"/>
                    <a:pt x="106" y="39"/>
                  </a:cubicBezTo>
                  <a:cubicBezTo>
                    <a:pt x="106" y="39"/>
                    <a:pt x="106" y="39"/>
                    <a:pt x="106" y="39"/>
                  </a:cubicBezTo>
                  <a:cubicBezTo>
                    <a:pt x="106" y="39"/>
                    <a:pt x="106" y="39"/>
                    <a:pt x="106" y="40"/>
                  </a:cubicBezTo>
                  <a:close/>
                  <a:moveTo>
                    <a:pt x="106" y="39"/>
                  </a:moveTo>
                  <a:cubicBezTo>
                    <a:pt x="106" y="39"/>
                    <a:pt x="106" y="39"/>
                    <a:pt x="106" y="39"/>
                  </a:cubicBezTo>
                  <a:cubicBezTo>
                    <a:pt x="106" y="39"/>
                    <a:pt x="106" y="39"/>
                    <a:pt x="106" y="39"/>
                  </a:cubicBezTo>
                  <a:cubicBezTo>
                    <a:pt x="106" y="39"/>
                    <a:pt x="106" y="39"/>
                    <a:pt x="106" y="39"/>
                  </a:cubicBezTo>
                  <a:close/>
                  <a:moveTo>
                    <a:pt x="106" y="38"/>
                  </a:moveTo>
                  <a:cubicBezTo>
                    <a:pt x="106" y="38"/>
                    <a:pt x="106" y="38"/>
                    <a:pt x="106" y="38"/>
                  </a:cubicBezTo>
                  <a:cubicBezTo>
                    <a:pt x="106" y="38"/>
                    <a:pt x="106" y="38"/>
                    <a:pt x="106" y="38"/>
                  </a:cubicBezTo>
                  <a:cubicBezTo>
                    <a:pt x="106" y="38"/>
                    <a:pt x="106" y="38"/>
                    <a:pt x="106" y="38"/>
                  </a:cubicBezTo>
                  <a:close/>
                  <a:moveTo>
                    <a:pt x="106" y="38"/>
                  </a:moveTo>
                  <a:cubicBezTo>
                    <a:pt x="106" y="38"/>
                    <a:pt x="106" y="37"/>
                    <a:pt x="106" y="37"/>
                  </a:cubicBezTo>
                  <a:cubicBezTo>
                    <a:pt x="106" y="37"/>
                    <a:pt x="106" y="37"/>
                    <a:pt x="106" y="37"/>
                  </a:cubicBezTo>
                  <a:cubicBezTo>
                    <a:pt x="106" y="37"/>
                    <a:pt x="106" y="38"/>
                    <a:pt x="106" y="38"/>
                  </a:cubicBezTo>
                  <a:close/>
                  <a:moveTo>
                    <a:pt x="106" y="37"/>
                  </a:moveTo>
                  <a:cubicBezTo>
                    <a:pt x="106" y="37"/>
                    <a:pt x="106" y="37"/>
                    <a:pt x="106" y="37"/>
                  </a:cubicBezTo>
                  <a:cubicBezTo>
                    <a:pt x="106" y="37"/>
                    <a:pt x="106" y="37"/>
                    <a:pt x="106" y="37"/>
                  </a:cubicBezTo>
                  <a:cubicBezTo>
                    <a:pt x="106" y="37"/>
                    <a:pt x="106" y="37"/>
                    <a:pt x="106" y="37"/>
                  </a:cubicBezTo>
                  <a:cubicBezTo>
                    <a:pt x="106" y="37"/>
                    <a:pt x="106" y="37"/>
                    <a:pt x="106" y="37"/>
                  </a:cubicBezTo>
                  <a:close/>
                  <a:moveTo>
                    <a:pt x="14" y="37"/>
                  </a:moveTo>
                  <a:cubicBezTo>
                    <a:pt x="27" y="16"/>
                    <a:pt x="53" y="5"/>
                    <a:pt x="73" y="4"/>
                  </a:cubicBezTo>
                  <a:cubicBezTo>
                    <a:pt x="73" y="4"/>
                    <a:pt x="73" y="4"/>
                    <a:pt x="73" y="4"/>
                  </a:cubicBezTo>
                  <a:cubicBezTo>
                    <a:pt x="53" y="5"/>
                    <a:pt x="27" y="16"/>
                    <a:pt x="14" y="37"/>
                  </a:cubicBezTo>
                  <a:cubicBezTo>
                    <a:pt x="14" y="37"/>
                    <a:pt x="14" y="37"/>
                    <a:pt x="14" y="37"/>
                  </a:cubicBezTo>
                  <a:cubicBezTo>
                    <a:pt x="14" y="37"/>
                    <a:pt x="14" y="37"/>
                    <a:pt x="14" y="37"/>
                  </a:cubicBezTo>
                  <a:close/>
                  <a:moveTo>
                    <a:pt x="102" y="18"/>
                  </a:moveTo>
                  <a:cubicBezTo>
                    <a:pt x="102" y="18"/>
                    <a:pt x="102" y="18"/>
                    <a:pt x="102" y="18"/>
                  </a:cubicBezTo>
                  <a:cubicBezTo>
                    <a:pt x="102" y="18"/>
                    <a:pt x="102" y="18"/>
                    <a:pt x="102" y="18"/>
                  </a:cubicBezTo>
                  <a:cubicBezTo>
                    <a:pt x="102" y="18"/>
                    <a:pt x="102" y="18"/>
                    <a:pt x="102" y="18"/>
                  </a:cubicBezTo>
                  <a:close/>
                  <a:moveTo>
                    <a:pt x="94" y="9"/>
                  </a:moveTo>
                  <a:cubicBezTo>
                    <a:pt x="97" y="11"/>
                    <a:pt x="100" y="14"/>
                    <a:pt x="102" y="17"/>
                  </a:cubicBezTo>
                  <a:cubicBezTo>
                    <a:pt x="102" y="17"/>
                    <a:pt x="102" y="17"/>
                    <a:pt x="102" y="17"/>
                  </a:cubicBezTo>
                  <a:cubicBezTo>
                    <a:pt x="100" y="14"/>
                    <a:pt x="97" y="11"/>
                    <a:pt x="94" y="9"/>
                  </a:cubicBezTo>
                  <a:cubicBezTo>
                    <a:pt x="94" y="9"/>
                    <a:pt x="94" y="9"/>
                    <a:pt x="94" y="9"/>
                  </a:cubicBezTo>
                  <a:cubicBezTo>
                    <a:pt x="93" y="8"/>
                    <a:pt x="92" y="8"/>
                    <a:pt x="91" y="7"/>
                  </a:cubicBezTo>
                  <a:cubicBezTo>
                    <a:pt x="91" y="7"/>
                    <a:pt x="91" y="7"/>
                    <a:pt x="91" y="7"/>
                  </a:cubicBezTo>
                  <a:cubicBezTo>
                    <a:pt x="92" y="8"/>
                    <a:pt x="93" y="8"/>
                    <a:pt x="94" y="9"/>
                  </a:cubicBezTo>
                  <a:close/>
                  <a:moveTo>
                    <a:pt x="74" y="4"/>
                  </a:moveTo>
                  <a:cubicBezTo>
                    <a:pt x="74" y="4"/>
                    <a:pt x="74" y="4"/>
                    <a:pt x="74" y="4"/>
                  </a:cubicBezTo>
                  <a:cubicBezTo>
                    <a:pt x="74" y="4"/>
                    <a:pt x="74" y="4"/>
                    <a:pt x="74" y="4"/>
                  </a:cubicBezTo>
                  <a:cubicBezTo>
                    <a:pt x="74" y="4"/>
                    <a:pt x="74" y="4"/>
                    <a:pt x="74" y="4"/>
                  </a:cubicBezTo>
                  <a:close/>
                  <a:moveTo>
                    <a:pt x="74" y="4"/>
                  </a:moveTo>
                  <a:cubicBezTo>
                    <a:pt x="74" y="4"/>
                    <a:pt x="74" y="4"/>
                    <a:pt x="74" y="4"/>
                  </a:cubicBezTo>
                  <a:cubicBezTo>
                    <a:pt x="74" y="4"/>
                    <a:pt x="74" y="4"/>
                    <a:pt x="74" y="4"/>
                  </a:cubicBezTo>
                  <a:cubicBezTo>
                    <a:pt x="74" y="4"/>
                    <a:pt x="74" y="4"/>
                    <a:pt x="74" y="4"/>
                  </a:cubicBezTo>
                  <a:close/>
                  <a:moveTo>
                    <a:pt x="75" y="4"/>
                  </a:moveTo>
                  <a:cubicBezTo>
                    <a:pt x="75" y="4"/>
                    <a:pt x="75" y="4"/>
                    <a:pt x="75" y="4"/>
                  </a:cubicBezTo>
                  <a:cubicBezTo>
                    <a:pt x="75" y="4"/>
                    <a:pt x="75" y="4"/>
                    <a:pt x="75" y="4"/>
                  </a:cubicBezTo>
                  <a:cubicBezTo>
                    <a:pt x="75" y="4"/>
                    <a:pt x="75" y="4"/>
                    <a:pt x="75" y="4"/>
                  </a:cubicBezTo>
                  <a:close/>
                  <a:moveTo>
                    <a:pt x="75" y="4"/>
                  </a:moveTo>
                  <a:cubicBezTo>
                    <a:pt x="75" y="4"/>
                    <a:pt x="75" y="4"/>
                    <a:pt x="75" y="4"/>
                  </a:cubicBezTo>
                  <a:cubicBezTo>
                    <a:pt x="75" y="4"/>
                    <a:pt x="75" y="4"/>
                    <a:pt x="75" y="4"/>
                  </a:cubicBezTo>
                  <a:cubicBezTo>
                    <a:pt x="75" y="4"/>
                    <a:pt x="75" y="4"/>
                    <a:pt x="75" y="4"/>
                  </a:cubicBezTo>
                  <a:close/>
                  <a:moveTo>
                    <a:pt x="76" y="4"/>
                  </a:moveTo>
                  <a:cubicBezTo>
                    <a:pt x="76" y="4"/>
                    <a:pt x="76" y="4"/>
                    <a:pt x="76" y="4"/>
                  </a:cubicBezTo>
                  <a:cubicBezTo>
                    <a:pt x="76" y="4"/>
                    <a:pt x="76" y="4"/>
                    <a:pt x="76" y="4"/>
                  </a:cubicBezTo>
                  <a:cubicBezTo>
                    <a:pt x="76" y="4"/>
                    <a:pt x="76" y="4"/>
                    <a:pt x="7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3" name="Freeform 19"/>
            <p:cNvSpPr/>
            <p:nvPr/>
          </p:nvSpPr>
          <p:spPr bwMode="auto">
            <a:xfrm>
              <a:off x="1449" y="1805"/>
              <a:ext cx="80" cy="54"/>
            </a:xfrm>
            <a:custGeom>
              <a:avLst/>
              <a:gdLst>
                <a:gd name="T0" fmla="*/ 0 w 80"/>
                <a:gd name="T1" fmla="*/ 18 h 54"/>
                <a:gd name="T2" fmla="*/ 32 w 80"/>
                <a:gd name="T3" fmla="*/ 15 h 54"/>
                <a:gd name="T4" fmla="*/ 32 w 80"/>
                <a:gd name="T5" fmla="*/ 15 h 54"/>
                <a:gd name="T6" fmla="*/ 35 w 80"/>
                <a:gd name="T7" fmla="*/ 27 h 54"/>
                <a:gd name="T8" fmla="*/ 12 w 80"/>
                <a:gd name="T9" fmla="*/ 30 h 54"/>
                <a:gd name="T10" fmla="*/ 12 w 80"/>
                <a:gd name="T11" fmla="*/ 42 h 54"/>
                <a:gd name="T12" fmla="*/ 56 w 80"/>
                <a:gd name="T13" fmla="*/ 36 h 54"/>
                <a:gd name="T14" fmla="*/ 71 w 80"/>
                <a:gd name="T15" fmla="*/ 0 h 54"/>
                <a:gd name="T16" fmla="*/ 80 w 80"/>
                <a:gd name="T17" fmla="*/ 3 h 54"/>
                <a:gd name="T18" fmla="*/ 65 w 80"/>
                <a:gd name="T19" fmla="*/ 45 h 54"/>
                <a:gd name="T20" fmla="*/ 0 w 80"/>
                <a:gd name="T21" fmla="*/ 54 h 54"/>
                <a:gd name="T22" fmla="*/ 0 w 80"/>
                <a:gd name="T23" fmla="*/ 18 h 54"/>
                <a:gd name="T24" fmla="*/ 0 w 80"/>
                <a:gd name="T25" fmla="*/ 18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0" h="54">
                  <a:moveTo>
                    <a:pt x="0" y="18"/>
                  </a:moveTo>
                  <a:lnTo>
                    <a:pt x="32" y="15"/>
                  </a:lnTo>
                  <a:lnTo>
                    <a:pt x="32" y="15"/>
                  </a:lnTo>
                  <a:lnTo>
                    <a:pt x="35" y="27"/>
                  </a:lnTo>
                  <a:lnTo>
                    <a:pt x="12" y="30"/>
                  </a:lnTo>
                  <a:lnTo>
                    <a:pt x="12" y="42"/>
                  </a:lnTo>
                  <a:lnTo>
                    <a:pt x="56" y="36"/>
                  </a:lnTo>
                  <a:lnTo>
                    <a:pt x="71" y="0"/>
                  </a:lnTo>
                  <a:lnTo>
                    <a:pt x="80" y="3"/>
                  </a:lnTo>
                  <a:lnTo>
                    <a:pt x="65" y="45"/>
                  </a:lnTo>
                  <a:lnTo>
                    <a:pt x="0" y="54"/>
                  </a:lnTo>
                  <a:lnTo>
                    <a:pt x="0" y="18"/>
                  </a:lnTo>
                  <a:lnTo>
                    <a:pt x="0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4" name="Freeform 20"/>
            <p:cNvSpPr>
              <a:spLocks noEditPoints="1"/>
            </p:cNvSpPr>
            <p:nvPr/>
          </p:nvSpPr>
          <p:spPr bwMode="auto">
            <a:xfrm>
              <a:off x="1443" y="1796"/>
              <a:ext cx="95" cy="71"/>
            </a:xfrm>
            <a:custGeom>
              <a:avLst/>
              <a:gdLst>
                <a:gd name="T0" fmla="*/ 0 w 95"/>
                <a:gd name="T1" fmla="*/ 27 h 71"/>
                <a:gd name="T2" fmla="*/ 0 w 95"/>
                <a:gd name="T3" fmla="*/ 21 h 71"/>
                <a:gd name="T4" fmla="*/ 38 w 95"/>
                <a:gd name="T5" fmla="*/ 18 h 71"/>
                <a:gd name="T6" fmla="*/ 44 w 95"/>
                <a:gd name="T7" fmla="*/ 18 h 71"/>
                <a:gd name="T8" fmla="*/ 47 w 95"/>
                <a:gd name="T9" fmla="*/ 39 h 71"/>
                <a:gd name="T10" fmla="*/ 59 w 95"/>
                <a:gd name="T11" fmla="*/ 39 h 71"/>
                <a:gd name="T12" fmla="*/ 74 w 95"/>
                <a:gd name="T13" fmla="*/ 0 h 71"/>
                <a:gd name="T14" fmla="*/ 95 w 95"/>
                <a:gd name="T15" fmla="*/ 9 h 71"/>
                <a:gd name="T16" fmla="*/ 77 w 95"/>
                <a:gd name="T17" fmla="*/ 60 h 71"/>
                <a:gd name="T18" fmla="*/ 0 w 95"/>
                <a:gd name="T19" fmla="*/ 71 h 71"/>
                <a:gd name="T20" fmla="*/ 0 w 95"/>
                <a:gd name="T21" fmla="*/ 27 h 71"/>
                <a:gd name="T22" fmla="*/ 0 w 95"/>
                <a:gd name="T23" fmla="*/ 27 h 71"/>
                <a:gd name="T24" fmla="*/ 12 w 95"/>
                <a:gd name="T25" fmla="*/ 57 h 71"/>
                <a:gd name="T26" fmla="*/ 68 w 95"/>
                <a:gd name="T27" fmla="*/ 51 h 71"/>
                <a:gd name="T28" fmla="*/ 68 w 95"/>
                <a:gd name="T29" fmla="*/ 51 h 71"/>
                <a:gd name="T30" fmla="*/ 12 w 95"/>
                <a:gd name="T31" fmla="*/ 57 h 71"/>
                <a:gd name="T32" fmla="*/ 12 w 95"/>
                <a:gd name="T33" fmla="*/ 57 h 71"/>
                <a:gd name="T34" fmla="*/ 29 w 95"/>
                <a:gd name="T35" fmla="*/ 30 h 71"/>
                <a:gd name="T36" fmla="*/ 35 w 95"/>
                <a:gd name="T37" fmla="*/ 30 h 71"/>
                <a:gd name="T38" fmla="*/ 35 w 95"/>
                <a:gd name="T39" fmla="*/ 30 h 71"/>
                <a:gd name="T40" fmla="*/ 29 w 95"/>
                <a:gd name="T41" fmla="*/ 30 h 71"/>
                <a:gd name="T42" fmla="*/ 29 w 95"/>
                <a:gd name="T43" fmla="*/ 3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5" h="71">
                  <a:moveTo>
                    <a:pt x="0" y="27"/>
                  </a:moveTo>
                  <a:lnTo>
                    <a:pt x="0" y="21"/>
                  </a:lnTo>
                  <a:lnTo>
                    <a:pt x="38" y="18"/>
                  </a:lnTo>
                  <a:lnTo>
                    <a:pt x="44" y="18"/>
                  </a:lnTo>
                  <a:lnTo>
                    <a:pt x="47" y="39"/>
                  </a:lnTo>
                  <a:lnTo>
                    <a:pt x="59" y="39"/>
                  </a:lnTo>
                  <a:lnTo>
                    <a:pt x="74" y="0"/>
                  </a:lnTo>
                  <a:lnTo>
                    <a:pt x="95" y="9"/>
                  </a:lnTo>
                  <a:lnTo>
                    <a:pt x="77" y="60"/>
                  </a:lnTo>
                  <a:lnTo>
                    <a:pt x="0" y="71"/>
                  </a:lnTo>
                  <a:lnTo>
                    <a:pt x="0" y="27"/>
                  </a:lnTo>
                  <a:lnTo>
                    <a:pt x="0" y="27"/>
                  </a:lnTo>
                  <a:close/>
                  <a:moveTo>
                    <a:pt x="12" y="57"/>
                  </a:moveTo>
                  <a:lnTo>
                    <a:pt x="68" y="51"/>
                  </a:lnTo>
                  <a:lnTo>
                    <a:pt x="68" y="51"/>
                  </a:lnTo>
                  <a:lnTo>
                    <a:pt x="12" y="57"/>
                  </a:lnTo>
                  <a:lnTo>
                    <a:pt x="12" y="57"/>
                  </a:lnTo>
                  <a:close/>
                  <a:moveTo>
                    <a:pt x="29" y="30"/>
                  </a:moveTo>
                  <a:lnTo>
                    <a:pt x="35" y="30"/>
                  </a:lnTo>
                  <a:lnTo>
                    <a:pt x="35" y="30"/>
                  </a:lnTo>
                  <a:lnTo>
                    <a:pt x="29" y="30"/>
                  </a:lnTo>
                  <a:lnTo>
                    <a:pt x="29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5" name="Freeform 21"/>
            <p:cNvSpPr/>
            <p:nvPr/>
          </p:nvSpPr>
          <p:spPr bwMode="auto">
            <a:xfrm>
              <a:off x="1514" y="1862"/>
              <a:ext cx="42" cy="23"/>
            </a:xfrm>
            <a:custGeom>
              <a:avLst/>
              <a:gdLst>
                <a:gd name="T0" fmla="*/ 0 w 42"/>
                <a:gd name="T1" fmla="*/ 11 h 23"/>
                <a:gd name="T2" fmla="*/ 39 w 42"/>
                <a:gd name="T3" fmla="*/ 0 h 23"/>
                <a:gd name="T4" fmla="*/ 42 w 42"/>
                <a:gd name="T5" fmla="*/ 8 h 23"/>
                <a:gd name="T6" fmla="*/ 3 w 42"/>
                <a:gd name="T7" fmla="*/ 23 h 23"/>
                <a:gd name="T8" fmla="*/ 0 w 42"/>
                <a:gd name="T9" fmla="*/ 11 h 23"/>
                <a:gd name="T10" fmla="*/ 0 w 42"/>
                <a:gd name="T11" fmla="*/ 1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" h="23">
                  <a:moveTo>
                    <a:pt x="0" y="11"/>
                  </a:moveTo>
                  <a:lnTo>
                    <a:pt x="39" y="0"/>
                  </a:lnTo>
                  <a:lnTo>
                    <a:pt x="42" y="8"/>
                  </a:lnTo>
                  <a:lnTo>
                    <a:pt x="3" y="23"/>
                  </a:lnTo>
                  <a:lnTo>
                    <a:pt x="0" y="11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6" name="Freeform 22"/>
            <p:cNvSpPr>
              <a:spLocks noEditPoints="1"/>
            </p:cNvSpPr>
            <p:nvPr/>
          </p:nvSpPr>
          <p:spPr bwMode="auto">
            <a:xfrm>
              <a:off x="1505" y="1853"/>
              <a:ext cx="57" cy="38"/>
            </a:xfrm>
            <a:custGeom>
              <a:avLst/>
              <a:gdLst>
                <a:gd name="T0" fmla="*/ 6 w 57"/>
                <a:gd name="T1" fmla="*/ 32 h 38"/>
                <a:gd name="T2" fmla="*/ 3 w 57"/>
                <a:gd name="T3" fmla="*/ 20 h 38"/>
                <a:gd name="T4" fmla="*/ 9 w 57"/>
                <a:gd name="T5" fmla="*/ 20 h 38"/>
                <a:gd name="T6" fmla="*/ 12 w 57"/>
                <a:gd name="T7" fmla="*/ 26 h 38"/>
                <a:gd name="T8" fmla="*/ 9 w 57"/>
                <a:gd name="T9" fmla="*/ 20 h 38"/>
                <a:gd name="T10" fmla="*/ 3 w 57"/>
                <a:gd name="T11" fmla="*/ 20 h 38"/>
                <a:gd name="T12" fmla="*/ 0 w 57"/>
                <a:gd name="T13" fmla="*/ 14 h 38"/>
                <a:gd name="T14" fmla="*/ 51 w 57"/>
                <a:gd name="T15" fmla="*/ 0 h 38"/>
                <a:gd name="T16" fmla="*/ 57 w 57"/>
                <a:gd name="T17" fmla="*/ 23 h 38"/>
                <a:gd name="T18" fmla="*/ 9 w 57"/>
                <a:gd name="T19" fmla="*/ 38 h 38"/>
                <a:gd name="T20" fmla="*/ 6 w 57"/>
                <a:gd name="T21" fmla="*/ 32 h 38"/>
                <a:gd name="T22" fmla="*/ 6 w 57"/>
                <a:gd name="T23" fmla="*/ 32 h 38"/>
                <a:gd name="T24" fmla="*/ 21 w 57"/>
                <a:gd name="T25" fmla="*/ 20 h 38"/>
                <a:gd name="T26" fmla="*/ 42 w 57"/>
                <a:gd name="T27" fmla="*/ 14 h 38"/>
                <a:gd name="T28" fmla="*/ 42 w 57"/>
                <a:gd name="T29" fmla="*/ 14 h 38"/>
                <a:gd name="T30" fmla="*/ 21 w 57"/>
                <a:gd name="T31" fmla="*/ 20 h 38"/>
                <a:gd name="T32" fmla="*/ 21 w 57"/>
                <a:gd name="T33" fmla="*/ 2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7" h="38">
                  <a:moveTo>
                    <a:pt x="6" y="32"/>
                  </a:moveTo>
                  <a:lnTo>
                    <a:pt x="3" y="20"/>
                  </a:lnTo>
                  <a:lnTo>
                    <a:pt x="9" y="20"/>
                  </a:lnTo>
                  <a:lnTo>
                    <a:pt x="12" y="26"/>
                  </a:lnTo>
                  <a:lnTo>
                    <a:pt x="9" y="20"/>
                  </a:lnTo>
                  <a:lnTo>
                    <a:pt x="3" y="20"/>
                  </a:lnTo>
                  <a:lnTo>
                    <a:pt x="0" y="14"/>
                  </a:lnTo>
                  <a:lnTo>
                    <a:pt x="51" y="0"/>
                  </a:lnTo>
                  <a:lnTo>
                    <a:pt x="57" y="23"/>
                  </a:lnTo>
                  <a:lnTo>
                    <a:pt x="9" y="38"/>
                  </a:lnTo>
                  <a:lnTo>
                    <a:pt x="6" y="32"/>
                  </a:lnTo>
                  <a:lnTo>
                    <a:pt x="6" y="32"/>
                  </a:lnTo>
                  <a:close/>
                  <a:moveTo>
                    <a:pt x="21" y="20"/>
                  </a:moveTo>
                  <a:lnTo>
                    <a:pt x="42" y="14"/>
                  </a:lnTo>
                  <a:lnTo>
                    <a:pt x="42" y="14"/>
                  </a:lnTo>
                  <a:lnTo>
                    <a:pt x="21" y="20"/>
                  </a:lnTo>
                  <a:lnTo>
                    <a:pt x="2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7" name="Freeform 23"/>
            <p:cNvSpPr/>
            <p:nvPr/>
          </p:nvSpPr>
          <p:spPr bwMode="auto">
            <a:xfrm>
              <a:off x="1505" y="1844"/>
              <a:ext cx="18" cy="35"/>
            </a:xfrm>
            <a:custGeom>
              <a:avLst/>
              <a:gdLst>
                <a:gd name="T0" fmla="*/ 0 w 18"/>
                <a:gd name="T1" fmla="*/ 3 h 35"/>
                <a:gd name="T2" fmla="*/ 12 w 18"/>
                <a:gd name="T3" fmla="*/ 0 h 35"/>
                <a:gd name="T4" fmla="*/ 18 w 18"/>
                <a:gd name="T5" fmla="*/ 32 h 35"/>
                <a:gd name="T6" fmla="*/ 6 w 18"/>
                <a:gd name="T7" fmla="*/ 35 h 35"/>
                <a:gd name="T8" fmla="*/ 0 w 18"/>
                <a:gd name="T9" fmla="*/ 3 h 35"/>
                <a:gd name="T10" fmla="*/ 0 w 18"/>
                <a:gd name="T11" fmla="*/ 3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35">
                  <a:moveTo>
                    <a:pt x="0" y="3"/>
                  </a:moveTo>
                  <a:lnTo>
                    <a:pt x="12" y="0"/>
                  </a:lnTo>
                  <a:lnTo>
                    <a:pt x="18" y="32"/>
                  </a:lnTo>
                  <a:lnTo>
                    <a:pt x="6" y="35"/>
                  </a:lnTo>
                  <a:lnTo>
                    <a:pt x="0" y="3"/>
                  </a:lnTo>
                  <a:lnTo>
                    <a:pt x="0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8" name="Freeform 24"/>
            <p:cNvSpPr>
              <a:spLocks noEditPoints="1"/>
            </p:cNvSpPr>
            <p:nvPr/>
          </p:nvSpPr>
          <p:spPr bwMode="auto">
            <a:xfrm>
              <a:off x="1496" y="1838"/>
              <a:ext cx="33" cy="47"/>
            </a:xfrm>
            <a:custGeom>
              <a:avLst/>
              <a:gdLst>
                <a:gd name="T0" fmla="*/ 3 w 33"/>
                <a:gd name="T1" fmla="*/ 9 h 47"/>
                <a:gd name="T2" fmla="*/ 9 w 33"/>
                <a:gd name="T3" fmla="*/ 9 h 47"/>
                <a:gd name="T4" fmla="*/ 9 w 33"/>
                <a:gd name="T5" fmla="*/ 15 h 47"/>
                <a:gd name="T6" fmla="*/ 9 w 33"/>
                <a:gd name="T7" fmla="*/ 9 h 47"/>
                <a:gd name="T8" fmla="*/ 3 w 33"/>
                <a:gd name="T9" fmla="*/ 9 h 47"/>
                <a:gd name="T10" fmla="*/ 0 w 33"/>
                <a:gd name="T11" fmla="*/ 3 h 47"/>
                <a:gd name="T12" fmla="*/ 24 w 33"/>
                <a:gd name="T13" fmla="*/ 0 h 47"/>
                <a:gd name="T14" fmla="*/ 33 w 33"/>
                <a:gd name="T15" fmla="*/ 44 h 47"/>
                <a:gd name="T16" fmla="*/ 9 w 33"/>
                <a:gd name="T17" fmla="*/ 47 h 47"/>
                <a:gd name="T18" fmla="*/ 3 w 33"/>
                <a:gd name="T19" fmla="*/ 9 h 47"/>
                <a:gd name="T20" fmla="*/ 3 w 33"/>
                <a:gd name="T21" fmla="*/ 9 h 47"/>
                <a:gd name="T22" fmla="*/ 18 w 33"/>
                <a:gd name="T23" fmla="*/ 35 h 47"/>
                <a:gd name="T24" fmla="*/ 15 w 33"/>
                <a:gd name="T25" fmla="*/ 12 h 47"/>
                <a:gd name="T26" fmla="*/ 15 w 33"/>
                <a:gd name="T27" fmla="*/ 12 h 47"/>
                <a:gd name="T28" fmla="*/ 18 w 33"/>
                <a:gd name="T29" fmla="*/ 35 h 47"/>
                <a:gd name="T30" fmla="*/ 18 w 33"/>
                <a:gd name="T31" fmla="*/ 35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3" h="47">
                  <a:moveTo>
                    <a:pt x="3" y="9"/>
                  </a:moveTo>
                  <a:lnTo>
                    <a:pt x="9" y="9"/>
                  </a:lnTo>
                  <a:lnTo>
                    <a:pt x="9" y="15"/>
                  </a:lnTo>
                  <a:lnTo>
                    <a:pt x="9" y="9"/>
                  </a:lnTo>
                  <a:lnTo>
                    <a:pt x="3" y="9"/>
                  </a:lnTo>
                  <a:lnTo>
                    <a:pt x="0" y="3"/>
                  </a:lnTo>
                  <a:lnTo>
                    <a:pt x="24" y="0"/>
                  </a:lnTo>
                  <a:lnTo>
                    <a:pt x="33" y="44"/>
                  </a:lnTo>
                  <a:lnTo>
                    <a:pt x="9" y="47"/>
                  </a:lnTo>
                  <a:lnTo>
                    <a:pt x="3" y="9"/>
                  </a:lnTo>
                  <a:lnTo>
                    <a:pt x="3" y="9"/>
                  </a:lnTo>
                  <a:close/>
                  <a:moveTo>
                    <a:pt x="18" y="35"/>
                  </a:moveTo>
                  <a:lnTo>
                    <a:pt x="15" y="12"/>
                  </a:lnTo>
                  <a:lnTo>
                    <a:pt x="15" y="12"/>
                  </a:lnTo>
                  <a:lnTo>
                    <a:pt x="18" y="35"/>
                  </a:lnTo>
                  <a:lnTo>
                    <a:pt x="18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9" name="Freeform 25"/>
            <p:cNvSpPr>
              <a:spLocks noEditPoints="1"/>
            </p:cNvSpPr>
            <p:nvPr/>
          </p:nvSpPr>
          <p:spPr bwMode="auto">
            <a:xfrm>
              <a:off x="1321" y="1850"/>
              <a:ext cx="196" cy="293"/>
            </a:xfrm>
            <a:custGeom>
              <a:avLst/>
              <a:gdLst>
                <a:gd name="T0" fmla="*/ 0 w 196"/>
                <a:gd name="T1" fmla="*/ 234 h 293"/>
                <a:gd name="T2" fmla="*/ 0 w 196"/>
                <a:gd name="T3" fmla="*/ 231 h 293"/>
                <a:gd name="T4" fmla="*/ 184 w 196"/>
                <a:gd name="T5" fmla="*/ 0 h 293"/>
                <a:gd name="T6" fmla="*/ 196 w 196"/>
                <a:gd name="T7" fmla="*/ 6 h 293"/>
                <a:gd name="T8" fmla="*/ 113 w 196"/>
                <a:gd name="T9" fmla="*/ 248 h 293"/>
                <a:gd name="T10" fmla="*/ 15 w 196"/>
                <a:gd name="T11" fmla="*/ 293 h 293"/>
                <a:gd name="T12" fmla="*/ 0 w 196"/>
                <a:gd name="T13" fmla="*/ 234 h 293"/>
                <a:gd name="T14" fmla="*/ 0 w 196"/>
                <a:gd name="T15" fmla="*/ 234 h 293"/>
                <a:gd name="T16" fmla="*/ 24 w 196"/>
                <a:gd name="T17" fmla="*/ 275 h 293"/>
                <a:gd name="T18" fmla="*/ 104 w 196"/>
                <a:gd name="T19" fmla="*/ 240 h 293"/>
                <a:gd name="T20" fmla="*/ 172 w 196"/>
                <a:gd name="T21" fmla="*/ 32 h 293"/>
                <a:gd name="T22" fmla="*/ 12 w 196"/>
                <a:gd name="T23" fmla="*/ 234 h 293"/>
                <a:gd name="T24" fmla="*/ 24 w 196"/>
                <a:gd name="T25" fmla="*/ 275 h 293"/>
                <a:gd name="T26" fmla="*/ 24 w 196"/>
                <a:gd name="T27" fmla="*/ 275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96" h="293">
                  <a:moveTo>
                    <a:pt x="0" y="234"/>
                  </a:moveTo>
                  <a:lnTo>
                    <a:pt x="0" y="231"/>
                  </a:lnTo>
                  <a:lnTo>
                    <a:pt x="184" y="0"/>
                  </a:lnTo>
                  <a:lnTo>
                    <a:pt x="196" y="6"/>
                  </a:lnTo>
                  <a:lnTo>
                    <a:pt x="113" y="248"/>
                  </a:lnTo>
                  <a:lnTo>
                    <a:pt x="15" y="293"/>
                  </a:lnTo>
                  <a:lnTo>
                    <a:pt x="0" y="234"/>
                  </a:lnTo>
                  <a:lnTo>
                    <a:pt x="0" y="234"/>
                  </a:lnTo>
                  <a:close/>
                  <a:moveTo>
                    <a:pt x="24" y="275"/>
                  </a:moveTo>
                  <a:lnTo>
                    <a:pt x="104" y="240"/>
                  </a:lnTo>
                  <a:lnTo>
                    <a:pt x="172" y="32"/>
                  </a:lnTo>
                  <a:lnTo>
                    <a:pt x="12" y="234"/>
                  </a:lnTo>
                  <a:lnTo>
                    <a:pt x="24" y="275"/>
                  </a:lnTo>
                  <a:lnTo>
                    <a:pt x="24" y="2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0" name="Freeform 26"/>
            <p:cNvSpPr>
              <a:spLocks noEditPoints="1"/>
            </p:cNvSpPr>
            <p:nvPr/>
          </p:nvSpPr>
          <p:spPr bwMode="auto">
            <a:xfrm>
              <a:off x="1315" y="1841"/>
              <a:ext cx="208" cy="308"/>
            </a:xfrm>
            <a:custGeom>
              <a:avLst/>
              <a:gdLst>
                <a:gd name="T0" fmla="*/ 0 w 208"/>
                <a:gd name="T1" fmla="*/ 243 h 308"/>
                <a:gd name="T2" fmla="*/ 0 w 208"/>
                <a:gd name="T3" fmla="*/ 243 h 308"/>
                <a:gd name="T4" fmla="*/ 0 w 208"/>
                <a:gd name="T5" fmla="*/ 237 h 308"/>
                <a:gd name="T6" fmla="*/ 190 w 208"/>
                <a:gd name="T7" fmla="*/ 0 h 308"/>
                <a:gd name="T8" fmla="*/ 208 w 208"/>
                <a:gd name="T9" fmla="*/ 12 h 308"/>
                <a:gd name="T10" fmla="*/ 122 w 208"/>
                <a:gd name="T11" fmla="*/ 263 h 308"/>
                <a:gd name="T12" fmla="*/ 15 w 208"/>
                <a:gd name="T13" fmla="*/ 308 h 308"/>
                <a:gd name="T14" fmla="*/ 0 w 208"/>
                <a:gd name="T15" fmla="*/ 243 h 308"/>
                <a:gd name="T16" fmla="*/ 0 w 208"/>
                <a:gd name="T17" fmla="*/ 243 h 308"/>
                <a:gd name="T18" fmla="*/ 24 w 208"/>
                <a:gd name="T19" fmla="*/ 293 h 308"/>
                <a:gd name="T20" fmla="*/ 113 w 208"/>
                <a:gd name="T21" fmla="*/ 254 h 308"/>
                <a:gd name="T22" fmla="*/ 30 w 208"/>
                <a:gd name="T23" fmla="*/ 290 h 308"/>
                <a:gd name="T24" fmla="*/ 24 w 208"/>
                <a:gd name="T25" fmla="*/ 293 h 308"/>
                <a:gd name="T26" fmla="*/ 24 w 208"/>
                <a:gd name="T27" fmla="*/ 293 h 308"/>
                <a:gd name="T28" fmla="*/ 24 w 208"/>
                <a:gd name="T29" fmla="*/ 293 h 308"/>
                <a:gd name="T30" fmla="*/ 30 w 208"/>
                <a:gd name="T31" fmla="*/ 284 h 308"/>
                <a:gd name="T32" fmla="*/ 36 w 208"/>
                <a:gd name="T33" fmla="*/ 284 h 308"/>
                <a:gd name="T34" fmla="*/ 30 w 208"/>
                <a:gd name="T35" fmla="*/ 284 h 308"/>
                <a:gd name="T36" fmla="*/ 30 w 208"/>
                <a:gd name="T37" fmla="*/ 284 h 308"/>
                <a:gd name="T38" fmla="*/ 27 w 208"/>
                <a:gd name="T39" fmla="*/ 243 h 308"/>
                <a:gd name="T40" fmla="*/ 33 w 208"/>
                <a:gd name="T41" fmla="*/ 275 h 308"/>
                <a:gd name="T42" fmla="*/ 104 w 208"/>
                <a:gd name="T43" fmla="*/ 246 h 308"/>
                <a:gd name="T44" fmla="*/ 163 w 208"/>
                <a:gd name="T45" fmla="*/ 71 h 308"/>
                <a:gd name="T46" fmla="*/ 27 w 208"/>
                <a:gd name="T47" fmla="*/ 243 h 308"/>
                <a:gd name="T48" fmla="*/ 27 w 208"/>
                <a:gd name="T49" fmla="*/ 243 h 308"/>
                <a:gd name="T50" fmla="*/ 18 w 208"/>
                <a:gd name="T51" fmla="*/ 260 h 308"/>
                <a:gd name="T52" fmla="*/ 12 w 208"/>
                <a:gd name="T53" fmla="*/ 240 h 308"/>
                <a:gd name="T54" fmla="*/ 175 w 208"/>
                <a:gd name="T55" fmla="*/ 38 h 308"/>
                <a:gd name="T56" fmla="*/ 184 w 208"/>
                <a:gd name="T57" fmla="*/ 44 h 308"/>
                <a:gd name="T58" fmla="*/ 193 w 208"/>
                <a:gd name="T59" fmla="*/ 18 h 308"/>
                <a:gd name="T60" fmla="*/ 193 w 208"/>
                <a:gd name="T61" fmla="*/ 15 h 308"/>
                <a:gd name="T62" fmla="*/ 12 w 208"/>
                <a:gd name="T63" fmla="*/ 240 h 308"/>
                <a:gd name="T64" fmla="*/ 6 w 208"/>
                <a:gd name="T65" fmla="*/ 243 h 308"/>
                <a:gd name="T66" fmla="*/ 12 w 208"/>
                <a:gd name="T67" fmla="*/ 240 h 308"/>
                <a:gd name="T68" fmla="*/ 18 w 208"/>
                <a:gd name="T69" fmla="*/ 260 h 308"/>
                <a:gd name="T70" fmla="*/ 18 w 208"/>
                <a:gd name="T71" fmla="*/ 26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08" h="308">
                  <a:moveTo>
                    <a:pt x="0" y="243"/>
                  </a:moveTo>
                  <a:lnTo>
                    <a:pt x="0" y="243"/>
                  </a:lnTo>
                  <a:lnTo>
                    <a:pt x="0" y="237"/>
                  </a:lnTo>
                  <a:lnTo>
                    <a:pt x="190" y="0"/>
                  </a:lnTo>
                  <a:lnTo>
                    <a:pt x="208" y="12"/>
                  </a:lnTo>
                  <a:lnTo>
                    <a:pt x="122" y="263"/>
                  </a:lnTo>
                  <a:lnTo>
                    <a:pt x="15" y="308"/>
                  </a:lnTo>
                  <a:lnTo>
                    <a:pt x="0" y="243"/>
                  </a:lnTo>
                  <a:lnTo>
                    <a:pt x="0" y="243"/>
                  </a:lnTo>
                  <a:close/>
                  <a:moveTo>
                    <a:pt x="24" y="293"/>
                  </a:moveTo>
                  <a:lnTo>
                    <a:pt x="113" y="254"/>
                  </a:lnTo>
                  <a:lnTo>
                    <a:pt x="30" y="290"/>
                  </a:lnTo>
                  <a:lnTo>
                    <a:pt x="24" y="293"/>
                  </a:lnTo>
                  <a:lnTo>
                    <a:pt x="24" y="293"/>
                  </a:lnTo>
                  <a:lnTo>
                    <a:pt x="24" y="293"/>
                  </a:lnTo>
                  <a:close/>
                  <a:moveTo>
                    <a:pt x="30" y="284"/>
                  </a:moveTo>
                  <a:lnTo>
                    <a:pt x="36" y="284"/>
                  </a:lnTo>
                  <a:lnTo>
                    <a:pt x="30" y="284"/>
                  </a:lnTo>
                  <a:lnTo>
                    <a:pt x="30" y="284"/>
                  </a:lnTo>
                  <a:close/>
                  <a:moveTo>
                    <a:pt x="27" y="243"/>
                  </a:moveTo>
                  <a:lnTo>
                    <a:pt x="33" y="275"/>
                  </a:lnTo>
                  <a:lnTo>
                    <a:pt x="104" y="246"/>
                  </a:lnTo>
                  <a:lnTo>
                    <a:pt x="163" y="71"/>
                  </a:lnTo>
                  <a:lnTo>
                    <a:pt x="27" y="243"/>
                  </a:lnTo>
                  <a:lnTo>
                    <a:pt x="27" y="243"/>
                  </a:lnTo>
                  <a:close/>
                  <a:moveTo>
                    <a:pt x="18" y="260"/>
                  </a:moveTo>
                  <a:lnTo>
                    <a:pt x="12" y="240"/>
                  </a:lnTo>
                  <a:lnTo>
                    <a:pt x="175" y="38"/>
                  </a:lnTo>
                  <a:lnTo>
                    <a:pt x="184" y="44"/>
                  </a:lnTo>
                  <a:lnTo>
                    <a:pt x="193" y="18"/>
                  </a:lnTo>
                  <a:lnTo>
                    <a:pt x="193" y="15"/>
                  </a:lnTo>
                  <a:lnTo>
                    <a:pt x="12" y="240"/>
                  </a:lnTo>
                  <a:lnTo>
                    <a:pt x="6" y="243"/>
                  </a:lnTo>
                  <a:lnTo>
                    <a:pt x="12" y="240"/>
                  </a:lnTo>
                  <a:lnTo>
                    <a:pt x="18" y="260"/>
                  </a:lnTo>
                  <a:lnTo>
                    <a:pt x="18" y="2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1" name="Freeform 27"/>
            <p:cNvSpPr/>
            <p:nvPr/>
          </p:nvSpPr>
          <p:spPr bwMode="auto">
            <a:xfrm>
              <a:off x="1550" y="1740"/>
              <a:ext cx="407" cy="136"/>
            </a:xfrm>
            <a:custGeom>
              <a:avLst/>
              <a:gdLst>
                <a:gd name="T0" fmla="*/ 0 w 137"/>
                <a:gd name="T1" fmla="*/ 43 h 46"/>
                <a:gd name="T2" fmla="*/ 48 w 137"/>
                <a:gd name="T3" fmla="*/ 22 h 46"/>
                <a:gd name="T4" fmla="*/ 48 w 137"/>
                <a:gd name="T5" fmla="*/ 22 h 46"/>
                <a:gd name="T6" fmla="*/ 107 w 137"/>
                <a:gd name="T7" fmla="*/ 0 h 46"/>
                <a:gd name="T8" fmla="*/ 107 w 137"/>
                <a:gd name="T9" fmla="*/ 0 h 46"/>
                <a:gd name="T10" fmla="*/ 109 w 137"/>
                <a:gd name="T11" fmla="*/ 0 h 46"/>
                <a:gd name="T12" fmla="*/ 109 w 137"/>
                <a:gd name="T13" fmla="*/ 0 h 46"/>
                <a:gd name="T14" fmla="*/ 137 w 137"/>
                <a:gd name="T15" fmla="*/ 5 h 46"/>
                <a:gd name="T16" fmla="*/ 137 w 137"/>
                <a:gd name="T17" fmla="*/ 5 h 46"/>
                <a:gd name="T18" fmla="*/ 135 w 137"/>
                <a:gd name="T19" fmla="*/ 9 h 46"/>
                <a:gd name="T20" fmla="*/ 127 w 137"/>
                <a:gd name="T21" fmla="*/ 6 h 46"/>
                <a:gd name="T22" fmla="*/ 127 w 137"/>
                <a:gd name="T23" fmla="*/ 6 h 46"/>
                <a:gd name="T24" fmla="*/ 109 w 137"/>
                <a:gd name="T25" fmla="*/ 4 h 46"/>
                <a:gd name="T26" fmla="*/ 109 w 137"/>
                <a:gd name="T27" fmla="*/ 4 h 46"/>
                <a:gd name="T28" fmla="*/ 107 w 137"/>
                <a:gd name="T29" fmla="*/ 4 h 46"/>
                <a:gd name="T30" fmla="*/ 107 w 137"/>
                <a:gd name="T31" fmla="*/ 4 h 46"/>
                <a:gd name="T32" fmla="*/ 49 w 137"/>
                <a:gd name="T33" fmla="*/ 25 h 46"/>
                <a:gd name="T34" fmla="*/ 49 w 137"/>
                <a:gd name="T35" fmla="*/ 25 h 46"/>
                <a:gd name="T36" fmla="*/ 2 w 137"/>
                <a:gd name="T37" fmla="*/ 46 h 46"/>
                <a:gd name="T38" fmla="*/ 2 w 137"/>
                <a:gd name="T39" fmla="*/ 46 h 46"/>
                <a:gd name="T40" fmla="*/ 0 w 137"/>
                <a:gd name="T41" fmla="*/ 43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7" h="46">
                  <a:moveTo>
                    <a:pt x="0" y="43"/>
                  </a:moveTo>
                  <a:cubicBezTo>
                    <a:pt x="0" y="43"/>
                    <a:pt x="23" y="32"/>
                    <a:pt x="48" y="22"/>
                  </a:cubicBezTo>
                  <a:cubicBezTo>
                    <a:pt x="48" y="22"/>
                    <a:pt x="48" y="22"/>
                    <a:pt x="48" y="22"/>
                  </a:cubicBezTo>
                  <a:cubicBezTo>
                    <a:pt x="73" y="11"/>
                    <a:pt x="98" y="1"/>
                    <a:pt x="107" y="0"/>
                  </a:cubicBezTo>
                  <a:cubicBezTo>
                    <a:pt x="107" y="0"/>
                    <a:pt x="107" y="0"/>
                    <a:pt x="107" y="0"/>
                  </a:cubicBezTo>
                  <a:cubicBezTo>
                    <a:pt x="108" y="0"/>
                    <a:pt x="108" y="0"/>
                    <a:pt x="109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23" y="0"/>
                    <a:pt x="137" y="5"/>
                    <a:pt x="137" y="5"/>
                  </a:cubicBezTo>
                  <a:cubicBezTo>
                    <a:pt x="137" y="5"/>
                    <a:pt x="137" y="5"/>
                    <a:pt x="137" y="5"/>
                  </a:cubicBezTo>
                  <a:cubicBezTo>
                    <a:pt x="135" y="9"/>
                    <a:pt x="135" y="9"/>
                    <a:pt x="135" y="9"/>
                  </a:cubicBezTo>
                  <a:cubicBezTo>
                    <a:pt x="135" y="9"/>
                    <a:pt x="132" y="8"/>
                    <a:pt x="127" y="6"/>
                  </a:cubicBezTo>
                  <a:cubicBezTo>
                    <a:pt x="127" y="6"/>
                    <a:pt x="127" y="6"/>
                    <a:pt x="127" y="6"/>
                  </a:cubicBezTo>
                  <a:cubicBezTo>
                    <a:pt x="122" y="5"/>
                    <a:pt x="116" y="4"/>
                    <a:pt x="109" y="4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8" y="4"/>
                    <a:pt x="108" y="4"/>
                    <a:pt x="107" y="4"/>
                  </a:cubicBezTo>
                  <a:cubicBezTo>
                    <a:pt x="107" y="4"/>
                    <a:pt x="107" y="4"/>
                    <a:pt x="107" y="4"/>
                  </a:cubicBezTo>
                  <a:cubicBezTo>
                    <a:pt x="101" y="4"/>
                    <a:pt x="74" y="15"/>
                    <a:pt x="49" y="25"/>
                  </a:cubicBezTo>
                  <a:cubicBezTo>
                    <a:pt x="49" y="25"/>
                    <a:pt x="49" y="25"/>
                    <a:pt x="49" y="25"/>
                  </a:cubicBezTo>
                  <a:cubicBezTo>
                    <a:pt x="25" y="36"/>
                    <a:pt x="2" y="46"/>
                    <a:pt x="2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0" y="43"/>
                    <a:pt x="0" y="43"/>
                    <a:pt x="0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2" name="Freeform 28"/>
            <p:cNvSpPr>
              <a:spLocks noEditPoints="1"/>
            </p:cNvSpPr>
            <p:nvPr/>
          </p:nvSpPr>
          <p:spPr bwMode="auto">
            <a:xfrm>
              <a:off x="1541" y="1734"/>
              <a:ext cx="422" cy="151"/>
            </a:xfrm>
            <a:custGeom>
              <a:avLst/>
              <a:gdLst>
                <a:gd name="T0" fmla="*/ 2 w 142"/>
                <a:gd name="T1" fmla="*/ 46 h 51"/>
                <a:gd name="T2" fmla="*/ 2 w 142"/>
                <a:gd name="T3" fmla="*/ 46 h 51"/>
                <a:gd name="T4" fmla="*/ 3 w 142"/>
                <a:gd name="T5" fmla="*/ 43 h 51"/>
                <a:gd name="T6" fmla="*/ 4 w 142"/>
                <a:gd name="T7" fmla="*/ 42 h 51"/>
                <a:gd name="T8" fmla="*/ 6 w 142"/>
                <a:gd name="T9" fmla="*/ 41 h 51"/>
                <a:gd name="T10" fmla="*/ 17 w 142"/>
                <a:gd name="T11" fmla="*/ 36 h 51"/>
                <a:gd name="T12" fmla="*/ 50 w 142"/>
                <a:gd name="T13" fmla="*/ 22 h 51"/>
                <a:gd name="T14" fmla="*/ 110 w 142"/>
                <a:gd name="T15" fmla="*/ 0 h 51"/>
                <a:gd name="T16" fmla="*/ 112 w 142"/>
                <a:gd name="T17" fmla="*/ 0 h 51"/>
                <a:gd name="T18" fmla="*/ 140 w 142"/>
                <a:gd name="T19" fmla="*/ 5 h 51"/>
                <a:gd name="T20" fmla="*/ 140 w 142"/>
                <a:gd name="T21" fmla="*/ 13 h 51"/>
                <a:gd name="T22" fmla="*/ 138 w 142"/>
                <a:gd name="T23" fmla="*/ 13 h 51"/>
                <a:gd name="T24" fmla="*/ 138 w 142"/>
                <a:gd name="T25" fmla="*/ 13 h 51"/>
                <a:gd name="T26" fmla="*/ 138 w 142"/>
                <a:gd name="T27" fmla="*/ 13 h 51"/>
                <a:gd name="T28" fmla="*/ 138 w 142"/>
                <a:gd name="T29" fmla="*/ 13 h 51"/>
                <a:gd name="T30" fmla="*/ 137 w 142"/>
                <a:gd name="T31" fmla="*/ 12 h 51"/>
                <a:gd name="T32" fmla="*/ 136 w 142"/>
                <a:gd name="T33" fmla="*/ 12 h 51"/>
                <a:gd name="T34" fmla="*/ 130 w 142"/>
                <a:gd name="T35" fmla="*/ 10 h 51"/>
                <a:gd name="T36" fmla="*/ 112 w 142"/>
                <a:gd name="T37" fmla="*/ 8 h 51"/>
                <a:gd name="T38" fmla="*/ 112 w 142"/>
                <a:gd name="T39" fmla="*/ 8 h 51"/>
                <a:gd name="T40" fmla="*/ 110 w 142"/>
                <a:gd name="T41" fmla="*/ 8 h 51"/>
                <a:gd name="T42" fmla="*/ 53 w 142"/>
                <a:gd name="T43" fmla="*/ 29 h 51"/>
                <a:gd name="T44" fmla="*/ 6 w 142"/>
                <a:gd name="T45" fmla="*/ 50 h 51"/>
                <a:gd name="T46" fmla="*/ 4 w 142"/>
                <a:gd name="T47" fmla="*/ 51 h 51"/>
                <a:gd name="T48" fmla="*/ 6 w 142"/>
                <a:gd name="T49" fmla="*/ 46 h 51"/>
                <a:gd name="T50" fmla="*/ 52 w 142"/>
                <a:gd name="T51" fmla="*/ 26 h 51"/>
                <a:gd name="T52" fmla="*/ 64 w 142"/>
                <a:gd name="T53" fmla="*/ 20 h 51"/>
                <a:gd name="T54" fmla="*/ 52 w 142"/>
                <a:gd name="T55" fmla="*/ 26 h 51"/>
                <a:gd name="T56" fmla="*/ 6 w 142"/>
                <a:gd name="T57" fmla="*/ 46 h 51"/>
                <a:gd name="T58" fmla="*/ 131 w 142"/>
                <a:gd name="T59" fmla="*/ 6 h 51"/>
                <a:gd name="T60" fmla="*/ 137 w 142"/>
                <a:gd name="T61" fmla="*/ 8 h 51"/>
                <a:gd name="T62" fmla="*/ 125 w 142"/>
                <a:gd name="T63" fmla="*/ 5 h 51"/>
                <a:gd name="T64" fmla="*/ 131 w 142"/>
                <a:gd name="T65" fmla="*/ 6 h 51"/>
                <a:gd name="T66" fmla="*/ 112 w 142"/>
                <a:gd name="T67" fmla="*/ 4 h 51"/>
                <a:gd name="T68" fmla="*/ 112 w 142"/>
                <a:gd name="T69" fmla="*/ 4 h 51"/>
                <a:gd name="T70" fmla="*/ 112 w 142"/>
                <a:gd name="T71" fmla="*/ 4 h 51"/>
                <a:gd name="T72" fmla="*/ 110 w 142"/>
                <a:gd name="T73" fmla="*/ 4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2" h="51">
                  <a:moveTo>
                    <a:pt x="3" y="49"/>
                  </a:moveTo>
                  <a:cubicBezTo>
                    <a:pt x="2" y="46"/>
                    <a:pt x="2" y="46"/>
                    <a:pt x="2" y="46"/>
                  </a:cubicBezTo>
                  <a:cubicBezTo>
                    <a:pt x="3" y="45"/>
                    <a:pt x="3" y="45"/>
                    <a:pt x="3" y="45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3" y="43"/>
                    <a:pt x="3" y="43"/>
                    <a:pt x="3" y="43"/>
                  </a:cubicBezTo>
                  <a:cubicBezTo>
                    <a:pt x="3" y="43"/>
                    <a:pt x="3" y="43"/>
                    <a:pt x="4" y="42"/>
                  </a:cubicBezTo>
                  <a:cubicBezTo>
                    <a:pt x="4" y="42"/>
                    <a:pt x="4" y="42"/>
                    <a:pt x="4" y="42"/>
                  </a:cubicBezTo>
                  <a:cubicBezTo>
                    <a:pt x="4" y="42"/>
                    <a:pt x="5" y="42"/>
                    <a:pt x="6" y="41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9" y="40"/>
                    <a:pt x="13" y="38"/>
                    <a:pt x="17" y="36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26" y="32"/>
                    <a:pt x="38" y="27"/>
                    <a:pt x="50" y="22"/>
                  </a:cubicBezTo>
                  <a:cubicBezTo>
                    <a:pt x="50" y="22"/>
                    <a:pt x="50" y="22"/>
                    <a:pt x="50" y="22"/>
                  </a:cubicBezTo>
                  <a:cubicBezTo>
                    <a:pt x="75" y="11"/>
                    <a:pt x="100" y="1"/>
                    <a:pt x="110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0" y="0"/>
                    <a:pt x="111" y="0"/>
                    <a:pt x="112" y="0"/>
                  </a:cubicBezTo>
                  <a:cubicBezTo>
                    <a:pt x="112" y="0"/>
                    <a:pt x="112" y="0"/>
                    <a:pt x="112" y="0"/>
                  </a:cubicBezTo>
                  <a:cubicBezTo>
                    <a:pt x="127" y="0"/>
                    <a:pt x="140" y="5"/>
                    <a:pt x="140" y="5"/>
                  </a:cubicBezTo>
                  <a:cubicBezTo>
                    <a:pt x="140" y="5"/>
                    <a:pt x="140" y="5"/>
                    <a:pt x="140" y="5"/>
                  </a:cubicBezTo>
                  <a:cubicBezTo>
                    <a:pt x="142" y="6"/>
                    <a:pt x="142" y="6"/>
                    <a:pt x="142" y="6"/>
                  </a:cubicBezTo>
                  <a:cubicBezTo>
                    <a:pt x="140" y="13"/>
                    <a:pt x="140" y="13"/>
                    <a:pt x="140" y="13"/>
                  </a:cubicBezTo>
                  <a:cubicBezTo>
                    <a:pt x="138" y="13"/>
                    <a:pt x="138" y="13"/>
                    <a:pt x="138" y="13"/>
                  </a:cubicBezTo>
                  <a:cubicBezTo>
                    <a:pt x="138" y="13"/>
                    <a:pt x="138" y="13"/>
                    <a:pt x="138" y="13"/>
                  </a:cubicBezTo>
                  <a:cubicBezTo>
                    <a:pt x="138" y="13"/>
                    <a:pt x="138" y="13"/>
                    <a:pt x="138" y="13"/>
                  </a:cubicBezTo>
                  <a:cubicBezTo>
                    <a:pt x="138" y="13"/>
                    <a:pt x="138" y="13"/>
                    <a:pt x="138" y="13"/>
                  </a:cubicBezTo>
                  <a:cubicBezTo>
                    <a:pt x="138" y="13"/>
                    <a:pt x="138" y="13"/>
                    <a:pt x="138" y="13"/>
                  </a:cubicBezTo>
                  <a:cubicBezTo>
                    <a:pt x="138" y="13"/>
                    <a:pt x="138" y="13"/>
                    <a:pt x="138" y="13"/>
                  </a:cubicBezTo>
                  <a:cubicBezTo>
                    <a:pt x="138" y="13"/>
                    <a:pt x="138" y="13"/>
                    <a:pt x="138" y="13"/>
                  </a:cubicBezTo>
                  <a:cubicBezTo>
                    <a:pt x="138" y="13"/>
                    <a:pt x="138" y="13"/>
                    <a:pt x="138" y="13"/>
                  </a:cubicBezTo>
                  <a:cubicBezTo>
                    <a:pt x="138" y="13"/>
                    <a:pt x="138" y="13"/>
                    <a:pt x="138" y="13"/>
                  </a:cubicBezTo>
                  <a:cubicBezTo>
                    <a:pt x="138" y="13"/>
                    <a:pt x="137" y="12"/>
                    <a:pt x="137" y="12"/>
                  </a:cubicBezTo>
                  <a:cubicBezTo>
                    <a:pt x="137" y="12"/>
                    <a:pt x="137" y="12"/>
                    <a:pt x="137" y="12"/>
                  </a:cubicBezTo>
                  <a:cubicBezTo>
                    <a:pt x="137" y="12"/>
                    <a:pt x="136" y="12"/>
                    <a:pt x="136" y="12"/>
                  </a:cubicBezTo>
                  <a:cubicBezTo>
                    <a:pt x="136" y="12"/>
                    <a:pt x="136" y="12"/>
                    <a:pt x="136" y="12"/>
                  </a:cubicBezTo>
                  <a:cubicBezTo>
                    <a:pt x="134" y="11"/>
                    <a:pt x="132" y="11"/>
                    <a:pt x="130" y="10"/>
                  </a:cubicBezTo>
                  <a:cubicBezTo>
                    <a:pt x="130" y="10"/>
                    <a:pt x="130" y="10"/>
                    <a:pt x="130" y="10"/>
                  </a:cubicBezTo>
                  <a:cubicBezTo>
                    <a:pt x="125" y="9"/>
                    <a:pt x="119" y="8"/>
                    <a:pt x="112" y="8"/>
                  </a:cubicBezTo>
                  <a:cubicBezTo>
                    <a:pt x="112" y="8"/>
                    <a:pt x="112" y="8"/>
                    <a:pt x="112" y="8"/>
                  </a:cubicBezTo>
                  <a:cubicBezTo>
                    <a:pt x="112" y="8"/>
                    <a:pt x="112" y="8"/>
                    <a:pt x="112" y="8"/>
                  </a:cubicBezTo>
                  <a:cubicBezTo>
                    <a:pt x="112" y="8"/>
                    <a:pt x="112" y="8"/>
                    <a:pt x="112" y="8"/>
                  </a:cubicBezTo>
                  <a:cubicBezTo>
                    <a:pt x="111" y="8"/>
                    <a:pt x="111" y="8"/>
                    <a:pt x="110" y="8"/>
                  </a:cubicBezTo>
                  <a:cubicBezTo>
                    <a:pt x="110" y="8"/>
                    <a:pt x="110" y="8"/>
                    <a:pt x="110" y="8"/>
                  </a:cubicBezTo>
                  <a:cubicBezTo>
                    <a:pt x="105" y="8"/>
                    <a:pt x="77" y="19"/>
                    <a:pt x="53" y="29"/>
                  </a:cubicBezTo>
                  <a:cubicBezTo>
                    <a:pt x="53" y="29"/>
                    <a:pt x="53" y="29"/>
                    <a:pt x="53" y="29"/>
                  </a:cubicBezTo>
                  <a:cubicBezTo>
                    <a:pt x="29" y="40"/>
                    <a:pt x="6" y="50"/>
                    <a:pt x="6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4" y="51"/>
                    <a:pt x="4" y="51"/>
                    <a:pt x="4" y="51"/>
                  </a:cubicBezTo>
                  <a:cubicBezTo>
                    <a:pt x="3" y="49"/>
                    <a:pt x="3" y="49"/>
                    <a:pt x="3" y="49"/>
                  </a:cubicBezTo>
                  <a:close/>
                  <a:moveTo>
                    <a:pt x="6" y="46"/>
                  </a:moveTo>
                  <a:cubicBezTo>
                    <a:pt x="12" y="43"/>
                    <a:pt x="31" y="34"/>
                    <a:pt x="52" y="26"/>
                  </a:cubicBezTo>
                  <a:cubicBezTo>
                    <a:pt x="52" y="26"/>
                    <a:pt x="52" y="26"/>
                    <a:pt x="52" y="26"/>
                  </a:cubicBezTo>
                  <a:cubicBezTo>
                    <a:pt x="56" y="24"/>
                    <a:pt x="60" y="22"/>
                    <a:pt x="64" y="20"/>
                  </a:cubicBezTo>
                  <a:cubicBezTo>
                    <a:pt x="64" y="20"/>
                    <a:pt x="64" y="20"/>
                    <a:pt x="64" y="20"/>
                  </a:cubicBezTo>
                  <a:cubicBezTo>
                    <a:pt x="60" y="22"/>
                    <a:pt x="56" y="24"/>
                    <a:pt x="52" y="26"/>
                  </a:cubicBezTo>
                  <a:cubicBezTo>
                    <a:pt x="52" y="26"/>
                    <a:pt x="52" y="26"/>
                    <a:pt x="52" y="26"/>
                  </a:cubicBezTo>
                  <a:cubicBezTo>
                    <a:pt x="31" y="34"/>
                    <a:pt x="12" y="43"/>
                    <a:pt x="6" y="46"/>
                  </a:cubicBezTo>
                  <a:cubicBezTo>
                    <a:pt x="6" y="46"/>
                    <a:pt x="6" y="46"/>
                    <a:pt x="6" y="46"/>
                  </a:cubicBezTo>
                  <a:cubicBezTo>
                    <a:pt x="6" y="46"/>
                    <a:pt x="6" y="46"/>
                    <a:pt x="6" y="46"/>
                  </a:cubicBezTo>
                  <a:close/>
                  <a:moveTo>
                    <a:pt x="131" y="6"/>
                  </a:moveTo>
                  <a:cubicBezTo>
                    <a:pt x="133" y="7"/>
                    <a:pt x="136" y="8"/>
                    <a:pt x="137" y="8"/>
                  </a:cubicBezTo>
                  <a:cubicBezTo>
                    <a:pt x="137" y="8"/>
                    <a:pt x="137" y="8"/>
                    <a:pt x="137" y="8"/>
                  </a:cubicBezTo>
                  <a:cubicBezTo>
                    <a:pt x="137" y="8"/>
                    <a:pt x="137" y="8"/>
                    <a:pt x="137" y="8"/>
                  </a:cubicBezTo>
                  <a:cubicBezTo>
                    <a:pt x="135" y="7"/>
                    <a:pt x="130" y="6"/>
                    <a:pt x="125" y="5"/>
                  </a:cubicBezTo>
                  <a:cubicBezTo>
                    <a:pt x="125" y="5"/>
                    <a:pt x="125" y="5"/>
                    <a:pt x="125" y="5"/>
                  </a:cubicBezTo>
                  <a:cubicBezTo>
                    <a:pt x="127" y="6"/>
                    <a:pt x="129" y="6"/>
                    <a:pt x="131" y="6"/>
                  </a:cubicBezTo>
                  <a:close/>
                  <a:moveTo>
                    <a:pt x="110" y="4"/>
                  </a:moveTo>
                  <a:cubicBezTo>
                    <a:pt x="111" y="4"/>
                    <a:pt x="112" y="4"/>
                    <a:pt x="112" y="4"/>
                  </a:cubicBezTo>
                  <a:cubicBezTo>
                    <a:pt x="112" y="4"/>
                    <a:pt x="112" y="4"/>
                    <a:pt x="112" y="4"/>
                  </a:cubicBezTo>
                  <a:cubicBezTo>
                    <a:pt x="112" y="4"/>
                    <a:pt x="112" y="4"/>
                    <a:pt x="112" y="4"/>
                  </a:cubicBezTo>
                  <a:cubicBezTo>
                    <a:pt x="112" y="4"/>
                    <a:pt x="112" y="4"/>
                    <a:pt x="112" y="4"/>
                  </a:cubicBezTo>
                  <a:cubicBezTo>
                    <a:pt x="112" y="4"/>
                    <a:pt x="112" y="4"/>
                    <a:pt x="112" y="4"/>
                  </a:cubicBezTo>
                  <a:cubicBezTo>
                    <a:pt x="112" y="4"/>
                    <a:pt x="112" y="4"/>
                    <a:pt x="112" y="4"/>
                  </a:cubicBezTo>
                  <a:cubicBezTo>
                    <a:pt x="112" y="4"/>
                    <a:pt x="111" y="4"/>
                    <a:pt x="11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3" name="Freeform 29"/>
            <p:cNvSpPr/>
            <p:nvPr/>
          </p:nvSpPr>
          <p:spPr bwMode="auto">
            <a:xfrm>
              <a:off x="1149" y="1497"/>
              <a:ext cx="219" cy="350"/>
            </a:xfrm>
            <a:custGeom>
              <a:avLst/>
              <a:gdLst>
                <a:gd name="T0" fmla="*/ 70 w 74"/>
                <a:gd name="T1" fmla="*/ 117 h 118"/>
                <a:gd name="T2" fmla="*/ 70 w 74"/>
                <a:gd name="T3" fmla="*/ 115 h 118"/>
                <a:gd name="T4" fmla="*/ 70 w 74"/>
                <a:gd name="T5" fmla="*/ 115 h 118"/>
                <a:gd name="T6" fmla="*/ 35 w 74"/>
                <a:gd name="T7" fmla="*/ 35 h 118"/>
                <a:gd name="T8" fmla="*/ 35 w 74"/>
                <a:gd name="T9" fmla="*/ 35 h 118"/>
                <a:gd name="T10" fmla="*/ 0 w 74"/>
                <a:gd name="T11" fmla="*/ 4 h 118"/>
                <a:gd name="T12" fmla="*/ 0 w 74"/>
                <a:gd name="T13" fmla="*/ 4 h 118"/>
                <a:gd name="T14" fmla="*/ 0 w 74"/>
                <a:gd name="T15" fmla="*/ 4 h 118"/>
                <a:gd name="T16" fmla="*/ 3 w 74"/>
                <a:gd name="T17" fmla="*/ 0 h 118"/>
                <a:gd name="T18" fmla="*/ 74 w 74"/>
                <a:gd name="T19" fmla="*/ 115 h 118"/>
                <a:gd name="T20" fmla="*/ 74 w 74"/>
                <a:gd name="T21" fmla="*/ 115 h 118"/>
                <a:gd name="T22" fmla="*/ 74 w 74"/>
                <a:gd name="T23" fmla="*/ 118 h 118"/>
                <a:gd name="T24" fmla="*/ 74 w 74"/>
                <a:gd name="T25" fmla="*/ 118 h 118"/>
                <a:gd name="T26" fmla="*/ 70 w 74"/>
                <a:gd name="T27" fmla="*/ 117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4" h="118">
                  <a:moveTo>
                    <a:pt x="70" y="117"/>
                  </a:moveTo>
                  <a:cubicBezTo>
                    <a:pt x="70" y="117"/>
                    <a:pt x="70" y="116"/>
                    <a:pt x="70" y="115"/>
                  </a:cubicBezTo>
                  <a:cubicBezTo>
                    <a:pt x="70" y="115"/>
                    <a:pt x="70" y="115"/>
                    <a:pt x="70" y="115"/>
                  </a:cubicBezTo>
                  <a:cubicBezTo>
                    <a:pt x="70" y="82"/>
                    <a:pt x="53" y="55"/>
                    <a:pt x="35" y="35"/>
                  </a:cubicBezTo>
                  <a:cubicBezTo>
                    <a:pt x="35" y="35"/>
                    <a:pt x="35" y="35"/>
                    <a:pt x="35" y="35"/>
                  </a:cubicBezTo>
                  <a:cubicBezTo>
                    <a:pt x="18" y="15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74" y="47"/>
                    <a:pt x="74" y="115"/>
                  </a:cubicBezTo>
                  <a:cubicBezTo>
                    <a:pt x="74" y="115"/>
                    <a:pt x="74" y="115"/>
                    <a:pt x="74" y="115"/>
                  </a:cubicBezTo>
                  <a:cubicBezTo>
                    <a:pt x="74" y="116"/>
                    <a:pt x="74" y="117"/>
                    <a:pt x="74" y="118"/>
                  </a:cubicBezTo>
                  <a:cubicBezTo>
                    <a:pt x="74" y="118"/>
                    <a:pt x="74" y="118"/>
                    <a:pt x="74" y="118"/>
                  </a:cubicBezTo>
                  <a:cubicBezTo>
                    <a:pt x="70" y="117"/>
                    <a:pt x="70" y="117"/>
                    <a:pt x="70" y="1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4" name="Freeform 30"/>
            <p:cNvSpPr>
              <a:spLocks noEditPoints="1"/>
            </p:cNvSpPr>
            <p:nvPr/>
          </p:nvSpPr>
          <p:spPr bwMode="auto">
            <a:xfrm>
              <a:off x="1146" y="1485"/>
              <a:ext cx="228" cy="368"/>
            </a:xfrm>
            <a:custGeom>
              <a:avLst/>
              <a:gdLst>
                <a:gd name="T0" fmla="*/ 71 w 77"/>
                <a:gd name="T1" fmla="*/ 123 h 124"/>
                <a:gd name="T2" fmla="*/ 73 w 77"/>
                <a:gd name="T3" fmla="*/ 122 h 124"/>
                <a:gd name="T4" fmla="*/ 71 w 77"/>
                <a:gd name="T5" fmla="*/ 123 h 124"/>
                <a:gd name="T6" fmla="*/ 69 w 77"/>
                <a:gd name="T7" fmla="*/ 121 h 124"/>
                <a:gd name="T8" fmla="*/ 69 w 77"/>
                <a:gd name="T9" fmla="*/ 119 h 124"/>
                <a:gd name="T10" fmla="*/ 35 w 77"/>
                <a:gd name="T11" fmla="*/ 40 h 124"/>
                <a:gd name="T12" fmla="*/ 0 w 77"/>
                <a:gd name="T13" fmla="*/ 9 h 124"/>
                <a:gd name="T14" fmla="*/ 1 w 77"/>
                <a:gd name="T15" fmla="*/ 10 h 124"/>
                <a:gd name="T16" fmla="*/ 1 w 77"/>
                <a:gd name="T17" fmla="*/ 7 h 124"/>
                <a:gd name="T18" fmla="*/ 4 w 77"/>
                <a:gd name="T19" fmla="*/ 0 h 124"/>
                <a:gd name="T20" fmla="*/ 6 w 77"/>
                <a:gd name="T21" fmla="*/ 3 h 124"/>
                <a:gd name="T22" fmla="*/ 8 w 77"/>
                <a:gd name="T23" fmla="*/ 5 h 124"/>
                <a:gd name="T24" fmla="*/ 16 w 77"/>
                <a:gd name="T25" fmla="*/ 11 h 124"/>
                <a:gd name="T26" fmla="*/ 41 w 77"/>
                <a:gd name="T27" fmla="*/ 35 h 124"/>
                <a:gd name="T28" fmla="*/ 77 w 77"/>
                <a:gd name="T29" fmla="*/ 119 h 124"/>
                <a:gd name="T30" fmla="*/ 77 w 77"/>
                <a:gd name="T31" fmla="*/ 122 h 124"/>
                <a:gd name="T32" fmla="*/ 77 w 77"/>
                <a:gd name="T33" fmla="*/ 124 h 124"/>
                <a:gd name="T34" fmla="*/ 73 w 77"/>
                <a:gd name="T35" fmla="*/ 120 h 124"/>
                <a:gd name="T36" fmla="*/ 73 w 77"/>
                <a:gd name="T37" fmla="*/ 119 h 124"/>
                <a:gd name="T38" fmla="*/ 73 w 77"/>
                <a:gd name="T39" fmla="*/ 112 h 124"/>
                <a:gd name="T40" fmla="*/ 73 w 77"/>
                <a:gd name="T41" fmla="*/ 119 h 124"/>
                <a:gd name="T42" fmla="*/ 73 w 77"/>
                <a:gd name="T43" fmla="*/ 120 h 124"/>
                <a:gd name="T44" fmla="*/ 73 w 77"/>
                <a:gd name="T45" fmla="*/ 120 h 124"/>
                <a:gd name="T46" fmla="*/ 55 w 77"/>
                <a:gd name="T47" fmla="*/ 60 h 124"/>
                <a:gd name="T48" fmla="*/ 55 w 77"/>
                <a:gd name="T49" fmla="*/ 60 h 124"/>
                <a:gd name="T50" fmla="*/ 54 w 77"/>
                <a:gd name="T51" fmla="*/ 59 h 124"/>
                <a:gd name="T52" fmla="*/ 54 w 77"/>
                <a:gd name="T53" fmla="*/ 59 h 124"/>
                <a:gd name="T54" fmla="*/ 54 w 77"/>
                <a:gd name="T55" fmla="*/ 59 h 124"/>
                <a:gd name="T56" fmla="*/ 24 w 77"/>
                <a:gd name="T57" fmla="*/ 24 h 124"/>
                <a:gd name="T58" fmla="*/ 38 w 77"/>
                <a:gd name="T59" fmla="*/ 38 h 124"/>
                <a:gd name="T60" fmla="*/ 6 w 77"/>
                <a:gd name="T61" fmla="*/ 8 h 124"/>
                <a:gd name="T62" fmla="*/ 5 w 77"/>
                <a:gd name="T63" fmla="*/ 8 h 124"/>
                <a:gd name="T64" fmla="*/ 6 w 77"/>
                <a:gd name="T65" fmla="*/ 8 h 124"/>
                <a:gd name="T66" fmla="*/ 1 w 77"/>
                <a:gd name="T67" fmla="*/ 9 h 124"/>
                <a:gd name="T68" fmla="*/ 0 w 77"/>
                <a:gd name="T69" fmla="*/ 9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7" h="124">
                  <a:moveTo>
                    <a:pt x="75" y="124"/>
                  </a:moveTo>
                  <a:cubicBezTo>
                    <a:pt x="71" y="123"/>
                    <a:pt x="71" y="123"/>
                    <a:pt x="71" y="123"/>
                  </a:cubicBezTo>
                  <a:cubicBezTo>
                    <a:pt x="71" y="121"/>
                    <a:pt x="71" y="121"/>
                    <a:pt x="71" y="121"/>
                  </a:cubicBezTo>
                  <a:cubicBezTo>
                    <a:pt x="73" y="122"/>
                    <a:pt x="73" y="122"/>
                    <a:pt x="73" y="122"/>
                  </a:cubicBezTo>
                  <a:cubicBezTo>
                    <a:pt x="71" y="121"/>
                    <a:pt x="71" y="121"/>
                    <a:pt x="71" y="121"/>
                  </a:cubicBezTo>
                  <a:cubicBezTo>
                    <a:pt x="71" y="123"/>
                    <a:pt x="71" y="123"/>
                    <a:pt x="71" y="123"/>
                  </a:cubicBezTo>
                  <a:cubicBezTo>
                    <a:pt x="69" y="123"/>
                    <a:pt x="69" y="123"/>
                    <a:pt x="69" y="123"/>
                  </a:cubicBezTo>
                  <a:cubicBezTo>
                    <a:pt x="69" y="121"/>
                    <a:pt x="69" y="121"/>
                    <a:pt x="69" y="121"/>
                  </a:cubicBezTo>
                  <a:cubicBezTo>
                    <a:pt x="69" y="120"/>
                    <a:pt x="69" y="120"/>
                    <a:pt x="69" y="119"/>
                  </a:cubicBezTo>
                  <a:cubicBezTo>
                    <a:pt x="69" y="119"/>
                    <a:pt x="69" y="119"/>
                    <a:pt x="69" y="119"/>
                  </a:cubicBezTo>
                  <a:cubicBezTo>
                    <a:pt x="69" y="119"/>
                    <a:pt x="69" y="119"/>
                    <a:pt x="69" y="119"/>
                  </a:cubicBezTo>
                  <a:cubicBezTo>
                    <a:pt x="69" y="87"/>
                    <a:pt x="52" y="60"/>
                    <a:pt x="35" y="40"/>
                  </a:cubicBezTo>
                  <a:cubicBezTo>
                    <a:pt x="35" y="40"/>
                    <a:pt x="35" y="40"/>
                    <a:pt x="35" y="40"/>
                  </a:cubicBezTo>
                  <a:cubicBezTo>
                    <a:pt x="18" y="22"/>
                    <a:pt x="2" y="10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3"/>
                    <a:pt x="5" y="3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4"/>
                    <a:pt x="7" y="4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10" y="6"/>
                    <a:pt x="13" y="8"/>
                    <a:pt x="16" y="11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23" y="17"/>
                    <a:pt x="32" y="25"/>
                    <a:pt x="41" y="35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59" y="55"/>
                    <a:pt x="77" y="84"/>
                    <a:pt x="77" y="119"/>
                  </a:cubicBezTo>
                  <a:cubicBezTo>
                    <a:pt x="77" y="119"/>
                    <a:pt x="77" y="119"/>
                    <a:pt x="77" y="119"/>
                  </a:cubicBezTo>
                  <a:cubicBezTo>
                    <a:pt x="77" y="120"/>
                    <a:pt x="77" y="121"/>
                    <a:pt x="77" y="122"/>
                  </a:cubicBezTo>
                  <a:cubicBezTo>
                    <a:pt x="77" y="122"/>
                    <a:pt x="77" y="122"/>
                    <a:pt x="77" y="122"/>
                  </a:cubicBezTo>
                  <a:cubicBezTo>
                    <a:pt x="77" y="124"/>
                    <a:pt x="77" y="124"/>
                    <a:pt x="77" y="124"/>
                  </a:cubicBezTo>
                  <a:cubicBezTo>
                    <a:pt x="75" y="124"/>
                    <a:pt x="75" y="124"/>
                    <a:pt x="75" y="124"/>
                  </a:cubicBezTo>
                  <a:close/>
                  <a:moveTo>
                    <a:pt x="73" y="120"/>
                  </a:moveTo>
                  <a:cubicBezTo>
                    <a:pt x="73" y="119"/>
                    <a:pt x="73" y="119"/>
                    <a:pt x="73" y="119"/>
                  </a:cubicBezTo>
                  <a:cubicBezTo>
                    <a:pt x="73" y="119"/>
                    <a:pt x="73" y="119"/>
                    <a:pt x="73" y="119"/>
                  </a:cubicBezTo>
                  <a:cubicBezTo>
                    <a:pt x="73" y="117"/>
                    <a:pt x="73" y="115"/>
                    <a:pt x="73" y="112"/>
                  </a:cubicBezTo>
                  <a:cubicBezTo>
                    <a:pt x="73" y="112"/>
                    <a:pt x="73" y="112"/>
                    <a:pt x="73" y="112"/>
                  </a:cubicBezTo>
                  <a:cubicBezTo>
                    <a:pt x="73" y="115"/>
                    <a:pt x="73" y="117"/>
                    <a:pt x="73" y="119"/>
                  </a:cubicBezTo>
                  <a:cubicBezTo>
                    <a:pt x="73" y="119"/>
                    <a:pt x="73" y="119"/>
                    <a:pt x="73" y="119"/>
                  </a:cubicBezTo>
                  <a:cubicBezTo>
                    <a:pt x="73" y="119"/>
                    <a:pt x="73" y="119"/>
                    <a:pt x="73" y="119"/>
                  </a:cubicBezTo>
                  <a:cubicBezTo>
                    <a:pt x="73" y="119"/>
                    <a:pt x="73" y="119"/>
                    <a:pt x="73" y="120"/>
                  </a:cubicBezTo>
                  <a:cubicBezTo>
                    <a:pt x="73" y="120"/>
                    <a:pt x="73" y="120"/>
                    <a:pt x="73" y="120"/>
                  </a:cubicBezTo>
                  <a:cubicBezTo>
                    <a:pt x="73" y="120"/>
                    <a:pt x="73" y="120"/>
                    <a:pt x="73" y="120"/>
                  </a:cubicBezTo>
                  <a:close/>
                  <a:moveTo>
                    <a:pt x="55" y="60"/>
                  </a:moveTo>
                  <a:cubicBezTo>
                    <a:pt x="55" y="60"/>
                    <a:pt x="55" y="60"/>
                    <a:pt x="55" y="60"/>
                  </a:cubicBezTo>
                  <a:cubicBezTo>
                    <a:pt x="55" y="60"/>
                    <a:pt x="55" y="60"/>
                    <a:pt x="55" y="60"/>
                  </a:cubicBezTo>
                  <a:cubicBezTo>
                    <a:pt x="55" y="60"/>
                    <a:pt x="55" y="60"/>
                    <a:pt x="55" y="60"/>
                  </a:cubicBezTo>
                  <a:close/>
                  <a:moveTo>
                    <a:pt x="54" y="59"/>
                  </a:moveTo>
                  <a:cubicBezTo>
                    <a:pt x="54" y="59"/>
                    <a:pt x="54" y="59"/>
                    <a:pt x="54" y="59"/>
                  </a:cubicBezTo>
                  <a:cubicBezTo>
                    <a:pt x="54" y="59"/>
                    <a:pt x="54" y="59"/>
                    <a:pt x="54" y="59"/>
                  </a:cubicBezTo>
                  <a:cubicBezTo>
                    <a:pt x="54" y="59"/>
                    <a:pt x="54" y="59"/>
                    <a:pt x="54" y="59"/>
                  </a:cubicBezTo>
                  <a:close/>
                  <a:moveTo>
                    <a:pt x="38" y="38"/>
                  </a:moveTo>
                  <a:cubicBezTo>
                    <a:pt x="43" y="44"/>
                    <a:pt x="49" y="51"/>
                    <a:pt x="54" y="59"/>
                  </a:cubicBezTo>
                  <a:cubicBezTo>
                    <a:pt x="54" y="59"/>
                    <a:pt x="54" y="59"/>
                    <a:pt x="54" y="59"/>
                  </a:cubicBezTo>
                  <a:cubicBezTo>
                    <a:pt x="45" y="45"/>
                    <a:pt x="34" y="33"/>
                    <a:pt x="24" y="24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29" y="28"/>
                    <a:pt x="33" y="32"/>
                    <a:pt x="38" y="38"/>
                  </a:cubicBezTo>
                  <a:close/>
                  <a:moveTo>
                    <a:pt x="6" y="8"/>
                  </a:moveTo>
                  <a:cubicBezTo>
                    <a:pt x="6" y="8"/>
                    <a:pt x="6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5" y="8"/>
                    <a:pt x="6" y="8"/>
                  </a:cubicBezTo>
                  <a:close/>
                  <a:moveTo>
                    <a:pt x="0" y="9"/>
                  </a:moveTo>
                  <a:cubicBezTo>
                    <a:pt x="1" y="9"/>
                    <a:pt x="1" y="9"/>
                    <a:pt x="1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5" name="Freeform 31"/>
            <p:cNvSpPr/>
            <p:nvPr/>
          </p:nvSpPr>
          <p:spPr bwMode="auto">
            <a:xfrm>
              <a:off x="1178" y="1485"/>
              <a:ext cx="24" cy="54"/>
            </a:xfrm>
            <a:custGeom>
              <a:avLst/>
              <a:gdLst>
                <a:gd name="T0" fmla="*/ 0 w 24"/>
                <a:gd name="T1" fmla="*/ 3 h 54"/>
                <a:gd name="T2" fmla="*/ 12 w 24"/>
                <a:gd name="T3" fmla="*/ 0 h 54"/>
                <a:gd name="T4" fmla="*/ 24 w 24"/>
                <a:gd name="T5" fmla="*/ 51 h 54"/>
                <a:gd name="T6" fmla="*/ 12 w 24"/>
                <a:gd name="T7" fmla="*/ 54 h 54"/>
                <a:gd name="T8" fmla="*/ 0 w 24"/>
                <a:gd name="T9" fmla="*/ 3 h 54"/>
                <a:gd name="T10" fmla="*/ 0 w 24"/>
                <a:gd name="T11" fmla="*/ 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54">
                  <a:moveTo>
                    <a:pt x="0" y="3"/>
                  </a:moveTo>
                  <a:lnTo>
                    <a:pt x="12" y="0"/>
                  </a:lnTo>
                  <a:lnTo>
                    <a:pt x="24" y="51"/>
                  </a:lnTo>
                  <a:lnTo>
                    <a:pt x="12" y="54"/>
                  </a:lnTo>
                  <a:lnTo>
                    <a:pt x="0" y="3"/>
                  </a:lnTo>
                  <a:lnTo>
                    <a:pt x="0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6" name="Freeform 32"/>
            <p:cNvSpPr/>
            <p:nvPr/>
          </p:nvSpPr>
          <p:spPr bwMode="auto">
            <a:xfrm>
              <a:off x="1172" y="1480"/>
              <a:ext cx="39" cy="65"/>
            </a:xfrm>
            <a:custGeom>
              <a:avLst/>
              <a:gdLst>
                <a:gd name="T0" fmla="*/ 0 w 39"/>
                <a:gd name="T1" fmla="*/ 8 h 65"/>
                <a:gd name="T2" fmla="*/ 6 w 39"/>
                <a:gd name="T3" fmla="*/ 8 h 65"/>
                <a:gd name="T4" fmla="*/ 9 w 39"/>
                <a:gd name="T5" fmla="*/ 14 h 65"/>
                <a:gd name="T6" fmla="*/ 6 w 39"/>
                <a:gd name="T7" fmla="*/ 8 h 65"/>
                <a:gd name="T8" fmla="*/ 0 w 39"/>
                <a:gd name="T9" fmla="*/ 8 h 65"/>
                <a:gd name="T10" fmla="*/ 0 w 39"/>
                <a:gd name="T11" fmla="*/ 5 h 65"/>
                <a:gd name="T12" fmla="*/ 21 w 39"/>
                <a:gd name="T13" fmla="*/ 0 h 65"/>
                <a:gd name="T14" fmla="*/ 39 w 39"/>
                <a:gd name="T15" fmla="*/ 59 h 65"/>
                <a:gd name="T16" fmla="*/ 15 w 39"/>
                <a:gd name="T17" fmla="*/ 65 h 65"/>
                <a:gd name="T18" fmla="*/ 0 w 39"/>
                <a:gd name="T19" fmla="*/ 8 h 65"/>
                <a:gd name="T20" fmla="*/ 0 w 39"/>
                <a:gd name="T21" fmla="*/ 8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9" h="65">
                  <a:moveTo>
                    <a:pt x="0" y="8"/>
                  </a:moveTo>
                  <a:lnTo>
                    <a:pt x="6" y="8"/>
                  </a:lnTo>
                  <a:lnTo>
                    <a:pt x="9" y="14"/>
                  </a:lnTo>
                  <a:lnTo>
                    <a:pt x="6" y="8"/>
                  </a:lnTo>
                  <a:lnTo>
                    <a:pt x="0" y="8"/>
                  </a:lnTo>
                  <a:lnTo>
                    <a:pt x="0" y="5"/>
                  </a:lnTo>
                  <a:lnTo>
                    <a:pt x="21" y="0"/>
                  </a:lnTo>
                  <a:lnTo>
                    <a:pt x="39" y="59"/>
                  </a:lnTo>
                  <a:lnTo>
                    <a:pt x="15" y="65"/>
                  </a:lnTo>
                  <a:lnTo>
                    <a:pt x="0" y="8"/>
                  </a:ln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7" name="Freeform 33"/>
            <p:cNvSpPr/>
            <p:nvPr/>
          </p:nvSpPr>
          <p:spPr bwMode="auto">
            <a:xfrm>
              <a:off x="994" y="2128"/>
              <a:ext cx="294" cy="148"/>
            </a:xfrm>
            <a:custGeom>
              <a:avLst/>
              <a:gdLst>
                <a:gd name="T0" fmla="*/ 53 w 99"/>
                <a:gd name="T1" fmla="*/ 49 h 50"/>
                <a:gd name="T2" fmla="*/ 36 w 99"/>
                <a:gd name="T3" fmla="*/ 28 h 50"/>
                <a:gd name="T4" fmla="*/ 36 w 99"/>
                <a:gd name="T5" fmla="*/ 28 h 50"/>
                <a:gd name="T6" fmla="*/ 27 w 99"/>
                <a:gd name="T7" fmla="*/ 5 h 50"/>
                <a:gd name="T8" fmla="*/ 27 w 99"/>
                <a:gd name="T9" fmla="*/ 5 h 50"/>
                <a:gd name="T10" fmla="*/ 27 w 99"/>
                <a:gd name="T11" fmla="*/ 5 h 50"/>
                <a:gd name="T12" fmla="*/ 27 w 99"/>
                <a:gd name="T13" fmla="*/ 5 h 50"/>
                <a:gd name="T14" fmla="*/ 25 w 99"/>
                <a:gd name="T15" fmla="*/ 4 h 50"/>
                <a:gd name="T16" fmla="*/ 25 w 99"/>
                <a:gd name="T17" fmla="*/ 4 h 50"/>
                <a:gd name="T18" fmla="*/ 1 w 99"/>
                <a:gd name="T19" fmla="*/ 9 h 50"/>
                <a:gd name="T20" fmla="*/ 1 w 99"/>
                <a:gd name="T21" fmla="*/ 9 h 50"/>
                <a:gd name="T22" fmla="*/ 0 w 99"/>
                <a:gd name="T23" fmla="*/ 5 h 50"/>
                <a:gd name="T24" fmla="*/ 25 w 99"/>
                <a:gd name="T25" fmla="*/ 0 h 50"/>
                <a:gd name="T26" fmla="*/ 25 w 99"/>
                <a:gd name="T27" fmla="*/ 0 h 50"/>
                <a:gd name="T28" fmla="*/ 29 w 99"/>
                <a:gd name="T29" fmla="*/ 1 h 50"/>
                <a:gd name="T30" fmla="*/ 29 w 99"/>
                <a:gd name="T31" fmla="*/ 1 h 50"/>
                <a:gd name="T32" fmla="*/ 31 w 99"/>
                <a:gd name="T33" fmla="*/ 4 h 50"/>
                <a:gd name="T34" fmla="*/ 31 w 99"/>
                <a:gd name="T35" fmla="*/ 4 h 50"/>
                <a:gd name="T36" fmla="*/ 40 w 99"/>
                <a:gd name="T37" fmla="*/ 26 h 50"/>
                <a:gd name="T38" fmla="*/ 40 w 99"/>
                <a:gd name="T39" fmla="*/ 26 h 50"/>
                <a:gd name="T40" fmla="*/ 54 w 99"/>
                <a:gd name="T41" fmla="*/ 46 h 50"/>
                <a:gd name="T42" fmla="*/ 54 w 99"/>
                <a:gd name="T43" fmla="*/ 46 h 50"/>
                <a:gd name="T44" fmla="*/ 54 w 99"/>
                <a:gd name="T45" fmla="*/ 46 h 50"/>
                <a:gd name="T46" fmla="*/ 54 w 99"/>
                <a:gd name="T47" fmla="*/ 46 h 50"/>
                <a:gd name="T48" fmla="*/ 64 w 99"/>
                <a:gd name="T49" fmla="*/ 39 h 50"/>
                <a:gd name="T50" fmla="*/ 64 w 99"/>
                <a:gd name="T51" fmla="*/ 39 h 50"/>
                <a:gd name="T52" fmla="*/ 78 w 99"/>
                <a:gd name="T53" fmla="*/ 25 h 50"/>
                <a:gd name="T54" fmla="*/ 78 w 99"/>
                <a:gd name="T55" fmla="*/ 25 h 50"/>
                <a:gd name="T56" fmla="*/ 96 w 99"/>
                <a:gd name="T57" fmla="*/ 3 h 50"/>
                <a:gd name="T58" fmla="*/ 96 w 99"/>
                <a:gd name="T59" fmla="*/ 3 h 50"/>
                <a:gd name="T60" fmla="*/ 99 w 99"/>
                <a:gd name="T61" fmla="*/ 6 h 50"/>
                <a:gd name="T62" fmla="*/ 67 w 99"/>
                <a:gd name="T63" fmla="*/ 42 h 50"/>
                <a:gd name="T64" fmla="*/ 67 w 99"/>
                <a:gd name="T65" fmla="*/ 42 h 50"/>
                <a:gd name="T66" fmla="*/ 54 w 99"/>
                <a:gd name="T67" fmla="*/ 50 h 50"/>
                <a:gd name="T68" fmla="*/ 54 w 99"/>
                <a:gd name="T69" fmla="*/ 50 h 50"/>
                <a:gd name="T70" fmla="*/ 53 w 99"/>
                <a:gd name="T71" fmla="*/ 49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99" h="50">
                  <a:moveTo>
                    <a:pt x="53" y="49"/>
                  </a:moveTo>
                  <a:cubicBezTo>
                    <a:pt x="47" y="47"/>
                    <a:pt x="41" y="38"/>
                    <a:pt x="36" y="28"/>
                  </a:cubicBezTo>
                  <a:cubicBezTo>
                    <a:pt x="36" y="28"/>
                    <a:pt x="36" y="28"/>
                    <a:pt x="36" y="28"/>
                  </a:cubicBezTo>
                  <a:cubicBezTo>
                    <a:pt x="31" y="18"/>
                    <a:pt x="28" y="9"/>
                    <a:pt x="27" y="5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7" y="4"/>
                    <a:pt x="26" y="4"/>
                    <a:pt x="25" y="4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17" y="4"/>
                    <a:pt x="1" y="9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16" y="0"/>
                    <a:pt x="25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6" y="0"/>
                    <a:pt x="28" y="0"/>
                    <a:pt x="29" y="1"/>
                  </a:cubicBezTo>
                  <a:cubicBezTo>
                    <a:pt x="29" y="1"/>
                    <a:pt x="29" y="1"/>
                    <a:pt x="29" y="1"/>
                  </a:cubicBezTo>
                  <a:cubicBezTo>
                    <a:pt x="30" y="1"/>
                    <a:pt x="31" y="3"/>
                    <a:pt x="31" y="4"/>
                  </a:cubicBezTo>
                  <a:cubicBezTo>
                    <a:pt x="31" y="4"/>
                    <a:pt x="31" y="4"/>
                    <a:pt x="31" y="4"/>
                  </a:cubicBezTo>
                  <a:cubicBezTo>
                    <a:pt x="31" y="6"/>
                    <a:pt x="35" y="17"/>
                    <a:pt x="40" y="26"/>
                  </a:cubicBezTo>
                  <a:cubicBezTo>
                    <a:pt x="40" y="26"/>
                    <a:pt x="40" y="26"/>
                    <a:pt x="40" y="26"/>
                  </a:cubicBezTo>
                  <a:cubicBezTo>
                    <a:pt x="44" y="36"/>
                    <a:pt x="51" y="45"/>
                    <a:pt x="54" y="46"/>
                  </a:cubicBezTo>
                  <a:cubicBezTo>
                    <a:pt x="54" y="46"/>
                    <a:pt x="54" y="46"/>
                    <a:pt x="54" y="46"/>
                  </a:cubicBezTo>
                  <a:cubicBezTo>
                    <a:pt x="54" y="46"/>
                    <a:pt x="54" y="46"/>
                    <a:pt x="54" y="46"/>
                  </a:cubicBezTo>
                  <a:cubicBezTo>
                    <a:pt x="54" y="46"/>
                    <a:pt x="54" y="46"/>
                    <a:pt x="54" y="46"/>
                  </a:cubicBezTo>
                  <a:cubicBezTo>
                    <a:pt x="56" y="46"/>
                    <a:pt x="60" y="43"/>
                    <a:pt x="64" y="39"/>
                  </a:cubicBezTo>
                  <a:cubicBezTo>
                    <a:pt x="64" y="39"/>
                    <a:pt x="64" y="39"/>
                    <a:pt x="64" y="39"/>
                  </a:cubicBezTo>
                  <a:cubicBezTo>
                    <a:pt x="68" y="35"/>
                    <a:pt x="73" y="30"/>
                    <a:pt x="78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88" y="14"/>
                    <a:pt x="96" y="3"/>
                    <a:pt x="96" y="3"/>
                  </a:cubicBezTo>
                  <a:cubicBezTo>
                    <a:pt x="96" y="3"/>
                    <a:pt x="96" y="3"/>
                    <a:pt x="96" y="3"/>
                  </a:cubicBezTo>
                  <a:cubicBezTo>
                    <a:pt x="99" y="6"/>
                    <a:pt x="99" y="6"/>
                    <a:pt x="99" y="6"/>
                  </a:cubicBezTo>
                  <a:cubicBezTo>
                    <a:pt x="99" y="6"/>
                    <a:pt x="81" y="30"/>
                    <a:pt x="67" y="42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2" y="46"/>
                    <a:pt x="58" y="49"/>
                    <a:pt x="54" y="50"/>
                  </a:cubicBezTo>
                  <a:cubicBezTo>
                    <a:pt x="54" y="50"/>
                    <a:pt x="54" y="50"/>
                    <a:pt x="54" y="50"/>
                  </a:cubicBezTo>
                  <a:cubicBezTo>
                    <a:pt x="54" y="50"/>
                    <a:pt x="53" y="49"/>
                    <a:pt x="53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8" name="Freeform 34"/>
            <p:cNvSpPr>
              <a:spLocks noEditPoints="1"/>
            </p:cNvSpPr>
            <p:nvPr/>
          </p:nvSpPr>
          <p:spPr bwMode="auto">
            <a:xfrm>
              <a:off x="985" y="2122"/>
              <a:ext cx="312" cy="160"/>
            </a:xfrm>
            <a:custGeom>
              <a:avLst/>
              <a:gdLst>
                <a:gd name="T0" fmla="*/ 56 w 105"/>
                <a:gd name="T1" fmla="*/ 51 h 54"/>
                <a:gd name="T2" fmla="*/ 37 w 105"/>
                <a:gd name="T3" fmla="*/ 31 h 54"/>
                <a:gd name="T4" fmla="*/ 29 w 105"/>
                <a:gd name="T5" fmla="*/ 8 h 54"/>
                <a:gd name="T6" fmla="*/ 28 w 105"/>
                <a:gd name="T7" fmla="*/ 8 h 54"/>
                <a:gd name="T8" fmla="*/ 28 w 105"/>
                <a:gd name="T9" fmla="*/ 8 h 54"/>
                <a:gd name="T10" fmla="*/ 28 w 105"/>
                <a:gd name="T11" fmla="*/ 8 h 54"/>
                <a:gd name="T12" fmla="*/ 5 w 105"/>
                <a:gd name="T13" fmla="*/ 13 h 54"/>
                <a:gd name="T14" fmla="*/ 5 w 105"/>
                <a:gd name="T15" fmla="*/ 13 h 54"/>
                <a:gd name="T16" fmla="*/ 5 w 105"/>
                <a:gd name="T17" fmla="*/ 13 h 54"/>
                <a:gd name="T18" fmla="*/ 2 w 105"/>
                <a:gd name="T19" fmla="*/ 11 h 54"/>
                <a:gd name="T20" fmla="*/ 3 w 105"/>
                <a:gd name="T21" fmla="*/ 5 h 54"/>
                <a:gd name="T22" fmla="*/ 3 w 105"/>
                <a:gd name="T23" fmla="*/ 5 h 54"/>
                <a:gd name="T24" fmla="*/ 5 w 105"/>
                <a:gd name="T25" fmla="*/ 4 h 54"/>
                <a:gd name="T26" fmla="*/ 12 w 105"/>
                <a:gd name="T27" fmla="*/ 3 h 54"/>
                <a:gd name="T28" fmla="*/ 28 w 105"/>
                <a:gd name="T29" fmla="*/ 0 h 54"/>
                <a:gd name="T30" fmla="*/ 32 w 105"/>
                <a:gd name="T31" fmla="*/ 1 h 54"/>
                <a:gd name="T32" fmla="*/ 36 w 105"/>
                <a:gd name="T33" fmla="*/ 6 h 54"/>
                <a:gd name="T34" fmla="*/ 36 w 105"/>
                <a:gd name="T35" fmla="*/ 7 h 54"/>
                <a:gd name="T36" fmla="*/ 45 w 105"/>
                <a:gd name="T37" fmla="*/ 27 h 54"/>
                <a:gd name="T38" fmla="*/ 52 w 105"/>
                <a:gd name="T39" fmla="*/ 40 h 54"/>
                <a:gd name="T40" fmla="*/ 57 w 105"/>
                <a:gd name="T41" fmla="*/ 46 h 54"/>
                <a:gd name="T42" fmla="*/ 57 w 105"/>
                <a:gd name="T43" fmla="*/ 46 h 54"/>
                <a:gd name="T44" fmla="*/ 57 w 105"/>
                <a:gd name="T45" fmla="*/ 46 h 54"/>
                <a:gd name="T46" fmla="*/ 58 w 105"/>
                <a:gd name="T47" fmla="*/ 46 h 54"/>
                <a:gd name="T48" fmla="*/ 58 w 105"/>
                <a:gd name="T49" fmla="*/ 45 h 54"/>
                <a:gd name="T50" fmla="*/ 60 w 105"/>
                <a:gd name="T51" fmla="*/ 44 h 54"/>
                <a:gd name="T52" fmla="*/ 66 w 105"/>
                <a:gd name="T53" fmla="*/ 40 h 54"/>
                <a:gd name="T54" fmla="*/ 80 w 105"/>
                <a:gd name="T55" fmla="*/ 25 h 54"/>
                <a:gd name="T56" fmla="*/ 97 w 105"/>
                <a:gd name="T57" fmla="*/ 4 h 54"/>
                <a:gd name="T58" fmla="*/ 98 w 105"/>
                <a:gd name="T59" fmla="*/ 2 h 54"/>
                <a:gd name="T60" fmla="*/ 104 w 105"/>
                <a:gd name="T61" fmla="*/ 9 h 54"/>
                <a:gd name="T62" fmla="*/ 71 w 105"/>
                <a:gd name="T63" fmla="*/ 46 h 54"/>
                <a:gd name="T64" fmla="*/ 57 w 105"/>
                <a:gd name="T65" fmla="*/ 54 h 54"/>
                <a:gd name="T66" fmla="*/ 57 w 105"/>
                <a:gd name="T67" fmla="*/ 50 h 54"/>
                <a:gd name="T68" fmla="*/ 57 w 105"/>
                <a:gd name="T69" fmla="*/ 50 h 54"/>
                <a:gd name="T70" fmla="*/ 57 w 105"/>
                <a:gd name="T71" fmla="*/ 50 h 54"/>
                <a:gd name="T72" fmla="*/ 58 w 105"/>
                <a:gd name="T73" fmla="*/ 49 h 54"/>
                <a:gd name="T74" fmla="*/ 67 w 105"/>
                <a:gd name="T75" fmla="*/ 44 h 54"/>
                <a:gd name="T76" fmla="*/ 56 w 105"/>
                <a:gd name="T77" fmla="*/ 49 h 54"/>
                <a:gd name="T78" fmla="*/ 56 w 105"/>
                <a:gd name="T79" fmla="*/ 49 h 54"/>
                <a:gd name="T80" fmla="*/ 56 w 105"/>
                <a:gd name="T81" fmla="*/ 49 h 54"/>
                <a:gd name="T82" fmla="*/ 52 w 105"/>
                <a:gd name="T83" fmla="*/ 46 h 54"/>
                <a:gd name="T84" fmla="*/ 49 w 105"/>
                <a:gd name="T85" fmla="*/ 42 h 54"/>
                <a:gd name="T86" fmla="*/ 47 w 105"/>
                <a:gd name="T87" fmla="*/ 39 h 54"/>
                <a:gd name="T88" fmla="*/ 72 w 105"/>
                <a:gd name="T89" fmla="*/ 39 h 54"/>
                <a:gd name="T90" fmla="*/ 73 w 105"/>
                <a:gd name="T91" fmla="*/ 39 h 54"/>
                <a:gd name="T92" fmla="*/ 83 w 105"/>
                <a:gd name="T93" fmla="*/ 28 h 54"/>
                <a:gd name="T94" fmla="*/ 73 w 105"/>
                <a:gd name="T95" fmla="*/ 39 h 54"/>
                <a:gd name="T96" fmla="*/ 99 w 105"/>
                <a:gd name="T97" fmla="*/ 8 h 54"/>
                <a:gd name="T98" fmla="*/ 83 w 105"/>
                <a:gd name="T99" fmla="*/ 28 h 54"/>
                <a:gd name="T100" fmla="*/ 5 w 105"/>
                <a:gd name="T101" fmla="*/ 11 h 54"/>
                <a:gd name="T102" fmla="*/ 5 w 105"/>
                <a:gd name="T103" fmla="*/ 13 h 54"/>
                <a:gd name="T104" fmla="*/ 32 w 105"/>
                <a:gd name="T105" fmla="*/ 6 h 54"/>
                <a:gd name="T106" fmla="*/ 32 w 105"/>
                <a:gd name="T107" fmla="*/ 6 h 54"/>
                <a:gd name="T108" fmla="*/ 32 w 105"/>
                <a:gd name="T109" fmla="*/ 6 h 54"/>
                <a:gd name="T110" fmla="*/ 31 w 105"/>
                <a:gd name="T111" fmla="*/ 5 h 54"/>
                <a:gd name="T112" fmla="*/ 31 w 105"/>
                <a:gd name="T113" fmla="*/ 5 h 54"/>
                <a:gd name="T114" fmla="*/ 31 w 105"/>
                <a:gd name="T115" fmla="*/ 5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05" h="54">
                  <a:moveTo>
                    <a:pt x="56" y="53"/>
                  </a:moveTo>
                  <a:cubicBezTo>
                    <a:pt x="56" y="51"/>
                    <a:pt x="56" y="51"/>
                    <a:pt x="56" y="51"/>
                  </a:cubicBezTo>
                  <a:cubicBezTo>
                    <a:pt x="55" y="53"/>
                    <a:pt x="55" y="53"/>
                    <a:pt x="55" y="53"/>
                  </a:cubicBezTo>
                  <a:cubicBezTo>
                    <a:pt x="48" y="51"/>
                    <a:pt x="43" y="41"/>
                    <a:pt x="37" y="31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3" y="22"/>
                    <a:pt x="30" y="13"/>
                    <a:pt x="29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29" y="8"/>
                    <a:pt x="28" y="8"/>
                    <a:pt x="28" y="8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1" y="8"/>
                    <a:pt x="6" y="12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4" y="5"/>
                    <a:pt x="4" y="5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7" y="4"/>
                    <a:pt x="9" y="3"/>
                    <a:pt x="12" y="3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7" y="2"/>
                    <a:pt x="23" y="0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9" y="0"/>
                    <a:pt x="31" y="0"/>
                    <a:pt x="32" y="1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4" y="2"/>
                    <a:pt x="36" y="3"/>
                    <a:pt x="36" y="6"/>
                  </a:cubicBezTo>
                  <a:cubicBezTo>
                    <a:pt x="36" y="6"/>
                    <a:pt x="36" y="6"/>
                    <a:pt x="36" y="6"/>
                  </a:cubicBezTo>
                  <a:cubicBezTo>
                    <a:pt x="36" y="6"/>
                    <a:pt x="36" y="6"/>
                    <a:pt x="36" y="6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6" y="8"/>
                    <a:pt x="40" y="19"/>
                    <a:pt x="45" y="27"/>
                  </a:cubicBezTo>
                  <a:cubicBezTo>
                    <a:pt x="45" y="27"/>
                    <a:pt x="45" y="27"/>
                    <a:pt x="45" y="27"/>
                  </a:cubicBezTo>
                  <a:cubicBezTo>
                    <a:pt x="47" y="32"/>
                    <a:pt x="50" y="37"/>
                    <a:pt x="52" y="40"/>
                  </a:cubicBezTo>
                  <a:cubicBezTo>
                    <a:pt x="52" y="40"/>
                    <a:pt x="52" y="40"/>
                    <a:pt x="52" y="40"/>
                  </a:cubicBezTo>
                  <a:cubicBezTo>
                    <a:pt x="54" y="43"/>
                    <a:pt x="57" y="46"/>
                    <a:pt x="57" y="4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57" y="46"/>
                    <a:pt x="57" y="46"/>
                    <a:pt x="58" y="46"/>
                  </a:cubicBezTo>
                  <a:cubicBezTo>
                    <a:pt x="58" y="46"/>
                    <a:pt x="58" y="46"/>
                    <a:pt x="58" y="46"/>
                  </a:cubicBezTo>
                  <a:cubicBezTo>
                    <a:pt x="58" y="45"/>
                    <a:pt x="58" y="45"/>
                    <a:pt x="58" y="45"/>
                  </a:cubicBezTo>
                  <a:cubicBezTo>
                    <a:pt x="58" y="45"/>
                    <a:pt x="58" y="45"/>
                    <a:pt x="58" y="45"/>
                  </a:cubicBezTo>
                  <a:cubicBezTo>
                    <a:pt x="59" y="45"/>
                    <a:pt x="59" y="45"/>
                    <a:pt x="60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62" y="43"/>
                    <a:pt x="64" y="42"/>
                    <a:pt x="66" y="40"/>
                  </a:cubicBezTo>
                  <a:cubicBezTo>
                    <a:pt x="66" y="40"/>
                    <a:pt x="66" y="40"/>
                    <a:pt x="66" y="40"/>
                  </a:cubicBezTo>
                  <a:cubicBezTo>
                    <a:pt x="70" y="36"/>
                    <a:pt x="75" y="31"/>
                    <a:pt x="80" y="25"/>
                  </a:cubicBezTo>
                  <a:cubicBezTo>
                    <a:pt x="80" y="25"/>
                    <a:pt x="80" y="25"/>
                    <a:pt x="80" y="25"/>
                  </a:cubicBezTo>
                  <a:cubicBezTo>
                    <a:pt x="88" y="15"/>
                    <a:pt x="96" y="5"/>
                    <a:pt x="97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8" y="2"/>
                    <a:pt x="98" y="2"/>
                    <a:pt x="98" y="2"/>
                  </a:cubicBezTo>
                  <a:cubicBezTo>
                    <a:pt x="105" y="7"/>
                    <a:pt x="105" y="7"/>
                    <a:pt x="105" y="7"/>
                  </a:cubicBezTo>
                  <a:cubicBezTo>
                    <a:pt x="104" y="9"/>
                    <a:pt x="104" y="9"/>
                    <a:pt x="104" y="9"/>
                  </a:cubicBezTo>
                  <a:cubicBezTo>
                    <a:pt x="103" y="9"/>
                    <a:pt x="85" y="33"/>
                    <a:pt x="71" y="46"/>
                  </a:cubicBezTo>
                  <a:cubicBezTo>
                    <a:pt x="71" y="46"/>
                    <a:pt x="71" y="46"/>
                    <a:pt x="71" y="46"/>
                  </a:cubicBezTo>
                  <a:cubicBezTo>
                    <a:pt x="66" y="50"/>
                    <a:pt x="62" y="53"/>
                    <a:pt x="57" y="54"/>
                  </a:cubicBezTo>
                  <a:cubicBezTo>
                    <a:pt x="57" y="54"/>
                    <a:pt x="57" y="54"/>
                    <a:pt x="57" y="54"/>
                  </a:cubicBezTo>
                  <a:cubicBezTo>
                    <a:pt x="57" y="54"/>
                    <a:pt x="56" y="53"/>
                    <a:pt x="56" y="53"/>
                  </a:cubicBezTo>
                  <a:close/>
                  <a:moveTo>
                    <a:pt x="57" y="50"/>
                  </a:moveTo>
                  <a:cubicBezTo>
                    <a:pt x="57" y="50"/>
                    <a:pt x="57" y="50"/>
                    <a:pt x="57" y="50"/>
                  </a:cubicBezTo>
                  <a:cubicBezTo>
                    <a:pt x="57" y="50"/>
                    <a:pt x="57" y="50"/>
                    <a:pt x="57" y="50"/>
                  </a:cubicBezTo>
                  <a:cubicBezTo>
                    <a:pt x="57" y="50"/>
                    <a:pt x="57" y="50"/>
                    <a:pt x="57" y="50"/>
                  </a:cubicBezTo>
                  <a:cubicBezTo>
                    <a:pt x="57" y="50"/>
                    <a:pt x="57" y="50"/>
                    <a:pt x="57" y="50"/>
                  </a:cubicBezTo>
                  <a:cubicBezTo>
                    <a:pt x="57" y="50"/>
                    <a:pt x="57" y="50"/>
                    <a:pt x="57" y="50"/>
                  </a:cubicBezTo>
                  <a:close/>
                  <a:moveTo>
                    <a:pt x="58" y="49"/>
                  </a:moveTo>
                  <a:cubicBezTo>
                    <a:pt x="61" y="49"/>
                    <a:pt x="64" y="47"/>
                    <a:pt x="67" y="44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4" y="47"/>
                    <a:pt x="61" y="49"/>
                    <a:pt x="58" y="49"/>
                  </a:cubicBezTo>
                  <a:close/>
                  <a:moveTo>
                    <a:pt x="56" y="49"/>
                  </a:moveTo>
                  <a:cubicBezTo>
                    <a:pt x="56" y="49"/>
                    <a:pt x="56" y="49"/>
                    <a:pt x="56" y="49"/>
                  </a:cubicBezTo>
                  <a:cubicBezTo>
                    <a:pt x="56" y="49"/>
                    <a:pt x="56" y="49"/>
                    <a:pt x="56" y="49"/>
                  </a:cubicBezTo>
                  <a:cubicBezTo>
                    <a:pt x="56" y="49"/>
                    <a:pt x="56" y="49"/>
                    <a:pt x="56" y="49"/>
                  </a:cubicBezTo>
                  <a:cubicBezTo>
                    <a:pt x="56" y="49"/>
                    <a:pt x="56" y="49"/>
                    <a:pt x="56" y="49"/>
                  </a:cubicBezTo>
                  <a:cubicBezTo>
                    <a:pt x="56" y="49"/>
                    <a:pt x="56" y="49"/>
                    <a:pt x="56" y="49"/>
                  </a:cubicBezTo>
                  <a:close/>
                  <a:moveTo>
                    <a:pt x="52" y="46"/>
                  </a:moveTo>
                  <a:cubicBezTo>
                    <a:pt x="51" y="45"/>
                    <a:pt x="50" y="44"/>
                    <a:pt x="49" y="42"/>
                  </a:cubicBezTo>
                  <a:cubicBezTo>
                    <a:pt x="49" y="42"/>
                    <a:pt x="49" y="42"/>
                    <a:pt x="49" y="42"/>
                  </a:cubicBezTo>
                  <a:cubicBezTo>
                    <a:pt x="48" y="41"/>
                    <a:pt x="47" y="40"/>
                    <a:pt x="47" y="39"/>
                  </a:cubicBezTo>
                  <a:cubicBezTo>
                    <a:pt x="47" y="39"/>
                    <a:pt x="47" y="39"/>
                    <a:pt x="47" y="39"/>
                  </a:cubicBezTo>
                  <a:cubicBezTo>
                    <a:pt x="48" y="42"/>
                    <a:pt x="50" y="44"/>
                    <a:pt x="52" y="46"/>
                  </a:cubicBezTo>
                  <a:close/>
                  <a:moveTo>
                    <a:pt x="72" y="39"/>
                  </a:moveTo>
                  <a:cubicBezTo>
                    <a:pt x="73" y="39"/>
                    <a:pt x="73" y="39"/>
                    <a:pt x="73" y="39"/>
                  </a:cubicBezTo>
                  <a:cubicBezTo>
                    <a:pt x="73" y="39"/>
                    <a:pt x="73" y="39"/>
                    <a:pt x="73" y="39"/>
                  </a:cubicBezTo>
                  <a:cubicBezTo>
                    <a:pt x="73" y="39"/>
                    <a:pt x="73" y="39"/>
                    <a:pt x="72" y="39"/>
                  </a:cubicBezTo>
                  <a:close/>
                  <a:moveTo>
                    <a:pt x="83" y="28"/>
                  </a:moveTo>
                  <a:cubicBezTo>
                    <a:pt x="79" y="32"/>
                    <a:pt x="76" y="35"/>
                    <a:pt x="73" y="39"/>
                  </a:cubicBezTo>
                  <a:cubicBezTo>
                    <a:pt x="73" y="39"/>
                    <a:pt x="73" y="39"/>
                    <a:pt x="73" y="39"/>
                  </a:cubicBezTo>
                  <a:cubicBezTo>
                    <a:pt x="83" y="28"/>
                    <a:pt x="95" y="13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7" y="11"/>
                    <a:pt x="90" y="20"/>
                    <a:pt x="83" y="28"/>
                  </a:cubicBezTo>
                  <a:close/>
                  <a:moveTo>
                    <a:pt x="5" y="13"/>
                  </a:moveTo>
                  <a:cubicBezTo>
                    <a:pt x="5" y="11"/>
                    <a:pt x="5" y="11"/>
                    <a:pt x="5" y="11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5" y="13"/>
                    <a:pt x="5" y="13"/>
                    <a:pt x="5" y="13"/>
                  </a:cubicBezTo>
                  <a:close/>
                  <a:moveTo>
                    <a:pt x="32" y="6"/>
                  </a:moveTo>
                  <a:cubicBezTo>
                    <a:pt x="32" y="6"/>
                    <a:pt x="32" y="6"/>
                    <a:pt x="32" y="6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2" y="6"/>
                    <a:pt x="32" y="6"/>
                    <a:pt x="32" y="6"/>
                  </a:cubicBezTo>
                  <a:close/>
                  <a:moveTo>
                    <a:pt x="31" y="5"/>
                  </a:moveTo>
                  <a:cubicBezTo>
                    <a:pt x="31" y="5"/>
                    <a:pt x="31" y="5"/>
                    <a:pt x="31" y="5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1" y="5"/>
                    <a:pt x="31" y="5"/>
                    <a:pt x="31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4" name="Freeform 35"/>
            <p:cNvSpPr/>
            <p:nvPr/>
          </p:nvSpPr>
          <p:spPr bwMode="auto">
            <a:xfrm>
              <a:off x="1294" y="2187"/>
              <a:ext cx="98" cy="462"/>
            </a:xfrm>
            <a:custGeom>
              <a:avLst/>
              <a:gdLst>
                <a:gd name="T0" fmla="*/ 1 w 33"/>
                <a:gd name="T1" fmla="*/ 147 h 156"/>
                <a:gd name="T2" fmla="*/ 0 w 33"/>
                <a:gd name="T3" fmla="*/ 143 h 156"/>
                <a:gd name="T4" fmla="*/ 0 w 33"/>
                <a:gd name="T5" fmla="*/ 143 h 156"/>
                <a:gd name="T6" fmla="*/ 21 w 33"/>
                <a:gd name="T7" fmla="*/ 0 h 156"/>
                <a:gd name="T8" fmla="*/ 21 w 33"/>
                <a:gd name="T9" fmla="*/ 0 h 156"/>
                <a:gd name="T10" fmla="*/ 21 w 33"/>
                <a:gd name="T11" fmla="*/ 0 h 156"/>
                <a:gd name="T12" fmla="*/ 25 w 33"/>
                <a:gd name="T13" fmla="*/ 1 h 156"/>
                <a:gd name="T14" fmla="*/ 15 w 33"/>
                <a:gd name="T15" fmla="*/ 63 h 156"/>
                <a:gd name="T16" fmla="*/ 15 w 33"/>
                <a:gd name="T17" fmla="*/ 63 h 156"/>
                <a:gd name="T18" fmla="*/ 4 w 33"/>
                <a:gd name="T19" fmla="*/ 143 h 156"/>
                <a:gd name="T20" fmla="*/ 4 w 33"/>
                <a:gd name="T21" fmla="*/ 143 h 156"/>
                <a:gd name="T22" fmla="*/ 5 w 33"/>
                <a:gd name="T23" fmla="*/ 146 h 156"/>
                <a:gd name="T24" fmla="*/ 5 w 33"/>
                <a:gd name="T25" fmla="*/ 146 h 156"/>
                <a:gd name="T26" fmla="*/ 17 w 33"/>
                <a:gd name="T27" fmla="*/ 152 h 156"/>
                <a:gd name="T28" fmla="*/ 17 w 33"/>
                <a:gd name="T29" fmla="*/ 152 h 156"/>
                <a:gd name="T30" fmla="*/ 32 w 33"/>
                <a:gd name="T31" fmla="*/ 150 h 156"/>
                <a:gd name="T32" fmla="*/ 32 w 33"/>
                <a:gd name="T33" fmla="*/ 150 h 156"/>
                <a:gd name="T34" fmla="*/ 33 w 33"/>
                <a:gd name="T35" fmla="*/ 153 h 156"/>
                <a:gd name="T36" fmla="*/ 17 w 33"/>
                <a:gd name="T37" fmla="*/ 156 h 156"/>
                <a:gd name="T38" fmla="*/ 17 w 33"/>
                <a:gd name="T39" fmla="*/ 156 h 156"/>
                <a:gd name="T40" fmla="*/ 1 w 33"/>
                <a:gd name="T41" fmla="*/ 147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3" h="156">
                  <a:moveTo>
                    <a:pt x="1" y="147"/>
                  </a:moveTo>
                  <a:cubicBezTo>
                    <a:pt x="1" y="146"/>
                    <a:pt x="0" y="145"/>
                    <a:pt x="0" y="143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1" y="118"/>
                    <a:pt x="21" y="1"/>
                    <a:pt x="21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5" y="1"/>
                    <a:pt x="20" y="31"/>
                    <a:pt x="15" y="63"/>
                  </a:cubicBezTo>
                  <a:cubicBezTo>
                    <a:pt x="15" y="63"/>
                    <a:pt x="15" y="63"/>
                    <a:pt x="15" y="63"/>
                  </a:cubicBezTo>
                  <a:cubicBezTo>
                    <a:pt x="10" y="95"/>
                    <a:pt x="4" y="131"/>
                    <a:pt x="4" y="143"/>
                  </a:cubicBezTo>
                  <a:cubicBezTo>
                    <a:pt x="4" y="143"/>
                    <a:pt x="4" y="143"/>
                    <a:pt x="4" y="143"/>
                  </a:cubicBezTo>
                  <a:cubicBezTo>
                    <a:pt x="4" y="145"/>
                    <a:pt x="5" y="146"/>
                    <a:pt x="5" y="146"/>
                  </a:cubicBezTo>
                  <a:cubicBezTo>
                    <a:pt x="5" y="146"/>
                    <a:pt x="5" y="146"/>
                    <a:pt x="5" y="146"/>
                  </a:cubicBezTo>
                  <a:cubicBezTo>
                    <a:pt x="6" y="150"/>
                    <a:pt x="10" y="152"/>
                    <a:pt x="17" y="152"/>
                  </a:cubicBezTo>
                  <a:cubicBezTo>
                    <a:pt x="17" y="152"/>
                    <a:pt x="17" y="152"/>
                    <a:pt x="17" y="152"/>
                  </a:cubicBezTo>
                  <a:cubicBezTo>
                    <a:pt x="24" y="152"/>
                    <a:pt x="32" y="150"/>
                    <a:pt x="32" y="150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3" y="153"/>
                    <a:pt x="33" y="153"/>
                    <a:pt x="33" y="153"/>
                  </a:cubicBezTo>
                  <a:cubicBezTo>
                    <a:pt x="33" y="153"/>
                    <a:pt x="25" y="156"/>
                    <a:pt x="17" y="156"/>
                  </a:cubicBezTo>
                  <a:cubicBezTo>
                    <a:pt x="17" y="156"/>
                    <a:pt x="17" y="156"/>
                    <a:pt x="17" y="156"/>
                  </a:cubicBezTo>
                  <a:cubicBezTo>
                    <a:pt x="10" y="156"/>
                    <a:pt x="3" y="154"/>
                    <a:pt x="1" y="1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5" name="Freeform 36"/>
            <p:cNvSpPr>
              <a:spLocks noEditPoints="1"/>
            </p:cNvSpPr>
            <p:nvPr/>
          </p:nvSpPr>
          <p:spPr bwMode="auto">
            <a:xfrm>
              <a:off x="1288" y="2181"/>
              <a:ext cx="110" cy="474"/>
            </a:xfrm>
            <a:custGeom>
              <a:avLst/>
              <a:gdLst>
                <a:gd name="T0" fmla="*/ 3 w 37"/>
                <a:gd name="T1" fmla="*/ 149 h 160"/>
                <a:gd name="T2" fmla="*/ 0 w 37"/>
                <a:gd name="T3" fmla="*/ 145 h 160"/>
                <a:gd name="T4" fmla="*/ 21 w 37"/>
                <a:gd name="T5" fmla="*/ 2 h 160"/>
                <a:gd name="T6" fmla="*/ 21 w 37"/>
                <a:gd name="T7" fmla="*/ 2 h 160"/>
                <a:gd name="T8" fmla="*/ 23 w 37"/>
                <a:gd name="T9" fmla="*/ 0 h 160"/>
                <a:gd name="T10" fmla="*/ 30 w 37"/>
                <a:gd name="T11" fmla="*/ 2 h 160"/>
                <a:gd name="T12" fmla="*/ 29 w 37"/>
                <a:gd name="T13" fmla="*/ 4 h 160"/>
                <a:gd name="T14" fmla="*/ 29 w 37"/>
                <a:gd name="T15" fmla="*/ 5 h 160"/>
                <a:gd name="T16" fmla="*/ 28 w 37"/>
                <a:gd name="T17" fmla="*/ 9 h 160"/>
                <a:gd name="T18" fmla="*/ 26 w 37"/>
                <a:gd name="T19" fmla="*/ 22 h 160"/>
                <a:gd name="T20" fmla="*/ 19 w 37"/>
                <a:gd name="T21" fmla="*/ 65 h 160"/>
                <a:gd name="T22" fmla="*/ 8 w 37"/>
                <a:gd name="T23" fmla="*/ 145 h 160"/>
                <a:gd name="T24" fmla="*/ 8 w 37"/>
                <a:gd name="T25" fmla="*/ 145 h 160"/>
                <a:gd name="T26" fmla="*/ 9 w 37"/>
                <a:gd name="T27" fmla="*/ 148 h 160"/>
                <a:gd name="T28" fmla="*/ 19 w 37"/>
                <a:gd name="T29" fmla="*/ 152 h 160"/>
                <a:gd name="T30" fmla="*/ 19 w 37"/>
                <a:gd name="T31" fmla="*/ 152 h 160"/>
                <a:gd name="T32" fmla="*/ 33 w 37"/>
                <a:gd name="T33" fmla="*/ 150 h 160"/>
                <a:gd name="T34" fmla="*/ 33 w 37"/>
                <a:gd name="T35" fmla="*/ 150 h 160"/>
                <a:gd name="T36" fmla="*/ 34 w 37"/>
                <a:gd name="T37" fmla="*/ 150 h 160"/>
                <a:gd name="T38" fmla="*/ 37 w 37"/>
                <a:gd name="T39" fmla="*/ 157 h 160"/>
                <a:gd name="T40" fmla="*/ 35 w 37"/>
                <a:gd name="T41" fmla="*/ 157 h 160"/>
                <a:gd name="T42" fmla="*/ 34 w 37"/>
                <a:gd name="T43" fmla="*/ 158 h 160"/>
                <a:gd name="T44" fmla="*/ 30 w 37"/>
                <a:gd name="T45" fmla="*/ 158 h 160"/>
                <a:gd name="T46" fmla="*/ 19 w 37"/>
                <a:gd name="T47" fmla="*/ 160 h 160"/>
                <a:gd name="T48" fmla="*/ 18 w 37"/>
                <a:gd name="T49" fmla="*/ 160 h 160"/>
                <a:gd name="T50" fmla="*/ 1 w 37"/>
                <a:gd name="T51" fmla="*/ 150 h 160"/>
                <a:gd name="T52" fmla="*/ 19 w 37"/>
                <a:gd name="T53" fmla="*/ 156 h 160"/>
                <a:gd name="T54" fmla="*/ 13 w 37"/>
                <a:gd name="T55" fmla="*/ 155 h 160"/>
                <a:gd name="T56" fmla="*/ 19 w 37"/>
                <a:gd name="T57" fmla="*/ 156 h 160"/>
                <a:gd name="T58" fmla="*/ 27 w 37"/>
                <a:gd name="T59" fmla="*/ 155 h 160"/>
                <a:gd name="T60" fmla="*/ 32 w 37"/>
                <a:gd name="T61" fmla="*/ 154 h 160"/>
                <a:gd name="T62" fmla="*/ 29 w 37"/>
                <a:gd name="T63" fmla="*/ 155 h 160"/>
                <a:gd name="T64" fmla="*/ 5 w 37"/>
                <a:gd name="T65" fmla="*/ 149 h 160"/>
                <a:gd name="T66" fmla="*/ 5 w 37"/>
                <a:gd name="T67" fmla="*/ 148 h 160"/>
                <a:gd name="T68" fmla="*/ 5 w 37"/>
                <a:gd name="T69" fmla="*/ 149 h 160"/>
                <a:gd name="T70" fmla="*/ 5 w 37"/>
                <a:gd name="T71" fmla="*/ 149 h 160"/>
                <a:gd name="T72" fmla="*/ 4 w 37"/>
                <a:gd name="T73" fmla="*/ 145 h 160"/>
                <a:gd name="T74" fmla="*/ 4 w 37"/>
                <a:gd name="T75" fmla="*/ 145 h 160"/>
                <a:gd name="T76" fmla="*/ 15 w 37"/>
                <a:gd name="T77" fmla="*/ 65 h 160"/>
                <a:gd name="T78" fmla="*/ 12 w 37"/>
                <a:gd name="T79" fmla="*/ 85 h 160"/>
                <a:gd name="T80" fmla="*/ 15 w 37"/>
                <a:gd name="T81" fmla="*/ 65 h 160"/>
                <a:gd name="T82" fmla="*/ 17 w 37"/>
                <a:gd name="T83" fmla="*/ 53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7" h="160">
                  <a:moveTo>
                    <a:pt x="1" y="150"/>
                  </a:moveTo>
                  <a:cubicBezTo>
                    <a:pt x="3" y="149"/>
                    <a:pt x="3" y="149"/>
                    <a:pt x="3" y="149"/>
                  </a:cubicBezTo>
                  <a:cubicBezTo>
                    <a:pt x="1" y="150"/>
                    <a:pt x="1" y="150"/>
                    <a:pt x="1" y="150"/>
                  </a:cubicBezTo>
                  <a:cubicBezTo>
                    <a:pt x="1" y="148"/>
                    <a:pt x="0" y="147"/>
                    <a:pt x="0" y="145"/>
                  </a:cubicBezTo>
                  <a:cubicBezTo>
                    <a:pt x="0" y="145"/>
                    <a:pt x="0" y="145"/>
                    <a:pt x="0" y="145"/>
                  </a:cubicBezTo>
                  <a:cubicBezTo>
                    <a:pt x="1" y="120"/>
                    <a:pt x="20" y="10"/>
                    <a:pt x="21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9" y="4"/>
                    <a:pt x="29" y="4"/>
                    <a:pt x="29" y="5"/>
                  </a:cubicBezTo>
                  <a:cubicBezTo>
                    <a:pt x="29" y="5"/>
                    <a:pt x="29" y="5"/>
                    <a:pt x="29" y="5"/>
                  </a:cubicBezTo>
                  <a:cubicBezTo>
                    <a:pt x="29" y="6"/>
                    <a:pt x="28" y="7"/>
                    <a:pt x="28" y="9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28" y="12"/>
                    <a:pt x="27" y="17"/>
                    <a:pt x="26" y="22"/>
                  </a:cubicBezTo>
                  <a:cubicBezTo>
                    <a:pt x="26" y="22"/>
                    <a:pt x="26" y="22"/>
                    <a:pt x="26" y="22"/>
                  </a:cubicBezTo>
                  <a:cubicBezTo>
                    <a:pt x="24" y="34"/>
                    <a:pt x="21" y="49"/>
                    <a:pt x="19" y="65"/>
                  </a:cubicBezTo>
                  <a:cubicBezTo>
                    <a:pt x="19" y="65"/>
                    <a:pt x="19" y="65"/>
                    <a:pt x="19" y="65"/>
                  </a:cubicBezTo>
                  <a:cubicBezTo>
                    <a:pt x="14" y="97"/>
                    <a:pt x="9" y="133"/>
                    <a:pt x="8" y="145"/>
                  </a:cubicBezTo>
                  <a:cubicBezTo>
                    <a:pt x="8" y="145"/>
                    <a:pt x="8" y="145"/>
                    <a:pt x="8" y="145"/>
                  </a:cubicBezTo>
                  <a:cubicBezTo>
                    <a:pt x="9" y="145"/>
                    <a:pt x="9" y="145"/>
                    <a:pt x="9" y="145"/>
                  </a:cubicBezTo>
                  <a:cubicBezTo>
                    <a:pt x="8" y="145"/>
                    <a:pt x="8" y="145"/>
                    <a:pt x="8" y="145"/>
                  </a:cubicBezTo>
                  <a:cubicBezTo>
                    <a:pt x="8" y="145"/>
                    <a:pt x="8" y="145"/>
                    <a:pt x="8" y="145"/>
                  </a:cubicBezTo>
                  <a:cubicBezTo>
                    <a:pt x="8" y="147"/>
                    <a:pt x="9" y="148"/>
                    <a:pt x="9" y="148"/>
                  </a:cubicBezTo>
                  <a:cubicBezTo>
                    <a:pt x="9" y="148"/>
                    <a:pt x="9" y="148"/>
                    <a:pt x="9" y="148"/>
                  </a:cubicBezTo>
                  <a:cubicBezTo>
                    <a:pt x="9" y="150"/>
                    <a:pt x="13" y="152"/>
                    <a:pt x="19" y="152"/>
                  </a:cubicBezTo>
                  <a:cubicBezTo>
                    <a:pt x="19" y="152"/>
                    <a:pt x="19" y="152"/>
                    <a:pt x="19" y="152"/>
                  </a:cubicBezTo>
                  <a:cubicBezTo>
                    <a:pt x="19" y="152"/>
                    <a:pt x="19" y="152"/>
                    <a:pt x="19" y="152"/>
                  </a:cubicBezTo>
                  <a:cubicBezTo>
                    <a:pt x="26" y="152"/>
                    <a:pt x="33" y="150"/>
                    <a:pt x="33" y="150"/>
                  </a:cubicBezTo>
                  <a:cubicBezTo>
                    <a:pt x="33" y="150"/>
                    <a:pt x="33" y="150"/>
                    <a:pt x="33" y="150"/>
                  </a:cubicBezTo>
                  <a:cubicBezTo>
                    <a:pt x="33" y="150"/>
                    <a:pt x="33" y="150"/>
                    <a:pt x="33" y="150"/>
                  </a:cubicBezTo>
                  <a:cubicBezTo>
                    <a:pt x="33" y="150"/>
                    <a:pt x="33" y="150"/>
                    <a:pt x="33" y="150"/>
                  </a:cubicBezTo>
                  <a:cubicBezTo>
                    <a:pt x="33" y="150"/>
                    <a:pt x="33" y="150"/>
                    <a:pt x="34" y="150"/>
                  </a:cubicBezTo>
                  <a:cubicBezTo>
                    <a:pt x="34" y="150"/>
                    <a:pt x="34" y="150"/>
                    <a:pt x="34" y="150"/>
                  </a:cubicBezTo>
                  <a:cubicBezTo>
                    <a:pt x="35" y="150"/>
                    <a:pt x="35" y="150"/>
                    <a:pt x="35" y="150"/>
                  </a:cubicBezTo>
                  <a:cubicBezTo>
                    <a:pt x="37" y="157"/>
                    <a:pt x="37" y="157"/>
                    <a:pt x="37" y="157"/>
                  </a:cubicBezTo>
                  <a:cubicBezTo>
                    <a:pt x="35" y="157"/>
                    <a:pt x="35" y="157"/>
                    <a:pt x="35" y="157"/>
                  </a:cubicBezTo>
                  <a:cubicBezTo>
                    <a:pt x="35" y="157"/>
                    <a:pt x="35" y="157"/>
                    <a:pt x="35" y="157"/>
                  </a:cubicBezTo>
                  <a:cubicBezTo>
                    <a:pt x="35" y="157"/>
                    <a:pt x="35" y="157"/>
                    <a:pt x="35" y="157"/>
                  </a:cubicBezTo>
                  <a:cubicBezTo>
                    <a:pt x="35" y="157"/>
                    <a:pt x="34" y="158"/>
                    <a:pt x="34" y="158"/>
                  </a:cubicBezTo>
                  <a:cubicBezTo>
                    <a:pt x="34" y="158"/>
                    <a:pt x="34" y="158"/>
                    <a:pt x="34" y="158"/>
                  </a:cubicBezTo>
                  <a:cubicBezTo>
                    <a:pt x="33" y="158"/>
                    <a:pt x="32" y="158"/>
                    <a:pt x="30" y="158"/>
                  </a:cubicBezTo>
                  <a:cubicBezTo>
                    <a:pt x="30" y="158"/>
                    <a:pt x="30" y="158"/>
                    <a:pt x="30" y="158"/>
                  </a:cubicBezTo>
                  <a:cubicBezTo>
                    <a:pt x="27" y="159"/>
                    <a:pt x="23" y="160"/>
                    <a:pt x="19" y="160"/>
                  </a:cubicBezTo>
                  <a:cubicBezTo>
                    <a:pt x="19" y="160"/>
                    <a:pt x="19" y="160"/>
                    <a:pt x="19" y="160"/>
                  </a:cubicBezTo>
                  <a:cubicBezTo>
                    <a:pt x="19" y="160"/>
                    <a:pt x="18" y="160"/>
                    <a:pt x="18" y="160"/>
                  </a:cubicBezTo>
                  <a:cubicBezTo>
                    <a:pt x="18" y="160"/>
                    <a:pt x="18" y="160"/>
                    <a:pt x="18" y="160"/>
                  </a:cubicBezTo>
                  <a:cubicBezTo>
                    <a:pt x="12" y="160"/>
                    <a:pt x="4" y="158"/>
                    <a:pt x="1" y="150"/>
                  </a:cubicBezTo>
                  <a:close/>
                  <a:moveTo>
                    <a:pt x="19" y="156"/>
                  </a:moveTo>
                  <a:cubicBezTo>
                    <a:pt x="19" y="156"/>
                    <a:pt x="19" y="156"/>
                    <a:pt x="19" y="156"/>
                  </a:cubicBezTo>
                  <a:cubicBezTo>
                    <a:pt x="19" y="156"/>
                    <a:pt x="19" y="156"/>
                    <a:pt x="19" y="156"/>
                  </a:cubicBezTo>
                  <a:cubicBezTo>
                    <a:pt x="17" y="156"/>
                    <a:pt x="15" y="155"/>
                    <a:pt x="13" y="155"/>
                  </a:cubicBezTo>
                  <a:cubicBezTo>
                    <a:pt x="13" y="155"/>
                    <a:pt x="13" y="155"/>
                    <a:pt x="13" y="155"/>
                  </a:cubicBezTo>
                  <a:cubicBezTo>
                    <a:pt x="15" y="155"/>
                    <a:pt x="17" y="156"/>
                    <a:pt x="19" y="156"/>
                  </a:cubicBezTo>
                  <a:close/>
                  <a:moveTo>
                    <a:pt x="29" y="155"/>
                  </a:moveTo>
                  <a:cubicBezTo>
                    <a:pt x="28" y="155"/>
                    <a:pt x="28" y="155"/>
                    <a:pt x="27" y="155"/>
                  </a:cubicBezTo>
                  <a:cubicBezTo>
                    <a:pt x="27" y="155"/>
                    <a:pt x="27" y="155"/>
                    <a:pt x="27" y="155"/>
                  </a:cubicBezTo>
                  <a:cubicBezTo>
                    <a:pt x="29" y="155"/>
                    <a:pt x="30" y="154"/>
                    <a:pt x="32" y="154"/>
                  </a:cubicBezTo>
                  <a:cubicBezTo>
                    <a:pt x="32" y="154"/>
                    <a:pt x="32" y="154"/>
                    <a:pt x="32" y="154"/>
                  </a:cubicBezTo>
                  <a:cubicBezTo>
                    <a:pt x="31" y="154"/>
                    <a:pt x="30" y="154"/>
                    <a:pt x="29" y="155"/>
                  </a:cubicBezTo>
                  <a:close/>
                  <a:moveTo>
                    <a:pt x="5" y="149"/>
                  </a:moveTo>
                  <a:cubicBezTo>
                    <a:pt x="5" y="149"/>
                    <a:pt x="5" y="149"/>
                    <a:pt x="5" y="149"/>
                  </a:cubicBezTo>
                  <a:cubicBezTo>
                    <a:pt x="5" y="149"/>
                    <a:pt x="5" y="149"/>
                    <a:pt x="5" y="149"/>
                  </a:cubicBezTo>
                  <a:cubicBezTo>
                    <a:pt x="5" y="149"/>
                    <a:pt x="5" y="148"/>
                    <a:pt x="5" y="148"/>
                  </a:cubicBezTo>
                  <a:cubicBezTo>
                    <a:pt x="5" y="148"/>
                    <a:pt x="5" y="148"/>
                    <a:pt x="5" y="148"/>
                  </a:cubicBezTo>
                  <a:cubicBezTo>
                    <a:pt x="5" y="148"/>
                    <a:pt x="5" y="149"/>
                    <a:pt x="5" y="149"/>
                  </a:cubicBezTo>
                  <a:cubicBezTo>
                    <a:pt x="5" y="149"/>
                    <a:pt x="5" y="149"/>
                    <a:pt x="5" y="149"/>
                  </a:cubicBezTo>
                  <a:cubicBezTo>
                    <a:pt x="5" y="149"/>
                    <a:pt x="5" y="149"/>
                    <a:pt x="5" y="149"/>
                  </a:cubicBezTo>
                  <a:cubicBezTo>
                    <a:pt x="5" y="149"/>
                    <a:pt x="5" y="149"/>
                    <a:pt x="5" y="149"/>
                  </a:cubicBezTo>
                  <a:close/>
                  <a:moveTo>
                    <a:pt x="4" y="145"/>
                  </a:moveTo>
                  <a:cubicBezTo>
                    <a:pt x="4" y="145"/>
                    <a:pt x="4" y="145"/>
                    <a:pt x="4" y="145"/>
                  </a:cubicBezTo>
                  <a:cubicBezTo>
                    <a:pt x="4" y="145"/>
                    <a:pt x="4" y="145"/>
                    <a:pt x="4" y="145"/>
                  </a:cubicBezTo>
                  <a:cubicBezTo>
                    <a:pt x="4" y="145"/>
                    <a:pt x="4" y="145"/>
                    <a:pt x="4" y="145"/>
                  </a:cubicBezTo>
                  <a:close/>
                  <a:moveTo>
                    <a:pt x="15" y="65"/>
                  </a:moveTo>
                  <a:cubicBezTo>
                    <a:pt x="14" y="71"/>
                    <a:pt x="13" y="78"/>
                    <a:pt x="12" y="85"/>
                  </a:cubicBezTo>
                  <a:cubicBezTo>
                    <a:pt x="12" y="85"/>
                    <a:pt x="12" y="85"/>
                    <a:pt x="12" y="85"/>
                  </a:cubicBezTo>
                  <a:cubicBezTo>
                    <a:pt x="13" y="78"/>
                    <a:pt x="14" y="71"/>
                    <a:pt x="15" y="65"/>
                  </a:cubicBezTo>
                  <a:cubicBezTo>
                    <a:pt x="15" y="65"/>
                    <a:pt x="15" y="65"/>
                    <a:pt x="15" y="65"/>
                  </a:cubicBezTo>
                  <a:cubicBezTo>
                    <a:pt x="15" y="61"/>
                    <a:pt x="16" y="57"/>
                    <a:pt x="17" y="53"/>
                  </a:cubicBezTo>
                  <a:cubicBezTo>
                    <a:pt x="17" y="53"/>
                    <a:pt x="17" y="53"/>
                    <a:pt x="17" y="53"/>
                  </a:cubicBezTo>
                  <a:cubicBezTo>
                    <a:pt x="16" y="57"/>
                    <a:pt x="15" y="61"/>
                    <a:pt x="15" y="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:blinds dir="vert"/>
      </p:transition>
    </mc:Choice>
    <mc:Fallback xmlns="">
      <p:transition spd="slow" advClick="0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24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5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3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bldLvl="0" animBg="1"/>
      <p:bldP spid="50" grpId="0" bldLvl="0" animBg="1"/>
      <p:bldP spid="51" grpId="0" bldLvl="0" animBg="1"/>
      <p:bldP spid="16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组合 51"/>
          <p:cNvGrpSpPr/>
          <p:nvPr/>
        </p:nvGrpSpPr>
        <p:grpSpPr>
          <a:xfrm rot="1192981">
            <a:off x="400243" y="127158"/>
            <a:ext cx="909196" cy="921005"/>
            <a:chOff x="2118580" y="4342651"/>
            <a:chExt cx="672245" cy="680977"/>
          </a:xfrm>
        </p:grpSpPr>
        <p:grpSp>
          <p:nvGrpSpPr>
            <p:cNvPr id="53" name="组合 52"/>
            <p:cNvGrpSpPr/>
            <p:nvPr/>
          </p:nvGrpSpPr>
          <p:grpSpPr>
            <a:xfrm>
              <a:off x="2124539" y="4342651"/>
              <a:ext cx="641611" cy="680977"/>
              <a:chOff x="2124539" y="4342651"/>
              <a:chExt cx="641611" cy="680977"/>
            </a:xfrm>
          </p:grpSpPr>
          <p:sp>
            <p:nvSpPr>
              <p:cNvPr id="71" name="任意多边形 70"/>
              <p:cNvSpPr/>
              <p:nvPr/>
            </p:nvSpPr>
            <p:spPr>
              <a:xfrm>
                <a:off x="2124539" y="4342651"/>
                <a:ext cx="641611" cy="680977"/>
              </a:xfrm>
              <a:custGeom>
                <a:avLst/>
                <a:gdLst>
                  <a:gd name="connsiteX0" fmla="*/ 63 w 140138"/>
                  <a:gd name="connsiteY0" fmla="*/ 65738 h 154344"/>
                  <a:gd name="connsiteX1" fmla="*/ 62928 w 140138"/>
                  <a:gd name="connsiteY1" fmla="*/ 16 h 154344"/>
                  <a:gd name="connsiteX2" fmla="*/ 140080 w 140138"/>
                  <a:gd name="connsiteY2" fmla="*/ 71453 h 154344"/>
                  <a:gd name="connsiteX3" fmla="*/ 74358 w 140138"/>
                  <a:gd name="connsiteY3" fmla="*/ 154321 h 154344"/>
                  <a:gd name="connsiteX4" fmla="*/ 63 w 140138"/>
                  <a:gd name="connsiteY4" fmla="*/ 65738 h 154344"/>
                  <a:gd name="connsiteX0-1" fmla="*/ 63 w 140227"/>
                  <a:gd name="connsiteY0-2" fmla="*/ 65738 h 154534"/>
                  <a:gd name="connsiteX1-3" fmla="*/ 62928 w 140227"/>
                  <a:gd name="connsiteY1-4" fmla="*/ 16 h 154534"/>
                  <a:gd name="connsiteX2-5" fmla="*/ 140080 w 140227"/>
                  <a:gd name="connsiteY2-6" fmla="*/ 71453 h 154534"/>
                  <a:gd name="connsiteX3-7" fmla="*/ 74358 w 140227"/>
                  <a:gd name="connsiteY3-8" fmla="*/ 154321 h 154534"/>
                  <a:gd name="connsiteX4-9" fmla="*/ 63 w 140227"/>
                  <a:gd name="connsiteY4-10" fmla="*/ 65738 h 154534"/>
                  <a:gd name="connsiteX0-11" fmla="*/ 63 w 140227"/>
                  <a:gd name="connsiteY0-12" fmla="*/ 65738 h 154534"/>
                  <a:gd name="connsiteX1-13" fmla="*/ 62928 w 140227"/>
                  <a:gd name="connsiteY1-14" fmla="*/ 16 h 154534"/>
                  <a:gd name="connsiteX2-15" fmla="*/ 140080 w 140227"/>
                  <a:gd name="connsiteY2-16" fmla="*/ 71453 h 154534"/>
                  <a:gd name="connsiteX3-17" fmla="*/ 74358 w 140227"/>
                  <a:gd name="connsiteY3-18" fmla="*/ 154321 h 154534"/>
                  <a:gd name="connsiteX4-19" fmla="*/ 63 w 140227"/>
                  <a:gd name="connsiteY4-20" fmla="*/ 65738 h 154534"/>
                  <a:gd name="connsiteX0-21" fmla="*/ 178 w 140342"/>
                  <a:gd name="connsiteY0-22" fmla="*/ 65738 h 154534"/>
                  <a:gd name="connsiteX1-23" fmla="*/ 63043 w 140342"/>
                  <a:gd name="connsiteY1-24" fmla="*/ 16 h 154534"/>
                  <a:gd name="connsiteX2-25" fmla="*/ 140195 w 140342"/>
                  <a:gd name="connsiteY2-26" fmla="*/ 71453 h 154534"/>
                  <a:gd name="connsiteX3-27" fmla="*/ 74473 w 140342"/>
                  <a:gd name="connsiteY3-28" fmla="*/ 154321 h 154534"/>
                  <a:gd name="connsiteX4-29" fmla="*/ 178 w 140342"/>
                  <a:gd name="connsiteY4-30" fmla="*/ 65738 h 154534"/>
                  <a:gd name="connsiteX0-31" fmla="*/ 178 w 140342"/>
                  <a:gd name="connsiteY0-32" fmla="*/ 65740 h 154536"/>
                  <a:gd name="connsiteX1-33" fmla="*/ 63043 w 140342"/>
                  <a:gd name="connsiteY1-34" fmla="*/ 18 h 154536"/>
                  <a:gd name="connsiteX2-35" fmla="*/ 140195 w 140342"/>
                  <a:gd name="connsiteY2-36" fmla="*/ 71455 h 154536"/>
                  <a:gd name="connsiteX3-37" fmla="*/ 74473 w 140342"/>
                  <a:gd name="connsiteY3-38" fmla="*/ 154323 h 154536"/>
                  <a:gd name="connsiteX4-39" fmla="*/ 178 w 140342"/>
                  <a:gd name="connsiteY4-40" fmla="*/ 65740 h 154536"/>
                  <a:gd name="connsiteX0-41" fmla="*/ 9 w 140173"/>
                  <a:gd name="connsiteY0-42" fmla="*/ 71451 h 160247"/>
                  <a:gd name="connsiteX1-43" fmla="*/ 71446 w 140173"/>
                  <a:gd name="connsiteY1-44" fmla="*/ 14 h 160247"/>
                  <a:gd name="connsiteX2-45" fmla="*/ 140026 w 140173"/>
                  <a:gd name="connsiteY2-46" fmla="*/ 77166 h 160247"/>
                  <a:gd name="connsiteX3-47" fmla="*/ 74304 w 140173"/>
                  <a:gd name="connsiteY3-48" fmla="*/ 160034 h 160247"/>
                  <a:gd name="connsiteX4-49" fmla="*/ 9 w 140173"/>
                  <a:gd name="connsiteY4-50" fmla="*/ 71451 h 160247"/>
                  <a:gd name="connsiteX0-51" fmla="*/ 9 w 140173"/>
                  <a:gd name="connsiteY0-52" fmla="*/ 71451 h 148862"/>
                  <a:gd name="connsiteX1-53" fmla="*/ 71446 w 140173"/>
                  <a:gd name="connsiteY1-54" fmla="*/ 14 h 148862"/>
                  <a:gd name="connsiteX2-55" fmla="*/ 140026 w 140173"/>
                  <a:gd name="connsiteY2-56" fmla="*/ 77166 h 148862"/>
                  <a:gd name="connsiteX3-57" fmla="*/ 74304 w 140173"/>
                  <a:gd name="connsiteY3-58" fmla="*/ 148604 h 148862"/>
                  <a:gd name="connsiteX4-59" fmla="*/ 9 w 140173"/>
                  <a:gd name="connsiteY4-60" fmla="*/ 71451 h 148862"/>
                  <a:gd name="connsiteX0-61" fmla="*/ 9 w 141024"/>
                  <a:gd name="connsiteY0-62" fmla="*/ 71451 h 148862"/>
                  <a:gd name="connsiteX1-63" fmla="*/ 71446 w 141024"/>
                  <a:gd name="connsiteY1-64" fmla="*/ 14 h 148862"/>
                  <a:gd name="connsiteX2-65" fmla="*/ 140026 w 141024"/>
                  <a:gd name="connsiteY2-66" fmla="*/ 77166 h 148862"/>
                  <a:gd name="connsiteX3-67" fmla="*/ 74304 w 141024"/>
                  <a:gd name="connsiteY3-68" fmla="*/ 148604 h 148862"/>
                  <a:gd name="connsiteX4-69" fmla="*/ 9 w 141024"/>
                  <a:gd name="connsiteY4-70" fmla="*/ 71451 h 148862"/>
                  <a:gd name="connsiteX0-71" fmla="*/ 9 w 140173"/>
                  <a:gd name="connsiteY0-72" fmla="*/ 71451 h 148862"/>
                  <a:gd name="connsiteX1-73" fmla="*/ 71446 w 140173"/>
                  <a:gd name="connsiteY1-74" fmla="*/ 14 h 148862"/>
                  <a:gd name="connsiteX2-75" fmla="*/ 140026 w 140173"/>
                  <a:gd name="connsiteY2-76" fmla="*/ 77166 h 148862"/>
                  <a:gd name="connsiteX3-77" fmla="*/ 74304 w 140173"/>
                  <a:gd name="connsiteY3-78" fmla="*/ 148604 h 148862"/>
                  <a:gd name="connsiteX4-79" fmla="*/ 9 w 140173"/>
                  <a:gd name="connsiteY4-80" fmla="*/ 71451 h 148862"/>
                  <a:gd name="connsiteX0-81" fmla="*/ 9 w 140257"/>
                  <a:gd name="connsiteY0-82" fmla="*/ 71451 h 148862"/>
                  <a:gd name="connsiteX1-83" fmla="*/ 71446 w 140257"/>
                  <a:gd name="connsiteY1-84" fmla="*/ 14 h 148862"/>
                  <a:gd name="connsiteX2-85" fmla="*/ 140026 w 140257"/>
                  <a:gd name="connsiteY2-86" fmla="*/ 77166 h 148862"/>
                  <a:gd name="connsiteX3-87" fmla="*/ 74304 w 140257"/>
                  <a:gd name="connsiteY3-88" fmla="*/ 148604 h 148862"/>
                  <a:gd name="connsiteX4-89" fmla="*/ 9 w 140257"/>
                  <a:gd name="connsiteY4-90" fmla="*/ 71451 h 148862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40257" h="148862">
                    <a:moveTo>
                      <a:pt x="9" y="71451"/>
                    </a:moveTo>
                    <a:cubicBezTo>
                      <a:pt x="-467" y="46686"/>
                      <a:pt x="19535" y="-938"/>
                      <a:pt x="71446" y="14"/>
                    </a:cubicBezTo>
                    <a:cubicBezTo>
                      <a:pt x="123357" y="966"/>
                      <a:pt x="142638" y="44242"/>
                      <a:pt x="140026" y="77166"/>
                    </a:cubicBezTo>
                    <a:cubicBezTo>
                      <a:pt x="141931" y="102883"/>
                      <a:pt x="125739" y="152890"/>
                      <a:pt x="74304" y="148604"/>
                    </a:cubicBezTo>
                    <a:cubicBezTo>
                      <a:pt x="22869" y="144318"/>
                      <a:pt x="485" y="96216"/>
                      <a:pt x="9" y="71451"/>
                    </a:cubicBezTo>
                    <a:close/>
                  </a:path>
                </a:pathLst>
              </a:custGeom>
              <a:noFill/>
              <a:ln w="2540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2" name="任意多边形 71"/>
              <p:cNvSpPr/>
              <p:nvPr/>
            </p:nvSpPr>
            <p:spPr>
              <a:xfrm>
                <a:off x="2176934" y="4495047"/>
                <a:ext cx="227805" cy="371040"/>
              </a:xfrm>
              <a:custGeom>
                <a:avLst/>
                <a:gdLst>
                  <a:gd name="connsiteX0" fmla="*/ 131483 w 768692"/>
                  <a:gd name="connsiteY0" fmla="*/ 0 h 962212"/>
                  <a:gd name="connsiteX1" fmla="*/ 394448 w 768692"/>
                  <a:gd name="connsiteY1" fmla="*/ 197223 h 962212"/>
                  <a:gd name="connsiteX2" fmla="*/ 621553 w 768692"/>
                  <a:gd name="connsiteY2" fmla="*/ 137459 h 962212"/>
                  <a:gd name="connsiteX3" fmla="*/ 764989 w 768692"/>
                  <a:gd name="connsiteY3" fmla="*/ 472141 h 962212"/>
                  <a:gd name="connsiteX4" fmla="*/ 472142 w 768692"/>
                  <a:gd name="connsiteY4" fmla="*/ 531906 h 962212"/>
                  <a:gd name="connsiteX5" fmla="*/ 591671 w 768692"/>
                  <a:gd name="connsiteY5" fmla="*/ 770965 h 962212"/>
                  <a:gd name="connsiteX6" fmla="*/ 442259 w 768692"/>
                  <a:gd name="connsiteY6" fmla="*/ 806823 h 962212"/>
                  <a:gd name="connsiteX7" fmla="*/ 352612 w 768692"/>
                  <a:gd name="connsiteY7" fmla="*/ 693271 h 962212"/>
                  <a:gd name="connsiteX8" fmla="*/ 197224 w 768692"/>
                  <a:gd name="connsiteY8" fmla="*/ 878541 h 962212"/>
                  <a:gd name="connsiteX9" fmla="*/ 0 w 768692"/>
                  <a:gd name="connsiteY9" fmla="*/ 962212 h 962212"/>
                  <a:gd name="connsiteX0-1" fmla="*/ 61103 w 698312"/>
                  <a:gd name="connsiteY0-2" fmla="*/ 0 h 1082820"/>
                  <a:gd name="connsiteX1-3" fmla="*/ 324068 w 698312"/>
                  <a:gd name="connsiteY1-4" fmla="*/ 197223 h 1082820"/>
                  <a:gd name="connsiteX2-5" fmla="*/ 551173 w 698312"/>
                  <a:gd name="connsiteY2-6" fmla="*/ 137459 h 1082820"/>
                  <a:gd name="connsiteX3-7" fmla="*/ 694609 w 698312"/>
                  <a:gd name="connsiteY3-8" fmla="*/ 472141 h 1082820"/>
                  <a:gd name="connsiteX4-9" fmla="*/ 401762 w 698312"/>
                  <a:gd name="connsiteY4-10" fmla="*/ 531906 h 1082820"/>
                  <a:gd name="connsiteX5-11" fmla="*/ 521291 w 698312"/>
                  <a:gd name="connsiteY5-12" fmla="*/ 770965 h 1082820"/>
                  <a:gd name="connsiteX6-13" fmla="*/ 371879 w 698312"/>
                  <a:gd name="connsiteY6-14" fmla="*/ 806823 h 1082820"/>
                  <a:gd name="connsiteX7-15" fmla="*/ 282232 w 698312"/>
                  <a:gd name="connsiteY7-16" fmla="*/ 693271 h 1082820"/>
                  <a:gd name="connsiteX8-17" fmla="*/ 126844 w 698312"/>
                  <a:gd name="connsiteY8-18" fmla="*/ 878541 h 1082820"/>
                  <a:gd name="connsiteX9-19" fmla="*/ 0 w 698312"/>
                  <a:gd name="connsiteY9-20" fmla="*/ 1082820 h 1082820"/>
                  <a:gd name="connsiteX0-21" fmla="*/ 61103 w 698312"/>
                  <a:gd name="connsiteY0-22" fmla="*/ 0 h 1082820"/>
                  <a:gd name="connsiteX1-23" fmla="*/ 324068 w 698312"/>
                  <a:gd name="connsiteY1-24" fmla="*/ 197223 h 1082820"/>
                  <a:gd name="connsiteX2-25" fmla="*/ 551173 w 698312"/>
                  <a:gd name="connsiteY2-26" fmla="*/ 137459 h 1082820"/>
                  <a:gd name="connsiteX3-27" fmla="*/ 694609 w 698312"/>
                  <a:gd name="connsiteY3-28" fmla="*/ 472141 h 1082820"/>
                  <a:gd name="connsiteX4-29" fmla="*/ 401762 w 698312"/>
                  <a:gd name="connsiteY4-30" fmla="*/ 531906 h 1082820"/>
                  <a:gd name="connsiteX5-31" fmla="*/ 521291 w 698312"/>
                  <a:gd name="connsiteY5-32" fmla="*/ 770965 h 1082820"/>
                  <a:gd name="connsiteX6-33" fmla="*/ 371879 w 698312"/>
                  <a:gd name="connsiteY6-34" fmla="*/ 806823 h 1082820"/>
                  <a:gd name="connsiteX7-35" fmla="*/ 282232 w 698312"/>
                  <a:gd name="connsiteY7-36" fmla="*/ 693271 h 1082820"/>
                  <a:gd name="connsiteX8-37" fmla="*/ 176111 w 698312"/>
                  <a:gd name="connsiteY8-38" fmla="*/ 905342 h 1082820"/>
                  <a:gd name="connsiteX9-39" fmla="*/ 0 w 698312"/>
                  <a:gd name="connsiteY9-40" fmla="*/ 1082820 h 108282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</a:cxnLst>
                <a:rect l="l" t="t" r="r" b="b"/>
                <a:pathLst>
                  <a:path w="698312" h="1082820">
                    <a:moveTo>
                      <a:pt x="61103" y="0"/>
                    </a:moveTo>
                    <a:cubicBezTo>
                      <a:pt x="151746" y="87156"/>
                      <a:pt x="242390" y="174313"/>
                      <a:pt x="324068" y="197223"/>
                    </a:cubicBezTo>
                    <a:cubicBezTo>
                      <a:pt x="405746" y="220133"/>
                      <a:pt x="489416" y="91639"/>
                      <a:pt x="551173" y="137459"/>
                    </a:cubicBezTo>
                    <a:cubicBezTo>
                      <a:pt x="612930" y="183279"/>
                      <a:pt x="719511" y="406400"/>
                      <a:pt x="694609" y="472141"/>
                    </a:cubicBezTo>
                    <a:cubicBezTo>
                      <a:pt x="669707" y="537882"/>
                      <a:pt x="430648" y="482102"/>
                      <a:pt x="401762" y="531906"/>
                    </a:cubicBezTo>
                    <a:cubicBezTo>
                      <a:pt x="372876" y="581710"/>
                      <a:pt x="526272" y="725146"/>
                      <a:pt x="521291" y="770965"/>
                    </a:cubicBezTo>
                    <a:cubicBezTo>
                      <a:pt x="516311" y="816785"/>
                      <a:pt x="411722" y="819772"/>
                      <a:pt x="371879" y="806823"/>
                    </a:cubicBezTo>
                    <a:cubicBezTo>
                      <a:pt x="332036" y="793874"/>
                      <a:pt x="314860" y="676851"/>
                      <a:pt x="282232" y="693271"/>
                    </a:cubicBezTo>
                    <a:cubicBezTo>
                      <a:pt x="249604" y="709691"/>
                      <a:pt x="223150" y="840417"/>
                      <a:pt x="176111" y="905342"/>
                    </a:cubicBezTo>
                    <a:cubicBezTo>
                      <a:pt x="129072" y="970267"/>
                      <a:pt x="69227" y="1063396"/>
                      <a:pt x="0" y="1082820"/>
                    </a:cubicBezTo>
                  </a:path>
                </a:pathLst>
              </a:custGeom>
              <a:noFill/>
              <a:ln w="2540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3" name="任意多边形 72"/>
              <p:cNvSpPr/>
              <p:nvPr/>
            </p:nvSpPr>
            <p:spPr>
              <a:xfrm>
                <a:off x="2353279" y="4809159"/>
                <a:ext cx="49757" cy="61548"/>
              </a:xfrm>
              <a:custGeom>
                <a:avLst/>
                <a:gdLst>
                  <a:gd name="connsiteX0" fmla="*/ 6763 w 126447"/>
                  <a:gd name="connsiteY0" fmla="*/ 18499 h 191822"/>
                  <a:gd name="connsiteX1" fmla="*/ 126292 w 126447"/>
                  <a:gd name="connsiteY1" fmla="*/ 24476 h 191822"/>
                  <a:gd name="connsiteX2" fmla="*/ 30669 w 126447"/>
                  <a:gd name="connsiteY2" fmla="*/ 191817 h 191822"/>
                  <a:gd name="connsiteX3" fmla="*/ 6763 w 126447"/>
                  <a:gd name="connsiteY3" fmla="*/ 18499 h 191822"/>
                  <a:gd name="connsiteX0-1" fmla="*/ 394 w 120595"/>
                  <a:gd name="connsiteY0-2" fmla="*/ 16500 h 159942"/>
                  <a:gd name="connsiteX1-3" fmla="*/ 119923 w 120595"/>
                  <a:gd name="connsiteY1-4" fmla="*/ 22477 h 159942"/>
                  <a:gd name="connsiteX2-5" fmla="*/ 84065 w 120595"/>
                  <a:gd name="connsiteY2-6" fmla="*/ 159936 h 159942"/>
                  <a:gd name="connsiteX3-7" fmla="*/ 394 w 120595"/>
                  <a:gd name="connsiteY3-8" fmla="*/ 16500 h 159942"/>
                  <a:gd name="connsiteX0-9" fmla="*/ 939 w 129518"/>
                  <a:gd name="connsiteY0-10" fmla="*/ 16500 h 160211"/>
                  <a:gd name="connsiteX1-11" fmla="*/ 120468 w 129518"/>
                  <a:gd name="connsiteY1-12" fmla="*/ 22477 h 160211"/>
                  <a:gd name="connsiteX2-13" fmla="*/ 84610 w 129518"/>
                  <a:gd name="connsiteY2-14" fmla="*/ 159936 h 160211"/>
                  <a:gd name="connsiteX3-15" fmla="*/ 939 w 129518"/>
                  <a:gd name="connsiteY3-16" fmla="*/ 16500 h 160211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129518" h="160211">
                    <a:moveTo>
                      <a:pt x="939" y="16500"/>
                    </a:moveTo>
                    <a:cubicBezTo>
                      <a:pt x="6915" y="-6410"/>
                      <a:pt x="116484" y="-6409"/>
                      <a:pt x="120468" y="22477"/>
                    </a:cubicBezTo>
                    <a:cubicBezTo>
                      <a:pt x="124452" y="51363"/>
                      <a:pt x="152344" y="152964"/>
                      <a:pt x="84610" y="159936"/>
                    </a:cubicBezTo>
                    <a:cubicBezTo>
                      <a:pt x="16876" y="166908"/>
                      <a:pt x="-5037" y="39410"/>
                      <a:pt x="939" y="16500"/>
                    </a:cubicBezTo>
                    <a:close/>
                  </a:path>
                </a:pathLst>
              </a:custGeom>
              <a:noFill/>
              <a:ln w="2540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4" name="任意多边形 73"/>
              <p:cNvSpPr/>
              <p:nvPr/>
            </p:nvSpPr>
            <p:spPr>
              <a:xfrm>
                <a:off x="2500518" y="4409062"/>
                <a:ext cx="255640" cy="461540"/>
              </a:xfrm>
              <a:custGeom>
                <a:avLst/>
                <a:gdLst>
                  <a:gd name="connsiteX0" fmla="*/ 420402 w 665437"/>
                  <a:gd name="connsiteY0" fmla="*/ 0 h 1201399"/>
                  <a:gd name="connsiteX1" fmla="*/ 181343 w 665437"/>
                  <a:gd name="connsiteY1" fmla="*/ 161365 h 1201399"/>
                  <a:gd name="connsiteX2" fmla="*/ 37908 w 665437"/>
                  <a:gd name="connsiteY2" fmla="*/ 173318 h 1201399"/>
                  <a:gd name="connsiteX3" fmla="*/ 2049 w 665437"/>
                  <a:gd name="connsiteY3" fmla="*/ 239059 h 1201399"/>
                  <a:gd name="connsiteX4" fmla="*/ 37908 w 665437"/>
                  <a:gd name="connsiteY4" fmla="*/ 579718 h 1201399"/>
                  <a:gd name="connsiteX5" fmla="*/ 306849 w 665437"/>
                  <a:gd name="connsiteY5" fmla="*/ 753036 h 1201399"/>
                  <a:gd name="connsiteX6" fmla="*/ 282943 w 665437"/>
                  <a:gd name="connsiteY6" fmla="*/ 926353 h 1201399"/>
                  <a:gd name="connsiteX7" fmla="*/ 336731 w 665437"/>
                  <a:gd name="connsiteY7" fmla="*/ 1093695 h 1201399"/>
                  <a:gd name="connsiteX8" fmla="*/ 306849 w 665437"/>
                  <a:gd name="connsiteY8" fmla="*/ 1201271 h 1201399"/>
                  <a:gd name="connsiteX9" fmla="*/ 408449 w 665437"/>
                  <a:gd name="connsiteY9" fmla="*/ 1111624 h 1201399"/>
                  <a:gd name="connsiteX10" fmla="*/ 444308 w 665437"/>
                  <a:gd name="connsiteY10" fmla="*/ 944283 h 1201399"/>
                  <a:gd name="connsiteX11" fmla="*/ 516025 w 665437"/>
                  <a:gd name="connsiteY11" fmla="*/ 818777 h 1201399"/>
                  <a:gd name="connsiteX12" fmla="*/ 665437 w 665437"/>
                  <a:gd name="connsiteY12" fmla="*/ 753036 h 1201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65437" h="1201399">
                    <a:moveTo>
                      <a:pt x="420402" y="0"/>
                    </a:moveTo>
                    <a:cubicBezTo>
                      <a:pt x="332747" y="66239"/>
                      <a:pt x="245092" y="132479"/>
                      <a:pt x="181343" y="161365"/>
                    </a:cubicBezTo>
                    <a:cubicBezTo>
                      <a:pt x="117594" y="190251"/>
                      <a:pt x="67790" y="160369"/>
                      <a:pt x="37908" y="173318"/>
                    </a:cubicBezTo>
                    <a:cubicBezTo>
                      <a:pt x="8026" y="186267"/>
                      <a:pt x="2049" y="171326"/>
                      <a:pt x="2049" y="239059"/>
                    </a:cubicBezTo>
                    <a:cubicBezTo>
                      <a:pt x="2049" y="306792"/>
                      <a:pt x="-12892" y="494055"/>
                      <a:pt x="37908" y="579718"/>
                    </a:cubicBezTo>
                    <a:cubicBezTo>
                      <a:pt x="88708" y="665381"/>
                      <a:pt x="266010" y="695264"/>
                      <a:pt x="306849" y="753036"/>
                    </a:cubicBezTo>
                    <a:cubicBezTo>
                      <a:pt x="347688" y="810808"/>
                      <a:pt x="277963" y="869577"/>
                      <a:pt x="282943" y="926353"/>
                    </a:cubicBezTo>
                    <a:cubicBezTo>
                      <a:pt x="287923" y="983129"/>
                      <a:pt x="332747" y="1047875"/>
                      <a:pt x="336731" y="1093695"/>
                    </a:cubicBezTo>
                    <a:cubicBezTo>
                      <a:pt x="340715" y="1139515"/>
                      <a:pt x="294896" y="1198283"/>
                      <a:pt x="306849" y="1201271"/>
                    </a:cubicBezTo>
                    <a:cubicBezTo>
                      <a:pt x="318802" y="1204259"/>
                      <a:pt x="385539" y="1154455"/>
                      <a:pt x="408449" y="1111624"/>
                    </a:cubicBezTo>
                    <a:cubicBezTo>
                      <a:pt x="431359" y="1068793"/>
                      <a:pt x="426379" y="993091"/>
                      <a:pt x="444308" y="944283"/>
                    </a:cubicBezTo>
                    <a:cubicBezTo>
                      <a:pt x="462237" y="895475"/>
                      <a:pt x="479170" y="850651"/>
                      <a:pt x="516025" y="818777"/>
                    </a:cubicBezTo>
                    <a:cubicBezTo>
                      <a:pt x="552880" y="786903"/>
                      <a:pt x="609158" y="769969"/>
                      <a:pt x="665437" y="753036"/>
                    </a:cubicBezTo>
                  </a:path>
                </a:pathLst>
              </a:custGeom>
              <a:noFill/>
              <a:ln w="2540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5" name="任意多边形 74"/>
              <p:cNvSpPr/>
              <p:nvPr/>
            </p:nvSpPr>
            <p:spPr>
              <a:xfrm>
                <a:off x="2693191" y="4801426"/>
                <a:ext cx="48215" cy="91839"/>
              </a:xfrm>
              <a:custGeom>
                <a:avLst/>
                <a:gdLst>
                  <a:gd name="connsiteX0" fmla="*/ 125506 w 125506"/>
                  <a:gd name="connsiteY0" fmla="*/ 0 h 239059"/>
                  <a:gd name="connsiteX1" fmla="*/ 59765 w 125506"/>
                  <a:gd name="connsiteY1" fmla="*/ 23906 h 239059"/>
                  <a:gd name="connsiteX2" fmla="*/ 0 w 125506"/>
                  <a:gd name="connsiteY2" fmla="*/ 143435 h 239059"/>
                  <a:gd name="connsiteX3" fmla="*/ 59765 w 125506"/>
                  <a:gd name="connsiteY3" fmla="*/ 239059 h 2390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5506" h="239059">
                    <a:moveTo>
                      <a:pt x="125506" y="0"/>
                    </a:moveTo>
                    <a:cubicBezTo>
                      <a:pt x="103094" y="0"/>
                      <a:pt x="80683" y="0"/>
                      <a:pt x="59765" y="23906"/>
                    </a:cubicBezTo>
                    <a:cubicBezTo>
                      <a:pt x="38847" y="47812"/>
                      <a:pt x="0" y="107576"/>
                      <a:pt x="0" y="143435"/>
                    </a:cubicBezTo>
                    <a:cubicBezTo>
                      <a:pt x="0" y="179294"/>
                      <a:pt x="29882" y="209176"/>
                      <a:pt x="59765" y="239059"/>
                    </a:cubicBezTo>
                  </a:path>
                </a:pathLst>
              </a:custGeom>
              <a:noFill/>
              <a:ln w="2540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54" name="任意多边形 53"/>
            <p:cNvSpPr/>
            <p:nvPr/>
          </p:nvSpPr>
          <p:spPr>
            <a:xfrm rot="20279529">
              <a:off x="2598988" y="4623569"/>
              <a:ext cx="174702" cy="83215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任意多边形 54"/>
            <p:cNvSpPr/>
            <p:nvPr/>
          </p:nvSpPr>
          <p:spPr>
            <a:xfrm rot="20279529">
              <a:off x="2479596" y="4480372"/>
              <a:ext cx="223342" cy="118799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任意多边形 55"/>
            <p:cNvSpPr/>
            <p:nvPr/>
          </p:nvSpPr>
          <p:spPr>
            <a:xfrm rot="20279529">
              <a:off x="2127434" y="4559064"/>
              <a:ext cx="113703" cy="55204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任意多边形 56"/>
            <p:cNvSpPr/>
            <p:nvPr/>
          </p:nvSpPr>
          <p:spPr>
            <a:xfrm rot="20279529">
              <a:off x="2594342" y="4571927"/>
              <a:ext cx="163589" cy="96477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任意多边形 57"/>
            <p:cNvSpPr/>
            <p:nvPr/>
          </p:nvSpPr>
          <p:spPr>
            <a:xfrm rot="20279529">
              <a:off x="2135496" y="4638952"/>
              <a:ext cx="269481" cy="148399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任意多边形 58"/>
            <p:cNvSpPr/>
            <p:nvPr/>
          </p:nvSpPr>
          <p:spPr>
            <a:xfrm rot="20279529">
              <a:off x="2551872" y="4532481"/>
              <a:ext cx="202631" cy="103393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任意多边形 59"/>
            <p:cNvSpPr/>
            <p:nvPr/>
          </p:nvSpPr>
          <p:spPr>
            <a:xfrm rot="20279529">
              <a:off x="2524326" y="4506288"/>
              <a:ext cx="197416" cy="96522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任意多边形 60"/>
            <p:cNvSpPr/>
            <p:nvPr/>
          </p:nvSpPr>
          <p:spPr>
            <a:xfrm rot="20279529">
              <a:off x="2501282" y="4464098"/>
              <a:ext cx="153497" cy="79925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任意多边形 61"/>
            <p:cNvSpPr/>
            <p:nvPr/>
          </p:nvSpPr>
          <p:spPr>
            <a:xfrm rot="20279529">
              <a:off x="2328701" y="4625707"/>
              <a:ext cx="74052" cy="28249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任意多边形 62"/>
            <p:cNvSpPr/>
            <p:nvPr/>
          </p:nvSpPr>
          <p:spPr>
            <a:xfrm rot="20279529">
              <a:off x="2130538" y="4603506"/>
              <a:ext cx="189693" cy="97507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任意多边形 63"/>
            <p:cNvSpPr/>
            <p:nvPr/>
          </p:nvSpPr>
          <p:spPr>
            <a:xfrm rot="20279529">
              <a:off x="2599025" y="4660637"/>
              <a:ext cx="191800" cy="92351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任意多边形 64"/>
            <p:cNvSpPr/>
            <p:nvPr/>
          </p:nvSpPr>
          <p:spPr>
            <a:xfrm rot="20279529">
              <a:off x="2611278" y="4795372"/>
              <a:ext cx="62292" cy="38099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任意多边形 65"/>
            <p:cNvSpPr/>
            <p:nvPr/>
          </p:nvSpPr>
          <p:spPr>
            <a:xfrm rot="20279529">
              <a:off x="2492800" y="4489548"/>
              <a:ext cx="71293" cy="50292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任意多边形 66"/>
            <p:cNvSpPr/>
            <p:nvPr/>
          </p:nvSpPr>
          <p:spPr>
            <a:xfrm rot="20279529">
              <a:off x="2118580" y="4584223"/>
              <a:ext cx="149665" cy="78198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任意多边形 67"/>
            <p:cNvSpPr/>
            <p:nvPr/>
          </p:nvSpPr>
          <p:spPr>
            <a:xfrm rot="20279529">
              <a:off x="2127493" y="4608630"/>
              <a:ext cx="255388" cy="139141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任意多边形 68"/>
            <p:cNvSpPr/>
            <p:nvPr/>
          </p:nvSpPr>
          <p:spPr>
            <a:xfrm rot="20279529">
              <a:off x="2284592" y="4709098"/>
              <a:ext cx="38604" cy="23656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任意多边形 69"/>
            <p:cNvSpPr/>
            <p:nvPr/>
          </p:nvSpPr>
          <p:spPr>
            <a:xfrm rot="20279529">
              <a:off x="2302799" y="4734812"/>
              <a:ext cx="38604" cy="23656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7" name="文本框 76"/>
          <p:cNvSpPr txBox="1"/>
          <p:nvPr/>
        </p:nvSpPr>
        <p:spPr>
          <a:xfrm>
            <a:off x="1629736" y="245549"/>
            <a:ext cx="3195105" cy="830997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lvl="0" algn="dist">
              <a:defRPr/>
            </a:pPr>
            <a:r>
              <a:rPr lang="zh-CN" altLang="en-US" sz="4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 目 展 望</a:t>
            </a:r>
            <a:endParaRPr lang="zh-CN" altLang="en-US" sz="4800" kern="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8" name="椭圆 77"/>
          <p:cNvSpPr/>
          <p:nvPr/>
        </p:nvSpPr>
        <p:spPr>
          <a:xfrm>
            <a:off x="-894918" y="3954141"/>
            <a:ext cx="765646" cy="765646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椭圆 78"/>
          <p:cNvSpPr/>
          <p:nvPr/>
        </p:nvSpPr>
        <p:spPr>
          <a:xfrm>
            <a:off x="-894918" y="3195132"/>
            <a:ext cx="765646" cy="765646"/>
          </a:xfrm>
          <a:prstGeom prst="ellipse">
            <a:avLst/>
          </a:prstGeom>
          <a:solidFill>
            <a:srgbClr val="76AA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椭圆 85"/>
          <p:cNvSpPr/>
          <p:nvPr/>
        </p:nvSpPr>
        <p:spPr>
          <a:xfrm>
            <a:off x="-894918" y="2432805"/>
            <a:ext cx="765646" cy="765646"/>
          </a:xfrm>
          <a:prstGeom prst="ellipse">
            <a:avLst/>
          </a:prstGeom>
          <a:solidFill>
            <a:srgbClr val="FF3E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椭圆 86"/>
          <p:cNvSpPr/>
          <p:nvPr/>
        </p:nvSpPr>
        <p:spPr>
          <a:xfrm>
            <a:off x="-874228" y="1670696"/>
            <a:ext cx="765646" cy="765646"/>
          </a:xfrm>
          <a:prstGeom prst="ellipse">
            <a:avLst/>
          </a:prstGeom>
          <a:solidFill>
            <a:srgbClr val="F7B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0" name="Group 55"/>
          <p:cNvGrpSpPr/>
          <p:nvPr/>
        </p:nvGrpSpPr>
        <p:grpSpPr>
          <a:xfrm rot="473564">
            <a:off x="8034910" y="2377420"/>
            <a:ext cx="2590569" cy="2552112"/>
            <a:chOff x="0" y="0"/>
            <a:chExt cx="1149595" cy="1132530"/>
          </a:xfrm>
        </p:grpSpPr>
        <p:sp>
          <p:nvSpPr>
            <p:cNvPr id="41" name="Shape 50"/>
            <p:cNvSpPr/>
            <p:nvPr/>
          </p:nvSpPr>
          <p:spPr>
            <a:xfrm>
              <a:off x="495300" y="419100"/>
              <a:ext cx="288999" cy="3417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87" h="20953" extrusionOk="0">
                  <a:moveTo>
                    <a:pt x="310" y="19339"/>
                  </a:moveTo>
                  <a:cubicBezTo>
                    <a:pt x="1970" y="21600"/>
                    <a:pt x="8627" y="20962"/>
                    <a:pt x="10626" y="20516"/>
                  </a:cubicBezTo>
                  <a:cubicBezTo>
                    <a:pt x="14392" y="19676"/>
                    <a:pt x="17603" y="17645"/>
                    <a:pt x="19255" y="14542"/>
                  </a:cubicBezTo>
                  <a:cubicBezTo>
                    <a:pt x="21291" y="10718"/>
                    <a:pt x="21600" y="1795"/>
                    <a:pt x="15756" y="0"/>
                  </a:cubicBezTo>
                  <a:cubicBezTo>
                    <a:pt x="14569" y="3871"/>
                    <a:pt x="15031" y="8421"/>
                    <a:pt x="12815" y="11999"/>
                  </a:cubicBezTo>
                  <a:cubicBezTo>
                    <a:pt x="10327" y="16013"/>
                    <a:pt x="4821" y="17658"/>
                    <a:pt x="0" y="18694"/>
                  </a:cubicBezTo>
                  <a:cubicBezTo>
                    <a:pt x="63" y="18932"/>
                    <a:pt x="168" y="19146"/>
                    <a:pt x="310" y="19339"/>
                  </a:cubicBezTo>
                  <a:close/>
                </a:path>
              </a:pathLst>
            </a:custGeom>
            <a:solidFill>
              <a:srgbClr val="F7B63E">
                <a:alpha val="6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grpSp>
          <p:nvGrpSpPr>
            <p:cNvPr id="42" name="Group 54"/>
            <p:cNvGrpSpPr/>
            <p:nvPr/>
          </p:nvGrpSpPr>
          <p:grpSpPr>
            <a:xfrm>
              <a:off x="-1" y="0"/>
              <a:ext cx="1149597" cy="1132531"/>
              <a:chOff x="0" y="0"/>
              <a:chExt cx="1149595" cy="1132530"/>
            </a:xfrm>
          </p:grpSpPr>
          <p:sp>
            <p:nvSpPr>
              <p:cNvPr id="43" name="Shape 51"/>
              <p:cNvSpPr/>
              <p:nvPr/>
            </p:nvSpPr>
            <p:spPr>
              <a:xfrm>
                <a:off x="0" y="0"/>
                <a:ext cx="1149596" cy="113253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835" h="18188" extrusionOk="0">
                    <a:moveTo>
                      <a:pt x="5118" y="17138"/>
                    </a:moveTo>
                    <a:cubicBezTo>
                      <a:pt x="9702" y="19314"/>
                      <a:pt x="15760" y="18135"/>
                      <a:pt x="17999" y="13346"/>
                    </a:cubicBezTo>
                    <a:cubicBezTo>
                      <a:pt x="21410" y="6050"/>
                      <a:pt x="13777" y="-2286"/>
                      <a:pt x="5944" y="578"/>
                    </a:cubicBezTo>
                    <a:cubicBezTo>
                      <a:pt x="2990" y="1657"/>
                      <a:pt x="197" y="6129"/>
                      <a:pt x="12" y="9065"/>
                    </a:cubicBezTo>
                    <a:cubicBezTo>
                      <a:pt x="-190" y="12266"/>
                      <a:pt x="2170" y="15739"/>
                      <a:pt x="5118" y="17138"/>
                    </a:cubicBezTo>
                    <a:close/>
                  </a:path>
                </a:pathLst>
              </a:custGeom>
              <a:noFill/>
              <a:ln w="38100" cap="flat">
                <a:solidFill>
                  <a:srgbClr val="76AADB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44" name="Shape 52"/>
              <p:cNvSpPr/>
              <p:nvPr/>
            </p:nvSpPr>
            <p:spPr>
              <a:xfrm>
                <a:off x="190500" y="177800"/>
                <a:ext cx="789686" cy="77796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835" h="18188" extrusionOk="0">
                    <a:moveTo>
                      <a:pt x="5118" y="17138"/>
                    </a:moveTo>
                    <a:cubicBezTo>
                      <a:pt x="9703" y="19314"/>
                      <a:pt x="15760" y="18135"/>
                      <a:pt x="18000" y="13346"/>
                    </a:cubicBezTo>
                    <a:cubicBezTo>
                      <a:pt x="21411" y="6050"/>
                      <a:pt x="13778" y="-2286"/>
                      <a:pt x="5945" y="577"/>
                    </a:cubicBezTo>
                    <a:cubicBezTo>
                      <a:pt x="2991" y="1657"/>
                      <a:pt x="198" y="6129"/>
                      <a:pt x="12" y="9065"/>
                    </a:cubicBezTo>
                    <a:cubicBezTo>
                      <a:pt x="-189" y="12266"/>
                      <a:pt x="2171" y="15739"/>
                      <a:pt x="5118" y="17138"/>
                    </a:cubicBezTo>
                    <a:close/>
                  </a:path>
                </a:pathLst>
              </a:custGeom>
              <a:noFill/>
              <a:ln w="38100" cap="flat">
                <a:solidFill>
                  <a:srgbClr val="FF3E3E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45" name="Shape 53"/>
              <p:cNvSpPr/>
              <p:nvPr/>
            </p:nvSpPr>
            <p:spPr>
              <a:xfrm>
                <a:off x="381000" y="368300"/>
                <a:ext cx="396756" cy="3908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835" h="18188" extrusionOk="0">
                    <a:moveTo>
                      <a:pt x="5118" y="17138"/>
                    </a:moveTo>
                    <a:cubicBezTo>
                      <a:pt x="9702" y="19314"/>
                      <a:pt x="15760" y="18135"/>
                      <a:pt x="17999" y="13346"/>
                    </a:cubicBezTo>
                    <a:cubicBezTo>
                      <a:pt x="21410" y="6050"/>
                      <a:pt x="13777" y="-2286"/>
                      <a:pt x="5944" y="578"/>
                    </a:cubicBezTo>
                    <a:cubicBezTo>
                      <a:pt x="2991" y="1657"/>
                      <a:pt x="197" y="6129"/>
                      <a:pt x="12" y="9065"/>
                    </a:cubicBezTo>
                    <a:cubicBezTo>
                      <a:pt x="-190" y="12266"/>
                      <a:pt x="2170" y="15739"/>
                      <a:pt x="5118" y="17138"/>
                    </a:cubicBezTo>
                    <a:close/>
                  </a:path>
                </a:pathLst>
              </a:custGeom>
              <a:noFill/>
              <a:ln w="38100" cap="flat">
                <a:solidFill>
                  <a:srgbClr val="F7B63E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</p:grpSp>
      <p:grpSp>
        <p:nvGrpSpPr>
          <p:cNvPr id="46" name="Group 58"/>
          <p:cNvGrpSpPr/>
          <p:nvPr/>
        </p:nvGrpSpPr>
        <p:grpSpPr>
          <a:xfrm rot="473564">
            <a:off x="7402106" y="3503601"/>
            <a:ext cx="1809843" cy="1872344"/>
            <a:chOff x="0" y="0"/>
            <a:chExt cx="803139" cy="830875"/>
          </a:xfrm>
        </p:grpSpPr>
        <p:sp>
          <p:nvSpPr>
            <p:cNvPr id="47" name="Shape 56"/>
            <p:cNvSpPr/>
            <p:nvPr/>
          </p:nvSpPr>
          <p:spPr>
            <a:xfrm>
              <a:off x="0" y="431800"/>
              <a:ext cx="377118" cy="3990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127" y="12126"/>
                  </a:moveTo>
                  <a:lnTo>
                    <a:pt x="0" y="9668"/>
                  </a:lnTo>
                  <a:lnTo>
                    <a:pt x="12334" y="0"/>
                  </a:lnTo>
                  <a:lnTo>
                    <a:pt x="19930" y="2881"/>
                  </a:lnTo>
                  <a:lnTo>
                    <a:pt x="21600" y="12126"/>
                  </a:lnTo>
                  <a:lnTo>
                    <a:pt x="10800" y="21600"/>
                  </a:lnTo>
                  <a:cubicBezTo>
                    <a:pt x="10800" y="21600"/>
                    <a:pt x="9127" y="12126"/>
                    <a:pt x="9127" y="12126"/>
                  </a:cubicBezTo>
                  <a:close/>
                </a:path>
              </a:pathLst>
            </a:custGeom>
            <a:noFill/>
            <a:ln w="38100" cap="flat">
              <a:solidFill>
                <a:srgbClr val="70AD47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8" name="Shape 57"/>
            <p:cNvSpPr/>
            <p:nvPr/>
          </p:nvSpPr>
          <p:spPr>
            <a:xfrm>
              <a:off x="165100" y="0"/>
              <a:ext cx="638040" cy="6619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21600" y="0"/>
                    <a:pt x="4432" y="18069"/>
                    <a:pt x="0" y="21600"/>
                  </a:cubicBezTo>
                </a:path>
              </a:pathLst>
            </a:custGeom>
            <a:noFill/>
            <a:ln w="38100" cap="flat">
              <a:solidFill>
                <a:srgbClr val="70AD47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1091401" y="1421379"/>
            <a:ext cx="1834515" cy="1173305"/>
            <a:chOff x="6208713" y="1243013"/>
            <a:chExt cx="706438" cy="620713"/>
          </a:xfrm>
          <a:solidFill>
            <a:srgbClr val="8E5BB4"/>
          </a:solidFill>
        </p:grpSpPr>
        <p:sp>
          <p:nvSpPr>
            <p:cNvPr id="3" name="Freeform 804"/>
            <p:cNvSpPr/>
            <p:nvPr/>
          </p:nvSpPr>
          <p:spPr bwMode="auto">
            <a:xfrm>
              <a:off x="6270626" y="1622425"/>
              <a:ext cx="26988" cy="68263"/>
            </a:xfrm>
            <a:custGeom>
              <a:avLst/>
              <a:gdLst/>
              <a:ahLst/>
              <a:cxnLst>
                <a:cxn ang="0">
                  <a:pos x="51" y="5"/>
                </a:cxn>
                <a:cxn ang="0">
                  <a:pos x="51" y="5"/>
                </a:cxn>
                <a:cxn ang="0">
                  <a:pos x="50" y="3"/>
                </a:cxn>
                <a:cxn ang="0">
                  <a:pos x="49" y="1"/>
                </a:cxn>
                <a:cxn ang="0">
                  <a:pos x="48" y="1"/>
                </a:cxn>
                <a:cxn ang="0">
                  <a:pos x="46" y="0"/>
                </a:cxn>
                <a:cxn ang="0">
                  <a:pos x="44" y="1"/>
                </a:cxn>
                <a:cxn ang="0">
                  <a:pos x="43" y="1"/>
                </a:cxn>
                <a:cxn ang="0">
                  <a:pos x="42" y="3"/>
                </a:cxn>
                <a:cxn ang="0">
                  <a:pos x="41" y="5"/>
                </a:cxn>
                <a:cxn ang="0">
                  <a:pos x="41" y="5"/>
                </a:cxn>
                <a:cxn ang="0">
                  <a:pos x="40" y="14"/>
                </a:cxn>
                <a:cxn ang="0">
                  <a:pos x="37" y="25"/>
                </a:cxn>
                <a:cxn ang="0">
                  <a:pos x="34" y="35"/>
                </a:cxn>
                <a:cxn ang="0">
                  <a:pos x="30" y="44"/>
                </a:cxn>
                <a:cxn ang="0">
                  <a:pos x="21" y="64"/>
                </a:cxn>
                <a:cxn ang="0">
                  <a:pos x="13" y="82"/>
                </a:cxn>
                <a:cxn ang="0">
                  <a:pos x="13" y="82"/>
                </a:cxn>
                <a:cxn ang="0">
                  <a:pos x="9" y="92"/>
                </a:cxn>
                <a:cxn ang="0">
                  <a:pos x="3" y="105"/>
                </a:cxn>
                <a:cxn ang="0">
                  <a:pos x="1" y="112"/>
                </a:cxn>
                <a:cxn ang="0">
                  <a:pos x="0" y="119"/>
                </a:cxn>
                <a:cxn ang="0">
                  <a:pos x="1" y="124"/>
                </a:cxn>
                <a:cxn ang="0">
                  <a:pos x="2" y="126"/>
                </a:cxn>
                <a:cxn ang="0">
                  <a:pos x="4" y="128"/>
                </a:cxn>
                <a:cxn ang="0">
                  <a:pos x="4" y="128"/>
                </a:cxn>
                <a:cxn ang="0">
                  <a:pos x="6" y="129"/>
                </a:cxn>
                <a:cxn ang="0">
                  <a:pos x="9" y="129"/>
                </a:cxn>
                <a:cxn ang="0">
                  <a:pos x="12" y="128"/>
                </a:cxn>
                <a:cxn ang="0">
                  <a:pos x="13" y="126"/>
                </a:cxn>
                <a:cxn ang="0">
                  <a:pos x="13" y="125"/>
                </a:cxn>
                <a:cxn ang="0">
                  <a:pos x="13" y="123"/>
                </a:cxn>
                <a:cxn ang="0">
                  <a:pos x="11" y="122"/>
                </a:cxn>
                <a:cxn ang="0">
                  <a:pos x="11" y="122"/>
                </a:cxn>
                <a:cxn ang="0">
                  <a:pos x="11" y="120"/>
                </a:cxn>
                <a:cxn ang="0">
                  <a:pos x="10" y="117"/>
                </a:cxn>
                <a:cxn ang="0">
                  <a:pos x="11" y="109"/>
                </a:cxn>
                <a:cxn ang="0">
                  <a:pos x="14" y="100"/>
                </a:cxn>
                <a:cxn ang="0">
                  <a:pos x="19" y="90"/>
                </a:cxn>
                <a:cxn ang="0">
                  <a:pos x="27" y="69"/>
                </a:cxn>
                <a:cxn ang="0">
                  <a:pos x="33" y="58"/>
                </a:cxn>
                <a:cxn ang="0">
                  <a:pos x="33" y="58"/>
                </a:cxn>
                <a:cxn ang="0">
                  <a:pos x="43" y="36"/>
                </a:cxn>
                <a:cxn ang="0">
                  <a:pos x="46" y="26"/>
                </a:cxn>
                <a:cxn ang="0">
                  <a:pos x="49" y="14"/>
                </a:cxn>
                <a:cxn ang="0">
                  <a:pos x="49" y="14"/>
                </a:cxn>
                <a:cxn ang="0">
                  <a:pos x="50" y="13"/>
                </a:cxn>
                <a:cxn ang="0">
                  <a:pos x="51" y="11"/>
                </a:cxn>
                <a:cxn ang="0">
                  <a:pos x="51" y="5"/>
                </a:cxn>
              </a:cxnLst>
              <a:rect l="0" t="0" r="r" b="b"/>
              <a:pathLst>
                <a:path w="51" h="129">
                  <a:moveTo>
                    <a:pt x="51" y="5"/>
                  </a:moveTo>
                  <a:lnTo>
                    <a:pt x="51" y="5"/>
                  </a:lnTo>
                  <a:lnTo>
                    <a:pt x="50" y="3"/>
                  </a:lnTo>
                  <a:lnTo>
                    <a:pt x="49" y="1"/>
                  </a:lnTo>
                  <a:lnTo>
                    <a:pt x="48" y="1"/>
                  </a:lnTo>
                  <a:lnTo>
                    <a:pt x="46" y="0"/>
                  </a:lnTo>
                  <a:lnTo>
                    <a:pt x="44" y="1"/>
                  </a:lnTo>
                  <a:lnTo>
                    <a:pt x="43" y="1"/>
                  </a:lnTo>
                  <a:lnTo>
                    <a:pt x="42" y="3"/>
                  </a:lnTo>
                  <a:lnTo>
                    <a:pt x="41" y="5"/>
                  </a:lnTo>
                  <a:lnTo>
                    <a:pt x="41" y="5"/>
                  </a:lnTo>
                  <a:lnTo>
                    <a:pt x="40" y="14"/>
                  </a:lnTo>
                  <a:lnTo>
                    <a:pt x="37" y="25"/>
                  </a:lnTo>
                  <a:lnTo>
                    <a:pt x="34" y="35"/>
                  </a:lnTo>
                  <a:lnTo>
                    <a:pt x="30" y="44"/>
                  </a:lnTo>
                  <a:lnTo>
                    <a:pt x="21" y="64"/>
                  </a:lnTo>
                  <a:lnTo>
                    <a:pt x="13" y="82"/>
                  </a:lnTo>
                  <a:lnTo>
                    <a:pt x="13" y="82"/>
                  </a:lnTo>
                  <a:lnTo>
                    <a:pt x="9" y="92"/>
                  </a:lnTo>
                  <a:lnTo>
                    <a:pt x="3" y="105"/>
                  </a:lnTo>
                  <a:lnTo>
                    <a:pt x="1" y="112"/>
                  </a:lnTo>
                  <a:lnTo>
                    <a:pt x="0" y="119"/>
                  </a:lnTo>
                  <a:lnTo>
                    <a:pt x="1" y="124"/>
                  </a:lnTo>
                  <a:lnTo>
                    <a:pt x="2" y="126"/>
                  </a:lnTo>
                  <a:lnTo>
                    <a:pt x="4" y="128"/>
                  </a:lnTo>
                  <a:lnTo>
                    <a:pt x="4" y="128"/>
                  </a:lnTo>
                  <a:lnTo>
                    <a:pt x="6" y="129"/>
                  </a:lnTo>
                  <a:lnTo>
                    <a:pt x="9" y="129"/>
                  </a:lnTo>
                  <a:lnTo>
                    <a:pt x="12" y="128"/>
                  </a:lnTo>
                  <a:lnTo>
                    <a:pt x="13" y="126"/>
                  </a:lnTo>
                  <a:lnTo>
                    <a:pt x="13" y="125"/>
                  </a:lnTo>
                  <a:lnTo>
                    <a:pt x="13" y="123"/>
                  </a:lnTo>
                  <a:lnTo>
                    <a:pt x="11" y="122"/>
                  </a:lnTo>
                  <a:lnTo>
                    <a:pt x="11" y="122"/>
                  </a:lnTo>
                  <a:lnTo>
                    <a:pt x="11" y="120"/>
                  </a:lnTo>
                  <a:lnTo>
                    <a:pt x="10" y="117"/>
                  </a:lnTo>
                  <a:lnTo>
                    <a:pt x="11" y="109"/>
                  </a:lnTo>
                  <a:lnTo>
                    <a:pt x="14" y="100"/>
                  </a:lnTo>
                  <a:lnTo>
                    <a:pt x="19" y="90"/>
                  </a:lnTo>
                  <a:lnTo>
                    <a:pt x="27" y="69"/>
                  </a:lnTo>
                  <a:lnTo>
                    <a:pt x="33" y="58"/>
                  </a:lnTo>
                  <a:lnTo>
                    <a:pt x="33" y="58"/>
                  </a:lnTo>
                  <a:lnTo>
                    <a:pt x="43" y="36"/>
                  </a:lnTo>
                  <a:lnTo>
                    <a:pt x="46" y="26"/>
                  </a:lnTo>
                  <a:lnTo>
                    <a:pt x="49" y="14"/>
                  </a:lnTo>
                  <a:lnTo>
                    <a:pt x="49" y="14"/>
                  </a:lnTo>
                  <a:lnTo>
                    <a:pt x="50" y="13"/>
                  </a:lnTo>
                  <a:lnTo>
                    <a:pt x="51" y="11"/>
                  </a:lnTo>
                  <a:lnTo>
                    <a:pt x="51" y="5"/>
                  </a:lnTo>
                  <a:close/>
                </a:path>
              </a:pathLst>
            </a:custGeom>
            <a:grpFill/>
            <a:ln w="9525">
              <a:solidFill>
                <a:srgbClr val="8E5BB4"/>
              </a:solidFill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4" name="Freeform 805"/>
            <p:cNvSpPr/>
            <p:nvPr/>
          </p:nvSpPr>
          <p:spPr bwMode="auto">
            <a:xfrm>
              <a:off x="6315076" y="1671638"/>
              <a:ext cx="15875" cy="41275"/>
            </a:xfrm>
            <a:custGeom>
              <a:avLst/>
              <a:gdLst/>
              <a:ahLst/>
              <a:cxnLst>
                <a:cxn ang="0">
                  <a:pos x="20" y="3"/>
                </a:cxn>
                <a:cxn ang="0">
                  <a:pos x="20" y="3"/>
                </a:cxn>
                <a:cxn ang="0">
                  <a:pos x="7" y="38"/>
                </a:cxn>
                <a:cxn ang="0">
                  <a:pos x="2" y="56"/>
                </a:cxn>
                <a:cxn ang="0">
                  <a:pos x="1" y="65"/>
                </a:cxn>
                <a:cxn ang="0">
                  <a:pos x="0" y="74"/>
                </a:cxn>
                <a:cxn ang="0">
                  <a:pos x="0" y="74"/>
                </a:cxn>
                <a:cxn ang="0">
                  <a:pos x="1" y="76"/>
                </a:cxn>
                <a:cxn ang="0">
                  <a:pos x="2" y="77"/>
                </a:cxn>
                <a:cxn ang="0">
                  <a:pos x="3" y="78"/>
                </a:cxn>
                <a:cxn ang="0">
                  <a:pos x="5" y="78"/>
                </a:cxn>
                <a:cxn ang="0">
                  <a:pos x="6" y="78"/>
                </a:cxn>
                <a:cxn ang="0">
                  <a:pos x="8" y="77"/>
                </a:cxn>
                <a:cxn ang="0">
                  <a:pos x="9" y="76"/>
                </a:cxn>
                <a:cxn ang="0">
                  <a:pos x="9" y="74"/>
                </a:cxn>
                <a:cxn ang="0">
                  <a:pos x="9" y="74"/>
                </a:cxn>
                <a:cxn ang="0">
                  <a:pos x="10" y="65"/>
                </a:cxn>
                <a:cxn ang="0">
                  <a:pos x="11" y="57"/>
                </a:cxn>
                <a:cxn ang="0">
                  <a:pos x="16" y="39"/>
                </a:cxn>
                <a:cxn ang="0">
                  <a:pos x="29" y="6"/>
                </a:cxn>
                <a:cxn ang="0">
                  <a:pos x="29" y="6"/>
                </a:cxn>
                <a:cxn ang="0">
                  <a:pos x="29" y="4"/>
                </a:cxn>
                <a:cxn ang="0">
                  <a:pos x="28" y="2"/>
                </a:cxn>
                <a:cxn ang="0">
                  <a:pos x="27" y="1"/>
                </a:cxn>
                <a:cxn ang="0">
                  <a:pos x="26" y="0"/>
                </a:cxn>
                <a:cxn ang="0">
                  <a:pos x="24" y="0"/>
                </a:cxn>
                <a:cxn ang="0">
                  <a:pos x="22" y="1"/>
                </a:cxn>
                <a:cxn ang="0">
                  <a:pos x="21" y="2"/>
                </a:cxn>
                <a:cxn ang="0">
                  <a:pos x="20" y="3"/>
                </a:cxn>
                <a:cxn ang="0">
                  <a:pos x="20" y="3"/>
                </a:cxn>
              </a:cxnLst>
              <a:rect l="0" t="0" r="r" b="b"/>
              <a:pathLst>
                <a:path w="29" h="78">
                  <a:moveTo>
                    <a:pt x="20" y="3"/>
                  </a:moveTo>
                  <a:lnTo>
                    <a:pt x="20" y="3"/>
                  </a:lnTo>
                  <a:lnTo>
                    <a:pt x="7" y="38"/>
                  </a:lnTo>
                  <a:lnTo>
                    <a:pt x="2" y="56"/>
                  </a:lnTo>
                  <a:lnTo>
                    <a:pt x="1" y="65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1" y="76"/>
                  </a:lnTo>
                  <a:lnTo>
                    <a:pt x="2" y="77"/>
                  </a:lnTo>
                  <a:lnTo>
                    <a:pt x="3" y="78"/>
                  </a:lnTo>
                  <a:lnTo>
                    <a:pt x="5" y="78"/>
                  </a:lnTo>
                  <a:lnTo>
                    <a:pt x="6" y="78"/>
                  </a:lnTo>
                  <a:lnTo>
                    <a:pt x="8" y="77"/>
                  </a:lnTo>
                  <a:lnTo>
                    <a:pt x="9" y="76"/>
                  </a:lnTo>
                  <a:lnTo>
                    <a:pt x="9" y="74"/>
                  </a:lnTo>
                  <a:lnTo>
                    <a:pt x="9" y="74"/>
                  </a:lnTo>
                  <a:lnTo>
                    <a:pt x="10" y="65"/>
                  </a:lnTo>
                  <a:lnTo>
                    <a:pt x="11" y="57"/>
                  </a:lnTo>
                  <a:lnTo>
                    <a:pt x="16" y="39"/>
                  </a:lnTo>
                  <a:lnTo>
                    <a:pt x="29" y="6"/>
                  </a:lnTo>
                  <a:lnTo>
                    <a:pt x="29" y="6"/>
                  </a:lnTo>
                  <a:lnTo>
                    <a:pt x="29" y="4"/>
                  </a:lnTo>
                  <a:lnTo>
                    <a:pt x="28" y="2"/>
                  </a:lnTo>
                  <a:lnTo>
                    <a:pt x="27" y="1"/>
                  </a:lnTo>
                  <a:lnTo>
                    <a:pt x="26" y="0"/>
                  </a:lnTo>
                  <a:lnTo>
                    <a:pt x="24" y="0"/>
                  </a:lnTo>
                  <a:lnTo>
                    <a:pt x="22" y="1"/>
                  </a:lnTo>
                  <a:lnTo>
                    <a:pt x="21" y="2"/>
                  </a:lnTo>
                  <a:lnTo>
                    <a:pt x="20" y="3"/>
                  </a:lnTo>
                  <a:lnTo>
                    <a:pt x="20" y="3"/>
                  </a:lnTo>
                  <a:close/>
                </a:path>
              </a:pathLst>
            </a:custGeom>
            <a:grpFill/>
            <a:ln w="9525">
              <a:solidFill>
                <a:srgbClr val="8E5BB4"/>
              </a:solidFill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5" name="Freeform 806"/>
            <p:cNvSpPr/>
            <p:nvPr/>
          </p:nvSpPr>
          <p:spPr bwMode="auto">
            <a:xfrm>
              <a:off x="6359526" y="1677988"/>
              <a:ext cx="20638" cy="69850"/>
            </a:xfrm>
            <a:custGeom>
              <a:avLst/>
              <a:gdLst/>
              <a:ahLst/>
              <a:cxnLst>
                <a:cxn ang="0">
                  <a:pos x="32" y="4"/>
                </a:cxn>
                <a:cxn ang="0">
                  <a:pos x="32" y="4"/>
                </a:cxn>
                <a:cxn ang="0">
                  <a:pos x="20" y="33"/>
                </a:cxn>
                <a:cxn ang="0">
                  <a:pos x="11" y="63"/>
                </a:cxn>
                <a:cxn ang="0">
                  <a:pos x="6" y="79"/>
                </a:cxn>
                <a:cxn ang="0">
                  <a:pos x="3" y="94"/>
                </a:cxn>
                <a:cxn ang="0">
                  <a:pos x="1" y="110"/>
                </a:cxn>
                <a:cxn ang="0">
                  <a:pos x="0" y="125"/>
                </a:cxn>
                <a:cxn ang="0">
                  <a:pos x="0" y="125"/>
                </a:cxn>
                <a:cxn ang="0">
                  <a:pos x="0" y="127"/>
                </a:cxn>
                <a:cxn ang="0">
                  <a:pos x="1" y="128"/>
                </a:cxn>
                <a:cxn ang="0">
                  <a:pos x="3" y="129"/>
                </a:cxn>
                <a:cxn ang="0">
                  <a:pos x="4" y="130"/>
                </a:cxn>
                <a:cxn ang="0">
                  <a:pos x="6" y="129"/>
                </a:cxn>
                <a:cxn ang="0">
                  <a:pos x="7" y="128"/>
                </a:cxn>
                <a:cxn ang="0">
                  <a:pos x="9" y="127"/>
                </a:cxn>
                <a:cxn ang="0">
                  <a:pos x="9" y="125"/>
                </a:cxn>
                <a:cxn ang="0">
                  <a:pos x="9" y="125"/>
                </a:cxn>
                <a:cxn ang="0">
                  <a:pos x="10" y="110"/>
                </a:cxn>
                <a:cxn ang="0">
                  <a:pos x="12" y="94"/>
                </a:cxn>
                <a:cxn ang="0">
                  <a:pos x="16" y="80"/>
                </a:cxn>
                <a:cxn ang="0">
                  <a:pos x="20" y="64"/>
                </a:cxn>
                <a:cxn ang="0">
                  <a:pos x="30" y="35"/>
                </a:cxn>
                <a:cxn ang="0">
                  <a:pos x="40" y="6"/>
                </a:cxn>
                <a:cxn ang="0">
                  <a:pos x="40" y="6"/>
                </a:cxn>
                <a:cxn ang="0">
                  <a:pos x="41" y="4"/>
                </a:cxn>
                <a:cxn ang="0">
                  <a:pos x="40" y="2"/>
                </a:cxn>
                <a:cxn ang="0">
                  <a:pos x="39" y="1"/>
                </a:cxn>
                <a:cxn ang="0">
                  <a:pos x="37" y="1"/>
                </a:cxn>
                <a:cxn ang="0">
                  <a:pos x="36" y="0"/>
                </a:cxn>
                <a:cxn ang="0">
                  <a:pos x="34" y="1"/>
                </a:cxn>
                <a:cxn ang="0">
                  <a:pos x="33" y="2"/>
                </a:cxn>
                <a:cxn ang="0">
                  <a:pos x="32" y="4"/>
                </a:cxn>
                <a:cxn ang="0">
                  <a:pos x="32" y="4"/>
                </a:cxn>
              </a:cxnLst>
              <a:rect l="0" t="0" r="r" b="b"/>
              <a:pathLst>
                <a:path w="41" h="130">
                  <a:moveTo>
                    <a:pt x="32" y="4"/>
                  </a:moveTo>
                  <a:lnTo>
                    <a:pt x="32" y="4"/>
                  </a:lnTo>
                  <a:lnTo>
                    <a:pt x="20" y="33"/>
                  </a:lnTo>
                  <a:lnTo>
                    <a:pt x="11" y="63"/>
                  </a:lnTo>
                  <a:lnTo>
                    <a:pt x="6" y="79"/>
                  </a:lnTo>
                  <a:lnTo>
                    <a:pt x="3" y="94"/>
                  </a:lnTo>
                  <a:lnTo>
                    <a:pt x="1" y="110"/>
                  </a:lnTo>
                  <a:lnTo>
                    <a:pt x="0" y="125"/>
                  </a:lnTo>
                  <a:lnTo>
                    <a:pt x="0" y="125"/>
                  </a:lnTo>
                  <a:lnTo>
                    <a:pt x="0" y="127"/>
                  </a:lnTo>
                  <a:lnTo>
                    <a:pt x="1" y="128"/>
                  </a:lnTo>
                  <a:lnTo>
                    <a:pt x="3" y="129"/>
                  </a:lnTo>
                  <a:lnTo>
                    <a:pt x="4" y="130"/>
                  </a:lnTo>
                  <a:lnTo>
                    <a:pt x="6" y="129"/>
                  </a:lnTo>
                  <a:lnTo>
                    <a:pt x="7" y="128"/>
                  </a:lnTo>
                  <a:lnTo>
                    <a:pt x="9" y="127"/>
                  </a:lnTo>
                  <a:lnTo>
                    <a:pt x="9" y="125"/>
                  </a:lnTo>
                  <a:lnTo>
                    <a:pt x="9" y="125"/>
                  </a:lnTo>
                  <a:lnTo>
                    <a:pt x="10" y="110"/>
                  </a:lnTo>
                  <a:lnTo>
                    <a:pt x="12" y="94"/>
                  </a:lnTo>
                  <a:lnTo>
                    <a:pt x="16" y="80"/>
                  </a:lnTo>
                  <a:lnTo>
                    <a:pt x="20" y="64"/>
                  </a:lnTo>
                  <a:lnTo>
                    <a:pt x="30" y="35"/>
                  </a:lnTo>
                  <a:lnTo>
                    <a:pt x="40" y="6"/>
                  </a:lnTo>
                  <a:lnTo>
                    <a:pt x="40" y="6"/>
                  </a:lnTo>
                  <a:lnTo>
                    <a:pt x="41" y="4"/>
                  </a:lnTo>
                  <a:lnTo>
                    <a:pt x="40" y="2"/>
                  </a:lnTo>
                  <a:lnTo>
                    <a:pt x="39" y="1"/>
                  </a:lnTo>
                  <a:lnTo>
                    <a:pt x="37" y="1"/>
                  </a:lnTo>
                  <a:lnTo>
                    <a:pt x="36" y="0"/>
                  </a:lnTo>
                  <a:lnTo>
                    <a:pt x="34" y="1"/>
                  </a:lnTo>
                  <a:lnTo>
                    <a:pt x="33" y="2"/>
                  </a:lnTo>
                  <a:lnTo>
                    <a:pt x="32" y="4"/>
                  </a:lnTo>
                  <a:lnTo>
                    <a:pt x="32" y="4"/>
                  </a:lnTo>
                  <a:close/>
                </a:path>
              </a:pathLst>
            </a:custGeom>
            <a:grpFill/>
            <a:ln w="9525">
              <a:solidFill>
                <a:srgbClr val="8E5BB4"/>
              </a:solidFill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6" name="Freeform 807"/>
            <p:cNvSpPr/>
            <p:nvPr/>
          </p:nvSpPr>
          <p:spPr bwMode="auto">
            <a:xfrm>
              <a:off x="6392863" y="1708150"/>
              <a:ext cx="20638" cy="55563"/>
            </a:xfrm>
            <a:custGeom>
              <a:avLst/>
              <a:gdLst/>
              <a:ahLst/>
              <a:cxnLst>
                <a:cxn ang="0">
                  <a:pos x="32" y="4"/>
                </a:cxn>
                <a:cxn ang="0">
                  <a:pos x="32" y="4"/>
                </a:cxn>
                <a:cxn ang="0">
                  <a:pos x="27" y="17"/>
                </a:cxn>
                <a:cxn ang="0">
                  <a:pos x="23" y="28"/>
                </a:cxn>
                <a:cxn ang="0">
                  <a:pos x="13" y="51"/>
                </a:cxn>
                <a:cxn ang="0">
                  <a:pos x="8" y="63"/>
                </a:cxn>
                <a:cxn ang="0">
                  <a:pos x="4" y="74"/>
                </a:cxn>
                <a:cxn ang="0">
                  <a:pos x="1" y="87"/>
                </a:cxn>
                <a:cxn ang="0">
                  <a:pos x="0" y="100"/>
                </a:cxn>
                <a:cxn ang="0">
                  <a:pos x="0" y="100"/>
                </a:cxn>
                <a:cxn ang="0">
                  <a:pos x="0" y="102"/>
                </a:cxn>
                <a:cxn ang="0">
                  <a:pos x="1" y="103"/>
                </a:cxn>
                <a:cxn ang="0">
                  <a:pos x="3" y="104"/>
                </a:cxn>
                <a:cxn ang="0">
                  <a:pos x="4" y="104"/>
                </a:cxn>
                <a:cxn ang="0">
                  <a:pos x="6" y="104"/>
                </a:cxn>
                <a:cxn ang="0">
                  <a:pos x="8" y="103"/>
                </a:cxn>
                <a:cxn ang="0">
                  <a:pos x="9" y="102"/>
                </a:cxn>
                <a:cxn ang="0">
                  <a:pos x="9" y="100"/>
                </a:cxn>
                <a:cxn ang="0">
                  <a:pos x="9" y="100"/>
                </a:cxn>
                <a:cxn ang="0">
                  <a:pos x="10" y="87"/>
                </a:cxn>
                <a:cxn ang="0">
                  <a:pos x="13" y="75"/>
                </a:cxn>
                <a:cxn ang="0">
                  <a:pos x="17" y="64"/>
                </a:cxn>
                <a:cxn ang="0">
                  <a:pos x="22" y="53"/>
                </a:cxn>
                <a:cxn ang="0">
                  <a:pos x="33" y="30"/>
                </a:cxn>
                <a:cxn ang="0">
                  <a:pos x="37" y="19"/>
                </a:cxn>
                <a:cxn ang="0">
                  <a:pos x="41" y="6"/>
                </a:cxn>
                <a:cxn ang="0">
                  <a:pos x="41" y="6"/>
                </a:cxn>
                <a:cxn ang="0">
                  <a:pos x="41" y="4"/>
                </a:cxn>
                <a:cxn ang="0">
                  <a:pos x="40" y="2"/>
                </a:cxn>
                <a:cxn ang="0">
                  <a:pos x="39" y="1"/>
                </a:cxn>
                <a:cxn ang="0">
                  <a:pos x="37" y="1"/>
                </a:cxn>
                <a:cxn ang="0">
                  <a:pos x="35" y="0"/>
                </a:cxn>
                <a:cxn ang="0">
                  <a:pos x="34" y="1"/>
                </a:cxn>
                <a:cxn ang="0">
                  <a:pos x="33" y="2"/>
                </a:cxn>
                <a:cxn ang="0">
                  <a:pos x="32" y="4"/>
                </a:cxn>
                <a:cxn ang="0">
                  <a:pos x="32" y="4"/>
                </a:cxn>
              </a:cxnLst>
              <a:rect l="0" t="0" r="r" b="b"/>
              <a:pathLst>
                <a:path w="41" h="104">
                  <a:moveTo>
                    <a:pt x="32" y="4"/>
                  </a:moveTo>
                  <a:lnTo>
                    <a:pt x="32" y="4"/>
                  </a:lnTo>
                  <a:lnTo>
                    <a:pt x="27" y="17"/>
                  </a:lnTo>
                  <a:lnTo>
                    <a:pt x="23" y="28"/>
                  </a:lnTo>
                  <a:lnTo>
                    <a:pt x="13" y="51"/>
                  </a:lnTo>
                  <a:lnTo>
                    <a:pt x="8" y="63"/>
                  </a:lnTo>
                  <a:lnTo>
                    <a:pt x="4" y="74"/>
                  </a:lnTo>
                  <a:lnTo>
                    <a:pt x="1" y="87"/>
                  </a:lnTo>
                  <a:lnTo>
                    <a:pt x="0" y="100"/>
                  </a:lnTo>
                  <a:lnTo>
                    <a:pt x="0" y="100"/>
                  </a:lnTo>
                  <a:lnTo>
                    <a:pt x="0" y="102"/>
                  </a:lnTo>
                  <a:lnTo>
                    <a:pt x="1" y="103"/>
                  </a:lnTo>
                  <a:lnTo>
                    <a:pt x="3" y="104"/>
                  </a:lnTo>
                  <a:lnTo>
                    <a:pt x="4" y="104"/>
                  </a:lnTo>
                  <a:lnTo>
                    <a:pt x="6" y="104"/>
                  </a:lnTo>
                  <a:lnTo>
                    <a:pt x="8" y="103"/>
                  </a:lnTo>
                  <a:lnTo>
                    <a:pt x="9" y="102"/>
                  </a:lnTo>
                  <a:lnTo>
                    <a:pt x="9" y="100"/>
                  </a:lnTo>
                  <a:lnTo>
                    <a:pt x="9" y="100"/>
                  </a:lnTo>
                  <a:lnTo>
                    <a:pt x="10" y="87"/>
                  </a:lnTo>
                  <a:lnTo>
                    <a:pt x="13" y="75"/>
                  </a:lnTo>
                  <a:lnTo>
                    <a:pt x="17" y="64"/>
                  </a:lnTo>
                  <a:lnTo>
                    <a:pt x="22" y="53"/>
                  </a:lnTo>
                  <a:lnTo>
                    <a:pt x="33" y="30"/>
                  </a:lnTo>
                  <a:lnTo>
                    <a:pt x="37" y="19"/>
                  </a:lnTo>
                  <a:lnTo>
                    <a:pt x="41" y="6"/>
                  </a:lnTo>
                  <a:lnTo>
                    <a:pt x="41" y="6"/>
                  </a:lnTo>
                  <a:lnTo>
                    <a:pt x="41" y="4"/>
                  </a:lnTo>
                  <a:lnTo>
                    <a:pt x="40" y="2"/>
                  </a:lnTo>
                  <a:lnTo>
                    <a:pt x="39" y="1"/>
                  </a:lnTo>
                  <a:lnTo>
                    <a:pt x="37" y="1"/>
                  </a:lnTo>
                  <a:lnTo>
                    <a:pt x="35" y="0"/>
                  </a:lnTo>
                  <a:lnTo>
                    <a:pt x="34" y="1"/>
                  </a:lnTo>
                  <a:lnTo>
                    <a:pt x="33" y="2"/>
                  </a:lnTo>
                  <a:lnTo>
                    <a:pt x="32" y="4"/>
                  </a:lnTo>
                  <a:lnTo>
                    <a:pt x="32" y="4"/>
                  </a:lnTo>
                  <a:close/>
                </a:path>
              </a:pathLst>
            </a:custGeom>
            <a:grpFill/>
            <a:ln w="9525">
              <a:solidFill>
                <a:srgbClr val="8E5BB4"/>
              </a:solidFill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7" name="Freeform 809"/>
            <p:cNvSpPr/>
            <p:nvPr/>
          </p:nvSpPr>
          <p:spPr bwMode="auto">
            <a:xfrm>
              <a:off x="6438900" y="1719263"/>
              <a:ext cx="31750" cy="65088"/>
            </a:xfrm>
            <a:custGeom>
              <a:avLst/>
              <a:gdLst/>
              <a:ahLst/>
              <a:cxnLst>
                <a:cxn ang="0">
                  <a:pos x="51" y="2"/>
                </a:cxn>
                <a:cxn ang="0">
                  <a:pos x="51" y="2"/>
                </a:cxn>
                <a:cxn ang="0">
                  <a:pos x="37" y="25"/>
                </a:cxn>
                <a:cxn ang="0">
                  <a:pos x="25" y="44"/>
                </a:cxn>
                <a:cxn ang="0">
                  <a:pos x="14" y="64"/>
                </a:cxn>
                <a:cxn ang="0">
                  <a:pos x="6" y="83"/>
                </a:cxn>
                <a:cxn ang="0">
                  <a:pos x="2" y="93"/>
                </a:cxn>
                <a:cxn ang="0">
                  <a:pos x="0" y="101"/>
                </a:cxn>
                <a:cxn ang="0">
                  <a:pos x="0" y="108"/>
                </a:cxn>
                <a:cxn ang="0">
                  <a:pos x="1" y="114"/>
                </a:cxn>
                <a:cxn ang="0">
                  <a:pos x="2" y="116"/>
                </a:cxn>
                <a:cxn ang="0">
                  <a:pos x="5" y="119"/>
                </a:cxn>
                <a:cxn ang="0">
                  <a:pos x="7" y="120"/>
                </a:cxn>
                <a:cxn ang="0">
                  <a:pos x="10" y="123"/>
                </a:cxn>
                <a:cxn ang="0">
                  <a:pos x="10" y="123"/>
                </a:cxn>
                <a:cxn ang="0">
                  <a:pos x="12" y="123"/>
                </a:cxn>
                <a:cxn ang="0">
                  <a:pos x="14" y="123"/>
                </a:cxn>
                <a:cxn ang="0">
                  <a:pos x="15" y="120"/>
                </a:cxn>
                <a:cxn ang="0">
                  <a:pos x="16" y="119"/>
                </a:cxn>
                <a:cxn ang="0">
                  <a:pos x="15" y="115"/>
                </a:cxn>
                <a:cxn ang="0">
                  <a:pos x="14" y="114"/>
                </a:cxn>
                <a:cxn ang="0">
                  <a:pos x="13" y="113"/>
                </a:cxn>
                <a:cxn ang="0">
                  <a:pos x="13" y="113"/>
                </a:cxn>
                <a:cxn ang="0">
                  <a:pos x="11" y="112"/>
                </a:cxn>
                <a:cxn ang="0">
                  <a:pos x="10" y="111"/>
                </a:cxn>
                <a:cxn ang="0">
                  <a:pos x="10" y="107"/>
                </a:cxn>
                <a:cxn ang="0">
                  <a:pos x="10" y="102"/>
                </a:cxn>
                <a:cxn ang="0">
                  <a:pos x="12" y="96"/>
                </a:cxn>
                <a:cxn ang="0">
                  <a:pos x="18" y="80"/>
                </a:cxn>
                <a:cxn ang="0">
                  <a:pos x="27" y="62"/>
                </a:cxn>
                <a:cxn ang="0">
                  <a:pos x="47" y="27"/>
                </a:cxn>
                <a:cxn ang="0">
                  <a:pos x="59" y="7"/>
                </a:cxn>
                <a:cxn ang="0">
                  <a:pos x="59" y="7"/>
                </a:cxn>
                <a:cxn ang="0">
                  <a:pos x="60" y="5"/>
                </a:cxn>
                <a:cxn ang="0">
                  <a:pos x="59" y="3"/>
                </a:cxn>
                <a:cxn ang="0">
                  <a:pos x="59" y="1"/>
                </a:cxn>
                <a:cxn ang="0">
                  <a:pos x="57" y="0"/>
                </a:cxn>
                <a:cxn ang="0">
                  <a:pos x="56" y="0"/>
                </a:cxn>
                <a:cxn ang="0">
                  <a:pos x="54" y="0"/>
                </a:cxn>
                <a:cxn ang="0">
                  <a:pos x="52" y="0"/>
                </a:cxn>
                <a:cxn ang="0">
                  <a:pos x="51" y="2"/>
                </a:cxn>
                <a:cxn ang="0">
                  <a:pos x="51" y="2"/>
                </a:cxn>
              </a:cxnLst>
              <a:rect l="0" t="0" r="r" b="b"/>
              <a:pathLst>
                <a:path w="60" h="123">
                  <a:moveTo>
                    <a:pt x="51" y="2"/>
                  </a:moveTo>
                  <a:lnTo>
                    <a:pt x="51" y="2"/>
                  </a:lnTo>
                  <a:lnTo>
                    <a:pt x="37" y="25"/>
                  </a:lnTo>
                  <a:lnTo>
                    <a:pt x="25" y="44"/>
                  </a:lnTo>
                  <a:lnTo>
                    <a:pt x="14" y="64"/>
                  </a:lnTo>
                  <a:lnTo>
                    <a:pt x="6" y="83"/>
                  </a:lnTo>
                  <a:lnTo>
                    <a:pt x="2" y="93"/>
                  </a:lnTo>
                  <a:lnTo>
                    <a:pt x="0" y="101"/>
                  </a:lnTo>
                  <a:lnTo>
                    <a:pt x="0" y="108"/>
                  </a:lnTo>
                  <a:lnTo>
                    <a:pt x="1" y="114"/>
                  </a:lnTo>
                  <a:lnTo>
                    <a:pt x="2" y="116"/>
                  </a:lnTo>
                  <a:lnTo>
                    <a:pt x="5" y="119"/>
                  </a:lnTo>
                  <a:lnTo>
                    <a:pt x="7" y="120"/>
                  </a:lnTo>
                  <a:lnTo>
                    <a:pt x="10" y="123"/>
                  </a:lnTo>
                  <a:lnTo>
                    <a:pt x="10" y="123"/>
                  </a:lnTo>
                  <a:lnTo>
                    <a:pt x="12" y="123"/>
                  </a:lnTo>
                  <a:lnTo>
                    <a:pt x="14" y="123"/>
                  </a:lnTo>
                  <a:lnTo>
                    <a:pt x="15" y="120"/>
                  </a:lnTo>
                  <a:lnTo>
                    <a:pt x="16" y="119"/>
                  </a:lnTo>
                  <a:lnTo>
                    <a:pt x="15" y="115"/>
                  </a:lnTo>
                  <a:lnTo>
                    <a:pt x="14" y="114"/>
                  </a:lnTo>
                  <a:lnTo>
                    <a:pt x="13" y="113"/>
                  </a:lnTo>
                  <a:lnTo>
                    <a:pt x="13" y="113"/>
                  </a:lnTo>
                  <a:lnTo>
                    <a:pt x="11" y="112"/>
                  </a:lnTo>
                  <a:lnTo>
                    <a:pt x="10" y="111"/>
                  </a:lnTo>
                  <a:lnTo>
                    <a:pt x="10" y="107"/>
                  </a:lnTo>
                  <a:lnTo>
                    <a:pt x="10" y="102"/>
                  </a:lnTo>
                  <a:lnTo>
                    <a:pt x="12" y="96"/>
                  </a:lnTo>
                  <a:lnTo>
                    <a:pt x="18" y="80"/>
                  </a:lnTo>
                  <a:lnTo>
                    <a:pt x="27" y="62"/>
                  </a:lnTo>
                  <a:lnTo>
                    <a:pt x="47" y="27"/>
                  </a:lnTo>
                  <a:lnTo>
                    <a:pt x="59" y="7"/>
                  </a:lnTo>
                  <a:lnTo>
                    <a:pt x="59" y="7"/>
                  </a:lnTo>
                  <a:lnTo>
                    <a:pt x="60" y="5"/>
                  </a:lnTo>
                  <a:lnTo>
                    <a:pt x="59" y="3"/>
                  </a:lnTo>
                  <a:lnTo>
                    <a:pt x="59" y="1"/>
                  </a:lnTo>
                  <a:lnTo>
                    <a:pt x="57" y="0"/>
                  </a:lnTo>
                  <a:lnTo>
                    <a:pt x="56" y="0"/>
                  </a:lnTo>
                  <a:lnTo>
                    <a:pt x="54" y="0"/>
                  </a:lnTo>
                  <a:lnTo>
                    <a:pt x="52" y="0"/>
                  </a:lnTo>
                  <a:lnTo>
                    <a:pt x="51" y="2"/>
                  </a:lnTo>
                  <a:lnTo>
                    <a:pt x="51" y="2"/>
                  </a:lnTo>
                  <a:close/>
                </a:path>
              </a:pathLst>
            </a:custGeom>
            <a:grpFill/>
            <a:ln w="9525">
              <a:solidFill>
                <a:srgbClr val="8E5BB4"/>
              </a:solidFill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8" name="Freeform 810"/>
            <p:cNvSpPr/>
            <p:nvPr/>
          </p:nvSpPr>
          <p:spPr bwMode="auto">
            <a:xfrm>
              <a:off x="6478588" y="1731963"/>
              <a:ext cx="28575" cy="65088"/>
            </a:xfrm>
            <a:custGeom>
              <a:avLst/>
              <a:gdLst/>
              <a:ahLst/>
              <a:cxnLst>
                <a:cxn ang="0">
                  <a:pos x="45" y="1"/>
                </a:cxn>
                <a:cxn ang="0">
                  <a:pos x="45" y="1"/>
                </a:cxn>
                <a:cxn ang="0">
                  <a:pos x="40" y="8"/>
                </a:cxn>
                <a:cxn ang="0">
                  <a:pos x="34" y="14"/>
                </a:cxn>
                <a:cxn ang="0">
                  <a:pos x="25" y="26"/>
                </a:cxn>
                <a:cxn ang="0">
                  <a:pos x="16" y="41"/>
                </a:cxn>
                <a:cxn ang="0">
                  <a:pos x="10" y="55"/>
                </a:cxn>
                <a:cxn ang="0">
                  <a:pos x="6" y="71"/>
                </a:cxn>
                <a:cxn ang="0">
                  <a:pos x="3" y="87"/>
                </a:cxn>
                <a:cxn ang="0">
                  <a:pos x="1" y="103"/>
                </a:cxn>
                <a:cxn ang="0">
                  <a:pos x="0" y="119"/>
                </a:cxn>
                <a:cxn ang="0">
                  <a:pos x="0" y="119"/>
                </a:cxn>
                <a:cxn ang="0">
                  <a:pos x="0" y="121"/>
                </a:cxn>
                <a:cxn ang="0">
                  <a:pos x="1" y="122"/>
                </a:cxn>
                <a:cxn ang="0">
                  <a:pos x="3" y="123"/>
                </a:cxn>
                <a:cxn ang="0">
                  <a:pos x="5" y="123"/>
                </a:cxn>
                <a:cxn ang="0">
                  <a:pos x="6" y="123"/>
                </a:cxn>
                <a:cxn ang="0">
                  <a:pos x="8" y="122"/>
                </a:cxn>
                <a:cxn ang="0">
                  <a:pos x="9" y="121"/>
                </a:cxn>
                <a:cxn ang="0">
                  <a:pos x="9" y="119"/>
                </a:cxn>
                <a:cxn ang="0">
                  <a:pos x="9" y="119"/>
                </a:cxn>
                <a:cxn ang="0">
                  <a:pos x="10" y="104"/>
                </a:cxn>
                <a:cxn ang="0">
                  <a:pos x="12" y="88"/>
                </a:cxn>
                <a:cxn ang="0">
                  <a:pos x="15" y="74"/>
                </a:cxn>
                <a:cxn ang="0">
                  <a:pos x="19" y="59"/>
                </a:cxn>
                <a:cxn ang="0">
                  <a:pos x="25" y="45"/>
                </a:cxn>
                <a:cxn ang="0">
                  <a:pos x="33" y="31"/>
                </a:cxn>
                <a:cxn ang="0">
                  <a:pos x="41" y="19"/>
                </a:cxn>
                <a:cxn ang="0">
                  <a:pos x="53" y="9"/>
                </a:cxn>
                <a:cxn ang="0">
                  <a:pos x="53" y="9"/>
                </a:cxn>
                <a:cxn ang="0">
                  <a:pos x="54" y="7"/>
                </a:cxn>
                <a:cxn ang="0">
                  <a:pos x="54" y="6"/>
                </a:cxn>
                <a:cxn ang="0">
                  <a:pos x="54" y="3"/>
                </a:cxn>
                <a:cxn ang="0">
                  <a:pos x="53" y="2"/>
                </a:cxn>
                <a:cxn ang="0">
                  <a:pos x="50" y="1"/>
                </a:cxn>
                <a:cxn ang="0">
                  <a:pos x="49" y="0"/>
                </a:cxn>
                <a:cxn ang="0">
                  <a:pos x="47" y="0"/>
                </a:cxn>
                <a:cxn ang="0">
                  <a:pos x="45" y="1"/>
                </a:cxn>
                <a:cxn ang="0">
                  <a:pos x="45" y="1"/>
                </a:cxn>
              </a:cxnLst>
              <a:rect l="0" t="0" r="r" b="b"/>
              <a:pathLst>
                <a:path w="54" h="123">
                  <a:moveTo>
                    <a:pt x="45" y="1"/>
                  </a:moveTo>
                  <a:lnTo>
                    <a:pt x="45" y="1"/>
                  </a:lnTo>
                  <a:lnTo>
                    <a:pt x="40" y="8"/>
                  </a:lnTo>
                  <a:lnTo>
                    <a:pt x="34" y="14"/>
                  </a:lnTo>
                  <a:lnTo>
                    <a:pt x="25" y="26"/>
                  </a:lnTo>
                  <a:lnTo>
                    <a:pt x="16" y="41"/>
                  </a:lnTo>
                  <a:lnTo>
                    <a:pt x="10" y="55"/>
                  </a:lnTo>
                  <a:lnTo>
                    <a:pt x="6" y="71"/>
                  </a:lnTo>
                  <a:lnTo>
                    <a:pt x="3" y="87"/>
                  </a:lnTo>
                  <a:lnTo>
                    <a:pt x="1" y="103"/>
                  </a:lnTo>
                  <a:lnTo>
                    <a:pt x="0" y="119"/>
                  </a:lnTo>
                  <a:lnTo>
                    <a:pt x="0" y="119"/>
                  </a:lnTo>
                  <a:lnTo>
                    <a:pt x="0" y="121"/>
                  </a:lnTo>
                  <a:lnTo>
                    <a:pt x="1" y="122"/>
                  </a:lnTo>
                  <a:lnTo>
                    <a:pt x="3" y="123"/>
                  </a:lnTo>
                  <a:lnTo>
                    <a:pt x="5" y="123"/>
                  </a:lnTo>
                  <a:lnTo>
                    <a:pt x="6" y="123"/>
                  </a:lnTo>
                  <a:lnTo>
                    <a:pt x="8" y="122"/>
                  </a:lnTo>
                  <a:lnTo>
                    <a:pt x="9" y="121"/>
                  </a:lnTo>
                  <a:lnTo>
                    <a:pt x="9" y="119"/>
                  </a:lnTo>
                  <a:lnTo>
                    <a:pt x="9" y="119"/>
                  </a:lnTo>
                  <a:lnTo>
                    <a:pt x="10" y="104"/>
                  </a:lnTo>
                  <a:lnTo>
                    <a:pt x="12" y="88"/>
                  </a:lnTo>
                  <a:lnTo>
                    <a:pt x="15" y="74"/>
                  </a:lnTo>
                  <a:lnTo>
                    <a:pt x="19" y="59"/>
                  </a:lnTo>
                  <a:lnTo>
                    <a:pt x="25" y="45"/>
                  </a:lnTo>
                  <a:lnTo>
                    <a:pt x="33" y="31"/>
                  </a:lnTo>
                  <a:lnTo>
                    <a:pt x="41" y="19"/>
                  </a:lnTo>
                  <a:lnTo>
                    <a:pt x="53" y="9"/>
                  </a:lnTo>
                  <a:lnTo>
                    <a:pt x="53" y="9"/>
                  </a:lnTo>
                  <a:lnTo>
                    <a:pt x="54" y="7"/>
                  </a:lnTo>
                  <a:lnTo>
                    <a:pt x="54" y="6"/>
                  </a:lnTo>
                  <a:lnTo>
                    <a:pt x="54" y="3"/>
                  </a:lnTo>
                  <a:lnTo>
                    <a:pt x="53" y="2"/>
                  </a:lnTo>
                  <a:lnTo>
                    <a:pt x="50" y="1"/>
                  </a:lnTo>
                  <a:lnTo>
                    <a:pt x="49" y="0"/>
                  </a:lnTo>
                  <a:lnTo>
                    <a:pt x="47" y="0"/>
                  </a:lnTo>
                  <a:lnTo>
                    <a:pt x="45" y="1"/>
                  </a:lnTo>
                  <a:lnTo>
                    <a:pt x="45" y="1"/>
                  </a:lnTo>
                  <a:close/>
                </a:path>
              </a:pathLst>
            </a:custGeom>
            <a:grpFill/>
            <a:ln w="9525">
              <a:solidFill>
                <a:srgbClr val="8E5BB4"/>
              </a:solidFill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9" name="Freeform 811"/>
            <p:cNvSpPr/>
            <p:nvPr/>
          </p:nvSpPr>
          <p:spPr bwMode="auto">
            <a:xfrm>
              <a:off x="6523038" y="1739900"/>
              <a:ext cx="25400" cy="61913"/>
            </a:xfrm>
            <a:custGeom>
              <a:avLst/>
              <a:gdLst/>
              <a:ahLst/>
              <a:cxnLst>
                <a:cxn ang="0">
                  <a:pos x="39" y="3"/>
                </a:cxn>
                <a:cxn ang="0">
                  <a:pos x="39" y="3"/>
                </a:cxn>
                <a:cxn ang="0">
                  <a:pos x="27" y="29"/>
                </a:cxn>
                <a:cxn ang="0">
                  <a:pos x="17" y="56"/>
                </a:cxn>
                <a:cxn ang="0">
                  <a:pos x="8" y="82"/>
                </a:cxn>
                <a:cxn ang="0">
                  <a:pos x="4" y="96"/>
                </a:cxn>
                <a:cxn ang="0">
                  <a:pos x="0" y="110"/>
                </a:cxn>
                <a:cxn ang="0">
                  <a:pos x="0" y="110"/>
                </a:cxn>
                <a:cxn ang="0">
                  <a:pos x="0" y="112"/>
                </a:cxn>
                <a:cxn ang="0">
                  <a:pos x="1" y="113"/>
                </a:cxn>
                <a:cxn ang="0">
                  <a:pos x="4" y="116"/>
                </a:cxn>
                <a:cxn ang="0">
                  <a:pos x="6" y="117"/>
                </a:cxn>
                <a:cxn ang="0">
                  <a:pos x="8" y="116"/>
                </a:cxn>
                <a:cxn ang="0">
                  <a:pos x="9" y="114"/>
                </a:cxn>
                <a:cxn ang="0">
                  <a:pos x="10" y="112"/>
                </a:cxn>
                <a:cxn ang="0">
                  <a:pos x="10" y="112"/>
                </a:cxn>
                <a:cxn ang="0">
                  <a:pos x="13" y="99"/>
                </a:cxn>
                <a:cxn ang="0">
                  <a:pos x="16" y="85"/>
                </a:cxn>
                <a:cxn ang="0">
                  <a:pos x="25" y="58"/>
                </a:cxn>
                <a:cxn ang="0">
                  <a:pos x="37" y="32"/>
                </a:cxn>
                <a:cxn ang="0">
                  <a:pos x="47" y="5"/>
                </a:cxn>
                <a:cxn ang="0">
                  <a:pos x="47" y="5"/>
                </a:cxn>
                <a:cxn ang="0">
                  <a:pos x="48" y="3"/>
                </a:cxn>
                <a:cxn ang="0">
                  <a:pos x="47" y="2"/>
                </a:cxn>
                <a:cxn ang="0">
                  <a:pos x="46" y="1"/>
                </a:cxn>
                <a:cxn ang="0">
                  <a:pos x="45" y="0"/>
                </a:cxn>
                <a:cxn ang="0">
                  <a:pos x="41" y="0"/>
                </a:cxn>
                <a:cxn ang="0">
                  <a:pos x="40" y="1"/>
                </a:cxn>
                <a:cxn ang="0">
                  <a:pos x="39" y="3"/>
                </a:cxn>
                <a:cxn ang="0">
                  <a:pos x="39" y="3"/>
                </a:cxn>
              </a:cxnLst>
              <a:rect l="0" t="0" r="r" b="b"/>
              <a:pathLst>
                <a:path w="48" h="117">
                  <a:moveTo>
                    <a:pt x="39" y="3"/>
                  </a:moveTo>
                  <a:lnTo>
                    <a:pt x="39" y="3"/>
                  </a:lnTo>
                  <a:lnTo>
                    <a:pt x="27" y="29"/>
                  </a:lnTo>
                  <a:lnTo>
                    <a:pt x="17" y="56"/>
                  </a:lnTo>
                  <a:lnTo>
                    <a:pt x="8" y="82"/>
                  </a:lnTo>
                  <a:lnTo>
                    <a:pt x="4" y="96"/>
                  </a:lnTo>
                  <a:lnTo>
                    <a:pt x="0" y="110"/>
                  </a:lnTo>
                  <a:lnTo>
                    <a:pt x="0" y="110"/>
                  </a:lnTo>
                  <a:lnTo>
                    <a:pt x="0" y="112"/>
                  </a:lnTo>
                  <a:lnTo>
                    <a:pt x="1" y="113"/>
                  </a:lnTo>
                  <a:lnTo>
                    <a:pt x="4" y="116"/>
                  </a:lnTo>
                  <a:lnTo>
                    <a:pt x="6" y="117"/>
                  </a:lnTo>
                  <a:lnTo>
                    <a:pt x="8" y="116"/>
                  </a:lnTo>
                  <a:lnTo>
                    <a:pt x="9" y="114"/>
                  </a:lnTo>
                  <a:lnTo>
                    <a:pt x="10" y="112"/>
                  </a:lnTo>
                  <a:lnTo>
                    <a:pt x="10" y="112"/>
                  </a:lnTo>
                  <a:lnTo>
                    <a:pt x="13" y="99"/>
                  </a:lnTo>
                  <a:lnTo>
                    <a:pt x="16" y="85"/>
                  </a:lnTo>
                  <a:lnTo>
                    <a:pt x="25" y="58"/>
                  </a:lnTo>
                  <a:lnTo>
                    <a:pt x="37" y="32"/>
                  </a:lnTo>
                  <a:lnTo>
                    <a:pt x="47" y="5"/>
                  </a:lnTo>
                  <a:lnTo>
                    <a:pt x="47" y="5"/>
                  </a:lnTo>
                  <a:lnTo>
                    <a:pt x="48" y="3"/>
                  </a:lnTo>
                  <a:lnTo>
                    <a:pt x="47" y="2"/>
                  </a:lnTo>
                  <a:lnTo>
                    <a:pt x="46" y="1"/>
                  </a:lnTo>
                  <a:lnTo>
                    <a:pt x="45" y="0"/>
                  </a:lnTo>
                  <a:lnTo>
                    <a:pt x="41" y="0"/>
                  </a:lnTo>
                  <a:lnTo>
                    <a:pt x="40" y="1"/>
                  </a:lnTo>
                  <a:lnTo>
                    <a:pt x="39" y="3"/>
                  </a:lnTo>
                  <a:lnTo>
                    <a:pt x="39" y="3"/>
                  </a:lnTo>
                  <a:close/>
                </a:path>
              </a:pathLst>
            </a:custGeom>
            <a:grpFill/>
            <a:ln w="9525">
              <a:solidFill>
                <a:srgbClr val="8E5BB4"/>
              </a:solidFill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10" name="Freeform 812"/>
            <p:cNvSpPr/>
            <p:nvPr/>
          </p:nvSpPr>
          <p:spPr bwMode="auto">
            <a:xfrm>
              <a:off x="6572250" y="1743075"/>
              <a:ext cx="28575" cy="61913"/>
            </a:xfrm>
            <a:custGeom>
              <a:avLst/>
              <a:gdLst/>
              <a:ahLst/>
              <a:cxnLst>
                <a:cxn ang="0">
                  <a:pos x="45" y="2"/>
                </a:cxn>
                <a:cxn ang="0">
                  <a:pos x="45" y="2"/>
                </a:cxn>
                <a:cxn ang="0">
                  <a:pos x="37" y="14"/>
                </a:cxn>
                <a:cxn ang="0">
                  <a:pos x="28" y="27"/>
                </a:cxn>
                <a:cxn ang="0">
                  <a:pos x="22" y="40"/>
                </a:cxn>
                <a:cxn ang="0">
                  <a:pos x="16" y="54"/>
                </a:cxn>
                <a:cxn ang="0">
                  <a:pos x="11" y="67"/>
                </a:cxn>
                <a:cxn ang="0">
                  <a:pos x="7" y="82"/>
                </a:cxn>
                <a:cxn ang="0">
                  <a:pos x="3" y="96"/>
                </a:cxn>
                <a:cxn ang="0">
                  <a:pos x="0" y="111"/>
                </a:cxn>
                <a:cxn ang="0">
                  <a:pos x="0" y="111"/>
                </a:cxn>
                <a:cxn ang="0">
                  <a:pos x="0" y="114"/>
                </a:cxn>
                <a:cxn ang="0">
                  <a:pos x="3" y="116"/>
                </a:cxn>
                <a:cxn ang="0">
                  <a:pos x="6" y="117"/>
                </a:cxn>
                <a:cxn ang="0">
                  <a:pos x="8" y="115"/>
                </a:cxn>
                <a:cxn ang="0">
                  <a:pos x="14" y="108"/>
                </a:cxn>
                <a:cxn ang="0">
                  <a:pos x="14" y="108"/>
                </a:cxn>
                <a:cxn ang="0">
                  <a:pos x="16" y="106"/>
                </a:cxn>
                <a:cxn ang="0">
                  <a:pos x="15" y="104"/>
                </a:cxn>
                <a:cxn ang="0">
                  <a:pos x="14" y="102"/>
                </a:cxn>
                <a:cxn ang="0">
                  <a:pos x="12" y="101"/>
                </a:cxn>
                <a:cxn ang="0">
                  <a:pos x="12" y="101"/>
                </a:cxn>
                <a:cxn ang="0">
                  <a:pos x="18" y="75"/>
                </a:cxn>
                <a:cxn ang="0">
                  <a:pos x="22" y="63"/>
                </a:cxn>
                <a:cxn ang="0">
                  <a:pos x="27" y="52"/>
                </a:cxn>
                <a:cxn ang="0">
                  <a:pos x="33" y="39"/>
                </a:cxn>
                <a:cxn ang="0">
                  <a:pos x="39" y="28"/>
                </a:cxn>
                <a:cxn ang="0">
                  <a:pos x="45" y="18"/>
                </a:cxn>
                <a:cxn ang="0">
                  <a:pos x="53" y="6"/>
                </a:cxn>
                <a:cxn ang="0">
                  <a:pos x="53" y="6"/>
                </a:cxn>
                <a:cxn ang="0">
                  <a:pos x="54" y="5"/>
                </a:cxn>
                <a:cxn ang="0">
                  <a:pos x="54" y="3"/>
                </a:cxn>
                <a:cxn ang="0">
                  <a:pos x="53" y="2"/>
                </a:cxn>
                <a:cxn ang="0">
                  <a:pos x="52" y="1"/>
                </a:cxn>
                <a:cxn ang="0">
                  <a:pos x="48" y="0"/>
                </a:cxn>
                <a:cxn ang="0">
                  <a:pos x="46" y="0"/>
                </a:cxn>
                <a:cxn ang="0">
                  <a:pos x="45" y="2"/>
                </a:cxn>
                <a:cxn ang="0">
                  <a:pos x="45" y="2"/>
                </a:cxn>
              </a:cxnLst>
              <a:rect l="0" t="0" r="r" b="b"/>
              <a:pathLst>
                <a:path w="54" h="117">
                  <a:moveTo>
                    <a:pt x="45" y="2"/>
                  </a:moveTo>
                  <a:lnTo>
                    <a:pt x="45" y="2"/>
                  </a:lnTo>
                  <a:lnTo>
                    <a:pt x="37" y="14"/>
                  </a:lnTo>
                  <a:lnTo>
                    <a:pt x="28" y="27"/>
                  </a:lnTo>
                  <a:lnTo>
                    <a:pt x="22" y="40"/>
                  </a:lnTo>
                  <a:lnTo>
                    <a:pt x="16" y="54"/>
                  </a:lnTo>
                  <a:lnTo>
                    <a:pt x="11" y="67"/>
                  </a:lnTo>
                  <a:lnTo>
                    <a:pt x="7" y="82"/>
                  </a:lnTo>
                  <a:lnTo>
                    <a:pt x="3" y="96"/>
                  </a:lnTo>
                  <a:lnTo>
                    <a:pt x="0" y="111"/>
                  </a:lnTo>
                  <a:lnTo>
                    <a:pt x="0" y="111"/>
                  </a:lnTo>
                  <a:lnTo>
                    <a:pt x="0" y="114"/>
                  </a:lnTo>
                  <a:lnTo>
                    <a:pt x="3" y="116"/>
                  </a:lnTo>
                  <a:lnTo>
                    <a:pt x="6" y="117"/>
                  </a:lnTo>
                  <a:lnTo>
                    <a:pt x="8" y="115"/>
                  </a:lnTo>
                  <a:lnTo>
                    <a:pt x="14" y="108"/>
                  </a:lnTo>
                  <a:lnTo>
                    <a:pt x="14" y="108"/>
                  </a:lnTo>
                  <a:lnTo>
                    <a:pt x="16" y="106"/>
                  </a:lnTo>
                  <a:lnTo>
                    <a:pt x="15" y="104"/>
                  </a:lnTo>
                  <a:lnTo>
                    <a:pt x="14" y="102"/>
                  </a:lnTo>
                  <a:lnTo>
                    <a:pt x="12" y="101"/>
                  </a:lnTo>
                  <a:lnTo>
                    <a:pt x="12" y="101"/>
                  </a:lnTo>
                  <a:lnTo>
                    <a:pt x="18" y="75"/>
                  </a:lnTo>
                  <a:lnTo>
                    <a:pt x="22" y="63"/>
                  </a:lnTo>
                  <a:lnTo>
                    <a:pt x="27" y="52"/>
                  </a:lnTo>
                  <a:lnTo>
                    <a:pt x="33" y="39"/>
                  </a:lnTo>
                  <a:lnTo>
                    <a:pt x="39" y="28"/>
                  </a:lnTo>
                  <a:lnTo>
                    <a:pt x="45" y="18"/>
                  </a:lnTo>
                  <a:lnTo>
                    <a:pt x="53" y="6"/>
                  </a:lnTo>
                  <a:lnTo>
                    <a:pt x="53" y="6"/>
                  </a:lnTo>
                  <a:lnTo>
                    <a:pt x="54" y="5"/>
                  </a:lnTo>
                  <a:lnTo>
                    <a:pt x="54" y="3"/>
                  </a:lnTo>
                  <a:lnTo>
                    <a:pt x="53" y="2"/>
                  </a:lnTo>
                  <a:lnTo>
                    <a:pt x="52" y="1"/>
                  </a:lnTo>
                  <a:lnTo>
                    <a:pt x="48" y="0"/>
                  </a:lnTo>
                  <a:lnTo>
                    <a:pt x="46" y="0"/>
                  </a:lnTo>
                  <a:lnTo>
                    <a:pt x="45" y="2"/>
                  </a:lnTo>
                  <a:lnTo>
                    <a:pt x="45" y="2"/>
                  </a:lnTo>
                  <a:close/>
                </a:path>
              </a:pathLst>
            </a:custGeom>
            <a:grpFill/>
            <a:ln w="9525">
              <a:solidFill>
                <a:srgbClr val="8E5BB4"/>
              </a:solidFill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11" name="Freeform 813"/>
            <p:cNvSpPr/>
            <p:nvPr/>
          </p:nvSpPr>
          <p:spPr bwMode="auto">
            <a:xfrm>
              <a:off x="6629400" y="1741488"/>
              <a:ext cx="28575" cy="55563"/>
            </a:xfrm>
            <a:custGeom>
              <a:avLst/>
              <a:gdLst/>
              <a:ahLst/>
              <a:cxnLst>
                <a:cxn ang="0">
                  <a:pos x="44" y="3"/>
                </a:cxn>
                <a:cxn ang="0">
                  <a:pos x="44" y="3"/>
                </a:cxn>
                <a:cxn ang="0">
                  <a:pos x="39" y="14"/>
                </a:cxn>
                <a:cxn ang="0">
                  <a:pos x="35" y="26"/>
                </a:cxn>
                <a:cxn ang="0">
                  <a:pos x="35" y="26"/>
                </a:cxn>
                <a:cxn ang="0">
                  <a:pos x="34" y="32"/>
                </a:cxn>
                <a:cxn ang="0">
                  <a:pos x="33" y="38"/>
                </a:cxn>
                <a:cxn ang="0">
                  <a:pos x="32" y="44"/>
                </a:cxn>
                <a:cxn ang="0">
                  <a:pos x="31" y="48"/>
                </a:cxn>
                <a:cxn ang="0">
                  <a:pos x="30" y="50"/>
                </a:cxn>
                <a:cxn ang="0">
                  <a:pos x="30" y="50"/>
                </a:cxn>
                <a:cxn ang="0">
                  <a:pos x="25" y="55"/>
                </a:cxn>
                <a:cxn ang="0">
                  <a:pos x="22" y="61"/>
                </a:cxn>
                <a:cxn ang="0">
                  <a:pos x="15" y="73"/>
                </a:cxn>
                <a:cxn ang="0">
                  <a:pos x="9" y="86"/>
                </a:cxn>
                <a:cxn ang="0">
                  <a:pos x="5" y="91"/>
                </a:cxn>
                <a:cxn ang="0">
                  <a:pos x="1" y="97"/>
                </a:cxn>
                <a:cxn ang="0">
                  <a:pos x="1" y="97"/>
                </a:cxn>
                <a:cxn ang="0">
                  <a:pos x="0" y="98"/>
                </a:cxn>
                <a:cxn ang="0">
                  <a:pos x="0" y="100"/>
                </a:cxn>
                <a:cxn ang="0">
                  <a:pos x="0" y="102"/>
                </a:cxn>
                <a:cxn ang="0">
                  <a:pos x="1" y="103"/>
                </a:cxn>
                <a:cxn ang="0">
                  <a:pos x="3" y="104"/>
                </a:cxn>
                <a:cxn ang="0">
                  <a:pos x="4" y="105"/>
                </a:cxn>
                <a:cxn ang="0">
                  <a:pos x="6" y="104"/>
                </a:cxn>
                <a:cxn ang="0">
                  <a:pos x="7" y="103"/>
                </a:cxn>
                <a:cxn ang="0">
                  <a:pos x="7" y="103"/>
                </a:cxn>
                <a:cxn ang="0">
                  <a:pos x="14" y="94"/>
                </a:cxn>
                <a:cxn ang="0">
                  <a:pos x="21" y="84"/>
                </a:cxn>
                <a:cxn ang="0">
                  <a:pos x="31" y="63"/>
                </a:cxn>
                <a:cxn ang="0">
                  <a:pos x="31" y="63"/>
                </a:cxn>
                <a:cxn ang="0">
                  <a:pos x="34" y="60"/>
                </a:cxn>
                <a:cxn ang="0">
                  <a:pos x="37" y="57"/>
                </a:cxn>
                <a:cxn ang="0">
                  <a:pos x="39" y="54"/>
                </a:cxn>
                <a:cxn ang="0">
                  <a:pos x="40" y="50"/>
                </a:cxn>
                <a:cxn ang="0">
                  <a:pos x="40" y="50"/>
                </a:cxn>
                <a:cxn ang="0">
                  <a:pos x="42" y="38"/>
                </a:cxn>
                <a:cxn ang="0">
                  <a:pos x="44" y="28"/>
                </a:cxn>
                <a:cxn ang="0">
                  <a:pos x="48" y="18"/>
                </a:cxn>
                <a:cxn ang="0">
                  <a:pos x="53" y="7"/>
                </a:cxn>
                <a:cxn ang="0">
                  <a:pos x="53" y="7"/>
                </a:cxn>
                <a:cxn ang="0">
                  <a:pos x="53" y="5"/>
                </a:cxn>
                <a:cxn ang="0">
                  <a:pos x="53" y="4"/>
                </a:cxn>
                <a:cxn ang="0">
                  <a:pos x="51" y="1"/>
                </a:cxn>
                <a:cxn ang="0">
                  <a:pos x="48" y="0"/>
                </a:cxn>
                <a:cxn ang="0">
                  <a:pos x="47" y="0"/>
                </a:cxn>
                <a:cxn ang="0">
                  <a:pos x="45" y="1"/>
                </a:cxn>
                <a:cxn ang="0">
                  <a:pos x="44" y="3"/>
                </a:cxn>
                <a:cxn ang="0">
                  <a:pos x="44" y="3"/>
                </a:cxn>
              </a:cxnLst>
              <a:rect l="0" t="0" r="r" b="b"/>
              <a:pathLst>
                <a:path w="53" h="105">
                  <a:moveTo>
                    <a:pt x="44" y="3"/>
                  </a:moveTo>
                  <a:lnTo>
                    <a:pt x="44" y="3"/>
                  </a:lnTo>
                  <a:lnTo>
                    <a:pt x="39" y="14"/>
                  </a:lnTo>
                  <a:lnTo>
                    <a:pt x="35" y="26"/>
                  </a:lnTo>
                  <a:lnTo>
                    <a:pt x="35" y="26"/>
                  </a:lnTo>
                  <a:lnTo>
                    <a:pt x="34" y="32"/>
                  </a:lnTo>
                  <a:lnTo>
                    <a:pt x="33" y="38"/>
                  </a:lnTo>
                  <a:lnTo>
                    <a:pt x="32" y="44"/>
                  </a:lnTo>
                  <a:lnTo>
                    <a:pt x="31" y="48"/>
                  </a:lnTo>
                  <a:lnTo>
                    <a:pt x="30" y="50"/>
                  </a:lnTo>
                  <a:lnTo>
                    <a:pt x="30" y="50"/>
                  </a:lnTo>
                  <a:lnTo>
                    <a:pt x="25" y="55"/>
                  </a:lnTo>
                  <a:lnTo>
                    <a:pt x="22" y="61"/>
                  </a:lnTo>
                  <a:lnTo>
                    <a:pt x="15" y="73"/>
                  </a:lnTo>
                  <a:lnTo>
                    <a:pt x="9" y="86"/>
                  </a:lnTo>
                  <a:lnTo>
                    <a:pt x="5" y="91"/>
                  </a:lnTo>
                  <a:lnTo>
                    <a:pt x="1" y="97"/>
                  </a:lnTo>
                  <a:lnTo>
                    <a:pt x="1" y="97"/>
                  </a:lnTo>
                  <a:lnTo>
                    <a:pt x="0" y="98"/>
                  </a:lnTo>
                  <a:lnTo>
                    <a:pt x="0" y="100"/>
                  </a:lnTo>
                  <a:lnTo>
                    <a:pt x="0" y="102"/>
                  </a:lnTo>
                  <a:lnTo>
                    <a:pt x="1" y="103"/>
                  </a:lnTo>
                  <a:lnTo>
                    <a:pt x="3" y="104"/>
                  </a:lnTo>
                  <a:lnTo>
                    <a:pt x="4" y="105"/>
                  </a:lnTo>
                  <a:lnTo>
                    <a:pt x="6" y="104"/>
                  </a:lnTo>
                  <a:lnTo>
                    <a:pt x="7" y="103"/>
                  </a:lnTo>
                  <a:lnTo>
                    <a:pt x="7" y="103"/>
                  </a:lnTo>
                  <a:lnTo>
                    <a:pt x="14" y="94"/>
                  </a:lnTo>
                  <a:lnTo>
                    <a:pt x="21" y="84"/>
                  </a:lnTo>
                  <a:lnTo>
                    <a:pt x="31" y="63"/>
                  </a:lnTo>
                  <a:lnTo>
                    <a:pt x="31" y="63"/>
                  </a:lnTo>
                  <a:lnTo>
                    <a:pt x="34" y="60"/>
                  </a:lnTo>
                  <a:lnTo>
                    <a:pt x="37" y="57"/>
                  </a:lnTo>
                  <a:lnTo>
                    <a:pt x="39" y="54"/>
                  </a:lnTo>
                  <a:lnTo>
                    <a:pt x="40" y="50"/>
                  </a:lnTo>
                  <a:lnTo>
                    <a:pt x="40" y="50"/>
                  </a:lnTo>
                  <a:lnTo>
                    <a:pt x="42" y="38"/>
                  </a:lnTo>
                  <a:lnTo>
                    <a:pt x="44" y="28"/>
                  </a:lnTo>
                  <a:lnTo>
                    <a:pt x="48" y="18"/>
                  </a:lnTo>
                  <a:lnTo>
                    <a:pt x="53" y="7"/>
                  </a:lnTo>
                  <a:lnTo>
                    <a:pt x="53" y="7"/>
                  </a:lnTo>
                  <a:lnTo>
                    <a:pt x="53" y="5"/>
                  </a:lnTo>
                  <a:lnTo>
                    <a:pt x="53" y="4"/>
                  </a:lnTo>
                  <a:lnTo>
                    <a:pt x="51" y="1"/>
                  </a:lnTo>
                  <a:lnTo>
                    <a:pt x="48" y="0"/>
                  </a:lnTo>
                  <a:lnTo>
                    <a:pt x="47" y="0"/>
                  </a:lnTo>
                  <a:lnTo>
                    <a:pt x="45" y="1"/>
                  </a:lnTo>
                  <a:lnTo>
                    <a:pt x="44" y="3"/>
                  </a:lnTo>
                  <a:lnTo>
                    <a:pt x="44" y="3"/>
                  </a:lnTo>
                  <a:close/>
                </a:path>
              </a:pathLst>
            </a:custGeom>
            <a:grpFill/>
            <a:ln w="9525">
              <a:solidFill>
                <a:srgbClr val="8E5BB4"/>
              </a:solidFill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12" name="Freeform 814"/>
            <p:cNvSpPr/>
            <p:nvPr/>
          </p:nvSpPr>
          <p:spPr bwMode="auto">
            <a:xfrm>
              <a:off x="6673850" y="1739900"/>
              <a:ext cx="20638" cy="53975"/>
            </a:xfrm>
            <a:custGeom>
              <a:avLst/>
              <a:gdLst/>
              <a:ahLst/>
              <a:cxnLst>
                <a:cxn ang="0">
                  <a:pos x="32" y="4"/>
                </a:cxn>
                <a:cxn ang="0">
                  <a:pos x="32" y="4"/>
                </a:cxn>
                <a:cxn ang="0">
                  <a:pos x="29" y="16"/>
                </a:cxn>
                <a:cxn ang="0">
                  <a:pos x="26" y="28"/>
                </a:cxn>
                <a:cxn ang="0">
                  <a:pos x="22" y="40"/>
                </a:cxn>
                <a:cxn ang="0">
                  <a:pos x="18" y="51"/>
                </a:cxn>
                <a:cxn ang="0">
                  <a:pos x="8" y="74"/>
                </a:cxn>
                <a:cxn ang="0">
                  <a:pos x="4" y="86"/>
                </a:cxn>
                <a:cxn ang="0">
                  <a:pos x="0" y="98"/>
                </a:cxn>
                <a:cxn ang="0">
                  <a:pos x="0" y="98"/>
                </a:cxn>
                <a:cxn ang="0">
                  <a:pos x="0" y="100"/>
                </a:cxn>
                <a:cxn ang="0">
                  <a:pos x="1" y="101"/>
                </a:cxn>
                <a:cxn ang="0">
                  <a:pos x="2" y="102"/>
                </a:cxn>
                <a:cxn ang="0">
                  <a:pos x="4" y="103"/>
                </a:cxn>
                <a:cxn ang="0">
                  <a:pos x="5" y="103"/>
                </a:cxn>
                <a:cxn ang="0">
                  <a:pos x="7" y="103"/>
                </a:cxn>
                <a:cxn ang="0">
                  <a:pos x="8" y="102"/>
                </a:cxn>
                <a:cxn ang="0">
                  <a:pos x="9" y="100"/>
                </a:cxn>
                <a:cxn ang="0">
                  <a:pos x="9" y="100"/>
                </a:cxn>
                <a:cxn ang="0">
                  <a:pos x="12" y="88"/>
                </a:cxn>
                <a:cxn ang="0">
                  <a:pos x="17" y="76"/>
                </a:cxn>
                <a:cxn ang="0">
                  <a:pos x="27" y="53"/>
                </a:cxn>
                <a:cxn ang="0">
                  <a:pos x="32" y="41"/>
                </a:cxn>
                <a:cxn ang="0">
                  <a:pos x="36" y="29"/>
                </a:cxn>
                <a:cxn ang="0">
                  <a:pos x="39" y="16"/>
                </a:cxn>
                <a:cxn ang="0">
                  <a:pos x="41" y="4"/>
                </a:cxn>
                <a:cxn ang="0">
                  <a:pos x="41" y="4"/>
                </a:cxn>
                <a:cxn ang="0">
                  <a:pos x="41" y="2"/>
                </a:cxn>
                <a:cxn ang="0">
                  <a:pos x="40" y="1"/>
                </a:cxn>
                <a:cxn ang="0">
                  <a:pos x="38" y="0"/>
                </a:cxn>
                <a:cxn ang="0">
                  <a:pos x="36" y="0"/>
                </a:cxn>
                <a:cxn ang="0">
                  <a:pos x="35" y="0"/>
                </a:cxn>
                <a:cxn ang="0">
                  <a:pos x="33" y="1"/>
                </a:cxn>
                <a:cxn ang="0">
                  <a:pos x="32" y="2"/>
                </a:cxn>
                <a:cxn ang="0">
                  <a:pos x="32" y="4"/>
                </a:cxn>
                <a:cxn ang="0">
                  <a:pos x="32" y="4"/>
                </a:cxn>
              </a:cxnLst>
              <a:rect l="0" t="0" r="r" b="b"/>
              <a:pathLst>
                <a:path w="41" h="103">
                  <a:moveTo>
                    <a:pt x="32" y="4"/>
                  </a:moveTo>
                  <a:lnTo>
                    <a:pt x="32" y="4"/>
                  </a:lnTo>
                  <a:lnTo>
                    <a:pt x="29" y="16"/>
                  </a:lnTo>
                  <a:lnTo>
                    <a:pt x="26" y="28"/>
                  </a:lnTo>
                  <a:lnTo>
                    <a:pt x="22" y="40"/>
                  </a:lnTo>
                  <a:lnTo>
                    <a:pt x="18" y="51"/>
                  </a:lnTo>
                  <a:lnTo>
                    <a:pt x="8" y="74"/>
                  </a:lnTo>
                  <a:lnTo>
                    <a:pt x="4" y="86"/>
                  </a:lnTo>
                  <a:lnTo>
                    <a:pt x="0" y="98"/>
                  </a:lnTo>
                  <a:lnTo>
                    <a:pt x="0" y="98"/>
                  </a:lnTo>
                  <a:lnTo>
                    <a:pt x="0" y="100"/>
                  </a:lnTo>
                  <a:lnTo>
                    <a:pt x="1" y="101"/>
                  </a:lnTo>
                  <a:lnTo>
                    <a:pt x="2" y="102"/>
                  </a:lnTo>
                  <a:lnTo>
                    <a:pt x="4" y="103"/>
                  </a:lnTo>
                  <a:lnTo>
                    <a:pt x="5" y="103"/>
                  </a:lnTo>
                  <a:lnTo>
                    <a:pt x="7" y="103"/>
                  </a:lnTo>
                  <a:lnTo>
                    <a:pt x="8" y="102"/>
                  </a:lnTo>
                  <a:lnTo>
                    <a:pt x="9" y="100"/>
                  </a:lnTo>
                  <a:lnTo>
                    <a:pt x="9" y="100"/>
                  </a:lnTo>
                  <a:lnTo>
                    <a:pt x="12" y="88"/>
                  </a:lnTo>
                  <a:lnTo>
                    <a:pt x="17" y="76"/>
                  </a:lnTo>
                  <a:lnTo>
                    <a:pt x="27" y="53"/>
                  </a:lnTo>
                  <a:lnTo>
                    <a:pt x="32" y="41"/>
                  </a:lnTo>
                  <a:lnTo>
                    <a:pt x="36" y="29"/>
                  </a:lnTo>
                  <a:lnTo>
                    <a:pt x="39" y="16"/>
                  </a:lnTo>
                  <a:lnTo>
                    <a:pt x="41" y="4"/>
                  </a:lnTo>
                  <a:lnTo>
                    <a:pt x="41" y="4"/>
                  </a:lnTo>
                  <a:lnTo>
                    <a:pt x="41" y="2"/>
                  </a:lnTo>
                  <a:lnTo>
                    <a:pt x="40" y="1"/>
                  </a:lnTo>
                  <a:lnTo>
                    <a:pt x="38" y="0"/>
                  </a:lnTo>
                  <a:lnTo>
                    <a:pt x="36" y="0"/>
                  </a:lnTo>
                  <a:lnTo>
                    <a:pt x="35" y="0"/>
                  </a:lnTo>
                  <a:lnTo>
                    <a:pt x="33" y="1"/>
                  </a:lnTo>
                  <a:lnTo>
                    <a:pt x="32" y="2"/>
                  </a:lnTo>
                  <a:lnTo>
                    <a:pt x="32" y="4"/>
                  </a:lnTo>
                  <a:lnTo>
                    <a:pt x="32" y="4"/>
                  </a:lnTo>
                  <a:close/>
                </a:path>
              </a:pathLst>
            </a:custGeom>
            <a:grpFill/>
            <a:ln w="9525">
              <a:solidFill>
                <a:srgbClr val="8E5BB4"/>
              </a:solidFill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13" name="Freeform 815"/>
            <p:cNvSpPr/>
            <p:nvPr/>
          </p:nvSpPr>
          <p:spPr bwMode="auto">
            <a:xfrm>
              <a:off x="6811963" y="1671638"/>
              <a:ext cx="9525" cy="38100"/>
            </a:xfrm>
            <a:custGeom>
              <a:avLst/>
              <a:gdLst/>
              <a:ahLst/>
              <a:cxnLst>
                <a:cxn ang="0">
                  <a:pos x="11" y="58"/>
                </a:cxn>
                <a:cxn ang="0">
                  <a:pos x="11" y="58"/>
                </a:cxn>
                <a:cxn ang="0">
                  <a:pos x="10" y="51"/>
                </a:cxn>
                <a:cxn ang="0">
                  <a:pos x="9" y="44"/>
                </a:cxn>
                <a:cxn ang="0">
                  <a:pos x="10" y="33"/>
                </a:cxn>
                <a:cxn ang="0">
                  <a:pos x="10" y="33"/>
                </a:cxn>
                <a:cxn ang="0">
                  <a:pos x="11" y="5"/>
                </a:cxn>
                <a:cxn ang="0">
                  <a:pos x="11" y="5"/>
                </a:cxn>
                <a:cxn ang="0">
                  <a:pos x="11" y="3"/>
                </a:cxn>
                <a:cxn ang="0">
                  <a:pos x="10" y="1"/>
                </a:cxn>
                <a:cxn ang="0">
                  <a:pos x="8" y="0"/>
                </a:cxn>
                <a:cxn ang="0">
                  <a:pos x="7" y="0"/>
                </a:cxn>
                <a:cxn ang="0">
                  <a:pos x="5" y="0"/>
                </a:cxn>
                <a:cxn ang="0">
                  <a:pos x="4" y="1"/>
                </a:cxn>
                <a:cxn ang="0">
                  <a:pos x="3" y="3"/>
                </a:cxn>
                <a:cxn ang="0">
                  <a:pos x="2" y="5"/>
                </a:cxn>
                <a:cxn ang="0">
                  <a:pos x="2" y="5"/>
                </a:cxn>
                <a:cxn ang="0">
                  <a:pos x="1" y="20"/>
                </a:cxn>
                <a:cxn ang="0">
                  <a:pos x="0" y="40"/>
                </a:cxn>
                <a:cxn ang="0">
                  <a:pos x="0" y="50"/>
                </a:cxn>
                <a:cxn ang="0">
                  <a:pos x="2" y="59"/>
                </a:cxn>
                <a:cxn ang="0">
                  <a:pos x="3" y="63"/>
                </a:cxn>
                <a:cxn ang="0">
                  <a:pos x="5" y="66"/>
                </a:cxn>
                <a:cxn ang="0">
                  <a:pos x="7" y="69"/>
                </a:cxn>
                <a:cxn ang="0">
                  <a:pos x="11" y="72"/>
                </a:cxn>
                <a:cxn ang="0">
                  <a:pos x="11" y="72"/>
                </a:cxn>
                <a:cxn ang="0">
                  <a:pos x="13" y="72"/>
                </a:cxn>
                <a:cxn ang="0">
                  <a:pos x="15" y="72"/>
                </a:cxn>
                <a:cxn ang="0">
                  <a:pos x="17" y="70"/>
                </a:cxn>
                <a:cxn ang="0">
                  <a:pos x="17" y="68"/>
                </a:cxn>
                <a:cxn ang="0">
                  <a:pos x="17" y="62"/>
                </a:cxn>
                <a:cxn ang="0">
                  <a:pos x="17" y="62"/>
                </a:cxn>
                <a:cxn ang="0">
                  <a:pos x="17" y="59"/>
                </a:cxn>
                <a:cxn ang="0">
                  <a:pos x="15" y="58"/>
                </a:cxn>
                <a:cxn ang="0">
                  <a:pos x="13" y="57"/>
                </a:cxn>
                <a:cxn ang="0">
                  <a:pos x="11" y="58"/>
                </a:cxn>
                <a:cxn ang="0">
                  <a:pos x="11" y="58"/>
                </a:cxn>
              </a:cxnLst>
              <a:rect l="0" t="0" r="r" b="b"/>
              <a:pathLst>
                <a:path w="17" h="72">
                  <a:moveTo>
                    <a:pt x="11" y="58"/>
                  </a:moveTo>
                  <a:lnTo>
                    <a:pt x="11" y="58"/>
                  </a:lnTo>
                  <a:lnTo>
                    <a:pt x="10" y="51"/>
                  </a:lnTo>
                  <a:lnTo>
                    <a:pt x="9" y="44"/>
                  </a:lnTo>
                  <a:lnTo>
                    <a:pt x="10" y="33"/>
                  </a:lnTo>
                  <a:lnTo>
                    <a:pt x="10" y="33"/>
                  </a:lnTo>
                  <a:lnTo>
                    <a:pt x="11" y="5"/>
                  </a:lnTo>
                  <a:lnTo>
                    <a:pt x="11" y="5"/>
                  </a:lnTo>
                  <a:lnTo>
                    <a:pt x="11" y="3"/>
                  </a:lnTo>
                  <a:lnTo>
                    <a:pt x="10" y="1"/>
                  </a:lnTo>
                  <a:lnTo>
                    <a:pt x="8" y="0"/>
                  </a:lnTo>
                  <a:lnTo>
                    <a:pt x="7" y="0"/>
                  </a:lnTo>
                  <a:lnTo>
                    <a:pt x="5" y="0"/>
                  </a:lnTo>
                  <a:lnTo>
                    <a:pt x="4" y="1"/>
                  </a:lnTo>
                  <a:lnTo>
                    <a:pt x="3" y="3"/>
                  </a:lnTo>
                  <a:lnTo>
                    <a:pt x="2" y="5"/>
                  </a:lnTo>
                  <a:lnTo>
                    <a:pt x="2" y="5"/>
                  </a:lnTo>
                  <a:lnTo>
                    <a:pt x="1" y="20"/>
                  </a:lnTo>
                  <a:lnTo>
                    <a:pt x="0" y="40"/>
                  </a:lnTo>
                  <a:lnTo>
                    <a:pt x="0" y="50"/>
                  </a:lnTo>
                  <a:lnTo>
                    <a:pt x="2" y="59"/>
                  </a:lnTo>
                  <a:lnTo>
                    <a:pt x="3" y="63"/>
                  </a:lnTo>
                  <a:lnTo>
                    <a:pt x="5" y="66"/>
                  </a:lnTo>
                  <a:lnTo>
                    <a:pt x="7" y="69"/>
                  </a:lnTo>
                  <a:lnTo>
                    <a:pt x="11" y="72"/>
                  </a:lnTo>
                  <a:lnTo>
                    <a:pt x="11" y="72"/>
                  </a:lnTo>
                  <a:lnTo>
                    <a:pt x="13" y="72"/>
                  </a:lnTo>
                  <a:lnTo>
                    <a:pt x="15" y="72"/>
                  </a:lnTo>
                  <a:lnTo>
                    <a:pt x="17" y="70"/>
                  </a:lnTo>
                  <a:lnTo>
                    <a:pt x="17" y="68"/>
                  </a:lnTo>
                  <a:lnTo>
                    <a:pt x="17" y="62"/>
                  </a:lnTo>
                  <a:lnTo>
                    <a:pt x="17" y="62"/>
                  </a:lnTo>
                  <a:lnTo>
                    <a:pt x="17" y="59"/>
                  </a:lnTo>
                  <a:lnTo>
                    <a:pt x="15" y="58"/>
                  </a:lnTo>
                  <a:lnTo>
                    <a:pt x="13" y="57"/>
                  </a:lnTo>
                  <a:lnTo>
                    <a:pt x="11" y="58"/>
                  </a:lnTo>
                  <a:lnTo>
                    <a:pt x="11" y="58"/>
                  </a:lnTo>
                  <a:close/>
                </a:path>
              </a:pathLst>
            </a:custGeom>
            <a:grpFill/>
            <a:ln w="9525">
              <a:solidFill>
                <a:srgbClr val="8E5BB4"/>
              </a:solidFill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14" name="Freeform 816"/>
            <p:cNvSpPr/>
            <p:nvPr/>
          </p:nvSpPr>
          <p:spPr bwMode="auto">
            <a:xfrm>
              <a:off x="6843713" y="1644650"/>
              <a:ext cx="22225" cy="55563"/>
            </a:xfrm>
            <a:custGeom>
              <a:avLst/>
              <a:gdLst/>
              <a:ahLst/>
              <a:cxnLst>
                <a:cxn ang="0">
                  <a:pos x="33" y="1"/>
                </a:cxn>
                <a:cxn ang="0">
                  <a:pos x="33" y="1"/>
                </a:cxn>
                <a:cxn ang="0">
                  <a:pos x="29" y="6"/>
                </a:cxn>
                <a:cxn ang="0">
                  <a:pos x="26" y="12"/>
                </a:cxn>
                <a:cxn ang="0">
                  <a:pos x="20" y="23"/>
                </a:cxn>
                <a:cxn ang="0">
                  <a:pos x="16" y="35"/>
                </a:cxn>
                <a:cxn ang="0">
                  <a:pos x="13" y="48"/>
                </a:cxn>
                <a:cxn ang="0">
                  <a:pos x="8" y="73"/>
                </a:cxn>
                <a:cxn ang="0">
                  <a:pos x="5" y="86"/>
                </a:cxn>
                <a:cxn ang="0">
                  <a:pos x="1" y="97"/>
                </a:cxn>
                <a:cxn ang="0">
                  <a:pos x="1" y="97"/>
                </a:cxn>
                <a:cxn ang="0">
                  <a:pos x="0" y="99"/>
                </a:cxn>
                <a:cxn ang="0">
                  <a:pos x="1" y="101"/>
                </a:cxn>
                <a:cxn ang="0">
                  <a:pos x="3" y="103"/>
                </a:cxn>
                <a:cxn ang="0">
                  <a:pos x="5" y="104"/>
                </a:cxn>
                <a:cxn ang="0">
                  <a:pos x="6" y="104"/>
                </a:cxn>
                <a:cxn ang="0">
                  <a:pos x="8" y="103"/>
                </a:cxn>
                <a:cxn ang="0">
                  <a:pos x="9" y="102"/>
                </a:cxn>
                <a:cxn ang="0">
                  <a:pos x="9" y="102"/>
                </a:cxn>
                <a:cxn ang="0">
                  <a:pos x="13" y="91"/>
                </a:cxn>
                <a:cxn ang="0">
                  <a:pos x="17" y="81"/>
                </a:cxn>
                <a:cxn ang="0">
                  <a:pos x="23" y="58"/>
                </a:cxn>
                <a:cxn ang="0">
                  <a:pos x="23" y="58"/>
                </a:cxn>
                <a:cxn ang="0">
                  <a:pos x="25" y="45"/>
                </a:cxn>
                <a:cxn ang="0">
                  <a:pos x="28" y="32"/>
                </a:cxn>
                <a:cxn ang="0">
                  <a:pos x="30" y="26"/>
                </a:cxn>
                <a:cxn ang="0">
                  <a:pos x="33" y="20"/>
                </a:cxn>
                <a:cxn ang="0">
                  <a:pos x="36" y="14"/>
                </a:cxn>
                <a:cxn ang="0">
                  <a:pos x="40" y="8"/>
                </a:cxn>
                <a:cxn ang="0">
                  <a:pos x="40" y="8"/>
                </a:cxn>
                <a:cxn ang="0">
                  <a:pos x="41" y="6"/>
                </a:cxn>
                <a:cxn ang="0">
                  <a:pos x="41" y="4"/>
                </a:cxn>
                <a:cxn ang="0">
                  <a:pos x="40" y="3"/>
                </a:cxn>
                <a:cxn ang="0">
                  <a:pos x="39" y="1"/>
                </a:cxn>
                <a:cxn ang="0">
                  <a:pos x="38" y="0"/>
                </a:cxn>
                <a:cxn ang="0">
                  <a:pos x="36" y="0"/>
                </a:cxn>
                <a:cxn ang="0">
                  <a:pos x="35" y="0"/>
                </a:cxn>
                <a:cxn ang="0">
                  <a:pos x="33" y="1"/>
                </a:cxn>
                <a:cxn ang="0">
                  <a:pos x="33" y="1"/>
                </a:cxn>
              </a:cxnLst>
              <a:rect l="0" t="0" r="r" b="b"/>
              <a:pathLst>
                <a:path w="41" h="104">
                  <a:moveTo>
                    <a:pt x="33" y="1"/>
                  </a:moveTo>
                  <a:lnTo>
                    <a:pt x="33" y="1"/>
                  </a:lnTo>
                  <a:lnTo>
                    <a:pt x="29" y="6"/>
                  </a:lnTo>
                  <a:lnTo>
                    <a:pt x="26" y="12"/>
                  </a:lnTo>
                  <a:lnTo>
                    <a:pt x="20" y="23"/>
                  </a:lnTo>
                  <a:lnTo>
                    <a:pt x="16" y="35"/>
                  </a:lnTo>
                  <a:lnTo>
                    <a:pt x="13" y="48"/>
                  </a:lnTo>
                  <a:lnTo>
                    <a:pt x="8" y="73"/>
                  </a:lnTo>
                  <a:lnTo>
                    <a:pt x="5" y="86"/>
                  </a:lnTo>
                  <a:lnTo>
                    <a:pt x="1" y="97"/>
                  </a:lnTo>
                  <a:lnTo>
                    <a:pt x="1" y="97"/>
                  </a:lnTo>
                  <a:lnTo>
                    <a:pt x="0" y="99"/>
                  </a:lnTo>
                  <a:lnTo>
                    <a:pt x="1" y="101"/>
                  </a:lnTo>
                  <a:lnTo>
                    <a:pt x="3" y="103"/>
                  </a:lnTo>
                  <a:lnTo>
                    <a:pt x="5" y="104"/>
                  </a:lnTo>
                  <a:lnTo>
                    <a:pt x="6" y="104"/>
                  </a:lnTo>
                  <a:lnTo>
                    <a:pt x="8" y="103"/>
                  </a:lnTo>
                  <a:lnTo>
                    <a:pt x="9" y="102"/>
                  </a:lnTo>
                  <a:lnTo>
                    <a:pt x="9" y="102"/>
                  </a:lnTo>
                  <a:lnTo>
                    <a:pt x="13" y="91"/>
                  </a:lnTo>
                  <a:lnTo>
                    <a:pt x="17" y="81"/>
                  </a:lnTo>
                  <a:lnTo>
                    <a:pt x="23" y="58"/>
                  </a:lnTo>
                  <a:lnTo>
                    <a:pt x="23" y="58"/>
                  </a:lnTo>
                  <a:lnTo>
                    <a:pt x="25" y="45"/>
                  </a:lnTo>
                  <a:lnTo>
                    <a:pt x="28" y="32"/>
                  </a:lnTo>
                  <a:lnTo>
                    <a:pt x="30" y="26"/>
                  </a:lnTo>
                  <a:lnTo>
                    <a:pt x="33" y="20"/>
                  </a:lnTo>
                  <a:lnTo>
                    <a:pt x="36" y="14"/>
                  </a:lnTo>
                  <a:lnTo>
                    <a:pt x="40" y="8"/>
                  </a:lnTo>
                  <a:lnTo>
                    <a:pt x="40" y="8"/>
                  </a:lnTo>
                  <a:lnTo>
                    <a:pt x="41" y="6"/>
                  </a:lnTo>
                  <a:lnTo>
                    <a:pt x="41" y="4"/>
                  </a:lnTo>
                  <a:lnTo>
                    <a:pt x="40" y="3"/>
                  </a:lnTo>
                  <a:lnTo>
                    <a:pt x="39" y="1"/>
                  </a:lnTo>
                  <a:lnTo>
                    <a:pt x="38" y="0"/>
                  </a:lnTo>
                  <a:lnTo>
                    <a:pt x="36" y="0"/>
                  </a:lnTo>
                  <a:lnTo>
                    <a:pt x="35" y="0"/>
                  </a:lnTo>
                  <a:lnTo>
                    <a:pt x="33" y="1"/>
                  </a:lnTo>
                  <a:lnTo>
                    <a:pt x="33" y="1"/>
                  </a:lnTo>
                  <a:close/>
                </a:path>
              </a:pathLst>
            </a:custGeom>
            <a:grpFill/>
            <a:ln w="9525">
              <a:solidFill>
                <a:srgbClr val="8E5BB4"/>
              </a:solidFill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15" name="Freeform 817"/>
            <p:cNvSpPr/>
            <p:nvPr/>
          </p:nvSpPr>
          <p:spPr bwMode="auto">
            <a:xfrm>
              <a:off x="6719888" y="1743075"/>
              <a:ext cx="9525" cy="47625"/>
            </a:xfrm>
            <a:custGeom>
              <a:avLst/>
              <a:gdLst/>
              <a:ahLst/>
              <a:cxnLst>
                <a:cxn ang="0">
                  <a:pos x="16" y="4"/>
                </a:cxn>
                <a:cxn ang="0">
                  <a:pos x="16" y="4"/>
                </a:cxn>
                <a:cxn ang="0">
                  <a:pos x="16" y="2"/>
                </a:cxn>
                <a:cxn ang="0">
                  <a:pos x="15" y="1"/>
                </a:cxn>
                <a:cxn ang="0">
                  <a:pos x="13" y="0"/>
                </a:cxn>
                <a:cxn ang="0">
                  <a:pos x="11" y="0"/>
                </a:cxn>
                <a:cxn ang="0">
                  <a:pos x="10" y="0"/>
                </a:cxn>
                <a:cxn ang="0">
                  <a:pos x="8" y="1"/>
                </a:cxn>
                <a:cxn ang="0">
                  <a:pos x="7" y="2"/>
                </a:cxn>
                <a:cxn ang="0">
                  <a:pos x="7" y="4"/>
                </a:cxn>
                <a:cxn ang="0">
                  <a:pos x="7" y="4"/>
                </a:cxn>
                <a:cxn ang="0">
                  <a:pos x="8" y="25"/>
                </a:cxn>
                <a:cxn ang="0">
                  <a:pos x="8" y="44"/>
                </a:cxn>
                <a:cxn ang="0">
                  <a:pos x="8" y="55"/>
                </a:cxn>
                <a:cxn ang="0">
                  <a:pos x="7" y="65"/>
                </a:cxn>
                <a:cxn ang="0">
                  <a:pos x="4" y="74"/>
                </a:cxn>
                <a:cxn ang="0">
                  <a:pos x="0" y="84"/>
                </a:cxn>
                <a:cxn ang="0">
                  <a:pos x="0" y="84"/>
                </a:cxn>
                <a:cxn ang="0">
                  <a:pos x="0" y="86"/>
                </a:cxn>
                <a:cxn ang="0">
                  <a:pos x="0" y="88"/>
                </a:cxn>
                <a:cxn ang="0">
                  <a:pos x="3" y="91"/>
                </a:cxn>
                <a:cxn ang="0">
                  <a:pos x="4" y="91"/>
                </a:cxn>
                <a:cxn ang="0">
                  <a:pos x="7" y="91"/>
                </a:cxn>
                <a:cxn ang="0">
                  <a:pos x="8" y="91"/>
                </a:cxn>
                <a:cxn ang="0">
                  <a:pos x="9" y="89"/>
                </a:cxn>
                <a:cxn ang="0">
                  <a:pos x="9" y="89"/>
                </a:cxn>
                <a:cxn ang="0">
                  <a:pos x="13" y="79"/>
                </a:cxn>
                <a:cxn ang="0">
                  <a:pos x="15" y="68"/>
                </a:cxn>
                <a:cxn ang="0">
                  <a:pos x="17" y="58"/>
                </a:cxn>
                <a:cxn ang="0">
                  <a:pos x="17" y="48"/>
                </a:cxn>
                <a:cxn ang="0">
                  <a:pos x="17" y="26"/>
                </a:cxn>
                <a:cxn ang="0">
                  <a:pos x="16" y="4"/>
                </a:cxn>
                <a:cxn ang="0">
                  <a:pos x="16" y="4"/>
                </a:cxn>
              </a:cxnLst>
              <a:rect l="0" t="0" r="r" b="b"/>
              <a:pathLst>
                <a:path w="17" h="91">
                  <a:moveTo>
                    <a:pt x="16" y="4"/>
                  </a:moveTo>
                  <a:lnTo>
                    <a:pt x="16" y="4"/>
                  </a:lnTo>
                  <a:lnTo>
                    <a:pt x="16" y="2"/>
                  </a:lnTo>
                  <a:lnTo>
                    <a:pt x="15" y="1"/>
                  </a:lnTo>
                  <a:lnTo>
                    <a:pt x="13" y="0"/>
                  </a:lnTo>
                  <a:lnTo>
                    <a:pt x="11" y="0"/>
                  </a:lnTo>
                  <a:lnTo>
                    <a:pt x="10" y="0"/>
                  </a:lnTo>
                  <a:lnTo>
                    <a:pt x="8" y="1"/>
                  </a:lnTo>
                  <a:lnTo>
                    <a:pt x="7" y="2"/>
                  </a:lnTo>
                  <a:lnTo>
                    <a:pt x="7" y="4"/>
                  </a:lnTo>
                  <a:lnTo>
                    <a:pt x="7" y="4"/>
                  </a:lnTo>
                  <a:lnTo>
                    <a:pt x="8" y="25"/>
                  </a:lnTo>
                  <a:lnTo>
                    <a:pt x="8" y="44"/>
                  </a:lnTo>
                  <a:lnTo>
                    <a:pt x="8" y="55"/>
                  </a:lnTo>
                  <a:lnTo>
                    <a:pt x="7" y="65"/>
                  </a:lnTo>
                  <a:lnTo>
                    <a:pt x="4" y="74"/>
                  </a:lnTo>
                  <a:lnTo>
                    <a:pt x="0" y="84"/>
                  </a:lnTo>
                  <a:lnTo>
                    <a:pt x="0" y="84"/>
                  </a:lnTo>
                  <a:lnTo>
                    <a:pt x="0" y="86"/>
                  </a:lnTo>
                  <a:lnTo>
                    <a:pt x="0" y="88"/>
                  </a:lnTo>
                  <a:lnTo>
                    <a:pt x="3" y="91"/>
                  </a:lnTo>
                  <a:lnTo>
                    <a:pt x="4" y="91"/>
                  </a:lnTo>
                  <a:lnTo>
                    <a:pt x="7" y="91"/>
                  </a:lnTo>
                  <a:lnTo>
                    <a:pt x="8" y="91"/>
                  </a:lnTo>
                  <a:lnTo>
                    <a:pt x="9" y="89"/>
                  </a:lnTo>
                  <a:lnTo>
                    <a:pt x="9" y="89"/>
                  </a:lnTo>
                  <a:lnTo>
                    <a:pt x="13" y="79"/>
                  </a:lnTo>
                  <a:lnTo>
                    <a:pt x="15" y="68"/>
                  </a:lnTo>
                  <a:lnTo>
                    <a:pt x="17" y="58"/>
                  </a:lnTo>
                  <a:lnTo>
                    <a:pt x="17" y="48"/>
                  </a:lnTo>
                  <a:lnTo>
                    <a:pt x="17" y="26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grpFill/>
            <a:ln w="9525">
              <a:solidFill>
                <a:srgbClr val="8E5BB4"/>
              </a:solidFill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16" name="Freeform 818"/>
            <p:cNvSpPr/>
            <p:nvPr/>
          </p:nvSpPr>
          <p:spPr bwMode="auto">
            <a:xfrm>
              <a:off x="6754813" y="1758950"/>
              <a:ext cx="12700" cy="49213"/>
            </a:xfrm>
            <a:custGeom>
              <a:avLst/>
              <a:gdLst/>
              <a:ahLst/>
              <a:cxnLst>
                <a:cxn ang="0">
                  <a:pos x="24" y="5"/>
                </a:cxn>
                <a:cxn ang="0">
                  <a:pos x="24" y="5"/>
                </a:cxn>
                <a:cxn ang="0">
                  <a:pos x="24" y="3"/>
                </a:cxn>
                <a:cxn ang="0">
                  <a:pos x="23" y="1"/>
                </a:cxn>
                <a:cxn ang="0">
                  <a:pos x="22" y="0"/>
                </a:cxn>
                <a:cxn ang="0">
                  <a:pos x="20" y="0"/>
                </a:cxn>
                <a:cxn ang="0">
                  <a:pos x="18" y="0"/>
                </a:cxn>
                <a:cxn ang="0">
                  <a:pos x="17" y="1"/>
                </a:cxn>
                <a:cxn ang="0">
                  <a:pos x="16" y="3"/>
                </a:cxn>
                <a:cxn ang="0">
                  <a:pos x="15" y="5"/>
                </a:cxn>
                <a:cxn ang="0">
                  <a:pos x="15" y="5"/>
                </a:cxn>
                <a:cxn ang="0">
                  <a:pos x="15" y="18"/>
                </a:cxn>
                <a:cxn ang="0">
                  <a:pos x="13" y="30"/>
                </a:cxn>
                <a:cxn ang="0">
                  <a:pos x="11" y="42"/>
                </a:cxn>
                <a:cxn ang="0">
                  <a:pos x="8" y="55"/>
                </a:cxn>
                <a:cxn ang="0">
                  <a:pos x="8" y="55"/>
                </a:cxn>
                <a:cxn ang="0">
                  <a:pos x="5" y="63"/>
                </a:cxn>
                <a:cxn ang="0">
                  <a:pos x="2" y="72"/>
                </a:cxn>
                <a:cxn ang="0">
                  <a:pos x="0" y="76"/>
                </a:cxn>
                <a:cxn ang="0">
                  <a:pos x="0" y="82"/>
                </a:cxn>
                <a:cxn ang="0">
                  <a:pos x="2" y="86"/>
                </a:cxn>
                <a:cxn ang="0">
                  <a:pos x="4" y="90"/>
                </a:cxn>
                <a:cxn ang="0">
                  <a:pos x="4" y="90"/>
                </a:cxn>
                <a:cxn ang="0">
                  <a:pos x="5" y="91"/>
                </a:cxn>
                <a:cxn ang="0">
                  <a:pos x="7" y="92"/>
                </a:cxn>
                <a:cxn ang="0">
                  <a:pos x="8" y="92"/>
                </a:cxn>
                <a:cxn ang="0">
                  <a:pos x="10" y="91"/>
                </a:cxn>
                <a:cxn ang="0">
                  <a:pos x="11" y="90"/>
                </a:cxn>
                <a:cxn ang="0">
                  <a:pos x="12" y="88"/>
                </a:cxn>
                <a:cxn ang="0">
                  <a:pos x="12" y="87"/>
                </a:cxn>
                <a:cxn ang="0">
                  <a:pos x="12" y="85"/>
                </a:cxn>
                <a:cxn ang="0">
                  <a:pos x="12" y="85"/>
                </a:cxn>
                <a:cxn ang="0">
                  <a:pos x="10" y="82"/>
                </a:cxn>
                <a:cxn ang="0">
                  <a:pos x="10" y="77"/>
                </a:cxn>
                <a:cxn ang="0">
                  <a:pos x="11" y="72"/>
                </a:cxn>
                <a:cxn ang="0">
                  <a:pos x="13" y="68"/>
                </a:cxn>
                <a:cxn ang="0">
                  <a:pos x="16" y="59"/>
                </a:cxn>
                <a:cxn ang="0">
                  <a:pos x="18" y="51"/>
                </a:cxn>
                <a:cxn ang="0">
                  <a:pos x="18" y="51"/>
                </a:cxn>
                <a:cxn ang="0">
                  <a:pos x="20" y="39"/>
                </a:cxn>
                <a:cxn ang="0">
                  <a:pos x="22" y="28"/>
                </a:cxn>
                <a:cxn ang="0">
                  <a:pos x="24" y="17"/>
                </a:cxn>
                <a:cxn ang="0">
                  <a:pos x="24" y="5"/>
                </a:cxn>
                <a:cxn ang="0">
                  <a:pos x="24" y="5"/>
                </a:cxn>
              </a:cxnLst>
              <a:rect l="0" t="0" r="r" b="b"/>
              <a:pathLst>
                <a:path w="24" h="92">
                  <a:moveTo>
                    <a:pt x="24" y="5"/>
                  </a:moveTo>
                  <a:lnTo>
                    <a:pt x="24" y="5"/>
                  </a:lnTo>
                  <a:lnTo>
                    <a:pt x="24" y="3"/>
                  </a:lnTo>
                  <a:lnTo>
                    <a:pt x="23" y="1"/>
                  </a:lnTo>
                  <a:lnTo>
                    <a:pt x="22" y="0"/>
                  </a:lnTo>
                  <a:lnTo>
                    <a:pt x="20" y="0"/>
                  </a:lnTo>
                  <a:lnTo>
                    <a:pt x="18" y="0"/>
                  </a:lnTo>
                  <a:lnTo>
                    <a:pt x="17" y="1"/>
                  </a:lnTo>
                  <a:lnTo>
                    <a:pt x="16" y="3"/>
                  </a:lnTo>
                  <a:lnTo>
                    <a:pt x="15" y="5"/>
                  </a:lnTo>
                  <a:lnTo>
                    <a:pt x="15" y="5"/>
                  </a:lnTo>
                  <a:lnTo>
                    <a:pt x="15" y="18"/>
                  </a:lnTo>
                  <a:lnTo>
                    <a:pt x="13" y="30"/>
                  </a:lnTo>
                  <a:lnTo>
                    <a:pt x="11" y="42"/>
                  </a:lnTo>
                  <a:lnTo>
                    <a:pt x="8" y="55"/>
                  </a:lnTo>
                  <a:lnTo>
                    <a:pt x="8" y="55"/>
                  </a:lnTo>
                  <a:lnTo>
                    <a:pt x="5" y="63"/>
                  </a:lnTo>
                  <a:lnTo>
                    <a:pt x="2" y="72"/>
                  </a:lnTo>
                  <a:lnTo>
                    <a:pt x="0" y="76"/>
                  </a:lnTo>
                  <a:lnTo>
                    <a:pt x="0" y="82"/>
                  </a:lnTo>
                  <a:lnTo>
                    <a:pt x="2" y="86"/>
                  </a:lnTo>
                  <a:lnTo>
                    <a:pt x="4" y="90"/>
                  </a:lnTo>
                  <a:lnTo>
                    <a:pt x="4" y="90"/>
                  </a:lnTo>
                  <a:lnTo>
                    <a:pt x="5" y="91"/>
                  </a:lnTo>
                  <a:lnTo>
                    <a:pt x="7" y="92"/>
                  </a:lnTo>
                  <a:lnTo>
                    <a:pt x="8" y="92"/>
                  </a:lnTo>
                  <a:lnTo>
                    <a:pt x="10" y="91"/>
                  </a:lnTo>
                  <a:lnTo>
                    <a:pt x="11" y="90"/>
                  </a:lnTo>
                  <a:lnTo>
                    <a:pt x="12" y="88"/>
                  </a:lnTo>
                  <a:lnTo>
                    <a:pt x="12" y="87"/>
                  </a:lnTo>
                  <a:lnTo>
                    <a:pt x="12" y="85"/>
                  </a:lnTo>
                  <a:lnTo>
                    <a:pt x="12" y="85"/>
                  </a:lnTo>
                  <a:lnTo>
                    <a:pt x="10" y="82"/>
                  </a:lnTo>
                  <a:lnTo>
                    <a:pt x="10" y="77"/>
                  </a:lnTo>
                  <a:lnTo>
                    <a:pt x="11" y="72"/>
                  </a:lnTo>
                  <a:lnTo>
                    <a:pt x="13" y="68"/>
                  </a:lnTo>
                  <a:lnTo>
                    <a:pt x="16" y="59"/>
                  </a:lnTo>
                  <a:lnTo>
                    <a:pt x="18" y="51"/>
                  </a:lnTo>
                  <a:lnTo>
                    <a:pt x="18" y="51"/>
                  </a:lnTo>
                  <a:lnTo>
                    <a:pt x="20" y="39"/>
                  </a:lnTo>
                  <a:lnTo>
                    <a:pt x="22" y="28"/>
                  </a:lnTo>
                  <a:lnTo>
                    <a:pt x="24" y="17"/>
                  </a:lnTo>
                  <a:lnTo>
                    <a:pt x="24" y="5"/>
                  </a:lnTo>
                  <a:lnTo>
                    <a:pt x="24" y="5"/>
                  </a:lnTo>
                  <a:close/>
                </a:path>
              </a:pathLst>
            </a:custGeom>
            <a:grpFill/>
            <a:ln w="9525">
              <a:solidFill>
                <a:srgbClr val="8E5BB4"/>
              </a:solidFill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17" name="Freeform 821"/>
            <p:cNvSpPr/>
            <p:nvPr/>
          </p:nvSpPr>
          <p:spPr bwMode="auto">
            <a:xfrm>
              <a:off x="6418263" y="1346200"/>
              <a:ext cx="39688" cy="65088"/>
            </a:xfrm>
            <a:custGeom>
              <a:avLst/>
              <a:gdLst/>
              <a:ahLst/>
              <a:cxnLst>
                <a:cxn ang="0">
                  <a:pos x="63" y="3"/>
                </a:cxn>
                <a:cxn ang="0">
                  <a:pos x="63" y="3"/>
                </a:cxn>
                <a:cxn ang="0">
                  <a:pos x="61" y="12"/>
                </a:cxn>
                <a:cxn ang="0">
                  <a:pos x="59" y="19"/>
                </a:cxn>
                <a:cxn ang="0">
                  <a:pos x="52" y="33"/>
                </a:cxn>
                <a:cxn ang="0">
                  <a:pos x="43" y="48"/>
                </a:cxn>
                <a:cxn ang="0">
                  <a:pos x="33" y="61"/>
                </a:cxn>
                <a:cxn ang="0">
                  <a:pos x="24" y="75"/>
                </a:cxn>
                <a:cxn ang="0">
                  <a:pos x="15" y="88"/>
                </a:cxn>
                <a:cxn ang="0">
                  <a:pos x="6" y="102"/>
                </a:cxn>
                <a:cxn ang="0">
                  <a:pos x="3" y="110"/>
                </a:cxn>
                <a:cxn ang="0">
                  <a:pos x="0" y="117"/>
                </a:cxn>
                <a:cxn ang="0">
                  <a:pos x="0" y="117"/>
                </a:cxn>
                <a:cxn ang="0">
                  <a:pos x="0" y="119"/>
                </a:cxn>
                <a:cxn ang="0">
                  <a:pos x="0" y="121"/>
                </a:cxn>
                <a:cxn ang="0">
                  <a:pos x="2" y="122"/>
                </a:cxn>
                <a:cxn ang="0">
                  <a:pos x="3" y="123"/>
                </a:cxn>
                <a:cxn ang="0">
                  <a:pos x="5" y="123"/>
                </a:cxn>
                <a:cxn ang="0">
                  <a:pos x="6" y="123"/>
                </a:cxn>
                <a:cxn ang="0">
                  <a:pos x="8" y="121"/>
                </a:cxn>
                <a:cxn ang="0">
                  <a:pos x="10" y="120"/>
                </a:cxn>
                <a:cxn ang="0">
                  <a:pos x="10" y="120"/>
                </a:cxn>
                <a:cxn ang="0">
                  <a:pos x="13" y="112"/>
                </a:cxn>
                <a:cxn ang="0">
                  <a:pos x="16" y="105"/>
                </a:cxn>
                <a:cxn ang="0">
                  <a:pos x="24" y="90"/>
                </a:cxn>
                <a:cxn ang="0">
                  <a:pos x="33" y="77"/>
                </a:cxn>
                <a:cxn ang="0">
                  <a:pos x="43" y="63"/>
                </a:cxn>
                <a:cxn ang="0">
                  <a:pos x="52" y="50"/>
                </a:cxn>
                <a:cxn ang="0">
                  <a:pos x="61" y="36"/>
                </a:cxn>
                <a:cxn ang="0">
                  <a:pos x="67" y="22"/>
                </a:cxn>
                <a:cxn ang="0">
                  <a:pos x="70" y="14"/>
                </a:cxn>
                <a:cxn ang="0">
                  <a:pos x="73" y="6"/>
                </a:cxn>
                <a:cxn ang="0">
                  <a:pos x="73" y="6"/>
                </a:cxn>
                <a:cxn ang="0">
                  <a:pos x="73" y="4"/>
                </a:cxn>
                <a:cxn ang="0">
                  <a:pos x="71" y="2"/>
                </a:cxn>
                <a:cxn ang="0">
                  <a:pos x="70" y="1"/>
                </a:cxn>
                <a:cxn ang="0">
                  <a:pos x="69" y="0"/>
                </a:cxn>
                <a:cxn ang="0">
                  <a:pos x="67" y="0"/>
                </a:cxn>
                <a:cxn ang="0">
                  <a:pos x="65" y="0"/>
                </a:cxn>
                <a:cxn ang="0">
                  <a:pos x="64" y="1"/>
                </a:cxn>
                <a:cxn ang="0">
                  <a:pos x="63" y="3"/>
                </a:cxn>
                <a:cxn ang="0">
                  <a:pos x="63" y="3"/>
                </a:cxn>
              </a:cxnLst>
              <a:rect l="0" t="0" r="r" b="b"/>
              <a:pathLst>
                <a:path w="73" h="123">
                  <a:moveTo>
                    <a:pt x="63" y="3"/>
                  </a:moveTo>
                  <a:lnTo>
                    <a:pt x="63" y="3"/>
                  </a:lnTo>
                  <a:lnTo>
                    <a:pt x="61" y="12"/>
                  </a:lnTo>
                  <a:lnTo>
                    <a:pt x="59" y="19"/>
                  </a:lnTo>
                  <a:lnTo>
                    <a:pt x="52" y="33"/>
                  </a:lnTo>
                  <a:lnTo>
                    <a:pt x="43" y="48"/>
                  </a:lnTo>
                  <a:lnTo>
                    <a:pt x="33" y="61"/>
                  </a:lnTo>
                  <a:lnTo>
                    <a:pt x="24" y="75"/>
                  </a:lnTo>
                  <a:lnTo>
                    <a:pt x="15" y="88"/>
                  </a:lnTo>
                  <a:lnTo>
                    <a:pt x="6" y="102"/>
                  </a:lnTo>
                  <a:lnTo>
                    <a:pt x="3" y="110"/>
                  </a:lnTo>
                  <a:lnTo>
                    <a:pt x="0" y="117"/>
                  </a:lnTo>
                  <a:lnTo>
                    <a:pt x="0" y="117"/>
                  </a:lnTo>
                  <a:lnTo>
                    <a:pt x="0" y="119"/>
                  </a:lnTo>
                  <a:lnTo>
                    <a:pt x="0" y="121"/>
                  </a:lnTo>
                  <a:lnTo>
                    <a:pt x="2" y="122"/>
                  </a:lnTo>
                  <a:lnTo>
                    <a:pt x="3" y="123"/>
                  </a:lnTo>
                  <a:lnTo>
                    <a:pt x="5" y="123"/>
                  </a:lnTo>
                  <a:lnTo>
                    <a:pt x="6" y="123"/>
                  </a:lnTo>
                  <a:lnTo>
                    <a:pt x="8" y="121"/>
                  </a:lnTo>
                  <a:lnTo>
                    <a:pt x="10" y="120"/>
                  </a:lnTo>
                  <a:lnTo>
                    <a:pt x="10" y="120"/>
                  </a:lnTo>
                  <a:lnTo>
                    <a:pt x="13" y="112"/>
                  </a:lnTo>
                  <a:lnTo>
                    <a:pt x="16" y="105"/>
                  </a:lnTo>
                  <a:lnTo>
                    <a:pt x="24" y="90"/>
                  </a:lnTo>
                  <a:lnTo>
                    <a:pt x="33" y="77"/>
                  </a:lnTo>
                  <a:lnTo>
                    <a:pt x="43" y="63"/>
                  </a:lnTo>
                  <a:lnTo>
                    <a:pt x="52" y="50"/>
                  </a:lnTo>
                  <a:lnTo>
                    <a:pt x="61" y="36"/>
                  </a:lnTo>
                  <a:lnTo>
                    <a:pt x="67" y="22"/>
                  </a:lnTo>
                  <a:lnTo>
                    <a:pt x="70" y="14"/>
                  </a:lnTo>
                  <a:lnTo>
                    <a:pt x="73" y="6"/>
                  </a:lnTo>
                  <a:lnTo>
                    <a:pt x="73" y="6"/>
                  </a:lnTo>
                  <a:lnTo>
                    <a:pt x="73" y="4"/>
                  </a:lnTo>
                  <a:lnTo>
                    <a:pt x="71" y="2"/>
                  </a:lnTo>
                  <a:lnTo>
                    <a:pt x="70" y="1"/>
                  </a:lnTo>
                  <a:lnTo>
                    <a:pt x="69" y="0"/>
                  </a:lnTo>
                  <a:lnTo>
                    <a:pt x="67" y="0"/>
                  </a:lnTo>
                  <a:lnTo>
                    <a:pt x="65" y="0"/>
                  </a:lnTo>
                  <a:lnTo>
                    <a:pt x="64" y="1"/>
                  </a:lnTo>
                  <a:lnTo>
                    <a:pt x="63" y="3"/>
                  </a:lnTo>
                  <a:lnTo>
                    <a:pt x="63" y="3"/>
                  </a:lnTo>
                  <a:close/>
                </a:path>
              </a:pathLst>
            </a:custGeom>
            <a:grpFill/>
            <a:ln w="9525">
              <a:solidFill>
                <a:srgbClr val="8E5BB4"/>
              </a:solidFill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18" name="Freeform 822"/>
            <p:cNvSpPr/>
            <p:nvPr/>
          </p:nvSpPr>
          <p:spPr bwMode="auto">
            <a:xfrm>
              <a:off x="6462713" y="1366838"/>
              <a:ext cx="34925" cy="50800"/>
            </a:xfrm>
            <a:custGeom>
              <a:avLst/>
              <a:gdLst/>
              <a:ahLst/>
              <a:cxnLst>
                <a:cxn ang="0">
                  <a:pos x="58" y="2"/>
                </a:cxn>
                <a:cxn ang="0">
                  <a:pos x="58" y="2"/>
                </a:cxn>
                <a:cxn ang="0">
                  <a:pos x="42" y="24"/>
                </a:cxn>
                <a:cxn ang="0">
                  <a:pos x="29" y="46"/>
                </a:cxn>
                <a:cxn ang="0">
                  <a:pos x="1" y="90"/>
                </a:cxn>
                <a:cxn ang="0">
                  <a:pos x="1" y="90"/>
                </a:cxn>
                <a:cxn ang="0">
                  <a:pos x="0" y="92"/>
                </a:cxn>
                <a:cxn ang="0">
                  <a:pos x="1" y="94"/>
                </a:cxn>
                <a:cxn ang="0">
                  <a:pos x="1" y="95"/>
                </a:cxn>
                <a:cxn ang="0">
                  <a:pos x="3" y="97"/>
                </a:cxn>
                <a:cxn ang="0">
                  <a:pos x="4" y="97"/>
                </a:cxn>
                <a:cxn ang="0">
                  <a:pos x="6" y="97"/>
                </a:cxn>
                <a:cxn ang="0">
                  <a:pos x="8" y="97"/>
                </a:cxn>
                <a:cxn ang="0">
                  <a:pos x="9" y="95"/>
                </a:cxn>
                <a:cxn ang="0">
                  <a:pos x="9" y="95"/>
                </a:cxn>
                <a:cxn ang="0">
                  <a:pos x="37" y="51"/>
                </a:cxn>
                <a:cxn ang="0">
                  <a:pos x="50" y="28"/>
                </a:cxn>
                <a:cxn ang="0">
                  <a:pos x="66" y="7"/>
                </a:cxn>
                <a:cxn ang="0">
                  <a:pos x="66" y="7"/>
                </a:cxn>
                <a:cxn ang="0">
                  <a:pos x="67" y="6"/>
                </a:cxn>
                <a:cxn ang="0">
                  <a:pos x="67" y="3"/>
                </a:cxn>
                <a:cxn ang="0">
                  <a:pos x="66" y="2"/>
                </a:cxn>
                <a:cxn ang="0">
                  <a:pos x="65" y="1"/>
                </a:cxn>
                <a:cxn ang="0">
                  <a:pos x="61" y="0"/>
                </a:cxn>
                <a:cxn ang="0">
                  <a:pos x="60" y="0"/>
                </a:cxn>
                <a:cxn ang="0">
                  <a:pos x="58" y="2"/>
                </a:cxn>
                <a:cxn ang="0">
                  <a:pos x="58" y="2"/>
                </a:cxn>
              </a:cxnLst>
              <a:rect l="0" t="0" r="r" b="b"/>
              <a:pathLst>
                <a:path w="67" h="97">
                  <a:moveTo>
                    <a:pt x="58" y="2"/>
                  </a:moveTo>
                  <a:lnTo>
                    <a:pt x="58" y="2"/>
                  </a:lnTo>
                  <a:lnTo>
                    <a:pt x="42" y="24"/>
                  </a:lnTo>
                  <a:lnTo>
                    <a:pt x="29" y="46"/>
                  </a:lnTo>
                  <a:lnTo>
                    <a:pt x="1" y="90"/>
                  </a:lnTo>
                  <a:lnTo>
                    <a:pt x="1" y="90"/>
                  </a:lnTo>
                  <a:lnTo>
                    <a:pt x="0" y="92"/>
                  </a:lnTo>
                  <a:lnTo>
                    <a:pt x="1" y="94"/>
                  </a:lnTo>
                  <a:lnTo>
                    <a:pt x="1" y="95"/>
                  </a:lnTo>
                  <a:lnTo>
                    <a:pt x="3" y="97"/>
                  </a:lnTo>
                  <a:lnTo>
                    <a:pt x="4" y="97"/>
                  </a:lnTo>
                  <a:lnTo>
                    <a:pt x="6" y="97"/>
                  </a:lnTo>
                  <a:lnTo>
                    <a:pt x="8" y="97"/>
                  </a:lnTo>
                  <a:lnTo>
                    <a:pt x="9" y="95"/>
                  </a:lnTo>
                  <a:lnTo>
                    <a:pt x="9" y="95"/>
                  </a:lnTo>
                  <a:lnTo>
                    <a:pt x="37" y="51"/>
                  </a:lnTo>
                  <a:lnTo>
                    <a:pt x="50" y="28"/>
                  </a:lnTo>
                  <a:lnTo>
                    <a:pt x="66" y="7"/>
                  </a:lnTo>
                  <a:lnTo>
                    <a:pt x="66" y="7"/>
                  </a:lnTo>
                  <a:lnTo>
                    <a:pt x="67" y="6"/>
                  </a:lnTo>
                  <a:lnTo>
                    <a:pt x="67" y="3"/>
                  </a:lnTo>
                  <a:lnTo>
                    <a:pt x="66" y="2"/>
                  </a:lnTo>
                  <a:lnTo>
                    <a:pt x="65" y="1"/>
                  </a:lnTo>
                  <a:lnTo>
                    <a:pt x="61" y="0"/>
                  </a:lnTo>
                  <a:lnTo>
                    <a:pt x="60" y="0"/>
                  </a:lnTo>
                  <a:lnTo>
                    <a:pt x="58" y="2"/>
                  </a:lnTo>
                  <a:lnTo>
                    <a:pt x="58" y="2"/>
                  </a:lnTo>
                  <a:close/>
                </a:path>
              </a:pathLst>
            </a:custGeom>
            <a:grpFill/>
            <a:ln w="9525">
              <a:solidFill>
                <a:srgbClr val="8E5BB4"/>
              </a:solidFill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19" name="Freeform 823"/>
            <p:cNvSpPr/>
            <p:nvPr/>
          </p:nvSpPr>
          <p:spPr bwMode="auto">
            <a:xfrm>
              <a:off x="6569075" y="1604963"/>
              <a:ext cx="28575" cy="68263"/>
            </a:xfrm>
            <a:custGeom>
              <a:avLst/>
              <a:gdLst/>
              <a:ahLst/>
              <a:cxnLst>
                <a:cxn ang="0">
                  <a:pos x="45" y="3"/>
                </a:cxn>
                <a:cxn ang="0">
                  <a:pos x="45" y="3"/>
                </a:cxn>
                <a:cxn ang="0">
                  <a:pos x="43" y="10"/>
                </a:cxn>
                <a:cxn ang="0">
                  <a:pos x="40" y="16"/>
                </a:cxn>
                <a:cxn ang="0">
                  <a:pos x="32" y="29"/>
                </a:cxn>
                <a:cxn ang="0">
                  <a:pos x="25" y="41"/>
                </a:cxn>
                <a:cxn ang="0">
                  <a:pos x="22" y="47"/>
                </a:cxn>
                <a:cxn ang="0">
                  <a:pos x="20" y="53"/>
                </a:cxn>
                <a:cxn ang="0">
                  <a:pos x="20" y="53"/>
                </a:cxn>
                <a:cxn ang="0">
                  <a:pos x="14" y="71"/>
                </a:cxn>
                <a:cxn ang="0">
                  <a:pos x="9" y="89"/>
                </a:cxn>
                <a:cxn ang="0">
                  <a:pos x="3" y="106"/>
                </a:cxn>
                <a:cxn ang="0">
                  <a:pos x="1" y="115"/>
                </a:cxn>
                <a:cxn ang="0">
                  <a:pos x="0" y="125"/>
                </a:cxn>
                <a:cxn ang="0">
                  <a:pos x="0" y="125"/>
                </a:cxn>
                <a:cxn ang="0">
                  <a:pos x="1" y="127"/>
                </a:cxn>
                <a:cxn ang="0">
                  <a:pos x="2" y="128"/>
                </a:cxn>
                <a:cxn ang="0">
                  <a:pos x="3" y="129"/>
                </a:cxn>
                <a:cxn ang="0">
                  <a:pos x="5" y="129"/>
                </a:cxn>
                <a:cxn ang="0">
                  <a:pos x="6" y="129"/>
                </a:cxn>
                <a:cxn ang="0">
                  <a:pos x="9" y="128"/>
                </a:cxn>
                <a:cxn ang="0">
                  <a:pos x="10" y="127"/>
                </a:cxn>
                <a:cxn ang="0">
                  <a:pos x="10" y="125"/>
                </a:cxn>
                <a:cxn ang="0">
                  <a:pos x="10" y="125"/>
                </a:cxn>
                <a:cxn ang="0">
                  <a:pos x="12" y="108"/>
                </a:cxn>
                <a:cxn ang="0">
                  <a:pos x="16" y="93"/>
                </a:cxn>
                <a:cxn ang="0">
                  <a:pos x="21" y="78"/>
                </a:cxn>
                <a:cxn ang="0">
                  <a:pos x="28" y="64"/>
                </a:cxn>
                <a:cxn ang="0">
                  <a:pos x="42" y="35"/>
                </a:cxn>
                <a:cxn ang="0">
                  <a:pos x="49" y="20"/>
                </a:cxn>
                <a:cxn ang="0">
                  <a:pos x="54" y="6"/>
                </a:cxn>
                <a:cxn ang="0">
                  <a:pos x="54" y="6"/>
                </a:cxn>
                <a:cxn ang="0">
                  <a:pos x="54" y="4"/>
                </a:cxn>
                <a:cxn ang="0">
                  <a:pos x="54" y="2"/>
                </a:cxn>
                <a:cxn ang="0">
                  <a:pos x="53" y="1"/>
                </a:cxn>
                <a:cxn ang="0">
                  <a:pos x="51" y="0"/>
                </a:cxn>
                <a:cxn ang="0">
                  <a:pos x="49" y="0"/>
                </a:cxn>
                <a:cxn ang="0">
                  <a:pos x="48" y="1"/>
                </a:cxn>
                <a:cxn ang="0">
                  <a:pos x="46" y="2"/>
                </a:cxn>
                <a:cxn ang="0">
                  <a:pos x="45" y="3"/>
                </a:cxn>
                <a:cxn ang="0">
                  <a:pos x="45" y="3"/>
                </a:cxn>
              </a:cxnLst>
              <a:rect l="0" t="0" r="r" b="b"/>
              <a:pathLst>
                <a:path w="54" h="129">
                  <a:moveTo>
                    <a:pt x="45" y="3"/>
                  </a:moveTo>
                  <a:lnTo>
                    <a:pt x="45" y="3"/>
                  </a:lnTo>
                  <a:lnTo>
                    <a:pt x="43" y="10"/>
                  </a:lnTo>
                  <a:lnTo>
                    <a:pt x="40" y="16"/>
                  </a:lnTo>
                  <a:lnTo>
                    <a:pt x="32" y="29"/>
                  </a:lnTo>
                  <a:lnTo>
                    <a:pt x="25" y="41"/>
                  </a:lnTo>
                  <a:lnTo>
                    <a:pt x="22" y="47"/>
                  </a:lnTo>
                  <a:lnTo>
                    <a:pt x="20" y="53"/>
                  </a:lnTo>
                  <a:lnTo>
                    <a:pt x="20" y="53"/>
                  </a:lnTo>
                  <a:lnTo>
                    <a:pt x="14" y="71"/>
                  </a:lnTo>
                  <a:lnTo>
                    <a:pt x="9" y="89"/>
                  </a:lnTo>
                  <a:lnTo>
                    <a:pt x="3" y="106"/>
                  </a:lnTo>
                  <a:lnTo>
                    <a:pt x="1" y="115"/>
                  </a:lnTo>
                  <a:lnTo>
                    <a:pt x="0" y="125"/>
                  </a:lnTo>
                  <a:lnTo>
                    <a:pt x="0" y="125"/>
                  </a:lnTo>
                  <a:lnTo>
                    <a:pt x="1" y="127"/>
                  </a:lnTo>
                  <a:lnTo>
                    <a:pt x="2" y="128"/>
                  </a:lnTo>
                  <a:lnTo>
                    <a:pt x="3" y="129"/>
                  </a:lnTo>
                  <a:lnTo>
                    <a:pt x="5" y="129"/>
                  </a:lnTo>
                  <a:lnTo>
                    <a:pt x="6" y="129"/>
                  </a:lnTo>
                  <a:lnTo>
                    <a:pt x="9" y="128"/>
                  </a:lnTo>
                  <a:lnTo>
                    <a:pt x="10" y="127"/>
                  </a:lnTo>
                  <a:lnTo>
                    <a:pt x="10" y="125"/>
                  </a:lnTo>
                  <a:lnTo>
                    <a:pt x="10" y="125"/>
                  </a:lnTo>
                  <a:lnTo>
                    <a:pt x="12" y="108"/>
                  </a:lnTo>
                  <a:lnTo>
                    <a:pt x="16" y="93"/>
                  </a:lnTo>
                  <a:lnTo>
                    <a:pt x="21" y="78"/>
                  </a:lnTo>
                  <a:lnTo>
                    <a:pt x="28" y="64"/>
                  </a:lnTo>
                  <a:lnTo>
                    <a:pt x="42" y="35"/>
                  </a:lnTo>
                  <a:lnTo>
                    <a:pt x="49" y="20"/>
                  </a:lnTo>
                  <a:lnTo>
                    <a:pt x="54" y="6"/>
                  </a:lnTo>
                  <a:lnTo>
                    <a:pt x="54" y="6"/>
                  </a:lnTo>
                  <a:lnTo>
                    <a:pt x="54" y="4"/>
                  </a:lnTo>
                  <a:lnTo>
                    <a:pt x="54" y="2"/>
                  </a:lnTo>
                  <a:lnTo>
                    <a:pt x="53" y="1"/>
                  </a:lnTo>
                  <a:lnTo>
                    <a:pt x="51" y="0"/>
                  </a:lnTo>
                  <a:lnTo>
                    <a:pt x="49" y="0"/>
                  </a:lnTo>
                  <a:lnTo>
                    <a:pt x="48" y="1"/>
                  </a:lnTo>
                  <a:lnTo>
                    <a:pt x="46" y="2"/>
                  </a:lnTo>
                  <a:lnTo>
                    <a:pt x="45" y="3"/>
                  </a:lnTo>
                  <a:lnTo>
                    <a:pt x="45" y="3"/>
                  </a:lnTo>
                  <a:close/>
                </a:path>
              </a:pathLst>
            </a:custGeom>
            <a:grpFill/>
            <a:ln w="9525">
              <a:solidFill>
                <a:srgbClr val="8E5BB4"/>
              </a:solidFill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20" name="Freeform 824"/>
            <p:cNvSpPr/>
            <p:nvPr/>
          </p:nvSpPr>
          <p:spPr bwMode="auto">
            <a:xfrm>
              <a:off x="6619875" y="1614488"/>
              <a:ext cx="25400" cy="44450"/>
            </a:xfrm>
            <a:custGeom>
              <a:avLst/>
              <a:gdLst/>
              <a:ahLst/>
              <a:cxnLst>
                <a:cxn ang="0">
                  <a:pos x="40" y="2"/>
                </a:cxn>
                <a:cxn ang="0">
                  <a:pos x="40" y="2"/>
                </a:cxn>
                <a:cxn ang="0">
                  <a:pos x="32" y="11"/>
                </a:cxn>
                <a:cxn ang="0">
                  <a:pos x="25" y="19"/>
                </a:cxn>
                <a:cxn ang="0">
                  <a:pos x="19" y="28"/>
                </a:cxn>
                <a:cxn ang="0">
                  <a:pos x="13" y="39"/>
                </a:cxn>
                <a:cxn ang="0">
                  <a:pos x="8" y="49"/>
                </a:cxn>
                <a:cxn ang="0">
                  <a:pos x="4" y="59"/>
                </a:cxn>
                <a:cxn ang="0">
                  <a:pos x="1" y="71"/>
                </a:cxn>
                <a:cxn ang="0">
                  <a:pos x="0" y="81"/>
                </a:cxn>
                <a:cxn ang="0">
                  <a:pos x="0" y="81"/>
                </a:cxn>
                <a:cxn ang="0">
                  <a:pos x="0" y="83"/>
                </a:cxn>
                <a:cxn ang="0">
                  <a:pos x="1" y="85"/>
                </a:cxn>
                <a:cxn ang="0">
                  <a:pos x="3" y="86"/>
                </a:cxn>
                <a:cxn ang="0">
                  <a:pos x="5" y="86"/>
                </a:cxn>
                <a:cxn ang="0">
                  <a:pos x="6" y="86"/>
                </a:cxn>
                <a:cxn ang="0">
                  <a:pos x="9" y="85"/>
                </a:cxn>
                <a:cxn ang="0">
                  <a:pos x="10" y="83"/>
                </a:cxn>
                <a:cxn ang="0">
                  <a:pos x="10" y="81"/>
                </a:cxn>
                <a:cxn ang="0">
                  <a:pos x="10" y="81"/>
                </a:cxn>
                <a:cxn ang="0">
                  <a:pos x="11" y="71"/>
                </a:cxn>
                <a:cxn ang="0">
                  <a:pos x="14" y="61"/>
                </a:cxn>
                <a:cxn ang="0">
                  <a:pos x="17" y="51"/>
                </a:cxn>
                <a:cxn ang="0">
                  <a:pos x="22" y="42"/>
                </a:cxn>
                <a:cxn ang="0">
                  <a:pos x="27" y="33"/>
                </a:cxn>
                <a:cxn ang="0">
                  <a:pos x="33" y="24"/>
                </a:cxn>
                <a:cxn ang="0">
                  <a:pos x="40" y="16"/>
                </a:cxn>
                <a:cxn ang="0">
                  <a:pos x="47" y="9"/>
                </a:cxn>
                <a:cxn ang="0">
                  <a:pos x="47" y="9"/>
                </a:cxn>
                <a:cxn ang="0">
                  <a:pos x="48" y="8"/>
                </a:cxn>
                <a:cxn ang="0">
                  <a:pos x="48" y="5"/>
                </a:cxn>
                <a:cxn ang="0">
                  <a:pos x="47" y="3"/>
                </a:cxn>
                <a:cxn ang="0">
                  <a:pos x="46" y="2"/>
                </a:cxn>
                <a:cxn ang="0">
                  <a:pos x="45" y="1"/>
                </a:cxn>
                <a:cxn ang="0">
                  <a:pos x="43" y="0"/>
                </a:cxn>
                <a:cxn ang="0">
                  <a:pos x="42" y="1"/>
                </a:cxn>
                <a:cxn ang="0">
                  <a:pos x="40" y="2"/>
                </a:cxn>
                <a:cxn ang="0">
                  <a:pos x="40" y="2"/>
                </a:cxn>
              </a:cxnLst>
              <a:rect l="0" t="0" r="r" b="b"/>
              <a:pathLst>
                <a:path w="48" h="86">
                  <a:moveTo>
                    <a:pt x="40" y="2"/>
                  </a:moveTo>
                  <a:lnTo>
                    <a:pt x="40" y="2"/>
                  </a:lnTo>
                  <a:lnTo>
                    <a:pt x="32" y="11"/>
                  </a:lnTo>
                  <a:lnTo>
                    <a:pt x="25" y="19"/>
                  </a:lnTo>
                  <a:lnTo>
                    <a:pt x="19" y="28"/>
                  </a:lnTo>
                  <a:lnTo>
                    <a:pt x="13" y="39"/>
                  </a:lnTo>
                  <a:lnTo>
                    <a:pt x="8" y="49"/>
                  </a:lnTo>
                  <a:lnTo>
                    <a:pt x="4" y="59"/>
                  </a:lnTo>
                  <a:lnTo>
                    <a:pt x="1" y="71"/>
                  </a:lnTo>
                  <a:lnTo>
                    <a:pt x="0" y="81"/>
                  </a:lnTo>
                  <a:lnTo>
                    <a:pt x="0" y="81"/>
                  </a:lnTo>
                  <a:lnTo>
                    <a:pt x="0" y="83"/>
                  </a:lnTo>
                  <a:lnTo>
                    <a:pt x="1" y="85"/>
                  </a:lnTo>
                  <a:lnTo>
                    <a:pt x="3" y="86"/>
                  </a:lnTo>
                  <a:lnTo>
                    <a:pt x="5" y="86"/>
                  </a:lnTo>
                  <a:lnTo>
                    <a:pt x="6" y="86"/>
                  </a:lnTo>
                  <a:lnTo>
                    <a:pt x="9" y="85"/>
                  </a:lnTo>
                  <a:lnTo>
                    <a:pt x="10" y="83"/>
                  </a:lnTo>
                  <a:lnTo>
                    <a:pt x="10" y="81"/>
                  </a:lnTo>
                  <a:lnTo>
                    <a:pt x="10" y="81"/>
                  </a:lnTo>
                  <a:lnTo>
                    <a:pt x="11" y="71"/>
                  </a:lnTo>
                  <a:lnTo>
                    <a:pt x="14" y="61"/>
                  </a:lnTo>
                  <a:lnTo>
                    <a:pt x="17" y="51"/>
                  </a:lnTo>
                  <a:lnTo>
                    <a:pt x="22" y="42"/>
                  </a:lnTo>
                  <a:lnTo>
                    <a:pt x="27" y="33"/>
                  </a:lnTo>
                  <a:lnTo>
                    <a:pt x="33" y="24"/>
                  </a:lnTo>
                  <a:lnTo>
                    <a:pt x="40" y="16"/>
                  </a:lnTo>
                  <a:lnTo>
                    <a:pt x="47" y="9"/>
                  </a:lnTo>
                  <a:lnTo>
                    <a:pt x="47" y="9"/>
                  </a:lnTo>
                  <a:lnTo>
                    <a:pt x="48" y="8"/>
                  </a:lnTo>
                  <a:lnTo>
                    <a:pt x="48" y="5"/>
                  </a:lnTo>
                  <a:lnTo>
                    <a:pt x="47" y="3"/>
                  </a:lnTo>
                  <a:lnTo>
                    <a:pt x="46" y="2"/>
                  </a:lnTo>
                  <a:lnTo>
                    <a:pt x="45" y="1"/>
                  </a:lnTo>
                  <a:lnTo>
                    <a:pt x="43" y="0"/>
                  </a:lnTo>
                  <a:lnTo>
                    <a:pt x="42" y="1"/>
                  </a:lnTo>
                  <a:lnTo>
                    <a:pt x="40" y="2"/>
                  </a:lnTo>
                  <a:lnTo>
                    <a:pt x="40" y="2"/>
                  </a:lnTo>
                  <a:close/>
                </a:path>
              </a:pathLst>
            </a:custGeom>
            <a:grpFill/>
            <a:ln w="9525">
              <a:solidFill>
                <a:srgbClr val="8E5BB4"/>
              </a:solidFill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21" name="Freeform 825"/>
            <p:cNvSpPr/>
            <p:nvPr/>
          </p:nvSpPr>
          <p:spPr bwMode="auto">
            <a:xfrm>
              <a:off x="6659563" y="1624013"/>
              <a:ext cx="28575" cy="46038"/>
            </a:xfrm>
            <a:custGeom>
              <a:avLst/>
              <a:gdLst/>
              <a:ahLst/>
              <a:cxnLst>
                <a:cxn ang="0">
                  <a:pos x="44" y="2"/>
                </a:cxn>
                <a:cxn ang="0">
                  <a:pos x="44" y="2"/>
                </a:cxn>
                <a:cxn ang="0">
                  <a:pos x="38" y="10"/>
                </a:cxn>
                <a:cxn ang="0">
                  <a:pos x="32" y="17"/>
                </a:cxn>
                <a:cxn ang="0">
                  <a:pos x="25" y="26"/>
                </a:cxn>
                <a:cxn ang="0">
                  <a:pos x="19" y="34"/>
                </a:cxn>
                <a:cxn ang="0">
                  <a:pos x="19" y="34"/>
                </a:cxn>
                <a:cxn ang="0">
                  <a:pos x="13" y="44"/>
                </a:cxn>
                <a:cxn ang="0">
                  <a:pos x="9" y="56"/>
                </a:cxn>
                <a:cxn ang="0">
                  <a:pos x="5" y="67"/>
                </a:cxn>
                <a:cxn ang="0">
                  <a:pos x="0" y="77"/>
                </a:cxn>
                <a:cxn ang="0">
                  <a:pos x="0" y="77"/>
                </a:cxn>
                <a:cxn ang="0">
                  <a:pos x="0" y="79"/>
                </a:cxn>
                <a:cxn ang="0">
                  <a:pos x="0" y="82"/>
                </a:cxn>
                <a:cxn ang="0">
                  <a:pos x="2" y="85"/>
                </a:cxn>
                <a:cxn ang="0">
                  <a:pos x="4" y="85"/>
                </a:cxn>
                <a:cxn ang="0">
                  <a:pos x="5" y="85"/>
                </a:cxn>
                <a:cxn ang="0">
                  <a:pos x="7" y="85"/>
                </a:cxn>
                <a:cxn ang="0">
                  <a:pos x="8" y="83"/>
                </a:cxn>
                <a:cxn ang="0">
                  <a:pos x="8" y="83"/>
                </a:cxn>
                <a:cxn ang="0">
                  <a:pos x="16" y="63"/>
                </a:cxn>
                <a:cxn ang="0">
                  <a:pos x="26" y="42"/>
                </a:cxn>
                <a:cxn ang="0">
                  <a:pos x="26" y="42"/>
                </a:cxn>
                <a:cxn ang="0">
                  <a:pos x="28" y="37"/>
                </a:cxn>
                <a:cxn ang="0">
                  <a:pos x="31" y="33"/>
                </a:cxn>
                <a:cxn ang="0">
                  <a:pos x="38" y="25"/>
                </a:cxn>
                <a:cxn ang="0">
                  <a:pos x="46" y="15"/>
                </a:cxn>
                <a:cxn ang="0">
                  <a:pos x="52" y="7"/>
                </a:cxn>
                <a:cxn ang="0">
                  <a:pos x="52" y="7"/>
                </a:cxn>
                <a:cxn ang="0">
                  <a:pos x="53" y="5"/>
                </a:cxn>
                <a:cxn ang="0">
                  <a:pos x="52" y="3"/>
                </a:cxn>
                <a:cxn ang="0">
                  <a:pos x="52" y="2"/>
                </a:cxn>
                <a:cxn ang="0">
                  <a:pos x="50" y="0"/>
                </a:cxn>
                <a:cxn ang="0">
                  <a:pos x="49" y="0"/>
                </a:cxn>
                <a:cxn ang="0">
                  <a:pos x="47" y="0"/>
                </a:cxn>
                <a:cxn ang="0">
                  <a:pos x="45" y="1"/>
                </a:cxn>
                <a:cxn ang="0">
                  <a:pos x="44" y="2"/>
                </a:cxn>
                <a:cxn ang="0">
                  <a:pos x="44" y="2"/>
                </a:cxn>
              </a:cxnLst>
              <a:rect l="0" t="0" r="r" b="b"/>
              <a:pathLst>
                <a:path w="53" h="85">
                  <a:moveTo>
                    <a:pt x="44" y="2"/>
                  </a:moveTo>
                  <a:lnTo>
                    <a:pt x="44" y="2"/>
                  </a:lnTo>
                  <a:lnTo>
                    <a:pt x="38" y="10"/>
                  </a:lnTo>
                  <a:lnTo>
                    <a:pt x="32" y="17"/>
                  </a:lnTo>
                  <a:lnTo>
                    <a:pt x="25" y="26"/>
                  </a:lnTo>
                  <a:lnTo>
                    <a:pt x="19" y="34"/>
                  </a:lnTo>
                  <a:lnTo>
                    <a:pt x="19" y="34"/>
                  </a:lnTo>
                  <a:lnTo>
                    <a:pt x="13" y="44"/>
                  </a:lnTo>
                  <a:lnTo>
                    <a:pt x="9" y="56"/>
                  </a:lnTo>
                  <a:lnTo>
                    <a:pt x="5" y="67"/>
                  </a:lnTo>
                  <a:lnTo>
                    <a:pt x="0" y="77"/>
                  </a:lnTo>
                  <a:lnTo>
                    <a:pt x="0" y="77"/>
                  </a:lnTo>
                  <a:lnTo>
                    <a:pt x="0" y="79"/>
                  </a:lnTo>
                  <a:lnTo>
                    <a:pt x="0" y="82"/>
                  </a:lnTo>
                  <a:lnTo>
                    <a:pt x="2" y="85"/>
                  </a:lnTo>
                  <a:lnTo>
                    <a:pt x="4" y="85"/>
                  </a:lnTo>
                  <a:lnTo>
                    <a:pt x="5" y="85"/>
                  </a:lnTo>
                  <a:lnTo>
                    <a:pt x="7" y="85"/>
                  </a:lnTo>
                  <a:lnTo>
                    <a:pt x="8" y="83"/>
                  </a:lnTo>
                  <a:lnTo>
                    <a:pt x="8" y="83"/>
                  </a:lnTo>
                  <a:lnTo>
                    <a:pt x="16" y="63"/>
                  </a:lnTo>
                  <a:lnTo>
                    <a:pt x="26" y="42"/>
                  </a:lnTo>
                  <a:lnTo>
                    <a:pt x="26" y="42"/>
                  </a:lnTo>
                  <a:lnTo>
                    <a:pt x="28" y="37"/>
                  </a:lnTo>
                  <a:lnTo>
                    <a:pt x="31" y="33"/>
                  </a:lnTo>
                  <a:lnTo>
                    <a:pt x="38" y="25"/>
                  </a:lnTo>
                  <a:lnTo>
                    <a:pt x="46" y="15"/>
                  </a:lnTo>
                  <a:lnTo>
                    <a:pt x="52" y="7"/>
                  </a:lnTo>
                  <a:lnTo>
                    <a:pt x="52" y="7"/>
                  </a:lnTo>
                  <a:lnTo>
                    <a:pt x="53" y="5"/>
                  </a:lnTo>
                  <a:lnTo>
                    <a:pt x="52" y="3"/>
                  </a:lnTo>
                  <a:lnTo>
                    <a:pt x="52" y="2"/>
                  </a:lnTo>
                  <a:lnTo>
                    <a:pt x="50" y="0"/>
                  </a:lnTo>
                  <a:lnTo>
                    <a:pt x="49" y="0"/>
                  </a:lnTo>
                  <a:lnTo>
                    <a:pt x="47" y="0"/>
                  </a:lnTo>
                  <a:lnTo>
                    <a:pt x="45" y="1"/>
                  </a:lnTo>
                  <a:lnTo>
                    <a:pt x="44" y="2"/>
                  </a:lnTo>
                  <a:lnTo>
                    <a:pt x="44" y="2"/>
                  </a:lnTo>
                  <a:close/>
                </a:path>
              </a:pathLst>
            </a:custGeom>
            <a:grpFill/>
            <a:ln w="9525">
              <a:solidFill>
                <a:srgbClr val="8E5BB4"/>
              </a:solidFill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22" name="Freeform 826"/>
            <p:cNvSpPr/>
            <p:nvPr/>
          </p:nvSpPr>
          <p:spPr bwMode="auto">
            <a:xfrm>
              <a:off x="6746875" y="1463675"/>
              <a:ext cx="23813" cy="41275"/>
            </a:xfrm>
            <a:custGeom>
              <a:avLst/>
              <a:gdLst/>
              <a:ahLst/>
              <a:cxnLst>
                <a:cxn ang="0">
                  <a:pos x="39" y="1"/>
                </a:cxn>
                <a:cxn ang="0">
                  <a:pos x="39" y="1"/>
                </a:cxn>
                <a:cxn ang="0">
                  <a:pos x="32" y="10"/>
                </a:cxn>
                <a:cxn ang="0">
                  <a:pos x="27" y="18"/>
                </a:cxn>
                <a:cxn ang="0">
                  <a:pos x="22" y="27"/>
                </a:cxn>
                <a:cxn ang="0">
                  <a:pos x="18" y="35"/>
                </a:cxn>
                <a:cxn ang="0">
                  <a:pos x="9" y="54"/>
                </a:cxn>
                <a:cxn ang="0">
                  <a:pos x="5" y="63"/>
                </a:cxn>
                <a:cxn ang="0">
                  <a:pos x="0" y="73"/>
                </a:cxn>
                <a:cxn ang="0">
                  <a:pos x="0" y="73"/>
                </a:cxn>
                <a:cxn ang="0">
                  <a:pos x="0" y="74"/>
                </a:cxn>
                <a:cxn ang="0">
                  <a:pos x="0" y="76"/>
                </a:cxn>
                <a:cxn ang="0">
                  <a:pos x="1" y="78"/>
                </a:cxn>
                <a:cxn ang="0">
                  <a:pos x="2" y="79"/>
                </a:cxn>
                <a:cxn ang="0">
                  <a:pos x="3" y="79"/>
                </a:cxn>
                <a:cxn ang="0">
                  <a:pos x="5" y="79"/>
                </a:cxn>
                <a:cxn ang="0">
                  <a:pos x="7" y="79"/>
                </a:cxn>
                <a:cxn ang="0">
                  <a:pos x="8" y="77"/>
                </a:cxn>
                <a:cxn ang="0">
                  <a:pos x="8" y="77"/>
                </a:cxn>
                <a:cxn ang="0">
                  <a:pos x="13" y="68"/>
                </a:cxn>
                <a:cxn ang="0">
                  <a:pos x="18" y="59"/>
                </a:cxn>
                <a:cxn ang="0">
                  <a:pos x="26" y="42"/>
                </a:cxn>
                <a:cxn ang="0">
                  <a:pos x="30" y="32"/>
                </a:cxn>
                <a:cxn ang="0">
                  <a:pos x="34" y="24"/>
                </a:cxn>
                <a:cxn ang="0">
                  <a:pos x="39" y="16"/>
                </a:cxn>
                <a:cxn ang="0">
                  <a:pos x="45" y="8"/>
                </a:cxn>
                <a:cxn ang="0">
                  <a:pos x="45" y="8"/>
                </a:cxn>
                <a:cxn ang="0">
                  <a:pos x="46" y="6"/>
                </a:cxn>
                <a:cxn ang="0">
                  <a:pos x="46" y="4"/>
                </a:cxn>
                <a:cxn ang="0">
                  <a:pos x="46" y="3"/>
                </a:cxn>
                <a:cxn ang="0">
                  <a:pos x="45" y="1"/>
                </a:cxn>
                <a:cxn ang="0">
                  <a:pos x="44" y="0"/>
                </a:cxn>
                <a:cxn ang="0">
                  <a:pos x="42" y="0"/>
                </a:cxn>
                <a:cxn ang="0">
                  <a:pos x="40" y="0"/>
                </a:cxn>
                <a:cxn ang="0">
                  <a:pos x="39" y="1"/>
                </a:cxn>
                <a:cxn ang="0">
                  <a:pos x="39" y="1"/>
                </a:cxn>
              </a:cxnLst>
              <a:rect l="0" t="0" r="r" b="b"/>
              <a:pathLst>
                <a:path w="46" h="79">
                  <a:moveTo>
                    <a:pt x="39" y="1"/>
                  </a:moveTo>
                  <a:lnTo>
                    <a:pt x="39" y="1"/>
                  </a:lnTo>
                  <a:lnTo>
                    <a:pt x="32" y="10"/>
                  </a:lnTo>
                  <a:lnTo>
                    <a:pt x="27" y="18"/>
                  </a:lnTo>
                  <a:lnTo>
                    <a:pt x="22" y="27"/>
                  </a:lnTo>
                  <a:lnTo>
                    <a:pt x="18" y="35"/>
                  </a:lnTo>
                  <a:lnTo>
                    <a:pt x="9" y="54"/>
                  </a:lnTo>
                  <a:lnTo>
                    <a:pt x="5" y="63"/>
                  </a:lnTo>
                  <a:lnTo>
                    <a:pt x="0" y="73"/>
                  </a:lnTo>
                  <a:lnTo>
                    <a:pt x="0" y="73"/>
                  </a:lnTo>
                  <a:lnTo>
                    <a:pt x="0" y="74"/>
                  </a:lnTo>
                  <a:lnTo>
                    <a:pt x="0" y="76"/>
                  </a:lnTo>
                  <a:lnTo>
                    <a:pt x="1" y="78"/>
                  </a:lnTo>
                  <a:lnTo>
                    <a:pt x="2" y="79"/>
                  </a:lnTo>
                  <a:lnTo>
                    <a:pt x="3" y="79"/>
                  </a:lnTo>
                  <a:lnTo>
                    <a:pt x="5" y="79"/>
                  </a:lnTo>
                  <a:lnTo>
                    <a:pt x="7" y="79"/>
                  </a:lnTo>
                  <a:lnTo>
                    <a:pt x="8" y="77"/>
                  </a:lnTo>
                  <a:lnTo>
                    <a:pt x="8" y="77"/>
                  </a:lnTo>
                  <a:lnTo>
                    <a:pt x="13" y="68"/>
                  </a:lnTo>
                  <a:lnTo>
                    <a:pt x="18" y="59"/>
                  </a:lnTo>
                  <a:lnTo>
                    <a:pt x="26" y="42"/>
                  </a:lnTo>
                  <a:lnTo>
                    <a:pt x="30" y="32"/>
                  </a:lnTo>
                  <a:lnTo>
                    <a:pt x="34" y="24"/>
                  </a:lnTo>
                  <a:lnTo>
                    <a:pt x="39" y="16"/>
                  </a:lnTo>
                  <a:lnTo>
                    <a:pt x="45" y="8"/>
                  </a:lnTo>
                  <a:lnTo>
                    <a:pt x="45" y="8"/>
                  </a:lnTo>
                  <a:lnTo>
                    <a:pt x="46" y="6"/>
                  </a:lnTo>
                  <a:lnTo>
                    <a:pt x="46" y="4"/>
                  </a:lnTo>
                  <a:lnTo>
                    <a:pt x="46" y="3"/>
                  </a:lnTo>
                  <a:lnTo>
                    <a:pt x="45" y="1"/>
                  </a:lnTo>
                  <a:lnTo>
                    <a:pt x="44" y="0"/>
                  </a:lnTo>
                  <a:lnTo>
                    <a:pt x="42" y="0"/>
                  </a:lnTo>
                  <a:lnTo>
                    <a:pt x="40" y="0"/>
                  </a:lnTo>
                  <a:lnTo>
                    <a:pt x="39" y="1"/>
                  </a:lnTo>
                  <a:lnTo>
                    <a:pt x="39" y="1"/>
                  </a:lnTo>
                  <a:close/>
                </a:path>
              </a:pathLst>
            </a:custGeom>
            <a:grpFill/>
            <a:ln w="9525">
              <a:solidFill>
                <a:srgbClr val="8E5BB4"/>
              </a:solidFill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76" name="Freeform 827"/>
            <p:cNvSpPr/>
            <p:nvPr/>
          </p:nvSpPr>
          <p:spPr bwMode="auto">
            <a:xfrm>
              <a:off x="6792913" y="1493838"/>
              <a:ext cx="9525" cy="7938"/>
            </a:xfrm>
            <a:custGeom>
              <a:avLst/>
              <a:gdLst/>
              <a:ahLst/>
              <a:cxnLst>
                <a:cxn ang="0">
                  <a:pos x="8" y="1"/>
                </a:cxn>
                <a:cxn ang="0">
                  <a:pos x="2" y="8"/>
                </a:cxn>
                <a:cxn ang="0">
                  <a:pos x="2" y="8"/>
                </a:cxn>
                <a:cxn ang="0">
                  <a:pos x="1" y="9"/>
                </a:cxn>
                <a:cxn ang="0">
                  <a:pos x="0" y="11"/>
                </a:cxn>
                <a:cxn ang="0">
                  <a:pos x="1" y="13"/>
                </a:cxn>
                <a:cxn ang="0">
                  <a:pos x="2" y="14"/>
                </a:cxn>
                <a:cxn ang="0">
                  <a:pos x="3" y="16"/>
                </a:cxn>
                <a:cxn ang="0">
                  <a:pos x="5" y="16"/>
                </a:cxn>
                <a:cxn ang="0">
                  <a:pos x="7" y="16"/>
                </a:cxn>
                <a:cxn ang="0">
                  <a:pos x="8" y="14"/>
                </a:cxn>
                <a:cxn ang="0">
                  <a:pos x="14" y="8"/>
                </a:cxn>
                <a:cxn ang="0">
                  <a:pos x="14" y="8"/>
                </a:cxn>
                <a:cxn ang="0">
                  <a:pos x="15" y="6"/>
                </a:cxn>
                <a:cxn ang="0">
                  <a:pos x="16" y="5"/>
                </a:cxn>
                <a:cxn ang="0">
                  <a:pos x="15" y="3"/>
                </a:cxn>
                <a:cxn ang="0">
                  <a:pos x="14" y="1"/>
                </a:cxn>
                <a:cxn ang="0">
                  <a:pos x="13" y="0"/>
                </a:cxn>
                <a:cxn ang="0">
                  <a:pos x="11" y="0"/>
                </a:cxn>
                <a:cxn ang="0">
                  <a:pos x="9" y="0"/>
                </a:cxn>
                <a:cxn ang="0">
                  <a:pos x="8" y="1"/>
                </a:cxn>
                <a:cxn ang="0">
                  <a:pos x="8" y="1"/>
                </a:cxn>
              </a:cxnLst>
              <a:rect l="0" t="0" r="r" b="b"/>
              <a:pathLst>
                <a:path w="16" h="16">
                  <a:moveTo>
                    <a:pt x="8" y="1"/>
                  </a:moveTo>
                  <a:lnTo>
                    <a:pt x="2" y="8"/>
                  </a:lnTo>
                  <a:lnTo>
                    <a:pt x="2" y="8"/>
                  </a:lnTo>
                  <a:lnTo>
                    <a:pt x="1" y="9"/>
                  </a:lnTo>
                  <a:lnTo>
                    <a:pt x="0" y="11"/>
                  </a:lnTo>
                  <a:lnTo>
                    <a:pt x="1" y="13"/>
                  </a:lnTo>
                  <a:lnTo>
                    <a:pt x="2" y="14"/>
                  </a:lnTo>
                  <a:lnTo>
                    <a:pt x="3" y="16"/>
                  </a:lnTo>
                  <a:lnTo>
                    <a:pt x="5" y="16"/>
                  </a:lnTo>
                  <a:lnTo>
                    <a:pt x="7" y="16"/>
                  </a:lnTo>
                  <a:lnTo>
                    <a:pt x="8" y="14"/>
                  </a:lnTo>
                  <a:lnTo>
                    <a:pt x="14" y="8"/>
                  </a:lnTo>
                  <a:lnTo>
                    <a:pt x="14" y="8"/>
                  </a:lnTo>
                  <a:lnTo>
                    <a:pt x="15" y="6"/>
                  </a:lnTo>
                  <a:lnTo>
                    <a:pt x="16" y="5"/>
                  </a:lnTo>
                  <a:lnTo>
                    <a:pt x="15" y="3"/>
                  </a:lnTo>
                  <a:lnTo>
                    <a:pt x="14" y="1"/>
                  </a:lnTo>
                  <a:lnTo>
                    <a:pt x="13" y="0"/>
                  </a:lnTo>
                  <a:lnTo>
                    <a:pt x="11" y="0"/>
                  </a:lnTo>
                  <a:lnTo>
                    <a:pt x="9" y="0"/>
                  </a:lnTo>
                  <a:lnTo>
                    <a:pt x="8" y="1"/>
                  </a:lnTo>
                  <a:lnTo>
                    <a:pt x="8" y="1"/>
                  </a:lnTo>
                  <a:close/>
                </a:path>
              </a:pathLst>
            </a:custGeom>
            <a:grpFill/>
            <a:ln w="9525">
              <a:solidFill>
                <a:srgbClr val="8E5BB4"/>
              </a:solidFill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80" name="Freeform 828"/>
            <p:cNvSpPr>
              <a:spLocks noEditPoints="1"/>
            </p:cNvSpPr>
            <p:nvPr/>
          </p:nvSpPr>
          <p:spPr bwMode="auto">
            <a:xfrm>
              <a:off x="6208713" y="1243013"/>
              <a:ext cx="706438" cy="620713"/>
            </a:xfrm>
            <a:custGeom>
              <a:avLst/>
              <a:gdLst/>
              <a:ahLst/>
              <a:cxnLst>
                <a:cxn ang="0">
                  <a:pos x="1208" y="1175"/>
                </a:cxn>
                <a:cxn ang="0">
                  <a:pos x="1095" y="1131"/>
                </a:cxn>
                <a:cxn ang="0">
                  <a:pos x="938" y="1062"/>
                </a:cxn>
                <a:cxn ang="0">
                  <a:pos x="899" y="1051"/>
                </a:cxn>
                <a:cxn ang="0">
                  <a:pos x="728" y="1088"/>
                </a:cxn>
                <a:cxn ang="0">
                  <a:pos x="531" y="1080"/>
                </a:cxn>
                <a:cxn ang="0">
                  <a:pos x="322" y="1026"/>
                </a:cxn>
                <a:cxn ang="0">
                  <a:pos x="161" y="920"/>
                </a:cxn>
                <a:cxn ang="0">
                  <a:pos x="51" y="762"/>
                </a:cxn>
                <a:cxn ang="0">
                  <a:pos x="8" y="609"/>
                </a:cxn>
                <a:cxn ang="0">
                  <a:pos x="4" y="424"/>
                </a:cxn>
                <a:cxn ang="0">
                  <a:pos x="39" y="285"/>
                </a:cxn>
                <a:cxn ang="0">
                  <a:pos x="97" y="185"/>
                </a:cxn>
                <a:cxn ang="0">
                  <a:pos x="167" y="114"/>
                </a:cxn>
                <a:cxn ang="0">
                  <a:pos x="255" y="62"/>
                </a:cxn>
                <a:cxn ang="0">
                  <a:pos x="439" y="14"/>
                </a:cxn>
                <a:cxn ang="0">
                  <a:pos x="700" y="5"/>
                </a:cxn>
                <a:cxn ang="0">
                  <a:pos x="714" y="7"/>
                </a:cxn>
                <a:cxn ang="0">
                  <a:pos x="803" y="0"/>
                </a:cxn>
                <a:cxn ang="0">
                  <a:pos x="994" y="43"/>
                </a:cxn>
                <a:cxn ang="0">
                  <a:pos x="1175" y="156"/>
                </a:cxn>
                <a:cxn ang="0">
                  <a:pos x="1247" y="243"/>
                </a:cxn>
                <a:cxn ang="0">
                  <a:pos x="1289" y="328"/>
                </a:cxn>
                <a:cxn ang="0">
                  <a:pos x="1324" y="456"/>
                </a:cxn>
                <a:cxn ang="0">
                  <a:pos x="1336" y="593"/>
                </a:cxn>
                <a:cxn ang="0">
                  <a:pos x="1319" y="726"/>
                </a:cxn>
                <a:cxn ang="0">
                  <a:pos x="1266" y="842"/>
                </a:cxn>
                <a:cxn ang="0">
                  <a:pos x="1204" y="907"/>
                </a:cxn>
                <a:cxn ang="0">
                  <a:pos x="1205" y="990"/>
                </a:cxn>
                <a:cxn ang="0">
                  <a:pos x="1239" y="1150"/>
                </a:cxn>
                <a:cxn ang="0">
                  <a:pos x="1234" y="1167"/>
                </a:cxn>
                <a:cxn ang="0">
                  <a:pos x="912" y="999"/>
                </a:cxn>
                <a:cxn ang="0">
                  <a:pos x="967" y="1032"/>
                </a:cxn>
                <a:cxn ang="0">
                  <a:pos x="1119" y="1098"/>
                </a:cxn>
                <a:cxn ang="0">
                  <a:pos x="1181" y="1067"/>
                </a:cxn>
                <a:cxn ang="0">
                  <a:pos x="1156" y="912"/>
                </a:cxn>
                <a:cxn ang="0">
                  <a:pos x="1170" y="893"/>
                </a:cxn>
                <a:cxn ang="0">
                  <a:pos x="1193" y="864"/>
                </a:cxn>
                <a:cxn ang="0">
                  <a:pos x="1262" y="762"/>
                </a:cxn>
                <a:cxn ang="0">
                  <a:pos x="1294" y="636"/>
                </a:cxn>
                <a:cxn ang="0">
                  <a:pos x="1293" y="502"/>
                </a:cxn>
                <a:cxn ang="0">
                  <a:pos x="1265" y="373"/>
                </a:cxn>
                <a:cxn ang="0">
                  <a:pos x="1214" y="265"/>
                </a:cxn>
                <a:cxn ang="0">
                  <a:pos x="1124" y="168"/>
                </a:cxn>
                <a:cxn ang="0">
                  <a:pos x="962" y="75"/>
                </a:cxn>
                <a:cxn ang="0">
                  <a:pos x="786" y="39"/>
                </a:cxn>
                <a:cxn ang="0">
                  <a:pos x="705" y="49"/>
                </a:cxn>
                <a:cxn ang="0">
                  <a:pos x="686" y="45"/>
                </a:cxn>
                <a:cxn ang="0">
                  <a:pos x="459" y="52"/>
                </a:cxn>
                <a:cxn ang="0">
                  <a:pos x="295" y="89"/>
                </a:cxn>
                <a:cxn ang="0">
                  <a:pos x="184" y="153"/>
                </a:cxn>
                <a:cxn ang="0">
                  <a:pos x="109" y="238"/>
                </a:cxn>
                <a:cxn ang="0">
                  <a:pos x="62" y="340"/>
                </a:cxn>
                <a:cxn ang="0">
                  <a:pos x="40" y="448"/>
                </a:cxn>
                <a:cxn ang="0">
                  <a:pos x="55" y="647"/>
                </a:cxn>
                <a:cxn ang="0">
                  <a:pos x="121" y="805"/>
                </a:cxn>
                <a:cxn ang="0">
                  <a:pos x="251" y="941"/>
                </a:cxn>
                <a:cxn ang="0">
                  <a:pos x="434" y="1017"/>
                </a:cxn>
                <a:cxn ang="0">
                  <a:pos x="592" y="1043"/>
                </a:cxn>
                <a:cxn ang="0">
                  <a:pos x="736" y="1045"/>
                </a:cxn>
                <a:cxn ang="0">
                  <a:pos x="890" y="1012"/>
                </a:cxn>
                <a:cxn ang="0">
                  <a:pos x="900" y="1005"/>
                </a:cxn>
              </a:cxnLst>
              <a:rect l="0" t="0" r="r" b="b"/>
              <a:pathLst>
                <a:path w="1336" h="1175">
                  <a:moveTo>
                    <a:pt x="1214" y="1175"/>
                  </a:moveTo>
                  <a:lnTo>
                    <a:pt x="1214" y="1175"/>
                  </a:lnTo>
                  <a:lnTo>
                    <a:pt x="1210" y="1175"/>
                  </a:lnTo>
                  <a:lnTo>
                    <a:pt x="1209" y="1175"/>
                  </a:lnTo>
                  <a:lnTo>
                    <a:pt x="1208" y="1175"/>
                  </a:lnTo>
                  <a:lnTo>
                    <a:pt x="1208" y="1175"/>
                  </a:lnTo>
                  <a:lnTo>
                    <a:pt x="1202" y="1174"/>
                  </a:lnTo>
                  <a:lnTo>
                    <a:pt x="1198" y="1173"/>
                  </a:lnTo>
                  <a:lnTo>
                    <a:pt x="1198" y="1173"/>
                  </a:lnTo>
                  <a:lnTo>
                    <a:pt x="1172" y="1162"/>
                  </a:lnTo>
                  <a:lnTo>
                    <a:pt x="1147" y="1152"/>
                  </a:lnTo>
                  <a:lnTo>
                    <a:pt x="1095" y="1131"/>
                  </a:lnTo>
                  <a:lnTo>
                    <a:pt x="1095" y="1131"/>
                  </a:lnTo>
                  <a:lnTo>
                    <a:pt x="1050" y="1113"/>
                  </a:lnTo>
                  <a:lnTo>
                    <a:pt x="1005" y="1095"/>
                  </a:lnTo>
                  <a:lnTo>
                    <a:pt x="982" y="1084"/>
                  </a:lnTo>
                  <a:lnTo>
                    <a:pt x="960" y="1073"/>
                  </a:lnTo>
                  <a:lnTo>
                    <a:pt x="938" y="1062"/>
                  </a:lnTo>
                  <a:lnTo>
                    <a:pt x="918" y="1048"/>
                  </a:lnTo>
                  <a:lnTo>
                    <a:pt x="911" y="1044"/>
                  </a:lnTo>
                  <a:lnTo>
                    <a:pt x="904" y="1048"/>
                  </a:lnTo>
                  <a:lnTo>
                    <a:pt x="904" y="1048"/>
                  </a:lnTo>
                  <a:lnTo>
                    <a:pt x="899" y="1051"/>
                  </a:lnTo>
                  <a:lnTo>
                    <a:pt x="899" y="1051"/>
                  </a:lnTo>
                  <a:lnTo>
                    <a:pt x="873" y="1061"/>
                  </a:lnTo>
                  <a:lnTo>
                    <a:pt x="847" y="1068"/>
                  </a:lnTo>
                  <a:lnTo>
                    <a:pt x="819" y="1075"/>
                  </a:lnTo>
                  <a:lnTo>
                    <a:pt x="789" y="1080"/>
                  </a:lnTo>
                  <a:lnTo>
                    <a:pt x="759" y="1084"/>
                  </a:lnTo>
                  <a:lnTo>
                    <a:pt x="728" y="1088"/>
                  </a:lnTo>
                  <a:lnTo>
                    <a:pt x="696" y="1090"/>
                  </a:lnTo>
                  <a:lnTo>
                    <a:pt x="664" y="1090"/>
                  </a:lnTo>
                  <a:lnTo>
                    <a:pt x="664" y="1090"/>
                  </a:lnTo>
                  <a:lnTo>
                    <a:pt x="620" y="1089"/>
                  </a:lnTo>
                  <a:lnTo>
                    <a:pt x="576" y="1086"/>
                  </a:lnTo>
                  <a:lnTo>
                    <a:pt x="531" y="1080"/>
                  </a:lnTo>
                  <a:lnTo>
                    <a:pt x="488" y="1073"/>
                  </a:lnTo>
                  <a:lnTo>
                    <a:pt x="445" y="1064"/>
                  </a:lnTo>
                  <a:lnTo>
                    <a:pt x="402" y="1052"/>
                  </a:lnTo>
                  <a:lnTo>
                    <a:pt x="361" y="1040"/>
                  </a:lnTo>
                  <a:lnTo>
                    <a:pt x="322" y="1026"/>
                  </a:lnTo>
                  <a:lnTo>
                    <a:pt x="322" y="1026"/>
                  </a:lnTo>
                  <a:lnTo>
                    <a:pt x="292" y="1012"/>
                  </a:lnTo>
                  <a:lnTo>
                    <a:pt x="263" y="997"/>
                  </a:lnTo>
                  <a:lnTo>
                    <a:pt x="235" y="980"/>
                  </a:lnTo>
                  <a:lnTo>
                    <a:pt x="209" y="962"/>
                  </a:lnTo>
                  <a:lnTo>
                    <a:pt x="184" y="942"/>
                  </a:lnTo>
                  <a:lnTo>
                    <a:pt x="161" y="920"/>
                  </a:lnTo>
                  <a:lnTo>
                    <a:pt x="138" y="898"/>
                  </a:lnTo>
                  <a:lnTo>
                    <a:pt x="117" y="873"/>
                  </a:lnTo>
                  <a:lnTo>
                    <a:pt x="99" y="847"/>
                  </a:lnTo>
                  <a:lnTo>
                    <a:pt x="81" y="820"/>
                  </a:lnTo>
                  <a:lnTo>
                    <a:pt x="66" y="792"/>
                  </a:lnTo>
                  <a:lnTo>
                    <a:pt x="51" y="762"/>
                  </a:lnTo>
                  <a:lnTo>
                    <a:pt x="39" y="732"/>
                  </a:lnTo>
                  <a:lnTo>
                    <a:pt x="28" y="700"/>
                  </a:lnTo>
                  <a:lnTo>
                    <a:pt x="19" y="668"/>
                  </a:lnTo>
                  <a:lnTo>
                    <a:pt x="12" y="634"/>
                  </a:lnTo>
                  <a:lnTo>
                    <a:pt x="12" y="634"/>
                  </a:lnTo>
                  <a:lnTo>
                    <a:pt x="8" y="609"/>
                  </a:lnTo>
                  <a:lnTo>
                    <a:pt x="5" y="582"/>
                  </a:lnTo>
                  <a:lnTo>
                    <a:pt x="2" y="554"/>
                  </a:lnTo>
                  <a:lnTo>
                    <a:pt x="1" y="524"/>
                  </a:lnTo>
                  <a:lnTo>
                    <a:pt x="0" y="492"/>
                  </a:lnTo>
                  <a:lnTo>
                    <a:pt x="1" y="459"/>
                  </a:lnTo>
                  <a:lnTo>
                    <a:pt x="4" y="424"/>
                  </a:lnTo>
                  <a:lnTo>
                    <a:pt x="9" y="389"/>
                  </a:lnTo>
                  <a:lnTo>
                    <a:pt x="16" y="354"/>
                  </a:lnTo>
                  <a:lnTo>
                    <a:pt x="21" y="337"/>
                  </a:lnTo>
                  <a:lnTo>
                    <a:pt x="26" y="320"/>
                  </a:lnTo>
                  <a:lnTo>
                    <a:pt x="33" y="303"/>
                  </a:lnTo>
                  <a:lnTo>
                    <a:pt x="39" y="285"/>
                  </a:lnTo>
                  <a:lnTo>
                    <a:pt x="46" y="267"/>
                  </a:lnTo>
                  <a:lnTo>
                    <a:pt x="54" y="251"/>
                  </a:lnTo>
                  <a:lnTo>
                    <a:pt x="64" y="234"/>
                  </a:lnTo>
                  <a:lnTo>
                    <a:pt x="74" y="218"/>
                  </a:lnTo>
                  <a:lnTo>
                    <a:pt x="84" y="201"/>
                  </a:lnTo>
                  <a:lnTo>
                    <a:pt x="97" y="185"/>
                  </a:lnTo>
                  <a:lnTo>
                    <a:pt x="109" y="169"/>
                  </a:lnTo>
                  <a:lnTo>
                    <a:pt x="123" y="154"/>
                  </a:lnTo>
                  <a:lnTo>
                    <a:pt x="138" y="139"/>
                  </a:lnTo>
                  <a:lnTo>
                    <a:pt x="153" y="125"/>
                  </a:lnTo>
                  <a:lnTo>
                    <a:pt x="153" y="125"/>
                  </a:lnTo>
                  <a:lnTo>
                    <a:pt x="167" y="114"/>
                  </a:lnTo>
                  <a:lnTo>
                    <a:pt x="180" y="103"/>
                  </a:lnTo>
                  <a:lnTo>
                    <a:pt x="195" y="94"/>
                  </a:lnTo>
                  <a:lnTo>
                    <a:pt x="209" y="86"/>
                  </a:lnTo>
                  <a:lnTo>
                    <a:pt x="224" y="76"/>
                  </a:lnTo>
                  <a:lnTo>
                    <a:pt x="239" y="69"/>
                  </a:lnTo>
                  <a:lnTo>
                    <a:pt x="255" y="62"/>
                  </a:lnTo>
                  <a:lnTo>
                    <a:pt x="270" y="56"/>
                  </a:lnTo>
                  <a:lnTo>
                    <a:pt x="303" y="43"/>
                  </a:lnTo>
                  <a:lnTo>
                    <a:pt x="336" y="34"/>
                  </a:lnTo>
                  <a:lnTo>
                    <a:pt x="369" y="26"/>
                  </a:lnTo>
                  <a:lnTo>
                    <a:pt x="403" y="20"/>
                  </a:lnTo>
                  <a:lnTo>
                    <a:pt x="439" y="14"/>
                  </a:lnTo>
                  <a:lnTo>
                    <a:pt x="473" y="11"/>
                  </a:lnTo>
                  <a:lnTo>
                    <a:pt x="507" y="8"/>
                  </a:lnTo>
                  <a:lnTo>
                    <a:pt x="541" y="6"/>
                  </a:lnTo>
                  <a:lnTo>
                    <a:pt x="607" y="5"/>
                  </a:lnTo>
                  <a:lnTo>
                    <a:pt x="669" y="5"/>
                  </a:lnTo>
                  <a:lnTo>
                    <a:pt x="700" y="5"/>
                  </a:lnTo>
                  <a:lnTo>
                    <a:pt x="700" y="5"/>
                  </a:lnTo>
                  <a:lnTo>
                    <a:pt x="704" y="5"/>
                  </a:lnTo>
                  <a:lnTo>
                    <a:pt x="708" y="6"/>
                  </a:lnTo>
                  <a:lnTo>
                    <a:pt x="711" y="7"/>
                  </a:lnTo>
                  <a:lnTo>
                    <a:pt x="714" y="7"/>
                  </a:lnTo>
                  <a:lnTo>
                    <a:pt x="714" y="7"/>
                  </a:lnTo>
                  <a:lnTo>
                    <a:pt x="732" y="4"/>
                  </a:lnTo>
                  <a:lnTo>
                    <a:pt x="749" y="2"/>
                  </a:lnTo>
                  <a:lnTo>
                    <a:pt x="768" y="1"/>
                  </a:lnTo>
                  <a:lnTo>
                    <a:pt x="787" y="0"/>
                  </a:lnTo>
                  <a:lnTo>
                    <a:pt x="787" y="0"/>
                  </a:lnTo>
                  <a:lnTo>
                    <a:pt x="803" y="0"/>
                  </a:lnTo>
                  <a:lnTo>
                    <a:pt x="821" y="1"/>
                  </a:lnTo>
                  <a:lnTo>
                    <a:pt x="856" y="5"/>
                  </a:lnTo>
                  <a:lnTo>
                    <a:pt x="891" y="11"/>
                  </a:lnTo>
                  <a:lnTo>
                    <a:pt x="926" y="21"/>
                  </a:lnTo>
                  <a:lnTo>
                    <a:pt x="960" y="31"/>
                  </a:lnTo>
                  <a:lnTo>
                    <a:pt x="994" y="43"/>
                  </a:lnTo>
                  <a:lnTo>
                    <a:pt x="1028" y="59"/>
                  </a:lnTo>
                  <a:lnTo>
                    <a:pt x="1060" y="75"/>
                  </a:lnTo>
                  <a:lnTo>
                    <a:pt x="1091" y="93"/>
                  </a:lnTo>
                  <a:lnTo>
                    <a:pt x="1121" y="112"/>
                  </a:lnTo>
                  <a:lnTo>
                    <a:pt x="1149" y="134"/>
                  </a:lnTo>
                  <a:lnTo>
                    <a:pt x="1175" y="156"/>
                  </a:lnTo>
                  <a:lnTo>
                    <a:pt x="1199" y="180"/>
                  </a:lnTo>
                  <a:lnTo>
                    <a:pt x="1210" y="192"/>
                  </a:lnTo>
                  <a:lnTo>
                    <a:pt x="1220" y="204"/>
                  </a:lnTo>
                  <a:lnTo>
                    <a:pt x="1230" y="217"/>
                  </a:lnTo>
                  <a:lnTo>
                    <a:pt x="1239" y="229"/>
                  </a:lnTo>
                  <a:lnTo>
                    <a:pt x="1247" y="243"/>
                  </a:lnTo>
                  <a:lnTo>
                    <a:pt x="1256" y="255"/>
                  </a:lnTo>
                  <a:lnTo>
                    <a:pt x="1256" y="255"/>
                  </a:lnTo>
                  <a:lnTo>
                    <a:pt x="1264" y="273"/>
                  </a:lnTo>
                  <a:lnTo>
                    <a:pt x="1272" y="290"/>
                  </a:lnTo>
                  <a:lnTo>
                    <a:pt x="1280" y="310"/>
                  </a:lnTo>
                  <a:lnTo>
                    <a:pt x="1289" y="328"/>
                  </a:lnTo>
                  <a:lnTo>
                    <a:pt x="1296" y="349"/>
                  </a:lnTo>
                  <a:lnTo>
                    <a:pt x="1302" y="370"/>
                  </a:lnTo>
                  <a:lnTo>
                    <a:pt x="1308" y="390"/>
                  </a:lnTo>
                  <a:lnTo>
                    <a:pt x="1314" y="412"/>
                  </a:lnTo>
                  <a:lnTo>
                    <a:pt x="1320" y="434"/>
                  </a:lnTo>
                  <a:lnTo>
                    <a:pt x="1324" y="456"/>
                  </a:lnTo>
                  <a:lnTo>
                    <a:pt x="1328" y="478"/>
                  </a:lnTo>
                  <a:lnTo>
                    <a:pt x="1331" y="501"/>
                  </a:lnTo>
                  <a:lnTo>
                    <a:pt x="1333" y="524"/>
                  </a:lnTo>
                  <a:lnTo>
                    <a:pt x="1335" y="547"/>
                  </a:lnTo>
                  <a:lnTo>
                    <a:pt x="1336" y="570"/>
                  </a:lnTo>
                  <a:lnTo>
                    <a:pt x="1336" y="593"/>
                  </a:lnTo>
                  <a:lnTo>
                    <a:pt x="1335" y="616"/>
                  </a:lnTo>
                  <a:lnTo>
                    <a:pt x="1334" y="638"/>
                  </a:lnTo>
                  <a:lnTo>
                    <a:pt x="1332" y="660"/>
                  </a:lnTo>
                  <a:lnTo>
                    <a:pt x="1328" y="683"/>
                  </a:lnTo>
                  <a:lnTo>
                    <a:pt x="1324" y="704"/>
                  </a:lnTo>
                  <a:lnTo>
                    <a:pt x="1319" y="726"/>
                  </a:lnTo>
                  <a:lnTo>
                    <a:pt x="1312" y="747"/>
                  </a:lnTo>
                  <a:lnTo>
                    <a:pt x="1305" y="767"/>
                  </a:lnTo>
                  <a:lnTo>
                    <a:pt x="1297" y="787"/>
                  </a:lnTo>
                  <a:lnTo>
                    <a:pt x="1288" y="806"/>
                  </a:lnTo>
                  <a:lnTo>
                    <a:pt x="1277" y="824"/>
                  </a:lnTo>
                  <a:lnTo>
                    <a:pt x="1266" y="842"/>
                  </a:lnTo>
                  <a:lnTo>
                    <a:pt x="1253" y="859"/>
                  </a:lnTo>
                  <a:lnTo>
                    <a:pt x="1239" y="875"/>
                  </a:lnTo>
                  <a:lnTo>
                    <a:pt x="1225" y="890"/>
                  </a:lnTo>
                  <a:lnTo>
                    <a:pt x="1208" y="904"/>
                  </a:lnTo>
                  <a:lnTo>
                    <a:pt x="1208" y="904"/>
                  </a:lnTo>
                  <a:lnTo>
                    <a:pt x="1204" y="907"/>
                  </a:lnTo>
                  <a:lnTo>
                    <a:pt x="1197" y="911"/>
                  </a:lnTo>
                  <a:lnTo>
                    <a:pt x="1197" y="918"/>
                  </a:lnTo>
                  <a:lnTo>
                    <a:pt x="1197" y="918"/>
                  </a:lnTo>
                  <a:lnTo>
                    <a:pt x="1198" y="937"/>
                  </a:lnTo>
                  <a:lnTo>
                    <a:pt x="1200" y="954"/>
                  </a:lnTo>
                  <a:lnTo>
                    <a:pt x="1205" y="990"/>
                  </a:lnTo>
                  <a:lnTo>
                    <a:pt x="1212" y="1026"/>
                  </a:lnTo>
                  <a:lnTo>
                    <a:pt x="1220" y="1061"/>
                  </a:lnTo>
                  <a:lnTo>
                    <a:pt x="1220" y="1061"/>
                  </a:lnTo>
                  <a:lnTo>
                    <a:pt x="1231" y="1104"/>
                  </a:lnTo>
                  <a:lnTo>
                    <a:pt x="1235" y="1127"/>
                  </a:lnTo>
                  <a:lnTo>
                    <a:pt x="1239" y="1150"/>
                  </a:lnTo>
                  <a:lnTo>
                    <a:pt x="1239" y="1150"/>
                  </a:lnTo>
                  <a:lnTo>
                    <a:pt x="1239" y="1154"/>
                  </a:lnTo>
                  <a:lnTo>
                    <a:pt x="1238" y="1159"/>
                  </a:lnTo>
                  <a:lnTo>
                    <a:pt x="1236" y="1163"/>
                  </a:lnTo>
                  <a:lnTo>
                    <a:pt x="1234" y="1167"/>
                  </a:lnTo>
                  <a:lnTo>
                    <a:pt x="1234" y="1167"/>
                  </a:lnTo>
                  <a:lnTo>
                    <a:pt x="1230" y="1170"/>
                  </a:lnTo>
                  <a:lnTo>
                    <a:pt x="1225" y="1173"/>
                  </a:lnTo>
                  <a:lnTo>
                    <a:pt x="1219" y="1175"/>
                  </a:lnTo>
                  <a:lnTo>
                    <a:pt x="1214" y="1175"/>
                  </a:lnTo>
                  <a:lnTo>
                    <a:pt x="1214" y="1175"/>
                  </a:lnTo>
                  <a:close/>
                  <a:moveTo>
                    <a:pt x="912" y="999"/>
                  </a:moveTo>
                  <a:lnTo>
                    <a:pt x="912" y="999"/>
                  </a:lnTo>
                  <a:lnTo>
                    <a:pt x="916" y="1000"/>
                  </a:lnTo>
                  <a:lnTo>
                    <a:pt x="920" y="1003"/>
                  </a:lnTo>
                  <a:lnTo>
                    <a:pt x="920" y="1003"/>
                  </a:lnTo>
                  <a:lnTo>
                    <a:pt x="944" y="1018"/>
                  </a:lnTo>
                  <a:lnTo>
                    <a:pt x="967" y="1032"/>
                  </a:lnTo>
                  <a:lnTo>
                    <a:pt x="992" y="1045"/>
                  </a:lnTo>
                  <a:lnTo>
                    <a:pt x="1017" y="1057"/>
                  </a:lnTo>
                  <a:lnTo>
                    <a:pt x="1043" y="1068"/>
                  </a:lnTo>
                  <a:lnTo>
                    <a:pt x="1069" y="1078"/>
                  </a:lnTo>
                  <a:lnTo>
                    <a:pt x="1119" y="1098"/>
                  </a:lnTo>
                  <a:lnTo>
                    <a:pt x="1119" y="1098"/>
                  </a:lnTo>
                  <a:lnTo>
                    <a:pt x="1173" y="1120"/>
                  </a:lnTo>
                  <a:lnTo>
                    <a:pt x="1195" y="1128"/>
                  </a:lnTo>
                  <a:lnTo>
                    <a:pt x="1189" y="1105"/>
                  </a:lnTo>
                  <a:lnTo>
                    <a:pt x="1189" y="1105"/>
                  </a:lnTo>
                  <a:lnTo>
                    <a:pt x="1181" y="1067"/>
                  </a:lnTo>
                  <a:lnTo>
                    <a:pt x="1181" y="1067"/>
                  </a:lnTo>
                  <a:lnTo>
                    <a:pt x="1172" y="1029"/>
                  </a:lnTo>
                  <a:lnTo>
                    <a:pt x="1165" y="990"/>
                  </a:lnTo>
                  <a:lnTo>
                    <a:pt x="1162" y="971"/>
                  </a:lnTo>
                  <a:lnTo>
                    <a:pt x="1158" y="951"/>
                  </a:lnTo>
                  <a:lnTo>
                    <a:pt x="1157" y="932"/>
                  </a:lnTo>
                  <a:lnTo>
                    <a:pt x="1156" y="912"/>
                  </a:lnTo>
                  <a:lnTo>
                    <a:pt x="1156" y="912"/>
                  </a:lnTo>
                  <a:lnTo>
                    <a:pt x="1156" y="907"/>
                  </a:lnTo>
                  <a:lnTo>
                    <a:pt x="1158" y="903"/>
                  </a:lnTo>
                  <a:lnTo>
                    <a:pt x="1161" y="899"/>
                  </a:lnTo>
                  <a:lnTo>
                    <a:pt x="1165" y="896"/>
                  </a:lnTo>
                  <a:lnTo>
                    <a:pt x="1170" y="893"/>
                  </a:lnTo>
                  <a:lnTo>
                    <a:pt x="1171" y="887"/>
                  </a:lnTo>
                  <a:lnTo>
                    <a:pt x="1171" y="887"/>
                  </a:lnTo>
                  <a:lnTo>
                    <a:pt x="1173" y="882"/>
                  </a:lnTo>
                  <a:lnTo>
                    <a:pt x="1177" y="878"/>
                  </a:lnTo>
                  <a:lnTo>
                    <a:pt x="1177" y="878"/>
                  </a:lnTo>
                  <a:lnTo>
                    <a:pt x="1193" y="864"/>
                  </a:lnTo>
                  <a:lnTo>
                    <a:pt x="1207" y="849"/>
                  </a:lnTo>
                  <a:lnTo>
                    <a:pt x="1220" y="833"/>
                  </a:lnTo>
                  <a:lnTo>
                    <a:pt x="1233" y="817"/>
                  </a:lnTo>
                  <a:lnTo>
                    <a:pt x="1243" y="799"/>
                  </a:lnTo>
                  <a:lnTo>
                    <a:pt x="1253" y="782"/>
                  </a:lnTo>
                  <a:lnTo>
                    <a:pt x="1262" y="762"/>
                  </a:lnTo>
                  <a:lnTo>
                    <a:pt x="1270" y="743"/>
                  </a:lnTo>
                  <a:lnTo>
                    <a:pt x="1276" y="723"/>
                  </a:lnTo>
                  <a:lnTo>
                    <a:pt x="1282" y="701"/>
                  </a:lnTo>
                  <a:lnTo>
                    <a:pt x="1287" y="681"/>
                  </a:lnTo>
                  <a:lnTo>
                    <a:pt x="1291" y="659"/>
                  </a:lnTo>
                  <a:lnTo>
                    <a:pt x="1294" y="636"/>
                  </a:lnTo>
                  <a:lnTo>
                    <a:pt x="1296" y="614"/>
                  </a:lnTo>
                  <a:lnTo>
                    <a:pt x="1297" y="592"/>
                  </a:lnTo>
                  <a:lnTo>
                    <a:pt x="1297" y="569"/>
                  </a:lnTo>
                  <a:lnTo>
                    <a:pt x="1296" y="546"/>
                  </a:lnTo>
                  <a:lnTo>
                    <a:pt x="1295" y="525"/>
                  </a:lnTo>
                  <a:lnTo>
                    <a:pt x="1293" y="502"/>
                  </a:lnTo>
                  <a:lnTo>
                    <a:pt x="1290" y="479"/>
                  </a:lnTo>
                  <a:lnTo>
                    <a:pt x="1286" y="457"/>
                  </a:lnTo>
                  <a:lnTo>
                    <a:pt x="1281" y="436"/>
                  </a:lnTo>
                  <a:lnTo>
                    <a:pt x="1276" y="414"/>
                  </a:lnTo>
                  <a:lnTo>
                    <a:pt x="1271" y="393"/>
                  </a:lnTo>
                  <a:lnTo>
                    <a:pt x="1265" y="373"/>
                  </a:lnTo>
                  <a:lnTo>
                    <a:pt x="1258" y="353"/>
                  </a:lnTo>
                  <a:lnTo>
                    <a:pt x="1250" y="334"/>
                  </a:lnTo>
                  <a:lnTo>
                    <a:pt x="1242" y="316"/>
                  </a:lnTo>
                  <a:lnTo>
                    <a:pt x="1233" y="298"/>
                  </a:lnTo>
                  <a:lnTo>
                    <a:pt x="1225" y="281"/>
                  </a:lnTo>
                  <a:lnTo>
                    <a:pt x="1214" y="265"/>
                  </a:lnTo>
                  <a:lnTo>
                    <a:pt x="1205" y="251"/>
                  </a:lnTo>
                  <a:lnTo>
                    <a:pt x="1205" y="251"/>
                  </a:lnTo>
                  <a:lnTo>
                    <a:pt x="1187" y="229"/>
                  </a:lnTo>
                  <a:lnTo>
                    <a:pt x="1169" y="208"/>
                  </a:lnTo>
                  <a:lnTo>
                    <a:pt x="1147" y="187"/>
                  </a:lnTo>
                  <a:lnTo>
                    <a:pt x="1124" y="168"/>
                  </a:lnTo>
                  <a:lnTo>
                    <a:pt x="1101" y="150"/>
                  </a:lnTo>
                  <a:lnTo>
                    <a:pt x="1075" y="132"/>
                  </a:lnTo>
                  <a:lnTo>
                    <a:pt x="1048" y="116"/>
                  </a:lnTo>
                  <a:lnTo>
                    <a:pt x="1020" y="101"/>
                  </a:lnTo>
                  <a:lnTo>
                    <a:pt x="991" y="88"/>
                  </a:lnTo>
                  <a:lnTo>
                    <a:pt x="962" y="75"/>
                  </a:lnTo>
                  <a:lnTo>
                    <a:pt x="932" y="65"/>
                  </a:lnTo>
                  <a:lnTo>
                    <a:pt x="902" y="56"/>
                  </a:lnTo>
                  <a:lnTo>
                    <a:pt x="872" y="49"/>
                  </a:lnTo>
                  <a:lnTo>
                    <a:pt x="843" y="44"/>
                  </a:lnTo>
                  <a:lnTo>
                    <a:pt x="815" y="41"/>
                  </a:lnTo>
                  <a:lnTo>
                    <a:pt x="786" y="39"/>
                  </a:lnTo>
                  <a:lnTo>
                    <a:pt x="786" y="39"/>
                  </a:lnTo>
                  <a:lnTo>
                    <a:pt x="765" y="40"/>
                  </a:lnTo>
                  <a:lnTo>
                    <a:pt x="744" y="42"/>
                  </a:lnTo>
                  <a:lnTo>
                    <a:pt x="725" y="45"/>
                  </a:lnTo>
                  <a:lnTo>
                    <a:pt x="705" y="49"/>
                  </a:lnTo>
                  <a:lnTo>
                    <a:pt x="705" y="49"/>
                  </a:lnTo>
                  <a:lnTo>
                    <a:pt x="700" y="50"/>
                  </a:lnTo>
                  <a:lnTo>
                    <a:pt x="700" y="50"/>
                  </a:lnTo>
                  <a:lnTo>
                    <a:pt x="695" y="49"/>
                  </a:lnTo>
                  <a:lnTo>
                    <a:pt x="690" y="47"/>
                  </a:lnTo>
                  <a:lnTo>
                    <a:pt x="686" y="45"/>
                  </a:lnTo>
                  <a:lnTo>
                    <a:pt x="686" y="45"/>
                  </a:lnTo>
                  <a:lnTo>
                    <a:pt x="633" y="44"/>
                  </a:lnTo>
                  <a:lnTo>
                    <a:pt x="633" y="44"/>
                  </a:lnTo>
                  <a:lnTo>
                    <a:pt x="575" y="45"/>
                  </a:lnTo>
                  <a:lnTo>
                    <a:pt x="516" y="47"/>
                  </a:lnTo>
                  <a:lnTo>
                    <a:pt x="488" y="49"/>
                  </a:lnTo>
                  <a:lnTo>
                    <a:pt x="459" y="52"/>
                  </a:lnTo>
                  <a:lnTo>
                    <a:pt x="430" y="56"/>
                  </a:lnTo>
                  <a:lnTo>
                    <a:pt x="402" y="60"/>
                  </a:lnTo>
                  <a:lnTo>
                    <a:pt x="374" y="65"/>
                  </a:lnTo>
                  <a:lnTo>
                    <a:pt x="348" y="71"/>
                  </a:lnTo>
                  <a:lnTo>
                    <a:pt x="321" y="79"/>
                  </a:lnTo>
                  <a:lnTo>
                    <a:pt x="295" y="89"/>
                  </a:lnTo>
                  <a:lnTo>
                    <a:pt x="270" y="99"/>
                  </a:lnTo>
                  <a:lnTo>
                    <a:pt x="245" y="111"/>
                  </a:lnTo>
                  <a:lnTo>
                    <a:pt x="223" y="125"/>
                  </a:lnTo>
                  <a:lnTo>
                    <a:pt x="200" y="140"/>
                  </a:lnTo>
                  <a:lnTo>
                    <a:pt x="200" y="140"/>
                  </a:lnTo>
                  <a:lnTo>
                    <a:pt x="184" y="153"/>
                  </a:lnTo>
                  <a:lnTo>
                    <a:pt x="169" y="165"/>
                  </a:lnTo>
                  <a:lnTo>
                    <a:pt x="156" y="179"/>
                  </a:lnTo>
                  <a:lnTo>
                    <a:pt x="142" y="193"/>
                  </a:lnTo>
                  <a:lnTo>
                    <a:pt x="131" y="208"/>
                  </a:lnTo>
                  <a:lnTo>
                    <a:pt x="119" y="223"/>
                  </a:lnTo>
                  <a:lnTo>
                    <a:pt x="109" y="238"/>
                  </a:lnTo>
                  <a:lnTo>
                    <a:pt x="99" y="254"/>
                  </a:lnTo>
                  <a:lnTo>
                    <a:pt x="90" y="271"/>
                  </a:lnTo>
                  <a:lnTo>
                    <a:pt x="82" y="287"/>
                  </a:lnTo>
                  <a:lnTo>
                    <a:pt x="74" y="305"/>
                  </a:lnTo>
                  <a:lnTo>
                    <a:pt x="68" y="321"/>
                  </a:lnTo>
                  <a:lnTo>
                    <a:pt x="62" y="340"/>
                  </a:lnTo>
                  <a:lnTo>
                    <a:pt x="56" y="357"/>
                  </a:lnTo>
                  <a:lnTo>
                    <a:pt x="52" y="375"/>
                  </a:lnTo>
                  <a:lnTo>
                    <a:pt x="48" y="393"/>
                  </a:lnTo>
                  <a:lnTo>
                    <a:pt x="45" y="412"/>
                  </a:lnTo>
                  <a:lnTo>
                    <a:pt x="42" y="431"/>
                  </a:lnTo>
                  <a:lnTo>
                    <a:pt x="40" y="448"/>
                  </a:lnTo>
                  <a:lnTo>
                    <a:pt x="39" y="467"/>
                  </a:lnTo>
                  <a:lnTo>
                    <a:pt x="38" y="504"/>
                  </a:lnTo>
                  <a:lnTo>
                    <a:pt x="39" y="541"/>
                  </a:lnTo>
                  <a:lnTo>
                    <a:pt x="43" y="577"/>
                  </a:lnTo>
                  <a:lnTo>
                    <a:pt x="48" y="612"/>
                  </a:lnTo>
                  <a:lnTo>
                    <a:pt x="55" y="647"/>
                  </a:lnTo>
                  <a:lnTo>
                    <a:pt x="65" y="679"/>
                  </a:lnTo>
                  <a:lnTo>
                    <a:pt x="65" y="679"/>
                  </a:lnTo>
                  <a:lnTo>
                    <a:pt x="77" y="713"/>
                  </a:lnTo>
                  <a:lnTo>
                    <a:pt x="90" y="745"/>
                  </a:lnTo>
                  <a:lnTo>
                    <a:pt x="105" y="776"/>
                  </a:lnTo>
                  <a:lnTo>
                    <a:pt x="121" y="805"/>
                  </a:lnTo>
                  <a:lnTo>
                    <a:pt x="139" y="831"/>
                  </a:lnTo>
                  <a:lnTo>
                    <a:pt x="159" y="856"/>
                  </a:lnTo>
                  <a:lnTo>
                    <a:pt x="179" y="880"/>
                  </a:lnTo>
                  <a:lnTo>
                    <a:pt x="201" y="902"/>
                  </a:lnTo>
                  <a:lnTo>
                    <a:pt x="225" y="922"/>
                  </a:lnTo>
                  <a:lnTo>
                    <a:pt x="251" y="941"/>
                  </a:lnTo>
                  <a:lnTo>
                    <a:pt x="277" y="957"/>
                  </a:lnTo>
                  <a:lnTo>
                    <a:pt x="305" y="973"/>
                  </a:lnTo>
                  <a:lnTo>
                    <a:pt x="335" y="986"/>
                  </a:lnTo>
                  <a:lnTo>
                    <a:pt x="367" y="998"/>
                  </a:lnTo>
                  <a:lnTo>
                    <a:pt x="400" y="1008"/>
                  </a:lnTo>
                  <a:lnTo>
                    <a:pt x="434" y="1017"/>
                  </a:lnTo>
                  <a:lnTo>
                    <a:pt x="434" y="1017"/>
                  </a:lnTo>
                  <a:lnTo>
                    <a:pt x="468" y="1025"/>
                  </a:lnTo>
                  <a:lnTo>
                    <a:pt x="500" y="1031"/>
                  </a:lnTo>
                  <a:lnTo>
                    <a:pt x="533" y="1036"/>
                  </a:lnTo>
                  <a:lnTo>
                    <a:pt x="562" y="1040"/>
                  </a:lnTo>
                  <a:lnTo>
                    <a:pt x="592" y="1043"/>
                  </a:lnTo>
                  <a:lnTo>
                    <a:pt x="622" y="1045"/>
                  </a:lnTo>
                  <a:lnTo>
                    <a:pt x="650" y="1046"/>
                  </a:lnTo>
                  <a:lnTo>
                    <a:pt x="678" y="1047"/>
                  </a:lnTo>
                  <a:lnTo>
                    <a:pt x="678" y="1047"/>
                  </a:lnTo>
                  <a:lnTo>
                    <a:pt x="707" y="1046"/>
                  </a:lnTo>
                  <a:lnTo>
                    <a:pt x="736" y="1045"/>
                  </a:lnTo>
                  <a:lnTo>
                    <a:pt x="764" y="1042"/>
                  </a:lnTo>
                  <a:lnTo>
                    <a:pt x="791" y="1038"/>
                  </a:lnTo>
                  <a:lnTo>
                    <a:pt x="817" y="1033"/>
                  </a:lnTo>
                  <a:lnTo>
                    <a:pt x="842" y="1028"/>
                  </a:lnTo>
                  <a:lnTo>
                    <a:pt x="866" y="1020"/>
                  </a:lnTo>
                  <a:lnTo>
                    <a:pt x="890" y="1012"/>
                  </a:lnTo>
                  <a:lnTo>
                    <a:pt x="890" y="1012"/>
                  </a:lnTo>
                  <a:lnTo>
                    <a:pt x="892" y="1011"/>
                  </a:lnTo>
                  <a:lnTo>
                    <a:pt x="895" y="1010"/>
                  </a:lnTo>
                  <a:lnTo>
                    <a:pt x="897" y="1007"/>
                  </a:lnTo>
                  <a:lnTo>
                    <a:pt x="897" y="1007"/>
                  </a:lnTo>
                  <a:lnTo>
                    <a:pt x="900" y="1005"/>
                  </a:lnTo>
                  <a:lnTo>
                    <a:pt x="903" y="1002"/>
                  </a:lnTo>
                  <a:lnTo>
                    <a:pt x="912" y="999"/>
                  </a:lnTo>
                  <a:lnTo>
                    <a:pt x="912" y="999"/>
                  </a:lnTo>
                  <a:close/>
                </a:path>
              </a:pathLst>
            </a:custGeom>
            <a:grpFill/>
            <a:ln w="9525">
              <a:solidFill>
                <a:srgbClr val="8E5BB4"/>
              </a:solidFill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81" name="Freeform 829"/>
            <p:cNvSpPr/>
            <p:nvPr/>
          </p:nvSpPr>
          <p:spPr bwMode="auto">
            <a:xfrm>
              <a:off x="6411913" y="1501775"/>
              <a:ext cx="71438" cy="65088"/>
            </a:xfrm>
            <a:custGeom>
              <a:avLst/>
              <a:gdLst/>
              <a:ahLst/>
              <a:cxnLst>
                <a:cxn ang="0">
                  <a:pos x="76" y="123"/>
                </a:cxn>
                <a:cxn ang="0">
                  <a:pos x="76" y="123"/>
                </a:cxn>
                <a:cxn ang="0">
                  <a:pos x="71" y="123"/>
                </a:cxn>
                <a:cxn ang="0">
                  <a:pos x="66" y="122"/>
                </a:cxn>
                <a:cxn ang="0">
                  <a:pos x="64" y="121"/>
                </a:cxn>
                <a:cxn ang="0">
                  <a:pos x="64" y="121"/>
                </a:cxn>
                <a:cxn ang="0">
                  <a:pos x="57" y="121"/>
                </a:cxn>
                <a:cxn ang="0">
                  <a:pos x="57" y="121"/>
                </a:cxn>
                <a:cxn ang="0">
                  <a:pos x="55" y="121"/>
                </a:cxn>
                <a:cxn ang="0">
                  <a:pos x="55" y="121"/>
                </a:cxn>
                <a:cxn ang="0">
                  <a:pos x="45" y="119"/>
                </a:cxn>
                <a:cxn ang="0">
                  <a:pos x="36" y="115"/>
                </a:cxn>
                <a:cxn ang="0">
                  <a:pos x="27" y="110"/>
                </a:cxn>
                <a:cxn ang="0">
                  <a:pos x="19" y="104"/>
                </a:cxn>
                <a:cxn ang="0">
                  <a:pos x="13" y="98"/>
                </a:cxn>
                <a:cxn ang="0">
                  <a:pos x="8" y="89"/>
                </a:cxn>
                <a:cxn ang="0">
                  <a:pos x="4" y="81"/>
                </a:cxn>
                <a:cxn ang="0">
                  <a:pos x="1" y="73"/>
                </a:cxn>
                <a:cxn ang="0">
                  <a:pos x="1" y="73"/>
                </a:cxn>
                <a:cxn ang="0">
                  <a:pos x="0" y="63"/>
                </a:cxn>
                <a:cxn ang="0">
                  <a:pos x="1" y="53"/>
                </a:cxn>
                <a:cxn ang="0">
                  <a:pos x="2" y="44"/>
                </a:cxn>
                <a:cxn ang="0">
                  <a:pos x="5" y="36"/>
                </a:cxn>
                <a:cxn ang="0">
                  <a:pos x="9" y="27"/>
                </a:cxn>
                <a:cxn ang="0">
                  <a:pos x="13" y="20"/>
                </a:cxn>
                <a:cxn ang="0">
                  <a:pos x="19" y="14"/>
                </a:cxn>
                <a:cxn ang="0">
                  <a:pos x="27" y="8"/>
                </a:cxn>
                <a:cxn ang="0">
                  <a:pos x="27" y="8"/>
                </a:cxn>
                <a:cxn ang="0">
                  <a:pos x="33" y="5"/>
                </a:cxn>
                <a:cxn ang="0">
                  <a:pos x="40" y="2"/>
                </a:cxn>
                <a:cxn ang="0">
                  <a:pos x="47" y="1"/>
                </a:cxn>
                <a:cxn ang="0">
                  <a:pos x="56" y="0"/>
                </a:cxn>
                <a:cxn ang="0">
                  <a:pos x="56" y="0"/>
                </a:cxn>
                <a:cxn ang="0">
                  <a:pos x="64" y="1"/>
                </a:cxn>
                <a:cxn ang="0">
                  <a:pos x="72" y="3"/>
                </a:cxn>
                <a:cxn ang="0">
                  <a:pos x="80" y="6"/>
                </a:cxn>
                <a:cxn ang="0">
                  <a:pos x="89" y="9"/>
                </a:cxn>
                <a:cxn ang="0">
                  <a:pos x="89" y="9"/>
                </a:cxn>
                <a:cxn ang="0">
                  <a:pos x="99" y="15"/>
                </a:cxn>
                <a:cxn ang="0">
                  <a:pos x="108" y="22"/>
                </a:cxn>
                <a:cxn ang="0">
                  <a:pos x="118" y="31"/>
                </a:cxn>
                <a:cxn ang="0">
                  <a:pos x="125" y="40"/>
                </a:cxn>
                <a:cxn ang="0">
                  <a:pos x="130" y="49"/>
                </a:cxn>
                <a:cxn ang="0">
                  <a:pos x="132" y="54"/>
                </a:cxn>
                <a:cxn ang="0">
                  <a:pos x="134" y="59"/>
                </a:cxn>
                <a:cxn ang="0">
                  <a:pos x="134" y="65"/>
                </a:cxn>
                <a:cxn ang="0">
                  <a:pos x="134" y="70"/>
                </a:cxn>
                <a:cxn ang="0">
                  <a:pos x="134" y="75"/>
                </a:cxn>
                <a:cxn ang="0">
                  <a:pos x="132" y="80"/>
                </a:cxn>
                <a:cxn ang="0">
                  <a:pos x="132" y="80"/>
                </a:cxn>
                <a:cxn ang="0">
                  <a:pos x="128" y="88"/>
                </a:cxn>
                <a:cxn ang="0">
                  <a:pos x="123" y="96"/>
                </a:cxn>
                <a:cxn ang="0">
                  <a:pos x="116" y="103"/>
                </a:cxn>
                <a:cxn ang="0">
                  <a:pos x="109" y="110"/>
                </a:cxn>
                <a:cxn ang="0">
                  <a:pos x="101" y="115"/>
                </a:cxn>
                <a:cxn ang="0">
                  <a:pos x="93" y="120"/>
                </a:cxn>
                <a:cxn ang="0">
                  <a:pos x="84" y="122"/>
                </a:cxn>
                <a:cxn ang="0">
                  <a:pos x="76" y="123"/>
                </a:cxn>
                <a:cxn ang="0">
                  <a:pos x="76" y="123"/>
                </a:cxn>
              </a:cxnLst>
              <a:rect l="0" t="0" r="r" b="b"/>
              <a:pathLst>
                <a:path w="134" h="123">
                  <a:moveTo>
                    <a:pt x="76" y="123"/>
                  </a:moveTo>
                  <a:lnTo>
                    <a:pt x="76" y="123"/>
                  </a:lnTo>
                  <a:lnTo>
                    <a:pt x="71" y="123"/>
                  </a:lnTo>
                  <a:lnTo>
                    <a:pt x="66" y="122"/>
                  </a:lnTo>
                  <a:lnTo>
                    <a:pt x="64" y="121"/>
                  </a:lnTo>
                  <a:lnTo>
                    <a:pt x="64" y="121"/>
                  </a:lnTo>
                  <a:lnTo>
                    <a:pt x="57" y="121"/>
                  </a:lnTo>
                  <a:lnTo>
                    <a:pt x="57" y="121"/>
                  </a:lnTo>
                  <a:lnTo>
                    <a:pt x="55" y="121"/>
                  </a:lnTo>
                  <a:lnTo>
                    <a:pt x="55" y="121"/>
                  </a:lnTo>
                  <a:lnTo>
                    <a:pt x="45" y="119"/>
                  </a:lnTo>
                  <a:lnTo>
                    <a:pt x="36" y="115"/>
                  </a:lnTo>
                  <a:lnTo>
                    <a:pt x="27" y="110"/>
                  </a:lnTo>
                  <a:lnTo>
                    <a:pt x="19" y="104"/>
                  </a:lnTo>
                  <a:lnTo>
                    <a:pt x="13" y="98"/>
                  </a:lnTo>
                  <a:lnTo>
                    <a:pt x="8" y="89"/>
                  </a:lnTo>
                  <a:lnTo>
                    <a:pt x="4" y="81"/>
                  </a:lnTo>
                  <a:lnTo>
                    <a:pt x="1" y="73"/>
                  </a:lnTo>
                  <a:lnTo>
                    <a:pt x="1" y="73"/>
                  </a:lnTo>
                  <a:lnTo>
                    <a:pt x="0" y="63"/>
                  </a:lnTo>
                  <a:lnTo>
                    <a:pt x="1" y="53"/>
                  </a:lnTo>
                  <a:lnTo>
                    <a:pt x="2" y="44"/>
                  </a:lnTo>
                  <a:lnTo>
                    <a:pt x="5" y="36"/>
                  </a:lnTo>
                  <a:lnTo>
                    <a:pt x="9" y="27"/>
                  </a:lnTo>
                  <a:lnTo>
                    <a:pt x="13" y="20"/>
                  </a:lnTo>
                  <a:lnTo>
                    <a:pt x="19" y="14"/>
                  </a:lnTo>
                  <a:lnTo>
                    <a:pt x="27" y="8"/>
                  </a:lnTo>
                  <a:lnTo>
                    <a:pt x="27" y="8"/>
                  </a:lnTo>
                  <a:lnTo>
                    <a:pt x="33" y="5"/>
                  </a:lnTo>
                  <a:lnTo>
                    <a:pt x="40" y="2"/>
                  </a:lnTo>
                  <a:lnTo>
                    <a:pt x="47" y="1"/>
                  </a:lnTo>
                  <a:lnTo>
                    <a:pt x="56" y="0"/>
                  </a:lnTo>
                  <a:lnTo>
                    <a:pt x="56" y="0"/>
                  </a:lnTo>
                  <a:lnTo>
                    <a:pt x="64" y="1"/>
                  </a:lnTo>
                  <a:lnTo>
                    <a:pt x="72" y="3"/>
                  </a:lnTo>
                  <a:lnTo>
                    <a:pt x="80" y="6"/>
                  </a:lnTo>
                  <a:lnTo>
                    <a:pt x="89" y="9"/>
                  </a:lnTo>
                  <a:lnTo>
                    <a:pt x="89" y="9"/>
                  </a:lnTo>
                  <a:lnTo>
                    <a:pt x="99" y="15"/>
                  </a:lnTo>
                  <a:lnTo>
                    <a:pt x="108" y="22"/>
                  </a:lnTo>
                  <a:lnTo>
                    <a:pt x="118" y="31"/>
                  </a:lnTo>
                  <a:lnTo>
                    <a:pt x="125" y="40"/>
                  </a:lnTo>
                  <a:lnTo>
                    <a:pt x="130" y="49"/>
                  </a:lnTo>
                  <a:lnTo>
                    <a:pt x="132" y="54"/>
                  </a:lnTo>
                  <a:lnTo>
                    <a:pt x="134" y="59"/>
                  </a:lnTo>
                  <a:lnTo>
                    <a:pt x="134" y="65"/>
                  </a:lnTo>
                  <a:lnTo>
                    <a:pt x="134" y="70"/>
                  </a:lnTo>
                  <a:lnTo>
                    <a:pt x="134" y="75"/>
                  </a:lnTo>
                  <a:lnTo>
                    <a:pt x="132" y="80"/>
                  </a:lnTo>
                  <a:lnTo>
                    <a:pt x="132" y="80"/>
                  </a:lnTo>
                  <a:lnTo>
                    <a:pt x="128" y="88"/>
                  </a:lnTo>
                  <a:lnTo>
                    <a:pt x="123" y="96"/>
                  </a:lnTo>
                  <a:lnTo>
                    <a:pt x="116" y="103"/>
                  </a:lnTo>
                  <a:lnTo>
                    <a:pt x="109" y="110"/>
                  </a:lnTo>
                  <a:lnTo>
                    <a:pt x="101" y="115"/>
                  </a:lnTo>
                  <a:lnTo>
                    <a:pt x="93" y="120"/>
                  </a:lnTo>
                  <a:lnTo>
                    <a:pt x="84" y="122"/>
                  </a:lnTo>
                  <a:lnTo>
                    <a:pt x="76" y="123"/>
                  </a:lnTo>
                  <a:lnTo>
                    <a:pt x="76" y="123"/>
                  </a:lnTo>
                  <a:close/>
                </a:path>
              </a:pathLst>
            </a:custGeom>
            <a:grpFill/>
            <a:ln w="9525">
              <a:solidFill>
                <a:srgbClr val="8E5BB4"/>
              </a:solidFill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82" name="Freeform 830"/>
            <p:cNvSpPr/>
            <p:nvPr/>
          </p:nvSpPr>
          <p:spPr bwMode="auto">
            <a:xfrm>
              <a:off x="6535738" y="1511300"/>
              <a:ext cx="63500" cy="57150"/>
            </a:xfrm>
            <a:custGeom>
              <a:avLst/>
              <a:gdLst/>
              <a:ahLst/>
              <a:cxnLst>
                <a:cxn ang="0">
                  <a:pos x="66" y="110"/>
                </a:cxn>
                <a:cxn ang="0">
                  <a:pos x="46" y="106"/>
                </a:cxn>
                <a:cxn ang="0">
                  <a:pos x="44" y="106"/>
                </a:cxn>
                <a:cxn ang="0">
                  <a:pos x="42" y="106"/>
                </a:cxn>
                <a:cxn ang="0">
                  <a:pos x="38" y="106"/>
                </a:cxn>
                <a:cxn ang="0">
                  <a:pos x="33" y="104"/>
                </a:cxn>
                <a:cxn ang="0">
                  <a:pos x="29" y="100"/>
                </a:cxn>
                <a:cxn ang="0">
                  <a:pos x="28" y="99"/>
                </a:cxn>
                <a:cxn ang="0">
                  <a:pos x="11" y="83"/>
                </a:cxn>
                <a:cxn ang="0">
                  <a:pos x="1" y="62"/>
                </a:cxn>
                <a:cxn ang="0">
                  <a:pos x="0" y="52"/>
                </a:cxn>
                <a:cxn ang="0">
                  <a:pos x="3" y="33"/>
                </a:cxn>
                <a:cxn ang="0">
                  <a:pos x="7" y="26"/>
                </a:cxn>
                <a:cxn ang="0">
                  <a:pos x="15" y="18"/>
                </a:cxn>
                <a:cxn ang="0">
                  <a:pos x="35" y="5"/>
                </a:cxn>
                <a:cxn ang="0">
                  <a:pos x="49" y="1"/>
                </a:cxn>
                <a:cxn ang="0">
                  <a:pos x="58" y="0"/>
                </a:cxn>
                <a:cxn ang="0">
                  <a:pos x="61" y="0"/>
                </a:cxn>
                <a:cxn ang="0">
                  <a:pos x="63" y="0"/>
                </a:cxn>
                <a:cxn ang="0">
                  <a:pos x="80" y="1"/>
                </a:cxn>
                <a:cxn ang="0">
                  <a:pos x="89" y="4"/>
                </a:cxn>
                <a:cxn ang="0">
                  <a:pos x="102" y="11"/>
                </a:cxn>
                <a:cxn ang="0">
                  <a:pos x="112" y="21"/>
                </a:cxn>
                <a:cxn ang="0">
                  <a:pos x="119" y="35"/>
                </a:cxn>
                <a:cxn ang="0">
                  <a:pos x="120" y="43"/>
                </a:cxn>
                <a:cxn ang="0">
                  <a:pos x="120" y="60"/>
                </a:cxn>
                <a:cxn ang="0">
                  <a:pos x="116" y="76"/>
                </a:cxn>
                <a:cxn ang="0">
                  <a:pos x="109" y="91"/>
                </a:cxn>
                <a:cxn ang="0">
                  <a:pos x="99" y="100"/>
                </a:cxn>
                <a:cxn ang="0">
                  <a:pos x="99" y="103"/>
                </a:cxn>
                <a:cxn ang="0">
                  <a:pos x="93" y="105"/>
                </a:cxn>
                <a:cxn ang="0">
                  <a:pos x="85" y="109"/>
                </a:cxn>
                <a:cxn ang="0">
                  <a:pos x="76" y="109"/>
                </a:cxn>
                <a:cxn ang="0">
                  <a:pos x="66" y="110"/>
                </a:cxn>
              </a:cxnLst>
              <a:rect l="0" t="0" r="r" b="b"/>
              <a:pathLst>
                <a:path w="121" h="110">
                  <a:moveTo>
                    <a:pt x="66" y="110"/>
                  </a:moveTo>
                  <a:lnTo>
                    <a:pt x="66" y="110"/>
                  </a:lnTo>
                  <a:lnTo>
                    <a:pt x="56" y="109"/>
                  </a:lnTo>
                  <a:lnTo>
                    <a:pt x="46" y="106"/>
                  </a:lnTo>
                  <a:lnTo>
                    <a:pt x="46" y="106"/>
                  </a:lnTo>
                  <a:lnTo>
                    <a:pt x="44" y="106"/>
                  </a:lnTo>
                  <a:lnTo>
                    <a:pt x="42" y="106"/>
                  </a:lnTo>
                  <a:lnTo>
                    <a:pt x="42" y="106"/>
                  </a:lnTo>
                  <a:lnTo>
                    <a:pt x="38" y="106"/>
                  </a:lnTo>
                  <a:lnTo>
                    <a:pt x="38" y="106"/>
                  </a:lnTo>
                  <a:lnTo>
                    <a:pt x="36" y="105"/>
                  </a:lnTo>
                  <a:lnTo>
                    <a:pt x="33" y="104"/>
                  </a:lnTo>
                  <a:lnTo>
                    <a:pt x="29" y="100"/>
                  </a:lnTo>
                  <a:lnTo>
                    <a:pt x="29" y="100"/>
                  </a:lnTo>
                  <a:lnTo>
                    <a:pt x="28" y="99"/>
                  </a:lnTo>
                  <a:lnTo>
                    <a:pt x="28" y="99"/>
                  </a:lnTo>
                  <a:lnTo>
                    <a:pt x="18" y="92"/>
                  </a:lnTo>
                  <a:lnTo>
                    <a:pt x="11" y="83"/>
                  </a:lnTo>
                  <a:lnTo>
                    <a:pt x="4" y="73"/>
                  </a:lnTo>
                  <a:lnTo>
                    <a:pt x="1" y="62"/>
                  </a:lnTo>
                  <a:lnTo>
                    <a:pt x="1" y="62"/>
                  </a:lnTo>
                  <a:lnTo>
                    <a:pt x="0" y="52"/>
                  </a:lnTo>
                  <a:lnTo>
                    <a:pt x="0" y="42"/>
                  </a:lnTo>
                  <a:lnTo>
                    <a:pt x="3" y="33"/>
                  </a:lnTo>
                  <a:lnTo>
                    <a:pt x="7" y="26"/>
                  </a:lnTo>
                  <a:lnTo>
                    <a:pt x="7" y="26"/>
                  </a:lnTo>
                  <a:lnTo>
                    <a:pt x="11" y="21"/>
                  </a:lnTo>
                  <a:lnTo>
                    <a:pt x="15" y="18"/>
                  </a:lnTo>
                  <a:lnTo>
                    <a:pt x="24" y="10"/>
                  </a:lnTo>
                  <a:lnTo>
                    <a:pt x="35" y="5"/>
                  </a:lnTo>
                  <a:lnTo>
                    <a:pt x="49" y="1"/>
                  </a:lnTo>
                  <a:lnTo>
                    <a:pt x="49" y="1"/>
                  </a:lnTo>
                  <a:lnTo>
                    <a:pt x="54" y="0"/>
                  </a:lnTo>
                  <a:lnTo>
                    <a:pt x="58" y="0"/>
                  </a:lnTo>
                  <a:lnTo>
                    <a:pt x="58" y="0"/>
                  </a:lnTo>
                  <a:lnTo>
                    <a:pt x="61" y="0"/>
                  </a:lnTo>
                  <a:lnTo>
                    <a:pt x="63" y="0"/>
                  </a:lnTo>
                  <a:lnTo>
                    <a:pt x="63" y="0"/>
                  </a:lnTo>
                  <a:lnTo>
                    <a:pt x="71" y="0"/>
                  </a:lnTo>
                  <a:lnTo>
                    <a:pt x="80" y="1"/>
                  </a:lnTo>
                  <a:lnTo>
                    <a:pt x="80" y="1"/>
                  </a:lnTo>
                  <a:lnTo>
                    <a:pt x="89" y="4"/>
                  </a:lnTo>
                  <a:lnTo>
                    <a:pt x="96" y="7"/>
                  </a:lnTo>
                  <a:lnTo>
                    <a:pt x="102" y="11"/>
                  </a:lnTo>
                  <a:lnTo>
                    <a:pt x="108" y="16"/>
                  </a:lnTo>
                  <a:lnTo>
                    <a:pt x="112" y="21"/>
                  </a:lnTo>
                  <a:lnTo>
                    <a:pt x="115" y="25"/>
                  </a:lnTo>
                  <a:lnTo>
                    <a:pt x="119" y="35"/>
                  </a:lnTo>
                  <a:lnTo>
                    <a:pt x="119" y="35"/>
                  </a:lnTo>
                  <a:lnTo>
                    <a:pt x="120" y="43"/>
                  </a:lnTo>
                  <a:lnTo>
                    <a:pt x="121" y="52"/>
                  </a:lnTo>
                  <a:lnTo>
                    <a:pt x="120" y="60"/>
                  </a:lnTo>
                  <a:lnTo>
                    <a:pt x="119" y="68"/>
                  </a:lnTo>
                  <a:lnTo>
                    <a:pt x="116" y="76"/>
                  </a:lnTo>
                  <a:lnTo>
                    <a:pt x="113" y="84"/>
                  </a:lnTo>
                  <a:lnTo>
                    <a:pt x="109" y="91"/>
                  </a:lnTo>
                  <a:lnTo>
                    <a:pt x="104" y="97"/>
                  </a:lnTo>
                  <a:lnTo>
                    <a:pt x="99" y="100"/>
                  </a:lnTo>
                  <a:lnTo>
                    <a:pt x="99" y="103"/>
                  </a:lnTo>
                  <a:lnTo>
                    <a:pt x="99" y="103"/>
                  </a:lnTo>
                  <a:lnTo>
                    <a:pt x="97" y="103"/>
                  </a:lnTo>
                  <a:lnTo>
                    <a:pt x="93" y="105"/>
                  </a:lnTo>
                  <a:lnTo>
                    <a:pt x="93" y="105"/>
                  </a:lnTo>
                  <a:lnTo>
                    <a:pt x="85" y="109"/>
                  </a:lnTo>
                  <a:lnTo>
                    <a:pt x="77" y="109"/>
                  </a:lnTo>
                  <a:lnTo>
                    <a:pt x="76" y="109"/>
                  </a:lnTo>
                  <a:lnTo>
                    <a:pt x="76" y="109"/>
                  </a:lnTo>
                  <a:lnTo>
                    <a:pt x="66" y="110"/>
                  </a:lnTo>
                  <a:lnTo>
                    <a:pt x="66" y="110"/>
                  </a:lnTo>
                  <a:close/>
                </a:path>
              </a:pathLst>
            </a:custGeom>
            <a:grpFill/>
            <a:ln w="9525">
              <a:solidFill>
                <a:srgbClr val="8E5BB4"/>
              </a:solidFill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83" name="Freeform 831"/>
            <p:cNvSpPr/>
            <p:nvPr/>
          </p:nvSpPr>
          <p:spPr bwMode="auto">
            <a:xfrm>
              <a:off x="6656388" y="1506538"/>
              <a:ext cx="73025" cy="68263"/>
            </a:xfrm>
            <a:custGeom>
              <a:avLst/>
              <a:gdLst/>
              <a:ahLst/>
              <a:cxnLst>
                <a:cxn ang="0">
                  <a:pos x="62" y="128"/>
                </a:cxn>
                <a:cxn ang="0">
                  <a:pos x="46" y="124"/>
                </a:cxn>
                <a:cxn ang="0">
                  <a:pos x="42" y="122"/>
                </a:cxn>
                <a:cxn ang="0">
                  <a:pos x="30" y="109"/>
                </a:cxn>
                <a:cxn ang="0">
                  <a:pos x="18" y="85"/>
                </a:cxn>
                <a:cxn ang="0">
                  <a:pos x="15" y="79"/>
                </a:cxn>
                <a:cxn ang="0">
                  <a:pos x="11" y="75"/>
                </a:cxn>
                <a:cxn ang="0">
                  <a:pos x="4" y="64"/>
                </a:cxn>
                <a:cxn ang="0">
                  <a:pos x="0" y="51"/>
                </a:cxn>
                <a:cxn ang="0">
                  <a:pos x="3" y="39"/>
                </a:cxn>
                <a:cxn ang="0">
                  <a:pos x="6" y="34"/>
                </a:cxn>
                <a:cxn ang="0">
                  <a:pos x="18" y="20"/>
                </a:cxn>
                <a:cxn ang="0">
                  <a:pos x="35" y="10"/>
                </a:cxn>
                <a:cxn ang="0">
                  <a:pos x="53" y="3"/>
                </a:cxn>
                <a:cxn ang="0">
                  <a:pos x="72" y="0"/>
                </a:cxn>
                <a:cxn ang="0">
                  <a:pos x="80" y="1"/>
                </a:cxn>
                <a:cxn ang="0">
                  <a:pos x="94" y="6"/>
                </a:cxn>
                <a:cxn ang="0">
                  <a:pos x="102" y="13"/>
                </a:cxn>
                <a:cxn ang="0">
                  <a:pos x="105" y="14"/>
                </a:cxn>
                <a:cxn ang="0">
                  <a:pos x="114" y="18"/>
                </a:cxn>
                <a:cxn ang="0">
                  <a:pos x="122" y="26"/>
                </a:cxn>
                <a:cxn ang="0">
                  <a:pos x="135" y="45"/>
                </a:cxn>
                <a:cxn ang="0">
                  <a:pos x="138" y="56"/>
                </a:cxn>
                <a:cxn ang="0">
                  <a:pos x="139" y="70"/>
                </a:cxn>
                <a:cxn ang="0">
                  <a:pos x="136" y="81"/>
                </a:cxn>
                <a:cxn ang="0">
                  <a:pos x="134" y="86"/>
                </a:cxn>
                <a:cxn ang="0">
                  <a:pos x="120" y="98"/>
                </a:cxn>
                <a:cxn ang="0">
                  <a:pos x="104" y="104"/>
                </a:cxn>
                <a:cxn ang="0">
                  <a:pos x="96" y="109"/>
                </a:cxn>
                <a:cxn ang="0">
                  <a:pos x="90" y="116"/>
                </a:cxn>
                <a:cxn ang="0">
                  <a:pos x="84" y="121"/>
                </a:cxn>
                <a:cxn ang="0">
                  <a:pos x="70" y="128"/>
                </a:cxn>
                <a:cxn ang="0">
                  <a:pos x="62" y="128"/>
                </a:cxn>
              </a:cxnLst>
              <a:rect l="0" t="0" r="r" b="b"/>
              <a:pathLst>
                <a:path w="139" h="128">
                  <a:moveTo>
                    <a:pt x="62" y="128"/>
                  </a:moveTo>
                  <a:lnTo>
                    <a:pt x="62" y="128"/>
                  </a:lnTo>
                  <a:lnTo>
                    <a:pt x="54" y="127"/>
                  </a:lnTo>
                  <a:lnTo>
                    <a:pt x="46" y="124"/>
                  </a:lnTo>
                  <a:lnTo>
                    <a:pt x="46" y="124"/>
                  </a:lnTo>
                  <a:lnTo>
                    <a:pt x="42" y="122"/>
                  </a:lnTo>
                  <a:lnTo>
                    <a:pt x="38" y="118"/>
                  </a:lnTo>
                  <a:lnTo>
                    <a:pt x="30" y="109"/>
                  </a:lnTo>
                  <a:lnTo>
                    <a:pt x="24" y="98"/>
                  </a:lnTo>
                  <a:lnTo>
                    <a:pt x="18" y="85"/>
                  </a:lnTo>
                  <a:lnTo>
                    <a:pt x="17" y="81"/>
                  </a:lnTo>
                  <a:lnTo>
                    <a:pt x="15" y="79"/>
                  </a:lnTo>
                  <a:lnTo>
                    <a:pt x="15" y="79"/>
                  </a:lnTo>
                  <a:lnTo>
                    <a:pt x="11" y="75"/>
                  </a:lnTo>
                  <a:lnTo>
                    <a:pt x="7" y="70"/>
                  </a:lnTo>
                  <a:lnTo>
                    <a:pt x="4" y="64"/>
                  </a:lnTo>
                  <a:lnTo>
                    <a:pt x="2" y="58"/>
                  </a:lnTo>
                  <a:lnTo>
                    <a:pt x="0" y="51"/>
                  </a:lnTo>
                  <a:lnTo>
                    <a:pt x="0" y="45"/>
                  </a:lnTo>
                  <a:lnTo>
                    <a:pt x="3" y="39"/>
                  </a:lnTo>
                  <a:lnTo>
                    <a:pt x="6" y="34"/>
                  </a:lnTo>
                  <a:lnTo>
                    <a:pt x="6" y="34"/>
                  </a:lnTo>
                  <a:lnTo>
                    <a:pt x="11" y="27"/>
                  </a:lnTo>
                  <a:lnTo>
                    <a:pt x="18" y="20"/>
                  </a:lnTo>
                  <a:lnTo>
                    <a:pt x="26" y="15"/>
                  </a:lnTo>
                  <a:lnTo>
                    <a:pt x="35" y="10"/>
                  </a:lnTo>
                  <a:lnTo>
                    <a:pt x="44" y="6"/>
                  </a:lnTo>
                  <a:lnTo>
                    <a:pt x="53" y="3"/>
                  </a:lnTo>
                  <a:lnTo>
                    <a:pt x="62" y="1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80" y="1"/>
                  </a:lnTo>
                  <a:lnTo>
                    <a:pt x="87" y="3"/>
                  </a:lnTo>
                  <a:lnTo>
                    <a:pt x="94" y="6"/>
                  </a:lnTo>
                  <a:lnTo>
                    <a:pt x="100" y="11"/>
                  </a:lnTo>
                  <a:lnTo>
                    <a:pt x="102" y="13"/>
                  </a:lnTo>
                  <a:lnTo>
                    <a:pt x="105" y="14"/>
                  </a:lnTo>
                  <a:lnTo>
                    <a:pt x="105" y="14"/>
                  </a:lnTo>
                  <a:lnTo>
                    <a:pt x="114" y="18"/>
                  </a:lnTo>
                  <a:lnTo>
                    <a:pt x="114" y="18"/>
                  </a:lnTo>
                  <a:lnTo>
                    <a:pt x="118" y="22"/>
                  </a:lnTo>
                  <a:lnTo>
                    <a:pt x="122" y="26"/>
                  </a:lnTo>
                  <a:lnTo>
                    <a:pt x="130" y="35"/>
                  </a:lnTo>
                  <a:lnTo>
                    <a:pt x="135" y="45"/>
                  </a:lnTo>
                  <a:lnTo>
                    <a:pt x="138" y="56"/>
                  </a:lnTo>
                  <a:lnTo>
                    <a:pt x="138" y="56"/>
                  </a:lnTo>
                  <a:lnTo>
                    <a:pt x="139" y="63"/>
                  </a:lnTo>
                  <a:lnTo>
                    <a:pt x="139" y="70"/>
                  </a:lnTo>
                  <a:lnTo>
                    <a:pt x="137" y="78"/>
                  </a:lnTo>
                  <a:lnTo>
                    <a:pt x="136" y="81"/>
                  </a:lnTo>
                  <a:lnTo>
                    <a:pt x="134" y="86"/>
                  </a:lnTo>
                  <a:lnTo>
                    <a:pt x="134" y="86"/>
                  </a:lnTo>
                  <a:lnTo>
                    <a:pt x="128" y="92"/>
                  </a:lnTo>
                  <a:lnTo>
                    <a:pt x="120" y="98"/>
                  </a:lnTo>
                  <a:lnTo>
                    <a:pt x="113" y="101"/>
                  </a:lnTo>
                  <a:lnTo>
                    <a:pt x="104" y="104"/>
                  </a:lnTo>
                  <a:lnTo>
                    <a:pt x="99" y="105"/>
                  </a:lnTo>
                  <a:lnTo>
                    <a:pt x="96" y="109"/>
                  </a:lnTo>
                  <a:lnTo>
                    <a:pt x="96" y="109"/>
                  </a:lnTo>
                  <a:lnTo>
                    <a:pt x="90" y="116"/>
                  </a:lnTo>
                  <a:lnTo>
                    <a:pt x="90" y="116"/>
                  </a:lnTo>
                  <a:lnTo>
                    <a:pt x="84" y="121"/>
                  </a:lnTo>
                  <a:lnTo>
                    <a:pt x="78" y="125"/>
                  </a:lnTo>
                  <a:lnTo>
                    <a:pt x="70" y="128"/>
                  </a:lnTo>
                  <a:lnTo>
                    <a:pt x="62" y="128"/>
                  </a:lnTo>
                  <a:lnTo>
                    <a:pt x="62" y="128"/>
                  </a:lnTo>
                  <a:close/>
                </a:path>
              </a:pathLst>
            </a:custGeom>
            <a:grpFill/>
            <a:ln w="9525">
              <a:solidFill>
                <a:srgbClr val="8E5BB4"/>
              </a:solidFill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 dirty="0"/>
            </a:p>
          </p:txBody>
        </p:sp>
      </p:grpSp>
      <p:sp>
        <p:nvSpPr>
          <p:cNvPr id="23" name="流程图: 可选过程 22"/>
          <p:cNvSpPr/>
          <p:nvPr/>
        </p:nvSpPr>
        <p:spPr>
          <a:xfrm>
            <a:off x="1038194" y="2881977"/>
            <a:ext cx="6231559" cy="3195955"/>
          </a:xfrm>
          <a:prstGeom prst="flowChartAlternate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zh-CN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可以增添丰富相关图书评论，交流论坛等新功能，方便用户交流，购买；</a:t>
            </a:r>
            <a:endParaRPr lang="en-US" altLang="zh-CN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/>
            <a:endParaRPr lang="en-US" altLang="zh-CN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/>
            <a:r>
              <a:rPr lang="en-US" altLang="zh-CN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2.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希望样式对用户更友好，数据的调用可以更灵活，更注</a:t>
            </a:r>
            <a:endParaRPr lang="en-US" altLang="zh-CN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/>
            <a:endParaRPr lang="en-US" altLang="zh-CN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/>
            <a:r>
              <a:rPr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重前端后端的配合</a:t>
            </a:r>
            <a:endParaRPr lang="en-US" altLang="zh-CN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/>
            <a:endParaRPr lang="en-US" altLang="zh-CN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/>
            <a:r>
              <a:rPr lang="en-US" altLang="zh-CN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3.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各位成员项目页面之间联系需要更加紧密。</a:t>
            </a:r>
          </a:p>
        </p:txBody>
      </p:sp>
    </p:spTree>
    <p:extLst>
      <p:ext uri="{BB962C8B-B14F-4D97-AF65-F5344CB8AC3E}">
        <p14:creationId xmlns:p14="http://schemas.microsoft.com/office/powerpoint/2010/main" val="154422442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0">
        <p15:prstTrans prst="pageCurlDouble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7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decel="36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/>
          <p:cNvGrpSpPr>
            <a:grpSpLocks noChangeAspect="1"/>
          </p:cNvGrpSpPr>
          <p:nvPr/>
        </p:nvGrpSpPr>
        <p:grpSpPr bwMode="auto">
          <a:xfrm>
            <a:off x="4588121" y="1889428"/>
            <a:ext cx="1601546" cy="2244929"/>
            <a:chOff x="1999" y="1444"/>
            <a:chExt cx="1043" cy="1462"/>
          </a:xfrm>
          <a:solidFill>
            <a:srgbClr val="FF3E3E"/>
          </a:solidFill>
        </p:grpSpPr>
        <p:sp>
          <p:nvSpPr>
            <p:cNvPr id="43" name="Freeform 41"/>
            <p:cNvSpPr>
              <a:spLocks noEditPoints="1"/>
            </p:cNvSpPr>
            <p:nvPr/>
          </p:nvSpPr>
          <p:spPr bwMode="auto">
            <a:xfrm>
              <a:off x="2262" y="1607"/>
              <a:ext cx="420" cy="422"/>
            </a:xfrm>
            <a:custGeom>
              <a:avLst/>
              <a:gdLst>
                <a:gd name="T0" fmla="*/ 0 w 118"/>
                <a:gd name="T1" fmla="*/ 59 h 119"/>
                <a:gd name="T2" fmla="*/ 59 w 118"/>
                <a:gd name="T3" fmla="*/ 0 h 119"/>
                <a:gd name="T4" fmla="*/ 59 w 118"/>
                <a:gd name="T5" fmla="*/ 0 h 119"/>
                <a:gd name="T6" fmla="*/ 118 w 118"/>
                <a:gd name="T7" fmla="*/ 59 h 119"/>
                <a:gd name="T8" fmla="*/ 118 w 118"/>
                <a:gd name="T9" fmla="*/ 59 h 119"/>
                <a:gd name="T10" fmla="*/ 59 w 118"/>
                <a:gd name="T11" fmla="*/ 119 h 119"/>
                <a:gd name="T12" fmla="*/ 59 w 118"/>
                <a:gd name="T13" fmla="*/ 119 h 119"/>
                <a:gd name="T14" fmla="*/ 0 w 118"/>
                <a:gd name="T15" fmla="*/ 59 h 119"/>
                <a:gd name="T16" fmla="*/ 4 w 118"/>
                <a:gd name="T17" fmla="*/ 59 h 119"/>
                <a:gd name="T18" fmla="*/ 59 w 118"/>
                <a:gd name="T19" fmla="*/ 115 h 119"/>
                <a:gd name="T20" fmla="*/ 59 w 118"/>
                <a:gd name="T21" fmla="*/ 115 h 119"/>
                <a:gd name="T22" fmla="*/ 114 w 118"/>
                <a:gd name="T23" fmla="*/ 59 h 119"/>
                <a:gd name="T24" fmla="*/ 114 w 118"/>
                <a:gd name="T25" fmla="*/ 59 h 119"/>
                <a:gd name="T26" fmla="*/ 59 w 118"/>
                <a:gd name="T27" fmla="*/ 4 h 119"/>
                <a:gd name="T28" fmla="*/ 59 w 118"/>
                <a:gd name="T29" fmla="*/ 4 h 119"/>
                <a:gd name="T30" fmla="*/ 4 w 118"/>
                <a:gd name="T31" fmla="*/ 5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18" h="119">
                  <a:moveTo>
                    <a:pt x="0" y="59"/>
                  </a:moveTo>
                  <a:cubicBezTo>
                    <a:pt x="0" y="26"/>
                    <a:pt x="27" y="0"/>
                    <a:pt x="59" y="0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92" y="0"/>
                    <a:pt x="118" y="26"/>
                    <a:pt x="118" y="59"/>
                  </a:cubicBezTo>
                  <a:cubicBezTo>
                    <a:pt x="118" y="59"/>
                    <a:pt x="118" y="59"/>
                    <a:pt x="118" y="59"/>
                  </a:cubicBezTo>
                  <a:cubicBezTo>
                    <a:pt x="118" y="92"/>
                    <a:pt x="92" y="119"/>
                    <a:pt x="59" y="119"/>
                  </a:cubicBezTo>
                  <a:cubicBezTo>
                    <a:pt x="59" y="119"/>
                    <a:pt x="59" y="119"/>
                    <a:pt x="59" y="119"/>
                  </a:cubicBezTo>
                  <a:cubicBezTo>
                    <a:pt x="27" y="119"/>
                    <a:pt x="0" y="92"/>
                    <a:pt x="0" y="59"/>
                  </a:cubicBezTo>
                  <a:close/>
                  <a:moveTo>
                    <a:pt x="4" y="59"/>
                  </a:moveTo>
                  <a:cubicBezTo>
                    <a:pt x="4" y="90"/>
                    <a:pt x="29" y="115"/>
                    <a:pt x="59" y="115"/>
                  </a:cubicBezTo>
                  <a:cubicBezTo>
                    <a:pt x="59" y="115"/>
                    <a:pt x="59" y="115"/>
                    <a:pt x="59" y="115"/>
                  </a:cubicBezTo>
                  <a:cubicBezTo>
                    <a:pt x="90" y="115"/>
                    <a:pt x="114" y="90"/>
                    <a:pt x="114" y="59"/>
                  </a:cubicBezTo>
                  <a:cubicBezTo>
                    <a:pt x="114" y="59"/>
                    <a:pt x="114" y="59"/>
                    <a:pt x="114" y="59"/>
                  </a:cubicBezTo>
                  <a:cubicBezTo>
                    <a:pt x="114" y="29"/>
                    <a:pt x="90" y="4"/>
                    <a:pt x="59" y="4"/>
                  </a:cubicBezTo>
                  <a:cubicBezTo>
                    <a:pt x="59" y="4"/>
                    <a:pt x="59" y="4"/>
                    <a:pt x="59" y="4"/>
                  </a:cubicBezTo>
                  <a:cubicBezTo>
                    <a:pt x="29" y="4"/>
                    <a:pt x="4" y="29"/>
                    <a:pt x="4" y="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Freeform 42"/>
            <p:cNvSpPr>
              <a:spLocks noEditPoints="1"/>
            </p:cNvSpPr>
            <p:nvPr/>
          </p:nvSpPr>
          <p:spPr bwMode="auto">
            <a:xfrm>
              <a:off x="2255" y="1600"/>
              <a:ext cx="434" cy="436"/>
            </a:xfrm>
            <a:custGeom>
              <a:avLst/>
              <a:gdLst>
                <a:gd name="T0" fmla="*/ 0 w 122"/>
                <a:gd name="T1" fmla="*/ 61 h 123"/>
                <a:gd name="T2" fmla="*/ 61 w 122"/>
                <a:gd name="T3" fmla="*/ 0 h 123"/>
                <a:gd name="T4" fmla="*/ 61 w 122"/>
                <a:gd name="T5" fmla="*/ 0 h 123"/>
                <a:gd name="T6" fmla="*/ 122 w 122"/>
                <a:gd name="T7" fmla="*/ 61 h 123"/>
                <a:gd name="T8" fmla="*/ 122 w 122"/>
                <a:gd name="T9" fmla="*/ 61 h 123"/>
                <a:gd name="T10" fmla="*/ 61 w 122"/>
                <a:gd name="T11" fmla="*/ 123 h 123"/>
                <a:gd name="T12" fmla="*/ 61 w 122"/>
                <a:gd name="T13" fmla="*/ 123 h 123"/>
                <a:gd name="T14" fmla="*/ 0 w 122"/>
                <a:gd name="T15" fmla="*/ 61 h 123"/>
                <a:gd name="T16" fmla="*/ 4 w 122"/>
                <a:gd name="T17" fmla="*/ 61 h 123"/>
                <a:gd name="T18" fmla="*/ 61 w 122"/>
                <a:gd name="T19" fmla="*/ 119 h 123"/>
                <a:gd name="T20" fmla="*/ 61 w 122"/>
                <a:gd name="T21" fmla="*/ 119 h 123"/>
                <a:gd name="T22" fmla="*/ 118 w 122"/>
                <a:gd name="T23" fmla="*/ 61 h 123"/>
                <a:gd name="T24" fmla="*/ 118 w 122"/>
                <a:gd name="T25" fmla="*/ 61 h 123"/>
                <a:gd name="T26" fmla="*/ 61 w 122"/>
                <a:gd name="T27" fmla="*/ 4 h 123"/>
                <a:gd name="T28" fmla="*/ 61 w 122"/>
                <a:gd name="T29" fmla="*/ 4 h 123"/>
                <a:gd name="T30" fmla="*/ 118 w 122"/>
                <a:gd name="T31" fmla="*/ 61 h 123"/>
                <a:gd name="T32" fmla="*/ 118 w 122"/>
                <a:gd name="T33" fmla="*/ 61 h 123"/>
                <a:gd name="T34" fmla="*/ 61 w 122"/>
                <a:gd name="T35" fmla="*/ 119 h 123"/>
                <a:gd name="T36" fmla="*/ 61 w 122"/>
                <a:gd name="T37" fmla="*/ 119 h 123"/>
                <a:gd name="T38" fmla="*/ 4 w 122"/>
                <a:gd name="T39" fmla="*/ 61 h 123"/>
                <a:gd name="T40" fmla="*/ 4 w 122"/>
                <a:gd name="T41" fmla="*/ 61 h 123"/>
                <a:gd name="T42" fmla="*/ 61 w 122"/>
                <a:gd name="T43" fmla="*/ 115 h 123"/>
                <a:gd name="T44" fmla="*/ 114 w 122"/>
                <a:gd name="T45" fmla="*/ 61 h 123"/>
                <a:gd name="T46" fmla="*/ 114 w 122"/>
                <a:gd name="T47" fmla="*/ 61 h 123"/>
                <a:gd name="T48" fmla="*/ 61 w 122"/>
                <a:gd name="T49" fmla="*/ 8 h 123"/>
                <a:gd name="T50" fmla="*/ 61 w 122"/>
                <a:gd name="T51" fmla="*/ 8 h 123"/>
                <a:gd name="T52" fmla="*/ 8 w 122"/>
                <a:gd name="T53" fmla="*/ 61 h 123"/>
                <a:gd name="T54" fmla="*/ 8 w 122"/>
                <a:gd name="T55" fmla="*/ 61 h 123"/>
                <a:gd name="T56" fmla="*/ 61 w 122"/>
                <a:gd name="T57" fmla="*/ 115 h 123"/>
                <a:gd name="T58" fmla="*/ 6 w 122"/>
                <a:gd name="T59" fmla="*/ 61 h 123"/>
                <a:gd name="T60" fmla="*/ 4 w 122"/>
                <a:gd name="T61" fmla="*/ 61 h 123"/>
                <a:gd name="T62" fmla="*/ 4 w 122"/>
                <a:gd name="T63" fmla="*/ 61 h 123"/>
                <a:gd name="T64" fmla="*/ 4 w 122"/>
                <a:gd name="T65" fmla="*/ 61 h 123"/>
                <a:gd name="T66" fmla="*/ 6 w 122"/>
                <a:gd name="T67" fmla="*/ 61 h 123"/>
                <a:gd name="T68" fmla="*/ 4 w 122"/>
                <a:gd name="T69" fmla="*/ 61 h 123"/>
                <a:gd name="T70" fmla="*/ 42 w 122"/>
                <a:gd name="T71" fmla="*/ 7 h 123"/>
                <a:gd name="T72" fmla="*/ 42 w 122"/>
                <a:gd name="T73" fmla="*/ 7 h 123"/>
                <a:gd name="T74" fmla="*/ 4 w 122"/>
                <a:gd name="T75" fmla="*/ 61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22" h="123">
                  <a:moveTo>
                    <a:pt x="0" y="61"/>
                  </a:moveTo>
                  <a:cubicBezTo>
                    <a:pt x="0" y="27"/>
                    <a:pt x="27" y="0"/>
                    <a:pt x="61" y="0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95" y="0"/>
                    <a:pt x="122" y="27"/>
                    <a:pt x="122" y="61"/>
                  </a:cubicBezTo>
                  <a:cubicBezTo>
                    <a:pt x="122" y="61"/>
                    <a:pt x="122" y="61"/>
                    <a:pt x="122" y="61"/>
                  </a:cubicBezTo>
                  <a:cubicBezTo>
                    <a:pt x="122" y="95"/>
                    <a:pt x="95" y="123"/>
                    <a:pt x="61" y="123"/>
                  </a:cubicBezTo>
                  <a:cubicBezTo>
                    <a:pt x="61" y="123"/>
                    <a:pt x="61" y="123"/>
                    <a:pt x="61" y="123"/>
                  </a:cubicBezTo>
                  <a:cubicBezTo>
                    <a:pt x="27" y="123"/>
                    <a:pt x="0" y="95"/>
                    <a:pt x="0" y="61"/>
                  </a:cubicBezTo>
                  <a:close/>
                  <a:moveTo>
                    <a:pt x="4" y="61"/>
                  </a:moveTo>
                  <a:cubicBezTo>
                    <a:pt x="4" y="93"/>
                    <a:pt x="30" y="119"/>
                    <a:pt x="61" y="119"/>
                  </a:cubicBezTo>
                  <a:cubicBezTo>
                    <a:pt x="61" y="119"/>
                    <a:pt x="61" y="119"/>
                    <a:pt x="61" y="119"/>
                  </a:cubicBezTo>
                  <a:cubicBezTo>
                    <a:pt x="93" y="119"/>
                    <a:pt x="118" y="93"/>
                    <a:pt x="118" y="61"/>
                  </a:cubicBezTo>
                  <a:cubicBezTo>
                    <a:pt x="118" y="61"/>
                    <a:pt x="118" y="61"/>
                    <a:pt x="118" y="61"/>
                  </a:cubicBezTo>
                  <a:cubicBezTo>
                    <a:pt x="118" y="30"/>
                    <a:pt x="93" y="4"/>
                    <a:pt x="61" y="4"/>
                  </a:cubicBezTo>
                  <a:cubicBezTo>
                    <a:pt x="61" y="4"/>
                    <a:pt x="61" y="4"/>
                    <a:pt x="61" y="4"/>
                  </a:cubicBezTo>
                  <a:cubicBezTo>
                    <a:pt x="93" y="4"/>
                    <a:pt x="118" y="30"/>
                    <a:pt x="118" y="61"/>
                  </a:cubicBezTo>
                  <a:cubicBezTo>
                    <a:pt x="118" y="61"/>
                    <a:pt x="118" y="61"/>
                    <a:pt x="118" y="61"/>
                  </a:cubicBezTo>
                  <a:cubicBezTo>
                    <a:pt x="118" y="93"/>
                    <a:pt x="93" y="119"/>
                    <a:pt x="61" y="119"/>
                  </a:cubicBezTo>
                  <a:cubicBezTo>
                    <a:pt x="61" y="119"/>
                    <a:pt x="61" y="119"/>
                    <a:pt x="61" y="119"/>
                  </a:cubicBezTo>
                  <a:cubicBezTo>
                    <a:pt x="30" y="119"/>
                    <a:pt x="4" y="93"/>
                    <a:pt x="4" y="61"/>
                  </a:cubicBezTo>
                  <a:cubicBezTo>
                    <a:pt x="4" y="61"/>
                    <a:pt x="4" y="61"/>
                    <a:pt x="4" y="61"/>
                  </a:cubicBezTo>
                  <a:close/>
                  <a:moveTo>
                    <a:pt x="61" y="115"/>
                  </a:moveTo>
                  <a:cubicBezTo>
                    <a:pt x="91" y="115"/>
                    <a:pt x="114" y="91"/>
                    <a:pt x="114" y="61"/>
                  </a:cubicBezTo>
                  <a:cubicBezTo>
                    <a:pt x="114" y="61"/>
                    <a:pt x="114" y="61"/>
                    <a:pt x="114" y="61"/>
                  </a:cubicBezTo>
                  <a:cubicBezTo>
                    <a:pt x="114" y="32"/>
                    <a:pt x="91" y="8"/>
                    <a:pt x="61" y="8"/>
                  </a:cubicBezTo>
                  <a:cubicBezTo>
                    <a:pt x="61" y="8"/>
                    <a:pt x="61" y="8"/>
                    <a:pt x="61" y="8"/>
                  </a:cubicBezTo>
                  <a:cubicBezTo>
                    <a:pt x="32" y="8"/>
                    <a:pt x="8" y="32"/>
                    <a:pt x="8" y="61"/>
                  </a:cubicBezTo>
                  <a:cubicBezTo>
                    <a:pt x="8" y="61"/>
                    <a:pt x="8" y="61"/>
                    <a:pt x="8" y="61"/>
                  </a:cubicBezTo>
                  <a:cubicBezTo>
                    <a:pt x="8" y="91"/>
                    <a:pt x="32" y="115"/>
                    <a:pt x="61" y="115"/>
                  </a:cubicBezTo>
                  <a:close/>
                  <a:moveTo>
                    <a:pt x="6" y="61"/>
                  </a:moveTo>
                  <a:cubicBezTo>
                    <a:pt x="4" y="61"/>
                    <a:pt x="4" y="61"/>
                    <a:pt x="4" y="61"/>
                  </a:cubicBezTo>
                  <a:cubicBezTo>
                    <a:pt x="4" y="61"/>
                    <a:pt x="4" y="61"/>
                    <a:pt x="4" y="61"/>
                  </a:cubicBezTo>
                  <a:cubicBezTo>
                    <a:pt x="4" y="61"/>
                    <a:pt x="4" y="61"/>
                    <a:pt x="4" y="61"/>
                  </a:cubicBezTo>
                  <a:cubicBezTo>
                    <a:pt x="6" y="61"/>
                    <a:pt x="6" y="61"/>
                    <a:pt x="6" y="61"/>
                  </a:cubicBezTo>
                  <a:close/>
                  <a:moveTo>
                    <a:pt x="4" y="61"/>
                  </a:moveTo>
                  <a:cubicBezTo>
                    <a:pt x="4" y="36"/>
                    <a:pt x="20" y="15"/>
                    <a:pt x="42" y="7"/>
                  </a:cubicBezTo>
                  <a:cubicBezTo>
                    <a:pt x="42" y="7"/>
                    <a:pt x="42" y="7"/>
                    <a:pt x="42" y="7"/>
                  </a:cubicBezTo>
                  <a:cubicBezTo>
                    <a:pt x="20" y="15"/>
                    <a:pt x="4" y="36"/>
                    <a:pt x="4" y="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43"/>
            <p:cNvSpPr/>
            <p:nvPr/>
          </p:nvSpPr>
          <p:spPr bwMode="auto">
            <a:xfrm>
              <a:off x="2401" y="1451"/>
              <a:ext cx="82" cy="166"/>
            </a:xfrm>
            <a:custGeom>
              <a:avLst/>
              <a:gdLst>
                <a:gd name="T0" fmla="*/ 9 w 23"/>
                <a:gd name="T1" fmla="*/ 45 h 47"/>
                <a:gd name="T2" fmla="*/ 19 w 23"/>
                <a:gd name="T3" fmla="*/ 11 h 47"/>
                <a:gd name="T4" fmla="*/ 19 w 23"/>
                <a:gd name="T5" fmla="*/ 11 h 47"/>
                <a:gd name="T6" fmla="*/ 19 w 23"/>
                <a:gd name="T7" fmla="*/ 7 h 47"/>
                <a:gd name="T8" fmla="*/ 19 w 23"/>
                <a:gd name="T9" fmla="*/ 7 h 47"/>
                <a:gd name="T10" fmla="*/ 13 w 23"/>
                <a:gd name="T11" fmla="*/ 4 h 47"/>
                <a:gd name="T12" fmla="*/ 13 w 23"/>
                <a:gd name="T13" fmla="*/ 4 h 47"/>
                <a:gd name="T14" fmla="*/ 5 w 23"/>
                <a:gd name="T15" fmla="*/ 10 h 47"/>
                <a:gd name="T16" fmla="*/ 5 w 23"/>
                <a:gd name="T17" fmla="*/ 10 h 47"/>
                <a:gd name="T18" fmla="*/ 4 w 23"/>
                <a:gd name="T19" fmla="*/ 12 h 47"/>
                <a:gd name="T20" fmla="*/ 4 w 23"/>
                <a:gd name="T21" fmla="*/ 12 h 47"/>
                <a:gd name="T22" fmla="*/ 8 w 23"/>
                <a:gd name="T23" fmla="*/ 16 h 47"/>
                <a:gd name="T24" fmla="*/ 8 w 23"/>
                <a:gd name="T25" fmla="*/ 16 h 47"/>
                <a:gd name="T26" fmla="*/ 13 w 23"/>
                <a:gd name="T27" fmla="*/ 16 h 47"/>
                <a:gd name="T28" fmla="*/ 13 w 23"/>
                <a:gd name="T29" fmla="*/ 16 h 47"/>
                <a:gd name="T30" fmla="*/ 13 w 23"/>
                <a:gd name="T31" fmla="*/ 16 h 47"/>
                <a:gd name="T32" fmla="*/ 13 w 23"/>
                <a:gd name="T33" fmla="*/ 20 h 47"/>
                <a:gd name="T34" fmla="*/ 7 w 23"/>
                <a:gd name="T35" fmla="*/ 19 h 47"/>
                <a:gd name="T36" fmla="*/ 7 w 23"/>
                <a:gd name="T37" fmla="*/ 19 h 47"/>
                <a:gd name="T38" fmla="*/ 0 w 23"/>
                <a:gd name="T39" fmla="*/ 12 h 47"/>
                <a:gd name="T40" fmla="*/ 0 w 23"/>
                <a:gd name="T41" fmla="*/ 12 h 47"/>
                <a:gd name="T42" fmla="*/ 1 w 23"/>
                <a:gd name="T43" fmla="*/ 8 h 47"/>
                <a:gd name="T44" fmla="*/ 1 w 23"/>
                <a:gd name="T45" fmla="*/ 8 h 47"/>
                <a:gd name="T46" fmla="*/ 13 w 23"/>
                <a:gd name="T47" fmla="*/ 0 h 47"/>
                <a:gd name="T48" fmla="*/ 13 w 23"/>
                <a:gd name="T49" fmla="*/ 0 h 47"/>
                <a:gd name="T50" fmla="*/ 22 w 23"/>
                <a:gd name="T51" fmla="*/ 5 h 47"/>
                <a:gd name="T52" fmla="*/ 22 w 23"/>
                <a:gd name="T53" fmla="*/ 5 h 47"/>
                <a:gd name="T54" fmla="*/ 23 w 23"/>
                <a:gd name="T55" fmla="*/ 11 h 47"/>
                <a:gd name="T56" fmla="*/ 23 w 23"/>
                <a:gd name="T57" fmla="*/ 11 h 47"/>
                <a:gd name="T58" fmla="*/ 13 w 23"/>
                <a:gd name="T59" fmla="*/ 47 h 47"/>
                <a:gd name="T60" fmla="*/ 13 w 23"/>
                <a:gd name="T61" fmla="*/ 47 h 47"/>
                <a:gd name="T62" fmla="*/ 9 w 23"/>
                <a:gd name="T63" fmla="*/ 45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3" h="47">
                  <a:moveTo>
                    <a:pt x="9" y="45"/>
                  </a:moveTo>
                  <a:cubicBezTo>
                    <a:pt x="9" y="45"/>
                    <a:pt x="19" y="21"/>
                    <a:pt x="19" y="11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19" y="9"/>
                    <a:pt x="19" y="8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7" y="5"/>
                    <a:pt x="15" y="4"/>
                    <a:pt x="13" y="4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0" y="4"/>
                    <a:pt x="7" y="6"/>
                    <a:pt x="5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4" y="11"/>
                    <a:pt x="4" y="12"/>
                    <a:pt x="4" y="12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4" y="14"/>
                    <a:pt x="5" y="15"/>
                    <a:pt x="8" y="1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10" y="16"/>
                    <a:pt x="13" y="16"/>
                    <a:pt x="13" y="16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3" y="20"/>
                    <a:pt x="10" y="20"/>
                    <a:pt x="7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4" y="19"/>
                    <a:pt x="0" y="17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1"/>
                    <a:pt x="0" y="10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4" y="3"/>
                    <a:pt x="8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6" y="0"/>
                    <a:pt x="20" y="1"/>
                    <a:pt x="22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3" y="7"/>
                    <a:pt x="23" y="9"/>
                    <a:pt x="23" y="11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3" y="23"/>
                    <a:pt x="13" y="46"/>
                    <a:pt x="13" y="47"/>
                  </a:cubicBezTo>
                  <a:cubicBezTo>
                    <a:pt x="13" y="47"/>
                    <a:pt x="13" y="47"/>
                    <a:pt x="13" y="47"/>
                  </a:cubicBezTo>
                  <a:cubicBezTo>
                    <a:pt x="9" y="45"/>
                    <a:pt x="9" y="45"/>
                    <a:pt x="9" y="4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Freeform 44"/>
            <p:cNvSpPr>
              <a:spLocks noEditPoints="1"/>
            </p:cNvSpPr>
            <p:nvPr/>
          </p:nvSpPr>
          <p:spPr bwMode="auto">
            <a:xfrm>
              <a:off x="2394" y="1444"/>
              <a:ext cx="96" cy="184"/>
            </a:xfrm>
            <a:custGeom>
              <a:avLst/>
              <a:gdLst>
                <a:gd name="T0" fmla="*/ 11 w 27"/>
                <a:gd name="T1" fmla="*/ 47 h 52"/>
                <a:gd name="T2" fmla="*/ 11 w 27"/>
                <a:gd name="T3" fmla="*/ 49 h 52"/>
                <a:gd name="T4" fmla="*/ 10 w 27"/>
                <a:gd name="T5" fmla="*/ 48 h 52"/>
                <a:gd name="T6" fmla="*/ 9 w 27"/>
                <a:gd name="T7" fmla="*/ 46 h 52"/>
                <a:gd name="T8" fmla="*/ 9 w 27"/>
                <a:gd name="T9" fmla="*/ 46 h 52"/>
                <a:gd name="T10" fmla="*/ 9 w 27"/>
                <a:gd name="T11" fmla="*/ 46 h 52"/>
                <a:gd name="T12" fmla="*/ 10 w 27"/>
                <a:gd name="T13" fmla="*/ 45 h 52"/>
                <a:gd name="T14" fmla="*/ 11 w 27"/>
                <a:gd name="T15" fmla="*/ 42 h 52"/>
                <a:gd name="T16" fmla="*/ 19 w 27"/>
                <a:gd name="T17" fmla="*/ 13 h 52"/>
                <a:gd name="T18" fmla="*/ 19 w 27"/>
                <a:gd name="T19" fmla="*/ 13 h 52"/>
                <a:gd name="T20" fmla="*/ 19 w 27"/>
                <a:gd name="T21" fmla="*/ 10 h 52"/>
                <a:gd name="T22" fmla="*/ 15 w 27"/>
                <a:gd name="T23" fmla="*/ 8 h 52"/>
                <a:gd name="T24" fmla="*/ 8 w 27"/>
                <a:gd name="T25" fmla="*/ 13 h 52"/>
                <a:gd name="T26" fmla="*/ 8 w 27"/>
                <a:gd name="T27" fmla="*/ 14 h 52"/>
                <a:gd name="T28" fmla="*/ 8 w 27"/>
                <a:gd name="T29" fmla="*/ 15 h 52"/>
                <a:gd name="T30" fmla="*/ 15 w 27"/>
                <a:gd name="T31" fmla="*/ 16 h 52"/>
                <a:gd name="T32" fmla="*/ 15 w 27"/>
                <a:gd name="T33" fmla="*/ 16 h 52"/>
                <a:gd name="T34" fmla="*/ 17 w 27"/>
                <a:gd name="T35" fmla="*/ 16 h 52"/>
                <a:gd name="T36" fmla="*/ 8 w 27"/>
                <a:gd name="T37" fmla="*/ 23 h 52"/>
                <a:gd name="T38" fmla="*/ 0 w 27"/>
                <a:gd name="T39" fmla="*/ 15 h 52"/>
                <a:gd name="T40" fmla="*/ 1 w 27"/>
                <a:gd name="T41" fmla="*/ 9 h 52"/>
                <a:gd name="T42" fmla="*/ 15 w 27"/>
                <a:gd name="T43" fmla="*/ 0 h 52"/>
                <a:gd name="T44" fmla="*/ 26 w 27"/>
                <a:gd name="T45" fmla="*/ 6 h 52"/>
                <a:gd name="T46" fmla="*/ 27 w 27"/>
                <a:gd name="T47" fmla="*/ 13 h 52"/>
                <a:gd name="T48" fmla="*/ 17 w 27"/>
                <a:gd name="T49" fmla="*/ 52 h 52"/>
                <a:gd name="T50" fmla="*/ 15 w 27"/>
                <a:gd name="T51" fmla="*/ 44 h 52"/>
                <a:gd name="T52" fmla="*/ 18 w 27"/>
                <a:gd name="T53" fmla="*/ 35 h 52"/>
                <a:gd name="T54" fmla="*/ 23 w 27"/>
                <a:gd name="T55" fmla="*/ 13 h 52"/>
                <a:gd name="T56" fmla="*/ 14 w 27"/>
                <a:gd name="T57" fmla="*/ 46 h 52"/>
                <a:gd name="T58" fmla="*/ 13 w 27"/>
                <a:gd name="T59" fmla="*/ 20 h 52"/>
                <a:gd name="T60" fmla="*/ 9 w 27"/>
                <a:gd name="T61" fmla="*/ 19 h 52"/>
                <a:gd name="T62" fmla="*/ 9 w 27"/>
                <a:gd name="T63" fmla="*/ 19 h 52"/>
                <a:gd name="T64" fmla="*/ 4 w 27"/>
                <a:gd name="T65" fmla="*/ 15 h 52"/>
                <a:gd name="T66" fmla="*/ 4 w 27"/>
                <a:gd name="T67" fmla="*/ 14 h 52"/>
                <a:gd name="T68" fmla="*/ 5 w 27"/>
                <a:gd name="T69" fmla="*/ 12 h 52"/>
                <a:gd name="T70" fmla="*/ 4 w 27"/>
                <a:gd name="T71" fmla="*/ 14 h 52"/>
                <a:gd name="T72" fmla="*/ 23 w 27"/>
                <a:gd name="T73" fmla="*/ 13 h 52"/>
                <a:gd name="T74" fmla="*/ 22 w 27"/>
                <a:gd name="T75" fmla="*/ 8 h 52"/>
                <a:gd name="T76" fmla="*/ 22 w 27"/>
                <a:gd name="T77" fmla="*/ 7 h 52"/>
                <a:gd name="T78" fmla="*/ 15 w 27"/>
                <a:gd name="T79" fmla="*/ 4 h 52"/>
                <a:gd name="T80" fmla="*/ 15 w 27"/>
                <a:gd name="T81" fmla="*/ 4 h 52"/>
                <a:gd name="T82" fmla="*/ 15 w 27"/>
                <a:gd name="T83" fmla="*/ 4 h 52"/>
                <a:gd name="T84" fmla="*/ 14 w 27"/>
                <a:gd name="T85" fmla="*/ 4 h 52"/>
                <a:gd name="T86" fmla="*/ 14 w 27"/>
                <a:gd name="T87" fmla="*/ 4 h 52"/>
                <a:gd name="T88" fmla="*/ 14 w 27"/>
                <a:gd name="T89" fmla="*/ 4 h 52"/>
                <a:gd name="T90" fmla="*/ 15 w 27"/>
                <a:gd name="T91" fmla="*/ 4 h 52"/>
                <a:gd name="T92" fmla="*/ 15 w 27"/>
                <a:gd name="T93" fmla="*/ 4 h 52"/>
                <a:gd name="T94" fmla="*/ 15 w 27"/>
                <a:gd name="T95" fmla="*/ 4 h 52"/>
                <a:gd name="T96" fmla="*/ 15 w 27"/>
                <a:gd name="T97" fmla="*/ 4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7" h="52">
                  <a:moveTo>
                    <a:pt x="14" y="50"/>
                  </a:moveTo>
                  <a:cubicBezTo>
                    <a:pt x="11" y="49"/>
                    <a:pt x="11" y="49"/>
                    <a:pt x="11" y="49"/>
                  </a:cubicBezTo>
                  <a:cubicBezTo>
                    <a:pt x="11" y="47"/>
                    <a:pt x="11" y="47"/>
                    <a:pt x="11" y="47"/>
                  </a:cubicBezTo>
                  <a:cubicBezTo>
                    <a:pt x="11" y="47"/>
                    <a:pt x="11" y="47"/>
                    <a:pt x="11" y="47"/>
                  </a:cubicBezTo>
                  <a:cubicBezTo>
                    <a:pt x="11" y="47"/>
                    <a:pt x="11" y="47"/>
                    <a:pt x="11" y="47"/>
                  </a:cubicBezTo>
                  <a:cubicBezTo>
                    <a:pt x="11" y="49"/>
                    <a:pt x="11" y="49"/>
                    <a:pt x="11" y="49"/>
                  </a:cubicBezTo>
                  <a:cubicBezTo>
                    <a:pt x="10" y="49"/>
                    <a:pt x="10" y="49"/>
                    <a:pt x="10" y="49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9" y="48"/>
                    <a:pt x="9" y="48"/>
                    <a:pt x="9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9" y="46"/>
                    <a:pt x="9" y="47"/>
                    <a:pt x="9" y="46"/>
                  </a:cubicBezTo>
                  <a:cubicBezTo>
                    <a:pt x="9" y="46"/>
                    <a:pt x="9" y="46"/>
                    <a:pt x="9" y="46"/>
                  </a:cubicBezTo>
                  <a:cubicBezTo>
                    <a:pt x="9" y="46"/>
                    <a:pt x="9" y="46"/>
                    <a:pt x="9" y="46"/>
                  </a:cubicBezTo>
                  <a:cubicBezTo>
                    <a:pt x="9" y="46"/>
                    <a:pt x="9" y="46"/>
                    <a:pt x="9" y="46"/>
                  </a:cubicBezTo>
                  <a:cubicBezTo>
                    <a:pt x="9" y="46"/>
                    <a:pt x="9" y="46"/>
                    <a:pt x="9" y="46"/>
                  </a:cubicBezTo>
                  <a:cubicBezTo>
                    <a:pt x="9" y="46"/>
                    <a:pt x="9" y="46"/>
                    <a:pt x="9" y="46"/>
                  </a:cubicBezTo>
                  <a:cubicBezTo>
                    <a:pt x="9" y="46"/>
                    <a:pt x="9" y="46"/>
                    <a:pt x="9" y="46"/>
                  </a:cubicBezTo>
                  <a:cubicBezTo>
                    <a:pt x="9" y="46"/>
                    <a:pt x="10" y="46"/>
                    <a:pt x="10" y="46"/>
                  </a:cubicBezTo>
                  <a:cubicBezTo>
                    <a:pt x="10" y="46"/>
                    <a:pt x="10" y="46"/>
                    <a:pt x="10" y="46"/>
                  </a:cubicBezTo>
                  <a:cubicBezTo>
                    <a:pt x="10" y="46"/>
                    <a:pt x="10" y="46"/>
                    <a:pt x="10" y="45"/>
                  </a:cubicBezTo>
                  <a:cubicBezTo>
                    <a:pt x="10" y="45"/>
                    <a:pt x="10" y="45"/>
                    <a:pt x="10" y="45"/>
                  </a:cubicBezTo>
                  <a:cubicBezTo>
                    <a:pt x="10" y="45"/>
                    <a:pt x="11" y="44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2" y="40"/>
                    <a:pt x="13" y="37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7" y="26"/>
                    <a:pt x="19" y="18"/>
                    <a:pt x="19" y="13"/>
                  </a:cubicBezTo>
                  <a:cubicBezTo>
                    <a:pt x="19" y="13"/>
                    <a:pt x="19" y="13"/>
                    <a:pt x="19" y="13"/>
                  </a:cubicBezTo>
                  <a:cubicBezTo>
                    <a:pt x="19" y="13"/>
                    <a:pt x="19" y="13"/>
                    <a:pt x="19" y="13"/>
                  </a:cubicBezTo>
                  <a:cubicBezTo>
                    <a:pt x="19" y="13"/>
                    <a:pt x="19" y="13"/>
                    <a:pt x="19" y="13"/>
                  </a:cubicBezTo>
                  <a:cubicBezTo>
                    <a:pt x="19" y="11"/>
                    <a:pt x="19" y="11"/>
                    <a:pt x="19" y="10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17" y="8"/>
                    <a:pt x="16" y="8"/>
                    <a:pt x="15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3" y="8"/>
                    <a:pt x="11" y="9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8" y="14"/>
                    <a:pt x="8" y="14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9" y="15"/>
                    <a:pt x="9" y="15"/>
                    <a:pt x="11" y="16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3" y="16"/>
                    <a:pt x="15" y="16"/>
                    <a:pt x="15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7" y="25"/>
                    <a:pt x="17" y="25"/>
                    <a:pt x="17" y="25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4"/>
                    <a:pt x="11" y="24"/>
                    <a:pt x="8" y="23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5" y="22"/>
                    <a:pt x="0" y="20"/>
                    <a:pt x="0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3"/>
                    <a:pt x="1" y="11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4" y="4"/>
                    <a:pt x="9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9" y="0"/>
                    <a:pt x="23" y="2"/>
                    <a:pt x="26" y="6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7" y="8"/>
                    <a:pt x="27" y="10"/>
                    <a:pt x="27" y="13"/>
                  </a:cubicBezTo>
                  <a:cubicBezTo>
                    <a:pt x="27" y="13"/>
                    <a:pt x="27" y="13"/>
                    <a:pt x="27" y="13"/>
                  </a:cubicBezTo>
                  <a:cubicBezTo>
                    <a:pt x="27" y="25"/>
                    <a:pt x="18" y="47"/>
                    <a:pt x="17" y="49"/>
                  </a:cubicBezTo>
                  <a:cubicBezTo>
                    <a:pt x="17" y="49"/>
                    <a:pt x="17" y="49"/>
                    <a:pt x="17" y="49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14" y="50"/>
                    <a:pt x="14" y="50"/>
                    <a:pt x="14" y="50"/>
                  </a:cubicBezTo>
                  <a:close/>
                  <a:moveTo>
                    <a:pt x="14" y="46"/>
                  </a:moveTo>
                  <a:cubicBezTo>
                    <a:pt x="14" y="45"/>
                    <a:pt x="14" y="45"/>
                    <a:pt x="15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6" y="42"/>
                    <a:pt x="17" y="38"/>
                    <a:pt x="18" y="35"/>
                  </a:cubicBezTo>
                  <a:cubicBezTo>
                    <a:pt x="18" y="35"/>
                    <a:pt x="18" y="35"/>
                    <a:pt x="18" y="35"/>
                  </a:cubicBezTo>
                  <a:cubicBezTo>
                    <a:pt x="21" y="27"/>
                    <a:pt x="23" y="19"/>
                    <a:pt x="23" y="13"/>
                  </a:cubicBezTo>
                  <a:cubicBezTo>
                    <a:pt x="23" y="13"/>
                    <a:pt x="23" y="13"/>
                    <a:pt x="23" y="13"/>
                  </a:cubicBezTo>
                  <a:cubicBezTo>
                    <a:pt x="23" y="13"/>
                    <a:pt x="23" y="13"/>
                    <a:pt x="23" y="13"/>
                  </a:cubicBezTo>
                  <a:cubicBezTo>
                    <a:pt x="23" y="23"/>
                    <a:pt x="16" y="40"/>
                    <a:pt x="14" y="46"/>
                  </a:cubicBezTo>
                  <a:cubicBezTo>
                    <a:pt x="14" y="46"/>
                    <a:pt x="14" y="46"/>
                    <a:pt x="14" y="46"/>
                  </a:cubicBezTo>
                  <a:cubicBezTo>
                    <a:pt x="14" y="46"/>
                    <a:pt x="14" y="46"/>
                    <a:pt x="14" y="46"/>
                  </a:cubicBezTo>
                  <a:close/>
                  <a:moveTo>
                    <a:pt x="9" y="19"/>
                  </a:moveTo>
                  <a:cubicBezTo>
                    <a:pt x="11" y="20"/>
                    <a:pt x="12" y="20"/>
                    <a:pt x="13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2" y="20"/>
                    <a:pt x="11" y="20"/>
                    <a:pt x="9" y="19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8" y="19"/>
                    <a:pt x="7" y="19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7" y="19"/>
                    <a:pt x="8" y="19"/>
                    <a:pt x="9" y="19"/>
                  </a:cubicBezTo>
                  <a:close/>
                  <a:moveTo>
                    <a:pt x="5" y="17"/>
                  </a:moveTo>
                  <a:cubicBezTo>
                    <a:pt x="4" y="16"/>
                    <a:pt x="4" y="16"/>
                    <a:pt x="4" y="15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4" y="16"/>
                    <a:pt x="4" y="16"/>
                    <a:pt x="5" y="17"/>
                  </a:cubicBezTo>
                  <a:close/>
                  <a:moveTo>
                    <a:pt x="4" y="14"/>
                  </a:moveTo>
                  <a:cubicBezTo>
                    <a:pt x="4" y="14"/>
                    <a:pt x="4" y="14"/>
                    <a:pt x="4" y="14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4" y="13"/>
                    <a:pt x="4" y="13"/>
                    <a:pt x="5" y="12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4" y="13"/>
                    <a:pt x="4" y="13"/>
                    <a:pt x="4" y="14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4" y="14"/>
                    <a:pt x="4" y="14"/>
                    <a:pt x="4" y="14"/>
                  </a:cubicBezTo>
                  <a:close/>
                  <a:moveTo>
                    <a:pt x="22" y="8"/>
                  </a:moveTo>
                  <a:cubicBezTo>
                    <a:pt x="23" y="9"/>
                    <a:pt x="23" y="11"/>
                    <a:pt x="23" y="13"/>
                  </a:cubicBezTo>
                  <a:cubicBezTo>
                    <a:pt x="23" y="13"/>
                    <a:pt x="23" y="13"/>
                    <a:pt x="23" y="13"/>
                  </a:cubicBezTo>
                  <a:cubicBezTo>
                    <a:pt x="23" y="13"/>
                    <a:pt x="23" y="13"/>
                    <a:pt x="23" y="13"/>
                  </a:cubicBezTo>
                  <a:cubicBezTo>
                    <a:pt x="23" y="13"/>
                    <a:pt x="23" y="13"/>
                    <a:pt x="23" y="13"/>
                  </a:cubicBezTo>
                  <a:cubicBezTo>
                    <a:pt x="23" y="11"/>
                    <a:pt x="23" y="9"/>
                    <a:pt x="22" y="8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2" y="8"/>
                    <a:pt x="22" y="7"/>
                    <a:pt x="22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7"/>
                    <a:pt x="22" y="8"/>
                    <a:pt x="22" y="8"/>
                  </a:cubicBezTo>
                  <a:close/>
                  <a:moveTo>
                    <a:pt x="19" y="5"/>
                  </a:moveTo>
                  <a:cubicBezTo>
                    <a:pt x="18" y="4"/>
                    <a:pt x="17" y="4"/>
                    <a:pt x="15" y="4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6" y="4"/>
                    <a:pt x="18" y="4"/>
                    <a:pt x="19" y="5"/>
                  </a:cubicBezTo>
                  <a:close/>
                  <a:moveTo>
                    <a:pt x="14" y="4"/>
                  </a:move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lose/>
                  <a:moveTo>
                    <a:pt x="14" y="4"/>
                  </a:move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lose/>
                  <a:moveTo>
                    <a:pt x="14" y="4"/>
                  </a:moveTo>
                  <a:cubicBezTo>
                    <a:pt x="14" y="4"/>
                    <a:pt x="15" y="4"/>
                    <a:pt x="15" y="4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5" y="4"/>
                    <a:pt x="14" y="4"/>
                    <a:pt x="14" y="4"/>
                  </a:cubicBezTo>
                  <a:close/>
                  <a:moveTo>
                    <a:pt x="15" y="4"/>
                  </a:moveTo>
                  <a:cubicBezTo>
                    <a:pt x="15" y="4"/>
                    <a:pt x="15" y="4"/>
                    <a:pt x="15" y="4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5" y="4"/>
                    <a:pt x="15" y="4"/>
                    <a:pt x="15" y="4"/>
                  </a:cubicBezTo>
                  <a:close/>
                  <a:moveTo>
                    <a:pt x="15" y="4"/>
                  </a:moveTo>
                  <a:cubicBezTo>
                    <a:pt x="15" y="4"/>
                    <a:pt x="15" y="4"/>
                    <a:pt x="15" y="4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5" y="4"/>
                    <a:pt x="15" y="4"/>
                    <a:pt x="15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45"/>
            <p:cNvSpPr/>
            <p:nvPr/>
          </p:nvSpPr>
          <p:spPr bwMode="auto">
            <a:xfrm>
              <a:off x="2522" y="1511"/>
              <a:ext cx="50" cy="106"/>
            </a:xfrm>
            <a:custGeom>
              <a:avLst/>
              <a:gdLst>
                <a:gd name="T0" fmla="*/ 0 w 14"/>
                <a:gd name="T1" fmla="*/ 27 h 30"/>
                <a:gd name="T2" fmla="*/ 5 w 14"/>
                <a:gd name="T3" fmla="*/ 21 h 30"/>
                <a:gd name="T4" fmla="*/ 5 w 14"/>
                <a:gd name="T5" fmla="*/ 21 h 30"/>
                <a:gd name="T6" fmla="*/ 10 w 14"/>
                <a:gd name="T7" fmla="*/ 9 h 30"/>
                <a:gd name="T8" fmla="*/ 10 w 14"/>
                <a:gd name="T9" fmla="*/ 9 h 30"/>
                <a:gd name="T10" fmla="*/ 9 w 14"/>
                <a:gd name="T11" fmla="*/ 5 h 30"/>
                <a:gd name="T12" fmla="*/ 9 w 14"/>
                <a:gd name="T13" fmla="*/ 5 h 30"/>
                <a:gd name="T14" fmla="*/ 8 w 14"/>
                <a:gd name="T15" fmla="*/ 4 h 30"/>
                <a:gd name="T16" fmla="*/ 8 w 14"/>
                <a:gd name="T17" fmla="*/ 4 h 30"/>
                <a:gd name="T18" fmla="*/ 8 w 14"/>
                <a:gd name="T19" fmla="*/ 4 h 30"/>
                <a:gd name="T20" fmla="*/ 8 w 14"/>
                <a:gd name="T21" fmla="*/ 4 h 30"/>
                <a:gd name="T22" fmla="*/ 7 w 14"/>
                <a:gd name="T23" fmla="*/ 5 h 30"/>
                <a:gd name="T24" fmla="*/ 7 w 14"/>
                <a:gd name="T25" fmla="*/ 5 h 30"/>
                <a:gd name="T26" fmla="*/ 5 w 14"/>
                <a:gd name="T27" fmla="*/ 9 h 30"/>
                <a:gd name="T28" fmla="*/ 5 w 14"/>
                <a:gd name="T29" fmla="*/ 9 h 30"/>
                <a:gd name="T30" fmla="*/ 4 w 14"/>
                <a:gd name="T31" fmla="*/ 15 h 30"/>
                <a:gd name="T32" fmla="*/ 4 w 14"/>
                <a:gd name="T33" fmla="*/ 15 h 30"/>
                <a:gd name="T34" fmla="*/ 0 w 14"/>
                <a:gd name="T35" fmla="*/ 14 h 30"/>
                <a:gd name="T36" fmla="*/ 1 w 14"/>
                <a:gd name="T37" fmla="*/ 8 h 30"/>
                <a:gd name="T38" fmla="*/ 1 w 14"/>
                <a:gd name="T39" fmla="*/ 8 h 30"/>
                <a:gd name="T40" fmla="*/ 8 w 14"/>
                <a:gd name="T41" fmla="*/ 0 h 30"/>
                <a:gd name="T42" fmla="*/ 8 w 14"/>
                <a:gd name="T43" fmla="*/ 0 h 30"/>
                <a:gd name="T44" fmla="*/ 12 w 14"/>
                <a:gd name="T45" fmla="*/ 3 h 30"/>
                <a:gd name="T46" fmla="*/ 12 w 14"/>
                <a:gd name="T47" fmla="*/ 3 h 30"/>
                <a:gd name="T48" fmla="*/ 14 w 14"/>
                <a:gd name="T49" fmla="*/ 9 h 30"/>
                <a:gd name="T50" fmla="*/ 14 w 14"/>
                <a:gd name="T51" fmla="*/ 9 h 30"/>
                <a:gd name="T52" fmla="*/ 3 w 14"/>
                <a:gd name="T53" fmla="*/ 30 h 30"/>
                <a:gd name="T54" fmla="*/ 3 w 14"/>
                <a:gd name="T55" fmla="*/ 30 h 30"/>
                <a:gd name="T56" fmla="*/ 0 w 14"/>
                <a:gd name="T57" fmla="*/ 27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4" h="30">
                  <a:moveTo>
                    <a:pt x="0" y="27"/>
                  </a:moveTo>
                  <a:cubicBezTo>
                    <a:pt x="0" y="27"/>
                    <a:pt x="3" y="25"/>
                    <a:pt x="5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8" y="17"/>
                    <a:pt x="10" y="12"/>
                    <a:pt x="10" y="9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0" y="7"/>
                    <a:pt x="10" y="6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7" y="4"/>
                    <a:pt x="7" y="4"/>
                    <a:pt x="7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6" y="6"/>
                    <a:pt x="6" y="7"/>
                    <a:pt x="5" y="9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4" y="12"/>
                    <a:pt x="4" y="15"/>
                    <a:pt x="4" y="15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0" y="11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3" y="4"/>
                    <a:pt x="4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0" y="0"/>
                    <a:pt x="11" y="1"/>
                    <a:pt x="12" y="3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4" y="5"/>
                    <a:pt x="14" y="7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9"/>
                    <a:pt x="3" y="30"/>
                    <a:pt x="3" y="30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0" y="27"/>
                    <a:pt x="0" y="27"/>
                    <a:pt x="0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46"/>
            <p:cNvSpPr>
              <a:spLocks noEditPoints="1"/>
            </p:cNvSpPr>
            <p:nvPr/>
          </p:nvSpPr>
          <p:spPr bwMode="auto">
            <a:xfrm>
              <a:off x="2511" y="1504"/>
              <a:ext cx="68" cy="128"/>
            </a:xfrm>
            <a:custGeom>
              <a:avLst/>
              <a:gdLst>
                <a:gd name="T0" fmla="*/ 3 w 19"/>
                <a:gd name="T1" fmla="*/ 29 h 36"/>
                <a:gd name="T2" fmla="*/ 1 w 19"/>
                <a:gd name="T3" fmla="*/ 30 h 36"/>
                <a:gd name="T4" fmla="*/ 1 w 19"/>
                <a:gd name="T5" fmla="*/ 28 h 36"/>
                <a:gd name="T6" fmla="*/ 2 w 19"/>
                <a:gd name="T7" fmla="*/ 28 h 36"/>
                <a:gd name="T8" fmla="*/ 2 w 19"/>
                <a:gd name="T9" fmla="*/ 28 h 36"/>
                <a:gd name="T10" fmla="*/ 2 w 19"/>
                <a:gd name="T11" fmla="*/ 28 h 36"/>
                <a:gd name="T12" fmla="*/ 2 w 19"/>
                <a:gd name="T13" fmla="*/ 28 h 36"/>
                <a:gd name="T14" fmla="*/ 2 w 19"/>
                <a:gd name="T15" fmla="*/ 28 h 36"/>
                <a:gd name="T16" fmla="*/ 3 w 19"/>
                <a:gd name="T17" fmla="*/ 26 h 36"/>
                <a:gd name="T18" fmla="*/ 6 w 19"/>
                <a:gd name="T19" fmla="*/ 22 h 36"/>
                <a:gd name="T20" fmla="*/ 8 w 19"/>
                <a:gd name="T21" fmla="*/ 19 h 36"/>
                <a:gd name="T22" fmla="*/ 0 w 19"/>
                <a:gd name="T23" fmla="*/ 18 h 36"/>
                <a:gd name="T24" fmla="*/ 1 w 19"/>
                <a:gd name="T25" fmla="*/ 16 h 36"/>
                <a:gd name="T26" fmla="*/ 1 w 19"/>
                <a:gd name="T27" fmla="*/ 15 h 36"/>
                <a:gd name="T28" fmla="*/ 1 w 19"/>
                <a:gd name="T29" fmla="*/ 14 h 36"/>
                <a:gd name="T30" fmla="*/ 2 w 19"/>
                <a:gd name="T31" fmla="*/ 9 h 36"/>
                <a:gd name="T32" fmla="*/ 10 w 19"/>
                <a:gd name="T33" fmla="*/ 0 h 36"/>
                <a:gd name="T34" fmla="*/ 11 w 19"/>
                <a:gd name="T35" fmla="*/ 0 h 36"/>
                <a:gd name="T36" fmla="*/ 17 w 19"/>
                <a:gd name="T37" fmla="*/ 4 h 36"/>
                <a:gd name="T38" fmla="*/ 19 w 19"/>
                <a:gd name="T39" fmla="*/ 10 h 36"/>
                <a:gd name="T40" fmla="*/ 19 w 19"/>
                <a:gd name="T41" fmla="*/ 11 h 36"/>
                <a:gd name="T42" fmla="*/ 8 w 19"/>
                <a:gd name="T43" fmla="*/ 33 h 36"/>
                <a:gd name="T44" fmla="*/ 2 w 19"/>
                <a:gd name="T45" fmla="*/ 31 h 36"/>
                <a:gd name="T46" fmla="*/ 7 w 19"/>
                <a:gd name="T47" fmla="*/ 27 h 36"/>
                <a:gd name="T48" fmla="*/ 10 w 19"/>
                <a:gd name="T49" fmla="*/ 24 h 36"/>
                <a:gd name="T50" fmla="*/ 13 w 19"/>
                <a:gd name="T51" fmla="*/ 19 h 36"/>
                <a:gd name="T52" fmla="*/ 10 w 19"/>
                <a:gd name="T53" fmla="*/ 24 h 36"/>
                <a:gd name="T54" fmla="*/ 11 w 19"/>
                <a:gd name="T55" fmla="*/ 11 h 36"/>
                <a:gd name="T56" fmla="*/ 11 w 19"/>
                <a:gd name="T57" fmla="*/ 11 h 36"/>
                <a:gd name="T58" fmla="*/ 11 w 19"/>
                <a:gd name="T59" fmla="*/ 9 h 36"/>
                <a:gd name="T60" fmla="*/ 10 w 19"/>
                <a:gd name="T61" fmla="*/ 11 h 36"/>
                <a:gd name="T62" fmla="*/ 9 w 19"/>
                <a:gd name="T63" fmla="*/ 17 h 36"/>
                <a:gd name="T64" fmla="*/ 9 w 19"/>
                <a:gd name="T65" fmla="*/ 18 h 36"/>
                <a:gd name="T66" fmla="*/ 15 w 19"/>
                <a:gd name="T67" fmla="*/ 11 h 36"/>
                <a:gd name="T68" fmla="*/ 15 w 19"/>
                <a:gd name="T69" fmla="*/ 11 h 36"/>
                <a:gd name="T70" fmla="*/ 14 w 19"/>
                <a:gd name="T71" fmla="*/ 6 h 36"/>
                <a:gd name="T72" fmla="*/ 13 w 19"/>
                <a:gd name="T73" fmla="*/ 5 h 36"/>
                <a:gd name="T74" fmla="*/ 14 w 19"/>
                <a:gd name="T75" fmla="*/ 6 h 36"/>
                <a:gd name="T76" fmla="*/ 15 w 19"/>
                <a:gd name="T77" fmla="*/ 11 h 36"/>
                <a:gd name="T78" fmla="*/ 15 w 19"/>
                <a:gd name="T79" fmla="*/ 11 h 36"/>
                <a:gd name="T80" fmla="*/ 15 w 19"/>
                <a:gd name="T81" fmla="*/ 11 h 36"/>
                <a:gd name="T82" fmla="*/ 15 w 19"/>
                <a:gd name="T83" fmla="*/ 11 h 36"/>
                <a:gd name="T84" fmla="*/ 7 w 19"/>
                <a:gd name="T85" fmla="*/ 7 h 36"/>
                <a:gd name="T86" fmla="*/ 8 w 19"/>
                <a:gd name="T87" fmla="*/ 6 h 36"/>
                <a:gd name="T88" fmla="*/ 9 w 19"/>
                <a:gd name="T89" fmla="*/ 4 h 36"/>
                <a:gd name="T90" fmla="*/ 9 w 19"/>
                <a:gd name="T91" fmla="*/ 5 h 36"/>
                <a:gd name="T92" fmla="*/ 9 w 19"/>
                <a:gd name="T93" fmla="*/ 5 h 36"/>
                <a:gd name="T94" fmla="*/ 11 w 19"/>
                <a:gd name="T95" fmla="*/ 4 h 36"/>
                <a:gd name="T96" fmla="*/ 11 w 19"/>
                <a:gd name="T97" fmla="*/ 4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" h="36">
                  <a:moveTo>
                    <a:pt x="2" y="31"/>
                  </a:moveTo>
                  <a:cubicBezTo>
                    <a:pt x="3" y="29"/>
                    <a:pt x="3" y="29"/>
                    <a:pt x="3" y="29"/>
                  </a:cubicBezTo>
                  <a:cubicBezTo>
                    <a:pt x="2" y="31"/>
                    <a:pt x="2" y="31"/>
                    <a:pt x="2" y="31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1" y="29"/>
                    <a:pt x="1" y="29"/>
                    <a:pt x="1" y="29"/>
                  </a:cubicBezTo>
                  <a:cubicBezTo>
                    <a:pt x="1" y="28"/>
                    <a:pt x="1" y="29"/>
                    <a:pt x="1" y="28"/>
                  </a:cubicBezTo>
                  <a:cubicBezTo>
                    <a:pt x="1" y="28"/>
                    <a:pt x="1" y="28"/>
                    <a:pt x="1" y="28"/>
                  </a:cubicBezTo>
                  <a:cubicBezTo>
                    <a:pt x="1" y="28"/>
                    <a:pt x="1" y="28"/>
                    <a:pt x="2" y="28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2" y="27"/>
                    <a:pt x="3" y="27"/>
                    <a:pt x="3" y="26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4" y="25"/>
                    <a:pt x="5" y="24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7" y="21"/>
                    <a:pt x="8" y="20"/>
                    <a:pt x="8" y="19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1" y="15"/>
                    <a:pt x="1" y="14"/>
                    <a:pt x="1" y="14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1" y="12"/>
                    <a:pt x="2" y="11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4" y="6"/>
                    <a:pt x="5" y="1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4" y="0"/>
                    <a:pt x="16" y="2"/>
                    <a:pt x="17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8" y="6"/>
                    <a:pt x="19" y="8"/>
                    <a:pt x="19" y="10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19" y="21"/>
                    <a:pt x="10" y="31"/>
                    <a:pt x="8" y="33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7" y="36"/>
                    <a:pt x="7" y="36"/>
                    <a:pt x="7" y="36"/>
                  </a:cubicBezTo>
                  <a:cubicBezTo>
                    <a:pt x="2" y="31"/>
                    <a:pt x="2" y="31"/>
                    <a:pt x="2" y="31"/>
                  </a:cubicBezTo>
                  <a:close/>
                  <a:moveTo>
                    <a:pt x="10" y="24"/>
                  </a:moveTo>
                  <a:cubicBezTo>
                    <a:pt x="9" y="25"/>
                    <a:pt x="8" y="26"/>
                    <a:pt x="7" y="27"/>
                  </a:cubicBezTo>
                  <a:cubicBezTo>
                    <a:pt x="7" y="27"/>
                    <a:pt x="7" y="27"/>
                    <a:pt x="7" y="27"/>
                  </a:cubicBezTo>
                  <a:cubicBezTo>
                    <a:pt x="8" y="26"/>
                    <a:pt x="9" y="25"/>
                    <a:pt x="10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1" y="22"/>
                    <a:pt x="12" y="21"/>
                    <a:pt x="13" y="19"/>
                  </a:cubicBezTo>
                  <a:cubicBezTo>
                    <a:pt x="13" y="19"/>
                    <a:pt x="13" y="19"/>
                    <a:pt x="13" y="19"/>
                  </a:cubicBezTo>
                  <a:cubicBezTo>
                    <a:pt x="12" y="21"/>
                    <a:pt x="11" y="22"/>
                    <a:pt x="10" y="24"/>
                  </a:cubicBezTo>
                  <a:close/>
                  <a:moveTo>
                    <a:pt x="9" y="18"/>
                  </a:moveTo>
                  <a:cubicBezTo>
                    <a:pt x="10" y="16"/>
                    <a:pt x="11" y="13"/>
                    <a:pt x="11" y="11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1" y="10"/>
                    <a:pt x="11" y="10"/>
                    <a:pt x="11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1" y="10"/>
                    <a:pt x="10" y="11"/>
                    <a:pt x="10" y="11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9" y="14"/>
                    <a:pt x="9" y="16"/>
                    <a:pt x="9" y="17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8"/>
                    <a:pt x="9" y="18"/>
                    <a:pt x="9" y="18"/>
                  </a:cubicBezTo>
                  <a:close/>
                  <a:moveTo>
                    <a:pt x="15" y="11"/>
                  </a:moveTo>
                  <a:cubicBezTo>
                    <a:pt x="15" y="11"/>
                    <a:pt x="15" y="11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9"/>
                    <a:pt x="15" y="7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3" y="6"/>
                    <a:pt x="13" y="5"/>
                    <a:pt x="13" y="5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5"/>
                    <a:pt x="13" y="6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5" y="7"/>
                    <a:pt x="15" y="9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lose/>
                  <a:moveTo>
                    <a:pt x="7" y="7"/>
                  </a:moveTo>
                  <a:cubicBezTo>
                    <a:pt x="8" y="6"/>
                    <a:pt x="8" y="6"/>
                    <a:pt x="8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5"/>
                    <a:pt x="9" y="5"/>
                    <a:pt x="9" y="4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9" y="5"/>
                    <a:pt x="8" y="6"/>
                    <a:pt x="7" y="7"/>
                  </a:cubicBezTo>
                  <a:close/>
                  <a:moveTo>
                    <a:pt x="9" y="5"/>
                  </a:move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lose/>
                  <a:moveTo>
                    <a:pt x="11" y="4"/>
                  </a:move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Freeform 47"/>
            <p:cNvSpPr>
              <a:spLocks noEditPoints="1"/>
            </p:cNvSpPr>
            <p:nvPr/>
          </p:nvSpPr>
          <p:spPr bwMode="auto">
            <a:xfrm>
              <a:off x="2344" y="1745"/>
              <a:ext cx="239" cy="124"/>
            </a:xfrm>
            <a:custGeom>
              <a:avLst/>
              <a:gdLst>
                <a:gd name="T0" fmla="*/ 26 w 67"/>
                <a:gd name="T1" fmla="*/ 35 h 35"/>
                <a:gd name="T2" fmla="*/ 0 w 67"/>
                <a:gd name="T3" fmla="*/ 21 h 35"/>
                <a:gd name="T4" fmla="*/ 0 w 67"/>
                <a:gd name="T5" fmla="*/ 21 h 35"/>
                <a:gd name="T6" fmla="*/ 3 w 67"/>
                <a:gd name="T7" fmla="*/ 19 h 35"/>
                <a:gd name="T8" fmla="*/ 4 w 67"/>
                <a:gd name="T9" fmla="*/ 21 h 35"/>
                <a:gd name="T10" fmla="*/ 4 w 67"/>
                <a:gd name="T11" fmla="*/ 21 h 35"/>
                <a:gd name="T12" fmla="*/ 8 w 67"/>
                <a:gd name="T13" fmla="*/ 25 h 35"/>
                <a:gd name="T14" fmla="*/ 8 w 67"/>
                <a:gd name="T15" fmla="*/ 25 h 35"/>
                <a:gd name="T16" fmla="*/ 26 w 67"/>
                <a:gd name="T17" fmla="*/ 31 h 35"/>
                <a:gd name="T18" fmla="*/ 26 w 67"/>
                <a:gd name="T19" fmla="*/ 31 h 35"/>
                <a:gd name="T20" fmla="*/ 36 w 67"/>
                <a:gd name="T21" fmla="*/ 29 h 35"/>
                <a:gd name="T22" fmla="*/ 36 w 67"/>
                <a:gd name="T23" fmla="*/ 29 h 35"/>
                <a:gd name="T24" fmla="*/ 59 w 67"/>
                <a:gd name="T25" fmla="*/ 13 h 35"/>
                <a:gd name="T26" fmla="*/ 59 w 67"/>
                <a:gd name="T27" fmla="*/ 13 h 35"/>
                <a:gd name="T28" fmla="*/ 63 w 67"/>
                <a:gd name="T29" fmla="*/ 0 h 35"/>
                <a:gd name="T30" fmla="*/ 63 w 67"/>
                <a:gd name="T31" fmla="*/ 0 h 35"/>
                <a:gd name="T32" fmla="*/ 67 w 67"/>
                <a:gd name="T33" fmla="*/ 1 h 35"/>
                <a:gd name="T34" fmla="*/ 37 w 67"/>
                <a:gd name="T35" fmla="*/ 33 h 35"/>
                <a:gd name="T36" fmla="*/ 37 w 67"/>
                <a:gd name="T37" fmla="*/ 33 h 35"/>
                <a:gd name="T38" fmla="*/ 26 w 67"/>
                <a:gd name="T39" fmla="*/ 35 h 35"/>
                <a:gd name="T40" fmla="*/ 26 w 67"/>
                <a:gd name="T41" fmla="*/ 35 h 35"/>
                <a:gd name="T42" fmla="*/ 26 w 67"/>
                <a:gd name="T43" fmla="*/ 35 h 35"/>
                <a:gd name="T44" fmla="*/ 0 w 67"/>
                <a:gd name="T45" fmla="*/ 21 h 35"/>
                <a:gd name="T46" fmla="*/ 0 w 67"/>
                <a:gd name="T47" fmla="*/ 21 h 35"/>
                <a:gd name="T48" fmla="*/ 0 w 67"/>
                <a:gd name="T49" fmla="*/ 21 h 35"/>
                <a:gd name="T50" fmla="*/ 0 w 67"/>
                <a:gd name="T51" fmla="*/ 21 h 35"/>
                <a:gd name="T52" fmla="*/ 0 w 67"/>
                <a:gd name="T53" fmla="*/ 21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7" h="35">
                  <a:moveTo>
                    <a:pt x="26" y="35"/>
                  </a:moveTo>
                  <a:cubicBezTo>
                    <a:pt x="7" y="35"/>
                    <a:pt x="0" y="22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19"/>
                    <a:pt x="3" y="20"/>
                    <a:pt x="4" y="21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5" y="22"/>
                    <a:pt x="6" y="23"/>
                    <a:pt x="8" y="25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11" y="28"/>
                    <a:pt x="17" y="31"/>
                    <a:pt x="26" y="31"/>
                  </a:cubicBezTo>
                  <a:cubicBezTo>
                    <a:pt x="26" y="31"/>
                    <a:pt x="26" y="31"/>
                    <a:pt x="26" y="31"/>
                  </a:cubicBezTo>
                  <a:cubicBezTo>
                    <a:pt x="29" y="31"/>
                    <a:pt x="32" y="30"/>
                    <a:pt x="36" y="29"/>
                  </a:cubicBezTo>
                  <a:cubicBezTo>
                    <a:pt x="36" y="29"/>
                    <a:pt x="36" y="29"/>
                    <a:pt x="36" y="29"/>
                  </a:cubicBezTo>
                  <a:cubicBezTo>
                    <a:pt x="48" y="27"/>
                    <a:pt x="55" y="19"/>
                    <a:pt x="59" y="13"/>
                  </a:cubicBezTo>
                  <a:cubicBezTo>
                    <a:pt x="59" y="13"/>
                    <a:pt x="59" y="13"/>
                    <a:pt x="59" y="13"/>
                  </a:cubicBezTo>
                  <a:cubicBezTo>
                    <a:pt x="63" y="6"/>
                    <a:pt x="63" y="0"/>
                    <a:pt x="63" y="0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67" y="1"/>
                    <a:pt x="67" y="1"/>
                    <a:pt x="67" y="1"/>
                  </a:cubicBezTo>
                  <a:cubicBezTo>
                    <a:pt x="67" y="1"/>
                    <a:pt x="64" y="27"/>
                    <a:pt x="37" y="33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33" y="34"/>
                    <a:pt x="29" y="35"/>
                    <a:pt x="26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6" y="35"/>
                    <a:pt x="26" y="35"/>
                    <a:pt x="26" y="35"/>
                  </a:cubicBezTo>
                  <a:close/>
                  <a:moveTo>
                    <a:pt x="0" y="21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Freeform 48"/>
            <p:cNvSpPr>
              <a:spLocks noEditPoints="1"/>
            </p:cNvSpPr>
            <p:nvPr/>
          </p:nvSpPr>
          <p:spPr bwMode="auto">
            <a:xfrm>
              <a:off x="2333" y="1738"/>
              <a:ext cx="257" cy="138"/>
            </a:xfrm>
            <a:custGeom>
              <a:avLst/>
              <a:gdLst>
                <a:gd name="T0" fmla="*/ 29 w 72"/>
                <a:gd name="T1" fmla="*/ 37 h 39"/>
                <a:gd name="T2" fmla="*/ 29 w 72"/>
                <a:gd name="T3" fmla="*/ 35 h 39"/>
                <a:gd name="T4" fmla="*/ 39 w 72"/>
                <a:gd name="T5" fmla="*/ 33 h 39"/>
                <a:gd name="T6" fmla="*/ 29 w 72"/>
                <a:gd name="T7" fmla="*/ 35 h 39"/>
                <a:gd name="T8" fmla="*/ 29 w 72"/>
                <a:gd name="T9" fmla="*/ 35 h 39"/>
                <a:gd name="T10" fmla="*/ 29 w 72"/>
                <a:gd name="T11" fmla="*/ 35 h 39"/>
                <a:gd name="T12" fmla="*/ 29 w 72"/>
                <a:gd name="T13" fmla="*/ 37 h 39"/>
                <a:gd name="T14" fmla="*/ 29 w 72"/>
                <a:gd name="T15" fmla="*/ 39 h 39"/>
                <a:gd name="T16" fmla="*/ 1 w 72"/>
                <a:gd name="T17" fmla="*/ 25 h 39"/>
                <a:gd name="T18" fmla="*/ 1 w 72"/>
                <a:gd name="T19" fmla="*/ 24 h 39"/>
                <a:gd name="T20" fmla="*/ 6 w 72"/>
                <a:gd name="T21" fmla="*/ 19 h 39"/>
                <a:gd name="T22" fmla="*/ 8 w 72"/>
                <a:gd name="T23" fmla="*/ 20 h 39"/>
                <a:gd name="T24" fmla="*/ 8 w 72"/>
                <a:gd name="T25" fmla="*/ 20 h 39"/>
                <a:gd name="T26" fmla="*/ 8 w 72"/>
                <a:gd name="T27" fmla="*/ 20 h 39"/>
                <a:gd name="T28" fmla="*/ 8 w 72"/>
                <a:gd name="T29" fmla="*/ 21 h 39"/>
                <a:gd name="T30" fmla="*/ 8 w 72"/>
                <a:gd name="T31" fmla="*/ 21 h 39"/>
                <a:gd name="T32" fmla="*/ 9 w 72"/>
                <a:gd name="T33" fmla="*/ 22 h 39"/>
                <a:gd name="T34" fmla="*/ 12 w 72"/>
                <a:gd name="T35" fmla="*/ 25 h 39"/>
                <a:gd name="T36" fmla="*/ 29 w 72"/>
                <a:gd name="T37" fmla="*/ 31 h 39"/>
                <a:gd name="T38" fmla="*/ 38 w 72"/>
                <a:gd name="T39" fmla="*/ 29 h 39"/>
                <a:gd name="T40" fmla="*/ 60 w 72"/>
                <a:gd name="T41" fmla="*/ 14 h 39"/>
                <a:gd name="T42" fmla="*/ 64 w 72"/>
                <a:gd name="T43" fmla="*/ 2 h 39"/>
                <a:gd name="T44" fmla="*/ 64 w 72"/>
                <a:gd name="T45" fmla="*/ 2 h 39"/>
                <a:gd name="T46" fmla="*/ 66 w 72"/>
                <a:gd name="T47" fmla="*/ 0 h 39"/>
                <a:gd name="T48" fmla="*/ 70 w 72"/>
                <a:gd name="T49" fmla="*/ 1 h 39"/>
                <a:gd name="T50" fmla="*/ 71 w 72"/>
                <a:gd name="T51" fmla="*/ 1 h 39"/>
                <a:gd name="T52" fmla="*/ 72 w 72"/>
                <a:gd name="T53" fmla="*/ 1 h 39"/>
                <a:gd name="T54" fmla="*/ 72 w 72"/>
                <a:gd name="T55" fmla="*/ 1 h 39"/>
                <a:gd name="T56" fmla="*/ 72 w 72"/>
                <a:gd name="T57" fmla="*/ 1 h 39"/>
                <a:gd name="T58" fmla="*/ 72 w 72"/>
                <a:gd name="T59" fmla="*/ 1 h 39"/>
                <a:gd name="T60" fmla="*/ 72 w 72"/>
                <a:gd name="T61" fmla="*/ 3 h 39"/>
                <a:gd name="T62" fmla="*/ 40 w 72"/>
                <a:gd name="T63" fmla="*/ 37 h 39"/>
                <a:gd name="T64" fmla="*/ 29 w 72"/>
                <a:gd name="T65" fmla="*/ 39 h 39"/>
                <a:gd name="T66" fmla="*/ 3 w 72"/>
                <a:gd name="T67" fmla="*/ 23 h 39"/>
                <a:gd name="T68" fmla="*/ 3 w 72"/>
                <a:gd name="T69" fmla="*/ 23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2" h="39">
                  <a:moveTo>
                    <a:pt x="29" y="39"/>
                  </a:moveTo>
                  <a:cubicBezTo>
                    <a:pt x="29" y="37"/>
                    <a:pt x="29" y="37"/>
                    <a:pt x="29" y="37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32" y="35"/>
                    <a:pt x="35" y="34"/>
                    <a:pt x="39" y="33"/>
                  </a:cubicBezTo>
                  <a:cubicBezTo>
                    <a:pt x="39" y="33"/>
                    <a:pt x="39" y="33"/>
                    <a:pt x="39" y="33"/>
                  </a:cubicBezTo>
                  <a:cubicBezTo>
                    <a:pt x="35" y="34"/>
                    <a:pt x="32" y="35"/>
                    <a:pt x="29" y="35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7"/>
                    <a:pt x="29" y="37"/>
                    <a:pt x="29" y="37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12" y="39"/>
                    <a:pt x="4" y="29"/>
                    <a:pt x="1" y="25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8" y="20"/>
                    <a:pt x="7" y="20"/>
                    <a:pt x="8" y="20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8" y="20"/>
                    <a:pt x="8" y="20"/>
                    <a:pt x="8" y="21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8" y="21"/>
                    <a:pt x="8" y="21"/>
                    <a:pt x="9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9" y="23"/>
                    <a:pt x="11" y="24"/>
                    <a:pt x="12" y="25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15" y="28"/>
                    <a:pt x="20" y="31"/>
                    <a:pt x="29" y="31"/>
                  </a:cubicBezTo>
                  <a:cubicBezTo>
                    <a:pt x="29" y="31"/>
                    <a:pt x="29" y="31"/>
                    <a:pt x="29" y="31"/>
                  </a:cubicBezTo>
                  <a:cubicBezTo>
                    <a:pt x="31" y="31"/>
                    <a:pt x="35" y="30"/>
                    <a:pt x="38" y="29"/>
                  </a:cubicBezTo>
                  <a:cubicBezTo>
                    <a:pt x="38" y="29"/>
                    <a:pt x="38" y="29"/>
                    <a:pt x="38" y="29"/>
                  </a:cubicBezTo>
                  <a:cubicBezTo>
                    <a:pt x="50" y="27"/>
                    <a:pt x="57" y="20"/>
                    <a:pt x="60" y="14"/>
                  </a:cubicBezTo>
                  <a:cubicBezTo>
                    <a:pt x="60" y="14"/>
                    <a:pt x="60" y="14"/>
                    <a:pt x="60" y="14"/>
                  </a:cubicBezTo>
                  <a:cubicBezTo>
                    <a:pt x="63" y="8"/>
                    <a:pt x="64" y="3"/>
                    <a:pt x="64" y="2"/>
                  </a:cubicBezTo>
                  <a:cubicBezTo>
                    <a:pt x="64" y="2"/>
                    <a:pt x="64" y="2"/>
                    <a:pt x="64" y="2"/>
                  </a:cubicBezTo>
                  <a:cubicBezTo>
                    <a:pt x="64" y="2"/>
                    <a:pt x="64" y="2"/>
                    <a:pt x="64" y="2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70" y="1"/>
                    <a:pt x="70" y="1"/>
                    <a:pt x="70" y="1"/>
                  </a:cubicBezTo>
                  <a:cubicBezTo>
                    <a:pt x="70" y="1"/>
                    <a:pt x="70" y="1"/>
                    <a:pt x="70" y="1"/>
                  </a:cubicBezTo>
                  <a:cubicBezTo>
                    <a:pt x="71" y="1"/>
                    <a:pt x="71" y="1"/>
                    <a:pt x="71" y="1"/>
                  </a:cubicBezTo>
                  <a:cubicBezTo>
                    <a:pt x="71" y="1"/>
                    <a:pt x="71" y="1"/>
                    <a:pt x="71" y="1"/>
                  </a:cubicBezTo>
                  <a:cubicBezTo>
                    <a:pt x="71" y="1"/>
                    <a:pt x="71" y="1"/>
                    <a:pt x="72" y="1"/>
                  </a:cubicBezTo>
                  <a:cubicBezTo>
                    <a:pt x="72" y="1"/>
                    <a:pt x="72" y="1"/>
                    <a:pt x="72" y="1"/>
                  </a:cubicBezTo>
                  <a:cubicBezTo>
                    <a:pt x="72" y="1"/>
                    <a:pt x="72" y="1"/>
                    <a:pt x="72" y="1"/>
                  </a:cubicBezTo>
                  <a:cubicBezTo>
                    <a:pt x="72" y="1"/>
                    <a:pt x="72" y="1"/>
                    <a:pt x="72" y="1"/>
                  </a:cubicBezTo>
                  <a:cubicBezTo>
                    <a:pt x="72" y="1"/>
                    <a:pt x="72" y="1"/>
                    <a:pt x="72" y="1"/>
                  </a:cubicBezTo>
                  <a:cubicBezTo>
                    <a:pt x="72" y="1"/>
                    <a:pt x="72" y="1"/>
                    <a:pt x="72" y="1"/>
                  </a:cubicBezTo>
                  <a:cubicBezTo>
                    <a:pt x="72" y="1"/>
                    <a:pt x="72" y="1"/>
                    <a:pt x="72" y="1"/>
                  </a:cubicBezTo>
                  <a:cubicBezTo>
                    <a:pt x="72" y="1"/>
                    <a:pt x="72" y="1"/>
                    <a:pt x="72" y="1"/>
                  </a:cubicBezTo>
                  <a:cubicBezTo>
                    <a:pt x="72" y="2"/>
                    <a:pt x="72" y="2"/>
                    <a:pt x="72" y="3"/>
                  </a:cubicBezTo>
                  <a:cubicBezTo>
                    <a:pt x="72" y="3"/>
                    <a:pt x="72" y="3"/>
                    <a:pt x="72" y="3"/>
                  </a:cubicBezTo>
                  <a:cubicBezTo>
                    <a:pt x="72" y="4"/>
                    <a:pt x="69" y="31"/>
                    <a:pt x="40" y="37"/>
                  </a:cubicBezTo>
                  <a:cubicBezTo>
                    <a:pt x="40" y="37"/>
                    <a:pt x="40" y="37"/>
                    <a:pt x="40" y="37"/>
                  </a:cubicBezTo>
                  <a:cubicBezTo>
                    <a:pt x="36" y="38"/>
                    <a:pt x="32" y="39"/>
                    <a:pt x="29" y="39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39"/>
                    <a:pt x="29" y="39"/>
                    <a:pt x="29" y="39"/>
                  </a:cubicBezTo>
                  <a:close/>
                  <a:moveTo>
                    <a:pt x="3" y="23"/>
                  </a:moveTo>
                  <a:cubicBezTo>
                    <a:pt x="3" y="21"/>
                    <a:pt x="3" y="21"/>
                    <a:pt x="3" y="21"/>
                  </a:cubicBezTo>
                  <a:cubicBezTo>
                    <a:pt x="3" y="23"/>
                    <a:pt x="3" y="23"/>
                    <a:pt x="3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Freeform 49"/>
            <p:cNvSpPr/>
            <p:nvPr/>
          </p:nvSpPr>
          <p:spPr bwMode="auto">
            <a:xfrm>
              <a:off x="2380" y="1742"/>
              <a:ext cx="7" cy="14"/>
            </a:xfrm>
            <a:custGeom>
              <a:avLst/>
              <a:gdLst>
                <a:gd name="T0" fmla="*/ 0 w 7"/>
                <a:gd name="T1" fmla="*/ 14 h 14"/>
                <a:gd name="T2" fmla="*/ 0 w 7"/>
                <a:gd name="T3" fmla="*/ 0 h 14"/>
                <a:gd name="T4" fmla="*/ 7 w 7"/>
                <a:gd name="T5" fmla="*/ 0 h 14"/>
                <a:gd name="T6" fmla="*/ 7 w 7"/>
                <a:gd name="T7" fmla="*/ 14 h 14"/>
                <a:gd name="T8" fmla="*/ 0 w 7"/>
                <a:gd name="T9" fmla="*/ 14 h 14"/>
                <a:gd name="T10" fmla="*/ 0 w 7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" h="14">
                  <a:moveTo>
                    <a:pt x="0" y="14"/>
                  </a:moveTo>
                  <a:lnTo>
                    <a:pt x="0" y="0"/>
                  </a:lnTo>
                  <a:lnTo>
                    <a:pt x="7" y="0"/>
                  </a:lnTo>
                  <a:lnTo>
                    <a:pt x="7" y="14"/>
                  </a:lnTo>
                  <a:lnTo>
                    <a:pt x="0" y="14"/>
                  </a:lnTo>
                  <a:lnTo>
                    <a:pt x="0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Freeform 50"/>
            <p:cNvSpPr/>
            <p:nvPr/>
          </p:nvSpPr>
          <p:spPr bwMode="auto">
            <a:xfrm>
              <a:off x="2372" y="1735"/>
              <a:ext cx="22" cy="28"/>
            </a:xfrm>
            <a:custGeom>
              <a:avLst/>
              <a:gdLst>
                <a:gd name="T0" fmla="*/ 15 w 22"/>
                <a:gd name="T1" fmla="*/ 28 h 28"/>
                <a:gd name="T2" fmla="*/ 8 w 22"/>
                <a:gd name="T3" fmla="*/ 28 h 28"/>
                <a:gd name="T4" fmla="*/ 8 w 22"/>
                <a:gd name="T5" fmla="*/ 21 h 28"/>
                <a:gd name="T6" fmla="*/ 15 w 22"/>
                <a:gd name="T7" fmla="*/ 21 h 28"/>
                <a:gd name="T8" fmla="*/ 8 w 22"/>
                <a:gd name="T9" fmla="*/ 21 h 28"/>
                <a:gd name="T10" fmla="*/ 8 w 22"/>
                <a:gd name="T11" fmla="*/ 28 h 28"/>
                <a:gd name="T12" fmla="*/ 0 w 22"/>
                <a:gd name="T13" fmla="*/ 28 h 28"/>
                <a:gd name="T14" fmla="*/ 0 w 22"/>
                <a:gd name="T15" fmla="*/ 0 h 28"/>
                <a:gd name="T16" fmla="*/ 8 w 22"/>
                <a:gd name="T17" fmla="*/ 0 h 28"/>
                <a:gd name="T18" fmla="*/ 22 w 22"/>
                <a:gd name="T19" fmla="*/ 0 h 28"/>
                <a:gd name="T20" fmla="*/ 22 w 22"/>
                <a:gd name="T21" fmla="*/ 28 h 28"/>
                <a:gd name="T22" fmla="*/ 15 w 22"/>
                <a:gd name="T23" fmla="*/ 28 h 28"/>
                <a:gd name="T24" fmla="*/ 15 w 22"/>
                <a:gd name="T25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" h="28">
                  <a:moveTo>
                    <a:pt x="15" y="28"/>
                  </a:moveTo>
                  <a:lnTo>
                    <a:pt x="8" y="28"/>
                  </a:lnTo>
                  <a:lnTo>
                    <a:pt x="8" y="21"/>
                  </a:lnTo>
                  <a:lnTo>
                    <a:pt x="15" y="21"/>
                  </a:lnTo>
                  <a:lnTo>
                    <a:pt x="8" y="21"/>
                  </a:lnTo>
                  <a:lnTo>
                    <a:pt x="8" y="28"/>
                  </a:lnTo>
                  <a:lnTo>
                    <a:pt x="0" y="28"/>
                  </a:lnTo>
                  <a:lnTo>
                    <a:pt x="0" y="0"/>
                  </a:lnTo>
                  <a:lnTo>
                    <a:pt x="8" y="0"/>
                  </a:lnTo>
                  <a:lnTo>
                    <a:pt x="22" y="0"/>
                  </a:lnTo>
                  <a:lnTo>
                    <a:pt x="22" y="28"/>
                  </a:lnTo>
                  <a:lnTo>
                    <a:pt x="15" y="28"/>
                  </a:lnTo>
                  <a:lnTo>
                    <a:pt x="15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Freeform 51"/>
            <p:cNvSpPr/>
            <p:nvPr/>
          </p:nvSpPr>
          <p:spPr bwMode="auto">
            <a:xfrm>
              <a:off x="2529" y="1710"/>
              <a:ext cx="18" cy="14"/>
            </a:xfrm>
            <a:custGeom>
              <a:avLst/>
              <a:gdLst>
                <a:gd name="T0" fmla="*/ 0 w 18"/>
                <a:gd name="T1" fmla="*/ 14 h 14"/>
                <a:gd name="T2" fmla="*/ 0 w 18"/>
                <a:gd name="T3" fmla="*/ 0 h 14"/>
                <a:gd name="T4" fmla="*/ 18 w 18"/>
                <a:gd name="T5" fmla="*/ 0 h 14"/>
                <a:gd name="T6" fmla="*/ 18 w 18"/>
                <a:gd name="T7" fmla="*/ 14 h 14"/>
                <a:gd name="T8" fmla="*/ 0 w 18"/>
                <a:gd name="T9" fmla="*/ 14 h 14"/>
                <a:gd name="T10" fmla="*/ 0 w 18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14">
                  <a:moveTo>
                    <a:pt x="0" y="14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18" y="14"/>
                  </a:lnTo>
                  <a:lnTo>
                    <a:pt x="0" y="14"/>
                  </a:lnTo>
                  <a:lnTo>
                    <a:pt x="0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Freeform 52"/>
            <p:cNvSpPr>
              <a:spLocks noEditPoints="1"/>
            </p:cNvSpPr>
            <p:nvPr/>
          </p:nvSpPr>
          <p:spPr bwMode="auto">
            <a:xfrm>
              <a:off x="2522" y="1703"/>
              <a:ext cx="32" cy="28"/>
            </a:xfrm>
            <a:custGeom>
              <a:avLst/>
              <a:gdLst>
                <a:gd name="T0" fmla="*/ 25 w 32"/>
                <a:gd name="T1" fmla="*/ 28 h 28"/>
                <a:gd name="T2" fmla="*/ 7 w 32"/>
                <a:gd name="T3" fmla="*/ 28 h 28"/>
                <a:gd name="T4" fmla="*/ 7 w 32"/>
                <a:gd name="T5" fmla="*/ 21 h 28"/>
                <a:gd name="T6" fmla="*/ 14 w 32"/>
                <a:gd name="T7" fmla="*/ 21 h 28"/>
                <a:gd name="T8" fmla="*/ 7 w 32"/>
                <a:gd name="T9" fmla="*/ 21 h 28"/>
                <a:gd name="T10" fmla="*/ 7 w 32"/>
                <a:gd name="T11" fmla="*/ 28 h 28"/>
                <a:gd name="T12" fmla="*/ 0 w 32"/>
                <a:gd name="T13" fmla="*/ 28 h 28"/>
                <a:gd name="T14" fmla="*/ 0 w 32"/>
                <a:gd name="T15" fmla="*/ 0 h 28"/>
                <a:gd name="T16" fmla="*/ 32 w 32"/>
                <a:gd name="T17" fmla="*/ 0 h 28"/>
                <a:gd name="T18" fmla="*/ 32 w 32"/>
                <a:gd name="T19" fmla="*/ 28 h 28"/>
                <a:gd name="T20" fmla="*/ 25 w 32"/>
                <a:gd name="T21" fmla="*/ 28 h 28"/>
                <a:gd name="T22" fmla="*/ 25 w 32"/>
                <a:gd name="T23" fmla="*/ 28 h 28"/>
                <a:gd name="T24" fmla="*/ 18 w 32"/>
                <a:gd name="T25" fmla="*/ 14 h 28"/>
                <a:gd name="T26" fmla="*/ 18 w 32"/>
                <a:gd name="T27" fmla="*/ 14 h 28"/>
                <a:gd name="T28" fmla="*/ 14 w 32"/>
                <a:gd name="T29" fmla="*/ 14 h 28"/>
                <a:gd name="T30" fmla="*/ 14 w 32"/>
                <a:gd name="T31" fmla="*/ 14 h 28"/>
                <a:gd name="T32" fmla="*/ 18 w 32"/>
                <a:gd name="T33" fmla="*/ 14 h 28"/>
                <a:gd name="T34" fmla="*/ 18 w 32"/>
                <a:gd name="T35" fmla="*/ 1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2" h="28">
                  <a:moveTo>
                    <a:pt x="25" y="28"/>
                  </a:moveTo>
                  <a:lnTo>
                    <a:pt x="7" y="28"/>
                  </a:lnTo>
                  <a:lnTo>
                    <a:pt x="7" y="21"/>
                  </a:lnTo>
                  <a:lnTo>
                    <a:pt x="14" y="21"/>
                  </a:lnTo>
                  <a:lnTo>
                    <a:pt x="7" y="21"/>
                  </a:lnTo>
                  <a:lnTo>
                    <a:pt x="7" y="28"/>
                  </a:lnTo>
                  <a:lnTo>
                    <a:pt x="0" y="28"/>
                  </a:lnTo>
                  <a:lnTo>
                    <a:pt x="0" y="0"/>
                  </a:lnTo>
                  <a:lnTo>
                    <a:pt x="32" y="0"/>
                  </a:lnTo>
                  <a:lnTo>
                    <a:pt x="32" y="28"/>
                  </a:lnTo>
                  <a:lnTo>
                    <a:pt x="25" y="28"/>
                  </a:lnTo>
                  <a:lnTo>
                    <a:pt x="25" y="28"/>
                  </a:lnTo>
                  <a:close/>
                  <a:moveTo>
                    <a:pt x="18" y="14"/>
                  </a:moveTo>
                  <a:lnTo>
                    <a:pt x="18" y="14"/>
                  </a:lnTo>
                  <a:lnTo>
                    <a:pt x="14" y="14"/>
                  </a:lnTo>
                  <a:lnTo>
                    <a:pt x="14" y="14"/>
                  </a:lnTo>
                  <a:lnTo>
                    <a:pt x="18" y="14"/>
                  </a:lnTo>
                  <a:lnTo>
                    <a:pt x="18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Freeform 53"/>
            <p:cNvSpPr/>
            <p:nvPr/>
          </p:nvSpPr>
          <p:spPr bwMode="auto">
            <a:xfrm>
              <a:off x="2294" y="1997"/>
              <a:ext cx="371" cy="408"/>
            </a:xfrm>
            <a:custGeom>
              <a:avLst/>
              <a:gdLst>
                <a:gd name="T0" fmla="*/ 17 w 104"/>
                <a:gd name="T1" fmla="*/ 89 h 115"/>
                <a:gd name="T2" fmla="*/ 0 w 104"/>
                <a:gd name="T3" fmla="*/ 53 h 115"/>
                <a:gd name="T4" fmla="*/ 0 w 104"/>
                <a:gd name="T5" fmla="*/ 53 h 115"/>
                <a:gd name="T6" fmla="*/ 0 w 104"/>
                <a:gd name="T7" fmla="*/ 50 h 115"/>
                <a:gd name="T8" fmla="*/ 0 w 104"/>
                <a:gd name="T9" fmla="*/ 50 h 115"/>
                <a:gd name="T10" fmla="*/ 31 w 104"/>
                <a:gd name="T11" fmla="*/ 5 h 115"/>
                <a:gd name="T12" fmla="*/ 31 w 104"/>
                <a:gd name="T13" fmla="*/ 5 h 115"/>
                <a:gd name="T14" fmla="*/ 33 w 104"/>
                <a:gd name="T15" fmla="*/ 8 h 115"/>
                <a:gd name="T16" fmla="*/ 19 w 104"/>
                <a:gd name="T17" fmla="*/ 19 h 115"/>
                <a:gd name="T18" fmla="*/ 19 w 104"/>
                <a:gd name="T19" fmla="*/ 19 h 115"/>
                <a:gd name="T20" fmla="*/ 4 w 104"/>
                <a:gd name="T21" fmla="*/ 50 h 115"/>
                <a:gd name="T22" fmla="*/ 4 w 104"/>
                <a:gd name="T23" fmla="*/ 50 h 115"/>
                <a:gd name="T24" fmla="*/ 4 w 104"/>
                <a:gd name="T25" fmla="*/ 52 h 115"/>
                <a:gd name="T26" fmla="*/ 4 w 104"/>
                <a:gd name="T27" fmla="*/ 52 h 115"/>
                <a:gd name="T28" fmla="*/ 20 w 104"/>
                <a:gd name="T29" fmla="*/ 86 h 115"/>
                <a:gd name="T30" fmla="*/ 20 w 104"/>
                <a:gd name="T31" fmla="*/ 86 h 115"/>
                <a:gd name="T32" fmla="*/ 51 w 104"/>
                <a:gd name="T33" fmla="*/ 111 h 115"/>
                <a:gd name="T34" fmla="*/ 51 w 104"/>
                <a:gd name="T35" fmla="*/ 111 h 115"/>
                <a:gd name="T36" fmla="*/ 83 w 104"/>
                <a:gd name="T37" fmla="*/ 81 h 115"/>
                <a:gd name="T38" fmla="*/ 83 w 104"/>
                <a:gd name="T39" fmla="*/ 81 h 115"/>
                <a:gd name="T40" fmla="*/ 100 w 104"/>
                <a:gd name="T41" fmla="*/ 39 h 115"/>
                <a:gd name="T42" fmla="*/ 100 w 104"/>
                <a:gd name="T43" fmla="*/ 39 h 115"/>
                <a:gd name="T44" fmla="*/ 100 w 104"/>
                <a:gd name="T45" fmla="*/ 39 h 115"/>
                <a:gd name="T46" fmla="*/ 100 w 104"/>
                <a:gd name="T47" fmla="*/ 39 h 115"/>
                <a:gd name="T48" fmla="*/ 91 w 104"/>
                <a:gd name="T49" fmla="*/ 16 h 115"/>
                <a:gd name="T50" fmla="*/ 91 w 104"/>
                <a:gd name="T51" fmla="*/ 16 h 115"/>
                <a:gd name="T52" fmla="*/ 79 w 104"/>
                <a:gd name="T53" fmla="*/ 4 h 115"/>
                <a:gd name="T54" fmla="*/ 79 w 104"/>
                <a:gd name="T55" fmla="*/ 4 h 115"/>
                <a:gd name="T56" fmla="*/ 79 w 104"/>
                <a:gd name="T57" fmla="*/ 0 h 115"/>
                <a:gd name="T58" fmla="*/ 94 w 104"/>
                <a:gd name="T59" fmla="*/ 13 h 115"/>
                <a:gd name="T60" fmla="*/ 94 w 104"/>
                <a:gd name="T61" fmla="*/ 13 h 115"/>
                <a:gd name="T62" fmla="*/ 104 w 104"/>
                <a:gd name="T63" fmla="*/ 39 h 115"/>
                <a:gd name="T64" fmla="*/ 104 w 104"/>
                <a:gd name="T65" fmla="*/ 39 h 115"/>
                <a:gd name="T66" fmla="*/ 104 w 104"/>
                <a:gd name="T67" fmla="*/ 39 h 115"/>
                <a:gd name="T68" fmla="*/ 104 w 104"/>
                <a:gd name="T69" fmla="*/ 39 h 115"/>
                <a:gd name="T70" fmla="*/ 86 w 104"/>
                <a:gd name="T71" fmla="*/ 84 h 115"/>
                <a:gd name="T72" fmla="*/ 86 w 104"/>
                <a:gd name="T73" fmla="*/ 84 h 115"/>
                <a:gd name="T74" fmla="*/ 51 w 104"/>
                <a:gd name="T75" fmla="*/ 115 h 115"/>
                <a:gd name="T76" fmla="*/ 51 w 104"/>
                <a:gd name="T77" fmla="*/ 115 h 115"/>
                <a:gd name="T78" fmla="*/ 17 w 104"/>
                <a:gd name="T79" fmla="*/ 89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04" h="115">
                  <a:moveTo>
                    <a:pt x="17" y="89"/>
                  </a:moveTo>
                  <a:cubicBezTo>
                    <a:pt x="7" y="75"/>
                    <a:pt x="1" y="60"/>
                    <a:pt x="0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52"/>
                    <a:pt x="0" y="51"/>
                    <a:pt x="0" y="50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0" y="21"/>
                    <a:pt x="31" y="5"/>
                    <a:pt x="31" y="5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3" y="9"/>
                    <a:pt x="26" y="12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1" y="27"/>
                    <a:pt x="4" y="37"/>
                    <a:pt x="4" y="50"/>
                  </a:cubicBezTo>
                  <a:cubicBezTo>
                    <a:pt x="4" y="50"/>
                    <a:pt x="4" y="50"/>
                    <a:pt x="4" y="50"/>
                  </a:cubicBezTo>
                  <a:cubicBezTo>
                    <a:pt x="4" y="51"/>
                    <a:pt x="4" y="52"/>
                    <a:pt x="4" y="52"/>
                  </a:cubicBezTo>
                  <a:cubicBezTo>
                    <a:pt x="4" y="52"/>
                    <a:pt x="4" y="52"/>
                    <a:pt x="4" y="52"/>
                  </a:cubicBezTo>
                  <a:cubicBezTo>
                    <a:pt x="4" y="58"/>
                    <a:pt x="11" y="73"/>
                    <a:pt x="20" y="86"/>
                  </a:cubicBezTo>
                  <a:cubicBezTo>
                    <a:pt x="20" y="86"/>
                    <a:pt x="20" y="86"/>
                    <a:pt x="20" y="86"/>
                  </a:cubicBezTo>
                  <a:cubicBezTo>
                    <a:pt x="29" y="100"/>
                    <a:pt x="41" y="111"/>
                    <a:pt x="51" y="111"/>
                  </a:cubicBezTo>
                  <a:cubicBezTo>
                    <a:pt x="51" y="111"/>
                    <a:pt x="51" y="111"/>
                    <a:pt x="51" y="111"/>
                  </a:cubicBezTo>
                  <a:cubicBezTo>
                    <a:pt x="60" y="111"/>
                    <a:pt x="73" y="98"/>
                    <a:pt x="83" y="81"/>
                  </a:cubicBezTo>
                  <a:cubicBezTo>
                    <a:pt x="83" y="81"/>
                    <a:pt x="83" y="81"/>
                    <a:pt x="83" y="81"/>
                  </a:cubicBezTo>
                  <a:cubicBezTo>
                    <a:pt x="93" y="65"/>
                    <a:pt x="100" y="47"/>
                    <a:pt x="100" y="39"/>
                  </a:cubicBezTo>
                  <a:cubicBezTo>
                    <a:pt x="100" y="39"/>
                    <a:pt x="100" y="39"/>
                    <a:pt x="100" y="39"/>
                  </a:cubicBezTo>
                  <a:cubicBezTo>
                    <a:pt x="100" y="39"/>
                    <a:pt x="100" y="39"/>
                    <a:pt x="100" y="39"/>
                  </a:cubicBezTo>
                  <a:cubicBezTo>
                    <a:pt x="100" y="39"/>
                    <a:pt x="100" y="39"/>
                    <a:pt x="100" y="39"/>
                  </a:cubicBezTo>
                  <a:cubicBezTo>
                    <a:pt x="100" y="31"/>
                    <a:pt x="96" y="22"/>
                    <a:pt x="91" y="16"/>
                  </a:cubicBezTo>
                  <a:cubicBezTo>
                    <a:pt x="91" y="16"/>
                    <a:pt x="91" y="16"/>
                    <a:pt x="91" y="16"/>
                  </a:cubicBezTo>
                  <a:cubicBezTo>
                    <a:pt x="86" y="9"/>
                    <a:pt x="80" y="4"/>
                    <a:pt x="79" y="4"/>
                  </a:cubicBezTo>
                  <a:cubicBezTo>
                    <a:pt x="79" y="4"/>
                    <a:pt x="79" y="4"/>
                    <a:pt x="79" y="4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84" y="1"/>
                    <a:pt x="89" y="6"/>
                    <a:pt x="94" y="13"/>
                  </a:cubicBezTo>
                  <a:cubicBezTo>
                    <a:pt x="94" y="13"/>
                    <a:pt x="94" y="13"/>
                    <a:pt x="94" y="13"/>
                  </a:cubicBezTo>
                  <a:cubicBezTo>
                    <a:pt x="99" y="21"/>
                    <a:pt x="104" y="30"/>
                    <a:pt x="104" y="39"/>
                  </a:cubicBezTo>
                  <a:cubicBezTo>
                    <a:pt x="104" y="39"/>
                    <a:pt x="104" y="39"/>
                    <a:pt x="104" y="39"/>
                  </a:cubicBezTo>
                  <a:cubicBezTo>
                    <a:pt x="104" y="39"/>
                    <a:pt x="104" y="39"/>
                    <a:pt x="104" y="39"/>
                  </a:cubicBezTo>
                  <a:cubicBezTo>
                    <a:pt x="104" y="39"/>
                    <a:pt x="104" y="39"/>
                    <a:pt x="104" y="39"/>
                  </a:cubicBezTo>
                  <a:cubicBezTo>
                    <a:pt x="104" y="49"/>
                    <a:pt x="97" y="67"/>
                    <a:pt x="86" y="84"/>
                  </a:cubicBezTo>
                  <a:cubicBezTo>
                    <a:pt x="86" y="84"/>
                    <a:pt x="86" y="84"/>
                    <a:pt x="86" y="84"/>
                  </a:cubicBezTo>
                  <a:cubicBezTo>
                    <a:pt x="76" y="100"/>
                    <a:pt x="64" y="115"/>
                    <a:pt x="51" y="115"/>
                  </a:cubicBezTo>
                  <a:cubicBezTo>
                    <a:pt x="51" y="115"/>
                    <a:pt x="51" y="115"/>
                    <a:pt x="51" y="115"/>
                  </a:cubicBezTo>
                  <a:cubicBezTo>
                    <a:pt x="38" y="115"/>
                    <a:pt x="26" y="102"/>
                    <a:pt x="17" y="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" name="Freeform 54"/>
            <p:cNvSpPr>
              <a:spLocks noEditPoints="1"/>
            </p:cNvSpPr>
            <p:nvPr/>
          </p:nvSpPr>
          <p:spPr bwMode="auto">
            <a:xfrm>
              <a:off x="2287" y="1990"/>
              <a:ext cx="385" cy="422"/>
            </a:xfrm>
            <a:custGeom>
              <a:avLst/>
              <a:gdLst>
                <a:gd name="T0" fmla="*/ 17 w 108"/>
                <a:gd name="T1" fmla="*/ 92 h 119"/>
                <a:gd name="T2" fmla="*/ 0 w 108"/>
                <a:gd name="T3" fmla="*/ 52 h 119"/>
                <a:gd name="T4" fmla="*/ 32 w 108"/>
                <a:gd name="T5" fmla="*/ 5 h 119"/>
                <a:gd name="T6" fmla="*/ 37 w 108"/>
                <a:gd name="T7" fmla="*/ 10 h 119"/>
                <a:gd name="T8" fmla="*/ 35 w 108"/>
                <a:gd name="T9" fmla="*/ 12 h 119"/>
                <a:gd name="T10" fmla="*/ 32 w 108"/>
                <a:gd name="T11" fmla="*/ 15 h 119"/>
                <a:gd name="T12" fmla="*/ 22 w 108"/>
                <a:gd name="T13" fmla="*/ 23 h 119"/>
                <a:gd name="T14" fmla="*/ 8 w 108"/>
                <a:gd name="T15" fmla="*/ 52 h 119"/>
                <a:gd name="T16" fmla="*/ 24 w 108"/>
                <a:gd name="T17" fmla="*/ 87 h 119"/>
                <a:gd name="T18" fmla="*/ 53 w 108"/>
                <a:gd name="T19" fmla="*/ 111 h 119"/>
                <a:gd name="T20" fmla="*/ 53 w 108"/>
                <a:gd name="T21" fmla="*/ 111 h 119"/>
                <a:gd name="T22" fmla="*/ 54 w 108"/>
                <a:gd name="T23" fmla="*/ 111 h 119"/>
                <a:gd name="T24" fmla="*/ 100 w 108"/>
                <a:gd name="T25" fmla="*/ 41 h 119"/>
                <a:gd name="T26" fmla="*/ 100 w 108"/>
                <a:gd name="T27" fmla="*/ 41 h 119"/>
                <a:gd name="T28" fmla="*/ 91 w 108"/>
                <a:gd name="T29" fmla="*/ 19 h 119"/>
                <a:gd name="T30" fmla="*/ 82 w 108"/>
                <a:gd name="T31" fmla="*/ 8 h 119"/>
                <a:gd name="T32" fmla="*/ 82 w 108"/>
                <a:gd name="T33" fmla="*/ 0 h 119"/>
                <a:gd name="T34" fmla="*/ 108 w 108"/>
                <a:gd name="T35" fmla="*/ 41 h 119"/>
                <a:gd name="T36" fmla="*/ 108 w 108"/>
                <a:gd name="T37" fmla="*/ 41 h 119"/>
                <a:gd name="T38" fmla="*/ 53 w 108"/>
                <a:gd name="T39" fmla="*/ 119 h 119"/>
                <a:gd name="T40" fmla="*/ 53 w 108"/>
                <a:gd name="T41" fmla="*/ 115 h 119"/>
                <a:gd name="T42" fmla="*/ 54 w 108"/>
                <a:gd name="T43" fmla="*/ 115 h 119"/>
                <a:gd name="T44" fmla="*/ 53 w 108"/>
                <a:gd name="T45" fmla="*/ 115 h 119"/>
                <a:gd name="T46" fmla="*/ 53 w 108"/>
                <a:gd name="T47" fmla="*/ 115 h 119"/>
                <a:gd name="T48" fmla="*/ 53 w 108"/>
                <a:gd name="T49" fmla="*/ 115 h 119"/>
                <a:gd name="T50" fmla="*/ 104 w 108"/>
                <a:gd name="T51" fmla="*/ 41 h 119"/>
                <a:gd name="T52" fmla="*/ 95 w 108"/>
                <a:gd name="T53" fmla="*/ 16 h 119"/>
                <a:gd name="T54" fmla="*/ 95 w 108"/>
                <a:gd name="T55" fmla="*/ 16 h 119"/>
                <a:gd name="T56" fmla="*/ 104 w 108"/>
                <a:gd name="T57" fmla="*/ 41 h 119"/>
                <a:gd name="T58" fmla="*/ 104 w 108"/>
                <a:gd name="T59" fmla="*/ 41 h 119"/>
                <a:gd name="T60" fmla="*/ 89 w 108"/>
                <a:gd name="T61" fmla="*/ 81 h 119"/>
                <a:gd name="T62" fmla="*/ 5 w 108"/>
                <a:gd name="T63" fmla="*/ 58 h 119"/>
                <a:gd name="T64" fmla="*/ 4 w 108"/>
                <a:gd name="T65" fmla="*/ 54 h 119"/>
                <a:gd name="T66" fmla="*/ 4 w 108"/>
                <a:gd name="T67" fmla="*/ 53 h 119"/>
                <a:gd name="T68" fmla="*/ 4 w 108"/>
                <a:gd name="T69" fmla="*/ 52 h 119"/>
                <a:gd name="T70" fmla="*/ 4 w 108"/>
                <a:gd name="T71" fmla="*/ 52 h 119"/>
                <a:gd name="T72" fmla="*/ 4 w 108"/>
                <a:gd name="T73" fmla="*/ 52 h 119"/>
                <a:gd name="T74" fmla="*/ 19 w 108"/>
                <a:gd name="T75" fmla="*/ 20 h 119"/>
                <a:gd name="T76" fmla="*/ 19 w 108"/>
                <a:gd name="T77" fmla="*/ 20 h 119"/>
                <a:gd name="T78" fmla="*/ 27 w 108"/>
                <a:gd name="T79" fmla="*/ 13 h 119"/>
                <a:gd name="T80" fmla="*/ 37 w 108"/>
                <a:gd name="T81" fmla="*/ 10 h 119"/>
                <a:gd name="T82" fmla="*/ 87 w 108"/>
                <a:gd name="T83" fmla="*/ 8 h 119"/>
                <a:gd name="T84" fmla="*/ 85 w 108"/>
                <a:gd name="T85" fmla="*/ 6 h 119"/>
                <a:gd name="T86" fmla="*/ 36 w 108"/>
                <a:gd name="T87" fmla="*/ 9 h 119"/>
                <a:gd name="T88" fmla="*/ 36 w 108"/>
                <a:gd name="T89" fmla="*/ 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08" h="119">
                  <a:moveTo>
                    <a:pt x="17" y="92"/>
                  </a:moveTo>
                  <a:cubicBezTo>
                    <a:pt x="19" y="91"/>
                    <a:pt x="19" y="91"/>
                    <a:pt x="19" y="91"/>
                  </a:cubicBezTo>
                  <a:cubicBezTo>
                    <a:pt x="17" y="92"/>
                    <a:pt x="17" y="92"/>
                    <a:pt x="17" y="92"/>
                  </a:cubicBezTo>
                  <a:cubicBezTo>
                    <a:pt x="7" y="77"/>
                    <a:pt x="1" y="63"/>
                    <a:pt x="0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54"/>
                    <a:pt x="0" y="53"/>
                    <a:pt x="0" y="52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23"/>
                    <a:pt x="29" y="7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7" y="9"/>
                    <a:pt x="37" y="9"/>
                    <a:pt x="37" y="9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5" y="12"/>
                    <a:pt x="35" y="12"/>
                    <a:pt x="35" y="12"/>
                  </a:cubicBezTo>
                  <a:cubicBezTo>
                    <a:pt x="35" y="13"/>
                    <a:pt x="35" y="13"/>
                    <a:pt x="35" y="13"/>
                  </a:cubicBezTo>
                  <a:cubicBezTo>
                    <a:pt x="35" y="13"/>
                    <a:pt x="35" y="13"/>
                    <a:pt x="35" y="13"/>
                  </a:cubicBezTo>
                  <a:cubicBezTo>
                    <a:pt x="34" y="13"/>
                    <a:pt x="33" y="14"/>
                    <a:pt x="32" y="15"/>
                  </a:cubicBezTo>
                  <a:cubicBezTo>
                    <a:pt x="32" y="15"/>
                    <a:pt x="32" y="15"/>
                    <a:pt x="32" y="15"/>
                  </a:cubicBezTo>
                  <a:cubicBezTo>
                    <a:pt x="29" y="17"/>
                    <a:pt x="25" y="19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5" y="30"/>
                    <a:pt x="8" y="40"/>
                    <a:pt x="8" y="52"/>
                  </a:cubicBezTo>
                  <a:cubicBezTo>
                    <a:pt x="8" y="52"/>
                    <a:pt x="8" y="52"/>
                    <a:pt x="8" y="52"/>
                  </a:cubicBezTo>
                  <a:cubicBezTo>
                    <a:pt x="8" y="52"/>
                    <a:pt x="8" y="52"/>
                    <a:pt x="8" y="52"/>
                  </a:cubicBezTo>
                  <a:cubicBezTo>
                    <a:pt x="8" y="53"/>
                    <a:pt x="8" y="54"/>
                    <a:pt x="8" y="54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8" y="59"/>
                    <a:pt x="15" y="74"/>
                    <a:pt x="24" y="87"/>
                  </a:cubicBezTo>
                  <a:cubicBezTo>
                    <a:pt x="24" y="87"/>
                    <a:pt x="24" y="87"/>
                    <a:pt x="24" y="87"/>
                  </a:cubicBezTo>
                  <a:cubicBezTo>
                    <a:pt x="32" y="100"/>
                    <a:pt x="44" y="111"/>
                    <a:pt x="53" y="111"/>
                  </a:cubicBezTo>
                  <a:cubicBezTo>
                    <a:pt x="53" y="111"/>
                    <a:pt x="53" y="111"/>
                    <a:pt x="53" y="111"/>
                  </a:cubicBezTo>
                  <a:cubicBezTo>
                    <a:pt x="53" y="111"/>
                    <a:pt x="53" y="111"/>
                    <a:pt x="53" y="111"/>
                  </a:cubicBezTo>
                  <a:cubicBezTo>
                    <a:pt x="53" y="111"/>
                    <a:pt x="53" y="111"/>
                    <a:pt x="53" y="111"/>
                  </a:cubicBezTo>
                  <a:cubicBezTo>
                    <a:pt x="53" y="111"/>
                    <a:pt x="53" y="111"/>
                    <a:pt x="53" y="111"/>
                  </a:cubicBezTo>
                  <a:cubicBezTo>
                    <a:pt x="53" y="111"/>
                    <a:pt x="53" y="111"/>
                    <a:pt x="53" y="111"/>
                  </a:cubicBezTo>
                  <a:cubicBezTo>
                    <a:pt x="53" y="111"/>
                    <a:pt x="54" y="111"/>
                    <a:pt x="54" y="111"/>
                  </a:cubicBezTo>
                  <a:cubicBezTo>
                    <a:pt x="54" y="111"/>
                    <a:pt x="54" y="111"/>
                    <a:pt x="54" y="111"/>
                  </a:cubicBezTo>
                  <a:cubicBezTo>
                    <a:pt x="61" y="111"/>
                    <a:pt x="74" y="98"/>
                    <a:pt x="83" y="82"/>
                  </a:cubicBezTo>
                  <a:cubicBezTo>
                    <a:pt x="83" y="82"/>
                    <a:pt x="83" y="82"/>
                    <a:pt x="83" y="82"/>
                  </a:cubicBezTo>
                  <a:cubicBezTo>
                    <a:pt x="93" y="67"/>
                    <a:pt x="100" y="48"/>
                    <a:pt x="100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0" y="34"/>
                    <a:pt x="96" y="25"/>
                    <a:pt x="91" y="19"/>
                  </a:cubicBezTo>
                  <a:cubicBezTo>
                    <a:pt x="91" y="19"/>
                    <a:pt x="91" y="19"/>
                    <a:pt x="91" y="19"/>
                  </a:cubicBezTo>
                  <a:cubicBezTo>
                    <a:pt x="88" y="14"/>
                    <a:pt x="83" y="9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79" y="10"/>
                    <a:pt x="79" y="10"/>
                    <a:pt x="79" y="10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88" y="1"/>
                    <a:pt x="92" y="7"/>
                    <a:pt x="98" y="14"/>
                  </a:cubicBezTo>
                  <a:cubicBezTo>
                    <a:pt x="98" y="14"/>
                    <a:pt x="98" y="14"/>
                    <a:pt x="98" y="14"/>
                  </a:cubicBezTo>
                  <a:cubicBezTo>
                    <a:pt x="103" y="22"/>
                    <a:pt x="108" y="31"/>
                    <a:pt x="108" y="41"/>
                  </a:cubicBezTo>
                  <a:cubicBezTo>
                    <a:pt x="108" y="41"/>
                    <a:pt x="108" y="41"/>
                    <a:pt x="108" y="41"/>
                  </a:cubicBezTo>
                  <a:cubicBezTo>
                    <a:pt x="108" y="41"/>
                    <a:pt x="108" y="41"/>
                    <a:pt x="108" y="41"/>
                  </a:cubicBezTo>
                  <a:cubicBezTo>
                    <a:pt x="108" y="41"/>
                    <a:pt x="108" y="41"/>
                    <a:pt x="108" y="41"/>
                  </a:cubicBezTo>
                  <a:cubicBezTo>
                    <a:pt x="108" y="52"/>
                    <a:pt x="100" y="70"/>
                    <a:pt x="90" y="87"/>
                  </a:cubicBezTo>
                  <a:cubicBezTo>
                    <a:pt x="90" y="87"/>
                    <a:pt x="90" y="87"/>
                    <a:pt x="90" y="87"/>
                  </a:cubicBezTo>
                  <a:cubicBezTo>
                    <a:pt x="80" y="103"/>
                    <a:pt x="67" y="119"/>
                    <a:pt x="53" y="119"/>
                  </a:cubicBezTo>
                  <a:cubicBezTo>
                    <a:pt x="53" y="119"/>
                    <a:pt x="53" y="119"/>
                    <a:pt x="53" y="119"/>
                  </a:cubicBezTo>
                  <a:cubicBezTo>
                    <a:pt x="39" y="119"/>
                    <a:pt x="27" y="106"/>
                    <a:pt x="17" y="92"/>
                  </a:cubicBezTo>
                  <a:close/>
                  <a:moveTo>
                    <a:pt x="53" y="115"/>
                  </a:moveTo>
                  <a:cubicBezTo>
                    <a:pt x="63" y="115"/>
                    <a:pt x="75" y="103"/>
                    <a:pt x="84" y="88"/>
                  </a:cubicBezTo>
                  <a:cubicBezTo>
                    <a:pt x="84" y="88"/>
                    <a:pt x="84" y="88"/>
                    <a:pt x="84" y="88"/>
                  </a:cubicBezTo>
                  <a:cubicBezTo>
                    <a:pt x="75" y="103"/>
                    <a:pt x="63" y="115"/>
                    <a:pt x="54" y="115"/>
                  </a:cubicBezTo>
                  <a:cubicBezTo>
                    <a:pt x="54" y="115"/>
                    <a:pt x="54" y="115"/>
                    <a:pt x="54" y="115"/>
                  </a:cubicBezTo>
                  <a:cubicBezTo>
                    <a:pt x="53" y="115"/>
                    <a:pt x="53" y="115"/>
                    <a:pt x="53" y="115"/>
                  </a:cubicBezTo>
                  <a:cubicBezTo>
                    <a:pt x="53" y="115"/>
                    <a:pt x="53" y="115"/>
                    <a:pt x="53" y="115"/>
                  </a:cubicBezTo>
                  <a:cubicBezTo>
                    <a:pt x="53" y="115"/>
                    <a:pt x="53" y="115"/>
                    <a:pt x="53" y="115"/>
                  </a:cubicBezTo>
                  <a:cubicBezTo>
                    <a:pt x="53" y="115"/>
                    <a:pt x="53" y="115"/>
                    <a:pt x="53" y="115"/>
                  </a:cubicBezTo>
                  <a:cubicBezTo>
                    <a:pt x="53" y="115"/>
                    <a:pt x="53" y="115"/>
                    <a:pt x="53" y="115"/>
                  </a:cubicBezTo>
                  <a:cubicBezTo>
                    <a:pt x="45" y="115"/>
                    <a:pt x="37" y="109"/>
                    <a:pt x="29" y="101"/>
                  </a:cubicBezTo>
                  <a:cubicBezTo>
                    <a:pt x="29" y="101"/>
                    <a:pt x="29" y="101"/>
                    <a:pt x="29" y="101"/>
                  </a:cubicBezTo>
                  <a:cubicBezTo>
                    <a:pt x="37" y="109"/>
                    <a:pt x="45" y="115"/>
                    <a:pt x="53" y="115"/>
                  </a:cubicBezTo>
                  <a:close/>
                  <a:moveTo>
                    <a:pt x="89" y="81"/>
                  </a:moveTo>
                  <a:cubicBezTo>
                    <a:pt x="98" y="66"/>
                    <a:pt x="104" y="49"/>
                    <a:pt x="104" y="41"/>
                  </a:cubicBezTo>
                  <a:cubicBezTo>
                    <a:pt x="104" y="41"/>
                    <a:pt x="104" y="41"/>
                    <a:pt x="104" y="41"/>
                  </a:cubicBezTo>
                  <a:cubicBezTo>
                    <a:pt x="104" y="41"/>
                    <a:pt x="104" y="41"/>
                    <a:pt x="104" y="41"/>
                  </a:cubicBezTo>
                  <a:cubicBezTo>
                    <a:pt x="104" y="41"/>
                    <a:pt x="104" y="41"/>
                    <a:pt x="104" y="41"/>
                  </a:cubicBezTo>
                  <a:cubicBezTo>
                    <a:pt x="104" y="32"/>
                    <a:pt x="100" y="23"/>
                    <a:pt x="95" y="16"/>
                  </a:cubicBezTo>
                  <a:cubicBezTo>
                    <a:pt x="95" y="16"/>
                    <a:pt x="95" y="16"/>
                    <a:pt x="95" y="16"/>
                  </a:cubicBezTo>
                  <a:cubicBezTo>
                    <a:pt x="95" y="16"/>
                    <a:pt x="95" y="16"/>
                    <a:pt x="95" y="16"/>
                  </a:cubicBezTo>
                  <a:cubicBezTo>
                    <a:pt x="95" y="16"/>
                    <a:pt x="95" y="16"/>
                    <a:pt x="95" y="16"/>
                  </a:cubicBezTo>
                  <a:cubicBezTo>
                    <a:pt x="95" y="16"/>
                    <a:pt x="95" y="16"/>
                    <a:pt x="95" y="16"/>
                  </a:cubicBezTo>
                  <a:cubicBezTo>
                    <a:pt x="95" y="16"/>
                    <a:pt x="95" y="16"/>
                    <a:pt x="95" y="16"/>
                  </a:cubicBezTo>
                  <a:cubicBezTo>
                    <a:pt x="100" y="23"/>
                    <a:pt x="104" y="32"/>
                    <a:pt x="104" y="41"/>
                  </a:cubicBezTo>
                  <a:cubicBezTo>
                    <a:pt x="104" y="41"/>
                    <a:pt x="104" y="41"/>
                    <a:pt x="104" y="41"/>
                  </a:cubicBezTo>
                  <a:cubicBezTo>
                    <a:pt x="104" y="41"/>
                    <a:pt x="104" y="41"/>
                    <a:pt x="104" y="41"/>
                  </a:cubicBezTo>
                  <a:cubicBezTo>
                    <a:pt x="104" y="41"/>
                    <a:pt x="104" y="41"/>
                    <a:pt x="104" y="41"/>
                  </a:cubicBezTo>
                  <a:cubicBezTo>
                    <a:pt x="104" y="41"/>
                    <a:pt x="104" y="41"/>
                    <a:pt x="104" y="41"/>
                  </a:cubicBezTo>
                  <a:cubicBezTo>
                    <a:pt x="104" y="41"/>
                    <a:pt x="104" y="41"/>
                    <a:pt x="104" y="41"/>
                  </a:cubicBezTo>
                  <a:cubicBezTo>
                    <a:pt x="104" y="50"/>
                    <a:pt x="98" y="66"/>
                    <a:pt x="89" y="81"/>
                  </a:cubicBezTo>
                  <a:close/>
                  <a:moveTo>
                    <a:pt x="4" y="54"/>
                  </a:moveTo>
                  <a:cubicBezTo>
                    <a:pt x="4" y="55"/>
                    <a:pt x="4" y="56"/>
                    <a:pt x="5" y="58"/>
                  </a:cubicBezTo>
                  <a:cubicBezTo>
                    <a:pt x="5" y="58"/>
                    <a:pt x="5" y="58"/>
                    <a:pt x="5" y="58"/>
                  </a:cubicBezTo>
                  <a:cubicBezTo>
                    <a:pt x="4" y="56"/>
                    <a:pt x="4" y="55"/>
                    <a:pt x="4" y="54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4" y="54"/>
                    <a:pt x="4" y="54"/>
                    <a:pt x="4" y="54"/>
                  </a:cubicBezTo>
                  <a:close/>
                  <a:moveTo>
                    <a:pt x="4" y="53"/>
                  </a:moveTo>
                  <a:cubicBezTo>
                    <a:pt x="4" y="53"/>
                    <a:pt x="4" y="53"/>
                    <a:pt x="4" y="52"/>
                  </a:cubicBezTo>
                  <a:cubicBezTo>
                    <a:pt x="4" y="52"/>
                    <a:pt x="4" y="52"/>
                    <a:pt x="4" y="52"/>
                  </a:cubicBezTo>
                  <a:cubicBezTo>
                    <a:pt x="4" y="52"/>
                    <a:pt x="4" y="52"/>
                    <a:pt x="4" y="52"/>
                  </a:cubicBezTo>
                  <a:cubicBezTo>
                    <a:pt x="4" y="52"/>
                    <a:pt x="4" y="52"/>
                    <a:pt x="4" y="52"/>
                  </a:cubicBezTo>
                  <a:cubicBezTo>
                    <a:pt x="4" y="53"/>
                    <a:pt x="4" y="53"/>
                    <a:pt x="4" y="53"/>
                  </a:cubicBezTo>
                  <a:close/>
                  <a:moveTo>
                    <a:pt x="4" y="52"/>
                  </a:moveTo>
                  <a:cubicBezTo>
                    <a:pt x="4" y="52"/>
                    <a:pt x="4" y="51"/>
                    <a:pt x="4" y="51"/>
                  </a:cubicBezTo>
                  <a:cubicBezTo>
                    <a:pt x="4" y="51"/>
                    <a:pt x="4" y="51"/>
                    <a:pt x="4" y="51"/>
                  </a:cubicBezTo>
                  <a:cubicBezTo>
                    <a:pt x="4" y="51"/>
                    <a:pt x="4" y="52"/>
                    <a:pt x="4" y="52"/>
                  </a:cubicBezTo>
                  <a:cubicBezTo>
                    <a:pt x="4" y="52"/>
                    <a:pt x="4" y="52"/>
                    <a:pt x="4" y="52"/>
                  </a:cubicBezTo>
                  <a:cubicBezTo>
                    <a:pt x="4" y="52"/>
                    <a:pt x="4" y="52"/>
                    <a:pt x="4" y="52"/>
                  </a:cubicBezTo>
                  <a:close/>
                  <a:moveTo>
                    <a:pt x="19" y="20"/>
                  </a:moveTo>
                  <a:cubicBezTo>
                    <a:pt x="16" y="23"/>
                    <a:pt x="12" y="27"/>
                    <a:pt x="10" y="32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2" y="27"/>
                    <a:pt x="16" y="23"/>
                    <a:pt x="19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22" y="17"/>
                    <a:pt x="25" y="15"/>
                    <a:pt x="27" y="13"/>
                  </a:cubicBezTo>
                  <a:cubicBezTo>
                    <a:pt x="27" y="13"/>
                    <a:pt x="27" y="13"/>
                    <a:pt x="27" y="13"/>
                  </a:cubicBezTo>
                  <a:cubicBezTo>
                    <a:pt x="25" y="15"/>
                    <a:pt x="22" y="17"/>
                    <a:pt x="19" y="20"/>
                  </a:cubicBezTo>
                  <a:close/>
                  <a:moveTo>
                    <a:pt x="37" y="10"/>
                  </a:moveTo>
                  <a:cubicBezTo>
                    <a:pt x="37" y="10"/>
                    <a:pt x="37" y="10"/>
                    <a:pt x="37" y="10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37" y="10"/>
                    <a:pt x="37" y="10"/>
                    <a:pt x="37" y="10"/>
                  </a:cubicBezTo>
                  <a:close/>
                  <a:moveTo>
                    <a:pt x="87" y="8"/>
                  </a:moveTo>
                  <a:cubicBezTo>
                    <a:pt x="88" y="8"/>
                    <a:pt x="89" y="9"/>
                    <a:pt x="89" y="10"/>
                  </a:cubicBezTo>
                  <a:cubicBezTo>
                    <a:pt x="89" y="10"/>
                    <a:pt x="89" y="10"/>
                    <a:pt x="89" y="10"/>
                  </a:cubicBezTo>
                  <a:cubicBezTo>
                    <a:pt x="88" y="8"/>
                    <a:pt x="86" y="7"/>
                    <a:pt x="85" y="6"/>
                  </a:cubicBezTo>
                  <a:cubicBezTo>
                    <a:pt x="85" y="6"/>
                    <a:pt x="85" y="6"/>
                    <a:pt x="85" y="6"/>
                  </a:cubicBezTo>
                  <a:cubicBezTo>
                    <a:pt x="85" y="6"/>
                    <a:pt x="86" y="7"/>
                    <a:pt x="87" y="8"/>
                  </a:cubicBezTo>
                  <a:close/>
                  <a:moveTo>
                    <a:pt x="36" y="9"/>
                  </a:moveTo>
                  <a:cubicBezTo>
                    <a:pt x="36" y="9"/>
                    <a:pt x="36" y="9"/>
                    <a:pt x="36" y="9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36" y="9"/>
                    <a:pt x="36" y="9"/>
                    <a:pt x="36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" name="Freeform 55"/>
            <p:cNvSpPr/>
            <p:nvPr/>
          </p:nvSpPr>
          <p:spPr bwMode="auto">
            <a:xfrm>
              <a:off x="2412" y="2008"/>
              <a:ext cx="131" cy="71"/>
            </a:xfrm>
            <a:custGeom>
              <a:avLst/>
              <a:gdLst>
                <a:gd name="T0" fmla="*/ 0 w 131"/>
                <a:gd name="T1" fmla="*/ 18 h 71"/>
                <a:gd name="T2" fmla="*/ 0 w 131"/>
                <a:gd name="T3" fmla="*/ 18 h 71"/>
                <a:gd name="T4" fmla="*/ 14 w 131"/>
                <a:gd name="T5" fmla="*/ 10 h 71"/>
                <a:gd name="T6" fmla="*/ 32 w 131"/>
                <a:gd name="T7" fmla="*/ 42 h 71"/>
                <a:gd name="T8" fmla="*/ 60 w 131"/>
                <a:gd name="T9" fmla="*/ 3 h 71"/>
                <a:gd name="T10" fmla="*/ 110 w 131"/>
                <a:gd name="T11" fmla="*/ 35 h 71"/>
                <a:gd name="T12" fmla="*/ 117 w 131"/>
                <a:gd name="T13" fmla="*/ 0 h 71"/>
                <a:gd name="T14" fmla="*/ 131 w 131"/>
                <a:gd name="T15" fmla="*/ 3 h 71"/>
                <a:gd name="T16" fmla="*/ 121 w 131"/>
                <a:gd name="T17" fmla="*/ 60 h 71"/>
                <a:gd name="T18" fmla="*/ 64 w 131"/>
                <a:gd name="T19" fmla="*/ 21 h 71"/>
                <a:gd name="T20" fmla="*/ 28 w 131"/>
                <a:gd name="T21" fmla="*/ 71 h 71"/>
                <a:gd name="T22" fmla="*/ 0 w 131"/>
                <a:gd name="T23" fmla="*/ 18 h 71"/>
                <a:gd name="T24" fmla="*/ 0 w 131"/>
                <a:gd name="T25" fmla="*/ 18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1" h="71">
                  <a:moveTo>
                    <a:pt x="0" y="18"/>
                  </a:moveTo>
                  <a:lnTo>
                    <a:pt x="0" y="18"/>
                  </a:lnTo>
                  <a:lnTo>
                    <a:pt x="14" y="10"/>
                  </a:lnTo>
                  <a:lnTo>
                    <a:pt x="32" y="42"/>
                  </a:lnTo>
                  <a:lnTo>
                    <a:pt x="60" y="3"/>
                  </a:lnTo>
                  <a:lnTo>
                    <a:pt x="110" y="35"/>
                  </a:lnTo>
                  <a:lnTo>
                    <a:pt x="117" y="0"/>
                  </a:lnTo>
                  <a:lnTo>
                    <a:pt x="131" y="3"/>
                  </a:lnTo>
                  <a:lnTo>
                    <a:pt x="121" y="60"/>
                  </a:lnTo>
                  <a:lnTo>
                    <a:pt x="64" y="21"/>
                  </a:lnTo>
                  <a:lnTo>
                    <a:pt x="28" y="71"/>
                  </a:lnTo>
                  <a:lnTo>
                    <a:pt x="0" y="18"/>
                  </a:lnTo>
                  <a:lnTo>
                    <a:pt x="0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" name="Freeform 56"/>
            <p:cNvSpPr>
              <a:spLocks noEditPoints="1"/>
            </p:cNvSpPr>
            <p:nvPr/>
          </p:nvSpPr>
          <p:spPr bwMode="auto">
            <a:xfrm>
              <a:off x="2405" y="2001"/>
              <a:ext cx="149" cy="92"/>
            </a:xfrm>
            <a:custGeom>
              <a:avLst/>
              <a:gdLst>
                <a:gd name="T0" fmla="*/ 0 w 149"/>
                <a:gd name="T1" fmla="*/ 28 h 92"/>
                <a:gd name="T2" fmla="*/ 7 w 149"/>
                <a:gd name="T3" fmla="*/ 25 h 92"/>
                <a:gd name="T4" fmla="*/ 0 w 149"/>
                <a:gd name="T5" fmla="*/ 28 h 92"/>
                <a:gd name="T6" fmla="*/ 7 w 149"/>
                <a:gd name="T7" fmla="*/ 21 h 92"/>
                <a:gd name="T8" fmla="*/ 3 w 149"/>
                <a:gd name="T9" fmla="*/ 17 h 92"/>
                <a:gd name="T10" fmla="*/ 21 w 149"/>
                <a:gd name="T11" fmla="*/ 7 h 92"/>
                <a:gd name="T12" fmla="*/ 39 w 149"/>
                <a:gd name="T13" fmla="*/ 35 h 92"/>
                <a:gd name="T14" fmla="*/ 64 w 149"/>
                <a:gd name="T15" fmla="*/ 0 h 92"/>
                <a:gd name="T16" fmla="*/ 114 w 149"/>
                <a:gd name="T17" fmla="*/ 32 h 92"/>
                <a:gd name="T18" fmla="*/ 121 w 149"/>
                <a:gd name="T19" fmla="*/ 0 h 92"/>
                <a:gd name="T20" fmla="*/ 149 w 149"/>
                <a:gd name="T21" fmla="*/ 7 h 92"/>
                <a:gd name="T22" fmla="*/ 131 w 149"/>
                <a:gd name="T23" fmla="*/ 78 h 92"/>
                <a:gd name="T24" fmla="*/ 71 w 149"/>
                <a:gd name="T25" fmla="*/ 39 h 92"/>
                <a:gd name="T26" fmla="*/ 35 w 149"/>
                <a:gd name="T27" fmla="*/ 92 h 92"/>
                <a:gd name="T28" fmla="*/ 0 w 149"/>
                <a:gd name="T29" fmla="*/ 28 h 92"/>
                <a:gd name="T30" fmla="*/ 0 w 149"/>
                <a:gd name="T31" fmla="*/ 28 h 92"/>
                <a:gd name="T32" fmla="*/ 39 w 149"/>
                <a:gd name="T33" fmla="*/ 64 h 92"/>
                <a:gd name="T34" fmla="*/ 67 w 149"/>
                <a:gd name="T35" fmla="*/ 21 h 92"/>
                <a:gd name="T36" fmla="*/ 124 w 149"/>
                <a:gd name="T37" fmla="*/ 53 h 92"/>
                <a:gd name="T38" fmla="*/ 131 w 149"/>
                <a:gd name="T39" fmla="*/ 17 h 92"/>
                <a:gd name="T40" fmla="*/ 124 w 149"/>
                <a:gd name="T41" fmla="*/ 53 h 92"/>
                <a:gd name="T42" fmla="*/ 67 w 149"/>
                <a:gd name="T43" fmla="*/ 21 h 92"/>
                <a:gd name="T44" fmla="*/ 39 w 149"/>
                <a:gd name="T45" fmla="*/ 64 h 92"/>
                <a:gd name="T46" fmla="*/ 39 w 149"/>
                <a:gd name="T47" fmla="*/ 64 h 92"/>
                <a:gd name="T48" fmla="*/ 39 w 149"/>
                <a:gd name="T49" fmla="*/ 64 h 92"/>
                <a:gd name="T50" fmla="*/ 17 w 149"/>
                <a:gd name="T51" fmla="*/ 32 h 92"/>
                <a:gd name="T52" fmla="*/ 17 w 149"/>
                <a:gd name="T53" fmla="*/ 25 h 92"/>
                <a:gd name="T54" fmla="*/ 17 w 149"/>
                <a:gd name="T55" fmla="*/ 25 h 92"/>
                <a:gd name="T56" fmla="*/ 17 w 149"/>
                <a:gd name="T57" fmla="*/ 32 h 92"/>
                <a:gd name="T58" fmla="*/ 17 w 149"/>
                <a:gd name="T59" fmla="*/ 32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49" h="92">
                  <a:moveTo>
                    <a:pt x="0" y="28"/>
                  </a:moveTo>
                  <a:lnTo>
                    <a:pt x="7" y="25"/>
                  </a:lnTo>
                  <a:lnTo>
                    <a:pt x="0" y="28"/>
                  </a:lnTo>
                  <a:lnTo>
                    <a:pt x="7" y="21"/>
                  </a:lnTo>
                  <a:lnTo>
                    <a:pt x="3" y="17"/>
                  </a:lnTo>
                  <a:lnTo>
                    <a:pt x="21" y="7"/>
                  </a:lnTo>
                  <a:lnTo>
                    <a:pt x="39" y="35"/>
                  </a:lnTo>
                  <a:lnTo>
                    <a:pt x="64" y="0"/>
                  </a:lnTo>
                  <a:lnTo>
                    <a:pt x="114" y="32"/>
                  </a:lnTo>
                  <a:lnTo>
                    <a:pt x="121" y="0"/>
                  </a:lnTo>
                  <a:lnTo>
                    <a:pt x="149" y="7"/>
                  </a:lnTo>
                  <a:lnTo>
                    <a:pt x="131" y="78"/>
                  </a:lnTo>
                  <a:lnTo>
                    <a:pt x="71" y="39"/>
                  </a:lnTo>
                  <a:lnTo>
                    <a:pt x="35" y="92"/>
                  </a:lnTo>
                  <a:lnTo>
                    <a:pt x="0" y="28"/>
                  </a:lnTo>
                  <a:lnTo>
                    <a:pt x="0" y="28"/>
                  </a:lnTo>
                  <a:close/>
                  <a:moveTo>
                    <a:pt x="39" y="64"/>
                  </a:moveTo>
                  <a:lnTo>
                    <a:pt x="67" y="21"/>
                  </a:lnTo>
                  <a:lnTo>
                    <a:pt x="124" y="53"/>
                  </a:lnTo>
                  <a:lnTo>
                    <a:pt x="131" y="17"/>
                  </a:lnTo>
                  <a:lnTo>
                    <a:pt x="124" y="53"/>
                  </a:lnTo>
                  <a:lnTo>
                    <a:pt x="67" y="21"/>
                  </a:lnTo>
                  <a:lnTo>
                    <a:pt x="39" y="64"/>
                  </a:lnTo>
                  <a:lnTo>
                    <a:pt x="39" y="64"/>
                  </a:lnTo>
                  <a:lnTo>
                    <a:pt x="39" y="64"/>
                  </a:lnTo>
                  <a:close/>
                  <a:moveTo>
                    <a:pt x="17" y="32"/>
                  </a:moveTo>
                  <a:lnTo>
                    <a:pt x="17" y="25"/>
                  </a:lnTo>
                  <a:lnTo>
                    <a:pt x="17" y="25"/>
                  </a:lnTo>
                  <a:lnTo>
                    <a:pt x="17" y="32"/>
                  </a:lnTo>
                  <a:lnTo>
                    <a:pt x="17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" name="Freeform 57"/>
            <p:cNvSpPr>
              <a:spLocks noEditPoints="1"/>
            </p:cNvSpPr>
            <p:nvPr/>
          </p:nvSpPr>
          <p:spPr bwMode="auto">
            <a:xfrm>
              <a:off x="2454" y="2018"/>
              <a:ext cx="89" cy="263"/>
            </a:xfrm>
            <a:custGeom>
              <a:avLst/>
              <a:gdLst>
                <a:gd name="T0" fmla="*/ 4 w 89"/>
                <a:gd name="T1" fmla="*/ 213 h 263"/>
                <a:gd name="T2" fmla="*/ 0 w 89"/>
                <a:gd name="T3" fmla="*/ 210 h 263"/>
                <a:gd name="T4" fmla="*/ 11 w 89"/>
                <a:gd name="T5" fmla="*/ 4 h 263"/>
                <a:gd name="T6" fmla="*/ 25 w 89"/>
                <a:gd name="T7" fmla="*/ 0 h 263"/>
                <a:gd name="T8" fmla="*/ 89 w 89"/>
                <a:gd name="T9" fmla="*/ 167 h 263"/>
                <a:gd name="T10" fmla="*/ 54 w 89"/>
                <a:gd name="T11" fmla="*/ 263 h 263"/>
                <a:gd name="T12" fmla="*/ 4 w 89"/>
                <a:gd name="T13" fmla="*/ 213 h 263"/>
                <a:gd name="T14" fmla="*/ 4 w 89"/>
                <a:gd name="T15" fmla="*/ 213 h 263"/>
                <a:gd name="T16" fmla="*/ 50 w 89"/>
                <a:gd name="T17" fmla="*/ 238 h 263"/>
                <a:gd name="T18" fmla="*/ 75 w 89"/>
                <a:gd name="T19" fmla="*/ 167 h 263"/>
                <a:gd name="T20" fmla="*/ 25 w 89"/>
                <a:gd name="T21" fmla="*/ 36 h 263"/>
                <a:gd name="T22" fmla="*/ 15 w 89"/>
                <a:gd name="T23" fmla="*/ 203 h 263"/>
                <a:gd name="T24" fmla="*/ 50 w 89"/>
                <a:gd name="T25" fmla="*/ 238 h 263"/>
                <a:gd name="T26" fmla="*/ 50 w 89"/>
                <a:gd name="T27" fmla="*/ 238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9" h="263">
                  <a:moveTo>
                    <a:pt x="4" y="213"/>
                  </a:moveTo>
                  <a:lnTo>
                    <a:pt x="0" y="210"/>
                  </a:lnTo>
                  <a:lnTo>
                    <a:pt x="11" y="4"/>
                  </a:lnTo>
                  <a:lnTo>
                    <a:pt x="25" y="0"/>
                  </a:lnTo>
                  <a:lnTo>
                    <a:pt x="89" y="167"/>
                  </a:lnTo>
                  <a:lnTo>
                    <a:pt x="54" y="263"/>
                  </a:lnTo>
                  <a:lnTo>
                    <a:pt x="4" y="213"/>
                  </a:lnTo>
                  <a:lnTo>
                    <a:pt x="4" y="213"/>
                  </a:lnTo>
                  <a:close/>
                  <a:moveTo>
                    <a:pt x="50" y="238"/>
                  </a:moveTo>
                  <a:lnTo>
                    <a:pt x="75" y="167"/>
                  </a:lnTo>
                  <a:lnTo>
                    <a:pt x="25" y="36"/>
                  </a:lnTo>
                  <a:lnTo>
                    <a:pt x="15" y="203"/>
                  </a:lnTo>
                  <a:lnTo>
                    <a:pt x="50" y="238"/>
                  </a:lnTo>
                  <a:lnTo>
                    <a:pt x="50" y="2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" name="Freeform 58"/>
            <p:cNvSpPr>
              <a:spLocks noEditPoints="1"/>
            </p:cNvSpPr>
            <p:nvPr/>
          </p:nvSpPr>
          <p:spPr bwMode="auto">
            <a:xfrm>
              <a:off x="2447" y="2011"/>
              <a:ext cx="104" cy="284"/>
            </a:xfrm>
            <a:custGeom>
              <a:avLst/>
              <a:gdLst>
                <a:gd name="T0" fmla="*/ 4 w 104"/>
                <a:gd name="T1" fmla="*/ 224 h 284"/>
                <a:gd name="T2" fmla="*/ 11 w 104"/>
                <a:gd name="T3" fmla="*/ 220 h 284"/>
                <a:gd name="T4" fmla="*/ 15 w 104"/>
                <a:gd name="T5" fmla="*/ 213 h 284"/>
                <a:gd name="T6" fmla="*/ 61 w 104"/>
                <a:gd name="T7" fmla="*/ 259 h 284"/>
                <a:gd name="T8" fmla="*/ 61 w 104"/>
                <a:gd name="T9" fmla="*/ 259 h 284"/>
                <a:gd name="T10" fmla="*/ 15 w 104"/>
                <a:gd name="T11" fmla="*/ 213 h 284"/>
                <a:gd name="T12" fmla="*/ 22 w 104"/>
                <a:gd name="T13" fmla="*/ 93 h 284"/>
                <a:gd name="T14" fmla="*/ 15 w 104"/>
                <a:gd name="T15" fmla="*/ 213 h 284"/>
                <a:gd name="T16" fmla="*/ 15 w 104"/>
                <a:gd name="T17" fmla="*/ 213 h 284"/>
                <a:gd name="T18" fmla="*/ 11 w 104"/>
                <a:gd name="T19" fmla="*/ 220 h 284"/>
                <a:gd name="T20" fmla="*/ 4 w 104"/>
                <a:gd name="T21" fmla="*/ 224 h 284"/>
                <a:gd name="T22" fmla="*/ 0 w 104"/>
                <a:gd name="T23" fmla="*/ 220 h 284"/>
                <a:gd name="T24" fmla="*/ 11 w 104"/>
                <a:gd name="T25" fmla="*/ 4 h 284"/>
                <a:gd name="T26" fmla="*/ 36 w 104"/>
                <a:gd name="T27" fmla="*/ 0 h 284"/>
                <a:gd name="T28" fmla="*/ 104 w 104"/>
                <a:gd name="T29" fmla="*/ 174 h 284"/>
                <a:gd name="T30" fmla="*/ 64 w 104"/>
                <a:gd name="T31" fmla="*/ 284 h 284"/>
                <a:gd name="T32" fmla="*/ 4 w 104"/>
                <a:gd name="T33" fmla="*/ 224 h 284"/>
                <a:gd name="T34" fmla="*/ 4 w 104"/>
                <a:gd name="T35" fmla="*/ 224 h 284"/>
                <a:gd name="T36" fmla="*/ 57 w 104"/>
                <a:gd name="T37" fmla="*/ 245 h 284"/>
                <a:gd name="T38" fmla="*/ 61 w 104"/>
                <a:gd name="T39" fmla="*/ 238 h 284"/>
                <a:gd name="T40" fmla="*/ 57 w 104"/>
                <a:gd name="T41" fmla="*/ 245 h 284"/>
                <a:gd name="T42" fmla="*/ 57 w 104"/>
                <a:gd name="T43" fmla="*/ 245 h 284"/>
                <a:gd name="T44" fmla="*/ 29 w 104"/>
                <a:gd name="T45" fmla="*/ 210 h 284"/>
                <a:gd name="T46" fmla="*/ 54 w 104"/>
                <a:gd name="T47" fmla="*/ 231 h 284"/>
                <a:gd name="T48" fmla="*/ 75 w 104"/>
                <a:gd name="T49" fmla="*/ 174 h 284"/>
                <a:gd name="T50" fmla="*/ 36 w 104"/>
                <a:gd name="T51" fmla="*/ 78 h 284"/>
                <a:gd name="T52" fmla="*/ 29 w 104"/>
                <a:gd name="T53" fmla="*/ 210 h 284"/>
                <a:gd name="T54" fmla="*/ 29 w 104"/>
                <a:gd name="T55" fmla="*/ 210 h 284"/>
                <a:gd name="T56" fmla="*/ 89 w 104"/>
                <a:gd name="T57" fmla="*/ 174 h 284"/>
                <a:gd name="T58" fmla="*/ 89 w 104"/>
                <a:gd name="T59" fmla="*/ 174 h 284"/>
                <a:gd name="T60" fmla="*/ 29 w 104"/>
                <a:gd name="T61" fmla="*/ 15 h 284"/>
                <a:gd name="T62" fmla="*/ 25 w 104"/>
                <a:gd name="T63" fmla="*/ 15 h 284"/>
                <a:gd name="T64" fmla="*/ 25 w 104"/>
                <a:gd name="T65" fmla="*/ 43 h 284"/>
                <a:gd name="T66" fmla="*/ 39 w 104"/>
                <a:gd name="T67" fmla="*/ 39 h 284"/>
                <a:gd name="T68" fmla="*/ 89 w 104"/>
                <a:gd name="T69" fmla="*/ 174 h 284"/>
                <a:gd name="T70" fmla="*/ 89 w 104"/>
                <a:gd name="T71" fmla="*/ 174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04" h="284">
                  <a:moveTo>
                    <a:pt x="4" y="224"/>
                  </a:moveTo>
                  <a:lnTo>
                    <a:pt x="11" y="220"/>
                  </a:lnTo>
                  <a:lnTo>
                    <a:pt x="15" y="213"/>
                  </a:lnTo>
                  <a:lnTo>
                    <a:pt x="61" y="259"/>
                  </a:lnTo>
                  <a:lnTo>
                    <a:pt x="61" y="259"/>
                  </a:lnTo>
                  <a:lnTo>
                    <a:pt x="15" y="213"/>
                  </a:lnTo>
                  <a:lnTo>
                    <a:pt x="22" y="93"/>
                  </a:lnTo>
                  <a:lnTo>
                    <a:pt x="15" y="213"/>
                  </a:lnTo>
                  <a:lnTo>
                    <a:pt x="15" y="213"/>
                  </a:lnTo>
                  <a:lnTo>
                    <a:pt x="11" y="220"/>
                  </a:lnTo>
                  <a:lnTo>
                    <a:pt x="4" y="224"/>
                  </a:lnTo>
                  <a:lnTo>
                    <a:pt x="0" y="220"/>
                  </a:lnTo>
                  <a:lnTo>
                    <a:pt x="11" y="4"/>
                  </a:lnTo>
                  <a:lnTo>
                    <a:pt x="36" y="0"/>
                  </a:lnTo>
                  <a:lnTo>
                    <a:pt x="104" y="174"/>
                  </a:lnTo>
                  <a:lnTo>
                    <a:pt x="64" y="284"/>
                  </a:lnTo>
                  <a:lnTo>
                    <a:pt x="4" y="224"/>
                  </a:lnTo>
                  <a:lnTo>
                    <a:pt x="4" y="224"/>
                  </a:lnTo>
                  <a:close/>
                  <a:moveTo>
                    <a:pt x="57" y="245"/>
                  </a:moveTo>
                  <a:lnTo>
                    <a:pt x="61" y="238"/>
                  </a:lnTo>
                  <a:lnTo>
                    <a:pt x="57" y="245"/>
                  </a:lnTo>
                  <a:lnTo>
                    <a:pt x="57" y="245"/>
                  </a:lnTo>
                  <a:close/>
                  <a:moveTo>
                    <a:pt x="29" y="210"/>
                  </a:moveTo>
                  <a:lnTo>
                    <a:pt x="54" y="231"/>
                  </a:lnTo>
                  <a:lnTo>
                    <a:pt x="75" y="174"/>
                  </a:lnTo>
                  <a:lnTo>
                    <a:pt x="36" y="78"/>
                  </a:lnTo>
                  <a:lnTo>
                    <a:pt x="29" y="210"/>
                  </a:lnTo>
                  <a:lnTo>
                    <a:pt x="29" y="210"/>
                  </a:lnTo>
                  <a:close/>
                  <a:moveTo>
                    <a:pt x="89" y="174"/>
                  </a:moveTo>
                  <a:lnTo>
                    <a:pt x="89" y="174"/>
                  </a:lnTo>
                  <a:lnTo>
                    <a:pt x="29" y="15"/>
                  </a:lnTo>
                  <a:lnTo>
                    <a:pt x="25" y="15"/>
                  </a:lnTo>
                  <a:lnTo>
                    <a:pt x="25" y="43"/>
                  </a:lnTo>
                  <a:lnTo>
                    <a:pt x="39" y="39"/>
                  </a:lnTo>
                  <a:lnTo>
                    <a:pt x="89" y="174"/>
                  </a:lnTo>
                  <a:lnTo>
                    <a:pt x="89" y="1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" name="Freeform 59"/>
            <p:cNvSpPr/>
            <p:nvPr/>
          </p:nvSpPr>
          <p:spPr bwMode="auto">
            <a:xfrm>
              <a:off x="2006" y="1710"/>
              <a:ext cx="388" cy="316"/>
            </a:xfrm>
            <a:custGeom>
              <a:avLst/>
              <a:gdLst>
                <a:gd name="T0" fmla="*/ 53 w 388"/>
                <a:gd name="T1" fmla="*/ 14 h 316"/>
                <a:gd name="T2" fmla="*/ 0 w 388"/>
                <a:gd name="T3" fmla="*/ 14 h 316"/>
                <a:gd name="T4" fmla="*/ 0 w 388"/>
                <a:gd name="T5" fmla="*/ 0 h 316"/>
                <a:gd name="T6" fmla="*/ 57 w 388"/>
                <a:gd name="T7" fmla="*/ 0 h 316"/>
                <a:gd name="T8" fmla="*/ 388 w 388"/>
                <a:gd name="T9" fmla="*/ 305 h 316"/>
                <a:gd name="T10" fmla="*/ 377 w 388"/>
                <a:gd name="T11" fmla="*/ 316 h 316"/>
                <a:gd name="T12" fmla="*/ 53 w 388"/>
                <a:gd name="T13" fmla="*/ 14 h 316"/>
                <a:gd name="T14" fmla="*/ 53 w 388"/>
                <a:gd name="T15" fmla="*/ 14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88" h="316">
                  <a:moveTo>
                    <a:pt x="53" y="14"/>
                  </a:moveTo>
                  <a:lnTo>
                    <a:pt x="0" y="14"/>
                  </a:lnTo>
                  <a:lnTo>
                    <a:pt x="0" y="0"/>
                  </a:lnTo>
                  <a:lnTo>
                    <a:pt x="57" y="0"/>
                  </a:lnTo>
                  <a:lnTo>
                    <a:pt x="388" y="305"/>
                  </a:lnTo>
                  <a:lnTo>
                    <a:pt x="377" y="316"/>
                  </a:lnTo>
                  <a:lnTo>
                    <a:pt x="53" y="14"/>
                  </a:lnTo>
                  <a:lnTo>
                    <a:pt x="53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" name="Freeform 60"/>
            <p:cNvSpPr>
              <a:spLocks noEditPoints="1"/>
            </p:cNvSpPr>
            <p:nvPr/>
          </p:nvSpPr>
          <p:spPr bwMode="auto">
            <a:xfrm>
              <a:off x="1999" y="1703"/>
              <a:ext cx="406" cy="333"/>
            </a:xfrm>
            <a:custGeom>
              <a:avLst/>
              <a:gdLst>
                <a:gd name="T0" fmla="*/ 56 w 406"/>
                <a:gd name="T1" fmla="*/ 28 h 333"/>
                <a:gd name="T2" fmla="*/ 0 w 406"/>
                <a:gd name="T3" fmla="*/ 28 h 333"/>
                <a:gd name="T4" fmla="*/ 0 w 406"/>
                <a:gd name="T5" fmla="*/ 0 h 333"/>
                <a:gd name="T6" fmla="*/ 67 w 406"/>
                <a:gd name="T7" fmla="*/ 0 h 333"/>
                <a:gd name="T8" fmla="*/ 406 w 406"/>
                <a:gd name="T9" fmla="*/ 312 h 333"/>
                <a:gd name="T10" fmla="*/ 384 w 406"/>
                <a:gd name="T11" fmla="*/ 333 h 333"/>
                <a:gd name="T12" fmla="*/ 56 w 406"/>
                <a:gd name="T13" fmla="*/ 28 h 333"/>
                <a:gd name="T14" fmla="*/ 56 w 406"/>
                <a:gd name="T15" fmla="*/ 28 h 333"/>
                <a:gd name="T16" fmla="*/ 60 w 406"/>
                <a:gd name="T17" fmla="*/ 14 h 333"/>
                <a:gd name="T18" fmla="*/ 384 w 406"/>
                <a:gd name="T19" fmla="*/ 312 h 333"/>
                <a:gd name="T20" fmla="*/ 60 w 406"/>
                <a:gd name="T21" fmla="*/ 14 h 333"/>
                <a:gd name="T22" fmla="*/ 14 w 406"/>
                <a:gd name="T23" fmla="*/ 14 h 333"/>
                <a:gd name="T24" fmla="*/ 14 w 406"/>
                <a:gd name="T25" fmla="*/ 14 h 333"/>
                <a:gd name="T26" fmla="*/ 60 w 406"/>
                <a:gd name="T27" fmla="*/ 14 h 333"/>
                <a:gd name="T28" fmla="*/ 60 w 406"/>
                <a:gd name="T29" fmla="*/ 21 h 333"/>
                <a:gd name="T30" fmla="*/ 53 w 406"/>
                <a:gd name="T31" fmla="*/ 28 h 333"/>
                <a:gd name="T32" fmla="*/ 60 w 406"/>
                <a:gd name="T33" fmla="*/ 21 h 333"/>
                <a:gd name="T34" fmla="*/ 60 w 406"/>
                <a:gd name="T35" fmla="*/ 14 h 333"/>
                <a:gd name="T36" fmla="*/ 60 w 406"/>
                <a:gd name="T37" fmla="*/ 14 h 333"/>
                <a:gd name="T38" fmla="*/ 60 w 406"/>
                <a:gd name="T39" fmla="*/ 14 h 3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06" h="333">
                  <a:moveTo>
                    <a:pt x="56" y="28"/>
                  </a:moveTo>
                  <a:lnTo>
                    <a:pt x="0" y="28"/>
                  </a:lnTo>
                  <a:lnTo>
                    <a:pt x="0" y="0"/>
                  </a:lnTo>
                  <a:lnTo>
                    <a:pt x="67" y="0"/>
                  </a:lnTo>
                  <a:lnTo>
                    <a:pt x="406" y="312"/>
                  </a:lnTo>
                  <a:lnTo>
                    <a:pt x="384" y="333"/>
                  </a:lnTo>
                  <a:lnTo>
                    <a:pt x="56" y="28"/>
                  </a:lnTo>
                  <a:lnTo>
                    <a:pt x="56" y="28"/>
                  </a:lnTo>
                  <a:close/>
                  <a:moveTo>
                    <a:pt x="60" y="14"/>
                  </a:moveTo>
                  <a:lnTo>
                    <a:pt x="384" y="312"/>
                  </a:lnTo>
                  <a:lnTo>
                    <a:pt x="60" y="14"/>
                  </a:lnTo>
                  <a:lnTo>
                    <a:pt x="14" y="14"/>
                  </a:lnTo>
                  <a:lnTo>
                    <a:pt x="14" y="14"/>
                  </a:lnTo>
                  <a:lnTo>
                    <a:pt x="60" y="14"/>
                  </a:lnTo>
                  <a:lnTo>
                    <a:pt x="60" y="21"/>
                  </a:lnTo>
                  <a:lnTo>
                    <a:pt x="53" y="28"/>
                  </a:lnTo>
                  <a:lnTo>
                    <a:pt x="60" y="21"/>
                  </a:lnTo>
                  <a:lnTo>
                    <a:pt x="60" y="14"/>
                  </a:lnTo>
                  <a:lnTo>
                    <a:pt x="60" y="14"/>
                  </a:lnTo>
                  <a:lnTo>
                    <a:pt x="60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" name="Freeform 61"/>
            <p:cNvSpPr>
              <a:spLocks noEditPoints="1"/>
            </p:cNvSpPr>
            <p:nvPr/>
          </p:nvSpPr>
          <p:spPr bwMode="auto">
            <a:xfrm>
              <a:off x="2031" y="1674"/>
              <a:ext cx="35" cy="57"/>
            </a:xfrm>
            <a:custGeom>
              <a:avLst/>
              <a:gdLst>
                <a:gd name="T0" fmla="*/ 0 w 35"/>
                <a:gd name="T1" fmla="*/ 29 h 57"/>
                <a:gd name="T2" fmla="*/ 7 w 35"/>
                <a:gd name="T3" fmla="*/ 18 h 57"/>
                <a:gd name="T4" fmla="*/ 21 w 35"/>
                <a:gd name="T5" fmla="*/ 29 h 57"/>
                <a:gd name="T6" fmla="*/ 21 w 35"/>
                <a:gd name="T7" fmla="*/ 0 h 57"/>
                <a:gd name="T8" fmla="*/ 35 w 35"/>
                <a:gd name="T9" fmla="*/ 0 h 57"/>
                <a:gd name="T10" fmla="*/ 35 w 35"/>
                <a:gd name="T11" fmla="*/ 57 h 57"/>
                <a:gd name="T12" fmla="*/ 0 w 35"/>
                <a:gd name="T13" fmla="*/ 29 h 57"/>
                <a:gd name="T14" fmla="*/ 0 w 35"/>
                <a:gd name="T15" fmla="*/ 29 h 57"/>
                <a:gd name="T16" fmla="*/ 0 w 35"/>
                <a:gd name="T17" fmla="*/ 29 h 57"/>
                <a:gd name="T18" fmla="*/ 0 w 35"/>
                <a:gd name="T19" fmla="*/ 29 h 57"/>
                <a:gd name="T20" fmla="*/ 0 w 35"/>
                <a:gd name="T21" fmla="*/ 29 h 57"/>
                <a:gd name="T22" fmla="*/ 0 w 35"/>
                <a:gd name="T23" fmla="*/ 29 h 57"/>
                <a:gd name="T24" fmla="*/ 0 w 35"/>
                <a:gd name="T25" fmla="*/ 2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5" h="57">
                  <a:moveTo>
                    <a:pt x="0" y="29"/>
                  </a:moveTo>
                  <a:lnTo>
                    <a:pt x="7" y="18"/>
                  </a:lnTo>
                  <a:lnTo>
                    <a:pt x="21" y="29"/>
                  </a:lnTo>
                  <a:lnTo>
                    <a:pt x="21" y="0"/>
                  </a:lnTo>
                  <a:lnTo>
                    <a:pt x="35" y="0"/>
                  </a:lnTo>
                  <a:lnTo>
                    <a:pt x="35" y="57"/>
                  </a:lnTo>
                  <a:lnTo>
                    <a:pt x="0" y="29"/>
                  </a:lnTo>
                  <a:lnTo>
                    <a:pt x="0" y="29"/>
                  </a:lnTo>
                  <a:close/>
                  <a:moveTo>
                    <a:pt x="0" y="29"/>
                  </a:moveTo>
                  <a:lnTo>
                    <a:pt x="0" y="29"/>
                  </a:lnTo>
                  <a:lnTo>
                    <a:pt x="0" y="29"/>
                  </a:lnTo>
                  <a:lnTo>
                    <a:pt x="0" y="29"/>
                  </a:lnTo>
                  <a:lnTo>
                    <a:pt x="0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" name="Freeform 62"/>
            <p:cNvSpPr>
              <a:spLocks noEditPoints="1"/>
            </p:cNvSpPr>
            <p:nvPr/>
          </p:nvSpPr>
          <p:spPr bwMode="auto">
            <a:xfrm>
              <a:off x="2020" y="1667"/>
              <a:ext cx="53" cy="82"/>
            </a:xfrm>
            <a:custGeom>
              <a:avLst/>
              <a:gdLst>
                <a:gd name="T0" fmla="*/ 11 w 53"/>
                <a:gd name="T1" fmla="*/ 46 h 82"/>
                <a:gd name="T2" fmla="*/ 3 w 53"/>
                <a:gd name="T3" fmla="*/ 53 h 82"/>
                <a:gd name="T4" fmla="*/ 3 w 53"/>
                <a:gd name="T5" fmla="*/ 39 h 82"/>
                <a:gd name="T6" fmla="*/ 0 w 53"/>
                <a:gd name="T7" fmla="*/ 36 h 82"/>
                <a:gd name="T8" fmla="*/ 3 w 53"/>
                <a:gd name="T9" fmla="*/ 32 h 82"/>
                <a:gd name="T10" fmla="*/ 3 w 53"/>
                <a:gd name="T11" fmla="*/ 18 h 82"/>
                <a:gd name="T12" fmla="*/ 11 w 53"/>
                <a:gd name="T13" fmla="*/ 25 h 82"/>
                <a:gd name="T14" fmla="*/ 18 w 53"/>
                <a:gd name="T15" fmla="*/ 14 h 82"/>
                <a:gd name="T16" fmla="*/ 25 w 53"/>
                <a:gd name="T17" fmla="*/ 18 h 82"/>
                <a:gd name="T18" fmla="*/ 25 w 53"/>
                <a:gd name="T19" fmla="*/ 21 h 82"/>
                <a:gd name="T20" fmla="*/ 25 w 53"/>
                <a:gd name="T21" fmla="*/ 0 h 82"/>
                <a:gd name="T22" fmla="*/ 53 w 53"/>
                <a:gd name="T23" fmla="*/ 0 h 82"/>
                <a:gd name="T24" fmla="*/ 53 w 53"/>
                <a:gd name="T25" fmla="*/ 82 h 82"/>
                <a:gd name="T26" fmla="*/ 11 w 53"/>
                <a:gd name="T27" fmla="*/ 46 h 82"/>
                <a:gd name="T28" fmla="*/ 11 w 53"/>
                <a:gd name="T29" fmla="*/ 46 h 82"/>
                <a:gd name="T30" fmla="*/ 39 w 53"/>
                <a:gd name="T31" fmla="*/ 50 h 82"/>
                <a:gd name="T32" fmla="*/ 39 w 53"/>
                <a:gd name="T33" fmla="*/ 14 h 82"/>
                <a:gd name="T34" fmla="*/ 39 w 53"/>
                <a:gd name="T35" fmla="*/ 50 h 82"/>
                <a:gd name="T36" fmla="*/ 28 w 53"/>
                <a:gd name="T37" fmla="*/ 43 h 82"/>
                <a:gd name="T38" fmla="*/ 21 w 53"/>
                <a:gd name="T39" fmla="*/ 36 h 82"/>
                <a:gd name="T40" fmla="*/ 21 w 53"/>
                <a:gd name="T41" fmla="*/ 36 h 82"/>
                <a:gd name="T42" fmla="*/ 39 w 53"/>
                <a:gd name="T43" fmla="*/ 50 h 82"/>
                <a:gd name="T44" fmla="*/ 39 w 53"/>
                <a:gd name="T45" fmla="*/ 5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3" h="82">
                  <a:moveTo>
                    <a:pt x="11" y="46"/>
                  </a:moveTo>
                  <a:lnTo>
                    <a:pt x="3" y="53"/>
                  </a:lnTo>
                  <a:lnTo>
                    <a:pt x="3" y="39"/>
                  </a:lnTo>
                  <a:lnTo>
                    <a:pt x="0" y="36"/>
                  </a:lnTo>
                  <a:lnTo>
                    <a:pt x="3" y="32"/>
                  </a:lnTo>
                  <a:lnTo>
                    <a:pt x="3" y="18"/>
                  </a:lnTo>
                  <a:lnTo>
                    <a:pt x="11" y="25"/>
                  </a:lnTo>
                  <a:lnTo>
                    <a:pt x="18" y="14"/>
                  </a:lnTo>
                  <a:lnTo>
                    <a:pt x="25" y="18"/>
                  </a:lnTo>
                  <a:lnTo>
                    <a:pt x="25" y="21"/>
                  </a:lnTo>
                  <a:lnTo>
                    <a:pt x="25" y="0"/>
                  </a:lnTo>
                  <a:lnTo>
                    <a:pt x="53" y="0"/>
                  </a:lnTo>
                  <a:lnTo>
                    <a:pt x="53" y="82"/>
                  </a:lnTo>
                  <a:lnTo>
                    <a:pt x="11" y="46"/>
                  </a:lnTo>
                  <a:lnTo>
                    <a:pt x="11" y="46"/>
                  </a:lnTo>
                  <a:close/>
                  <a:moveTo>
                    <a:pt x="39" y="50"/>
                  </a:moveTo>
                  <a:lnTo>
                    <a:pt x="39" y="14"/>
                  </a:lnTo>
                  <a:lnTo>
                    <a:pt x="39" y="50"/>
                  </a:lnTo>
                  <a:lnTo>
                    <a:pt x="28" y="43"/>
                  </a:lnTo>
                  <a:lnTo>
                    <a:pt x="21" y="36"/>
                  </a:lnTo>
                  <a:lnTo>
                    <a:pt x="21" y="36"/>
                  </a:lnTo>
                  <a:lnTo>
                    <a:pt x="39" y="50"/>
                  </a:lnTo>
                  <a:lnTo>
                    <a:pt x="39" y="5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" name="Freeform 63"/>
            <p:cNvSpPr/>
            <p:nvPr/>
          </p:nvSpPr>
          <p:spPr bwMode="auto">
            <a:xfrm>
              <a:off x="2586" y="1589"/>
              <a:ext cx="385" cy="398"/>
            </a:xfrm>
            <a:custGeom>
              <a:avLst/>
              <a:gdLst>
                <a:gd name="T0" fmla="*/ 0 w 385"/>
                <a:gd name="T1" fmla="*/ 387 h 398"/>
                <a:gd name="T2" fmla="*/ 371 w 385"/>
                <a:gd name="T3" fmla="*/ 21 h 398"/>
                <a:gd name="T4" fmla="*/ 371 w 385"/>
                <a:gd name="T5" fmla="*/ 0 h 398"/>
                <a:gd name="T6" fmla="*/ 371 w 385"/>
                <a:gd name="T7" fmla="*/ 0 h 398"/>
                <a:gd name="T8" fmla="*/ 385 w 385"/>
                <a:gd name="T9" fmla="*/ 0 h 398"/>
                <a:gd name="T10" fmla="*/ 385 w 385"/>
                <a:gd name="T11" fmla="*/ 28 h 398"/>
                <a:gd name="T12" fmla="*/ 11 w 385"/>
                <a:gd name="T13" fmla="*/ 398 h 398"/>
                <a:gd name="T14" fmla="*/ 0 w 385"/>
                <a:gd name="T15" fmla="*/ 387 h 398"/>
                <a:gd name="T16" fmla="*/ 0 w 385"/>
                <a:gd name="T17" fmla="*/ 387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5" h="398">
                  <a:moveTo>
                    <a:pt x="0" y="387"/>
                  </a:moveTo>
                  <a:lnTo>
                    <a:pt x="371" y="21"/>
                  </a:lnTo>
                  <a:lnTo>
                    <a:pt x="371" y="0"/>
                  </a:lnTo>
                  <a:lnTo>
                    <a:pt x="371" y="0"/>
                  </a:lnTo>
                  <a:lnTo>
                    <a:pt x="385" y="0"/>
                  </a:lnTo>
                  <a:lnTo>
                    <a:pt x="385" y="28"/>
                  </a:lnTo>
                  <a:lnTo>
                    <a:pt x="11" y="398"/>
                  </a:lnTo>
                  <a:lnTo>
                    <a:pt x="0" y="387"/>
                  </a:lnTo>
                  <a:lnTo>
                    <a:pt x="0" y="38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" name="Freeform 64"/>
            <p:cNvSpPr>
              <a:spLocks noEditPoints="1"/>
            </p:cNvSpPr>
            <p:nvPr/>
          </p:nvSpPr>
          <p:spPr bwMode="auto">
            <a:xfrm>
              <a:off x="2576" y="1582"/>
              <a:ext cx="402" cy="415"/>
            </a:xfrm>
            <a:custGeom>
              <a:avLst/>
              <a:gdLst>
                <a:gd name="T0" fmla="*/ 7 w 402"/>
                <a:gd name="T1" fmla="*/ 401 h 415"/>
                <a:gd name="T2" fmla="*/ 10 w 402"/>
                <a:gd name="T3" fmla="*/ 394 h 415"/>
                <a:gd name="T4" fmla="*/ 17 w 402"/>
                <a:gd name="T5" fmla="*/ 401 h 415"/>
                <a:gd name="T6" fmla="*/ 10 w 402"/>
                <a:gd name="T7" fmla="*/ 394 h 415"/>
                <a:gd name="T8" fmla="*/ 7 w 402"/>
                <a:gd name="T9" fmla="*/ 401 h 415"/>
                <a:gd name="T10" fmla="*/ 0 w 402"/>
                <a:gd name="T11" fmla="*/ 394 h 415"/>
                <a:gd name="T12" fmla="*/ 374 w 402"/>
                <a:gd name="T13" fmla="*/ 25 h 415"/>
                <a:gd name="T14" fmla="*/ 374 w 402"/>
                <a:gd name="T15" fmla="*/ 0 h 415"/>
                <a:gd name="T16" fmla="*/ 381 w 402"/>
                <a:gd name="T17" fmla="*/ 0 h 415"/>
                <a:gd name="T18" fmla="*/ 381 w 402"/>
                <a:gd name="T19" fmla="*/ 0 h 415"/>
                <a:gd name="T20" fmla="*/ 402 w 402"/>
                <a:gd name="T21" fmla="*/ 0 h 415"/>
                <a:gd name="T22" fmla="*/ 402 w 402"/>
                <a:gd name="T23" fmla="*/ 35 h 415"/>
                <a:gd name="T24" fmla="*/ 21 w 402"/>
                <a:gd name="T25" fmla="*/ 415 h 415"/>
                <a:gd name="T26" fmla="*/ 7 w 402"/>
                <a:gd name="T27" fmla="*/ 401 h 415"/>
                <a:gd name="T28" fmla="*/ 7 w 402"/>
                <a:gd name="T29" fmla="*/ 401 h 415"/>
                <a:gd name="T30" fmla="*/ 21 w 402"/>
                <a:gd name="T31" fmla="*/ 394 h 415"/>
                <a:gd name="T32" fmla="*/ 388 w 402"/>
                <a:gd name="T33" fmla="*/ 32 h 415"/>
                <a:gd name="T34" fmla="*/ 388 w 402"/>
                <a:gd name="T35" fmla="*/ 14 h 415"/>
                <a:gd name="T36" fmla="*/ 388 w 402"/>
                <a:gd name="T37" fmla="*/ 32 h 415"/>
                <a:gd name="T38" fmla="*/ 21 w 402"/>
                <a:gd name="T39" fmla="*/ 394 h 415"/>
                <a:gd name="T40" fmla="*/ 21 w 402"/>
                <a:gd name="T41" fmla="*/ 394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02" h="415">
                  <a:moveTo>
                    <a:pt x="7" y="401"/>
                  </a:moveTo>
                  <a:lnTo>
                    <a:pt x="10" y="394"/>
                  </a:lnTo>
                  <a:lnTo>
                    <a:pt x="17" y="401"/>
                  </a:lnTo>
                  <a:lnTo>
                    <a:pt x="10" y="394"/>
                  </a:lnTo>
                  <a:lnTo>
                    <a:pt x="7" y="401"/>
                  </a:lnTo>
                  <a:lnTo>
                    <a:pt x="0" y="394"/>
                  </a:lnTo>
                  <a:lnTo>
                    <a:pt x="374" y="25"/>
                  </a:lnTo>
                  <a:lnTo>
                    <a:pt x="374" y="0"/>
                  </a:lnTo>
                  <a:lnTo>
                    <a:pt x="381" y="0"/>
                  </a:lnTo>
                  <a:lnTo>
                    <a:pt x="381" y="0"/>
                  </a:lnTo>
                  <a:lnTo>
                    <a:pt x="402" y="0"/>
                  </a:lnTo>
                  <a:lnTo>
                    <a:pt x="402" y="35"/>
                  </a:lnTo>
                  <a:lnTo>
                    <a:pt x="21" y="415"/>
                  </a:lnTo>
                  <a:lnTo>
                    <a:pt x="7" y="401"/>
                  </a:lnTo>
                  <a:lnTo>
                    <a:pt x="7" y="401"/>
                  </a:lnTo>
                  <a:close/>
                  <a:moveTo>
                    <a:pt x="21" y="394"/>
                  </a:moveTo>
                  <a:lnTo>
                    <a:pt x="388" y="32"/>
                  </a:lnTo>
                  <a:lnTo>
                    <a:pt x="388" y="14"/>
                  </a:lnTo>
                  <a:lnTo>
                    <a:pt x="388" y="32"/>
                  </a:lnTo>
                  <a:lnTo>
                    <a:pt x="21" y="394"/>
                  </a:lnTo>
                  <a:lnTo>
                    <a:pt x="21" y="39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" name="Freeform 65"/>
            <p:cNvSpPr/>
            <p:nvPr/>
          </p:nvSpPr>
          <p:spPr bwMode="auto">
            <a:xfrm>
              <a:off x="2960" y="1596"/>
              <a:ext cx="75" cy="25"/>
            </a:xfrm>
            <a:custGeom>
              <a:avLst/>
              <a:gdLst>
                <a:gd name="T0" fmla="*/ 0 w 75"/>
                <a:gd name="T1" fmla="*/ 11 h 25"/>
                <a:gd name="T2" fmla="*/ 71 w 75"/>
                <a:gd name="T3" fmla="*/ 0 h 25"/>
                <a:gd name="T4" fmla="*/ 75 w 75"/>
                <a:gd name="T5" fmla="*/ 14 h 25"/>
                <a:gd name="T6" fmla="*/ 4 w 75"/>
                <a:gd name="T7" fmla="*/ 25 h 25"/>
                <a:gd name="T8" fmla="*/ 0 w 75"/>
                <a:gd name="T9" fmla="*/ 11 h 25"/>
                <a:gd name="T10" fmla="*/ 0 w 75"/>
                <a:gd name="T11" fmla="*/ 11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5" h="25">
                  <a:moveTo>
                    <a:pt x="0" y="11"/>
                  </a:moveTo>
                  <a:lnTo>
                    <a:pt x="71" y="0"/>
                  </a:lnTo>
                  <a:lnTo>
                    <a:pt x="75" y="14"/>
                  </a:lnTo>
                  <a:lnTo>
                    <a:pt x="4" y="25"/>
                  </a:lnTo>
                  <a:lnTo>
                    <a:pt x="0" y="11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" name="Freeform 66"/>
            <p:cNvSpPr/>
            <p:nvPr/>
          </p:nvSpPr>
          <p:spPr bwMode="auto">
            <a:xfrm>
              <a:off x="2953" y="1586"/>
              <a:ext cx="89" cy="42"/>
            </a:xfrm>
            <a:custGeom>
              <a:avLst/>
              <a:gdLst>
                <a:gd name="T0" fmla="*/ 4 w 89"/>
                <a:gd name="T1" fmla="*/ 35 h 42"/>
                <a:gd name="T2" fmla="*/ 0 w 89"/>
                <a:gd name="T3" fmla="*/ 21 h 42"/>
                <a:gd name="T4" fmla="*/ 7 w 89"/>
                <a:gd name="T5" fmla="*/ 21 h 42"/>
                <a:gd name="T6" fmla="*/ 11 w 89"/>
                <a:gd name="T7" fmla="*/ 28 h 42"/>
                <a:gd name="T8" fmla="*/ 7 w 89"/>
                <a:gd name="T9" fmla="*/ 21 h 42"/>
                <a:gd name="T10" fmla="*/ 0 w 89"/>
                <a:gd name="T11" fmla="*/ 21 h 42"/>
                <a:gd name="T12" fmla="*/ 0 w 89"/>
                <a:gd name="T13" fmla="*/ 14 h 42"/>
                <a:gd name="T14" fmla="*/ 86 w 89"/>
                <a:gd name="T15" fmla="*/ 0 h 42"/>
                <a:gd name="T16" fmla="*/ 89 w 89"/>
                <a:gd name="T17" fmla="*/ 28 h 42"/>
                <a:gd name="T18" fmla="*/ 4 w 89"/>
                <a:gd name="T19" fmla="*/ 42 h 42"/>
                <a:gd name="T20" fmla="*/ 4 w 89"/>
                <a:gd name="T21" fmla="*/ 35 h 42"/>
                <a:gd name="T22" fmla="*/ 4 w 89"/>
                <a:gd name="T23" fmla="*/ 35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9" h="42">
                  <a:moveTo>
                    <a:pt x="4" y="35"/>
                  </a:moveTo>
                  <a:lnTo>
                    <a:pt x="0" y="21"/>
                  </a:lnTo>
                  <a:lnTo>
                    <a:pt x="7" y="21"/>
                  </a:lnTo>
                  <a:lnTo>
                    <a:pt x="11" y="28"/>
                  </a:lnTo>
                  <a:lnTo>
                    <a:pt x="7" y="21"/>
                  </a:lnTo>
                  <a:lnTo>
                    <a:pt x="0" y="21"/>
                  </a:lnTo>
                  <a:lnTo>
                    <a:pt x="0" y="14"/>
                  </a:lnTo>
                  <a:lnTo>
                    <a:pt x="86" y="0"/>
                  </a:lnTo>
                  <a:lnTo>
                    <a:pt x="89" y="28"/>
                  </a:lnTo>
                  <a:lnTo>
                    <a:pt x="4" y="42"/>
                  </a:lnTo>
                  <a:lnTo>
                    <a:pt x="4" y="35"/>
                  </a:lnTo>
                  <a:lnTo>
                    <a:pt x="4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" name="Freeform 67"/>
            <p:cNvSpPr/>
            <p:nvPr/>
          </p:nvSpPr>
          <p:spPr bwMode="auto">
            <a:xfrm>
              <a:off x="2950" y="1607"/>
              <a:ext cx="64" cy="25"/>
            </a:xfrm>
            <a:custGeom>
              <a:avLst/>
              <a:gdLst>
                <a:gd name="T0" fmla="*/ 0 w 64"/>
                <a:gd name="T1" fmla="*/ 10 h 25"/>
                <a:gd name="T2" fmla="*/ 64 w 64"/>
                <a:gd name="T3" fmla="*/ 0 h 25"/>
                <a:gd name="T4" fmla="*/ 64 w 64"/>
                <a:gd name="T5" fmla="*/ 14 h 25"/>
                <a:gd name="T6" fmla="*/ 3 w 64"/>
                <a:gd name="T7" fmla="*/ 25 h 25"/>
                <a:gd name="T8" fmla="*/ 0 w 64"/>
                <a:gd name="T9" fmla="*/ 10 h 25"/>
                <a:gd name="T10" fmla="*/ 0 w 64"/>
                <a:gd name="T11" fmla="*/ 1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" h="25">
                  <a:moveTo>
                    <a:pt x="0" y="10"/>
                  </a:moveTo>
                  <a:lnTo>
                    <a:pt x="64" y="0"/>
                  </a:lnTo>
                  <a:lnTo>
                    <a:pt x="64" y="14"/>
                  </a:lnTo>
                  <a:lnTo>
                    <a:pt x="3" y="25"/>
                  </a:lnTo>
                  <a:lnTo>
                    <a:pt x="0" y="1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" name="Freeform 68"/>
            <p:cNvSpPr/>
            <p:nvPr/>
          </p:nvSpPr>
          <p:spPr bwMode="auto">
            <a:xfrm>
              <a:off x="2942" y="1600"/>
              <a:ext cx="82" cy="39"/>
            </a:xfrm>
            <a:custGeom>
              <a:avLst/>
              <a:gdLst>
                <a:gd name="T0" fmla="*/ 4 w 82"/>
                <a:gd name="T1" fmla="*/ 32 h 39"/>
                <a:gd name="T2" fmla="*/ 0 w 82"/>
                <a:gd name="T3" fmla="*/ 17 h 39"/>
                <a:gd name="T4" fmla="*/ 8 w 82"/>
                <a:gd name="T5" fmla="*/ 17 h 39"/>
                <a:gd name="T6" fmla="*/ 11 w 82"/>
                <a:gd name="T7" fmla="*/ 25 h 39"/>
                <a:gd name="T8" fmla="*/ 8 w 82"/>
                <a:gd name="T9" fmla="*/ 17 h 39"/>
                <a:gd name="T10" fmla="*/ 0 w 82"/>
                <a:gd name="T11" fmla="*/ 17 h 39"/>
                <a:gd name="T12" fmla="*/ 0 w 82"/>
                <a:gd name="T13" fmla="*/ 10 h 39"/>
                <a:gd name="T14" fmla="*/ 75 w 82"/>
                <a:gd name="T15" fmla="*/ 0 h 39"/>
                <a:gd name="T16" fmla="*/ 82 w 82"/>
                <a:gd name="T17" fmla="*/ 25 h 39"/>
                <a:gd name="T18" fmla="*/ 4 w 82"/>
                <a:gd name="T19" fmla="*/ 39 h 39"/>
                <a:gd name="T20" fmla="*/ 4 w 82"/>
                <a:gd name="T21" fmla="*/ 32 h 39"/>
                <a:gd name="T22" fmla="*/ 4 w 82"/>
                <a:gd name="T23" fmla="*/ 32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2" h="39">
                  <a:moveTo>
                    <a:pt x="4" y="32"/>
                  </a:moveTo>
                  <a:lnTo>
                    <a:pt x="0" y="17"/>
                  </a:lnTo>
                  <a:lnTo>
                    <a:pt x="8" y="17"/>
                  </a:lnTo>
                  <a:lnTo>
                    <a:pt x="11" y="25"/>
                  </a:lnTo>
                  <a:lnTo>
                    <a:pt x="8" y="17"/>
                  </a:lnTo>
                  <a:lnTo>
                    <a:pt x="0" y="17"/>
                  </a:lnTo>
                  <a:lnTo>
                    <a:pt x="0" y="10"/>
                  </a:lnTo>
                  <a:lnTo>
                    <a:pt x="75" y="0"/>
                  </a:lnTo>
                  <a:lnTo>
                    <a:pt x="82" y="25"/>
                  </a:lnTo>
                  <a:lnTo>
                    <a:pt x="4" y="39"/>
                  </a:lnTo>
                  <a:lnTo>
                    <a:pt x="4" y="32"/>
                  </a:lnTo>
                  <a:lnTo>
                    <a:pt x="4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" name="Freeform 69"/>
            <p:cNvSpPr/>
            <p:nvPr/>
          </p:nvSpPr>
          <p:spPr bwMode="auto">
            <a:xfrm>
              <a:off x="2251" y="2377"/>
              <a:ext cx="175" cy="521"/>
            </a:xfrm>
            <a:custGeom>
              <a:avLst/>
              <a:gdLst>
                <a:gd name="T0" fmla="*/ 0 w 49"/>
                <a:gd name="T1" fmla="*/ 143 h 147"/>
                <a:gd name="T2" fmla="*/ 19 w 49"/>
                <a:gd name="T3" fmla="*/ 139 h 147"/>
                <a:gd name="T4" fmla="*/ 12 w 49"/>
                <a:gd name="T5" fmla="*/ 76 h 147"/>
                <a:gd name="T6" fmla="*/ 12 w 49"/>
                <a:gd name="T7" fmla="*/ 76 h 147"/>
                <a:gd name="T8" fmla="*/ 12 w 49"/>
                <a:gd name="T9" fmla="*/ 74 h 147"/>
                <a:gd name="T10" fmla="*/ 12 w 49"/>
                <a:gd name="T11" fmla="*/ 74 h 147"/>
                <a:gd name="T12" fmla="*/ 45 w 49"/>
                <a:gd name="T13" fmla="*/ 0 h 147"/>
                <a:gd name="T14" fmla="*/ 45 w 49"/>
                <a:gd name="T15" fmla="*/ 0 h 147"/>
                <a:gd name="T16" fmla="*/ 49 w 49"/>
                <a:gd name="T17" fmla="*/ 2 h 147"/>
                <a:gd name="T18" fmla="*/ 32 w 49"/>
                <a:gd name="T19" fmla="*/ 32 h 147"/>
                <a:gd name="T20" fmla="*/ 32 w 49"/>
                <a:gd name="T21" fmla="*/ 32 h 147"/>
                <a:gd name="T22" fmla="*/ 16 w 49"/>
                <a:gd name="T23" fmla="*/ 74 h 147"/>
                <a:gd name="T24" fmla="*/ 16 w 49"/>
                <a:gd name="T25" fmla="*/ 74 h 147"/>
                <a:gd name="T26" fmla="*/ 16 w 49"/>
                <a:gd name="T27" fmla="*/ 76 h 147"/>
                <a:gd name="T28" fmla="*/ 16 w 49"/>
                <a:gd name="T29" fmla="*/ 76 h 147"/>
                <a:gd name="T30" fmla="*/ 23 w 49"/>
                <a:gd name="T31" fmla="*/ 140 h 147"/>
                <a:gd name="T32" fmla="*/ 23 w 49"/>
                <a:gd name="T33" fmla="*/ 140 h 147"/>
                <a:gd name="T34" fmla="*/ 24 w 49"/>
                <a:gd name="T35" fmla="*/ 142 h 147"/>
                <a:gd name="T36" fmla="*/ 1 w 49"/>
                <a:gd name="T37" fmla="*/ 147 h 147"/>
                <a:gd name="T38" fmla="*/ 0 w 49"/>
                <a:gd name="T39" fmla="*/ 143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9" h="147">
                  <a:moveTo>
                    <a:pt x="0" y="143"/>
                  </a:moveTo>
                  <a:cubicBezTo>
                    <a:pt x="19" y="139"/>
                    <a:pt x="19" y="139"/>
                    <a:pt x="19" y="139"/>
                  </a:cubicBezTo>
                  <a:cubicBezTo>
                    <a:pt x="18" y="130"/>
                    <a:pt x="15" y="89"/>
                    <a:pt x="12" y="76"/>
                  </a:cubicBezTo>
                  <a:cubicBezTo>
                    <a:pt x="12" y="76"/>
                    <a:pt x="12" y="76"/>
                    <a:pt x="12" y="76"/>
                  </a:cubicBezTo>
                  <a:cubicBezTo>
                    <a:pt x="12" y="76"/>
                    <a:pt x="12" y="75"/>
                    <a:pt x="12" y="74"/>
                  </a:cubicBezTo>
                  <a:cubicBezTo>
                    <a:pt x="12" y="74"/>
                    <a:pt x="12" y="74"/>
                    <a:pt x="12" y="74"/>
                  </a:cubicBezTo>
                  <a:cubicBezTo>
                    <a:pt x="12" y="56"/>
                    <a:pt x="45" y="0"/>
                    <a:pt x="45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0" y="16"/>
                    <a:pt x="32" y="32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24" y="48"/>
                    <a:pt x="16" y="67"/>
                    <a:pt x="16" y="74"/>
                  </a:cubicBezTo>
                  <a:cubicBezTo>
                    <a:pt x="16" y="74"/>
                    <a:pt x="16" y="74"/>
                    <a:pt x="16" y="74"/>
                  </a:cubicBezTo>
                  <a:cubicBezTo>
                    <a:pt x="16" y="75"/>
                    <a:pt x="16" y="75"/>
                    <a:pt x="16" y="76"/>
                  </a:cubicBezTo>
                  <a:cubicBezTo>
                    <a:pt x="16" y="76"/>
                    <a:pt x="16" y="76"/>
                    <a:pt x="16" y="76"/>
                  </a:cubicBezTo>
                  <a:cubicBezTo>
                    <a:pt x="19" y="90"/>
                    <a:pt x="23" y="140"/>
                    <a:pt x="23" y="140"/>
                  </a:cubicBezTo>
                  <a:cubicBezTo>
                    <a:pt x="23" y="140"/>
                    <a:pt x="23" y="140"/>
                    <a:pt x="23" y="140"/>
                  </a:cubicBezTo>
                  <a:cubicBezTo>
                    <a:pt x="24" y="142"/>
                    <a:pt x="24" y="142"/>
                    <a:pt x="24" y="142"/>
                  </a:cubicBezTo>
                  <a:cubicBezTo>
                    <a:pt x="1" y="147"/>
                    <a:pt x="1" y="147"/>
                    <a:pt x="1" y="147"/>
                  </a:cubicBezTo>
                  <a:cubicBezTo>
                    <a:pt x="0" y="143"/>
                    <a:pt x="0" y="143"/>
                    <a:pt x="0" y="1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" name="Freeform 70"/>
            <p:cNvSpPr>
              <a:spLocks noEditPoints="1"/>
            </p:cNvSpPr>
            <p:nvPr/>
          </p:nvSpPr>
          <p:spPr bwMode="auto">
            <a:xfrm>
              <a:off x="2244" y="2366"/>
              <a:ext cx="189" cy="540"/>
            </a:xfrm>
            <a:custGeom>
              <a:avLst/>
              <a:gdLst>
                <a:gd name="T0" fmla="*/ 0 w 53"/>
                <a:gd name="T1" fmla="*/ 147 h 152"/>
                <a:gd name="T2" fmla="*/ 3 w 53"/>
                <a:gd name="T3" fmla="*/ 148 h 152"/>
                <a:gd name="T4" fmla="*/ 0 w 53"/>
                <a:gd name="T5" fmla="*/ 147 h 152"/>
                <a:gd name="T6" fmla="*/ 19 w 53"/>
                <a:gd name="T7" fmla="*/ 140 h 152"/>
                <a:gd name="T8" fmla="*/ 12 w 53"/>
                <a:gd name="T9" fmla="*/ 80 h 152"/>
                <a:gd name="T10" fmla="*/ 12 w 53"/>
                <a:gd name="T11" fmla="*/ 77 h 152"/>
                <a:gd name="T12" fmla="*/ 29 w 53"/>
                <a:gd name="T13" fmla="*/ 33 h 152"/>
                <a:gd name="T14" fmla="*/ 45 w 53"/>
                <a:gd name="T15" fmla="*/ 3 h 152"/>
                <a:gd name="T16" fmla="*/ 53 w 53"/>
                <a:gd name="T17" fmla="*/ 4 h 152"/>
                <a:gd name="T18" fmla="*/ 52 w 53"/>
                <a:gd name="T19" fmla="*/ 6 h 152"/>
                <a:gd name="T20" fmla="*/ 52 w 53"/>
                <a:gd name="T21" fmla="*/ 6 h 152"/>
                <a:gd name="T22" fmla="*/ 52 w 53"/>
                <a:gd name="T23" fmla="*/ 6 h 152"/>
                <a:gd name="T24" fmla="*/ 52 w 53"/>
                <a:gd name="T25" fmla="*/ 6 h 152"/>
                <a:gd name="T26" fmla="*/ 52 w 53"/>
                <a:gd name="T27" fmla="*/ 7 h 152"/>
                <a:gd name="T28" fmla="*/ 51 w 53"/>
                <a:gd name="T29" fmla="*/ 9 h 152"/>
                <a:gd name="T30" fmla="*/ 47 w 53"/>
                <a:gd name="T31" fmla="*/ 15 h 152"/>
                <a:gd name="T32" fmla="*/ 36 w 53"/>
                <a:gd name="T33" fmla="*/ 36 h 152"/>
                <a:gd name="T34" fmla="*/ 20 w 53"/>
                <a:gd name="T35" fmla="*/ 77 h 152"/>
                <a:gd name="T36" fmla="*/ 20 w 53"/>
                <a:gd name="T37" fmla="*/ 77 h 152"/>
                <a:gd name="T38" fmla="*/ 20 w 53"/>
                <a:gd name="T39" fmla="*/ 78 h 152"/>
                <a:gd name="T40" fmla="*/ 27 w 53"/>
                <a:gd name="T41" fmla="*/ 143 h 152"/>
                <a:gd name="T42" fmla="*/ 27 w 53"/>
                <a:gd name="T43" fmla="*/ 143 h 152"/>
                <a:gd name="T44" fmla="*/ 1 w 53"/>
                <a:gd name="T45" fmla="*/ 152 h 152"/>
                <a:gd name="T46" fmla="*/ 14 w 53"/>
                <a:gd name="T47" fmla="*/ 145 h 152"/>
                <a:gd name="T48" fmla="*/ 23 w 53"/>
                <a:gd name="T49" fmla="*/ 144 h 152"/>
                <a:gd name="T50" fmla="*/ 14 w 53"/>
                <a:gd name="T51" fmla="*/ 145 h 152"/>
                <a:gd name="T52" fmla="*/ 16 w 53"/>
                <a:gd name="T53" fmla="*/ 79 h 152"/>
                <a:gd name="T54" fmla="*/ 22 w 53"/>
                <a:gd name="T55" fmla="*/ 127 h 152"/>
                <a:gd name="T56" fmla="*/ 16 w 53"/>
                <a:gd name="T57" fmla="*/ 79 h 152"/>
                <a:gd name="T58" fmla="*/ 16 w 53"/>
                <a:gd name="T59" fmla="*/ 77 h 152"/>
                <a:gd name="T60" fmla="*/ 16 w 53"/>
                <a:gd name="T61" fmla="*/ 77 h 152"/>
                <a:gd name="T62" fmla="*/ 16 w 53"/>
                <a:gd name="T63" fmla="*/ 77 h 152"/>
                <a:gd name="T64" fmla="*/ 16 w 53"/>
                <a:gd name="T65" fmla="*/ 77 h 152"/>
                <a:gd name="T66" fmla="*/ 16 w 53"/>
                <a:gd name="T67" fmla="*/ 77 h 152"/>
                <a:gd name="T68" fmla="*/ 23 w 53"/>
                <a:gd name="T69" fmla="*/ 54 h 152"/>
                <a:gd name="T70" fmla="*/ 32 w 53"/>
                <a:gd name="T71" fmla="*/ 34 h 152"/>
                <a:gd name="T72" fmla="*/ 40 w 53"/>
                <a:gd name="T73" fmla="*/ 20 h 152"/>
                <a:gd name="T74" fmla="*/ 32 w 53"/>
                <a:gd name="T75" fmla="*/ 34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53" h="152">
                  <a:moveTo>
                    <a:pt x="1" y="150"/>
                  </a:moveTo>
                  <a:cubicBezTo>
                    <a:pt x="0" y="147"/>
                    <a:pt x="0" y="147"/>
                    <a:pt x="0" y="147"/>
                  </a:cubicBezTo>
                  <a:cubicBezTo>
                    <a:pt x="2" y="146"/>
                    <a:pt x="2" y="146"/>
                    <a:pt x="2" y="146"/>
                  </a:cubicBezTo>
                  <a:cubicBezTo>
                    <a:pt x="3" y="148"/>
                    <a:pt x="3" y="148"/>
                    <a:pt x="3" y="148"/>
                  </a:cubicBezTo>
                  <a:cubicBezTo>
                    <a:pt x="2" y="146"/>
                    <a:pt x="2" y="146"/>
                    <a:pt x="2" y="146"/>
                  </a:cubicBezTo>
                  <a:cubicBezTo>
                    <a:pt x="0" y="147"/>
                    <a:pt x="0" y="147"/>
                    <a:pt x="0" y="147"/>
                  </a:cubicBezTo>
                  <a:cubicBezTo>
                    <a:pt x="0" y="145"/>
                    <a:pt x="0" y="145"/>
                    <a:pt x="0" y="145"/>
                  </a:cubicBezTo>
                  <a:cubicBezTo>
                    <a:pt x="19" y="140"/>
                    <a:pt x="19" y="140"/>
                    <a:pt x="19" y="140"/>
                  </a:cubicBezTo>
                  <a:cubicBezTo>
                    <a:pt x="18" y="129"/>
                    <a:pt x="14" y="91"/>
                    <a:pt x="12" y="80"/>
                  </a:cubicBezTo>
                  <a:cubicBezTo>
                    <a:pt x="12" y="80"/>
                    <a:pt x="12" y="80"/>
                    <a:pt x="12" y="80"/>
                  </a:cubicBezTo>
                  <a:cubicBezTo>
                    <a:pt x="12" y="79"/>
                    <a:pt x="12" y="78"/>
                    <a:pt x="12" y="77"/>
                  </a:cubicBezTo>
                  <a:cubicBezTo>
                    <a:pt x="12" y="77"/>
                    <a:pt x="12" y="77"/>
                    <a:pt x="12" y="77"/>
                  </a:cubicBezTo>
                  <a:cubicBezTo>
                    <a:pt x="12" y="67"/>
                    <a:pt x="21" y="49"/>
                    <a:pt x="29" y="33"/>
                  </a:cubicBezTo>
                  <a:cubicBezTo>
                    <a:pt x="29" y="33"/>
                    <a:pt x="29" y="33"/>
                    <a:pt x="29" y="33"/>
                  </a:cubicBezTo>
                  <a:cubicBezTo>
                    <a:pt x="36" y="18"/>
                    <a:pt x="44" y="5"/>
                    <a:pt x="45" y="3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53" y="4"/>
                    <a:pt x="53" y="4"/>
                    <a:pt x="53" y="4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2" y="7"/>
                    <a:pt x="52" y="7"/>
                    <a:pt x="52" y="7"/>
                  </a:cubicBezTo>
                  <a:cubicBezTo>
                    <a:pt x="52" y="7"/>
                    <a:pt x="52" y="7"/>
                    <a:pt x="52" y="7"/>
                  </a:cubicBezTo>
                  <a:cubicBezTo>
                    <a:pt x="52" y="7"/>
                    <a:pt x="51" y="8"/>
                    <a:pt x="51" y="9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0" y="10"/>
                    <a:pt x="49" y="12"/>
                    <a:pt x="47" y="15"/>
                  </a:cubicBezTo>
                  <a:cubicBezTo>
                    <a:pt x="47" y="15"/>
                    <a:pt x="47" y="15"/>
                    <a:pt x="47" y="15"/>
                  </a:cubicBezTo>
                  <a:cubicBezTo>
                    <a:pt x="44" y="21"/>
                    <a:pt x="40" y="28"/>
                    <a:pt x="36" y="36"/>
                  </a:cubicBezTo>
                  <a:cubicBezTo>
                    <a:pt x="36" y="36"/>
                    <a:pt x="36" y="36"/>
                    <a:pt x="36" y="36"/>
                  </a:cubicBezTo>
                  <a:cubicBezTo>
                    <a:pt x="28" y="52"/>
                    <a:pt x="20" y="70"/>
                    <a:pt x="20" y="77"/>
                  </a:cubicBezTo>
                  <a:cubicBezTo>
                    <a:pt x="20" y="77"/>
                    <a:pt x="20" y="77"/>
                    <a:pt x="20" y="77"/>
                  </a:cubicBezTo>
                  <a:cubicBezTo>
                    <a:pt x="20" y="77"/>
                    <a:pt x="20" y="77"/>
                    <a:pt x="20" y="77"/>
                  </a:cubicBezTo>
                  <a:cubicBezTo>
                    <a:pt x="20" y="77"/>
                    <a:pt x="20" y="77"/>
                    <a:pt x="20" y="77"/>
                  </a:cubicBezTo>
                  <a:cubicBezTo>
                    <a:pt x="20" y="78"/>
                    <a:pt x="20" y="78"/>
                    <a:pt x="20" y="78"/>
                  </a:cubicBezTo>
                  <a:cubicBezTo>
                    <a:pt x="20" y="78"/>
                    <a:pt x="20" y="78"/>
                    <a:pt x="20" y="78"/>
                  </a:cubicBezTo>
                  <a:cubicBezTo>
                    <a:pt x="23" y="93"/>
                    <a:pt x="27" y="140"/>
                    <a:pt x="27" y="143"/>
                  </a:cubicBezTo>
                  <a:cubicBezTo>
                    <a:pt x="27" y="143"/>
                    <a:pt x="27" y="143"/>
                    <a:pt x="27" y="143"/>
                  </a:cubicBezTo>
                  <a:cubicBezTo>
                    <a:pt x="27" y="143"/>
                    <a:pt x="27" y="143"/>
                    <a:pt x="27" y="143"/>
                  </a:cubicBezTo>
                  <a:cubicBezTo>
                    <a:pt x="27" y="143"/>
                    <a:pt x="27" y="143"/>
                    <a:pt x="27" y="143"/>
                  </a:cubicBezTo>
                  <a:cubicBezTo>
                    <a:pt x="28" y="147"/>
                    <a:pt x="28" y="147"/>
                    <a:pt x="28" y="147"/>
                  </a:cubicBezTo>
                  <a:cubicBezTo>
                    <a:pt x="1" y="152"/>
                    <a:pt x="1" y="152"/>
                    <a:pt x="1" y="152"/>
                  </a:cubicBezTo>
                  <a:cubicBezTo>
                    <a:pt x="1" y="150"/>
                    <a:pt x="1" y="150"/>
                    <a:pt x="1" y="150"/>
                  </a:cubicBezTo>
                  <a:close/>
                  <a:moveTo>
                    <a:pt x="14" y="145"/>
                  </a:moveTo>
                  <a:cubicBezTo>
                    <a:pt x="23" y="144"/>
                    <a:pt x="23" y="144"/>
                    <a:pt x="23" y="144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14" y="145"/>
                    <a:pt x="14" y="145"/>
                    <a:pt x="14" y="145"/>
                  </a:cubicBezTo>
                  <a:close/>
                  <a:moveTo>
                    <a:pt x="16" y="77"/>
                  </a:moveTo>
                  <a:cubicBezTo>
                    <a:pt x="16" y="78"/>
                    <a:pt x="16" y="78"/>
                    <a:pt x="16" y="79"/>
                  </a:cubicBezTo>
                  <a:cubicBezTo>
                    <a:pt x="16" y="79"/>
                    <a:pt x="16" y="79"/>
                    <a:pt x="16" y="79"/>
                  </a:cubicBezTo>
                  <a:cubicBezTo>
                    <a:pt x="18" y="88"/>
                    <a:pt x="20" y="111"/>
                    <a:pt x="22" y="127"/>
                  </a:cubicBezTo>
                  <a:cubicBezTo>
                    <a:pt x="22" y="127"/>
                    <a:pt x="22" y="127"/>
                    <a:pt x="22" y="127"/>
                  </a:cubicBezTo>
                  <a:cubicBezTo>
                    <a:pt x="20" y="111"/>
                    <a:pt x="18" y="88"/>
                    <a:pt x="16" y="79"/>
                  </a:cubicBezTo>
                  <a:cubicBezTo>
                    <a:pt x="16" y="79"/>
                    <a:pt x="16" y="79"/>
                    <a:pt x="16" y="79"/>
                  </a:cubicBezTo>
                  <a:cubicBezTo>
                    <a:pt x="16" y="78"/>
                    <a:pt x="16" y="78"/>
                    <a:pt x="16" y="77"/>
                  </a:cubicBezTo>
                  <a:cubicBezTo>
                    <a:pt x="16" y="77"/>
                    <a:pt x="16" y="77"/>
                    <a:pt x="16" y="77"/>
                  </a:cubicBezTo>
                  <a:cubicBezTo>
                    <a:pt x="16" y="77"/>
                    <a:pt x="16" y="77"/>
                    <a:pt x="16" y="77"/>
                  </a:cubicBezTo>
                  <a:cubicBezTo>
                    <a:pt x="16" y="77"/>
                    <a:pt x="16" y="77"/>
                    <a:pt x="16" y="77"/>
                  </a:cubicBezTo>
                  <a:cubicBezTo>
                    <a:pt x="16" y="77"/>
                    <a:pt x="16" y="77"/>
                    <a:pt x="16" y="77"/>
                  </a:cubicBezTo>
                  <a:close/>
                  <a:moveTo>
                    <a:pt x="16" y="77"/>
                  </a:moveTo>
                  <a:cubicBezTo>
                    <a:pt x="16" y="77"/>
                    <a:pt x="16" y="77"/>
                    <a:pt x="16" y="77"/>
                  </a:cubicBezTo>
                  <a:cubicBezTo>
                    <a:pt x="16" y="77"/>
                    <a:pt x="16" y="77"/>
                    <a:pt x="16" y="77"/>
                  </a:cubicBezTo>
                  <a:cubicBezTo>
                    <a:pt x="16" y="77"/>
                    <a:pt x="16" y="77"/>
                    <a:pt x="16" y="77"/>
                  </a:cubicBezTo>
                  <a:close/>
                  <a:moveTo>
                    <a:pt x="32" y="34"/>
                  </a:moveTo>
                  <a:cubicBezTo>
                    <a:pt x="29" y="41"/>
                    <a:pt x="26" y="48"/>
                    <a:pt x="23" y="54"/>
                  </a:cubicBezTo>
                  <a:cubicBezTo>
                    <a:pt x="23" y="54"/>
                    <a:pt x="23" y="54"/>
                    <a:pt x="23" y="54"/>
                  </a:cubicBezTo>
                  <a:cubicBezTo>
                    <a:pt x="26" y="48"/>
                    <a:pt x="29" y="41"/>
                    <a:pt x="32" y="34"/>
                  </a:cubicBezTo>
                  <a:cubicBezTo>
                    <a:pt x="32" y="34"/>
                    <a:pt x="32" y="34"/>
                    <a:pt x="32" y="34"/>
                  </a:cubicBezTo>
                  <a:cubicBezTo>
                    <a:pt x="35" y="29"/>
                    <a:pt x="38" y="24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38" y="24"/>
                    <a:pt x="35" y="29"/>
                    <a:pt x="32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" name="Freeform 71"/>
            <p:cNvSpPr/>
            <p:nvPr/>
          </p:nvSpPr>
          <p:spPr bwMode="auto">
            <a:xfrm>
              <a:off x="2561" y="2377"/>
              <a:ext cx="232" cy="521"/>
            </a:xfrm>
            <a:custGeom>
              <a:avLst/>
              <a:gdLst>
                <a:gd name="T0" fmla="*/ 44 w 65"/>
                <a:gd name="T1" fmla="*/ 147 h 147"/>
                <a:gd name="T2" fmla="*/ 44 w 65"/>
                <a:gd name="T3" fmla="*/ 145 h 147"/>
                <a:gd name="T4" fmla="*/ 49 w 65"/>
                <a:gd name="T5" fmla="*/ 91 h 147"/>
                <a:gd name="T6" fmla="*/ 49 w 65"/>
                <a:gd name="T7" fmla="*/ 91 h 147"/>
                <a:gd name="T8" fmla="*/ 49 w 65"/>
                <a:gd name="T9" fmla="*/ 90 h 147"/>
                <a:gd name="T10" fmla="*/ 49 w 65"/>
                <a:gd name="T11" fmla="*/ 90 h 147"/>
                <a:gd name="T12" fmla="*/ 25 w 65"/>
                <a:gd name="T13" fmla="*/ 40 h 147"/>
                <a:gd name="T14" fmla="*/ 25 w 65"/>
                <a:gd name="T15" fmla="*/ 40 h 147"/>
                <a:gd name="T16" fmla="*/ 0 w 65"/>
                <a:gd name="T17" fmla="*/ 2 h 147"/>
                <a:gd name="T18" fmla="*/ 0 w 65"/>
                <a:gd name="T19" fmla="*/ 2 h 147"/>
                <a:gd name="T20" fmla="*/ 3 w 65"/>
                <a:gd name="T21" fmla="*/ 0 h 147"/>
                <a:gd name="T22" fmla="*/ 28 w 65"/>
                <a:gd name="T23" fmla="*/ 38 h 147"/>
                <a:gd name="T24" fmla="*/ 28 w 65"/>
                <a:gd name="T25" fmla="*/ 38 h 147"/>
                <a:gd name="T26" fmla="*/ 53 w 65"/>
                <a:gd name="T27" fmla="*/ 90 h 147"/>
                <a:gd name="T28" fmla="*/ 53 w 65"/>
                <a:gd name="T29" fmla="*/ 90 h 147"/>
                <a:gd name="T30" fmla="*/ 53 w 65"/>
                <a:gd name="T31" fmla="*/ 92 h 147"/>
                <a:gd name="T32" fmla="*/ 53 w 65"/>
                <a:gd name="T33" fmla="*/ 92 h 147"/>
                <a:gd name="T34" fmla="*/ 48 w 65"/>
                <a:gd name="T35" fmla="*/ 143 h 147"/>
                <a:gd name="T36" fmla="*/ 48 w 65"/>
                <a:gd name="T37" fmla="*/ 143 h 147"/>
                <a:gd name="T38" fmla="*/ 65 w 65"/>
                <a:gd name="T39" fmla="*/ 143 h 147"/>
                <a:gd name="T40" fmla="*/ 65 w 65"/>
                <a:gd name="T41" fmla="*/ 147 h 147"/>
                <a:gd name="T42" fmla="*/ 44 w 65"/>
                <a:gd name="T43" fmla="*/ 147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5" h="147">
                  <a:moveTo>
                    <a:pt x="44" y="147"/>
                  </a:moveTo>
                  <a:cubicBezTo>
                    <a:pt x="44" y="145"/>
                    <a:pt x="44" y="145"/>
                    <a:pt x="44" y="145"/>
                  </a:cubicBezTo>
                  <a:cubicBezTo>
                    <a:pt x="44" y="145"/>
                    <a:pt x="47" y="107"/>
                    <a:pt x="49" y="91"/>
                  </a:cubicBezTo>
                  <a:cubicBezTo>
                    <a:pt x="49" y="91"/>
                    <a:pt x="49" y="91"/>
                    <a:pt x="49" y="91"/>
                  </a:cubicBezTo>
                  <a:cubicBezTo>
                    <a:pt x="49" y="91"/>
                    <a:pt x="49" y="91"/>
                    <a:pt x="49" y="90"/>
                  </a:cubicBezTo>
                  <a:cubicBezTo>
                    <a:pt x="49" y="90"/>
                    <a:pt x="49" y="90"/>
                    <a:pt x="49" y="90"/>
                  </a:cubicBezTo>
                  <a:cubicBezTo>
                    <a:pt x="50" y="83"/>
                    <a:pt x="37" y="60"/>
                    <a:pt x="25" y="4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12" y="20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16" y="18"/>
                    <a:pt x="28" y="38"/>
                  </a:cubicBezTo>
                  <a:cubicBezTo>
                    <a:pt x="28" y="38"/>
                    <a:pt x="28" y="38"/>
                    <a:pt x="28" y="38"/>
                  </a:cubicBezTo>
                  <a:cubicBezTo>
                    <a:pt x="41" y="58"/>
                    <a:pt x="53" y="80"/>
                    <a:pt x="53" y="90"/>
                  </a:cubicBezTo>
                  <a:cubicBezTo>
                    <a:pt x="53" y="90"/>
                    <a:pt x="53" y="90"/>
                    <a:pt x="53" y="90"/>
                  </a:cubicBezTo>
                  <a:cubicBezTo>
                    <a:pt x="53" y="91"/>
                    <a:pt x="53" y="91"/>
                    <a:pt x="53" y="92"/>
                  </a:cubicBezTo>
                  <a:cubicBezTo>
                    <a:pt x="53" y="92"/>
                    <a:pt x="53" y="92"/>
                    <a:pt x="53" y="92"/>
                  </a:cubicBezTo>
                  <a:cubicBezTo>
                    <a:pt x="51" y="105"/>
                    <a:pt x="49" y="135"/>
                    <a:pt x="48" y="143"/>
                  </a:cubicBezTo>
                  <a:cubicBezTo>
                    <a:pt x="48" y="143"/>
                    <a:pt x="48" y="143"/>
                    <a:pt x="48" y="143"/>
                  </a:cubicBezTo>
                  <a:cubicBezTo>
                    <a:pt x="65" y="143"/>
                    <a:pt x="65" y="143"/>
                    <a:pt x="65" y="143"/>
                  </a:cubicBezTo>
                  <a:cubicBezTo>
                    <a:pt x="65" y="147"/>
                    <a:pt x="65" y="147"/>
                    <a:pt x="65" y="147"/>
                  </a:cubicBezTo>
                  <a:cubicBezTo>
                    <a:pt x="44" y="147"/>
                    <a:pt x="44" y="147"/>
                    <a:pt x="44" y="1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" name="Freeform 72"/>
            <p:cNvSpPr>
              <a:spLocks noEditPoints="1"/>
            </p:cNvSpPr>
            <p:nvPr/>
          </p:nvSpPr>
          <p:spPr bwMode="auto">
            <a:xfrm>
              <a:off x="2551" y="2366"/>
              <a:ext cx="249" cy="540"/>
            </a:xfrm>
            <a:custGeom>
              <a:avLst/>
              <a:gdLst>
                <a:gd name="T0" fmla="*/ 47 w 70"/>
                <a:gd name="T1" fmla="*/ 150 h 152"/>
                <a:gd name="T2" fmla="*/ 47 w 70"/>
                <a:gd name="T3" fmla="*/ 150 h 152"/>
                <a:gd name="T4" fmla="*/ 45 w 70"/>
                <a:gd name="T5" fmla="*/ 152 h 152"/>
                <a:gd name="T6" fmla="*/ 45 w 70"/>
                <a:gd name="T7" fmla="*/ 148 h 152"/>
                <a:gd name="T8" fmla="*/ 45 w 70"/>
                <a:gd name="T9" fmla="*/ 148 h 152"/>
                <a:gd name="T10" fmla="*/ 45 w 70"/>
                <a:gd name="T11" fmla="*/ 148 h 152"/>
                <a:gd name="T12" fmla="*/ 45 w 70"/>
                <a:gd name="T13" fmla="*/ 148 h 152"/>
                <a:gd name="T14" fmla="*/ 45 w 70"/>
                <a:gd name="T15" fmla="*/ 147 h 152"/>
                <a:gd name="T16" fmla="*/ 45 w 70"/>
                <a:gd name="T17" fmla="*/ 146 h 152"/>
                <a:gd name="T18" fmla="*/ 46 w 70"/>
                <a:gd name="T19" fmla="*/ 142 h 152"/>
                <a:gd name="T20" fmla="*/ 47 w 70"/>
                <a:gd name="T21" fmla="*/ 127 h 152"/>
                <a:gd name="T22" fmla="*/ 50 w 70"/>
                <a:gd name="T23" fmla="*/ 94 h 152"/>
                <a:gd name="T24" fmla="*/ 50 w 70"/>
                <a:gd name="T25" fmla="*/ 93 h 152"/>
                <a:gd name="T26" fmla="*/ 50 w 70"/>
                <a:gd name="T27" fmla="*/ 93 h 152"/>
                <a:gd name="T28" fmla="*/ 26 w 70"/>
                <a:gd name="T29" fmla="*/ 44 h 152"/>
                <a:gd name="T30" fmla="*/ 1 w 70"/>
                <a:gd name="T31" fmla="*/ 7 h 152"/>
                <a:gd name="T32" fmla="*/ 7 w 70"/>
                <a:gd name="T33" fmla="*/ 0 h 152"/>
                <a:gd name="T34" fmla="*/ 8 w 70"/>
                <a:gd name="T35" fmla="*/ 2 h 152"/>
                <a:gd name="T36" fmla="*/ 8 w 70"/>
                <a:gd name="T37" fmla="*/ 2 h 152"/>
                <a:gd name="T38" fmla="*/ 8 w 70"/>
                <a:gd name="T39" fmla="*/ 2 h 152"/>
                <a:gd name="T40" fmla="*/ 8 w 70"/>
                <a:gd name="T41" fmla="*/ 2 h 152"/>
                <a:gd name="T42" fmla="*/ 9 w 70"/>
                <a:gd name="T43" fmla="*/ 3 h 152"/>
                <a:gd name="T44" fmla="*/ 10 w 70"/>
                <a:gd name="T45" fmla="*/ 5 h 152"/>
                <a:gd name="T46" fmla="*/ 16 w 70"/>
                <a:gd name="T47" fmla="*/ 13 h 152"/>
                <a:gd name="T48" fmla="*/ 33 w 70"/>
                <a:gd name="T49" fmla="*/ 40 h 152"/>
                <a:gd name="T50" fmla="*/ 58 w 70"/>
                <a:gd name="T51" fmla="*/ 93 h 152"/>
                <a:gd name="T52" fmla="*/ 58 w 70"/>
                <a:gd name="T53" fmla="*/ 94 h 152"/>
                <a:gd name="T54" fmla="*/ 58 w 70"/>
                <a:gd name="T55" fmla="*/ 95 h 152"/>
                <a:gd name="T56" fmla="*/ 53 w 70"/>
                <a:gd name="T57" fmla="*/ 144 h 152"/>
                <a:gd name="T58" fmla="*/ 70 w 70"/>
                <a:gd name="T59" fmla="*/ 144 h 152"/>
                <a:gd name="T60" fmla="*/ 47 w 70"/>
                <a:gd name="T61" fmla="*/ 152 h 152"/>
                <a:gd name="T62" fmla="*/ 52 w 70"/>
                <a:gd name="T63" fmla="*/ 109 h 152"/>
                <a:gd name="T64" fmla="*/ 52 w 70"/>
                <a:gd name="T65" fmla="*/ 109 h 152"/>
                <a:gd name="T66" fmla="*/ 53 w 70"/>
                <a:gd name="T67" fmla="*/ 108 h 152"/>
                <a:gd name="T68" fmla="*/ 52 w 70"/>
                <a:gd name="T69" fmla="*/ 108 h 152"/>
                <a:gd name="T70" fmla="*/ 53 w 70"/>
                <a:gd name="T71" fmla="*/ 108 h 152"/>
                <a:gd name="T72" fmla="*/ 53 w 70"/>
                <a:gd name="T73" fmla="*/ 108 h 152"/>
                <a:gd name="T74" fmla="*/ 53 w 70"/>
                <a:gd name="T75" fmla="*/ 107 h 152"/>
                <a:gd name="T76" fmla="*/ 53 w 70"/>
                <a:gd name="T77" fmla="*/ 107 h 152"/>
                <a:gd name="T78" fmla="*/ 54 w 70"/>
                <a:gd name="T79" fmla="*/ 95 h 152"/>
                <a:gd name="T80" fmla="*/ 54 w 70"/>
                <a:gd name="T81" fmla="*/ 95 h 152"/>
                <a:gd name="T82" fmla="*/ 53 w 70"/>
                <a:gd name="T83" fmla="*/ 107 h 152"/>
                <a:gd name="T84" fmla="*/ 54 w 70"/>
                <a:gd name="T85" fmla="*/ 93 h 152"/>
                <a:gd name="T86" fmla="*/ 54 w 70"/>
                <a:gd name="T87" fmla="*/ 93 h 152"/>
                <a:gd name="T88" fmla="*/ 54 w 70"/>
                <a:gd name="T89" fmla="*/ 93 h 152"/>
                <a:gd name="T90" fmla="*/ 54 w 70"/>
                <a:gd name="T91" fmla="*/ 90 h 152"/>
                <a:gd name="T92" fmla="*/ 54 w 70"/>
                <a:gd name="T93" fmla="*/ 90 h 152"/>
                <a:gd name="T94" fmla="*/ 43 w 70"/>
                <a:gd name="T95" fmla="*/ 65 h 152"/>
                <a:gd name="T96" fmla="*/ 54 w 70"/>
                <a:gd name="T97" fmla="*/ 90 h 152"/>
                <a:gd name="T98" fmla="*/ 43 w 70"/>
                <a:gd name="T99" fmla="*/ 65 h 152"/>
                <a:gd name="T100" fmla="*/ 43 w 70"/>
                <a:gd name="T101" fmla="*/ 65 h 152"/>
                <a:gd name="T102" fmla="*/ 43 w 70"/>
                <a:gd name="T103" fmla="*/ 65 h 152"/>
                <a:gd name="T104" fmla="*/ 43 w 70"/>
                <a:gd name="T105" fmla="*/ 65 h 152"/>
                <a:gd name="T106" fmla="*/ 43 w 70"/>
                <a:gd name="T107" fmla="*/ 64 h 152"/>
                <a:gd name="T108" fmla="*/ 43 w 70"/>
                <a:gd name="T109" fmla="*/ 64 h 152"/>
                <a:gd name="T110" fmla="*/ 35 w 70"/>
                <a:gd name="T111" fmla="*/ 51 h 152"/>
                <a:gd name="T112" fmla="*/ 35 w 70"/>
                <a:gd name="T113" fmla="*/ 51 h 152"/>
                <a:gd name="T114" fmla="*/ 35 w 70"/>
                <a:gd name="T115" fmla="*/ 51 h 152"/>
                <a:gd name="T116" fmla="*/ 30 w 70"/>
                <a:gd name="T117" fmla="*/ 42 h 152"/>
                <a:gd name="T118" fmla="*/ 24 w 70"/>
                <a:gd name="T119" fmla="*/ 34 h 152"/>
                <a:gd name="T120" fmla="*/ 29 w 70"/>
                <a:gd name="T121" fmla="*/ 42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70" h="152">
                  <a:moveTo>
                    <a:pt x="47" y="152"/>
                  </a:moveTo>
                  <a:cubicBezTo>
                    <a:pt x="47" y="150"/>
                    <a:pt x="47" y="150"/>
                    <a:pt x="47" y="150"/>
                  </a:cubicBezTo>
                  <a:cubicBezTo>
                    <a:pt x="49" y="150"/>
                    <a:pt x="49" y="150"/>
                    <a:pt x="49" y="150"/>
                  </a:cubicBezTo>
                  <a:cubicBezTo>
                    <a:pt x="47" y="150"/>
                    <a:pt x="47" y="150"/>
                    <a:pt x="47" y="150"/>
                  </a:cubicBezTo>
                  <a:cubicBezTo>
                    <a:pt x="47" y="152"/>
                    <a:pt x="47" y="152"/>
                    <a:pt x="47" y="152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5" y="148"/>
                    <a:pt x="45" y="148"/>
                    <a:pt x="45" y="148"/>
                  </a:cubicBezTo>
                  <a:cubicBezTo>
                    <a:pt x="45" y="148"/>
                    <a:pt x="45" y="148"/>
                    <a:pt x="45" y="148"/>
                  </a:cubicBezTo>
                  <a:cubicBezTo>
                    <a:pt x="45" y="148"/>
                    <a:pt x="45" y="148"/>
                    <a:pt x="45" y="148"/>
                  </a:cubicBezTo>
                  <a:cubicBezTo>
                    <a:pt x="45" y="148"/>
                    <a:pt x="45" y="148"/>
                    <a:pt x="45" y="148"/>
                  </a:cubicBezTo>
                  <a:cubicBezTo>
                    <a:pt x="45" y="148"/>
                    <a:pt x="45" y="148"/>
                    <a:pt x="45" y="148"/>
                  </a:cubicBezTo>
                  <a:cubicBezTo>
                    <a:pt x="45" y="148"/>
                    <a:pt x="45" y="148"/>
                    <a:pt x="45" y="148"/>
                  </a:cubicBezTo>
                  <a:cubicBezTo>
                    <a:pt x="45" y="148"/>
                    <a:pt x="45" y="148"/>
                    <a:pt x="45" y="148"/>
                  </a:cubicBezTo>
                  <a:cubicBezTo>
                    <a:pt x="45" y="148"/>
                    <a:pt x="45" y="148"/>
                    <a:pt x="45" y="147"/>
                  </a:cubicBezTo>
                  <a:cubicBezTo>
                    <a:pt x="45" y="147"/>
                    <a:pt x="45" y="147"/>
                    <a:pt x="45" y="147"/>
                  </a:cubicBezTo>
                  <a:cubicBezTo>
                    <a:pt x="45" y="147"/>
                    <a:pt x="45" y="147"/>
                    <a:pt x="45" y="146"/>
                  </a:cubicBezTo>
                  <a:cubicBezTo>
                    <a:pt x="45" y="146"/>
                    <a:pt x="45" y="146"/>
                    <a:pt x="45" y="146"/>
                  </a:cubicBezTo>
                  <a:cubicBezTo>
                    <a:pt x="45" y="145"/>
                    <a:pt x="45" y="144"/>
                    <a:pt x="46" y="142"/>
                  </a:cubicBezTo>
                  <a:cubicBezTo>
                    <a:pt x="46" y="142"/>
                    <a:pt x="46" y="142"/>
                    <a:pt x="46" y="142"/>
                  </a:cubicBezTo>
                  <a:cubicBezTo>
                    <a:pt x="46" y="138"/>
                    <a:pt x="46" y="133"/>
                    <a:pt x="47" y="127"/>
                  </a:cubicBezTo>
                  <a:cubicBezTo>
                    <a:pt x="47" y="127"/>
                    <a:pt x="47" y="127"/>
                    <a:pt x="47" y="127"/>
                  </a:cubicBezTo>
                  <a:cubicBezTo>
                    <a:pt x="48" y="115"/>
                    <a:pt x="49" y="102"/>
                    <a:pt x="50" y="94"/>
                  </a:cubicBezTo>
                  <a:cubicBezTo>
                    <a:pt x="50" y="94"/>
                    <a:pt x="50" y="94"/>
                    <a:pt x="50" y="94"/>
                  </a:cubicBezTo>
                  <a:cubicBezTo>
                    <a:pt x="50" y="94"/>
                    <a:pt x="50" y="94"/>
                    <a:pt x="50" y="93"/>
                  </a:cubicBezTo>
                  <a:cubicBezTo>
                    <a:pt x="50" y="93"/>
                    <a:pt x="50" y="93"/>
                    <a:pt x="50" y="93"/>
                  </a:cubicBezTo>
                  <a:cubicBezTo>
                    <a:pt x="50" y="93"/>
                    <a:pt x="50" y="93"/>
                    <a:pt x="50" y="93"/>
                  </a:cubicBezTo>
                  <a:cubicBezTo>
                    <a:pt x="50" y="93"/>
                    <a:pt x="50" y="93"/>
                    <a:pt x="50" y="93"/>
                  </a:cubicBezTo>
                  <a:cubicBezTo>
                    <a:pt x="51" y="87"/>
                    <a:pt x="38" y="64"/>
                    <a:pt x="26" y="44"/>
                  </a:cubicBezTo>
                  <a:cubicBezTo>
                    <a:pt x="26" y="44"/>
                    <a:pt x="26" y="44"/>
                    <a:pt x="26" y="44"/>
                  </a:cubicBezTo>
                  <a:cubicBezTo>
                    <a:pt x="14" y="24"/>
                    <a:pt x="1" y="7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4"/>
                    <a:pt x="10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1" y="7"/>
                    <a:pt x="13" y="10"/>
                    <a:pt x="16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20" y="20"/>
                    <a:pt x="27" y="30"/>
                    <a:pt x="33" y="40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45" y="60"/>
                    <a:pt x="58" y="82"/>
                    <a:pt x="58" y="93"/>
                  </a:cubicBezTo>
                  <a:cubicBezTo>
                    <a:pt x="58" y="93"/>
                    <a:pt x="58" y="93"/>
                    <a:pt x="58" y="93"/>
                  </a:cubicBezTo>
                  <a:cubicBezTo>
                    <a:pt x="58" y="93"/>
                    <a:pt x="58" y="94"/>
                    <a:pt x="58" y="94"/>
                  </a:cubicBezTo>
                  <a:cubicBezTo>
                    <a:pt x="58" y="94"/>
                    <a:pt x="58" y="94"/>
                    <a:pt x="58" y="94"/>
                  </a:cubicBezTo>
                  <a:cubicBezTo>
                    <a:pt x="58" y="94"/>
                    <a:pt x="58" y="95"/>
                    <a:pt x="58" y="95"/>
                  </a:cubicBezTo>
                  <a:cubicBezTo>
                    <a:pt x="58" y="95"/>
                    <a:pt x="58" y="95"/>
                    <a:pt x="58" y="95"/>
                  </a:cubicBezTo>
                  <a:cubicBezTo>
                    <a:pt x="56" y="107"/>
                    <a:pt x="54" y="134"/>
                    <a:pt x="53" y="144"/>
                  </a:cubicBezTo>
                  <a:cubicBezTo>
                    <a:pt x="53" y="144"/>
                    <a:pt x="53" y="144"/>
                    <a:pt x="53" y="144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70" y="152"/>
                    <a:pt x="70" y="152"/>
                    <a:pt x="70" y="152"/>
                  </a:cubicBezTo>
                  <a:cubicBezTo>
                    <a:pt x="47" y="152"/>
                    <a:pt x="47" y="152"/>
                    <a:pt x="47" y="152"/>
                  </a:cubicBezTo>
                  <a:close/>
                  <a:moveTo>
                    <a:pt x="52" y="109"/>
                  </a:moveTo>
                  <a:cubicBezTo>
                    <a:pt x="52" y="109"/>
                    <a:pt x="52" y="109"/>
                    <a:pt x="52" y="109"/>
                  </a:cubicBezTo>
                  <a:cubicBezTo>
                    <a:pt x="52" y="109"/>
                    <a:pt x="52" y="109"/>
                    <a:pt x="52" y="109"/>
                  </a:cubicBezTo>
                  <a:cubicBezTo>
                    <a:pt x="52" y="109"/>
                    <a:pt x="52" y="109"/>
                    <a:pt x="52" y="109"/>
                  </a:cubicBezTo>
                  <a:close/>
                  <a:moveTo>
                    <a:pt x="52" y="108"/>
                  </a:moveTo>
                  <a:cubicBezTo>
                    <a:pt x="52" y="108"/>
                    <a:pt x="52" y="108"/>
                    <a:pt x="53" y="108"/>
                  </a:cubicBezTo>
                  <a:cubicBezTo>
                    <a:pt x="53" y="108"/>
                    <a:pt x="53" y="108"/>
                    <a:pt x="53" y="108"/>
                  </a:cubicBezTo>
                  <a:cubicBezTo>
                    <a:pt x="52" y="108"/>
                    <a:pt x="52" y="108"/>
                    <a:pt x="52" y="108"/>
                  </a:cubicBezTo>
                  <a:close/>
                  <a:moveTo>
                    <a:pt x="53" y="108"/>
                  </a:moveTo>
                  <a:cubicBezTo>
                    <a:pt x="53" y="108"/>
                    <a:pt x="53" y="108"/>
                    <a:pt x="53" y="108"/>
                  </a:cubicBezTo>
                  <a:cubicBezTo>
                    <a:pt x="53" y="108"/>
                    <a:pt x="53" y="108"/>
                    <a:pt x="53" y="108"/>
                  </a:cubicBezTo>
                  <a:cubicBezTo>
                    <a:pt x="53" y="108"/>
                    <a:pt x="53" y="108"/>
                    <a:pt x="53" y="108"/>
                  </a:cubicBezTo>
                  <a:close/>
                  <a:moveTo>
                    <a:pt x="53" y="107"/>
                  </a:moveTo>
                  <a:cubicBezTo>
                    <a:pt x="53" y="107"/>
                    <a:pt x="53" y="107"/>
                    <a:pt x="53" y="107"/>
                  </a:cubicBezTo>
                  <a:cubicBezTo>
                    <a:pt x="53" y="107"/>
                    <a:pt x="53" y="107"/>
                    <a:pt x="53" y="107"/>
                  </a:cubicBezTo>
                  <a:cubicBezTo>
                    <a:pt x="53" y="107"/>
                    <a:pt x="53" y="107"/>
                    <a:pt x="53" y="107"/>
                  </a:cubicBezTo>
                  <a:close/>
                  <a:moveTo>
                    <a:pt x="53" y="107"/>
                  </a:moveTo>
                  <a:cubicBezTo>
                    <a:pt x="53" y="102"/>
                    <a:pt x="54" y="98"/>
                    <a:pt x="54" y="95"/>
                  </a:cubicBezTo>
                  <a:cubicBezTo>
                    <a:pt x="54" y="95"/>
                    <a:pt x="54" y="95"/>
                    <a:pt x="54" y="95"/>
                  </a:cubicBezTo>
                  <a:cubicBezTo>
                    <a:pt x="54" y="95"/>
                    <a:pt x="54" y="95"/>
                    <a:pt x="54" y="95"/>
                  </a:cubicBezTo>
                  <a:cubicBezTo>
                    <a:pt x="54" y="95"/>
                    <a:pt x="54" y="95"/>
                    <a:pt x="54" y="95"/>
                  </a:cubicBezTo>
                  <a:cubicBezTo>
                    <a:pt x="54" y="98"/>
                    <a:pt x="53" y="102"/>
                    <a:pt x="53" y="107"/>
                  </a:cubicBezTo>
                  <a:close/>
                  <a:moveTo>
                    <a:pt x="54" y="93"/>
                  </a:moveTo>
                  <a:cubicBezTo>
                    <a:pt x="54" y="93"/>
                    <a:pt x="54" y="93"/>
                    <a:pt x="54" y="93"/>
                  </a:cubicBezTo>
                  <a:cubicBezTo>
                    <a:pt x="54" y="93"/>
                    <a:pt x="54" y="93"/>
                    <a:pt x="54" y="93"/>
                  </a:cubicBezTo>
                  <a:cubicBezTo>
                    <a:pt x="54" y="93"/>
                    <a:pt x="54" y="93"/>
                    <a:pt x="54" y="93"/>
                  </a:cubicBezTo>
                  <a:cubicBezTo>
                    <a:pt x="54" y="93"/>
                    <a:pt x="54" y="93"/>
                    <a:pt x="54" y="93"/>
                  </a:cubicBezTo>
                  <a:cubicBezTo>
                    <a:pt x="54" y="93"/>
                    <a:pt x="54" y="93"/>
                    <a:pt x="54" y="93"/>
                  </a:cubicBezTo>
                  <a:close/>
                  <a:moveTo>
                    <a:pt x="54" y="90"/>
                  </a:moveTo>
                  <a:cubicBezTo>
                    <a:pt x="54" y="90"/>
                    <a:pt x="54" y="90"/>
                    <a:pt x="54" y="90"/>
                  </a:cubicBezTo>
                  <a:cubicBezTo>
                    <a:pt x="54" y="90"/>
                    <a:pt x="54" y="90"/>
                    <a:pt x="54" y="90"/>
                  </a:cubicBezTo>
                  <a:cubicBezTo>
                    <a:pt x="54" y="90"/>
                    <a:pt x="54" y="90"/>
                    <a:pt x="54" y="90"/>
                  </a:cubicBezTo>
                  <a:close/>
                  <a:moveTo>
                    <a:pt x="54" y="90"/>
                  </a:moveTo>
                  <a:cubicBezTo>
                    <a:pt x="53" y="84"/>
                    <a:pt x="48" y="75"/>
                    <a:pt x="43" y="65"/>
                  </a:cubicBezTo>
                  <a:cubicBezTo>
                    <a:pt x="43" y="65"/>
                    <a:pt x="43" y="65"/>
                    <a:pt x="43" y="65"/>
                  </a:cubicBezTo>
                  <a:cubicBezTo>
                    <a:pt x="48" y="75"/>
                    <a:pt x="53" y="84"/>
                    <a:pt x="54" y="90"/>
                  </a:cubicBezTo>
                  <a:close/>
                  <a:moveTo>
                    <a:pt x="43" y="65"/>
                  </a:moveTo>
                  <a:cubicBezTo>
                    <a:pt x="43" y="65"/>
                    <a:pt x="43" y="65"/>
                    <a:pt x="43" y="65"/>
                  </a:cubicBezTo>
                  <a:cubicBezTo>
                    <a:pt x="43" y="65"/>
                    <a:pt x="43" y="65"/>
                    <a:pt x="43" y="65"/>
                  </a:cubicBezTo>
                  <a:cubicBezTo>
                    <a:pt x="43" y="65"/>
                    <a:pt x="43" y="65"/>
                    <a:pt x="43" y="65"/>
                  </a:cubicBezTo>
                  <a:close/>
                  <a:moveTo>
                    <a:pt x="43" y="65"/>
                  </a:moveTo>
                  <a:cubicBezTo>
                    <a:pt x="43" y="65"/>
                    <a:pt x="43" y="65"/>
                    <a:pt x="43" y="65"/>
                  </a:cubicBezTo>
                  <a:cubicBezTo>
                    <a:pt x="43" y="65"/>
                    <a:pt x="43" y="65"/>
                    <a:pt x="43" y="65"/>
                  </a:cubicBezTo>
                  <a:cubicBezTo>
                    <a:pt x="43" y="65"/>
                    <a:pt x="43" y="65"/>
                    <a:pt x="43" y="65"/>
                  </a:cubicBezTo>
                  <a:close/>
                  <a:moveTo>
                    <a:pt x="43" y="64"/>
                  </a:moveTo>
                  <a:cubicBezTo>
                    <a:pt x="43" y="64"/>
                    <a:pt x="43" y="64"/>
                    <a:pt x="43" y="64"/>
                  </a:cubicBezTo>
                  <a:cubicBezTo>
                    <a:pt x="43" y="64"/>
                    <a:pt x="43" y="64"/>
                    <a:pt x="43" y="64"/>
                  </a:cubicBezTo>
                  <a:cubicBezTo>
                    <a:pt x="43" y="64"/>
                    <a:pt x="43" y="64"/>
                    <a:pt x="43" y="64"/>
                  </a:cubicBezTo>
                  <a:close/>
                  <a:moveTo>
                    <a:pt x="35" y="51"/>
                  </a:move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5" y="51"/>
                    <a:pt x="35" y="51"/>
                  </a:cubicBezTo>
                  <a:close/>
                  <a:moveTo>
                    <a:pt x="29" y="42"/>
                  </a:moveTo>
                  <a:cubicBezTo>
                    <a:pt x="31" y="45"/>
                    <a:pt x="33" y="48"/>
                    <a:pt x="35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3" y="48"/>
                    <a:pt x="31" y="45"/>
                    <a:pt x="30" y="42"/>
                  </a:cubicBezTo>
                  <a:cubicBezTo>
                    <a:pt x="30" y="42"/>
                    <a:pt x="30" y="42"/>
                    <a:pt x="30" y="42"/>
                  </a:cubicBezTo>
                  <a:cubicBezTo>
                    <a:pt x="28" y="39"/>
                    <a:pt x="26" y="37"/>
                    <a:pt x="24" y="34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26" y="37"/>
                    <a:pt x="28" y="39"/>
                    <a:pt x="29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257" name="组合 256"/>
          <p:cNvGrpSpPr/>
          <p:nvPr/>
        </p:nvGrpSpPr>
        <p:grpSpPr>
          <a:xfrm>
            <a:off x="6564930" y="1940518"/>
            <a:ext cx="1080859" cy="2221559"/>
            <a:chOff x="5368925" y="2532063"/>
            <a:chExt cx="947738" cy="2081213"/>
          </a:xfrm>
          <a:solidFill>
            <a:srgbClr val="76AADB"/>
          </a:solidFill>
        </p:grpSpPr>
        <p:sp>
          <p:nvSpPr>
            <p:cNvPr id="79" name="Freeform 77"/>
            <p:cNvSpPr>
              <a:spLocks noEditPoints="1"/>
            </p:cNvSpPr>
            <p:nvPr/>
          </p:nvSpPr>
          <p:spPr bwMode="auto">
            <a:xfrm>
              <a:off x="5570538" y="2673351"/>
              <a:ext cx="539750" cy="654050"/>
            </a:xfrm>
            <a:custGeom>
              <a:avLst/>
              <a:gdLst>
                <a:gd name="T0" fmla="*/ 0 w 102"/>
                <a:gd name="T1" fmla="*/ 62 h 124"/>
                <a:gd name="T2" fmla="*/ 51 w 102"/>
                <a:gd name="T3" fmla="*/ 0 h 124"/>
                <a:gd name="T4" fmla="*/ 51 w 102"/>
                <a:gd name="T5" fmla="*/ 0 h 124"/>
                <a:gd name="T6" fmla="*/ 102 w 102"/>
                <a:gd name="T7" fmla="*/ 62 h 124"/>
                <a:gd name="T8" fmla="*/ 102 w 102"/>
                <a:gd name="T9" fmla="*/ 62 h 124"/>
                <a:gd name="T10" fmla="*/ 51 w 102"/>
                <a:gd name="T11" fmla="*/ 124 h 124"/>
                <a:gd name="T12" fmla="*/ 51 w 102"/>
                <a:gd name="T13" fmla="*/ 124 h 124"/>
                <a:gd name="T14" fmla="*/ 0 w 102"/>
                <a:gd name="T15" fmla="*/ 62 h 124"/>
                <a:gd name="T16" fmla="*/ 3 w 102"/>
                <a:gd name="T17" fmla="*/ 62 h 124"/>
                <a:gd name="T18" fmla="*/ 51 w 102"/>
                <a:gd name="T19" fmla="*/ 121 h 124"/>
                <a:gd name="T20" fmla="*/ 51 w 102"/>
                <a:gd name="T21" fmla="*/ 121 h 124"/>
                <a:gd name="T22" fmla="*/ 99 w 102"/>
                <a:gd name="T23" fmla="*/ 62 h 124"/>
                <a:gd name="T24" fmla="*/ 99 w 102"/>
                <a:gd name="T25" fmla="*/ 62 h 124"/>
                <a:gd name="T26" fmla="*/ 51 w 102"/>
                <a:gd name="T27" fmla="*/ 3 h 124"/>
                <a:gd name="T28" fmla="*/ 51 w 102"/>
                <a:gd name="T29" fmla="*/ 3 h 124"/>
                <a:gd name="T30" fmla="*/ 3 w 102"/>
                <a:gd name="T31" fmla="*/ 62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2" h="124">
                  <a:moveTo>
                    <a:pt x="0" y="62"/>
                  </a:moveTo>
                  <a:cubicBezTo>
                    <a:pt x="0" y="28"/>
                    <a:pt x="22" y="0"/>
                    <a:pt x="51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80" y="0"/>
                    <a:pt x="102" y="28"/>
                    <a:pt x="102" y="62"/>
                  </a:cubicBezTo>
                  <a:cubicBezTo>
                    <a:pt x="102" y="62"/>
                    <a:pt x="102" y="62"/>
                    <a:pt x="102" y="62"/>
                  </a:cubicBezTo>
                  <a:cubicBezTo>
                    <a:pt x="102" y="96"/>
                    <a:pt x="80" y="124"/>
                    <a:pt x="51" y="124"/>
                  </a:cubicBezTo>
                  <a:cubicBezTo>
                    <a:pt x="51" y="124"/>
                    <a:pt x="51" y="124"/>
                    <a:pt x="51" y="124"/>
                  </a:cubicBezTo>
                  <a:cubicBezTo>
                    <a:pt x="22" y="124"/>
                    <a:pt x="0" y="96"/>
                    <a:pt x="0" y="62"/>
                  </a:cubicBezTo>
                  <a:close/>
                  <a:moveTo>
                    <a:pt x="3" y="62"/>
                  </a:moveTo>
                  <a:cubicBezTo>
                    <a:pt x="3" y="95"/>
                    <a:pt x="25" y="121"/>
                    <a:pt x="51" y="121"/>
                  </a:cubicBezTo>
                  <a:cubicBezTo>
                    <a:pt x="51" y="121"/>
                    <a:pt x="51" y="121"/>
                    <a:pt x="51" y="121"/>
                  </a:cubicBezTo>
                  <a:cubicBezTo>
                    <a:pt x="77" y="121"/>
                    <a:pt x="99" y="95"/>
                    <a:pt x="99" y="62"/>
                  </a:cubicBezTo>
                  <a:cubicBezTo>
                    <a:pt x="99" y="62"/>
                    <a:pt x="99" y="62"/>
                    <a:pt x="99" y="62"/>
                  </a:cubicBezTo>
                  <a:cubicBezTo>
                    <a:pt x="99" y="29"/>
                    <a:pt x="77" y="3"/>
                    <a:pt x="51" y="3"/>
                  </a:cubicBezTo>
                  <a:cubicBezTo>
                    <a:pt x="51" y="3"/>
                    <a:pt x="51" y="3"/>
                    <a:pt x="51" y="3"/>
                  </a:cubicBezTo>
                  <a:cubicBezTo>
                    <a:pt x="25" y="3"/>
                    <a:pt x="3" y="29"/>
                    <a:pt x="3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" name="Freeform 78"/>
            <p:cNvSpPr>
              <a:spLocks noEditPoints="1"/>
            </p:cNvSpPr>
            <p:nvPr/>
          </p:nvSpPr>
          <p:spPr bwMode="auto">
            <a:xfrm>
              <a:off x="5559425" y="2663826"/>
              <a:ext cx="561975" cy="674688"/>
            </a:xfrm>
            <a:custGeom>
              <a:avLst/>
              <a:gdLst>
                <a:gd name="T0" fmla="*/ 0 w 106"/>
                <a:gd name="T1" fmla="*/ 64 h 128"/>
                <a:gd name="T2" fmla="*/ 2 w 106"/>
                <a:gd name="T3" fmla="*/ 64 h 128"/>
                <a:gd name="T4" fmla="*/ 0 w 106"/>
                <a:gd name="T5" fmla="*/ 64 h 128"/>
                <a:gd name="T6" fmla="*/ 53 w 106"/>
                <a:gd name="T7" fmla="*/ 0 h 128"/>
                <a:gd name="T8" fmla="*/ 53 w 106"/>
                <a:gd name="T9" fmla="*/ 0 h 128"/>
                <a:gd name="T10" fmla="*/ 106 w 106"/>
                <a:gd name="T11" fmla="*/ 64 h 128"/>
                <a:gd name="T12" fmla="*/ 106 w 106"/>
                <a:gd name="T13" fmla="*/ 64 h 128"/>
                <a:gd name="T14" fmla="*/ 53 w 106"/>
                <a:gd name="T15" fmla="*/ 128 h 128"/>
                <a:gd name="T16" fmla="*/ 53 w 106"/>
                <a:gd name="T17" fmla="*/ 128 h 128"/>
                <a:gd name="T18" fmla="*/ 0 w 106"/>
                <a:gd name="T19" fmla="*/ 64 h 128"/>
                <a:gd name="T20" fmla="*/ 53 w 106"/>
                <a:gd name="T21" fmla="*/ 121 h 128"/>
                <a:gd name="T22" fmla="*/ 99 w 106"/>
                <a:gd name="T23" fmla="*/ 64 h 128"/>
                <a:gd name="T24" fmla="*/ 99 w 106"/>
                <a:gd name="T25" fmla="*/ 64 h 128"/>
                <a:gd name="T26" fmla="*/ 53 w 106"/>
                <a:gd name="T27" fmla="*/ 7 h 128"/>
                <a:gd name="T28" fmla="*/ 53 w 106"/>
                <a:gd name="T29" fmla="*/ 7 h 128"/>
                <a:gd name="T30" fmla="*/ 7 w 106"/>
                <a:gd name="T31" fmla="*/ 64 h 128"/>
                <a:gd name="T32" fmla="*/ 7 w 106"/>
                <a:gd name="T33" fmla="*/ 64 h 128"/>
                <a:gd name="T34" fmla="*/ 53 w 106"/>
                <a:gd name="T35" fmla="*/ 121 h 128"/>
                <a:gd name="T36" fmla="*/ 5 w 106"/>
                <a:gd name="T37" fmla="*/ 64 h 128"/>
                <a:gd name="T38" fmla="*/ 4 w 106"/>
                <a:gd name="T39" fmla="*/ 64 h 128"/>
                <a:gd name="T40" fmla="*/ 4 w 106"/>
                <a:gd name="T41" fmla="*/ 64 h 128"/>
                <a:gd name="T42" fmla="*/ 4 w 106"/>
                <a:gd name="T43" fmla="*/ 64 h 128"/>
                <a:gd name="T44" fmla="*/ 4 w 106"/>
                <a:gd name="T45" fmla="*/ 64 h 128"/>
                <a:gd name="T46" fmla="*/ 4 w 106"/>
                <a:gd name="T47" fmla="*/ 64 h 128"/>
                <a:gd name="T48" fmla="*/ 5 w 106"/>
                <a:gd name="T49" fmla="*/ 64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6" h="128">
                  <a:moveTo>
                    <a:pt x="0" y="64"/>
                  </a:moveTo>
                  <a:cubicBezTo>
                    <a:pt x="2" y="64"/>
                    <a:pt x="2" y="64"/>
                    <a:pt x="2" y="64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0" y="29"/>
                    <a:pt x="23" y="0"/>
                    <a:pt x="53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83" y="0"/>
                    <a:pt x="106" y="29"/>
                    <a:pt x="106" y="64"/>
                  </a:cubicBezTo>
                  <a:cubicBezTo>
                    <a:pt x="106" y="64"/>
                    <a:pt x="106" y="64"/>
                    <a:pt x="106" y="64"/>
                  </a:cubicBezTo>
                  <a:cubicBezTo>
                    <a:pt x="106" y="99"/>
                    <a:pt x="83" y="128"/>
                    <a:pt x="53" y="128"/>
                  </a:cubicBezTo>
                  <a:cubicBezTo>
                    <a:pt x="53" y="128"/>
                    <a:pt x="53" y="128"/>
                    <a:pt x="53" y="128"/>
                  </a:cubicBezTo>
                  <a:cubicBezTo>
                    <a:pt x="23" y="128"/>
                    <a:pt x="0" y="99"/>
                    <a:pt x="0" y="64"/>
                  </a:cubicBezTo>
                  <a:close/>
                  <a:moveTo>
                    <a:pt x="53" y="121"/>
                  </a:moveTo>
                  <a:cubicBezTo>
                    <a:pt x="78" y="121"/>
                    <a:pt x="99" y="96"/>
                    <a:pt x="99" y="64"/>
                  </a:cubicBezTo>
                  <a:cubicBezTo>
                    <a:pt x="99" y="64"/>
                    <a:pt x="99" y="64"/>
                    <a:pt x="99" y="64"/>
                  </a:cubicBezTo>
                  <a:cubicBezTo>
                    <a:pt x="99" y="32"/>
                    <a:pt x="78" y="7"/>
                    <a:pt x="53" y="7"/>
                  </a:cubicBezTo>
                  <a:cubicBezTo>
                    <a:pt x="53" y="7"/>
                    <a:pt x="53" y="7"/>
                    <a:pt x="53" y="7"/>
                  </a:cubicBezTo>
                  <a:cubicBezTo>
                    <a:pt x="28" y="7"/>
                    <a:pt x="7" y="32"/>
                    <a:pt x="7" y="64"/>
                  </a:cubicBezTo>
                  <a:cubicBezTo>
                    <a:pt x="7" y="64"/>
                    <a:pt x="7" y="64"/>
                    <a:pt x="7" y="64"/>
                  </a:cubicBezTo>
                  <a:cubicBezTo>
                    <a:pt x="7" y="96"/>
                    <a:pt x="28" y="121"/>
                    <a:pt x="53" y="121"/>
                  </a:cubicBezTo>
                  <a:close/>
                  <a:moveTo>
                    <a:pt x="5" y="64"/>
                  </a:moveTo>
                  <a:cubicBezTo>
                    <a:pt x="4" y="64"/>
                    <a:pt x="4" y="64"/>
                    <a:pt x="4" y="64"/>
                  </a:cubicBezTo>
                  <a:cubicBezTo>
                    <a:pt x="4" y="64"/>
                    <a:pt x="4" y="64"/>
                    <a:pt x="4" y="64"/>
                  </a:cubicBezTo>
                  <a:cubicBezTo>
                    <a:pt x="4" y="64"/>
                    <a:pt x="4" y="64"/>
                    <a:pt x="4" y="64"/>
                  </a:cubicBezTo>
                  <a:cubicBezTo>
                    <a:pt x="4" y="64"/>
                    <a:pt x="4" y="64"/>
                    <a:pt x="4" y="64"/>
                  </a:cubicBezTo>
                  <a:cubicBezTo>
                    <a:pt x="4" y="64"/>
                    <a:pt x="4" y="64"/>
                    <a:pt x="4" y="64"/>
                  </a:cubicBezTo>
                  <a:cubicBezTo>
                    <a:pt x="5" y="64"/>
                    <a:pt x="5" y="64"/>
                    <a:pt x="5" y="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" name="Freeform 79"/>
            <p:cNvSpPr/>
            <p:nvPr/>
          </p:nvSpPr>
          <p:spPr bwMode="auto">
            <a:xfrm>
              <a:off x="5788025" y="2852738"/>
              <a:ext cx="41275" cy="15875"/>
            </a:xfrm>
            <a:custGeom>
              <a:avLst/>
              <a:gdLst>
                <a:gd name="T0" fmla="*/ 2 w 8"/>
                <a:gd name="T1" fmla="*/ 3 h 3"/>
                <a:gd name="T2" fmla="*/ 0 w 8"/>
                <a:gd name="T3" fmla="*/ 2 h 3"/>
                <a:gd name="T4" fmla="*/ 0 w 8"/>
                <a:gd name="T5" fmla="*/ 2 h 3"/>
                <a:gd name="T6" fmla="*/ 2 w 8"/>
                <a:gd name="T7" fmla="*/ 0 h 3"/>
                <a:gd name="T8" fmla="*/ 2 w 8"/>
                <a:gd name="T9" fmla="*/ 0 h 3"/>
                <a:gd name="T10" fmla="*/ 7 w 8"/>
                <a:gd name="T11" fmla="*/ 0 h 3"/>
                <a:gd name="T12" fmla="*/ 8 w 8"/>
                <a:gd name="T13" fmla="*/ 2 h 3"/>
                <a:gd name="T14" fmla="*/ 8 w 8"/>
                <a:gd name="T15" fmla="*/ 2 h 3"/>
                <a:gd name="T16" fmla="*/ 7 w 8"/>
                <a:gd name="T17" fmla="*/ 3 h 3"/>
                <a:gd name="T18" fmla="*/ 7 w 8"/>
                <a:gd name="T19" fmla="*/ 3 h 3"/>
                <a:gd name="T20" fmla="*/ 2 w 8"/>
                <a:gd name="T2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" h="3">
                  <a:moveTo>
                    <a:pt x="2" y="3"/>
                  </a:moveTo>
                  <a:cubicBezTo>
                    <a:pt x="1" y="3"/>
                    <a:pt x="0" y="3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8" y="0"/>
                    <a:pt x="8" y="1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3"/>
                    <a:pt x="8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2" y="3"/>
                    <a:pt x="2" y="3"/>
                    <a:pt x="2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2" name="Freeform 80"/>
            <p:cNvSpPr/>
            <p:nvPr/>
          </p:nvSpPr>
          <p:spPr bwMode="auto">
            <a:xfrm>
              <a:off x="5776913" y="2843213"/>
              <a:ext cx="63500" cy="36513"/>
            </a:xfrm>
            <a:custGeom>
              <a:avLst/>
              <a:gdLst>
                <a:gd name="T0" fmla="*/ 4 w 12"/>
                <a:gd name="T1" fmla="*/ 7 h 7"/>
                <a:gd name="T2" fmla="*/ 4 w 12"/>
                <a:gd name="T3" fmla="*/ 5 h 7"/>
                <a:gd name="T4" fmla="*/ 4 w 12"/>
                <a:gd name="T5" fmla="*/ 4 h 7"/>
                <a:gd name="T6" fmla="*/ 4 w 12"/>
                <a:gd name="T7" fmla="*/ 4 h 7"/>
                <a:gd name="T8" fmla="*/ 4 w 12"/>
                <a:gd name="T9" fmla="*/ 3 h 7"/>
                <a:gd name="T10" fmla="*/ 4 w 12"/>
                <a:gd name="T11" fmla="*/ 5 h 7"/>
                <a:gd name="T12" fmla="*/ 4 w 12"/>
                <a:gd name="T13" fmla="*/ 7 h 7"/>
                <a:gd name="T14" fmla="*/ 0 w 12"/>
                <a:gd name="T15" fmla="*/ 4 h 7"/>
                <a:gd name="T16" fmla="*/ 0 w 12"/>
                <a:gd name="T17" fmla="*/ 4 h 7"/>
                <a:gd name="T18" fmla="*/ 4 w 12"/>
                <a:gd name="T19" fmla="*/ 0 h 7"/>
                <a:gd name="T20" fmla="*/ 4 w 12"/>
                <a:gd name="T21" fmla="*/ 0 h 7"/>
                <a:gd name="T22" fmla="*/ 9 w 12"/>
                <a:gd name="T23" fmla="*/ 0 h 7"/>
                <a:gd name="T24" fmla="*/ 12 w 12"/>
                <a:gd name="T25" fmla="*/ 4 h 7"/>
                <a:gd name="T26" fmla="*/ 12 w 12"/>
                <a:gd name="T27" fmla="*/ 4 h 7"/>
                <a:gd name="T28" fmla="*/ 9 w 12"/>
                <a:gd name="T29" fmla="*/ 7 h 7"/>
                <a:gd name="T30" fmla="*/ 9 w 12"/>
                <a:gd name="T31" fmla="*/ 7 h 7"/>
                <a:gd name="T32" fmla="*/ 4 w 12"/>
                <a:gd name="T33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" h="7">
                  <a:moveTo>
                    <a:pt x="4" y="7"/>
                  </a:moveTo>
                  <a:cubicBezTo>
                    <a:pt x="4" y="5"/>
                    <a:pt x="4" y="5"/>
                    <a:pt x="4" y="5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2" y="7"/>
                    <a:pt x="0" y="6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1" y="0"/>
                    <a:pt x="12" y="2"/>
                    <a:pt x="12" y="4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2" y="6"/>
                    <a:pt x="11" y="7"/>
                    <a:pt x="9" y="7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4" y="7"/>
                    <a:pt x="4" y="7"/>
                    <a:pt x="4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3" name="Freeform 81"/>
            <p:cNvSpPr/>
            <p:nvPr/>
          </p:nvSpPr>
          <p:spPr bwMode="auto">
            <a:xfrm>
              <a:off x="5978525" y="2832101"/>
              <a:ext cx="36513" cy="15875"/>
            </a:xfrm>
            <a:custGeom>
              <a:avLst/>
              <a:gdLst>
                <a:gd name="T0" fmla="*/ 1 w 7"/>
                <a:gd name="T1" fmla="*/ 3 h 3"/>
                <a:gd name="T2" fmla="*/ 0 w 7"/>
                <a:gd name="T3" fmla="*/ 1 h 3"/>
                <a:gd name="T4" fmla="*/ 0 w 7"/>
                <a:gd name="T5" fmla="*/ 1 h 3"/>
                <a:gd name="T6" fmla="*/ 1 w 7"/>
                <a:gd name="T7" fmla="*/ 0 h 3"/>
                <a:gd name="T8" fmla="*/ 1 w 7"/>
                <a:gd name="T9" fmla="*/ 0 h 3"/>
                <a:gd name="T10" fmla="*/ 5 w 7"/>
                <a:gd name="T11" fmla="*/ 0 h 3"/>
                <a:gd name="T12" fmla="*/ 7 w 7"/>
                <a:gd name="T13" fmla="*/ 1 h 3"/>
                <a:gd name="T14" fmla="*/ 7 w 7"/>
                <a:gd name="T15" fmla="*/ 1 h 3"/>
                <a:gd name="T16" fmla="*/ 5 w 7"/>
                <a:gd name="T17" fmla="*/ 3 h 3"/>
                <a:gd name="T18" fmla="*/ 5 w 7"/>
                <a:gd name="T19" fmla="*/ 3 h 3"/>
                <a:gd name="T20" fmla="*/ 1 w 7"/>
                <a:gd name="T2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" h="3">
                  <a:moveTo>
                    <a:pt x="1" y="3"/>
                  </a:moveTo>
                  <a:cubicBezTo>
                    <a:pt x="1" y="3"/>
                    <a:pt x="0" y="2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6" y="0"/>
                    <a:pt x="7" y="0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2"/>
                    <a:pt x="6" y="3"/>
                    <a:pt x="5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1" y="3"/>
                    <a:pt x="1" y="3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4" name="Freeform 82"/>
            <p:cNvSpPr>
              <a:spLocks noEditPoints="1"/>
            </p:cNvSpPr>
            <p:nvPr/>
          </p:nvSpPr>
          <p:spPr bwMode="auto">
            <a:xfrm>
              <a:off x="5967413" y="2820988"/>
              <a:ext cx="58738" cy="38100"/>
            </a:xfrm>
            <a:custGeom>
              <a:avLst/>
              <a:gdLst>
                <a:gd name="T0" fmla="*/ 3 w 11"/>
                <a:gd name="T1" fmla="*/ 7 h 7"/>
                <a:gd name="T2" fmla="*/ 3 w 11"/>
                <a:gd name="T3" fmla="*/ 5 h 7"/>
                <a:gd name="T4" fmla="*/ 3 w 11"/>
                <a:gd name="T5" fmla="*/ 4 h 7"/>
                <a:gd name="T6" fmla="*/ 3 w 11"/>
                <a:gd name="T7" fmla="*/ 5 h 7"/>
                <a:gd name="T8" fmla="*/ 3 w 11"/>
                <a:gd name="T9" fmla="*/ 7 h 7"/>
                <a:gd name="T10" fmla="*/ 0 w 11"/>
                <a:gd name="T11" fmla="*/ 3 h 7"/>
                <a:gd name="T12" fmla="*/ 0 w 11"/>
                <a:gd name="T13" fmla="*/ 3 h 7"/>
                <a:gd name="T14" fmla="*/ 3 w 11"/>
                <a:gd name="T15" fmla="*/ 0 h 7"/>
                <a:gd name="T16" fmla="*/ 3 w 11"/>
                <a:gd name="T17" fmla="*/ 0 h 7"/>
                <a:gd name="T18" fmla="*/ 7 w 11"/>
                <a:gd name="T19" fmla="*/ 0 h 7"/>
                <a:gd name="T20" fmla="*/ 11 w 11"/>
                <a:gd name="T21" fmla="*/ 3 h 7"/>
                <a:gd name="T22" fmla="*/ 11 w 11"/>
                <a:gd name="T23" fmla="*/ 3 h 7"/>
                <a:gd name="T24" fmla="*/ 7 w 11"/>
                <a:gd name="T25" fmla="*/ 7 h 7"/>
                <a:gd name="T26" fmla="*/ 7 w 11"/>
                <a:gd name="T27" fmla="*/ 7 h 7"/>
                <a:gd name="T28" fmla="*/ 3 w 11"/>
                <a:gd name="T29" fmla="*/ 7 h 7"/>
                <a:gd name="T30" fmla="*/ 3 w 11"/>
                <a:gd name="T31" fmla="*/ 3 h 7"/>
                <a:gd name="T32" fmla="*/ 3 w 11"/>
                <a:gd name="T33" fmla="*/ 3 h 7"/>
                <a:gd name="T34" fmla="*/ 3 w 11"/>
                <a:gd name="T35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" h="7">
                  <a:moveTo>
                    <a:pt x="3" y="7"/>
                  </a:moveTo>
                  <a:cubicBezTo>
                    <a:pt x="3" y="5"/>
                    <a:pt x="3" y="5"/>
                    <a:pt x="3" y="5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1" y="7"/>
                    <a:pt x="0" y="5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9" y="0"/>
                    <a:pt x="11" y="1"/>
                    <a:pt x="11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5"/>
                    <a:pt x="9" y="7"/>
                    <a:pt x="7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3" y="7"/>
                    <a:pt x="3" y="7"/>
                    <a:pt x="3" y="7"/>
                  </a:cubicBezTo>
                  <a:close/>
                  <a:moveTo>
                    <a:pt x="3" y="3"/>
                  </a:move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5" name="Freeform 83"/>
            <p:cNvSpPr/>
            <p:nvPr/>
          </p:nvSpPr>
          <p:spPr bwMode="auto">
            <a:xfrm>
              <a:off x="5813425" y="2584451"/>
              <a:ext cx="127000" cy="100013"/>
            </a:xfrm>
            <a:custGeom>
              <a:avLst/>
              <a:gdLst>
                <a:gd name="T0" fmla="*/ 1 w 24"/>
                <a:gd name="T1" fmla="*/ 18 h 19"/>
                <a:gd name="T2" fmla="*/ 1 w 24"/>
                <a:gd name="T3" fmla="*/ 16 h 19"/>
                <a:gd name="T4" fmla="*/ 1 w 24"/>
                <a:gd name="T5" fmla="*/ 16 h 19"/>
                <a:gd name="T6" fmla="*/ 22 w 24"/>
                <a:gd name="T7" fmla="*/ 1 h 19"/>
                <a:gd name="T8" fmla="*/ 24 w 24"/>
                <a:gd name="T9" fmla="*/ 1 h 19"/>
                <a:gd name="T10" fmla="*/ 24 w 24"/>
                <a:gd name="T11" fmla="*/ 1 h 19"/>
                <a:gd name="T12" fmla="*/ 23 w 24"/>
                <a:gd name="T13" fmla="*/ 3 h 19"/>
                <a:gd name="T14" fmla="*/ 23 w 24"/>
                <a:gd name="T15" fmla="*/ 3 h 19"/>
                <a:gd name="T16" fmla="*/ 3 w 24"/>
                <a:gd name="T17" fmla="*/ 18 h 19"/>
                <a:gd name="T18" fmla="*/ 2 w 24"/>
                <a:gd name="T19" fmla="*/ 19 h 19"/>
                <a:gd name="T20" fmla="*/ 2 w 24"/>
                <a:gd name="T21" fmla="*/ 19 h 19"/>
                <a:gd name="T22" fmla="*/ 1 w 24"/>
                <a:gd name="T23" fmla="*/ 1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4" h="19">
                  <a:moveTo>
                    <a:pt x="1" y="18"/>
                  </a:moveTo>
                  <a:cubicBezTo>
                    <a:pt x="0" y="17"/>
                    <a:pt x="0" y="16"/>
                    <a:pt x="1" y="16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2" y="0"/>
                    <a:pt x="23" y="1"/>
                    <a:pt x="24" y="1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4" y="2"/>
                    <a:pt x="24" y="3"/>
                    <a:pt x="23" y="3"/>
                  </a:cubicBezTo>
                  <a:cubicBezTo>
                    <a:pt x="23" y="3"/>
                    <a:pt x="23" y="3"/>
                    <a:pt x="23" y="3"/>
                  </a:cubicBezTo>
                  <a:cubicBezTo>
                    <a:pt x="3" y="18"/>
                    <a:pt x="3" y="18"/>
                    <a:pt x="3" y="18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1" y="19"/>
                    <a:pt x="1" y="18"/>
                    <a:pt x="1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" name="Freeform 84"/>
            <p:cNvSpPr>
              <a:spLocks noEditPoints="1"/>
            </p:cNvSpPr>
            <p:nvPr/>
          </p:nvSpPr>
          <p:spPr bwMode="auto">
            <a:xfrm>
              <a:off x="5803900" y="2579688"/>
              <a:ext cx="147638" cy="115888"/>
            </a:xfrm>
            <a:custGeom>
              <a:avLst/>
              <a:gdLst>
                <a:gd name="T0" fmla="*/ 4 w 28"/>
                <a:gd name="T1" fmla="*/ 22 h 22"/>
                <a:gd name="T2" fmla="*/ 1 w 28"/>
                <a:gd name="T3" fmla="*/ 20 h 22"/>
                <a:gd name="T4" fmla="*/ 1 w 28"/>
                <a:gd name="T5" fmla="*/ 20 h 22"/>
                <a:gd name="T6" fmla="*/ 3 w 28"/>
                <a:gd name="T7" fmla="*/ 19 h 22"/>
                <a:gd name="T8" fmla="*/ 4 w 28"/>
                <a:gd name="T9" fmla="*/ 18 h 22"/>
                <a:gd name="T10" fmla="*/ 3 w 28"/>
                <a:gd name="T11" fmla="*/ 19 h 22"/>
                <a:gd name="T12" fmla="*/ 1 w 28"/>
                <a:gd name="T13" fmla="*/ 20 h 22"/>
                <a:gd name="T14" fmla="*/ 0 w 28"/>
                <a:gd name="T15" fmla="*/ 18 h 22"/>
                <a:gd name="T16" fmla="*/ 0 w 28"/>
                <a:gd name="T17" fmla="*/ 18 h 22"/>
                <a:gd name="T18" fmla="*/ 2 w 28"/>
                <a:gd name="T19" fmla="*/ 15 h 22"/>
                <a:gd name="T20" fmla="*/ 2 w 28"/>
                <a:gd name="T21" fmla="*/ 15 h 22"/>
                <a:gd name="T22" fmla="*/ 23 w 28"/>
                <a:gd name="T23" fmla="*/ 0 h 22"/>
                <a:gd name="T24" fmla="*/ 25 w 28"/>
                <a:gd name="T25" fmla="*/ 0 h 22"/>
                <a:gd name="T26" fmla="*/ 25 w 28"/>
                <a:gd name="T27" fmla="*/ 0 h 22"/>
                <a:gd name="T28" fmla="*/ 27 w 28"/>
                <a:gd name="T29" fmla="*/ 1 h 22"/>
                <a:gd name="T30" fmla="*/ 27 w 28"/>
                <a:gd name="T31" fmla="*/ 1 h 22"/>
                <a:gd name="T32" fmla="*/ 28 w 28"/>
                <a:gd name="T33" fmla="*/ 3 h 22"/>
                <a:gd name="T34" fmla="*/ 28 w 28"/>
                <a:gd name="T35" fmla="*/ 3 h 22"/>
                <a:gd name="T36" fmla="*/ 27 w 28"/>
                <a:gd name="T37" fmla="*/ 6 h 22"/>
                <a:gd name="T38" fmla="*/ 27 w 28"/>
                <a:gd name="T39" fmla="*/ 6 h 22"/>
                <a:gd name="T40" fmla="*/ 6 w 28"/>
                <a:gd name="T41" fmla="*/ 21 h 22"/>
                <a:gd name="T42" fmla="*/ 4 w 28"/>
                <a:gd name="T43" fmla="*/ 22 h 22"/>
                <a:gd name="T44" fmla="*/ 4 w 28"/>
                <a:gd name="T45" fmla="*/ 22 h 22"/>
                <a:gd name="T46" fmla="*/ 4 w 28"/>
                <a:gd name="T47" fmla="*/ 22 h 22"/>
                <a:gd name="T48" fmla="*/ 4 w 28"/>
                <a:gd name="T49" fmla="*/ 18 h 22"/>
                <a:gd name="T50" fmla="*/ 4 w 28"/>
                <a:gd name="T51" fmla="*/ 18 h 22"/>
                <a:gd name="T52" fmla="*/ 4 w 28"/>
                <a:gd name="T53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8" h="22">
                  <a:moveTo>
                    <a:pt x="4" y="22"/>
                  </a:moveTo>
                  <a:cubicBezTo>
                    <a:pt x="3" y="22"/>
                    <a:pt x="2" y="21"/>
                    <a:pt x="1" y="20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0" y="20"/>
                    <a:pt x="0" y="19"/>
                    <a:pt x="0" y="18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7"/>
                    <a:pt x="1" y="16"/>
                    <a:pt x="2" y="15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4" y="0"/>
                    <a:pt x="25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6" y="0"/>
                    <a:pt x="27" y="0"/>
                    <a:pt x="27" y="1"/>
                  </a:cubicBezTo>
                  <a:cubicBezTo>
                    <a:pt x="27" y="1"/>
                    <a:pt x="27" y="1"/>
                    <a:pt x="27" y="1"/>
                  </a:cubicBezTo>
                  <a:cubicBezTo>
                    <a:pt x="28" y="2"/>
                    <a:pt x="28" y="3"/>
                    <a:pt x="28" y="3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4"/>
                    <a:pt x="28" y="5"/>
                    <a:pt x="27" y="6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5" y="21"/>
                    <a:pt x="5" y="22"/>
                    <a:pt x="4" y="22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4" y="22"/>
                    <a:pt x="4" y="22"/>
                    <a:pt x="4" y="22"/>
                  </a:cubicBezTo>
                  <a:close/>
                  <a:moveTo>
                    <a:pt x="4" y="18"/>
                  </a:moveTo>
                  <a:cubicBezTo>
                    <a:pt x="4" y="18"/>
                    <a:pt x="4" y="18"/>
                    <a:pt x="4" y="18"/>
                  </a:cubicBezTo>
                  <a:cubicBezTo>
                    <a:pt x="4" y="18"/>
                    <a:pt x="4" y="18"/>
                    <a:pt x="4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7" name="Freeform 85"/>
            <p:cNvSpPr/>
            <p:nvPr/>
          </p:nvSpPr>
          <p:spPr bwMode="auto">
            <a:xfrm>
              <a:off x="5845175" y="2616201"/>
              <a:ext cx="95250" cy="68263"/>
            </a:xfrm>
            <a:custGeom>
              <a:avLst/>
              <a:gdLst>
                <a:gd name="T0" fmla="*/ 0 w 18"/>
                <a:gd name="T1" fmla="*/ 12 h 13"/>
                <a:gd name="T2" fmla="*/ 1 w 18"/>
                <a:gd name="T3" fmla="*/ 10 h 13"/>
                <a:gd name="T4" fmla="*/ 1 w 18"/>
                <a:gd name="T5" fmla="*/ 10 h 13"/>
                <a:gd name="T6" fmla="*/ 16 w 18"/>
                <a:gd name="T7" fmla="*/ 1 h 13"/>
                <a:gd name="T8" fmla="*/ 18 w 18"/>
                <a:gd name="T9" fmla="*/ 1 h 13"/>
                <a:gd name="T10" fmla="*/ 18 w 18"/>
                <a:gd name="T11" fmla="*/ 1 h 13"/>
                <a:gd name="T12" fmla="*/ 17 w 18"/>
                <a:gd name="T13" fmla="*/ 3 h 13"/>
                <a:gd name="T14" fmla="*/ 17 w 18"/>
                <a:gd name="T15" fmla="*/ 3 h 13"/>
                <a:gd name="T16" fmla="*/ 2 w 18"/>
                <a:gd name="T17" fmla="*/ 12 h 13"/>
                <a:gd name="T18" fmla="*/ 2 w 18"/>
                <a:gd name="T19" fmla="*/ 13 h 13"/>
                <a:gd name="T20" fmla="*/ 2 w 18"/>
                <a:gd name="T21" fmla="*/ 13 h 13"/>
                <a:gd name="T22" fmla="*/ 0 w 18"/>
                <a:gd name="T23" fmla="*/ 1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8" h="13">
                  <a:moveTo>
                    <a:pt x="0" y="12"/>
                  </a:moveTo>
                  <a:cubicBezTo>
                    <a:pt x="0" y="11"/>
                    <a:pt x="0" y="10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7" y="0"/>
                    <a:pt x="17" y="1"/>
                    <a:pt x="18" y="1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8" y="2"/>
                    <a:pt x="18" y="3"/>
                    <a:pt x="17" y="3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1" y="13"/>
                    <a:pt x="1" y="12"/>
                    <a:pt x="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8" name="Freeform 86"/>
            <p:cNvSpPr/>
            <p:nvPr/>
          </p:nvSpPr>
          <p:spPr bwMode="auto">
            <a:xfrm>
              <a:off x="5835650" y="2611438"/>
              <a:ext cx="115888" cy="84138"/>
            </a:xfrm>
            <a:custGeom>
              <a:avLst/>
              <a:gdLst>
                <a:gd name="T0" fmla="*/ 4 w 22"/>
                <a:gd name="T1" fmla="*/ 16 h 16"/>
                <a:gd name="T2" fmla="*/ 1 w 22"/>
                <a:gd name="T3" fmla="*/ 14 h 16"/>
                <a:gd name="T4" fmla="*/ 1 w 22"/>
                <a:gd name="T5" fmla="*/ 14 h 16"/>
                <a:gd name="T6" fmla="*/ 2 w 22"/>
                <a:gd name="T7" fmla="*/ 13 h 16"/>
                <a:gd name="T8" fmla="*/ 1 w 22"/>
                <a:gd name="T9" fmla="*/ 14 h 16"/>
                <a:gd name="T10" fmla="*/ 0 w 22"/>
                <a:gd name="T11" fmla="*/ 12 h 16"/>
                <a:gd name="T12" fmla="*/ 0 w 22"/>
                <a:gd name="T13" fmla="*/ 12 h 16"/>
                <a:gd name="T14" fmla="*/ 2 w 22"/>
                <a:gd name="T15" fmla="*/ 9 h 16"/>
                <a:gd name="T16" fmla="*/ 2 w 22"/>
                <a:gd name="T17" fmla="*/ 9 h 16"/>
                <a:gd name="T18" fmla="*/ 17 w 22"/>
                <a:gd name="T19" fmla="*/ 0 h 16"/>
                <a:gd name="T20" fmla="*/ 19 w 22"/>
                <a:gd name="T21" fmla="*/ 0 h 16"/>
                <a:gd name="T22" fmla="*/ 19 w 22"/>
                <a:gd name="T23" fmla="*/ 0 h 16"/>
                <a:gd name="T24" fmla="*/ 22 w 22"/>
                <a:gd name="T25" fmla="*/ 1 h 16"/>
                <a:gd name="T26" fmla="*/ 22 w 22"/>
                <a:gd name="T27" fmla="*/ 1 h 16"/>
                <a:gd name="T28" fmla="*/ 22 w 22"/>
                <a:gd name="T29" fmla="*/ 3 h 16"/>
                <a:gd name="T30" fmla="*/ 22 w 22"/>
                <a:gd name="T31" fmla="*/ 3 h 16"/>
                <a:gd name="T32" fmla="*/ 20 w 22"/>
                <a:gd name="T33" fmla="*/ 6 h 16"/>
                <a:gd name="T34" fmla="*/ 20 w 22"/>
                <a:gd name="T35" fmla="*/ 6 h 16"/>
                <a:gd name="T36" fmla="*/ 6 w 22"/>
                <a:gd name="T37" fmla="*/ 15 h 16"/>
                <a:gd name="T38" fmla="*/ 4 w 22"/>
                <a:gd name="T39" fmla="*/ 16 h 16"/>
                <a:gd name="T40" fmla="*/ 4 w 22"/>
                <a:gd name="T41" fmla="*/ 16 h 16"/>
                <a:gd name="T42" fmla="*/ 4 w 22"/>
                <a:gd name="T4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2" h="16">
                  <a:moveTo>
                    <a:pt x="4" y="16"/>
                  </a:moveTo>
                  <a:cubicBezTo>
                    <a:pt x="3" y="16"/>
                    <a:pt x="1" y="15"/>
                    <a:pt x="1" y="14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0" y="13"/>
                    <a:pt x="0" y="13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1"/>
                    <a:pt x="1" y="10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0"/>
                    <a:pt x="18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1" y="0"/>
                    <a:pt x="22" y="1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2" y="2"/>
                    <a:pt x="22" y="2"/>
                    <a:pt x="22" y="3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22" y="4"/>
                    <a:pt x="21" y="5"/>
                    <a:pt x="20" y="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5" y="15"/>
                    <a:pt x="4" y="16"/>
                    <a:pt x="4" y="16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4" y="16"/>
                    <a:pt x="4" y="16"/>
                    <a:pt x="4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9" name="Freeform 87"/>
            <p:cNvSpPr/>
            <p:nvPr/>
          </p:nvSpPr>
          <p:spPr bwMode="auto">
            <a:xfrm>
              <a:off x="5883275" y="2643188"/>
              <a:ext cx="73025" cy="41275"/>
            </a:xfrm>
            <a:custGeom>
              <a:avLst/>
              <a:gdLst>
                <a:gd name="T0" fmla="*/ 1 w 14"/>
                <a:gd name="T1" fmla="*/ 7 h 8"/>
                <a:gd name="T2" fmla="*/ 2 w 14"/>
                <a:gd name="T3" fmla="*/ 5 h 8"/>
                <a:gd name="T4" fmla="*/ 2 w 14"/>
                <a:gd name="T5" fmla="*/ 5 h 8"/>
                <a:gd name="T6" fmla="*/ 12 w 14"/>
                <a:gd name="T7" fmla="*/ 0 h 8"/>
                <a:gd name="T8" fmla="*/ 14 w 14"/>
                <a:gd name="T9" fmla="*/ 1 h 8"/>
                <a:gd name="T10" fmla="*/ 14 w 14"/>
                <a:gd name="T11" fmla="*/ 1 h 8"/>
                <a:gd name="T12" fmla="*/ 13 w 14"/>
                <a:gd name="T13" fmla="*/ 3 h 8"/>
                <a:gd name="T14" fmla="*/ 13 w 14"/>
                <a:gd name="T15" fmla="*/ 3 h 8"/>
                <a:gd name="T16" fmla="*/ 3 w 14"/>
                <a:gd name="T17" fmla="*/ 8 h 8"/>
                <a:gd name="T18" fmla="*/ 2 w 14"/>
                <a:gd name="T19" fmla="*/ 8 h 8"/>
                <a:gd name="T20" fmla="*/ 2 w 14"/>
                <a:gd name="T21" fmla="*/ 8 h 8"/>
                <a:gd name="T22" fmla="*/ 1 w 14"/>
                <a:gd name="T23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" h="8">
                  <a:moveTo>
                    <a:pt x="1" y="7"/>
                  </a:moveTo>
                  <a:cubicBezTo>
                    <a:pt x="0" y="6"/>
                    <a:pt x="1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3" y="0"/>
                    <a:pt x="14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4" y="2"/>
                    <a:pt x="14" y="3"/>
                    <a:pt x="13" y="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2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1" y="7"/>
                    <a:pt x="1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0" name="Freeform 88"/>
            <p:cNvSpPr/>
            <p:nvPr/>
          </p:nvSpPr>
          <p:spPr bwMode="auto">
            <a:xfrm>
              <a:off x="5876925" y="2632076"/>
              <a:ext cx="90488" cy="63500"/>
            </a:xfrm>
            <a:custGeom>
              <a:avLst/>
              <a:gdLst>
                <a:gd name="T0" fmla="*/ 0 w 17"/>
                <a:gd name="T1" fmla="*/ 10 h 12"/>
                <a:gd name="T2" fmla="*/ 2 w 17"/>
                <a:gd name="T3" fmla="*/ 9 h 12"/>
                <a:gd name="T4" fmla="*/ 0 w 17"/>
                <a:gd name="T5" fmla="*/ 10 h 12"/>
                <a:gd name="T6" fmla="*/ 0 w 17"/>
                <a:gd name="T7" fmla="*/ 8 h 12"/>
                <a:gd name="T8" fmla="*/ 0 w 17"/>
                <a:gd name="T9" fmla="*/ 8 h 12"/>
                <a:gd name="T10" fmla="*/ 2 w 17"/>
                <a:gd name="T11" fmla="*/ 5 h 12"/>
                <a:gd name="T12" fmla="*/ 2 w 17"/>
                <a:gd name="T13" fmla="*/ 5 h 12"/>
                <a:gd name="T14" fmla="*/ 12 w 17"/>
                <a:gd name="T15" fmla="*/ 0 h 12"/>
                <a:gd name="T16" fmla="*/ 13 w 17"/>
                <a:gd name="T17" fmla="*/ 0 h 12"/>
                <a:gd name="T18" fmla="*/ 13 w 17"/>
                <a:gd name="T19" fmla="*/ 0 h 12"/>
                <a:gd name="T20" fmla="*/ 17 w 17"/>
                <a:gd name="T21" fmla="*/ 2 h 12"/>
                <a:gd name="T22" fmla="*/ 17 w 17"/>
                <a:gd name="T23" fmla="*/ 2 h 12"/>
                <a:gd name="T24" fmla="*/ 17 w 17"/>
                <a:gd name="T25" fmla="*/ 4 h 12"/>
                <a:gd name="T26" fmla="*/ 17 w 17"/>
                <a:gd name="T27" fmla="*/ 4 h 12"/>
                <a:gd name="T28" fmla="*/ 15 w 17"/>
                <a:gd name="T29" fmla="*/ 7 h 12"/>
                <a:gd name="T30" fmla="*/ 15 w 17"/>
                <a:gd name="T31" fmla="*/ 7 h 12"/>
                <a:gd name="T32" fmla="*/ 5 w 17"/>
                <a:gd name="T33" fmla="*/ 11 h 12"/>
                <a:gd name="T34" fmla="*/ 3 w 17"/>
                <a:gd name="T35" fmla="*/ 12 h 12"/>
                <a:gd name="T36" fmla="*/ 3 w 17"/>
                <a:gd name="T37" fmla="*/ 12 h 12"/>
                <a:gd name="T38" fmla="*/ 0 w 17"/>
                <a:gd name="T39" fmla="*/ 1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7" h="12">
                  <a:moveTo>
                    <a:pt x="0" y="10"/>
                  </a:moveTo>
                  <a:cubicBezTo>
                    <a:pt x="2" y="9"/>
                    <a:pt x="2" y="9"/>
                    <a:pt x="2" y="9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9"/>
                    <a:pt x="0" y="9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7"/>
                    <a:pt x="0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6" y="1"/>
                    <a:pt x="17" y="2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3"/>
                    <a:pt x="17" y="3"/>
                    <a:pt x="17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5"/>
                    <a:pt x="16" y="6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4" y="12"/>
                    <a:pt x="4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2" y="12"/>
                    <a:pt x="1" y="11"/>
                    <a:pt x="0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1" name="Freeform 89"/>
            <p:cNvSpPr/>
            <p:nvPr/>
          </p:nvSpPr>
          <p:spPr bwMode="auto">
            <a:xfrm>
              <a:off x="5765800" y="3016251"/>
              <a:ext cx="285750" cy="142875"/>
            </a:xfrm>
            <a:custGeom>
              <a:avLst/>
              <a:gdLst>
                <a:gd name="T0" fmla="*/ 0 w 54"/>
                <a:gd name="T1" fmla="*/ 15 h 27"/>
                <a:gd name="T2" fmla="*/ 0 w 54"/>
                <a:gd name="T3" fmla="*/ 15 h 27"/>
                <a:gd name="T4" fmla="*/ 1 w 54"/>
                <a:gd name="T5" fmla="*/ 13 h 27"/>
                <a:gd name="T6" fmla="*/ 1 w 54"/>
                <a:gd name="T7" fmla="*/ 13 h 27"/>
                <a:gd name="T8" fmla="*/ 3 w 54"/>
                <a:gd name="T9" fmla="*/ 14 h 27"/>
                <a:gd name="T10" fmla="*/ 3 w 54"/>
                <a:gd name="T11" fmla="*/ 14 h 27"/>
                <a:gd name="T12" fmla="*/ 4 w 54"/>
                <a:gd name="T13" fmla="*/ 15 h 27"/>
                <a:gd name="T14" fmla="*/ 4 w 54"/>
                <a:gd name="T15" fmla="*/ 15 h 27"/>
                <a:gd name="T16" fmla="*/ 7 w 54"/>
                <a:gd name="T17" fmla="*/ 18 h 27"/>
                <a:gd name="T18" fmla="*/ 7 w 54"/>
                <a:gd name="T19" fmla="*/ 18 h 27"/>
                <a:gd name="T20" fmla="*/ 22 w 54"/>
                <a:gd name="T21" fmla="*/ 23 h 27"/>
                <a:gd name="T22" fmla="*/ 22 w 54"/>
                <a:gd name="T23" fmla="*/ 23 h 27"/>
                <a:gd name="T24" fmla="*/ 24 w 54"/>
                <a:gd name="T25" fmla="*/ 23 h 27"/>
                <a:gd name="T26" fmla="*/ 24 w 54"/>
                <a:gd name="T27" fmla="*/ 23 h 27"/>
                <a:gd name="T28" fmla="*/ 50 w 54"/>
                <a:gd name="T29" fmla="*/ 12 h 27"/>
                <a:gd name="T30" fmla="*/ 50 w 54"/>
                <a:gd name="T31" fmla="*/ 12 h 27"/>
                <a:gd name="T32" fmla="*/ 51 w 54"/>
                <a:gd name="T33" fmla="*/ 5 h 27"/>
                <a:gd name="T34" fmla="*/ 51 w 54"/>
                <a:gd name="T35" fmla="*/ 5 h 27"/>
                <a:gd name="T36" fmla="*/ 51 w 54"/>
                <a:gd name="T37" fmla="*/ 2 h 27"/>
                <a:gd name="T38" fmla="*/ 51 w 54"/>
                <a:gd name="T39" fmla="*/ 2 h 27"/>
                <a:gd name="T40" fmla="*/ 52 w 54"/>
                <a:gd name="T41" fmla="*/ 0 h 27"/>
                <a:gd name="T42" fmla="*/ 52 w 54"/>
                <a:gd name="T43" fmla="*/ 0 h 27"/>
                <a:gd name="T44" fmla="*/ 54 w 54"/>
                <a:gd name="T45" fmla="*/ 2 h 27"/>
                <a:gd name="T46" fmla="*/ 54 w 54"/>
                <a:gd name="T47" fmla="*/ 2 h 27"/>
                <a:gd name="T48" fmla="*/ 54 w 54"/>
                <a:gd name="T49" fmla="*/ 5 h 27"/>
                <a:gd name="T50" fmla="*/ 54 w 54"/>
                <a:gd name="T51" fmla="*/ 5 h 27"/>
                <a:gd name="T52" fmla="*/ 52 w 54"/>
                <a:gd name="T53" fmla="*/ 14 h 27"/>
                <a:gd name="T54" fmla="*/ 52 w 54"/>
                <a:gd name="T55" fmla="*/ 14 h 27"/>
                <a:gd name="T56" fmla="*/ 24 w 54"/>
                <a:gd name="T57" fmla="*/ 26 h 27"/>
                <a:gd name="T58" fmla="*/ 24 w 54"/>
                <a:gd name="T59" fmla="*/ 26 h 27"/>
                <a:gd name="T60" fmla="*/ 22 w 54"/>
                <a:gd name="T61" fmla="*/ 27 h 27"/>
                <a:gd name="T62" fmla="*/ 22 w 54"/>
                <a:gd name="T63" fmla="*/ 27 h 27"/>
                <a:gd name="T64" fmla="*/ 0 w 54"/>
                <a:gd name="T65" fmla="*/ 15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4" h="27">
                  <a:moveTo>
                    <a:pt x="0" y="15"/>
                  </a:moveTo>
                  <a:cubicBezTo>
                    <a:pt x="0" y="15"/>
                    <a:pt x="0" y="15"/>
                    <a:pt x="0" y="15"/>
                  </a:cubicBezTo>
                  <a:cubicBezTo>
                    <a:pt x="0" y="14"/>
                    <a:pt x="0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2" y="13"/>
                    <a:pt x="3" y="14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3" y="14"/>
                    <a:pt x="3" y="14"/>
                    <a:pt x="4" y="15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5" y="16"/>
                    <a:pt x="6" y="17"/>
                    <a:pt x="7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10" y="21"/>
                    <a:pt x="15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3" y="23"/>
                    <a:pt x="23" y="23"/>
                    <a:pt x="24" y="23"/>
                  </a:cubicBezTo>
                  <a:cubicBezTo>
                    <a:pt x="24" y="23"/>
                    <a:pt x="24" y="23"/>
                    <a:pt x="24" y="23"/>
                  </a:cubicBezTo>
                  <a:cubicBezTo>
                    <a:pt x="39" y="22"/>
                    <a:pt x="48" y="15"/>
                    <a:pt x="50" y="12"/>
                  </a:cubicBezTo>
                  <a:cubicBezTo>
                    <a:pt x="50" y="12"/>
                    <a:pt x="50" y="12"/>
                    <a:pt x="50" y="12"/>
                  </a:cubicBezTo>
                  <a:cubicBezTo>
                    <a:pt x="51" y="10"/>
                    <a:pt x="51" y="7"/>
                    <a:pt x="51" y="5"/>
                  </a:cubicBezTo>
                  <a:cubicBezTo>
                    <a:pt x="51" y="5"/>
                    <a:pt x="51" y="5"/>
                    <a:pt x="51" y="5"/>
                  </a:cubicBezTo>
                  <a:cubicBezTo>
                    <a:pt x="51" y="3"/>
                    <a:pt x="51" y="2"/>
                    <a:pt x="51" y="2"/>
                  </a:cubicBezTo>
                  <a:cubicBezTo>
                    <a:pt x="51" y="2"/>
                    <a:pt x="51" y="2"/>
                    <a:pt x="51" y="2"/>
                  </a:cubicBezTo>
                  <a:cubicBezTo>
                    <a:pt x="51" y="1"/>
                    <a:pt x="51" y="0"/>
                    <a:pt x="52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3" y="0"/>
                    <a:pt x="54" y="1"/>
                    <a:pt x="54" y="2"/>
                  </a:cubicBezTo>
                  <a:cubicBezTo>
                    <a:pt x="54" y="2"/>
                    <a:pt x="54" y="2"/>
                    <a:pt x="54" y="2"/>
                  </a:cubicBezTo>
                  <a:cubicBezTo>
                    <a:pt x="54" y="2"/>
                    <a:pt x="54" y="3"/>
                    <a:pt x="54" y="5"/>
                  </a:cubicBezTo>
                  <a:cubicBezTo>
                    <a:pt x="54" y="5"/>
                    <a:pt x="54" y="5"/>
                    <a:pt x="54" y="5"/>
                  </a:cubicBezTo>
                  <a:cubicBezTo>
                    <a:pt x="54" y="7"/>
                    <a:pt x="54" y="11"/>
                    <a:pt x="52" y="14"/>
                  </a:cubicBezTo>
                  <a:cubicBezTo>
                    <a:pt x="52" y="14"/>
                    <a:pt x="52" y="14"/>
                    <a:pt x="52" y="14"/>
                  </a:cubicBezTo>
                  <a:cubicBezTo>
                    <a:pt x="49" y="18"/>
                    <a:pt x="40" y="25"/>
                    <a:pt x="24" y="26"/>
                  </a:cubicBezTo>
                  <a:cubicBezTo>
                    <a:pt x="24" y="26"/>
                    <a:pt x="24" y="26"/>
                    <a:pt x="24" y="26"/>
                  </a:cubicBezTo>
                  <a:cubicBezTo>
                    <a:pt x="23" y="26"/>
                    <a:pt x="23" y="27"/>
                    <a:pt x="22" y="27"/>
                  </a:cubicBezTo>
                  <a:cubicBezTo>
                    <a:pt x="22" y="27"/>
                    <a:pt x="22" y="27"/>
                    <a:pt x="22" y="27"/>
                  </a:cubicBezTo>
                  <a:cubicBezTo>
                    <a:pt x="7" y="26"/>
                    <a:pt x="0" y="15"/>
                    <a:pt x="0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2" name="Freeform 90"/>
            <p:cNvSpPr>
              <a:spLocks noEditPoints="1"/>
            </p:cNvSpPr>
            <p:nvPr/>
          </p:nvSpPr>
          <p:spPr bwMode="auto">
            <a:xfrm>
              <a:off x="5756275" y="3006726"/>
              <a:ext cx="306388" cy="161925"/>
            </a:xfrm>
            <a:custGeom>
              <a:avLst/>
              <a:gdLst>
                <a:gd name="T0" fmla="*/ 4 w 58"/>
                <a:gd name="T1" fmla="*/ 23 h 31"/>
                <a:gd name="T2" fmla="*/ 4 w 58"/>
                <a:gd name="T3" fmla="*/ 24 h 31"/>
                <a:gd name="T4" fmla="*/ 0 w 58"/>
                <a:gd name="T5" fmla="*/ 18 h 31"/>
                <a:gd name="T6" fmla="*/ 0 w 58"/>
                <a:gd name="T7" fmla="*/ 16 h 31"/>
                <a:gd name="T8" fmla="*/ 0 w 58"/>
                <a:gd name="T9" fmla="*/ 16 h 31"/>
                <a:gd name="T10" fmla="*/ 0 w 58"/>
                <a:gd name="T11" fmla="*/ 15 h 31"/>
                <a:gd name="T12" fmla="*/ 0 w 58"/>
                <a:gd name="T13" fmla="*/ 15 h 31"/>
                <a:gd name="T14" fmla="*/ 0 w 58"/>
                <a:gd name="T15" fmla="*/ 10 h 31"/>
                <a:gd name="T16" fmla="*/ 2 w 58"/>
                <a:gd name="T17" fmla="*/ 13 h 31"/>
                <a:gd name="T18" fmla="*/ 3 w 58"/>
                <a:gd name="T19" fmla="*/ 13 h 31"/>
                <a:gd name="T20" fmla="*/ 3 w 58"/>
                <a:gd name="T21" fmla="*/ 13 h 31"/>
                <a:gd name="T22" fmla="*/ 6 w 58"/>
                <a:gd name="T23" fmla="*/ 14 h 31"/>
                <a:gd name="T24" fmla="*/ 6 w 58"/>
                <a:gd name="T25" fmla="*/ 14 h 31"/>
                <a:gd name="T26" fmla="*/ 6 w 58"/>
                <a:gd name="T27" fmla="*/ 14 h 31"/>
                <a:gd name="T28" fmla="*/ 6 w 58"/>
                <a:gd name="T29" fmla="*/ 14 h 31"/>
                <a:gd name="T30" fmla="*/ 6 w 58"/>
                <a:gd name="T31" fmla="*/ 14 h 31"/>
                <a:gd name="T32" fmla="*/ 6 w 58"/>
                <a:gd name="T33" fmla="*/ 14 h 31"/>
                <a:gd name="T34" fmla="*/ 6 w 58"/>
                <a:gd name="T35" fmla="*/ 14 h 31"/>
                <a:gd name="T36" fmla="*/ 6 w 58"/>
                <a:gd name="T37" fmla="*/ 15 h 31"/>
                <a:gd name="T38" fmla="*/ 6 w 58"/>
                <a:gd name="T39" fmla="*/ 15 h 31"/>
                <a:gd name="T40" fmla="*/ 7 w 58"/>
                <a:gd name="T41" fmla="*/ 15 h 31"/>
                <a:gd name="T42" fmla="*/ 7 w 58"/>
                <a:gd name="T43" fmla="*/ 15 h 31"/>
                <a:gd name="T44" fmla="*/ 7 w 58"/>
                <a:gd name="T45" fmla="*/ 16 h 31"/>
                <a:gd name="T46" fmla="*/ 7 w 58"/>
                <a:gd name="T47" fmla="*/ 16 h 31"/>
                <a:gd name="T48" fmla="*/ 11 w 58"/>
                <a:gd name="T49" fmla="*/ 19 h 31"/>
                <a:gd name="T50" fmla="*/ 11 w 58"/>
                <a:gd name="T51" fmla="*/ 19 h 31"/>
                <a:gd name="T52" fmla="*/ 24 w 58"/>
                <a:gd name="T53" fmla="*/ 23 h 31"/>
                <a:gd name="T54" fmla="*/ 24 w 58"/>
                <a:gd name="T55" fmla="*/ 23 h 31"/>
                <a:gd name="T56" fmla="*/ 26 w 58"/>
                <a:gd name="T57" fmla="*/ 23 h 31"/>
                <a:gd name="T58" fmla="*/ 26 w 58"/>
                <a:gd name="T59" fmla="*/ 23 h 31"/>
                <a:gd name="T60" fmla="*/ 50 w 58"/>
                <a:gd name="T61" fmla="*/ 13 h 31"/>
                <a:gd name="T62" fmla="*/ 50 w 58"/>
                <a:gd name="T63" fmla="*/ 13 h 31"/>
                <a:gd name="T64" fmla="*/ 51 w 58"/>
                <a:gd name="T65" fmla="*/ 7 h 31"/>
                <a:gd name="T66" fmla="*/ 51 w 58"/>
                <a:gd name="T67" fmla="*/ 7 h 31"/>
                <a:gd name="T68" fmla="*/ 51 w 58"/>
                <a:gd name="T69" fmla="*/ 7 h 31"/>
                <a:gd name="T70" fmla="*/ 51 w 58"/>
                <a:gd name="T71" fmla="*/ 7 h 31"/>
                <a:gd name="T72" fmla="*/ 51 w 58"/>
                <a:gd name="T73" fmla="*/ 4 h 31"/>
                <a:gd name="T74" fmla="*/ 51 w 58"/>
                <a:gd name="T75" fmla="*/ 4 h 31"/>
                <a:gd name="T76" fmla="*/ 51 w 58"/>
                <a:gd name="T77" fmla="*/ 4 h 31"/>
                <a:gd name="T78" fmla="*/ 51 w 58"/>
                <a:gd name="T79" fmla="*/ 4 h 31"/>
                <a:gd name="T80" fmla="*/ 54 w 58"/>
                <a:gd name="T81" fmla="*/ 0 h 31"/>
                <a:gd name="T82" fmla="*/ 54 w 58"/>
                <a:gd name="T83" fmla="*/ 0 h 31"/>
                <a:gd name="T84" fmla="*/ 54 w 58"/>
                <a:gd name="T85" fmla="*/ 0 h 31"/>
                <a:gd name="T86" fmla="*/ 54 w 58"/>
                <a:gd name="T87" fmla="*/ 0 h 31"/>
                <a:gd name="T88" fmla="*/ 58 w 58"/>
                <a:gd name="T89" fmla="*/ 4 h 31"/>
                <a:gd name="T90" fmla="*/ 58 w 58"/>
                <a:gd name="T91" fmla="*/ 4 h 31"/>
                <a:gd name="T92" fmla="*/ 58 w 58"/>
                <a:gd name="T93" fmla="*/ 4 h 31"/>
                <a:gd name="T94" fmla="*/ 58 w 58"/>
                <a:gd name="T95" fmla="*/ 4 h 31"/>
                <a:gd name="T96" fmla="*/ 58 w 58"/>
                <a:gd name="T97" fmla="*/ 4 h 31"/>
                <a:gd name="T98" fmla="*/ 58 w 58"/>
                <a:gd name="T99" fmla="*/ 7 h 31"/>
                <a:gd name="T100" fmla="*/ 58 w 58"/>
                <a:gd name="T101" fmla="*/ 7 h 31"/>
                <a:gd name="T102" fmla="*/ 56 w 58"/>
                <a:gd name="T103" fmla="*/ 17 h 31"/>
                <a:gd name="T104" fmla="*/ 56 w 58"/>
                <a:gd name="T105" fmla="*/ 17 h 31"/>
                <a:gd name="T106" fmla="*/ 26 w 58"/>
                <a:gd name="T107" fmla="*/ 30 h 31"/>
                <a:gd name="T108" fmla="*/ 26 w 58"/>
                <a:gd name="T109" fmla="*/ 30 h 31"/>
                <a:gd name="T110" fmla="*/ 24 w 58"/>
                <a:gd name="T111" fmla="*/ 31 h 31"/>
                <a:gd name="T112" fmla="*/ 24 w 58"/>
                <a:gd name="T113" fmla="*/ 31 h 31"/>
                <a:gd name="T114" fmla="*/ 4 w 58"/>
                <a:gd name="T115" fmla="*/ 23 h 31"/>
                <a:gd name="T116" fmla="*/ 0 w 58"/>
                <a:gd name="T117" fmla="*/ 18 h 31"/>
                <a:gd name="T118" fmla="*/ 2 w 58"/>
                <a:gd name="T119" fmla="*/ 17 h 31"/>
                <a:gd name="T120" fmla="*/ 0 w 58"/>
                <a:gd name="T121" fmla="*/ 18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8" h="31">
                  <a:moveTo>
                    <a:pt x="4" y="23"/>
                  </a:moveTo>
                  <a:cubicBezTo>
                    <a:pt x="4" y="24"/>
                    <a:pt x="4" y="24"/>
                    <a:pt x="4" y="24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7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5"/>
                    <a:pt x="0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3" y="13"/>
                    <a:pt x="3" y="13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5" y="13"/>
                    <a:pt x="6" y="13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7" y="15"/>
                    <a:pt x="7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5"/>
                    <a:pt x="7" y="15"/>
                    <a:pt x="7" y="16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8" y="17"/>
                    <a:pt x="9" y="18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3" y="21"/>
                    <a:pt x="18" y="23"/>
                    <a:pt x="24" y="23"/>
                  </a:cubicBezTo>
                  <a:cubicBezTo>
                    <a:pt x="24" y="23"/>
                    <a:pt x="24" y="23"/>
                    <a:pt x="24" y="23"/>
                  </a:cubicBezTo>
                  <a:cubicBezTo>
                    <a:pt x="25" y="23"/>
                    <a:pt x="25" y="23"/>
                    <a:pt x="26" y="23"/>
                  </a:cubicBezTo>
                  <a:cubicBezTo>
                    <a:pt x="26" y="23"/>
                    <a:pt x="26" y="23"/>
                    <a:pt x="26" y="23"/>
                  </a:cubicBezTo>
                  <a:cubicBezTo>
                    <a:pt x="40" y="22"/>
                    <a:pt x="48" y="15"/>
                    <a:pt x="50" y="1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50" y="12"/>
                    <a:pt x="51" y="9"/>
                    <a:pt x="51" y="7"/>
                  </a:cubicBezTo>
                  <a:cubicBezTo>
                    <a:pt x="51" y="7"/>
                    <a:pt x="51" y="7"/>
                    <a:pt x="51" y="7"/>
                  </a:cubicBezTo>
                  <a:cubicBezTo>
                    <a:pt x="51" y="7"/>
                    <a:pt x="51" y="7"/>
                    <a:pt x="51" y="7"/>
                  </a:cubicBezTo>
                  <a:cubicBezTo>
                    <a:pt x="51" y="7"/>
                    <a:pt x="51" y="7"/>
                    <a:pt x="51" y="7"/>
                  </a:cubicBezTo>
                  <a:cubicBezTo>
                    <a:pt x="51" y="5"/>
                    <a:pt x="51" y="4"/>
                    <a:pt x="51" y="4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51" y="2"/>
                    <a:pt x="52" y="0"/>
                    <a:pt x="54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6" y="0"/>
                    <a:pt x="58" y="2"/>
                    <a:pt x="58" y="4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8" y="5"/>
                    <a:pt x="58" y="6"/>
                    <a:pt x="58" y="7"/>
                  </a:cubicBezTo>
                  <a:cubicBezTo>
                    <a:pt x="58" y="7"/>
                    <a:pt x="58" y="7"/>
                    <a:pt x="58" y="7"/>
                  </a:cubicBezTo>
                  <a:cubicBezTo>
                    <a:pt x="58" y="9"/>
                    <a:pt x="58" y="13"/>
                    <a:pt x="56" y="17"/>
                  </a:cubicBezTo>
                  <a:cubicBezTo>
                    <a:pt x="56" y="17"/>
                    <a:pt x="56" y="17"/>
                    <a:pt x="56" y="17"/>
                  </a:cubicBezTo>
                  <a:cubicBezTo>
                    <a:pt x="53" y="21"/>
                    <a:pt x="43" y="29"/>
                    <a:pt x="26" y="30"/>
                  </a:cubicBezTo>
                  <a:cubicBezTo>
                    <a:pt x="26" y="30"/>
                    <a:pt x="26" y="30"/>
                    <a:pt x="26" y="30"/>
                  </a:cubicBezTo>
                  <a:cubicBezTo>
                    <a:pt x="26" y="30"/>
                    <a:pt x="25" y="31"/>
                    <a:pt x="24" y="31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14" y="30"/>
                    <a:pt x="8" y="26"/>
                    <a:pt x="4" y="23"/>
                  </a:cubicBezTo>
                  <a:close/>
                  <a:moveTo>
                    <a:pt x="0" y="18"/>
                  </a:moveTo>
                  <a:cubicBezTo>
                    <a:pt x="2" y="17"/>
                    <a:pt x="2" y="17"/>
                    <a:pt x="2" y="17"/>
                  </a:cubicBezTo>
                  <a:cubicBezTo>
                    <a:pt x="0" y="18"/>
                    <a:pt x="0" y="18"/>
                    <a:pt x="0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3" name="Freeform 91"/>
            <p:cNvSpPr/>
            <p:nvPr/>
          </p:nvSpPr>
          <p:spPr bwMode="auto">
            <a:xfrm>
              <a:off x="5765800" y="3100388"/>
              <a:ext cx="238125" cy="168275"/>
            </a:xfrm>
            <a:custGeom>
              <a:avLst/>
              <a:gdLst>
                <a:gd name="T0" fmla="*/ 4 w 45"/>
                <a:gd name="T1" fmla="*/ 16 h 32"/>
                <a:gd name="T2" fmla="*/ 0 w 45"/>
                <a:gd name="T3" fmla="*/ 2 h 32"/>
                <a:gd name="T4" fmla="*/ 0 w 45"/>
                <a:gd name="T5" fmla="*/ 2 h 32"/>
                <a:gd name="T6" fmla="*/ 0 w 45"/>
                <a:gd name="T7" fmla="*/ 2 h 32"/>
                <a:gd name="T8" fmla="*/ 1 w 45"/>
                <a:gd name="T9" fmla="*/ 0 h 32"/>
                <a:gd name="T10" fmla="*/ 1 w 45"/>
                <a:gd name="T11" fmla="*/ 0 h 32"/>
                <a:gd name="T12" fmla="*/ 3 w 45"/>
                <a:gd name="T13" fmla="*/ 1 h 32"/>
                <a:gd name="T14" fmla="*/ 3 w 45"/>
                <a:gd name="T15" fmla="*/ 1 h 32"/>
                <a:gd name="T16" fmla="*/ 7 w 45"/>
                <a:gd name="T17" fmla="*/ 15 h 32"/>
                <a:gd name="T18" fmla="*/ 7 w 45"/>
                <a:gd name="T19" fmla="*/ 15 h 32"/>
                <a:gd name="T20" fmla="*/ 16 w 45"/>
                <a:gd name="T21" fmla="*/ 29 h 32"/>
                <a:gd name="T22" fmla="*/ 16 w 45"/>
                <a:gd name="T23" fmla="*/ 29 h 32"/>
                <a:gd name="T24" fmla="*/ 17 w 45"/>
                <a:gd name="T25" fmla="*/ 29 h 32"/>
                <a:gd name="T26" fmla="*/ 17 w 45"/>
                <a:gd name="T27" fmla="*/ 29 h 32"/>
                <a:gd name="T28" fmla="*/ 17 w 45"/>
                <a:gd name="T29" fmla="*/ 29 h 32"/>
                <a:gd name="T30" fmla="*/ 17 w 45"/>
                <a:gd name="T31" fmla="*/ 29 h 32"/>
                <a:gd name="T32" fmla="*/ 28 w 45"/>
                <a:gd name="T33" fmla="*/ 26 h 32"/>
                <a:gd name="T34" fmla="*/ 28 w 45"/>
                <a:gd name="T35" fmla="*/ 26 h 32"/>
                <a:gd name="T36" fmla="*/ 33 w 45"/>
                <a:gd name="T37" fmla="*/ 22 h 32"/>
                <a:gd name="T38" fmla="*/ 33 w 45"/>
                <a:gd name="T39" fmla="*/ 22 h 32"/>
                <a:gd name="T40" fmla="*/ 38 w 45"/>
                <a:gd name="T41" fmla="*/ 11 h 32"/>
                <a:gd name="T42" fmla="*/ 38 w 45"/>
                <a:gd name="T43" fmla="*/ 11 h 32"/>
                <a:gd name="T44" fmla="*/ 42 w 45"/>
                <a:gd name="T45" fmla="*/ 2 h 32"/>
                <a:gd name="T46" fmla="*/ 42 w 45"/>
                <a:gd name="T47" fmla="*/ 2 h 32"/>
                <a:gd name="T48" fmla="*/ 44 w 45"/>
                <a:gd name="T49" fmla="*/ 2 h 32"/>
                <a:gd name="T50" fmla="*/ 44 w 45"/>
                <a:gd name="T51" fmla="*/ 2 h 32"/>
                <a:gd name="T52" fmla="*/ 45 w 45"/>
                <a:gd name="T53" fmla="*/ 4 h 32"/>
                <a:gd name="T54" fmla="*/ 45 w 45"/>
                <a:gd name="T55" fmla="*/ 4 h 32"/>
                <a:gd name="T56" fmla="*/ 40 w 45"/>
                <a:gd name="T57" fmla="*/ 12 h 32"/>
                <a:gd name="T58" fmla="*/ 40 w 45"/>
                <a:gd name="T59" fmla="*/ 12 h 32"/>
                <a:gd name="T60" fmla="*/ 36 w 45"/>
                <a:gd name="T61" fmla="*/ 22 h 32"/>
                <a:gd name="T62" fmla="*/ 36 w 45"/>
                <a:gd name="T63" fmla="*/ 22 h 32"/>
                <a:gd name="T64" fmla="*/ 30 w 45"/>
                <a:gd name="T65" fmla="*/ 28 h 32"/>
                <a:gd name="T66" fmla="*/ 30 w 45"/>
                <a:gd name="T67" fmla="*/ 28 h 32"/>
                <a:gd name="T68" fmla="*/ 17 w 45"/>
                <a:gd name="T69" fmla="*/ 32 h 32"/>
                <a:gd name="T70" fmla="*/ 17 w 45"/>
                <a:gd name="T71" fmla="*/ 32 h 32"/>
                <a:gd name="T72" fmla="*/ 16 w 45"/>
                <a:gd name="T73" fmla="*/ 32 h 32"/>
                <a:gd name="T74" fmla="*/ 16 w 45"/>
                <a:gd name="T75" fmla="*/ 32 h 32"/>
                <a:gd name="T76" fmla="*/ 4 w 45"/>
                <a:gd name="T77" fmla="*/ 16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5" h="32">
                  <a:moveTo>
                    <a:pt x="4" y="16"/>
                  </a:moveTo>
                  <a:cubicBezTo>
                    <a:pt x="1" y="9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2" y="0"/>
                    <a:pt x="3" y="0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4" y="8"/>
                    <a:pt x="7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9" y="22"/>
                    <a:pt x="13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7" y="29"/>
                    <a:pt x="17" y="29"/>
                  </a:cubicBezTo>
                  <a:cubicBezTo>
                    <a:pt x="17" y="29"/>
                    <a:pt x="17" y="29"/>
                    <a:pt x="17" y="29"/>
                  </a:cubicBezTo>
                  <a:cubicBezTo>
                    <a:pt x="17" y="29"/>
                    <a:pt x="17" y="29"/>
                    <a:pt x="17" y="29"/>
                  </a:cubicBezTo>
                  <a:cubicBezTo>
                    <a:pt x="17" y="29"/>
                    <a:pt x="17" y="29"/>
                    <a:pt x="17" y="29"/>
                  </a:cubicBezTo>
                  <a:cubicBezTo>
                    <a:pt x="21" y="28"/>
                    <a:pt x="25" y="27"/>
                    <a:pt x="28" y="26"/>
                  </a:cubicBezTo>
                  <a:cubicBezTo>
                    <a:pt x="28" y="26"/>
                    <a:pt x="28" y="26"/>
                    <a:pt x="28" y="26"/>
                  </a:cubicBezTo>
                  <a:cubicBezTo>
                    <a:pt x="31" y="24"/>
                    <a:pt x="33" y="22"/>
                    <a:pt x="33" y="22"/>
                  </a:cubicBezTo>
                  <a:cubicBezTo>
                    <a:pt x="33" y="22"/>
                    <a:pt x="33" y="22"/>
                    <a:pt x="33" y="22"/>
                  </a:cubicBezTo>
                  <a:cubicBezTo>
                    <a:pt x="33" y="19"/>
                    <a:pt x="35" y="15"/>
                    <a:pt x="38" y="11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40" y="6"/>
                    <a:pt x="42" y="2"/>
                    <a:pt x="42" y="2"/>
                  </a:cubicBezTo>
                  <a:cubicBezTo>
                    <a:pt x="42" y="2"/>
                    <a:pt x="42" y="2"/>
                    <a:pt x="42" y="2"/>
                  </a:cubicBezTo>
                  <a:cubicBezTo>
                    <a:pt x="42" y="2"/>
                    <a:pt x="43" y="1"/>
                    <a:pt x="44" y="2"/>
                  </a:cubicBezTo>
                  <a:cubicBezTo>
                    <a:pt x="44" y="2"/>
                    <a:pt x="44" y="2"/>
                    <a:pt x="44" y="2"/>
                  </a:cubicBezTo>
                  <a:cubicBezTo>
                    <a:pt x="45" y="2"/>
                    <a:pt x="45" y="3"/>
                    <a:pt x="45" y="4"/>
                  </a:cubicBezTo>
                  <a:cubicBezTo>
                    <a:pt x="45" y="4"/>
                    <a:pt x="45" y="4"/>
                    <a:pt x="45" y="4"/>
                  </a:cubicBezTo>
                  <a:cubicBezTo>
                    <a:pt x="45" y="4"/>
                    <a:pt x="43" y="8"/>
                    <a:pt x="40" y="12"/>
                  </a:cubicBezTo>
                  <a:cubicBezTo>
                    <a:pt x="40" y="12"/>
                    <a:pt x="40" y="12"/>
                    <a:pt x="40" y="12"/>
                  </a:cubicBezTo>
                  <a:cubicBezTo>
                    <a:pt x="38" y="16"/>
                    <a:pt x="36" y="21"/>
                    <a:pt x="36" y="22"/>
                  </a:cubicBezTo>
                  <a:cubicBezTo>
                    <a:pt x="36" y="22"/>
                    <a:pt x="36" y="22"/>
                    <a:pt x="36" y="22"/>
                  </a:cubicBezTo>
                  <a:cubicBezTo>
                    <a:pt x="35" y="25"/>
                    <a:pt x="33" y="27"/>
                    <a:pt x="30" y="28"/>
                  </a:cubicBezTo>
                  <a:cubicBezTo>
                    <a:pt x="30" y="28"/>
                    <a:pt x="30" y="28"/>
                    <a:pt x="30" y="28"/>
                  </a:cubicBezTo>
                  <a:cubicBezTo>
                    <a:pt x="26" y="30"/>
                    <a:pt x="22" y="31"/>
                    <a:pt x="17" y="32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7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0" y="31"/>
                    <a:pt x="7" y="23"/>
                    <a:pt x="4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4" name="Freeform 92"/>
            <p:cNvSpPr>
              <a:spLocks noEditPoints="1"/>
            </p:cNvSpPr>
            <p:nvPr/>
          </p:nvSpPr>
          <p:spPr bwMode="auto">
            <a:xfrm>
              <a:off x="5756275" y="3090863"/>
              <a:ext cx="258763" cy="188913"/>
            </a:xfrm>
            <a:custGeom>
              <a:avLst/>
              <a:gdLst>
                <a:gd name="T0" fmla="*/ 6 w 49"/>
                <a:gd name="T1" fmla="*/ 18 h 36"/>
                <a:gd name="T2" fmla="*/ 0 w 49"/>
                <a:gd name="T3" fmla="*/ 4 h 36"/>
                <a:gd name="T4" fmla="*/ 0 w 49"/>
                <a:gd name="T5" fmla="*/ 3 h 36"/>
                <a:gd name="T6" fmla="*/ 3 w 49"/>
                <a:gd name="T7" fmla="*/ 0 h 36"/>
                <a:gd name="T8" fmla="*/ 3 w 49"/>
                <a:gd name="T9" fmla="*/ 0 h 36"/>
                <a:gd name="T10" fmla="*/ 7 w 49"/>
                <a:gd name="T11" fmla="*/ 2 h 36"/>
                <a:gd name="T12" fmla="*/ 7 w 49"/>
                <a:gd name="T13" fmla="*/ 2 h 36"/>
                <a:gd name="T14" fmla="*/ 7 w 49"/>
                <a:gd name="T15" fmla="*/ 3 h 36"/>
                <a:gd name="T16" fmla="*/ 7 w 49"/>
                <a:gd name="T17" fmla="*/ 3 h 36"/>
                <a:gd name="T18" fmla="*/ 7 w 49"/>
                <a:gd name="T19" fmla="*/ 3 h 36"/>
                <a:gd name="T20" fmla="*/ 7 w 49"/>
                <a:gd name="T21" fmla="*/ 4 h 36"/>
                <a:gd name="T22" fmla="*/ 8 w 49"/>
                <a:gd name="T23" fmla="*/ 7 h 36"/>
                <a:gd name="T24" fmla="*/ 11 w 49"/>
                <a:gd name="T25" fmla="*/ 17 h 36"/>
                <a:gd name="T26" fmla="*/ 15 w 49"/>
                <a:gd name="T27" fmla="*/ 25 h 36"/>
                <a:gd name="T28" fmla="*/ 18 w 49"/>
                <a:gd name="T29" fmla="*/ 29 h 36"/>
                <a:gd name="T30" fmla="*/ 18 w 49"/>
                <a:gd name="T31" fmla="*/ 29 h 36"/>
                <a:gd name="T32" fmla="*/ 19 w 49"/>
                <a:gd name="T33" fmla="*/ 29 h 36"/>
                <a:gd name="T34" fmla="*/ 29 w 49"/>
                <a:gd name="T35" fmla="*/ 26 h 36"/>
                <a:gd name="T36" fmla="*/ 33 w 49"/>
                <a:gd name="T37" fmla="*/ 23 h 36"/>
                <a:gd name="T38" fmla="*/ 33 w 49"/>
                <a:gd name="T39" fmla="*/ 23 h 36"/>
                <a:gd name="T40" fmla="*/ 38 w 49"/>
                <a:gd name="T41" fmla="*/ 12 h 36"/>
                <a:gd name="T42" fmla="*/ 42 w 49"/>
                <a:gd name="T43" fmla="*/ 4 h 36"/>
                <a:gd name="T44" fmla="*/ 45 w 49"/>
                <a:gd name="T45" fmla="*/ 2 h 36"/>
                <a:gd name="T46" fmla="*/ 47 w 49"/>
                <a:gd name="T47" fmla="*/ 2 h 36"/>
                <a:gd name="T48" fmla="*/ 49 w 49"/>
                <a:gd name="T49" fmla="*/ 5 h 36"/>
                <a:gd name="T50" fmla="*/ 49 w 49"/>
                <a:gd name="T51" fmla="*/ 7 h 36"/>
                <a:gd name="T52" fmla="*/ 49 w 49"/>
                <a:gd name="T53" fmla="*/ 7 h 36"/>
                <a:gd name="T54" fmla="*/ 48 w 49"/>
                <a:gd name="T55" fmla="*/ 7 h 36"/>
                <a:gd name="T56" fmla="*/ 48 w 49"/>
                <a:gd name="T57" fmla="*/ 7 h 36"/>
                <a:gd name="T58" fmla="*/ 48 w 49"/>
                <a:gd name="T59" fmla="*/ 7 h 36"/>
                <a:gd name="T60" fmla="*/ 48 w 49"/>
                <a:gd name="T61" fmla="*/ 7 h 36"/>
                <a:gd name="T62" fmla="*/ 48 w 49"/>
                <a:gd name="T63" fmla="*/ 8 h 36"/>
                <a:gd name="T64" fmla="*/ 47 w 49"/>
                <a:gd name="T65" fmla="*/ 9 h 36"/>
                <a:gd name="T66" fmla="*/ 44 w 49"/>
                <a:gd name="T67" fmla="*/ 15 h 36"/>
                <a:gd name="T68" fmla="*/ 40 w 49"/>
                <a:gd name="T69" fmla="*/ 24 h 36"/>
                <a:gd name="T70" fmla="*/ 40 w 49"/>
                <a:gd name="T71" fmla="*/ 24 h 36"/>
                <a:gd name="T72" fmla="*/ 33 w 49"/>
                <a:gd name="T73" fmla="*/ 32 h 36"/>
                <a:gd name="T74" fmla="*/ 19 w 49"/>
                <a:gd name="T75" fmla="*/ 36 h 36"/>
                <a:gd name="T76" fmla="*/ 4 w 49"/>
                <a:gd name="T77" fmla="*/ 19 h 36"/>
                <a:gd name="T78" fmla="*/ 46 w 49"/>
                <a:gd name="T79" fmla="*/ 5 h 36"/>
                <a:gd name="T80" fmla="*/ 46 w 49"/>
                <a:gd name="T81" fmla="*/ 5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9" h="36">
                  <a:moveTo>
                    <a:pt x="4" y="19"/>
                  </a:moveTo>
                  <a:cubicBezTo>
                    <a:pt x="6" y="18"/>
                    <a:pt x="6" y="18"/>
                    <a:pt x="6" y="18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1" y="11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5" y="0"/>
                    <a:pt x="6" y="1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7" y="3"/>
                    <a:pt x="7" y="4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7" y="5"/>
                    <a:pt x="8" y="6"/>
                    <a:pt x="8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10"/>
                    <a:pt x="9" y="13"/>
                    <a:pt x="11" y="17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12" y="20"/>
                    <a:pt x="13" y="23"/>
                    <a:pt x="15" y="25"/>
                  </a:cubicBezTo>
                  <a:cubicBezTo>
                    <a:pt x="15" y="25"/>
                    <a:pt x="15" y="25"/>
                    <a:pt x="15" y="25"/>
                  </a:cubicBezTo>
                  <a:cubicBezTo>
                    <a:pt x="16" y="28"/>
                    <a:pt x="18" y="29"/>
                    <a:pt x="18" y="29"/>
                  </a:cubicBezTo>
                  <a:cubicBezTo>
                    <a:pt x="18" y="29"/>
                    <a:pt x="18" y="29"/>
                    <a:pt x="18" y="29"/>
                  </a:cubicBezTo>
                  <a:cubicBezTo>
                    <a:pt x="18" y="29"/>
                    <a:pt x="18" y="29"/>
                    <a:pt x="18" y="29"/>
                  </a:cubicBezTo>
                  <a:cubicBezTo>
                    <a:pt x="18" y="29"/>
                    <a:pt x="18" y="29"/>
                    <a:pt x="18" y="29"/>
                  </a:cubicBezTo>
                  <a:cubicBezTo>
                    <a:pt x="18" y="29"/>
                    <a:pt x="18" y="29"/>
                    <a:pt x="18" y="29"/>
                  </a:cubicBezTo>
                  <a:cubicBezTo>
                    <a:pt x="19" y="29"/>
                    <a:pt x="19" y="29"/>
                    <a:pt x="19" y="29"/>
                  </a:cubicBezTo>
                  <a:cubicBezTo>
                    <a:pt x="23" y="28"/>
                    <a:pt x="27" y="27"/>
                    <a:pt x="29" y="26"/>
                  </a:cubicBezTo>
                  <a:cubicBezTo>
                    <a:pt x="29" y="26"/>
                    <a:pt x="29" y="26"/>
                    <a:pt x="29" y="26"/>
                  </a:cubicBezTo>
                  <a:cubicBezTo>
                    <a:pt x="31" y="25"/>
                    <a:pt x="33" y="24"/>
                    <a:pt x="33" y="23"/>
                  </a:cubicBezTo>
                  <a:cubicBezTo>
                    <a:pt x="33" y="23"/>
                    <a:pt x="33" y="23"/>
                    <a:pt x="33" y="23"/>
                  </a:cubicBezTo>
                  <a:cubicBezTo>
                    <a:pt x="33" y="23"/>
                    <a:pt x="33" y="23"/>
                    <a:pt x="33" y="23"/>
                  </a:cubicBezTo>
                  <a:cubicBezTo>
                    <a:pt x="33" y="23"/>
                    <a:pt x="33" y="23"/>
                    <a:pt x="33" y="23"/>
                  </a:cubicBezTo>
                  <a:cubicBezTo>
                    <a:pt x="34" y="20"/>
                    <a:pt x="36" y="16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40" y="8"/>
                    <a:pt x="42" y="4"/>
                    <a:pt x="42" y="4"/>
                  </a:cubicBezTo>
                  <a:cubicBezTo>
                    <a:pt x="42" y="4"/>
                    <a:pt x="42" y="4"/>
                    <a:pt x="42" y="4"/>
                  </a:cubicBezTo>
                  <a:cubicBezTo>
                    <a:pt x="42" y="4"/>
                    <a:pt x="42" y="4"/>
                    <a:pt x="42" y="4"/>
                  </a:cubicBezTo>
                  <a:cubicBezTo>
                    <a:pt x="43" y="2"/>
                    <a:pt x="44" y="2"/>
                    <a:pt x="45" y="2"/>
                  </a:cubicBezTo>
                  <a:cubicBezTo>
                    <a:pt x="45" y="2"/>
                    <a:pt x="45" y="2"/>
                    <a:pt x="45" y="2"/>
                  </a:cubicBezTo>
                  <a:cubicBezTo>
                    <a:pt x="46" y="2"/>
                    <a:pt x="47" y="2"/>
                    <a:pt x="47" y="2"/>
                  </a:cubicBezTo>
                  <a:cubicBezTo>
                    <a:pt x="47" y="2"/>
                    <a:pt x="47" y="2"/>
                    <a:pt x="47" y="2"/>
                  </a:cubicBezTo>
                  <a:cubicBezTo>
                    <a:pt x="48" y="3"/>
                    <a:pt x="49" y="4"/>
                    <a:pt x="49" y="5"/>
                  </a:cubicBezTo>
                  <a:cubicBezTo>
                    <a:pt x="49" y="5"/>
                    <a:pt x="49" y="5"/>
                    <a:pt x="49" y="5"/>
                  </a:cubicBezTo>
                  <a:cubicBezTo>
                    <a:pt x="49" y="6"/>
                    <a:pt x="49" y="6"/>
                    <a:pt x="49" y="7"/>
                  </a:cubicBezTo>
                  <a:cubicBezTo>
                    <a:pt x="49" y="7"/>
                    <a:pt x="49" y="7"/>
                    <a:pt x="49" y="7"/>
                  </a:cubicBezTo>
                  <a:cubicBezTo>
                    <a:pt x="49" y="7"/>
                    <a:pt x="49" y="7"/>
                    <a:pt x="49" y="7"/>
                  </a:cubicBezTo>
                  <a:cubicBezTo>
                    <a:pt x="49" y="7"/>
                    <a:pt x="49" y="7"/>
                    <a:pt x="49" y="7"/>
                  </a:cubicBezTo>
                  <a:cubicBezTo>
                    <a:pt x="49" y="7"/>
                    <a:pt x="48" y="7"/>
                    <a:pt x="48" y="7"/>
                  </a:cubicBezTo>
                  <a:cubicBezTo>
                    <a:pt x="48" y="7"/>
                    <a:pt x="48" y="7"/>
                    <a:pt x="48" y="7"/>
                  </a:cubicBezTo>
                  <a:cubicBezTo>
                    <a:pt x="48" y="7"/>
                    <a:pt x="48" y="7"/>
                    <a:pt x="48" y="7"/>
                  </a:cubicBezTo>
                  <a:cubicBezTo>
                    <a:pt x="48" y="7"/>
                    <a:pt x="48" y="7"/>
                    <a:pt x="48" y="7"/>
                  </a:cubicBezTo>
                  <a:cubicBezTo>
                    <a:pt x="48" y="7"/>
                    <a:pt x="48" y="7"/>
                    <a:pt x="48" y="7"/>
                  </a:cubicBezTo>
                  <a:cubicBezTo>
                    <a:pt x="48" y="7"/>
                    <a:pt x="48" y="7"/>
                    <a:pt x="48" y="7"/>
                  </a:cubicBezTo>
                  <a:cubicBezTo>
                    <a:pt x="48" y="7"/>
                    <a:pt x="48" y="7"/>
                    <a:pt x="48" y="7"/>
                  </a:cubicBezTo>
                  <a:cubicBezTo>
                    <a:pt x="48" y="7"/>
                    <a:pt x="48" y="7"/>
                    <a:pt x="48" y="8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8"/>
                    <a:pt x="47" y="9"/>
                    <a:pt x="47" y="9"/>
                  </a:cubicBezTo>
                  <a:cubicBezTo>
                    <a:pt x="47" y="9"/>
                    <a:pt x="47" y="9"/>
                    <a:pt x="47" y="9"/>
                  </a:cubicBezTo>
                  <a:cubicBezTo>
                    <a:pt x="46" y="11"/>
                    <a:pt x="45" y="13"/>
                    <a:pt x="44" y="15"/>
                  </a:cubicBezTo>
                  <a:cubicBezTo>
                    <a:pt x="44" y="15"/>
                    <a:pt x="44" y="15"/>
                    <a:pt x="44" y="15"/>
                  </a:cubicBezTo>
                  <a:cubicBezTo>
                    <a:pt x="42" y="19"/>
                    <a:pt x="40" y="23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39" y="28"/>
                    <a:pt x="36" y="30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29" y="34"/>
                    <a:pt x="24" y="35"/>
                    <a:pt x="19" y="36"/>
                  </a:cubicBezTo>
                  <a:cubicBezTo>
                    <a:pt x="19" y="36"/>
                    <a:pt x="19" y="36"/>
                    <a:pt x="19" y="36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10" y="35"/>
                    <a:pt x="7" y="26"/>
                    <a:pt x="4" y="19"/>
                  </a:cubicBezTo>
                  <a:close/>
                  <a:moveTo>
                    <a:pt x="46" y="5"/>
                  </a:moveTo>
                  <a:cubicBezTo>
                    <a:pt x="46" y="5"/>
                    <a:pt x="46" y="5"/>
                    <a:pt x="46" y="5"/>
                  </a:cubicBezTo>
                  <a:cubicBezTo>
                    <a:pt x="46" y="5"/>
                    <a:pt x="46" y="5"/>
                    <a:pt x="46" y="5"/>
                  </a:cubicBezTo>
                  <a:cubicBezTo>
                    <a:pt x="46" y="5"/>
                    <a:pt x="46" y="5"/>
                    <a:pt x="46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5" name="Freeform 93"/>
            <p:cNvSpPr/>
            <p:nvPr/>
          </p:nvSpPr>
          <p:spPr bwMode="auto">
            <a:xfrm>
              <a:off x="5729288" y="3052763"/>
              <a:ext cx="74613" cy="63500"/>
            </a:xfrm>
            <a:custGeom>
              <a:avLst/>
              <a:gdLst>
                <a:gd name="T0" fmla="*/ 1 w 14"/>
                <a:gd name="T1" fmla="*/ 11 h 12"/>
                <a:gd name="T2" fmla="*/ 1 w 14"/>
                <a:gd name="T3" fmla="*/ 9 h 12"/>
                <a:gd name="T4" fmla="*/ 1 w 14"/>
                <a:gd name="T5" fmla="*/ 9 h 12"/>
                <a:gd name="T6" fmla="*/ 12 w 14"/>
                <a:gd name="T7" fmla="*/ 1 h 12"/>
                <a:gd name="T8" fmla="*/ 14 w 14"/>
                <a:gd name="T9" fmla="*/ 1 h 12"/>
                <a:gd name="T10" fmla="*/ 14 w 14"/>
                <a:gd name="T11" fmla="*/ 1 h 12"/>
                <a:gd name="T12" fmla="*/ 14 w 14"/>
                <a:gd name="T13" fmla="*/ 3 h 12"/>
                <a:gd name="T14" fmla="*/ 14 w 14"/>
                <a:gd name="T15" fmla="*/ 3 h 12"/>
                <a:gd name="T16" fmla="*/ 3 w 14"/>
                <a:gd name="T17" fmla="*/ 11 h 12"/>
                <a:gd name="T18" fmla="*/ 2 w 14"/>
                <a:gd name="T19" fmla="*/ 12 h 12"/>
                <a:gd name="T20" fmla="*/ 2 w 14"/>
                <a:gd name="T21" fmla="*/ 12 h 12"/>
                <a:gd name="T22" fmla="*/ 1 w 14"/>
                <a:gd name="T23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" h="12">
                  <a:moveTo>
                    <a:pt x="1" y="11"/>
                  </a:moveTo>
                  <a:cubicBezTo>
                    <a:pt x="0" y="11"/>
                    <a:pt x="1" y="10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2" y="0"/>
                    <a:pt x="13" y="0"/>
                    <a:pt x="14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4" y="2"/>
                    <a:pt x="14" y="3"/>
                    <a:pt x="14" y="3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3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1" y="12"/>
                    <a:pt x="1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6" name="Freeform 94"/>
            <p:cNvSpPr>
              <a:spLocks noEditPoints="1"/>
            </p:cNvSpPr>
            <p:nvPr/>
          </p:nvSpPr>
          <p:spPr bwMode="auto">
            <a:xfrm>
              <a:off x="5724525" y="3043238"/>
              <a:ext cx="88900" cy="84138"/>
            </a:xfrm>
            <a:custGeom>
              <a:avLst/>
              <a:gdLst>
                <a:gd name="T0" fmla="*/ 0 w 17"/>
                <a:gd name="T1" fmla="*/ 15 h 16"/>
                <a:gd name="T2" fmla="*/ 0 w 17"/>
                <a:gd name="T3" fmla="*/ 12 h 16"/>
                <a:gd name="T4" fmla="*/ 0 w 17"/>
                <a:gd name="T5" fmla="*/ 12 h 16"/>
                <a:gd name="T6" fmla="*/ 1 w 17"/>
                <a:gd name="T7" fmla="*/ 10 h 16"/>
                <a:gd name="T8" fmla="*/ 1 w 17"/>
                <a:gd name="T9" fmla="*/ 10 h 16"/>
                <a:gd name="T10" fmla="*/ 11 w 17"/>
                <a:gd name="T11" fmla="*/ 1 h 16"/>
                <a:gd name="T12" fmla="*/ 14 w 17"/>
                <a:gd name="T13" fmla="*/ 0 h 16"/>
                <a:gd name="T14" fmla="*/ 14 w 17"/>
                <a:gd name="T15" fmla="*/ 0 h 16"/>
                <a:gd name="T16" fmla="*/ 16 w 17"/>
                <a:gd name="T17" fmla="*/ 2 h 16"/>
                <a:gd name="T18" fmla="*/ 16 w 17"/>
                <a:gd name="T19" fmla="*/ 2 h 16"/>
                <a:gd name="T20" fmla="*/ 17 w 17"/>
                <a:gd name="T21" fmla="*/ 4 h 16"/>
                <a:gd name="T22" fmla="*/ 17 w 17"/>
                <a:gd name="T23" fmla="*/ 4 h 16"/>
                <a:gd name="T24" fmla="*/ 16 w 17"/>
                <a:gd name="T25" fmla="*/ 7 h 16"/>
                <a:gd name="T26" fmla="*/ 16 w 17"/>
                <a:gd name="T27" fmla="*/ 7 h 16"/>
                <a:gd name="T28" fmla="*/ 5 w 17"/>
                <a:gd name="T29" fmla="*/ 15 h 16"/>
                <a:gd name="T30" fmla="*/ 3 w 17"/>
                <a:gd name="T31" fmla="*/ 16 h 16"/>
                <a:gd name="T32" fmla="*/ 3 w 17"/>
                <a:gd name="T33" fmla="*/ 16 h 16"/>
                <a:gd name="T34" fmla="*/ 3 w 17"/>
                <a:gd name="T35" fmla="*/ 16 h 16"/>
                <a:gd name="T36" fmla="*/ 3 w 17"/>
                <a:gd name="T37" fmla="*/ 16 h 16"/>
                <a:gd name="T38" fmla="*/ 0 w 17"/>
                <a:gd name="T39" fmla="*/ 15 h 16"/>
                <a:gd name="T40" fmla="*/ 2 w 17"/>
                <a:gd name="T41" fmla="*/ 13 h 16"/>
                <a:gd name="T42" fmla="*/ 3 w 17"/>
                <a:gd name="T43" fmla="*/ 12 h 16"/>
                <a:gd name="T44" fmla="*/ 3 w 17"/>
                <a:gd name="T45" fmla="*/ 12 h 16"/>
                <a:gd name="T46" fmla="*/ 2 w 17"/>
                <a:gd name="T47" fmla="*/ 13 h 16"/>
                <a:gd name="T48" fmla="*/ 3 w 17"/>
                <a:gd name="T49" fmla="*/ 12 h 16"/>
                <a:gd name="T50" fmla="*/ 3 w 17"/>
                <a:gd name="T51" fmla="*/ 12 h 16"/>
                <a:gd name="T52" fmla="*/ 3 w 17"/>
                <a:gd name="T53" fmla="*/ 12 h 16"/>
                <a:gd name="T54" fmla="*/ 3 w 17"/>
                <a:gd name="T55" fmla="*/ 12 h 16"/>
                <a:gd name="T56" fmla="*/ 3 w 17"/>
                <a:gd name="T57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7" h="16">
                  <a:moveTo>
                    <a:pt x="0" y="15"/>
                  </a:moveTo>
                  <a:cubicBezTo>
                    <a:pt x="0" y="14"/>
                    <a:pt x="0" y="13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1"/>
                    <a:pt x="0" y="10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2" y="1"/>
                    <a:pt x="13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5" y="0"/>
                    <a:pt x="16" y="1"/>
                    <a:pt x="16" y="2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7" y="2"/>
                    <a:pt x="17" y="3"/>
                    <a:pt x="17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5"/>
                    <a:pt x="17" y="6"/>
                    <a:pt x="16" y="7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16"/>
                    <a:pt x="4" y="16"/>
                    <a:pt x="3" y="16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2" y="16"/>
                    <a:pt x="1" y="15"/>
                    <a:pt x="0" y="15"/>
                  </a:cubicBezTo>
                  <a:close/>
                  <a:moveTo>
                    <a:pt x="2" y="13"/>
                  </a:move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2" y="13"/>
                    <a:pt x="2" y="13"/>
                    <a:pt x="2" y="13"/>
                  </a:cubicBezTo>
                  <a:close/>
                  <a:moveTo>
                    <a:pt x="3" y="12"/>
                  </a:move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7" name="Freeform 95"/>
            <p:cNvSpPr/>
            <p:nvPr/>
          </p:nvSpPr>
          <p:spPr bwMode="auto">
            <a:xfrm>
              <a:off x="6019800" y="3016251"/>
              <a:ext cx="58738" cy="26988"/>
            </a:xfrm>
            <a:custGeom>
              <a:avLst/>
              <a:gdLst>
                <a:gd name="T0" fmla="*/ 9 w 11"/>
                <a:gd name="T1" fmla="*/ 5 h 5"/>
                <a:gd name="T2" fmla="*/ 1 w 11"/>
                <a:gd name="T3" fmla="*/ 3 h 5"/>
                <a:gd name="T4" fmla="*/ 0 w 11"/>
                <a:gd name="T5" fmla="*/ 1 h 5"/>
                <a:gd name="T6" fmla="*/ 0 w 11"/>
                <a:gd name="T7" fmla="*/ 1 h 5"/>
                <a:gd name="T8" fmla="*/ 2 w 11"/>
                <a:gd name="T9" fmla="*/ 0 h 5"/>
                <a:gd name="T10" fmla="*/ 2 w 11"/>
                <a:gd name="T11" fmla="*/ 0 h 5"/>
                <a:gd name="T12" fmla="*/ 10 w 11"/>
                <a:gd name="T13" fmla="*/ 2 h 5"/>
                <a:gd name="T14" fmla="*/ 11 w 11"/>
                <a:gd name="T15" fmla="*/ 4 h 5"/>
                <a:gd name="T16" fmla="*/ 11 w 11"/>
                <a:gd name="T17" fmla="*/ 4 h 5"/>
                <a:gd name="T18" fmla="*/ 9 w 11"/>
                <a:gd name="T19" fmla="*/ 5 h 5"/>
                <a:gd name="T20" fmla="*/ 9 w 11"/>
                <a:gd name="T21" fmla="*/ 5 h 5"/>
                <a:gd name="T22" fmla="*/ 9 w 11"/>
                <a:gd name="T23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" h="5">
                  <a:moveTo>
                    <a:pt x="9" y="5"/>
                  </a:moveTo>
                  <a:cubicBezTo>
                    <a:pt x="1" y="3"/>
                    <a:pt x="1" y="3"/>
                    <a:pt x="1" y="3"/>
                  </a:cubicBezTo>
                  <a:cubicBezTo>
                    <a:pt x="0" y="3"/>
                    <a:pt x="0" y="2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1" y="2"/>
                    <a:pt x="11" y="3"/>
                    <a:pt x="11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5"/>
                    <a:pt x="10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" name="Freeform 96"/>
            <p:cNvSpPr/>
            <p:nvPr/>
          </p:nvSpPr>
          <p:spPr bwMode="auto">
            <a:xfrm>
              <a:off x="6010275" y="3006726"/>
              <a:ext cx="79375" cy="46038"/>
            </a:xfrm>
            <a:custGeom>
              <a:avLst/>
              <a:gdLst>
                <a:gd name="T0" fmla="*/ 11 w 15"/>
                <a:gd name="T1" fmla="*/ 9 h 9"/>
                <a:gd name="T2" fmla="*/ 11 w 15"/>
                <a:gd name="T3" fmla="*/ 9 h 9"/>
                <a:gd name="T4" fmla="*/ 11 w 15"/>
                <a:gd name="T5" fmla="*/ 9 h 9"/>
                <a:gd name="T6" fmla="*/ 11 w 15"/>
                <a:gd name="T7" fmla="*/ 7 h 9"/>
                <a:gd name="T8" fmla="*/ 11 w 15"/>
                <a:gd name="T9" fmla="*/ 9 h 9"/>
                <a:gd name="T10" fmla="*/ 2 w 15"/>
                <a:gd name="T11" fmla="*/ 7 h 9"/>
                <a:gd name="T12" fmla="*/ 0 w 15"/>
                <a:gd name="T13" fmla="*/ 4 h 9"/>
                <a:gd name="T14" fmla="*/ 0 w 15"/>
                <a:gd name="T15" fmla="*/ 4 h 9"/>
                <a:gd name="T16" fmla="*/ 0 w 15"/>
                <a:gd name="T17" fmla="*/ 3 h 9"/>
                <a:gd name="T18" fmla="*/ 0 w 15"/>
                <a:gd name="T19" fmla="*/ 3 h 9"/>
                <a:gd name="T20" fmla="*/ 3 w 15"/>
                <a:gd name="T21" fmla="*/ 0 h 9"/>
                <a:gd name="T22" fmla="*/ 3 w 15"/>
                <a:gd name="T23" fmla="*/ 0 h 9"/>
                <a:gd name="T24" fmla="*/ 4 w 15"/>
                <a:gd name="T25" fmla="*/ 0 h 9"/>
                <a:gd name="T26" fmla="*/ 4 w 15"/>
                <a:gd name="T27" fmla="*/ 0 h 9"/>
                <a:gd name="T28" fmla="*/ 12 w 15"/>
                <a:gd name="T29" fmla="*/ 2 h 9"/>
                <a:gd name="T30" fmla="*/ 15 w 15"/>
                <a:gd name="T31" fmla="*/ 6 h 9"/>
                <a:gd name="T32" fmla="*/ 15 w 15"/>
                <a:gd name="T33" fmla="*/ 6 h 9"/>
                <a:gd name="T34" fmla="*/ 15 w 15"/>
                <a:gd name="T35" fmla="*/ 7 h 9"/>
                <a:gd name="T36" fmla="*/ 15 w 15"/>
                <a:gd name="T37" fmla="*/ 7 h 9"/>
                <a:gd name="T38" fmla="*/ 11 w 15"/>
                <a:gd name="T39" fmla="*/ 9 h 9"/>
                <a:gd name="T40" fmla="*/ 11 w 15"/>
                <a:gd name="T41" fmla="*/ 9 h 9"/>
                <a:gd name="T42" fmla="*/ 11 w 15"/>
                <a:gd name="T4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5" h="9">
                  <a:moveTo>
                    <a:pt x="11" y="9"/>
                  </a:moveTo>
                  <a:cubicBezTo>
                    <a:pt x="11" y="9"/>
                    <a:pt x="11" y="9"/>
                    <a:pt x="11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1" y="7"/>
                    <a:pt x="0" y="5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2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4" y="3"/>
                    <a:pt x="15" y="4"/>
                    <a:pt x="15" y="6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6"/>
                    <a:pt x="15" y="6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4" y="8"/>
                    <a:pt x="13" y="9"/>
                    <a:pt x="11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1" y="9"/>
                    <a:pt x="11" y="9"/>
                    <a:pt x="11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" name="Freeform 97"/>
            <p:cNvSpPr/>
            <p:nvPr/>
          </p:nvSpPr>
          <p:spPr bwMode="auto">
            <a:xfrm>
              <a:off x="5729288" y="3311526"/>
              <a:ext cx="95250" cy="127000"/>
            </a:xfrm>
            <a:custGeom>
              <a:avLst/>
              <a:gdLst>
                <a:gd name="T0" fmla="*/ 1 w 18"/>
                <a:gd name="T1" fmla="*/ 14 h 24"/>
                <a:gd name="T2" fmla="*/ 1 w 18"/>
                <a:gd name="T3" fmla="*/ 12 h 24"/>
                <a:gd name="T4" fmla="*/ 1 w 18"/>
                <a:gd name="T5" fmla="*/ 12 h 24"/>
                <a:gd name="T6" fmla="*/ 3 w 18"/>
                <a:gd name="T7" fmla="*/ 12 h 24"/>
                <a:gd name="T8" fmla="*/ 3 w 18"/>
                <a:gd name="T9" fmla="*/ 12 h 24"/>
                <a:gd name="T10" fmla="*/ 12 w 18"/>
                <a:gd name="T11" fmla="*/ 19 h 24"/>
                <a:gd name="T12" fmla="*/ 15 w 18"/>
                <a:gd name="T13" fmla="*/ 9 h 24"/>
                <a:gd name="T14" fmla="*/ 15 w 18"/>
                <a:gd name="T15" fmla="*/ 2 h 24"/>
                <a:gd name="T16" fmla="*/ 17 w 18"/>
                <a:gd name="T17" fmla="*/ 0 h 24"/>
                <a:gd name="T18" fmla="*/ 17 w 18"/>
                <a:gd name="T19" fmla="*/ 0 h 24"/>
                <a:gd name="T20" fmla="*/ 18 w 18"/>
                <a:gd name="T21" fmla="*/ 2 h 24"/>
                <a:gd name="T22" fmla="*/ 18 w 18"/>
                <a:gd name="T23" fmla="*/ 2 h 24"/>
                <a:gd name="T24" fmla="*/ 18 w 18"/>
                <a:gd name="T25" fmla="*/ 10 h 24"/>
                <a:gd name="T26" fmla="*/ 13 w 18"/>
                <a:gd name="T27" fmla="*/ 24 h 24"/>
                <a:gd name="T28" fmla="*/ 1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1" y="14"/>
                  </a:moveTo>
                  <a:cubicBezTo>
                    <a:pt x="1" y="14"/>
                    <a:pt x="0" y="13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1"/>
                    <a:pt x="2" y="11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5" y="1"/>
                    <a:pt x="16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0"/>
                    <a:pt x="18" y="1"/>
                    <a:pt x="18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" y="14"/>
                    <a:pt x="1" y="14"/>
                    <a:pt x="1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0" name="Freeform 98"/>
            <p:cNvSpPr>
              <a:spLocks noEditPoints="1"/>
            </p:cNvSpPr>
            <p:nvPr/>
          </p:nvSpPr>
          <p:spPr bwMode="auto">
            <a:xfrm>
              <a:off x="5724525" y="3300413"/>
              <a:ext cx="111125" cy="153988"/>
            </a:xfrm>
            <a:custGeom>
              <a:avLst/>
              <a:gdLst>
                <a:gd name="T0" fmla="*/ 1 w 21"/>
                <a:gd name="T1" fmla="*/ 18 h 29"/>
                <a:gd name="T2" fmla="*/ 1 w 21"/>
                <a:gd name="T3" fmla="*/ 18 h 29"/>
                <a:gd name="T4" fmla="*/ 0 w 21"/>
                <a:gd name="T5" fmla="*/ 15 h 29"/>
                <a:gd name="T6" fmla="*/ 0 w 21"/>
                <a:gd name="T7" fmla="*/ 15 h 29"/>
                <a:gd name="T8" fmla="*/ 0 w 21"/>
                <a:gd name="T9" fmla="*/ 13 h 29"/>
                <a:gd name="T10" fmla="*/ 0 w 21"/>
                <a:gd name="T11" fmla="*/ 13 h 29"/>
                <a:gd name="T12" fmla="*/ 3 w 21"/>
                <a:gd name="T13" fmla="*/ 11 h 29"/>
                <a:gd name="T14" fmla="*/ 3 w 21"/>
                <a:gd name="T15" fmla="*/ 11 h 29"/>
                <a:gd name="T16" fmla="*/ 5 w 21"/>
                <a:gd name="T17" fmla="*/ 12 h 29"/>
                <a:gd name="T18" fmla="*/ 5 w 21"/>
                <a:gd name="T19" fmla="*/ 12 h 29"/>
                <a:gd name="T20" fmla="*/ 12 w 21"/>
                <a:gd name="T21" fmla="*/ 17 h 29"/>
                <a:gd name="T22" fmla="*/ 14 w 21"/>
                <a:gd name="T23" fmla="*/ 11 h 29"/>
                <a:gd name="T24" fmla="*/ 14 w 21"/>
                <a:gd name="T25" fmla="*/ 4 h 29"/>
                <a:gd name="T26" fmla="*/ 18 w 21"/>
                <a:gd name="T27" fmla="*/ 0 h 29"/>
                <a:gd name="T28" fmla="*/ 18 w 21"/>
                <a:gd name="T29" fmla="*/ 0 h 29"/>
                <a:gd name="T30" fmla="*/ 21 w 21"/>
                <a:gd name="T31" fmla="*/ 4 h 29"/>
                <a:gd name="T32" fmla="*/ 21 w 21"/>
                <a:gd name="T33" fmla="*/ 4 h 29"/>
                <a:gd name="T34" fmla="*/ 21 w 21"/>
                <a:gd name="T35" fmla="*/ 12 h 29"/>
                <a:gd name="T36" fmla="*/ 15 w 21"/>
                <a:gd name="T37" fmla="*/ 29 h 29"/>
                <a:gd name="T38" fmla="*/ 1 w 21"/>
                <a:gd name="T39" fmla="*/ 18 h 29"/>
                <a:gd name="T40" fmla="*/ 2 w 21"/>
                <a:gd name="T41" fmla="*/ 16 h 29"/>
                <a:gd name="T42" fmla="*/ 3 w 21"/>
                <a:gd name="T43" fmla="*/ 15 h 29"/>
                <a:gd name="T44" fmla="*/ 3 w 21"/>
                <a:gd name="T45" fmla="*/ 15 h 29"/>
                <a:gd name="T46" fmla="*/ 3 w 21"/>
                <a:gd name="T47" fmla="*/ 15 h 29"/>
                <a:gd name="T48" fmla="*/ 2 w 21"/>
                <a:gd name="T49" fmla="*/ 16 h 29"/>
                <a:gd name="T50" fmla="*/ 3 w 21"/>
                <a:gd name="T51" fmla="*/ 15 h 29"/>
                <a:gd name="T52" fmla="*/ 3 w 21"/>
                <a:gd name="T53" fmla="*/ 15 h 29"/>
                <a:gd name="T54" fmla="*/ 3 w 21"/>
                <a:gd name="T55" fmla="*/ 15 h 29"/>
                <a:gd name="T56" fmla="*/ 3 w 21"/>
                <a:gd name="T57" fmla="*/ 15 h 29"/>
                <a:gd name="T58" fmla="*/ 3 w 21"/>
                <a:gd name="T59" fmla="*/ 15 h 29"/>
                <a:gd name="T60" fmla="*/ 3 w 21"/>
                <a:gd name="T61" fmla="*/ 15 h 29"/>
                <a:gd name="T62" fmla="*/ 3 w 21"/>
                <a:gd name="T63" fmla="*/ 15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1" h="29">
                  <a:moveTo>
                    <a:pt x="1" y="18"/>
                  </a:moveTo>
                  <a:cubicBezTo>
                    <a:pt x="1" y="18"/>
                    <a:pt x="1" y="18"/>
                    <a:pt x="1" y="18"/>
                  </a:cubicBezTo>
                  <a:cubicBezTo>
                    <a:pt x="0" y="17"/>
                    <a:pt x="0" y="16"/>
                    <a:pt x="0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4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" y="12"/>
                    <a:pt x="2" y="11"/>
                    <a:pt x="3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4" y="11"/>
                    <a:pt x="5" y="12"/>
                    <a:pt x="5" y="12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2"/>
                    <a:pt x="16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0" y="0"/>
                    <a:pt x="21" y="2"/>
                    <a:pt x="21" y="4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" y="18"/>
                    <a:pt x="1" y="18"/>
                    <a:pt x="1" y="18"/>
                  </a:cubicBezTo>
                  <a:close/>
                  <a:moveTo>
                    <a:pt x="2" y="16"/>
                  </a:moveTo>
                  <a:cubicBezTo>
                    <a:pt x="3" y="15"/>
                    <a:pt x="3" y="15"/>
                    <a:pt x="3" y="15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2" y="16"/>
                    <a:pt x="2" y="16"/>
                    <a:pt x="2" y="16"/>
                  </a:cubicBezTo>
                  <a:close/>
                  <a:moveTo>
                    <a:pt x="3" y="15"/>
                  </a:moveTo>
                  <a:cubicBezTo>
                    <a:pt x="3" y="15"/>
                    <a:pt x="3" y="15"/>
                    <a:pt x="3" y="15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3" y="15"/>
                    <a:pt x="3" y="15"/>
                    <a:pt x="3" y="15"/>
                  </a:cubicBezTo>
                  <a:close/>
                  <a:moveTo>
                    <a:pt x="3" y="15"/>
                  </a:moveTo>
                  <a:cubicBezTo>
                    <a:pt x="3" y="15"/>
                    <a:pt x="3" y="15"/>
                    <a:pt x="3" y="15"/>
                  </a:cubicBezTo>
                  <a:cubicBezTo>
                    <a:pt x="3" y="15"/>
                    <a:pt x="3" y="15"/>
                    <a:pt x="3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" name="Freeform 99"/>
            <p:cNvSpPr/>
            <p:nvPr/>
          </p:nvSpPr>
          <p:spPr bwMode="auto">
            <a:xfrm>
              <a:off x="5808663" y="3338513"/>
              <a:ext cx="84138" cy="88900"/>
            </a:xfrm>
            <a:custGeom>
              <a:avLst/>
              <a:gdLst>
                <a:gd name="T0" fmla="*/ 0 w 16"/>
                <a:gd name="T1" fmla="*/ 5 h 17"/>
                <a:gd name="T2" fmla="*/ 1 w 16"/>
                <a:gd name="T3" fmla="*/ 3 h 17"/>
                <a:gd name="T4" fmla="*/ 1 w 16"/>
                <a:gd name="T5" fmla="*/ 3 h 17"/>
                <a:gd name="T6" fmla="*/ 3 w 16"/>
                <a:gd name="T7" fmla="*/ 3 h 17"/>
                <a:gd name="T8" fmla="*/ 3 w 16"/>
                <a:gd name="T9" fmla="*/ 3 h 17"/>
                <a:gd name="T10" fmla="*/ 9 w 16"/>
                <a:gd name="T11" fmla="*/ 11 h 17"/>
                <a:gd name="T12" fmla="*/ 13 w 16"/>
                <a:gd name="T13" fmla="*/ 1 h 17"/>
                <a:gd name="T14" fmla="*/ 15 w 16"/>
                <a:gd name="T15" fmla="*/ 1 h 17"/>
                <a:gd name="T16" fmla="*/ 15 w 16"/>
                <a:gd name="T17" fmla="*/ 1 h 17"/>
                <a:gd name="T18" fmla="*/ 16 w 16"/>
                <a:gd name="T19" fmla="*/ 2 h 17"/>
                <a:gd name="T20" fmla="*/ 16 w 16"/>
                <a:gd name="T21" fmla="*/ 2 h 17"/>
                <a:gd name="T22" fmla="*/ 10 w 16"/>
                <a:gd name="T23" fmla="*/ 17 h 17"/>
                <a:gd name="T24" fmla="*/ 0 w 16"/>
                <a:gd name="T25" fmla="*/ 5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17">
                  <a:moveTo>
                    <a:pt x="0" y="5"/>
                  </a:moveTo>
                  <a:cubicBezTo>
                    <a:pt x="0" y="5"/>
                    <a:pt x="0" y="4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2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4" y="0"/>
                    <a:pt x="15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6" y="1"/>
                    <a:pt x="16" y="2"/>
                    <a:pt x="16" y="2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0" y="5"/>
                    <a:pt x="0" y="5"/>
                    <a:pt x="0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" name="Freeform 100"/>
            <p:cNvSpPr/>
            <p:nvPr/>
          </p:nvSpPr>
          <p:spPr bwMode="auto">
            <a:xfrm>
              <a:off x="5797550" y="3327401"/>
              <a:ext cx="106363" cy="115888"/>
            </a:xfrm>
            <a:custGeom>
              <a:avLst/>
              <a:gdLst>
                <a:gd name="T0" fmla="*/ 1 w 20"/>
                <a:gd name="T1" fmla="*/ 9 h 22"/>
                <a:gd name="T2" fmla="*/ 2 w 20"/>
                <a:gd name="T3" fmla="*/ 7 h 22"/>
                <a:gd name="T4" fmla="*/ 4 w 20"/>
                <a:gd name="T5" fmla="*/ 6 h 22"/>
                <a:gd name="T6" fmla="*/ 4 w 20"/>
                <a:gd name="T7" fmla="*/ 6 h 22"/>
                <a:gd name="T8" fmla="*/ 2 w 20"/>
                <a:gd name="T9" fmla="*/ 7 h 22"/>
                <a:gd name="T10" fmla="*/ 1 w 20"/>
                <a:gd name="T11" fmla="*/ 9 h 22"/>
                <a:gd name="T12" fmla="*/ 0 w 20"/>
                <a:gd name="T13" fmla="*/ 6 h 22"/>
                <a:gd name="T14" fmla="*/ 0 w 20"/>
                <a:gd name="T15" fmla="*/ 6 h 22"/>
                <a:gd name="T16" fmla="*/ 1 w 20"/>
                <a:gd name="T17" fmla="*/ 4 h 22"/>
                <a:gd name="T18" fmla="*/ 1 w 20"/>
                <a:gd name="T19" fmla="*/ 4 h 22"/>
                <a:gd name="T20" fmla="*/ 4 w 20"/>
                <a:gd name="T21" fmla="*/ 3 h 22"/>
                <a:gd name="T22" fmla="*/ 4 w 20"/>
                <a:gd name="T23" fmla="*/ 3 h 22"/>
                <a:gd name="T24" fmla="*/ 6 w 20"/>
                <a:gd name="T25" fmla="*/ 4 h 22"/>
                <a:gd name="T26" fmla="*/ 6 w 20"/>
                <a:gd name="T27" fmla="*/ 4 h 22"/>
                <a:gd name="T28" fmla="*/ 11 w 20"/>
                <a:gd name="T29" fmla="*/ 9 h 22"/>
                <a:gd name="T30" fmla="*/ 13 w 20"/>
                <a:gd name="T31" fmla="*/ 3 h 22"/>
                <a:gd name="T32" fmla="*/ 16 w 20"/>
                <a:gd name="T33" fmla="*/ 0 h 22"/>
                <a:gd name="T34" fmla="*/ 16 w 20"/>
                <a:gd name="T35" fmla="*/ 0 h 22"/>
                <a:gd name="T36" fmla="*/ 18 w 20"/>
                <a:gd name="T37" fmla="*/ 1 h 22"/>
                <a:gd name="T38" fmla="*/ 18 w 20"/>
                <a:gd name="T39" fmla="*/ 1 h 22"/>
                <a:gd name="T40" fmla="*/ 20 w 20"/>
                <a:gd name="T41" fmla="*/ 4 h 22"/>
                <a:gd name="T42" fmla="*/ 20 w 20"/>
                <a:gd name="T43" fmla="*/ 4 h 22"/>
                <a:gd name="T44" fmla="*/ 20 w 20"/>
                <a:gd name="T45" fmla="*/ 5 h 22"/>
                <a:gd name="T46" fmla="*/ 20 w 20"/>
                <a:gd name="T47" fmla="*/ 5 h 22"/>
                <a:gd name="T48" fmla="*/ 13 w 20"/>
                <a:gd name="T49" fmla="*/ 22 h 22"/>
                <a:gd name="T50" fmla="*/ 1 w 20"/>
                <a:gd name="T51" fmla="*/ 9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0" h="22">
                  <a:moveTo>
                    <a:pt x="1" y="9"/>
                  </a:moveTo>
                  <a:cubicBezTo>
                    <a:pt x="2" y="7"/>
                    <a:pt x="2" y="7"/>
                    <a:pt x="2" y="7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0" y="8"/>
                    <a:pt x="0" y="7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5"/>
                    <a:pt x="0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2" y="3"/>
                    <a:pt x="3" y="3"/>
                    <a:pt x="4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5" y="3"/>
                    <a:pt x="6" y="3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4" y="1"/>
                    <a:pt x="1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8" y="1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9" y="1"/>
                    <a:pt x="20" y="3"/>
                    <a:pt x="20" y="4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0" y="4"/>
                    <a:pt x="20" y="5"/>
                    <a:pt x="20" y="5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" y="9"/>
                    <a:pt x="1" y="9"/>
                    <a:pt x="1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3" name="Freeform 101"/>
            <p:cNvSpPr>
              <a:spLocks noEditPoints="1"/>
            </p:cNvSpPr>
            <p:nvPr/>
          </p:nvSpPr>
          <p:spPr bwMode="auto">
            <a:xfrm>
              <a:off x="5580063" y="3348038"/>
              <a:ext cx="498475" cy="747713"/>
            </a:xfrm>
            <a:custGeom>
              <a:avLst/>
              <a:gdLst>
                <a:gd name="T0" fmla="*/ 13 w 94"/>
                <a:gd name="T1" fmla="*/ 109 h 142"/>
                <a:gd name="T2" fmla="*/ 0 w 94"/>
                <a:gd name="T3" fmla="*/ 50 h 142"/>
                <a:gd name="T4" fmla="*/ 0 w 94"/>
                <a:gd name="T5" fmla="*/ 50 h 142"/>
                <a:gd name="T6" fmla="*/ 15 w 94"/>
                <a:gd name="T7" fmla="*/ 11 h 142"/>
                <a:gd name="T8" fmla="*/ 15 w 94"/>
                <a:gd name="T9" fmla="*/ 11 h 142"/>
                <a:gd name="T10" fmla="*/ 48 w 94"/>
                <a:gd name="T11" fmla="*/ 0 h 142"/>
                <a:gd name="T12" fmla="*/ 48 w 94"/>
                <a:gd name="T13" fmla="*/ 0 h 142"/>
                <a:gd name="T14" fmla="*/ 80 w 94"/>
                <a:gd name="T15" fmla="*/ 10 h 142"/>
                <a:gd name="T16" fmla="*/ 80 w 94"/>
                <a:gd name="T17" fmla="*/ 10 h 142"/>
                <a:gd name="T18" fmla="*/ 94 w 94"/>
                <a:gd name="T19" fmla="*/ 49 h 142"/>
                <a:gd name="T20" fmla="*/ 94 w 94"/>
                <a:gd name="T21" fmla="*/ 49 h 142"/>
                <a:gd name="T22" fmla="*/ 79 w 94"/>
                <a:gd name="T23" fmla="*/ 109 h 142"/>
                <a:gd name="T24" fmla="*/ 79 w 94"/>
                <a:gd name="T25" fmla="*/ 109 h 142"/>
                <a:gd name="T26" fmla="*/ 46 w 94"/>
                <a:gd name="T27" fmla="*/ 142 h 142"/>
                <a:gd name="T28" fmla="*/ 46 w 94"/>
                <a:gd name="T29" fmla="*/ 142 h 142"/>
                <a:gd name="T30" fmla="*/ 13 w 94"/>
                <a:gd name="T31" fmla="*/ 109 h 142"/>
                <a:gd name="T32" fmla="*/ 77 w 94"/>
                <a:gd name="T33" fmla="*/ 108 h 142"/>
                <a:gd name="T34" fmla="*/ 91 w 94"/>
                <a:gd name="T35" fmla="*/ 49 h 142"/>
                <a:gd name="T36" fmla="*/ 91 w 94"/>
                <a:gd name="T37" fmla="*/ 49 h 142"/>
                <a:gd name="T38" fmla="*/ 48 w 94"/>
                <a:gd name="T39" fmla="*/ 3 h 142"/>
                <a:gd name="T40" fmla="*/ 48 w 94"/>
                <a:gd name="T41" fmla="*/ 3 h 142"/>
                <a:gd name="T42" fmla="*/ 3 w 94"/>
                <a:gd name="T43" fmla="*/ 50 h 142"/>
                <a:gd name="T44" fmla="*/ 3 w 94"/>
                <a:gd name="T45" fmla="*/ 50 h 142"/>
                <a:gd name="T46" fmla="*/ 16 w 94"/>
                <a:gd name="T47" fmla="*/ 108 h 142"/>
                <a:gd name="T48" fmla="*/ 16 w 94"/>
                <a:gd name="T49" fmla="*/ 108 h 142"/>
                <a:gd name="T50" fmla="*/ 46 w 94"/>
                <a:gd name="T51" fmla="*/ 139 h 142"/>
                <a:gd name="T52" fmla="*/ 46 w 94"/>
                <a:gd name="T53" fmla="*/ 139 h 142"/>
                <a:gd name="T54" fmla="*/ 77 w 94"/>
                <a:gd name="T55" fmla="*/ 108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94" h="142">
                  <a:moveTo>
                    <a:pt x="13" y="109"/>
                  </a:moveTo>
                  <a:cubicBezTo>
                    <a:pt x="5" y="91"/>
                    <a:pt x="0" y="68"/>
                    <a:pt x="0" y="50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0" y="31"/>
                    <a:pt x="6" y="18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24" y="3"/>
                    <a:pt x="36" y="0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60" y="0"/>
                    <a:pt x="71" y="3"/>
                    <a:pt x="80" y="10"/>
                  </a:cubicBezTo>
                  <a:cubicBezTo>
                    <a:pt x="80" y="10"/>
                    <a:pt x="80" y="10"/>
                    <a:pt x="80" y="10"/>
                  </a:cubicBezTo>
                  <a:cubicBezTo>
                    <a:pt x="89" y="18"/>
                    <a:pt x="94" y="30"/>
                    <a:pt x="94" y="49"/>
                  </a:cubicBezTo>
                  <a:cubicBezTo>
                    <a:pt x="94" y="49"/>
                    <a:pt x="94" y="49"/>
                    <a:pt x="94" y="49"/>
                  </a:cubicBezTo>
                  <a:cubicBezTo>
                    <a:pt x="94" y="68"/>
                    <a:pt x="88" y="91"/>
                    <a:pt x="79" y="109"/>
                  </a:cubicBezTo>
                  <a:cubicBezTo>
                    <a:pt x="79" y="109"/>
                    <a:pt x="79" y="109"/>
                    <a:pt x="79" y="109"/>
                  </a:cubicBezTo>
                  <a:cubicBezTo>
                    <a:pt x="70" y="127"/>
                    <a:pt x="59" y="142"/>
                    <a:pt x="46" y="142"/>
                  </a:cubicBezTo>
                  <a:cubicBezTo>
                    <a:pt x="46" y="142"/>
                    <a:pt x="46" y="142"/>
                    <a:pt x="46" y="142"/>
                  </a:cubicBezTo>
                  <a:cubicBezTo>
                    <a:pt x="33" y="142"/>
                    <a:pt x="22" y="128"/>
                    <a:pt x="13" y="109"/>
                  </a:cubicBezTo>
                  <a:close/>
                  <a:moveTo>
                    <a:pt x="77" y="108"/>
                  </a:moveTo>
                  <a:cubicBezTo>
                    <a:pt x="85" y="90"/>
                    <a:pt x="91" y="67"/>
                    <a:pt x="91" y="49"/>
                  </a:cubicBezTo>
                  <a:cubicBezTo>
                    <a:pt x="91" y="49"/>
                    <a:pt x="91" y="49"/>
                    <a:pt x="91" y="49"/>
                  </a:cubicBezTo>
                  <a:cubicBezTo>
                    <a:pt x="91" y="13"/>
                    <a:pt x="71" y="3"/>
                    <a:pt x="48" y="3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25" y="3"/>
                    <a:pt x="3" y="14"/>
                    <a:pt x="3" y="50"/>
                  </a:cubicBezTo>
                  <a:cubicBezTo>
                    <a:pt x="3" y="50"/>
                    <a:pt x="3" y="50"/>
                    <a:pt x="3" y="50"/>
                  </a:cubicBezTo>
                  <a:cubicBezTo>
                    <a:pt x="3" y="68"/>
                    <a:pt x="8" y="90"/>
                    <a:pt x="16" y="108"/>
                  </a:cubicBezTo>
                  <a:cubicBezTo>
                    <a:pt x="16" y="108"/>
                    <a:pt x="16" y="108"/>
                    <a:pt x="16" y="108"/>
                  </a:cubicBezTo>
                  <a:cubicBezTo>
                    <a:pt x="24" y="126"/>
                    <a:pt x="35" y="139"/>
                    <a:pt x="46" y="139"/>
                  </a:cubicBezTo>
                  <a:cubicBezTo>
                    <a:pt x="46" y="139"/>
                    <a:pt x="46" y="139"/>
                    <a:pt x="46" y="139"/>
                  </a:cubicBezTo>
                  <a:cubicBezTo>
                    <a:pt x="56" y="139"/>
                    <a:pt x="68" y="126"/>
                    <a:pt x="77" y="10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4" name="Freeform 102"/>
            <p:cNvSpPr>
              <a:spLocks noEditPoints="1"/>
            </p:cNvSpPr>
            <p:nvPr/>
          </p:nvSpPr>
          <p:spPr bwMode="auto">
            <a:xfrm>
              <a:off x="5570538" y="3338513"/>
              <a:ext cx="519113" cy="768350"/>
            </a:xfrm>
            <a:custGeom>
              <a:avLst/>
              <a:gdLst>
                <a:gd name="T0" fmla="*/ 14 w 98"/>
                <a:gd name="T1" fmla="*/ 112 h 146"/>
                <a:gd name="T2" fmla="*/ 15 w 98"/>
                <a:gd name="T3" fmla="*/ 111 h 146"/>
                <a:gd name="T4" fmla="*/ 14 w 98"/>
                <a:gd name="T5" fmla="*/ 112 h 146"/>
                <a:gd name="T6" fmla="*/ 0 w 98"/>
                <a:gd name="T7" fmla="*/ 52 h 146"/>
                <a:gd name="T8" fmla="*/ 0 w 98"/>
                <a:gd name="T9" fmla="*/ 52 h 146"/>
                <a:gd name="T10" fmla="*/ 0 w 98"/>
                <a:gd name="T11" fmla="*/ 52 h 146"/>
                <a:gd name="T12" fmla="*/ 0 w 98"/>
                <a:gd name="T13" fmla="*/ 52 h 146"/>
                <a:gd name="T14" fmla="*/ 16 w 98"/>
                <a:gd name="T15" fmla="*/ 11 h 146"/>
                <a:gd name="T16" fmla="*/ 16 w 98"/>
                <a:gd name="T17" fmla="*/ 11 h 146"/>
                <a:gd name="T18" fmla="*/ 50 w 98"/>
                <a:gd name="T19" fmla="*/ 0 h 146"/>
                <a:gd name="T20" fmla="*/ 50 w 98"/>
                <a:gd name="T21" fmla="*/ 0 h 146"/>
                <a:gd name="T22" fmla="*/ 83 w 98"/>
                <a:gd name="T23" fmla="*/ 11 h 146"/>
                <a:gd name="T24" fmla="*/ 83 w 98"/>
                <a:gd name="T25" fmla="*/ 11 h 146"/>
                <a:gd name="T26" fmla="*/ 98 w 98"/>
                <a:gd name="T27" fmla="*/ 51 h 146"/>
                <a:gd name="T28" fmla="*/ 98 w 98"/>
                <a:gd name="T29" fmla="*/ 51 h 146"/>
                <a:gd name="T30" fmla="*/ 98 w 98"/>
                <a:gd name="T31" fmla="*/ 51 h 146"/>
                <a:gd name="T32" fmla="*/ 98 w 98"/>
                <a:gd name="T33" fmla="*/ 51 h 146"/>
                <a:gd name="T34" fmla="*/ 83 w 98"/>
                <a:gd name="T35" fmla="*/ 112 h 146"/>
                <a:gd name="T36" fmla="*/ 83 w 98"/>
                <a:gd name="T37" fmla="*/ 112 h 146"/>
                <a:gd name="T38" fmla="*/ 48 w 98"/>
                <a:gd name="T39" fmla="*/ 146 h 146"/>
                <a:gd name="T40" fmla="*/ 48 w 98"/>
                <a:gd name="T41" fmla="*/ 146 h 146"/>
                <a:gd name="T42" fmla="*/ 14 w 98"/>
                <a:gd name="T43" fmla="*/ 112 h 146"/>
                <a:gd name="T44" fmla="*/ 48 w 98"/>
                <a:gd name="T45" fmla="*/ 139 h 146"/>
                <a:gd name="T46" fmla="*/ 48 w 98"/>
                <a:gd name="T47" fmla="*/ 139 h 146"/>
                <a:gd name="T48" fmla="*/ 48 w 98"/>
                <a:gd name="T49" fmla="*/ 139 h 146"/>
                <a:gd name="T50" fmla="*/ 77 w 98"/>
                <a:gd name="T51" fmla="*/ 109 h 146"/>
                <a:gd name="T52" fmla="*/ 77 w 98"/>
                <a:gd name="T53" fmla="*/ 109 h 146"/>
                <a:gd name="T54" fmla="*/ 79 w 98"/>
                <a:gd name="T55" fmla="*/ 110 h 146"/>
                <a:gd name="T56" fmla="*/ 77 w 98"/>
                <a:gd name="T57" fmla="*/ 109 h 146"/>
                <a:gd name="T58" fmla="*/ 91 w 98"/>
                <a:gd name="T59" fmla="*/ 51 h 146"/>
                <a:gd name="T60" fmla="*/ 91 w 98"/>
                <a:gd name="T61" fmla="*/ 51 h 146"/>
                <a:gd name="T62" fmla="*/ 91 w 98"/>
                <a:gd name="T63" fmla="*/ 51 h 146"/>
                <a:gd name="T64" fmla="*/ 91 w 98"/>
                <a:gd name="T65" fmla="*/ 51 h 146"/>
                <a:gd name="T66" fmla="*/ 91 w 98"/>
                <a:gd name="T67" fmla="*/ 51 h 146"/>
                <a:gd name="T68" fmla="*/ 50 w 98"/>
                <a:gd name="T69" fmla="*/ 7 h 146"/>
                <a:gd name="T70" fmla="*/ 50 w 98"/>
                <a:gd name="T71" fmla="*/ 7 h 146"/>
                <a:gd name="T72" fmla="*/ 7 w 98"/>
                <a:gd name="T73" fmla="*/ 52 h 146"/>
                <a:gd name="T74" fmla="*/ 7 w 98"/>
                <a:gd name="T75" fmla="*/ 52 h 146"/>
                <a:gd name="T76" fmla="*/ 7 w 98"/>
                <a:gd name="T77" fmla="*/ 52 h 146"/>
                <a:gd name="T78" fmla="*/ 7 w 98"/>
                <a:gd name="T79" fmla="*/ 52 h 146"/>
                <a:gd name="T80" fmla="*/ 20 w 98"/>
                <a:gd name="T81" fmla="*/ 109 h 146"/>
                <a:gd name="T82" fmla="*/ 20 w 98"/>
                <a:gd name="T83" fmla="*/ 109 h 146"/>
                <a:gd name="T84" fmla="*/ 48 w 98"/>
                <a:gd name="T85" fmla="*/ 139 h 146"/>
                <a:gd name="T86" fmla="*/ 48 w 98"/>
                <a:gd name="T87" fmla="*/ 139 h 146"/>
                <a:gd name="T88" fmla="*/ 48 w 98"/>
                <a:gd name="T89" fmla="*/ 139 h 146"/>
                <a:gd name="T90" fmla="*/ 48 w 98"/>
                <a:gd name="T91" fmla="*/ 139 h 146"/>
                <a:gd name="T92" fmla="*/ 48 w 98"/>
                <a:gd name="T93" fmla="*/ 139 h 146"/>
                <a:gd name="T94" fmla="*/ 48 w 98"/>
                <a:gd name="T95" fmla="*/ 139 h 146"/>
                <a:gd name="T96" fmla="*/ 48 w 98"/>
                <a:gd name="T97" fmla="*/ 139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98" h="146">
                  <a:moveTo>
                    <a:pt x="14" y="112"/>
                  </a:moveTo>
                  <a:cubicBezTo>
                    <a:pt x="15" y="111"/>
                    <a:pt x="15" y="111"/>
                    <a:pt x="15" y="111"/>
                  </a:cubicBezTo>
                  <a:cubicBezTo>
                    <a:pt x="14" y="112"/>
                    <a:pt x="14" y="112"/>
                    <a:pt x="14" y="112"/>
                  </a:cubicBezTo>
                  <a:cubicBezTo>
                    <a:pt x="5" y="94"/>
                    <a:pt x="0" y="71"/>
                    <a:pt x="0" y="52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33"/>
                    <a:pt x="6" y="19"/>
                    <a:pt x="16" y="11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25" y="3"/>
                    <a:pt x="38" y="0"/>
                    <a:pt x="50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62" y="0"/>
                    <a:pt x="74" y="3"/>
                    <a:pt x="83" y="11"/>
                  </a:cubicBezTo>
                  <a:cubicBezTo>
                    <a:pt x="83" y="11"/>
                    <a:pt x="83" y="11"/>
                    <a:pt x="83" y="11"/>
                  </a:cubicBezTo>
                  <a:cubicBezTo>
                    <a:pt x="92" y="19"/>
                    <a:pt x="98" y="32"/>
                    <a:pt x="98" y="51"/>
                  </a:cubicBezTo>
                  <a:cubicBezTo>
                    <a:pt x="98" y="51"/>
                    <a:pt x="98" y="51"/>
                    <a:pt x="98" y="51"/>
                  </a:cubicBezTo>
                  <a:cubicBezTo>
                    <a:pt x="98" y="51"/>
                    <a:pt x="98" y="51"/>
                    <a:pt x="98" y="51"/>
                  </a:cubicBezTo>
                  <a:cubicBezTo>
                    <a:pt x="98" y="51"/>
                    <a:pt x="98" y="51"/>
                    <a:pt x="98" y="51"/>
                  </a:cubicBezTo>
                  <a:cubicBezTo>
                    <a:pt x="98" y="70"/>
                    <a:pt x="92" y="93"/>
                    <a:pt x="83" y="112"/>
                  </a:cubicBezTo>
                  <a:cubicBezTo>
                    <a:pt x="83" y="112"/>
                    <a:pt x="83" y="112"/>
                    <a:pt x="83" y="112"/>
                  </a:cubicBezTo>
                  <a:cubicBezTo>
                    <a:pt x="74" y="130"/>
                    <a:pt x="62" y="145"/>
                    <a:pt x="48" y="146"/>
                  </a:cubicBezTo>
                  <a:cubicBezTo>
                    <a:pt x="48" y="146"/>
                    <a:pt x="48" y="146"/>
                    <a:pt x="48" y="146"/>
                  </a:cubicBezTo>
                  <a:cubicBezTo>
                    <a:pt x="33" y="145"/>
                    <a:pt x="22" y="131"/>
                    <a:pt x="14" y="112"/>
                  </a:cubicBezTo>
                  <a:close/>
                  <a:moveTo>
                    <a:pt x="48" y="139"/>
                  </a:moveTo>
                  <a:cubicBezTo>
                    <a:pt x="48" y="139"/>
                    <a:pt x="48" y="139"/>
                    <a:pt x="48" y="139"/>
                  </a:cubicBezTo>
                  <a:cubicBezTo>
                    <a:pt x="48" y="139"/>
                    <a:pt x="48" y="139"/>
                    <a:pt x="48" y="139"/>
                  </a:cubicBezTo>
                  <a:cubicBezTo>
                    <a:pt x="57" y="139"/>
                    <a:pt x="68" y="127"/>
                    <a:pt x="77" y="109"/>
                  </a:cubicBezTo>
                  <a:cubicBezTo>
                    <a:pt x="77" y="109"/>
                    <a:pt x="77" y="109"/>
                    <a:pt x="77" y="109"/>
                  </a:cubicBezTo>
                  <a:cubicBezTo>
                    <a:pt x="79" y="110"/>
                    <a:pt x="79" y="110"/>
                    <a:pt x="79" y="110"/>
                  </a:cubicBezTo>
                  <a:cubicBezTo>
                    <a:pt x="77" y="109"/>
                    <a:pt x="77" y="109"/>
                    <a:pt x="77" y="109"/>
                  </a:cubicBezTo>
                  <a:cubicBezTo>
                    <a:pt x="85" y="91"/>
                    <a:pt x="91" y="69"/>
                    <a:pt x="91" y="51"/>
                  </a:cubicBezTo>
                  <a:cubicBezTo>
                    <a:pt x="91" y="51"/>
                    <a:pt x="91" y="51"/>
                    <a:pt x="91" y="51"/>
                  </a:cubicBezTo>
                  <a:cubicBezTo>
                    <a:pt x="91" y="51"/>
                    <a:pt x="91" y="51"/>
                    <a:pt x="91" y="51"/>
                  </a:cubicBezTo>
                  <a:cubicBezTo>
                    <a:pt x="91" y="51"/>
                    <a:pt x="91" y="51"/>
                    <a:pt x="91" y="51"/>
                  </a:cubicBezTo>
                  <a:cubicBezTo>
                    <a:pt x="91" y="51"/>
                    <a:pt x="91" y="51"/>
                    <a:pt x="91" y="51"/>
                  </a:cubicBezTo>
                  <a:cubicBezTo>
                    <a:pt x="90" y="16"/>
                    <a:pt x="72" y="8"/>
                    <a:pt x="50" y="7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27" y="7"/>
                    <a:pt x="7" y="17"/>
                    <a:pt x="7" y="52"/>
                  </a:cubicBezTo>
                  <a:cubicBezTo>
                    <a:pt x="7" y="52"/>
                    <a:pt x="7" y="52"/>
                    <a:pt x="7" y="52"/>
                  </a:cubicBezTo>
                  <a:cubicBezTo>
                    <a:pt x="7" y="52"/>
                    <a:pt x="7" y="52"/>
                    <a:pt x="7" y="52"/>
                  </a:cubicBezTo>
                  <a:cubicBezTo>
                    <a:pt x="7" y="52"/>
                    <a:pt x="7" y="52"/>
                    <a:pt x="7" y="52"/>
                  </a:cubicBezTo>
                  <a:cubicBezTo>
                    <a:pt x="7" y="70"/>
                    <a:pt x="12" y="92"/>
                    <a:pt x="20" y="109"/>
                  </a:cubicBezTo>
                  <a:cubicBezTo>
                    <a:pt x="20" y="109"/>
                    <a:pt x="20" y="109"/>
                    <a:pt x="20" y="109"/>
                  </a:cubicBezTo>
                  <a:cubicBezTo>
                    <a:pt x="28" y="127"/>
                    <a:pt x="39" y="139"/>
                    <a:pt x="48" y="139"/>
                  </a:cubicBezTo>
                  <a:cubicBezTo>
                    <a:pt x="48" y="139"/>
                    <a:pt x="48" y="139"/>
                    <a:pt x="48" y="139"/>
                  </a:cubicBezTo>
                  <a:cubicBezTo>
                    <a:pt x="48" y="139"/>
                    <a:pt x="48" y="139"/>
                    <a:pt x="48" y="139"/>
                  </a:cubicBezTo>
                  <a:cubicBezTo>
                    <a:pt x="48" y="139"/>
                    <a:pt x="48" y="139"/>
                    <a:pt x="48" y="139"/>
                  </a:cubicBezTo>
                  <a:cubicBezTo>
                    <a:pt x="48" y="139"/>
                    <a:pt x="48" y="139"/>
                    <a:pt x="48" y="139"/>
                  </a:cubicBezTo>
                  <a:cubicBezTo>
                    <a:pt x="48" y="139"/>
                    <a:pt x="48" y="139"/>
                    <a:pt x="48" y="139"/>
                  </a:cubicBezTo>
                  <a:cubicBezTo>
                    <a:pt x="48" y="139"/>
                    <a:pt x="48" y="139"/>
                    <a:pt x="48" y="1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5" name="Freeform 103"/>
            <p:cNvSpPr>
              <a:spLocks noEditPoints="1"/>
            </p:cNvSpPr>
            <p:nvPr/>
          </p:nvSpPr>
          <p:spPr bwMode="auto">
            <a:xfrm>
              <a:off x="5808663" y="3359151"/>
              <a:ext cx="127000" cy="547688"/>
            </a:xfrm>
            <a:custGeom>
              <a:avLst/>
              <a:gdLst>
                <a:gd name="T0" fmla="*/ 0 w 80"/>
                <a:gd name="T1" fmla="*/ 292 h 345"/>
                <a:gd name="T2" fmla="*/ 0 w 80"/>
                <a:gd name="T3" fmla="*/ 10 h 345"/>
                <a:gd name="T4" fmla="*/ 3 w 80"/>
                <a:gd name="T5" fmla="*/ 10 h 345"/>
                <a:gd name="T6" fmla="*/ 7 w 80"/>
                <a:gd name="T7" fmla="*/ 3 h 345"/>
                <a:gd name="T8" fmla="*/ 13 w 80"/>
                <a:gd name="T9" fmla="*/ 0 h 345"/>
                <a:gd name="T10" fmla="*/ 80 w 80"/>
                <a:gd name="T11" fmla="*/ 249 h 345"/>
                <a:gd name="T12" fmla="*/ 50 w 80"/>
                <a:gd name="T13" fmla="*/ 345 h 345"/>
                <a:gd name="T14" fmla="*/ 0 w 80"/>
                <a:gd name="T15" fmla="*/ 292 h 345"/>
                <a:gd name="T16" fmla="*/ 0 w 80"/>
                <a:gd name="T17" fmla="*/ 292 h 345"/>
                <a:gd name="T18" fmla="*/ 10 w 80"/>
                <a:gd name="T19" fmla="*/ 285 h 345"/>
                <a:gd name="T20" fmla="*/ 47 w 80"/>
                <a:gd name="T21" fmla="*/ 325 h 345"/>
                <a:gd name="T22" fmla="*/ 70 w 80"/>
                <a:gd name="T23" fmla="*/ 249 h 345"/>
                <a:gd name="T24" fmla="*/ 10 w 80"/>
                <a:gd name="T25" fmla="*/ 23 h 345"/>
                <a:gd name="T26" fmla="*/ 10 w 80"/>
                <a:gd name="T27" fmla="*/ 285 h 345"/>
                <a:gd name="T28" fmla="*/ 10 w 80"/>
                <a:gd name="T29" fmla="*/ 285 h 345"/>
                <a:gd name="T30" fmla="*/ 7 w 80"/>
                <a:gd name="T31" fmla="*/ 10 h 345"/>
                <a:gd name="T32" fmla="*/ 10 w 80"/>
                <a:gd name="T33" fmla="*/ 7 h 345"/>
                <a:gd name="T34" fmla="*/ 7 w 80"/>
                <a:gd name="T35" fmla="*/ 10 h 345"/>
                <a:gd name="T36" fmla="*/ 7 w 80"/>
                <a:gd name="T37" fmla="*/ 10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0" h="345">
                  <a:moveTo>
                    <a:pt x="0" y="292"/>
                  </a:moveTo>
                  <a:lnTo>
                    <a:pt x="0" y="10"/>
                  </a:lnTo>
                  <a:lnTo>
                    <a:pt x="3" y="10"/>
                  </a:lnTo>
                  <a:lnTo>
                    <a:pt x="7" y="3"/>
                  </a:lnTo>
                  <a:lnTo>
                    <a:pt x="13" y="0"/>
                  </a:lnTo>
                  <a:lnTo>
                    <a:pt x="80" y="249"/>
                  </a:lnTo>
                  <a:lnTo>
                    <a:pt x="50" y="345"/>
                  </a:lnTo>
                  <a:lnTo>
                    <a:pt x="0" y="292"/>
                  </a:lnTo>
                  <a:lnTo>
                    <a:pt x="0" y="292"/>
                  </a:lnTo>
                  <a:close/>
                  <a:moveTo>
                    <a:pt x="10" y="285"/>
                  </a:moveTo>
                  <a:lnTo>
                    <a:pt x="47" y="325"/>
                  </a:lnTo>
                  <a:lnTo>
                    <a:pt x="70" y="249"/>
                  </a:lnTo>
                  <a:lnTo>
                    <a:pt x="10" y="23"/>
                  </a:lnTo>
                  <a:lnTo>
                    <a:pt x="10" y="285"/>
                  </a:lnTo>
                  <a:lnTo>
                    <a:pt x="10" y="285"/>
                  </a:lnTo>
                  <a:close/>
                  <a:moveTo>
                    <a:pt x="7" y="10"/>
                  </a:moveTo>
                  <a:lnTo>
                    <a:pt x="10" y="7"/>
                  </a:lnTo>
                  <a:lnTo>
                    <a:pt x="7" y="10"/>
                  </a:lnTo>
                  <a:lnTo>
                    <a:pt x="7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6" name="Freeform 104"/>
            <p:cNvSpPr>
              <a:spLocks noEditPoints="1"/>
            </p:cNvSpPr>
            <p:nvPr/>
          </p:nvSpPr>
          <p:spPr bwMode="auto">
            <a:xfrm>
              <a:off x="5797550" y="3338513"/>
              <a:ext cx="149225" cy="588963"/>
            </a:xfrm>
            <a:custGeom>
              <a:avLst/>
              <a:gdLst>
                <a:gd name="T0" fmla="*/ 4 w 94"/>
                <a:gd name="T1" fmla="*/ 308 h 371"/>
                <a:gd name="T2" fmla="*/ 7 w 94"/>
                <a:gd name="T3" fmla="*/ 305 h 371"/>
                <a:gd name="T4" fmla="*/ 14 w 94"/>
                <a:gd name="T5" fmla="*/ 305 h 371"/>
                <a:gd name="T6" fmla="*/ 7 w 94"/>
                <a:gd name="T7" fmla="*/ 305 h 371"/>
                <a:gd name="T8" fmla="*/ 4 w 94"/>
                <a:gd name="T9" fmla="*/ 308 h 371"/>
                <a:gd name="T10" fmla="*/ 0 w 94"/>
                <a:gd name="T11" fmla="*/ 305 h 371"/>
                <a:gd name="T12" fmla="*/ 0 w 94"/>
                <a:gd name="T13" fmla="*/ 20 h 371"/>
                <a:gd name="T14" fmla="*/ 4 w 94"/>
                <a:gd name="T15" fmla="*/ 20 h 371"/>
                <a:gd name="T16" fmla="*/ 4 w 94"/>
                <a:gd name="T17" fmla="*/ 16 h 371"/>
                <a:gd name="T18" fmla="*/ 10 w 94"/>
                <a:gd name="T19" fmla="*/ 13 h 371"/>
                <a:gd name="T20" fmla="*/ 24 w 94"/>
                <a:gd name="T21" fmla="*/ 0 h 371"/>
                <a:gd name="T22" fmla="*/ 94 w 94"/>
                <a:gd name="T23" fmla="*/ 262 h 371"/>
                <a:gd name="T24" fmla="*/ 60 w 94"/>
                <a:gd name="T25" fmla="*/ 371 h 371"/>
                <a:gd name="T26" fmla="*/ 4 w 94"/>
                <a:gd name="T27" fmla="*/ 308 h 371"/>
                <a:gd name="T28" fmla="*/ 4 w 94"/>
                <a:gd name="T29" fmla="*/ 308 h 371"/>
                <a:gd name="T30" fmla="*/ 50 w 94"/>
                <a:gd name="T31" fmla="*/ 325 h 371"/>
                <a:gd name="T32" fmla="*/ 70 w 94"/>
                <a:gd name="T33" fmla="*/ 262 h 371"/>
                <a:gd name="T34" fmla="*/ 24 w 94"/>
                <a:gd name="T35" fmla="*/ 89 h 371"/>
                <a:gd name="T36" fmla="*/ 24 w 94"/>
                <a:gd name="T37" fmla="*/ 298 h 371"/>
                <a:gd name="T38" fmla="*/ 50 w 94"/>
                <a:gd name="T39" fmla="*/ 325 h 371"/>
                <a:gd name="T40" fmla="*/ 50 w 94"/>
                <a:gd name="T41" fmla="*/ 325 h 371"/>
                <a:gd name="T42" fmla="*/ 14 w 94"/>
                <a:gd name="T43" fmla="*/ 36 h 371"/>
                <a:gd name="T44" fmla="*/ 20 w 94"/>
                <a:gd name="T45" fmla="*/ 36 h 371"/>
                <a:gd name="T46" fmla="*/ 17 w 94"/>
                <a:gd name="T47" fmla="*/ 26 h 371"/>
                <a:gd name="T48" fmla="*/ 14 w 94"/>
                <a:gd name="T49" fmla="*/ 29 h 371"/>
                <a:gd name="T50" fmla="*/ 14 w 94"/>
                <a:gd name="T51" fmla="*/ 26 h 371"/>
                <a:gd name="T52" fmla="*/ 14 w 94"/>
                <a:gd name="T53" fmla="*/ 26 h 371"/>
                <a:gd name="T54" fmla="*/ 14 w 94"/>
                <a:gd name="T55" fmla="*/ 36 h 371"/>
                <a:gd name="T56" fmla="*/ 14 w 94"/>
                <a:gd name="T57" fmla="*/ 36 h 371"/>
                <a:gd name="T58" fmla="*/ 14 w 94"/>
                <a:gd name="T59" fmla="*/ 29 h 371"/>
                <a:gd name="T60" fmla="*/ 14 w 94"/>
                <a:gd name="T61" fmla="*/ 26 h 371"/>
                <a:gd name="T62" fmla="*/ 14 w 94"/>
                <a:gd name="T63" fmla="*/ 29 h 371"/>
                <a:gd name="T64" fmla="*/ 14 w 94"/>
                <a:gd name="T65" fmla="*/ 29 h 371"/>
                <a:gd name="T66" fmla="*/ 14 w 94"/>
                <a:gd name="T67" fmla="*/ 29 h 371"/>
                <a:gd name="T68" fmla="*/ 14 w 94"/>
                <a:gd name="T69" fmla="*/ 26 h 371"/>
                <a:gd name="T70" fmla="*/ 14 w 94"/>
                <a:gd name="T71" fmla="*/ 26 h 371"/>
                <a:gd name="T72" fmla="*/ 14 w 94"/>
                <a:gd name="T73" fmla="*/ 29 h 371"/>
                <a:gd name="T74" fmla="*/ 14 w 94"/>
                <a:gd name="T75" fmla="*/ 29 h 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94" h="371">
                  <a:moveTo>
                    <a:pt x="4" y="308"/>
                  </a:moveTo>
                  <a:lnTo>
                    <a:pt x="7" y="305"/>
                  </a:lnTo>
                  <a:lnTo>
                    <a:pt x="14" y="305"/>
                  </a:lnTo>
                  <a:lnTo>
                    <a:pt x="7" y="305"/>
                  </a:lnTo>
                  <a:lnTo>
                    <a:pt x="4" y="308"/>
                  </a:lnTo>
                  <a:lnTo>
                    <a:pt x="0" y="305"/>
                  </a:lnTo>
                  <a:lnTo>
                    <a:pt x="0" y="20"/>
                  </a:lnTo>
                  <a:lnTo>
                    <a:pt x="4" y="20"/>
                  </a:lnTo>
                  <a:lnTo>
                    <a:pt x="4" y="16"/>
                  </a:lnTo>
                  <a:lnTo>
                    <a:pt x="10" y="13"/>
                  </a:lnTo>
                  <a:lnTo>
                    <a:pt x="24" y="0"/>
                  </a:lnTo>
                  <a:lnTo>
                    <a:pt x="94" y="262"/>
                  </a:lnTo>
                  <a:lnTo>
                    <a:pt x="60" y="371"/>
                  </a:lnTo>
                  <a:lnTo>
                    <a:pt x="4" y="308"/>
                  </a:lnTo>
                  <a:lnTo>
                    <a:pt x="4" y="308"/>
                  </a:lnTo>
                  <a:close/>
                  <a:moveTo>
                    <a:pt x="50" y="325"/>
                  </a:moveTo>
                  <a:lnTo>
                    <a:pt x="70" y="262"/>
                  </a:lnTo>
                  <a:lnTo>
                    <a:pt x="24" y="89"/>
                  </a:lnTo>
                  <a:lnTo>
                    <a:pt x="24" y="298"/>
                  </a:lnTo>
                  <a:lnTo>
                    <a:pt x="50" y="325"/>
                  </a:lnTo>
                  <a:lnTo>
                    <a:pt x="50" y="325"/>
                  </a:lnTo>
                  <a:close/>
                  <a:moveTo>
                    <a:pt x="14" y="36"/>
                  </a:moveTo>
                  <a:lnTo>
                    <a:pt x="20" y="36"/>
                  </a:lnTo>
                  <a:lnTo>
                    <a:pt x="17" y="26"/>
                  </a:lnTo>
                  <a:lnTo>
                    <a:pt x="14" y="29"/>
                  </a:lnTo>
                  <a:lnTo>
                    <a:pt x="14" y="26"/>
                  </a:lnTo>
                  <a:lnTo>
                    <a:pt x="14" y="26"/>
                  </a:lnTo>
                  <a:lnTo>
                    <a:pt x="14" y="36"/>
                  </a:lnTo>
                  <a:lnTo>
                    <a:pt x="14" y="36"/>
                  </a:lnTo>
                  <a:close/>
                  <a:moveTo>
                    <a:pt x="14" y="29"/>
                  </a:moveTo>
                  <a:lnTo>
                    <a:pt x="14" y="26"/>
                  </a:lnTo>
                  <a:lnTo>
                    <a:pt x="14" y="29"/>
                  </a:lnTo>
                  <a:lnTo>
                    <a:pt x="14" y="29"/>
                  </a:lnTo>
                  <a:close/>
                  <a:moveTo>
                    <a:pt x="14" y="29"/>
                  </a:moveTo>
                  <a:lnTo>
                    <a:pt x="14" y="26"/>
                  </a:lnTo>
                  <a:lnTo>
                    <a:pt x="14" y="26"/>
                  </a:lnTo>
                  <a:lnTo>
                    <a:pt x="14" y="29"/>
                  </a:lnTo>
                  <a:lnTo>
                    <a:pt x="14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7" name="Freeform 105"/>
            <p:cNvSpPr/>
            <p:nvPr/>
          </p:nvSpPr>
          <p:spPr bwMode="auto">
            <a:xfrm>
              <a:off x="6248400" y="3470276"/>
              <a:ext cx="42863" cy="73025"/>
            </a:xfrm>
            <a:custGeom>
              <a:avLst/>
              <a:gdLst>
                <a:gd name="T0" fmla="*/ 5 w 8"/>
                <a:gd name="T1" fmla="*/ 13 h 14"/>
                <a:gd name="T2" fmla="*/ 0 w 8"/>
                <a:gd name="T3" fmla="*/ 2 h 14"/>
                <a:gd name="T4" fmla="*/ 1 w 8"/>
                <a:gd name="T5" fmla="*/ 0 h 14"/>
                <a:gd name="T6" fmla="*/ 1 w 8"/>
                <a:gd name="T7" fmla="*/ 0 h 14"/>
                <a:gd name="T8" fmla="*/ 3 w 8"/>
                <a:gd name="T9" fmla="*/ 1 h 14"/>
                <a:gd name="T10" fmla="*/ 3 w 8"/>
                <a:gd name="T11" fmla="*/ 1 h 14"/>
                <a:gd name="T12" fmla="*/ 7 w 8"/>
                <a:gd name="T13" fmla="*/ 12 h 14"/>
                <a:gd name="T14" fmla="*/ 7 w 8"/>
                <a:gd name="T15" fmla="*/ 14 h 14"/>
                <a:gd name="T16" fmla="*/ 7 w 8"/>
                <a:gd name="T17" fmla="*/ 14 h 14"/>
                <a:gd name="T18" fmla="*/ 6 w 8"/>
                <a:gd name="T19" fmla="*/ 14 h 14"/>
                <a:gd name="T20" fmla="*/ 6 w 8"/>
                <a:gd name="T21" fmla="*/ 14 h 14"/>
                <a:gd name="T22" fmla="*/ 5 w 8"/>
                <a:gd name="T23" fmla="*/ 1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" h="14">
                  <a:moveTo>
                    <a:pt x="5" y="13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2" y="0"/>
                    <a:pt x="3" y="0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8" y="13"/>
                    <a:pt x="7" y="14"/>
                    <a:pt x="7" y="14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5" y="14"/>
                    <a:pt x="5" y="14"/>
                    <a:pt x="5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8" name="Freeform 106"/>
            <p:cNvSpPr>
              <a:spLocks noEditPoints="1"/>
            </p:cNvSpPr>
            <p:nvPr/>
          </p:nvSpPr>
          <p:spPr bwMode="auto">
            <a:xfrm>
              <a:off x="6237288" y="3459163"/>
              <a:ext cx="63500" cy="95250"/>
            </a:xfrm>
            <a:custGeom>
              <a:avLst/>
              <a:gdLst>
                <a:gd name="T0" fmla="*/ 5 w 12"/>
                <a:gd name="T1" fmla="*/ 16 h 18"/>
                <a:gd name="T2" fmla="*/ 5 w 12"/>
                <a:gd name="T3" fmla="*/ 16 h 18"/>
                <a:gd name="T4" fmla="*/ 0 w 12"/>
                <a:gd name="T5" fmla="*/ 5 h 18"/>
                <a:gd name="T6" fmla="*/ 0 w 12"/>
                <a:gd name="T7" fmla="*/ 4 h 18"/>
                <a:gd name="T8" fmla="*/ 0 w 12"/>
                <a:gd name="T9" fmla="*/ 4 h 18"/>
                <a:gd name="T10" fmla="*/ 2 w 12"/>
                <a:gd name="T11" fmla="*/ 0 h 18"/>
                <a:gd name="T12" fmla="*/ 2 w 12"/>
                <a:gd name="T13" fmla="*/ 0 h 18"/>
                <a:gd name="T14" fmla="*/ 4 w 12"/>
                <a:gd name="T15" fmla="*/ 0 h 18"/>
                <a:gd name="T16" fmla="*/ 4 w 12"/>
                <a:gd name="T17" fmla="*/ 0 h 18"/>
                <a:gd name="T18" fmla="*/ 7 w 12"/>
                <a:gd name="T19" fmla="*/ 2 h 18"/>
                <a:gd name="T20" fmla="*/ 7 w 12"/>
                <a:gd name="T21" fmla="*/ 2 h 18"/>
                <a:gd name="T22" fmla="*/ 11 w 12"/>
                <a:gd name="T23" fmla="*/ 13 h 18"/>
                <a:gd name="T24" fmla="*/ 12 w 12"/>
                <a:gd name="T25" fmla="*/ 15 h 18"/>
                <a:gd name="T26" fmla="*/ 12 w 12"/>
                <a:gd name="T27" fmla="*/ 15 h 18"/>
                <a:gd name="T28" fmla="*/ 9 w 12"/>
                <a:gd name="T29" fmla="*/ 18 h 18"/>
                <a:gd name="T30" fmla="*/ 9 w 12"/>
                <a:gd name="T31" fmla="*/ 18 h 18"/>
                <a:gd name="T32" fmla="*/ 8 w 12"/>
                <a:gd name="T33" fmla="*/ 18 h 18"/>
                <a:gd name="T34" fmla="*/ 8 w 12"/>
                <a:gd name="T35" fmla="*/ 18 h 18"/>
                <a:gd name="T36" fmla="*/ 8 w 12"/>
                <a:gd name="T37" fmla="*/ 18 h 18"/>
                <a:gd name="T38" fmla="*/ 8 w 12"/>
                <a:gd name="T39" fmla="*/ 18 h 18"/>
                <a:gd name="T40" fmla="*/ 5 w 12"/>
                <a:gd name="T41" fmla="*/ 16 h 18"/>
                <a:gd name="T42" fmla="*/ 7 w 12"/>
                <a:gd name="T43" fmla="*/ 15 h 18"/>
                <a:gd name="T44" fmla="*/ 9 w 12"/>
                <a:gd name="T45" fmla="*/ 14 h 18"/>
                <a:gd name="T46" fmla="*/ 8 w 12"/>
                <a:gd name="T47" fmla="*/ 15 h 18"/>
                <a:gd name="T48" fmla="*/ 8 w 12"/>
                <a:gd name="T49" fmla="*/ 15 h 18"/>
                <a:gd name="T50" fmla="*/ 8 w 12"/>
                <a:gd name="T51" fmla="*/ 15 h 18"/>
                <a:gd name="T52" fmla="*/ 8 w 12"/>
                <a:gd name="T53" fmla="*/ 15 h 18"/>
                <a:gd name="T54" fmla="*/ 8 w 12"/>
                <a:gd name="T55" fmla="*/ 15 h 18"/>
                <a:gd name="T56" fmla="*/ 7 w 12"/>
                <a:gd name="T57" fmla="*/ 15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2" h="18">
                  <a:moveTo>
                    <a:pt x="5" y="16"/>
                  </a:moveTo>
                  <a:cubicBezTo>
                    <a:pt x="5" y="16"/>
                    <a:pt x="5" y="16"/>
                    <a:pt x="5" y="16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1" y="1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0"/>
                    <a:pt x="3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5" y="0"/>
                    <a:pt x="6" y="1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12" y="14"/>
                    <a:pt x="12" y="14"/>
                    <a:pt x="12" y="15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12" y="16"/>
                    <a:pt x="11" y="17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8"/>
                    <a:pt x="8" y="18"/>
                    <a:pt x="8" y="18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7" y="18"/>
                    <a:pt x="5" y="17"/>
                    <a:pt x="5" y="16"/>
                  </a:cubicBezTo>
                  <a:close/>
                  <a:moveTo>
                    <a:pt x="7" y="15"/>
                  </a:moveTo>
                  <a:cubicBezTo>
                    <a:pt x="9" y="14"/>
                    <a:pt x="9" y="14"/>
                    <a:pt x="9" y="14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7" y="15"/>
                    <a:pt x="7" y="15"/>
                    <a:pt x="7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9" name="Freeform 107"/>
            <p:cNvSpPr/>
            <p:nvPr/>
          </p:nvSpPr>
          <p:spPr bwMode="auto">
            <a:xfrm>
              <a:off x="6062663" y="3443288"/>
              <a:ext cx="238125" cy="327025"/>
            </a:xfrm>
            <a:custGeom>
              <a:avLst/>
              <a:gdLst>
                <a:gd name="T0" fmla="*/ 0 w 45"/>
                <a:gd name="T1" fmla="*/ 42 h 62"/>
                <a:gd name="T2" fmla="*/ 0 w 45"/>
                <a:gd name="T3" fmla="*/ 40 h 62"/>
                <a:gd name="T4" fmla="*/ 0 w 45"/>
                <a:gd name="T5" fmla="*/ 40 h 62"/>
                <a:gd name="T6" fmla="*/ 3 w 45"/>
                <a:gd name="T7" fmla="*/ 40 h 62"/>
                <a:gd name="T8" fmla="*/ 3 w 45"/>
                <a:gd name="T9" fmla="*/ 40 h 62"/>
                <a:gd name="T10" fmla="*/ 20 w 45"/>
                <a:gd name="T11" fmla="*/ 57 h 62"/>
                <a:gd name="T12" fmla="*/ 42 w 45"/>
                <a:gd name="T13" fmla="*/ 17 h 62"/>
                <a:gd name="T14" fmla="*/ 37 w 45"/>
                <a:gd name="T15" fmla="*/ 2 h 62"/>
                <a:gd name="T16" fmla="*/ 37 w 45"/>
                <a:gd name="T17" fmla="*/ 2 h 62"/>
                <a:gd name="T18" fmla="*/ 38 w 45"/>
                <a:gd name="T19" fmla="*/ 0 h 62"/>
                <a:gd name="T20" fmla="*/ 38 w 45"/>
                <a:gd name="T21" fmla="*/ 0 h 62"/>
                <a:gd name="T22" fmla="*/ 40 w 45"/>
                <a:gd name="T23" fmla="*/ 1 h 62"/>
                <a:gd name="T24" fmla="*/ 40 w 45"/>
                <a:gd name="T25" fmla="*/ 1 h 62"/>
                <a:gd name="T26" fmla="*/ 45 w 45"/>
                <a:gd name="T27" fmla="*/ 18 h 62"/>
                <a:gd name="T28" fmla="*/ 21 w 45"/>
                <a:gd name="T29" fmla="*/ 62 h 62"/>
                <a:gd name="T30" fmla="*/ 0 w 45"/>
                <a:gd name="T31" fmla="*/ 4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5" h="62">
                  <a:moveTo>
                    <a:pt x="0" y="42"/>
                  </a:moveTo>
                  <a:cubicBezTo>
                    <a:pt x="0" y="42"/>
                    <a:pt x="0" y="41"/>
                    <a:pt x="0" y="40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" y="39"/>
                    <a:pt x="2" y="39"/>
                    <a:pt x="3" y="40"/>
                  </a:cubicBezTo>
                  <a:cubicBezTo>
                    <a:pt x="3" y="40"/>
                    <a:pt x="3" y="40"/>
                    <a:pt x="3" y="40"/>
                  </a:cubicBezTo>
                  <a:cubicBezTo>
                    <a:pt x="20" y="57"/>
                    <a:pt x="20" y="57"/>
                    <a:pt x="20" y="57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37" y="2"/>
                    <a:pt x="37" y="2"/>
                    <a:pt x="37" y="2"/>
                  </a:cubicBezTo>
                  <a:cubicBezTo>
                    <a:pt x="37" y="2"/>
                    <a:pt x="37" y="2"/>
                    <a:pt x="37" y="2"/>
                  </a:cubicBezTo>
                  <a:cubicBezTo>
                    <a:pt x="37" y="2"/>
                    <a:pt x="38" y="1"/>
                    <a:pt x="38" y="0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39" y="0"/>
                    <a:pt x="40" y="1"/>
                    <a:pt x="40" y="1"/>
                  </a:cubicBezTo>
                  <a:cubicBezTo>
                    <a:pt x="40" y="1"/>
                    <a:pt x="40" y="1"/>
                    <a:pt x="40" y="1"/>
                  </a:cubicBezTo>
                  <a:cubicBezTo>
                    <a:pt x="45" y="18"/>
                    <a:pt x="45" y="18"/>
                    <a:pt x="45" y="18"/>
                  </a:cubicBezTo>
                  <a:cubicBezTo>
                    <a:pt x="21" y="62"/>
                    <a:pt x="21" y="62"/>
                    <a:pt x="21" y="62"/>
                  </a:cubicBezTo>
                  <a:cubicBezTo>
                    <a:pt x="0" y="42"/>
                    <a:pt x="0" y="42"/>
                    <a:pt x="0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0" name="Freeform 108"/>
            <p:cNvSpPr>
              <a:spLocks noEditPoints="1"/>
            </p:cNvSpPr>
            <p:nvPr/>
          </p:nvSpPr>
          <p:spPr bwMode="auto">
            <a:xfrm>
              <a:off x="6051550" y="3432176"/>
              <a:ext cx="265113" cy="358775"/>
            </a:xfrm>
            <a:custGeom>
              <a:avLst/>
              <a:gdLst>
                <a:gd name="T0" fmla="*/ 1 w 50"/>
                <a:gd name="T1" fmla="*/ 46 h 68"/>
                <a:gd name="T2" fmla="*/ 1 w 50"/>
                <a:gd name="T3" fmla="*/ 46 h 68"/>
                <a:gd name="T4" fmla="*/ 0 w 50"/>
                <a:gd name="T5" fmla="*/ 43 h 68"/>
                <a:gd name="T6" fmla="*/ 0 w 50"/>
                <a:gd name="T7" fmla="*/ 43 h 68"/>
                <a:gd name="T8" fmla="*/ 1 w 50"/>
                <a:gd name="T9" fmla="*/ 41 h 68"/>
                <a:gd name="T10" fmla="*/ 1 w 50"/>
                <a:gd name="T11" fmla="*/ 41 h 68"/>
                <a:gd name="T12" fmla="*/ 3 w 50"/>
                <a:gd name="T13" fmla="*/ 40 h 68"/>
                <a:gd name="T14" fmla="*/ 3 w 50"/>
                <a:gd name="T15" fmla="*/ 40 h 68"/>
                <a:gd name="T16" fmla="*/ 6 w 50"/>
                <a:gd name="T17" fmla="*/ 41 h 68"/>
                <a:gd name="T18" fmla="*/ 6 w 50"/>
                <a:gd name="T19" fmla="*/ 41 h 68"/>
                <a:gd name="T20" fmla="*/ 22 w 50"/>
                <a:gd name="T21" fmla="*/ 56 h 68"/>
                <a:gd name="T22" fmla="*/ 42 w 50"/>
                <a:gd name="T23" fmla="*/ 19 h 68"/>
                <a:gd name="T24" fmla="*/ 37 w 50"/>
                <a:gd name="T25" fmla="*/ 2 h 68"/>
                <a:gd name="T26" fmla="*/ 38 w 50"/>
                <a:gd name="T27" fmla="*/ 2 h 68"/>
                <a:gd name="T28" fmla="*/ 40 w 50"/>
                <a:gd name="T29" fmla="*/ 1 h 68"/>
                <a:gd name="T30" fmla="*/ 40 w 50"/>
                <a:gd name="T31" fmla="*/ 1 h 68"/>
                <a:gd name="T32" fmla="*/ 41 w 50"/>
                <a:gd name="T33" fmla="*/ 0 h 68"/>
                <a:gd name="T34" fmla="*/ 41 w 50"/>
                <a:gd name="T35" fmla="*/ 0 h 68"/>
                <a:gd name="T36" fmla="*/ 44 w 50"/>
                <a:gd name="T37" fmla="*/ 3 h 68"/>
                <a:gd name="T38" fmla="*/ 44 w 50"/>
                <a:gd name="T39" fmla="*/ 3 h 68"/>
                <a:gd name="T40" fmla="*/ 50 w 50"/>
                <a:gd name="T41" fmla="*/ 20 h 68"/>
                <a:gd name="T42" fmla="*/ 24 w 50"/>
                <a:gd name="T43" fmla="*/ 68 h 68"/>
                <a:gd name="T44" fmla="*/ 1 w 50"/>
                <a:gd name="T45" fmla="*/ 46 h 68"/>
                <a:gd name="T46" fmla="*/ 2 w 50"/>
                <a:gd name="T47" fmla="*/ 44 h 68"/>
                <a:gd name="T48" fmla="*/ 3 w 50"/>
                <a:gd name="T49" fmla="*/ 43 h 68"/>
                <a:gd name="T50" fmla="*/ 3 w 50"/>
                <a:gd name="T51" fmla="*/ 43 h 68"/>
                <a:gd name="T52" fmla="*/ 2 w 50"/>
                <a:gd name="T53" fmla="*/ 44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0" h="68">
                  <a:moveTo>
                    <a:pt x="1" y="46"/>
                  </a:moveTo>
                  <a:cubicBezTo>
                    <a:pt x="1" y="46"/>
                    <a:pt x="1" y="46"/>
                    <a:pt x="1" y="46"/>
                  </a:cubicBezTo>
                  <a:cubicBezTo>
                    <a:pt x="0" y="45"/>
                    <a:pt x="0" y="44"/>
                    <a:pt x="0" y="43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42"/>
                    <a:pt x="0" y="41"/>
                    <a:pt x="1" y="41"/>
                  </a:cubicBezTo>
                  <a:cubicBezTo>
                    <a:pt x="1" y="41"/>
                    <a:pt x="1" y="41"/>
                    <a:pt x="1" y="41"/>
                  </a:cubicBezTo>
                  <a:cubicBezTo>
                    <a:pt x="2" y="40"/>
                    <a:pt x="3" y="40"/>
                    <a:pt x="3" y="40"/>
                  </a:cubicBezTo>
                  <a:cubicBezTo>
                    <a:pt x="3" y="40"/>
                    <a:pt x="3" y="40"/>
                    <a:pt x="3" y="40"/>
                  </a:cubicBezTo>
                  <a:cubicBezTo>
                    <a:pt x="4" y="40"/>
                    <a:pt x="5" y="40"/>
                    <a:pt x="6" y="41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22" y="56"/>
                    <a:pt x="22" y="56"/>
                    <a:pt x="22" y="56"/>
                  </a:cubicBezTo>
                  <a:cubicBezTo>
                    <a:pt x="42" y="19"/>
                    <a:pt x="42" y="19"/>
                    <a:pt x="42" y="19"/>
                  </a:cubicBezTo>
                  <a:cubicBezTo>
                    <a:pt x="37" y="2"/>
                    <a:pt x="37" y="2"/>
                    <a:pt x="37" y="2"/>
                  </a:cubicBezTo>
                  <a:cubicBezTo>
                    <a:pt x="38" y="2"/>
                    <a:pt x="38" y="2"/>
                    <a:pt x="38" y="2"/>
                  </a:cubicBezTo>
                  <a:cubicBezTo>
                    <a:pt x="38" y="2"/>
                    <a:pt x="39" y="1"/>
                    <a:pt x="40" y="1"/>
                  </a:cubicBezTo>
                  <a:cubicBezTo>
                    <a:pt x="40" y="1"/>
                    <a:pt x="40" y="1"/>
                    <a:pt x="40" y="1"/>
                  </a:cubicBezTo>
                  <a:cubicBezTo>
                    <a:pt x="40" y="0"/>
                    <a:pt x="41" y="0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2" y="0"/>
                    <a:pt x="44" y="1"/>
                    <a:pt x="44" y="3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50" y="20"/>
                    <a:pt x="50" y="20"/>
                    <a:pt x="50" y="20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1" y="46"/>
                    <a:pt x="1" y="46"/>
                    <a:pt x="1" y="46"/>
                  </a:cubicBezTo>
                  <a:close/>
                  <a:moveTo>
                    <a:pt x="2" y="44"/>
                  </a:moveTo>
                  <a:cubicBezTo>
                    <a:pt x="3" y="43"/>
                    <a:pt x="3" y="43"/>
                    <a:pt x="3" y="43"/>
                  </a:cubicBezTo>
                  <a:cubicBezTo>
                    <a:pt x="3" y="43"/>
                    <a:pt x="3" y="43"/>
                    <a:pt x="3" y="43"/>
                  </a:cubicBezTo>
                  <a:cubicBezTo>
                    <a:pt x="2" y="44"/>
                    <a:pt x="2" y="44"/>
                    <a:pt x="2" y="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1" name="Freeform 109"/>
            <p:cNvSpPr/>
            <p:nvPr/>
          </p:nvSpPr>
          <p:spPr bwMode="auto">
            <a:xfrm>
              <a:off x="6284913" y="3427413"/>
              <a:ext cx="15875" cy="115888"/>
            </a:xfrm>
            <a:custGeom>
              <a:avLst/>
              <a:gdLst>
                <a:gd name="T0" fmla="*/ 0 w 3"/>
                <a:gd name="T1" fmla="*/ 21 h 22"/>
                <a:gd name="T2" fmla="*/ 0 w 3"/>
                <a:gd name="T3" fmla="*/ 1 h 22"/>
                <a:gd name="T4" fmla="*/ 2 w 3"/>
                <a:gd name="T5" fmla="*/ 0 h 22"/>
                <a:gd name="T6" fmla="*/ 2 w 3"/>
                <a:gd name="T7" fmla="*/ 0 h 22"/>
                <a:gd name="T8" fmla="*/ 3 w 3"/>
                <a:gd name="T9" fmla="*/ 1 h 22"/>
                <a:gd name="T10" fmla="*/ 3 w 3"/>
                <a:gd name="T11" fmla="*/ 1 h 22"/>
                <a:gd name="T12" fmla="*/ 3 w 3"/>
                <a:gd name="T13" fmla="*/ 21 h 22"/>
                <a:gd name="T14" fmla="*/ 2 w 3"/>
                <a:gd name="T15" fmla="*/ 22 h 22"/>
                <a:gd name="T16" fmla="*/ 2 w 3"/>
                <a:gd name="T17" fmla="*/ 22 h 22"/>
                <a:gd name="T18" fmla="*/ 0 w 3"/>
                <a:gd name="T19" fmla="*/ 2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" h="22">
                  <a:moveTo>
                    <a:pt x="0" y="2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0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21"/>
                    <a:pt x="3" y="22"/>
                    <a:pt x="2" y="22"/>
                  </a:cubicBezTo>
                  <a:cubicBezTo>
                    <a:pt x="2" y="22"/>
                    <a:pt x="2" y="22"/>
                    <a:pt x="2" y="22"/>
                  </a:cubicBezTo>
                  <a:cubicBezTo>
                    <a:pt x="1" y="22"/>
                    <a:pt x="0" y="21"/>
                    <a:pt x="0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2" name="Freeform 110"/>
            <p:cNvSpPr/>
            <p:nvPr/>
          </p:nvSpPr>
          <p:spPr bwMode="auto">
            <a:xfrm>
              <a:off x="6275388" y="3416301"/>
              <a:ext cx="36513" cy="138113"/>
            </a:xfrm>
            <a:custGeom>
              <a:avLst/>
              <a:gdLst>
                <a:gd name="T0" fmla="*/ 0 w 7"/>
                <a:gd name="T1" fmla="*/ 23 h 26"/>
                <a:gd name="T2" fmla="*/ 0 w 7"/>
                <a:gd name="T3" fmla="*/ 3 h 26"/>
                <a:gd name="T4" fmla="*/ 4 w 7"/>
                <a:gd name="T5" fmla="*/ 0 h 26"/>
                <a:gd name="T6" fmla="*/ 4 w 7"/>
                <a:gd name="T7" fmla="*/ 0 h 26"/>
                <a:gd name="T8" fmla="*/ 7 w 7"/>
                <a:gd name="T9" fmla="*/ 3 h 26"/>
                <a:gd name="T10" fmla="*/ 7 w 7"/>
                <a:gd name="T11" fmla="*/ 3 h 26"/>
                <a:gd name="T12" fmla="*/ 7 w 7"/>
                <a:gd name="T13" fmla="*/ 23 h 26"/>
                <a:gd name="T14" fmla="*/ 4 w 7"/>
                <a:gd name="T15" fmla="*/ 26 h 26"/>
                <a:gd name="T16" fmla="*/ 4 w 7"/>
                <a:gd name="T17" fmla="*/ 26 h 26"/>
                <a:gd name="T18" fmla="*/ 0 w 7"/>
                <a:gd name="T19" fmla="*/ 2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" h="26">
                  <a:moveTo>
                    <a:pt x="0" y="23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6" y="0"/>
                    <a:pt x="7" y="1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5"/>
                    <a:pt x="6" y="26"/>
                    <a:pt x="4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2" y="26"/>
                    <a:pt x="0" y="25"/>
                    <a:pt x="0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3" name="Freeform 111"/>
            <p:cNvSpPr/>
            <p:nvPr/>
          </p:nvSpPr>
          <p:spPr bwMode="auto">
            <a:xfrm>
              <a:off x="5380038" y="2643188"/>
              <a:ext cx="269875" cy="800100"/>
            </a:xfrm>
            <a:custGeom>
              <a:avLst/>
              <a:gdLst>
                <a:gd name="T0" fmla="*/ 48 w 51"/>
                <a:gd name="T1" fmla="*/ 151 h 152"/>
                <a:gd name="T2" fmla="*/ 25 w 51"/>
                <a:gd name="T3" fmla="*/ 125 h 152"/>
                <a:gd name="T4" fmla="*/ 25 w 51"/>
                <a:gd name="T5" fmla="*/ 125 h 152"/>
                <a:gd name="T6" fmla="*/ 0 w 51"/>
                <a:gd name="T7" fmla="*/ 91 h 152"/>
                <a:gd name="T8" fmla="*/ 0 w 51"/>
                <a:gd name="T9" fmla="*/ 91 h 152"/>
                <a:gd name="T10" fmla="*/ 0 w 51"/>
                <a:gd name="T11" fmla="*/ 89 h 152"/>
                <a:gd name="T12" fmla="*/ 0 w 51"/>
                <a:gd name="T13" fmla="*/ 89 h 152"/>
                <a:gd name="T14" fmla="*/ 22 w 51"/>
                <a:gd name="T15" fmla="*/ 1 h 152"/>
                <a:gd name="T16" fmla="*/ 22 w 51"/>
                <a:gd name="T17" fmla="*/ 1 h 152"/>
                <a:gd name="T18" fmla="*/ 24 w 51"/>
                <a:gd name="T19" fmla="*/ 0 h 152"/>
                <a:gd name="T20" fmla="*/ 24 w 51"/>
                <a:gd name="T21" fmla="*/ 0 h 152"/>
                <a:gd name="T22" fmla="*/ 25 w 51"/>
                <a:gd name="T23" fmla="*/ 2 h 152"/>
                <a:gd name="T24" fmla="*/ 25 w 51"/>
                <a:gd name="T25" fmla="*/ 2 h 152"/>
                <a:gd name="T26" fmla="*/ 14 w 51"/>
                <a:gd name="T27" fmla="*/ 40 h 152"/>
                <a:gd name="T28" fmla="*/ 14 w 51"/>
                <a:gd name="T29" fmla="*/ 40 h 152"/>
                <a:gd name="T30" fmla="*/ 3 w 51"/>
                <a:gd name="T31" fmla="*/ 89 h 152"/>
                <a:gd name="T32" fmla="*/ 3 w 51"/>
                <a:gd name="T33" fmla="*/ 89 h 152"/>
                <a:gd name="T34" fmla="*/ 3 w 51"/>
                <a:gd name="T35" fmla="*/ 90 h 152"/>
                <a:gd name="T36" fmla="*/ 3 w 51"/>
                <a:gd name="T37" fmla="*/ 90 h 152"/>
                <a:gd name="T38" fmla="*/ 28 w 51"/>
                <a:gd name="T39" fmla="*/ 123 h 152"/>
                <a:gd name="T40" fmla="*/ 28 w 51"/>
                <a:gd name="T41" fmla="*/ 123 h 152"/>
                <a:gd name="T42" fmla="*/ 50 w 51"/>
                <a:gd name="T43" fmla="*/ 149 h 152"/>
                <a:gd name="T44" fmla="*/ 50 w 51"/>
                <a:gd name="T45" fmla="*/ 149 h 152"/>
                <a:gd name="T46" fmla="*/ 50 w 51"/>
                <a:gd name="T47" fmla="*/ 152 h 152"/>
                <a:gd name="T48" fmla="*/ 50 w 51"/>
                <a:gd name="T49" fmla="*/ 152 h 152"/>
                <a:gd name="T50" fmla="*/ 49 w 51"/>
                <a:gd name="T51" fmla="*/ 152 h 152"/>
                <a:gd name="T52" fmla="*/ 49 w 51"/>
                <a:gd name="T53" fmla="*/ 152 h 152"/>
                <a:gd name="T54" fmla="*/ 48 w 51"/>
                <a:gd name="T55" fmla="*/ 151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51" h="152">
                  <a:moveTo>
                    <a:pt x="48" y="151"/>
                  </a:moveTo>
                  <a:cubicBezTo>
                    <a:pt x="48" y="151"/>
                    <a:pt x="37" y="139"/>
                    <a:pt x="25" y="125"/>
                  </a:cubicBezTo>
                  <a:cubicBezTo>
                    <a:pt x="25" y="125"/>
                    <a:pt x="25" y="125"/>
                    <a:pt x="25" y="125"/>
                  </a:cubicBezTo>
                  <a:cubicBezTo>
                    <a:pt x="14" y="111"/>
                    <a:pt x="2" y="97"/>
                    <a:pt x="0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0"/>
                    <a:pt x="0" y="89"/>
                    <a:pt x="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72"/>
                    <a:pt x="22" y="1"/>
                    <a:pt x="22" y="1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3" y="0"/>
                    <a:pt x="23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5" y="0"/>
                    <a:pt x="26" y="1"/>
                    <a:pt x="25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25" y="2"/>
                    <a:pt x="20" y="20"/>
                    <a:pt x="14" y="40"/>
                  </a:cubicBezTo>
                  <a:cubicBezTo>
                    <a:pt x="14" y="40"/>
                    <a:pt x="14" y="40"/>
                    <a:pt x="14" y="40"/>
                  </a:cubicBezTo>
                  <a:cubicBezTo>
                    <a:pt x="9" y="59"/>
                    <a:pt x="3" y="81"/>
                    <a:pt x="3" y="89"/>
                  </a:cubicBezTo>
                  <a:cubicBezTo>
                    <a:pt x="3" y="89"/>
                    <a:pt x="3" y="89"/>
                    <a:pt x="3" y="89"/>
                  </a:cubicBezTo>
                  <a:cubicBezTo>
                    <a:pt x="3" y="89"/>
                    <a:pt x="3" y="90"/>
                    <a:pt x="3" y="90"/>
                  </a:cubicBezTo>
                  <a:cubicBezTo>
                    <a:pt x="3" y="90"/>
                    <a:pt x="3" y="90"/>
                    <a:pt x="3" y="90"/>
                  </a:cubicBezTo>
                  <a:cubicBezTo>
                    <a:pt x="4" y="94"/>
                    <a:pt x="16" y="110"/>
                    <a:pt x="28" y="123"/>
                  </a:cubicBezTo>
                  <a:cubicBezTo>
                    <a:pt x="28" y="123"/>
                    <a:pt x="28" y="123"/>
                    <a:pt x="28" y="123"/>
                  </a:cubicBezTo>
                  <a:cubicBezTo>
                    <a:pt x="39" y="137"/>
                    <a:pt x="50" y="149"/>
                    <a:pt x="50" y="149"/>
                  </a:cubicBezTo>
                  <a:cubicBezTo>
                    <a:pt x="50" y="149"/>
                    <a:pt x="50" y="149"/>
                    <a:pt x="50" y="149"/>
                  </a:cubicBezTo>
                  <a:cubicBezTo>
                    <a:pt x="51" y="150"/>
                    <a:pt x="51" y="151"/>
                    <a:pt x="50" y="152"/>
                  </a:cubicBezTo>
                  <a:cubicBezTo>
                    <a:pt x="50" y="152"/>
                    <a:pt x="50" y="152"/>
                    <a:pt x="50" y="152"/>
                  </a:cubicBezTo>
                  <a:cubicBezTo>
                    <a:pt x="50" y="152"/>
                    <a:pt x="50" y="152"/>
                    <a:pt x="49" y="152"/>
                  </a:cubicBezTo>
                  <a:cubicBezTo>
                    <a:pt x="49" y="152"/>
                    <a:pt x="49" y="152"/>
                    <a:pt x="49" y="152"/>
                  </a:cubicBezTo>
                  <a:cubicBezTo>
                    <a:pt x="49" y="152"/>
                    <a:pt x="49" y="152"/>
                    <a:pt x="48" y="1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4" name="Freeform 112"/>
            <p:cNvSpPr>
              <a:spLocks noEditPoints="1"/>
            </p:cNvSpPr>
            <p:nvPr/>
          </p:nvSpPr>
          <p:spPr bwMode="auto">
            <a:xfrm>
              <a:off x="5368925" y="2632076"/>
              <a:ext cx="290513" cy="822325"/>
            </a:xfrm>
            <a:custGeom>
              <a:avLst/>
              <a:gdLst>
                <a:gd name="T0" fmla="*/ 49 w 55"/>
                <a:gd name="T1" fmla="*/ 155 h 156"/>
                <a:gd name="T2" fmla="*/ 26 w 55"/>
                <a:gd name="T3" fmla="*/ 128 h 156"/>
                <a:gd name="T4" fmla="*/ 0 w 55"/>
                <a:gd name="T5" fmla="*/ 93 h 156"/>
                <a:gd name="T6" fmla="*/ 0 w 55"/>
                <a:gd name="T7" fmla="*/ 91 h 156"/>
                <a:gd name="T8" fmla="*/ 22 w 55"/>
                <a:gd name="T9" fmla="*/ 3 h 156"/>
                <a:gd name="T10" fmla="*/ 22 w 55"/>
                <a:gd name="T11" fmla="*/ 3 h 156"/>
                <a:gd name="T12" fmla="*/ 26 w 55"/>
                <a:gd name="T13" fmla="*/ 0 h 156"/>
                <a:gd name="T14" fmla="*/ 27 w 55"/>
                <a:gd name="T15" fmla="*/ 0 h 156"/>
                <a:gd name="T16" fmla="*/ 29 w 55"/>
                <a:gd name="T17" fmla="*/ 4 h 156"/>
                <a:gd name="T18" fmla="*/ 29 w 55"/>
                <a:gd name="T19" fmla="*/ 4 h 156"/>
                <a:gd name="T20" fmla="*/ 29 w 55"/>
                <a:gd name="T21" fmla="*/ 5 h 156"/>
                <a:gd name="T22" fmla="*/ 29 w 55"/>
                <a:gd name="T23" fmla="*/ 5 h 156"/>
                <a:gd name="T24" fmla="*/ 28 w 55"/>
                <a:gd name="T25" fmla="*/ 8 h 156"/>
                <a:gd name="T26" fmla="*/ 26 w 55"/>
                <a:gd name="T27" fmla="*/ 16 h 156"/>
                <a:gd name="T28" fmla="*/ 18 w 55"/>
                <a:gd name="T29" fmla="*/ 42 h 156"/>
                <a:gd name="T30" fmla="*/ 7 w 55"/>
                <a:gd name="T31" fmla="*/ 90 h 156"/>
                <a:gd name="T32" fmla="*/ 7 w 55"/>
                <a:gd name="T33" fmla="*/ 90 h 156"/>
                <a:gd name="T34" fmla="*/ 7 w 55"/>
                <a:gd name="T35" fmla="*/ 92 h 156"/>
                <a:gd name="T36" fmla="*/ 15 w 55"/>
                <a:gd name="T37" fmla="*/ 104 h 156"/>
                <a:gd name="T38" fmla="*/ 31 w 55"/>
                <a:gd name="T39" fmla="*/ 124 h 156"/>
                <a:gd name="T40" fmla="*/ 54 w 55"/>
                <a:gd name="T41" fmla="*/ 150 h 156"/>
                <a:gd name="T42" fmla="*/ 55 w 55"/>
                <a:gd name="T43" fmla="*/ 152 h 156"/>
                <a:gd name="T44" fmla="*/ 54 w 55"/>
                <a:gd name="T45" fmla="*/ 155 h 156"/>
                <a:gd name="T46" fmla="*/ 51 w 55"/>
                <a:gd name="T47" fmla="*/ 156 h 156"/>
                <a:gd name="T48" fmla="*/ 49 w 55"/>
                <a:gd name="T49" fmla="*/ 155 h 156"/>
                <a:gd name="T50" fmla="*/ 51 w 55"/>
                <a:gd name="T51" fmla="*/ 153 h 156"/>
                <a:gd name="T52" fmla="*/ 51 w 55"/>
                <a:gd name="T53" fmla="*/ 153 h 156"/>
                <a:gd name="T54" fmla="*/ 51 w 55"/>
                <a:gd name="T55" fmla="*/ 153 h 156"/>
                <a:gd name="T56" fmla="*/ 50 w 55"/>
                <a:gd name="T57" fmla="*/ 153 h 156"/>
                <a:gd name="T58" fmla="*/ 52 w 55"/>
                <a:gd name="T59" fmla="*/ 152 h 156"/>
                <a:gd name="T60" fmla="*/ 51 w 55"/>
                <a:gd name="T61" fmla="*/ 152 h 156"/>
                <a:gd name="T62" fmla="*/ 51 w 55"/>
                <a:gd name="T63" fmla="*/ 152 h 156"/>
                <a:gd name="T64" fmla="*/ 51 w 55"/>
                <a:gd name="T65" fmla="*/ 152 h 156"/>
                <a:gd name="T66" fmla="*/ 51 w 55"/>
                <a:gd name="T67" fmla="*/ 152 h 156"/>
                <a:gd name="T68" fmla="*/ 51 w 55"/>
                <a:gd name="T69" fmla="*/ 152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5" h="156">
                  <a:moveTo>
                    <a:pt x="49" y="155"/>
                  </a:moveTo>
                  <a:cubicBezTo>
                    <a:pt x="49" y="155"/>
                    <a:pt x="49" y="155"/>
                    <a:pt x="49" y="155"/>
                  </a:cubicBezTo>
                  <a:cubicBezTo>
                    <a:pt x="49" y="155"/>
                    <a:pt x="37" y="142"/>
                    <a:pt x="26" y="128"/>
                  </a:cubicBezTo>
                  <a:cubicBezTo>
                    <a:pt x="26" y="128"/>
                    <a:pt x="26" y="128"/>
                    <a:pt x="26" y="128"/>
                  </a:cubicBezTo>
                  <a:cubicBezTo>
                    <a:pt x="14" y="114"/>
                    <a:pt x="2" y="100"/>
                    <a:pt x="0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92"/>
                    <a:pt x="0" y="91"/>
                    <a:pt x="0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74"/>
                    <a:pt x="21" y="7"/>
                    <a:pt x="22" y="3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23" y="1"/>
                    <a:pt x="24" y="0"/>
                    <a:pt x="26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26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8" y="1"/>
                    <a:pt x="29" y="2"/>
                    <a:pt x="29" y="4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9" y="5"/>
                    <a:pt x="29" y="5"/>
                    <a:pt x="29" y="5"/>
                  </a:cubicBezTo>
                  <a:cubicBezTo>
                    <a:pt x="29" y="5"/>
                    <a:pt x="29" y="5"/>
                    <a:pt x="29" y="5"/>
                  </a:cubicBezTo>
                  <a:cubicBezTo>
                    <a:pt x="29" y="5"/>
                    <a:pt x="29" y="5"/>
                    <a:pt x="29" y="5"/>
                  </a:cubicBezTo>
                  <a:cubicBezTo>
                    <a:pt x="29" y="5"/>
                    <a:pt x="29" y="5"/>
                    <a:pt x="29" y="5"/>
                  </a:cubicBezTo>
                  <a:cubicBezTo>
                    <a:pt x="29" y="5"/>
                    <a:pt x="29" y="5"/>
                    <a:pt x="29" y="5"/>
                  </a:cubicBezTo>
                  <a:cubicBezTo>
                    <a:pt x="29" y="6"/>
                    <a:pt x="29" y="7"/>
                    <a:pt x="28" y="8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8" y="10"/>
                    <a:pt x="27" y="13"/>
                    <a:pt x="26" y="16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4" y="23"/>
                    <a:pt x="21" y="32"/>
                    <a:pt x="18" y="42"/>
                  </a:cubicBezTo>
                  <a:cubicBezTo>
                    <a:pt x="18" y="42"/>
                    <a:pt x="18" y="42"/>
                    <a:pt x="18" y="42"/>
                  </a:cubicBezTo>
                  <a:cubicBezTo>
                    <a:pt x="13" y="61"/>
                    <a:pt x="7" y="83"/>
                    <a:pt x="7" y="90"/>
                  </a:cubicBezTo>
                  <a:cubicBezTo>
                    <a:pt x="7" y="90"/>
                    <a:pt x="7" y="90"/>
                    <a:pt x="7" y="90"/>
                  </a:cubicBezTo>
                  <a:cubicBezTo>
                    <a:pt x="7" y="90"/>
                    <a:pt x="7" y="90"/>
                    <a:pt x="7" y="90"/>
                  </a:cubicBezTo>
                  <a:cubicBezTo>
                    <a:pt x="7" y="91"/>
                    <a:pt x="7" y="91"/>
                    <a:pt x="7" y="91"/>
                  </a:cubicBezTo>
                  <a:cubicBezTo>
                    <a:pt x="7" y="91"/>
                    <a:pt x="7" y="92"/>
                    <a:pt x="7" y="92"/>
                  </a:cubicBezTo>
                  <a:cubicBezTo>
                    <a:pt x="7" y="92"/>
                    <a:pt x="7" y="92"/>
                    <a:pt x="7" y="92"/>
                  </a:cubicBezTo>
                  <a:cubicBezTo>
                    <a:pt x="7" y="93"/>
                    <a:pt x="11" y="98"/>
                    <a:pt x="15" y="104"/>
                  </a:cubicBezTo>
                  <a:cubicBezTo>
                    <a:pt x="15" y="104"/>
                    <a:pt x="15" y="104"/>
                    <a:pt x="15" y="104"/>
                  </a:cubicBezTo>
                  <a:cubicBezTo>
                    <a:pt x="20" y="110"/>
                    <a:pt x="25" y="117"/>
                    <a:pt x="31" y="124"/>
                  </a:cubicBezTo>
                  <a:cubicBezTo>
                    <a:pt x="31" y="124"/>
                    <a:pt x="31" y="124"/>
                    <a:pt x="31" y="124"/>
                  </a:cubicBezTo>
                  <a:cubicBezTo>
                    <a:pt x="43" y="138"/>
                    <a:pt x="54" y="150"/>
                    <a:pt x="54" y="150"/>
                  </a:cubicBezTo>
                  <a:cubicBezTo>
                    <a:pt x="54" y="150"/>
                    <a:pt x="54" y="150"/>
                    <a:pt x="54" y="150"/>
                  </a:cubicBezTo>
                  <a:cubicBezTo>
                    <a:pt x="55" y="151"/>
                    <a:pt x="55" y="152"/>
                    <a:pt x="55" y="152"/>
                  </a:cubicBezTo>
                  <a:cubicBezTo>
                    <a:pt x="55" y="152"/>
                    <a:pt x="55" y="152"/>
                    <a:pt x="55" y="152"/>
                  </a:cubicBezTo>
                  <a:cubicBezTo>
                    <a:pt x="55" y="153"/>
                    <a:pt x="54" y="154"/>
                    <a:pt x="54" y="155"/>
                  </a:cubicBezTo>
                  <a:cubicBezTo>
                    <a:pt x="54" y="155"/>
                    <a:pt x="54" y="155"/>
                    <a:pt x="54" y="155"/>
                  </a:cubicBezTo>
                  <a:cubicBezTo>
                    <a:pt x="53" y="156"/>
                    <a:pt x="52" y="156"/>
                    <a:pt x="51" y="156"/>
                  </a:cubicBezTo>
                  <a:cubicBezTo>
                    <a:pt x="51" y="156"/>
                    <a:pt x="51" y="156"/>
                    <a:pt x="51" y="156"/>
                  </a:cubicBezTo>
                  <a:cubicBezTo>
                    <a:pt x="50" y="156"/>
                    <a:pt x="49" y="156"/>
                    <a:pt x="49" y="155"/>
                  </a:cubicBezTo>
                  <a:close/>
                  <a:moveTo>
                    <a:pt x="50" y="153"/>
                  </a:moveTo>
                  <a:cubicBezTo>
                    <a:pt x="51" y="153"/>
                    <a:pt x="51" y="153"/>
                    <a:pt x="51" y="153"/>
                  </a:cubicBezTo>
                  <a:cubicBezTo>
                    <a:pt x="51" y="153"/>
                    <a:pt x="51" y="153"/>
                    <a:pt x="51" y="153"/>
                  </a:cubicBezTo>
                  <a:cubicBezTo>
                    <a:pt x="51" y="153"/>
                    <a:pt x="51" y="153"/>
                    <a:pt x="51" y="153"/>
                  </a:cubicBezTo>
                  <a:cubicBezTo>
                    <a:pt x="51" y="153"/>
                    <a:pt x="51" y="153"/>
                    <a:pt x="51" y="153"/>
                  </a:cubicBezTo>
                  <a:cubicBezTo>
                    <a:pt x="51" y="153"/>
                    <a:pt x="51" y="153"/>
                    <a:pt x="51" y="153"/>
                  </a:cubicBezTo>
                  <a:cubicBezTo>
                    <a:pt x="51" y="153"/>
                    <a:pt x="51" y="153"/>
                    <a:pt x="51" y="153"/>
                  </a:cubicBezTo>
                  <a:cubicBezTo>
                    <a:pt x="50" y="153"/>
                    <a:pt x="50" y="153"/>
                    <a:pt x="50" y="153"/>
                  </a:cubicBezTo>
                  <a:close/>
                  <a:moveTo>
                    <a:pt x="51" y="152"/>
                  </a:moveTo>
                  <a:cubicBezTo>
                    <a:pt x="52" y="152"/>
                    <a:pt x="52" y="152"/>
                    <a:pt x="52" y="152"/>
                  </a:cubicBezTo>
                  <a:cubicBezTo>
                    <a:pt x="51" y="152"/>
                    <a:pt x="51" y="152"/>
                    <a:pt x="51" y="152"/>
                  </a:cubicBezTo>
                  <a:cubicBezTo>
                    <a:pt x="51" y="152"/>
                    <a:pt x="51" y="152"/>
                    <a:pt x="51" y="152"/>
                  </a:cubicBezTo>
                  <a:close/>
                  <a:moveTo>
                    <a:pt x="51" y="152"/>
                  </a:moveTo>
                  <a:cubicBezTo>
                    <a:pt x="51" y="152"/>
                    <a:pt x="51" y="152"/>
                    <a:pt x="51" y="152"/>
                  </a:cubicBezTo>
                  <a:cubicBezTo>
                    <a:pt x="51" y="152"/>
                    <a:pt x="51" y="152"/>
                    <a:pt x="51" y="152"/>
                  </a:cubicBezTo>
                  <a:close/>
                  <a:moveTo>
                    <a:pt x="51" y="152"/>
                  </a:moveTo>
                  <a:cubicBezTo>
                    <a:pt x="51" y="152"/>
                    <a:pt x="51" y="152"/>
                    <a:pt x="51" y="152"/>
                  </a:cubicBezTo>
                  <a:cubicBezTo>
                    <a:pt x="51" y="152"/>
                    <a:pt x="51" y="152"/>
                    <a:pt x="51" y="152"/>
                  </a:cubicBezTo>
                  <a:cubicBezTo>
                    <a:pt x="51" y="152"/>
                    <a:pt x="51" y="152"/>
                    <a:pt x="51" y="152"/>
                  </a:cubicBezTo>
                  <a:cubicBezTo>
                    <a:pt x="51" y="152"/>
                    <a:pt x="51" y="152"/>
                    <a:pt x="51" y="1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5" name="Freeform 113"/>
            <p:cNvSpPr/>
            <p:nvPr/>
          </p:nvSpPr>
          <p:spPr bwMode="auto">
            <a:xfrm>
              <a:off x="5484813" y="2543176"/>
              <a:ext cx="101600" cy="136525"/>
            </a:xfrm>
            <a:custGeom>
              <a:avLst/>
              <a:gdLst>
                <a:gd name="T0" fmla="*/ 2 w 19"/>
                <a:gd name="T1" fmla="*/ 22 h 26"/>
                <a:gd name="T2" fmla="*/ 10 w 19"/>
                <a:gd name="T3" fmla="*/ 2 h 26"/>
                <a:gd name="T4" fmla="*/ 10 w 19"/>
                <a:gd name="T5" fmla="*/ 2 h 26"/>
                <a:gd name="T6" fmla="*/ 11 w 19"/>
                <a:gd name="T7" fmla="*/ 0 h 26"/>
                <a:gd name="T8" fmla="*/ 11 w 19"/>
                <a:gd name="T9" fmla="*/ 0 h 26"/>
                <a:gd name="T10" fmla="*/ 13 w 19"/>
                <a:gd name="T11" fmla="*/ 1 h 26"/>
                <a:gd name="T12" fmla="*/ 13 w 19"/>
                <a:gd name="T13" fmla="*/ 1 h 26"/>
                <a:gd name="T14" fmla="*/ 13 w 19"/>
                <a:gd name="T15" fmla="*/ 3 h 26"/>
                <a:gd name="T16" fmla="*/ 13 w 19"/>
                <a:gd name="T17" fmla="*/ 3 h 26"/>
                <a:gd name="T18" fmla="*/ 13 w 19"/>
                <a:gd name="T19" fmla="*/ 3 h 26"/>
                <a:gd name="T20" fmla="*/ 13 w 19"/>
                <a:gd name="T21" fmla="*/ 3 h 26"/>
                <a:gd name="T22" fmla="*/ 13 w 19"/>
                <a:gd name="T23" fmla="*/ 3 h 26"/>
                <a:gd name="T24" fmla="*/ 13 w 19"/>
                <a:gd name="T25" fmla="*/ 3 h 26"/>
                <a:gd name="T26" fmla="*/ 12 w 19"/>
                <a:gd name="T27" fmla="*/ 6 h 26"/>
                <a:gd name="T28" fmla="*/ 12 w 19"/>
                <a:gd name="T29" fmla="*/ 6 h 26"/>
                <a:gd name="T30" fmla="*/ 9 w 19"/>
                <a:gd name="T31" fmla="*/ 13 h 26"/>
                <a:gd name="T32" fmla="*/ 9 w 19"/>
                <a:gd name="T33" fmla="*/ 13 h 26"/>
                <a:gd name="T34" fmla="*/ 6 w 19"/>
                <a:gd name="T35" fmla="*/ 19 h 26"/>
                <a:gd name="T36" fmla="*/ 6 w 19"/>
                <a:gd name="T37" fmla="*/ 19 h 26"/>
                <a:gd name="T38" fmla="*/ 16 w 19"/>
                <a:gd name="T39" fmla="*/ 13 h 26"/>
                <a:gd name="T40" fmla="*/ 16 w 19"/>
                <a:gd name="T41" fmla="*/ 13 h 26"/>
                <a:gd name="T42" fmla="*/ 18 w 19"/>
                <a:gd name="T43" fmla="*/ 14 h 26"/>
                <a:gd name="T44" fmla="*/ 18 w 19"/>
                <a:gd name="T45" fmla="*/ 14 h 26"/>
                <a:gd name="T46" fmla="*/ 18 w 19"/>
                <a:gd name="T47" fmla="*/ 16 h 26"/>
                <a:gd name="T48" fmla="*/ 18 w 19"/>
                <a:gd name="T49" fmla="*/ 16 h 26"/>
                <a:gd name="T50" fmla="*/ 0 w 19"/>
                <a:gd name="T51" fmla="*/ 26 h 26"/>
                <a:gd name="T52" fmla="*/ 2 w 19"/>
                <a:gd name="T53" fmla="*/ 22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9" h="26">
                  <a:moveTo>
                    <a:pt x="2" y="22"/>
                  </a:moveTo>
                  <a:cubicBezTo>
                    <a:pt x="2" y="22"/>
                    <a:pt x="8" y="7"/>
                    <a:pt x="10" y="2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1"/>
                    <a:pt x="10" y="1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2" y="0"/>
                    <a:pt x="13" y="0"/>
                    <a:pt x="13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4" y="1"/>
                    <a:pt x="14" y="2"/>
                    <a:pt x="13" y="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2" y="4"/>
                    <a:pt x="12" y="5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1" y="8"/>
                    <a:pt x="10" y="10"/>
                    <a:pt x="9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8" y="15"/>
                    <a:pt x="7" y="18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7" y="13"/>
                    <a:pt x="18" y="13"/>
                    <a:pt x="18" y="14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9" y="14"/>
                    <a:pt x="19" y="15"/>
                    <a:pt x="18" y="16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2" y="22"/>
                    <a:pt x="2" y="22"/>
                    <a:pt x="2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6" name="Freeform 114"/>
            <p:cNvSpPr/>
            <p:nvPr/>
          </p:nvSpPr>
          <p:spPr bwMode="auto">
            <a:xfrm>
              <a:off x="5464175" y="2532063"/>
              <a:ext cx="131763" cy="173038"/>
            </a:xfrm>
            <a:custGeom>
              <a:avLst/>
              <a:gdLst>
                <a:gd name="T0" fmla="*/ 4 w 25"/>
                <a:gd name="T1" fmla="*/ 24 h 33"/>
                <a:gd name="T2" fmla="*/ 4 w 25"/>
                <a:gd name="T3" fmla="*/ 24 h 33"/>
                <a:gd name="T4" fmla="*/ 4 w 25"/>
                <a:gd name="T5" fmla="*/ 24 h 33"/>
                <a:gd name="T6" fmla="*/ 4 w 25"/>
                <a:gd name="T7" fmla="*/ 24 h 33"/>
                <a:gd name="T8" fmla="*/ 4 w 25"/>
                <a:gd name="T9" fmla="*/ 24 h 33"/>
                <a:gd name="T10" fmla="*/ 4 w 25"/>
                <a:gd name="T11" fmla="*/ 24 h 33"/>
                <a:gd name="T12" fmla="*/ 4 w 25"/>
                <a:gd name="T13" fmla="*/ 23 h 33"/>
                <a:gd name="T14" fmla="*/ 4 w 25"/>
                <a:gd name="T15" fmla="*/ 23 h 33"/>
                <a:gd name="T16" fmla="*/ 4 w 25"/>
                <a:gd name="T17" fmla="*/ 23 h 33"/>
                <a:gd name="T18" fmla="*/ 5 w 25"/>
                <a:gd name="T19" fmla="*/ 21 h 33"/>
                <a:gd name="T20" fmla="*/ 5 w 25"/>
                <a:gd name="T21" fmla="*/ 21 h 33"/>
                <a:gd name="T22" fmla="*/ 7 w 25"/>
                <a:gd name="T23" fmla="*/ 15 h 33"/>
                <a:gd name="T24" fmla="*/ 7 w 25"/>
                <a:gd name="T25" fmla="*/ 15 h 33"/>
                <a:gd name="T26" fmla="*/ 12 w 25"/>
                <a:gd name="T27" fmla="*/ 3 h 33"/>
                <a:gd name="T28" fmla="*/ 12 w 25"/>
                <a:gd name="T29" fmla="*/ 3 h 33"/>
                <a:gd name="T30" fmla="*/ 14 w 25"/>
                <a:gd name="T31" fmla="*/ 1 h 33"/>
                <a:gd name="T32" fmla="*/ 14 w 25"/>
                <a:gd name="T33" fmla="*/ 1 h 33"/>
                <a:gd name="T34" fmla="*/ 16 w 25"/>
                <a:gd name="T35" fmla="*/ 0 h 33"/>
                <a:gd name="T36" fmla="*/ 16 w 25"/>
                <a:gd name="T37" fmla="*/ 0 h 33"/>
                <a:gd name="T38" fmla="*/ 19 w 25"/>
                <a:gd name="T39" fmla="*/ 2 h 33"/>
                <a:gd name="T40" fmla="*/ 19 w 25"/>
                <a:gd name="T41" fmla="*/ 2 h 33"/>
                <a:gd name="T42" fmla="*/ 20 w 25"/>
                <a:gd name="T43" fmla="*/ 4 h 33"/>
                <a:gd name="T44" fmla="*/ 20 w 25"/>
                <a:gd name="T45" fmla="*/ 4 h 33"/>
                <a:gd name="T46" fmla="*/ 19 w 25"/>
                <a:gd name="T47" fmla="*/ 6 h 33"/>
                <a:gd name="T48" fmla="*/ 19 w 25"/>
                <a:gd name="T49" fmla="*/ 6 h 33"/>
                <a:gd name="T50" fmla="*/ 18 w 25"/>
                <a:gd name="T51" fmla="*/ 6 h 33"/>
                <a:gd name="T52" fmla="*/ 18 w 25"/>
                <a:gd name="T53" fmla="*/ 6 h 33"/>
                <a:gd name="T54" fmla="*/ 17 w 25"/>
                <a:gd name="T55" fmla="*/ 9 h 33"/>
                <a:gd name="T56" fmla="*/ 17 w 25"/>
                <a:gd name="T57" fmla="*/ 9 h 33"/>
                <a:gd name="T58" fmla="*/ 14 w 25"/>
                <a:gd name="T59" fmla="*/ 16 h 33"/>
                <a:gd name="T60" fmla="*/ 14 w 25"/>
                <a:gd name="T61" fmla="*/ 16 h 33"/>
                <a:gd name="T62" fmla="*/ 14 w 25"/>
                <a:gd name="T63" fmla="*/ 17 h 33"/>
                <a:gd name="T64" fmla="*/ 14 w 25"/>
                <a:gd name="T65" fmla="*/ 17 h 33"/>
                <a:gd name="T66" fmla="*/ 20 w 25"/>
                <a:gd name="T67" fmla="*/ 13 h 33"/>
                <a:gd name="T68" fmla="*/ 20 w 25"/>
                <a:gd name="T69" fmla="*/ 13 h 33"/>
                <a:gd name="T70" fmla="*/ 21 w 25"/>
                <a:gd name="T71" fmla="*/ 13 h 33"/>
                <a:gd name="T72" fmla="*/ 21 w 25"/>
                <a:gd name="T73" fmla="*/ 13 h 33"/>
                <a:gd name="T74" fmla="*/ 24 w 25"/>
                <a:gd name="T75" fmla="*/ 15 h 33"/>
                <a:gd name="T76" fmla="*/ 24 w 25"/>
                <a:gd name="T77" fmla="*/ 15 h 33"/>
                <a:gd name="T78" fmla="*/ 25 w 25"/>
                <a:gd name="T79" fmla="*/ 17 h 33"/>
                <a:gd name="T80" fmla="*/ 25 w 25"/>
                <a:gd name="T81" fmla="*/ 17 h 33"/>
                <a:gd name="T82" fmla="*/ 23 w 25"/>
                <a:gd name="T83" fmla="*/ 20 h 33"/>
                <a:gd name="T84" fmla="*/ 23 w 25"/>
                <a:gd name="T85" fmla="*/ 20 h 33"/>
                <a:gd name="T86" fmla="*/ 0 w 25"/>
                <a:gd name="T87" fmla="*/ 33 h 33"/>
                <a:gd name="T88" fmla="*/ 4 w 25"/>
                <a:gd name="T89" fmla="*/ 24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5" h="33">
                  <a:moveTo>
                    <a:pt x="4" y="24"/>
                  </a:moveTo>
                  <a:cubicBezTo>
                    <a:pt x="4" y="24"/>
                    <a:pt x="4" y="24"/>
                    <a:pt x="4" y="24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2"/>
                    <a:pt x="5" y="22"/>
                    <a:pt x="5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5" y="20"/>
                    <a:pt x="6" y="17"/>
                    <a:pt x="7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9" y="11"/>
                    <a:pt x="11" y="6"/>
                    <a:pt x="12" y="3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2" y="3"/>
                    <a:pt x="13" y="2"/>
                    <a:pt x="14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5" y="0"/>
                    <a:pt x="1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8" y="1"/>
                    <a:pt x="19" y="2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9" y="2"/>
                    <a:pt x="20" y="3"/>
                    <a:pt x="20" y="4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0" y="4"/>
                    <a:pt x="19" y="5"/>
                    <a:pt x="19" y="6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9" y="6"/>
                    <a:pt x="19" y="6"/>
                    <a:pt x="18" y="6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8" y="7"/>
                    <a:pt x="18" y="8"/>
                    <a:pt x="17" y="9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11"/>
                    <a:pt x="15" y="13"/>
                    <a:pt x="14" y="16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4" y="16"/>
                    <a:pt x="14" y="16"/>
                    <a:pt x="14" y="17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0" y="13"/>
                    <a:pt x="21" y="13"/>
                    <a:pt x="21" y="13"/>
                  </a:cubicBezTo>
                  <a:cubicBezTo>
                    <a:pt x="21" y="13"/>
                    <a:pt x="21" y="13"/>
                    <a:pt x="21" y="13"/>
                  </a:cubicBezTo>
                  <a:cubicBezTo>
                    <a:pt x="22" y="13"/>
                    <a:pt x="24" y="14"/>
                    <a:pt x="24" y="15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5" y="15"/>
                    <a:pt x="25" y="16"/>
                    <a:pt x="25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18"/>
                    <a:pt x="24" y="19"/>
                    <a:pt x="23" y="20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4" y="24"/>
                    <a:pt x="4" y="24"/>
                    <a:pt x="4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7" name="Freeform 115"/>
            <p:cNvSpPr/>
            <p:nvPr/>
          </p:nvSpPr>
          <p:spPr bwMode="auto">
            <a:xfrm>
              <a:off x="5507038" y="2579688"/>
              <a:ext cx="79375" cy="84138"/>
            </a:xfrm>
            <a:custGeom>
              <a:avLst/>
              <a:gdLst>
                <a:gd name="T0" fmla="*/ 0 w 15"/>
                <a:gd name="T1" fmla="*/ 15 h 16"/>
                <a:gd name="T2" fmla="*/ 1 w 15"/>
                <a:gd name="T3" fmla="*/ 13 h 16"/>
                <a:gd name="T4" fmla="*/ 1 w 15"/>
                <a:gd name="T5" fmla="*/ 13 h 16"/>
                <a:gd name="T6" fmla="*/ 5 w 15"/>
                <a:gd name="T7" fmla="*/ 7 h 16"/>
                <a:gd name="T8" fmla="*/ 5 w 15"/>
                <a:gd name="T9" fmla="*/ 7 h 16"/>
                <a:gd name="T10" fmla="*/ 12 w 15"/>
                <a:gd name="T11" fmla="*/ 0 h 16"/>
                <a:gd name="T12" fmla="*/ 12 w 15"/>
                <a:gd name="T13" fmla="*/ 0 h 16"/>
                <a:gd name="T14" fmla="*/ 12 w 15"/>
                <a:gd name="T15" fmla="*/ 0 h 16"/>
                <a:gd name="T16" fmla="*/ 14 w 15"/>
                <a:gd name="T17" fmla="*/ 1 h 16"/>
                <a:gd name="T18" fmla="*/ 14 w 15"/>
                <a:gd name="T19" fmla="*/ 1 h 16"/>
                <a:gd name="T20" fmla="*/ 14 w 15"/>
                <a:gd name="T21" fmla="*/ 3 h 16"/>
                <a:gd name="T22" fmla="*/ 14 w 15"/>
                <a:gd name="T23" fmla="*/ 3 h 16"/>
                <a:gd name="T24" fmla="*/ 8 w 15"/>
                <a:gd name="T25" fmla="*/ 9 h 16"/>
                <a:gd name="T26" fmla="*/ 8 w 15"/>
                <a:gd name="T27" fmla="*/ 9 h 16"/>
                <a:gd name="T28" fmla="*/ 2 w 15"/>
                <a:gd name="T29" fmla="*/ 16 h 16"/>
                <a:gd name="T30" fmla="*/ 2 w 15"/>
                <a:gd name="T31" fmla="*/ 16 h 16"/>
                <a:gd name="T32" fmla="*/ 2 w 15"/>
                <a:gd name="T33" fmla="*/ 16 h 16"/>
                <a:gd name="T34" fmla="*/ 2 w 15"/>
                <a:gd name="T35" fmla="*/ 16 h 16"/>
                <a:gd name="T36" fmla="*/ 0 w 15"/>
                <a:gd name="T37" fmla="*/ 15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" h="16">
                  <a:moveTo>
                    <a:pt x="0" y="15"/>
                  </a:moveTo>
                  <a:cubicBezTo>
                    <a:pt x="0" y="14"/>
                    <a:pt x="0" y="14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3" y="10"/>
                    <a:pt x="5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7" y="5"/>
                    <a:pt x="9" y="2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3" y="0"/>
                    <a:pt x="14" y="0"/>
                    <a:pt x="14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5" y="1"/>
                    <a:pt x="15" y="2"/>
                    <a:pt x="14" y="3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2" y="4"/>
                    <a:pt x="9" y="6"/>
                    <a:pt x="8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6" y="12"/>
                    <a:pt x="4" y="15"/>
                    <a:pt x="2" y="16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1" y="16"/>
                    <a:pt x="1" y="16"/>
                    <a:pt x="0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8" name="Freeform 116"/>
            <p:cNvSpPr>
              <a:spLocks noEditPoints="1"/>
            </p:cNvSpPr>
            <p:nvPr/>
          </p:nvSpPr>
          <p:spPr bwMode="auto">
            <a:xfrm>
              <a:off x="5495925" y="2563813"/>
              <a:ext cx="100013" cy="109538"/>
            </a:xfrm>
            <a:custGeom>
              <a:avLst/>
              <a:gdLst>
                <a:gd name="T0" fmla="*/ 1 w 19"/>
                <a:gd name="T1" fmla="*/ 19 h 21"/>
                <a:gd name="T2" fmla="*/ 1 w 19"/>
                <a:gd name="T3" fmla="*/ 19 h 21"/>
                <a:gd name="T4" fmla="*/ 0 w 19"/>
                <a:gd name="T5" fmla="*/ 17 h 21"/>
                <a:gd name="T6" fmla="*/ 0 w 19"/>
                <a:gd name="T7" fmla="*/ 17 h 21"/>
                <a:gd name="T8" fmla="*/ 2 w 19"/>
                <a:gd name="T9" fmla="*/ 14 h 21"/>
                <a:gd name="T10" fmla="*/ 2 w 19"/>
                <a:gd name="T11" fmla="*/ 14 h 21"/>
                <a:gd name="T12" fmla="*/ 2 w 19"/>
                <a:gd name="T13" fmla="*/ 14 h 21"/>
                <a:gd name="T14" fmla="*/ 2 w 19"/>
                <a:gd name="T15" fmla="*/ 14 h 21"/>
                <a:gd name="T16" fmla="*/ 3 w 19"/>
                <a:gd name="T17" fmla="*/ 13 h 21"/>
                <a:gd name="T18" fmla="*/ 3 w 19"/>
                <a:gd name="T19" fmla="*/ 13 h 21"/>
                <a:gd name="T20" fmla="*/ 5 w 19"/>
                <a:gd name="T21" fmla="*/ 9 h 21"/>
                <a:gd name="T22" fmla="*/ 5 w 19"/>
                <a:gd name="T23" fmla="*/ 9 h 21"/>
                <a:gd name="T24" fmla="*/ 13 w 19"/>
                <a:gd name="T25" fmla="*/ 1 h 21"/>
                <a:gd name="T26" fmla="*/ 13 w 19"/>
                <a:gd name="T27" fmla="*/ 1 h 21"/>
                <a:gd name="T28" fmla="*/ 16 w 19"/>
                <a:gd name="T29" fmla="*/ 0 h 21"/>
                <a:gd name="T30" fmla="*/ 16 w 19"/>
                <a:gd name="T31" fmla="*/ 1 h 21"/>
                <a:gd name="T32" fmla="*/ 18 w 19"/>
                <a:gd name="T33" fmla="*/ 3 h 21"/>
                <a:gd name="T34" fmla="*/ 18 w 19"/>
                <a:gd name="T35" fmla="*/ 3 h 21"/>
                <a:gd name="T36" fmla="*/ 19 w 19"/>
                <a:gd name="T37" fmla="*/ 4 h 21"/>
                <a:gd name="T38" fmla="*/ 19 w 19"/>
                <a:gd name="T39" fmla="*/ 4 h 21"/>
                <a:gd name="T40" fmla="*/ 17 w 19"/>
                <a:gd name="T41" fmla="*/ 7 h 21"/>
                <a:gd name="T42" fmla="*/ 17 w 19"/>
                <a:gd name="T43" fmla="*/ 7 h 21"/>
                <a:gd name="T44" fmla="*/ 11 w 19"/>
                <a:gd name="T45" fmla="*/ 13 h 21"/>
                <a:gd name="T46" fmla="*/ 11 w 19"/>
                <a:gd name="T47" fmla="*/ 13 h 21"/>
                <a:gd name="T48" fmla="*/ 5 w 19"/>
                <a:gd name="T49" fmla="*/ 20 h 21"/>
                <a:gd name="T50" fmla="*/ 5 w 19"/>
                <a:gd name="T51" fmla="*/ 20 h 21"/>
                <a:gd name="T52" fmla="*/ 4 w 19"/>
                <a:gd name="T53" fmla="*/ 21 h 21"/>
                <a:gd name="T54" fmla="*/ 4 w 19"/>
                <a:gd name="T55" fmla="*/ 21 h 21"/>
                <a:gd name="T56" fmla="*/ 4 w 19"/>
                <a:gd name="T57" fmla="*/ 21 h 21"/>
                <a:gd name="T58" fmla="*/ 4 w 19"/>
                <a:gd name="T59" fmla="*/ 21 h 21"/>
                <a:gd name="T60" fmla="*/ 1 w 19"/>
                <a:gd name="T61" fmla="*/ 19 h 21"/>
                <a:gd name="T62" fmla="*/ 2 w 19"/>
                <a:gd name="T63" fmla="*/ 18 h 21"/>
                <a:gd name="T64" fmla="*/ 3 w 19"/>
                <a:gd name="T65" fmla="*/ 18 h 21"/>
                <a:gd name="T66" fmla="*/ 3 w 19"/>
                <a:gd name="T67" fmla="*/ 18 h 21"/>
                <a:gd name="T68" fmla="*/ 2 w 19"/>
                <a:gd name="T69" fmla="*/ 18 h 21"/>
                <a:gd name="T70" fmla="*/ 4 w 19"/>
                <a:gd name="T71" fmla="*/ 17 h 21"/>
                <a:gd name="T72" fmla="*/ 4 w 19"/>
                <a:gd name="T73" fmla="*/ 17 h 21"/>
                <a:gd name="T74" fmla="*/ 4 w 19"/>
                <a:gd name="T75" fmla="*/ 17 h 21"/>
                <a:gd name="T76" fmla="*/ 4 w 19"/>
                <a:gd name="T77" fmla="*/ 17 h 21"/>
                <a:gd name="T78" fmla="*/ 4 w 19"/>
                <a:gd name="T79" fmla="*/ 17 h 21"/>
                <a:gd name="T80" fmla="*/ 4 w 19"/>
                <a:gd name="T81" fmla="*/ 17 h 21"/>
                <a:gd name="T82" fmla="*/ 4 w 19"/>
                <a:gd name="T83" fmla="*/ 17 h 21"/>
                <a:gd name="T84" fmla="*/ 4 w 19"/>
                <a:gd name="T85" fmla="*/ 17 h 21"/>
                <a:gd name="T86" fmla="*/ 4 w 19"/>
                <a:gd name="T8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9" h="21">
                  <a:moveTo>
                    <a:pt x="1" y="19"/>
                  </a:moveTo>
                  <a:cubicBezTo>
                    <a:pt x="1" y="19"/>
                    <a:pt x="1" y="19"/>
                    <a:pt x="1" y="19"/>
                  </a:cubicBezTo>
                  <a:cubicBezTo>
                    <a:pt x="0" y="19"/>
                    <a:pt x="0" y="18"/>
                    <a:pt x="0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6"/>
                    <a:pt x="1" y="15"/>
                    <a:pt x="2" y="14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2" y="14"/>
                    <a:pt x="2" y="14"/>
                    <a:pt x="3" y="13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4" y="12"/>
                    <a:pt x="4" y="11"/>
                    <a:pt x="5" y="9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8" y="6"/>
                    <a:pt x="10" y="3"/>
                    <a:pt x="13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7" y="1"/>
                    <a:pt x="18" y="2"/>
                    <a:pt x="18" y="3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9" y="3"/>
                    <a:pt x="19" y="4"/>
                    <a:pt x="19" y="4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19" y="6"/>
                    <a:pt x="18" y="7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5" y="8"/>
                    <a:pt x="13" y="11"/>
                    <a:pt x="11" y="13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9" y="16"/>
                    <a:pt x="8" y="19"/>
                    <a:pt x="5" y="20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5" y="21"/>
                    <a:pt x="4" y="21"/>
                    <a:pt x="4" y="21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2" y="21"/>
                    <a:pt x="1" y="20"/>
                    <a:pt x="1" y="19"/>
                  </a:cubicBezTo>
                  <a:close/>
                  <a:moveTo>
                    <a:pt x="2" y="18"/>
                  </a:moveTo>
                  <a:cubicBezTo>
                    <a:pt x="3" y="18"/>
                    <a:pt x="3" y="18"/>
                    <a:pt x="3" y="18"/>
                  </a:cubicBezTo>
                  <a:cubicBezTo>
                    <a:pt x="3" y="18"/>
                    <a:pt x="3" y="18"/>
                    <a:pt x="3" y="18"/>
                  </a:cubicBezTo>
                  <a:cubicBezTo>
                    <a:pt x="2" y="18"/>
                    <a:pt x="2" y="18"/>
                    <a:pt x="2" y="18"/>
                  </a:cubicBezTo>
                  <a:close/>
                  <a:moveTo>
                    <a:pt x="4" y="17"/>
                  </a:moveTo>
                  <a:cubicBezTo>
                    <a:pt x="4" y="17"/>
                    <a:pt x="4" y="17"/>
                    <a:pt x="4" y="17"/>
                  </a:cubicBezTo>
                  <a:cubicBezTo>
                    <a:pt x="4" y="17"/>
                    <a:pt x="4" y="17"/>
                    <a:pt x="4" y="17"/>
                  </a:cubicBezTo>
                  <a:close/>
                  <a:moveTo>
                    <a:pt x="4" y="17"/>
                  </a:moveTo>
                  <a:cubicBezTo>
                    <a:pt x="4" y="17"/>
                    <a:pt x="4" y="17"/>
                    <a:pt x="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4" y="17"/>
                    <a:pt x="4" y="17"/>
                    <a:pt x="4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9" name="Freeform 117"/>
            <p:cNvSpPr/>
            <p:nvPr/>
          </p:nvSpPr>
          <p:spPr bwMode="auto">
            <a:xfrm>
              <a:off x="5522913" y="4059238"/>
              <a:ext cx="274638" cy="542925"/>
            </a:xfrm>
            <a:custGeom>
              <a:avLst/>
              <a:gdLst>
                <a:gd name="T0" fmla="*/ 19 w 52"/>
                <a:gd name="T1" fmla="*/ 99 h 103"/>
                <a:gd name="T2" fmla="*/ 9 w 52"/>
                <a:gd name="T3" fmla="*/ 71 h 103"/>
                <a:gd name="T4" fmla="*/ 9 w 52"/>
                <a:gd name="T5" fmla="*/ 71 h 103"/>
                <a:gd name="T6" fmla="*/ 3 w 52"/>
                <a:gd name="T7" fmla="*/ 90 h 103"/>
                <a:gd name="T8" fmla="*/ 2 w 52"/>
                <a:gd name="T9" fmla="*/ 91 h 103"/>
                <a:gd name="T10" fmla="*/ 2 w 52"/>
                <a:gd name="T11" fmla="*/ 91 h 103"/>
                <a:gd name="T12" fmla="*/ 0 w 52"/>
                <a:gd name="T13" fmla="*/ 89 h 103"/>
                <a:gd name="T14" fmla="*/ 0 w 52"/>
                <a:gd name="T15" fmla="*/ 89 h 103"/>
                <a:gd name="T16" fmla="*/ 8 w 52"/>
                <a:gd name="T17" fmla="*/ 61 h 103"/>
                <a:gd name="T18" fmla="*/ 10 w 52"/>
                <a:gd name="T19" fmla="*/ 66 h 103"/>
                <a:gd name="T20" fmla="*/ 22 w 52"/>
                <a:gd name="T21" fmla="*/ 98 h 103"/>
                <a:gd name="T22" fmla="*/ 22 w 52"/>
                <a:gd name="T23" fmla="*/ 98 h 103"/>
                <a:gd name="T24" fmla="*/ 23 w 52"/>
                <a:gd name="T25" fmla="*/ 100 h 103"/>
                <a:gd name="T26" fmla="*/ 23 w 52"/>
                <a:gd name="T27" fmla="*/ 100 h 103"/>
                <a:gd name="T28" fmla="*/ 26 w 52"/>
                <a:gd name="T29" fmla="*/ 97 h 103"/>
                <a:gd name="T30" fmla="*/ 26 w 52"/>
                <a:gd name="T31" fmla="*/ 97 h 103"/>
                <a:gd name="T32" fmla="*/ 28 w 52"/>
                <a:gd name="T33" fmla="*/ 95 h 103"/>
                <a:gd name="T34" fmla="*/ 28 w 52"/>
                <a:gd name="T35" fmla="*/ 95 h 103"/>
                <a:gd name="T36" fmla="*/ 49 w 52"/>
                <a:gd name="T37" fmla="*/ 1 h 103"/>
                <a:gd name="T38" fmla="*/ 50 w 52"/>
                <a:gd name="T39" fmla="*/ 0 h 103"/>
                <a:gd name="T40" fmla="*/ 50 w 52"/>
                <a:gd name="T41" fmla="*/ 0 h 103"/>
                <a:gd name="T42" fmla="*/ 52 w 52"/>
                <a:gd name="T43" fmla="*/ 2 h 103"/>
                <a:gd name="T44" fmla="*/ 52 w 52"/>
                <a:gd name="T45" fmla="*/ 2 h 103"/>
                <a:gd name="T46" fmla="*/ 30 w 52"/>
                <a:gd name="T47" fmla="*/ 96 h 103"/>
                <a:gd name="T48" fmla="*/ 30 w 52"/>
                <a:gd name="T49" fmla="*/ 96 h 103"/>
                <a:gd name="T50" fmla="*/ 28 w 52"/>
                <a:gd name="T51" fmla="*/ 99 h 103"/>
                <a:gd name="T52" fmla="*/ 28 w 52"/>
                <a:gd name="T53" fmla="*/ 99 h 103"/>
                <a:gd name="T54" fmla="*/ 23 w 52"/>
                <a:gd name="T55" fmla="*/ 103 h 103"/>
                <a:gd name="T56" fmla="*/ 23 w 52"/>
                <a:gd name="T57" fmla="*/ 103 h 103"/>
                <a:gd name="T58" fmla="*/ 19 w 52"/>
                <a:gd name="T59" fmla="*/ 99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2" h="103">
                  <a:moveTo>
                    <a:pt x="19" y="99"/>
                  </a:moveTo>
                  <a:cubicBezTo>
                    <a:pt x="17" y="92"/>
                    <a:pt x="12" y="78"/>
                    <a:pt x="9" y="71"/>
                  </a:cubicBezTo>
                  <a:cubicBezTo>
                    <a:pt x="9" y="71"/>
                    <a:pt x="9" y="71"/>
                    <a:pt x="9" y="71"/>
                  </a:cubicBezTo>
                  <a:cubicBezTo>
                    <a:pt x="3" y="90"/>
                    <a:pt x="3" y="90"/>
                    <a:pt x="3" y="90"/>
                  </a:cubicBezTo>
                  <a:cubicBezTo>
                    <a:pt x="3" y="91"/>
                    <a:pt x="2" y="91"/>
                    <a:pt x="2" y="91"/>
                  </a:cubicBezTo>
                  <a:cubicBezTo>
                    <a:pt x="2" y="91"/>
                    <a:pt x="2" y="91"/>
                    <a:pt x="2" y="91"/>
                  </a:cubicBezTo>
                  <a:cubicBezTo>
                    <a:pt x="1" y="91"/>
                    <a:pt x="0" y="90"/>
                    <a:pt x="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8" y="61"/>
                    <a:pt x="8" y="61"/>
                    <a:pt x="8" y="61"/>
                  </a:cubicBezTo>
                  <a:cubicBezTo>
                    <a:pt x="10" y="66"/>
                    <a:pt x="10" y="66"/>
                    <a:pt x="10" y="66"/>
                  </a:cubicBezTo>
                  <a:cubicBezTo>
                    <a:pt x="10" y="66"/>
                    <a:pt x="19" y="89"/>
                    <a:pt x="22" y="98"/>
                  </a:cubicBezTo>
                  <a:cubicBezTo>
                    <a:pt x="22" y="98"/>
                    <a:pt x="22" y="98"/>
                    <a:pt x="22" y="98"/>
                  </a:cubicBezTo>
                  <a:cubicBezTo>
                    <a:pt x="23" y="100"/>
                    <a:pt x="23" y="100"/>
                    <a:pt x="23" y="100"/>
                  </a:cubicBezTo>
                  <a:cubicBezTo>
                    <a:pt x="23" y="100"/>
                    <a:pt x="23" y="100"/>
                    <a:pt x="23" y="100"/>
                  </a:cubicBezTo>
                  <a:cubicBezTo>
                    <a:pt x="23" y="100"/>
                    <a:pt x="25" y="99"/>
                    <a:pt x="26" y="97"/>
                  </a:cubicBezTo>
                  <a:cubicBezTo>
                    <a:pt x="26" y="97"/>
                    <a:pt x="26" y="97"/>
                    <a:pt x="26" y="97"/>
                  </a:cubicBezTo>
                  <a:cubicBezTo>
                    <a:pt x="27" y="96"/>
                    <a:pt x="27" y="95"/>
                    <a:pt x="28" y="95"/>
                  </a:cubicBezTo>
                  <a:cubicBezTo>
                    <a:pt x="28" y="95"/>
                    <a:pt x="28" y="95"/>
                    <a:pt x="28" y="95"/>
                  </a:cubicBezTo>
                  <a:cubicBezTo>
                    <a:pt x="49" y="1"/>
                    <a:pt x="49" y="1"/>
                    <a:pt x="49" y="1"/>
                  </a:cubicBezTo>
                  <a:cubicBezTo>
                    <a:pt x="49" y="0"/>
                    <a:pt x="50" y="0"/>
                    <a:pt x="50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51" y="0"/>
                    <a:pt x="52" y="1"/>
                    <a:pt x="52" y="2"/>
                  </a:cubicBezTo>
                  <a:cubicBezTo>
                    <a:pt x="52" y="2"/>
                    <a:pt x="52" y="2"/>
                    <a:pt x="52" y="2"/>
                  </a:cubicBezTo>
                  <a:cubicBezTo>
                    <a:pt x="30" y="96"/>
                    <a:pt x="30" y="96"/>
                    <a:pt x="30" y="96"/>
                  </a:cubicBezTo>
                  <a:cubicBezTo>
                    <a:pt x="30" y="96"/>
                    <a:pt x="30" y="96"/>
                    <a:pt x="30" y="96"/>
                  </a:cubicBezTo>
                  <a:cubicBezTo>
                    <a:pt x="30" y="96"/>
                    <a:pt x="30" y="97"/>
                    <a:pt x="28" y="99"/>
                  </a:cubicBezTo>
                  <a:cubicBezTo>
                    <a:pt x="28" y="99"/>
                    <a:pt x="28" y="99"/>
                    <a:pt x="28" y="99"/>
                  </a:cubicBezTo>
                  <a:cubicBezTo>
                    <a:pt x="27" y="101"/>
                    <a:pt x="26" y="103"/>
                    <a:pt x="23" y="103"/>
                  </a:cubicBezTo>
                  <a:cubicBezTo>
                    <a:pt x="23" y="103"/>
                    <a:pt x="23" y="103"/>
                    <a:pt x="23" y="103"/>
                  </a:cubicBezTo>
                  <a:cubicBezTo>
                    <a:pt x="21" y="103"/>
                    <a:pt x="20" y="101"/>
                    <a:pt x="19" y="9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0" name="Freeform 118"/>
            <p:cNvSpPr>
              <a:spLocks noEditPoints="1"/>
            </p:cNvSpPr>
            <p:nvPr/>
          </p:nvSpPr>
          <p:spPr bwMode="auto">
            <a:xfrm>
              <a:off x="5511800" y="4049713"/>
              <a:ext cx="296863" cy="563563"/>
            </a:xfrm>
            <a:custGeom>
              <a:avLst/>
              <a:gdLst>
                <a:gd name="T0" fmla="*/ 19 w 56"/>
                <a:gd name="T1" fmla="*/ 101 h 107"/>
                <a:gd name="T2" fmla="*/ 19 w 56"/>
                <a:gd name="T3" fmla="*/ 101 h 107"/>
                <a:gd name="T4" fmla="*/ 11 w 56"/>
                <a:gd name="T5" fmla="*/ 79 h 107"/>
                <a:gd name="T6" fmla="*/ 11 w 56"/>
                <a:gd name="T7" fmla="*/ 79 h 107"/>
                <a:gd name="T8" fmla="*/ 7 w 56"/>
                <a:gd name="T9" fmla="*/ 93 h 107"/>
                <a:gd name="T10" fmla="*/ 4 w 56"/>
                <a:gd name="T11" fmla="*/ 95 h 107"/>
                <a:gd name="T12" fmla="*/ 4 w 56"/>
                <a:gd name="T13" fmla="*/ 95 h 107"/>
                <a:gd name="T14" fmla="*/ 3 w 56"/>
                <a:gd name="T15" fmla="*/ 95 h 107"/>
                <a:gd name="T16" fmla="*/ 3 w 56"/>
                <a:gd name="T17" fmla="*/ 95 h 107"/>
                <a:gd name="T18" fmla="*/ 0 w 56"/>
                <a:gd name="T19" fmla="*/ 92 h 107"/>
                <a:gd name="T20" fmla="*/ 0 w 56"/>
                <a:gd name="T21" fmla="*/ 92 h 107"/>
                <a:gd name="T22" fmla="*/ 1 w 56"/>
                <a:gd name="T23" fmla="*/ 91 h 107"/>
                <a:gd name="T24" fmla="*/ 1 w 56"/>
                <a:gd name="T25" fmla="*/ 91 h 107"/>
                <a:gd name="T26" fmla="*/ 10 w 56"/>
                <a:gd name="T27" fmla="*/ 57 h 107"/>
                <a:gd name="T28" fmla="*/ 14 w 56"/>
                <a:gd name="T29" fmla="*/ 67 h 107"/>
                <a:gd name="T30" fmla="*/ 26 w 56"/>
                <a:gd name="T31" fmla="*/ 99 h 107"/>
                <a:gd name="T32" fmla="*/ 26 w 56"/>
                <a:gd name="T33" fmla="*/ 99 h 107"/>
                <a:gd name="T34" fmla="*/ 26 w 56"/>
                <a:gd name="T35" fmla="*/ 98 h 107"/>
                <a:gd name="T36" fmla="*/ 26 w 56"/>
                <a:gd name="T37" fmla="*/ 98 h 107"/>
                <a:gd name="T38" fmla="*/ 28 w 56"/>
                <a:gd name="T39" fmla="*/ 96 h 107"/>
                <a:gd name="T40" fmla="*/ 28 w 56"/>
                <a:gd name="T41" fmla="*/ 96 h 107"/>
                <a:gd name="T42" fmla="*/ 49 w 56"/>
                <a:gd name="T43" fmla="*/ 3 h 107"/>
                <a:gd name="T44" fmla="*/ 52 w 56"/>
                <a:gd name="T45" fmla="*/ 0 h 107"/>
                <a:gd name="T46" fmla="*/ 52 w 56"/>
                <a:gd name="T47" fmla="*/ 0 h 107"/>
                <a:gd name="T48" fmla="*/ 53 w 56"/>
                <a:gd name="T49" fmla="*/ 0 h 107"/>
                <a:gd name="T50" fmla="*/ 53 w 56"/>
                <a:gd name="T51" fmla="*/ 0 h 107"/>
                <a:gd name="T52" fmla="*/ 56 w 56"/>
                <a:gd name="T53" fmla="*/ 3 h 107"/>
                <a:gd name="T54" fmla="*/ 56 w 56"/>
                <a:gd name="T55" fmla="*/ 3 h 107"/>
                <a:gd name="T56" fmla="*/ 56 w 56"/>
                <a:gd name="T57" fmla="*/ 4 h 107"/>
                <a:gd name="T58" fmla="*/ 56 w 56"/>
                <a:gd name="T59" fmla="*/ 4 h 107"/>
                <a:gd name="T60" fmla="*/ 34 w 56"/>
                <a:gd name="T61" fmla="*/ 98 h 107"/>
                <a:gd name="T62" fmla="*/ 34 w 56"/>
                <a:gd name="T63" fmla="*/ 98 h 107"/>
                <a:gd name="T64" fmla="*/ 34 w 56"/>
                <a:gd name="T65" fmla="*/ 99 h 107"/>
                <a:gd name="T66" fmla="*/ 32 w 56"/>
                <a:gd name="T67" fmla="*/ 102 h 107"/>
                <a:gd name="T68" fmla="*/ 32 w 56"/>
                <a:gd name="T69" fmla="*/ 102 h 107"/>
                <a:gd name="T70" fmla="*/ 25 w 56"/>
                <a:gd name="T71" fmla="*/ 107 h 107"/>
                <a:gd name="T72" fmla="*/ 25 w 56"/>
                <a:gd name="T73" fmla="*/ 107 h 107"/>
                <a:gd name="T74" fmla="*/ 19 w 56"/>
                <a:gd name="T75" fmla="*/ 101 h 107"/>
                <a:gd name="T76" fmla="*/ 27 w 56"/>
                <a:gd name="T77" fmla="*/ 101 h 107"/>
                <a:gd name="T78" fmla="*/ 27 w 56"/>
                <a:gd name="T79" fmla="*/ 101 h 107"/>
                <a:gd name="T80" fmla="*/ 27 w 56"/>
                <a:gd name="T81" fmla="*/ 101 h 107"/>
                <a:gd name="T82" fmla="*/ 27 w 56"/>
                <a:gd name="T83" fmla="*/ 101 h 107"/>
                <a:gd name="T84" fmla="*/ 21 w 56"/>
                <a:gd name="T85" fmla="*/ 101 h 107"/>
                <a:gd name="T86" fmla="*/ 22 w 56"/>
                <a:gd name="T87" fmla="*/ 100 h 107"/>
                <a:gd name="T88" fmla="*/ 22 w 56"/>
                <a:gd name="T89" fmla="*/ 100 h 107"/>
                <a:gd name="T90" fmla="*/ 22 w 56"/>
                <a:gd name="T91" fmla="*/ 100 h 107"/>
                <a:gd name="T92" fmla="*/ 21 w 56"/>
                <a:gd name="T93" fmla="*/ 101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6" h="107">
                  <a:moveTo>
                    <a:pt x="19" y="101"/>
                  </a:moveTo>
                  <a:cubicBezTo>
                    <a:pt x="19" y="101"/>
                    <a:pt x="19" y="101"/>
                    <a:pt x="19" y="101"/>
                  </a:cubicBezTo>
                  <a:cubicBezTo>
                    <a:pt x="17" y="96"/>
                    <a:pt x="14" y="87"/>
                    <a:pt x="11" y="79"/>
                  </a:cubicBezTo>
                  <a:cubicBezTo>
                    <a:pt x="11" y="79"/>
                    <a:pt x="11" y="79"/>
                    <a:pt x="11" y="79"/>
                  </a:cubicBezTo>
                  <a:cubicBezTo>
                    <a:pt x="7" y="93"/>
                    <a:pt x="7" y="93"/>
                    <a:pt x="7" y="93"/>
                  </a:cubicBezTo>
                  <a:cubicBezTo>
                    <a:pt x="7" y="94"/>
                    <a:pt x="5" y="95"/>
                    <a:pt x="4" y="95"/>
                  </a:cubicBezTo>
                  <a:cubicBezTo>
                    <a:pt x="4" y="95"/>
                    <a:pt x="4" y="95"/>
                    <a:pt x="4" y="95"/>
                  </a:cubicBezTo>
                  <a:cubicBezTo>
                    <a:pt x="4" y="95"/>
                    <a:pt x="3" y="95"/>
                    <a:pt x="3" y="95"/>
                  </a:cubicBezTo>
                  <a:cubicBezTo>
                    <a:pt x="3" y="95"/>
                    <a:pt x="3" y="95"/>
                    <a:pt x="3" y="95"/>
                  </a:cubicBezTo>
                  <a:cubicBezTo>
                    <a:pt x="1" y="95"/>
                    <a:pt x="0" y="93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1"/>
                    <a:pt x="0" y="91"/>
                    <a:pt x="1" y="91"/>
                  </a:cubicBezTo>
                  <a:cubicBezTo>
                    <a:pt x="1" y="91"/>
                    <a:pt x="1" y="91"/>
                    <a:pt x="1" y="91"/>
                  </a:cubicBezTo>
                  <a:cubicBezTo>
                    <a:pt x="10" y="57"/>
                    <a:pt x="10" y="57"/>
                    <a:pt x="10" y="57"/>
                  </a:cubicBezTo>
                  <a:cubicBezTo>
                    <a:pt x="14" y="67"/>
                    <a:pt x="14" y="67"/>
                    <a:pt x="14" y="67"/>
                  </a:cubicBezTo>
                  <a:cubicBezTo>
                    <a:pt x="14" y="67"/>
                    <a:pt x="23" y="90"/>
                    <a:pt x="26" y="99"/>
                  </a:cubicBezTo>
                  <a:cubicBezTo>
                    <a:pt x="26" y="99"/>
                    <a:pt x="26" y="99"/>
                    <a:pt x="26" y="99"/>
                  </a:cubicBezTo>
                  <a:cubicBezTo>
                    <a:pt x="26" y="99"/>
                    <a:pt x="26" y="98"/>
                    <a:pt x="26" y="98"/>
                  </a:cubicBezTo>
                  <a:cubicBezTo>
                    <a:pt x="26" y="98"/>
                    <a:pt x="26" y="98"/>
                    <a:pt x="26" y="98"/>
                  </a:cubicBezTo>
                  <a:cubicBezTo>
                    <a:pt x="27" y="97"/>
                    <a:pt x="27" y="96"/>
                    <a:pt x="28" y="96"/>
                  </a:cubicBezTo>
                  <a:cubicBezTo>
                    <a:pt x="28" y="96"/>
                    <a:pt x="28" y="96"/>
                    <a:pt x="28" y="96"/>
                  </a:cubicBezTo>
                  <a:cubicBezTo>
                    <a:pt x="49" y="3"/>
                    <a:pt x="49" y="3"/>
                    <a:pt x="49" y="3"/>
                  </a:cubicBezTo>
                  <a:cubicBezTo>
                    <a:pt x="49" y="1"/>
                    <a:pt x="51" y="0"/>
                    <a:pt x="52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2" y="0"/>
                    <a:pt x="53" y="0"/>
                    <a:pt x="53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5" y="0"/>
                    <a:pt x="56" y="2"/>
                    <a:pt x="56" y="3"/>
                  </a:cubicBezTo>
                  <a:cubicBezTo>
                    <a:pt x="56" y="3"/>
                    <a:pt x="56" y="3"/>
                    <a:pt x="56" y="3"/>
                  </a:cubicBezTo>
                  <a:cubicBezTo>
                    <a:pt x="56" y="4"/>
                    <a:pt x="56" y="4"/>
                    <a:pt x="56" y="4"/>
                  </a:cubicBezTo>
                  <a:cubicBezTo>
                    <a:pt x="56" y="4"/>
                    <a:pt x="56" y="4"/>
                    <a:pt x="56" y="4"/>
                  </a:cubicBezTo>
                  <a:cubicBezTo>
                    <a:pt x="34" y="98"/>
                    <a:pt x="34" y="98"/>
                    <a:pt x="34" y="98"/>
                  </a:cubicBezTo>
                  <a:cubicBezTo>
                    <a:pt x="34" y="98"/>
                    <a:pt x="34" y="98"/>
                    <a:pt x="34" y="98"/>
                  </a:cubicBezTo>
                  <a:cubicBezTo>
                    <a:pt x="34" y="99"/>
                    <a:pt x="34" y="99"/>
                    <a:pt x="34" y="99"/>
                  </a:cubicBezTo>
                  <a:cubicBezTo>
                    <a:pt x="34" y="99"/>
                    <a:pt x="33" y="100"/>
                    <a:pt x="32" y="102"/>
                  </a:cubicBezTo>
                  <a:cubicBezTo>
                    <a:pt x="32" y="102"/>
                    <a:pt x="32" y="102"/>
                    <a:pt x="32" y="102"/>
                  </a:cubicBezTo>
                  <a:cubicBezTo>
                    <a:pt x="31" y="104"/>
                    <a:pt x="29" y="107"/>
                    <a:pt x="25" y="107"/>
                  </a:cubicBezTo>
                  <a:cubicBezTo>
                    <a:pt x="25" y="107"/>
                    <a:pt x="25" y="107"/>
                    <a:pt x="25" y="107"/>
                  </a:cubicBezTo>
                  <a:cubicBezTo>
                    <a:pt x="22" y="107"/>
                    <a:pt x="20" y="104"/>
                    <a:pt x="19" y="101"/>
                  </a:cubicBezTo>
                  <a:close/>
                  <a:moveTo>
                    <a:pt x="27" y="101"/>
                  </a:moveTo>
                  <a:cubicBezTo>
                    <a:pt x="27" y="101"/>
                    <a:pt x="27" y="101"/>
                    <a:pt x="27" y="10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7" y="101"/>
                    <a:pt x="27" y="101"/>
                    <a:pt x="27" y="101"/>
                  </a:cubicBezTo>
                  <a:close/>
                  <a:moveTo>
                    <a:pt x="21" y="101"/>
                  </a:moveTo>
                  <a:cubicBezTo>
                    <a:pt x="22" y="100"/>
                    <a:pt x="22" y="100"/>
                    <a:pt x="22" y="100"/>
                  </a:cubicBezTo>
                  <a:cubicBezTo>
                    <a:pt x="22" y="100"/>
                    <a:pt x="22" y="100"/>
                    <a:pt x="22" y="100"/>
                  </a:cubicBezTo>
                  <a:cubicBezTo>
                    <a:pt x="22" y="100"/>
                    <a:pt x="22" y="100"/>
                    <a:pt x="22" y="100"/>
                  </a:cubicBezTo>
                  <a:cubicBezTo>
                    <a:pt x="21" y="101"/>
                    <a:pt x="21" y="101"/>
                    <a:pt x="21" y="10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1" name="Freeform 119"/>
            <p:cNvSpPr/>
            <p:nvPr/>
          </p:nvSpPr>
          <p:spPr bwMode="auto">
            <a:xfrm>
              <a:off x="5951538" y="3890963"/>
              <a:ext cx="333375" cy="590550"/>
            </a:xfrm>
            <a:custGeom>
              <a:avLst/>
              <a:gdLst>
                <a:gd name="T0" fmla="*/ 44 w 63"/>
                <a:gd name="T1" fmla="*/ 110 h 112"/>
                <a:gd name="T2" fmla="*/ 60 w 63"/>
                <a:gd name="T3" fmla="*/ 9 h 112"/>
                <a:gd name="T4" fmla="*/ 60 w 63"/>
                <a:gd name="T5" fmla="*/ 9 h 112"/>
                <a:gd name="T6" fmla="*/ 60 w 63"/>
                <a:gd name="T7" fmla="*/ 7 h 112"/>
                <a:gd name="T8" fmla="*/ 60 w 63"/>
                <a:gd name="T9" fmla="*/ 7 h 112"/>
                <a:gd name="T10" fmla="*/ 53 w 63"/>
                <a:gd name="T11" fmla="*/ 3 h 112"/>
                <a:gd name="T12" fmla="*/ 53 w 63"/>
                <a:gd name="T13" fmla="*/ 3 h 112"/>
                <a:gd name="T14" fmla="*/ 23 w 63"/>
                <a:gd name="T15" fmla="*/ 11 h 112"/>
                <a:gd name="T16" fmla="*/ 23 w 63"/>
                <a:gd name="T17" fmla="*/ 11 h 112"/>
                <a:gd name="T18" fmla="*/ 2 w 63"/>
                <a:gd name="T19" fmla="*/ 18 h 112"/>
                <a:gd name="T20" fmla="*/ 2 w 63"/>
                <a:gd name="T21" fmla="*/ 18 h 112"/>
                <a:gd name="T22" fmla="*/ 0 w 63"/>
                <a:gd name="T23" fmla="*/ 17 h 112"/>
                <a:gd name="T24" fmla="*/ 0 w 63"/>
                <a:gd name="T25" fmla="*/ 17 h 112"/>
                <a:gd name="T26" fmla="*/ 1 w 63"/>
                <a:gd name="T27" fmla="*/ 15 h 112"/>
                <a:gd name="T28" fmla="*/ 1 w 63"/>
                <a:gd name="T29" fmla="*/ 15 h 112"/>
                <a:gd name="T30" fmla="*/ 22 w 63"/>
                <a:gd name="T31" fmla="*/ 8 h 112"/>
                <a:gd name="T32" fmla="*/ 22 w 63"/>
                <a:gd name="T33" fmla="*/ 8 h 112"/>
                <a:gd name="T34" fmla="*/ 53 w 63"/>
                <a:gd name="T35" fmla="*/ 0 h 112"/>
                <a:gd name="T36" fmla="*/ 53 w 63"/>
                <a:gd name="T37" fmla="*/ 0 h 112"/>
                <a:gd name="T38" fmla="*/ 60 w 63"/>
                <a:gd name="T39" fmla="*/ 2 h 112"/>
                <a:gd name="T40" fmla="*/ 60 w 63"/>
                <a:gd name="T41" fmla="*/ 2 h 112"/>
                <a:gd name="T42" fmla="*/ 63 w 63"/>
                <a:gd name="T43" fmla="*/ 7 h 112"/>
                <a:gd name="T44" fmla="*/ 63 w 63"/>
                <a:gd name="T45" fmla="*/ 7 h 112"/>
                <a:gd name="T46" fmla="*/ 63 w 63"/>
                <a:gd name="T47" fmla="*/ 9 h 112"/>
                <a:gd name="T48" fmla="*/ 63 w 63"/>
                <a:gd name="T49" fmla="*/ 9 h 112"/>
                <a:gd name="T50" fmla="*/ 48 w 63"/>
                <a:gd name="T51" fmla="*/ 108 h 112"/>
                <a:gd name="T52" fmla="*/ 48 w 63"/>
                <a:gd name="T53" fmla="*/ 108 h 112"/>
                <a:gd name="T54" fmla="*/ 62 w 63"/>
                <a:gd name="T55" fmla="*/ 107 h 112"/>
                <a:gd name="T56" fmla="*/ 63 w 63"/>
                <a:gd name="T57" fmla="*/ 108 h 112"/>
                <a:gd name="T58" fmla="*/ 63 w 63"/>
                <a:gd name="T59" fmla="*/ 108 h 112"/>
                <a:gd name="T60" fmla="*/ 62 w 63"/>
                <a:gd name="T61" fmla="*/ 110 h 112"/>
                <a:gd name="T62" fmla="*/ 62 w 63"/>
                <a:gd name="T63" fmla="*/ 110 h 112"/>
                <a:gd name="T64" fmla="*/ 44 w 63"/>
                <a:gd name="T65" fmla="*/ 112 h 112"/>
                <a:gd name="T66" fmla="*/ 44 w 63"/>
                <a:gd name="T67" fmla="*/ 11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3" h="112">
                  <a:moveTo>
                    <a:pt x="44" y="110"/>
                  </a:moveTo>
                  <a:cubicBezTo>
                    <a:pt x="45" y="110"/>
                    <a:pt x="57" y="28"/>
                    <a:pt x="60" y="9"/>
                  </a:cubicBezTo>
                  <a:cubicBezTo>
                    <a:pt x="60" y="9"/>
                    <a:pt x="60" y="9"/>
                    <a:pt x="60" y="9"/>
                  </a:cubicBezTo>
                  <a:cubicBezTo>
                    <a:pt x="60" y="8"/>
                    <a:pt x="60" y="8"/>
                    <a:pt x="60" y="7"/>
                  </a:cubicBezTo>
                  <a:cubicBezTo>
                    <a:pt x="60" y="7"/>
                    <a:pt x="60" y="7"/>
                    <a:pt x="60" y="7"/>
                  </a:cubicBezTo>
                  <a:cubicBezTo>
                    <a:pt x="60" y="4"/>
                    <a:pt x="58" y="3"/>
                    <a:pt x="53" y="3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46" y="3"/>
                    <a:pt x="33" y="7"/>
                    <a:pt x="23" y="11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12" y="14"/>
                    <a:pt x="4" y="18"/>
                    <a:pt x="2" y="18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1" y="19"/>
                    <a:pt x="0" y="18"/>
                    <a:pt x="0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6"/>
                    <a:pt x="1" y="15"/>
                    <a:pt x="1" y="15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2" y="15"/>
                    <a:pt x="11" y="11"/>
                    <a:pt x="22" y="8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32" y="4"/>
                    <a:pt x="45" y="0"/>
                    <a:pt x="53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6" y="0"/>
                    <a:pt x="58" y="0"/>
                    <a:pt x="60" y="2"/>
                  </a:cubicBezTo>
                  <a:cubicBezTo>
                    <a:pt x="60" y="2"/>
                    <a:pt x="60" y="2"/>
                    <a:pt x="60" y="2"/>
                  </a:cubicBezTo>
                  <a:cubicBezTo>
                    <a:pt x="62" y="3"/>
                    <a:pt x="63" y="5"/>
                    <a:pt x="63" y="7"/>
                  </a:cubicBezTo>
                  <a:cubicBezTo>
                    <a:pt x="63" y="7"/>
                    <a:pt x="63" y="7"/>
                    <a:pt x="63" y="7"/>
                  </a:cubicBezTo>
                  <a:cubicBezTo>
                    <a:pt x="63" y="8"/>
                    <a:pt x="63" y="8"/>
                    <a:pt x="63" y="9"/>
                  </a:cubicBezTo>
                  <a:cubicBezTo>
                    <a:pt x="63" y="9"/>
                    <a:pt x="63" y="9"/>
                    <a:pt x="63" y="9"/>
                  </a:cubicBezTo>
                  <a:cubicBezTo>
                    <a:pt x="61" y="27"/>
                    <a:pt x="50" y="96"/>
                    <a:pt x="48" y="108"/>
                  </a:cubicBezTo>
                  <a:cubicBezTo>
                    <a:pt x="48" y="108"/>
                    <a:pt x="48" y="108"/>
                    <a:pt x="48" y="108"/>
                  </a:cubicBezTo>
                  <a:cubicBezTo>
                    <a:pt x="62" y="107"/>
                    <a:pt x="62" y="107"/>
                    <a:pt x="62" y="107"/>
                  </a:cubicBezTo>
                  <a:cubicBezTo>
                    <a:pt x="62" y="107"/>
                    <a:pt x="63" y="107"/>
                    <a:pt x="63" y="108"/>
                  </a:cubicBezTo>
                  <a:cubicBezTo>
                    <a:pt x="63" y="108"/>
                    <a:pt x="63" y="108"/>
                    <a:pt x="63" y="108"/>
                  </a:cubicBezTo>
                  <a:cubicBezTo>
                    <a:pt x="63" y="109"/>
                    <a:pt x="63" y="110"/>
                    <a:pt x="62" y="110"/>
                  </a:cubicBezTo>
                  <a:cubicBezTo>
                    <a:pt x="62" y="110"/>
                    <a:pt x="62" y="110"/>
                    <a:pt x="62" y="110"/>
                  </a:cubicBezTo>
                  <a:cubicBezTo>
                    <a:pt x="44" y="112"/>
                    <a:pt x="44" y="112"/>
                    <a:pt x="44" y="112"/>
                  </a:cubicBezTo>
                  <a:cubicBezTo>
                    <a:pt x="44" y="110"/>
                    <a:pt x="44" y="110"/>
                    <a:pt x="44" y="1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2" name="Freeform 120"/>
            <p:cNvSpPr>
              <a:spLocks noEditPoints="1"/>
            </p:cNvSpPr>
            <p:nvPr/>
          </p:nvSpPr>
          <p:spPr bwMode="auto">
            <a:xfrm>
              <a:off x="5940425" y="3879851"/>
              <a:ext cx="355600" cy="611188"/>
            </a:xfrm>
            <a:custGeom>
              <a:avLst/>
              <a:gdLst>
                <a:gd name="T0" fmla="*/ 44 w 67"/>
                <a:gd name="T1" fmla="*/ 114 h 116"/>
                <a:gd name="T2" fmla="*/ 45 w 67"/>
                <a:gd name="T3" fmla="*/ 112 h 116"/>
                <a:gd name="T4" fmla="*/ 46 w 67"/>
                <a:gd name="T5" fmla="*/ 112 h 116"/>
                <a:gd name="T6" fmla="*/ 46 w 67"/>
                <a:gd name="T7" fmla="*/ 112 h 116"/>
                <a:gd name="T8" fmla="*/ 45 w 67"/>
                <a:gd name="T9" fmla="*/ 112 h 116"/>
                <a:gd name="T10" fmla="*/ 60 w 67"/>
                <a:gd name="T11" fmla="*/ 10 h 116"/>
                <a:gd name="T12" fmla="*/ 60 w 67"/>
                <a:gd name="T13" fmla="*/ 10 h 116"/>
                <a:gd name="T14" fmla="*/ 60 w 67"/>
                <a:gd name="T15" fmla="*/ 9 h 116"/>
                <a:gd name="T16" fmla="*/ 60 w 67"/>
                <a:gd name="T17" fmla="*/ 9 h 116"/>
                <a:gd name="T18" fmla="*/ 60 w 67"/>
                <a:gd name="T19" fmla="*/ 8 h 116"/>
                <a:gd name="T20" fmla="*/ 60 w 67"/>
                <a:gd name="T21" fmla="*/ 8 h 116"/>
                <a:gd name="T22" fmla="*/ 55 w 67"/>
                <a:gd name="T23" fmla="*/ 7 h 116"/>
                <a:gd name="T24" fmla="*/ 55 w 67"/>
                <a:gd name="T25" fmla="*/ 7 h 116"/>
                <a:gd name="T26" fmla="*/ 55 w 67"/>
                <a:gd name="T27" fmla="*/ 7 h 116"/>
                <a:gd name="T28" fmla="*/ 26 w 67"/>
                <a:gd name="T29" fmla="*/ 14 h 116"/>
                <a:gd name="T30" fmla="*/ 26 w 67"/>
                <a:gd name="T31" fmla="*/ 14 h 116"/>
                <a:gd name="T32" fmla="*/ 4 w 67"/>
                <a:gd name="T33" fmla="*/ 22 h 116"/>
                <a:gd name="T34" fmla="*/ 4 w 67"/>
                <a:gd name="T35" fmla="*/ 22 h 116"/>
                <a:gd name="T36" fmla="*/ 4 w 67"/>
                <a:gd name="T37" fmla="*/ 22 h 116"/>
                <a:gd name="T38" fmla="*/ 4 w 67"/>
                <a:gd name="T39" fmla="*/ 22 h 116"/>
                <a:gd name="T40" fmla="*/ 0 w 67"/>
                <a:gd name="T41" fmla="*/ 19 h 116"/>
                <a:gd name="T42" fmla="*/ 0 w 67"/>
                <a:gd name="T43" fmla="*/ 19 h 116"/>
                <a:gd name="T44" fmla="*/ 0 w 67"/>
                <a:gd name="T45" fmla="*/ 19 h 116"/>
                <a:gd name="T46" fmla="*/ 0 w 67"/>
                <a:gd name="T47" fmla="*/ 19 h 116"/>
                <a:gd name="T48" fmla="*/ 3 w 67"/>
                <a:gd name="T49" fmla="*/ 15 h 116"/>
                <a:gd name="T50" fmla="*/ 3 w 67"/>
                <a:gd name="T51" fmla="*/ 15 h 116"/>
                <a:gd name="T52" fmla="*/ 3 w 67"/>
                <a:gd name="T53" fmla="*/ 15 h 116"/>
                <a:gd name="T54" fmla="*/ 3 w 67"/>
                <a:gd name="T55" fmla="*/ 15 h 116"/>
                <a:gd name="T56" fmla="*/ 3 w 67"/>
                <a:gd name="T57" fmla="*/ 15 h 116"/>
                <a:gd name="T58" fmla="*/ 3 w 67"/>
                <a:gd name="T59" fmla="*/ 15 h 116"/>
                <a:gd name="T60" fmla="*/ 5 w 67"/>
                <a:gd name="T61" fmla="*/ 15 h 116"/>
                <a:gd name="T62" fmla="*/ 5 w 67"/>
                <a:gd name="T63" fmla="*/ 15 h 116"/>
                <a:gd name="T64" fmla="*/ 9 w 67"/>
                <a:gd name="T65" fmla="*/ 13 h 116"/>
                <a:gd name="T66" fmla="*/ 9 w 67"/>
                <a:gd name="T67" fmla="*/ 13 h 116"/>
                <a:gd name="T68" fmla="*/ 23 w 67"/>
                <a:gd name="T69" fmla="*/ 8 h 116"/>
                <a:gd name="T70" fmla="*/ 23 w 67"/>
                <a:gd name="T71" fmla="*/ 8 h 116"/>
                <a:gd name="T72" fmla="*/ 55 w 67"/>
                <a:gd name="T73" fmla="*/ 0 h 116"/>
                <a:gd name="T74" fmla="*/ 55 w 67"/>
                <a:gd name="T75" fmla="*/ 0 h 116"/>
                <a:gd name="T76" fmla="*/ 63 w 67"/>
                <a:gd name="T77" fmla="*/ 2 h 116"/>
                <a:gd name="T78" fmla="*/ 63 w 67"/>
                <a:gd name="T79" fmla="*/ 2 h 116"/>
                <a:gd name="T80" fmla="*/ 67 w 67"/>
                <a:gd name="T81" fmla="*/ 9 h 116"/>
                <a:gd name="T82" fmla="*/ 67 w 67"/>
                <a:gd name="T83" fmla="*/ 9 h 116"/>
                <a:gd name="T84" fmla="*/ 66 w 67"/>
                <a:gd name="T85" fmla="*/ 9 h 116"/>
                <a:gd name="T86" fmla="*/ 67 w 67"/>
                <a:gd name="T87" fmla="*/ 9 h 116"/>
                <a:gd name="T88" fmla="*/ 67 w 67"/>
                <a:gd name="T89" fmla="*/ 11 h 116"/>
                <a:gd name="T90" fmla="*/ 67 w 67"/>
                <a:gd name="T91" fmla="*/ 11 h 116"/>
                <a:gd name="T92" fmla="*/ 52 w 67"/>
                <a:gd name="T93" fmla="*/ 108 h 116"/>
                <a:gd name="T94" fmla="*/ 52 w 67"/>
                <a:gd name="T95" fmla="*/ 108 h 116"/>
                <a:gd name="T96" fmla="*/ 63 w 67"/>
                <a:gd name="T97" fmla="*/ 107 h 116"/>
                <a:gd name="T98" fmla="*/ 64 w 67"/>
                <a:gd name="T99" fmla="*/ 107 h 116"/>
                <a:gd name="T100" fmla="*/ 64 w 67"/>
                <a:gd name="T101" fmla="*/ 107 h 116"/>
                <a:gd name="T102" fmla="*/ 67 w 67"/>
                <a:gd name="T103" fmla="*/ 110 h 116"/>
                <a:gd name="T104" fmla="*/ 67 w 67"/>
                <a:gd name="T105" fmla="*/ 110 h 116"/>
                <a:gd name="T106" fmla="*/ 67 w 67"/>
                <a:gd name="T107" fmla="*/ 110 h 116"/>
                <a:gd name="T108" fmla="*/ 67 w 67"/>
                <a:gd name="T109" fmla="*/ 110 h 116"/>
                <a:gd name="T110" fmla="*/ 64 w 67"/>
                <a:gd name="T111" fmla="*/ 114 h 116"/>
                <a:gd name="T112" fmla="*/ 64 w 67"/>
                <a:gd name="T113" fmla="*/ 114 h 116"/>
                <a:gd name="T114" fmla="*/ 44 w 67"/>
                <a:gd name="T115" fmla="*/ 116 h 116"/>
                <a:gd name="T116" fmla="*/ 44 w 67"/>
                <a:gd name="T117" fmla="*/ 114 h 116"/>
                <a:gd name="T118" fmla="*/ 3 w 67"/>
                <a:gd name="T119" fmla="*/ 15 h 116"/>
                <a:gd name="T120" fmla="*/ 3 w 67"/>
                <a:gd name="T121" fmla="*/ 15 h 116"/>
                <a:gd name="T122" fmla="*/ 3 w 67"/>
                <a:gd name="T123" fmla="*/ 15 h 116"/>
                <a:gd name="T124" fmla="*/ 3 w 67"/>
                <a:gd name="T125" fmla="*/ 15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7" h="116">
                  <a:moveTo>
                    <a:pt x="44" y="114"/>
                  </a:moveTo>
                  <a:cubicBezTo>
                    <a:pt x="45" y="112"/>
                    <a:pt x="45" y="112"/>
                    <a:pt x="45" y="112"/>
                  </a:cubicBezTo>
                  <a:cubicBezTo>
                    <a:pt x="46" y="112"/>
                    <a:pt x="46" y="112"/>
                    <a:pt x="46" y="112"/>
                  </a:cubicBezTo>
                  <a:cubicBezTo>
                    <a:pt x="46" y="112"/>
                    <a:pt x="46" y="112"/>
                    <a:pt x="46" y="112"/>
                  </a:cubicBezTo>
                  <a:cubicBezTo>
                    <a:pt x="45" y="112"/>
                    <a:pt x="45" y="112"/>
                    <a:pt x="45" y="112"/>
                  </a:cubicBezTo>
                  <a:cubicBezTo>
                    <a:pt x="45" y="112"/>
                    <a:pt x="57" y="30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10"/>
                    <a:pt x="60" y="10"/>
                    <a:pt x="60" y="9"/>
                  </a:cubicBezTo>
                  <a:cubicBezTo>
                    <a:pt x="60" y="9"/>
                    <a:pt x="60" y="9"/>
                    <a:pt x="60" y="9"/>
                  </a:cubicBezTo>
                  <a:cubicBezTo>
                    <a:pt x="60" y="8"/>
                    <a:pt x="60" y="8"/>
                    <a:pt x="60" y="8"/>
                  </a:cubicBezTo>
                  <a:cubicBezTo>
                    <a:pt x="60" y="8"/>
                    <a:pt x="60" y="8"/>
                    <a:pt x="60" y="8"/>
                  </a:cubicBezTo>
                  <a:cubicBezTo>
                    <a:pt x="59" y="8"/>
                    <a:pt x="57" y="7"/>
                    <a:pt x="55" y="7"/>
                  </a:cubicBezTo>
                  <a:cubicBezTo>
                    <a:pt x="55" y="7"/>
                    <a:pt x="55" y="7"/>
                    <a:pt x="55" y="7"/>
                  </a:cubicBezTo>
                  <a:cubicBezTo>
                    <a:pt x="55" y="7"/>
                    <a:pt x="55" y="7"/>
                    <a:pt x="55" y="7"/>
                  </a:cubicBezTo>
                  <a:cubicBezTo>
                    <a:pt x="48" y="7"/>
                    <a:pt x="36" y="11"/>
                    <a:pt x="26" y="14"/>
                  </a:cubicBezTo>
                  <a:cubicBezTo>
                    <a:pt x="26" y="14"/>
                    <a:pt x="26" y="14"/>
                    <a:pt x="26" y="14"/>
                  </a:cubicBezTo>
                  <a:cubicBezTo>
                    <a:pt x="15" y="18"/>
                    <a:pt x="7" y="22"/>
                    <a:pt x="4" y="22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2" y="22"/>
                    <a:pt x="0" y="21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7"/>
                    <a:pt x="1" y="16"/>
                    <a:pt x="3" y="15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4" y="15"/>
                    <a:pt x="4" y="15"/>
                    <a:pt x="5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6" y="14"/>
                    <a:pt x="7" y="14"/>
                    <a:pt x="9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13" y="12"/>
                    <a:pt x="18" y="10"/>
                    <a:pt x="23" y="8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34" y="4"/>
                    <a:pt x="46" y="0"/>
                    <a:pt x="55" y="0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58" y="0"/>
                    <a:pt x="61" y="0"/>
                    <a:pt x="63" y="2"/>
                  </a:cubicBezTo>
                  <a:cubicBezTo>
                    <a:pt x="63" y="2"/>
                    <a:pt x="63" y="2"/>
                    <a:pt x="63" y="2"/>
                  </a:cubicBezTo>
                  <a:cubicBezTo>
                    <a:pt x="66" y="3"/>
                    <a:pt x="67" y="6"/>
                    <a:pt x="67" y="9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66" y="9"/>
                    <a:pt x="66" y="9"/>
                    <a:pt x="66" y="9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67" y="10"/>
                    <a:pt x="67" y="11"/>
                    <a:pt x="67" y="11"/>
                  </a:cubicBezTo>
                  <a:cubicBezTo>
                    <a:pt x="67" y="11"/>
                    <a:pt x="67" y="11"/>
                    <a:pt x="67" y="11"/>
                  </a:cubicBezTo>
                  <a:cubicBezTo>
                    <a:pt x="65" y="28"/>
                    <a:pt x="55" y="91"/>
                    <a:pt x="52" y="108"/>
                  </a:cubicBezTo>
                  <a:cubicBezTo>
                    <a:pt x="52" y="108"/>
                    <a:pt x="52" y="108"/>
                    <a:pt x="52" y="108"/>
                  </a:cubicBezTo>
                  <a:cubicBezTo>
                    <a:pt x="63" y="107"/>
                    <a:pt x="63" y="107"/>
                    <a:pt x="63" y="107"/>
                  </a:cubicBezTo>
                  <a:cubicBezTo>
                    <a:pt x="63" y="107"/>
                    <a:pt x="64" y="107"/>
                    <a:pt x="64" y="107"/>
                  </a:cubicBezTo>
                  <a:cubicBezTo>
                    <a:pt x="64" y="107"/>
                    <a:pt x="64" y="107"/>
                    <a:pt x="64" y="107"/>
                  </a:cubicBezTo>
                  <a:cubicBezTo>
                    <a:pt x="66" y="107"/>
                    <a:pt x="67" y="108"/>
                    <a:pt x="67" y="110"/>
                  </a:cubicBezTo>
                  <a:cubicBezTo>
                    <a:pt x="67" y="110"/>
                    <a:pt x="67" y="110"/>
                    <a:pt x="67" y="110"/>
                  </a:cubicBezTo>
                  <a:cubicBezTo>
                    <a:pt x="67" y="110"/>
                    <a:pt x="67" y="110"/>
                    <a:pt x="67" y="110"/>
                  </a:cubicBezTo>
                  <a:cubicBezTo>
                    <a:pt x="67" y="110"/>
                    <a:pt x="67" y="110"/>
                    <a:pt x="67" y="110"/>
                  </a:cubicBezTo>
                  <a:cubicBezTo>
                    <a:pt x="67" y="112"/>
                    <a:pt x="66" y="114"/>
                    <a:pt x="64" y="114"/>
                  </a:cubicBezTo>
                  <a:cubicBezTo>
                    <a:pt x="64" y="114"/>
                    <a:pt x="64" y="114"/>
                    <a:pt x="64" y="114"/>
                  </a:cubicBezTo>
                  <a:cubicBezTo>
                    <a:pt x="44" y="116"/>
                    <a:pt x="44" y="116"/>
                    <a:pt x="44" y="116"/>
                  </a:cubicBezTo>
                  <a:cubicBezTo>
                    <a:pt x="44" y="114"/>
                    <a:pt x="44" y="114"/>
                    <a:pt x="44" y="114"/>
                  </a:cubicBezTo>
                  <a:close/>
                  <a:moveTo>
                    <a:pt x="3" y="15"/>
                  </a:moveTo>
                  <a:cubicBezTo>
                    <a:pt x="3" y="15"/>
                    <a:pt x="3" y="15"/>
                    <a:pt x="3" y="15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3" y="15"/>
                    <a:pt x="3" y="15"/>
                    <a:pt x="3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124" name="Group 123"/>
          <p:cNvGrpSpPr>
            <a:grpSpLocks noChangeAspect="1"/>
          </p:cNvGrpSpPr>
          <p:nvPr/>
        </p:nvGrpSpPr>
        <p:grpSpPr bwMode="auto">
          <a:xfrm>
            <a:off x="8286709" y="1904061"/>
            <a:ext cx="1288137" cy="2245258"/>
            <a:chOff x="4553" y="1725"/>
            <a:chExt cx="502" cy="875"/>
          </a:xfrm>
          <a:solidFill>
            <a:srgbClr val="70AD47"/>
          </a:solidFill>
        </p:grpSpPr>
        <p:sp>
          <p:nvSpPr>
            <p:cNvPr id="127" name="Freeform 125"/>
            <p:cNvSpPr>
              <a:spLocks noEditPoints="1"/>
            </p:cNvSpPr>
            <p:nvPr/>
          </p:nvSpPr>
          <p:spPr bwMode="auto">
            <a:xfrm>
              <a:off x="4666" y="1791"/>
              <a:ext cx="300" cy="298"/>
            </a:xfrm>
            <a:custGeom>
              <a:avLst/>
              <a:gdLst>
                <a:gd name="T0" fmla="*/ 0 w 125"/>
                <a:gd name="T1" fmla="*/ 62 h 125"/>
                <a:gd name="T2" fmla="*/ 63 w 125"/>
                <a:gd name="T3" fmla="*/ 0 h 125"/>
                <a:gd name="T4" fmla="*/ 63 w 125"/>
                <a:gd name="T5" fmla="*/ 0 h 125"/>
                <a:gd name="T6" fmla="*/ 125 w 125"/>
                <a:gd name="T7" fmla="*/ 62 h 125"/>
                <a:gd name="T8" fmla="*/ 125 w 125"/>
                <a:gd name="T9" fmla="*/ 62 h 125"/>
                <a:gd name="T10" fmla="*/ 63 w 125"/>
                <a:gd name="T11" fmla="*/ 125 h 125"/>
                <a:gd name="T12" fmla="*/ 63 w 125"/>
                <a:gd name="T13" fmla="*/ 125 h 125"/>
                <a:gd name="T14" fmla="*/ 0 w 125"/>
                <a:gd name="T15" fmla="*/ 62 h 125"/>
                <a:gd name="T16" fmla="*/ 4 w 125"/>
                <a:gd name="T17" fmla="*/ 62 h 125"/>
                <a:gd name="T18" fmla="*/ 63 w 125"/>
                <a:gd name="T19" fmla="*/ 121 h 125"/>
                <a:gd name="T20" fmla="*/ 63 w 125"/>
                <a:gd name="T21" fmla="*/ 121 h 125"/>
                <a:gd name="T22" fmla="*/ 121 w 125"/>
                <a:gd name="T23" fmla="*/ 62 h 125"/>
                <a:gd name="T24" fmla="*/ 121 w 125"/>
                <a:gd name="T25" fmla="*/ 62 h 125"/>
                <a:gd name="T26" fmla="*/ 63 w 125"/>
                <a:gd name="T27" fmla="*/ 4 h 125"/>
                <a:gd name="T28" fmla="*/ 63 w 125"/>
                <a:gd name="T29" fmla="*/ 4 h 125"/>
                <a:gd name="T30" fmla="*/ 4 w 125"/>
                <a:gd name="T31" fmla="*/ 62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25" h="125">
                  <a:moveTo>
                    <a:pt x="0" y="62"/>
                  </a:moveTo>
                  <a:cubicBezTo>
                    <a:pt x="0" y="28"/>
                    <a:pt x="28" y="0"/>
                    <a:pt x="63" y="0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97" y="0"/>
                    <a:pt x="125" y="28"/>
                    <a:pt x="125" y="62"/>
                  </a:cubicBezTo>
                  <a:cubicBezTo>
                    <a:pt x="125" y="62"/>
                    <a:pt x="125" y="62"/>
                    <a:pt x="125" y="62"/>
                  </a:cubicBezTo>
                  <a:cubicBezTo>
                    <a:pt x="125" y="97"/>
                    <a:pt x="97" y="125"/>
                    <a:pt x="63" y="125"/>
                  </a:cubicBezTo>
                  <a:cubicBezTo>
                    <a:pt x="63" y="125"/>
                    <a:pt x="63" y="125"/>
                    <a:pt x="63" y="125"/>
                  </a:cubicBezTo>
                  <a:cubicBezTo>
                    <a:pt x="28" y="125"/>
                    <a:pt x="0" y="97"/>
                    <a:pt x="0" y="62"/>
                  </a:cubicBezTo>
                  <a:close/>
                  <a:moveTo>
                    <a:pt x="4" y="62"/>
                  </a:moveTo>
                  <a:cubicBezTo>
                    <a:pt x="4" y="95"/>
                    <a:pt x="30" y="121"/>
                    <a:pt x="63" y="121"/>
                  </a:cubicBezTo>
                  <a:cubicBezTo>
                    <a:pt x="63" y="121"/>
                    <a:pt x="63" y="121"/>
                    <a:pt x="63" y="121"/>
                  </a:cubicBezTo>
                  <a:cubicBezTo>
                    <a:pt x="95" y="121"/>
                    <a:pt x="121" y="95"/>
                    <a:pt x="121" y="62"/>
                  </a:cubicBezTo>
                  <a:cubicBezTo>
                    <a:pt x="121" y="62"/>
                    <a:pt x="121" y="62"/>
                    <a:pt x="121" y="62"/>
                  </a:cubicBezTo>
                  <a:cubicBezTo>
                    <a:pt x="121" y="30"/>
                    <a:pt x="95" y="4"/>
                    <a:pt x="63" y="4"/>
                  </a:cubicBezTo>
                  <a:cubicBezTo>
                    <a:pt x="63" y="4"/>
                    <a:pt x="63" y="4"/>
                    <a:pt x="63" y="4"/>
                  </a:cubicBezTo>
                  <a:cubicBezTo>
                    <a:pt x="30" y="4"/>
                    <a:pt x="4" y="30"/>
                    <a:pt x="4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8" name="Freeform 126"/>
            <p:cNvSpPr>
              <a:spLocks noEditPoints="1"/>
            </p:cNvSpPr>
            <p:nvPr/>
          </p:nvSpPr>
          <p:spPr bwMode="auto">
            <a:xfrm>
              <a:off x="4661" y="1787"/>
              <a:ext cx="310" cy="306"/>
            </a:xfrm>
            <a:custGeom>
              <a:avLst/>
              <a:gdLst>
                <a:gd name="T0" fmla="*/ 0 w 129"/>
                <a:gd name="T1" fmla="*/ 64 h 129"/>
                <a:gd name="T2" fmla="*/ 65 w 129"/>
                <a:gd name="T3" fmla="*/ 0 h 129"/>
                <a:gd name="T4" fmla="*/ 65 w 129"/>
                <a:gd name="T5" fmla="*/ 0 h 129"/>
                <a:gd name="T6" fmla="*/ 129 w 129"/>
                <a:gd name="T7" fmla="*/ 64 h 129"/>
                <a:gd name="T8" fmla="*/ 129 w 129"/>
                <a:gd name="T9" fmla="*/ 64 h 129"/>
                <a:gd name="T10" fmla="*/ 65 w 129"/>
                <a:gd name="T11" fmla="*/ 129 h 129"/>
                <a:gd name="T12" fmla="*/ 65 w 129"/>
                <a:gd name="T13" fmla="*/ 129 h 129"/>
                <a:gd name="T14" fmla="*/ 0 w 129"/>
                <a:gd name="T15" fmla="*/ 64 h 129"/>
                <a:gd name="T16" fmla="*/ 125 w 129"/>
                <a:gd name="T17" fmla="*/ 64 h 129"/>
                <a:gd name="T18" fmla="*/ 69 w 129"/>
                <a:gd name="T19" fmla="*/ 125 h 129"/>
                <a:gd name="T20" fmla="*/ 69 w 129"/>
                <a:gd name="T21" fmla="*/ 125 h 129"/>
                <a:gd name="T22" fmla="*/ 125 w 129"/>
                <a:gd name="T23" fmla="*/ 64 h 129"/>
                <a:gd name="T24" fmla="*/ 125 w 129"/>
                <a:gd name="T25" fmla="*/ 64 h 129"/>
                <a:gd name="T26" fmla="*/ 65 w 129"/>
                <a:gd name="T27" fmla="*/ 4 h 129"/>
                <a:gd name="T28" fmla="*/ 65 w 129"/>
                <a:gd name="T29" fmla="*/ 4 h 129"/>
                <a:gd name="T30" fmla="*/ 125 w 129"/>
                <a:gd name="T31" fmla="*/ 64 h 129"/>
                <a:gd name="T32" fmla="*/ 65 w 129"/>
                <a:gd name="T33" fmla="*/ 121 h 129"/>
                <a:gd name="T34" fmla="*/ 121 w 129"/>
                <a:gd name="T35" fmla="*/ 64 h 129"/>
                <a:gd name="T36" fmla="*/ 121 w 129"/>
                <a:gd name="T37" fmla="*/ 64 h 129"/>
                <a:gd name="T38" fmla="*/ 65 w 129"/>
                <a:gd name="T39" fmla="*/ 8 h 129"/>
                <a:gd name="T40" fmla="*/ 65 w 129"/>
                <a:gd name="T41" fmla="*/ 8 h 129"/>
                <a:gd name="T42" fmla="*/ 8 w 129"/>
                <a:gd name="T43" fmla="*/ 64 h 129"/>
                <a:gd name="T44" fmla="*/ 8 w 129"/>
                <a:gd name="T45" fmla="*/ 64 h 129"/>
                <a:gd name="T46" fmla="*/ 65 w 129"/>
                <a:gd name="T47" fmla="*/ 121 h 129"/>
                <a:gd name="T48" fmla="*/ 22 w 129"/>
                <a:gd name="T49" fmla="*/ 22 h 129"/>
                <a:gd name="T50" fmla="*/ 63 w 129"/>
                <a:gd name="T51" fmla="*/ 4 h 129"/>
                <a:gd name="T52" fmla="*/ 63 w 129"/>
                <a:gd name="T53" fmla="*/ 4 h 129"/>
                <a:gd name="T54" fmla="*/ 22 w 129"/>
                <a:gd name="T55" fmla="*/ 22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29" h="129">
                  <a:moveTo>
                    <a:pt x="0" y="64"/>
                  </a:moveTo>
                  <a:cubicBezTo>
                    <a:pt x="0" y="29"/>
                    <a:pt x="29" y="0"/>
                    <a:pt x="65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100" y="0"/>
                    <a:pt x="129" y="29"/>
                    <a:pt x="129" y="64"/>
                  </a:cubicBezTo>
                  <a:cubicBezTo>
                    <a:pt x="129" y="64"/>
                    <a:pt x="129" y="64"/>
                    <a:pt x="129" y="64"/>
                  </a:cubicBezTo>
                  <a:cubicBezTo>
                    <a:pt x="129" y="100"/>
                    <a:pt x="100" y="129"/>
                    <a:pt x="65" y="129"/>
                  </a:cubicBezTo>
                  <a:cubicBezTo>
                    <a:pt x="65" y="129"/>
                    <a:pt x="65" y="129"/>
                    <a:pt x="65" y="129"/>
                  </a:cubicBezTo>
                  <a:cubicBezTo>
                    <a:pt x="29" y="129"/>
                    <a:pt x="0" y="100"/>
                    <a:pt x="0" y="64"/>
                  </a:cubicBezTo>
                  <a:close/>
                  <a:moveTo>
                    <a:pt x="125" y="64"/>
                  </a:moveTo>
                  <a:cubicBezTo>
                    <a:pt x="125" y="96"/>
                    <a:pt x="100" y="122"/>
                    <a:pt x="69" y="125"/>
                  </a:cubicBezTo>
                  <a:cubicBezTo>
                    <a:pt x="69" y="125"/>
                    <a:pt x="69" y="125"/>
                    <a:pt x="69" y="125"/>
                  </a:cubicBezTo>
                  <a:cubicBezTo>
                    <a:pt x="100" y="122"/>
                    <a:pt x="125" y="96"/>
                    <a:pt x="125" y="64"/>
                  </a:cubicBezTo>
                  <a:cubicBezTo>
                    <a:pt x="125" y="64"/>
                    <a:pt x="125" y="64"/>
                    <a:pt x="125" y="64"/>
                  </a:cubicBezTo>
                  <a:cubicBezTo>
                    <a:pt x="125" y="31"/>
                    <a:pt x="98" y="4"/>
                    <a:pt x="65" y="4"/>
                  </a:cubicBezTo>
                  <a:cubicBezTo>
                    <a:pt x="65" y="4"/>
                    <a:pt x="65" y="4"/>
                    <a:pt x="65" y="4"/>
                  </a:cubicBezTo>
                  <a:cubicBezTo>
                    <a:pt x="98" y="4"/>
                    <a:pt x="125" y="31"/>
                    <a:pt x="125" y="64"/>
                  </a:cubicBezTo>
                  <a:close/>
                  <a:moveTo>
                    <a:pt x="65" y="121"/>
                  </a:moveTo>
                  <a:cubicBezTo>
                    <a:pt x="96" y="121"/>
                    <a:pt x="121" y="95"/>
                    <a:pt x="121" y="64"/>
                  </a:cubicBezTo>
                  <a:cubicBezTo>
                    <a:pt x="121" y="64"/>
                    <a:pt x="121" y="64"/>
                    <a:pt x="121" y="64"/>
                  </a:cubicBezTo>
                  <a:cubicBezTo>
                    <a:pt x="121" y="33"/>
                    <a:pt x="96" y="8"/>
                    <a:pt x="65" y="8"/>
                  </a:cubicBezTo>
                  <a:cubicBezTo>
                    <a:pt x="65" y="8"/>
                    <a:pt x="65" y="8"/>
                    <a:pt x="65" y="8"/>
                  </a:cubicBezTo>
                  <a:cubicBezTo>
                    <a:pt x="33" y="8"/>
                    <a:pt x="8" y="33"/>
                    <a:pt x="8" y="64"/>
                  </a:cubicBezTo>
                  <a:cubicBezTo>
                    <a:pt x="8" y="64"/>
                    <a:pt x="8" y="64"/>
                    <a:pt x="8" y="64"/>
                  </a:cubicBezTo>
                  <a:cubicBezTo>
                    <a:pt x="8" y="95"/>
                    <a:pt x="33" y="121"/>
                    <a:pt x="65" y="121"/>
                  </a:cubicBezTo>
                  <a:close/>
                  <a:moveTo>
                    <a:pt x="22" y="22"/>
                  </a:moveTo>
                  <a:cubicBezTo>
                    <a:pt x="33" y="11"/>
                    <a:pt x="47" y="4"/>
                    <a:pt x="63" y="4"/>
                  </a:cubicBezTo>
                  <a:cubicBezTo>
                    <a:pt x="63" y="4"/>
                    <a:pt x="63" y="4"/>
                    <a:pt x="63" y="4"/>
                  </a:cubicBezTo>
                  <a:cubicBezTo>
                    <a:pt x="47" y="4"/>
                    <a:pt x="33" y="11"/>
                    <a:pt x="22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9" name="Freeform 127"/>
            <p:cNvSpPr/>
            <p:nvPr/>
          </p:nvSpPr>
          <p:spPr bwMode="auto">
            <a:xfrm>
              <a:off x="4642" y="1941"/>
              <a:ext cx="31" cy="26"/>
            </a:xfrm>
            <a:custGeom>
              <a:avLst/>
              <a:gdLst>
                <a:gd name="T0" fmla="*/ 0 w 31"/>
                <a:gd name="T1" fmla="*/ 17 h 26"/>
                <a:gd name="T2" fmla="*/ 27 w 31"/>
                <a:gd name="T3" fmla="*/ 0 h 26"/>
                <a:gd name="T4" fmla="*/ 31 w 31"/>
                <a:gd name="T5" fmla="*/ 10 h 26"/>
                <a:gd name="T6" fmla="*/ 5 w 31"/>
                <a:gd name="T7" fmla="*/ 26 h 26"/>
                <a:gd name="T8" fmla="*/ 0 w 31"/>
                <a:gd name="T9" fmla="*/ 17 h 26"/>
                <a:gd name="T10" fmla="*/ 0 w 31"/>
                <a:gd name="T11" fmla="*/ 17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" h="26">
                  <a:moveTo>
                    <a:pt x="0" y="17"/>
                  </a:moveTo>
                  <a:lnTo>
                    <a:pt x="27" y="0"/>
                  </a:lnTo>
                  <a:lnTo>
                    <a:pt x="31" y="10"/>
                  </a:lnTo>
                  <a:lnTo>
                    <a:pt x="5" y="26"/>
                  </a:lnTo>
                  <a:lnTo>
                    <a:pt x="0" y="17"/>
                  </a:lnTo>
                  <a:lnTo>
                    <a:pt x="0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0" name="Freeform 128"/>
            <p:cNvSpPr/>
            <p:nvPr/>
          </p:nvSpPr>
          <p:spPr bwMode="auto">
            <a:xfrm>
              <a:off x="4635" y="1936"/>
              <a:ext cx="46" cy="36"/>
            </a:xfrm>
            <a:custGeom>
              <a:avLst/>
              <a:gdLst>
                <a:gd name="T0" fmla="*/ 2 w 46"/>
                <a:gd name="T1" fmla="*/ 24 h 36"/>
                <a:gd name="T2" fmla="*/ 7 w 46"/>
                <a:gd name="T3" fmla="*/ 22 h 36"/>
                <a:gd name="T4" fmla="*/ 10 w 46"/>
                <a:gd name="T5" fmla="*/ 27 h 36"/>
                <a:gd name="T6" fmla="*/ 7 w 46"/>
                <a:gd name="T7" fmla="*/ 22 h 36"/>
                <a:gd name="T8" fmla="*/ 2 w 46"/>
                <a:gd name="T9" fmla="*/ 24 h 36"/>
                <a:gd name="T10" fmla="*/ 0 w 46"/>
                <a:gd name="T11" fmla="*/ 19 h 36"/>
                <a:gd name="T12" fmla="*/ 36 w 46"/>
                <a:gd name="T13" fmla="*/ 0 h 36"/>
                <a:gd name="T14" fmla="*/ 46 w 46"/>
                <a:gd name="T15" fmla="*/ 17 h 36"/>
                <a:gd name="T16" fmla="*/ 10 w 46"/>
                <a:gd name="T17" fmla="*/ 36 h 36"/>
                <a:gd name="T18" fmla="*/ 2 w 46"/>
                <a:gd name="T19" fmla="*/ 24 h 36"/>
                <a:gd name="T20" fmla="*/ 2 w 46"/>
                <a:gd name="T21" fmla="*/ 24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6" h="36">
                  <a:moveTo>
                    <a:pt x="2" y="24"/>
                  </a:moveTo>
                  <a:lnTo>
                    <a:pt x="7" y="22"/>
                  </a:lnTo>
                  <a:lnTo>
                    <a:pt x="10" y="27"/>
                  </a:lnTo>
                  <a:lnTo>
                    <a:pt x="7" y="22"/>
                  </a:lnTo>
                  <a:lnTo>
                    <a:pt x="2" y="24"/>
                  </a:lnTo>
                  <a:lnTo>
                    <a:pt x="0" y="19"/>
                  </a:lnTo>
                  <a:lnTo>
                    <a:pt x="36" y="0"/>
                  </a:lnTo>
                  <a:lnTo>
                    <a:pt x="46" y="17"/>
                  </a:lnTo>
                  <a:lnTo>
                    <a:pt x="10" y="36"/>
                  </a:lnTo>
                  <a:lnTo>
                    <a:pt x="2" y="24"/>
                  </a:lnTo>
                  <a:lnTo>
                    <a:pt x="2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1" name="Freeform 129"/>
            <p:cNvSpPr/>
            <p:nvPr/>
          </p:nvSpPr>
          <p:spPr bwMode="auto">
            <a:xfrm>
              <a:off x="4693" y="1951"/>
              <a:ext cx="115" cy="78"/>
            </a:xfrm>
            <a:custGeom>
              <a:avLst/>
              <a:gdLst>
                <a:gd name="T0" fmla="*/ 0 w 48"/>
                <a:gd name="T1" fmla="*/ 30 h 33"/>
                <a:gd name="T2" fmla="*/ 0 w 48"/>
                <a:gd name="T3" fmla="*/ 30 h 33"/>
                <a:gd name="T4" fmla="*/ 2 w 48"/>
                <a:gd name="T5" fmla="*/ 26 h 33"/>
                <a:gd name="T6" fmla="*/ 5 w 48"/>
                <a:gd name="T7" fmla="*/ 28 h 33"/>
                <a:gd name="T8" fmla="*/ 5 w 48"/>
                <a:gd name="T9" fmla="*/ 28 h 33"/>
                <a:gd name="T10" fmla="*/ 13 w 48"/>
                <a:gd name="T11" fmla="*/ 29 h 33"/>
                <a:gd name="T12" fmla="*/ 13 w 48"/>
                <a:gd name="T13" fmla="*/ 29 h 33"/>
                <a:gd name="T14" fmla="*/ 23 w 48"/>
                <a:gd name="T15" fmla="*/ 26 h 33"/>
                <a:gd name="T16" fmla="*/ 23 w 48"/>
                <a:gd name="T17" fmla="*/ 26 h 33"/>
                <a:gd name="T18" fmla="*/ 37 w 48"/>
                <a:gd name="T19" fmla="*/ 11 h 33"/>
                <a:gd name="T20" fmla="*/ 37 w 48"/>
                <a:gd name="T21" fmla="*/ 11 h 33"/>
                <a:gd name="T22" fmla="*/ 44 w 48"/>
                <a:gd name="T23" fmla="*/ 0 h 33"/>
                <a:gd name="T24" fmla="*/ 44 w 48"/>
                <a:gd name="T25" fmla="*/ 0 h 33"/>
                <a:gd name="T26" fmla="*/ 48 w 48"/>
                <a:gd name="T27" fmla="*/ 3 h 33"/>
                <a:gd name="T28" fmla="*/ 25 w 48"/>
                <a:gd name="T29" fmla="*/ 30 h 33"/>
                <a:gd name="T30" fmla="*/ 25 w 48"/>
                <a:gd name="T31" fmla="*/ 30 h 33"/>
                <a:gd name="T32" fmla="*/ 13 w 48"/>
                <a:gd name="T33" fmla="*/ 33 h 33"/>
                <a:gd name="T34" fmla="*/ 13 w 48"/>
                <a:gd name="T35" fmla="*/ 33 h 33"/>
                <a:gd name="T36" fmla="*/ 0 w 48"/>
                <a:gd name="T37" fmla="*/ 3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8" h="33">
                  <a:moveTo>
                    <a:pt x="0" y="30"/>
                  </a:moveTo>
                  <a:cubicBezTo>
                    <a:pt x="0" y="30"/>
                    <a:pt x="0" y="30"/>
                    <a:pt x="0" y="30"/>
                  </a:cubicBezTo>
                  <a:cubicBezTo>
                    <a:pt x="2" y="26"/>
                    <a:pt x="2" y="26"/>
                    <a:pt x="2" y="26"/>
                  </a:cubicBezTo>
                  <a:cubicBezTo>
                    <a:pt x="2" y="26"/>
                    <a:pt x="3" y="27"/>
                    <a:pt x="5" y="28"/>
                  </a:cubicBezTo>
                  <a:cubicBezTo>
                    <a:pt x="5" y="28"/>
                    <a:pt x="5" y="28"/>
                    <a:pt x="5" y="28"/>
                  </a:cubicBezTo>
                  <a:cubicBezTo>
                    <a:pt x="7" y="28"/>
                    <a:pt x="10" y="29"/>
                    <a:pt x="13" y="29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7" y="29"/>
                    <a:pt x="20" y="28"/>
                    <a:pt x="23" y="26"/>
                  </a:cubicBezTo>
                  <a:cubicBezTo>
                    <a:pt x="23" y="26"/>
                    <a:pt x="23" y="26"/>
                    <a:pt x="23" y="26"/>
                  </a:cubicBezTo>
                  <a:cubicBezTo>
                    <a:pt x="27" y="23"/>
                    <a:pt x="33" y="17"/>
                    <a:pt x="37" y="11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41" y="5"/>
                    <a:pt x="44" y="0"/>
                    <a:pt x="44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8" y="3"/>
                    <a:pt x="35" y="22"/>
                    <a:pt x="25" y="30"/>
                  </a:cubicBezTo>
                  <a:cubicBezTo>
                    <a:pt x="25" y="30"/>
                    <a:pt x="25" y="30"/>
                    <a:pt x="25" y="30"/>
                  </a:cubicBezTo>
                  <a:cubicBezTo>
                    <a:pt x="21" y="32"/>
                    <a:pt x="17" y="33"/>
                    <a:pt x="13" y="33"/>
                  </a:cubicBezTo>
                  <a:cubicBezTo>
                    <a:pt x="13" y="33"/>
                    <a:pt x="13" y="33"/>
                    <a:pt x="13" y="33"/>
                  </a:cubicBezTo>
                  <a:cubicBezTo>
                    <a:pt x="6" y="33"/>
                    <a:pt x="0" y="30"/>
                    <a:pt x="0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2" name="Freeform 130"/>
            <p:cNvSpPr>
              <a:spLocks noEditPoints="1"/>
            </p:cNvSpPr>
            <p:nvPr/>
          </p:nvSpPr>
          <p:spPr bwMode="auto">
            <a:xfrm>
              <a:off x="4688" y="1946"/>
              <a:ext cx="127" cy="88"/>
            </a:xfrm>
            <a:custGeom>
              <a:avLst/>
              <a:gdLst>
                <a:gd name="T0" fmla="*/ 1 w 53"/>
                <a:gd name="T1" fmla="*/ 33 h 37"/>
                <a:gd name="T2" fmla="*/ 0 w 53"/>
                <a:gd name="T3" fmla="*/ 31 h 37"/>
                <a:gd name="T4" fmla="*/ 2 w 53"/>
                <a:gd name="T5" fmla="*/ 27 h 37"/>
                <a:gd name="T6" fmla="*/ 4 w 53"/>
                <a:gd name="T7" fmla="*/ 26 h 37"/>
                <a:gd name="T8" fmla="*/ 4 w 53"/>
                <a:gd name="T9" fmla="*/ 26 h 37"/>
                <a:gd name="T10" fmla="*/ 4 w 53"/>
                <a:gd name="T11" fmla="*/ 26 h 37"/>
                <a:gd name="T12" fmla="*/ 4 w 53"/>
                <a:gd name="T13" fmla="*/ 26 h 37"/>
                <a:gd name="T14" fmla="*/ 5 w 53"/>
                <a:gd name="T15" fmla="*/ 26 h 37"/>
                <a:gd name="T16" fmla="*/ 5 w 53"/>
                <a:gd name="T17" fmla="*/ 26 h 37"/>
                <a:gd name="T18" fmla="*/ 5 w 53"/>
                <a:gd name="T19" fmla="*/ 27 h 37"/>
                <a:gd name="T20" fmla="*/ 8 w 53"/>
                <a:gd name="T21" fmla="*/ 28 h 37"/>
                <a:gd name="T22" fmla="*/ 15 w 53"/>
                <a:gd name="T23" fmla="*/ 29 h 37"/>
                <a:gd name="T24" fmla="*/ 15 w 53"/>
                <a:gd name="T25" fmla="*/ 29 h 37"/>
                <a:gd name="T26" fmla="*/ 16 w 53"/>
                <a:gd name="T27" fmla="*/ 29 h 37"/>
                <a:gd name="T28" fmla="*/ 24 w 53"/>
                <a:gd name="T29" fmla="*/ 27 h 37"/>
                <a:gd name="T30" fmla="*/ 37 w 53"/>
                <a:gd name="T31" fmla="*/ 12 h 37"/>
                <a:gd name="T32" fmla="*/ 45 w 53"/>
                <a:gd name="T33" fmla="*/ 1 h 37"/>
                <a:gd name="T34" fmla="*/ 45 w 53"/>
                <a:gd name="T35" fmla="*/ 1 h 37"/>
                <a:gd name="T36" fmla="*/ 53 w 53"/>
                <a:gd name="T37" fmla="*/ 4 h 37"/>
                <a:gd name="T38" fmla="*/ 51 w 53"/>
                <a:gd name="T39" fmla="*/ 6 h 37"/>
                <a:gd name="T40" fmla="*/ 51 w 53"/>
                <a:gd name="T41" fmla="*/ 7 h 37"/>
                <a:gd name="T42" fmla="*/ 49 w 53"/>
                <a:gd name="T43" fmla="*/ 9 h 37"/>
                <a:gd name="T44" fmla="*/ 44 w 53"/>
                <a:gd name="T45" fmla="*/ 17 h 37"/>
                <a:gd name="T46" fmla="*/ 28 w 53"/>
                <a:gd name="T47" fmla="*/ 33 h 37"/>
                <a:gd name="T48" fmla="*/ 15 w 53"/>
                <a:gd name="T49" fmla="*/ 37 h 37"/>
                <a:gd name="T50" fmla="*/ 1 w 53"/>
                <a:gd name="T51" fmla="*/ 34 h 37"/>
                <a:gd name="T52" fmla="*/ 2 w 53"/>
                <a:gd name="T53" fmla="*/ 32 h 37"/>
                <a:gd name="T54" fmla="*/ 15 w 53"/>
                <a:gd name="T55" fmla="*/ 33 h 37"/>
                <a:gd name="T56" fmla="*/ 22 w 53"/>
                <a:gd name="T57" fmla="*/ 32 h 37"/>
                <a:gd name="T58" fmla="*/ 15 w 53"/>
                <a:gd name="T59" fmla="*/ 33 h 37"/>
                <a:gd name="T60" fmla="*/ 15 w 53"/>
                <a:gd name="T61" fmla="*/ 33 h 37"/>
                <a:gd name="T62" fmla="*/ 14 w 53"/>
                <a:gd name="T63" fmla="*/ 33 h 37"/>
                <a:gd name="T64" fmla="*/ 11 w 53"/>
                <a:gd name="T65" fmla="*/ 32 h 37"/>
                <a:gd name="T66" fmla="*/ 7 w 53"/>
                <a:gd name="T67" fmla="*/ 31 h 37"/>
                <a:gd name="T68" fmla="*/ 5 w 53"/>
                <a:gd name="T69" fmla="*/ 31 h 37"/>
                <a:gd name="T70" fmla="*/ 11 w 53"/>
                <a:gd name="T71" fmla="*/ 32 h 37"/>
                <a:gd name="T72" fmla="*/ 22 w 53"/>
                <a:gd name="T73" fmla="*/ 32 h 37"/>
                <a:gd name="T74" fmla="*/ 22 w 53"/>
                <a:gd name="T75" fmla="*/ 32 h 37"/>
                <a:gd name="T76" fmla="*/ 3 w 53"/>
                <a:gd name="T77" fmla="*/ 30 h 37"/>
                <a:gd name="T78" fmla="*/ 3 w 53"/>
                <a:gd name="T79" fmla="*/ 30 h 37"/>
                <a:gd name="T80" fmla="*/ 3 w 53"/>
                <a:gd name="T81" fmla="*/ 30 h 37"/>
                <a:gd name="T82" fmla="*/ 3 w 53"/>
                <a:gd name="T83" fmla="*/ 30 h 37"/>
                <a:gd name="T84" fmla="*/ 2 w 53"/>
                <a:gd name="T85" fmla="*/ 29 h 37"/>
                <a:gd name="T86" fmla="*/ 2 w 53"/>
                <a:gd name="T87" fmla="*/ 29 h 37"/>
                <a:gd name="T88" fmla="*/ 41 w 53"/>
                <a:gd name="T89" fmla="*/ 14 h 37"/>
                <a:gd name="T90" fmla="*/ 39 w 53"/>
                <a:gd name="T91" fmla="*/ 17 h 37"/>
                <a:gd name="T92" fmla="*/ 46 w 53"/>
                <a:gd name="T93" fmla="*/ 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3" h="37">
                  <a:moveTo>
                    <a:pt x="1" y="34"/>
                  </a:moveTo>
                  <a:cubicBezTo>
                    <a:pt x="1" y="33"/>
                    <a:pt x="1" y="33"/>
                    <a:pt x="1" y="33"/>
                  </a:cubicBezTo>
                  <a:cubicBezTo>
                    <a:pt x="1" y="31"/>
                    <a:pt x="1" y="31"/>
                    <a:pt x="1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2" y="27"/>
                    <a:pt x="2" y="27"/>
                    <a:pt x="2" y="27"/>
                  </a:cubicBezTo>
                  <a:cubicBezTo>
                    <a:pt x="2" y="27"/>
                    <a:pt x="2" y="27"/>
                    <a:pt x="2" y="27"/>
                  </a:cubicBezTo>
                  <a:cubicBezTo>
                    <a:pt x="2" y="27"/>
                    <a:pt x="2" y="27"/>
                    <a:pt x="2" y="27"/>
                  </a:cubicBezTo>
                  <a:cubicBezTo>
                    <a:pt x="3" y="26"/>
                    <a:pt x="3" y="26"/>
                    <a:pt x="4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4" y="26"/>
                    <a:pt x="4" y="26"/>
                    <a:pt x="5" y="26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5" y="26"/>
                    <a:pt x="5" y="27"/>
                    <a:pt x="5" y="27"/>
                  </a:cubicBezTo>
                  <a:cubicBezTo>
                    <a:pt x="5" y="27"/>
                    <a:pt x="5" y="27"/>
                    <a:pt x="5" y="27"/>
                  </a:cubicBezTo>
                  <a:cubicBezTo>
                    <a:pt x="6" y="27"/>
                    <a:pt x="7" y="27"/>
                    <a:pt x="8" y="28"/>
                  </a:cubicBezTo>
                  <a:cubicBezTo>
                    <a:pt x="8" y="28"/>
                    <a:pt x="8" y="28"/>
                    <a:pt x="8" y="28"/>
                  </a:cubicBezTo>
                  <a:cubicBezTo>
                    <a:pt x="10" y="28"/>
                    <a:pt x="13" y="29"/>
                    <a:pt x="15" y="29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5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8" y="29"/>
                    <a:pt x="21" y="28"/>
                    <a:pt x="24" y="27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8" y="24"/>
                    <a:pt x="33" y="17"/>
                    <a:pt x="37" y="12"/>
                  </a:cubicBezTo>
                  <a:cubicBezTo>
                    <a:pt x="37" y="12"/>
                    <a:pt x="37" y="12"/>
                    <a:pt x="37" y="12"/>
                  </a:cubicBezTo>
                  <a:cubicBezTo>
                    <a:pt x="42" y="6"/>
                    <a:pt x="45" y="1"/>
                    <a:pt x="45" y="1"/>
                  </a:cubicBezTo>
                  <a:cubicBezTo>
                    <a:pt x="45" y="1"/>
                    <a:pt x="45" y="1"/>
                    <a:pt x="45" y="1"/>
                  </a:cubicBezTo>
                  <a:cubicBezTo>
                    <a:pt x="45" y="1"/>
                    <a:pt x="45" y="1"/>
                    <a:pt x="45" y="1"/>
                  </a:cubicBezTo>
                  <a:cubicBezTo>
                    <a:pt x="45" y="1"/>
                    <a:pt x="45" y="1"/>
                    <a:pt x="45" y="1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53" y="4"/>
                    <a:pt x="53" y="4"/>
                    <a:pt x="53" y="4"/>
                  </a:cubicBezTo>
                  <a:cubicBezTo>
                    <a:pt x="51" y="6"/>
                    <a:pt x="51" y="6"/>
                    <a:pt x="51" y="6"/>
                  </a:cubicBezTo>
                  <a:cubicBezTo>
                    <a:pt x="51" y="6"/>
                    <a:pt x="51" y="6"/>
                    <a:pt x="51" y="6"/>
                  </a:cubicBezTo>
                  <a:cubicBezTo>
                    <a:pt x="51" y="6"/>
                    <a:pt x="51" y="6"/>
                    <a:pt x="51" y="6"/>
                  </a:cubicBezTo>
                  <a:cubicBezTo>
                    <a:pt x="51" y="6"/>
                    <a:pt x="51" y="6"/>
                    <a:pt x="51" y="7"/>
                  </a:cubicBezTo>
                  <a:cubicBezTo>
                    <a:pt x="51" y="7"/>
                    <a:pt x="51" y="7"/>
                    <a:pt x="51" y="7"/>
                  </a:cubicBezTo>
                  <a:cubicBezTo>
                    <a:pt x="50" y="7"/>
                    <a:pt x="50" y="8"/>
                    <a:pt x="49" y="9"/>
                  </a:cubicBezTo>
                  <a:cubicBezTo>
                    <a:pt x="49" y="9"/>
                    <a:pt x="49" y="9"/>
                    <a:pt x="49" y="9"/>
                  </a:cubicBezTo>
                  <a:cubicBezTo>
                    <a:pt x="48" y="11"/>
                    <a:pt x="46" y="14"/>
                    <a:pt x="44" y="17"/>
                  </a:cubicBezTo>
                  <a:cubicBezTo>
                    <a:pt x="44" y="17"/>
                    <a:pt x="44" y="17"/>
                    <a:pt x="44" y="17"/>
                  </a:cubicBezTo>
                  <a:cubicBezTo>
                    <a:pt x="39" y="22"/>
                    <a:pt x="34" y="29"/>
                    <a:pt x="28" y="33"/>
                  </a:cubicBezTo>
                  <a:cubicBezTo>
                    <a:pt x="28" y="33"/>
                    <a:pt x="28" y="33"/>
                    <a:pt x="28" y="33"/>
                  </a:cubicBezTo>
                  <a:cubicBezTo>
                    <a:pt x="24" y="36"/>
                    <a:pt x="19" y="37"/>
                    <a:pt x="15" y="37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8" y="37"/>
                    <a:pt x="2" y="34"/>
                    <a:pt x="1" y="34"/>
                  </a:cubicBezTo>
                  <a:close/>
                  <a:moveTo>
                    <a:pt x="1" y="34"/>
                  </a:moveTo>
                  <a:cubicBezTo>
                    <a:pt x="2" y="32"/>
                    <a:pt x="2" y="32"/>
                    <a:pt x="2" y="32"/>
                  </a:cubicBezTo>
                  <a:cubicBezTo>
                    <a:pt x="1" y="34"/>
                    <a:pt x="1" y="34"/>
                    <a:pt x="1" y="34"/>
                  </a:cubicBezTo>
                  <a:close/>
                  <a:moveTo>
                    <a:pt x="15" y="33"/>
                  </a:moveTo>
                  <a:cubicBezTo>
                    <a:pt x="17" y="33"/>
                    <a:pt x="20" y="33"/>
                    <a:pt x="22" y="32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20" y="33"/>
                    <a:pt x="17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5" y="33"/>
                    <a:pt x="15" y="33"/>
                    <a:pt x="15" y="33"/>
                  </a:cubicBezTo>
                  <a:close/>
                  <a:moveTo>
                    <a:pt x="11" y="32"/>
                  </a:moveTo>
                  <a:cubicBezTo>
                    <a:pt x="9" y="32"/>
                    <a:pt x="8" y="32"/>
                    <a:pt x="7" y="31"/>
                  </a:cubicBezTo>
                  <a:cubicBezTo>
                    <a:pt x="7" y="31"/>
                    <a:pt x="7" y="31"/>
                    <a:pt x="7" y="31"/>
                  </a:cubicBezTo>
                  <a:cubicBezTo>
                    <a:pt x="6" y="31"/>
                    <a:pt x="5" y="31"/>
                    <a:pt x="5" y="31"/>
                  </a:cubicBezTo>
                  <a:cubicBezTo>
                    <a:pt x="5" y="31"/>
                    <a:pt x="5" y="31"/>
                    <a:pt x="5" y="31"/>
                  </a:cubicBezTo>
                  <a:cubicBezTo>
                    <a:pt x="5" y="31"/>
                    <a:pt x="5" y="31"/>
                    <a:pt x="5" y="31"/>
                  </a:cubicBezTo>
                  <a:cubicBezTo>
                    <a:pt x="6" y="31"/>
                    <a:pt x="8" y="32"/>
                    <a:pt x="11" y="32"/>
                  </a:cubicBezTo>
                  <a:close/>
                  <a:moveTo>
                    <a:pt x="22" y="32"/>
                  </a:moveTo>
                  <a:cubicBezTo>
                    <a:pt x="22" y="32"/>
                    <a:pt x="22" y="32"/>
                    <a:pt x="22" y="32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22" y="32"/>
                    <a:pt x="22" y="32"/>
                    <a:pt x="22" y="32"/>
                  </a:cubicBezTo>
                  <a:close/>
                  <a:moveTo>
                    <a:pt x="3" y="30"/>
                  </a:moveTo>
                  <a:cubicBezTo>
                    <a:pt x="3" y="30"/>
                    <a:pt x="3" y="30"/>
                    <a:pt x="3" y="30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3" y="30"/>
                    <a:pt x="3" y="30"/>
                    <a:pt x="3" y="30"/>
                  </a:cubicBezTo>
                  <a:close/>
                  <a:moveTo>
                    <a:pt x="2" y="29"/>
                  </a:moveTo>
                  <a:cubicBezTo>
                    <a:pt x="2" y="29"/>
                    <a:pt x="2" y="29"/>
                    <a:pt x="2" y="29"/>
                  </a:cubicBezTo>
                  <a:cubicBezTo>
                    <a:pt x="2" y="29"/>
                    <a:pt x="2" y="29"/>
                    <a:pt x="2" y="29"/>
                  </a:cubicBezTo>
                  <a:cubicBezTo>
                    <a:pt x="2" y="29"/>
                    <a:pt x="2" y="29"/>
                    <a:pt x="2" y="29"/>
                  </a:cubicBezTo>
                  <a:close/>
                  <a:moveTo>
                    <a:pt x="41" y="14"/>
                  </a:moveTo>
                  <a:cubicBezTo>
                    <a:pt x="40" y="15"/>
                    <a:pt x="39" y="16"/>
                    <a:pt x="39" y="17"/>
                  </a:cubicBezTo>
                  <a:cubicBezTo>
                    <a:pt x="39" y="17"/>
                    <a:pt x="39" y="17"/>
                    <a:pt x="39" y="17"/>
                  </a:cubicBezTo>
                  <a:cubicBezTo>
                    <a:pt x="41" y="13"/>
                    <a:pt x="44" y="10"/>
                    <a:pt x="46" y="7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4" y="9"/>
                    <a:pt x="43" y="11"/>
                    <a:pt x="41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3" name="Freeform 131"/>
            <p:cNvSpPr/>
            <p:nvPr/>
          </p:nvSpPr>
          <p:spPr bwMode="auto">
            <a:xfrm>
              <a:off x="4789" y="1936"/>
              <a:ext cx="24" cy="22"/>
            </a:xfrm>
            <a:custGeom>
              <a:avLst/>
              <a:gdLst>
                <a:gd name="T0" fmla="*/ 0 w 24"/>
                <a:gd name="T1" fmla="*/ 8 h 22"/>
                <a:gd name="T2" fmla="*/ 7 w 24"/>
                <a:gd name="T3" fmla="*/ 0 h 22"/>
                <a:gd name="T4" fmla="*/ 24 w 24"/>
                <a:gd name="T5" fmla="*/ 15 h 22"/>
                <a:gd name="T6" fmla="*/ 16 w 24"/>
                <a:gd name="T7" fmla="*/ 22 h 22"/>
                <a:gd name="T8" fmla="*/ 0 w 24"/>
                <a:gd name="T9" fmla="*/ 8 h 22"/>
                <a:gd name="T10" fmla="*/ 0 w 24"/>
                <a:gd name="T11" fmla="*/ 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22">
                  <a:moveTo>
                    <a:pt x="0" y="8"/>
                  </a:moveTo>
                  <a:lnTo>
                    <a:pt x="7" y="0"/>
                  </a:lnTo>
                  <a:lnTo>
                    <a:pt x="24" y="15"/>
                  </a:lnTo>
                  <a:lnTo>
                    <a:pt x="16" y="22"/>
                  </a:lnTo>
                  <a:lnTo>
                    <a:pt x="0" y="8"/>
                  </a:ln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4" name="Freeform 132"/>
            <p:cNvSpPr>
              <a:spLocks noEditPoints="1"/>
            </p:cNvSpPr>
            <p:nvPr/>
          </p:nvSpPr>
          <p:spPr bwMode="auto">
            <a:xfrm>
              <a:off x="4781" y="1929"/>
              <a:ext cx="39" cy="36"/>
            </a:xfrm>
            <a:custGeom>
              <a:avLst/>
              <a:gdLst>
                <a:gd name="T0" fmla="*/ 5 w 39"/>
                <a:gd name="T1" fmla="*/ 17 h 36"/>
                <a:gd name="T2" fmla="*/ 8 w 39"/>
                <a:gd name="T3" fmla="*/ 15 h 36"/>
                <a:gd name="T4" fmla="*/ 12 w 39"/>
                <a:gd name="T5" fmla="*/ 17 h 36"/>
                <a:gd name="T6" fmla="*/ 8 w 39"/>
                <a:gd name="T7" fmla="*/ 15 h 36"/>
                <a:gd name="T8" fmla="*/ 5 w 39"/>
                <a:gd name="T9" fmla="*/ 17 h 36"/>
                <a:gd name="T10" fmla="*/ 0 w 39"/>
                <a:gd name="T11" fmla="*/ 15 h 36"/>
                <a:gd name="T12" fmla="*/ 15 w 39"/>
                <a:gd name="T13" fmla="*/ 0 h 36"/>
                <a:gd name="T14" fmla="*/ 39 w 39"/>
                <a:gd name="T15" fmla="*/ 22 h 36"/>
                <a:gd name="T16" fmla="*/ 24 w 39"/>
                <a:gd name="T17" fmla="*/ 36 h 36"/>
                <a:gd name="T18" fmla="*/ 5 w 39"/>
                <a:gd name="T19" fmla="*/ 17 h 36"/>
                <a:gd name="T20" fmla="*/ 5 w 39"/>
                <a:gd name="T21" fmla="*/ 17 h 36"/>
                <a:gd name="T22" fmla="*/ 24 w 39"/>
                <a:gd name="T23" fmla="*/ 24 h 36"/>
                <a:gd name="T24" fmla="*/ 24 w 39"/>
                <a:gd name="T25" fmla="*/ 24 h 36"/>
                <a:gd name="T26" fmla="*/ 17 w 39"/>
                <a:gd name="T27" fmla="*/ 15 h 36"/>
                <a:gd name="T28" fmla="*/ 24 w 39"/>
                <a:gd name="T29" fmla="*/ 24 h 36"/>
                <a:gd name="T30" fmla="*/ 24 w 39"/>
                <a:gd name="T31" fmla="*/ 24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9" h="36">
                  <a:moveTo>
                    <a:pt x="5" y="17"/>
                  </a:moveTo>
                  <a:lnTo>
                    <a:pt x="8" y="15"/>
                  </a:lnTo>
                  <a:lnTo>
                    <a:pt x="12" y="17"/>
                  </a:lnTo>
                  <a:lnTo>
                    <a:pt x="8" y="15"/>
                  </a:lnTo>
                  <a:lnTo>
                    <a:pt x="5" y="17"/>
                  </a:lnTo>
                  <a:lnTo>
                    <a:pt x="0" y="15"/>
                  </a:lnTo>
                  <a:lnTo>
                    <a:pt x="15" y="0"/>
                  </a:lnTo>
                  <a:lnTo>
                    <a:pt x="39" y="22"/>
                  </a:lnTo>
                  <a:lnTo>
                    <a:pt x="24" y="36"/>
                  </a:lnTo>
                  <a:lnTo>
                    <a:pt x="5" y="17"/>
                  </a:lnTo>
                  <a:lnTo>
                    <a:pt x="5" y="17"/>
                  </a:lnTo>
                  <a:close/>
                  <a:moveTo>
                    <a:pt x="24" y="24"/>
                  </a:moveTo>
                  <a:lnTo>
                    <a:pt x="24" y="24"/>
                  </a:lnTo>
                  <a:lnTo>
                    <a:pt x="17" y="15"/>
                  </a:lnTo>
                  <a:lnTo>
                    <a:pt x="24" y="24"/>
                  </a:lnTo>
                  <a:lnTo>
                    <a:pt x="24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5" name="Freeform 133"/>
            <p:cNvSpPr/>
            <p:nvPr/>
          </p:nvSpPr>
          <p:spPr bwMode="auto">
            <a:xfrm>
              <a:off x="4688" y="1744"/>
              <a:ext cx="50" cy="81"/>
            </a:xfrm>
            <a:custGeom>
              <a:avLst/>
              <a:gdLst>
                <a:gd name="T0" fmla="*/ 10 w 21"/>
                <a:gd name="T1" fmla="*/ 29 h 34"/>
                <a:gd name="T2" fmla="*/ 0 w 21"/>
                <a:gd name="T3" fmla="*/ 15 h 34"/>
                <a:gd name="T4" fmla="*/ 0 w 21"/>
                <a:gd name="T5" fmla="*/ 15 h 34"/>
                <a:gd name="T6" fmla="*/ 1 w 21"/>
                <a:gd name="T7" fmla="*/ 9 h 34"/>
                <a:gd name="T8" fmla="*/ 1 w 21"/>
                <a:gd name="T9" fmla="*/ 9 h 34"/>
                <a:gd name="T10" fmla="*/ 5 w 21"/>
                <a:gd name="T11" fmla="*/ 2 h 34"/>
                <a:gd name="T12" fmla="*/ 5 w 21"/>
                <a:gd name="T13" fmla="*/ 2 h 34"/>
                <a:gd name="T14" fmla="*/ 7 w 21"/>
                <a:gd name="T15" fmla="*/ 0 h 34"/>
                <a:gd name="T16" fmla="*/ 7 w 21"/>
                <a:gd name="T17" fmla="*/ 0 h 34"/>
                <a:gd name="T18" fmla="*/ 9 w 21"/>
                <a:gd name="T19" fmla="*/ 0 h 34"/>
                <a:gd name="T20" fmla="*/ 9 w 21"/>
                <a:gd name="T21" fmla="*/ 0 h 34"/>
                <a:gd name="T22" fmla="*/ 10 w 21"/>
                <a:gd name="T23" fmla="*/ 0 h 34"/>
                <a:gd name="T24" fmla="*/ 10 w 21"/>
                <a:gd name="T25" fmla="*/ 0 h 34"/>
                <a:gd name="T26" fmla="*/ 11 w 21"/>
                <a:gd name="T27" fmla="*/ 0 h 34"/>
                <a:gd name="T28" fmla="*/ 11 w 21"/>
                <a:gd name="T29" fmla="*/ 0 h 34"/>
                <a:gd name="T30" fmla="*/ 17 w 21"/>
                <a:gd name="T31" fmla="*/ 0 h 34"/>
                <a:gd name="T32" fmla="*/ 17 w 21"/>
                <a:gd name="T33" fmla="*/ 4 h 34"/>
                <a:gd name="T34" fmla="*/ 11 w 21"/>
                <a:gd name="T35" fmla="*/ 4 h 34"/>
                <a:gd name="T36" fmla="*/ 10 w 21"/>
                <a:gd name="T37" fmla="*/ 4 h 34"/>
                <a:gd name="T38" fmla="*/ 10 w 21"/>
                <a:gd name="T39" fmla="*/ 4 h 34"/>
                <a:gd name="T40" fmla="*/ 8 w 21"/>
                <a:gd name="T41" fmla="*/ 4 h 34"/>
                <a:gd name="T42" fmla="*/ 8 w 21"/>
                <a:gd name="T43" fmla="*/ 4 h 34"/>
                <a:gd name="T44" fmla="*/ 8 w 21"/>
                <a:gd name="T45" fmla="*/ 4 h 34"/>
                <a:gd name="T46" fmla="*/ 8 w 21"/>
                <a:gd name="T47" fmla="*/ 4 h 34"/>
                <a:gd name="T48" fmla="*/ 4 w 21"/>
                <a:gd name="T49" fmla="*/ 11 h 34"/>
                <a:gd name="T50" fmla="*/ 4 w 21"/>
                <a:gd name="T51" fmla="*/ 11 h 34"/>
                <a:gd name="T52" fmla="*/ 4 w 21"/>
                <a:gd name="T53" fmla="*/ 15 h 34"/>
                <a:gd name="T54" fmla="*/ 4 w 21"/>
                <a:gd name="T55" fmla="*/ 15 h 34"/>
                <a:gd name="T56" fmla="*/ 12 w 21"/>
                <a:gd name="T57" fmla="*/ 26 h 34"/>
                <a:gd name="T58" fmla="*/ 12 w 21"/>
                <a:gd name="T59" fmla="*/ 26 h 34"/>
                <a:gd name="T60" fmla="*/ 21 w 21"/>
                <a:gd name="T61" fmla="*/ 30 h 34"/>
                <a:gd name="T62" fmla="*/ 21 w 21"/>
                <a:gd name="T63" fmla="*/ 30 h 34"/>
                <a:gd name="T64" fmla="*/ 19 w 21"/>
                <a:gd name="T65" fmla="*/ 34 h 34"/>
                <a:gd name="T66" fmla="*/ 10 w 21"/>
                <a:gd name="T67" fmla="*/ 29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1" h="34">
                  <a:moveTo>
                    <a:pt x="10" y="29"/>
                  </a:moveTo>
                  <a:cubicBezTo>
                    <a:pt x="5" y="26"/>
                    <a:pt x="0" y="21"/>
                    <a:pt x="0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3"/>
                    <a:pt x="0" y="11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3" y="6"/>
                    <a:pt x="4" y="4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1"/>
                    <a:pt x="5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10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4"/>
                    <a:pt x="10" y="4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0" y="4"/>
                    <a:pt x="9" y="4"/>
                    <a:pt x="8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7" y="5"/>
                    <a:pt x="6" y="8"/>
                    <a:pt x="4" y="11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12"/>
                    <a:pt x="4" y="13"/>
                    <a:pt x="4" y="15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3" y="18"/>
                    <a:pt x="7" y="23"/>
                    <a:pt x="12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6" y="29"/>
                    <a:pt x="21" y="30"/>
                    <a:pt x="21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19" y="34"/>
                    <a:pt x="14" y="32"/>
                    <a:pt x="10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6" name="Freeform 134"/>
            <p:cNvSpPr>
              <a:spLocks noEditPoints="1"/>
            </p:cNvSpPr>
            <p:nvPr/>
          </p:nvSpPr>
          <p:spPr bwMode="auto">
            <a:xfrm>
              <a:off x="4681" y="1739"/>
              <a:ext cx="62" cy="93"/>
            </a:xfrm>
            <a:custGeom>
              <a:avLst/>
              <a:gdLst>
                <a:gd name="T0" fmla="*/ 11 w 26"/>
                <a:gd name="T1" fmla="*/ 33 h 39"/>
                <a:gd name="T2" fmla="*/ 13 w 26"/>
                <a:gd name="T3" fmla="*/ 31 h 39"/>
                <a:gd name="T4" fmla="*/ 1 w 26"/>
                <a:gd name="T5" fmla="*/ 17 h 39"/>
                <a:gd name="T6" fmla="*/ 2 w 26"/>
                <a:gd name="T7" fmla="*/ 10 h 39"/>
                <a:gd name="T8" fmla="*/ 6 w 26"/>
                <a:gd name="T9" fmla="*/ 3 h 39"/>
                <a:gd name="T10" fmla="*/ 6 w 26"/>
                <a:gd name="T11" fmla="*/ 3 h 39"/>
                <a:gd name="T12" fmla="*/ 7 w 26"/>
                <a:gd name="T13" fmla="*/ 2 h 39"/>
                <a:gd name="T14" fmla="*/ 10 w 26"/>
                <a:gd name="T15" fmla="*/ 0 h 39"/>
                <a:gd name="T16" fmla="*/ 10 w 26"/>
                <a:gd name="T17" fmla="*/ 0 h 39"/>
                <a:gd name="T18" fmla="*/ 13 w 26"/>
                <a:gd name="T19" fmla="*/ 0 h 39"/>
                <a:gd name="T20" fmla="*/ 13 w 26"/>
                <a:gd name="T21" fmla="*/ 0 h 39"/>
                <a:gd name="T22" fmla="*/ 14 w 26"/>
                <a:gd name="T23" fmla="*/ 0 h 39"/>
                <a:gd name="T24" fmla="*/ 14 w 26"/>
                <a:gd name="T25" fmla="*/ 0 h 39"/>
                <a:gd name="T26" fmla="*/ 22 w 26"/>
                <a:gd name="T27" fmla="*/ 0 h 39"/>
                <a:gd name="T28" fmla="*/ 14 w 26"/>
                <a:gd name="T29" fmla="*/ 8 h 39"/>
                <a:gd name="T30" fmla="*/ 13 w 26"/>
                <a:gd name="T31" fmla="*/ 8 h 39"/>
                <a:gd name="T32" fmla="*/ 13 w 26"/>
                <a:gd name="T33" fmla="*/ 8 h 39"/>
                <a:gd name="T34" fmla="*/ 12 w 26"/>
                <a:gd name="T35" fmla="*/ 8 h 39"/>
                <a:gd name="T36" fmla="*/ 9 w 26"/>
                <a:gd name="T37" fmla="*/ 14 h 39"/>
                <a:gd name="T38" fmla="*/ 8 w 26"/>
                <a:gd name="T39" fmla="*/ 17 h 39"/>
                <a:gd name="T40" fmla="*/ 16 w 26"/>
                <a:gd name="T41" fmla="*/ 26 h 39"/>
                <a:gd name="T42" fmla="*/ 25 w 26"/>
                <a:gd name="T43" fmla="*/ 31 h 39"/>
                <a:gd name="T44" fmla="*/ 25 w 26"/>
                <a:gd name="T45" fmla="*/ 31 h 39"/>
                <a:gd name="T46" fmla="*/ 26 w 26"/>
                <a:gd name="T47" fmla="*/ 32 h 39"/>
                <a:gd name="T48" fmla="*/ 21 w 26"/>
                <a:gd name="T49" fmla="*/ 38 h 39"/>
                <a:gd name="T50" fmla="*/ 12 w 26"/>
                <a:gd name="T51" fmla="*/ 28 h 39"/>
                <a:gd name="T52" fmla="*/ 14 w 26"/>
                <a:gd name="T53" fmla="*/ 29 h 39"/>
                <a:gd name="T54" fmla="*/ 12 w 26"/>
                <a:gd name="T55" fmla="*/ 28 h 39"/>
                <a:gd name="T56" fmla="*/ 12 w 26"/>
                <a:gd name="T57" fmla="*/ 28 h 39"/>
                <a:gd name="T58" fmla="*/ 5 w 26"/>
                <a:gd name="T59" fmla="*/ 13 h 39"/>
                <a:gd name="T60" fmla="*/ 6 w 26"/>
                <a:gd name="T61" fmla="*/ 12 h 39"/>
                <a:gd name="T62" fmla="*/ 9 w 26"/>
                <a:gd name="T63" fmla="*/ 5 h 39"/>
                <a:gd name="T64" fmla="*/ 9 w 26"/>
                <a:gd name="T65" fmla="*/ 5 h 39"/>
                <a:gd name="T66" fmla="*/ 6 w 26"/>
                <a:gd name="T67" fmla="*/ 12 h 39"/>
                <a:gd name="T68" fmla="*/ 18 w 26"/>
                <a:gd name="T69" fmla="*/ 4 h 39"/>
                <a:gd name="T70" fmla="*/ 14 w 26"/>
                <a:gd name="T71" fmla="*/ 4 h 39"/>
                <a:gd name="T72" fmla="*/ 13 w 26"/>
                <a:gd name="T73" fmla="*/ 4 h 39"/>
                <a:gd name="T74" fmla="*/ 12 w 26"/>
                <a:gd name="T75" fmla="*/ 4 h 39"/>
                <a:gd name="T76" fmla="*/ 13 w 26"/>
                <a:gd name="T77" fmla="*/ 4 h 39"/>
                <a:gd name="T78" fmla="*/ 11 w 26"/>
                <a:gd name="T79" fmla="*/ 4 h 39"/>
                <a:gd name="T80" fmla="*/ 11 w 26"/>
                <a:gd name="T81" fmla="*/ 4 h 39"/>
                <a:gd name="T82" fmla="*/ 11 w 26"/>
                <a:gd name="T83" fmla="*/ 4 h 39"/>
                <a:gd name="T84" fmla="*/ 11 w 26"/>
                <a:gd name="T85" fmla="*/ 4 h 39"/>
                <a:gd name="T86" fmla="*/ 11 w 26"/>
                <a:gd name="T87" fmla="*/ 4 h 39"/>
                <a:gd name="T88" fmla="*/ 11 w 26"/>
                <a:gd name="T89" fmla="*/ 4 h 39"/>
                <a:gd name="T90" fmla="*/ 10 w 26"/>
                <a:gd name="T91" fmla="*/ 4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6" h="39">
                  <a:moveTo>
                    <a:pt x="21" y="38"/>
                  </a:moveTo>
                  <a:cubicBezTo>
                    <a:pt x="21" y="38"/>
                    <a:pt x="16" y="36"/>
                    <a:pt x="11" y="33"/>
                  </a:cubicBezTo>
                  <a:cubicBezTo>
                    <a:pt x="11" y="33"/>
                    <a:pt x="11" y="33"/>
                    <a:pt x="11" y="33"/>
                  </a:cubicBezTo>
                  <a:cubicBezTo>
                    <a:pt x="13" y="31"/>
                    <a:pt x="13" y="31"/>
                    <a:pt x="13" y="31"/>
                  </a:cubicBezTo>
                  <a:cubicBezTo>
                    <a:pt x="11" y="33"/>
                    <a:pt x="11" y="33"/>
                    <a:pt x="11" y="33"/>
                  </a:cubicBezTo>
                  <a:cubicBezTo>
                    <a:pt x="7" y="29"/>
                    <a:pt x="1" y="24"/>
                    <a:pt x="1" y="17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0" y="14"/>
                    <a:pt x="1" y="12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4" y="7"/>
                    <a:pt x="5" y="5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3"/>
                    <a:pt x="6" y="3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"/>
                    <a:pt x="8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2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4" y="8"/>
                    <a:pt x="14" y="8"/>
                    <a:pt x="13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3" y="8"/>
                    <a:pt x="13" y="8"/>
                    <a:pt x="12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2" y="10"/>
                    <a:pt x="11" y="12"/>
                    <a:pt x="9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5"/>
                    <a:pt x="9" y="16"/>
                    <a:pt x="8" y="17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19"/>
                    <a:pt x="12" y="23"/>
                    <a:pt x="16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20" y="29"/>
                    <a:pt x="24" y="31"/>
                    <a:pt x="25" y="31"/>
                  </a:cubicBezTo>
                  <a:cubicBezTo>
                    <a:pt x="25" y="31"/>
                    <a:pt x="25" y="31"/>
                    <a:pt x="25" y="31"/>
                  </a:cubicBezTo>
                  <a:cubicBezTo>
                    <a:pt x="25" y="31"/>
                    <a:pt x="25" y="31"/>
                    <a:pt x="25" y="31"/>
                  </a:cubicBezTo>
                  <a:cubicBezTo>
                    <a:pt x="25" y="31"/>
                    <a:pt x="25" y="31"/>
                    <a:pt x="25" y="31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3" y="39"/>
                    <a:pt x="23" y="39"/>
                    <a:pt x="23" y="39"/>
                  </a:cubicBezTo>
                  <a:cubicBezTo>
                    <a:pt x="21" y="38"/>
                    <a:pt x="21" y="38"/>
                    <a:pt x="21" y="38"/>
                  </a:cubicBezTo>
                  <a:close/>
                  <a:moveTo>
                    <a:pt x="14" y="29"/>
                  </a:moveTo>
                  <a:cubicBezTo>
                    <a:pt x="13" y="29"/>
                    <a:pt x="13" y="29"/>
                    <a:pt x="12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3" y="29"/>
                    <a:pt x="13" y="29"/>
                    <a:pt x="14" y="29"/>
                  </a:cubicBezTo>
                  <a:close/>
                  <a:moveTo>
                    <a:pt x="12" y="28"/>
                  </a:moveTo>
                  <a:cubicBezTo>
                    <a:pt x="12" y="28"/>
                    <a:pt x="12" y="28"/>
                    <a:pt x="12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8"/>
                    <a:pt x="12" y="28"/>
                    <a:pt x="12" y="28"/>
                  </a:cubicBezTo>
                  <a:close/>
                  <a:moveTo>
                    <a:pt x="6" y="12"/>
                  </a:moveTo>
                  <a:cubicBezTo>
                    <a:pt x="6" y="12"/>
                    <a:pt x="5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5" y="13"/>
                    <a:pt x="6" y="12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8" y="9"/>
                    <a:pt x="9" y="7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7"/>
                    <a:pt x="8" y="9"/>
                    <a:pt x="6" y="12"/>
                  </a:cubicBezTo>
                  <a:close/>
                  <a:moveTo>
                    <a:pt x="14" y="4"/>
                  </a:moveTo>
                  <a:cubicBezTo>
                    <a:pt x="18" y="4"/>
                    <a:pt x="18" y="4"/>
                    <a:pt x="18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lose/>
                  <a:moveTo>
                    <a:pt x="13" y="4"/>
                  </a:moveTo>
                  <a:cubicBezTo>
                    <a:pt x="13" y="4"/>
                    <a:pt x="13" y="4"/>
                    <a:pt x="13" y="4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4"/>
                    <a:pt x="12" y="4"/>
                    <a:pt x="12" y="4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2" y="4"/>
                    <a:pt x="13" y="4"/>
                    <a:pt x="13" y="4"/>
                  </a:cubicBezTo>
                  <a:close/>
                  <a:moveTo>
                    <a:pt x="12" y="4"/>
                  </a:moveTo>
                  <a:cubicBezTo>
                    <a:pt x="12" y="4"/>
                    <a:pt x="12" y="4"/>
                    <a:pt x="11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2" y="4"/>
                    <a:pt x="12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7" name="Freeform 135"/>
            <p:cNvSpPr/>
            <p:nvPr/>
          </p:nvSpPr>
          <p:spPr bwMode="auto">
            <a:xfrm>
              <a:off x="4738" y="1729"/>
              <a:ext cx="60" cy="72"/>
            </a:xfrm>
            <a:custGeom>
              <a:avLst/>
              <a:gdLst>
                <a:gd name="T0" fmla="*/ 0 w 25"/>
                <a:gd name="T1" fmla="*/ 14 h 30"/>
                <a:gd name="T2" fmla="*/ 3 w 25"/>
                <a:gd name="T3" fmla="*/ 7 h 30"/>
                <a:gd name="T4" fmla="*/ 3 w 25"/>
                <a:gd name="T5" fmla="*/ 7 h 30"/>
                <a:gd name="T6" fmla="*/ 18 w 25"/>
                <a:gd name="T7" fmla="*/ 0 h 30"/>
                <a:gd name="T8" fmla="*/ 18 w 25"/>
                <a:gd name="T9" fmla="*/ 0 h 30"/>
                <a:gd name="T10" fmla="*/ 25 w 25"/>
                <a:gd name="T11" fmla="*/ 5 h 30"/>
                <a:gd name="T12" fmla="*/ 25 w 25"/>
                <a:gd name="T13" fmla="*/ 5 h 30"/>
                <a:gd name="T14" fmla="*/ 24 w 25"/>
                <a:gd name="T15" fmla="*/ 6 h 30"/>
                <a:gd name="T16" fmla="*/ 24 w 25"/>
                <a:gd name="T17" fmla="*/ 6 h 30"/>
                <a:gd name="T18" fmla="*/ 24 w 25"/>
                <a:gd name="T19" fmla="*/ 10 h 30"/>
                <a:gd name="T20" fmla="*/ 24 w 25"/>
                <a:gd name="T21" fmla="*/ 10 h 30"/>
                <a:gd name="T22" fmla="*/ 24 w 25"/>
                <a:gd name="T23" fmla="*/ 15 h 30"/>
                <a:gd name="T24" fmla="*/ 24 w 25"/>
                <a:gd name="T25" fmla="*/ 15 h 30"/>
                <a:gd name="T26" fmla="*/ 21 w 25"/>
                <a:gd name="T27" fmla="*/ 16 h 30"/>
                <a:gd name="T28" fmla="*/ 20 w 25"/>
                <a:gd name="T29" fmla="*/ 10 h 30"/>
                <a:gd name="T30" fmla="*/ 20 w 25"/>
                <a:gd name="T31" fmla="*/ 10 h 30"/>
                <a:gd name="T32" fmla="*/ 21 w 25"/>
                <a:gd name="T33" fmla="*/ 5 h 30"/>
                <a:gd name="T34" fmla="*/ 21 w 25"/>
                <a:gd name="T35" fmla="*/ 5 h 30"/>
                <a:gd name="T36" fmla="*/ 21 w 25"/>
                <a:gd name="T37" fmla="*/ 5 h 30"/>
                <a:gd name="T38" fmla="*/ 21 w 25"/>
                <a:gd name="T39" fmla="*/ 5 h 30"/>
                <a:gd name="T40" fmla="*/ 20 w 25"/>
                <a:gd name="T41" fmla="*/ 5 h 30"/>
                <a:gd name="T42" fmla="*/ 20 w 25"/>
                <a:gd name="T43" fmla="*/ 5 h 30"/>
                <a:gd name="T44" fmla="*/ 18 w 25"/>
                <a:gd name="T45" fmla="*/ 4 h 30"/>
                <a:gd name="T46" fmla="*/ 18 w 25"/>
                <a:gd name="T47" fmla="*/ 4 h 30"/>
                <a:gd name="T48" fmla="*/ 6 w 25"/>
                <a:gd name="T49" fmla="*/ 10 h 30"/>
                <a:gd name="T50" fmla="*/ 6 w 25"/>
                <a:gd name="T51" fmla="*/ 10 h 30"/>
                <a:gd name="T52" fmla="*/ 4 w 25"/>
                <a:gd name="T53" fmla="*/ 14 h 30"/>
                <a:gd name="T54" fmla="*/ 4 w 25"/>
                <a:gd name="T55" fmla="*/ 14 h 30"/>
                <a:gd name="T56" fmla="*/ 10 w 25"/>
                <a:gd name="T57" fmla="*/ 22 h 30"/>
                <a:gd name="T58" fmla="*/ 10 w 25"/>
                <a:gd name="T59" fmla="*/ 22 h 30"/>
                <a:gd name="T60" fmla="*/ 16 w 25"/>
                <a:gd name="T61" fmla="*/ 26 h 30"/>
                <a:gd name="T62" fmla="*/ 16 w 25"/>
                <a:gd name="T63" fmla="*/ 26 h 30"/>
                <a:gd name="T64" fmla="*/ 16 w 25"/>
                <a:gd name="T65" fmla="*/ 26 h 30"/>
                <a:gd name="T66" fmla="*/ 14 w 25"/>
                <a:gd name="T67" fmla="*/ 30 h 30"/>
                <a:gd name="T68" fmla="*/ 0 w 25"/>
                <a:gd name="T69" fmla="*/ 14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5" h="30">
                  <a:moveTo>
                    <a:pt x="0" y="14"/>
                  </a:moveTo>
                  <a:cubicBezTo>
                    <a:pt x="0" y="11"/>
                    <a:pt x="1" y="9"/>
                    <a:pt x="3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8" y="2"/>
                    <a:pt x="14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1" y="0"/>
                    <a:pt x="24" y="1"/>
                    <a:pt x="25" y="5"/>
                  </a:cubicBezTo>
                  <a:cubicBezTo>
                    <a:pt x="25" y="5"/>
                    <a:pt x="25" y="5"/>
                    <a:pt x="25" y="5"/>
                  </a:cubicBezTo>
                  <a:cubicBezTo>
                    <a:pt x="25" y="5"/>
                    <a:pt x="24" y="6"/>
                    <a:pt x="24" y="6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24" y="7"/>
                    <a:pt x="24" y="9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3"/>
                    <a:pt x="24" y="15"/>
                    <a:pt x="24" y="15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1" y="16"/>
                    <a:pt x="21" y="16"/>
                    <a:pt x="21" y="16"/>
                  </a:cubicBezTo>
                  <a:cubicBezTo>
                    <a:pt x="20" y="16"/>
                    <a:pt x="20" y="13"/>
                    <a:pt x="20" y="10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20" y="9"/>
                    <a:pt x="20" y="7"/>
                    <a:pt x="21" y="5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21" y="5"/>
                    <a:pt x="21" y="5"/>
                    <a:pt x="20" y="5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20" y="4"/>
                    <a:pt x="19" y="4"/>
                    <a:pt x="18" y="4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5" y="4"/>
                    <a:pt x="10" y="6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4" y="11"/>
                    <a:pt x="4" y="12"/>
                    <a:pt x="4" y="14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4" y="16"/>
                    <a:pt x="7" y="19"/>
                    <a:pt x="10" y="22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3" y="25"/>
                    <a:pt x="16" y="26"/>
                    <a:pt x="16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4" y="30"/>
                    <a:pt x="0" y="23"/>
                    <a:pt x="0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8" name="Freeform 136"/>
            <p:cNvSpPr>
              <a:spLocks noEditPoints="1"/>
            </p:cNvSpPr>
            <p:nvPr/>
          </p:nvSpPr>
          <p:spPr bwMode="auto">
            <a:xfrm>
              <a:off x="4733" y="1725"/>
              <a:ext cx="70" cy="90"/>
            </a:xfrm>
            <a:custGeom>
              <a:avLst/>
              <a:gdLst>
                <a:gd name="T0" fmla="*/ 12 w 29"/>
                <a:gd name="T1" fmla="*/ 32 h 38"/>
                <a:gd name="T2" fmla="*/ 8 w 29"/>
                <a:gd name="T3" fmla="*/ 29 h 38"/>
                <a:gd name="T4" fmla="*/ 0 w 29"/>
                <a:gd name="T5" fmla="*/ 16 h 38"/>
                <a:gd name="T6" fmla="*/ 0 w 29"/>
                <a:gd name="T7" fmla="*/ 16 h 38"/>
                <a:gd name="T8" fmla="*/ 0 w 29"/>
                <a:gd name="T9" fmla="*/ 15 h 38"/>
                <a:gd name="T10" fmla="*/ 4 w 29"/>
                <a:gd name="T11" fmla="*/ 8 h 38"/>
                <a:gd name="T12" fmla="*/ 20 w 29"/>
                <a:gd name="T13" fmla="*/ 0 h 38"/>
                <a:gd name="T14" fmla="*/ 29 w 29"/>
                <a:gd name="T15" fmla="*/ 7 h 38"/>
                <a:gd name="T16" fmla="*/ 28 w 29"/>
                <a:gd name="T17" fmla="*/ 9 h 38"/>
                <a:gd name="T18" fmla="*/ 28 w 29"/>
                <a:gd name="T19" fmla="*/ 12 h 38"/>
                <a:gd name="T20" fmla="*/ 28 w 29"/>
                <a:gd name="T21" fmla="*/ 16 h 38"/>
                <a:gd name="T22" fmla="*/ 28 w 29"/>
                <a:gd name="T23" fmla="*/ 17 h 38"/>
                <a:gd name="T24" fmla="*/ 28 w 29"/>
                <a:gd name="T25" fmla="*/ 18 h 38"/>
                <a:gd name="T26" fmla="*/ 21 w 29"/>
                <a:gd name="T27" fmla="*/ 18 h 38"/>
                <a:gd name="T28" fmla="*/ 20 w 29"/>
                <a:gd name="T29" fmla="*/ 12 h 38"/>
                <a:gd name="T30" fmla="*/ 20 w 29"/>
                <a:gd name="T31" fmla="*/ 8 h 38"/>
                <a:gd name="T32" fmla="*/ 9 w 29"/>
                <a:gd name="T33" fmla="*/ 13 h 38"/>
                <a:gd name="T34" fmla="*/ 8 w 29"/>
                <a:gd name="T35" fmla="*/ 16 h 38"/>
                <a:gd name="T36" fmla="*/ 8 w 29"/>
                <a:gd name="T37" fmla="*/ 16 h 38"/>
                <a:gd name="T38" fmla="*/ 13 w 29"/>
                <a:gd name="T39" fmla="*/ 23 h 38"/>
                <a:gd name="T40" fmla="*/ 18 w 29"/>
                <a:gd name="T41" fmla="*/ 26 h 38"/>
                <a:gd name="T42" fmla="*/ 14 w 29"/>
                <a:gd name="T43" fmla="*/ 38 h 38"/>
                <a:gd name="T44" fmla="*/ 10 w 29"/>
                <a:gd name="T45" fmla="*/ 25 h 38"/>
                <a:gd name="T46" fmla="*/ 13 w 29"/>
                <a:gd name="T47" fmla="*/ 28 h 38"/>
                <a:gd name="T48" fmla="*/ 10 w 29"/>
                <a:gd name="T49" fmla="*/ 26 h 38"/>
                <a:gd name="T50" fmla="*/ 7 w 29"/>
                <a:gd name="T51" fmla="*/ 22 h 38"/>
                <a:gd name="T52" fmla="*/ 24 w 29"/>
                <a:gd name="T53" fmla="*/ 17 h 38"/>
                <a:gd name="T54" fmla="*/ 24 w 29"/>
                <a:gd name="T55" fmla="*/ 17 h 38"/>
                <a:gd name="T56" fmla="*/ 24 w 29"/>
                <a:gd name="T57" fmla="*/ 17 h 38"/>
                <a:gd name="T58" fmla="*/ 4 w 29"/>
                <a:gd name="T59" fmla="*/ 15 h 38"/>
                <a:gd name="T60" fmla="*/ 4 w 29"/>
                <a:gd name="T61" fmla="*/ 15 h 38"/>
                <a:gd name="T62" fmla="*/ 4 w 29"/>
                <a:gd name="T63" fmla="*/ 15 h 38"/>
                <a:gd name="T64" fmla="*/ 4 w 29"/>
                <a:gd name="T65" fmla="*/ 15 h 38"/>
                <a:gd name="T66" fmla="*/ 6 w 29"/>
                <a:gd name="T67" fmla="*/ 11 h 38"/>
                <a:gd name="T68" fmla="*/ 4 w 29"/>
                <a:gd name="T69" fmla="*/ 15 h 38"/>
                <a:gd name="T70" fmla="*/ 24 w 29"/>
                <a:gd name="T71" fmla="*/ 13 h 38"/>
                <a:gd name="T72" fmla="*/ 24 w 29"/>
                <a:gd name="T73" fmla="*/ 13 h 38"/>
                <a:gd name="T74" fmla="*/ 24 w 29"/>
                <a:gd name="T75" fmla="*/ 13 h 38"/>
                <a:gd name="T76" fmla="*/ 24 w 29"/>
                <a:gd name="T77" fmla="*/ 13 h 38"/>
                <a:gd name="T78" fmla="*/ 24 w 29"/>
                <a:gd name="T79" fmla="*/ 13 h 38"/>
                <a:gd name="T80" fmla="*/ 24 w 29"/>
                <a:gd name="T81" fmla="*/ 12 h 38"/>
                <a:gd name="T82" fmla="*/ 24 w 29"/>
                <a:gd name="T83" fmla="*/ 12 h 38"/>
                <a:gd name="T84" fmla="*/ 24 w 29"/>
                <a:gd name="T85" fmla="*/ 12 h 38"/>
                <a:gd name="T86" fmla="*/ 24 w 29"/>
                <a:gd name="T87" fmla="*/ 12 h 38"/>
                <a:gd name="T88" fmla="*/ 25 w 29"/>
                <a:gd name="T89" fmla="*/ 7 h 38"/>
                <a:gd name="T90" fmla="*/ 25 w 29"/>
                <a:gd name="T91" fmla="*/ 7 h 38"/>
                <a:gd name="T92" fmla="*/ 25 w 29"/>
                <a:gd name="T93" fmla="*/ 7 h 38"/>
                <a:gd name="T94" fmla="*/ 25 w 29"/>
                <a:gd name="T95" fmla="*/ 7 h 38"/>
                <a:gd name="T96" fmla="*/ 25 w 29"/>
                <a:gd name="T97" fmla="*/ 7 h 38"/>
                <a:gd name="T98" fmla="*/ 24 w 29"/>
                <a:gd name="T99" fmla="*/ 5 h 38"/>
                <a:gd name="T100" fmla="*/ 24 w 29"/>
                <a:gd name="T101" fmla="*/ 5 h 38"/>
                <a:gd name="T102" fmla="*/ 19 w 29"/>
                <a:gd name="T103" fmla="*/ 4 h 38"/>
                <a:gd name="T104" fmla="*/ 19 w 29"/>
                <a:gd name="T105" fmla="*/ 4 h 38"/>
                <a:gd name="T106" fmla="*/ 20 w 29"/>
                <a:gd name="T107" fmla="*/ 4 h 38"/>
                <a:gd name="T108" fmla="*/ 20 w 29"/>
                <a:gd name="T109" fmla="*/ 4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9" h="38">
                  <a:moveTo>
                    <a:pt x="14" y="33"/>
                  </a:moveTo>
                  <a:cubicBezTo>
                    <a:pt x="13" y="33"/>
                    <a:pt x="13" y="32"/>
                    <a:pt x="12" y="32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11" y="31"/>
                    <a:pt x="9" y="30"/>
                    <a:pt x="8" y="29"/>
                  </a:cubicBezTo>
                  <a:cubicBezTo>
                    <a:pt x="8" y="29"/>
                    <a:pt x="8" y="29"/>
                    <a:pt x="8" y="29"/>
                  </a:cubicBezTo>
                  <a:cubicBezTo>
                    <a:pt x="4" y="26"/>
                    <a:pt x="0" y="21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5"/>
                    <a:pt x="0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3"/>
                    <a:pt x="1" y="10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9" y="2"/>
                    <a:pt x="15" y="0"/>
                    <a:pt x="2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3" y="0"/>
                    <a:pt x="28" y="2"/>
                    <a:pt x="29" y="7"/>
                  </a:cubicBezTo>
                  <a:cubicBezTo>
                    <a:pt x="29" y="7"/>
                    <a:pt x="29" y="7"/>
                    <a:pt x="29" y="7"/>
                  </a:cubicBezTo>
                  <a:cubicBezTo>
                    <a:pt x="29" y="7"/>
                    <a:pt x="29" y="7"/>
                    <a:pt x="29" y="7"/>
                  </a:cubicBezTo>
                  <a:cubicBezTo>
                    <a:pt x="29" y="8"/>
                    <a:pt x="28" y="8"/>
                    <a:pt x="28" y="9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28" y="10"/>
                    <a:pt x="28" y="11"/>
                    <a:pt x="28" y="12"/>
                  </a:cubicBezTo>
                  <a:cubicBezTo>
                    <a:pt x="28" y="12"/>
                    <a:pt x="28" y="12"/>
                    <a:pt x="28" y="12"/>
                  </a:cubicBezTo>
                  <a:cubicBezTo>
                    <a:pt x="28" y="14"/>
                    <a:pt x="28" y="16"/>
                    <a:pt x="28" y="16"/>
                  </a:cubicBezTo>
                  <a:cubicBezTo>
                    <a:pt x="28" y="16"/>
                    <a:pt x="28" y="16"/>
                    <a:pt x="28" y="16"/>
                  </a:cubicBezTo>
                  <a:cubicBezTo>
                    <a:pt x="28" y="16"/>
                    <a:pt x="28" y="16"/>
                    <a:pt x="28" y="17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8" y="18"/>
                    <a:pt x="28" y="18"/>
                    <a:pt x="28" y="18"/>
                  </a:cubicBezTo>
                  <a:cubicBezTo>
                    <a:pt x="21" y="20"/>
                    <a:pt x="21" y="20"/>
                    <a:pt x="21" y="20"/>
                  </a:cubicBezTo>
                  <a:cubicBezTo>
                    <a:pt x="21" y="18"/>
                    <a:pt x="21" y="18"/>
                    <a:pt x="21" y="18"/>
                  </a:cubicBezTo>
                  <a:cubicBezTo>
                    <a:pt x="21" y="18"/>
                    <a:pt x="20" y="15"/>
                    <a:pt x="20" y="12"/>
                  </a:cubicBezTo>
                  <a:cubicBezTo>
                    <a:pt x="20" y="12"/>
                    <a:pt x="20" y="12"/>
                    <a:pt x="20" y="12"/>
                  </a:cubicBezTo>
                  <a:cubicBezTo>
                    <a:pt x="20" y="11"/>
                    <a:pt x="20" y="10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17" y="8"/>
                    <a:pt x="13" y="10"/>
                    <a:pt x="9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8" y="14"/>
                    <a:pt x="8" y="15"/>
                    <a:pt x="8" y="1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17"/>
                    <a:pt x="10" y="20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5" y="24"/>
                    <a:pt x="17" y="26"/>
                    <a:pt x="18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4" y="33"/>
                    <a:pt x="14" y="33"/>
                    <a:pt x="14" y="33"/>
                  </a:cubicBezTo>
                  <a:close/>
                  <a:moveTo>
                    <a:pt x="10" y="25"/>
                  </a:moveTo>
                  <a:cubicBezTo>
                    <a:pt x="11" y="26"/>
                    <a:pt x="12" y="27"/>
                    <a:pt x="13" y="28"/>
                  </a:cubicBezTo>
                  <a:cubicBezTo>
                    <a:pt x="13" y="28"/>
                    <a:pt x="13" y="28"/>
                    <a:pt x="13" y="28"/>
                  </a:cubicBezTo>
                  <a:cubicBezTo>
                    <a:pt x="12" y="27"/>
                    <a:pt x="11" y="26"/>
                    <a:pt x="10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9" y="24"/>
                    <a:pt x="8" y="23"/>
                    <a:pt x="7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3"/>
                    <a:pt x="9" y="24"/>
                    <a:pt x="10" y="25"/>
                  </a:cubicBezTo>
                  <a:close/>
                  <a:moveTo>
                    <a:pt x="24" y="17"/>
                  </a:move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lose/>
                  <a:moveTo>
                    <a:pt x="2" y="16"/>
                  </a:moveTo>
                  <a:cubicBezTo>
                    <a:pt x="4" y="15"/>
                    <a:pt x="4" y="15"/>
                    <a:pt x="4" y="15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2" y="16"/>
                    <a:pt x="2" y="16"/>
                    <a:pt x="2" y="16"/>
                  </a:cubicBezTo>
                  <a:close/>
                  <a:moveTo>
                    <a:pt x="4" y="15"/>
                  </a:moveTo>
                  <a:cubicBezTo>
                    <a:pt x="4" y="15"/>
                    <a:pt x="4" y="15"/>
                    <a:pt x="4" y="15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4" y="14"/>
                    <a:pt x="5" y="12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5" y="12"/>
                    <a:pt x="4" y="14"/>
                    <a:pt x="4" y="15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4" y="15"/>
                    <a:pt x="4" y="15"/>
                    <a:pt x="4" y="15"/>
                  </a:cubicBezTo>
                  <a:close/>
                  <a:moveTo>
                    <a:pt x="24" y="13"/>
                  </a:moveTo>
                  <a:cubicBezTo>
                    <a:pt x="24" y="13"/>
                    <a:pt x="24" y="13"/>
                    <a:pt x="24" y="13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4" y="13"/>
                    <a:pt x="24" y="13"/>
                    <a:pt x="24" y="13"/>
                  </a:cubicBezTo>
                  <a:close/>
                  <a:moveTo>
                    <a:pt x="24" y="13"/>
                  </a:moveTo>
                  <a:cubicBezTo>
                    <a:pt x="24" y="13"/>
                    <a:pt x="24" y="13"/>
                    <a:pt x="24" y="13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4" y="13"/>
                    <a:pt x="24" y="13"/>
                    <a:pt x="24" y="13"/>
                  </a:cubicBezTo>
                  <a:close/>
                  <a:moveTo>
                    <a:pt x="24" y="13"/>
                  </a:moveTo>
                  <a:cubicBezTo>
                    <a:pt x="24" y="13"/>
                    <a:pt x="24" y="12"/>
                    <a:pt x="24" y="12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24" y="12"/>
                    <a:pt x="24" y="13"/>
                    <a:pt x="24" y="13"/>
                  </a:cubicBezTo>
                  <a:close/>
                  <a:moveTo>
                    <a:pt x="24" y="12"/>
                  </a:moveTo>
                  <a:cubicBezTo>
                    <a:pt x="24" y="12"/>
                    <a:pt x="24" y="12"/>
                    <a:pt x="24" y="12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24" y="12"/>
                    <a:pt x="24" y="12"/>
                    <a:pt x="24" y="12"/>
                  </a:cubicBezTo>
                  <a:close/>
                  <a:moveTo>
                    <a:pt x="25" y="7"/>
                  </a:moveTo>
                  <a:cubicBezTo>
                    <a:pt x="25" y="7"/>
                    <a:pt x="25" y="7"/>
                    <a:pt x="25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5" y="7"/>
                    <a:pt x="25" y="7"/>
                    <a:pt x="25" y="7"/>
                  </a:cubicBezTo>
                  <a:close/>
                  <a:moveTo>
                    <a:pt x="25" y="7"/>
                  </a:moveTo>
                  <a:cubicBezTo>
                    <a:pt x="25" y="7"/>
                    <a:pt x="25" y="7"/>
                    <a:pt x="25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5" y="7"/>
                    <a:pt x="25" y="7"/>
                    <a:pt x="25" y="7"/>
                  </a:cubicBezTo>
                  <a:close/>
                  <a:moveTo>
                    <a:pt x="24" y="5"/>
                  </a:moveTo>
                  <a:cubicBezTo>
                    <a:pt x="24" y="5"/>
                    <a:pt x="24" y="5"/>
                    <a:pt x="24" y="5"/>
                  </a:cubicBezTo>
                  <a:cubicBezTo>
                    <a:pt x="24" y="5"/>
                    <a:pt x="24" y="5"/>
                    <a:pt x="24" y="5"/>
                  </a:cubicBezTo>
                  <a:cubicBezTo>
                    <a:pt x="24" y="5"/>
                    <a:pt x="24" y="5"/>
                    <a:pt x="24" y="5"/>
                  </a:cubicBezTo>
                  <a:close/>
                  <a:moveTo>
                    <a:pt x="19" y="4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19" y="4"/>
                    <a:pt x="19" y="4"/>
                    <a:pt x="19" y="4"/>
                  </a:cubicBezTo>
                  <a:close/>
                  <a:moveTo>
                    <a:pt x="20" y="4"/>
                  </a:moveTo>
                  <a:cubicBezTo>
                    <a:pt x="20" y="4"/>
                    <a:pt x="20" y="4"/>
                    <a:pt x="20" y="4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0" y="4"/>
                    <a:pt x="20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9" name="Freeform 137"/>
            <p:cNvSpPr/>
            <p:nvPr/>
          </p:nvSpPr>
          <p:spPr bwMode="auto">
            <a:xfrm>
              <a:off x="4714" y="1908"/>
              <a:ext cx="12" cy="9"/>
            </a:xfrm>
            <a:custGeom>
              <a:avLst/>
              <a:gdLst>
                <a:gd name="T0" fmla="*/ 0 w 12"/>
                <a:gd name="T1" fmla="*/ 9 h 9"/>
                <a:gd name="T2" fmla="*/ 0 w 12"/>
                <a:gd name="T3" fmla="*/ 0 h 9"/>
                <a:gd name="T4" fmla="*/ 12 w 12"/>
                <a:gd name="T5" fmla="*/ 0 h 9"/>
                <a:gd name="T6" fmla="*/ 12 w 12"/>
                <a:gd name="T7" fmla="*/ 9 h 9"/>
                <a:gd name="T8" fmla="*/ 0 w 12"/>
                <a:gd name="T9" fmla="*/ 9 h 9"/>
                <a:gd name="T10" fmla="*/ 0 w 12"/>
                <a:gd name="T11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9">
                  <a:moveTo>
                    <a:pt x="0" y="9"/>
                  </a:moveTo>
                  <a:lnTo>
                    <a:pt x="0" y="0"/>
                  </a:lnTo>
                  <a:lnTo>
                    <a:pt x="12" y="0"/>
                  </a:lnTo>
                  <a:lnTo>
                    <a:pt x="12" y="9"/>
                  </a:lnTo>
                  <a:lnTo>
                    <a:pt x="0" y="9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0" name="Freeform 138"/>
            <p:cNvSpPr>
              <a:spLocks noEditPoints="1"/>
            </p:cNvSpPr>
            <p:nvPr/>
          </p:nvSpPr>
          <p:spPr bwMode="auto">
            <a:xfrm>
              <a:off x="4709" y="1903"/>
              <a:ext cx="22" cy="19"/>
            </a:xfrm>
            <a:custGeom>
              <a:avLst/>
              <a:gdLst>
                <a:gd name="T0" fmla="*/ 17 w 22"/>
                <a:gd name="T1" fmla="*/ 19 h 19"/>
                <a:gd name="T2" fmla="*/ 5 w 22"/>
                <a:gd name="T3" fmla="*/ 19 h 19"/>
                <a:gd name="T4" fmla="*/ 5 w 22"/>
                <a:gd name="T5" fmla="*/ 14 h 19"/>
                <a:gd name="T6" fmla="*/ 10 w 22"/>
                <a:gd name="T7" fmla="*/ 14 h 19"/>
                <a:gd name="T8" fmla="*/ 5 w 22"/>
                <a:gd name="T9" fmla="*/ 14 h 19"/>
                <a:gd name="T10" fmla="*/ 5 w 22"/>
                <a:gd name="T11" fmla="*/ 19 h 19"/>
                <a:gd name="T12" fmla="*/ 0 w 22"/>
                <a:gd name="T13" fmla="*/ 19 h 19"/>
                <a:gd name="T14" fmla="*/ 0 w 22"/>
                <a:gd name="T15" fmla="*/ 0 h 19"/>
                <a:gd name="T16" fmla="*/ 22 w 22"/>
                <a:gd name="T17" fmla="*/ 0 h 19"/>
                <a:gd name="T18" fmla="*/ 22 w 22"/>
                <a:gd name="T19" fmla="*/ 19 h 19"/>
                <a:gd name="T20" fmla="*/ 17 w 22"/>
                <a:gd name="T21" fmla="*/ 19 h 19"/>
                <a:gd name="T22" fmla="*/ 17 w 22"/>
                <a:gd name="T23" fmla="*/ 19 h 19"/>
                <a:gd name="T24" fmla="*/ 12 w 22"/>
                <a:gd name="T25" fmla="*/ 10 h 19"/>
                <a:gd name="T26" fmla="*/ 12 w 22"/>
                <a:gd name="T27" fmla="*/ 10 h 19"/>
                <a:gd name="T28" fmla="*/ 10 w 22"/>
                <a:gd name="T29" fmla="*/ 10 h 19"/>
                <a:gd name="T30" fmla="*/ 10 w 22"/>
                <a:gd name="T31" fmla="*/ 10 h 19"/>
                <a:gd name="T32" fmla="*/ 12 w 22"/>
                <a:gd name="T33" fmla="*/ 10 h 19"/>
                <a:gd name="T34" fmla="*/ 12 w 22"/>
                <a:gd name="T35" fmla="*/ 1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2" h="19">
                  <a:moveTo>
                    <a:pt x="17" y="19"/>
                  </a:moveTo>
                  <a:lnTo>
                    <a:pt x="5" y="19"/>
                  </a:lnTo>
                  <a:lnTo>
                    <a:pt x="5" y="14"/>
                  </a:lnTo>
                  <a:lnTo>
                    <a:pt x="10" y="14"/>
                  </a:lnTo>
                  <a:lnTo>
                    <a:pt x="5" y="14"/>
                  </a:lnTo>
                  <a:lnTo>
                    <a:pt x="5" y="19"/>
                  </a:lnTo>
                  <a:lnTo>
                    <a:pt x="0" y="19"/>
                  </a:lnTo>
                  <a:lnTo>
                    <a:pt x="0" y="0"/>
                  </a:lnTo>
                  <a:lnTo>
                    <a:pt x="22" y="0"/>
                  </a:lnTo>
                  <a:lnTo>
                    <a:pt x="22" y="19"/>
                  </a:lnTo>
                  <a:lnTo>
                    <a:pt x="17" y="19"/>
                  </a:lnTo>
                  <a:lnTo>
                    <a:pt x="17" y="19"/>
                  </a:lnTo>
                  <a:close/>
                  <a:moveTo>
                    <a:pt x="12" y="10"/>
                  </a:moveTo>
                  <a:lnTo>
                    <a:pt x="12" y="10"/>
                  </a:lnTo>
                  <a:lnTo>
                    <a:pt x="10" y="10"/>
                  </a:lnTo>
                  <a:lnTo>
                    <a:pt x="10" y="10"/>
                  </a:lnTo>
                  <a:lnTo>
                    <a:pt x="12" y="10"/>
                  </a:lnTo>
                  <a:lnTo>
                    <a:pt x="12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1" name="Freeform 139"/>
            <p:cNvSpPr/>
            <p:nvPr/>
          </p:nvSpPr>
          <p:spPr bwMode="auto">
            <a:xfrm>
              <a:off x="4805" y="2084"/>
              <a:ext cx="10" cy="33"/>
            </a:xfrm>
            <a:custGeom>
              <a:avLst/>
              <a:gdLst>
                <a:gd name="T0" fmla="*/ 0 w 10"/>
                <a:gd name="T1" fmla="*/ 33 h 33"/>
                <a:gd name="T2" fmla="*/ 0 w 10"/>
                <a:gd name="T3" fmla="*/ 0 h 33"/>
                <a:gd name="T4" fmla="*/ 10 w 10"/>
                <a:gd name="T5" fmla="*/ 0 h 33"/>
                <a:gd name="T6" fmla="*/ 10 w 10"/>
                <a:gd name="T7" fmla="*/ 33 h 33"/>
                <a:gd name="T8" fmla="*/ 0 w 10"/>
                <a:gd name="T9" fmla="*/ 33 h 33"/>
                <a:gd name="T10" fmla="*/ 0 w 10"/>
                <a:gd name="T11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33">
                  <a:moveTo>
                    <a:pt x="0" y="33"/>
                  </a:moveTo>
                  <a:lnTo>
                    <a:pt x="0" y="0"/>
                  </a:lnTo>
                  <a:lnTo>
                    <a:pt x="10" y="0"/>
                  </a:lnTo>
                  <a:lnTo>
                    <a:pt x="10" y="33"/>
                  </a:lnTo>
                  <a:lnTo>
                    <a:pt x="0" y="33"/>
                  </a:lnTo>
                  <a:lnTo>
                    <a:pt x="0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2" name="Freeform 140"/>
            <p:cNvSpPr>
              <a:spLocks noEditPoints="1"/>
            </p:cNvSpPr>
            <p:nvPr/>
          </p:nvSpPr>
          <p:spPr bwMode="auto">
            <a:xfrm>
              <a:off x="4801" y="2079"/>
              <a:ext cx="19" cy="43"/>
            </a:xfrm>
            <a:custGeom>
              <a:avLst/>
              <a:gdLst>
                <a:gd name="T0" fmla="*/ 14 w 19"/>
                <a:gd name="T1" fmla="*/ 43 h 43"/>
                <a:gd name="T2" fmla="*/ 4 w 19"/>
                <a:gd name="T3" fmla="*/ 43 h 43"/>
                <a:gd name="T4" fmla="*/ 4 w 19"/>
                <a:gd name="T5" fmla="*/ 38 h 43"/>
                <a:gd name="T6" fmla="*/ 9 w 19"/>
                <a:gd name="T7" fmla="*/ 38 h 43"/>
                <a:gd name="T8" fmla="*/ 4 w 19"/>
                <a:gd name="T9" fmla="*/ 38 h 43"/>
                <a:gd name="T10" fmla="*/ 4 w 19"/>
                <a:gd name="T11" fmla="*/ 43 h 43"/>
                <a:gd name="T12" fmla="*/ 0 w 19"/>
                <a:gd name="T13" fmla="*/ 43 h 43"/>
                <a:gd name="T14" fmla="*/ 0 w 19"/>
                <a:gd name="T15" fmla="*/ 0 h 43"/>
                <a:gd name="T16" fmla="*/ 19 w 19"/>
                <a:gd name="T17" fmla="*/ 0 h 43"/>
                <a:gd name="T18" fmla="*/ 19 w 19"/>
                <a:gd name="T19" fmla="*/ 43 h 43"/>
                <a:gd name="T20" fmla="*/ 14 w 19"/>
                <a:gd name="T21" fmla="*/ 43 h 43"/>
                <a:gd name="T22" fmla="*/ 14 w 19"/>
                <a:gd name="T23" fmla="*/ 43 h 43"/>
                <a:gd name="T24" fmla="*/ 9 w 19"/>
                <a:gd name="T25" fmla="*/ 33 h 43"/>
                <a:gd name="T26" fmla="*/ 9 w 19"/>
                <a:gd name="T27" fmla="*/ 10 h 43"/>
                <a:gd name="T28" fmla="*/ 9 w 19"/>
                <a:gd name="T29" fmla="*/ 33 h 43"/>
                <a:gd name="T30" fmla="*/ 9 w 19"/>
                <a:gd name="T31" fmla="*/ 3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" h="43">
                  <a:moveTo>
                    <a:pt x="14" y="43"/>
                  </a:moveTo>
                  <a:lnTo>
                    <a:pt x="4" y="43"/>
                  </a:lnTo>
                  <a:lnTo>
                    <a:pt x="4" y="38"/>
                  </a:lnTo>
                  <a:lnTo>
                    <a:pt x="9" y="38"/>
                  </a:lnTo>
                  <a:lnTo>
                    <a:pt x="4" y="38"/>
                  </a:lnTo>
                  <a:lnTo>
                    <a:pt x="4" y="43"/>
                  </a:lnTo>
                  <a:lnTo>
                    <a:pt x="0" y="43"/>
                  </a:lnTo>
                  <a:lnTo>
                    <a:pt x="0" y="0"/>
                  </a:lnTo>
                  <a:lnTo>
                    <a:pt x="19" y="0"/>
                  </a:lnTo>
                  <a:lnTo>
                    <a:pt x="19" y="43"/>
                  </a:lnTo>
                  <a:lnTo>
                    <a:pt x="14" y="43"/>
                  </a:lnTo>
                  <a:lnTo>
                    <a:pt x="14" y="43"/>
                  </a:lnTo>
                  <a:close/>
                  <a:moveTo>
                    <a:pt x="9" y="33"/>
                  </a:moveTo>
                  <a:lnTo>
                    <a:pt x="9" y="10"/>
                  </a:lnTo>
                  <a:lnTo>
                    <a:pt x="9" y="33"/>
                  </a:lnTo>
                  <a:lnTo>
                    <a:pt x="9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3" name="Freeform 141"/>
            <p:cNvSpPr>
              <a:spLocks noEditPoints="1"/>
            </p:cNvSpPr>
            <p:nvPr/>
          </p:nvSpPr>
          <p:spPr bwMode="auto">
            <a:xfrm>
              <a:off x="4688" y="2112"/>
              <a:ext cx="197" cy="260"/>
            </a:xfrm>
            <a:custGeom>
              <a:avLst/>
              <a:gdLst>
                <a:gd name="T0" fmla="*/ 35 w 82"/>
                <a:gd name="T1" fmla="*/ 109 h 109"/>
                <a:gd name="T2" fmla="*/ 10 w 82"/>
                <a:gd name="T3" fmla="*/ 85 h 109"/>
                <a:gd name="T4" fmla="*/ 10 w 82"/>
                <a:gd name="T5" fmla="*/ 85 h 109"/>
                <a:gd name="T6" fmla="*/ 0 w 82"/>
                <a:gd name="T7" fmla="*/ 43 h 109"/>
                <a:gd name="T8" fmla="*/ 0 w 82"/>
                <a:gd name="T9" fmla="*/ 43 h 109"/>
                <a:gd name="T10" fmla="*/ 51 w 82"/>
                <a:gd name="T11" fmla="*/ 0 h 109"/>
                <a:gd name="T12" fmla="*/ 51 w 82"/>
                <a:gd name="T13" fmla="*/ 0 h 109"/>
                <a:gd name="T14" fmla="*/ 75 w 82"/>
                <a:gd name="T15" fmla="*/ 16 h 109"/>
                <a:gd name="T16" fmla="*/ 75 w 82"/>
                <a:gd name="T17" fmla="*/ 16 h 109"/>
                <a:gd name="T18" fmla="*/ 82 w 82"/>
                <a:gd name="T19" fmla="*/ 54 h 109"/>
                <a:gd name="T20" fmla="*/ 82 w 82"/>
                <a:gd name="T21" fmla="*/ 54 h 109"/>
                <a:gd name="T22" fmla="*/ 42 w 82"/>
                <a:gd name="T23" fmla="*/ 107 h 109"/>
                <a:gd name="T24" fmla="*/ 42 w 82"/>
                <a:gd name="T25" fmla="*/ 107 h 109"/>
                <a:gd name="T26" fmla="*/ 35 w 82"/>
                <a:gd name="T27" fmla="*/ 109 h 109"/>
                <a:gd name="T28" fmla="*/ 35 w 82"/>
                <a:gd name="T29" fmla="*/ 109 h 109"/>
                <a:gd name="T30" fmla="*/ 35 w 82"/>
                <a:gd name="T31" fmla="*/ 109 h 109"/>
                <a:gd name="T32" fmla="*/ 19 w 82"/>
                <a:gd name="T33" fmla="*/ 13 h 109"/>
                <a:gd name="T34" fmla="*/ 4 w 82"/>
                <a:gd name="T35" fmla="*/ 43 h 109"/>
                <a:gd name="T36" fmla="*/ 4 w 82"/>
                <a:gd name="T37" fmla="*/ 43 h 109"/>
                <a:gd name="T38" fmla="*/ 14 w 82"/>
                <a:gd name="T39" fmla="*/ 83 h 109"/>
                <a:gd name="T40" fmla="*/ 14 w 82"/>
                <a:gd name="T41" fmla="*/ 83 h 109"/>
                <a:gd name="T42" fmla="*/ 35 w 82"/>
                <a:gd name="T43" fmla="*/ 105 h 109"/>
                <a:gd name="T44" fmla="*/ 35 w 82"/>
                <a:gd name="T45" fmla="*/ 105 h 109"/>
                <a:gd name="T46" fmla="*/ 40 w 82"/>
                <a:gd name="T47" fmla="*/ 103 h 109"/>
                <a:gd name="T48" fmla="*/ 40 w 82"/>
                <a:gd name="T49" fmla="*/ 103 h 109"/>
                <a:gd name="T50" fmla="*/ 78 w 82"/>
                <a:gd name="T51" fmla="*/ 54 h 109"/>
                <a:gd name="T52" fmla="*/ 78 w 82"/>
                <a:gd name="T53" fmla="*/ 54 h 109"/>
                <a:gd name="T54" fmla="*/ 72 w 82"/>
                <a:gd name="T55" fmla="*/ 18 h 109"/>
                <a:gd name="T56" fmla="*/ 72 w 82"/>
                <a:gd name="T57" fmla="*/ 18 h 109"/>
                <a:gd name="T58" fmla="*/ 51 w 82"/>
                <a:gd name="T59" fmla="*/ 4 h 109"/>
                <a:gd name="T60" fmla="*/ 51 w 82"/>
                <a:gd name="T61" fmla="*/ 4 h 109"/>
                <a:gd name="T62" fmla="*/ 51 w 82"/>
                <a:gd name="T63" fmla="*/ 4 h 109"/>
                <a:gd name="T64" fmla="*/ 51 w 82"/>
                <a:gd name="T65" fmla="*/ 4 h 109"/>
                <a:gd name="T66" fmla="*/ 19 w 82"/>
                <a:gd name="T67" fmla="*/ 13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82" h="109">
                  <a:moveTo>
                    <a:pt x="35" y="109"/>
                  </a:moveTo>
                  <a:cubicBezTo>
                    <a:pt x="25" y="108"/>
                    <a:pt x="16" y="98"/>
                    <a:pt x="10" y="85"/>
                  </a:cubicBezTo>
                  <a:cubicBezTo>
                    <a:pt x="10" y="85"/>
                    <a:pt x="10" y="85"/>
                    <a:pt x="10" y="85"/>
                  </a:cubicBezTo>
                  <a:cubicBezTo>
                    <a:pt x="4" y="72"/>
                    <a:pt x="0" y="56"/>
                    <a:pt x="0" y="43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13"/>
                    <a:pt x="28" y="0"/>
                    <a:pt x="51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62" y="0"/>
                    <a:pt x="70" y="6"/>
                    <a:pt x="75" y="16"/>
                  </a:cubicBezTo>
                  <a:cubicBezTo>
                    <a:pt x="75" y="16"/>
                    <a:pt x="75" y="16"/>
                    <a:pt x="75" y="16"/>
                  </a:cubicBezTo>
                  <a:cubicBezTo>
                    <a:pt x="80" y="26"/>
                    <a:pt x="82" y="39"/>
                    <a:pt x="82" y="54"/>
                  </a:cubicBezTo>
                  <a:cubicBezTo>
                    <a:pt x="82" y="54"/>
                    <a:pt x="82" y="54"/>
                    <a:pt x="82" y="54"/>
                  </a:cubicBezTo>
                  <a:cubicBezTo>
                    <a:pt x="82" y="83"/>
                    <a:pt x="60" y="97"/>
                    <a:pt x="42" y="107"/>
                  </a:cubicBezTo>
                  <a:cubicBezTo>
                    <a:pt x="42" y="107"/>
                    <a:pt x="42" y="107"/>
                    <a:pt x="42" y="107"/>
                  </a:cubicBezTo>
                  <a:cubicBezTo>
                    <a:pt x="40" y="108"/>
                    <a:pt x="37" y="109"/>
                    <a:pt x="35" y="109"/>
                  </a:cubicBezTo>
                  <a:cubicBezTo>
                    <a:pt x="35" y="109"/>
                    <a:pt x="35" y="109"/>
                    <a:pt x="35" y="109"/>
                  </a:cubicBezTo>
                  <a:cubicBezTo>
                    <a:pt x="35" y="109"/>
                    <a:pt x="35" y="109"/>
                    <a:pt x="35" y="109"/>
                  </a:cubicBezTo>
                  <a:close/>
                  <a:moveTo>
                    <a:pt x="19" y="13"/>
                  </a:moveTo>
                  <a:cubicBezTo>
                    <a:pt x="10" y="20"/>
                    <a:pt x="4" y="29"/>
                    <a:pt x="4" y="43"/>
                  </a:cubicBezTo>
                  <a:cubicBezTo>
                    <a:pt x="4" y="43"/>
                    <a:pt x="4" y="43"/>
                    <a:pt x="4" y="43"/>
                  </a:cubicBezTo>
                  <a:cubicBezTo>
                    <a:pt x="4" y="55"/>
                    <a:pt x="7" y="71"/>
                    <a:pt x="14" y="83"/>
                  </a:cubicBezTo>
                  <a:cubicBezTo>
                    <a:pt x="14" y="83"/>
                    <a:pt x="14" y="83"/>
                    <a:pt x="14" y="83"/>
                  </a:cubicBezTo>
                  <a:cubicBezTo>
                    <a:pt x="20" y="96"/>
                    <a:pt x="28" y="105"/>
                    <a:pt x="35" y="105"/>
                  </a:cubicBezTo>
                  <a:cubicBezTo>
                    <a:pt x="35" y="105"/>
                    <a:pt x="35" y="105"/>
                    <a:pt x="35" y="105"/>
                  </a:cubicBezTo>
                  <a:cubicBezTo>
                    <a:pt x="37" y="105"/>
                    <a:pt x="38" y="104"/>
                    <a:pt x="40" y="103"/>
                  </a:cubicBezTo>
                  <a:cubicBezTo>
                    <a:pt x="40" y="103"/>
                    <a:pt x="40" y="103"/>
                    <a:pt x="40" y="103"/>
                  </a:cubicBezTo>
                  <a:cubicBezTo>
                    <a:pt x="58" y="93"/>
                    <a:pt x="78" y="81"/>
                    <a:pt x="78" y="54"/>
                  </a:cubicBezTo>
                  <a:cubicBezTo>
                    <a:pt x="78" y="54"/>
                    <a:pt x="78" y="54"/>
                    <a:pt x="78" y="54"/>
                  </a:cubicBezTo>
                  <a:cubicBezTo>
                    <a:pt x="78" y="40"/>
                    <a:pt x="76" y="27"/>
                    <a:pt x="72" y="18"/>
                  </a:cubicBezTo>
                  <a:cubicBezTo>
                    <a:pt x="72" y="18"/>
                    <a:pt x="72" y="18"/>
                    <a:pt x="72" y="18"/>
                  </a:cubicBezTo>
                  <a:cubicBezTo>
                    <a:pt x="67" y="9"/>
                    <a:pt x="61" y="4"/>
                    <a:pt x="51" y="4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40" y="4"/>
                    <a:pt x="28" y="7"/>
                    <a:pt x="19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4" name="Freeform 142"/>
            <p:cNvSpPr>
              <a:spLocks noEditPoints="1"/>
            </p:cNvSpPr>
            <p:nvPr/>
          </p:nvSpPr>
          <p:spPr bwMode="auto">
            <a:xfrm>
              <a:off x="4683" y="2108"/>
              <a:ext cx="206" cy="268"/>
            </a:xfrm>
            <a:custGeom>
              <a:avLst/>
              <a:gdLst>
                <a:gd name="T0" fmla="*/ 37 w 86"/>
                <a:gd name="T1" fmla="*/ 111 h 113"/>
                <a:gd name="T2" fmla="*/ 10 w 86"/>
                <a:gd name="T3" fmla="*/ 88 h 113"/>
                <a:gd name="T4" fmla="*/ 0 w 86"/>
                <a:gd name="T5" fmla="*/ 45 h 113"/>
                <a:gd name="T6" fmla="*/ 52 w 86"/>
                <a:gd name="T7" fmla="*/ 0 h 113"/>
                <a:gd name="T8" fmla="*/ 53 w 86"/>
                <a:gd name="T9" fmla="*/ 0 h 113"/>
                <a:gd name="T10" fmla="*/ 79 w 86"/>
                <a:gd name="T11" fmla="*/ 17 h 113"/>
                <a:gd name="T12" fmla="*/ 86 w 86"/>
                <a:gd name="T13" fmla="*/ 56 h 113"/>
                <a:gd name="T14" fmla="*/ 45 w 86"/>
                <a:gd name="T15" fmla="*/ 111 h 113"/>
                <a:gd name="T16" fmla="*/ 37 w 86"/>
                <a:gd name="T17" fmla="*/ 113 h 113"/>
                <a:gd name="T18" fmla="*/ 37 w 86"/>
                <a:gd name="T19" fmla="*/ 113 h 113"/>
                <a:gd name="T20" fmla="*/ 43 w 86"/>
                <a:gd name="T21" fmla="*/ 107 h 113"/>
                <a:gd name="T22" fmla="*/ 82 w 86"/>
                <a:gd name="T23" fmla="*/ 56 h 113"/>
                <a:gd name="T24" fmla="*/ 43 w 86"/>
                <a:gd name="T25" fmla="*/ 107 h 113"/>
                <a:gd name="T26" fmla="*/ 37 w 86"/>
                <a:gd name="T27" fmla="*/ 109 h 113"/>
                <a:gd name="T28" fmla="*/ 37 w 86"/>
                <a:gd name="T29" fmla="*/ 109 h 113"/>
                <a:gd name="T30" fmla="*/ 37 w 86"/>
                <a:gd name="T31" fmla="*/ 109 h 113"/>
                <a:gd name="T32" fmla="*/ 36 w 86"/>
                <a:gd name="T33" fmla="*/ 108 h 113"/>
                <a:gd name="T34" fmla="*/ 36 w 86"/>
                <a:gd name="T35" fmla="*/ 108 h 113"/>
                <a:gd name="T36" fmla="*/ 35 w 86"/>
                <a:gd name="T37" fmla="*/ 108 h 113"/>
                <a:gd name="T38" fmla="*/ 30 w 86"/>
                <a:gd name="T39" fmla="*/ 106 h 113"/>
                <a:gd name="T40" fmla="*/ 37 w 86"/>
                <a:gd name="T41" fmla="*/ 105 h 113"/>
                <a:gd name="T42" fmla="*/ 41 w 86"/>
                <a:gd name="T43" fmla="*/ 104 h 113"/>
                <a:gd name="T44" fmla="*/ 78 w 86"/>
                <a:gd name="T45" fmla="*/ 56 h 113"/>
                <a:gd name="T46" fmla="*/ 78 w 86"/>
                <a:gd name="T47" fmla="*/ 56 h 113"/>
                <a:gd name="T48" fmla="*/ 72 w 86"/>
                <a:gd name="T49" fmla="*/ 21 h 113"/>
                <a:gd name="T50" fmla="*/ 53 w 86"/>
                <a:gd name="T51" fmla="*/ 8 h 113"/>
                <a:gd name="T52" fmla="*/ 22 w 86"/>
                <a:gd name="T53" fmla="*/ 17 h 113"/>
                <a:gd name="T54" fmla="*/ 8 w 86"/>
                <a:gd name="T55" fmla="*/ 45 h 113"/>
                <a:gd name="T56" fmla="*/ 8 w 86"/>
                <a:gd name="T57" fmla="*/ 45 h 113"/>
                <a:gd name="T58" fmla="*/ 17 w 86"/>
                <a:gd name="T59" fmla="*/ 85 h 113"/>
                <a:gd name="T60" fmla="*/ 37 w 86"/>
                <a:gd name="T61" fmla="*/ 105 h 113"/>
                <a:gd name="T62" fmla="*/ 37 w 86"/>
                <a:gd name="T63" fmla="*/ 105 h 113"/>
                <a:gd name="T64" fmla="*/ 14 w 86"/>
                <a:gd name="T65" fmla="*/ 86 h 113"/>
                <a:gd name="T66" fmla="*/ 17 w 86"/>
                <a:gd name="T67" fmla="*/ 92 h 113"/>
                <a:gd name="T68" fmla="*/ 14 w 86"/>
                <a:gd name="T69" fmla="*/ 86 h 113"/>
                <a:gd name="T70" fmla="*/ 9 w 86"/>
                <a:gd name="T71" fmla="*/ 74 h 113"/>
                <a:gd name="T72" fmla="*/ 82 w 86"/>
                <a:gd name="T73" fmla="*/ 56 h 113"/>
                <a:gd name="T74" fmla="*/ 82 w 86"/>
                <a:gd name="T75" fmla="*/ 56 h 113"/>
                <a:gd name="T76" fmla="*/ 76 w 86"/>
                <a:gd name="T77" fmla="*/ 21 h 113"/>
                <a:gd name="T78" fmla="*/ 4 w 86"/>
                <a:gd name="T79" fmla="*/ 45 h 113"/>
                <a:gd name="T80" fmla="*/ 4 w 86"/>
                <a:gd name="T81" fmla="*/ 45 h 113"/>
                <a:gd name="T82" fmla="*/ 4 w 86"/>
                <a:gd name="T83" fmla="*/ 45 h 113"/>
                <a:gd name="T84" fmla="*/ 6 w 86"/>
                <a:gd name="T85" fmla="*/ 31 h 113"/>
                <a:gd name="T86" fmla="*/ 76 w 86"/>
                <a:gd name="T87" fmla="*/ 21 h 113"/>
                <a:gd name="T88" fmla="*/ 76 w 86"/>
                <a:gd name="T89" fmla="*/ 21 h 113"/>
                <a:gd name="T90" fmla="*/ 75 w 86"/>
                <a:gd name="T91" fmla="*/ 18 h 113"/>
                <a:gd name="T92" fmla="*/ 75 w 86"/>
                <a:gd name="T93" fmla="*/ 18 h 113"/>
                <a:gd name="T94" fmla="*/ 75 w 86"/>
                <a:gd name="T95" fmla="*/ 18 h 113"/>
                <a:gd name="T96" fmla="*/ 75 w 86"/>
                <a:gd name="T97" fmla="*/ 18 h 113"/>
                <a:gd name="T98" fmla="*/ 75 w 86"/>
                <a:gd name="T99" fmla="*/ 18 h 113"/>
                <a:gd name="T100" fmla="*/ 53 w 86"/>
                <a:gd name="T101" fmla="*/ 4 h 113"/>
                <a:gd name="T102" fmla="*/ 53 w 86"/>
                <a:gd name="T103" fmla="*/ 4 h 113"/>
                <a:gd name="T104" fmla="*/ 51 w 86"/>
                <a:gd name="T105" fmla="*/ 4 h 113"/>
                <a:gd name="T106" fmla="*/ 53 w 86"/>
                <a:gd name="T107" fmla="*/ 4 h 113"/>
                <a:gd name="T108" fmla="*/ 53 w 86"/>
                <a:gd name="T109" fmla="*/ 4 h 113"/>
                <a:gd name="T110" fmla="*/ 21 w 86"/>
                <a:gd name="T111" fmla="*/ 15 h 113"/>
                <a:gd name="T112" fmla="*/ 20 w 86"/>
                <a:gd name="T113" fmla="*/ 14 h 113"/>
                <a:gd name="T114" fmla="*/ 21 w 86"/>
                <a:gd name="T115" fmla="*/ 15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86" h="113">
                  <a:moveTo>
                    <a:pt x="37" y="113"/>
                  </a:moveTo>
                  <a:cubicBezTo>
                    <a:pt x="37" y="111"/>
                    <a:pt x="37" y="111"/>
                    <a:pt x="37" y="111"/>
                  </a:cubicBezTo>
                  <a:cubicBezTo>
                    <a:pt x="37" y="113"/>
                    <a:pt x="37" y="113"/>
                    <a:pt x="37" y="113"/>
                  </a:cubicBezTo>
                  <a:cubicBezTo>
                    <a:pt x="25" y="112"/>
                    <a:pt x="17" y="101"/>
                    <a:pt x="10" y="88"/>
                  </a:cubicBezTo>
                  <a:cubicBezTo>
                    <a:pt x="10" y="88"/>
                    <a:pt x="10" y="88"/>
                    <a:pt x="10" y="88"/>
                  </a:cubicBezTo>
                  <a:cubicBezTo>
                    <a:pt x="4" y="75"/>
                    <a:pt x="0" y="59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14"/>
                    <a:pt x="30" y="0"/>
                    <a:pt x="52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65" y="0"/>
                    <a:pt x="74" y="7"/>
                    <a:pt x="79" y="17"/>
                  </a:cubicBezTo>
                  <a:cubicBezTo>
                    <a:pt x="79" y="17"/>
                    <a:pt x="79" y="17"/>
                    <a:pt x="79" y="17"/>
                  </a:cubicBezTo>
                  <a:cubicBezTo>
                    <a:pt x="84" y="28"/>
                    <a:pt x="86" y="41"/>
                    <a:pt x="86" y="56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6" y="86"/>
                    <a:pt x="63" y="101"/>
                    <a:pt x="45" y="111"/>
                  </a:cubicBezTo>
                  <a:cubicBezTo>
                    <a:pt x="45" y="111"/>
                    <a:pt x="45" y="111"/>
                    <a:pt x="45" y="111"/>
                  </a:cubicBezTo>
                  <a:cubicBezTo>
                    <a:pt x="42" y="112"/>
                    <a:pt x="40" y="113"/>
                    <a:pt x="37" y="113"/>
                  </a:cubicBezTo>
                  <a:cubicBezTo>
                    <a:pt x="37" y="113"/>
                    <a:pt x="37" y="113"/>
                    <a:pt x="37" y="113"/>
                  </a:cubicBezTo>
                  <a:cubicBezTo>
                    <a:pt x="37" y="113"/>
                    <a:pt x="37" y="113"/>
                    <a:pt x="37" y="113"/>
                  </a:cubicBezTo>
                  <a:close/>
                  <a:moveTo>
                    <a:pt x="37" y="109"/>
                  </a:moveTo>
                  <a:cubicBezTo>
                    <a:pt x="39" y="109"/>
                    <a:pt x="41" y="108"/>
                    <a:pt x="43" y="107"/>
                  </a:cubicBezTo>
                  <a:cubicBezTo>
                    <a:pt x="43" y="107"/>
                    <a:pt x="43" y="107"/>
                    <a:pt x="43" y="107"/>
                  </a:cubicBezTo>
                  <a:cubicBezTo>
                    <a:pt x="61" y="97"/>
                    <a:pt x="82" y="84"/>
                    <a:pt x="82" y="56"/>
                  </a:cubicBezTo>
                  <a:cubicBezTo>
                    <a:pt x="82" y="56"/>
                    <a:pt x="82" y="56"/>
                    <a:pt x="82" y="56"/>
                  </a:cubicBezTo>
                  <a:cubicBezTo>
                    <a:pt x="82" y="84"/>
                    <a:pt x="61" y="97"/>
                    <a:pt x="43" y="107"/>
                  </a:cubicBezTo>
                  <a:cubicBezTo>
                    <a:pt x="43" y="107"/>
                    <a:pt x="43" y="107"/>
                    <a:pt x="43" y="107"/>
                  </a:cubicBezTo>
                  <a:cubicBezTo>
                    <a:pt x="41" y="108"/>
                    <a:pt x="39" y="109"/>
                    <a:pt x="37" y="109"/>
                  </a:cubicBezTo>
                  <a:cubicBezTo>
                    <a:pt x="37" y="109"/>
                    <a:pt x="37" y="109"/>
                    <a:pt x="37" y="109"/>
                  </a:cubicBezTo>
                  <a:cubicBezTo>
                    <a:pt x="37" y="109"/>
                    <a:pt x="37" y="109"/>
                    <a:pt x="37" y="109"/>
                  </a:cubicBezTo>
                  <a:cubicBezTo>
                    <a:pt x="37" y="109"/>
                    <a:pt x="37" y="109"/>
                    <a:pt x="37" y="109"/>
                  </a:cubicBezTo>
                  <a:cubicBezTo>
                    <a:pt x="37" y="109"/>
                    <a:pt x="37" y="109"/>
                    <a:pt x="37" y="109"/>
                  </a:cubicBezTo>
                  <a:cubicBezTo>
                    <a:pt x="37" y="109"/>
                    <a:pt x="37" y="109"/>
                    <a:pt x="37" y="109"/>
                  </a:cubicBezTo>
                  <a:close/>
                  <a:moveTo>
                    <a:pt x="36" y="108"/>
                  </a:moveTo>
                  <a:cubicBezTo>
                    <a:pt x="36" y="108"/>
                    <a:pt x="36" y="108"/>
                    <a:pt x="36" y="108"/>
                  </a:cubicBezTo>
                  <a:cubicBezTo>
                    <a:pt x="36" y="108"/>
                    <a:pt x="36" y="108"/>
                    <a:pt x="36" y="108"/>
                  </a:cubicBezTo>
                  <a:cubicBezTo>
                    <a:pt x="36" y="108"/>
                    <a:pt x="36" y="108"/>
                    <a:pt x="36" y="108"/>
                  </a:cubicBezTo>
                  <a:close/>
                  <a:moveTo>
                    <a:pt x="35" y="108"/>
                  </a:moveTo>
                  <a:cubicBezTo>
                    <a:pt x="34" y="108"/>
                    <a:pt x="32" y="107"/>
                    <a:pt x="30" y="106"/>
                  </a:cubicBezTo>
                  <a:cubicBezTo>
                    <a:pt x="30" y="106"/>
                    <a:pt x="30" y="106"/>
                    <a:pt x="30" y="106"/>
                  </a:cubicBezTo>
                  <a:cubicBezTo>
                    <a:pt x="32" y="107"/>
                    <a:pt x="34" y="108"/>
                    <a:pt x="35" y="108"/>
                  </a:cubicBezTo>
                  <a:close/>
                  <a:moveTo>
                    <a:pt x="37" y="105"/>
                  </a:moveTo>
                  <a:cubicBezTo>
                    <a:pt x="38" y="105"/>
                    <a:pt x="39" y="104"/>
                    <a:pt x="41" y="104"/>
                  </a:cubicBezTo>
                  <a:cubicBezTo>
                    <a:pt x="41" y="104"/>
                    <a:pt x="41" y="104"/>
                    <a:pt x="41" y="104"/>
                  </a:cubicBezTo>
                  <a:cubicBezTo>
                    <a:pt x="59" y="94"/>
                    <a:pt x="78" y="82"/>
                    <a:pt x="78" y="56"/>
                  </a:cubicBezTo>
                  <a:cubicBezTo>
                    <a:pt x="78" y="56"/>
                    <a:pt x="78" y="56"/>
                    <a:pt x="78" y="56"/>
                  </a:cubicBezTo>
                  <a:cubicBezTo>
                    <a:pt x="78" y="56"/>
                    <a:pt x="78" y="56"/>
                    <a:pt x="78" y="56"/>
                  </a:cubicBezTo>
                  <a:cubicBezTo>
                    <a:pt x="78" y="56"/>
                    <a:pt x="78" y="56"/>
                    <a:pt x="78" y="56"/>
                  </a:cubicBezTo>
                  <a:cubicBezTo>
                    <a:pt x="78" y="42"/>
                    <a:pt x="76" y="29"/>
                    <a:pt x="72" y="21"/>
                  </a:cubicBezTo>
                  <a:cubicBezTo>
                    <a:pt x="72" y="21"/>
                    <a:pt x="72" y="21"/>
                    <a:pt x="72" y="21"/>
                  </a:cubicBezTo>
                  <a:cubicBezTo>
                    <a:pt x="67" y="12"/>
                    <a:pt x="62" y="8"/>
                    <a:pt x="53" y="8"/>
                  </a:cubicBezTo>
                  <a:cubicBezTo>
                    <a:pt x="53" y="8"/>
                    <a:pt x="53" y="8"/>
                    <a:pt x="53" y="8"/>
                  </a:cubicBezTo>
                  <a:cubicBezTo>
                    <a:pt x="53" y="8"/>
                    <a:pt x="53" y="8"/>
                    <a:pt x="53" y="8"/>
                  </a:cubicBezTo>
                  <a:cubicBezTo>
                    <a:pt x="43" y="8"/>
                    <a:pt x="31" y="11"/>
                    <a:pt x="22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14" y="23"/>
                    <a:pt x="8" y="32"/>
                    <a:pt x="8" y="45"/>
                  </a:cubicBezTo>
                  <a:cubicBezTo>
                    <a:pt x="8" y="45"/>
                    <a:pt x="8" y="45"/>
                    <a:pt x="8" y="45"/>
                  </a:cubicBezTo>
                  <a:cubicBezTo>
                    <a:pt x="8" y="45"/>
                    <a:pt x="8" y="45"/>
                    <a:pt x="8" y="45"/>
                  </a:cubicBezTo>
                  <a:cubicBezTo>
                    <a:pt x="7" y="57"/>
                    <a:pt x="11" y="72"/>
                    <a:pt x="17" y="85"/>
                  </a:cubicBezTo>
                  <a:cubicBezTo>
                    <a:pt x="17" y="85"/>
                    <a:pt x="17" y="85"/>
                    <a:pt x="17" y="85"/>
                  </a:cubicBezTo>
                  <a:cubicBezTo>
                    <a:pt x="23" y="97"/>
                    <a:pt x="31" y="105"/>
                    <a:pt x="37" y="105"/>
                  </a:cubicBezTo>
                  <a:cubicBezTo>
                    <a:pt x="37" y="105"/>
                    <a:pt x="37" y="105"/>
                    <a:pt x="37" y="105"/>
                  </a:cubicBezTo>
                  <a:cubicBezTo>
                    <a:pt x="37" y="105"/>
                    <a:pt x="37" y="105"/>
                    <a:pt x="37" y="105"/>
                  </a:cubicBezTo>
                  <a:cubicBezTo>
                    <a:pt x="37" y="105"/>
                    <a:pt x="37" y="105"/>
                    <a:pt x="37" y="105"/>
                  </a:cubicBezTo>
                  <a:cubicBezTo>
                    <a:pt x="37" y="105"/>
                    <a:pt x="37" y="105"/>
                    <a:pt x="37" y="105"/>
                  </a:cubicBezTo>
                  <a:close/>
                  <a:moveTo>
                    <a:pt x="14" y="86"/>
                  </a:moveTo>
                  <a:cubicBezTo>
                    <a:pt x="15" y="88"/>
                    <a:pt x="16" y="90"/>
                    <a:pt x="17" y="92"/>
                  </a:cubicBezTo>
                  <a:cubicBezTo>
                    <a:pt x="17" y="92"/>
                    <a:pt x="17" y="92"/>
                    <a:pt x="17" y="92"/>
                  </a:cubicBezTo>
                  <a:cubicBezTo>
                    <a:pt x="16" y="90"/>
                    <a:pt x="15" y="88"/>
                    <a:pt x="14" y="86"/>
                  </a:cubicBezTo>
                  <a:cubicBezTo>
                    <a:pt x="14" y="86"/>
                    <a:pt x="14" y="86"/>
                    <a:pt x="14" y="86"/>
                  </a:cubicBezTo>
                  <a:cubicBezTo>
                    <a:pt x="12" y="82"/>
                    <a:pt x="10" y="78"/>
                    <a:pt x="9" y="74"/>
                  </a:cubicBezTo>
                  <a:cubicBezTo>
                    <a:pt x="9" y="74"/>
                    <a:pt x="9" y="74"/>
                    <a:pt x="9" y="74"/>
                  </a:cubicBezTo>
                  <a:cubicBezTo>
                    <a:pt x="10" y="78"/>
                    <a:pt x="12" y="82"/>
                    <a:pt x="14" y="86"/>
                  </a:cubicBezTo>
                  <a:close/>
                  <a:moveTo>
                    <a:pt x="82" y="56"/>
                  </a:moveTo>
                  <a:cubicBezTo>
                    <a:pt x="82" y="56"/>
                    <a:pt x="82" y="56"/>
                    <a:pt x="82" y="56"/>
                  </a:cubicBezTo>
                  <a:cubicBezTo>
                    <a:pt x="82" y="56"/>
                    <a:pt x="82" y="56"/>
                    <a:pt x="82" y="56"/>
                  </a:cubicBezTo>
                  <a:cubicBezTo>
                    <a:pt x="82" y="43"/>
                    <a:pt x="80" y="31"/>
                    <a:pt x="76" y="21"/>
                  </a:cubicBezTo>
                  <a:cubicBezTo>
                    <a:pt x="76" y="21"/>
                    <a:pt x="76" y="21"/>
                    <a:pt x="76" y="21"/>
                  </a:cubicBezTo>
                  <a:cubicBezTo>
                    <a:pt x="80" y="31"/>
                    <a:pt x="82" y="43"/>
                    <a:pt x="82" y="56"/>
                  </a:cubicBezTo>
                  <a:close/>
                  <a:moveTo>
                    <a:pt x="4" y="45"/>
                  </a:moveTo>
                  <a:cubicBezTo>
                    <a:pt x="4" y="45"/>
                    <a:pt x="4" y="45"/>
                    <a:pt x="4" y="45"/>
                  </a:cubicBezTo>
                  <a:cubicBezTo>
                    <a:pt x="4" y="45"/>
                    <a:pt x="4" y="45"/>
                    <a:pt x="4" y="45"/>
                  </a:cubicBezTo>
                  <a:cubicBezTo>
                    <a:pt x="4" y="45"/>
                    <a:pt x="4" y="45"/>
                    <a:pt x="4" y="45"/>
                  </a:cubicBezTo>
                  <a:cubicBezTo>
                    <a:pt x="4" y="45"/>
                    <a:pt x="4" y="45"/>
                    <a:pt x="4" y="45"/>
                  </a:cubicBezTo>
                  <a:cubicBezTo>
                    <a:pt x="4" y="40"/>
                    <a:pt x="4" y="35"/>
                    <a:pt x="6" y="31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4" y="35"/>
                    <a:pt x="4" y="40"/>
                    <a:pt x="4" y="45"/>
                  </a:cubicBezTo>
                  <a:close/>
                  <a:moveTo>
                    <a:pt x="76" y="21"/>
                  </a:moveTo>
                  <a:cubicBezTo>
                    <a:pt x="76" y="21"/>
                    <a:pt x="76" y="21"/>
                    <a:pt x="76" y="21"/>
                  </a:cubicBezTo>
                  <a:cubicBezTo>
                    <a:pt x="76" y="21"/>
                    <a:pt x="76" y="21"/>
                    <a:pt x="76" y="21"/>
                  </a:cubicBezTo>
                  <a:cubicBezTo>
                    <a:pt x="76" y="21"/>
                    <a:pt x="76" y="21"/>
                    <a:pt x="76" y="21"/>
                  </a:cubicBezTo>
                  <a:close/>
                  <a:moveTo>
                    <a:pt x="75" y="18"/>
                  </a:moveTo>
                  <a:cubicBezTo>
                    <a:pt x="75" y="18"/>
                    <a:pt x="75" y="18"/>
                    <a:pt x="75" y="18"/>
                  </a:cubicBezTo>
                  <a:cubicBezTo>
                    <a:pt x="75" y="18"/>
                    <a:pt x="75" y="18"/>
                    <a:pt x="75" y="18"/>
                  </a:cubicBezTo>
                  <a:cubicBezTo>
                    <a:pt x="75" y="18"/>
                    <a:pt x="75" y="18"/>
                    <a:pt x="75" y="18"/>
                  </a:cubicBezTo>
                  <a:close/>
                  <a:moveTo>
                    <a:pt x="75" y="18"/>
                  </a:moveTo>
                  <a:cubicBezTo>
                    <a:pt x="75" y="18"/>
                    <a:pt x="75" y="18"/>
                    <a:pt x="75" y="18"/>
                  </a:cubicBezTo>
                  <a:cubicBezTo>
                    <a:pt x="75" y="18"/>
                    <a:pt x="75" y="18"/>
                    <a:pt x="75" y="18"/>
                  </a:cubicBezTo>
                  <a:cubicBezTo>
                    <a:pt x="75" y="18"/>
                    <a:pt x="75" y="18"/>
                    <a:pt x="75" y="18"/>
                  </a:cubicBezTo>
                  <a:close/>
                  <a:moveTo>
                    <a:pt x="75" y="18"/>
                  </a:moveTo>
                  <a:cubicBezTo>
                    <a:pt x="70" y="9"/>
                    <a:pt x="63" y="4"/>
                    <a:pt x="53" y="4"/>
                  </a:cubicBezTo>
                  <a:cubicBezTo>
                    <a:pt x="53" y="4"/>
                    <a:pt x="53" y="4"/>
                    <a:pt x="53" y="4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3" y="4"/>
                    <a:pt x="53" y="4"/>
                    <a:pt x="53" y="4"/>
                  </a:cubicBezTo>
                  <a:cubicBezTo>
                    <a:pt x="52" y="4"/>
                    <a:pt x="51" y="4"/>
                    <a:pt x="51" y="4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51" y="4"/>
                    <a:pt x="52" y="4"/>
                    <a:pt x="53" y="4"/>
                  </a:cubicBezTo>
                  <a:cubicBezTo>
                    <a:pt x="53" y="4"/>
                    <a:pt x="53" y="4"/>
                    <a:pt x="53" y="4"/>
                  </a:cubicBezTo>
                  <a:cubicBezTo>
                    <a:pt x="53" y="4"/>
                    <a:pt x="53" y="4"/>
                    <a:pt x="53" y="4"/>
                  </a:cubicBezTo>
                  <a:cubicBezTo>
                    <a:pt x="53" y="4"/>
                    <a:pt x="53" y="4"/>
                    <a:pt x="53" y="4"/>
                  </a:cubicBezTo>
                  <a:cubicBezTo>
                    <a:pt x="63" y="4"/>
                    <a:pt x="70" y="9"/>
                    <a:pt x="75" y="18"/>
                  </a:cubicBezTo>
                  <a:close/>
                  <a:moveTo>
                    <a:pt x="21" y="15"/>
                  </a:moveTo>
                  <a:cubicBezTo>
                    <a:pt x="20" y="14"/>
                    <a:pt x="20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21" y="15"/>
                    <a:pt x="21" y="15"/>
                    <a:pt x="21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5" name="Freeform 143"/>
            <p:cNvSpPr/>
            <p:nvPr/>
          </p:nvSpPr>
          <p:spPr bwMode="auto">
            <a:xfrm>
              <a:off x="4853" y="2117"/>
              <a:ext cx="178" cy="167"/>
            </a:xfrm>
            <a:custGeom>
              <a:avLst/>
              <a:gdLst>
                <a:gd name="T0" fmla="*/ 55 w 74"/>
                <a:gd name="T1" fmla="*/ 67 h 70"/>
                <a:gd name="T2" fmla="*/ 70 w 74"/>
                <a:gd name="T3" fmla="*/ 58 h 70"/>
                <a:gd name="T4" fmla="*/ 70 w 74"/>
                <a:gd name="T5" fmla="*/ 56 h 70"/>
                <a:gd name="T6" fmla="*/ 70 w 74"/>
                <a:gd name="T7" fmla="*/ 56 h 70"/>
                <a:gd name="T8" fmla="*/ 50 w 74"/>
                <a:gd name="T9" fmla="*/ 6 h 70"/>
                <a:gd name="T10" fmla="*/ 50 w 74"/>
                <a:gd name="T11" fmla="*/ 6 h 70"/>
                <a:gd name="T12" fmla="*/ 41 w 74"/>
                <a:gd name="T13" fmla="*/ 4 h 70"/>
                <a:gd name="T14" fmla="*/ 41 w 74"/>
                <a:gd name="T15" fmla="*/ 4 h 70"/>
                <a:gd name="T16" fmla="*/ 2 w 74"/>
                <a:gd name="T17" fmla="*/ 11 h 70"/>
                <a:gd name="T18" fmla="*/ 2 w 74"/>
                <a:gd name="T19" fmla="*/ 11 h 70"/>
                <a:gd name="T20" fmla="*/ 0 w 74"/>
                <a:gd name="T21" fmla="*/ 7 h 70"/>
                <a:gd name="T22" fmla="*/ 41 w 74"/>
                <a:gd name="T23" fmla="*/ 0 h 70"/>
                <a:gd name="T24" fmla="*/ 41 w 74"/>
                <a:gd name="T25" fmla="*/ 0 h 70"/>
                <a:gd name="T26" fmla="*/ 53 w 74"/>
                <a:gd name="T27" fmla="*/ 3 h 70"/>
                <a:gd name="T28" fmla="*/ 53 w 74"/>
                <a:gd name="T29" fmla="*/ 3 h 70"/>
                <a:gd name="T30" fmla="*/ 74 w 74"/>
                <a:gd name="T31" fmla="*/ 56 h 70"/>
                <a:gd name="T32" fmla="*/ 74 w 74"/>
                <a:gd name="T33" fmla="*/ 56 h 70"/>
                <a:gd name="T34" fmla="*/ 72 w 74"/>
                <a:gd name="T35" fmla="*/ 62 h 70"/>
                <a:gd name="T36" fmla="*/ 72 w 74"/>
                <a:gd name="T37" fmla="*/ 62 h 70"/>
                <a:gd name="T38" fmla="*/ 72 w 74"/>
                <a:gd name="T39" fmla="*/ 62 h 70"/>
                <a:gd name="T40" fmla="*/ 57 w 74"/>
                <a:gd name="T41" fmla="*/ 70 h 70"/>
                <a:gd name="T42" fmla="*/ 57 w 74"/>
                <a:gd name="T43" fmla="*/ 70 h 70"/>
                <a:gd name="T44" fmla="*/ 55 w 74"/>
                <a:gd name="T45" fmla="*/ 67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4" h="70">
                  <a:moveTo>
                    <a:pt x="55" y="67"/>
                  </a:moveTo>
                  <a:cubicBezTo>
                    <a:pt x="70" y="58"/>
                    <a:pt x="70" y="58"/>
                    <a:pt x="70" y="58"/>
                  </a:cubicBezTo>
                  <a:cubicBezTo>
                    <a:pt x="70" y="58"/>
                    <a:pt x="70" y="57"/>
                    <a:pt x="70" y="56"/>
                  </a:cubicBezTo>
                  <a:cubicBezTo>
                    <a:pt x="70" y="56"/>
                    <a:pt x="70" y="56"/>
                    <a:pt x="70" y="56"/>
                  </a:cubicBezTo>
                  <a:cubicBezTo>
                    <a:pt x="71" y="45"/>
                    <a:pt x="55" y="12"/>
                    <a:pt x="50" y="6"/>
                  </a:cubicBezTo>
                  <a:cubicBezTo>
                    <a:pt x="50" y="6"/>
                    <a:pt x="50" y="6"/>
                    <a:pt x="50" y="6"/>
                  </a:cubicBezTo>
                  <a:cubicBezTo>
                    <a:pt x="49" y="5"/>
                    <a:pt x="46" y="4"/>
                    <a:pt x="41" y="4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27" y="4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" y="7"/>
                    <a:pt x="26" y="0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6" y="0"/>
                    <a:pt x="51" y="0"/>
                    <a:pt x="53" y="3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9" y="11"/>
                    <a:pt x="74" y="43"/>
                    <a:pt x="74" y="56"/>
                  </a:cubicBezTo>
                  <a:cubicBezTo>
                    <a:pt x="74" y="56"/>
                    <a:pt x="74" y="56"/>
                    <a:pt x="74" y="56"/>
                  </a:cubicBezTo>
                  <a:cubicBezTo>
                    <a:pt x="74" y="58"/>
                    <a:pt x="74" y="60"/>
                    <a:pt x="72" y="62"/>
                  </a:cubicBezTo>
                  <a:cubicBezTo>
                    <a:pt x="72" y="62"/>
                    <a:pt x="72" y="62"/>
                    <a:pt x="72" y="62"/>
                  </a:cubicBezTo>
                  <a:cubicBezTo>
                    <a:pt x="72" y="62"/>
                    <a:pt x="72" y="62"/>
                    <a:pt x="72" y="62"/>
                  </a:cubicBezTo>
                  <a:cubicBezTo>
                    <a:pt x="57" y="70"/>
                    <a:pt x="57" y="70"/>
                    <a:pt x="57" y="70"/>
                  </a:cubicBezTo>
                  <a:cubicBezTo>
                    <a:pt x="57" y="70"/>
                    <a:pt x="57" y="70"/>
                    <a:pt x="57" y="70"/>
                  </a:cubicBezTo>
                  <a:cubicBezTo>
                    <a:pt x="55" y="67"/>
                    <a:pt x="55" y="67"/>
                    <a:pt x="55" y="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6" name="Freeform 144"/>
            <p:cNvSpPr>
              <a:spLocks noEditPoints="1"/>
            </p:cNvSpPr>
            <p:nvPr/>
          </p:nvSpPr>
          <p:spPr bwMode="auto">
            <a:xfrm>
              <a:off x="4849" y="2112"/>
              <a:ext cx="187" cy="191"/>
            </a:xfrm>
            <a:custGeom>
              <a:avLst/>
              <a:gdLst>
                <a:gd name="T0" fmla="*/ 57 w 78"/>
                <a:gd name="T1" fmla="*/ 69 h 80"/>
                <a:gd name="T2" fmla="*/ 57 w 78"/>
                <a:gd name="T3" fmla="*/ 69 h 80"/>
                <a:gd name="T4" fmla="*/ 54 w 78"/>
                <a:gd name="T5" fmla="*/ 68 h 80"/>
                <a:gd name="T6" fmla="*/ 70 w 78"/>
                <a:gd name="T7" fmla="*/ 58 h 80"/>
                <a:gd name="T8" fmla="*/ 70 w 78"/>
                <a:gd name="T9" fmla="*/ 58 h 80"/>
                <a:gd name="T10" fmla="*/ 70 w 78"/>
                <a:gd name="T11" fmla="*/ 58 h 80"/>
                <a:gd name="T12" fmla="*/ 50 w 78"/>
                <a:gd name="T13" fmla="*/ 9 h 80"/>
                <a:gd name="T14" fmla="*/ 50 w 78"/>
                <a:gd name="T15" fmla="*/ 9 h 80"/>
                <a:gd name="T16" fmla="*/ 50 w 78"/>
                <a:gd name="T17" fmla="*/ 9 h 80"/>
                <a:gd name="T18" fmla="*/ 50 w 78"/>
                <a:gd name="T19" fmla="*/ 9 h 80"/>
                <a:gd name="T20" fmla="*/ 49 w 78"/>
                <a:gd name="T21" fmla="*/ 8 h 80"/>
                <a:gd name="T22" fmla="*/ 44 w 78"/>
                <a:gd name="T23" fmla="*/ 8 h 80"/>
                <a:gd name="T24" fmla="*/ 44 w 78"/>
                <a:gd name="T25" fmla="*/ 8 h 80"/>
                <a:gd name="T26" fmla="*/ 43 w 78"/>
                <a:gd name="T27" fmla="*/ 8 h 80"/>
                <a:gd name="T28" fmla="*/ 5 w 78"/>
                <a:gd name="T29" fmla="*/ 15 h 80"/>
                <a:gd name="T30" fmla="*/ 3 w 78"/>
                <a:gd name="T31" fmla="*/ 18 h 80"/>
                <a:gd name="T32" fmla="*/ 2 w 78"/>
                <a:gd name="T33" fmla="*/ 7 h 80"/>
                <a:gd name="T34" fmla="*/ 2 w 78"/>
                <a:gd name="T35" fmla="*/ 7 h 80"/>
                <a:gd name="T36" fmla="*/ 3 w 78"/>
                <a:gd name="T37" fmla="*/ 7 h 80"/>
                <a:gd name="T38" fmla="*/ 6 w 78"/>
                <a:gd name="T39" fmla="*/ 6 h 80"/>
                <a:gd name="T40" fmla="*/ 17 w 78"/>
                <a:gd name="T41" fmla="*/ 4 h 80"/>
                <a:gd name="T42" fmla="*/ 43 w 78"/>
                <a:gd name="T43" fmla="*/ 0 h 80"/>
                <a:gd name="T44" fmla="*/ 57 w 78"/>
                <a:gd name="T45" fmla="*/ 4 h 80"/>
                <a:gd name="T46" fmla="*/ 78 w 78"/>
                <a:gd name="T47" fmla="*/ 58 h 80"/>
                <a:gd name="T48" fmla="*/ 76 w 78"/>
                <a:gd name="T49" fmla="*/ 65 h 80"/>
                <a:gd name="T50" fmla="*/ 61 w 78"/>
                <a:gd name="T51" fmla="*/ 73 h 80"/>
                <a:gd name="T52" fmla="*/ 55 w 78"/>
                <a:gd name="T53" fmla="*/ 70 h 80"/>
                <a:gd name="T54" fmla="*/ 73 w 78"/>
                <a:gd name="T55" fmla="*/ 62 h 80"/>
                <a:gd name="T56" fmla="*/ 73 w 78"/>
                <a:gd name="T57" fmla="*/ 62 h 80"/>
                <a:gd name="T58" fmla="*/ 60 w 78"/>
                <a:gd name="T59" fmla="*/ 69 h 80"/>
                <a:gd name="T60" fmla="*/ 74 w 78"/>
                <a:gd name="T61" fmla="*/ 61 h 80"/>
                <a:gd name="T62" fmla="*/ 74 w 78"/>
                <a:gd name="T63" fmla="*/ 58 h 80"/>
                <a:gd name="T64" fmla="*/ 54 w 78"/>
                <a:gd name="T65" fmla="*/ 7 h 80"/>
                <a:gd name="T66" fmla="*/ 53 w 78"/>
                <a:gd name="T67" fmla="*/ 7 h 80"/>
                <a:gd name="T68" fmla="*/ 74 w 78"/>
                <a:gd name="T69" fmla="*/ 58 h 80"/>
                <a:gd name="T70" fmla="*/ 74 w 78"/>
                <a:gd name="T71" fmla="*/ 58 h 80"/>
                <a:gd name="T72" fmla="*/ 74 w 78"/>
                <a:gd name="T73" fmla="*/ 58 h 80"/>
                <a:gd name="T74" fmla="*/ 48 w 78"/>
                <a:gd name="T75" fmla="*/ 4 h 80"/>
                <a:gd name="T76" fmla="*/ 44 w 78"/>
                <a:gd name="T77" fmla="*/ 4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78" h="80">
                  <a:moveTo>
                    <a:pt x="55" y="70"/>
                  </a:moveTo>
                  <a:cubicBezTo>
                    <a:pt x="57" y="69"/>
                    <a:pt x="57" y="69"/>
                    <a:pt x="57" y="69"/>
                  </a:cubicBezTo>
                  <a:cubicBezTo>
                    <a:pt x="58" y="70"/>
                    <a:pt x="58" y="70"/>
                    <a:pt x="58" y="70"/>
                  </a:cubicBezTo>
                  <a:cubicBezTo>
                    <a:pt x="57" y="69"/>
                    <a:pt x="57" y="69"/>
                    <a:pt x="57" y="69"/>
                  </a:cubicBezTo>
                  <a:cubicBezTo>
                    <a:pt x="55" y="70"/>
                    <a:pt x="55" y="70"/>
                    <a:pt x="55" y="70"/>
                  </a:cubicBezTo>
                  <a:cubicBezTo>
                    <a:pt x="54" y="68"/>
                    <a:pt x="54" y="68"/>
                    <a:pt x="54" y="68"/>
                  </a:cubicBezTo>
                  <a:cubicBezTo>
                    <a:pt x="70" y="59"/>
                    <a:pt x="70" y="59"/>
                    <a:pt x="70" y="59"/>
                  </a:cubicBezTo>
                  <a:cubicBezTo>
                    <a:pt x="70" y="59"/>
                    <a:pt x="70" y="58"/>
                    <a:pt x="70" y="58"/>
                  </a:cubicBezTo>
                  <a:cubicBezTo>
                    <a:pt x="70" y="58"/>
                    <a:pt x="70" y="58"/>
                    <a:pt x="70" y="58"/>
                  </a:cubicBezTo>
                  <a:cubicBezTo>
                    <a:pt x="70" y="58"/>
                    <a:pt x="70" y="58"/>
                    <a:pt x="70" y="58"/>
                  </a:cubicBezTo>
                  <a:cubicBezTo>
                    <a:pt x="70" y="58"/>
                    <a:pt x="70" y="58"/>
                    <a:pt x="70" y="58"/>
                  </a:cubicBezTo>
                  <a:cubicBezTo>
                    <a:pt x="70" y="58"/>
                    <a:pt x="70" y="58"/>
                    <a:pt x="70" y="58"/>
                  </a:cubicBezTo>
                  <a:cubicBezTo>
                    <a:pt x="70" y="58"/>
                    <a:pt x="70" y="58"/>
                    <a:pt x="70" y="58"/>
                  </a:cubicBezTo>
                  <a:cubicBezTo>
                    <a:pt x="71" y="48"/>
                    <a:pt x="55" y="15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49" y="8"/>
                    <a:pt x="49" y="8"/>
                  </a:cubicBezTo>
                  <a:cubicBezTo>
                    <a:pt x="49" y="8"/>
                    <a:pt x="49" y="8"/>
                    <a:pt x="49" y="8"/>
                  </a:cubicBezTo>
                  <a:cubicBezTo>
                    <a:pt x="48" y="8"/>
                    <a:pt x="46" y="8"/>
                    <a:pt x="44" y="8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31" y="8"/>
                    <a:pt x="9" y="14"/>
                    <a:pt x="5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3" y="18"/>
                    <a:pt x="3" y="18"/>
                    <a:pt x="3" y="1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3" y="7"/>
                    <a:pt x="3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7"/>
                    <a:pt x="5" y="7"/>
                    <a:pt x="6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9" y="6"/>
                    <a:pt x="12" y="5"/>
                    <a:pt x="17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25" y="2"/>
                    <a:pt x="35" y="0"/>
                    <a:pt x="43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8" y="0"/>
                    <a:pt x="53" y="0"/>
                    <a:pt x="57" y="4"/>
                  </a:cubicBezTo>
                  <a:cubicBezTo>
                    <a:pt x="57" y="4"/>
                    <a:pt x="57" y="4"/>
                    <a:pt x="57" y="4"/>
                  </a:cubicBezTo>
                  <a:cubicBezTo>
                    <a:pt x="63" y="13"/>
                    <a:pt x="78" y="43"/>
                    <a:pt x="78" y="58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78" y="60"/>
                    <a:pt x="78" y="63"/>
                    <a:pt x="76" y="65"/>
                  </a:cubicBezTo>
                  <a:cubicBezTo>
                    <a:pt x="76" y="65"/>
                    <a:pt x="76" y="65"/>
                    <a:pt x="76" y="65"/>
                  </a:cubicBezTo>
                  <a:cubicBezTo>
                    <a:pt x="75" y="65"/>
                    <a:pt x="75" y="65"/>
                    <a:pt x="75" y="65"/>
                  </a:cubicBezTo>
                  <a:cubicBezTo>
                    <a:pt x="61" y="73"/>
                    <a:pt x="61" y="73"/>
                    <a:pt x="61" y="73"/>
                  </a:cubicBezTo>
                  <a:cubicBezTo>
                    <a:pt x="61" y="80"/>
                    <a:pt x="61" y="80"/>
                    <a:pt x="61" y="80"/>
                  </a:cubicBezTo>
                  <a:cubicBezTo>
                    <a:pt x="55" y="70"/>
                    <a:pt x="55" y="70"/>
                    <a:pt x="55" y="70"/>
                  </a:cubicBezTo>
                  <a:close/>
                  <a:moveTo>
                    <a:pt x="60" y="69"/>
                  </a:moveTo>
                  <a:cubicBezTo>
                    <a:pt x="73" y="62"/>
                    <a:pt x="73" y="62"/>
                    <a:pt x="73" y="62"/>
                  </a:cubicBezTo>
                  <a:cubicBezTo>
                    <a:pt x="73" y="62"/>
                    <a:pt x="73" y="62"/>
                    <a:pt x="73" y="62"/>
                  </a:cubicBezTo>
                  <a:cubicBezTo>
                    <a:pt x="73" y="62"/>
                    <a:pt x="73" y="62"/>
                    <a:pt x="73" y="62"/>
                  </a:cubicBezTo>
                  <a:cubicBezTo>
                    <a:pt x="73" y="62"/>
                    <a:pt x="73" y="62"/>
                    <a:pt x="73" y="62"/>
                  </a:cubicBezTo>
                  <a:cubicBezTo>
                    <a:pt x="60" y="69"/>
                    <a:pt x="60" y="69"/>
                    <a:pt x="60" y="69"/>
                  </a:cubicBezTo>
                  <a:cubicBezTo>
                    <a:pt x="60" y="69"/>
                    <a:pt x="60" y="69"/>
                    <a:pt x="60" y="69"/>
                  </a:cubicBezTo>
                  <a:close/>
                  <a:moveTo>
                    <a:pt x="74" y="61"/>
                  </a:moveTo>
                  <a:cubicBezTo>
                    <a:pt x="74" y="60"/>
                    <a:pt x="74" y="59"/>
                    <a:pt x="74" y="58"/>
                  </a:cubicBezTo>
                  <a:cubicBezTo>
                    <a:pt x="74" y="58"/>
                    <a:pt x="74" y="58"/>
                    <a:pt x="74" y="58"/>
                  </a:cubicBezTo>
                  <a:cubicBezTo>
                    <a:pt x="74" y="46"/>
                    <a:pt x="59" y="14"/>
                    <a:pt x="54" y="7"/>
                  </a:cubicBezTo>
                  <a:cubicBezTo>
                    <a:pt x="54" y="7"/>
                    <a:pt x="54" y="7"/>
                    <a:pt x="54" y="7"/>
                  </a:cubicBezTo>
                  <a:cubicBezTo>
                    <a:pt x="54" y="7"/>
                    <a:pt x="53" y="7"/>
                    <a:pt x="53" y="7"/>
                  </a:cubicBezTo>
                  <a:cubicBezTo>
                    <a:pt x="53" y="7"/>
                    <a:pt x="53" y="7"/>
                    <a:pt x="53" y="7"/>
                  </a:cubicBezTo>
                  <a:cubicBezTo>
                    <a:pt x="59" y="14"/>
                    <a:pt x="74" y="45"/>
                    <a:pt x="74" y="58"/>
                  </a:cubicBezTo>
                  <a:cubicBezTo>
                    <a:pt x="74" y="58"/>
                    <a:pt x="74" y="58"/>
                    <a:pt x="74" y="58"/>
                  </a:cubicBezTo>
                  <a:cubicBezTo>
                    <a:pt x="74" y="58"/>
                    <a:pt x="74" y="58"/>
                    <a:pt x="74" y="58"/>
                  </a:cubicBezTo>
                  <a:cubicBezTo>
                    <a:pt x="74" y="58"/>
                    <a:pt x="74" y="58"/>
                    <a:pt x="74" y="58"/>
                  </a:cubicBezTo>
                  <a:cubicBezTo>
                    <a:pt x="74" y="58"/>
                    <a:pt x="74" y="58"/>
                    <a:pt x="74" y="58"/>
                  </a:cubicBezTo>
                  <a:cubicBezTo>
                    <a:pt x="74" y="58"/>
                    <a:pt x="74" y="58"/>
                    <a:pt x="74" y="58"/>
                  </a:cubicBezTo>
                  <a:cubicBezTo>
                    <a:pt x="74" y="60"/>
                    <a:pt x="74" y="60"/>
                    <a:pt x="74" y="61"/>
                  </a:cubicBezTo>
                  <a:close/>
                  <a:moveTo>
                    <a:pt x="48" y="4"/>
                  </a:moveTo>
                  <a:cubicBezTo>
                    <a:pt x="47" y="4"/>
                    <a:pt x="46" y="4"/>
                    <a:pt x="44" y="4"/>
                  </a:cubicBezTo>
                  <a:cubicBezTo>
                    <a:pt x="44" y="4"/>
                    <a:pt x="44" y="4"/>
                    <a:pt x="44" y="4"/>
                  </a:cubicBezTo>
                  <a:cubicBezTo>
                    <a:pt x="46" y="4"/>
                    <a:pt x="47" y="4"/>
                    <a:pt x="4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7" name="Freeform 145"/>
            <p:cNvSpPr/>
            <p:nvPr/>
          </p:nvSpPr>
          <p:spPr bwMode="auto">
            <a:xfrm>
              <a:off x="5014" y="2262"/>
              <a:ext cx="10" cy="29"/>
            </a:xfrm>
            <a:custGeom>
              <a:avLst/>
              <a:gdLst>
                <a:gd name="T0" fmla="*/ 0 w 10"/>
                <a:gd name="T1" fmla="*/ 29 h 29"/>
                <a:gd name="T2" fmla="*/ 0 w 10"/>
                <a:gd name="T3" fmla="*/ 0 h 29"/>
                <a:gd name="T4" fmla="*/ 10 w 10"/>
                <a:gd name="T5" fmla="*/ 0 h 29"/>
                <a:gd name="T6" fmla="*/ 10 w 10"/>
                <a:gd name="T7" fmla="*/ 29 h 29"/>
                <a:gd name="T8" fmla="*/ 0 w 10"/>
                <a:gd name="T9" fmla="*/ 29 h 29"/>
                <a:gd name="T10" fmla="*/ 0 w 10"/>
                <a:gd name="T11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29">
                  <a:moveTo>
                    <a:pt x="0" y="29"/>
                  </a:moveTo>
                  <a:lnTo>
                    <a:pt x="0" y="0"/>
                  </a:lnTo>
                  <a:lnTo>
                    <a:pt x="10" y="0"/>
                  </a:lnTo>
                  <a:lnTo>
                    <a:pt x="10" y="29"/>
                  </a:lnTo>
                  <a:lnTo>
                    <a:pt x="0" y="29"/>
                  </a:lnTo>
                  <a:lnTo>
                    <a:pt x="0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8" name="Freeform 146"/>
            <p:cNvSpPr>
              <a:spLocks noEditPoints="1"/>
            </p:cNvSpPr>
            <p:nvPr/>
          </p:nvSpPr>
          <p:spPr bwMode="auto">
            <a:xfrm>
              <a:off x="5009" y="2258"/>
              <a:ext cx="20" cy="38"/>
            </a:xfrm>
            <a:custGeom>
              <a:avLst/>
              <a:gdLst>
                <a:gd name="T0" fmla="*/ 15 w 20"/>
                <a:gd name="T1" fmla="*/ 38 h 38"/>
                <a:gd name="T2" fmla="*/ 5 w 20"/>
                <a:gd name="T3" fmla="*/ 38 h 38"/>
                <a:gd name="T4" fmla="*/ 5 w 20"/>
                <a:gd name="T5" fmla="*/ 33 h 38"/>
                <a:gd name="T6" fmla="*/ 10 w 20"/>
                <a:gd name="T7" fmla="*/ 33 h 38"/>
                <a:gd name="T8" fmla="*/ 5 w 20"/>
                <a:gd name="T9" fmla="*/ 33 h 38"/>
                <a:gd name="T10" fmla="*/ 5 w 20"/>
                <a:gd name="T11" fmla="*/ 38 h 38"/>
                <a:gd name="T12" fmla="*/ 0 w 20"/>
                <a:gd name="T13" fmla="*/ 38 h 38"/>
                <a:gd name="T14" fmla="*/ 0 w 20"/>
                <a:gd name="T15" fmla="*/ 0 h 38"/>
                <a:gd name="T16" fmla="*/ 20 w 20"/>
                <a:gd name="T17" fmla="*/ 0 h 38"/>
                <a:gd name="T18" fmla="*/ 20 w 20"/>
                <a:gd name="T19" fmla="*/ 38 h 38"/>
                <a:gd name="T20" fmla="*/ 15 w 20"/>
                <a:gd name="T21" fmla="*/ 38 h 38"/>
                <a:gd name="T22" fmla="*/ 15 w 20"/>
                <a:gd name="T23" fmla="*/ 38 h 38"/>
                <a:gd name="T24" fmla="*/ 10 w 20"/>
                <a:gd name="T25" fmla="*/ 28 h 38"/>
                <a:gd name="T26" fmla="*/ 10 w 20"/>
                <a:gd name="T27" fmla="*/ 9 h 38"/>
                <a:gd name="T28" fmla="*/ 10 w 20"/>
                <a:gd name="T29" fmla="*/ 28 h 38"/>
                <a:gd name="T30" fmla="*/ 10 w 20"/>
                <a:gd name="T31" fmla="*/ 2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0" h="38">
                  <a:moveTo>
                    <a:pt x="15" y="38"/>
                  </a:moveTo>
                  <a:lnTo>
                    <a:pt x="5" y="38"/>
                  </a:lnTo>
                  <a:lnTo>
                    <a:pt x="5" y="33"/>
                  </a:lnTo>
                  <a:lnTo>
                    <a:pt x="10" y="33"/>
                  </a:lnTo>
                  <a:lnTo>
                    <a:pt x="5" y="33"/>
                  </a:lnTo>
                  <a:lnTo>
                    <a:pt x="5" y="38"/>
                  </a:lnTo>
                  <a:lnTo>
                    <a:pt x="0" y="38"/>
                  </a:lnTo>
                  <a:lnTo>
                    <a:pt x="0" y="0"/>
                  </a:lnTo>
                  <a:lnTo>
                    <a:pt x="20" y="0"/>
                  </a:lnTo>
                  <a:lnTo>
                    <a:pt x="20" y="38"/>
                  </a:lnTo>
                  <a:lnTo>
                    <a:pt x="15" y="38"/>
                  </a:lnTo>
                  <a:lnTo>
                    <a:pt x="15" y="38"/>
                  </a:lnTo>
                  <a:close/>
                  <a:moveTo>
                    <a:pt x="10" y="28"/>
                  </a:moveTo>
                  <a:lnTo>
                    <a:pt x="10" y="9"/>
                  </a:lnTo>
                  <a:lnTo>
                    <a:pt x="10" y="28"/>
                  </a:lnTo>
                  <a:lnTo>
                    <a:pt x="10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9" name="Freeform 147"/>
            <p:cNvSpPr/>
            <p:nvPr/>
          </p:nvSpPr>
          <p:spPr bwMode="auto">
            <a:xfrm>
              <a:off x="4558" y="2048"/>
              <a:ext cx="178" cy="122"/>
            </a:xfrm>
            <a:custGeom>
              <a:avLst/>
              <a:gdLst>
                <a:gd name="T0" fmla="*/ 7 w 74"/>
                <a:gd name="T1" fmla="*/ 47 h 51"/>
                <a:gd name="T2" fmla="*/ 1 w 74"/>
                <a:gd name="T3" fmla="*/ 34 h 51"/>
                <a:gd name="T4" fmla="*/ 1 w 74"/>
                <a:gd name="T5" fmla="*/ 34 h 51"/>
                <a:gd name="T6" fmla="*/ 0 w 74"/>
                <a:gd name="T7" fmla="*/ 29 h 51"/>
                <a:gd name="T8" fmla="*/ 0 w 74"/>
                <a:gd name="T9" fmla="*/ 29 h 51"/>
                <a:gd name="T10" fmla="*/ 13 w 74"/>
                <a:gd name="T11" fmla="*/ 5 h 51"/>
                <a:gd name="T12" fmla="*/ 13 w 74"/>
                <a:gd name="T13" fmla="*/ 5 h 51"/>
                <a:gd name="T14" fmla="*/ 15 w 74"/>
                <a:gd name="T15" fmla="*/ 0 h 51"/>
                <a:gd name="T16" fmla="*/ 15 w 74"/>
                <a:gd name="T17" fmla="*/ 0 h 51"/>
                <a:gd name="T18" fmla="*/ 18 w 74"/>
                <a:gd name="T19" fmla="*/ 2 h 51"/>
                <a:gd name="T20" fmla="*/ 16 w 74"/>
                <a:gd name="T21" fmla="*/ 7 h 51"/>
                <a:gd name="T22" fmla="*/ 16 w 74"/>
                <a:gd name="T23" fmla="*/ 8 h 51"/>
                <a:gd name="T24" fmla="*/ 10 w 74"/>
                <a:gd name="T25" fmla="*/ 14 h 51"/>
                <a:gd name="T26" fmla="*/ 10 w 74"/>
                <a:gd name="T27" fmla="*/ 14 h 51"/>
                <a:gd name="T28" fmla="*/ 4 w 74"/>
                <a:gd name="T29" fmla="*/ 29 h 51"/>
                <a:gd name="T30" fmla="*/ 4 w 74"/>
                <a:gd name="T31" fmla="*/ 29 h 51"/>
                <a:gd name="T32" fmla="*/ 5 w 74"/>
                <a:gd name="T33" fmla="*/ 33 h 51"/>
                <a:gd name="T34" fmla="*/ 5 w 74"/>
                <a:gd name="T35" fmla="*/ 33 h 51"/>
                <a:gd name="T36" fmla="*/ 10 w 74"/>
                <a:gd name="T37" fmla="*/ 44 h 51"/>
                <a:gd name="T38" fmla="*/ 10 w 74"/>
                <a:gd name="T39" fmla="*/ 44 h 51"/>
                <a:gd name="T40" fmla="*/ 18 w 74"/>
                <a:gd name="T41" fmla="*/ 47 h 51"/>
                <a:gd name="T42" fmla="*/ 18 w 74"/>
                <a:gd name="T43" fmla="*/ 47 h 51"/>
                <a:gd name="T44" fmla="*/ 22 w 74"/>
                <a:gd name="T45" fmla="*/ 47 h 51"/>
                <a:gd name="T46" fmla="*/ 22 w 74"/>
                <a:gd name="T47" fmla="*/ 47 h 51"/>
                <a:gd name="T48" fmla="*/ 73 w 74"/>
                <a:gd name="T49" fmla="*/ 35 h 51"/>
                <a:gd name="T50" fmla="*/ 73 w 74"/>
                <a:gd name="T51" fmla="*/ 35 h 51"/>
                <a:gd name="T52" fmla="*/ 74 w 74"/>
                <a:gd name="T53" fmla="*/ 39 h 51"/>
                <a:gd name="T54" fmla="*/ 22 w 74"/>
                <a:gd name="T55" fmla="*/ 51 h 51"/>
                <a:gd name="T56" fmla="*/ 22 w 74"/>
                <a:gd name="T57" fmla="*/ 51 h 51"/>
                <a:gd name="T58" fmla="*/ 18 w 74"/>
                <a:gd name="T59" fmla="*/ 51 h 51"/>
                <a:gd name="T60" fmla="*/ 18 w 74"/>
                <a:gd name="T61" fmla="*/ 51 h 51"/>
                <a:gd name="T62" fmla="*/ 17 w 74"/>
                <a:gd name="T63" fmla="*/ 51 h 51"/>
                <a:gd name="T64" fmla="*/ 17 w 74"/>
                <a:gd name="T65" fmla="*/ 51 h 51"/>
                <a:gd name="T66" fmla="*/ 7 w 74"/>
                <a:gd name="T67" fmla="*/ 47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74" h="51">
                  <a:moveTo>
                    <a:pt x="7" y="47"/>
                  </a:moveTo>
                  <a:cubicBezTo>
                    <a:pt x="4" y="44"/>
                    <a:pt x="3" y="40"/>
                    <a:pt x="1" y="34"/>
                  </a:cubicBezTo>
                  <a:cubicBezTo>
                    <a:pt x="1" y="34"/>
                    <a:pt x="1" y="34"/>
                    <a:pt x="1" y="34"/>
                  </a:cubicBezTo>
                  <a:cubicBezTo>
                    <a:pt x="0" y="32"/>
                    <a:pt x="0" y="31"/>
                    <a:pt x="0" y="29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17"/>
                    <a:pt x="11" y="7"/>
                    <a:pt x="13" y="5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3" y="10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7" y="19"/>
                    <a:pt x="4" y="24"/>
                    <a:pt x="4" y="29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4" y="30"/>
                    <a:pt x="4" y="32"/>
                    <a:pt x="5" y="33"/>
                  </a:cubicBezTo>
                  <a:cubicBezTo>
                    <a:pt x="5" y="33"/>
                    <a:pt x="5" y="33"/>
                    <a:pt x="5" y="33"/>
                  </a:cubicBezTo>
                  <a:cubicBezTo>
                    <a:pt x="6" y="39"/>
                    <a:pt x="8" y="42"/>
                    <a:pt x="10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1" y="46"/>
                    <a:pt x="13" y="47"/>
                    <a:pt x="18" y="47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9" y="47"/>
                    <a:pt x="20" y="47"/>
                    <a:pt x="22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34" y="46"/>
                    <a:pt x="73" y="35"/>
                    <a:pt x="73" y="35"/>
                  </a:cubicBezTo>
                  <a:cubicBezTo>
                    <a:pt x="73" y="35"/>
                    <a:pt x="73" y="35"/>
                    <a:pt x="73" y="35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35" y="50"/>
                    <a:pt x="22" y="51"/>
                  </a:cubicBezTo>
                  <a:cubicBezTo>
                    <a:pt x="22" y="51"/>
                    <a:pt x="22" y="51"/>
                    <a:pt x="22" y="51"/>
                  </a:cubicBezTo>
                  <a:cubicBezTo>
                    <a:pt x="20" y="51"/>
                    <a:pt x="19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7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3" y="51"/>
                    <a:pt x="9" y="50"/>
                    <a:pt x="7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0" name="Freeform 148"/>
            <p:cNvSpPr>
              <a:spLocks noEditPoints="1"/>
            </p:cNvSpPr>
            <p:nvPr/>
          </p:nvSpPr>
          <p:spPr bwMode="auto">
            <a:xfrm>
              <a:off x="4553" y="2043"/>
              <a:ext cx="190" cy="131"/>
            </a:xfrm>
            <a:custGeom>
              <a:avLst/>
              <a:gdLst>
                <a:gd name="T0" fmla="*/ 1 w 79"/>
                <a:gd name="T1" fmla="*/ 37 h 55"/>
                <a:gd name="T2" fmla="*/ 0 w 79"/>
                <a:gd name="T3" fmla="*/ 31 h 55"/>
                <a:gd name="T4" fmla="*/ 15 w 79"/>
                <a:gd name="T5" fmla="*/ 1 h 55"/>
                <a:gd name="T6" fmla="*/ 23 w 79"/>
                <a:gd name="T7" fmla="*/ 2 h 55"/>
                <a:gd name="T8" fmla="*/ 19 w 79"/>
                <a:gd name="T9" fmla="*/ 11 h 55"/>
                <a:gd name="T10" fmla="*/ 18 w 79"/>
                <a:gd name="T11" fmla="*/ 13 h 55"/>
                <a:gd name="T12" fmla="*/ 14 w 79"/>
                <a:gd name="T13" fmla="*/ 18 h 55"/>
                <a:gd name="T14" fmla="*/ 8 w 79"/>
                <a:gd name="T15" fmla="*/ 31 h 55"/>
                <a:gd name="T16" fmla="*/ 13 w 79"/>
                <a:gd name="T17" fmla="*/ 45 h 55"/>
                <a:gd name="T18" fmla="*/ 20 w 79"/>
                <a:gd name="T19" fmla="*/ 47 h 55"/>
                <a:gd name="T20" fmla="*/ 74 w 79"/>
                <a:gd name="T21" fmla="*/ 36 h 55"/>
                <a:gd name="T22" fmla="*/ 77 w 79"/>
                <a:gd name="T23" fmla="*/ 35 h 55"/>
                <a:gd name="T24" fmla="*/ 76 w 79"/>
                <a:gd name="T25" fmla="*/ 43 h 55"/>
                <a:gd name="T26" fmla="*/ 75 w 79"/>
                <a:gd name="T27" fmla="*/ 44 h 55"/>
                <a:gd name="T28" fmla="*/ 55 w 79"/>
                <a:gd name="T29" fmla="*/ 49 h 55"/>
                <a:gd name="T30" fmla="*/ 24 w 79"/>
                <a:gd name="T31" fmla="*/ 55 h 55"/>
                <a:gd name="T32" fmla="*/ 19 w 79"/>
                <a:gd name="T33" fmla="*/ 55 h 55"/>
                <a:gd name="T34" fmla="*/ 19 w 79"/>
                <a:gd name="T35" fmla="*/ 55 h 55"/>
                <a:gd name="T36" fmla="*/ 23 w 79"/>
                <a:gd name="T37" fmla="*/ 51 h 55"/>
                <a:gd name="T38" fmla="*/ 20 w 79"/>
                <a:gd name="T39" fmla="*/ 51 h 55"/>
                <a:gd name="T40" fmla="*/ 19 w 79"/>
                <a:gd name="T41" fmla="*/ 51 h 55"/>
                <a:gd name="T42" fmla="*/ 19 w 79"/>
                <a:gd name="T43" fmla="*/ 51 h 55"/>
                <a:gd name="T44" fmla="*/ 17 w 79"/>
                <a:gd name="T45" fmla="*/ 51 h 55"/>
                <a:gd name="T46" fmla="*/ 17 w 79"/>
                <a:gd name="T47" fmla="*/ 51 h 55"/>
                <a:gd name="T48" fmla="*/ 17 w 79"/>
                <a:gd name="T49" fmla="*/ 51 h 55"/>
                <a:gd name="T50" fmla="*/ 10 w 79"/>
                <a:gd name="T51" fmla="*/ 48 h 55"/>
                <a:gd name="T52" fmla="*/ 10 w 79"/>
                <a:gd name="T53" fmla="*/ 48 h 55"/>
                <a:gd name="T54" fmla="*/ 54 w 79"/>
                <a:gd name="T55" fmla="*/ 45 h 55"/>
                <a:gd name="T56" fmla="*/ 47 w 79"/>
                <a:gd name="T57" fmla="*/ 46 h 55"/>
                <a:gd name="T58" fmla="*/ 74 w 79"/>
                <a:gd name="T59" fmla="*/ 40 h 55"/>
                <a:gd name="T60" fmla="*/ 5 w 79"/>
                <a:gd name="T61" fmla="*/ 36 h 55"/>
                <a:gd name="T62" fmla="*/ 5 w 79"/>
                <a:gd name="T63" fmla="*/ 36 h 55"/>
                <a:gd name="T64" fmla="*/ 4 w 79"/>
                <a:gd name="T65" fmla="*/ 31 h 55"/>
                <a:gd name="T66" fmla="*/ 5 w 79"/>
                <a:gd name="T67" fmla="*/ 36 h 55"/>
                <a:gd name="T68" fmla="*/ 7 w 79"/>
                <a:gd name="T69" fmla="*/ 21 h 55"/>
                <a:gd name="T70" fmla="*/ 10 w 79"/>
                <a:gd name="T71" fmla="*/ 15 h 55"/>
                <a:gd name="T72" fmla="*/ 13 w 79"/>
                <a:gd name="T73" fmla="*/ 12 h 55"/>
                <a:gd name="T74" fmla="*/ 20 w 79"/>
                <a:gd name="T75" fmla="*/ 9 h 55"/>
                <a:gd name="T76" fmla="*/ 16 w 79"/>
                <a:gd name="T77" fmla="*/ 9 h 55"/>
                <a:gd name="T78" fmla="*/ 16 w 79"/>
                <a:gd name="T79" fmla="*/ 9 h 55"/>
                <a:gd name="T80" fmla="*/ 16 w 79"/>
                <a:gd name="T81" fmla="*/ 8 h 55"/>
                <a:gd name="T82" fmla="*/ 16 w 79"/>
                <a:gd name="T83" fmla="*/ 8 h 55"/>
                <a:gd name="T84" fmla="*/ 19 w 79"/>
                <a:gd name="T85" fmla="*/ 8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79" h="55">
                  <a:moveTo>
                    <a:pt x="7" y="5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4" y="47"/>
                    <a:pt x="3" y="42"/>
                    <a:pt x="1" y="37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0" y="35"/>
                    <a:pt x="0" y="33"/>
                    <a:pt x="0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19"/>
                    <a:pt x="10" y="9"/>
                    <a:pt x="13" y="6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19" y="12"/>
                    <a:pt x="18" y="12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6" y="14"/>
                    <a:pt x="15" y="16"/>
                    <a:pt x="14" y="18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1" y="21"/>
                    <a:pt x="8" y="27"/>
                    <a:pt x="8" y="31"/>
                  </a:cubicBezTo>
                  <a:cubicBezTo>
                    <a:pt x="8" y="31"/>
                    <a:pt x="8" y="31"/>
                    <a:pt x="8" y="31"/>
                  </a:cubicBezTo>
                  <a:cubicBezTo>
                    <a:pt x="8" y="31"/>
                    <a:pt x="8" y="31"/>
                    <a:pt x="8" y="31"/>
                  </a:cubicBezTo>
                  <a:cubicBezTo>
                    <a:pt x="8" y="32"/>
                    <a:pt x="8" y="33"/>
                    <a:pt x="9" y="34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10" y="40"/>
                    <a:pt x="12" y="44"/>
                    <a:pt x="13" y="45"/>
                  </a:cubicBezTo>
                  <a:cubicBezTo>
                    <a:pt x="13" y="45"/>
                    <a:pt x="13" y="45"/>
                    <a:pt x="13" y="45"/>
                  </a:cubicBezTo>
                  <a:cubicBezTo>
                    <a:pt x="15" y="47"/>
                    <a:pt x="16" y="47"/>
                    <a:pt x="20" y="47"/>
                  </a:cubicBezTo>
                  <a:cubicBezTo>
                    <a:pt x="20" y="47"/>
                    <a:pt x="20" y="47"/>
                    <a:pt x="20" y="47"/>
                  </a:cubicBezTo>
                  <a:cubicBezTo>
                    <a:pt x="21" y="47"/>
                    <a:pt x="22" y="47"/>
                    <a:pt x="23" y="47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34" y="46"/>
                    <a:pt x="70" y="37"/>
                    <a:pt x="74" y="36"/>
                  </a:cubicBezTo>
                  <a:cubicBezTo>
                    <a:pt x="74" y="36"/>
                    <a:pt x="74" y="36"/>
                    <a:pt x="74" y="36"/>
                  </a:cubicBezTo>
                  <a:cubicBezTo>
                    <a:pt x="75" y="36"/>
                    <a:pt x="75" y="36"/>
                    <a:pt x="75" y="36"/>
                  </a:cubicBezTo>
                  <a:cubicBezTo>
                    <a:pt x="77" y="35"/>
                    <a:pt x="77" y="35"/>
                    <a:pt x="77" y="35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7" y="43"/>
                    <a:pt x="77" y="43"/>
                    <a:pt x="77" y="43"/>
                  </a:cubicBezTo>
                  <a:cubicBezTo>
                    <a:pt x="77" y="43"/>
                    <a:pt x="77" y="43"/>
                    <a:pt x="76" y="43"/>
                  </a:cubicBezTo>
                  <a:cubicBezTo>
                    <a:pt x="76" y="43"/>
                    <a:pt x="76" y="43"/>
                    <a:pt x="76" y="43"/>
                  </a:cubicBezTo>
                  <a:cubicBezTo>
                    <a:pt x="76" y="43"/>
                    <a:pt x="76" y="44"/>
                    <a:pt x="75" y="44"/>
                  </a:cubicBezTo>
                  <a:cubicBezTo>
                    <a:pt x="75" y="44"/>
                    <a:pt x="75" y="44"/>
                    <a:pt x="75" y="44"/>
                  </a:cubicBezTo>
                  <a:cubicBezTo>
                    <a:pt x="74" y="44"/>
                    <a:pt x="72" y="44"/>
                    <a:pt x="71" y="45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67" y="46"/>
                    <a:pt x="61" y="47"/>
                    <a:pt x="55" y="49"/>
                  </a:cubicBezTo>
                  <a:cubicBezTo>
                    <a:pt x="55" y="49"/>
                    <a:pt x="55" y="49"/>
                    <a:pt x="55" y="49"/>
                  </a:cubicBezTo>
                  <a:cubicBezTo>
                    <a:pt x="44" y="51"/>
                    <a:pt x="31" y="54"/>
                    <a:pt x="24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3" y="55"/>
                    <a:pt x="21" y="55"/>
                    <a:pt x="20" y="55"/>
                  </a:cubicBezTo>
                  <a:cubicBezTo>
                    <a:pt x="20" y="55"/>
                    <a:pt x="20" y="55"/>
                    <a:pt x="20" y="55"/>
                  </a:cubicBezTo>
                  <a:cubicBezTo>
                    <a:pt x="20" y="55"/>
                    <a:pt x="20" y="55"/>
                    <a:pt x="19" y="55"/>
                  </a:cubicBezTo>
                  <a:cubicBezTo>
                    <a:pt x="19" y="55"/>
                    <a:pt x="19" y="55"/>
                    <a:pt x="19" y="55"/>
                  </a:cubicBezTo>
                  <a:cubicBezTo>
                    <a:pt x="19" y="55"/>
                    <a:pt x="19" y="55"/>
                    <a:pt x="19" y="55"/>
                  </a:cubicBezTo>
                  <a:cubicBezTo>
                    <a:pt x="19" y="55"/>
                    <a:pt x="19" y="55"/>
                    <a:pt x="19" y="55"/>
                  </a:cubicBezTo>
                  <a:cubicBezTo>
                    <a:pt x="14" y="55"/>
                    <a:pt x="10" y="54"/>
                    <a:pt x="7" y="50"/>
                  </a:cubicBezTo>
                  <a:close/>
                  <a:moveTo>
                    <a:pt x="20" y="51"/>
                  </a:moveTo>
                  <a:cubicBezTo>
                    <a:pt x="21" y="51"/>
                    <a:pt x="22" y="51"/>
                    <a:pt x="23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2" y="51"/>
                    <a:pt x="21" y="51"/>
                    <a:pt x="20" y="51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0" y="51"/>
                    <a:pt x="20" y="51"/>
                    <a:pt x="20" y="51"/>
                  </a:cubicBezTo>
                  <a:close/>
                  <a:moveTo>
                    <a:pt x="19" y="51"/>
                  </a:moveTo>
                  <a:cubicBezTo>
                    <a:pt x="19" y="51"/>
                    <a:pt x="19" y="51"/>
                    <a:pt x="19" y="51"/>
                  </a:cubicBezTo>
                  <a:cubicBezTo>
                    <a:pt x="19" y="51"/>
                    <a:pt x="19" y="51"/>
                    <a:pt x="19" y="51"/>
                  </a:cubicBezTo>
                  <a:cubicBezTo>
                    <a:pt x="19" y="51"/>
                    <a:pt x="19" y="51"/>
                    <a:pt x="19" y="51"/>
                  </a:cubicBezTo>
                  <a:cubicBezTo>
                    <a:pt x="19" y="51"/>
                    <a:pt x="19" y="51"/>
                    <a:pt x="19" y="51"/>
                  </a:cubicBezTo>
                  <a:cubicBezTo>
                    <a:pt x="19" y="51"/>
                    <a:pt x="19" y="51"/>
                    <a:pt x="19" y="51"/>
                  </a:cubicBezTo>
                  <a:close/>
                  <a:moveTo>
                    <a:pt x="17" y="51"/>
                  </a:moveTo>
                  <a:cubicBezTo>
                    <a:pt x="17" y="51"/>
                    <a:pt x="17" y="51"/>
                    <a:pt x="17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7" y="51"/>
                    <a:pt x="17" y="51"/>
                    <a:pt x="17" y="51"/>
                  </a:cubicBezTo>
                  <a:close/>
                  <a:moveTo>
                    <a:pt x="17" y="51"/>
                  </a:moveTo>
                  <a:cubicBezTo>
                    <a:pt x="14" y="51"/>
                    <a:pt x="13" y="50"/>
                    <a:pt x="11" y="49"/>
                  </a:cubicBezTo>
                  <a:cubicBezTo>
                    <a:pt x="11" y="49"/>
                    <a:pt x="11" y="49"/>
                    <a:pt x="11" y="49"/>
                  </a:cubicBezTo>
                  <a:cubicBezTo>
                    <a:pt x="13" y="50"/>
                    <a:pt x="14" y="51"/>
                    <a:pt x="17" y="51"/>
                  </a:cubicBezTo>
                  <a:close/>
                  <a:moveTo>
                    <a:pt x="9" y="49"/>
                  </a:moveTo>
                  <a:cubicBezTo>
                    <a:pt x="10" y="48"/>
                    <a:pt x="10" y="48"/>
                    <a:pt x="10" y="48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9" y="49"/>
                    <a:pt x="9" y="49"/>
                    <a:pt x="9" y="49"/>
                  </a:cubicBezTo>
                  <a:close/>
                  <a:moveTo>
                    <a:pt x="69" y="41"/>
                  </a:moveTo>
                  <a:cubicBezTo>
                    <a:pt x="66" y="42"/>
                    <a:pt x="60" y="43"/>
                    <a:pt x="54" y="45"/>
                  </a:cubicBezTo>
                  <a:cubicBezTo>
                    <a:pt x="54" y="45"/>
                    <a:pt x="54" y="45"/>
                    <a:pt x="54" y="45"/>
                  </a:cubicBezTo>
                  <a:cubicBezTo>
                    <a:pt x="52" y="45"/>
                    <a:pt x="50" y="46"/>
                    <a:pt x="47" y="46"/>
                  </a:cubicBezTo>
                  <a:cubicBezTo>
                    <a:pt x="47" y="46"/>
                    <a:pt x="47" y="46"/>
                    <a:pt x="47" y="46"/>
                  </a:cubicBezTo>
                  <a:cubicBezTo>
                    <a:pt x="56" y="45"/>
                    <a:pt x="64" y="42"/>
                    <a:pt x="70" y="41"/>
                  </a:cubicBezTo>
                  <a:cubicBezTo>
                    <a:pt x="70" y="41"/>
                    <a:pt x="70" y="41"/>
                    <a:pt x="70" y="41"/>
                  </a:cubicBezTo>
                  <a:cubicBezTo>
                    <a:pt x="71" y="41"/>
                    <a:pt x="73" y="40"/>
                    <a:pt x="74" y="40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3" y="40"/>
                    <a:pt x="71" y="41"/>
                    <a:pt x="69" y="41"/>
                  </a:cubicBezTo>
                  <a:close/>
                  <a:moveTo>
                    <a:pt x="5" y="36"/>
                  </a:moveTo>
                  <a:cubicBezTo>
                    <a:pt x="6" y="39"/>
                    <a:pt x="7" y="41"/>
                    <a:pt x="8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7" y="41"/>
                    <a:pt x="6" y="39"/>
                    <a:pt x="5" y="36"/>
                  </a:cubicBezTo>
                  <a:cubicBezTo>
                    <a:pt x="5" y="36"/>
                    <a:pt x="5" y="36"/>
                    <a:pt x="5" y="36"/>
                  </a:cubicBezTo>
                  <a:cubicBezTo>
                    <a:pt x="4" y="34"/>
                    <a:pt x="4" y="33"/>
                    <a:pt x="4" y="31"/>
                  </a:cubicBezTo>
                  <a:cubicBezTo>
                    <a:pt x="4" y="31"/>
                    <a:pt x="4" y="31"/>
                    <a:pt x="4" y="31"/>
                  </a:cubicBezTo>
                  <a:cubicBezTo>
                    <a:pt x="4" y="31"/>
                    <a:pt x="4" y="31"/>
                    <a:pt x="4" y="31"/>
                  </a:cubicBezTo>
                  <a:cubicBezTo>
                    <a:pt x="4" y="31"/>
                    <a:pt x="4" y="31"/>
                    <a:pt x="4" y="31"/>
                  </a:cubicBezTo>
                  <a:cubicBezTo>
                    <a:pt x="4" y="33"/>
                    <a:pt x="4" y="34"/>
                    <a:pt x="5" y="36"/>
                  </a:cubicBezTo>
                  <a:close/>
                  <a:moveTo>
                    <a:pt x="7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7" y="21"/>
                    <a:pt x="7" y="21"/>
                    <a:pt x="7" y="21"/>
                  </a:cubicBezTo>
                  <a:close/>
                  <a:moveTo>
                    <a:pt x="7" y="21"/>
                  </a:moveTo>
                  <a:cubicBezTo>
                    <a:pt x="8" y="19"/>
                    <a:pt x="9" y="17"/>
                    <a:pt x="10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1" y="14"/>
                    <a:pt x="12" y="13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1" y="15"/>
                    <a:pt x="9" y="18"/>
                    <a:pt x="7" y="21"/>
                  </a:cubicBezTo>
                  <a:close/>
                  <a:moveTo>
                    <a:pt x="20" y="10"/>
                  </a:moveTo>
                  <a:cubicBezTo>
                    <a:pt x="20" y="9"/>
                    <a:pt x="20" y="9"/>
                    <a:pt x="20" y="9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0" y="9"/>
                    <a:pt x="20" y="9"/>
                    <a:pt x="20" y="10"/>
                  </a:cubicBezTo>
                  <a:close/>
                  <a:moveTo>
                    <a:pt x="16" y="9"/>
                  </a:moveTo>
                  <a:cubicBezTo>
                    <a:pt x="16" y="9"/>
                    <a:pt x="16" y="9"/>
                    <a:pt x="16" y="9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6" y="9"/>
                    <a:pt x="16" y="9"/>
                    <a:pt x="16" y="9"/>
                  </a:cubicBezTo>
                  <a:close/>
                  <a:moveTo>
                    <a:pt x="16" y="8"/>
                  </a:move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lose/>
                  <a:moveTo>
                    <a:pt x="19" y="8"/>
                  </a:moveTo>
                  <a:cubicBezTo>
                    <a:pt x="19" y="8"/>
                    <a:pt x="19" y="8"/>
                    <a:pt x="19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8"/>
                    <a:pt x="19" y="8"/>
                    <a:pt x="19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1" name="Freeform 149"/>
            <p:cNvSpPr/>
            <p:nvPr/>
          </p:nvSpPr>
          <p:spPr bwMode="auto">
            <a:xfrm>
              <a:off x="4592" y="2058"/>
              <a:ext cx="24" cy="16"/>
            </a:xfrm>
            <a:custGeom>
              <a:avLst/>
              <a:gdLst>
                <a:gd name="T0" fmla="*/ 0 w 24"/>
                <a:gd name="T1" fmla="*/ 9 h 16"/>
                <a:gd name="T2" fmla="*/ 2 w 24"/>
                <a:gd name="T3" fmla="*/ 0 h 16"/>
                <a:gd name="T4" fmla="*/ 24 w 24"/>
                <a:gd name="T5" fmla="*/ 7 h 16"/>
                <a:gd name="T6" fmla="*/ 19 w 24"/>
                <a:gd name="T7" fmla="*/ 16 h 16"/>
                <a:gd name="T8" fmla="*/ 0 w 24"/>
                <a:gd name="T9" fmla="*/ 9 h 16"/>
                <a:gd name="T10" fmla="*/ 0 w 24"/>
                <a:gd name="T11" fmla="*/ 9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16">
                  <a:moveTo>
                    <a:pt x="0" y="9"/>
                  </a:moveTo>
                  <a:lnTo>
                    <a:pt x="2" y="0"/>
                  </a:lnTo>
                  <a:lnTo>
                    <a:pt x="24" y="7"/>
                  </a:lnTo>
                  <a:lnTo>
                    <a:pt x="19" y="16"/>
                  </a:lnTo>
                  <a:lnTo>
                    <a:pt x="0" y="9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2" name="Freeform 150"/>
            <p:cNvSpPr>
              <a:spLocks noEditPoints="1"/>
            </p:cNvSpPr>
            <p:nvPr/>
          </p:nvSpPr>
          <p:spPr bwMode="auto">
            <a:xfrm>
              <a:off x="4585" y="2053"/>
              <a:ext cx="36" cy="26"/>
            </a:xfrm>
            <a:custGeom>
              <a:avLst/>
              <a:gdLst>
                <a:gd name="T0" fmla="*/ 4 w 36"/>
                <a:gd name="T1" fmla="*/ 19 h 26"/>
                <a:gd name="T2" fmla="*/ 7 w 36"/>
                <a:gd name="T3" fmla="*/ 14 h 26"/>
                <a:gd name="T4" fmla="*/ 12 w 36"/>
                <a:gd name="T5" fmla="*/ 17 h 26"/>
                <a:gd name="T6" fmla="*/ 7 w 36"/>
                <a:gd name="T7" fmla="*/ 14 h 26"/>
                <a:gd name="T8" fmla="*/ 4 w 36"/>
                <a:gd name="T9" fmla="*/ 19 h 26"/>
                <a:gd name="T10" fmla="*/ 0 w 36"/>
                <a:gd name="T11" fmla="*/ 17 h 26"/>
                <a:gd name="T12" fmla="*/ 7 w 36"/>
                <a:gd name="T13" fmla="*/ 0 h 26"/>
                <a:gd name="T14" fmla="*/ 36 w 36"/>
                <a:gd name="T15" fmla="*/ 7 h 26"/>
                <a:gd name="T16" fmla="*/ 31 w 36"/>
                <a:gd name="T17" fmla="*/ 26 h 26"/>
                <a:gd name="T18" fmla="*/ 4 w 36"/>
                <a:gd name="T19" fmla="*/ 19 h 26"/>
                <a:gd name="T20" fmla="*/ 4 w 36"/>
                <a:gd name="T21" fmla="*/ 19 h 26"/>
                <a:gd name="T22" fmla="*/ 24 w 36"/>
                <a:gd name="T23" fmla="*/ 14 h 26"/>
                <a:gd name="T24" fmla="*/ 12 w 36"/>
                <a:gd name="T25" fmla="*/ 12 h 26"/>
                <a:gd name="T26" fmla="*/ 12 w 36"/>
                <a:gd name="T27" fmla="*/ 12 h 26"/>
                <a:gd name="T28" fmla="*/ 24 w 36"/>
                <a:gd name="T29" fmla="*/ 14 h 26"/>
                <a:gd name="T30" fmla="*/ 24 w 36"/>
                <a:gd name="T31" fmla="*/ 1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6" h="26">
                  <a:moveTo>
                    <a:pt x="4" y="19"/>
                  </a:moveTo>
                  <a:lnTo>
                    <a:pt x="7" y="14"/>
                  </a:lnTo>
                  <a:lnTo>
                    <a:pt x="12" y="17"/>
                  </a:lnTo>
                  <a:lnTo>
                    <a:pt x="7" y="14"/>
                  </a:lnTo>
                  <a:lnTo>
                    <a:pt x="4" y="19"/>
                  </a:lnTo>
                  <a:lnTo>
                    <a:pt x="0" y="17"/>
                  </a:lnTo>
                  <a:lnTo>
                    <a:pt x="7" y="0"/>
                  </a:lnTo>
                  <a:lnTo>
                    <a:pt x="36" y="7"/>
                  </a:lnTo>
                  <a:lnTo>
                    <a:pt x="31" y="26"/>
                  </a:lnTo>
                  <a:lnTo>
                    <a:pt x="4" y="19"/>
                  </a:lnTo>
                  <a:lnTo>
                    <a:pt x="4" y="19"/>
                  </a:lnTo>
                  <a:close/>
                  <a:moveTo>
                    <a:pt x="24" y="14"/>
                  </a:moveTo>
                  <a:lnTo>
                    <a:pt x="12" y="12"/>
                  </a:lnTo>
                  <a:lnTo>
                    <a:pt x="12" y="12"/>
                  </a:lnTo>
                  <a:lnTo>
                    <a:pt x="24" y="14"/>
                  </a:lnTo>
                  <a:lnTo>
                    <a:pt x="24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3" name="Freeform 151"/>
            <p:cNvSpPr/>
            <p:nvPr/>
          </p:nvSpPr>
          <p:spPr bwMode="auto">
            <a:xfrm>
              <a:off x="4587" y="2341"/>
              <a:ext cx="163" cy="254"/>
            </a:xfrm>
            <a:custGeom>
              <a:avLst/>
              <a:gdLst>
                <a:gd name="T0" fmla="*/ 7 w 68"/>
                <a:gd name="T1" fmla="*/ 103 h 107"/>
                <a:gd name="T2" fmla="*/ 21 w 68"/>
                <a:gd name="T3" fmla="*/ 103 h 107"/>
                <a:gd name="T4" fmla="*/ 0 w 68"/>
                <a:gd name="T5" fmla="*/ 13 h 107"/>
                <a:gd name="T6" fmla="*/ 0 w 68"/>
                <a:gd name="T7" fmla="*/ 13 h 107"/>
                <a:gd name="T8" fmla="*/ 1 w 68"/>
                <a:gd name="T9" fmla="*/ 10 h 107"/>
                <a:gd name="T10" fmla="*/ 1 w 68"/>
                <a:gd name="T11" fmla="*/ 10 h 107"/>
                <a:gd name="T12" fmla="*/ 7 w 68"/>
                <a:gd name="T13" fmla="*/ 2 h 107"/>
                <a:gd name="T14" fmla="*/ 7 w 68"/>
                <a:gd name="T15" fmla="*/ 2 h 107"/>
                <a:gd name="T16" fmla="*/ 20 w 68"/>
                <a:gd name="T17" fmla="*/ 0 h 107"/>
                <a:gd name="T18" fmla="*/ 20 w 68"/>
                <a:gd name="T19" fmla="*/ 0 h 107"/>
                <a:gd name="T20" fmla="*/ 68 w 68"/>
                <a:gd name="T21" fmla="*/ 9 h 107"/>
                <a:gd name="T22" fmla="*/ 68 w 68"/>
                <a:gd name="T23" fmla="*/ 9 h 107"/>
                <a:gd name="T24" fmla="*/ 68 w 68"/>
                <a:gd name="T25" fmla="*/ 9 h 107"/>
                <a:gd name="T26" fmla="*/ 67 w 68"/>
                <a:gd name="T27" fmla="*/ 12 h 107"/>
                <a:gd name="T28" fmla="*/ 50 w 68"/>
                <a:gd name="T29" fmla="*/ 8 h 107"/>
                <a:gd name="T30" fmla="*/ 50 w 68"/>
                <a:gd name="T31" fmla="*/ 8 h 107"/>
                <a:gd name="T32" fmla="*/ 20 w 68"/>
                <a:gd name="T33" fmla="*/ 4 h 107"/>
                <a:gd name="T34" fmla="*/ 20 w 68"/>
                <a:gd name="T35" fmla="*/ 4 h 107"/>
                <a:gd name="T36" fmla="*/ 9 w 68"/>
                <a:gd name="T37" fmla="*/ 6 h 107"/>
                <a:gd name="T38" fmla="*/ 9 w 68"/>
                <a:gd name="T39" fmla="*/ 6 h 107"/>
                <a:gd name="T40" fmla="*/ 5 w 68"/>
                <a:gd name="T41" fmla="*/ 11 h 107"/>
                <a:gd name="T42" fmla="*/ 5 w 68"/>
                <a:gd name="T43" fmla="*/ 11 h 107"/>
                <a:gd name="T44" fmla="*/ 4 w 68"/>
                <a:gd name="T45" fmla="*/ 13 h 107"/>
                <a:gd name="T46" fmla="*/ 4 w 68"/>
                <a:gd name="T47" fmla="*/ 13 h 107"/>
                <a:gd name="T48" fmla="*/ 15 w 68"/>
                <a:gd name="T49" fmla="*/ 67 h 107"/>
                <a:gd name="T50" fmla="*/ 15 w 68"/>
                <a:gd name="T51" fmla="*/ 67 h 107"/>
                <a:gd name="T52" fmla="*/ 26 w 68"/>
                <a:gd name="T53" fmla="*/ 104 h 107"/>
                <a:gd name="T54" fmla="*/ 26 w 68"/>
                <a:gd name="T55" fmla="*/ 104 h 107"/>
                <a:gd name="T56" fmla="*/ 27 w 68"/>
                <a:gd name="T57" fmla="*/ 107 h 107"/>
                <a:gd name="T58" fmla="*/ 7 w 68"/>
                <a:gd name="T59" fmla="*/ 107 h 107"/>
                <a:gd name="T60" fmla="*/ 7 w 68"/>
                <a:gd name="T61" fmla="*/ 103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68" h="107">
                  <a:moveTo>
                    <a:pt x="7" y="103"/>
                  </a:moveTo>
                  <a:cubicBezTo>
                    <a:pt x="21" y="103"/>
                    <a:pt x="21" y="103"/>
                    <a:pt x="21" y="103"/>
                  </a:cubicBezTo>
                  <a:cubicBezTo>
                    <a:pt x="18" y="90"/>
                    <a:pt x="1" y="34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2"/>
                    <a:pt x="0" y="11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6"/>
                    <a:pt x="4" y="3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11" y="0"/>
                    <a:pt x="15" y="0"/>
                    <a:pt x="2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0" y="0"/>
                    <a:pt x="68" y="9"/>
                    <a:pt x="68" y="9"/>
                  </a:cubicBezTo>
                  <a:cubicBezTo>
                    <a:pt x="68" y="9"/>
                    <a:pt x="68" y="9"/>
                    <a:pt x="68" y="9"/>
                  </a:cubicBezTo>
                  <a:cubicBezTo>
                    <a:pt x="68" y="9"/>
                    <a:pt x="68" y="9"/>
                    <a:pt x="68" y="9"/>
                  </a:cubicBezTo>
                  <a:cubicBezTo>
                    <a:pt x="67" y="12"/>
                    <a:pt x="67" y="12"/>
                    <a:pt x="67" y="12"/>
                  </a:cubicBezTo>
                  <a:cubicBezTo>
                    <a:pt x="67" y="12"/>
                    <a:pt x="60" y="10"/>
                    <a:pt x="50" y="8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41" y="6"/>
                    <a:pt x="30" y="4"/>
                    <a:pt x="20" y="4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16" y="4"/>
                    <a:pt x="12" y="4"/>
                    <a:pt x="9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6" y="7"/>
                    <a:pt x="5" y="8"/>
                    <a:pt x="5" y="11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4" y="11"/>
                    <a:pt x="4" y="12"/>
                    <a:pt x="4" y="13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4" y="24"/>
                    <a:pt x="10" y="47"/>
                    <a:pt x="15" y="67"/>
                  </a:cubicBezTo>
                  <a:cubicBezTo>
                    <a:pt x="15" y="67"/>
                    <a:pt x="15" y="67"/>
                    <a:pt x="15" y="67"/>
                  </a:cubicBezTo>
                  <a:cubicBezTo>
                    <a:pt x="21" y="87"/>
                    <a:pt x="26" y="104"/>
                    <a:pt x="26" y="104"/>
                  </a:cubicBezTo>
                  <a:cubicBezTo>
                    <a:pt x="26" y="104"/>
                    <a:pt x="26" y="104"/>
                    <a:pt x="26" y="104"/>
                  </a:cubicBezTo>
                  <a:cubicBezTo>
                    <a:pt x="27" y="107"/>
                    <a:pt x="27" y="107"/>
                    <a:pt x="27" y="107"/>
                  </a:cubicBezTo>
                  <a:cubicBezTo>
                    <a:pt x="7" y="107"/>
                    <a:pt x="7" y="107"/>
                    <a:pt x="7" y="107"/>
                  </a:cubicBezTo>
                  <a:cubicBezTo>
                    <a:pt x="7" y="103"/>
                    <a:pt x="7" y="103"/>
                    <a:pt x="7" y="10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4" name="Freeform 152"/>
            <p:cNvSpPr>
              <a:spLocks noEditPoints="1"/>
            </p:cNvSpPr>
            <p:nvPr/>
          </p:nvSpPr>
          <p:spPr bwMode="auto">
            <a:xfrm>
              <a:off x="4582" y="2336"/>
              <a:ext cx="173" cy="264"/>
            </a:xfrm>
            <a:custGeom>
              <a:avLst/>
              <a:gdLst>
                <a:gd name="T0" fmla="*/ 7 w 72"/>
                <a:gd name="T1" fmla="*/ 105 h 111"/>
                <a:gd name="T2" fmla="*/ 21 w 72"/>
                <a:gd name="T3" fmla="*/ 103 h 111"/>
                <a:gd name="T4" fmla="*/ 0 w 72"/>
                <a:gd name="T5" fmla="*/ 15 h 111"/>
                <a:gd name="T6" fmla="*/ 1 w 72"/>
                <a:gd name="T7" fmla="*/ 12 h 111"/>
                <a:gd name="T8" fmla="*/ 8 w 72"/>
                <a:gd name="T9" fmla="*/ 2 h 111"/>
                <a:gd name="T10" fmla="*/ 22 w 72"/>
                <a:gd name="T11" fmla="*/ 0 h 111"/>
                <a:gd name="T12" fmla="*/ 70 w 72"/>
                <a:gd name="T13" fmla="*/ 9 h 111"/>
                <a:gd name="T14" fmla="*/ 71 w 72"/>
                <a:gd name="T15" fmla="*/ 9 h 111"/>
                <a:gd name="T16" fmla="*/ 72 w 72"/>
                <a:gd name="T17" fmla="*/ 10 h 111"/>
                <a:gd name="T18" fmla="*/ 69 w 72"/>
                <a:gd name="T19" fmla="*/ 16 h 111"/>
                <a:gd name="T20" fmla="*/ 69 w 72"/>
                <a:gd name="T21" fmla="*/ 16 h 111"/>
                <a:gd name="T22" fmla="*/ 68 w 72"/>
                <a:gd name="T23" fmla="*/ 16 h 111"/>
                <a:gd name="T24" fmla="*/ 68 w 72"/>
                <a:gd name="T25" fmla="*/ 16 h 111"/>
                <a:gd name="T26" fmla="*/ 68 w 72"/>
                <a:gd name="T27" fmla="*/ 16 h 111"/>
                <a:gd name="T28" fmla="*/ 68 w 72"/>
                <a:gd name="T29" fmla="*/ 16 h 111"/>
                <a:gd name="T30" fmla="*/ 67 w 72"/>
                <a:gd name="T31" fmla="*/ 16 h 111"/>
                <a:gd name="T32" fmla="*/ 64 w 72"/>
                <a:gd name="T33" fmla="*/ 15 h 111"/>
                <a:gd name="T34" fmla="*/ 52 w 72"/>
                <a:gd name="T35" fmla="*/ 12 h 111"/>
                <a:gd name="T36" fmla="*/ 23 w 72"/>
                <a:gd name="T37" fmla="*/ 8 h 111"/>
                <a:gd name="T38" fmla="*/ 22 w 72"/>
                <a:gd name="T39" fmla="*/ 8 h 111"/>
                <a:gd name="T40" fmla="*/ 12 w 72"/>
                <a:gd name="T41" fmla="*/ 9 h 111"/>
                <a:gd name="T42" fmla="*/ 9 w 72"/>
                <a:gd name="T43" fmla="*/ 13 h 111"/>
                <a:gd name="T44" fmla="*/ 8 w 72"/>
                <a:gd name="T45" fmla="*/ 15 h 111"/>
                <a:gd name="T46" fmla="*/ 8 w 72"/>
                <a:gd name="T47" fmla="*/ 15 h 111"/>
                <a:gd name="T48" fmla="*/ 19 w 72"/>
                <a:gd name="T49" fmla="*/ 69 h 111"/>
                <a:gd name="T50" fmla="*/ 30 w 72"/>
                <a:gd name="T51" fmla="*/ 106 h 111"/>
                <a:gd name="T52" fmla="*/ 30 w 72"/>
                <a:gd name="T53" fmla="*/ 106 h 111"/>
                <a:gd name="T54" fmla="*/ 7 w 72"/>
                <a:gd name="T55" fmla="*/ 111 h 111"/>
                <a:gd name="T56" fmla="*/ 23 w 72"/>
                <a:gd name="T57" fmla="*/ 96 h 111"/>
                <a:gd name="T58" fmla="*/ 17 w 72"/>
                <a:gd name="T59" fmla="*/ 76 h 111"/>
                <a:gd name="T60" fmla="*/ 4 w 72"/>
                <a:gd name="T61" fmla="*/ 15 h 111"/>
                <a:gd name="T62" fmla="*/ 4 w 72"/>
                <a:gd name="T63" fmla="*/ 15 h 111"/>
                <a:gd name="T64" fmla="*/ 4 w 72"/>
                <a:gd name="T65" fmla="*/ 14 h 111"/>
                <a:gd name="T66" fmla="*/ 4 w 72"/>
                <a:gd name="T67" fmla="*/ 14 h 111"/>
                <a:gd name="T68" fmla="*/ 4 w 72"/>
                <a:gd name="T69" fmla="*/ 14 h 111"/>
                <a:gd name="T70" fmla="*/ 53 w 72"/>
                <a:gd name="T71" fmla="*/ 8 h 111"/>
                <a:gd name="T72" fmla="*/ 67 w 72"/>
                <a:gd name="T73" fmla="*/ 12 h 111"/>
                <a:gd name="T74" fmla="*/ 65 w 72"/>
                <a:gd name="T75" fmla="*/ 11 h 111"/>
                <a:gd name="T76" fmla="*/ 53 w 72"/>
                <a:gd name="T77" fmla="*/ 8 h 111"/>
                <a:gd name="T78" fmla="*/ 41 w 72"/>
                <a:gd name="T79" fmla="*/ 6 h 111"/>
                <a:gd name="T80" fmla="*/ 53 w 72"/>
                <a:gd name="T81" fmla="*/ 8 h 111"/>
                <a:gd name="T82" fmla="*/ 6 w 72"/>
                <a:gd name="T83" fmla="*/ 8 h 111"/>
                <a:gd name="T84" fmla="*/ 6 w 72"/>
                <a:gd name="T85" fmla="*/ 8 h 111"/>
                <a:gd name="T86" fmla="*/ 8 w 72"/>
                <a:gd name="T87" fmla="*/ 7 h 111"/>
                <a:gd name="T88" fmla="*/ 6 w 72"/>
                <a:gd name="T89" fmla="*/ 8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72" h="111">
                  <a:moveTo>
                    <a:pt x="7" y="109"/>
                  </a:moveTo>
                  <a:cubicBezTo>
                    <a:pt x="7" y="105"/>
                    <a:pt x="7" y="105"/>
                    <a:pt x="7" y="105"/>
                  </a:cubicBezTo>
                  <a:cubicBezTo>
                    <a:pt x="7" y="103"/>
                    <a:pt x="7" y="103"/>
                    <a:pt x="7" y="103"/>
                  </a:cubicBezTo>
                  <a:cubicBezTo>
                    <a:pt x="21" y="103"/>
                    <a:pt x="21" y="103"/>
                    <a:pt x="21" y="103"/>
                  </a:cubicBezTo>
                  <a:cubicBezTo>
                    <a:pt x="16" y="86"/>
                    <a:pt x="1" y="35"/>
                    <a:pt x="0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4"/>
                    <a:pt x="0" y="13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7"/>
                    <a:pt x="4" y="4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12" y="0"/>
                    <a:pt x="17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41" y="0"/>
                    <a:pt x="67" y="8"/>
                    <a:pt x="70" y="9"/>
                  </a:cubicBezTo>
                  <a:cubicBezTo>
                    <a:pt x="70" y="9"/>
                    <a:pt x="70" y="9"/>
                    <a:pt x="70" y="9"/>
                  </a:cubicBezTo>
                  <a:cubicBezTo>
                    <a:pt x="70" y="9"/>
                    <a:pt x="70" y="9"/>
                    <a:pt x="70" y="9"/>
                  </a:cubicBezTo>
                  <a:cubicBezTo>
                    <a:pt x="71" y="9"/>
                    <a:pt x="71" y="9"/>
                    <a:pt x="71" y="9"/>
                  </a:cubicBezTo>
                  <a:cubicBezTo>
                    <a:pt x="71" y="9"/>
                    <a:pt x="71" y="9"/>
                    <a:pt x="71" y="9"/>
                  </a:cubicBezTo>
                  <a:cubicBezTo>
                    <a:pt x="72" y="10"/>
                    <a:pt x="72" y="10"/>
                    <a:pt x="72" y="10"/>
                  </a:cubicBezTo>
                  <a:cubicBezTo>
                    <a:pt x="70" y="16"/>
                    <a:pt x="70" y="16"/>
                    <a:pt x="70" y="16"/>
                  </a:cubicBezTo>
                  <a:cubicBezTo>
                    <a:pt x="69" y="16"/>
                    <a:pt x="69" y="16"/>
                    <a:pt x="69" y="16"/>
                  </a:cubicBezTo>
                  <a:cubicBezTo>
                    <a:pt x="69" y="16"/>
                    <a:pt x="69" y="16"/>
                    <a:pt x="69" y="16"/>
                  </a:cubicBezTo>
                  <a:cubicBezTo>
                    <a:pt x="69" y="16"/>
                    <a:pt x="69" y="16"/>
                    <a:pt x="69" y="16"/>
                  </a:cubicBezTo>
                  <a:cubicBezTo>
                    <a:pt x="69" y="16"/>
                    <a:pt x="69" y="16"/>
                    <a:pt x="69" y="16"/>
                  </a:cubicBezTo>
                  <a:cubicBezTo>
                    <a:pt x="68" y="16"/>
                    <a:pt x="68" y="16"/>
                    <a:pt x="68" y="16"/>
                  </a:cubicBezTo>
                  <a:cubicBezTo>
                    <a:pt x="68" y="16"/>
                    <a:pt x="68" y="16"/>
                    <a:pt x="68" y="16"/>
                  </a:cubicBezTo>
                  <a:cubicBezTo>
                    <a:pt x="68" y="16"/>
                    <a:pt x="68" y="16"/>
                    <a:pt x="68" y="16"/>
                  </a:cubicBezTo>
                  <a:cubicBezTo>
                    <a:pt x="68" y="16"/>
                    <a:pt x="68" y="16"/>
                    <a:pt x="68" y="16"/>
                  </a:cubicBezTo>
                  <a:cubicBezTo>
                    <a:pt x="68" y="16"/>
                    <a:pt x="68" y="16"/>
                    <a:pt x="68" y="16"/>
                  </a:cubicBezTo>
                  <a:cubicBezTo>
                    <a:pt x="68" y="16"/>
                    <a:pt x="68" y="16"/>
                    <a:pt x="68" y="16"/>
                  </a:cubicBezTo>
                  <a:cubicBezTo>
                    <a:pt x="68" y="16"/>
                    <a:pt x="68" y="16"/>
                    <a:pt x="68" y="16"/>
                  </a:cubicBezTo>
                  <a:cubicBezTo>
                    <a:pt x="68" y="16"/>
                    <a:pt x="67" y="16"/>
                    <a:pt x="67" y="16"/>
                  </a:cubicBezTo>
                  <a:cubicBezTo>
                    <a:pt x="67" y="16"/>
                    <a:pt x="67" y="16"/>
                    <a:pt x="67" y="16"/>
                  </a:cubicBezTo>
                  <a:cubicBezTo>
                    <a:pt x="66" y="16"/>
                    <a:pt x="65" y="15"/>
                    <a:pt x="64" y="15"/>
                  </a:cubicBezTo>
                  <a:cubicBezTo>
                    <a:pt x="64" y="15"/>
                    <a:pt x="64" y="15"/>
                    <a:pt x="64" y="15"/>
                  </a:cubicBezTo>
                  <a:cubicBezTo>
                    <a:pt x="61" y="14"/>
                    <a:pt x="57" y="13"/>
                    <a:pt x="52" y="12"/>
                  </a:cubicBezTo>
                  <a:cubicBezTo>
                    <a:pt x="52" y="12"/>
                    <a:pt x="52" y="12"/>
                    <a:pt x="52" y="12"/>
                  </a:cubicBezTo>
                  <a:cubicBezTo>
                    <a:pt x="43" y="10"/>
                    <a:pt x="32" y="8"/>
                    <a:pt x="23" y="8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18" y="8"/>
                    <a:pt x="14" y="8"/>
                    <a:pt x="12" y="9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9" y="11"/>
                    <a:pt x="9" y="11"/>
                    <a:pt x="9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8" y="14"/>
                    <a:pt x="8" y="14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26"/>
                    <a:pt x="14" y="49"/>
                    <a:pt x="19" y="69"/>
                  </a:cubicBezTo>
                  <a:cubicBezTo>
                    <a:pt x="19" y="69"/>
                    <a:pt x="19" y="69"/>
                    <a:pt x="19" y="69"/>
                  </a:cubicBezTo>
                  <a:cubicBezTo>
                    <a:pt x="24" y="87"/>
                    <a:pt x="29" y="104"/>
                    <a:pt x="30" y="106"/>
                  </a:cubicBezTo>
                  <a:cubicBezTo>
                    <a:pt x="30" y="106"/>
                    <a:pt x="30" y="106"/>
                    <a:pt x="30" y="106"/>
                  </a:cubicBezTo>
                  <a:cubicBezTo>
                    <a:pt x="30" y="106"/>
                    <a:pt x="30" y="106"/>
                    <a:pt x="30" y="106"/>
                  </a:cubicBezTo>
                  <a:cubicBezTo>
                    <a:pt x="30" y="106"/>
                    <a:pt x="30" y="106"/>
                    <a:pt x="30" y="106"/>
                  </a:cubicBezTo>
                  <a:cubicBezTo>
                    <a:pt x="32" y="111"/>
                    <a:pt x="32" y="111"/>
                    <a:pt x="32" y="111"/>
                  </a:cubicBezTo>
                  <a:cubicBezTo>
                    <a:pt x="7" y="111"/>
                    <a:pt x="7" y="111"/>
                    <a:pt x="7" y="111"/>
                  </a:cubicBezTo>
                  <a:cubicBezTo>
                    <a:pt x="7" y="109"/>
                    <a:pt x="7" y="109"/>
                    <a:pt x="7" y="109"/>
                  </a:cubicBezTo>
                  <a:close/>
                  <a:moveTo>
                    <a:pt x="23" y="96"/>
                  </a:moveTo>
                  <a:cubicBezTo>
                    <a:pt x="21" y="90"/>
                    <a:pt x="19" y="84"/>
                    <a:pt x="17" y="76"/>
                  </a:cubicBezTo>
                  <a:cubicBezTo>
                    <a:pt x="17" y="76"/>
                    <a:pt x="17" y="76"/>
                    <a:pt x="17" y="76"/>
                  </a:cubicBezTo>
                  <a:cubicBezTo>
                    <a:pt x="19" y="84"/>
                    <a:pt x="21" y="90"/>
                    <a:pt x="23" y="96"/>
                  </a:cubicBezTo>
                  <a:close/>
                  <a:moveTo>
                    <a:pt x="4" y="15"/>
                  </a:moveTo>
                  <a:cubicBezTo>
                    <a:pt x="4" y="15"/>
                    <a:pt x="4" y="15"/>
                    <a:pt x="4" y="15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4" y="15"/>
                    <a:pt x="4" y="14"/>
                    <a:pt x="4" y="14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4" y="14"/>
                    <a:pt x="4" y="15"/>
                    <a:pt x="4" y="15"/>
                  </a:cubicBezTo>
                  <a:close/>
                  <a:moveTo>
                    <a:pt x="4" y="14"/>
                  </a:moveTo>
                  <a:cubicBezTo>
                    <a:pt x="4" y="14"/>
                    <a:pt x="4" y="14"/>
                    <a:pt x="4" y="14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4" y="14"/>
                    <a:pt x="4" y="14"/>
                    <a:pt x="4" y="14"/>
                  </a:cubicBezTo>
                  <a:close/>
                  <a:moveTo>
                    <a:pt x="53" y="8"/>
                  </a:moveTo>
                  <a:cubicBezTo>
                    <a:pt x="59" y="10"/>
                    <a:pt x="65" y="11"/>
                    <a:pt x="67" y="12"/>
                  </a:cubicBezTo>
                  <a:cubicBezTo>
                    <a:pt x="67" y="12"/>
                    <a:pt x="67" y="12"/>
                    <a:pt x="67" y="12"/>
                  </a:cubicBezTo>
                  <a:cubicBezTo>
                    <a:pt x="67" y="12"/>
                    <a:pt x="67" y="12"/>
                    <a:pt x="67" y="12"/>
                  </a:cubicBezTo>
                  <a:cubicBezTo>
                    <a:pt x="67" y="12"/>
                    <a:pt x="66" y="11"/>
                    <a:pt x="65" y="11"/>
                  </a:cubicBezTo>
                  <a:cubicBezTo>
                    <a:pt x="65" y="11"/>
                    <a:pt x="65" y="11"/>
                    <a:pt x="65" y="11"/>
                  </a:cubicBezTo>
                  <a:cubicBezTo>
                    <a:pt x="62" y="10"/>
                    <a:pt x="58" y="9"/>
                    <a:pt x="53" y="8"/>
                  </a:cubicBezTo>
                  <a:cubicBezTo>
                    <a:pt x="53" y="8"/>
                    <a:pt x="53" y="8"/>
                    <a:pt x="53" y="8"/>
                  </a:cubicBezTo>
                  <a:cubicBezTo>
                    <a:pt x="49" y="7"/>
                    <a:pt x="45" y="7"/>
                    <a:pt x="41" y="6"/>
                  </a:cubicBezTo>
                  <a:cubicBezTo>
                    <a:pt x="41" y="6"/>
                    <a:pt x="41" y="6"/>
                    <a:pt x="41" y="6"/>
                  </a:cubicBezTo>
                  <a:cubicBezTo>
                    <a:pt x="45" y="7"/>
                    <a:pt x="49" y="7"/>
                    <a:pt x="53" y="8"/>
                  </a:cubicBezTo>
                  <a:close/>
                  <a:moveTo>
                    <a:pt x="6" y="8"/>
                  </a:moveTo>
                  <a:cubicBezTo>
                    <a:pt x="6" y="8"/>
                    <a:pt x="6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lose/>
                  <a:moveTo>
                    <a:pt x="6" y="8"/>
                  </a:moveTo>
                  <a:cubicBezTo>
                    <a:pt x="7" y="8"/>
                    <a:pt x="7" y="8"/>
                    <a:pt x="8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7" y="8"/>
                    <a:pt x="7" y="8"/>
                    <a:pt x="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5" name="Freeform 153"/>
            <p:cNvSpPr>
              <a:spLocks noEditPoints="1"/>
            </p:cNvSpPr>
            <p:nvPr/>
          </p:nvSpPr>
          <p:spPr bwMode="auto">
            <a:xfrm>
              <a:off x="4805" y="2365"/>
              <a:ext cx="243" cy="180"/>
            </a:xfrm>
            <a:custGeom>
              <a:avLst/>
              <a:gdLst>
                <a:gd name="T0" fmla="*/ 30 w 101"/>
                <a:gd name="T1" fmla="*/ 72 h 76"/>
                <a:gd name="T2" fmla="*/ 25 w 101"/>
                <a:gd name="T3" fmla="*/ 64 h 76"/>
                <a:gd name="T4" fmla="*/ 25 w 101"/>
                <a:gd name="T5" fmla="*/ 64 h 76"/>
                <a:gd name="T6" fmla="*/ 13 w 101"/>
                <a:gd name="T7" fmla="*/ 38 h 76"/>
                <a:gd name="T8" fmla="*/ 13 w 101"/>
                <a:gd name="T9" fmla="*/ 38 h 76"/>
                <a:gd name="T10" fmla="*/ 0 w 101"/>
                <a:gd name="T11" fmla="*/ 1 h 76"/>
                <a:gd name="T12" fmla="*/ 0 w 101"/>
                <a:gd name="T13" fmla="*/ 1 h 76"/>
                <a:gd name="T14" fmla="*/ 4 w 101"/>
                <a:gd name="T15" fmla="*/ 0 h 76"/>
                <a:gd name="T16" fmla="*/ 16 w 101"/>
                <a:gd name="T17" fmla="*/ 33 h 76"/>
                <a:gd name="T18" fmla="*/ 16 w 101"/>
                <a:gd name="T19" fmla="*/ 33 h 76"/>
                <a:gd name="T20" fmla="*/ 35 w 101"/>
                <a:gd name="T21" fmla="*/ 72 h 76"/>
                <a:gd name="T22" fmla="*/ 35 w 101"/>
                <a:gd name="T23" fmla="*/ 72 h 76"/>
                <a:gd name="T24" fmla="*/ 36 w 101"/>
                <a:gd name="T25" fmla="*/ 72 h 76"/>
                <a:gd name="T26" fmla="*/ 36 w 101"/>
                <a:gd name="T27" fmla="*/ 72 h 76"/>
                <a:gd name="T28" fmla="*/ 59 w 101"/>
                <a:gd name="T29" fmla="*/ 52 h 76"/>
                <a:gd name="T30" fmla="*/ 59 w 101"/>
                <a:gd name="T31" fmla="*/ 52 h 76"/>
                <a:gd name="T32" fmla="*/ 76 w 101"/>
                <a:gd name="T33" fmla="*/ 36 h 76"/>
                <a:gd name="T34" fmla="*/ 76 w 101"/>
                <a:gd name="T35" fmla="*/ 36 h 76"/>
                <a:gd name="T36" fmla="*/ 78 w 101"/>
                <a:gd name="T37" fmla="*/ 34 h 76"/>
                <a:gd name="T38" fmla="*/ 101 w 101"/>
                <a:gd name="T39" fmla="*/ 63 h 76"/>
                <a:gd name="T40" fmla="*/ 98 w 101"/>
                <a:gd name="T41" fmla="*/ 66 h 76"/>
                <a:gd name="T42" fmla="*/ 77 w 101"/>
                <a:gd name="T43" fmla="*/ 40 h 76"/>
                <a:gd name="T44" fmla="*/ 38 w 101"/>
                <a:gd name="T45" fmla="*/ 76 h 76"/>
                <a:gd name="T46" fmla="*/ 38 w 101"/>
                <a:gd name="T47" fmla="*/ 76 h 76"/>
                <a:gd name="T48" fmla="*/ 36 w 101"/>
                <a:gd name="T49" fmla="*/ 76 h 76"/>
                <a:gd name="T50" fmla="*/ 36 w 101"/>
                <a:gd name="T51" fmla="*/ 76 h 76"/>
                <a:gd name="T52" fmla="*/ 30 w 101"/>
                <a:gd name="T53" fmla="*/ 72 h 76"/>
                <a:gd name="T54" fmla="*/ 0 w 101"/>
                <a:gd name="T55" fmla="*/ 1 h 76"/>
                <a:gd name="T56" fmla="*/ 0 w 101"/>
                <a:gd name="T57" fmla="*/ 1 h 76"/>
                <a:gd name="T58" fmla="*/ 0 w 101"/>
                <a:gd name="T59" fmla="*/ 1 h 76"/>
                <a:gd name="T60" fmla="*/ 0 w 101"/>
                <a:gd name="T61" fmla="*/ 1 h 76"/>
                <a:gd name="T62" fmla="*/ 0 w 101"/>
                <a:gd name="T63" fmla="*/ 1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01" h="76">
                  <a:moveTo>
                    <a:pt x="30" y="72"/>
                  </a:moveTo>
                  <a:cubicBezTo>
                    <a:pt x="29" y="70"/>
                    <a:pt x="27" y="67"/>
                    <a:pt x="25" y="64"/>
                  </a:cubicBezTo>
                  <a:cubicBezTo>
                    <a:pt x="25" y="64"/>
                    <a:pt x="25" y="64"/>
                    <a:pt x="25" y="64"/>
                  </a:cubicBezTo>
                  <a:cubicBezTo>
                    <a:pt x="21" y="57"/>
                    <a:pt x="17" y="47"/>
                    <a:pt x="13" y="38"/>
                  </a:cubicBezTo>
                  <a:cubicBezTo>
                    <a:pt x="13" y="38"/>
                    <a:pt x="13" y="38"/>
                    <a:pt x="13" y="38"/>
                  </a:cubicBezTo>
                  <a:cubicBezTo>
                    <a:pt x="6" y="20"/>
                    <a:pt x="0" y="2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9" y="16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22" y="50"/>
                    <a:pt x="31" y="69"/>
                    <a:pt x="35" y="72"/>
                  </a:cubicBezTo>
                  <a:cubicBezTo>
                    <a:pt x="35" y="72"/>
                    <a:pt x="35" y="72"/>
                    <a:pt x="35" y="72"/>
                  </a:cubicBezTo>
                  <a:cubicBezTo>
                    <a:pt x="36" y="72"/>
                    <a:pt x="36" y="72"/>
                    <a:pt x="36" y="72"/>
                  </a:cubicBezTo>
                  <a:cubicBezTo>
                    <a:pt x="36" y="72"/>
                    <a:pt x="36" y="72"/>
                    <a:pt x="36" y="72"/>
                  </a:cubicBezTo>
                  <a:cubicBezTo>
                    <a:pt x="40" y="69"/>
                    <a:pt x="50" y="60"/>
                    <a:pt x="59" y="52"/>
                  </a:cubicBezTo>
                  <a:cubicBezTo>
                    <a:pt x="59" y="52"/>
                    <a:pt x="59" y="52"/>
                    <a:pt x="59" y="52"/>
                  </a:cubicBezTo>
                  <a:cubicBezTo>
                    <a:pt x="68" y="44"/>
                    <a:pt x="76" y="36"/>
                    <a:pt x="76" y="36"/>
                  </a:cubicBezTo>
                  <a:cubicBezTo>
                    <a:pt x="76" y="36"/>
                    <a:pt x="76" y="36"/>
                    <a:pt x="76" y="36"/>
                  </a:cubicBezTo>
                  <a:cubicBezTo>
                    <a:pt x="78" y="34"/>
                    <a:pt x="78" y="34"/>
                    <a:pt x="78" y="34"/>
                  </a:cubicBezTo>
                  <a:cubicBezTo>
                    <a:pt x="101" y="63"/>
                    <a:pt x="101" y="63"/>
                    <a:pt x="101" y="63"/>
                  </a:cubicBezTo>
                  <a:cubicBezTo>
                    <a:pt x="98" y="66"/>
                    <a:pt x="98" y="66"/>
                    <a:pt x="98" y="66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1" y="46"/>
                    <a:pt x="46" y="70"/>
                    <a:pt x="38" y="76"/>
                  </a:cubicBezTo>
                  <a:cubicBezTo>
                    <a:pt x="38" y="76"/>
                    <a:pt x="38" y="76"/>
                    <a:pt x="38" y="76"/>
                  </a:cubicBezTo>
                  <a:cubicBezTo>
                    <a:pt x="37" y="76"/>
                    <a:pt x="37" y="76"/>
                    <a:pt x="36" y="76"/>
                  </a:cubicBezTo>
                  <a:cubicBezTo>
                    <a:pt x="36" y="76"/>
                    <a:pt x="36" y="76"/>
                    <a:pt x="36" y="76"/>
                  </a:cubicBezTo>
                  <a:cubicBezTo>
                    <a:pt x="33" y="76"/>
                    <a:pt x="32" y="74"/>
                    <a:pt x="30" y="72"/>
                  </a:cubicBezTo>
                  <a:close/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6" name="Freeform 154"/>
            <p:cNvSpPr>
              <a:spLocks noEditPoints="1"/>
            </p:cNvSpPr>
            <p:nvPr/>
          </p:nvSpPr>
          <p:spPr bwMode="auto">
            <a:xfrm>
              <a:off x="4798" y="2357"/>
              <a:ext cx="257" cy="193"/>
            </a:xfrm>
            <a:custGeom>
              <a:avLst/>
              <a:gdLst>
                <a:gd name="T0" fmla="*/ 32 w 107"/>
                <a:gd name="T1" fmla="*/ 76 h 81"/>
                <a:gd name="T2" fmla="*/ 33 w 107"/>
                <a:gd name="T3" fmla="*/ 75 h 81"/>
                <a:gd name="T4" fmla="*/ 32 w 107"/>
                <a:gd name="T5" fmla="*/ 76 h 81"/>
                <a:gd name="T6" fmla="*/ 26 w 107"/>
                <a:gd name="T7" fmla="*/ 67 h 81"/>
                <a:gd name="T8" fmla="*/ 26 w 107"/>
                <a:gd name="T9" fmla="*/ 67 h 81"/>
                <a:gd name="T10" fmla="*/ 15 w 107"/>
                <a:gd name="T11" fmla="*/ 42 h 81"/>
                <a:gd name="T12" fmla="*/ 15 w 107"/>
                <a:gd name="T13" fmla="*/ 42 h 81"/>
                <a:gd name="T14" fmla="*/ 1 w 107"/>
                <a:gd name="T15" fmla="*/ 5 h 81"/>
                <a:gd name="T16" fmla="*/ 1 w 107"/>
                <a:gd name="T17" fmla="*/ 5 h 81"/>
                <a:gd name="T18" fmla="*/ 0 w 107"/>
                <a:gd name="T19" fmla="*/ 3 h 81"/>
                <a:gd name="T20" fmla="*/ 8 w 107"/>
                <a:gd name="T21" fmla="*/ 0 h 81"/>
                <a:gd name="T22" fmla="*/ 8 w 107"/>
                <a:gd name="T23" fmla="*/ 2 h 81"/>
                <a:gd name="T24" fmla="*/ 21 w 107"/>
                <a:gd name="T25" fmla="*/ 35 h 81"/>
                <a:gd name="T26" fmla="*/ 21 w 107"/>
                <a:gd name="T27" fmla="*/ 35 h 81"/>
                <a:gd name="T28" fmla="*/ 31 w 107"/>
                <a:gd name="T29" fmla="*/ 60 h 81"/>
                <a:gd name="T30" fmla="*/ 31 w 107"/>
                <a:gd name="T31" fmla="*/ 60 h 81"/>
                <a:gd name="T32" fmla="*/ 39 w 107"/>
                <a:gd name="T33" fmla="*/ 73 h 81"/>
                <a:gd name="T34" fmla="*/ 39 w 107"/>
                <a:gd name="T35" fmla="*/ 73 h 81"/>
                <a:gd name="T36" fmla="*/ 61 w 107"/>
                <a:gd name="T37" fmla="*/ 54 h 81"/>
                <a:gd name="T38" fmla="*/ 61 w 107"/>
                <a:gd name="T39" fmla="*/ 54 h 81"/>
                <a:gd name="T40" fmla="*/ 77 w 107"/>
                <a:gd name="T41" fmla="*/ 38 h 81"/>
                <a:gd name="T42" fmla="*/ 77 w 107"/>
                <a:gd name="T43" fmla="*/ 38 h 81"/>
                <a:gd name="T44" fmla="*/ 77 w 107"/>
                <a:gd name="T45" fmla="*/ 38 h 81"/>
                <a:gd name="T46" fmla="*/ 81 w 107"/>
                <a:gd name="T47" fmla="*/ 34 h 81"/>
                <a:gd name="T48" fmla="*/ 107 w 107"/>
                <a:gd name="T49" fmla="*/ 66 h 81"/>
                <a:gd name="T50" fmla="*/ 101 w 107"/>
                <a:gd name="T51" fmla="*/ 71 h 81"/>
                <a:gd name="T52" fmla="*/ 80 w 107"/>
                <a:gd name="T53" fmla="*/ 46 h 81"/>
                <a:gd name="T54" fmla="*/ 42 w 107"/>
                <a:gd name="T55" fmla="*/ 80 h 81"/>
                <a:gd name="T56" fmla="*/ 42 w 107"/>
                <a:gd name="T57" fmla="*/ 80 h 81"/>
                <a:gd name="T58" fmla="*/ 39 w 107"/>
                <a:gd name="T59" fmla="*/ 81 h 81"/>
                <a:gd name="T60" fmla="*/ 39 w 107"/>
                <a:gd name="T61" fmla="*/ 81 h 81"/>
                <a:gd name="T62" fmla="*/ 32 w 107"/>
                <a:gd name="T63" fmla="*/ 76 h 81"/>
                <a:gd name="T64" fmla="*/ 38 w 107"/>
                <a:gd name="T65" fmla="*/ 77 h 81"/>
                <a:gd name="T66" fmla="*/ 37 w 107"/>
                <a:gd name="T67" fmla="*/ 76 h 81"/>
                <a:gd name="T68" fmla="*/ 37 w 107"/>
                <a:gd name="T69" fmla="*/ 76 h 81"/>
                <a:gd name="T70" fmla="*/ 36 w 107"/>
                <a:gd name="T71" fmla="*/ 76 h 81"/>
                <a:gd name="T72" fmla="*/ 36 w 107"/>
                <a:gd name="T73" fmla="*/ 76 h 81"/>
                <a:gd name="T74" fmla="*/ 38 w 107"/>
                <a:gd name="T75" fmla="*/ 77 h 81"/>
                <a:gd name="T76" fmla="*/ 30 w 107"/>
                <a:gd name="T77" fmla="*/ 66 h 81"/>
                <a:gd name="T78" fmla="*/ 32 w 107"/>
                <a:gd name="T79" fmla="*/ 69 h 81"/>
                <a:gd name="T80" fmla="*/ 32 w 107"/>
                <a:gd name="T81" fmla="*/ 69 h 81"/>
                <a:gd name="T82" fmla="*/ 28 w 107"/>
                <a:gd name="T83" fmla="*/ 61 h 81"/>
                <a:gd name="T84" fmla="*/ 28 w 107"/>
                <a:gd name="T85" fmla="*/ 61 h 81"/>
                <a:gd name="T86" fmla="*/ 25 w 107"/>
                <a:gd name="T87" fmla="*/ 56 h 81"/>
                <a:gd name="T88" fmla="*/ 25 w 107"/>
                <a:gd name="T89" fmla="*/ 56 h 81"/>
                <a:gd name="T90" fmla="*/ 30 w 107"/>
                <a:gd name="T91" fmla="*/ 66 h 81"/>
                <a:gd name="T92" fmla="*/ 99 w 107"/>
                <a:gd name="T93" fmla="*/ 63 h 81"/>
                <a:gd name="T94" fmla="*/ 80 w 107"/>
                <a:gd name="T95" fmla="*/ 40 h 81"/>
                <a:gd name="T96" fmla="*/ 80 w 107"/>
                <a:gd name="T97" fmla="*/ 40 h 81"/>
                <a:gd name="T98" fmla="*/ 99 w 107"/>
                <a:gd name="T99" fmla="*/ 63 h 81"/>
                <a:gd name="T100" fmla="*/ 57 w 107"/>
                <a:gd name="T101" fmla="*/ 63 h 81"/>
                <a:gd name="T102" fmla="*/ 57 w 107"/>
                <a:gd name="T103" fmla="*/ 62 h 81"/>
                <a:gd name="T104" fmla="*/ 57 w 107"/>
                <a:gd name="T105" fmla="*/ 62 h 81"/>
                <a:gd name="T106" fmla="*/ 57 w 107"/>
                <a:gd name="T107" fmla="*/ 63 h 81"/>
                <a:gd name="T108" fmla="*/ 57 w 107"/>
                <a:gd name="T109" fmla="*/ 62 h 81"/>
                <a:gd name="T110" fmla="*/ 62 w 107"/>
                <a:gd name="T111" fmla="*/ 57 h 81"/>
                <a:gd name="T112" fmla="*/ 62 w 107"/>
                <a:gd name="T113" fmla="*/ 57 h 81"/>
                <a:gd name="T114" fmla="*/ 57 w 107"/>
                <a:gd name="T115" fmla="*/ 62 h 81"/>
                <a:gd name="T116" fmla="*/ 14 w 107"/>
                <a:gd name="T117" fmla="*/ 29 h 81"/>
                <a:gd name="T118" fmla="*/ 5 w 107"/>
                <a:gd name="T119" fmla="*/ 5 h 81"/>
                <a:gd name="T120" fmla="*/ 5 w 107"/>
                <a:gd name="T121" fmla="*/ 5 h 81"/>
                <a:gd name="T122" fmla="*/ 5 w 107"/>
                <a:gd name="T123" fmla="*/ 5 h 81"/>
                <a:gd name="T124" fmla="*/ 14 w 107"/>
                <a:gd name="T125" fmla="*/ 29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07" h="81">
                  <a:moveTo>
                    <a:pt x="32" y="76"/>
                  </a:moveTo>
                  <a:cubicBezTo>
                    <a:pt x="33" y="75"/>
                    <a:pt x="33" y="75"/>
                    <a:pt x="33" y="75"/>
                  </a:cubicBezTo>
                  <a:cubicBezTo>
                    <a:pt x="32" y="76"/>
                    <a:pt x="32" y="76"/>
                    <a:pt x="32" y="76"/>
                  </a:cubicBezTo>
                  <a:cubicBezTo>
                    <a:pt x="30" y="74"/>
                    <a:pt x="28" y="71"/>
                    <a:pt x="26" y="67"/>
                  </a:cubicBezTo>
                  <a:cubicBezTo>
                    <a:pt x="26" y="67"/>
                    <a:pt x="26" y="67"/>
                    <a:pt x="26" y="67"/>
                  </a:cubicBezTo>
                  <a:cubicBezTo>
                    <a:pt x="22" y="60"/>
                    <a:pt x="18" y="51"/>
                    <a:pt x="15" y="42"/>
                  </a:cubicBezTo>
                  <a:cubicBezTo>
                    <a:pt x="15" y="42"/>
                    <a:pt x="15" y="42"/>
                    <a:pt x="15" y="42"/>
                  </a:cubicBezTo>
                  <a:cubicBezTo>
                    <a:pt x="7" y="23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9" y="2"/>
                    <a:pt x="14" y="18"/>
                    <a:pt x="21" y="35"/>
                  </a:cubicBezTo>
                  <a:cubicBezTo>
                    <a:pt x="21" y="35"/>
                    <a:pt x="21" y="35"/>
                    <a:pt x="21" y="35"/>
                  </a:cubicBezTo>
                  <a:cubicBezTo>
                    <a:pt x="24" y="44"/>
                    <a:pt x="28" y="53"/>
                    <a:pt x="31" y="60"/>
                  </a:cubicBezTo>
                  <a:cubicBezTo>
                    <a:pt x="31" y="60"/>
                    <a:pt x="31" y="60"/>
                    <a:pt x="31" y="60"/>
                  </a:cubicBezTo>
                  <a:cubicBezTo>
                    <a:pt x="34" y="66"/>
                    <a:pt x="37" y="71"/>
                    <a:pt x="39" y="73"/>
                  </a:cubicBezTo>
                  <a:cubicBezTo>
                    <a:pt x="39" y="73"/>
                    <a:pt x="39" y="73"/>
                    <a:pt x="39" y="73"/>
                  </a:cubicBezTo>
                  <a:cubicBezTo>
                    <a:pt x="43" y="69"/>
                    <a:pt x="52" y="61"/>
                    <a:pt x="61" y="54"/>
                  </a:cubicBezTo>
                  <a:cubicBezTo>
                    <a:pt x="61" y="54"/>
                    <a:pt x="61" y="54"/>
                    <a:pt x="61" y="54"/>
                  </a:cubicBezTo>
                  <a:cubicBezTo>
                    <a:pt x="69" y="46"/>
                    <a:pt x="76" y="39"/>
                    <a:pt x="77" y="38"/>
                  </a:cubicBezTo>
                  <a:cubicBezTo>
                    <a:pt x="77" y="38"/>
                    <a:pt x="77" y="38"/>
                    <a:pt x="77" y="38"/>
                  </a:cubicBezTo>
                  <a:cubicBezTo>
                    <a:pt x="77" y="38"/>
                    <a:pt x="77" y="38"/>
                    <a:pt x="77" y="38"/>
                  </a:cubicBezTo>
                  <a:cubicBezTo>
                    <a:pt x="81" y="34"/>
                    <a:pt x="81" y="34"/>
                    <a:pt x="81" y="34"/>
                  </a:cubicBezTo>
                  <a:cubicBezTo>
                    <a:pt x="107" y="66"/>
                    <a:pt x="107" y="66"/>
                    <a:pt x="107" y="66"/>
                  </a:cubicBezTo>
                  <a:cubicBezTo>
                    <a:pt x="101" y="71"/>
                    <a:pt x="101" y="71"/>
                    <a:pt x="101" y="71"/>
                  </a:cubicBezTo>
                  <a:cubicBezTo>
                    <a:pt x="80" y="46"/>
                    <a:pt x="80" y="46"/>
                    <a:pt x="80" y="46"/>
                  </a:cubicBezTo>
                  <a:cubicBezTo>
                    <a:pt x="72" y="54"/>
                    <a:pt x="50" y="75"/>
                    <a:pt x="42" y="80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1" y="81"/>
                    <a:pt x="40" y="81"/>
                    <a:pt x="39" y="81"/>
                  </a:cubicBezTo>
                  <a:cubicBezTo>
                    <a:pt x="39" y="81"/>
                    <a:pt x="39" y="81"/>
                    <a:pt x="39" y="81"/>
                  </a:cubicBezTo>
                  <a:cubicBezTo>
                    <a:pt x="35" y="81"/>
                    <a:pt x="33" y="78"/>
                    <a:pt x="32" y="76"/>
                  </a:cubicBezTo>
                  <a:close/>
                  <a:moveTo>
                    <a:pt x="38" y="77"/>
                  </a:moveTo>
                  <a:cubicBezTo>
                    <a:pt x="38" y="77"/>
                    <a:pt x="37" y="77"/>
                    <a:pt x="37" y="76"/>
                  </a:cubicBezTo>
                  <a:cubicBezTo>
                    <a:pt x="37" y="76"/>
                    <a:pt x="37" y="76"/>
                    <a:pt x="37" y="76"/>
                  </a:cubicBezTo>
                  <a:cubicBezTo>
                    <a:pt x="37" y="76"/>
                    <a:pt x="37" y="76"/>
                    <a:pt x="36" y="76"/>
                  </a:cubicBezTo>
                  <a:cubicBezTo>
                    <a:pt x="36" y="76"/>
                    <a:pt x="36" y="76"/>
                    <a:pt x="36" y="76"/>
                  </a:cubicBezTo>
                  <a:cubicBezTo>
                    <a:pt x="37" y="76"/>
                    <a:pt x="37" y="77"/>
                    <a:pt x="38" y="77"/>
                  </a:cubicBezTo>
                  <a:close/>
                  <a:moveTo>
                    <a:pt x="30" y="66"/>
                  </a:moveTo>
                  <a:cubicBezTo>
                    <a:pt x="30" y="67"/>
                    <a:pt x="31" y="68"/>
                    <a:pt x="32" y="69"/>
                  </a:cubicBezTo>
                  <a:cubicBezTo>
                    <a:pt x="32" y="69"/>
                    <a:pt x="32" y="69"/>
                    <a:pt x="32" y="69"/>
                  </a:cubicBezTo>
                  <a:cubicBezTo>
                    <a:pt x="30" y="67"/>
                    <a:pt x="29" y="65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7" y="60"/>
                    <a:pt x="26" y="58"/>
                    <a:pt x="25" y="56"/>
                  </a:cubicBezTo>
                  <a:cubicBezTo>
                    <a:pt x="25" y="56"/>
                    <a:pt x="25" y="56"/>
                    <a:pt x="25" y="56"/>
                  </a:cubicBezTo>
                  <a:cubicBezTo>
                    <a:pt x="26" y="59"/>
                    <a:pt x="28" y="63"/>
                    <a:pt x="30" y="66"/>
                  </a:cubicBezTo>
                  <a:close/>
                  <a:moveTo>
                    <a:pt x="99" y="63"/>
                  </a:moveTo>
                  <a:cubicBezTo>
                    <a:pt x="80" y="40"/>
                    <a:pt x="80" y="40"/>
                    <a:pt x="80" y="40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99" y="63"/>
                    <a:pt x="99" y="63"/>
                    <a:pt x="99" y="63"/>
                  </a:cubicBezTo>
                  <a:close/>
                  <a:moveTo>
                    <a:pt x="57" y="63"/>
                  </a:moveTo>
                  <a:cubicBezTo>
                    <a:pt x="57" y="63"/>
                    <a:pt x="57" y="62"/>
                    <a:pt x="57" y="62"/>
                  </a:cubicBezTo>
                  <a:cubicBezTo>
                    <a:pt x="57" y="62"/>
                    <a:pt x="57" y="62"/>
                    <a:pt x="57" y="62"/>
                  </a:cubicBezTo>
                  <a:cubicBezTo>
                    <a:pt x="57" y="62"/>
                    <a:pt x="57" y="63"/>
                    <a:pt x="57" y="63"/>
                  </a:cubicBezTo>
                  <a:close/>
                  <a:moveTo>
                    <a:pt x="57" y="62"/>
                  </a:moveTo>
                  <a:cubicBezTo>
                    <a:pt x="59" y="61"/>
                    <a:pt x="61" y="59"/>
                    <a:pt x="62" y="57"/>
                  </a:cubicBezTo>
                  <a:cubicBezTo>
                    <a:pt x="62" y="57"/>
                    <a:pt x="62" y="57"/>
                    <a:pt x="62" y="57"/>
                  </a:cubicBezTo>
                  <a:cubicBezTo>
                    <a:pt x="61" y="59"/>
                    <a:pt x="59" y="61"/>
                    <a:pt x="57" y="62"/>
                  </a:cubicBezTo>
                  <a:close/>
                  <a:moveTo>
                    <a:pt x="14" y="29"/>
                  </a:moveTo>
                  <a:cubicBezTo>
                    <a:pt x="10" y="18"/>
                    <a:pt x="7" y="9"/>
                    <a:pt x="5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7" y="9"/>
                    <a:pt x="10" y="18"/>
                    <a:pt x="14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260" name="Group 256"/>
          <p:cNvGrpSpPr>
            <a:grpSpLocks noChangeAspect="1"/>
          </p:cNvGrpSpPr>
          <p:nvPr/>
        </p:nvGrpSpPr>
        <p:grpSpPr bwMode="auto">
          <a:xfrm>
            <a:off x="2952779" y="1940518"/>
            <a:ext cx="1219680" cy="2209679"/>
            <a:chOff x="1972" y="1052"/>
            <a:chExt cx="616" cy="1116"/>
          </a:xfrm>
          <a:solidFill>
            <a:srgbClr val="F7B63E"/>
          </a:solidFill>
        </p:grpSpPr>
        <p:sp>
          <p:nvSpPr>
            <p:cNvPr id="262" name="Freeform 257"/>
            <p:cNvSpPr>
              <a:spLocks noEditPoints="1"/>
            </p:cNvSpPr>
            <p:nvPr/>
          </p:nvSpPr>
          <p:spPr bwMode="auto">
            <a:xfrm>
              <a:off x="2161" y="1160"/>
              <a:ext cx="288" cy="287"/>
            </a:xfrm>
            <a:custGeom>
              <a:avLst/>
              <a:gdLst>
                <a:gd name="T0" fmla="*/ 0 w 114"/>
                <a:gd name="T1" fmla="*/ 57 h 114"/>
                <a:gd name="T2" fmla="*/ 55 w 114"/>
                <a:gd name="T3" fmla="*/ 0 h 114"/>
                <a:gd name="T4" fmla="*/ 55 w 114"/>
                <a:gd name="T5" fmla="*/ 0 h 114"/>
                <a:gd name="T6" fmla="*/ 114 w 114"/>
                <a:gd name="T7" fmla="*/ 57 h 114"/>
                <a:gd name="T8" fmla="*/ 114 w 114"/>
                <a:gd name="T9" fmla="*/ 57 h 114"/>
                <a:gd name="T10" fmla="*/ 55 w 114"/>
                <a:gd name="T11" fmla="*/ 114 h 114"/>
                <a:gd name="T12" fmla="*/ 55 w 114"/>
                <a:gd name="T13" fmla="*/ 114 h 114"/>
                <a:gd name="T14" fmla="*/ 0 w 114"/>
                <a:gd name="T15" fmla="*/ 57 h 114"/>
                <a:gd name="T16" fmla="*/ 4 w 114"/>
                <a:gd name="T17" fmla="*/ 57 h 114"/>
                <a:gd name="T18" fmla="*/ 55 w 114"/>
                <a:gd name="T19" fmla="*/ 110 h 114"/>
                <a:gd name="T20" fmla="*/ 55 w 114"/>
                <a:gd name="T21" fmla="*/ 110 h 114"/>
                <a:gd name="T22" fmla="*/ 110 w 114"/>
                <a:gd name="T23" fmla="*/ 57 h 114"/>
                <a:gd name="T24" fmla="*/ 110 w 114"/>
                <a:gd name="T25" fmla="*/ 57 h 114"/>
                <a:gd name="T26" fmla="*/ 55 w 114"/>
                <a:gd name="T27" fmla="*/ 4 h 114"/>
                <a:gd name="T28" fmla="*/ 55 w 114"/>
                <a:gd name="T29" fmla="*/ 4 h 114"/>
                <a:gd name="T30" fmla="*/ 4 w 114"/>
                <a:gd name="T31" fmla="*/ 57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14" h="114">
                  <a:moveTo>
                    <a:pt x="0" y="57"/>
                  </a:moveTo>
                  <a:cubicBezTo>
                    <a:pt x="0" y="26"/>
                    <a:pt x="25" y="0"/>
                    <a:pt x="55" y="0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86" y="1"/>
                    <a:pt x="114" y="26"/>
                    <a:pt x="114" y="57"/>
                  </a:cubicBezTo>
                  <a:cubicBezTo>
                    <a:pt x="114" y="57"/>
                    <a:pt x="114" y="57"/>
                    <a:pt x="114" y="57"/>
                  </a:cubicBezTo>
                  <a:cubicBezTo>
                    <a:pt x="114" y="89"/>
                    <a:pt x="86" y="114"/>
                    <a:pt x="55" y="114"/>
                  </a:cubicBezTo>
                  <a:cubicBezTo>
                    <a:pt x="55" y="114"/>
                    <a:pt x="55" y="114"/>
                    <a:pt x="55" y="114"/>
                  </a:cubicBezTo>
                  <a:cubicBezTo>
                    <a:pt x="25" y="114"/>
                    <a:pt x="0" y="89"/>
                    <a:pt x="0" y="57"/>
                  </a:cubicBezTo>
                  <a:close/>
                  <a:moveTo>
                    <a:pt x="4" y="57"/>
                  </a:moveTo>
                  <a:cubicBezTo>
                    <a:pt x="4" y="87"/>
                    <a:pt x="27" y="110"/>
                    <a:pt x="55" y="110"/>
                  </a:cubicBezTo>
                  <a:cubicBezTo>
                    <a:pt x="55" y="110"/>
                    <a:pt x="55" y="110"/>
                    <a:pt x="55" y="110"/>
                  </a:cubicBezTo>
                  <a:cubicBezTo>
                    <a:pt x="84" y="110"/>
                    <a:pt x="110" y="87"/>
                    <a:pt x="110" y="57"/>
                  </a:cubicBezTo>
                  <a:cubicBezTo>
                    <a:pt x="110" y="57"/>
                    <a:pt x="110" y="57"/>
                    <a:pt x="110" y="57"/>
                  </a:cubicBezTo>
                  <a:cubicBezTo>
                    <a:pt x="110" y="28"/>
                    <a:pt x="84" y="5"/>
                    <a:pt x="55" y="4"/>
                  </a:cubicBezTo>
                  <a:cubicBezTo>
                    <a:pt x="55" y="4"/>
                    <a:pt x="55" y="4"/>
                    <a:pt x="55" y="4"/>
                  </a:cubicBezTo>
                  <a:cubicBezTo>
                    <a:pt x="27" y="5"/>
                    <a:pt x="4" y="28"/>
                    <a:pt x="4" y="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3" name="Freeform 258"/>
            <p:cNvSpPr>
              <a:spLocks noEditPoints="1"/>
            </p:cNvSpPr>
            <p:nvPr/>
          </p:nvSpPr>
          <p:spPr bwMode="auto">
            <a:xfrm>
              <a:off x="2156" y="1155"/>
              <a:ext cx="298" cy="297"/>
            </a:xfrm>
            <a:custGeom>
              <a:avLst/>
              <a:gdLst>
                <a:gd name="T0" fmla="*/ 0 w 118"/>
                <a:gd name="T1" fmla="*/ 59 h 118"/>
                <a:gd name="T2" fmla="*/ 2 w 118"/>
                <a:gd name="T3" fmla="*/ 59 h 118"/>
                <a:gd name="T4" fmla="*/ 0 w 118"/>
                <a:gd name="T5" fmla="*/ 59 h 118"/>
                <a:gd name="T6" fmla="*/ 57 w 118"/>
                <a:gd name="T7" fmla="*/ 0 h 118"/>
                <a:gd name="T8" fmla="*/ 57 w 118"/>
                <a:gd name="T9" fmla="*/ 0 h 118"/>
                <a:gd name="T10" fmla="*/ 118 w 118"/>
                <a:gd name="T11" fmla="*/ 59 h 118"/>
                <a:gd name="T12" fmla="*/ 118 w 118"/>
                <a:gd name="T13" fmla="*/ 59 h 118"/>
                <a:gd name="T14" fmla="*/ 57 w 118"/>
                <a:gd name="T15" fmla="*/ 118 h 118"/>
                <a:gd name="T16" fmla="*/ 57 w 118"/>
                <a:gd name="T17" fmla="*/ 118 h 118"/>
                <a:gd name="T18" fmla="*/ 0 w 118"/>
                <a:gd name="T19" fmla="*/ 59 h 118"/>
                <a:gd name="T20" fmla="*/ 57 w 118"/>
                <a:gd name="T21" fmla="*/ 114 h 118"/>
                <a:gd name="T22" fmla="*/ 114 w 118"/>
                <a:gd name="T23" fmla="*/ 59 h 118"/>
                <a:gd name="T24" fmla="*/ 114 w 118"/>
                <a:gd name="T25" fmla="*/ 59 h 118"/>
                <a:gd name="T26" fmla="*/ 57 w 118"/>
                <a:gd name="T27" fmla="*/ 4 h 118"/>
                <a:gd name="T28" fmla="*/ 57 w 118"/>
                <a:gd name="T29" fmla="*/ 4 h 118"/>
                <a:gd name="T30" fmla="*/ 19 w 118"/>
                <a:gd name="T31" fmla="*/ 21 h 118"/>
                <a:gd name="T32" fmla="*/ 19 w 118"/>
                <a:gd name="T33" fmla="*/ 21 h 118"/>
                <a:gd name="T34" fmla="*/ 57 w 118"/>
                <a:gd name="T35" fmla="*/ 4 h 118"/>
                <a:gd name="T36" fmla="*/ 57 w 118"/>
                <a:gd name="T37" fmla="*/ 4 h 118"/>
                <a:gd name="T38" fmla="*/ 114 w 118"/>
                <a:gd name="T39" fmla="*/ 59 h 118"/>
                <a:gd name="T40" fmla="*/ 114 w 118"/>
                <a:gd name="T41" fmla="*/ 59 h 118"/>
                <a:gd name="T42" fmla="*/ 57 w 118"/>
                <a:gd name="T43" fmla="*/ 114 h 118"/>
                <a:gd name="T44" fmla="*/ 57 w 118"/>
                <a:gd name="T45" fmla="*/ 114 h 118"/>
                <a:gd name="T46" fmla="*/ 17 w 118"/>
                <a:gd name="T47" fmla="*/ 96 h 118"/>
                <a:gd name="T48" fmla="*/ 17 w 118"/>
                <a:gd name="T49" fmla="*/ 96 h 118"/>
                <a:gd name="T50" fmla="*/ 57 w 118"/>
                <a:gd name="T51" fmla="*/ 114 h 118"/>
                <a:gd name="T52" fmla="*/ 57 w 118"/>
                <a:gd name="T53" fmla="*/ 110 h 118"/>
                <a:gd name="T54" fmla="*/ 110 w 118"/>
                <a:gd name="T55" fmla="*/ 59 h 118"/>
                <a:gd name="T56" fmla="*/ 110 w 118"/>
                <a:gd name="T57" fmla="*/ 59 h 118"/>
                <a:gd name="T58" fmla="*/ 57 w 118"/>
                <a:gd name="T59" fmla="*/ 8 h 118"/>
                <a:gd name="T60" fmla="*/ 57 w 118"/>
                <a:gd name="T61" fmla="*/ 8 h 118"/>
                <a:gd name="T62" fmla="*/ 8 w 118"/>
                <a:gd name="T63" fmla="*/ 59 h 118"/>
                <a:gd name="T64" fmla="*/ 8 w 118"/>
                <a:gd name="T65" fmla="*/ 59 h 118"/>
                <a:gd name="T66" fmla="*/ 57 w 118"/>
                <a:gd name="T67" fmla="*/ 110 h 118"/>
                <a:gd name="T68" fmla="*/ 4 w 118"/>
                <a:gd name="T69" fmla="*/ 64 h 118"/>
                <a:gd name="T70" fmla="*/ 4 w 118"/>
                <a:gd name="T71" fmla="*/ 59 h 118"/>
                <a:gd name="T72" fmla="*/ 4 w 118"/>
                <a:gd name="T73" fmla="*/ 59 h 118"/>
                <a:gd name="T74" fmla="*/ 6 w 118"/>
                <a:gd name="T75" fmla="*/ 59 h 118"/>
                <a:gd name="T76" fmla="*/ 4 w 118"/>
                <a:gd name="T77" fmla="*/ 59 h 118"/>
                <a:gd name="T78" fmla="*/ 4 w 118"/>
                <a:gd name="T79" fmla="*/ 55 h 118"/>
                <a:gd name="T80" fmla="*/ 4 w 118"/>
                <a:gd name="T81" fmla="*/ 55 h 118"/>
                <a:gd name="T82" fmla="*/ 4 w 118"/>
                <a:gd name="T83" fmla="*/ 59 h 118"/>
                <a:gd name="T84" fmla="*/ 4 w 118"/>
                <a:gd name="T85" fmla="*/ 59 h 118"/>
                <a:gd name="T86" fmla="*/ 4 w 118"/>
                <a:gd name="T87" fmla="*/ 64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18" h="118">
                  <a:moveTo>
                    <a:pt x="0" y="59"/>
                  </a:moveTo>
                  <a:cubicBezTo>
                    <a:pt x="2" y="59"/>
                    <a:pt x="2" y="59"/>
                    <a:pt x="2" y="59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0" y="27"/>
                    <a:pt x="26" y="0"/>
                    <a:pt x="57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89" y="1"/>
                    <a:pt x="118" y="27"/>
                    <a:pt x="118" y="59"/>
                  </a:cubicBezTo>
                  <a:cubicBezTo>
                    <a:pt x="118" y="59"/>
                    <a:pt x="118" y="59"/>
                    <a:pt x="118" y="59"/>
                  </a:cubicBezTo>
                  <a:cubicBezTo>
                    <a:pt x="118" y="92"/>
                    <a:pt x="89" y="118"/>
                    <a:pt x="57" y="118"/>
                  </a:cubicBezTo>
                  <a:cubicBezTo>
                    <a:pt x="57" y="118"/>
                    <a:pt x="57" y="118"/>
                    <a:pt x="57" y="118"/>
                  </a:cubicBezTo>
                  <a:cubicBezTo>
                    <a:pt x="26" y="118"/>
                    <a:pt x="0" y="92"/>
                    <a:pt x="0" y="59"/>
                  </a:cubicBezTo>
                  <a:close/>
                  <a:moveTo>
                    <a:pt x="57" y="114"/>
                  </a:moveTo>
                  <a:cubicBezTo>
                    <a:pt x="87" y="114"/>
                    <a:pt x="114" y="90"/>
                    <a:pt x="114" y="59"/>
                  </a:cubicBezTo>
                  <a:cubicBezTo>
                    <a:pt x="114" y="59"/>
                    <a:pt x="114" y="59"/>
                    <a:pt x="114" y="59"/>
                  </a:cubicBezTo>
                  <a:cubicBezTo>
                    <a:pt x="114" y="29"/>
                    <a:pt x="87" y="4"/>
                    <a:pt x="57" y="4"/>
                  </a:cubicBezTo>
                  <a:cubicBezTo>
                    <a:pt x="57" y="4"/>
                    <a:pt x="57" y="4"/>
                    <a:pt x="57" y="4"/>
                  </a:cubicBezTo>
                  <a:cubicBezTo>
                    <a:pt x="42" y="4"/>
                    <a:pt x="29" y="11"/>
                    <a:pt x="19" y="21"/>
                  </a:cubicBezTo>
                  <a:cubicBezTo>
                    <a:pt x="19" y="21"/>
                    <a:pt x="19" y="21"/>
                    <a:pt x="19" y="21"/>
                  </a:cubicBezTo>
                  <a:cubicBezTo>
                    <a:pt x="29" y="11"/>
                    <a:pt x="42" y="5"/>
                    <a:pt x="57" y="4"/>
                  </a:cubicBezTo>
                  <a:cubicBezTo>
                    <a:pt x="57" y="4"/>
                    <a:pt x="57" y="4"/>
                    <a:pt x="57" y="4"/>
                  </a:cubicBezTo>
                  <a:cubicBezTo>
                    <a:pt x="87" y="5"/>
                    <a:pt x="114" y="29"/>
                    <a:pt x="114" y="59"/>
                  </a:cubicBezTo>
                  <a:cubicBezTo>
                    <a:pt x="114" y="59"/>
                    <a:pt x="114" y="59"/>
                    <a:pt x="114" y="59"/>
                  </a:cubicBezTo>
                  <a:cubicBezTo>
                    <a:pt x="114" y="90"/>
                    <a:pt x="87" y="114"/>
                    <a:pt x="57" y="114"/>
                  </a:cubicBezTo>
                  <a:cubicBezTo>
                    <a:pt x="57" y="114"/>
                    <a:pt x="57" y="114"/>
                    <a:pt x="57" y="114"/>
                  </a:cubicBezTo>
                  <a:cubicBezTo>
                    <a:pt x="41" y="114"/>
                    <a:pt x="27" y="107"/>
                    <a:pt x="17" y="96"/>
                  </a:cubicBezTo>
                  <a:cubicBezTo>
                    <a:pt x="17" y="96"/>
                    <a:pt x="17" y="96"/>
                    <a:pt x="17" y="96"/>
                  </a:cubicBezTo>
                  <a:cubicBezTo>
                    <a:pt x="27" y="107"/>
                    <a:pt x="41" y="114"/>
                    <a:pt x="57" y="114"/>
                  </a:cubicBezTo>
                  <a:close/>
                  <a:moveTo>
                    <a:pt x="57" y="110"/>
                  </a:moveTo>
                  <a:cubicBezTo>
                    <a:pt x="84" y="110"/>
                    <a:pt x="110" y="87"/>
                    <a:pt x="110" y="59"/>
                  </a:cubicBezTo>
                  <a:cubicBezTo>
                    <a:pt x="110" y="59"/>
                    <a:pt x="110" y="59"/>
                    <a:pt x="110" y="59"/>
                  </a:cubicBezTo>
                  <a:cubicBezTo>
                    <a:pt x="110" y="32"/>
                    <a:pt x="84" y="8"/>
                    <a:pt x="57" y="8"/>
                  </a:cubicBezTo>
                  <a:cubicBezTo>
                    <a:pt x="57" y="8"/>
                    <a:pt x="57" y="8"/>
                    <a:pt x="57" y="8"/>
                  </a:cubicBezTo>
                  <a:cubicBezTo>
                    <a:pt x="30" y="9"/>
                    <a:pt x="8" y="31"/>
                    <a:pt x="8" y="59"/>
                  </a:cubicBezTo>
                  <a:cubicBezTo>
                    <a:pt x="8" y="59"/>
                    <a:pt x="8" y="59"/>
                    <a:pt x="8" y="59"/>
                  </a:cubicBezTo>
                  <a:cubicBezTo>
                    <a:pt x="8" y="88"/>
                    <a:pt x="30" y="110"/>
                    <a:pt x="57" y="110"/>
                  </a:cubicBezTo>
                  <a:close/>
                  <a:moveTo>
                    <a:pt x="4" y="64"/>
                  </a:moveTo>
                  <a:cubicBezTo>
                    <a:pt x="4" y="62"/>
                    <a:pt x="4" y="61"/>
                    <a:pt x="4" y="59"/>
                  </a:cubicBezTo>
                  <a:cubicBezTo>
                    <a:pt x="4" y="59"/>
                    <a:pt x="4" y="59"/>
                    <a:pt x="4" y="59"/>
                  </a:cubicBezTo>
                  <a:cubicBezTo>
                    <a:pt x="6" y="59"/>
                    <a:pt x="6" y="59"/>
                    <a:pt x="6" y="59"/>
                  </a:cubicBezTo>
                  <a:cubicBezTo>
                    <a:pt x="4" y="59"/>
                    <a:pt x="4" y="59"/>
                    <a:pt x="4" y="59"/>
                  </a:cubicBezTo>
                  <a:cubicBezTo>
                    <a:pt x="4" y="58"/>
                    <a:pt x="4" y="57"/>
                    <a:pt x="4" y="55"/>
                  </a:cubicBezTo>
                  <a:cubicBezTo>
                    <a:pt x="4" y="55"/>
                    <a:pt x="4" y="55"/>
                    <a:pt x="4" y="55"/>
                  </a:cubicBezTo>
                  <a:cubicBezTo>
                    <a:pt x="4" y="57"/>
                    <a:pt x="4" y="58"/>
                    <a:pt x="4" y="59"/>
                  </a:cubicBezTo>
                  <a:cubicBezTo>
                    <a:pt x="4" y="59"/>
                    <a:pt x="4" y="59"/>
                    <a:pt x="4" y="59"/>
                  </a:cubicBezTo>
                  <a:cubicBezTo>
                    <a:pt x="4" y="61"/>
                    <a:pt x="4" y="62"/>
                    <a:pt x="4" y="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4" name="Freeform 259"/>
            <p:cNvSpPr>
              <a:spLocks noEditPoints="1"/>
            </p:cNvSpPr>
            <p:nvPr/>
          </p:nvSpPr>
          <p:spPr bwMode="auto">
            <a:xfrm>
              <a:off x="2212" y="1291"/>
              <a:ext cx="161" cy="75"/>
            </a:xfrm>
            <a:custGeom>
              <a:avLst/>
              <a:gdLst>
                <a:gd name="T0" fmla="*/ 0 w 64"/>
                <a:gd name="T1" fmla="*/ 10 h 30"/>
                <a:gd name="T2" fmla="*/ 3 w 64"/>
                <a:gd name="T3" fmla="*/ 8 h 30"/>
                <a:gd name="T4" fmla="*/ 11 w 64"/>
                <a:gd name="T5" fmla="*/ 17 h 30"/>
                <a:gd name="T6" fmla="*/ 11 w 64"/>
                <a:gd name="T7" fmla="*/ 17 h 30"/>
                <a:gd name="T8" fmla="*/ 31 w 64"/>
                <a:gd name="T9" fmla="*/ 26 h 30"/>
                <a:gd name="T10" fmla="*/ 31 w 64"/>
                <a:gd name="T11" fmla="*/ 26 h 30"/>
                <a:gd name="T12" fmla="*/ 35 w 64"/>
                <a:gd name="T13" fmla="*/ 25 h 30"/>
                <a:gd name="T14" fmla="*/ 35 w 64"/>
                <a:gd name="T15" fmla="*/ 25 h 30"/>
                <a:gd name="T16" fmla="*/ 54 w 64"/>
                <a:gd name="T17" fmla="*/ 11 h 30"/>
                <a:gd name="T18" fmla="*/ 54 w 64"/>
                <a:gd name="T19" fmla="*/ 11 h 30"/>
                <a:gd name="T20" fmla="*/ 60 w 64"/>
                <a:gd name="T21" fmla="*/ 0 h 30"/>
                <a:gd name="T22" fmla="*/ 60 w 64"/>
                <a:gd name="T23" fmla="*/ 0 h 30"/>
                <a:gd name="T24" fmla="*/ 64 w 64"/>
                <a:gd name="T25" fmla="*/ 1 h 30"/>
                <a:gd name="T26" fmla="*/ 36 w 64"/>
                <a:gd name="T27" fmla="*/ 29 h 30"/>
                <a:gd name="T28" fmla="*/ 36 w 64"/>
                <a:gd name="T29" fmla="*/ 29 h 30"/>
                <a:gd name="T30" fmla="*/ 31 w 64"/>
                <a:gd name="T31" fmla="*/ 30 h 30"/>
                <a:gd name="T32" fmla="*/ 31 w 64"/>
                <a:gd name="T33" fmla="*/ 30 h 30"/>
                <a:gd name="T34" fmla="*/ 0 w 64"/>
                <a:gd name="T35" fmla="*/ 10 h 30"/>
                <a:gd name="T36" fmla="*/ 0 w 64"/>
                <a:gd name="T37" fmla="*/ 10 h 30"/>
                <a:gd name="T38" fmla="*/ 0 w 64"/>
                <a:gd name="T39" fmla="*/ 10 h 30"/>
                <a:gd name="T40" fmla="*/ 0 w 64"/>
                <a:gd name="T41" fmla="*/ 10 h 30"/>
                <a:gd name="T42" fmla="*/ 0 w 64"/>
                <a:gd name="T43" fmla="*/ 10 h 30"/>
                <a:gd name="T44" fmla="*/ 0 w 64"/>
                <a:gd name="T45" fmla="*/ 1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4" h="30">
                  <a:moveTo>
                    <a:pt x="0" y="10"/>
                  </a:move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6" y="12"/>
                    <a:pt x="11" y="17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16" y="21"/>
                    <a:pt x="23" y="26"/>
                    <a:pt x="31" y="26"/>
                  </a:cubicBezTo>
                  <a:cubicBezTo>
                    <a:pt x="31" y="26"/>
                    <a:pt x="31" y="26"/>
                    <a:pt x="31" y="26"/>
                  </a:cubicBezTo>
                  <a:cubicBezTo>
                    <a:pt x="32" y="26"/>
                    <a:pt x="34" y="25"/>
                    <a:pt x="35" y="25"/>
                  </a:cubicBezTo>
                  <a:cubicBezTo>
                    <a:pt x="35" y="25"/>
                    <a:pt x="35" y="25"/>
                    <a:pt x="35" y="25"/>
                  </a:cubicBezTo>
                  <a:cubicBezTo>
                    <a:pt x="44" y="24"/>
                    <a:pt x="50" y="17"/>
                    <a:pt x="54" y="11"/>
                  </a:cubicBezTo>
                  <a:cubicBezTo>
                    <a:pt x="54" y="11"/>
                    <a:pt x="54" y="11"/>
                    <a:pt x="54" y="11"/>
                  </a:cubicBezTo>
                  <a:cubicBezTo>
                    <a:pt x="58" y="5"/>
                    <a:pt x="60" y="0"/>
                    <a:pt x="60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64" y="1"/>
                    <a:pt x="64" y="1"/>
                    <a:pt x="64" y="1"/>
                  </a:cubicBezTo>
                  <a:cubicBezTo>
                    <a:pt x="64" y="1"/>
                    <a:pt x="56" y="25"/>
                    <a:pt x="36" y="29"/>
                  </a:cubicBezTo>
                  <a:cubicBezTo>
                    <a:pt x="36" y="29"/>
                    <a:pt x="36" y="29"/>
                    <a:pt x="36" y="29"/>
                  </a:cubicBezTo>
                  <a:cubicBezTo>
                    <a:pt x="34" y="29"/>
                    <a:pt x="32" y="30"/>
                    <a:pt x="31" y="30"/>
                  </a:cubicBezTo>
                  <a:cubicBezTo>
                    <a:pt x="31" y="30"/>
                    <a:pt x="31" y="30"/>
                    <a:pt x="31" y="30"/>
                  </a:cubicBezTo>
                  <a:cubicBezTo>
                    <a:pt x="13" y="29"/>
                    <a:pt x="0" y="10"/>
                    <a:pt x="0" y="10"/>
                  </a:cubicBezTo>
                  <a:close/>
                  <a:moveTo>
                    <a:pt x="0" y="1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5" name="Freeform 260"/>
            <p:cNvSpPr>
              <a:spLocks noEditPoints="1"/>
            </p:cNvSpPr>
            <p:nvPr/>
          </p:nvSpPr>
          <p:spPr bwMode="auto">
            <a:xfrm>
              <a:off x="2204" y="1283"/>
              <a:ext cx="180" cy="88"/>
            </a:xfrm>
            <a:custGeom>
              <a:avLst/>
              <a:gdLst>
                <a:gd name="T0" fmla="*/ 0 w 71"/>
                <a:gd name="T1" fmla="*/ 13 h 35"/>
                <a:gd name="T2" fmla="*/ 6 w 71"/>
                <a:gd name="T3" fmla="*/ 9 h 35"/>
                <a:gd name="T4" fmla="*/ 7 w 71"/>
                <a:gd name="T5" fmla="*/ 9 h 35"/>
                <a:gd name="T6" fmla="*/ 8 w 71"/>
                <a:gd name="T7" fmla="*/ 9 h 35"/>
                <a:gd name="T8" fmla="*/ 8 w 71"/>
                <a:gd name="T9" fmla="*/ 9 h 35"/>
                <a:gd name="T10" fmla="*/ 8 w 71"/>
                <a:gd name="T11" fmla="*/ 9 h 35"/>
                <a:gd name="T12" fmla="*/ 8 w 71"/>
                <a:gd name="T13" fmla="*/ 9 h 35"/>
                <a:gd name="T14" fmla="*/ 8 w 71"/>
                <a:gd name="T15" fmla="*/ 9 h 35"/>
                <a:gd name="T16" fmla="*/ 8 w 71"/>
                <a:gd name="T17" fmla="*/ 10 h 35"/>
                <a:gd name="T18" fmla="*/ 8 w 71"/>
                <a:gd name="T19" fmla="*/ 10 h 35"/>
                <a:gd name="T20" fmla="*/ 9 w 71"/>
                <a:gd name="T21" fmla="*/ 10 h 35"/>
                <a:gd name="T22" fmla="*/ 10 w 71"/>
                <a:gd name="T23" fmla="*/ 12 h 35"/>
                <a:gd name="T24" fmla="*/ 16 w 71"/>
                <a:gd name="T25" fmla="*/ 18 h 35"/>
                <a:gd name="T26" fmla="*/ 34 w 71"/>
                <a:gd name="T27" fmla="*/ 27 h 35"/>
                <a:gd name="T28" fmla="*/ 34 w 71"/>
                <a:gd name="T29" fmla="*/ 27 h 35"/>
                <a:gd name="T30" fmla="*/ 34 w 71"/>
                <a:gd name="T31" fmla="*/ 27 h 35"/>
                <a:gd name="T32" fmla="*/ 37 w 71"/>
                <a:gd name="T33" fmla="*/ 26 h 35"/>
                <a:gd name="T34" fmla="*/ 55 w 71"/>
                <a:gd name="T35" fmla="*/ 13 h 35"/>
                <a:gd name="T36" fmla="*/ 61 w 71"/>
                <a:gd name="T37" fmla="*/ 2 h 35"/>
                <a:gd name="T38" fmla="*/ 61 w 71"/>
                <a:gd name="T39" fmla="*/ 0 h 35"/>
                <a:gd name="T40" fmla="*/ 68 w 71"/>
                <a:gd name="T41" fmla="*/ 5 h 35"/>
                <a:gd name="T42" fmla="*/ 68 w 71"/>
                <a:gd name="T43" fmla="*/ 6 h 35"/>
                <a:gd name="T44" fmla="*/ 67 w 71"/>
                <a:gd name="T45" fmla="*/ 8 h 35"/>
                <a:gd name="T46" fmla="*/ 62 w 71"/>
                <a:gd name="T47" fmla="*/ 18 h 35"/>
                <a:gd name="T48" fmla="*/ 39 w 71"/>
                <a:gd name="T49" fmla="*/ 34 h 35"/>
                <a:gd name="T50" fmla="*/ 34 w 71"/>
                <a:gd name="T51" fmla="*/ 35 h 35"/>
                <a:gd name="T52" fmla="*/ 34 w 71"/>
                <a:gd name="T53" fmla="*/ 31 h 35"/>
                <a:gd name="T54" fmla="*/ 36 w 71"/>
                <a:gd name="T55" fmla="*/ 30 h 35"/>
                <a:gd name="T56" fmla="*/ 33 w 71"/>
                <a:gd name="T57" fmla="*/ 31 h 35"/>
                <a:gd name="T58" fmla="*/ 33 w 71"/>
                <a:gd name="T59" fmla="*/ 31 h 35"/>
                <a:gd name="T60" fmla="*/ 33 w 71"/>
                <a:gd name="T61" fmla="*/ 31 h 35"/>
                <a:gd name="T62" fmla="*/ 21 w 71"/>
                <a:gd name="T63" fmla="*/ 27 h 35"/>
                <a:gd name="T64" fmla="*/ 13 w 71"/>
                <a:gd name="T65" fmla="*/ 21 h 35"/>
                <a:gd name="T66" fmla="*/ 9 w 71"/>
                <a:gd name="T67" fmla="*/ 17 h 35"/>
                <a:gd name="T68" fmla="*/ 13 w 71"/>
                <a:gd name="T69" fmla="*/ 21 h 35"/>
                <a:gd name="T70" fmla="*/ 55 w 71"/>
                <a:gd name="T71" fmla="*/ 20 h 35"/>
                <a:gd name="T72" fmla="*/ 55 w 71"/>
                <a:gd name="T73" fmla="*/ 20 h 35"/>
                <a:gd name="T74" fmla="*/ 55 w 71"/>
                <a:gd name="T75" fmla="*/ 20 h 35"/>
                <a:gd name="T76" fmla="*/ 61 w 71"/>
                <a:gd name="T77" fmla="*/ 12 h 35"/>
                <a:gd name="T78" fmla="*/ 59 w 71"/>
                <a:gd name="T79" fmla="*/ 15 h 35"/>
                <a:gd name="T80" fmla="*/ 3 w 71"/>
                <a:gd name="T81" fmla="*/ 13 h 35"/>
                <a:gd name="T82" fmla="*/ 3 w 71"/>
                <a:gd name="T83" fmla="*/ 13 h 35"/>
                <a:gd name="T84" fmla="*/ 2 w 71"/>
                <a:gd name="T85" fmla="*/ 14 h 35"/>
                <a:gd name="T86" fmla="*/ 2 w 71"/>
                <a:gd name="T87" fmla="*/ 14 h 35"/>
                <a:gd name="T88" fmla="*/ 5 w 71"/>
                <a:gd name="T89" fmla="*/ 11 h 35"/>
                <a:gd name="T90" fmla="*/ 5 w 71"/>
                <a:gd name="T91" fmla="*/ 12 h 35"/>
                <a:gd name="T92" fmla="*/ 5 w 71"/>
                <a:gd name="T93" fmla="*/ 1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71" h="35">
                  <a:moveTo>
                    <a:pt x="2" y="14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8" y="9"/>
                    <a:pt x="8" y="10"/>
                    <a:pt x="8" y="10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8" y="10"/>
                    <a:pt x="9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9" y="11"/>
                    <a:pt x="9" y="11"/>
                    <a:pt x="10" y="12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1" y="14"/>
                    <a:pt x="13" y="16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21" y="23"/>
                    <a:pt x="27" y="27"/>
                    <a:pt x="34" y="27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35" y="27"/>
                    <a:pt x="36" y="26"/>
                    <a:pt x="37" y="26"/>
                  </a:cubicBezTo>
                  <a:cubicBezTo>
                    <a:pt x="37" y="26"/>
                    <a:pt x="37" y="26"/>
                    <a:pt x="37" y="26"/>
                  </a:cubicBezTo>
                  <a:cubicBezTo>
                    <a:pt x="45" y="25"/>
                    <a:pt x="51" y="19"/>
                    <a:pt x="55" y="13"/>
                  </a:cubicBezTo>
                  <a:cubicBezTo>
                    <a:pt x="55" y="13"/>
                    <a:pt x="55" y="13"/>
                    <a:pt x="55" y="13"/>
                  </a:cubicBezTo>
                  <a:cubicBezTo>
                    <a:pt x="59" y="8"/>
                    <a:pt x="60" y="3"/>
                    <a:pt x="61" y="2"/>
                  </a:cubicBezTo>
                  <a:cubicBezTo>
                    <a:pt x="61" y="2"/>
                    <a:pt x="61" y="2"/>
                    <a:pt x="61" y="2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71" y="3"/>
                    <a:pt x="71" y="3"/>
                    <a:pt x="71" y="3"/>
                  </a:cubicBezTo>
                  <a:cubicBezTo>
                    <a:pt x="68" y="5"/>
                    <a:pt x="68" y="5"/>
                    <a:pt x="68" y="5"/>
                  </a:cubicBezTo>
                  <a:cubicBezTo>
                    <a:pt x="68" y="5"/>
                    <a:pt x="68" y="5"/>
                    <a:pt x="68" y="6"/>
                  </a:cubicBezTo>
                  <a:cubicBezTo>
                    <a:pt x="68" y="6"/>
                    <a:pt x="68" y="6"/>
                    <a:pt x="68" y="6"/>
                  </a:cubicBezTo>
                  <a:cubicBezTo>
                    <a:pt x="68" y="6"/>
                    <a:pt x="67" y="7"/>
                    <a:pt x="67" y="8"/>
                  </a:cubicBezTo>
                  <a:cubicBezTo>
                    <a:pt x="67" y="8"/>
                    <a:pt x="67" y="8"/>
                    <a:pt x="67" y="8"/>
                  </a:cubicBezTo>
                  <a:cubicBezTo>
                    <a:pt x="66" y="11"/>
                    <a:pt x="64" y="14"/>
                    <a:pt x="62" y="18"/>
                  </a:cubicBezTo>
                  <a:cubicBezTo>
                    <a:pt x="62" y="18"/>
                    <a:pt x="62" y="18"/>
                    <a:pt x="62" y="18"/>
                  </a:cubicBezTo>
                  <a:cubicBezTo>
                    <a:pt x="57" y="24"/>
                    <a:pt x="50" y="32"/>
                    <a:pt x="39" y="34"/>
                  </a:cubicBezTo>
                  <a:cubicBezTo>
                    <a:pt x="39" y="34"/>
                    <a:pt x="39" y="34"/>
                    <a:pt x="39" y="34"/>
                  </a:cubicBezTo>
                  <a:cubicBezTo>
                    <a:pt x="37" y="34"/>
                    <a:pt x="36" y="35"/>
                    <a:pt x="34" y="35"/>
                  </a:cubicBezTo>
                  <a:cubicBezTo>
                    <a:pt x="34" y="35"/>
                    <a:pt x="34" y="35"/>
                    <a:pt x="34" y="35"/>
                  </a:cubicBezTo>
                  <a:cubicBezTo>
                    <a:pt x="15" y="34"/>
                    <a:pt x="3" y="16"/>
                    <a:pt x="2" y="14"/>
                  </a:cubicBezTo>
                  <a:close/>
                  <a:moveTo>
                    <a:pt x="34" y="31"/>
                  </a:moveTo>
                  <a:cubicBezTo>
                    <a:pt x="35" y="31"/>
                    <a:pt x="35" y="31"/>
                    <a:pt x="36" y="30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35" y="31"/>
                    <a:pt x="35" y="31"/>
                    <a:pt x="34" y="31"/>
                  </a:cubicBezTo>
                  <a:close/>
                  <a:moveTo>
                    <a:pt x="33" y="31"/>
                  </a:moveTo>
                  <a:cubicBezTo>
                    <a:pt x="33" y="31"/>
                    <a:pt x="33" y="31"/>
                    <a:pt x="33" y="31"/>
                  </a:cubicBezTo>
                  <a:cubicBezTo>
                    <a:pt x="33" y="31"/>
                    <a:pt x="33" y="31"/>
                    <a:pt x="33" y="31"/>
                  </a:cubicBezTo>
                  <a:cubicBezTo>
                    <a:pt x="33" y="31"/>
                    <a:pt x="33" y="31"/>
                    <a:pt x="33" y="31"/>
                  </a:cubicBezTo>
                  <a:cubicBezTo>
                    <a:pt x="33" y="31"/>
                    <a:pt x="33" y="31"/>
                    <a:pt x="33" y="31"/>
                  </a:cubicBezTo>
                  <a:close/>
                  <a:moveTo>
                    <a:pt x="13" y="21"/>
                  </a:moveTo>
                  <a:cubicBezTo>
                    <a:pt x="15" y="23"/>
                    <a:pt x="18" y="25"/>
                    <a:pt x="21" y="27"/>
                  </a:cubicBezTo>
                  <a:cubicBezTo>
                    <a:pt x="21" y="27"/>
                    <a:pt x="21" y="27"/>
                    <a:pt x="21" y="27"/>
                  </a:cubicBezTo>
                  <a:cubicBezTo>
                    <a:pt x="18" y="25"/>
                    <a:pt x="15" y="23"/>
                    <a:pt x="13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2" y="20"/>
                    <a:pt x="10" y="19"/>
                    <a:pt x="9" y="17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10" y="19"/>
                    <a:pt x="12" y="20"/>
                    <a:pt x="13" y="21"/>
                  </a:cubicBezTo>
                  <a:close/>
                  <a:moveTo>
                    <a:pt x="55" y="20"/>
                  </a:moveTo>
                  <a:cubicBezTo>
                    <a:pt x="55" y="20"/>
                    <a:pt x="55" y="20"/>
                    <a:pt x="55" y="20"/>
                  </a:cubicBezTo>
                  <a:cubicBezTo>
                    <a:pt x="55" y="20"/>
                    <a:pt x="55" y="20"/>
                    <a:pt x="55" y="20"/>
                  </a:cubicBezTo>
                  <a:cubicBezTo>
                    <a:pt x="55" y="20"/>
                    <a:pt x="55" y="20"/>
                    <a:pt x="55" y="20"/>
                  </a:cubicBezTo>
                  <a:close/>
                  <a:moveTo>
                    <a:pt x="59" y="15"/>
                  </a:moveTo>
                  <a:cubicBezTo>
                    <a:pt x="57" y="17"/>
                    <a:pt x="56" y="18"/>
                    <a:pt x="55" y="20"/>
                  </a:cubicBezTo>
                  <a:cubicBezTo>
                    <a:pt x="55" y="20"/>
                    <a:pt x="55" y="20"/>
                    <a:pt x="55" y="20"/>
                  </a:cubicBezTo>
                  <a:cubicBezTo>
                    <a:pt x="57" y="17"/>
                    <a:pt x="59" y="14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0" y="13"/>
                    <a:pt x="59" y="14"/>
                    <a:pt x="59" y="15"/>
                  </a:cubicBezTo>
                  <a:close/>
                  <a:moveTo>
                    <a:pt x="4" y="15"/>
                  </a:moveTo>
                  <a:cubicBezTo>
                    <a:pt x="3" y="13"/>
                    <a:pt x="3" y="13"/>
                    <a:pt x="3" y="13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4" y="15"/>
                    <a:pt x="4" y="15"/>
                    <a:pt x="4" y="15"/>
                  </a:cubicBezTo>
                  <a:close/>
                  <a:moveTo>
                    <a:pt x="2" y="14"/>
                  </a:moveTo>
                  <a:cubicBezTo>
                    <a:pt x="3" y="13"/>
                    <a:pt x="3" y="13"/>
                    <a:pt x="3" y="13"/>
                  </a:cubicBezTo>
                  <a:cubicBezTo>
                    <a:pt x="2" y="14"/>
                    <a:pt x="2" y="14"/>
                    <a:pt x="2" y="14"/>
                  </a:cubicBezTo>
                  <a:close/>
                  <a:moveTo>
                    <a:pt x="5" y="12"/>
                  </a:moveTo>
                  <a:cubicBezTo>
                    <a:pt x="5" y="12"/>
                    <a:pt x="5" y="11"/>
                    <a:pt x="5" y="11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5" y="11"/>
                    <a:pt x="5" y="12"/>
                    <a:pt x="5" y="12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5" y="12"/>
                    <a:pt x="5" y="12"/>
                    <a:pt x="5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6" name="Freeform 261"/>
            <p:cNvSpPr/>
            <p:nvPr/>
          </p:nvSpPr>
          <p:spPr bwMode="auto">
            <a:xfrm>
              <a:off x="2227" y="1246"/>
              <a:ext cx="12" cy="10"/>
            </a:xfrm>
            <a:custGeom>
              <a:avLst/>
              <a:gdLst>
                <a:gd name="T0" fmla="*/ 0 w 12"/>
                <a:gd name="T1" fmla="*/ 10 h 10"/>
                <a:gd name="T2" fmla="*/ 0 w 12"/>
                <a:gd name="T3" fmla="*/ 0 h 10"/>
                <a:gd name="T4" fmla="*/ 12 w 12"/>
                <a:gd name="T5" fmla="*/ 0 h 10"/>
                <a:gd name="T6" fmla="*/ 12 w 12"/>
                <a:gd name="T7" fmla="*/ 10 h 10"/>
                <a:gd name="T8" fmla="*/ 0 w 12"/>
                <a:gd name="T9" fmla="*/ 10 h 10"/>
                <a:gd name="T10" fmla="*/ 0 w 12"/>
                <a:gd name="T11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10">
                  <a:moveTo>
                    <a:pt x="0" y="10"/>
                  </a:moveTo>
                  <a:lnTo>
                    <a:pt x="0" y="0"/>
                  </a:lnTo>
                  <a:lnTo>
                    <a:pt x="12" y="0"/>
                  </a:lnTo>
                  <a:lnTo>
                    <a:pt x="12" y="10"/>
                  </a:lnTo>
                  <a:lnTo>
                    <a:pt x="0" y="1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7" name="Freeform 262"/>
            <p:cNvSpPr>
              <a:spLocks noEditPoints="1"/>
            </p:cNvSpPr>
            <p:nvPr/>
          </p:nvSpPr>
          <p:spPr bwMode="auto">
            <a:xfrm>
              <a:off x="2222" y="1241"/>
              <a:ext cx="23" cy="20"/>
            </a:xfrm>
            <a:custGeom>
              <a:avLst/>
              <a:gdLst>
                <a:gd name="T0" fmla="*/ 17 w 23"/>
                <a:gd name="T1" fmla="*/ 20 h 20"/>
                <a:gd name="T2" fmla="*/ 5 w 23"/>
                <a:gd name="T3" fmla="*/ 20 h 20"/>
                <a:gd name="T4" fmla="*/ 5 w 23"/>
                <a:gd name="T5" fmla="*/ 15 h 20"/>
                <a:gd name="T6" fmla="*/ 10 w 23"/>
                <a:gd name="T7" fmla="*/ 15 h 20"/>
                <a:gd name="T8" fmla="*/ 5 w 23"/>
                <a:gd name="T9" fmla="*/ 15 h 20"/>
                <a:gd name="T10" fmla="*/ 5 w 23"/>
                <a:gd name="T11" fmla="*/ 20 h 20"/>
                <a:gd name="T12" fmla="*/ 0 w 23"/>
                <a:gd name="T13" fmla="*/ 20 h 20"/>
                <a:gd name="T14" fmla="*/ 0 w 23"/>
                <a:gd name="T15" fmla="*/ 0 h 20"/>
                <a:gd name="T16" fmla="*/ 23 w 23"/>
                <a:gd name="T17" fmla="*/ 0 h 20"/>
                <a:gd name="T18" fmla="*/ 23 w 23"/>
                <a:gd name="T19" fmla="*/ 20 h 20"/>
                <a:gd name="T20" fmla="*/ 17 w 23"/>
                <a:gd name="T21" fmla="*/ 20 h 20"/>
                <a:gd name="T22" fmla="*/ 17 w 23"/>
                <a:gd name="T23" fmla="*/ 20 h 20"/>
                <a:gd name="T24" fmla="*/ 10 w 23"/>
                <a:gd name="T25" fmla="*/ 10 h 20"/>
                <a:gd name="T26" fmla="*/ 12 w 23"/>
                <a:gd name="T27" fmla="*/ 10 h 20"/>
                <a:gd name="T28" fmla="*/ 10 w 23"/>
                <a:gd name="T29" fmla="*/ 10 h 20"/>
                <a:gd name="T30" fmla="*/ 10 w 23"/>
                <a:gd name="T31" fmla="*/ 10 h 20"/>
                <a:gd name="T32" fmla="*/ 10 w 23"/>
                <a:gd name="T33" fmla="*/ 1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20">
                  <a:moveTo>
                    <a:pt x="17" y="20"/>
                  </a:moveTo>
                  <a:lnTo>
                    <a:pt x="5" y="20"/>
                  </a:lnTo>
                  <a:lnTo>
                    <a:pt x="5" y="15"/>
                  </a:lnTo>
                  <a:lnTo>
                    <a:pt x="10" y="15"/>
                  </a:lnTo>
                  <a:lnTo>
                    <a:pt x="5" y="15"/>
                  </a:lnTo>
                  <a:lnTo>
                    <a:pt x="5" y="20"/>
                  </a:lnTo>
                  <a:lnTo>
                    <a:pt x="0" y="20"/>
                  </a:lnTo>
                  <a:lnTo>
                    <a:pt x="0" y="0"/>
                  </a:lnTo>
                  <a:lnTo>
                    <a:pt x="23" y="0"/>
                  </a:lnTo>
                  <a:lnTo>
                    <a:pt x="23" y="20"/>
                  </a:lnTo>
                  <a:lnTo>
                    <a:pt x="17" y="20"/>
                  </a:lnTo>
                  <a:lnTo>
                    <a:pt x="17" y="20"/>
                  </a:lnTo>
                  <a:close/>
                  <a:moveTo>
                    <a:pt x="10" y="10"/>
                  </a:moveTo>
                  <a:lnTo>
                    <a:pt x="12" y="10"/>
                  </a:lnTo>
                  <a:lnTo>
                    <a:pt x="10" y="10"/>
                  </a:lnTo>
                  <a:lnTo>
                    <a:pt x="10" y="10"/>
                  </a:lnTo>
                  <a:lnTo>
                    <a:pt x="1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8" name="Freeform 263"/>
            <p:cNvSpPr/>
            <p:nvPr/>
          </p:nvSpPr>
          <p:spPr bwMode="auto">
            <a:xfrm>
              <a:off x="2358" y="1225"/>
              <a:ext cx="10" cy="11"/>
            </a:xfrm>
            <a:custGeom>
              <a:avLst/>
              <a:gdLst>
                <a:gd name="T0" fmla="*/ 0 w 10"/>
                <a:gd name="T1" fmla="*/ 11 h 11"/>
                <a:gd name="T2" fmla="*/ 0 w 10"/>
                <a:gd name="T3" fmla="*/ 0 h 11"/>
                <a:gd name="T4" fmla="*/ 10 w 10"/>
                <a:gd name="T5" fmla="*/ 0 h 11"/>
                <a:gd name="T6" fmla="*/ 10 w 10"/>
                <a:gd name="T7" fmla="*/ 11 h 11"/>
                <a:gd name="T8" fmla="*/ 0 w 10"/>
                <a:gd name="T9" fmla="*/ 11 h 11"/>
                <a:gd name="T10" fmla="*/ 0 w 10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11">
                  <a:moveTo>
                    <a:pt x="0" y="11"/>
                  </a:moveTo>
                  <a:lnTo>
                    <a:pt x="0" y="0"/>
                  </a:lnTo>
                  <a:lnTo>
                    <a:pt x="10" y="0"/>
                  </a:lnTo>
                  <a:lnTo>
                    <a:pt x="10" y="11"/>
                  </a:lnTo>
                  <a:lnTo>
                    <a:pt x="0" y="11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9" name="Freeform 264"/>
            <p:cNvSpPr/>
            <p:nvPr/>
          </p:nvSpPr>
          <p:spPr bwMode="auto">
            <a:xfrm>
              <a:off x="2353" y="1220"/>
              <a:ext cx="20" cy="21"/>
            </a:xfrm>
            <a:custGeom>
              <a:avLst/>
              <a:gdLst>
                <a:gd name="T0" fmla="*/ 15 w 20"/>
                <a:gd name="T1" fmla="*/ 21 h 21"/>
                <a:gd name="T2" fmla="*/ 5 w 20"/>
                <a:gd name="T3" fmla="*/ 21 h 21"/>
                <a:gd name="T4" fmla="*/ 5 w 20"/>
                <a:gd name="T5" fmla="*/ 16 h 21"/>
                <a:gd name="T6" fmla="*/ 10 w 20"/>
                <a:gd name="T7" fmla="*/ 16 h 21"/>
                <a:gd name="T8" fmla="*/ 5 w 20"/>
                <a:gd name="T9" fmla="*/ 16 h 21"/>
                <a:gd name="T10" fmla="*/ 5 w 20"/>
                <a:gd name="T11" fmla="*/ 21 h 21"/>
                <a:gd name="T12" fmla="*/ 0 w 20"/>
                <a:gd name="T13" fmla="*/ 21 h 21"/>
                <a:gd name="T14" fmla="*/ 0 w 20"/>
                <a:gd name="T15" fmla="*/ 0 h 21"/>
                <a:gd name="T16" fmla="*/ 20 w 20"/>
                <a:gd name="T17" fmla="*/ 0 h 21"/>
                <a:gd name="T18" fmla="*/ 20 w 20"/>
                <a:gd name="T19" fmla="*/ 21 h 21"/>
                <a:gd name="T20" fmla="*/ 15 w 20"/>
                <a:gd name="T21" fmla="*/ 21 h 21"/>
                <a:gd name="T22" fmla="*/ 15 w 20"/>
                <a:gd name="T23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" h="21">
                  <a:moveTo>
                    <a:pt x="15" y="21"/>
                  </a:moveTo>
                  <a:lnTo>
                    <a:pt x="5" y="21"/>
                  </a:lnTo>
                  <a:lnTo>
                    <a:pt x="5" y="16"/>
                  </a:lnTo>
                  <a:lnTo>
                    <a:pt x="10" y="16"/>
                  </a:lnTo>
                  <a:lnTo>
                    <a:pt x="5" y="16"/>
                  </a:lnTo>
                  <a:lnTo>
                    <a:pt x="5" y="21"/>
                  </a:lnTo>
                  <a:lnTo>
                    <a:pt x="0" y="21"/>
                  </a:lnTo>
                  <a:lnTo>
                    <a:pt x="0" y="0"/>
                  </a:lnTo>
                  <a:lnTo>
                    <a:pt x="20" y="0"/>
                  </a:lnTo>
                  <a:lnTo>
                    <a:pt x="20" y="21"/>
                  </a:lnTo>
                  <a:lnTo>
                    <a:pt x="15" y="21"/>
                  </a:lnTo>
                  <a:lnTo>
                    <a:pt x="15" y="2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0" name="Freeform 265"/>
            <p:cNvSpPr/>
            <p:nvPr/>
          </p:nvSpPr>
          <p:spPr bwMode="auto">
            <a:xfrm>
              <a:off x="2106" y="1251"/>
              <a:ext cx="78" cy="138"/>
            </a:xfrm>
            <a:custGeom>
              <a:avLst/>
              <a:gdLst>
                <a:gd name="T0" fmla="*/ 0 w 31"/>
                <a:gd name="T1" fmla="*/ 31 h 55"/>
                <a:gd name="T2" fmla="*/ 0 w 31"/>
                <a:gd name="T3" fmla="*/ 30 h 55"/>
                <a:gd name="T4" fmla="*/ 0 w 31"/>
                <a:gd name="T5" fmla="*/ 30 h 55"/>
                <a:gd name="T6" fmla="*/ 25 w 31"/>
                <a:gd name="T7" fmla="*/ 0 h 55"/>
                <a:gd name="T8" fmla="*/ 25 w 31"/>
                <a:gd name="T9" fmla="*/ 0 h 55"/>
                <a:gd name="T10" fmla="*/ 28 w 31"/>
                <a:gd name="T11" fmla="*/ 0 h 55"/>
                <a:gd name="T12" fmla="*/ 28 w 31"/>
                <a:gd name="T13" fmla="*/ 0 h 55"/>
                <a:gd name="T14" fmla="*/ 27 w 31"/>
                <a:gd name="T15" fmla="*/ 4 h 55"/>
                <a:gd name="T16" fmla="*/ 25 w 31"/>
                <a:gd name="T17" fmla="*/ 4 h 55"/>
                <a:gd name="T18" fmla="*/ 25 w 31"/>
                <a:gd name="T19" fmla="*/ 4 h 55"/>
                <a:gd name="T20" fmla="*/ 4 w 31"/>
                <a:gd name="T21" fmla="*/ 30 h 55"/>
                <a:gd name="T22" fmla="*/ 4 w 31"/>
                <a:gd name="T23" fmla="*/ 30 h 55"/>
                <a:gd name="T24" fmla="*/ 4 w 31"/>
                <a:gd name="T25" fmla="*/ 31 h 55"/>
                <a:gd name="T26" fmla="*/ 4 w 31"/>
                <a:gd name="T27" fmla="*/ 31 h 55"/>
                <a:gd name="T28" fmla="*/ 17 w 31"/>
                <a:gd name="T29" fmla="*/ 47 h 55"/>
                <a:gd name="T30" fmla="*/ 17 w 31"/>
                <a:gd name="T31" fmla="*/ 47 h 55"/>
                <a:gd name="T32" fmla="*/ 31 w 31"/>
                <a:gd name="T33" fmla="*/ 51 h 55"/>
                <a:gd name="T34" fmla="*/ 31 w 31"/>
                <a:gd name="T35" fmla="*/ 51 h 55"/>
                <a:gd name="T36" fmla="*/ 30 w 31"/>
                <a:gd name="T37" fmla="*/ 55 h 55"/>
                <a:gd name="T38" fmla="*/ 0 w 31"/>
                <a:gd name="T39" fmla="*/ 31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1" h="55">
                  <a:moveTo>
                    <a:pt x="0" y="31"/>
                  </a:moveTo>
                  <a:cubicBezTo>
                    <a:pt x="0" y="30"/>
                    <a:pt x="0" y="30"/>
                    <a:pt x="0" y="3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2" y="12"/>
                    <a:pt x="15" y="0"/>
                    <a:pt x="25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6" y="0"/>
                    <a:pt x="27" y="0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7" y="4"/>
                    <a:pt x="27" y="4"/>
                    <a:pt x="27" y="4"/>
                  </a:cubicBezTo>
                  <a:cubicBezTo>
                    <a:pt x="26" y="4"/>
                    <a:pt x="26" y="4"/>
                    <a:pt x="25" y="4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18" y="4"/>
                    <a:pt x="5" y="14"/>
                    <a:pt x="4" y="30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4" y="30"/>
                    <a:pt x="4" y="30"/>
                    <a:pt x="4" y="31"/>
                  </a:cubicBezTo>
                  <a:cubicBezTo>
                    <a:pt x="4" y="31"/>
                    <a:pt x="4" y="31"/>
                    <a:pt x="4" y="31"/>
                  </a:cubicBezTo>
                  <a:cubicBezTo>
                    <a:pt x="4" y="39"/>
                    <a:pt x="11" y="44"/>
                    <a:pt x="17" y="47"/>
                  </a:cubicBezTo>
                  <a:cubicBezTo>
                    <a:pt x="17" y="47"/>
                    <a:pt x="17" y="47"/>
                    <a:pt x="17" y="47"/>
                  </a:cubicBezTo>
                  <a:cubicBezTo>
                    <a:pt x="24" y="50"/>
                    <a:pt x="31" y="51"/>
                    <a:pt x="31" y="51"/>
                  </a:cubicBezTo>
                  <a:cubicBezTo>
                    <a:pt x="31" y="51"/>
                    <a:pt x="31" y="51"/>
                    <a:pt x="31" y="51"/>
                  </a:cubicBezTo>
                  <a:cubicBezTo>
                    <a:pt x="30" y="55"/>
                    <a:pt x="30" y="55"/>
                    <a:pt x="30" y="55"/>
                  </a:cubicBezTo>
                  <a:cubicBezTo>
                    <a:pt x="30" y="55"/>
                    <a:pt x="1" y="51"/>
                    <a:pt x="0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1" name="Freeform 266"/>
            <p:cNvSpPr>
              <a:spLocks noEditPoints="1"/>
            </p:cNvSpPr>
            <p:nvPr/>
          </p:nvSpPr>
          <p:spPr bwMode="auto">
            <a:xfrm>
              <a:off x="2100" y="1246"/>
              <a:ext cx="89" cy="148"/>
            </a:xfrm>
            <a:custGeom>
              <a:avLst/>
              <a:gdLst>
                <a:gd name="T0" fmla="*/ 32 w 35"/>
                <a:gd name="T1" fmla="*/ 59 h 59"/>
                <a:gd name="T2" fmla="*/ 31 w 35"/>
                <a:gd name="T3" fmla="*/ 58 h 59"/>
                <a:gd name="T4" fmla="*/ 27 w 35"/>
                <a:gd name="T5" fmla="*/ 58 h 59"/>
                <a:gd name="T6" fmla="*/ 17 w 35"/>
                <a:gd name="T7" fmla="*/ 54 h 59"/>
                <a:gd name="T8" fmla="*/ 0 w 35"/>
                <a:gd name="T9" fmla="*/ 33 h 59"/>
                <a:gd name="T10" fmla="*/ 2 w 35"/>
                <a:gd name="T11" fmla="*/ 33 h 59"/>
                <a:gd name="T12" fmla="*/ 0 w 35"/>
                <a:gd name="T13" fmla="*/ 32 h 59"/>
                <a:gd name="T14" fmla="*/ 27 w 35"/>
                <a:gd name="T15" fmla="*/ 0 h 59"/>
                <a:gd name="T16" fmla="*/ 30 w 35"/>
                <a:gd name="T17" fmla="*/ 0 h 59"/>
                <a:gd name="T18" fmla="*/ 32 w 35"/>
                <a:gd name="T19" fmla="*/ 1 h 59"/>
                <a:gd name="T20" fmla="*/ 28 w 35"/>
                <a:gd name="T21" fmla="*/ 8 h 59"/>
                <a:gd name="T22" fmla="*/ 27 w 35"/>
                <a:gd name="T23" fmla="*/ 8 h 59"/>
                <a:gd name="T24" fmla="*/ 8 w 35"/>
                <a:gd name="T25" fmla="*/ 32 h 59"/>
                <a:gd name="T26" fmla="*/ 8 w 35"/>
                <a:gd name="T27" fmla="*/ 33 h 59"/>
                <a:gd name="T28" fmla="*/ 8 w 35"/>
                <a:gd name="T29" fmla="*/ 33 h 59"/>
                <a:gd name="T30" fmla="*/ 20 w 35"/>
                <a:gd name="T31" fmla="*/ 47 h 59"/>
                <a:gd name="T32" fmla="*/ 33 w 35"/>
                <a:gd name="T33" fmla="*/ 51 h 59"/>
                <a:gd name="T34" fmla="*/ 33 w 35"/>
                <a:gd name="T35" fmla="*/ 51 h 59"/>
                <a:gd name="T36" fmla="*/ 35 w 35"/>
                <a:gd name="T37" fmla="*/ 53 h 59"/>
                <a:gd name="T38" fmla="*/ 32 w 35"/>
                <a:gd name="T39" fmla="*/ 57 h 59"/>
                <a:gd name="T40" fmla="*/ 32 w 35"/>
                <a:gd name="T41" fmla="*/ 57 h 59"/>
                <a:gd name="T42" fmla="*/ 32 w 35"/>
                <a:gd name="T43" fmla="*/ 59 h 59"/>
                <a:gd name="T44" fmla="*/ 32 w 35"/>
                <a:gd name="T45" fmla="*/ 57 h 59"/>
                <a:gd name="T46" fmla="*/ 31 w 35"/>
                <a:gd name="T47" fmla="*/ 58 h 59"/>
                <a:gd name="T48" fmla="*/ 19 w 35"/>
                <a:gd name="T49" fmla="*/ 51 h 59"/>
                <a:gd name="T50" fmla="*/ 10 w 35"/>
                <a:gd name="T51" fmla="*/ 45 h 59"/>
                <a:gd name="T52" fmla="*/ 26 w 35"/>
                <a:gd name="T53" fmla="*/ 53 h 59"/>
                <a:gd name="T54" fmla="*/ 4 w 35"/>
                <a:gd name="T55" fmla="*/ 32 h 59"/>
                <a:gd name="T56" fmla="*/ 4 w 35"/>
                <a:gd name="T57" fmla="*/ 32 h 59"/>
                <a:gd name="T58" fmla="*/ 27 w 35"/>
                <a:gd name="T59" fmla="*/ 4 h 59"/>
                <a:gd name="T60" fmla="*/ 27 w 35"/>
                <a:gd name="T61" fmla="*/ 4 h 59"/>
                <a:gd name="T62" fmla="*/ 27 w 35"/>
                <a:gd name="T63" fmla="*/ 4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5" h="59">
                  <a:moveTo>
                    <a:pt x="32" y="59"/>
                  </a:moveTo>
                  <a:cubicBezTo>
                    <a:pt x="32" y="59"/>
                    <a:pt x="32" y="59"/>
                    <a:pt x="32" y="59"/>
                  </a:cubicBezTo>
                  <a:cubicBezTo>
                    <a:pt x="32" y="59"/>
                    <a:pt x="32" y="59"/>
                    <a:pt x="32" y="59"/>
                  </a:cubicBezTo>
                  <a:cubicBezTo>
                    <a:pt x="32" y="59"/>
                    <a:pt x="31" y="59"/>
                    <a:pt x="31" y="58"/>
                  </a:cubicBezTo>
                  <a:cubicBezTo>
                    <a:pt x="31" y="58"/>
                    <a:pt x="31" y="58"/>
                    <a:pt x="31" y="58"/>
                  </a:cubicBezTo>
                  <a:cubicBezTo>
                    <a:pt x="30" y="58"/>
                    <a:pt x="29" y="58"/>
                    <a:pt x="27" y="58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7"/>
                    <a:pt x="21" y="56"/>
                    <a:pt x="17" y="54"/>
                  </a:cubicBezTo>
                  <a:cubicBezTo>
                    <a:pt x="17" y="54"/>
                    <a:pt x="17" y="54"/>
                    <a:pt x="17" y="54"/>
                  </a:cubicBezTo>
                  <a:cubicBezTo>
                    <a:pt x="9" y="51"/>
                    <a:pt x="1" y="44"/>
                    <a:pt x="0" y="33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2" y="33"/>
                    <a:pt x="2" y="33"/>
                    <a:pt x="2" y="33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" y="12"/>
                    <a:pt x="16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8" y="0"/>
                    <a:pt x="29" y="0"/>
                    <a:pt x="30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8" y="8"/>
                    <a:pt x="28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1" y="8"/>
                    <a:pt x="9" y="17"/>
                    <a:pt x="8" y="32"/>
                  </a:cubicBezTo>
                  <a:cubicBezTo>
                    <a:pt x="8" y="32"/>
                    <a:pt x="8" y="32"/>
                    <a:pt x="8" y="32"/>
                  </a:cubicBezTo>
                  <a:cubicBezTo>
                    <a:pt x="8" y="32"/>
                    <a:pt x="8" y="32"/>
                    <a:pt x="8" y="33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8" y="39"/>
                    <a:pt x="14" y="44"/>
                    <a:pt x="20" y="47"/>
                  </a:cubicBezTo>
                  <a:cubicBezTo>
                    <a:pt x="20" y="47"/>
                    <a:pt x="20" y="47"/>
                    <a:pt x="20" y="47"/>
                  </a:cubicBezTo>
                  <a:cubicBezTo>
                    <a:pt x="26" y="49"/>
                    <a:pt x="32" y="51"/>
                    <a:pt x="33" y="51"/>
                  </a:cubicBezTo>
                  <a:cubicBezTo>
                    <a:pt x="33" y="51"/>
                    <a:pt x="33" y="51"/>
                    <a:pt x="33" y="51"/>
                  </a:cubicBezTo>
                  <a:cubicBezTo>
                    <a:pt x="33" y="51"/>
                    <a:pt x="33" y="51"/>
                    <a:pt x="33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3"/>
                    <a:pt x="35" y="53"/>
                    <a:pt x="35" y="53"/>
                  </a:cubicBezTo>
                  <a:cubicBezTo>
                    <a:pt x="34" y="57"/>
                    <a:pt x="34" y="57"/>
                    <a:pt x="34" y="57"/>
                  </a:cubicBezTo>
                  <a:cubicBezTo>
                    <a:pt x="32" y="57"/>
                    <a:pt x="32" y="57"/>
                    <a:pt x="32" y="57"/>
                  </a:cubicBezTo>
                  <a:cubicBezTo>
                    <a:pt x="32" y="59"/>
                    <a:pt x="32" y="59"/>
                    <a:pt x="32" y="59"/>
                  </a:cubicBezTo>
                  <a:cubicBezTo>
                    <a:pt x="32" y="57"/>
                    <a:pt x="32" y="57"/>
                    <a:pt x="32" y="57"/>
                  </a:cubicBezTo>
                  <a:cubicBezTo>
                    <a:pt x="32" y="59"/>
                    <a:pt x="32" y="59"/>
                    <a:pt x="32" y="59"/>
                  </a:cubicBezTo>
                  <a:cubicBezTo>
                    <a:pt x="32" y="59"/>
                    <a:pt x="32" y="59"/>
                    <a:pt x="32" y="59"/>
                  </a:cubicBezTo>
                  <a:close/>
                  <a:moveTo>
                    <a:pt x="31" y="58"/>
                  </a:moveTo>
                  <a:cubicBezTo>
                    <a:pt x="32" y="57"/>
                    <a:pt x="32" y="57"/>
                    <a:pt x="32" y="57"/>
                  </a:cubicBezTo>
                  <a:cubicBezTo>
                    <a:pt x="32" y="57"/>
                    <a:pt x="32" y="57"/>
                    <a:pt x="32" y="57"/>
                  </a:cubicBezTo>
                  <a:cubicBezTo>
                    <a:pt x="31" y="58"/>
                    <a:pt x="31" y="58"/>
                    <a:pt x="31" y="58"/>
                  </a:cubicBezTo>
                  <a:close/>
                  <a:moveTo>
                    <a:pt x="26" y="53"/>
                  </a:moveTo>
                  <a:cubicBezTo>
                    <a:pt x="24" y="53"/>
                    <a:pt x="21" y="52"/>
                    <a:pt x="19" y="51"/>
                  </a:cubicBezTo>
                  <a:cubicBezTo>
                    <a:pt x="19" y="51"/>
                    <a:pt x="19" y="51"/>
                    <a:pt x="19" y="51"/>
                  </a:cubicBezTo>
                  <a:cubicBezTo>
                    <a:pt x="16" y="49"/>
                    <a:pt x="13" y="47"/>
                    <a:pt x="10" y="45"/>
                  </a:cubicBezTo>
                  <a:cubicBezTo>
                    <a:pt x="10" y="45"/>
                    <a:pt x="10" y="45"/>
                    <a:pt x="10" y="45"/>
                  </a:cubicBezTo>
                  <a:cubicBezTo>
                    <a:pt x="15" y="50"/>
                    <a:pt x="21" y="52"/>
                    <a:pt x="26" y="53"/>
                  </a:cubicBezTo>
                  <a:close/>
                  <a:moveTo>
                    <a:pt x="4" y="32"/>
                  </a:moveTo>
                  <a:cubicBezTo>
                    <a:pt x="4" y="32"/>
                    <a:pt x="4" y="32"/>
                    <a:pt x="4" y="32"/>
                  </a:cubicBezTo>
                  <a:cubicBezTo>
                    <a:pt x="4" y="32"/>
                    <a:pt x="4" y="32"/>
                    <a:pt x="4" y="32"/>
                  </a:cubicBezTo>
                  <a:cubicBezTo>
                    <a:pt x="4" y="32"/>
                    <a:pt x="4" y="32"/>
                    <a:pt x="4" y="32"/>
                  </a:cubicBezTo>
                  <a:close/>
                  <a:moveTo>
                    <a:pt x="27" y="4"/>
                  </a:moveTo>
                  <a:cubicBezTo>
                    <a:pt x="27" y="4"/>
                    <a:pt x="27" y="4"/>
                    <a:pt x="27" y="4"/>
                  </a:cubicBezTo>
                  <a:cubicBezTo>
                    <a:pt x="27" y="4"/>
                    <a:pt x="27" y="4"/>
                    <a:pt x="27" y="4"/>
                  </a:cubicBezTo>
                  <a:cubicBezTo>
                    <a:pt x="27" y="4"/>
                    <a:pt x="27" y="4"/>
                    <a:pt x="27" y="4"/>
                  </a:cubicBezTo>
                  <a:cubicBezTo>
                    <a:pt x="27" y="4"/>
                    <a:pt x="27" y="4"/>
                    <a:pt x="27" y="4"/>
                  </a:cubicBezTo>
                  <a:cubicBezTo>
                    <a:pt x="27" y="4"/>
                    <a:pt x="27" y="4"/>
                    <a:pt x="2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2" name="Freeform 267"/>
            <p:cNvSpPr>
              <a:spLocks noEditPoints="1"/>
            </p:cNvSpPr>
            <p:nvPr/>
          </p:nvSpPr>
          <p:spPr bwMode="auto">
            <a:xfrm>
              <a:off x="2419" y="1215"/>
              <a:ext cx="83" cy="134"/>
            </a:xfrm>
            <a:custGeom>
              <a:avLst/>
              <a:gdLst>
                <a:gd name="T0" fmla="*/ 6 w 33"/>
                <a:gd name="T1" fmla="*/ 52 h 53"/>
                <a:gd name="T2" fmla="*/ 9 w 33"/>
                <a:gd name="T3" fmla="*/ 49 h 53"/>
                <a:gd name="T4" fmla="*/ 8 w 33"/>
                <a:gd name="T5" fmla="*/ 50 h 53"/>
                <a:gd name="T6" fmla="*/ 8 w 33"/>
                <a:gd name="T7" fmla="*/ 49 h 53"/>
                <a:gd name="T8" fmla="*/ 8 w 33"/>
                <a:gd name="T9" fmla="*/ 49 h 53"/>
                <a:gd name="T10" fmla="*/ 8 w 33"/>
                <a:gd name="T11" fmla="*/ 49 h 53"/>
                <a:gd name="T12" fmla="*/ 8 w 33"/>
                <a:gd name="T13" fmla="*/ 49 h 53"/>
                <a:gd name="T14" fmla="*/ 8 w 33"/>
                <a:gd name="T15" fmla="*/ 49 h 53"/>
                <a:gd name="T16" fmla="*/ 8 w 33"/>
                <a:gd name="T17" fmla="*/ 49 h 53"/>
                <a:gd name="T18" fmla="*/ 8 w 33"/>
                <a:gd name="T19" fmla="*/ 49 h 53"/>
                <a:gd name="T20" fmla="*/ 20 w 33"/>
                <a:gd name="T21" fmla="*/ 42 h 53"/>
                <a:gd name="T22" fmla="*/ 20 w 33"/>
                <a:gd name="T23" fmla="*/ 42 h 53"/>
                <a:gd name="T24" fmla="*/ 29 w 33"/>
                <a:gd name="T25" fmla="*/ 25 h 53"/>
                <a:gd name="T26" fmla="*/ 29 w 33"/>
                <a:gd name="T27" fmla="*/ 25 h 53"/>
                <a:gd name="T28" fmla="*/ 29 w 33"/>
                <a:gd name="T29" fmla="*/ 21 h 53"/>
                <a:gd name="T30" fmla="*/ 29 w 33"/>
                <a:gd name="T31" fmla="*/ 21 h 53"/>
                <a:gd name="T32" fmla="*/ 13 w 33"/>
                <a:gd name="T33" fmla="*/ 5 h 53"/>
                <a:gd name="T34" fmla="*/ 13 w 33"/>
                <a:gd name="T35" fmla="*/ 5 h 53"/>
                <a:gd name="T36" fmla="*/ 5 w 33"/>
                <a:gd name="T37" fmla="*/ 6 h 53"/>
                <a:gd name="T38" fmla="*/ 5 w 33"/>
                <a:gd name="T39" fmla="*/ 6 h 53"/>
                <a:gd name="T40" fmla="*/ 2 w 33"/>
                <a:gd name="T41" fmla="*/ 8 h 53"/>
                <a:gd name="T42" fmla="*/ 2 w 33"/>
                <a:gd name="T43" fmla="*/ 8 h 53"/>
                <a:gd name="T44" fmla="*/ 0 w 33"/>
                <a:gd name="T45" fmla="*/ 4 h 53"/>
                <a:gd name="T46" fmla="*/ 13 w 33"/>
                <a:gd name="T47" fmla="*/ 1 h 53"/>
                <a:gd name="T48" fmla="*/ 13 w 33"/>
                <a:gd name="T49" fmla="*/ 1 h 53"/>
                <a:gd name="T50" fmla="*/ 33 w 33"/>
                <a:gd name="T51" fmla="*/ 20 h 53"/>
                <a:gd name="T52" fmla="*/ 33 w 33"/>
                <a:gd name="T53" fmla="*/ 20 h 53"/>
                <a:gd name="T54" fmla="*/ 33 w 33"/>
                <a:gd name="T55" fmla="*/ 25 h 53"/>
                <a:gd name="T56" fmla="*/ 33 w 33"/>
                <a:gd name="T57" fmla="*/ 25 h 53"/>
                <a:gd name="T58" fmla="*/ 23 w 33"/>
                <a:gd name="T59" fmla="*/ 46 h 53"/>
                <a:gd name="T60" fmla="*/ 23 w 33"/>
                <a:gd name="T61" fmla="*/ 46 h 53"/>
                <a:gd name="T62" fmla="*/ 8 w 33"/>
                <a:gd name="T63" fmla="*/ 53 h 53"/>
                <a:gd name="T64" fmla="*/ 8 w 33"/>
                <a:gd name="T65" fmla="*/ 53 h 53"/>
                <a:gd name="T66" fmla="*/ 6 w 33"/>
                <a:gd name="T67" fmla="*/ 52 h 53"/>
                <a:gd name="T68" fmla="*/ 2 w 33"/>
                <a:gd name="T69" fmla="*/ 8 h 53"/>
                <a:gd name="T70" fmla="*/ 2 w 33"/>
                <a:gd name="T71" fmla="*/ 8 h 53"/>
                <a:gd name="T72" fmla="*/ 2 w 33"/>
                <a:gd name="T73" fmla="*/ 8 h 53"/>
                <a:gd name="T74" fmla="*/ 2 w 33"/>
                <a:gd name="T75" fmla="*/ 8 h 53"/>
                <a:gd name="T76" fmla="*/ 2 w 33"/>
                <a:gd name="T77" fmla="*/ 8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3" h="53">
                  <a:moveTo>
                    <a:pt x="6" y="52"/>
                  </a:moveTo>
                  <a:cubicBezTo>
                    <a:pt x="9" y="49"/>
                    <a:pt x="9" y="49"/>
                    <a:pt x="9" y="49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10" y="49"/>
                    <a:pt x="15" y="46"/>
                    <a:pt x="20" y="42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5" y="38"/>
                    <a:pt x="29" y="32"/>
                    <a:pt x="29" y="25"/>
                  </a:cubicBezTo>
                  <a:cubicBezTo>
                    <a:pt x="29" y="25"/>
                    <a:pt x="29" y="25"/>
                    <a:pt x="29" y="25"/>
                  </a:cubicBezTo>
                  <a:cubicBezTo>
                    <a:pt x="29" y="24"/>
                    <a:pt x="29" y="22"/>
                    <a:pt x="29" y="21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26" y="7"/>
                    <a:pt x="20" y="5"/>
                    <a:pt x="13" y="5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0" y="5"/>
                    <a:pt x="7" y="5"/>
                    <a:pt x="5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3" y="7"/>
                    <a:pt x="2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6" y="1"/>
                    <a:pt x="13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21" y="0"/>
                    <a:pt x="30" y="5"/>
                    <a:pt x="33" y="20"/>
                  </a:cubicBezTo>
                  <a:cubicBezTo>
                    <a:pt x="33" y="20"/>
                    <a:pt x="33" y="20"/>
                    <a:pt x="33" y="20"/>
                  </a:cubicBezTo>
                  <a:cubicBezTo>
                    <a:pt x="33" y="22"/>
                    <a:pt x="33" y="23"/>
                    <a:pt x="33" y="25"/>
                  </a:cubicBezTo>
                  <a:cubicBezTo>
                    <a:pt x="33" y="25"/>
                    <a:pt x="33" y="25"/>
                    <a:pt x="33" y="25"/>
                  </a:cubicBezTo>
                  <a:cubicBezTo>
                    <a:pt x="33" y="34"/>
                    <a:pt x="28" y="41"/>
                    <a:pt x="23" y="46"/>
                  </a:cubicBezTo>
                  <a:cubicBezTo>
                    <a:pt x="23" y="46"/>
                    <a:pt x="23" y="46"/>
                    <a:pt x="23" y="46"/>
                  </a:cubicBezTo>
                  <a:cubicBezTo>
                    <a:pt x="17" y="50"/>
                    <a:pt x="12" y="53"/>
                    <a:pt x="8" y="53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3"/>
                    <a:pt x="7" y="53"/>
                    <a:pt x="6" y="52"/>
                  </a:cubicBezTo>
                  <a:close/>
                  <a:moveTo>
                    <a:pt x="2" y="8"/>
                  </a:move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3" name="Freeform 268"/>
            <p:cNvSpPr>
              <a:spLocks noEditPoints="1"/>
            </p:cNvSpPr>
            <p:nvPr/>
          </p:nvSpPr>
          <p:spPr bwMode="auto">
            <a:xfrm>
              <a:off x="2411" y="1213"/>
              <a:ext cx="96" cy="141"/>
            </a:xfrm>
            <a:custGeom>
              <a:avLst/>
              <a:gdLst>
                <a:gd name="T0" fmla="*/ 9 w 38"/>
                <a:gd name="T1" fmla="*/ 53 h 56"/>
                <a:gd name="T2" fmla="*/ 6 w 38"/>
                <a:gd name="T3" fmla="*/ 52 h 56"/>
                <a:gd name="T4" fmla="*/ 12 w 38"/>
                <a:gd name="T5" fmla="*/ 48 h 56"/>
                <a:gd name="T6" fmla="*/ 30 w 38"/>
                <a:gd name="T7" fmla="*/ 26 h 56"/>
                <a:gd name="T8" fmla="*/ 30 w 38"/>
                <a:gd name="T9" fmla="*/ 26 h 56"/>
                <a:gd name="T10" fmla="*/ 16 w 38"/>
                <a:gd name="T11" fmla="*/ 8 h 56"/>
                <a:gd name="T12" fmla="*/ 9 w 38"/>
                <a:gd name="T13" fmla="*/ 9 h 56"/>
                <a:gd name="T14" fmla="*/ 7 w 38"/>
                <a:gd name="T15" fmla="*/ 11 h 56"/>
                <a:gd name="T16" fmla="*/ 0 w 38"/>
                <a:gd name="T17" fmla="*/ 4 h 56"/>
                <a:gd name="T18" fmla="*/ 2 w 38"/>
                <a:gd name="T19" fmla="*/ 3 h 56"/>
                <a:gd name="T20" fmla="*/ 3 w 38"/>
                <a:gd name="T21" fmla="*/ 3 h 56"/>
                <a:gd name="T22" fmla="*/ 16 w 38"/>
                <a:gd name="T23" fmla="*/ 0 h 56"/>
                <a:gd name="T24" fmla="*/ 17 w 38"/>
                <a:gd name="T25" fmla="*/ 0 h 56"/>
                <a:gd name="T26" fmla="*/ 38 w 38"/>
                <a:gd name="T27" fmla="*/ 26 h 56"/>
                <a:gd name="T28" fmla="*/ 27 w 38"/>
                <a:gd name="T29" fmla="*/ 48 h 56"/>
                <a:gd name="T30" fmla="*/ 11 w 38"/>
                <a:gd name="T31" fmla="*/ 56 h 56"/>
                <a:gd name="T32" fmla="*/ 10 w 38"/>
                <a:gd name="T33" fmla="*/ 54 h 56"/>
                <a:gd name="T34" fmla="*/ 13 w 38"/>
                <a:gd name="T35" fmla="*/ 51 h 56"/>
                <a:gd name="T36" fmla="*/ 13 w 38"/>
                <a:gd name="T37" fmla="*/ 51 h 56"/>
                <a:gd name="T38" fmla="*/ 20 w 38"/>
                <a:gd name="T39" fmla="*/ 48 h 56"/>
                <a:gd name="T40" fmla="*/ 20 w 38"/>
                <a:gd name="T41" fmla="*/ 48 h 56"/>
                <a:gd name="T42" fmla="*/ 34 w 38"/>
                <a:gd name="T43" fmla="*/ 29 h 56"/>
                <a:gd name="T44" fmla="*/ 34 w 38"/>
                <a:gd name="T45" fmla="*/ 21 h 56"/>
                <a:gd name="T46" fmla="*/ 34 w 38"/>
                <a:gd name="T47" fmla="*/ 27 h 56"/>
                <a:gd name="T48" fmla="*/ 34 w 38"/>
                <a:gd name="T49" fmla="*/ 21 h 56"/>
                <a:gd name="T50" fmla="*/ 32 w 38"/>
                <a:gd name="T51" fmla="*/ 16 h 56"/>
                <a:gd name="T52" fmla="*/ 32 w 38"/>
                <a:gd name="T53" fmla="*/ 16 h 56"/>
                <a:gd name="T54" fmla="*/ 32 w 38"/>
                <a:gd name="T55" fmla="*/ 16 h 56"/>
                <a:gd name="T56" fmla="*/ 32 w 38"/>
                <a:gd name="T57" fmla="*/ 16 h 56"/>
                <a:gd name="T58" fmla="*/ 32 w 38"/>
                <a:gd name="T59" fmla="*/ 16 h 56"/>
                <a:gd name="T60" fmla="*/ 32 w 38"/>
                <a:gd name="T61" fmla="*/ 15 h 56"/>
                <a:gd name="T62" fmla="*/ 32 w 38"/>
                <a:gd name="T63" fmla="*/ 15 h 56"/>
                <a:gd name="T64" fmla="*/ 32 w 38"/>
                <a:gd name="T65" fmla="*/ 15 h 56"/>
                <a:gd name="T66" fmla="*/ 32 w 38"/>
                <a:gd name="T67" fmla="*/ 15 h 56"/>
                <a:gd name="T68" fmla="*/ 32 w 38"/>
                <a:gd name="T69" fmla="*/ 15 h 56"/>
                <a:gd name="T70" fmla="*/ 32 w 38"/>
                <a:gd name="T71" fmla="*/ 14 h 56"/>
                <a:gd name="T72" fmla="*/ 32 w 38"/>
                <a:gd name="T73" fmla="*/ 14 h 56"/>
                <a:gd name="T74" fmla="*/ 32 w 38"/>
                <a:gd name="T75" fmla="*/ 14 h 56"/>
                <a:gd name="T76" fmla="*/ 31 w 38"/>
                <a:gd name="T77" fmla="*/ 14 h 56"/>
                <a:gd name="T78" fmla="*/ 31 w 38"/>
                <a:gd name="T79" fmla="*/ 14 h 56"/>
                <a:gd name="T80" fmla="*/ 31 w 38"/>
                <a:gd name="T81" fmla="*/ 14 h 56"/>
                <a:gd name="T82" fmla="*/ 31 w 38"/>
                <a:gd name="T83" fmla="*/ 13 h 56"/>
                <a:gd name="T84" fmla="*/ 31 w 38"/>
                <a:gd name="T85" fmla="*/ 13 h 56"/>
                <a:gd name="T86" fmla="*/ 31 w 38"/>
                <a:gd name="T87" fmla="*/ 13 h 56"/>
                <a:gd name="T88" fmla="*/ 31 w 38"/>
                <a:gd name="T89" fmla="*/ 13 h 56"/>
                <a:gd name="T90" fmla="*/ 31 w 38"/>
                <a:gd name="T91" fmla="*/ 13 h 56"/>
                <a:gd name="T92" fmla="*/ 31 w 38"/>
                <a:gd name="T93" fmla="*/ 13 h 56"/>
                <a:gd name="T94" fmla="*/ 31 w 38"/>
                <a:gd name="T95" fmla="*/ 12 h 56"/>
                <a:gd name="T96" fmla="*/ 31 w 38"/>
                <a:gd name="T97" fmla="*/ 12 h 56"/>
                <a:gd name="T98" fmla="*/ 30 w 38"/>
                <a:gd name="T99" fmla="*/ 12 h 56"/>
                <a:gd name="T100" fmla="*/ 30 w 38"/>
                <a:gd name="T101" fmla="*/ 12 h 56"/>
                <a:gd name="T102" fmla="*/ 30 w 38"/>
                <a:gd name="T103" fmla="*/ 12 h 56"/>
                <a:gd name="T104" fmla="*/ 30 w 38"/>
                <a:gd name="T105" fmla="*/ 12 h 56"/>
                <a:gd name="T106" fmla="*/ 30 w 38"/>
                <a:gd name="T107" fmla="*/ 11 h 56"/>
                <a:gd name="T108" fmla="*/ 17 w 38"/>
                <a:gd name="T109" fmla="*/ 4 h 56"/>
                <a:gd name="T110" fmla="*/ 16 w 38"/>
                <a:gd name="T111" fmla="*/ 4 h 56"/>
                <a:gd name="T112" fmla="*/ 16 w 38"/>
                <a:gd name="T113" fmla="*/ 4 h 56"/>
                <a:gd name="T114" fmla="*/ 17 w 38"/>
                <a:gd name="T115" fmla="*/ 4 h 56"/>
                <a:gd name="T116" fmla="*/ 7 w 38"/>
                <a:gd name="T117" fmla="*/ 5 h 56"/>
                <a:gd name="T118" fmla="*/ 11 w 38"/>
                <a:gd name="T119" fmla="*/ 4 h 56"/>
                <a:gd name="T120" fmla="*/ 7 w 38"/>
                <a:gd name="T121" fmla="*/ 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8" h="56">
                  <a:moveTo>
                    <a:pt x="7" y="54"/>
                  </a:moveTo>
                  <a:cubicBezTo>
                    <a:pt x="9" y="53"/>
                    <a:pt x="9" y="53"/>
                    <a:pt x="9" y="53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6" y="52"/>
                    <a:pt x="6" y="52"/>
                    <a:pt x="6" y="52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46"/>
                    <a:pt x="9" y="46"/>
                    <a:pt x="9" y="46"/>
                  </a:cubicBezTo>
                  <a:cubicBezTo>
                    <a:pt x="12" y="48"/>
                    <a:pt x="12" y="48"/>
                    <a:pt x="12" y="48"/>
                  </a:cubicBezTo>
                  <a:cubicBezTo>
                    <a:pt x="13" y="47"/>
                    <a:pt x="18" y="45"/>
                    <a:pt x="22" y="42"/>
                  </a:cubicBezTo>
                  <a:cubicBezTo>
                    <a:pt x="22" y="42"/>
                    <a:pt x="22" y="42"/>
                    <a:pt x="22" y="42"/>
                  </a:cubicBezTo>
                  <a:cubicBezTo>
                    <a:pt x="26" y="38"/>
                    <a:pt x="30" y="33"/>
                    <a:pt x="30" y="26"/>
                  </a:cubicBezTo>
                  <a:cubicBezTo>
                    <a:pt x="30" y="26"/>
                    <a:pt x="30" y="26"/>
                    <a:pt x="30" y="26"/>
                  </a:cubicBezTo>
                  <a:cubicBezTo>
                    <a:pt x="30" y="26"/>
                    <a:pt x="30" y="26"/>
                    <a:pt x="30" y="26"/>
                  </a:cubicBezTo>
                  <a:cubicBezTo>
                    <a:pt x="30" y="26"/>
                    <a:pt x="30" y="26"/>
                    <a:pt x="30" y="26"/>
                  </a:cubicBezTo>
                  <a:cubicBezTo>
                    <a:pt x="30" y="25"/>
                    <a:pt x="30" y="23"/>
                    <a:pt x="30" y="22"/>
                  </a:cubicBezTo>
                  <a:cubicBezTo>
                    <a:pt x="30" y="22"/>
                    <a:pt x="30" y="22"/>
                    <a:pt x="30" y="22"/>
                  </a:cubicBezTo>
                  <a:cubicBezTo>
                    <a:pt x="27" y="9"/>
                    <a:pt x="22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4" y="8"/>
                    <a:pt x="11" y="8"/>
                    <a:pt x="9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8" y="9"/>
                    <a:pt x="7" y="10"/>
                    <a:pt x="7" y="10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4" y="3"/>
                    <a:pt x="5" y="2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9" y="1"/>
                    <a:pt x="12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25" y="0"/>
                    <a:pt x="35" y="5"/>
                    <a:pt x="38" y="21"/>
                  </a:cubicBezTo>
                  <a:cubicBezTo>
                    <a:pt x="38" y="21"/>
                    <a:pt x="38" y="21"/>
                    <a:pt x="38" y="21"/>
                  </a:cubicBezTo>
                  <a:cubicBezTo>
                    <a:pt x="38" y="23"/>
                    <a:pt x="38" y="24"/>
                    <a:pt x="38" y="26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8" y="36"/>
                    <a:pt x="33" y="43"/>
                    <a:pt x="27" y="48"/>
                  </a:cubicBezTo>
                  <a:cubicBezTo>
                    <a:pt x="27" y="48"/>
                    <a:pt x="27" y="48"/>
                    <a:pt x="27" y="48"/>
                  </a:cubicBezTo>
                  <a:cubicBezTo>
                    <a:pt x="21" y="53"/>
                    <a:pt x="15" y="55"/>
                    <a:pt x="11" y="56"/>
                  </a:cubicBezTo>
                  <a:cubicBezTo>
                    <a:pt x="11" y="56"/>
                    <a:pt x="11" y="56"/>
                    <a:pt x="11" y="56"/>
                  </a:cubicBezTo>
                  <a:cubicBezTo>
                    <a:pt x="11" y="56"/>
                    <a:pt x="11" y="56"/>
                    <a:pt x="11" y="56"/>
                  </a:cubicBezTo>
                  <a:cubicBezTo>
                    <a:pt x="11" y="56"/>
                    <a:pt x="11" y="56"/>
                    <a:pt x="11" y="56"/>
                  </a:cubicBezTo>
                  <a:cubicBezTo>
                    <a:pt x="11" y="56"/>
                    <a:pt x="9" y="55"/>
                    <a:pt x="7" y="54"/>
                  </a:cubicBezTo>
                  <a:close/>
                  <a:moveTo>
                    <a:pt x="10" y="54"/>
                  </a:moveTo>
                  <a:cubicBezTo>
                    <a:pt x="10" y="54"/>
                    <a:pt x="10" y="54"/>
                    <a:pt x="10" y="54"/>
                  </a:cubicBezTo>
                  <a:cubicBezTo>
                    <a:pt x="10" y="54"/>
                    <a:pt x="10" y="54"/>
                    <a:pt x="10" y="54"/>
                  </a:cubicBezTo>
                  <a:close/>
                  <a:moveTo>
                    <a:pt x="13" y="51"/>
                  </a:moveTo>
                  <a:cubicBezTo>
                    <a:pt x="15" y="51"/>
                    <a:pt x="17" y="50"/>
                    <a:pt x="20" y="48"/>
                  </a:cubicBezTo>
                  <a:cubicBezTo>
                    <a:pt x="20" y="48"/>
                    <a:pt x="20" y="48"/>
                    <a:pt x="20" y="48"/>
                  </a:cubicBezTo>
                  <a:cubicBezTo>
                    <a:pt x="17" y="50"/>
                    <a:pt x="15" y="51"/>
                    <a:pt x="13" y="51"/>
                  </a:cubicBezTo>
                  <a:cubicBezTo>
                    <a:pt x="13" y="51"/>
                    <a:pt x="13" y="51"/>
                    <a:pt x="13" y="51"/>
                  </a:cubicBezTo>
                  <a:cubicBezTo>
                    <a:pt x="13" y="51"/>
                    <a:pt x="13" y="51"/>
                    <a:pt x="13" y="51"/>
                  </a:cubicBezTo>
                  <a:close/>
                  <a:moveTo>
                    <a:pt x="20" y="48"/>
                  </a:moveTo>
                  <a:cubicBezTo>
                    <a:pt x="20" y="48"/>
                    <a:pt x="20" y="48"/>
                    <a:pt x="20" y="48"/>
                  </a:cubicBezTo>
                  <a:cubicBezTo>
                    <a:pt x="20" y="48"/>
                    <a:pt x="20" y="48"/>
                    <a:pt x="20" y="48"/>
                  </a:cubicBezTo>
                  <a:cubicBezTo>
                    <a:pt x="20" y="48"/>
                    <a:pt x="20" y="48"/>
                    <a:pt x="20" y="48"/>
                  </a:cubicBezTo>
                  <a:close/>
                  <a:moveTo>
                    <a:pt x="28" y="42"/>
                  </a:moveTo>
                  <a:cubicBezTo>
                    <a:pt x="31" y="38"/>
                    <a:pt x="33" y="34"/>
                    <a:pt x="34" y="29"/>
                  </a:cubicBezTo>
                  <a:cubicBezTo>
                    <a:pt x="34" y="29"/>
                    <a:pt x="34" y="29"/>
                    <a:pt x="34" y="29"/>
                  </a:cubicBezTo>
                  <a:cubicBezTo>
                    <a:pt x="34" y="29"/>
                    <a:pt x="34" y="29"/>
                    <a:pt x="34" y="29"/>
                  </a:cubicBezTo>
                  <a:cubicBezTo>
                    <a:pt x="33" y="34"/>
                    <a:pt x="31" y="38"/>
                    <a:pt x="28" y="42"/>
                  </a:cubicBezTo>
                  <a:close/>
                  <a:moveTo>
                    <a:pt x="34" y="21"/>
                  </a:moveTo>
                  <a:cubicBezTo>
                    <a:pt x="34" y="23"/>
                    <a:pt x="34" y="25"/>
                    <a:pt x="34" y="26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34" y="25"/>
                    <a:pt x="34" y="23"/>
                    <a:pt x="34" y="21"/>
                  </a:cubicBezTo>
                  <a:cubicBezTo>
                    <a:pt x="34" y="21"/>
                    <a:pt x="34" y="21"/>
                    <a:pt x="34" y="21"/>
                  </a:cubicBezTo>
                  <a:cubicBezTo>
                    <a:pt x="33" y="20"/>
                    <a:pt x="33" y="18"/>
                    <a:pt x="32" y="16"/>
                  </a:cubicBezTo>
                  <a:cubicBezTo>
                    <a:pt x="32" y="16"/>
                    <a:pt x="32" y="16"/>
                    <a:pt x="32" y="16"/>
                  </a:cubicBezTo>
                  <a:cubicBezTo>
                    <a:pt x="33" y="18"/>
                    <a:pt x="33" y="20"/>
                    <a:pt x="34" y="21"/>
                  </a:cubicBezTo>
                  <a:close/>
                  <a:moveTo>
                    <a:pt x="32" y="16"/>
                  </a:moveTo>
                  <a:cubicBezTo>
                    <a:pt x="32" y="16"/>
                    <a:pt x="32" y="16"/>
                    <a:pt x="32" y="16"/>
                  </a:cubicBezTo>
                  <a:cubicBezTo>
                    <a:pt x="32" y="16"/>
                    <a:pt x="32" y="16"/>
                    <a:pt x="32" y="16"/>
                  </a:cubicBezTo>
                  <a:cubicBezTo>
                    <a:pt x="32" y="16"/>
                    <a:pt x="32" y="16"/>
                    <a:pt x="32" y="16"/>
                  </a:cubicBezTo>
                  <a:close/>
                  <a:moveTo>
                    <a:pt x="32" y="16"/>
                  </a:moveTo>
                  <a:cubicBezTo>
                    <a:pt x="32" y="16"/>
                    <a:pt x="32" y="16"/>
                    <a:pt x="32" y="16"/>
                  </a:cubicBezTo>
                  <a:cubicBezTo>
                    <a:pt x="32" y="16"/>
                    <a:pt x="32" y="16"/>
                    <a:pt x="32" y="16"/>
                  </a:cubicBezTo>
                  <a:cubicBezTo>
                    <a:pt x="32" y="16"/>
                    <a:pt x="32" y="16"/>
                    <a:pt x="32" y="16"/>
                  </a:cubicBezTo>
                  <a:close/>
                  <a:moveTo>
                    <a:pt x="32" y="16"/>
                  </a:moveTo>
                  <a:cubicBezTo>
                    <a:pt x="32" y="16"/>
                    <a:pt x="32" y="16"/>
                    <a:pt x="32" y="16"/>
                  </a:cubicBezTo>
                  <a:cubicBezTo>
                    <a:pt x="32" y="16"/>
                    <a:pt x="32" y="16"/>
                    <a:pt x="32" y="16"/>
                  </a:cubicBezTo>
                  <a:cubicBezTo>
                    <a:pt x="32" y="16"/>
                    <a:pt x="32" y="16"/>
                    <a:pt x="32" y="16"/>
                  </a:cubicBezTo>
                  <a:close/>
                  <a:moveTo>
                    <a:pt x="32" y="15"/>
                  </a:moveTo>
                  <a:cubicBezTo>
                    <a:pt x="32" y="15"/>
                    <a:pt x="32" y="15"/>
                    <a:pt x="32" y="15"/>
                  </a:cubicBezTo>
                  <a:cubicBezTo>
                    <a:pt x="32" y="15"/>
                    <a:pt x="32" y="15"/>
                    <a:pt x="32" y="15"/>
                  </a:cubicBezTo>
                  <a:cubicBezTo>
                    <a:pt x="32" y="15"/>
                    <a:pt x="32" y="15"/>
                    <a:pt x="32" y="15"/>
                  </a:cubicBezTo>
                  <a:close/>
                  <a:moveTo>
                    <a:pt x="32" y="15"/>
                  </a:moveTo>
                  <a:cubicBezTo>
                    <a:pt x="32" y="15"/>
                    <a:pt x="32" y="15"/>
                    <a:pt x="32" y="15"/>
                  </a:cubicBezTo>
                  <a:cubicBezTo>
                    <a:pt x="32" y="15"/>
                    <a:pt x="32" y="15"/>
                    <a:pt x="32" y="15"/>
                  </a:cubicBezTo>
                  <a:cubicBezTo>
                    <a:pt x="32" y="15"/>
                    <a:pt x="32" y="15"/>
                    <a:pt x="32" y="15"/>
                  </a:cubicBezTo>
                  <a:close/>
                  <a:moveTo>
                    <a:pt x="32" y="15"/>
                  </a:moveTo>
                  <a:cubicBezTo>
                    <a:pt x="32" y="15"/>
                    <a:pt x="32" y="15"/>
                    <a:pt x="32" y="15"/>
                  </a:cubicBezTo>
                  <a:cubicBezTo>
                    <a:pt x="32" y="15"/>
                    <a:pt x="32" y="15"/>
                    <a:pt x="32" y="15"/>
                  </a:cubicBezTo>
                  <a:cubicBezTo>
                    <a:pt x="32" y="15"/>
                    <a:pt x="32" y="15"/>
                    <a:pt x="32" y="15"/>
                  </a:cubicBezTo>
                  <a:close/>
                  <a:moveTo>
                    <a:pt x="32" y="15"/>
                  </a:moveTo>
                  <a:cubicBezTo>
                    <a:pt x="32" y="15"/>
                    <a:pt x="32" y="15"/>
                    <a:pt x="32" y="15"/>
                  </a:cubicBezTo>
                  <a:cubicBezTo>
                    <a:pt x="32" y="15"/>
                    <a:pt x="32" y="15"/>
                    <a:pt x="32" y="15"/>
                  </a:cubicBezTo>
                  <a:cubicBezTo>
                    <a:pt x="32" y="15"/>
                    <a:pt x="32" y="15"/>
                    <a:pt x="32" y="15"/>
                  </a:cubicBezTo>
                  <a:close/>
                  <a:moveTo>
                    <a:pt x="32" y="14"/>
                  </a:moveTo>
                  <a:cubicBezTo>
                    <a:pt x="32" y="14"/>
                    <a:pt x="32" y="14"/>
                    <a:pt x="32" y="14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2" y="14"/>
                    <a:pt x="32" y="14"/>
                    <a:pt x="32" y="14"/>
                  </a:cubicBezTo>
                  <a:close/>
                  <a:moveTo>
                    <a:pt x="32" y="14"/>
                  </a:moveTo>
                  <a:cubicBezTo>
                    <a:pt x="32" y="14"/>
                    <a:pt x="32" y="14"/>
                    <a:pt x="32" y="14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2" y="14"/>
                    <a:pt x="32" y="14"/>
                    <a:pt x="32" y="14"/>
                  </a:cubicBezTo>
                  <a:close/>
                  <a:moveTo>
                    <a:pt x="31" y="14"/>
                  </a:moveTo>
                  <a:cubicBezTo>
                    <a:pt x="31" y="14"/>
                    <a:pt x="31" y="14"/>
                    <a:pt x="31" y="14"/>
                  </a:cubicBezTo>
                  <a:cubicBezTo>
                    <a:pt x="31" y="14"/>
                    <a:pt x="31" y="14"/>
                    <a:pt x="31" y="14"/>
                  </a:cubicBezTo>
                  <a:cubicBezTo>
                    <a:pt x="31" y="14"/>
                    <a:pt x="31" y="14"/>
                    <a:pt x="31" y="14"/>
                  </a:cubicBezTo>
                  <a:close/>
                  <a:moveTo>
                    <a:pt x="31" y="14"/>
                  </a:moveTo>
                  <a:cubicBezTo>
                    <a:pt x="31" y="14"/>
                    <a:pt x="31" y="14"/>
                    <a:pt x="31" y="14"/>
                  </a:cubicBezTo>
                  <a:cubicBezTo>
                    <a:pt x="31" y="14"/>
                    <a:pt x="31" y="14"/>
                    <a:pt x="31" y="14"/>
                  </a:cubicBezTo>
                  <a:cubicBezTo>
                    <a:pt x="31" y="14"/>
                    <a:pt x="31" y="14"/>
                    <a:pt x="31" y="14"/>
                  </a:cubicBezTo>
                  <a:close/>
                  <a:moveTo>
                    <a:pt x="31" y="14"/>
                  </a:move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1" y="14"/>
                  </a:cubicBezTo>
                  <a:close/>
                  <a:moveTo>
                    <a:pt x="31" y="13"/>
                  </a:move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1" y="13"/>
                  </a:cubicBezTo>
                  <a:close/>
                  <a:moveTo>
                    <a:pt x="31" y="13"/>
                  </a:move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1" y="13"/>
                  </a:cubicBezTo>
                  <a:close/>
                  <a:moveTo>
                    <a:pt x="31" y="13"/>
                  </a:move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1" y="13"/>
                  </a:cubicBezTo>
                  <a:close/>
                  <a:moveTo>
                    <a:pt x="31" y="13"/>
                  </a:move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1" y="13"/>
                  </a:cubicBezTo>
                  <a:close/>
                  <a:moveTo>
                    <a:pt x="31" y="12"/>
                  </a:moveTo>
                  <a:cubicBezTo>
                    <a:pt x="31" y="12"/>
                    <a:pt x="31" y="12"/>
                    <a:pt x="31" y="12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31" y="12"/>
                    <a:pt x="31" y="12"/>
                    <a:pt x="31" y="12"/>
                  </a:cubicBezTo>
                  <a:close/>
                  <a:moveTo>
                    <a:pt x="31" y="12"/>
                  </a:moveTo>
                  <a:cubicBezTo>
                    <a:pt x="31" y="12"/>
                    <a:pt x="31" y="12"/>
                    <a:pt x="30" y="12"/>
                  </a:cubicBezTo>
                  <a:cubicBezTo>
                    <a:pt x="30" y="12"/>
                    <a:pt x="30" y="12"/>
                    <a:pt x="30" y="12"/>
                  </a:cubicBezTo>
                  <a:cubicBezTo>
                    <a:pt x="31" y="12"/>
                    <a:pt x="31" y="12"/>
                    <a:pt x="31" y="12"/>
                  </a:cubicBezTo>
                  <a:close/>
                  <a:moveTo>
                    <a:pt x="30" y="12"/>
                  </a:moveTo>
                  <a:cubicBezTo>
                    <a:pt x="30" y="12"/>
                    <a:pt x="30" y="12"/>
                    <a:pt x="30" y="12"/>
                  </a:cubicBezTo>
                  <a:cubicBezTo>
                    <a:pt x="30" y="12"/>
                    <a:pt x="30" y="12"/>
                    <a:pt x="30" y="12"/>
                  </a:cubicBezTo>
                  <a:cubicBezTo>
                    <a:pt x="30" y="12"/>
                    <a:pt x="30" y="12"/>
                    <a:pt x="30" y="12"/>
                  </a:cubicBezTo>
                  <a:close/>
                  <a:moveTo>
                    <a:pt x="30" y="12"/>
                  </a:moveTo>
                  <a:cubicBezTo>
                    <a:pt x="30" y="12"/>
                    <a:pt x="30" y="12"/>
                    <a:pt x="30" y="12"/>
                  </a:cubicBezTo>
                  <a:cubicBezTo>
                    <a:pt x="30" y="12"/>
                    <a:pt x="30" y="12"/>
                    <a:pt x="30" y="12"/>
                  </a:cubicBezTo>
                  <a:cubicBezTo>
                    <a:pt x="30" y="12"/>
                    <a:pt x="30" y="12"/>
                    <a:pt x="30" y="12"/>
                  </a:cubicBezTo>
                  <a:close/>
                  <a:moveTo>
                    <a:pt x="30" y="12"/>
                  </a:moveTo>
                  <a:cubicBezTo>
                    <a:pt x="30" y="12"/>
                    <a:pt x="30" y="12"/>
                    <a:pt x="30" y="11"/>
                  </a:cubicBezTo>
                  <a:cubicBezTo>
                    <a:pt x="30" y="11"/>
                    <a:pt x="30" y="11"/>
                    <a:pt x="30" y="11"/>
                  </a:cubicBezTo>
                  <a:cubicBezTo>
                    <a:pt x="30" y="12"/>
                    <a:pt x="30" y="12"/>
                    <a:pt x="30" y="12"/>
                  </a:cubicBezTo>
                  <a:close/>
                  <a:moveTo>
                    <a:pt x="30" y="11"/>
                  </a:moveTo>
                  <a:cubicBezTo>
                    <a:pt x="27" y="6"/>
                    <a:pt x="21" y="4"/>
                    <a:pt x="17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4"/>
                    <a:pt x="17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7" y="4"/>
                    <a:pt x="17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21" y="4"/>
                    <a:pt x="26" y="5"/>
                    <a:pt x="30" y="11"/>
                  </a:cubicBezTo>
                  <a:close/>
                  <a:moveTo>
                    <a:pt x="7" y="6"/>
                  </a:moveTo>
                  <a:cubicBezTo>
                    <a:pt x="7" y="6"/>
                    <a:pt x="7" y="6"/>
                    <a:pt x="7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9" y="5"/>
                    <a:pt x="10" y="5"/>
                    <a:pt x="11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9" y="5"/>
                    <a:pt x="8" y="5"/>
                    <a:pt x="7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6"/>
                    <a:pt x="7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4" name="Freeform 269"/>
            <p:cNvSpPr/>
            <p:nvPr/>
          </p:nvSpPr>
          <p:spPr bwMode="auto">
            <a:xfrm>
              <a:off x="2131" y="1057"/>
              <a:ext cx="323" cy="214"/>
            </a:xfrm>
            <a:custGeom>
              <a:avLst/>
              <a:gdLst>
                <a:gd name="T0" fmla="*/ 2 w 128"/>
                <a:gd name="T1" fmla="*/ 83 h 85"/>
                <a:gd name="T2" fmla="*/ 4 w 128"/>
                <a:gd name="T3" fmla="*/ 84 h 85"/>
                <a:gd name="T4" fmla="*/ 2 w 128"/>
                <a:gd name="T5" fmla="*/ 84 h 85"/>
                <a:gd name="T6" fmla="*/ 2 w 128"/>
                <a:gd name="T7" fmla="*/ 84 h 85"/>
                <a:gd name="T8" fmla="*/ 2 w 128"/>
                <a:gd name="T9" fmla="*/ 84 h 85"/>
                <a:gd name="T10" fmla="*/ 2 w 128"/>
                <a:gd name="T11" fmla="*/ 84 h 85"/>
                <a:gd name="T12" fmla="*/ 2 w 128"/>
                <a:gd name="T13" fmla="*/ 84 h 85"/>
                <a:gd name="T14" fmla="*/ 2 w 128"/>
                <a:gd name="T15" fmla="*/ 84 h 85"/>
                <a:gd name="T16" fmla="*/ 0 w 128"/>
                <a:gd name="T17" fmla="*/ 49 h 85"/>
                <a:gd name="T18" fmla="*/ 0 w 128"/>
                <a:gd name="T19" fmla="*/ 49 h 85"/>
                <a:gd name="T20" fmla="*/ 0 w 128"/>
                <a:gd name="T21" fmla="*/ 40 h 85"/>
                <a:gd name="T22" fmla="*/ 0 w 128"/>
                <a:gd name="T23" fmla="*/ 40 h 85"/>
                <a:gd name="T24" fmla="*/ 2 w 128"/>
                <a:gd name="T25" fmla="*/ 35 h 85"/>
                <a:gd name="T26" fmla="*/ 2 w 128"/>
                <a:gd name="T27" fmla="*/ 35 h 85"/>
                <a:gd name="T28" fmla="*/ 50 w 128"/>
                <a:gd name="T29" fmla="*/ 1 h 85"/>
                <a:gd name="T30" fmla="*/ 50 w 128"/>
                <a:gd name="T31" fmla="*/ 1 h 85"/>
                <a:gd name="T32" fmla="*/ 70 w 128"/>
                <a:gd name="T33" fmla="*/ 0 h 85"/>
                <a:gd name="T34" fmla="*/ 70 w 128"/>
                <a:gd name="T35" fmla="*/ 0 h 85"/>
                <a:gd name="T36" fmla="*/ 103 w 128"/>
                <a:gd name="T37" fmla="*/ 9 h 85"/>
                <a:gd name="T38" fmla="*/ 103 w 128"/>
                <a:gd name="T39" fmla="*/ 9 h 85"/>
                <a:gd name="T40" fmla="*/ 118 w 128"/>
                <a:gd name="T41" fmla="*/ 37 h 85"/>
                <a:gd name="T42" fmla="*/ 118 w 128"/>
                <a:gd name="T43" fmla="*/ 37 h 85"/>
                <a:gd name="T44" fmla="*/ 128 w 128"/>
                <a:gd name="T45" fmla="*/ 65 h 85"/>
                <a:gd name="T46" fmla="*/ 128 w 128"/>
                <a:gd name="T47" fmla="*/ 65 h 85"/>
                <a:gd name="T48" fmla="*/ 124 w 128"/>
                <a:gd name="T49" fmla="*/ 66 h 85"/>
                <a:gd name="T50" fmla="*/ 115 w 128"/>
                <a:gd name="T51" fmla="*/ 39 h 85"/>
                <a:gd name="T52" fmla="*/ 115 w 128"/>
                <a:gd name="T53" fmla="*/ 39 h 85"/>
                <a:gd name="T54" fmla="*/ 100 w 128"/>
                <a:gd name="T55" fmla="*/ 11 h 85"/>
                <a:gd name="T56" fmla="*/ 100 w 128"/>
                <a:gd name="T57" fmla="*/ 11 h 85"/>
                <a:gd name="T58" fmla="*/ 70 w 128"/>
                <a:gd name="T59" fmla="*/ 4 h 85"/>
                <a:gd name="T60" fmla="*/ 70 w 128"/>
                <a:gd name="T61" fmla="*/ 4 h 85"/>
                <a:gd name="T62" fmla="*/ 50 w 128"/>
                <a:gd name="T63" fmla="*/ 5 h 85"/>
                <a:gd name="T64" fmla="*/ 50 w 128"/>
                <a:gd name="T65" fmla="*/ 5 h 85"/>
                <a:gd name="T66" fmla="*/ 5 w 128"/>
                <a:gd name="T67" fmla="*/ 37 h 85"/>
                <a:gd name="T68" fmla="*/ 5 w 128"/>
                <a:gd name="T69" fmla="*/ 37 h 85"/>
                <a:gd name="T70" fmla="*/ 4 w 128"/>
                <a:gd name="T71" fmla="*/ 41 h 85"/>
                <a:gd name="T72" fmla="*/ 4 w 128"/>
                <a:gd name="T73" fmla="*/ 41 h 85"/>
                <a:gd name="T74" fmla="*/ 4 w 128"/>
                <a:gd name="T75" fmla="*/ 49 h 85"/>
                <a:gd name="T76" fmla="*/ 4 w 128"/>
                <a:gd name="T77" fmla="*/ 49 h 85"/>
                <a:gd name="T78" fmla="*/ 6 w 128"/>
                <a:gd name="T79" fmla="*/ 84 h 85"/>
                <a:gd name="T80" fmla="*/ 6 w 128"/>
                <a:gd name="T81" fmla="*/ 84 h 85"/>
                <a:gd name="T82" fmla="*/ 6 w 128"/>
                <a:gd name="T83" fmla="*/ 84 h 85"/>
                <a:gd name="T84" fmla="*/ 6 w 128"/>
                <a:gd name="T85" fmla="*/ 84 h 85"/>
                <a:gd name="T86" fmla="*/ 5 w 128"/>
                <a:gd name="T87" fmla="*/ 85 h 85"/>
                <a:gd name="T88" fmla="*/ 5 w 128"/>
                <a:gd name="T89" fmla="*/ 85 h 85"/>
                <a:gd name="T90" fmla="*/ 2 w 128"/>
                <a:gd name="T91" fmla="*/ 83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28" h="85">
                  <a:moveTo>
                    <a:pt x="2" y="83"/>
                  </a:moveTo>
                  <a:cubicBezTo>
                    <a:pt x="4" y="84"/>
                    <a:pt x="4" y="84"/>
                    <a:pt x="4" y="84"/>
                  </a:cubicBezTo>
                  <a:cubicBezTo>
                    <a:pt x="2" y="84"/>
                    <a:pt x="2" y="84"/>
                    <a:pt x="2" y="84"/>
                  </a:cubicBezTo>
                  <a:cubicBezTo>
                    <a:pt x="2" y="84"/>
                    <a:pt x="2" y="84"/>
                    <a:pt x="2" y="84"/>
                  </a:cubicBezTo>
                  <a:cubicBezTo>
                    <a:pt x="2" y="84"/>
                    <a:pt x="2" y="84"/>
                    <a:pt x="2" y="84"/>
                  </a:cubicBezTo>
                  <a:cubicBezTo>
                    <a:pt x="2" y="84"/>
                    <a:pt x="2" y="84"/>
                    <a:pt x="2" y="84"/>
                  </a:cubicBezTo>
                  <a:cubicBezTo>
                    <a:pt x="2" y="84"/>
                    <a:pt x="2" y="84"/>
                    <a:pt x="2" y="84"/>
                  </a:cubicBezTo>
                  <a:cubicBezTo>
                    <a:pt x="2" y="84"/>
                    <a:pt x="2" y="84"/>
                    <a:pt x="2" y="84"/>
                  </a:cubicBezTo>
                  <a:cubicBezTo>
                    <a:pt x="2" y="81"/>
                    <a:pt x="0" y="63"/>
                    <a:pt x="0" y="49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46"/>
                    <a:pt x="0" y="43"/>
                    <a:pt x="0" y="40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" y="38"/>
                    <a:pt x="1" y="36"/>
                    <a:pt x="2" y="35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5" y="31"/>
                    <a:pt x="17" y="6"/>
                    <a:pt x="50" y="1"/>
                  </a:cubicBezTo>
                  <a:cubicBezTo>
                    <a:pt x="50" y="1"/>
                    <a:pt x="50" y="1"/>
                    <a:pt x="50" y="1"/>
                  </a:cubicBezTo>
                  <a:cubicBezTo>
                    <a:pt x="57" y="0"/>
                    <a:pt x="64" y="0"/>
                    <a:pt x="70" y="0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90" y="0"/>
                    <a:pt x="100" y="5"/>
                    <a:pt x="103" y="9"/>
                  </a:cubicBezTo>
                  <a:cubicBezTo>
                    <a:pt x="103" y="9"/>
                    <a:pt x="103" y="9"/>
                    <a:pt x="103" y="9"/>
                  </a:cubicBezTo>
                  <a:cubicBezTo>
                    <a:pt x="107" y="14"/>
                    <a:pt x="113" y="23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24" y="52"/>
                    <a:pt x="128" y="65"/>
                    <a:pt x="128" y="65"/>
                  </a:cubicBezTo>
                  <a:cubicBezTo>
                    <a:pt x="128" y="65"/>
                    <a:pt x="128" y="65"/>
                    <a:pt x="128" y="65"/>
                  </a:cubicBezTo>
                  <a:cubicBezTo>
                    <a:pt x="124" y="66"/>
                    <a:pt x="124" y="66"/>
                    <a:pt x="124" y="66"/>
                  </a:cubicBezTo>
                  <a:cubicBezTo>
                    <a:pt x="124" y="66"/>
                    <a:pt x="120" y="53"/>
                    <a:pt x="115" y="39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09" y="25"/>
                    <a:pt x="104" y="15"/>
                    <a:pt x="100" y="11"/>
                  </a:cubicBezTo>
                  <a:cubicBezTo>
                    <a:pt x="100" y="11"/>
                    <a:pt x="100" y="11"/>
                    <a:pt x="100" y="11"/>
                  </a:cubicBezTo>
                  <a:cubicBezTo>
                    <a:pt x="98" y="9"/>
                    <a:pt x="89" y="4"/>
                    <a:pt x="70" y="4"/>
                  </a:cubicBezTo>
                  <a:cubicBezTo>
                    <a:pt x="70" y="4"/>
                    <a:pt x="70" y="4"/>
                    <a:pt x="70" y="4"/>
                  </a:cubicBezTo>
                  <a:cubicBezTo>
                    <a:pt x="64" y="4"/>
                    <a:pt x="58" y="4"/>
                    <a:pt x="50" y="5"/>
                  </a:cubicBezTo>
                  <a:cubicBezTo>
                    <a:pt x="50" y="5"/>
                    <a:pt x="50" y="5"/>
                    <a:pt x="50" y="5"/>
                  </a:cubicBezTo>
                  <a:cubicBezTo>
                    <a:pt x="19" y="10"/>
                    <a:pt x="9" y="32"/>
                    <a:pt x="5" y="37"/>
                  </a:cubicBezTo>
                  <a:cubicBezTo>
                    <a:pt x="5" y="37"/>
                    <a:pt x="5" y="37"/>
                    <a:pt x="5" y="37"/>
                  </a:cubicBezTo>
                  <a:cubicBezTo>
                    <a:pt x="5" y="37"/>
                    <a:pt x="5" y="39"/>
                    <a:pt x="4" y="41"/>
                  </a:cubicBezTo>
                  <a:cubicBezTo>
                    <a:pt x="4" y="41"/>
                    <a:pt x="4" y="41"/>
                    <a:pt x="4" y="41"/>
                  </a:cubicBezTo>
                  <a:cubicBezTo>
                    <a:pt x="4" y="43"/>
                    <a:pt x="4" y="46"/>
                    <a:pt x="4" y="49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4" y="63"/>
                    <a:pt x="6" y="82"/>
                    <a:pt x="6" y="84"/>
                  </a:cubicBezTo>
                  <a:cubicBezTo>
                    <a:pt x="6" y="84"/>
                    <a:pt x="6" y="84"/>
                    <a:pt x="6" y="84"/>
                  </a:cubicBezTo>
                  <a:cubicBezTo>
                    <a:pt x="6" y="84"/>
                    <a:pt x="6" y="84"/>
                    <a:pt x="6" y="84"/>
                  </a:cubicBezTo>
                  <a:cubicBezTo>
                    <a:pt x="6" y="84"/>
                    <a:pt x="6" y="84"/>
                    <a:pt x="6" y="84"/>
                  </a:cubicBezTo>
                  <a:cubicBezTo>
                    <a:pt x="6" y="84"/>
                    <a:pt x="6" y="84"/>
                    <a:pt x="5" y="85"/>
                  </a:cubicBezTo>
                  <a:cubicBezTo>
                    <a:pt x="5" y="85"/>
                    <a:pt x="5" y="85"/>
                    <a:pt x="5" y="85"/>
                  </a:cubicBezTo>
                  <a:cubicBezTo>
                    <a:pt x="2" y="83"/>
                    <a:pt x="2" y="83"/>
                    <a:pt x="2" y="8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5" name="Freeform 270"/>
            <p:cNvSpPr>
              <a:spLocks noEditPoints="1"/>
            </p:cNvSpPr>
            <p:nvPr/>
          </p:nvSpPr>
          <p:spPr bwMode="auto">
            <a:xfrm>
              <a:off x="2126" y="1052"/>
              <a:ext cx="333" cy="226"/>
            </a:xfrm>
            <a:custGeom>
              <a:avLst/>
              <a:gdLst>
                <a:gd name="T0" fmla="*/ 2 w 132"/>
                <a:gd name="T1" fmla="*/ 88 h 90"/>
                <a:gd name="T2" fmla="*/ 2 w 132"/>
                <a:gd name="T3" fmla="*/ 86 h 90"/>
                <a:gd name="T4" fmla="*/ 2 w 132"/>
                <a:gd name="T5" fmla="*/ 86 h 90"/>
                <a:gd name="T6" fmla="*/ 2 w 132"/>
                <a:gd name="T7" fmla="*/ 86 h 90"/>
                <a:gd name="T8" fmla="*/ 0 w 132"/>
                <a:gd name="T9" fmla="*/ 51 h 90"/>
                <a:gd name="T10" fmla="*/ 0 w 132"/>
                <a:gd name="T11" fmla="*/ 51 h 90"/>
                <a:gd name="T12" fmla="*/ 0 w 132"/>
                <a:gd name="T13" fmla="*/ 51 h 90"/>
                <a:gd name="T14" fmla="*/ 0 w 132"/>
                <a:gd name="T15" fmla="*/ 42 h 90"/>
                <a:gd name="T16" fmla="*/ 3 w 132"/>
                <a:gd name="T17" fmla="*/ 35 h 90"/>
                <a:gd name="T18" fmla="*/ 52 w 132"/>
                <a:gd name="T19" fmla="*/ 1 h 90"/>
                <a:gd name="T20" fmla="*/ 72 w 132"/>
                <a:gd name="T21" fmla="*/ 0 h 90"/>
                <a:gd name="T22" fmla="*/ 107 w 132"/>
                <a:gd name="T23" fmla="*/ 10 h 90"/>
                <a:gd name="T24" fmla="*/ 122 w 132"/>
                <a:gd name="T25" fmla="*/ 39 h 90"/>
                <a:gd name="T26" fmla="*/ 132 w 132"/>
                <a:gd name="T27" fmla="*/ 67 h 90"/>
                <a:gd name="T28" fmla="*/ 125 w 132"/>
                <a:gd name="T29" fmla="*/ 71 h 90"/>
                <a:gd name="T30" fmla="*/ 124 w 132"/>
                <a:gd name="T31" fmla="*/ 69 h 90"/>
                <a:gd name="T32" fmla="*/ 124 w 132"/>
                <a:gd name="T33" fmla="*/ 69 h 90"/>
                <a:gd name="T34" fmla="*/ 124 w 132"/>
                <a:gd name="T35" fmla="*/ 69 h 90"/>
                <a:gd name="T36" fmla="*/ 124 w 132"/>
                <a:gd name="T37" fmla="*/ 68 h 90"/>
                <a:gd name="T38" fmla="*/ 123 w 132"/>
                <a:gd name="T39" fmla="*/ 66 h 90"/>
                <a:gd name="T40" fmla="*/ 121 w 132"/>
                <a:gd name="T41" fmla="*/ 60 h 90"/>
                <a:gd name="T42" fmla="*/ 115 w 132"/>
                <a:gd name="T43" fmla="*/ 42 h 90"/>
                <a:gd name="T44" fmla="*/ 101 w 132"/>
                <a:gd name="T45" fmla="*/ 15 h 90"/>
                <a:gd name="T46" fmla="*/ 72 w 132"/>
                <a:gd name="T47" fmla="*/ 8 h 90"/>
                <a:gd name="T48" fmla="*/ 72 w 132"/>
                <a:gd name="T49" fmla="*/ 8 h 90"/>
                <a:gd name="T50" fmla="*/ 53 w 132"/>
                <a:gd name="T51" fmla="*/ 9 h 90"/>
                <a:gd name="T52" fmla="*/ 9 w 132"/>
                <a:gd name="T53" fmla="*/ 40 h 90"/>
                <a:gd name="T54" fmla="*/ 9 w 132"/>
                <a:gd name="T55" fmla="*/ 41 h 90"/>
                <a:gd name="T56" fmla="*/ 8 w 132"/>
                <a:gd name="T57" fmla="*/ 43 h 90"/>
                <a:gd name="T58" fmla="*/ 8 w 132"/>
                <a:gd name="T59" fmla="*/ 51 h 90"/>
                <a:gd name="T60" fmla="*/ 10 w 132"/>
                <a:gd name="T61" fmla="*/ 86 h 90"/>
                <a:gd name="T62" fmla="*/ 10 w 132"/>
                <a:gd name="T63" fmla="*/ 86 h 90"/>
                <a:gd name="T64" fmla="*/ 10 w 132"/>
                <a:gd name="T65" fmla="*/ 86 h 90"/>
                <a:gd name="T66" fmla="*/ 9 w 132"/>
                <a:gd name="T67" fmla="*/ 88 h 90"/>
                <a:gd name="T68" fmla="*/ 5 w 132"/>
                <a:gd name="T69" fmla="*/ 88 h 90"/>
                <a:gd name="T70" fmla="*/ 4 w 132"/>
                <a:gd name="T71" fmla="*/ 51 h 90"/>
                <a:gd name="T72" fmla="*/ 4 w 132"/>
                <a:gd name="T73" fmla="*/ 52 h 90"/>
                <a:gd name="T74" fmla="*/ 5 w 132"/>
                <a:gd name="T75" fmla="*/ 80 h 90"/>
                <a:gd name="T76" fmla="*/ 126 w 132"/>
                <a:gd name="T77" fmla="*/ 62 h 90"/>
                <a:gd name="T78" fmla="*/ 125 w 132"/>
                <a:gd name="T79" fmla="*/ 59 h 90"/>
                <a:gd name="T80" fmla="*/ 118 w 132"/>
                <a:gd name="T81" fmla="*/ 40 h 90"/>
                <a:gd name="T82" fmla="*/ 109 w 132"/>
                <a:gd name="T83" fmla="*/ 20 h 90"/>
                <a:gd name="T84" fmla="*/ 118 w 132"/>
                <a:gd name="T85" fmla="*/ 40 h 90"/>
                <a:gd name="T86" fmla="*/ 5 w 132"/>
                <a:gd name="T87" fmla="*/ 38 h 90"/>
                <a:gd name="T88" fmla="*/ 5 w 132"/>
                <a:gd name="T89" fmla="*/ 38 h 90"/>
                <a:gd name="T90" fmla="*/ 5 w 132"/>
                <a:gd name="T91" fmla="*/ 41 h 90"/>
                <a:gd name="T92" fmla="*/ 9 w 132"/>
                <a:gd name="T93" fmla="*/ 40 h 90"/>
                <a:gd name="T94" fmla="*/ 9 w 132"/>
                <a:gd name="T95" fmla="*/ 40 h 90"/>
                <a:gd name="T96" fmla="*/ 6 w 132"/>
                <a:gd name="T97" fmla="*/ 38 h 90"/>
                <a:gd name="T98" fmla="*/ 6 w 132"/>
                <a:gd name="T99" fmla="*/ 38 h 90"/>
                <a:gd name="T100" fmla="*/ 6 w 132"/>
                <a:gd name="T101" fmla="*/ 38 h 90"/>
                <a:gd name="T102" fmla="*/ 6 w 132"/>
                <a:gd name="T103" fmla="*/ 38 h 90"/>
                <a:gd name="T104" fmla="*/ 6 w 132"/>
                <a:gd name="T105" fmla="*/ 38 h 90"/>
                <a:gd name="T106" fmla="*/ 6 w 132"/>
                <a:gd name="T107" fmla="*/ 38 h 90"/>
                <a:gd name="T108" fmla="*/ 6 w 132"/>
                <a:gd name="T109" fmla="*/ 38 h 90"/>
                <a:gd name="T110" fmla="*/ 6 w 132"/>
                <a:gd name="T111" fmla="*/ 38 h 90"/>
                <a:gd name="T112" fmla="*/ 6 w 132"/>
                <a:gd name="T113" fmla="*/ 37 h 90"/>
                <a:gd name="T114" fmla="*/ 6 w 132"/>
                <a:gd name="T115" fmla="*/ 38 h 90"/>
                <a:gd name="T116" fmla="*/ 9 w 132"/>
                <a:gd name="T117" fmla="*/ 32 h 90"/>
                <a:gd name="T118" fmla="*/ 52 w 132"/>
                <a:gd name="T119" fmla="*/ 5 h 90"/>
                <a:gd name="T120" fmla="*/ 72 w 132"/>
                <a:gd name="T121" fmla="*/ 4 h 90"/>
                <a:gd name="T122" fmla="*/ 72 w 132"/>
                <a:gd name="T123" fmla="*/ 4 h 90"/>
                <a:gd name="T124" fmla="*/ 52 w 132"/>
                <a:gd name="T125" fmla="*/ 5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32" h="90">
                  <a:moveTo>
                    <a:pt x="5" y="88"/>
                  </a:moveTo>
                  <a:cubicBezTo>
                    <a:pt x="2" y="88"/>
                    <a:pt x="2" y="88"/>
                    <a:pt x="2" y="88"/>
                  </a:cubicBezTo>
                  <a:cubicBezTo>
                    <a:pt x="2" y="86"/>
                    <a:pt x="2" y="86"/>
                    <a:pt x="2" y="86"/>
                  </a:cubicBezTo>
                  <a:cubicBezTo>
                    <a:pt x="2" y="86"/>
                    <a:pt x="2" y="86"/>
                    <a:pt x="2" y="86"/>
                  </a:cubicBezTo>
                  <a:cubicBezTo>
                    <a:pt x="2" y="86"/>
                    <a:pt x="2" y="86"/>
                    <a:pt x="2" y="86"/>
                  </a:cubicBezTo>
                  <a:cubicBezTo>
                    <a:pt x="2" y="86"/>
                    <a:pt x="2" y="86"/>
                    <a:pt x="2" y="86"/>
                  </a:cubicBezTo>
                  <a:cubicBezTo>
                    <a:pt x="2" y="86"/>
                    <a:pt x="2" y="86"/>
                    <a:pt x="2" y="86"/>
                  </a:cubicBezTo>
                  <a:cubicBezTo>
                    <a:pt x="2" y="86"/>
                    <a:pt x="2" y="86"/>
                    <a:pt x="2" y="86"/>
                  </a:cubicBezTo>
                  <a:cubicBezTo>
                    <a:pt x="2" y="86"/>
                    <a:pt x="2" y="86"/>
                    <a:pt x="2" y="86"/>
                  </a:cubicBezTo>
                  <a:cubicBezTo>
                    <a:pt x="2" y="83"/>
                    <a:pt x="0" y="65"/>
                    <a:pt x="0" y="51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48"/>
                    <a:pt x="0" y="45"/>
                    <a:pt x="0" y="42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1" y="40"/>
                    <a:pt x="1" y="38"/>
                    <a:pt x="3" y="35"/>
                  </a:cubicBezTo>
                  <a:cubicBezTo>
                    <a:pt x="3" y="35"/>
                    <a:pt x="3" y="35"/>
                    <a:pt x="3" y="35"/>
                  </a:cubicBezTo>
                  <a:cubicBezTo>
                    <a:pt x="5" y="32"/>
                    <a:pt x="17" y="6"/>
                    <a:pt x="52" y="1"/>
                  </a:cubicBezTo>
                  <a:cubicBezTo>
                    <a:pt x="52" y="1"/>
                    <a:pt x="52" y="1"/>
                    <a:pt x="52" y="1"/>
                  </a:cubicBezTo>
                  <a:cubicBezTo>
                    <a:pt x="59" y="0"/>
                    <a:pt x="66" y="0"/>
                    <a:pt x="72" y="0"/>
                  </a:cubicBezTo>
                  <a:cubicBezTo>
                    <a:pt x="72" y="0"/>
                    <a:pt x="72" y="0"/>
                    <a:pt x="72" y="0"/>
                  </a:cubicBezTo>
                  <a:cubicBezTo>
                    <a:pt x="92" y="0"/>
                    <a:pt x="103" y="5"/>
                    <a:pt x="107" y="10"/>
                  </a:cubicBezTo>
                  <a:cubicBezTo>
                    <a:pt x="107" y="10"/>
                    <a:pt x="107" y="10"/>
                    <a:pt x="107" y="10"/>
                  </a:cubicBezTo>
                  <a:cubicBezTo>
                    <a:pt x="111" y="15"/>
                    <a:pt x="116" y="24"/>
                    <a:pt x="122" y="39"/>
                  </a:cubicBezTo>
                  <a:cubicBezTo>
                    <a:pt x="122" y="39"/>
                    <a:pt x="122" y="39"/>
                    <a:pt x="122" y="39"/>
                  </a:cubicBezTo>
                  <a:cubicBezTo>
                    <a:pt x="128" y="53"/>
                    <a:pt x="131" y="66"/>
                    <a:pt x="132" y="67"/>
                  </a:cubicBezTo>
                  <a:cubicBezTo>
                    <a:pt x="132" y="67"/>
                    <a:pt x="132" y="67"/>
                    <a:pt x="132" y="67"/>
                  </a:cubicBezTo>
                  <a:cubicBezTo>
                    <a:pt x="132" y="69"/>
                    <a:pt x="132" y="69"/>
                    <a:pt x="132" y="69"/>
                  </a:cubicBezTo>
                  <a:cubicBezTo>
                    <a:pt x="125" y="71"/>
                    <a:pt x="125" y="71"/>
                    <a:pt x="125" y="71"/>
                  </a:cubicBezTo>
                  <a:cubicBezTo>
                    <a:pt x="124" y="69"/>
                    <a:pt x="124" y="69"/>
                    <a:pt x="124" y="69"/>
                  </a:cubicBezTo>
                  <a:cubicBezTo>
                    <a:pt x="124" y="69"/>
                    <a:pt x="124" y="69"/>
                    <a:pt x="124" y="69"/>
                  </a:cubicBezTo>
                  <a:cubicBezTo>
                    <a:pt x="124" y="69"/>
                    <a:pt x="124" y="69"/>
                    <a:pt x="124" y="69"/>
                  </a:cubicBezTo>
                  <a:cubicBezTo>
                    <a:pt x="124" y="69"/>
                    <a:pt x="124" y="69"/>
                    <a:pt x="124" y="69"/>
                  </a:cubicBezTo>
                  <a:cubicBezTo>
                    <a:pt x="124" y="69"/>
                    <a:pt x="124" y="69"/>
                    <a:pt x="124" y="69"/>
                  </a:cubicBezTo>
                  <a:cubicBezTo>
                    <a:pt x="124" y="69"/>
                    <a:pt x="124" y="69"/>
                    <a:pt x="124" y="69"/>
                  </a:cubicBezTo>
                  <a:cubicBezTo>
                    <a:pt x="124" y="69"/>
                    <a:pt x="124" y="69"/>
                    <a:pt x="124" y="69"/>
                  </a:cubicBezTo>
                  <a:cubicBezTo>
                    <a:pt x="124" y="69"/>
                    <a:pt x="124" y="68"/>
                    <a:pt x="124" y="68"/>
                  </a:cubicBezTo>
                  <a:cubicBezTo>
                    <a:pt x="124" y="68"/>
                    <a:pt x="124" y="68"/>
                    <a:pt x="124" y="68"/>
                  </a:cubicBezTo>
                  <a:cubicBezTo>
                    <a:pt x="124" y="68"/>
                    <a:pt x="123" y="67"/>
                    <a:pt x="123" y="66"/>
                  </a:cubicBezTo>
                  <a:cubicBezTo>
                    <a:pt x="123" y="66"/>
                    <a:pt x="123" y="66"/>
                    <a:pt x="123" y="66"/>
                  </a:cubicBezTo>
                  <a:cubicBezTo>
                    <a:pt x="123" y="65"/>
                    <a:pt x="122" y="63"/>
                    <a:pt x="121" y="60"/>
                  </a:cubicBezTo>
                  <a:cubicBezTo>
                    <a:pt x="121" y="60"/>
                    <a:pt x="121" y="60"/>
                    <a:pt x="121" y="60"/>
                  </a:cubicBezTo>
                  <a:cubicBezTo>
                    <a:pt x="120" y="55"/>
                    <a:pt x="117" y="48"/>
                    <a:pt x="115" y="42"/>
                  </a:cubicBezTo>
                  <a:cubicBezTo>
                    <a:pt x="115" y="42"/>
                    <a:pt x="115" y="42"/>
                    <a:pt x="115" y="42"/>
                  </a:cubicBezTo>
                  <a:cubicBezTo>
                    <a:pt x="109" y="28"/>
                    <a:pt x="104" y="18"/>
                    <a:pt x="101" y="15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99" y="13"/>
                    <a:pt x="91" y="8"/>
                    <a:pt x="72" y="8"/>
                  </a:cubicBezTo>
                  <a:cubicBezTo>
                    <a:pt x="72" y="8"/>
                    <a:pt x="72" y="8"/>
                    <a:pt x="72" y="8"/>
                  </a:cubicBezTo>
                  <a:cubicBezTo>
                    <a:pt x="72" y="8"/>
                    <a:pt x="72" y="8"/>
                    <a:pt x="72" y="8"/>
                  </a:cubicBezTo>
                  <a:cubicBezTo>
                    <a:pt x="72" y="8"/>
                    <a:pt x="72" y="8"/>
                    <a:pt x="72" y="8"/>
                  </a:cubicBezTo>
                  <a:cubicBezTo>
                    <a:pt x="66" y="8"/>
                    <a:pt x="60" y="8"/>
                    <a:pt x="53" y="9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23" y="13"/>
                    <a:pt x="13" y="34"/>
                    <a:pt x="9" y="40"/>
                  </a:cubicBezTo>
                  <a:cubicBezTo>
                    <a:pt x="9" y="40"/>
                    <a:pt x="9" y="40"/>
                    <a:pt x="9" y="40"/>
                  </a:cubicBezTo>
                  <a:cubicBezTo>
                    <a:pt x="9" y="40"/>
                    <a:pt x="9" y="40"/>
                    <a:pt x="9" y="41"/>
                  </a:cubicBezTo>
                  <a:cubicBezTo>
                    <a:pt x="9" y="41"/>
                    <a:pt x="9" y="41"/>
                    <a:pt x="9" y="41"/>
                  </a:cubicBezTo>
                  <a:cubicBezTo>
                    <a:pt x="9" y="41"/>
                    <a:pt x="9" y="42"/>
                    <a:pt x="8" y="43"/>
                  </a:cubicBezTo>
                  <a:cubicBezTo>
                    <a:pt x="8" y="43"/>
                    <a:pt x="8" y="43"/>
                    <a:pt x="8" y="43"/>
                  </a:cubicBezTo>
                  <a:cubicBezTo>
                    <a:pt x="8" y="45"/>
                    <a:pt x="8" y="48"/>
                    <a:pt x="8" y="51"/>
                  </a:cubicBezTo>
                  <a:cubicBezTo>
                    <a:pt x="8" y="51"/>
                    <a:pt x="8" y="51"/>
                    <a:pt x="8" y="51"/>
                  </a:cubicBezTo>
                  <a:cubicBezTo>
                    <a:pt x="8" y="65"/>
                    <a:pt x="10" y="83"/>
                    <a:pt x="10" y="86"/>
                  </a:cubicBezTo>
                  <a:cubicBezTo>
                    <a:pt x="10" y="86"/>
                    <a:pt x="10" y="86"/>
                    <a:pt x="10" y="86"/>
                  </a:cubicBezTo>
                  <a:cubicBezTo>
                    <a:pt x="10" y="86"/>
                    <a:pt x="10" y="86"/>
                    <a:pt x="10" y="86"/>
                  </a:cubicBezTo>
                  <a:cubicBezTo>
                    <a:pt x="10" y="86"/>
                    <a:pt x="10" y="86"/>
                    <a:pt x="10" y="86"/>
                  </a:cubicBezTo>
                  <a:cubicBezTo>
                    <a:pt x="10" y="86"/>
                    <a:pt x="10" y="86"/>
                    <a:pt x="10" y="86"/>
                  </a:cubicBezTo>
                  <a:cubicBezTo>
                    <a:pt x="12" y="88"/>
                    <a:pt x="12" y="88"/>
                    <a:pt x="12" y="88"/>
                  </a:cubicBezTo>
                  <a:cubicBezTo>
                    <a:pt x="9" y="88"/>
                    <a:pt x="9" y="88"/>
                    <a:pt x="9" y="88"/>
                  </a:cubicBezTo>
                  <a:cubicBezTo>
                    <a:pt x="8" y="90"/>
                    <a:pt x="8" y="90"/>
                    <a:pt x="8" y="90"/>
                  </a:cubicBezTo>
                  <a:cubicBezTo>
                    <a:pt x="5" y="88"/>
                    <a:pt x="5" y="88"/>
                    <a:pt x="5" y="88"/>
                  </a:cubicBezTo>
                  <a:close/>
                  <a:moveTo>
                    <a:pt x="5" y="80"/>
                  </a:moveTo>
                  <a:cubicBezTo>
                    <a:pt x="5" y="73"/>
                    <a:pt x="4" y="61"/>
                    <a:pt x="4" y="51"/>
                  </a:cubicBezTo>
                  <a:cubicBezTo>
                    <a:pt x="4" y="51"/>
                    <a:pt x="4" y="51"/>
                    <a:pt x="4" y="51"/>
                  </a:cubicBezTo>
                  <a:cubicBezTo>
                    <a:pt x="4" y="52"/>
                    <a:pt x="4" y="52"/>
                    <a:pt x="4" y="52"/>
                  </a:cubicBezTo>
                  <a:cubicBezTo>
                    <a:pt x="4" y="52"/>
                    <a:pt x="4" y="52"/>
                    <a:pt x="4" y="52"/>
                  </a:cubicBezTo>
                  <a:cubicBezTo>
                    <a:pt x="4" y="61"/>
                    <a:pt x="5" y="73"/>
                    <a:pt x="5" y="80"/>
                  </a:cubicBezTo>
                  <a:close/>
                  <a:moveTo>
                    <a:pt x="118" y="40"/>
                  </a:moveTo>
                  <a:cubicBezTo>
                    <a:pt x="122" y="48"/>
                    <a:pt x="124" y="57"/>
                    <a:pt x="126" y="62"/>
                  </a:cubicBezTo>
                  <a:cubicBezTo>
                    <a:pt x="126" y="62"/>
                    <a:pt x="126" y="62"/>
                    <a:pt x="126" y="62"/>
                  </a:cubicBezTo>
                  <a:cubicBezTo>
                    <a:pt x="126" y="61"/>
                    <a:pt x="125" y="60"/>
                    <a:pt x="125" y="59"/>
                  </a:cubicBezTo>
                  <a:cubicBezTo>
                    <a:pt x="125" y="59"/>
                    <a:pt x="125" y="59"/>
                    <a:pt x="125" y="59"/>
                  </a:cubicBezTo>
                  <a:cubicBezTo>
                    <a:pt x="124" y="54"/>
                    <a:pt x="121" y="47"/>
                    <a:pt x="118" y="40"/>
                  </a:cubicBezTo>
                  <a:cubicBezTo>
                    <a:pt x="118" y="40"/>
                    <a:pt x="118" y="40"/>
                    <a:pt x="118" y="40"/>
                  </a:cubicBezTo>
                  <a:cubicBezTo>
                    <a:pt x="115" y="32"/>
                    <a:pt x="112" y="25"/>
                    <a:pt x="109" y="20"/>
                  </a:cubicBezTo>
                  <a:cubicBezTo>
                    <a:pt x="109" y="20"/>
                    <a:pt x="109" y="20"/>
                    <a:pt x="109" y="20"/>
                  </a:cubicBezTo>
                  <a:cubicBezTo>
                    <a:pt x="112" y="25"/>
                    <a:pt x="115" y="32"/>
                    <a:pt x="118" y="40"/>
                  </a:cubicBezTo>
                  <a:close/>
                  <a:moveTo>
                    <a:pt x="5" y="41"/>
                  </a:moveTo>
                  <a:cubicBezTo>
                    <a:pt x="5" y="39"/>
                    <a:pt x="5" y="39"/>
                    <a:pt x="5" y="38"/>
                  </a:cubicBezTo>
                  <a:cubicBezTo>
                    <a:pt x="5" y="38"/>
                    <a:pt x="5" y="38"/>
                    <a:pt x="5" y="38"/>
                  </a:cubicBezTo>
                  <a:cubicBezTo>
                    <a:pt x="5" y="38"/>
                    <a:pt x="5" y="38"/>
                    <a:pt x="5" y="38"/>
                  </a:cubicBezTo>
                  <a:cubicBezTo>
                    <a:pt x="5" y="38"/>
                    <a:pt x="5" y="38"/>
                    <a:pt x="5" y="38"/>
                  </a:cubicBezTo>
                  <a:cubicBezTo>
                    <a:pt x="5" y="39"/>
                    <a:pt x="5" y="40"/>
                    <a:pt x="5" y="41"/>
                  </a:cubicBezTo>
                  <a:close/>
                  <a:moveTo>
                    <a:pt x="9" y="40"/>
                  </a:moveTo>
                  <a:cubicBezTo>
                    <a:pt x="9" y="40"/>
                    <a:pt x="9" y="40"/>
                    <a:pt x="9" y="40"/>
                  </a:cubicBezTo>
                  <a:cubicBezTo>
                    <a:pt x="9" y="40"/>
                    <a:pt x="9" y="40"/>
                    <a:pt x="9" y="40"/>
                  </a:cubicBezTo>
                  <a:cubicBezTo>
                    <a:pt x="9" y="40"/>
                    <a:pt x="9" y="40"/>
                    <a:pt x="9" y="40"/>
                  </a:cubicBezTo>
                  <a:cubicBezTo>
                    <a:pt x="9" y="40"/>
                    <a:pt x="9" y="40"/>
                    <a:pt x="9" y="40"/>
                  </a:cubicBezTo>
                  <a:close/>
                  <a:moveTo>
                    <a:pt x="6" y="38"/>
                  </a:moveTo>
                  <a:cubicBezTo>
                    <a:pt x="6" y="38"/>
                    <a:pt x="6" y="38"/>
                    <a:pt x="6" y="38"/>
                  </a:cubicBezTo>
                  <a:cubicBezTo>
                    <a:pt x="6" y="38"/>
                    <a:pt x="6" y="38"/>
                    <a:pt x="6" y="38"/>
                  </a:cubicBezTo>
                  <a:cubicBezTo>
                    <a:pt x="6" y="38"/>
                    <a:pt x="6" y="38"/>
                    <a:pt x="6" y="38"/>
                  </a:cubicBezTo>
                  <a:cubicBezTo>
                    <a:pt x="6" y="38"/>
                    <a:pt x="6" y="38"/>
                    <a:pt x="6" y="38"/>
                  </a:cubicBezTo>
                  <a:close/>
                  <a:moveTo>
                    <a:pt x="6" y="38"/>
                  </a:moveTo>
                  <a:cubicBezTo>
                    <a:pt x="6" y="38"/>
                    <a:pt x="6" y="38"/>
                    <a:pt x="6" y="38"/>
                  </a:cubicBezTo>
                  <a:cubicBezTo>
                    <a:pt x="6" y="38"/>
                    <a:pt x="6" y="38"/>
                    <a:pt x="6" y="38"/>
                  </a:cubicBezTo>
                  <a:cubicBezTo>
                    <a:pt x="6" y="38"/>
                    <a:pt x="6" y="38"/>
                    <a:pt x="6" y="38"/>
                  </a:cubicBezTo>
                  <a:cubicBezTo>
                    <a:pt x="6" y="38"/>
                    <a:pt x="6" y="38"/>
                    <a:pt x="6" y="38"/>
                  </a:cubicBezTo>
                  <a:cubicBezTo>
                    <a:pt x="6" y="38"/>
                    <a:pt x="6" y="38"/>
                    <a:pt x="6" y="38"/>
                  </a:cubicBezTo>
                  <a:cubicBezTo>
                    <a:pt x="6" y="38"/>
                    <a:pt x="6" y="38"/>
                    <a:pt x="6" y="38"/>
                  </a:cubicBezTo>
                  <a:cubicBezTo>
                    <a:pt x="6" y="38"/>
                    <a:pt x="6" y="38"/>
                    <a:pt x="6" y="38"/>
                  </a:cubicBezTo>
                  <a:close/>
                  <a:moveTo>
                    <a:pt x="6" y="38"/>
                  </a:moveTo>
                  <a:cubicBezTo>
                    <a:pt x="6" y="38"/>
                    <a:pt x="6" y="38"/>
                    <a:pt x="6" y="38"/>
                  </a:cubicBezTo>
                  <a:cubicBezTo>
                    <a:pt x="6" y="38"/>
                    <a:pt x="6" y="38"/>
                    <a:pt x="6" y="38"/>
                  </a:cubicBezTo>
                  <a:cubicBezTo>
                    <a:pt x="6" y="38"/>
                    <a:pt x="6" y="37"/>
                    <a:pt x="6" y="37"/>
                  </a:cubicBezTo>
                  <a:cubicBezTo>
                    <a:pt x="6" y="37"/>
                    <a:pt x="6" y="37"/>
                    <a:pt x="6" y="37"/>
                  </a:cubicBezTo>
                  <a:cubicBezTo>
                    <a:pt x="6" y="37"/>
                    <a:pt x="6" y="38"/>
                    <a:pt x="6" y="38"/>
                  </a:cubicBezTo>
                  <a:close/>
                  <a:moveTo>
                    <a:pt x="52" y="5"/>
                  </a:moveTo>
                  <a:cubicBezTo>
                    <a:pt x="27" y="9"/>
                    <a:pt x="15" y="24"/>
                    <a:pt x="9" y="32"/>
                  </a:cubicBezTo>
                  <a:cubicBezTo>
                    <a:pt x="9" y="32"/>
                    <a:pt x="9" y="32"/>
                    <a:pt x="9" y="32"/>
                  </a:cubicBezTo>
                  <a:cubicBezTo>
                    <a:pt x="15" y="24"/>
                    <a:pt x="27" y="9"/>
                    <a:pt x="52" y="5"/>
                  </a:cubicBezTo>
                  <a:cubicBezTo>
                    <a:pt x="52" y="5"/>
                    <a:pt x="52" y="5"/>
                    <a:pt x="52" y="5"/>
                  </a:cubicBezTo>
                  <a:cubicBezTo>
                    <a:pt x="60" y="4"/>
                    <a:pt x="66" y="4"/>
                    <a:pt x="72" y="4"/>
                  </a:cubicBezTo>
                  <a:cubicBezTo>
                    <a:pt x="72" y="4"/>
                    <a:pt x="72" y="4"/>
                    <a:pt x="72" y="4"/>
                  </a:cubicBezTo>
                  <a:cubicBezTo>
                    <a:pt x="72" y="4"/>
                    <a:pt x="72" y="4"/>
                    <a:pt x="72" y="4"/>
                  </a:cubicBezTo>
                  <a:cubicBezTo>
                    <a:pt x="72" y="4"/>
                    <a:pt x="72" y="4"/>
                    <a:pt x="72" y="4"/>
                  </a:cubicBezTo>
                  <a:cubicBezTo>
                    <a:pt x="66" y="4"/>
                    <a:pt x="60" y="4"/>
                    <a:pt x="52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6" name="Freeform 271"/>
            <p:cNvSpPr/>
            <p:nvPr/>
          </p:nvSpPr>
          <p:spPr bwMode="auto">
            <a:xfrm>
              <a:off x="2300" y="1449"/>
              <a:ext cx="10" cy="35"/>
            </a:xfrm>
            <a:custGeom>
              <a:avLst/>
              <a:gdLst>
                <a:gd name="T0" fmla="*/ 0 w 10"/>
                <a:gd name="T1" fmla="*/ 35 h 35"/>
                <a:gd name="T2" fmla="*/ 0 w 10"/>
                <a:gd name="T3" fmla="*/ 0 h 35"/>
                <a:gd name="T4" fmla="*/ 10 w 10"/>
                <a:gd name="T5" fmla="*/ 0 h 35"/>
                <a:gd name="T6" fmla="*/ 10 w 10"/>
                <a:gd name="T7" fmla="*/ 35 h 35"/>
                <a:gd name="T8" fmla="*/ 0 w 10"/>
                <a:gd name="T9" fmla="*/ 35 h 35"/>
                <a:gd name="T10" fmla="*/ 0 w 10"/>
                <a:gd name="T11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35">
                  <a:moveTo>
                    <a:pt x="0" y="35"/>
                  </a:moveTo>
                  <a:lnTo>
                    <a:pt x="0" y="0"/>
                  </a:lnTo>
                  <a:lnTo>
                    <a:pt x="10" y="0"/>
                  </a:lnTo>
                  <a:lnTo>
                    <a:pt x="10" y="35"/>
                  </a:lnTo>
                  <a:lnTo>
                    <a:pt x="0" y="35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7" name="Freeform 272"/>
            <p:cNvSpPr>
              <a:spLocks noEditPoints="1"/>
            </p:cNvSpPr>
            <p:nvPr/>
          </p:nvSpPr>
          <p:spPr bwMode="auto">
            <a:xfrm>
              <a:off x="2295" y="1444"/>
              <a:ext cx="20" cy="45"/>
            </a:xfrm>
            <a:custGeom>
              <a:avLst/>
              <a:gdLst>
                <a:gd name="T0" fmla="*/ 15 w 20"/>
                <a:gd name="T1" fmla="*/ 45 h 45"/>
                <a:gd name="T2" fmla="*/ 5 w 20"/>
                <a:gd name="T3" fmla="*/ 45 h 45"/>
                <a:gd name="T4" fmla="*/ 5 w 20"/>
                <a:gd name="T5" fmla="*/ 40 h 45"/>
                <a:gd name="T6" fmla="*/ 10 w 20"/>
                <a:gd name="T7" fmla="*/ 40 h 45"/>
                <a:gd name="T8" fmla="*/ 5 w 20"/>
                <a:gd name="T9" fmla="*/ 40 h 45"/>
                <a:gd name="T10" fmla="*/ 5 w 20"/>
                <a:gd name="T11" fmla="*/ 45 h 45"/>
                <a:gd name="T12" fmla="*/ 0 w 20"/>
                <a:gd name="T13" fmla="*/ 45 h 45"/>
                <a:gd name="T14" fmla="*/ 0 w 20"/>
                <a:gd name="T15" fmla="*/ 0 h 45"/>
                <a:gd name="T16" fmla="*/ 20 w 20"/>
                <a:gd name="T17" fmla="*/ 0 h 45"/>
                <a:gd name="T18" fmla="*/ 20 w 20"/>
                <a:gd name="T19" fmla="*/ 45 h 45"/>
                <a:gd name="T20" fmla="*/ 15 w 20"/>
                <a:gd name="T21" fmla="*/ 45 h 45"/>
                <a:gd name="T22" fmla="*/ 15 w 20"/>
                <a:gd name="T23" fmla="*/ 45 h 45"/>
                <a:gd name="T24" fmla="*/ 10 w 20"/>
                <a:gd name="T25" fmla="*/ 35 h 45"/>
                <a:gd name="T26" fmla="*/ 10 w 20"/>
                <a:gd name="T27" fmla="*/ 10 h 45"/>
                <a:gd name="T28" fmla="*/ 10 w 20"/>
                <a:gd name="T29" fmla="*/ 35 h 45"/>
                <a:gd name="T30" fmla="*/ 10 w 20"/>
                <a:gd name="T31" fmla="*/ 3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0" h="45">
                  <a:moveTo>
                    <a:pt x="15" y="45"/>
                  </a:moveTo>
                  <a:lnTo>
                    <a:pt x="5" y="45"/>
                  </a:lnTo>
                  <a:lnTo>
                    <a:pt x="5" y="40"/>
                  </a:lnTo>
                  <a:lnTo>
                    <a:pt x="10" y="40"/>
                  </a:lnTo>
                  <a:lnTo>
                    <a:pt x="5" y="40"/>
                  </a:lnTo>
                  <a:lnTo>
                    <a:pt x="5" y="45"/>
                  </a:lnTo>
                  <a:lnTo>
                    <a:pt x="0" y="45"/>
                  </a:lnTo>
                  <a:lnTo>
                    <a:pt x="0" y="0"/>
                  </a:lnTo>
                  <a:lnTo>
                    <a:pt x="20" y="0"/>
                  </a:lnTo>
                  <a:lnTo>
                    <a:pt x="20" y="45"/>
                  </a:lnTo>
                  <a:lnTo>
                    <a:pt x="15" y="45"/>
                  </a:lnTo>
                  <a:lnTo>
                    <a:pt x="15" y="45"/>
                  </a:lnTo>
                  <a:close/>
                  <a:moveTo>
                    <a:pt x="10" y="35"/>
                  </a:moveTo>
                  <a:lnTo>
                    <a:pt x="10" y="10"/>
                  </a:lnTo>
                  <a:lnTo>
                    <a:pt x="10" y="35"/>
                  </a:lnTo>
                  <a:lnTo>
                    <a:pt x="1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8" name="Freeform 273"/>
            <p:cNvSpPr/>
            <p:nvPr/>
          </p:nvSpPr>
          <p:spPr bwMode="auto">
            <a:xfrm>
              <a:off x="2252" y="1477"/>
              <a:ext cx="86" cy="35"/>
            </a:xfrm>
            <a:custGeom>
              <a:avLst/>
              <a:gdLst>
                <a:gd name="T0" fmla="*/ 25 w 34"/>
                <a:gd name="T1" fmla="*/ 13 h 14"/>
                <a:gd name="T2" fmla="*/ 19 w 34"/>
                <a:gd name="T3" fmla="*/ 9 h 14"/>
                <a:gd name="T4" fmla="*/ 19 w 34"/>
                <a:gd name="T5" fmla="*/ 9 h 14"/>
                <a:gd name="T6" fmla="*/ 18 w 34"/>
                <a:gd name="T7" fmla="*/ 7 h 14"/>
                <a:gd name="T8" fmla="*/ 18 w 34"/>
                <a:gd name="T9" fmla="*/ 7 h 14"/>
                <a:gd name="T10" fmla="*/ 7 w 34"/>
                <a:gd name="T11" fmla="*/ 14 h 14"/>
                <a:gd name="T12" fmla="*/ 7 w 34"/>
                <a:gd name="T13" fmla="*/ 14 h 14"/>
                <a:gd name="T14" fmla="*/ 6 w 34"/>
                <a:gd name="T15" fmla="*/ 13 h 14"/>
                <a:gd name="T16" fmla="*/ 6 w 34"/>
                <a:gd name="T17" fmla="*/ 13 h 14"/>
                <a:gd name="T18" fmla="*/ 0 w 34"/>
                <a:gd name="T19" fmla="*/ 4 h 14"/>
                <a:gd name="T20" fmla="*/ 0 w 34"/>
                <a:gd name="T21" fmla="*/ 4 h 14"/>
                <a:gd name="T22" fmla="*/ 0 w 34"/>
                <a:gd name="T23" fmla="*/ 3 h 14"/>
                <a:gd name="T24" fmla="*/ 0 w 34"/>
                <a:gd name="T25" fmla="*/ 3 h 14"/>
                <a:gd name="T26" fmla="*/ 4 w 34"/>
                <a:gd name="T27" fmla="*/ 4 h 14"/>
                <a:gd name="T28" fmla="*/ 4 w 34"/>
                <a:gd name="T29" fmla="*/ 4 h 14"/>
                <a:gd name="T30" fmla="*/ 4 w 34"/>
                <a:gd name="T31" fmla="*/ 4 h 14"/>
                <a:gd name="T32" fmla="*/ 5 w 34"/>
                <a:gd name="T33" fmla="*/ 7 h 14"/>
                <a:gd name="T34" fmla="*/ 5 w 34"/>
                <a:gd name="T35" fmla="*/ 7 h 14"/>
                <a:gd name="T36" fmla="*/ 6 w 34"/>
                <a:gd name="T37" fmla="*/ 9 h 14"/>
                <a:gd name="T38" fmla="*/ 6 w 34"/>
                <a:gd name="T39" fmla="*/ 9 h 14"/>
                <a:gd name="T40" fmla="*/ 7 w 34"/>
                <a:gd name="T41" fmla="*/ 10 h 14"/>
                <a:gd name="T42" fmla="*/ 7 w 34"/>
                <a:gd name="T43" fmla="*/ 10 h 14"/>
                <a:gd name="T44" fmla="*/ 13 w 34"/>
                <a:gd name="T45" fmla="*/ 6 h 14"/>
                <a:gd name="T46" fmla="*/ 13 w 34"/>
                <a:gd name="T47" fmla="*/ 6 h 14"/>
                <a:gd name="T48" fmla="*/ 17 w 34"/>
                <a:gd name="T49" fmla="*/ 2 h 14"/>
                <a:gd name="T50" fmla="*/ 17 w 34"/>
                <a:gd name="T51" fmla="*/ 2 h 14"/>
                <a:gd name="T52" fmla="*/ 19 w 34"/>
                <a:gd name="T53" fmla="*/ 0 h 14"/>
                <a:gd name="T54" fmla="*/ 20 w 34"/>
                <a:gd name="T55" fmla="*/ 3 h 14"/>
                <a:gd name="T56" fmla="*/ 22 w 34"/>
                <a:gd name="T57" fmla="*/ 6 h 14"/>
                <a:gd name="T58" fmla="*/ 22 w 34"/>
                <a:gd name="T59" fmla="*/ 6 h 14"/>
                <a:gd name="T60" fmla="*/ 25 w 34"/>
                <a:gd name="T61" fmla="*/ 9 h 14"/>
                <a:gd name="T62" fmla="*/ 25 w 34"/>
                <a:gd name="T63" fmla="*/ 9 h 14"/>
                <a:gd name="T64" fmla="*/ 25 w 34"/>
                <a:gd name="T65" fmla="*/ 9 h 14"/>
                <a:gd name="T66" fmla="*/ 25 w 34"/>
                <a:gd name="T67" fmla="*/ 9 h 14"/>
                <a:gd name="T68" fmla="*/ 25 w 34"/>
                <a:gd name="T69" fmla="*/ 9 h 14"/>
                <a:gd name="T70" fmla="*/ 25 w 34"/>
                <a:gd name="T71" fmla="*/ 9 h 14"/>
                <a:gd name="T72" fmla="*/ 26 w 34"/>
                <a:gd name="T73" fmla="*/ 9 h 14"/>
                <a:gd name="T74" fmla="*/ 26 w 34"/>
                <a:gd name="T75" fmla="*/ 9 h 14"/>
                <a:gd name="T76" fmla="*/ 28 w 34"/>
                <a:gd name="T77" fmla="*/ 5 h 14"/>
                <a:gd name="T78" fmla="*/ 28 w 34"/>
                <a:gd name="T79" fmla="*/ 5 h 14"/>
                <a:gd name="T80" fmla="*/ 31 w 34"/>
                <a:gd name="T81" fmla="*/ 0 h 14"/>
                <a:gd name="T82" fmla="*/ 31 w 34"/>
                <a:gd name="T83" fmla="*/ 0 h 14"/>
                <a:gd name="T84" fmla="*/ 34 w 34"/>
                <a:gd name="T85" fmla="*/ 2 h 14"/>
                <a:gd name="T86" fmla="*/ 32 w 34"/>
                <a:gd name="T87" fmla="*/ 7 h 14"/>
                <a:gd name="T88" fmla="*/ 32 w 34"/>
                <a:gd name="T89" fmla="*/ 7 h 14"/>
                <a:gd name="T90" fmla="*/ 26 w 34"/>
                <a:gd name="T91" fmla="*/ 13 h 14"/>
                <a:gd name="T92" fmla="*/ 26 w 34"/>
                <a:gd name="T93" fmla="*/ 13 h 14"/>
                <a:gd name="T94" fmla="*/ 26 w 34"/>
                <a:gd name="T95" fmla="*/ 13 h 14"/>
                <a:gd name="T96" fmla="*/ 26 w 34"/>
                <a:gd name="T97" fmla="*/ 13 h 14"/>
                <a:gd name="T98" fmla="*/ 25 w 34"/>
                <a:gd name="T99" fmla="*/ 13 h 14"/>
                <a:gd name="T100" fmla="*/ 25 w 34"/>
                <a:gd name="T101" fmla="*/ 13 h 14"/>
                <a:gd name="T102" fmla="*/ 25 w 34"/>
                <a:gd name="T103" fmla="*/ 14 h 14"/>
                <a:gd name="T104" fmla="*/ 25 w 34"/>
                <a:gd name="T105" fmla="*/ 14 h 14"/>
                <a:gd name="T106" fmla="*/ 25 w 34"/>
                <a:gd name="T107" fmla="*/ 14 h 14"/>
                <a:gd name="T108" fmla="*/ 25 w 34"/>
                <a:gd name="T109" fmla="*/ 1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34" h="14">
                  <a:moveTo>
                    <a:pt x="25" y="13"/>
                  </a:moveTo>
                  <a:cubicBezTo>
                    <a:pt x="22" y="13"/>
                    <a:pt x="21" y="10"/>
                    <a:pt x="19" y="9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19" y="8"/>
                    <a:pt x="18" y="7"/>
                    <a:pt x="18" y="7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5" y="9"/>
                    <a:pt x="11" y="13"/>
                    <a:pt x="7" y="14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6" y="14"/>
                    <a:pt x="6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0" y="12"/>
                    <a:pt x="0" y="5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6"/>
                    <a:pt x="5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10"/>
                    <a:pt x="7" y="10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8" y="10"/>
                    <a:pt x="11" y="8"/>
                    <a:pt x="13" y="6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5" y="4"/>
                    <a:pt x="17" y="2"/>
                    <a:pt x="17" y="2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20" y="3"/>
                    <a:pt x="21" y="4"/>
                    <a:pt x="22" y="6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3" y="7"/>
                    <a:pt x="24" y="9"/>
                    <a:pt x="25" y="9"/>
                  </a:cubicBezTo>
                  <a:cubicBezTo>
                    <a:pt x="25" y="9"/>
                    <a:pt x="25" y="9"/>
                    <a:pt x="25" y="9"/>
                  </a:cubicBezTo>
                  <a:cubicBezTo>
                    <a:pt x="25" y="9"/>
                    <a:pt x="25" y="9"/>
                    <a:pt x="25" y="9"/>
                  </a:cubicBezTo>
                  <a:cubicBezTo>
                    <a:pt x="25" y="9"/>
                    <a:pt x="25" y="9"/>
                    <a:pt x="25" y="9"/>
                  </a:cubicBezTo>
                  <a:cubicBezTo>
                    <a:pt x="25" y="9"/>
                    <a:pt x="25" y="9"/>
                    <a:pt x="25" y="9"/>
                  </a:cubicBezTo>
                  <a:cubicBezTo>
                    <a:pt x="25" y="9"/>
                    <a:pt x="25" y="9"/>
                    <a:pt x="25" y="9"/>
                  </a:cubicBezTo>
                  <a:cubicBezTo>
                    <a:pt x="26" y="9"/>
                    <a:pt x="26" y="9"/>
                    <a:pt x="26" y="9"/>
                  </a:cubicBezTo>
                  <a:cubicBezTo>
                    <a:pt x="26" y="9"/>
                    <a:pt x="26" y="9"/>
                    <a:pt x="26" y="9"/>
                  </a:cubicBezTo>
                  <a:cubicBezTo>
                    <a:pt x="27" y="8"/>
                    <a:pt x="28" y="7"/>
                    <a:pt x="28" y="5"/>
                  </a:cubicBezTo>
                  <a:cubicBezTo>
                    <a:pt x="28" y="5"/>
                    <a:pt x="28" y="5"/>
                    <a:pt x="28" y="5"/>
                  </a:cubicBezTo>
                  <a:cubicBezTo>
                    <a:pt x="30" y="3"/>
                    <a:pt x="31" y="0"/>
                    <a:pt x="31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4" y="2"/>
                    <a:pt x="34" y="2"/>
                    <a:pt x="34" y="2"/>
                  </a:cubicBezTo>
                  <a:cubicBezTo>
                    <a:pt x="34" y="2"/>
                    <a:pt x="33" y="5"/>
                    <a:pt x="32" y="7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0" y="10"/>
                    <a:pt x="29" y="12"/>
                    <a:pt x="26" y="13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6" y="13"/>
                    <a:pt x="26" y="13"/>
                    <a:pt x="25" y="13"/>
                  </a:cubicBezTo>
                  <a:cubicBezTo>
                    <a:pt x="25" y="13"/>
                    <a:pt x="25" y="13"/>
                    <a:pt x="25" y="13"/>
                  </a:cubicBezTo>
                  <a:cubicBezTo>
                    <a:pt x="25" y="14"/>
                    <a:pt x="25" y="14"/>
                    <a:pt x="25" y="14"/>
                  </a:cubicBezTo>
                  <a:cubicBezTo>
                    <a:pt x="25" y="14"/>
                    <a:pt x="25" y="14"/>
                    <a:pt x="25" y="14"/>
                  </a:cubicBezTo>
                  <a:cubicBezTo>
                    <a:pt x="25" y="14"/>
                    <a:pt x="25" y="14"/>
                    <a:pt x="25" y="14"/>
                  </a:cubicBezTo>
                  <a:cubicBezTo>
                    <a:pt x="25" y="13"/>
                    <a:pt x="25" y="13"/>
                    <a:pt x="25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9" name="Freeform 274"/>
            <p:cNvSpPr>
              <a:spLocks noEditPoints="1"/>
            </p:cNvSpPr>
            <p:nvPr/>
          </p:nvSpPr>
          <p:spPr bwMode="auto">
            <a:xfrm>
              <a:off x="2247" y="1467"/>
              <a:ext cx="99" cy="50"/>
            </a:xfrm>
            <a:custGeom>
              <a:avLst/>
              <a:gdLst>
                <a:gd name="T0" fmla="*/ 20 w 39"/>
                <a:gd name="T1" fmla="*/ 14 h 20"/>
                <a:gd name="T2" fmla="*/ 7 w 39"/>
                <a:gd name="T3" fmla="*/ 19 h 20"/>
                <a:gd name="T4" fmla="*/ 0 w 39"/>
                <a:gd name="T5" fmla="*/ 8 h 20"/>
                <a:gd name="T6" fmla="*/ 0 w 39"/>
                <a:gd name="T7" fmla="*/ 5 h 20"/>
                <a:gd name="T8" fmla="*/ 8 w 39"/>
                <a:gd name="T9" fmla="*/ 8 h 20"/>
                <a:gd name="T10" fmla="*/ 8 w 39"/>
                <a:gd name="T11" fmla="*/ 8 h 20"/>
                <a:gd name="T12" fmla="*/ 8 w 39"/>
                <a:gd name="T13" fmla="*/ 11 h 20"/>
                <a:gd name="T14" fmla="*/ 9 w 39"/>
                <a:gd name="T15" fmla="*/ 11 h 20"/>
                <a:gd name="T16" fmla="*/ 10 w 39"/>
                <a:gd name="T17" fmla="*/ 11 h 20"/>
                <a:gd name="T18" fmla="*/ 17 w 39"/>
                <a:gd name="T19" fmla="*/ 5 h 20"/>
                <a:gd name="T20" fmla="*/ 21 w 39"/>
                <a:gd name="T21" fmla="*/ 0 h 20"/>
                <a:gd name="T22" fmla="*/ 24 w 39"/>
                <a:gd name="T23" fmla="*/ 6 h 20"/>
                <a:gd name="T24" fmla="*/ 24 w 39"/>
                <a:gd name="T25" fmla="*/ 6 h 20"/>
                <a:gd name="T26" fmla="*/ 26 w 39"/>
                <a:gd name="T27" fmla="*/ 9 h 20"/>
                <a:gd name="T28" fmla="*/ 27 w 39"/>
                <a:gd name="T29" fmla="*/ 11 h 20"/>
                <a:gd name="T30" fmla="*/ 31 w 39"/>
                <a:gd name="T31" fmla="*/ 3 h 20"/>
                <a:gd name="T32" fmla="*/ 31 w 39"/>
                <a:gd name="T33" fmla="*/ 3 h 20"/>
                <a:gd name="T34" fmla="*/ 38 w 39"/>
                <a:gd name="T35" fmla="*/ 6 h 20"/>
                <a:gd name="T36" fmla="*/ 29 w 39"/>
                <a:gd name="T37" fmla="*/ 19 h 20"/>
                <a:gd name="T38" fmla="*/ 28 w 39"/>
                <a:gd name="T39" fmla="*/ 19 h 20"/>
                <a:gd name="T40" fmla="*/ 28 w 39"/>
                <a:gd name="T41" fmla="*/ 19 h 20"/>
                <a:gd name="T42" fmla="*/ 26 w 39"/>
                <a:gd name="T43" fmla="*/ 19 h 20"/>
                <a:gd name="T44" fmla="*/ 27 w 39"/>
                <a:gd name="T45" fmla="*/ 17 h 20"/>
                <a:gd name="T46" fmla="*/ 8 w 39"/>
                <a:gd name="T47" fmla="*/ 16 h 20"/>
                <a:gd name="T48" fmla="*/ 8 w 39"/>
                <a:gd name="T49" fmla="*/ 15 h 20"/>
                <a:gd name="T50" fmla="*/ 26 w 39"/>
                <a:gd name="T51" fmla="*/ 15 h 20"/>
                <a:gd name="T52" fmla="*/ 26 w 39"/>
                <a:gd name="T53" fmla="*/ 15 h 20"/>
                <a:gd name="T54" fmla="*/ 29 w 39"/>
                <a:gd name="T55" fmla="*/ 15 h 20"/>
                <a:gd name="T56" fmla="*/ 30 w 39"/>
                <a:gd name="T57" fmla="*/ 14 h 20"/>
                <a:gd name="T58" fmla="*/ 5 w 39"/>
                <a:gd name="T59" fmla="*/ 12 h 20"/>
                <a:gd name="T60" fmla="*/ 6 w 39"/>
                <a:gd name="T61" fmla="*/ 15 h 20"/>
                <a:gd name="T62" fmla="*/ 13 w 39"/>
                <a:gd name="T63" fmla="*/ 14 h 20"/>
                <a:gd name="T64" fmla="*/ 16 w 39"/>
                <a:gd name="T65" fmla="*/ 11 h 20"/>
                <a:gd name="T66" fmla="*/ 23 w 39"/>
                <a:gd name="T67" fmla="*/ 12 h 20"/>
                <a:gd name="T68" fmla="*/ 23 w 39"/>
                <a:gd name="T69" fmla="*/ 11 h 20"/>
                <a:gd name="T70" fmla="*/ 32 w 39"/>
                <a:gd name="T71" fmla="*/ 10 h 20"/>
                <a:gd name="T72" fmla="*/ 33 w 39"/>
                <a:gd name="T73" fmla="*/ 8 h 20"/>
                <a:gd name="T74" fmla="*/ 22 w 39"/>
                <a:gd name="T75" fmla="*/ 10 h 20"/>
                <a:gd name="T76" fmla="*/ 21 w 39"/>
                <a:gd name="T77" fmla="*/ 9 h 20"/>
                <a:gd name="T78" fmla="*/ 20 w 39"/>
                <a:gd name="T79" fmla="*/ 7 h 20"/>
                <a:gd name="T80" fmla="*/ 20 w 39"/>
                <a:gd name="T81" fmla="*/ 8 h 20"/>
                <a:gd name="T82" fmla="*/ 20 w 39"/>
                <a:gd name="T83" fmla="*/ 8 h 20"/>
                <a:gd name="T84" fmla="*/ 21 w 39"/>
                <a:gd name="T85" fmla="*/ 8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9" h="20">
                  <a:moveTo>
                    <a:pt x="26" y="19"/>
                  </a:moveTo>
                  <a:cubicBezTo>
                    <a:pt x="22" y="18"/>
                    <a:pt x="21" y="16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7" y="16"/>
                    <a:pt x="13" y="19"/>
                    <a:pt x="9" y="19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8" y="19"/>
                    <a:pt x="8" y="19"/>
                    <a:pt x="7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0" y="17"/>
                    <a:pt x="0" y="9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9"/>
                    <a:pt x="8" y="10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9" y="11"/>
                    <a:pt x="10" y="11"/>
                    <a:pt x="10" y="11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1" y="10"/>
                    <a:pt x="13" y="9"/>
                    <a:pt x="14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6" y="7"/>
                    <a:pt x="17" y="5"/>
                    <a:pt x="17" y="5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3" y="3"/>
                    <a:pt x="23" y="3"/>
                    <a:pt x="23" y="3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24" y="6"/>
                    <a:pt x="24" y="6"/>
                    <a:pt x="24" y="7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5" y="7"/>
                    <a:pt x="25" y="8"/>
                    <a:pt x="26" y="9"/>
                  </a:cubicBezTo>
                  <a:cubicBezTo>
                    <a:pt x="26" y="9"/>
                    <a:pt x="26" y="9"/>
                    <a:pt x="26" y="9"/>
                  </a:cubicBezTo>
                  <a:cubicBezTo>
                    <a:pt x="26" y="9"/>
                    <a:pt x="27" y="10"/>
                    <a:pt x="27" y="11"/>
                  </a:cubicBezTo>
                  <a:cubicBezTo>
                    <a:pt x="27" y="11"/>
                    <a:pt x="27" y="11"/>
                    <a:pt x="27" y="11"/>
                  </a:cubicBezTo>
                  <a:cubicBezTo>
                    <a:pt x="28" y="10"/>
                    <a:pt x="28" y="9"/>
                    <a:pt x="29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0" y="6"/>
                    <a:pt x="31" y="4"/>
                    <a:pt x="31" y="3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1" y="3"/>
                    <a:pt x="31" y="4"/>
                    <a:pt x="31" y="3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2" y="2"/>
                    <a:pt x="32" y="2"/>
                    <a:pt x="32" y="2"/>
                  </a:cubicBezTo>
                  <a:cubicBezTo>
                    <a:pt x="39" y="5"/>
                    <a:pt x="39" y="5"/>
                    <a:pt x="39" y="5"/>
                  </a:cubicBezTo>
                  <a:cubicBezTo>
                    <a:pt x="38" y="6"/>
                    <a:pt x="38" y="6"/>
                    <a:pt x="38" y="6"/>
                  </a:cubicBezTo>
                  <a:cubicBezTo>
                    <a:pt x="38" y="7"/>
                    <a:pt x="37" y="9"/>
                    <a:pt x="36" y="12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34" y="14"/>
                    <a:pt x="33" y="18"/>
                    <a:pt x="29" y="19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29" y="19"/>
                    <a:pt x="28" y="19"/>
                    <a:pt x="28" y="19"/>
                  </a:cubicBezTo>
                  <a:cubicBezTo>
                    <a:pt x="28" y="19"/>
                    <a:pt x="28" y="19"/>
                    <a:pt x="28" y="19"/>
                  </a:cubicBezTo>
                  <a:cubicBezTo>
                    <a:pt x="28" y="19"/>
                    <a:pt x="28" y="19"/>
                    <a:pt x="28" y="19"/>
                  </a:cubicBezTo>
                  <a:cubicBezTo>
                    <a:pt x="28" y="19"/>
                    <a:pt x="28" y="19"/>
                    <a:pt x="28" y="19"/>
                  </a:cubicBezTo>
                  <a:cubicBezTo>
                    <a:pt x="28" y="19"/>
                    <a:pt x="28" y="19"/>
                    <a:pt x="28" y="19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26" y="20"/>
                    <a:pt x="26" y="20"/>
                    <a:pt x="26" y="20"/>
                  </a:cubicBezTo>
                  <a:cubicBezTo>
                    <a:pt x="26" y="19"/>
                    <a:pt x="26" y="19"/>
                    <a:pt x="26" y="19"/>
                  </a:cubicBezTo>
                  <a:close/>
                  <a:moveTo>
                    <a:pt x="27" y="17"/>
                  </a:moveTo>
                  <a:cubicBezTo>
                    <a:pt x="25" y="19"/>
                    <a:pt x="25" y="19"/>
                    <a:pt x="25" y="19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7" y="17"/>
                    <a:pt x="27" y="17"/>
                    <a:pt x="27" y="17"/>
                  </a:cubicBezTo>
                  <a:close/>
                  <a:moveTo>
                    <a:pt x="8" y="16"/>
                  </a:moveTo>
                  <a:cubicBezTo>
                    <a:pt x="8" y="16"/>
                    <a:pt x="8" y="16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5"/>
                    <a:pt x="8" y="16"/>
                  </a:cubicBezTo>
                  <a:close/>
                  <a:moveTo>
                    <a:pt x="26" y="15"/>
                  </a:moveTo>
                  <a:cubicBezTo>
                    <a:pt x="26" y="15"/>
                    <a:pt x="25" y="14"/>
                    <a:pt x="24" y="14"/>
                  </a:cubicBezTo>
                  <a:cubicBezTo>
                    <a:pt x="24" y="14"/>
                    <a:pt x="24" y="14"/>
                    <a:pt x="24" y="14"/>
                  </a:cubicBezTo>
                  <a:cubicBezTo>
                    <a:pt x="25" y="14"/>
                    <a:pt x="26" y="15"/>
                    <a:pt x="26" y="15"/>
                  </a:cubicBezTo>
                  <a:close/>
                  <a:moveTo>
                    <a:pt x="30" y="14"/>
                  </a:moveTo>
                  <a:cubicBezTo>
                    <a:pt x="29" y="14"/>
                    <a:pt x="29" y="15"/>
                    <a:pt x="29" y="15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9" y="15"/>
                    <a:pt x="30" y="14"/>
                    <a:pt x="30" y="13"/>
                  </a:cubicBezTo>
                  <a:cubicBezTo>
                    <a:pt x="30" y="13"/>
                    <a:pt x="30" y="13"/>
                    <a:pt x="30" y="13"/>
                  </a:cubicBezTo>
                  <a:cubicBezTo>
                    <a:pt x="30" y="13"/>
                    <a:pt x="30" y="14"/>
                    <a:pt x="30" y="14"/>
                  </a:cubicBezTo>
                  <a:close/>
                  <a:moveTo>
                    <a:pt x="6" y="15"/>
                  </a:moveTo>
                  <a:cubicBezTo>
                    <a:pt x="5" y="14"/>
                    <a:pt x="5" y="13"/>
                    <a:pt x="5" y="12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4" y="11"/>
                    <a:pt x="4" y="11"/>
                    <a:pt x="4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4" y="12"/>
                    <a:pt x="5" y="14"/>
                    <a:pt x="6" y="15"/>
                  </a:cubicBezTo>
                  <a:close/>
                  <a:moveTo>
                    <a:pt x="16" y="11"/>
                  </a:moveTo>
                  <a:cubicBezTo>
                    <a:pt x="15" y="12"/>
                    <a:pt x="14" y="13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5" y="13"/>
                    <a:pt x="17" y="11"/>
                    <a:pt x="18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8" y="10"/>
                    <a:pt x="17" y="11"/>
                    <a:pt x="16" y="11"/>
                  </a:cubicBezTo>
                  <a:close/>
                  <a:moveTo>
                    <a:pt x="23" y="11"/>
                  </a:moveTo>
                  <a:cubicBezTo>
                    <a:pt x="23" y="11"/>
                    <a:pt x="23" y="11"/>
                    <a:pt x="23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1"/>
                    <a:pt x="23" y="11"/>
                    <a:pt x="22" y="11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3" y="11"/>
                    <a:pt x="23" y="11"/>
                    <a:pt x="23" y="11"/>
                  </a:cubicBezTo>
                  <a:close/>
                  <a:moveTo>
                    <a:pt x="32" y="10"/>
                  </a:moveTo>
                  <a:cubicBezTo>
                    <a:pt x="32" y="10"/>
                    <a:pt x="32" y="10"/>
                    <a:pt x="32" y="10"/>
                  </a:cubicBezTo>
                  <a:cubicBezTo>
                    <a:pt x="32" y="10"/>
                    <a:pt x="32" y="10"/>
                    <a:pt x="32" y="10"/>
                  </a:cubicBezTo>
                  <a:cubicBezTo>
                    <a:pt x="32" y="10"/>
                    <a:pt x="32" y="10"/>
                    <a:pt x="32" y="10"/>
                  </a:cubicBezTo>
                  <a:cubicBezTo>
                    <a:pt x="32" y="10"/>
                    <a:pt x="32" y="10"/>
                    <a:pt x="32" y="10"/>
                  </a:cubicBezTo>
                  <a:cubicBezTo>
                    <a:pt x="32" y="10"/>
                    <a:pt x="33" y="9"/>
                    <a:pt x="33" y="8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3" y="9"/>
                    <a:pt x="32" y="9"/>
                    <a:pt x="32" y="10"/>
                  </a:cubicBezTo>
                  <a:close/>
                  <a:moveTo>
                    <a:pt x="22" y="10"/>
                  </a:moveTo>
                  <a:cubicBezTo>
                    <a:pt x="21" y="9"/>
                    <a:pt x="21" y="9"/>
                    <a:pt x="21" y="9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22" y="10"/>
                    <a:pt x="22" y="10"/>
                    <a:pt x="22" y="10"/>
                  </a:cubicBezTo>
                  <a:close/>
                  <a:moveTo>
                    <a:pt x="21" y="8"/>
                  </a:moveTo>
                  <a:cubicBezTo>
                    <a:pt x="20" y="7"/>
                    <a:pt x="20" y="7"/>
                    <a:pt x="20" y="7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1" y="8"/>
                    <a:pt x="21" y="8"/>
                    <a:pt x="21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0" name="Freeform 275"/>
            <p:cNvSpPr>
              <a:spLocks noEditPoints="1"/>
            </p:cNvSpPr>
            <p:nvPr/>
          </p:nvSpPr>
          <p:spPr bwMode="auto">
            <a:xfrm>
              <a:off x="2257" y="1489"/>
              <a:ext cx="66" cy="227"/>
            </a:xfrm>
            <a:custGeom>
              <a:avLst/>
              <a:gdLst>
                <a:gd name="T0" fmla="*/ 3 w 66"/>
                <a:gd name="T1" fmla="*/ 174 h 227"/>
                <a:gd name="T2" fmla="*/ 0 w 66"/>
                <a:gd name="T3" fmla="*/ 171 h 227"/>
                <a:gd name="T4" fmla="*/ 0 w 66"/>
                <a:gd name="T5" fmla="*/ 169 h 227"/>
                <a:gd name="T6" fmla="*/ 31 w 66"/>
                <a:gd name="T7" fmla="*/ 0 h 227"/>
                <a:gd name="T8" fmla="*/ 41 w 66"/>
                <a:gd name="T9" fmla="*/ 0 h 227"/>
                <a:gd name="T10" fmla="*/ 66 w 66"/>
                <a:gd name="T11" fmla="*/ 169 h 227"/>
                <a:gd name="T12" fmla="*/ 25 w 66"/>
                <a:gd name="T13" fmla="*/ 227 h 227"/>
                <a:gd name="T14" fmla="*/ 3 w 66"/>
                <a:gd name="T15" fmla="*/ 174 h 227"/>
                <a:gd name="T16" fmla="*/ 3 w 66"/>
                <a:gd name="T17" fmla="*/ 174 h 227"/>
                <a:gd name="T18" fmla="*/ 13 w 66"/>
                <a:gd name="T19" fmla="*/ 169 h 227"/>
                <a:gd name="T20" fmla="*/ 28 w 66"/>
                <a:gd name="T21" fmla="*/ 206 h 227"/>
                <a:gd name="T22" fmla="*/ 56 w 66"/>
                <a:gd name="T23" fmla="*/ 166 h 227"/>
                <a:gd name="T24" fmla="*/ 36 w 66"/>
                <a:gd name="T25" fmla="*/ 33 h 227"/>
                <a:gd name="T26" fmla="*/ 10 w 66"/>
                <a:gd name="T27" fmla="*/ 169 h 227"/>
                <a:gd name="T28" fmla="*/ 13 w 66"/>
                <a:gd name="T29" fmla="*/ 169 h 227"/>
                <a:gd name="T30" fmla="*/ 13 w 66"/>
                <a:gd name="T31" fmla="*/ 169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6" h="227">
                  <a:moveTo>
                    <a:pt x="3" y="174"/>
                  </a:moveTo>
                  <a:lnTo>
                    <a:pt x="0" y="171"/>
                  </a:lnTo>
                  <a:lnTo>
                    <a:pt x="0" y="169"/>
                  </a:lnTo>
                  <a:lnTo>
                    <a:pt x="31" y="0"/>
                  </a:lnTo>
                  <a:lnTo>
                    <a:pt x="41" y="0"/>
                  </a:lnTo>
                  <a:lnTo>
                    <a:pt x="66" y="169"/>
                  </a:lnTo>
                  <a:lnTo>
                    <a:pt x="25" y="227"/>
                  </a:lnTo>
                  <a:lnTo>
                    <a:pt x="3" y="174"/>
                  </a:lnTo>
                  <a:lnTo>
                    <a:pt x="3" y="174"/>
                  </a:lnTo>
                  <a:close/>
                  <a:moveTo>
                    <a:pt x="13" y="169"/>
                  </a:moveTo>
                  <a:lnTo>
                    <a:pt x="28" y="206"/>
                  </a:lnTo>
                  <a:lnTo>
                    <a:pt x="56" y="166"/>
                  </a:lnTo>
                  <a:lnTo>
                    <a:pt x="36" y="33"/>
                  </a:lnTo>
                  <a:lnTo>
                    <a:pt x="10" y="169"/>
                  </a:lnTo>
                  <a:lnTo>
                    <a:pt x="13" y="169"/>
                  </a:lnTo>
                  <a:lnTo>
                    <a:pt x="13" y="1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1" name="Freeform 276"/>
            <p:cNvSpPr>
              <a:spLocks noEditPoints="1"/>
            </p:cNvSpPr>
            <p:nvPr/>
          </p:nvSpPr>
          <p:spPr bwMode="auto">
            <a:xfrm>
              <a:off x="2252" y="1484"/>
              <a:ext cx="76" cy="242"/>
            </a:xfrm>
            <a:custGeom>
              <a:avLst/>
              <a:gdLst>
                <a:gd name="T0" fmla="*/ 3 w 76"/>
                <a:gd name="T1" fmla="*/ 181 h 242"/>
                <a:gd name="T2" fmla="*/ 8 w 76"/>
                <a:gd name="T3" fmla="*/ 179 h 242"/>
                <a:gd name="T4" fmla="*/ 13 w 76"/>
                <a:gd name="T5" fmla="*/ 176 h 242"/>
                <a:gd name="T6" fmla="*/ 23 w 76"/>
                <a:gd name="T7" fmla="*/ 199 h 242"/>
                <a:gd name="T8" fmla="*/ 13 w 76"/>
                <a:gd name="T9" fmla="*/ 176 h 242"/>
                <a:gd name="T10" fmla="*/ 18 w 76"/>
                <a:gd name="T11" fmla="*/ 174 h 242"/>
                <a:gd name="T12" fmla="*/ 20 w 76"/>
                <a:gd name="T13" fmla="*/ 174 h 242"/>
                <a:gd name="T14" fmla="*/ 33 w 76"/>
                <a:gd name="T15" fmla="*/ 201 h 242"/>
                <a:gd name="T16" fmla="*/ 56 w 76"/>
                <a:gd name="T17" fmla="*/ 171 h 242"/>
                <a:gd name="T18" fmla="*/ 41 w 76"/>
                <a:gd name="T19" fmla="*/ 68 h 242"/>
                <a:gd name="T20" fmla="*/ 20 w 76"/>
                <a:gd name="T21" fmla="*/ 171 h 242"/>
                <a:gd name="T22" fmla="*/ 20 w 76"/>
                <a:gd name="T23" fmla="*/ 174 h 242"/>
                <a:gd name="T24" fmla="*/ 18 w 76"/>
                <a:gd name="T25" fmla="*/ 174 h 242"/>
                <a:gd name="T26" fmla="*/ 13 w 76"/>
                <a:gd name="T27" fmla="*/ 176 h 242"/>
                <a:gd name="T28" fmla="*/ 13 w 76"/>
                <a:gd name="T29" fmla="*/ 176 h 242"/>
                <a:gd name="T30" fmla="*/ 8 w 76"/>
                <a:gd name="T31" fmla="*/ 179 h 242"/>
                <a:gd name="T32" fmla="*/ 3 w 76"/>
                <a:gd name="T33" fmla="*/ 181 h 242"/>
                <a:gd name="T34" fmla="*/ 0 w 76"/>
                <a:gd name="T35" fmla="*/ 176 h 242"/>
                <a:gd name="T36" fmla="*/ 0 w 76"/>
                <a:gd name="T37" fmla="*/ 174 h 242"/>
                <a:gd name="T38" fmla="*/ 30 w 76"/>
                <a:gd name="T39" fmla="*/ 0 h 242"/>
                <a:gd name="T40" fmla="*/ 51 w 76"/>
                <a:gd name="T41" fmla="*/ 3 h 242"/>
                <a:gd name="T42" fmla="*/ 76 w 76"/>
                <a:gd name="T43" fmla="*/ 176 h 242"/>
                <a:gd name="T44" fmla="*/ 30 w 76"/>
                <a:gd name="T45" fmla="*/ 242 h 242"/>
                <a:gd name="T46" fmla="*/ 3 w 76"/>
                <a:gd name="T47" fmla="*/ 181 h 242"/>
                <a:gd name="T48" fmla="*/ 3 w 76"/>
                <a:gd name="T49" fmla="*/ 181 h 242"/>
                <a:gd name="T50" fmla="*/ 10 w 76"/>
                <a:gd name="T51" fmla="*/ 174 h 242"/>
                <a:gd name="T52" fmla="*/ 10 w 76"/>
                <a:gd name="T53" fmla="*/ 174 h 242"/>
                <a:gd name="T54" fmla="*/ 10 w 76"/>
                <a:gd name="T55" fmla="*/ 174 h 242"/>
                <a:gd name="T56" fmla="*/ 10 w 76"/>
                <a:gd name="T57" fmla="*/ 174 h 242"/>
                <a:gd name="T58" fmla="*/ 10 w 76"/>
                <a:gd name="T59" fmla="*/ 174 h 242"/>
                <a:gd name="T60" fmla="*/ 10 w 76"/>
                <a:gd name="T61" fmla="*/ 174 h 242"/>
                <a:gd name="T62" fmla="*/ 46 w 76"/>
                <a:gd name="T63" fmla="*/ 38 h 242"/>
                <a:gd name="T64" fmla="*/ 66 w 76"/>
                <a:gd name="T65" fmla="*/ 174 h 242"/>
                <a:gd name="T66" fmla="*/ 41 w 76"/>
                <a:gd name="T67" fmla="*/ 10 h 242"/>
                <a:gd name="T68" fmla="*/ 41 w 76"/>
                <a:gd name="T69" fmla="*/ 10 h 242"/>
                <a:gd name="T70" fmla="*/ 18 w 76"/>
                <a:gd name="T71" fmla="*/ 134 h 242"/>
                <a:gd name="T72" fmla="*/ 36 w 76"/>
                <a:gd name="T73" fmla="*/ 38 h 242"/>
                <a:gd name="T74" fmla="*/ 46 w 76"/>
                <a:gd name="T75" fmla="*/ 38 h 242"/>
                <a:gd name="T76" fmla="*/ 46 w 76"/>
                <a:gd name="T77" fmla="*/ 38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76" h="242">
                  <a:moveTo>
                    <a:pt x="3" y="181"/>
                  </a:moveTo>
                  <a:lnTo>
                    <a:pt x="8" y="179"/>
                  </a:lnTo>
                  <a:lnTo>
                    <a:pt x="13" y="176"/>
                  </a:lnTo>
                  <a:lnTo>
                    <a:pt x="23" y="199"/>
                  </a:lnTo>
                  <a:lnTo>
                    <a:pt x="13" y="176"/>
                  </a:lnTo>
                  <a:lnTo>
                    <a:pt x="18" y="174"/>
                  </a:lnTo>
                  <a:lnTo>
                    <a:pt x="20" y="174"/>
                  </a:lnTo>
                  <a:lnTo>
                    <a:pt x="33" y="201"/>
                  </a:lnTo>
                  <a:lnTo>
                    <a:pt x="56" y="171"/>
                  </a:lnTo>
                  <a:lnTo>
                    <a:pt x="41" y="68"/>
                  </a:lnTo>
                  <a:lnTo>
                    <a:pt x="20" y="171"/>
                  </a:lnTo>
                  <a:lnTo>
                    <a:pt x="20" y="174"/>
                  </a:lnTo>
                  <a:lnTo>
                    <a:pt x="18" y="174"/>
                  </a:lnTo>
                  <a:lnTo>
                    <a:pt x="13" y="176"/>
                  </a:lnTo>
                  <a:lnTo>
                    <a:pt x="13" y="176"/>
                  </a:lnTo>
                  <a:lnTo>
                    <a:pt x="8" y="179"/>
                  </a:lnTo>
                  <a:lnTo>
                    <a:pt x="3" y="181"/>
                  </a:lnTo>
                  <a:lnTo>
                    <a:pt x="0" y="176"/>
                  </a:lnTo>
                  <a:lnTo>
                    <a:pt x="0" y="174"/>
                  </a:lnTo>
                  <a:lnTo>
                    <a:pt x="30" y="0"/>
                  </a:lnTo>
                  <a:lnTo>
                    <a:pt x="51" y="3"/>
                  </a:lnTo>
                  <a:lnTo>
                    <a:pt x="76" y="176"/>
                  </a:lnTo>
                  <a:lnTo>
                    <a:pt x="30" y="242"/>
                  </a:lnTo>
                  <a:lnTo>
                    <a:pt x="3" y="181"/>
                  </a:lnTo>
                  <a:lnTo>
                    <a:pt x="3" y="181"/>
                  </a:lnTo>
                  <a:close/>
                  <a:moveTo>
                    <a:pt x="10" y="174"/>
                  </a:moveTo>
                  <a:lnTo>
                    <a:pt x="10" y="174"/>
                  </a:lnTo>
                  <a:lnTo>
                    <a:pt x="10" y="174"/>
                  </a:lnTo>
                  <a:lnTo>
                    <a:pt x="10" y="174"/>
                  </a:lnTo>
                  <a:lnTo>
                    <a:pt x="10" y="174"/>
                  </a:lnTo>
                  <a:lnTo>
                    <a:pt x="10" y="174"/>
                  </a:lnTo>
                  <a:close/>
                  <a:moveTo>
                    <a:pt x="46" y="38"/>
                  </a:moveTo>
                  <a:lnTo>
                    <a:pt x="66" y="174"/>
                  </a:lnTo>
                  <a:lnTo>
                    <a:pt x="41" y="10"/>
                  </a:lnTo>
                  <a:lnTo>
                    <a:pt x="41" y="10"/>
                  </a:lnTo>
                  <a:lnTo>
                    <a:pt x="18" y="134"/>
                  </a:lnTo>
                  <a:lnTo>
                    <a:pt x="36" y="38"/>
                  </a:lnTo>
                  <a:lnTo>
                    <a:pt x="46" y="38"/>
                  </a:lnTo>
                  <a:lnTo>
                    <a:pt x="46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2" name="Freeform 277"/>
            <p:cNvSpPr>
              <a:spLocks noEditPoints="1"/>
            </p:cNvSpPr>
            <p:nvPr/>
          </p:nvSpPr>
          <p:spPr bwMode="auto">
            <a:xfrm>
              <a:off x="2176" y="1467"/>
              <a:ext cx="205" cy="311"/>
            </a:xfrm>
            <a:custGeom>
              <a:avLst/>
              <a:gdLst>
                <a:gd name="T0" fmla="*/ 12 w 81"/>
                <a:gd name="T1" fmla="*/ 101 h 124"/>
                <a:gd name="T2" fmla="*/ 0 w 81"/>
                <a:gd name="T3" fmla="*/ 56 h 124"/>
                <a:gd name="T4" fmla="*/ 0 w 81"/>
                <a:gd name="T5" fmla="*/ 56 h 124"/>
                <a:gd name="T6" fmla="*/ 1 w 81"/>
                <a:gd name="T7" fmla="*/ 46 h 124"/>
                <a:gd name="T8" fmla="*/ 1 w 81"/>
                <a:gd name="T9" fmla="*/ 46 h 124"/>
                <a:gd name="T10" fmla="*/ 51 w 81"/>
                <a:gd name="T11" fmla="*/ 0 h 124"/>
                <a:gd name="T12" fmla="*/ 51 w 81"/>
                <a:gd name="T13" fmla="*/ 0 h 124"/>
                <a:gd name="T14" fmla="*/ 75 w 81"/>
                <a:gd name="T15" fmla="*/ 17 h 124"/>
                <a:gd name="T16" fmla="*/ 75 w 81"/>
                <a:gd name="T17" fmla="*/ 17 h 124"/>
                <a:gd name="T18" fmla="*/ 81 w 81"/>
                <a:gd name="T19" fmla="*/ 58 h 124"/>
                <a:gd name="T20" fmla="*/ 81 w 81"/>
                <a:gd name="T21" fmla="*/ 58 h 124"/>
                <a:gd name="T22" fmla="*/ 41 w 81"/>
                <a:gd name="T23" fmla="*/ 124 h 124"/>
                <a:gd name="T24" fmla="*/ 41 w 81"/>
                <a:gd name="T25" fmla="*/ 124 h 124"/>
                <a:gd name="T26" fmla="*/ 12 w 81"/>
                <a:gd name="T27" fmla="*/ 101 h 124"/>
                <a:gd name="T28" fmla="*/ 5 w 81"/>
                <a:gd name="T29" fmla="*/ 47 h 124"/>
                <a:gd name="T30" fmla="*/ 4 w 81"/>
                <a:gd name="T31" fmla="*/ 56 h 124"/>
                <a:gd name="T32" fmla="*/ 4 w 81"/>
                <a:gd name="T33" fmla="*/ 56 h 124"/>
                <a:gd name="T34" fmla="*/ 16 w 81"/>
                <a:gd name="T35" fmla="*/ 99 h 124"/>
                <a:gd name="T36" fmla="*/ 16 w 81"/>
                <a:gd name="T37" fmla="*/ 99 h 124"/>
                <a:gd name="T38" fmla="*/ 41 w 81"/>
                <a:gd name="T39" fmla="*/ 120 h 124"/>
                <a:gd name="T40" fmla="*/ 41 w 81"/>
                <a:gd name="T41" fmla="*/ 120 h 124"/>
                <a:gd name="T42" fmla="*/ 66 w 81"/>
                <a:gd name="T43" fmla="*/ 101 h 124"/>
                <a:gd name="T44" fmla="*/ 66 w 81"/>
                <a:gd name="T45" fmla="*/ 101 h 124"/>
                <a:gd name="T46" fmla="*/ 77 w 81"/>
                <a:gd name="T47" fmla="*/ 58 h 124"/>
                <a:gd name="T48" fmla="*/ 77 w 81"/>
                <a:gd name="T49" fmla="*/ 58 h 124"/>
                <a:gd name="T50" fmla="*/ 71 w 81"/>
                <a:gd name="T51" fmla="*/ 19 h 124"/>
                <a:gd name="T52" fmla="*/ 71 w 81"/>
                <a:gd name="T53" fmla="*/ 19 h 124"/>
                <a:gd name="T54" fmla="*/ 51 w 81"/>
                <a:gd name="T55" fmla="*/ 4 h 124"/>
                <a:gd name="T56" fmla="*/ 51 w 81"/>
                <a:gd name="T57" fmla="*/ 4 h 124"/>
                <a:gd name="T58" fmla="*/ 5 w 81"/>
                <a:gd name="T59" fmla="*/ 47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81" h="124">
                  <a:moveTo>
                    <a:pt x="12" y="101"/>
                  </a:moveTo>
                  <a:cubicBezTo>
                    <a:pt x="5" y="88"/>
                    <a:pt x="0" y="71"/>
                    <a:pt x="0" y="56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53"/>
                    <a:pt x="0" y="49"/>
                    <a:pt x="1" y="46"/>
                  </a:cubicBezTo>
                  <a:cubicBezTo>
                    <a:pt x="1" y="46"/>
                    <a:pt x="1" y="46"/>
                    <a:pt x="1" y="46"/>
                  </a:cubicBezTo>
                  <a:cubicBezTo>
                    <a:pt x="6" y="13"/>
                    <a:pt x="29" y="0"/>
                    <a:pt x="51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62" y="0"/>
                    <a:pt x="70" y="7"/>
                    <a:pt x="75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80" y="28"/>
                    <a:pt x="81" y="42"/>
                    <a:pt x="81" y="58"/>
                  </a:cubicBezTo>
                  <a:cubicBezTo>
                    <a:pt x="81" y="58"/>
                    <a:pt x="81" y="58"/>
                    <a:pt x="81" y="58"/>
                  </a:cubicBezTo>
                  <a:cubicBezTo>
                    <a:pt x="81" y="90"/>
                    <a:pt x="64" y="124"/>
                    <a:pt x="41" y="124"/>
                  </a:cubicBezTo>
                  <a:cubicBezTo>
                    <a:pt x="41" y="124"/>
                    <a:pt x="41" y="124"/>
                    <a:pt x="41" y="124"/>
                  </a:cubicBezTo>
                  <a:cubicBezTo>
                    <a:pt x="30" y="124"/>
                    <a:pt x="20" y="114"/>
                    <a:pt x="12" y="101"/>
                  </a:cubicBezTo>
                  <a:close/>
                  <a:moveTo>
                    <a:pt x="5" y="47"/>
                  </a:moveTo>
                  <a:cubicBezTo>
                    <a:pt x="4" y="50"/>
                    <a:pt x="4" y="53"/>
                    <a:pt x="4" y="56"/>
                  </a:cubicBezTo>
                  <a:cubicBezTo>
                    <a:pt x="4" y="56"/>
                    <a:pt x="4" y="56"/>
                    <a:pt x="4" y="56"/>
                  </a:cubicBezTo>
                  <a:cubicBezTo>
                    <a:pt x="4" y="71"/>
                    <a:pt x="9" y="87"/>
                    <a:pt x="16" y="99"/>
                  </a:cubicBezTo>
                  <a:cubicBezTo>
                    <a:pt x="16" y="99"/>
                    <a:pt x="16" y="99"/>
                    <a:pt x="16" y="99"/>
                  </a:cubicBezTo>
                  <a:cubicBezTo>
                    <a:pt x="23" y="112"/>
                    <a:pt x="32" y="120"/>
                    <a:pt x="41" y="120"/>
                  </a:cubicBezTo>
                  <a:cubicBezTo>
                    <a:pt x="41" y="120"/>
                    <a:pt x="41" y="120"/>
                    <a:pt x="41" y="120"/>
                  </a:cubicBezTo>
                  <a:cubicBezTo>
                    <a:pt x="50" y="120"/>
                    <a:pt x="59" y="113"/>
                    <a:pt x="66" y="101"/>
                  </a:cubicBezTo>
                  <a:cubicBezTo>
                    <a:pt x="66" y="101"/>
                    <a:pt x="66" y="101"/>
                    <a:pt x="66" y="101"/>
                  </a:cubicBezTo>
                  <a:cubicBezTo>
                    <a:pt x="73" y="89"/>
                    <a:pt x="77" y="74"/>
                    <a:pt x="77" y="58"/>
                  </a:cubicBezTo>
                  <a:cubicBezTo>
                    <a:pt x="77" y="58"/>
                    <a:pt x="77" y="58"/>
                    <a:pt x="77" y="58"/>
                  </a:cubicBezTo>
                  <a:cubicBezTo>
                    <a:pt x="77" y="42"/>
                    <a:pt x="76" y="28"/>
                    <a:pt x="71" y="19"/>
                  </a:cubicBezTo>
                  <a:cubicBezTo>
                    <a:pt x="71" y="19"/>
                    <a:pt x="71" y="19"/>
                    <a:pt x="71" y="19"/>
                  </a:cubicBezTo>
                  <a:cubicBezTo>
                    <a:pt x="67" y="9"/>
                    <a:pt x="61" y="4"/>
                    <a:pt x="51" y="4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30" y="4"/>
                    <a:pt x="10" y="15"/>
                    <a:pt x="5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3" name="Freeform 278"/>
            <p:cNvSpPr>
              <a:spLocks noEditPoints="1"/>
            </p:cNvSpPr>
            <p:nvPr/>
          </p:nvSpPr>
          <p:spPr bwMode="auto">
            <a:xfrm>
              <a:off x="2171" y="1462"/>
              <a:ext cx="215" cy="321"/>
            </a:xfrm>
            <a:custGeom>
              <a:avLst/>
              <a:gdLst>
                <a:gd name="T0" fmla="*/ 13 w 85"/>
                <a:gd name="T1" fmla="*/ 104 h 128"/>
                <a:gd name="T2" fmla="*/ 1 w 85"/>
                <a:gd name="T3" fmla="*/ 48 h 128"/>
                <a:gd name="T4" fmla="*/ 53 w 85"/>
                <a:gd name="T5" fmla="*/ 0 h 128"/>
                <a:gd name="T6" fmla="*/ 53 w 85"/>
                <a:gd name="T7" fmla="*/ 0 h 128"/>
                <a:gd name="T8" fmla="*/ 79 w 85"/>
                <a:gd name="T9" fmla="*/ 18 h 128"/>
                <a:gd name="T10" fmla="*/ 43 w 85"/>
                <a:gd name="T11" fmla="*/ 128 h 128"/>
                <a:gd name="T12" fmla="*/ 43 w 85"/>
                <a:gd name="T13" fmla="*/ 124 h 128"/>
                <a:gd name="T14" fmla="*/ 43 w 85"/>
                <a:gd name="T15" fmla="*/ 124 h 128"/>
                <a:gd name="T16" fmla="*/ 43 w 85"/>
                <a:gd name="T17" fmla="*/ 124 h 128"/>
                <a:gd name="T18" fmla="*/ 19 w 85"/>
                <a:gd name="T19" fmla="*/ 106 h 128"/>
                <a:gd name="T20" fmla="*/ 50 w 85"/>
                <a:gd name="T21" fmla="*/ 123 h 128"/>
                <a:gd name="T22" fmla="*/ 51 w 85"/>
                <a:gd name="T23" fmla="*/ 123 h 128"/>
                <a:gd name="T24" fmla="*/ 51 w 85"/>
                <a:gd name="T25" fmla="*/ 123 h 128"/>
                <a:gd name="T26" fmla="*/ 51 w 85"/>
                <a:gd name="T27" fmla="*/ 123 h 128"/>
                <a:gd name="T28" fmla="*/ 70 w 85"/>
                <a:gd name="T29" fmla="*/ 104 h 128"/>
                <a:gd name="T30" fmla="*/ 67 w 85"/>
                <a:gd name="T31" fmla="*/ 102 h 128"/>
                <a:gd name="T32" fmla="*/ 77 w 85"/>
                <a:gd name="T33" fmla="*/ 60 h 128"/>
                <a:gd name="T34" fmla="*/ 77 w 85"/>
                <a:gd name="T35" fmla="*/ 60 h 128"/>
                <a:gd name="T36" fmla="*/ 71 w 85"/>
                <a:gd name="T37" fmla="*/ 22 h 128"/>
                <a:gd name="T38" fmla="*/ 53 w 85"/>
                <a:gd name="T39" fmla="*/ 8 h 128"/>
                <a:gd name="T40" fmla="*/ 8 w 85"/>
                <a:gd name="T41" fmla="*/ 58 h 128"/>
                <a:gd name="T42" fmla="*/ 8 w 85"/>
                <a:gd name="T43" fmla="*/ 58 h 128"/>
                <a:gd name="T44" fmla="*/ 20 w 85"/>
                <a:gd name="T45" fmla="*/ 100 h 128"/>
                <a:gd name="T46" fmla="*/ 43 w 85"/>
                <a:gd name="T47" fmla="*/ 120 h 128"/>
                <a:gd name="T48" fmla="*/ 43 w 85"/>
                <a:gd name="T49" fmla="*/ 120 h 128"/>
                <a:gd name="T50" fmla="*/ 16 w 85"/>
                <a:gd name="T51" fmla="*/ 102 h 128"/>
                <a:gd name="T52" fmla="*/ 78 w 85"/>
                <a:gd name="T53" fmla="*/ 85 h 128"/>
                <a:gd name="T54" fmla="*/ 78 w 85"/>
                <a:gd name="T55" fmla="*/ 85 h 128"/>
                <a:gd name="T56" fmla="*/ 78 w 85"/>
                <a:gd name="T57" fmla="*/ 84 h 128"/>
                <a:gd name="T58" fmla="*/ 81 w 85"/>
                <a:gd name="T59" fmla="*/ 61 h 128"/>
                <a:gd name="T60" fmla="*/ 81 w 85"/>
                <a:gd name="T61" fmla="*/ 60 h 128"/>
                <a:gd name="T62" fmla="*/ 81 w 85"/>
                <a:gd name="T63" fmla="*/ 60 h 128"/>
                <a:gd name="T64" fmla="*/ 4 w 85"/>
                <a:gd name="T65" fmla="*/ 59 h 128"/>
                <a:gd name="T66" fmla="*/ 4 w 85"/>
                <a:gd name="T67" fmla="*/ 59 h 128"/>
                <a:gd name="T68" fmla="*/ 4 w 85"/>
                <a:gd name="T69" fmla="*/ 58 h 128"/>
                <a:gd name="T70" fmla="*/ 4 w 85"/>
                <a:gd name="T71" fmla="*/ 58 h 128"/>
                <a:gd name="T72" fmla="*/ 11 w 85"/>
                <a:gd name="T73" fmla="*/ 29 h 128"/>
                <a:gd name="T74" fmla="*/ 11 w 85"/>
                <a:gd name="T75" fmla="*/ 29 h 128"/>
                <a:gd name="T76" fmla="*/ 11 w 85"/>
                <a:gd name="T77" fmla="*/ 28 h 128"/>
                <a:gd name="T78" fmla="*/ 12 w 85"/>
                <a:gd name="T79" fmla="*/ 27 h 128"/>
                <a:gd name="T80" fmla="*/ 12 w 85"/>
                <a:gd name="T81" fmla="*/ 27 h 128"/>
                <a:gd name="T82" fmla="*/ 12 w 85"/>
                <a:gd name="T83" fmla="*/ 27 h 128"/>
                <a:gd name="T84" fmla="*/ 12 w 85"/>
                <a:gd name="T85" fmla="*/ 26 h 128"/>
                <a:gd name="T86" fmla="*/ 13 w 85"/>
                <a:gd name="T87" fmla="*/ 26 h 128"/>
                <a:gd name="T88" fmla="*/ 13 w 85"/>
                <a:gd name="T89" fmla="*/ 26 h 128"/>
                <a:gd name="T90" fmla="*/ 65 w 85"/>
                <a:gd name="T91" fmla="*/ 8 h 128"/>
                <a:gd name="T92" fmla="*/ 53 w 85"/>
                <a:gd name="T93" fmla="*/ 4 h 128"/>
                <a:gd name="T94" fmla="*/ 53 w 85"/>
                <a:gd name="T95" fmla="*/ 4 h 128"/>
                <a:gd name="T96" fmla="*/ 66 w 85"/>
                <a:gd name="T97" fmla="*/ 8 h 128"/>
                <a:gd name="T98" fmla="*/ 66 w 85"/>
                <a:gd name="T99" fmla="*/ 8 h 128"/>
                <a:gd name="T100" fmla="*/ 65 w 85"/>
                <a:gd name="T101" fmla="*/ 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5" h="128">
                  <a:moveTo>
                    <a:pt x="13" y="104"/>
                  </a:moveTo>
                  <a:cubicBezTo>
                    <a:pt x="14" y="103"/>
                    <a:pt x="14" y="103"/>
                    <a:pt x="14" y="103"/>
                  </a:cubicBezTo>
                  <a:cubicBezTo>
                    <a:pt x="13" y="104"/>
                    <a:pt x="13" y="104"/>
                    <a:pt x="13" y="104"/>
                  </a:cubicBezTo>
                  <a:cubicBezTo>
                    <a:pt x="5" y="91"/>
                    <a:pt x="0" y="74"/>
                    <a:pt x="0" y="58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55"/>
                    <a:pt x="0" y="51"/>
                    <a:pt x="1" y="48"/>
                  </a:cubicBezTo>
                  <a:cubicBezTo>
                    <a:pt x="1" y="48"/>
                    <a:pt x="1" y="48"/>
                    <a:pt x="1" y="48"/>
                  </a:cubicBezTo>
                  <a:cubicBezTo>
                    <a:pt x="6" y="14"/>
                    <a:pt x="30" y="0"/>
                    <a:pt x="53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65" y="0"/>
                    <a:pt x="74" y="8"/>
                    <a:pt x="79" y="18"/>
                  </a:cubicBezTo>
                  <a:cubicBezTo>
                    <a:pt x="79" y="18"/>
                    <a:pt x="79" y="18"/>
                    <a:pt x="79" y="18"/>
                  </a:cubicBezTo>
                  <a:cubicBezTo>
                    <a:pt x="84" y="29"/>
                    <a:pt x="85" y="44"/>
                    <a:pt x="85" y="60"/>
                  </a:cubicBezTo>
                  <a:cubicBezTo>
                    <a:pt x="85" y="60"/>
                    <a:pt x="85" y="60"/>
                    <a:pt x="85" y="60"/>
                  </a:cubicBezTo>
                  <a:cubicBezTo>
                    <a:pt x="85" y="93"/>
                    <a:pt x="68" y="127"/>
                    <a:pt x="43" y="128"/>
                  </a:cubicBezTo>
                  <a:cubicBezTo>
                    <a:pt x="43" y="128"/>
                    <a:pt x="43" y="128"/>
                    <a:pt x="43" y="128"/>
                  </a:cubicBezTo>
                  <a:cubicBezTo>
                    <a:pt x="31" y="128"/>
                    <a:pt x="20" y="118"/>
                    <a:pt x="13" y="104"/>
                  </a:cubicBezTo>
                  <a:close/>
                  <a:moveTo>
                    <a:pt x="43" y="124"/>
                  </a:moveTo>
                  <a:cubicBezTo>
                    <a:pt x="43" y="124"/>
                    <a:pt x="43" y="124"/>
                    <a:pt x="43" y="124"/>
                  </a:cubicBezTo>
                  <a:cubicBezTo>
                    <a:pt x="43" y="124"/>
                    <a:pt x="43" y="124"/>
                    <a:pt x="43" y="124"/>
                  </a:cubicBezTo>
                  <a:cubicBezTo>
                    <a:pt x="43" y="124"/>
                    <a:pt x="43" y="124"/>
                    <a:pt x="43" y="124"/>
                  </a:cubicBezTo>
                  <a:cubicBezTo>
                    <a:pt x="43" y="124"/>
                    <a:pt x="43" y="124"/>
                    <a:pt x="43" y="124"/>
                  </a:cubicBezTo>
                  <a:cubicBezTo>
                    <a:pt x="43" y="124"/>
                    <a:pt x="43" y="124"/>
                    <a:pt x="43" y="124"/>
                  </a:cubicBezTo>
                  <a:cubicBezTo>
                    <a:pt x="43" y="124"/>
                    <a:pt x="43" y="124"/>
                    <a:pt x="43" y="124"/>
                  </a:cubicBezTo>
                  <a:close/>
                  <a:moveTo>
                    <a:pt x="42" y="124"/>
                  </a:moveTo>
                  <a:cubicBezTo>
                    <a:pt x="34" y="124"/>
                    <a:pt x="26" y="117"/>
                    <a:pt x="19" y="106"/>
                  </a:cubicBezTo>
                  <a:cubicBezTo>
                    <a:pt x="19" y="106"/>
                    <a:pt x="19" y="106"/>
                    <a:pt x="19" y="106"/>
                  </a:cubicBezTo>
                  <a:cubicBezTo>
                    <a:pt x="26" y="117"/>
                    <a:pt x="34" y="124"/>
                    <a:pt x="42" y="124"/>
                  </a:cubicBezTo>
                  <a:close/>
                  <a:moveTo>
                    <a:pt x="50" y="123"/>
                  </a:moveTo>
                  <a:cubicBezTo>
                    <a:pt x="50" y="123"/>
                    <a:pt x="50" y="123"/>
                    <a:pt x="50" y="123"/>
                  </a:cubicBezTo>
                  <a:cubicBezTo>
                    <a:pt x="50" y="123"/>
                    <a:pt x="50" y="123"/>
                    <a:pt x="50" y="123"/>
                  </a:cubicBezTo>
                  <a:cubicBezTo>
                    <a:pt x="50" y="123"/>
                    <a:pt x="50" y="123"/>
                    <a:pt x="50" y="123"/>
                  </a:cubicBezTo>
                  <a:close/>
                  <a:moveTo>
                    <a:pt x="51" y="123"/>
                  </a:moveTo>
                  <a:cubicBezTo>
                    <a:pt x="51" y="123"/>
                    <a:pt x="51" y="123"/>
                    <a:pt x="51" y="123"/>
                  </a:cubicBezTo>
                  <a:cubicBezTo>
                    <a:pt x="51" y="123"/>
                    <a:pt x="51" y="123"/>
                    <a:pt x="51" y="123"/>
                  </a:cubicBezTo>
                  <a:cubicBezTo>
                    <a:pt x="51" y="123"/>
                    <a:pt x="51" y="123"/>
                    <a:pt x="51" y="123"/>
                  </a:cubicBezTo>
                  <a:close/>
                  <a:moveTo>
                    <a:pt x="70" y="104"/>
                  </a:moveTo>
                  <a:cubicBezTo>
                    <a:pt x="65" y="113"/>
                    <a:pt x="58" y="120"/>
                    <a:pt x="51" y="123"/>
                  </a:cubicBezTo>
                  <a:cubicBezTo>
                    <a:pt x="51" y="123"/>
                    <a:pt x="51" y="123"/>
                    <a:pt x="51" y="123"/>
                  </a:cubicBezTo>
                  <a:cubicBezTo>
                    <a:pt x="63" y="118"/>
                    <a:pt x="73" y="103"/>
                    <a:pt x="78" y="85"/>
                  </a:cubicBezTo>
                  <a:cubicBezTo>
                    <a:pt x="78" y="85"/>
                    <a:pt x="78" y="85"/>
                    <a:pt x="78" y="85"/>
                  </a:cubicBezTo>
                  <a:cubicBezTo>
                    <a:pt x="76" y="92"/>
                    <a:pt x="73" y="98"/>
                    <a:pt x="70" y="104"/>
                  </a:cubicBezTo>
                  <a:close/>
                  <a:moveTo>
                    <a:pt x="43" y="120"/>
                  </a:moveTo>
                  <a:cubicBezTo>
                    <a:pt x="43" y="120"/>
                    <a:pt x="43" y="120"/>
                    <a:pt x="43" y="120"/>
                  </a:cubicBezTo>
                  <a:cubicBezTo>
                    <a:pt x="51" y="120"/>
                    <a:pt x="60" y="113"/>
                    <a:pt x="67" y="102"/>
                  </a:cubicBezTo>
                  <a:cubicBezTo>
                    <a:pt x="67" y="102"/>
                    <a:pt x="67" y="102"/>
                    <a:pt x="67" y="102"/>
                  </a:cubicBezTo>
                  <a:cubicBezTo>
                    <a:pt x="73" y="91"/>
                    <a:pt x="77" y="75"/>
                    <a:pt x="77" y="60"/>
                  </a:cubicBezTo>
                  <a:cubicBezTo>
                    <a:pt x="77" y="60"/>
                    <a:pt x="77" y="60"/>
                    <a:pt x="77" y="60"/>
                  </a:cubicBezTo>
                  <a:cubicBezTo>
                    <a:pt x="77" y="60"/>
                    <a:pt x="77" y="60"/>
                    <a:pt x="77" y="60"/>
                  </a:cubicBezTo>
                  <a:cubicBezTo>
                    <a:pt x="77" y="60"/>
                    <a:pt x="77" y="60"/>
                    <a:pt x="77" y="60"/>
                  </a:cubicBezTo>
                  <a:cubicBezTo>
                    <a:pt x="77" y="60"/>
                    <a:pt x="77" y="60"/>
                    <a:pt x="77" y="60"/>
                  </a:cubicBezTo>
                  <a:cubicBezTo>
                    <a:pt x="77" y="60"/>
                    <a:pt x="77" y="60"/>
                    <a:pt x="77" y="60"/>
                  </a:cubicBezTo>
                  <a:cubicBezTo>
                    <a:pt x="77" y="60"/>
                    <a:pt x="77" y="60"/>
                    <a:pt x="77" y="60"/>
                  </a:cubicBezTo>
                  <a:cubicBezTo>
                    <a:pt x="77" y="44"/>
                    <a:pt x="76" y="31"/>
                    <a:pt x="71" y="22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67" y="13"/>
                    <a:pt x="62" y="8"/>
                    <a:pt x="53" y="8"/>
                  </a:cubicBezTo>
                  <a:cubicBezTo>
                    <a:pt x="53" y="8"/>
                    <a:pt x="53" y="8"/>
                    <a:pt x="53" y="8"/>
                  </a:cubicBezTo>
                  <a:cubicBezTo>
                    <a:pt x="33" y="8"/>
                    <a:pt x="14" y="19"/>
                    <a:pt x="9" y="49"/>
                  </a:cubicBezTo>
                  <a:cubicBezTo>
                    <a:pt x="9" y="49"/>
                    <a:pt x="9" y="49"/>
                    <a:pt x="9" y="49"/>
                  </a:cubicBezTo>
                  <a:cubicBezTo>
                    <a:pt x="8" y="52"/>
                    <a:pt x="8" y="55"/>
                    <a:pt x="8" y="58"/>
                  </a:cubicBezTo>
                  <a:cubicBezTo>
                    <a:pt x="8" y="58"/>
                    <a:pt x="8" y="58"/>
                    <a:pt x="8" y="58"/>
                  </a:cubicBezTo>
                  <a:cubicBezTo>
                    <a:pt x="8" y="58"/>
                    <a:pt x="8" y="58"/>
                    <a:pt x="8" y="58"/>
                  </a:cubicBezTo>
                  <a:cubicBezTo>
                    <a:pt x="8" y="58"/>
                    <a:pt x="8" y="58"/>
                    <a:pt x="8" y="58"/>
                  </a:cubicBezTo>
                  <a:cubicBezTo>
                    <a:pt x="8" y="58"/>
                    <a:pt x="8" y="58"/>
                    <a:pt x="8" y="58"/>
                  </a:cubicBezTo>
                  <a:cubicBezTo>
                    <a:pt x="8" y="72"/>
                    <a:pt x="13" y="88"/>
                    <a:pt x="20" y="100"/>
                  </a:cubicBezTo>
                  <a:cubicBezTo>
                    <a:pt x="20" y="100"/>
                    <a:pt x="20" y="100"/>
                    <a:pt x="20" y="100"/>
                  </a:cubicBezTo>
                  <a:cubicBezTo>
                    <a:pt x="27" y="113"/>
                    <a:pt x="36" y="120"/>
                    <a:pt x="43" y="120"/>
                  </a:cubicBezTo>
                  <a:cubicBezTo>
                    <a:pt x="43" y="120"/>
                    <a:pt x="43" y="120"/>
                    <a:pt x="43" y="120"/>
                  </a:cubicBezTo>
                  <a:cubicBezTo>
                    <a:pt x="43" y="120"/>
                    <a:pt x="43" y="120"/>
                    <a:pt x="43" y="120"/>
                  </a:cubicBezTo>
                  <a:cubicBezTo>
                    <a:pt x="43" y="120"/>
                    <a:pt x="43" y="120"/>
                    <a:pt x="43" y="120"/>
                  </a:cubicBezTo>
                  <a:cubicBezTo>
                    <a:pt x="43" y="120"/>
                    <a:pt x="43" y="120"/>
                    <a:pt x="43" y="120"/>
                  </a:cubicBezTo>
                  <a:cubicBezTo>
                    <a:pt x="43" y="120"/>
                    <a:pt x="43" y="120"/>
                    <a:pt x="43" y="120"/>
                  </a:cubicBezTo>
                  <a:cubicBezTo>
                    <a:pt x="43" y="120"/>
                    <a:pt x="43" y="120"/>
                    <a:pt x="43" y="120"/>
                  </a:cubicBezTo>
                  <a:close/>
                  <a:moveTo>
                    <a:pt x="16" y="102"/>
                  </a:moveTo>
                  <a:cubicBezTo>
                    <a:pt x="16" y="102"/>
                    <a:pt x="16" y="102"/>
                    <a:pt x="16" y="102"/>
                  </a:cubicBezTo>
                  <a:cubicBezTo>
                    <a:pt x="16" y="102"/>
                    <a:pt x="16" y="102"/>
                    <a:pt x="16" y="102"/>
                  </a:cubicBezTo>
                  <a:cubicBezTo>
                    <a:pt x="16" y="102"/>
                    <a:pt x="16" y="102"/>
                    <a:pt x="16" y="102"/>
                  </a:cubicBezTo>
                  <a:close/>
                  <a:moveTo>
                    <a:pt x="78" y="85"/>
                  </a:moveTo>
                  <a:cubicBezTo>
                    <a:pt x="78" y="85"/>
                    <a:pt x="78" y="85"/>
                    <a:pt x="78" y="84"/>
                  </a:cubicBezTo>
                  <a:cubicBezTo>
                    <a:pt x="78" y="84"/>
                    <a:pt x="78" y="84"/>
                    <a:pt x="78" y="84"/>
                  </a:cubicBezTo>
                  <a:cubicBezTo>
                    <a:pt x="78" y="85"/>
                    <a:pt x="78" y="85"/>
                    <a:pt x="78" y="85"/>
                  </a:cubicBezTo>
                  <a:close/>
                  <a:moveTo>
                    <a:pt x="78" y="84"/>
                  </a:moveTo>
                  <a:cubicBezTo>
                    <a:pt x="78" y="84"/>
                    <a:pt x="78" y="84"/>
                    <a:pt x="78" y="84"/>
                  </a:cubicBezTo>
                  <a:cubicBezTo>
                    <a:pt x="78" y="84"/>
                    <a:pt x="78" y="84"/>
                    <a:pt x="78" y="84"/>
                  </a:cubicBezTo>
                  <a:cubicBezTo>
                    <a:pt x="78" y="84"/>
                    <a:pt x="78" y="84"/>
                    <a:pt x="78" y="84"/>
                  </a:cubicBezTo>
                  <a:close/>
                  <a:moveTo>
                    <a:pt x="81" y="61"/>
                  </a:moveTo>
                  <a:cubicBezTo>
                    <a:pt x="81" y="61"/>
                    <a:pt x="81" y="61"/>
                    <a:pt x="81" y="61"/>
                  </a:cubicBezTo>
                  <a:cubicBezTo>
                    <a:pt x="81" y="61"/>
                    <a:pt x="81" y="61"/>
                    <a:pt x="81" y="61"/>
                  </a:cubicBezTo>
                  <a:cubicBezTo>
                    <a:pt x="81" y="61"/>
                    <a:pt x="81" y="61"/>
                    <a:pt x="81" y="61"/>
                  </a:cubicBezTo>
                  <a:close/>
                  <a:moveTo>
                    <a:pt x="81" y="60"/>
                  </a:moveTo>
                  <a:cubicBezTo>
                    <a:pt x="81" y="46"/>
                    <a:pt x="80" y="33"/>
                    <a:pt x="76" y="23"/>
                  </a:cubicBezTo>
                  <a:cubicBezTo>
                    <a:pt x="76" y="23"/>
                    <a:pt x="76" y="23"/>
                    <a:pt x="76" y="23"/>
                  </a:cubicBezTo>
                  <a:cubicBezTo>
                    <a:pt x="80" y="33"/>
                    <a:pt x="81" y="46"/>
                    <a:pt x="81" y="60"/>
                  </a:cubicBezTo>
                  <a:cubicBezTo>
                    <a:pt x="81" y="60"/>
                    <a:pt x="81" y="60"/>
                    <a:pt x="81" y="60"/>
                  </a:cubicBezTo>
                  <a:cubicBezTo>
                    <a:pt x="81" y="60"/>
                    <a:pt x="81" y="60"/>
                    <a:pt x="81" y="60"/>
                  </a:cubicBezTo>
                  <a:close/>
                  <a:moveTo>
                    <a:pt x="4" y="59"/>
                  </a:moveTo>
                  <a:cubicBezTo>
                    <a:pt x="4" y="59"/>
                    <a:pt x="4" y="59"/>
                    <a:pt x="4" y="59"/>
                  </a:cubicBezTo>
                  <a:cubicBezTo>
                    <a:pt x="4" y="59"/>
                    <a:pt x="4" y="59"/>
                    <a:pt x="4" y="59"/>
                  </a:cubicBezTo>
                  <a:cubicBezTo>
                    <a:pt x="4" y="59"/>
                    <a:pt x="4" y="59"/>
                    <a:pt x="4" y="59"/>
                  </a:cubicBezTo>
                  <a:close/>
                  <a:moveTo>
                    <a:pt x="4" y="58"/>
                  </a:moveTo>
                  <a:cubicBezTo>
                    <a:pt x="4" y="58"/>
                    <a:pt x="4" y="58"/>
                    <a:pt x="4" y="58"/>
                  </a:cubicBezTo>
                  <a:cubicBezTo>
                    <a:pt x="4" y="58"/>
                    <a:pt x="4" y="58"/>
                    <a:pt x="4" y="58"/>
                  </a:cubicBezTo>
                  <a:cubicBezTo>
                    <a:pt x="4" y="58"/>
                    <a:pt x="4" y="58"/>
                    <a:pt x="4" y="58"/>
                  </a:cubicBezTo>
                  <a:cubicBezTo>
                    <a:pt x="4" y="58"/>
                    <a:pt x="4" y="58"/>
                    <a:pt x="4" y="58"/>
                  </a:cubicBezTo>
                  <a:cubicBezTo>
                    <a:pt x="4" y="58"/>
                    <a:pt x="4" y="58"/>
                    <a:pt x="4" y="58"/>
                  </a:cubicBezTo>
                  <a:cubicBezTo>
                    <a:pt x="4" y="58"/>
                    <a:pt x="4" y="58"/>
                    <a:pt x="4" y="58"/>
                  </a:cubicBezTo>
                  <a:cubicBezTo>
                    <a:pt x="4" y="58"/>
                    <a:pt x="4" y="58"/>
                    <a:pt x="4" y="58"/>
                  </a:cubicBezTo>
                  <a:close/>
                  <a:moveTo>
                    <a:pt x="11" y="29"/>
                  </a:moveTo>
                  <a:cubicBezTo>
                    <a:pt x="11" y="29"/>
                    <a:pt x="11" y="29"/>
                    <a:pt x="11" y="29"/>
                  </a:cubicBezTo>
                  <a:cubicBezTo>
                    <a:pt x="11" y="29"/>
                    <a:pt x="11" y="29"/>
                    <a:pt x="11" y="29"/>
                  </a:cubicBezTo>
                  <a:cubicBezTo>
                    <a:pt x="11" y="29"/>
                    <a:pt x="11" y="29"/>
                    <a:pt x="11" y="29"/>
                  </a:cubicBezTo>
                  <a:close/>
                  <a:moveTo>
                    <a:pt x="11" y="28"/>
                  </a:moveTo>
                  <a:cubicBezTo>
                    <a:pt x="11" y="28"/>
                    <a:pt x="11" y="28"/>
                    <a:pt x="11" y="28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1" y="28"/>
                    <a:pt x="11" y="28"/>
                    <a:pt x="11" y="28"/>
                  </a:cubicBezTo>
                  <a:close/>
                  <a:moveTo>
                    <a:pt x="12" y="28"/>
                  </a:moveTo>
                  <a:cubicBezTo>
                    <a:pt x="12" y="28"/>
                    <a:pt x="12" y="27"/>
                    <a:pt x="12" y="27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2" y="27"/>
                    <a:pt x="12" y="28"/>
                    <a:pt x="12" y="28"/>
                  </a:cubicBezTo>
                  <a:close/>
                  <a:moveTo>
                    <a:pt x="12" y="27"/>
                  </a:moveTo>
                  <a:cubicBezTo>
                    <a:pt x="12" y="27"/>
                    <a:pt x="12" y="27"/>
                    <a:pt x="12" y="27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2" y="27"/>
                    <a:pt x="12" y="27"/>
                    <a:pt x="12" y="27"/>
                  </a:cubicBezTo>
                  <a:close/>
                  <a:moveTo>
                    <a:pt x="12" y="27"/>
                  </a:moveTo>
                  <a:cubicBezTo>
                    <a:pt x="12" y="27"/>
                    <a:pt x="12" y="26"/>
                    <a:pt x="12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7"/>
                    <a:pt x="12" y="27"/>
                  </a:cubicBezTo>
                  <a:close/>
                  <a:moveTo>
                    <a:pt x="12" y="26"/>
                  </a:moveTo>
                  <a:cubicBezTo>
                    <a:pt x="12" y="26"/>
                    <a:pt x="13" y="26"/>
                    <a:pt x="13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3" y="26"/>
                    <a:pt x="12" y="26"/>
                    <a:pt x="12" y="26"/>
                  </a:cubicBezTo>
                  <a:close/>
                  <a:moveTo>
                    <a:pt x="13" y="26"/>
                  </a:moveTo>
                  <a:cubicBezTo>
                    <a:pt x="22" y="10"/>
                    <a:pt x="38" y="4"/>
                    <a:pt x="53" y="4"/>
                  </a:cubicBezTo>
                  <a:cubicBezTo>
                    <a:pt x="53" y="4"/>
                    <a:pt x="53" y="4"/>
                    <a:pt x="53" y="4"/>
                  </a:cubicBezTo>
                  <a:cubicBezTo>
                    <a:pt x="58" y="4"/>
                    <a:pt x="62" y="5"/>
                    <a:pt x="65" y="8"/>
                  </a:cubicBezTo>
                  <a:cubicBezTo>
                    <a:pt x="65" y="8"/>
                    <a:pt x="65" y="8"/>
                    <a:pt x="65" y="8"/>
                  </a:cubicBezTo>
                  <a:cubicBezTo>
                    <a:pt x="62" y="5"/>
                    <a:pt x="58" y="4"/>
                    <a:pt x="53" y="4"/>
                  </a:cubicBezTo>
                  <a:cubicBezTo>
                    <a:pt x="53" y="4"/>
                    <a:pt x="53" y="4"/>
                    <a:pt x="53" y="4"/>
                  </a:cubicBezTo>
                  <a:cubicBezTo>
                    <a:pt x="53" y="4"/>
                    <a:pt x="53" y="4"/>
                    <a:pt x="53" y="4"/>
                  </a:cubicBezTo>
                  <a:cubicBezTo>
                    <a:pt x="53" y="4"/>
                    <a:pt x="53" y="4"/>
                    <a:pt x="53" y="4"/>
                  </a:cubicBezTo>
                  <a:cubicBezTo>
                    <a:pt x="53" y="4"/>
                    <a:pt x="53" y="4"/>
                    <a:pt x="53" y="4"/>
                  </a:cubicBezTo>
                  <a:cubicBezTo>
                    <a:pt x="53" y="4"/>
                    <a:pt x="53" y="4"/>
                    <a:pt x="53" y="4"/>
                  </a:cubicBezTo>
                  <a:cubicBezTo>
                    <a:pt x="38" y="4"/>
                    <a:pt x="22" y="10"/>
                    <a:pt x="13" y="26"/>
                  </a:cubicBezTo>
                  <a:close/>
                  <a:moveTo>
                    <a:pt x="66" y="8"/>
                  </a:moveTo>
                  <a:cubicBezTo>
                    <a:pt x="66" y="8"/>
                    <a:pt x="66" y="8"/>
                    <a:pt x="66" y="8"/>
                  </a:cubicBezTo>
                  <a:cubicBezTo>
                    <a:pt x="66" y="8"/>
                    <a:pt x="66" y="8"/>
                    <a:pt x="66" y="8"/>
                  </a:cubicBezTo>
                  <a:cubicBezTo>
                    <a:pt x="66" y="8"/>
                    <a:pt x="66" y="8"/>
                    <a:pt x="66" y="8"/>
                  </a:cubicBezTo>
                  <a:close/>
                  <a:moveTo>
                    <a:pt x="65" y="8"/>
                  </a:moveTo>
                  <a:cubicBezTo>
                    <a:pt x="65" y="8"/>
                    <a:pt x="65" y="8"/>
                    <a:pt x="65" y="8"/>
                  </a:cubicBezTo>
                  <a:cubicBezTo>
                    <a:pt x="65" y="8"/>
                    <a:pt x="65" y="8"/>
                    <a:pt x="65" y="8"/>
                  </a:cubicBezTo>
                  <a:cubicBezTo>
                    <a:pt x="65" y="8"/>
                    <a:pt x="65" y="8"/>
                    <a:pt x="65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4" name="Freeform 279"/>
            <p:cNvSpPr/>
            <p:nvPr/>
          </p:nvSpPr>
          <p:spPr bwMode="auto">
            <a:xfrm>
              <a:off x="1982" y="1349"/>
              <a:ext cx="255" cy="160"/>
            </a:xfrm>
            <a:custGeom>
              <a:avLst/>
              <a:gdLst>
                <a:gd name="T0" fmla="*/ 23 w 101"/>
                <a:gd name="T1" fmla="*/ 61 h 64"/>
                <a:gd name="T2" fmla="*/ 0 w 101"/>
                <a:gd name="T3" fmla="*/ 13 h 64"/>
                <a:gd name="T4" fmla="*/ 0 w 101"/>
                <a:gd name="T5" fmla="*/ 13 h 64"/>
                <a:gd name="T6" fmla="*/ 1 w 101"/>
                <a:gd name="T7" fmla="*/ 9 h 64"/>
                <a:gd name="T8" fmla="*/ 1 w 101"/>
                <a:gd name="T9" fmla="*/ 9 h 64"/>
                <a:gd name="T10" fmla="*/ 5 w 101"/>
                <a:gd name="T11" fmla="*/ 0 h 64"/>
                <a:gd name="T12" fmla="*/ 9 w 101"/>
                <a:gd name="T13" fmla="*/ 2 h 64"/>
                <a:gd name="T14" fmla="*/ 5 w 101"/>
                <a:gd name="T15" fmla="*/ 10 h 64"/>
                <a:gd name="T16" fmla="*/ 4 w 101"/>
                <a:gd name="T17" fmla="*/ 13 h 64"/>
                <a:gd name="T18" fmla="*/ 4 w 101"/>
                <a:gd name="T19" fmla="*/ 13 h 64"/>
                <a:gd name="T20" fmla="*/ 25 w 101"/>
                <a:gd name="T21" fmla="*/ 58 h 64"/>
                <a:gd name="T22" fmla="*/ 25 w 101"/>
                <a:gd name="T23" fmla="*/ 58 h 64"/>
                <a:gd name="T24" fmla="*/ 42 w 101"/>
                <a:gd name="T25" fmla="*/ 60 h 64"/>
                <a:gd name="T26" fmla="*/ 42 w 101"/>
                <a:gd name="T27" fmla="*/ 60 h 64"/>
                <a:gd name="T28" fmla="*/ 100 w 101"/>
                <a:gd name="T29" fmla="*/ 55 h 64"/>
                <a:gd name="T30" fmla="*/ 100 w 101"/>
                <a:gd name="T31" fmla="*/ 55 h 64"/>
                <a:gd name="T32" fmla="*/ 101 w 101"/>
                <a:gd name="T33" fmla="*/ 59 h 64"/>
                <a:gd name="T34" fmla="*/ 42 w 101"/>
                <a:gd name="T35" fmla="*/ 64 h 64"/>
                <a:gd name="T36" fmla="*/ 42 w 101"/>
                <a:gd name="T37" fmla="*/ 64 h 64"/>
                <a:gd name="T38" fmla="*/ 23 w 101"/>
                <a:gd name="T39" fmla="*/ 61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1" h="64">
                  <a:moveTo>
                    <a:pt x="23" y="61"/>
                  </a:moveTo>
                  <a:cubicBezTo>
                    <a:pt x="16" y="53"/>
                    <a:pt x="1" y="26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1"/>
                    <a:pt x="1" y="10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11"/>
                    <a:pt x="4" y="12"/>
                    <a:pt x="4" y="13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4" y="23"/>
                    <a:pt x="19" y="52"/>
                    <a:pt x="25" y="58"/>
                  </a:cubicBezTo>
                  <a:cubicBezTo>
                    <a:pt x="25" y="58"/>
                    <a:pt x="25" y="58"/>
                    <a:pt x="25" y="58"/>
                  </a:cubicBezTo>
                  <a:cubicBezTo>
                    <a:pt x="26" y="59"/>
                    <a:pt x="33" y="60"/>
                    <a:pt x="42" y="60"/>
                  </a:cubicBezTo>
                  <a:cubicBezTo>
                    <a:pt x="42" y="60"/>
                    <a:pt x="42" y="60"/>
                    <a:pt x="42" y="60"/>
                  </a:cubicBezTo>
                  <a:cubicBezTo>
                    <a:pt x="65" y="60"/>
                    <a:pt x="100" y="55"/>
                    <a:pt x="100" y="55"/>
                  </a:cubicBezTo>
                  <a:cubicBezTo>
                    <a:pt x="100" y="55"/>
                    <a:pt x="100" y="55"/>
                    <a:pt x="100" y="55"/>
                  </a:cubicBezTo>
                  <a:cubicBezTo>
                    <a:pt x="101" y="59"/>
                    <a:pt x="101" y="59"/>
                    <a:pt x="101" y="59"/>
                  </a:cubicBezTo>
                  <a:cubicBezTo>
                    <a:pt x="100" y="59"/>
                    <a:pt x="65" y="64"/>
                    <a:pt x="42" y="64"/>
                  </a:cubicBezTo>
                  <a:cubicBezTo>
                    <a:pt x="42" y="64"/>
                    <a:pt x="42" y="64"/>
                    <a:pt x="42" y="64"/>
                  </a:cubicBezTo>
                  <a:cubicBezTo>
                    <a:pt x="33" y="64"/>
                    <a:pt x="26" y="63"/>
                    <a:pt x="23" y="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5" name="Freeform 280"/>
            <p:cNvSpPr>
              <a:spLocks noEditPoints="1"/>
            </p:cNvSpPr>
            <p:nvPr/>
          </p:nvSpPr>
          <p:spPr bwMode="auto">
            <a:xfrm>
              <a:off x="1977" y="1341"/>
              <a:ext cx="265" cy="174"/>
            </a:xfrm>
            <a:custGeom>
              <a:avLst/>
              <a:gdLst>
                <a:gd name="T0" fmla="*/ 25 w 105"/>
                <a:gd name="T1" fmla="*/ 64 h 69"/>
                <a:gd name="T2" fmla="*/ 0 w 105"/>
                <a:gd name="T3" fmla="*/ 16 h 69"/>
                <a:gd name="T4" fmla="*/ 1 w 105"/>
                <a:gd name="T5" fmla="*/ 11 h 69"/>
                <a:gd name="T6" fmla="*/ 6 w 105"/>
                <a:gd name="T7" fmla="*/ 0 h 69"/>
                <a:gd name="T8" fmla="*/ 9 w 105"/>
                <a:gd name="T9" fmla="*/ 14 h 69"/>
                <a:gd name="T10" fmla="*/ 8 w 105"/>
                <a:gd name="T11" fmla="*/ 15 h 69"/>
                <a:gd name="T12" fmla="*/ 8 w 105"/>
                <a:gd name="T13" fmla="*/ 16 h 69"/>
                <a:gd name="T14" fmla="*/ 8 w 105"/>
                <a:gd name="T15" fmla="*/ 16 h 69"/>
                <a:gd name="T16" fmla="*/ 29 w 105"/>
                <a:gd name="T17" fmla="*/ 59 h 69"/>
                <a:gd name="T18" fmla="*/ 30 w 105"/>
                <a:gd name="T19" fmla="*/ 60 h 69"/>
                <a:gd name="T20" fmla="*/ 33 w 105"/>
                <a:gd name="T21" fmla="*/ 60 h 69"/>
                <a:gd name="T22" fmla="*/ 43 w 105"/>
                <a:gd name="T23" fmla="*/ 61 h 69"/>
                <a:gd name="T24" fmla="*/ 44 w 105"/>
                <a:gd name="T25" fmla="*/ 61 h 69"/>
                <a:gd name="T26" fmla="*/ 44 w 105"/>
                <a:gd name="T27" fmla="*/ 61 h 69"/>
                <a:gd name="T28" fmla="*/ 102 w 105"/>
                <a:gd name="T29" fmla="*/ 56 h 69"/>
                <a:gd name="T30" fmla="*/ 104 w 105"/>
                <a:gd name="T31" fmla="*/ 56 h 69"/>
                <a:gd name="T32" fmla="*/ 103 w 105"/>
                <a:gd name="T33" fmla="*/ 64 h 69"/>
                <a:gd name="T34" fmla="*/ 102 w 105"/>
                <a:gd name="T35" fmla="*/ 64 h 69"/>
                <a:gd name="T36" fmla="*/ 101 w 105"/>
                <a:gd name="T37" fmla="*/ 64 h 69"/>
                <a:gd name="T38" fmla="*/ 97 w 105"/>
                <a:gd name="T39" fmla="*/ 65 h 69"/>
                <a:gd name="T40" fmla="*/ 82 w 105"/>
                <a:gd name="T41" fmla="*/ 67 h 69"/>
                <a:gd name="T42" fmla="*/ 44 w 105"/>
                <a:gd name="T43" fmla="*/ 69 h 69"/>
                <a:gd name="T44" fmla="*/ 44 w 105"/>
                <a:gd name="T45" fmla="*/ 65 h 69"/>
                <a:gd name="T46" fmla="*/ 78 w 105"/>
                <a:gd name="T47" fmla="*/ 63 h 69"/>
                <a:gd name="T48" fmla="*/ 44 w 105"/>
                <a:gd name="T49" fmla="*/ 65 h 69"/>
                <a:gd name="T50" fmla="*/ 44 w 105"/>
                <a:gd name="T51" fmla="*/ 65 h 69"/>
                <a:gd name="T52" fmla="*/ 44 w 105"/>
                <a:gd name="T53" fmla="*/ 65 h 69"/>
                <a:gd name="T54" fmla="*/ 29 w 105"/>
                <a:gd name="T55" fmla="*/ 63 h 69"/>
                <a:gd name="T56" fmla="*/ 36 w 105"/>
                <a:gd name="T57" fmla="*/ 65 h 69"/>
                <a:gd name="T58" fmla="*/ 26 w 105"/>
                <a:gd name="T59" fmla="*/ 62 h 69"/>
                <a:gd name="T60" fmla="*/ 26 w 105"/>
                <a:gd name="T61" fmla="*/ 62 h 69"/>
                <a:gd name="T62" fmla="*/ 23 w 105"/>
                <a:gd name="T63" fmla="*/ 59 h 69"/>
                <a:gd name="T64" fmla="*/ 26 w 105"/>
                <a:gd name="T65" fmla="*/ 62 h 69"/>
                <a:gd name="T66" fmla="*/ 88 w 105"/>
                <a:gd name="T67" fmla="*/ 62 h 69"/>
                <a:gd name="T68" fmla="*/ 92 w 105"/>
                <a:gd name="T69" fmla="*/ 61 h 69"/>
                <a:gd name="T70" fmla="*/ 98 w 105"/>
                <a:gd name="T71" fmla="*/ 61 h 69"/>
                <a:gd name="T72" fmla="*/ 100 w 105"/>
                <a:gd name="T73" fmla="*/ 61 h 69"/>
                <a:gd name="T74" fmla="*/ 98 w 105"/>
                <a:gd name="T75" fmla="*/ 61 h 69"/>
                <a:gd name="T76" fmla="*/ 23 w 105"/>
                <a:gd name="T77" fmla="*/ 59 h 69"/>
                <a:gd name="T78" fmla="*/ 23 w 105"/>
                <a:gd name="T79" fmla="*/ 5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05" h="69">
                  <a:moveTo>
                    <a:pt x="23" y="65"/>
                  </a:moveTo>
                  <a:cubicBezTo>
                    <a:pt x="25" y="64"/>
                    <a:pt x="25" y="64"/>
                    <a:pt x="25" y="64"/>
                  </a:cubicBezTo>
                  <a:cubicBezTo>
                    <a:pt x="23" y="65"/>
                    <a:pt x="23" y="65"/>
                    <a:pt x="23" y="65"/>
                  </a:cubicBezTo>
                  <a:cubicBezTo>
                    <a:pt x="16" y="57"/>
                    <a:pt x="1" y="30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4"/>
                    <a:pt x="1" y="12"/>
                    <a:pt x="1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4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25"/>
                    <a:pt x="23" y="55"/>
                    <a:pt x="29" y="59"/>
                  </a:cubicBezTo>
                  <a:cubicBezTo>
                    <a:pt x="29" y="59"/>
                    <a:pt x="29" y="59"/>
                    <a:pt x="29" y="59"/>
                  </a:cubicBezTo>
                  <a:cubicBezTo>
                    <a:pt x="29" y="59"/>
                    <a:pt x="29" y="59"/>
                    <a:pt x="29" y="59"/>
                  </a:cubicBezTo>
                  <a:cubicBezTo>
                    <a:pt x="29" y="59"/>
                    <a:pt x="29" y="59"/>
                    <a:pt x="30" y="60"/>
                  </a:cubicBezTo>
                  <a:cubicBezTo>
                    <a:pt x="30" y="60"/>
                    <a:pt x="30" y="60"/>
                    <a:pt x="30" y="60"/>
                  </a:cubicBezTo>
                  <a:cubicBezTo>
                    <a:pt x="30" y="60"/>
                    <a:pt x="31" y="60"/>
                    <a:pt x="33" y="60"/>
                  </a:cubicBezTo>
                  <a:cubicBezTo>
                    <a:pt x="33" y="60"/>
                    <a:pt x="33" y="60"/>
                    <a:pt x="33" y="60"/>
                  </a:cubicBezTo>
                  <a:cubicBezTo>
                    <a:pt x="35" y="61"/>
                    <a:pt x="39" y="61"/>
                    <a:pt x="43" y="61"/>
                  </a:cubicBezTo>
                  <a:cubicBezTo>
                    <a:pt x="43" y="61"/>
                    <a:pt x="43" y="61"/>
                    <a:pt x="43" y="61"/>
                  </a:cubicBezTo>
                  <a:cubicBezTo>
                    <a:pt x="43" y="61"/>
                    <a:pt x="44" y="61"/>
                    <a:pt x="44" y="61"/>
                  </a:cubicBezTo>
                  <a:cubicBezTo>
                    <a:pt x="44" y="61"/>
                    <a:pt x="44" y="61"/>
                    <a:pt x="44" y="61"/>
                  </a:cubicBezTo>
                  <a:cubicBezTo>
                    <a:pt x="44" y="61"/>
                    <a:pt x="44" y="61"/>
                    <a:pt x="44" y="61"/>
                  </a:cubicBezTo>
                  <a:cubicBezTo>
                    <a:pt x="44" y="61"/>
                    <a:pt x="44" y="61"/>
                    <a:pt x="44" y="61"/>
                  </a:cubicBezTo>
                  <a:cubicBezTo>
                    <a:pt x="67" y="61"/>
                    <a:pt x="101" y="56"/>
                    <a:pt x="102" y="56"/>
                  </a:cubicBezTo>
                  <a:cubicBezTo>
                    <a:pt x="102" y="56"/>
                    <a:pt x="102" y="56"/>
                    <a:pt x="102" y="56"/>
                  </a:cubicBezTo>
                  <a:cubicBezTo>
                    <a:pt x="104" y="56"/>
                    <a:pt x="104" y="56"/>
                    <a:pt x="104" y="56"/>
                  </a:cubicBezTo>
                  <a:cubicBezTo>
                    <a:pt x="105" y="64"/>
                    <a:pt x="105" y="64"/>
                    <a:pt x="105" y="64"/>
                  </a:cubicBezTo>
                  <a:cubicBezTo>
                    <a:pt x="103" y="64"/>
                    <a:pt x="103" y="64"/>
                    <a:pt x="103" y="64"/>
                  </a:cubicBezTo>
                  <a:cubicBezTo>
                    <a:pt x="103" y="64"/>
                    <a:pt x="102" y="64"/>
                    <a:pt x="102" y="64"/>
                  </a:cubicBezTo>
                  <a:cubicBezTo>
                    <a:pt x="102" y="64"/>
                    <a:pt x="102" y="64"/>
                    <a:pt x="102" y="64"/>
                  </a:cubicBezTo>
                  <a:cubicBezTo>
                    <a:pt x="102" y="64"/>
                    <a:pt x="102" y="64"/>
                    <a:pt x="101" y="64"/>
                  </a:cubicBezTo>
                  <a:cubicBezTo>
                    <a:pt x="101" y="64"/>
                    <a:pt x="101" y="64"/>
                    <a:pt x="101" y="64"/>
                  </a:cubicBezTo>
                  <a:cubicBezTo>
                    <a:pt x="100" y="65"/>
                    <a:pt x="99" y="65"/>
                    <a:pt x="97" y="65"/>
                  </a:cubicBezTo>
                  <a:cubicBezTo>
                    <a:pt x="97" y="65"/>
                    <a:pt x="97" y="65"/>
                    <a:pt x="97" y="65"/>
                  </a:cubicBezTo>
                  <a:cubicBezTo>
                    <a:pt x="93" y="65"/>
                    <a:pt x="88" y="66"/>
                    <a:pt x="82" y="67"/>
                  </a:cubicBezTo>
                  <a:cubicBezTo>
                    <a:pt x="82" y="67"/>
                    <a:pt x="82" y="67"/>
                    <a:pt x="82" y="67"/>
                  </a:cubicBezTo>
                  <a:cubicBezTo>
                    <a:pt x="70" y="68"/>
                    <a:pt x="56" y="69"/>
                    <a:pt x="44" y="69"/>
                  </a:cubicBezTo>
                  <a:cubicBezTo>
                    <a:pt x="44" y="69"/>
                    <a:pt x="44" y="69"/>
                    <a:pt x="44" y="69"/>
                  </a:cubicBezTo>
                  <a:cubicBezTo>
                    <a:pt x="35" y="69"/>
                    <a:pt x="28" y="69"/>
                    <a:pt x="23" y="65"/>
                  </a:cubicBezTo>
                  <a:close/>
                  <a:moveTo>
                    <a:pt x="44" y="65"/>
                  </a:moveTo>
                  <a:cubicBezTo>
                    <a:pt x="54" y="65"/>
                    <a:pt x="67" y="64"/>
                    <a:pt x="78" y="63"/>
                  </a:cubicBezTo>
                  <a:cubicBezTo>
                    <a:pt x="78" y="63"/>
                    <a:pt x="78" y="63"/>
                    <a:pt x="78" y="63"/>
                  </a:cubicBezTo>
                  <a:cubicBezTo>
                    <a:pt x="67" y="64"/>
                    <a:pt x="54" y="65"/>
                    <a:pt x="44" y="65"/>
                  </a:cubicBezTo>
                  <a:cubicBezTo>
                    <a:pt x="44" y="65"/>
                    <a:pt x="44" y="65"/>
                    <a:pt x="44" y="65"/>
                  </a:cubicBezTo>
                  <a:cubicBezTo>
                    <a:pt x="44" y="65"/>
                    <a:pt x="44" y="65"/>
                    <a:pt x="44" y="65"/>
                  </a:cubicBezTo>
                  <a:cubicBezTo>
                    <a:pt x="44" y="65"/>
                    <a:pt x="44" y="65"/>
                    <a:pt x="44" y="65"/>
                  </a:cubicBezTo>
                  <a:cubicBezTo>
                    <a:pt x="44" y="65"/>
                    <a:pt x="44" y="65"/>
                    <a:pt x="44" y="65"/>
                  </a:cubicBezTo>
                  <a:cubicBezTo>
                    <a:pt x="44" y="65"/>
                    <a:pt x="44" y="65"/>
                    <a:pt x="44" y="65"/>
                  </a:cubicBezTo>
                  <a:close/>
                  <a:moveTo>
                    <a:pt x="36" y="65"/>
                  </a:moveTo>
                  <a:cubicBezTo>
                    <a:pt x="33" y="64"/>
                    <a:pt x="30" y="64"/>
                    <a:pt x="29" y="63"/>
                  </a:cubicBezTo>
                  <a:cubicBezTo>
                    <a:pt x="29" y="63"/>
                    <a:pt x="29" y="63"/>
                    <a:pt x="29" y="63"/>
                  </a:cubicBezTo>
                  <a:cubicBezTo>
                    <a:pt x="31" y="64"/>
                    <a:pt x="33" y="64"/>
                    <a:pt x="36" y="65"/>
                  </a:cubicBezTo>
                  <a:close/>
                  <a:moveTo>
                    <a:pt x="26" y="62"/>
                  </a:moveTo>
                  <a:cubicBezTo>
                    <a:pt x="26" y="62"/>
                    <a:pt x="26" y="62"/>
                    <a:pt x="26" y="62"/>
                  </a:cubicBezTo>
                  <a:cubicBezTo>
                    <a:pt x="26" y="62"/>
                    <a:pt x="26" y="62"/>
                    <a:pt x="26" y="62"/>
                  </a:cubicBezTo>
                  <a:cubicBezTo>
                    <a:pt x="26" y="62"/>
                    <a:pt x="26" y="62"/>
                    <a:pt x="26" y="62"/>
                  </a:cubicBezTo>
                  <a:cubicBezTo>
                    <a:pt x="25" y="61"/>
                    <a:pt x="24" y="60"/>
                    <a:pt x="23" y="59"/>
                  </a:cubicBezTo>
                  <a:cubicBezTo>
                    <a:pt x="23" y="59"/>
                    <a:pt x="23" y="59"/>
                    <a:pt x="23" y="59"/>
                  </a:cubicBezTo>
                  <a:cubicBezTo>
                    <a:pt x="24" y="60"/>
                    <a:pt x="25" y="61"/>
                    <a:pt x="26" y="62"/>
                  </a:cubicBezTo>
                  <a:cubicBezTo>
                    <a:pt x="26" y="62"/>
                    <a:pt x="26" y="62"/>
                    <a:pt x="26" y="62"/>
                  </a:cubicBezTo>
                  <a:cubicBezTo>
                    <a:pt x="26" y="62"/>
                    <a:pt x="26" y="62"/>
                    <a:pt x="26" y="62"/>
                  </a:cubicBezTo>
                  <a:close/>
                  <a:moveTo>
                    <a:pt x="88" y="62"/>
                  </a:moveTo>
                  <a:cubicBezTo>
                    <a:pt x="90" y="62"/>
                    <a:pt x="91" y="62"/>
                    <a:pt x="92" y="61"/>
                  </a:cubicBezTo>
                  <a:cubicBezTo>
                    <a:pt x="92" y="61"/>
                    <a:pt x="92" y="61"/>
                    <a:pt x="92" y="61"/>
                  </a:cubicBezTo>
                  <a:cubicBezTo>
                    <a:pt x="91" y="62"/>
                    <a:pt x="90" y="62"/>
                    <a:pt x="88" y="62"/>
                  </a:cubicBezTo>
                  <a:close/>
                  <a:moveTo>
                    <a:pt x="98" y="61"/>
                  </a:moveTo>
                  <a:cubicBezTo>
                    <a:pt x="99" y="61"/>
                    <a:pt x="100" y="61"/>
                    <a:pt x="100" y="61"/>
                  </a:cubicBezTo>
                  <a:cubicBezTo>
                    <a:pt x="100" y="61"/>
                    <a:pt x="100" y="61"/>
                    <a:pt x="100" y="61"/>
                  </a:cubicBezTo>
                  <a:cubicBezTo>
                    <a:pt x="100" y="61"/>
                    <a:pt x="100" y="61"/>
                    <a:pt x="100" y="61"/>
                  </a:cubicBezTo>
                  <a:cubicBezTo>
                    <a:pt x="100" y="61"/>
                    <a:pt x="99" y="61"/>
                    <a:pt x="98" y="61"/>
                  </a:cubicBezTo>
                  <a:close/>
                  <a:moveTo>
                    <a:pt x="23" y="59"/>
                  </a:moveTo>
                  <a:cubicBezTo>
                    <a:pt x="23" y="59"/>
                    <a:pt x="23" y="59"/>
                    <a:pt x="23" y="59"/>
                  </a:cubicBezTo>
                  <a:cubicBezTo>
                    <a:pt x="23" y="59"/>
                    <a:pt x="23" y="59"/>
                    <a:pt x="23" y="59"/>
                  </a:cubicBezTo>
                  <a:cubicBezTo>
                    <a:pt x="23" y="59"/>
                    <a:pt x="23" y="59"/>
                    <a:pt x="23" y="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6" name="Freeform 281"/>
            <p:cNvSpPr/>
            <p:nvPr/>
          </p:nvSpPr>
          <p:spPr bwMode="auto">
            <a:xfrm>
              <a:off x="1989" y="1316"/>
              <a:ext cx="38" cy="45"/>
            </a:xfrm>
            <a:custGeom>
              <a:avLst/>
              <a:gdLst>
                <a:gd name="T0" fmla="*/ 5 w 15"/>
                <a:gd name="T1" fmla="*/ 18 h 18"/>
                <a:gd name="T2" fmla="*/ 0 w 15"/>
                <a:gd name="T3" fmla="*/ 12 h 18"/>
                <a:gd name="T4" fmla="*/ 0 w 15"/>
                <a:gd name="T5" fmla="*/ 12 h 18"/>
                <a:gd name="T6" fmla="*/ 2 w 15"/>
                <a:gd name="T7" fmla="*/ 7 h 18"/>
                <a:gd name="T8" fmla="*/ 2 w 15"/>
                <a:gd name="T9" fmla="*/ 7 h 18"/>
                <a:gd name="T10" fmla="*/ 7 w 15"/>
                <a:gd name="T11" fmla="*/ 0 h 18"/>
                <a:gd name="T12" fmla="*/ 7 w 15"/>
                <a:gd name="T13" fmla="*/ 0 h 18"/>
                <a:gd name="T14" fmla="*/ 10 w 15"/>
                <a:gd name="T15" fmla="*/ 3 h 18"/>
                <a:gd name="T16" fmla="*/ 9 w 15"/>
                <a:gd name="T17" fmla="*/ 4 h 18"/>
                <a:gd name="T18" fmla="*/ 9 w 15"/>
                <a:gd name="T19" fmla="*/ 4 h 18"/>
                <a:gd name="T20" fmla="*/ 5 w 15"/>
                <a:gd name="T21" fmla="*/ 10 h 18"/>
                <a:gd name="T22" fmla="*/ 5 w 15"/>
                <a:gd name="T23" fmla="*/ 10 h 18"/>
                <a:gd name="T24" fmla="*/ 4 w 15"/>
                <a:gd name="T25" fmla="*/ 12 h 18"/>
                <a:gd name="T26" fmla="*/ 4 w 15"/>
                <a:gd name="T27" fmla="*/ 12 h 18"/>
                <a:gd name="T28" fmla="*/ 5 w 15"/>
                <a:gd name="T29" fmla="*/ 14 h 18"/>
                <a:gd name="T30" fmla="*/ 5 w 15"/>
                <a:gd name="T31" fmla="*/ 14 h 18"/>
                <a:gd name="T32" fmla="*/ 6 w 15"/>
                <a:gd name="T33" fmla="*/ 14 h 18"/>
                <a:gd name="T34" fmla="*/ 6 w 15"/>
                <a:gd name="T35" fmla="*/ 14 h 18"/>
                <a:gd name="T36" fmla="*/ 14 w 15"/>
                <a:gd name="T37" fmla="*/ 12 h 18"/>
                <a:gd name="T38" fmla="*/ 14 w 15"/>
                <a:gd name="T39" fmla="*/ 12 h 18"/>
                <a:gd name="T40" fmla="*/ 15 w 15"/>
                <a:gd name="T41" fmla="*/ 16 h 18"/>
                <a:gd name="T42" fmla="*/ 5 w 15"/>
                <a:gd name="T43" fmla="*/ 18 h 18"/>
                <a:gd name="T44" fmla="*/ 5 w 15"/>
                <a:gd name="T45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5" h="18">
                  <a:moveTo>
                    <a:pt x="5" y="18"/>
                  </a:moveTo>
                  <a:cubicBezTo>
                    <a:pt x="4" y="18"/>
                    <a:pt x="0" y="16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0"/>
                    <a:pt x="1" y="9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5" y="2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0" y="3"/>
                    <a:pt x="10" y="3"/>
                    <a:pt x="9" y="4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8" y="5"/>
                    <a:pt x="7" y="7"/>
                    <a:pt x="5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4" y="11"/>
                    <a:pt x="4" y="11"/>
                    <a:pt x="4" y="12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4" y="13"/>
                    <a:pt x="5" y="13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14" y="12"/>
                    <a:pt x="14" y="12"/>
                    <a:pt x="14" y="12"/>
                  </a:cubicBezTo>
                  <a:cubicBezTo>
                    <a:pt x="14" y="12"/>
                    <a:pt x="14" y="12"/>
                    <a:pt x="14" y="12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8"/>
                    <a:pt x="5" y="18"/>
                    <a:pt x="5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7" name="Freeform 282"/>
            <p:cNvSpPr>
              <a:spLocks noEditPoints="1"/>
            </p:cNvSpPr>
            <p:nvPr/>
          </p:nvSpPr>
          <p:spPr bwMode="auto">
            <a:xfrm>
              <a:off x="1984" y="1308"/>
              <a:ext cx="48" cy="58"/>
            </a:xfrm>
            <a:custGeom>
              <a:avLst/>
              <a:gdLst>
                <a:gd name="T0" fmla="*/ 6 w 19"/>
                <a:gd name="T1" fmla="*/ 23 h 23"/>
                <a:gd name="T2" fmla="*/ 6 w 19"/>
                <a:gd name="T3" fmla="*/ 23 h 23"/>
                <a:gd name="T4" fmla="*/ 7 w 19"/>
                <a:gd name="T5" fmla="*/ 21 h 23"/>
                <a:gd name="T6" fmla="*/ 7 w 19"/>
                <a:gd name="T7" fmla="*/ 21 h 23"/>
                <a:gd name="T8" fmla="*/ 7 w 19"/>
                <a:gd name="T9" fmla="*/ 21 h 23"/>
                <a:gd name="T10" fmla="*/ 6 w 19"/>
                <a:gd name="T11" fmla="*/ 23 h 23"/>
                <a:gd name="T12" fmla="*/ 5 w 19"/>
                <a:gd name="T13" fmla="*/ 23 h 23"/>
                <a:gd name="T14" fmla="*/ 5 w 19"/>
                <a:gd name="T15" fmla="*/ 23 h 23"/>
                <a:gd name="T16" fmla="*/ 5 w 19"/>
                <a:gd name="T17" fmla="*/ 22 h 23"/>
                <a:gd name="T18" fmla="*/ 5 w 19"/>
                <a:gd name="T19" fmla="*/ 22 h 23"/>
                <a:gd name="T20" fmla="*/ 3 w 19"/>
                <a:gd name="T21" fmla="*/ 21 h 23"/>
                <a:gd name="T22" fmla="*/ 3 w 19"/>
                <a:gd name="T23" fmla="*/ 21 h 23"/>
                <a:gd name="T24" fmla="*/ 0 w 19"/>
                <a:gd name="T25" fmla="*/ 15 h 23"/>
                <a:gd name="T26" fmla="*/ 0 w 19"/>
                <a:gd name="T27" fmla="*/ 15 h 23"/>
                <a:gd name="T28" fmla="*/ 2 w 19"/>
                <a:gd name="T29" fmla="*/ 9 h 23"/>
                <a:gd name="T30" fmla="*/ 2 w 19"/>
                <a:gd name="T31" fmla="*/ 9 h 23"/>
                <a:gd name="T32" fmla="*/ 8 w 19"/>
                <a:gd name="T33" fmla="*/ 2 h 23"/>
                <a:gd name="T34" fmla="*/ 8 w 19"/>
                <a:gd name="T35" fmla="*/ 2 h 23"/>
                <a:gd name="T36" fmla="*/ 9 w 19"/>
                <a:gd name="T37" fmla="*/ 0 h 23"/>
                <a:gd name="T38" fmla="*/ 14 w 19"/>
                <a:gd name="T39" fmla="*/ 5 h 23"/>
                <a:gd name="T40" fmla="*/ 14 w 19"/>
                <a:gd name="T41" fmla="*/ 6 h 23"/>
                <a:gd name="T42" fmla="*/ 13 w 19"/>
                <a:gd name="T43" fmla="*/ 7 h 23"/>
                <a:gd name="T44" fmla="*/ 13 w 19"/>
                <a:gd name="T45" fmla="*/ 7 h 23"/>
                <a:gd name="T46" fmla="*/ 13 w 19"/>
                <a:gd name="T47" fmla="*/ 7 h 23"/>
                <a:gd name="T48" fmla="*/ 13 w 19"/>
                <a:gd name="T49" fmla="*/ 7 h 23"/>
                <a:gd name="T50" fmla="*/ 13 w 19"/>
                <a:gd name="T51" fmla="*/ 7 h 23"/>
                <a:gd name="T52" fmla="*/ 13 w 19"/>
                <a:gd name="T53" fmla="*/ 7 h 23"/>
                <a:gd name="T54" fmla="*/ 13 w 19"/>
                <a:gd name="T55" fmla="*/ 7 h 23"/>
                <a:gd name="T56" fmla="*/ 13 w 19"/>
                <a:gd name="T57" fmla="*/ 7 h 23"/>
                <a:gd name="T58" fmla="*/ 13 w 19"/>
                <a:gd name="T59" fmla="*/ 7 h 23"/>
                <a:gd name="T60" fmla="*/ 12 w 19"/>
                <a:gd name="T61" fmla="*/ 8 h 23"/>
                <a:gd name="T62" fmla="*/ 12 w 19"/>
                <a:gd name="T63" fmla="*/ 8 h 23"/>
                <a:gd name="T64" fmla="*/ 9 w 19"/>
                <a:gd name="T65" fmla="*/ 14 h 23"/>
                <a:gd name="T66" fmla="*/ 9 w 19"/>
                <a:gd name="T67" fmla="*/ 14 h 23"/>
                <a:gd name="T68" fmla="*/ 8 w 19"/>
                <a:gd name="T69" fmla="*/ 15 h 23"/>
                <a:gd name="T70" fmla="*/ 8 w 19"/>
                <a:gd name="T71" fmla="*/ 15 h 23"/>
                <a:gd name="T72" fmla="*/ 16 w 19"/>
                <a:gd name="T73" fmla="*/ 13 h 23"/>
                <a:gd name="T74" fmla="*/ 16 w 19"/>
                <a:gd name="T75" fmla="*/ 13 h 23"/>
                <a:gd name="T76" fmla="*/ 17 w 19"/>
                <a:gd name="T77" fmla="*/ 13 h 23"/>
                <a:gd name="T78" fmla="*/ 19 w 19"/>
                <a:gd name="T79" fmla="*/ 20 h 23"/>
                <a:gd name="T80" fmla="*/ 7 w 19"/>
                <a:gd name="T81" fmla="*/ 23 h 23"/>
                <a:gd name="T82" fmla="*/ 6 w 19"/>
                <a:gd name="T83" fmla="*/ 23 h 23"/>
                <a:gd name="T84" fmla="*/ 7 w 19"/>
                <a:gd name="T85" fmla="*/ 19 h 23"/>
                <a:gd name="T86" fmla="*/ 14 w 19"/>
                <a:gd name="T87" fmla="*/ 17 h 23"/>
                <a:gd name="T88" fmla="*/ 14 w 19"/>
                <a:gd name="T89" fmla="*/ 17 h 23"/>
                <a:gd name="T90" fmla="*/ 7 w 19"/>
                <a:gd name="T91" fmla="*/ 19 h 23"/>
                <a:gd name="T92" fmla="*/ 7 w 19"/>
                <a:gd name="T93" fmla="*/ 19 h 23"/>
                <a:gd name="T94" fmla="*/ 6 w 19"/>
                <a:gd name="T95" fmla="*/ 19 h 23"/>
                <a:gd name="T96" fmla="*/ 6 w 19"/>
                <a:gd name="T97" fmla="*/ 18 h 23"/>
                <a:gd name="T98" fmla="*/ 6 w 19"/>
                <a:gd name="T99" fmla="*/ 18 h 23"/>
                <a:gd name="T100" fmla="*/ 5 w 19"/>
                <a:gd name="T101" fmla="*/ 17 h 23"/>
                <a:gd name="T102" fmla="*/ 5 w 19"/>
                <a:gd name="T103" fmla="*/ 17 h 23"/>
                <a:gd name="T104" fmla="*/ 6 w 19"/>
                <a:gd name="T105" fmla="*/ 19 h 23"/>
                <a:gd name="T106" fmla="*/ 4 w 19"/>
                <a:gd name="T107" fmla="*/ 15 h 23"/>
                <a:gd name="T108" fmla="*/ 5 w 19"/>
                <a:gd name="T109" fmla="*/ 13 h 23"/>
                <a:gd name="T110" fmla="*/ 5 w 19"/>
                <a:gd name="T111" fmla="*/ 13 h 23"/>
                <a:gd name="T112" fmla="*/ 4 w 19"/>
                <a:gd name="T113" fmla="*/ 15 h 23"/>
                <a:gd name="T114" fmla="*/ 7 w 19"/>
                <a:gd name="T115" fmla="*/ 10 h 23"/>
                <a:gd name="T116" fmla="*/ 8 w 19"/>
                <a:gd name="T117" fmla="*/ 8 h 23"/>
                <a:gd name="T118" fmla="*/ 8 w 19"/>
                <a:gd name="T119" fmla="*/ 8 h 23"/>
                <a:gd name="T120" fmla="*/ 7 w 19"/>
                <a:gd name="T121" fmla="*/ 1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9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5" y="23"/>
                    <a:pt x="5" y="22"/>
                    <a:pt x="5" y="22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4" y="22"/>
                    <a:pt x="4" y="22"/>
                    <a:pt x="3" y="21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2" y="20"/>
                    <a:pt x="0" y="18"/>
                    <a:pt x="0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3"/>
                    <a:pt x="1" y="11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5" y="4"/>
                    <a:pt x="7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8"/>
                    <a:pt x="13" y="8"/>
                    <a:pt x="12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2" y="9"/>
                    <a:pt x="10" y="11"/>
                    <a:pt x="9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8" y="14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6" y="23"/>
                    <a:pt x="6" y="23"/>
                    <a:pt x="6" y="23"/>
                  </a:cubicBezTo>
                  <a:close/>
                  <a:moveTo>
                    <a:pt x="7" y="19"/>
                  </a:moveTo>
                  <a:cubicBezTo>
                    <a:pt x="14" y="17"/>
                    <a:pt x="14" y="17"/>
                    <a:pt x="14" y="17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7" y="19"/>
                    <a:pt x="7" y="19"/>
                    <a:pt x="7" y="19"/>
                  </a:cubicBezTo>
                  <a:close/>
                  <a:moveTo>
                    <a:pt x="6" y="19"/>
                  </a:move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5" y="18"/>
                    <a:pt x="5" y="17"/>
                  </a:cubicBezTo>
                  <a:cubicBezTo>
                    <a:pt x="5" y="17"/>
                    <a:pt x="5" y="17"/>
                    <a:pt x="5" y="17"/>
                  </a:cubicBezTo>
                  <a:cubicBezTo>
                    <a:pt x="5" y="18"/>
                    <a:pt x="6" y="18"/>
                    <a:pt x="6" y="19"/>
                  </a:cubicBezTo>
                  <a:close/>
                  <a:moveTo>
                    <a:pt x="4" y="15"/>
                  </a:moveTo>
                  <a:cubicBezTo>
                    <a:pt x="4" y="14"/>
                    <a:pt x="4" y="14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4" y="14"/>
                    <a:pt x="4" y="14"/>
                    <a:pt x="4" y="15"/>
                  </a:cubicBezTo>
                  <a:close/>
                  <a:moveTo>
                    <a:pt x="7" y="10"/>
                  </a:moveTo>
                  <a:cubicBezTo>
                    <a:pt x="7" y="9"/>
                    <a:pt x="7" y="9"/>
                    <a:pt x="8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7" y="9"/>
                    <a:pt x="7" y="9"/>
                    <a:pt x="7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8" name="Freeform 283"/>
            <p:cNvSpPr/>
            <p:nvPr/>
          </p:nvSpPr>
          <p:spPr bwMode="auto">
            <a:xfrm>
              <a:off x="1979" y="1326"/>
              <a:ext cx="41" cy="38"/>
            </a:xfrm>
            <a:custGeom>
              <a:avLst/>
              <a:gdLst>
                <a:gd name="T0" fmla="*/ 0 w 41"/>
                <a:gd name="T1" fmla="*/ 20 h 38"/>
                <a:gd name="T2" fmla="*/ 8 w 41"/>
                <a:gd name="T3" fmla="*/ 13 h 38"/>
                <a:gd name="T4" fmla="*/ 18 w 41"/>
                <a:gd name="T5" fmla="*/ 23 h 38"/>
                <a:gd name="T6" fmla="*/ 33 w 41"/>
                <a:gd name="T7" fmla="*/ 0 h 38"/>
                <a:gd name="T8" fmla="*/ 33 w 41"/>
                <a:gd name="T9" fmla="*/ 0 h 38"/>
                <a:gd name="T10" fmla="*/ 41 w 41"/>
                <a:gd name="T11" fmla="*/ 8 h 38"/>
                <a:gd name="T12" fmla="*/ 18 w 41"/>
                <a:gd name="T13" fmla="*/ 38 h 38"/>
                <a:gd name="T14" fmla="*/ 0 w 41"/>
                <a:gd name="T15" fmla="*/ 20 h 38"/>
                <a:gd name="T16" fmla="*/ 0 w 41"/>
                <a:gd name="T17" fmla="*/ 2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38">
                  <a:moveTo>
                    <a:pt x="0" y="20"/>
                  </a:moveTo>
                  <a:lnTo>
                    <a:pt x="8" y="13"/>
                  </a:lnTo>
                  <a:lnTo>
                    <a:pt x="18" y="23"/>
                  </a:lnTo>
                  <a:lnTo>
                    <a:pt x="33" y="0"/>
                  </a:lnTo>
                  <a:lnTo>
                    <a:pt x="33" y="0"/>
                  </a:lnTo>
                  <a:lnTo>
                    <a:pt x="41" y="8"/>
                  </a:lnTo>
                  <a:lnTo>
                    <a:pt x="18" y="38"/>
                  </a:lnTo>
                  <a:lnTo>
                    <a:pt x="0" y="20"/>
                  </a:lnTo>
                  <a:lnTo>
                    <a:pt x="0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9" name="Freeform 284"/>
            <p:cNvSpPr>
              <a:spLocks noEditPoints="1"/>
            </p:cNvSpPr>
            <p:nvPr/>
          </p:nvSpPr>
          <p:spPr bwMode="auto">
            <a:xfrm>
              <a:off x="1972" y="1321"/>
              <a:ext cx="55" cy="50"/>
            </a:xfrm>
            <a:custGeom>
              <a:avLst/>
              <a:gdLst>
                <a:gd name="T0" fmla="*/ 5 w 55"/>
                <a:gd name="T1" fmla="*/ 28 h 50"/>
                <a:gd name="T2" fmla="*/ 7 w 55"/>
                <a:gd name="T3" fmla="*/ 25 h 50"/>
                <a:gd name="T4" fmla="*/ 12 w 55"/>
                <a:gd name="T5" fmla="*/ 28 h 50"/>
                <a:gd name="T6" fmla="*/ 7 w 55"/>
                <a:gd name="T7" fmla="*/ 25 h 50"/>
                <a:gd name="T8" fmla="*/ 5 w 55"/>
                <a:gd name="T9" fmla="*/ 28 h 50"/>
                <a:gd name="T10" fmla="*/ 0 w 55"/>
                <a:gd name="T11" fmla="*/ 25 h 50"/>
                <a:gd name="T12" fmla="*/ 15 w 55"/>
                <a:gd name="T13" fmla="*/ 10 h 50"/>
                <a:gd name="T14" fmla="*/ 20 w 55"/>
                <a:gd name="T15" fmla="*/ 15 h 50"/>
                <a:gd name="T16" fmla="*/ 25 w 55"/>
                <a:gd name="T17" fmla="*/ 20 h 50"/>
                <a:gd name="T18" fmla="*/ 37 w 55"/>
                <a:gd name="T19" fmla="*/ 0 h 50"/>
                <a:gd name="T20" fmla="*/ 40 w 55"/>
                <a:gd name="T21" fmla="*/ 0 h 50"/>
                <a:gd name="T22" fmla="*/ 43 w 55"/>
                <a:gd name="T23" fmla="*/ 0 h 50"/>
                <a:gd name="T24" fmla="*/ 55 w 55"/>
                <a:gd name="T25" fmla="*/ 10 h 50"/>
                <a:gd name="T26" fmla="*/ 25 w 55"/>
                <a:gd name="T27" fmla="*/ 50 h 50"/>
                <a:gd name="T28" fmla="*/ 5 w 55"/>
                <a:gd name="T29" fmla="*/ 28 h 50"/>
                <a:gd name="T30" fmla="*/ 5 w 55"/>
                <a:gd name="T31" fmla="*/ 28 h 50"/>
                <a:gd name="T32" fmla="*/ 25 w 55"/>
                <a:gd name="T33" fmla="*/ 35 h 50"/>
                <a:gd name="T34" fmla="*/ 43 w 55"/>
                <a:gd name="T35" fmla="*/ 13 h 50"/>
                <a:gd name="T36" fmla="*/ 43 w 55"/>
                <a:gd name="T37" fmla="*/ 13 h 50"/>
                <a:gd name="T38" fmla="*/ 25 w 55"/>
                <a:gd name="T39" fmla="*/ 35 h 50"/>
                <a:gd name="T40" fmla="*/ 25 w 55"/>
                <a:gd name="T41" fmla="*/ 35 h 50"/>
                <a:gd name="T42" fmla="*/ 25 w 55"/>
                <a:gd name="T43" fmla="*/ 35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5" h="50">
                  <a:moveTo>
                    <a:pt x="5" y="28"/>
                  </a:moveTo>
                  <a:lnTo>
                    <a:pt x="7" y="25"/>
                  </a:lnTo>
                  <a:lnTo>
                    <a:pt x="12" y="28"/>
                  </a:lnTo>
                  <a:lnTo>
                    <a:pt x="7" y="25"/>
                  </a:lnTo>
                  <a:lnTo>
                    <a:pt x="5" y="28"/>
                  </a:lnTo>
                  <a:lnTo>
                    <a:pt x="0" y="25"/>
                  </a:lnTo>
                  <a:lnTo>
                    <a:pt x="15" y="10"/>
                  </a:lnTo>
                  <a:lnTo>
                    <a:pt x="20" y="15"/>
                  </a:lnTo>
                  <a:lnTo>
                    <a:pt x="25" y="20"/>
                  </a:lnTo>
                  <a:lnTo>
                    <a:pt x="37" y="0"/>
                  </a:lnTo>
                  <a:lnTo>
                    <a:pt x="40" y="0"/>
                  </a:lnTo>
                  <a:lnTo>
                    <a:pt x="43" y="0"/>
                  </a:lnTo>
                  <a:lnTo>
                    <a:pt x="55" y="10"/>
                  </a:lnTo>
                  <a:lnTo>
                    <a:pt x="25" y="50"/>
                  </a:lnTo>
                  <a:lnTo>
                    <a:pt x="5" y="28"/>
                  </a:lnTo>
                  <a:lnTo>
                    <a:pt x="5" y="28"/>
                  </a:lnTo>
                  <a:close/>
                  <a:moveTo>
                    <a:pt x="25" y="35"/>
                  </a:moveTo>
                  <a:lnTo>
                    <a:pt x="43" y="13"/>
                  </a:lnTo>
                  <a:lnTo>
                    <a:pt x="43" y="13"/>
                  </a:lnTo>
                  <a:lnTo>
                    <a:pt x="25" y="35"/>
                  </a:lnTo>
                  <a:lnTo>
                    <a:pt x="25" y="35"/>
                  </a:lnTo>
                  <a:lnTo>
                    <a:pt x="25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0" name="Freeform 285"/>
            <p:cNvSpPr>
              <a:spLocks noEditPoints="1"/>
            </p:cNvSpPr>
            <p:nvPr/>
          </p:nvSpPr>
          <p:spPr bwMode="auto">
            <a:xfrm>
              <a:off x="2343" y="1477"/>
              <a:ext cx="240" cy="131"/>
            </a:xfrm>
            <a:custGeom>
              <a:avLst/>
              <a:gdLst>
                <a:gd name="T0" fmla="*/ 69 w 95"/>
                <a:gd name="T1" fmla="*/ 50 h 52"/>
                <a:gd name="T2" fmla="*/ 70 w 95"/>
                <a:gd name="T3" fmla="*/ 46 h 52"/>
                <a:gd name="T4" fmla="*/ 74 w 95"/>
                <a:gd name="T5" fmla="*/ 47 h 52"/>
                <a:gd name="T6" fmla="*/ 74 w 95"/>
                <a:gd name="T7" fmla="*/ 47 h 52"/>
                <a:gd name="T8" fmla="*/ 81 w 95"/>
                <a:gd name="T9" fmla="*/ 48 h 52"/>
                <a:gd name="T10" fmla="*/ 81 w 95"/>
                <a:gd name="T11" fmla="*/ 48 h 52"/>
                <a:gd name="T12" fmla="*/ 89 w 95"/>
                <a:gd name="T13" fmla="*/ 46 h 52"/>
                <a:gd name="T14" fmla="*/ 89 w 95"/>
                <a:gd name="T15" fmla="*/ 46 h 52"/>
                <a:gd name="T16" fmla="*/ 91 w 95"/>
                <a:gd name="T17" fmla="*/ 40 h 52"/>
                <a:gd name="T18" fmla="*/ 91 w 95"/>
                <a:gd name="T19" fmla="*/ 40 h 52"/>
                <a:gd name="T20" fmla="*/ 78 w 95"/>
                <a:gd name="T21" fmla="*/ 7 h 52"/>
                <a:gd name="T22" fmla="*/ 78 w 95"/>
                <a:gd name="T23" fmla="*/ 7 h 52"/>
                <a:gd name="T24" fmla="*/ 42 w 95"/>
                <a:gd name="T25" fmla="*/ 4 h 52"/>
                <a:gd name="T26" fmla="*/ 42 w 95"/>
                <a:gd name="T27" fmla="*/ 4 h 52"/>
                <a:gd name="T28" fmla="*/ 0 w 95"/>
                <a:gd name="T29" fmla="*/ 5 h 52"/>
                <a:gd name="T30" fmla="*/ 0 w 95"/>
                <a:gd name="T31" fmla="*/ 5 h 52"/>
                <a:gd name="T32" fmla="*/ 0 w 95"/>
                <a:gd name="T33" fmla="*/ 1 h 52"/>
                <a:gd name="T34" fmla="*/ 42 w 95"/>
                <a:gd name="T35" fmla="*/ 0 h 52"/>
                <a:gd name="T36" fmla="*/ 42 w 95"/>
                <a:gd name="T37" fmla="*/ 0 h 52"/>
                <a:gd name="T38" fmla="*/ 80 w 95"/>
                <a:gd name="T39" fmla="*/ 4 h 52"/>
                <a:gd name="T40" fmla="*/ 80 w 95"/>
                <a:gd name="T41" fmla="*/ 4 h 52"/>
                <a:gd name="T42" fmla="*/ 95 w 95"/>
                <a:gd name="T43" fmla="*/ 40 h 52"/>
                <a:gd name="T44" fmla="*/ 95 w 95"/>
                <a:gd name="T45" fmla="*/ 40 h 52"/>
                <a:gd name="T46" fmla="*/ 91 w 95"/>
                <a:gd name="T47" fmla="*/ 50 h 52"/>
                <a:gd name="T48" fmla="*/ 91 w 95"/>
                <a:gd name="T49" fmla="*/ 50 h 52"/>
                <a:gd name="T50" fmla="*/ 81 w 95"/>
                <a:gd name="T51" fmla="*/ 52 h 52"/>
                <a:gd name="T52" fmla="*/ 81 w 95"/>
                <a:gd name="T53" fmla="*/ 52 h 52"/>
                <a:gd name="T54" fmla="*/ 69 w 95"/>
                <a:gd name="T55" fmla="*/ 50 h 52"/>
                <a:gd name="T56" fmla="*/ 0 w 95"/>
                <a:gd name="T57" fmla="*/ 5 h 52"/>
                <a:gd name="T58" fmla="*/ 0 w 95"/>
                <a:gd name="T59" fmla="*/ 5 h 52"/>
                <a:gd name="T60" fmla="*/ 0 w 95"/>
                <a:gd name="T61" fmla="*/ 5 h 52"/>
                <a:gd name="T62" fmla="*/ 0 w 95"/>
                <a:gd name="T63" fmla="*/ 5 h 52"/>
                <a:gd name="T64" fmla="*/ 0 w 95"/>
                <a:gd name="T65" fmla="*/ 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95" h="52">
                  <a:moveTo>
                    <a:pt x="69" y="50"/>
                  </a:moveTo>
                  <a:cubicBezTo>
                    <a:pt x="70" y="46"/>
                    <a:pt x="70" y="46"/>
                    <a:pt x="70" y="46"/>
                  </a:cubicBezTo>
                  <a:cubicBezTo>
                    <a:pt x="70" y="46"/>
                    <a:pt x="72" y="47"/>
                    <a:pt x="74" y="47"/>
                  </a:cubicBezTo>
                  <a:cubicBezTo>
                    <a:pt x="74" y="47"/>
                    <a:pt x="74" y="47"/>
                    <a:pt x="74" y="47"/>
                  </a:cubicBezTo>
                  <a:cubicBezTo>
                    <a:pt x="76" y="47"/>
                    <a:pt x="78" y="48"/>
                    <a:pt x="81" y="48"/>
                  </a:cubicBezTo>
                  <a:cubicBezTo>
                    <a:pt x="81" y="48"/>
                    <a:pt x="81" y="48"/>
                    <a:pt x="81" y="48"/>
                  </a:cubicBezTo>
                  <a:cubicBezTo>
                    <a:pt x="84" y="48"/>
                    <a:pt x="87" y="47"/>
                    <a:pt x="89" y="46"/>
                  </a:cubicBezTo>
                  <a:cubicBezTo>
                    <a:pt x="89" y="46"/>
                    <a:pt x="89" y="46"/>
                    <a:pt x="89" y="46"/>
                  </a:cubicBezTo>
                  <a:cubicBezTo>
                    <a:pt x="90" y="46"/>
                    <a:pt x="91" y="44"/>
                    <a:pt x="91" y="40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1" y="29"/>
                    <a:pt x="84" y="11"/>
                    <a:pt x="78" y="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5" y="5"/>
                    <a:pt x="58" y="4"/>
                    <a:pt x="42" y="4"/>
                  </a:cubicBezTo>
                  <a:cubicBezTo>
                    <a:pt x="42" y="4"/>
                    <a:pt x="42" y="4"/>
                    <a:pt x="42" y="4"/>
                  </a:cubicBezTo>
                  <a:cubicBezTo>
                    <a:pt x="22" y="4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21" y="0"/>
                    <a:pt x="42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59" y="0"/>
                    <a:pt x="74" y="1"/>
                    <a:pt x="80" y="4"/>
                  </a:cubicBezTo>
                  <a:cubicBezTo>
                    <a:pt x="80" y="4"/>
                    <a:pt x="80" y="4"/>
                    <a:pt x="80" y="4"/>
                  </a:cubicBezTo>
                  <a:cubicBezTo>
                    <a:pt x="89" y="10"/>
                    <a:pt x="95" y="28"/>
                    <a:pt x="95" y="40"/>
                  </a:cubicBezTo>
                  <a:cubicBezTo>
                    <a:pt x="95" y="40"/>
                    <a:pt x="95" y="40"/>
                    <a:pt x="95" y="40"/>
                  </a:cubicBezTo>
                  <a:cubicBezTo>
                    <a:pt x="95" y="44"/>
                    <a:pt x="94" y="48"/>
                    <a:pt x="91" y="50"/>
                  </a:cubicBezTo>
                  <a:cubicBezTo>
                    <a:pt x="91" y="50"/>
                    <a:pt x="91" y="50"/>
                    <a:pt x="91" y="50"/>
                  </a:cubicBezTo>
                  <a:cubicBezTo>
                    <a:pt x="88" y="51"/>
                    <a:pt x="84" y="52"/>
                    <a:pt x="81" y="52"/>
                  </a:cubicBezTo>
                  <a:cubicBezTo>
                    <a:pt x="81" y="52"/>
                    <a:pt x="81" y="52"/>
                    <a:pt x="81" y="52"/>
                  </a:cubicBezTo>
                  <a:cubicBezTo>
                    <a:pt x="75" y="52"/>
                    <a:pt x="69" y="50"/>
                    <a:pt x="69" y="50"/>
                  </a:cubicBezTo>
                  <a:close/>
                  <a:moveTo>
                    <a:pt x="0" y="5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1" name="Freeform 286"/>
            <p:cNvSpPr>
              <a:spLocks noEditPoints="1"/>
            </p:cNvSpPr>
            <p:nvPr/>
          </p:nvSpPr>
          <p:spPr bwMode="auto">
            <a:xfrm>
              <a:off x="2336" y="1472"/>
              <a:ext cx="252" cy="141"/>
            </a:xfrm>
            <a:custGeom>
              <a:avLst/>
              <a:gdLst>
                <a:gd name="T0" fmla="*/ 70 w 100"/>
                <a:gd name="T1" fmla="*/ 52 h 56"/>
                <a:gd name="T2" fmla="*/ 72 w 100"/>
                <a:gd name="T3" fmla="*/ 47 h 56"/>
                <a:gd name="T4" fmla="*/ 74 w 100"/>
                <a:gd name="T5" fmla="*/ 46 h 56"/>
                <a:gd name="T6" fmla="*/ 74 w 100"/>
                <a:gd name="T7" fmla="*/ 46 h 56"/>
                <a:gd name="T8" fmla="*/ 77 w 100"/>
                <a:gd name="T9" fmla="*/ 47 h 56"/>
                <a:gd name="T10" fmla="*/ 84 w 100"/>
                <a:gd name="T11" fmla="*/ 48 h 56"/>
                <a:gd name="T12" fmla="*/ 91 w 100"/>
                <a:gd name="T13" fmla="*/ 47 h 56"/>
                <a:gd name="T14" fmla="*/ 92 w 100"/>
                <a:gd name="T15" fmla="*/ 42 h 56"/>
                <a:gd name="T16" fmla="*/ 92 w 100"/>
                <a:gd name="T17" fmla="*/ 42 h 56"/>
                <a:gd name="T18" fmla="*/ 80 w 100"/>
                <a:gd name="T19" fmla="*/ 11 h 56"/>
                <a:gd name="T20" fmla="*/ 68 w 100"/>
                <a:gd name="T21" fmla="*/ 9 h 56"/>
                <a:gd name="T22" fmla="*/ 45 w 100"/>
                <a:gd name="T23" fmla="*/ 8 h 56"/>
                <a:gd name="T24" fmla="*/ 3 w 100"/>
                <a:gd name="T25" fmla="*/ 9 h 56"/>
                <a:gd name="T26" fmla="*/ 3 w 100"/>
                <a:gd name="T27" fmla="*/ 1 h 56"/>
                <a:gd name="T28" fmla="*/ 3 w 100"/>
                <a:gd name="T29" fmla="*/ 1 h 56"/>
                <a:gd name="T30" fmla="*/ 6 w 100"/>
                <a:gd name="T31" fmla="*/ 1 h 56"/>
                <a:gd name="T32" fmla="*/ 45 w 100"/>
                <a:gd name="T33" fmla="*/ 0 h 56"/>
                <a:gd name="T34" fmla="*/ 84 w 100"/>
                <a:gd name="T35" fmla="*/ 4 h 56"/>
                <a:gd name="T36" fmla="*/ 94 w 100"/>
                <a:gd name="T37" fmla="*/ 54 h 56"/>
                <a:gd name="T38" fmla="*/ 84 w 100"/>
                <a:gd name="T39" fmla="*/ 56 h 56"/>
                <a:gd name="T40" fmla="*/ 72 w 100"/>
                <a:gd name="T41" fmla="*/ 52 h 56"/>
                <a:gd name="T42" fmla="*/ 72 w 100"/>
                <a:gd name="T43" fmla="*/ 54 h 56"/>
                <a:gd name="T44" fmla="*/ 84 w 100"/>
                <a:gd name="T45" fmla="*/ 52 h 56"/>
                <a:gd name="T46" fmla="*/ 84 w 100"/>
                <a:gd name="T47" fmla="*/ 52 h 56"/>
                <a:gd name="T48" fmla="*/ 93 w 100"/>
                <a:gd name="T49" fmla="*/ 50 h 56"/>
                <a:gd name="T50" fmla="*/ 93 w 100"/>
                <a:gd name="T51" fmla="*/ 50 h 56"/>
                <a:gd name="T52" fmla="*/ 76 w 100"/>
                <a:gd name="T53" fmla="*/ 51 h 56"/>
                <a:gd name="T54" fmla="*/ 75 w 100"/>
                <a:gd name="T55" fmla="*/ 51 h 56"/>
                <a:gd name="T56" fmla="*/ 73 w 100"/>
                <a:gd name="T57" fmla="*/ 50 h 56"/>
                <a:gd name="T58" fmla="*/ 73 w 100"/>
                <a:gd name="T59" fmla="*/ 50 h 56"/>
                <a:gd name="T60" fmla="*/ 73 w 100"/>
                <a:gd name="T61" fmla="*/ 50 h 56"/>
                <a:gd name="T62" fmla="*/ 73 w 100"/>
                <a:gd name="T63" fmla="*/ 50 h 56"/>
                <a:gd name="T64" fmla="*/ 93 w 100"/>
                <a:gd name="T65" fmla="*/ 50 h 56"/>
                <a:gd name="T66" fmla="*/ 93 w 100"/>
                <a:gd name="T67" fmla="*/ 50 h 56"/>
                <a:gd name="T68" fmla="*/ 71 w 100"/>
                <a:gd name="T69" fmla="*/ 49 h 56"/>
                <a:gd name="T70" fmla="*/ 95 w 100"/>
                <a:gd name="T71" fmla="*/ 47 h 56"/>
                <a:gd name="T72" fmla="*/ 96 w 100"/>
                <a:gd name="T73" fmla="*/ 45 h 56"/>
                <a:gd name="T74" fmla="*/ 96 w 100"/>
                <a:gd name="T75" fmla="*/ 40 h 56"/>
                <a:gd name="T76" fmla="*/ 82 w 100"/>
                <a:gd name="T77" fmla="*/ 8 h 56"/>
                <a:gd name="T78" fmla="*/ 3 w 100"/>
                <a:gd name="T79" fmla="*/ 9 h 56"/>
                <a:gd name="T80" fmla="*/ 69 w 100"/>
                <a:gd name="T81" fmla="*/ 5 h 56"/>
                <a:gd name="T82" fmla="*/ 63 w 100"/>
                <a:gd name="T83" fmla="*/ 5 h 56"/>
                <a:gd name="T84" fmla="*/ 5 w 100"/>
                <a:gd name="T85" fmla="*/ 5 h 56"/>
                <a:gd name="T86" fmla="*/ 5 w 100"/>
                <a:gd name="T87" fmla="*/ 5 h 56"/>
                <a:gd name="T88" fmla="*/ 8 w 100"/>
                <a:gd name="T89" fmla="*/ 5 h 56"/>
                <a:gd name="T90" fmla="*/ 8 w 100"/>
                <a:gd name="T91" fmla="*/ 5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00" h="56">
                  <a:moveTo>
                    <a:pt x="72" y="54"/>
                  </a:moveTo>
                  <a:cubicBezTo>
                    <a:pt x="70" y="54"/>
                    <a:pt x="70" y="54"/>
                    <a:pt x="70" y="54"/>
                  </a:cubicBezTo>
                  <a:cubicBezTo>
                    <a:pt x="70" y="52"/>
                    <a:pt x="70" y="52"/>
                    <a:pt x="70" y="52"/>
                  </a:cubicBezTo>
                  <a:cubicBezTo>
                    <a:pt x="71" y="48"/>
                    <a:pt x="71" y="48"/>
                    <a:pt x="71" y="48"/>
                  </a:cubicBezTo>
                  <a:cubicBezTo>
                    <a:pt x="71" y="48"/>
                    <a:pt x="72" y="47"/>
                    <a:pt x="72" y="47"/>
                  </a:cubicBezTo>
                  <a:cubicBezTo>
                    <a:pt x="72" y="47"/>
                    <a:pt x="72" y="47"/>
                    <a:pt x="72" y="47"/>
                  </a:cubicBezTo>
                  <a:cubicBezTo>
                    <a:pt x="72" y="47"/>
                    <a:pt x="73" y="46"/>
                    <a:pt x="73" y="46"/>
                  </a:cubicBezTo>
                  <a:cubicBezTo>
                    <a:pt x="73" y="46"/>
                    <a:pt x="73" y="46"/>
                    <a:pt x="73" y="46"/>
                  </a:cubicBezTo>
                  <a:cubicBezTo>
                    <a:pt x="73" y="46"/>
                    <a:pt x="74" y="46"/>
                    <a:pt x="74" y="46"/>
                  </a:cubicBezTo>
                  <a:cubicBezTo>
                    <a:pt x="74" y="46"/>
                    <a:pt x="74" y="46"/>
                    <a:pt x="74" y="46"/>
                  </a:cubicBezTo>
                  <a:cubicBezTo>
                    <a:pt x="74" y="46"/>
                    <a:pt x="74" y="46"/>
                    <a:pt x="74" y="46"/>
                  </a:cubicBezTo>
                  <a:cubicBezTo>
                    <a:pt x="74" y="46"/>
                    <a:pt x="74" y="46"/>
                    <a:pt x="74" y="46"/>
                  </a:cubicBezTo>
                  <a:cubicBezTo>
                    <a:pt x="74" y="47"/>
                    <a:pt x="74" y="47"/>
                    <a:pt x="75" y="47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75" y="47"/>
                    <a:pt x="76" y="47"/>
                    <a:pt x="77" y="47"/>
                  </a:cubicBezTo>
                  <a:cubicBezTo>
                    <a:pt x="77" y="47"/>
                    <a:pt x="77" y="47"/>
                    <a:pt x="77" y="47"/>
                  </a:cubicBezTo>
                  <a:cubicBezTo>
                    <a:pt x="79" y="47"/>
                    <a:pt x="82" y="48"/>
                    <a:pt x="84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7" y="48"/>
                    <a:pt x="89" y="47"/>
                    <a:pt x="91" y="47"/>
                  </a:cubicBezTo>
                  <a:cubicBezTo>
                    <a:pt x="91" y="47"/>
                    <a:pt x="91" y="47"/>
                    <a:pt x="91" y="47"/>
                  </a:cubicBezTo>
                  <a:cubicBezTo>
                    <a:pt x="91" y="47"/>
                    <a:pt x="91" y="46"/>
                    <a:pt x="91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2" y="45"/>
                    <a:pt x="92" y="44"/>
                    <a:pt x="92" y="42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2" y="42"/>
                    <a:pt x="92" y="42"/>
                    <a:pt x="92" y="41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2" y="32"/>
                    <a:pt x="85" y="13"/>
                    <a:pt x="80" y="11"/>
                  </a:cubicBezTo>
                  <a:cubicBezTo>
                    <a:pt x="80" y="11"/>
                    <a:pt x="80" y="11"/>
                    <a:pt x="80" y="11"/>
                  </a:cubicBezTo>
                  <a:cubicBezTo>
                    <a:pt x="79" y="11"/>
                    <a:pt x="74" y="9"/>
                    <a:pt x="68" y="9"/>
                  </a:cubicBezTo>
                  <a:cubicBezTo>
                    <a:pt x="68" y="9"/>
                    <a:pt x="68" y="9"/>
                    <a:pt x="68" y="9"/>
                  </a:cubicBezTo>
                  <a:cubicBezTo>
                    <a:pt x="62" y="8"/>
                    <a:pt x="55" y="8"/>
                    <a:pt x="47" y="8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6" y="8"/>
                    <a:pt x="46" y="8"/>
                    <a:pt x="45" y="8"/>
                  </a:cubicBezTo>
                  <a:cubicBezTo>
                    <a:pt x="45" y="8"/>
                    <a:pt x="45" y="8"/>
                    <a:pt x="45" y="8"/>
                  </a:cubicBezTo>
                  <a:cubicBezTo>
                    <a:pt x="25" y="8"/>
                    <a:pt x="3" y="9"/>
                    <a:pt x="3" y="9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4" y="1"/>
                    <a:pt x="5" y="1"/>
                    <a:pt x="6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9" y="1"/>
                    <a:pt x="12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24" y="1"/>
                    <a:pt x="35" y="0"/>
                    <a:pt x="45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62" y="0"/>
                    <a:pt x="77" y="1"/>
                    <a:pt x="84" y="4"/>
                  </a:cubicBezTo>
                  <a:cubicBezTo>
                    <a:pt x="84" y="4"/>
                    <a:pt x="84" y="4"/>
                    <a:pt x="84" y="4"/>
                  </a:cubicBezTo>
                  <a:cubicBezTo>
                    <a:pt x="94" y="11"/>
                    <a:pt x="99" y="29"/>
                    <a:pt x="100" y="42"/>
                  </a:cubicBezTo>
                  <a:cubicBezTo>
                    <a:pt x="100" y="42"/>
                    <a:pt x="100" y="42"/>
                    <a:pt x="100" y="42"/>
                  </a:cubicBezTo>
                  <a:cubicBezTo>
                    <a:pt x="100" y="46"/>
                    <a:pt x="99" y="51"/>
                    <a:pt x="94" y="54"/>
                  </a:cubicBezTo>
                  <a:cubicBezTo>
                    <a:pt x="94" y="54"/>
                    <a:pt x="94" y="54"/>
                    <a:pt x="94" y="54"/>
                  </a:cubicBezTo>
                  <a:cubicBezTo>
                    <a:pt x="91" y="55"/>
                    <a:pt x="87" y="56"/>
                    <a:pt x="84" y="56"/>
                  </a:cubicBezTo>
                  <a:cubicBezTo>
                    <a:pt x="84" y="56"/>
                    <a:pt x="84" y="56"/>
                    <a:pt x="84" y="56"/>
                  </a:cubicBezTo>
                  <a:cubicBezTo>
                    <a:pt x="78" y="56"/>
                    <a:pt x="73" y="54"/>
                    <a:pt x="72" y="54"/>
                  </a:cubicBezTo>
                  <a:close/>
                  <a:moveTo>
                    <a:pt x="72" y="54"/>
                  </a:moveTo>
                  <a:cubicBezTo>
                    <a:pt x="72" y="52"/>
                    <a:pt x="72" y="52"/>
                    <a:pt x="72" y="52"/>
                  </a:cubicBezTo>
                  <a:cubicBezTo>
                    <a:pt x="74" y="53"/>
                    <a:pt x="74" y="53"/>
                    <a:pt x="74" y="53"/>
                  </a:cubicBezTo>
                  <a:cubicBezTo>
                    <a:pt x="72" y="52"/>
                    <a:pt x="72" y="52"/>
                    <a:pt x="72" y="52"/>
                  </a:cubicBezTo>
                  <a:cubicBezTo>
                    <a:pt x="72" y="54"/>
                    <a:pt x="72" y="54"/>
                    <a:pt x="72" y="54"/>
                  </a:cubicBezTo>
                  <a:close/>
                  <a:moveTo>
                    <a:pt x="84" y="52"/>
                  </a:moveTo>
                  <a:cubicBezTo>
                    <a:pt x="84" y="52"/>
                    <a:pt x="84" y="52"/>
                    <a:pt x="84" y="52"/>
                  </a:cubicBezTo>
                  <a:cubicBezTo>
                    <a:pt x="84" y="52"/>
                    <a:pt x="84" y="52"/>
                    <a:pt x="84" y="52"/>
                  </a:cubicBezTo>
                  <a:cubicBezTo>
                    <a:pt x="84" y="52"/>
                    <a:pt x="84" y="52"/>
                    <a:pt x="84" y="52"/>
                  </a:cubicBezTo>
                  <a:cubicBezTo>
                    <a:pt x="84" y="52"/>
                    <a:pt x="84" y="52"/>
                    <a:pt x="84" y="52"/>
                  </a:cubicBezTo>
                  <a:cubicBezTo>
                    <a:pt x="84" y="52"/>
                    <a:pt x="84" y="52"/>
                    <a:pt x="84" y="52"/>
                  </a:cubicBezTo>
                  <a:close/>
                  <a:moveTo>
                    <a:pt x="84" y="52"/>
                  </a:moveTo>
                  <a:cubicBezTo>
                    <a:pt x="84" y="52"/>
                    <a:pt x="84" y="52"/>
                    <a:pt x="84" y="52"/>
                  </a:cubicBezTo>
                  <a:cubicBezTo>
                    <a:pt x="87" y="52"/>
                    <a:pt x="90" y="51"/>
                    <a:pt x="93" y="50"/>
                  </a:cubicBezTo>
                  <a:cubicBezTo>
                    <a:pt x="93" y="50"/>
                    <a:pt x="93" y="50"/>
                    <a:pt x="93" y="50"/>
                  </a:cubicBezTo>
                  <a:cubicBezTo>
                    <a:pt x="93" y="50"/>
                    <a:pt x="93" y="50"/>
                    <a:pt x="93" y="50"/>
                  </a:cubicBezTo>
                  <a:cubicBezTo>
                    <a:pt x="93" y="50"/>
                    <a:pt x="93" y="50"/>
                    <a:pt x="93" y="50"/>
                  </a:cubicBezTo>
                  <a:cubicBezTo>
                    <a:pt x="90" y="51"/>
                    <a:pt x="87" y="52"/>
                    <a:pt x="84" y="52"/>
                  </a:cubicBezTo>
                  <a:close/>
                  <a:moveTo>
                    <a:pt x="80" y="52"/>
                  </a:moveTo>
                  <a:cubicBezTo>
                    <a:pt x="79" y="51"/>
                    <a:pt x="77" y="51"/>
                    <a:pt x="76" y="51"/>
                  </a:cubicBezTo>
                  <a:cubicBezTo>
                    <a:pt x="76" y="51"/>
                    <a:pt x="76" y="51"/>
                    <a:pt x="76" y="51"/>
                  </a:cubicBezTo>
                  <a:cubicBezTo>
                    <a:pt x="76" y="51"/>
                    <a:pt x="75" y="51"/>
                    <a:pt x="75" y="51"/>
                  </a:cubicBezTo>
                  <a:cubicBezTo>
                    <a:pt x="75" y="51"/>
                    <a:pt x="75" y="51"/>
                    <a:pt x="75" y="51"/>
                  </a:cubicBezTo>
                  <a:cubicBezTo>
                    <a:pt x="75" y="51"/>
                    <a:pt x="75" y="51"/>
                    <a:pt x="75" y="51"/>
                  </a:cubicBezTo>
                  <a:cubicBezTo>
                    <a:pt x="76" y="51"/>
                    <a:pt x="78" y="51"/>
                    <a:pt x="80" y="52"/>
                  </a:cubicBezTo>
                  <a:close/>
                  <a:moveTo>
                    <a:pt x="73" y="50"/>
                  </a:moveTo>
                  <a:cubicBezTo>
                    <a:pt x="73" y="50"/>
                    <a:pt x="73" y="50"/>
                    <a:pt x="73" y="50"/>
                  </a:cubicBezTo>
                  <a:cubicBezTo>
                    <a:pt x="73" y="50"/>
                    <a:pt x="73" y="50"/>
                    <a:pt x="73" y="50"/>
                  </a:cubicBezTo>
                  <a:cubicBezTo>
                    <a:pt x="73" y="50"/>
                    <a:pt x="73" y="50"/>
                    <a:pt x="73" y="50"/>
                  </a:cubicBezTo>
                  <a:cubicBezTo>
                    <a:pt x="73" y="50"/>
                    <a:pt x="73" y="50"/>
                    <a:pt x="73" y="50"/>
                  </a:cubicBezTo>
                  <a:cubicBezTo>
                    <a:pt x="73" y="50"/>
                    <a:pt x="73" y="50"/>
                    <a:pt x="73" y="50"/>
                  </a:cubicBezTo>
                  <a:cubicBezTo>
                    <a:pt x="73" y="50"/>
                    <a:pt x="73" y="50"/>
                    <a:pt x="73" y="50"/>
                  </a:cubicBezTo>
                  <a:cubicBezTo>
                    <a:pt x="73" y="50"/>
                    <a:pt x="73" y="50"/>
                    <a:pt x="73" y="50"/>
                  </a:cubicBezTo>
                  <a:cubicBezTo>
                    <a:pt x="73" y="50"/>
                    <a:pt x="73" y="50"/>
                    <a:pt x="73" y="50"/>
                  </a:cubicBezTo>
                  <a:cubicBezTo>
                    <a:pt x="73" y="50"/>
                    <a:pt x="73" y="50"/>
                    <a:pt x="73" y="50"/>
                  </a:cubicBezTo>
                  <a:cubicBezTo>
                    <a:pt x="73" y="50"/>
                    <a:pt x="73" y="50"/>
                    <a:pt x="73" y="50"/>
                  </a:cubicBezTo>
                  <a:close/>
                  <a:moveTo>
                    <a:pt x="93" y="50"/>
                  </a:moveTo>
                  <a:cubicBezTo>
                    <a:pt x="93" y="50"/>
                    <a:pt x="93" y="50"/>
                    <a:pt x="93" y="50"/>
                  </a:cubicBezTo>
                  <a:cubicBezTo>
                    <a:pt x="93" y="50"/>
                    <a:pt x="93" y="50"/>
                    <a:pt x="93" y="50"/>
                  </a:cubicBezTo>
                  <a:cubicBezTo>
                    <a:pt x="93" y="50"/>
                    <a:pt x="93" y="50"/>
                    <a:pt x="93" y="50"/>
                  </a:cubicBezTo>
                  <a:cubicBezTo>
                    <a:pt x="93" y="50"/>
                    <a:pt x="93" y="50"/>
                    <a:pt x="93" y="50"/>
                  </a:cubicBezTo>
                  <a:cubicBezTo>
                    <a:pt x="93" y="50"/>
                    <a:pt x="93" y="50"/>
                    <a:pt x="93" y="50"/>
                  </a:cubicBezTo>
                  <a:close/>
                  <a:moveTo>
                    <a:pt x="72" y="50"/>
                  </a:moveTo>
                  <a:cubicBezTo>
                    <a:pt x="72" y="49"/>
                    <a:pt x="71" y="49"/>
                    <a:pt x="71" y="49"/>
                  </a:cubicBezTo>
                  <a:cubicBezTo>
                    <a:pt x="71" y="49"/>
                    <a:pt x="71" y="49"/>
                    <a:pt x="71" y="49"/>
                  </a:cubicBezTo>
                  <a:cubicBezTo>
                    <a:pt x="71" y="49"/>
                    <a:pt x="72" y="49"/>
                    <a:pt x="72" y="50"/>
                  </a:cubicBezTo>
                  <a:close/>
                  <a:moveTo>
                    <a:pt x="95" y="47"/>
                  </a:moveTo>
                  <a:cubicBezTo>
                    <a:pt x="95" y="48"/>
                    <a:pt x="95" y="48"/>
                    <a:pt x="94" y="49"/>
                  </a:cubicBezTo>
                  <a:cubicBezTo>
                    <a:pt x="94" y="49"/>
                    <a:pt x="94" y="49"/>
                    <a:pt x="94" y="49"/>
                  </a:cubicBezTo>
                  <a:cubicBezTo>
                    <a:pt x="95" y="48"/>
                    <a:pt x="95" y="47"/>
                    <a:pt x="96" y="45"/>
                  </a:cubicBezTo>
                  <a:cubicBezTo>
                    <a:pt x="96" y="45"/>
                    <a:pt x="96" y="45"/>
                    <a:pt x="96" y="45"/>
                  </a:cubicBezTo>
                  <a:cubicBezTo>
                    <a:pt x="95" y="46"/>
                    <a:pt x="95" y="47"/>
                    <a:pt x="95" y="47"/>
                  </a:cubicBezTo>
                  <a:close/>
                  <a:moveTo>
                    <a:pt x="96" y="40"/>
                  </a:moveTo>
                  <a:cubicBezTo>
                    <a:pt x="95" y="29"/>
                    <a:pt x="89" y="12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9" y="12"/>
                    <a:pt x="95" y="29"/>
                    <a:pt x="96" y="40"/>
                  </a:cubicBezTo>
                  <a:close/>
                  <a:moveTo>
                    <a:pt x="3" y="9"/>
                  </a:moveTo>
                  <a:cubicBezTo>
                    <a:pt x="3" y="7"/>
                    <a:pt x="3" y="7"/>
                    <a:pt x="3" y="7"/>
                  </a:cubicBezTo>
                  <a:cubicBezTo>
                    <a:pt x="3" y="9"/>
                    <a:pt x="3" y="9"/>
                    <a:pt x="3" y="9"/>
                  </a:cubicBezTo>
                  <a:close/>
                  <a:moveTo>
                    <a:pt x="69" y="5"/>
                  </a:moveTo>
                  <a:cubicBezTo>
                    <a:pt x="71" y="5"/>
                    <a:pt x="73" y="5"/>
                    <a:pt x="75" y="6"/>
                  </a:cubicBezTo>
                  <a:cubicBezTo>
                    <a:pt x="75" y="6"/>
                    <a:pt x="75" y="6"/>
                    <a:pt x="75" y="6"/>
                  </a:cubicBezTo>
                  <a:cubicBezTo>
                    <a:pt x="72" y="5"/>
                    <a:pt x="68" y="5"/>
                    <a:pt x="63" y="5"/>
                  </a:cubicBezTo>
                  <a:cubicBezTo>
                    <a:pt x="63" y="5"/>
                    <a:pt x="63" y="5"/>
                    <a:pt x="63" y="5"/>
                  </a:cubicBezTo>
                  <a:cubicBezTo>
                    <a:pt x="65" y="5"/>
                    <a:pt x="67" y="5"/>
                    <a:pt x="69" y="5"/>
                  </a:cubicBezTo>
                  <a:close/>
                  <a:moveTo>
                    <a:pt x="5" y="5"/>
                  </a:moveTo>
                  <a:cubicBezTo>
                    <a:pt x="6" y="5"/>
                    <a:pt x="7" y="5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7" y="5"/>
                    <a:pt x="6" y="5"/>
                    <a:pt x="5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5"/>
                    <a:pt x="5" y="5"/>
                    <a:pt x="5" y="5"/>
                  </a:cubicBezTo>
                  <a:close/>
                  <a:moveTo>
                    <a:pt x="8" y="5"/>
                  </a:moveTo>
                  <a:cubicBezTo>
                    <a:pt x="8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8" y="5"/>
                    <a:pt x="8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2" name="Freeform 287"/>
            <p:cNvSpPr/>
            <p:nvPr/>
          </p:nvSpPr>
          <p:spPr bwMode="auto">
            <a:xfrm>
              <a:off x="2523" y="1597"/>
              <a:ext cx="40" cy="18"/>
            </a:xfrm>
            <a:custGeom>
              <a:avLst/>
              <a:gdLst>
                <a:gd name="T0" fmla="*/ 0 w 40"/>
                <a:gd name="T1" fmla="*/ 11 h 18"/>
                <a:gd name="T2" fmla="*/ 38 w 40"/>
                <a:gd name="T3" fmla="*/ 0 h 18"/>
                <a:gd name="T4" fmla="*/ 40 w 40"/>
                <a:gd name="T5" fmla="*/ 11 h 18"/>
                <a:gd name="T6" fmla="*/ 2 w 40"/>
                <a:gd name="T7" fmla="*/ 18 h 18"/>
                <a:gd name="T8" fmla="*/ 0 w 40"/>
                <a:gd name="T9" fmla="*/ 11 h 18"/>
                <a:gd name="T10" fmla="*/ 0 w 40"/>
                <a:gd name="T11" fmla="*/ 11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" h="18">
                  <a:moveTo>
                    <a:pt x="0" y="11"/>
                  </a:moveTo>
                  <a:lnTo>
                    <a:pt x="38" y="0"/>
                  </a:lnTo>
                  <a:lnTo>
                    <a:pt x="40" y="11"/>
                  </a:lnTo>
                  <a:lnTo>
                    <a:pt x="2" y="18"/>
                  </a:lnTo>
                  <a:lnTo>
                    <a:pt x="0" y="11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3" name="Freeform 288"/>
            <p:cNvSpPr>
              <a:spLocks noEditPoints="1"/>
            </p:cNvSpPr>
            <p:nvPr/>
          </p:nvSpPr>
          <p:spPr bwMode="auto">
            <a:xfrm>
              <a:off x="2518" y="1590"/>
              <a:ext cx="50" cy="33"/>
            </a:xfrm>
            <a:custGeom>
              <a:avLst/>
              <a:gdLst>
                <a:gd name="T0" fmla="*/ 2 w 50"/>
                <a:gd name="T1" fmla="*/ 28 h 33"/>
                <a:gd name="T2" fmla="*/ 0 w 50"/>
                <a:gd name="T3" fmla="*/ 18 h 33"/>
                <a:gd name="T4" fmla="*/ 5 w 50"/>
                <a:gd name="T5" fmla="*/ 18 h 33"/>
                <a:gd name="T6" fmla="*/ 7 w 50"/>
                <a:gd name="T7" fmla="*/ 20 h 33"/>
                <a:gd name="T8" fmla="*/ 5 w 50"/>
                <a:gd name="T9" fmla="*/ 18 h 33"/>
                <a:gd name="T10" fmla="*/ 0 w 50"/>
                <a:gd name="T11" fmla="*/ 18 h 33"/>
                <a:gd name="T12" fmla="*/ 0 w 50"/>
                <a:gd name="T13" fmla="*/ 12 h 33"/>
                <a:gd name="T14" fmla="*/ 45 w 50"/>
                <a:gd name="T15" fmla="*/ 0 h 33"/>
                <a:gd name="T16" fmla="*/ 50 w 50"/>
                <a:gd name="T17" fmla="*/ 20 h 33"/>
                <a:gd name="T18" fmla="*/ 5 w 50"/>
                <a:gd name="T19" fmla="*/ 33 h 33"/>
                <a:gd name="T20" fmla="*/ 2 w 50"/>
                <a:gd name="T21" fmla="*/ 28 h 33"/>
                <a:gd name="T22" fmla="*/ 2 w 50"/>
                <a:gd name="T23" fmla="*/ 28 h 33"/>
                <a:gd name="T24" fmla="*/ 12 w 50"/>
                <a:gd name="T25" fmla="*/ 20 h 33"/>
                <a:gd name="T26" fmla="*/ 37 w 50"/>
                <a:gd name="T27" fmla="*/ 12 h 33"/>
                <a:gd name="T28" fmla="*/ 37 w 50"/>
                <a:gd name="T29" fmla="*/ 12 h 33"/>
                <a:gd name="T30" fmla="*/ 12 w 50"/>
                <a:gd name="T31" fmla="*/ 20 h 33"/>
                <a:gd name="T32" fmla="*/ 12 w 50"/>
                <a:gd name="T33" fmla="*/ 2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33">
                  <a:moveTo>
                    <a:pt x="2" y="28"/>
                  </a:moveTo>
                  <a:lnTo>
                    <a:pt x="0" y="18"/>
                  </a:lnTo>
                  <a:lnTo>
                    <a:pt x="5" y="18"/>
                  </a:lnTo>
                  <a:lnTo>
                    <a:pt x="7" y="20"/>
                  </a:lnTo>
                  <a:lnTo>
                    <a:pt x="5" y="18"/>
                  </a:lnTo>
                  <a:lnTo>
                    <a:pt x="0" y="18"/>
                  </a:lnTo>
                  <a:lnTo>
                    <a:pt x="0" y="12"/>
                  </a:lnTo>
                  <a:lnTo>
                    <a:pt x="45" y="0"/>
                  </a:lnTo>
                  <a:lnTo>
                    <a:pt x="50" y="20"/>
                  </a:lnTo>
                  <a:lnTo>
                    <a:pt x="5" y="33"/>
                  </a:lnTo>
                  <a:lnTo>
                    <a:pt x="2" y="28"/>
                  </a:lnTo>
                  <a:lnTo>
                    <a:pt x="2" y="28"/>
                  </a:lnTo>
                  <a:close/>
                  <a:moveTo>
                    <a:pt x="12" y="20"/>
                  </a:moveTo>
                  <a:lnTo>
                    <a:pt x="37" y="12"/>
                  </a:lnTo>
                  <a:lnTo>
                    <a:pt x="37" y="12"/>
                  </a:lnTo>
                  <a:lnTo>
                    <a:pt x="12" y="20"/>
                  </a:lnTo>
                  <a:lnTo>
                    <a:pt x="12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4" name="Freeform 289"/>
            <p:cNvSpPr/>
            <p:nvPr/>
          </p:nvSpPr>
          <p:spPr bwMode="auto">
            <a:xfrm>
              <a:off x="2548" y="1595"/>
              <a:ext cx="20" cy="20"/>
            </a:xfrm>
            <a:custGeom>
              <a:avLst/>
              <a:gdLst>
                <a:gd name="T0" fmla="*/ 0 w 20"/>
                <a:gd name="T1" fmla="*/ 13 h 20"/>
                <a:gd name="T2" fmla="*/ 15 w 20"/>
                <a:gd name="T3" fmla="*/ 0 h 20"/>
                <a:gd name="T4" fmla="*/ 20 w 20"/>
                <a:gd name="T5" fmla="*/ 7 h 20"/>
                <a:gd name="T6" fmla="*/ 7 w 20"/>
                <a:gd name="T7" fmla="*/ 20 h 20"/>
                <a:gd name="T8" fmla="*/ 0 w 20"/>
                <a:gd name="T9" fmla="*/ 13 h 20"/>
                <a:gd name="T10" fmla="*/ 0 w 20"/>
                <a:gd name="T11" fmla="*/ 13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" h="20">
                  <a:moveTo>
                    <a:pt x="0" y="13"/>
                  </a:moveTo>
                  <a:lnTo>
                    <a:pt x="15" y="0"/>
                  </a:lnTo>
                  <a:lnTo>
                    <a:pt x="20" y="7"/>
                  </a:lnTo>
                  <a:lnTo>
                    <a:pt x="7" y="20"/>
                  </a:lnTo>
                  <a:lnTo>
                    <a:pt x="0" y="13"/>
                  </a:ln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5" name="Freeform 290"/>
            <p:cNvSpPr/>
            <p:nvPr/>
          </p:nvSpPr>
          <p:spPr bwMode="auto">
            <a:xfrm>
              <a:off x="2540" y="1590"/>
              <a:ext cx="36" cy="33"/>
            </a:xfrm>
            <a:custGeom>
              <a:avLst/>
              <a:gdLst>
                <a:gd name="T0" fmla="*/ 5 w 36"/>
                <a:gd name="T1" fmla="*/ 20 h 33"/>
                <a:gd name="T2" fmla="*/ 8 w 36"/>
                <a:gd name="T3" fmla="*/ 18 h 33"/>
                <a:gd name="T4" fmla="*/ 10 w 36"/>
                <a:gd name="T5" fmla="*/ 20 h 33"/>
                <a:gd name="T6" fmla="*/ 8 w 36"/>
                <a:gd name="T7" fmla="*/ 18 h 33"/>
                <a:gd name="T8" fmla="*/ 5 w 36"/>
                <a:gd name="T9" fmla="*/ 20 h 33"/>
                <a:gd name="T10" fmla="*/ 0 w 36"/>
                <a:gd name="T11" fmla="*/ 18 h 33"/>
                <a:gd name="T12" fmla="*/ 23 w 36"/>
                <a:gd name="T13" fmla="*/ 0 h 33"/>
                <a:gd name="T14" fmla="*/ 36 w 36"/>
                <a:gd name="T15" fmla="*/ 15 h 33"/>
                <a:gd name="T16" fmla="*/ 13 w 36"/>
                <a:gd name="T17" fmla="*/ 33 h 33"/>
                <a:gd name="T18" fmla="*/ 5 w 36"/>
                <a:gd name="T19" fmla="*/ 20 h 33"/>
                <a:gd name="T20" fmla="*/ 5 w 36"/>
                <a:gd name="T21" fmla="*/ 2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6" h="33">
                  <a:moveTo>
                    <a:pt x="5" y="20"/>
                  </a:moveTo>
                  <a:lnTo>
                    <a:pt x="8" y="18"/>
                  </a:lnTo>
                  <a:lnTo>
                    <a:pt x="10" y="20"/>
                  </a:lnTo>
                  <a:lnTo>
                    <a:pt x="8" y="18"/>
                  </a:lnTo>
                  <a:lnTo>
                    <a:pt x="5" y="20"/>
                  </a:lnTo>
                  <a:lnTo>
                    <a:pt x="0" y="18"/>
                  </a:lnTo>
                  <a:lnTo>
                    <a:pt x="23" y="0"/>
                  </a:lnTo>
                  <a:lnTo>
                    <a:pt x="36" y="15"/>
                  </a:lnTo>
                  <a:lnTo>
                    <a:pt x="13" y="33"/>
                  </a:lnTo>
                  <a:lnTo>
                    <a:pt x="5" y="20"/>
                  </a:lnTo>
                  <a:lnTo>
                    <a:pt x="5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6" name="Freeform 291"/>
            <p:cNvSpPr/>
            <p:nvPr/>
          </p:nvSpPr>
          <p:spPr bwMode="auto">
            <a:xfrm>
              <a:off x="2002" y="1723"/>
              <a:ext cx="237" cy="204"/>
            </a:xfrm>
            <a:custGeom>
              <a:avLst/>
              <a:gdLst>
                <a:gd name="T0" fmla="*/ 0 w 94"/>
                <a:gd name="T1" fmla="*/ 77 h 81"/>
                <a:gd name="T2" fmla="*/ 24 w 94"/>
                <a:gd name="T3" fmla="*/ 77 h 81"/>
                <a:gd name="T4" fmla="*/ 28 w 94"/>
                <a:gd name="T5" fmla="*/ 45 h 81"/>
                <a:gd name="T6" fmla="*/ 28 w 94"/>
                <a:gd name="T7" fmla="*/ 45 h 81"/>
                <a:gd name="T8" fmla="*/ 38 w 94"/>
                <a:gd name="T9" fmla="*/ 4 h 81"/>
                <a:gd name="T10" fmla="*/ 38 w 94"/>
                <a:gd name="T11" fmla="*/ 4 h 81"/>
                <a:gd name="T12" fmla="*/ 50 w 94"/>
                <a:gd name="T13" fmla="*/ 0 h 81"/>
                <a:gd name="T14" fmla="*/ 50 w 94"/>
                <a:gd name="T15" fmla="*/ 0 h 81"/>
                <a:gd name="T16" fmla="*/ 94 w 94"/>
                <a:gd name="T17" fmla="*/ 10 h 81"/>
                <a:gd name="T18" fmla="*/ 94 w 94"/>
                <a:gd name="T19" fmla="*/ 10 h 81"/>
                <a:gd name="T20" fmla="*/ 94 w 94"/>
                <a:gd name="T21" fmla="*/ 10 h 81"/>
                <a:gd name="T22" fmla="*/ 92 w 94"/>
                <a:gd name="T23" fmla="*/ 13 h 81"/>
                <a:gd name="T24" fmla="*/ 77 w 94"/>
                <a:gd name="T25" fmla="*/ 9 h 81"/>
                <a:gd name="T26" fmla="*/ 77 w 94"/>
                <a:gd name="T27" fmla="*/ 9 h 81"/>
                <a:gd name="T28" fmla="*/ 50 w 94"/>
                <a:gd name="T29" fmla="*/ 4 h 81"/>
                <a:gd name="T30" fmla="*/ 50 w 94"/>
                <a:gd name="T31" fmla="*/ 4 h 81"/>
                <a:gd name="T32" fmla="*/ 42 w 94"/>
                <a:gd name="T33" fmla="*/ 7 h 81"/>
                <a:gd name="T34" fmla="*/ 42 w 94"/>
                <a:gd name="T35" fmla="*/ 7 h 81"/>
                <a:gd name="T36" fmla="*/ 32 w 94"/>
                <a:gd name="T37" fmla="*/ 46 h 81"/>
                <a:gd name="T38" fmla="*/ 32 w 94"/>
                <a:gd name="T39" fmla="*/ 46 h 81"/>
                <a:gd name="T40" fmla="*/ 27 w 94"/>
                <a:gd name="T41" fmla="*/ 79 h 81"/>
                <a:gd name="T42" fmla="*/ 27 w 94"/>
                <a:gd name="T43" fmla="*/ 79 h 81"/>
                <a:gd name="T44" fmla="*/ 27 w 94"/>
                <a:gd name="T45" fmla="*/ 81 h 81"/>
                <a:gd name="T46" fmla="*/ 0 w 94"/>
                <a:gd name="T47" fmla="*/ 81 h 81"/>
                <a:gd name="T48" fmla="*/ 0 w 94"/>
                <a:gd name="T49" fmla="*/ 77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4" h="81">
                  <a:moveTo>
                    <a:pt x="0" y="77"/>
                  </a:moveTo>
                  <a:cubicBezTo>
                    <a:pt x="24" y="77"/>
                    <a:pt x="24" y="77"/>
                    <a:pt x="24" y="77"/>
                  </a:cubicBezTo>
                  <a:cubicBezTo>
                    <a:pt x="24" y="73"/>
                    <a:pt x="26" y="59"/>
                    <a:pt x="28" y="45"/>
                  </a:cubicBezTo>
                  <a:cubicBezTo>
                    <a:pt x="28" y="45"/>
                    <a:pt x="28" y="45"/>
                    <a:pt x="28" y="45"/>
                  </a:cubicBezTo>
                  <a:cubicBezTo>
                    <a:pt x="31" y="28"/>
                    <a:pt x="35" y="10"/>
                    <a:pt x="38" y="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41" y="1"/>
                    <a:pt x="45" y="1"/>
                    <a:pt x="50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66" y="1"/>
                    <a:pt x="93" y="10"/>
                    <a:pt x="94" y="10"/>
                  </a:cubicBezTo>
                  <a:cubicBezTo>
                    <a:pt x="94" y="10"/>
                    <a:pt x="94" y="10"/>
                    <a:pt x="94" y="10"/>
                  </a:cubicBezTo>
                  <a:cubicBezTo>
                    <a:pt x="94" y="10"/>
                    <a:pt x="94" y="10"/>
                    <a:pt x="94" y="10"/>
                  </a:cubicBezTo>
                  <a:cubicBezTo>
                    <a:pt x="92" y="13"/>
                    <a:pt x="92" y="13"/>
                    <a:pt x="92" y="13"/>
                  </a:cubicBezTo>
                  <a:cubicBezTo>
                    <a:pt x="92" y="13"/>
                    <a:pt x="85" y="11"/>
                    <a:pt x="77" y="9"/>
                  </a:cubicBezTo>
                  <a:cubicBezTo>
                    <a:pt x="77" y="9"/>
                    <a:pt x="77" y="9"/>
                    <a:pt x="77" y="9"/>
                  </a:cubicBezTo>
                  <a:cubicBezTo>
                    <a:pt x="68" y="7"/>
                    <a:pt x="57" y="4"/>
                    <a:pt x="50" y="4"/>
                  </a:cubicBezTo>
                  <a:cubicBezTo>
                    <a:pt x="50" y="4"/>
                    <a:pt x="50" y="4"/>
                    <a:pt x="50" y="4"/>
                  </a:cubicBezTo>
                  <a:cubicBezTo>
                    <a:pt x="45" y="4"/>
                    <a:pt x="42" y="5"/>
                    <a:pt x="42" y="7"/>
                  </a:cubicBezTo>
                  <a:cubicBezTo>
                    <a:pt x="42" y="7"/>
                    <a:pt x="42" y="7"/>
                    <a:pt x="42" y="7"/>
                  </a:cubicBezTo>
                  <a:cubicBezTo>
                    <a:pt x="39" y="10"/>
                    <a:pt x="35" y="29"/>
                    <a:pt x="32" y="46"/>
                  </a:cubicBezTo>
                  <a:cubicBezTo>
                    <a:pt x="32" y="46"/>
                    <a:pt x="32" y="46"/>
                    <a:pt x="32" y="46"/>
                  </a:cubicBezTo>
                  <a:cubicBezTo>
                    <a:pt x="29" y="63"/>
                    <a:pt x="27" y="79"/>
                    <a:pt x="27" y="79"/>
                  </a:cubicBezTo>
                  <a:cubicBezTo>
                    <a:pt x="27" y="79"/>
                    <a:pt x="27" y="79"/>
                    <a:pt x="27" y="79"/>
                  </a:cubicBezTo>
                  <a:cubicBezTo>
                    <a:pt x="27" y="81"/>
                    <a:pt x="27" y="81"/>
                    <a:pt x="27" y="8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77"/>
                    <a:pt x="0" y="77"/>
                    <a:pt x="0" y="7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7" name="Freeform 292"/>
            <p:cNvSpPr>
              <a:spLocks noEditPoints="1"/>
            </p:cNvSpPr>
            <p:nvPr/>
          </p:nvSpPr>
          <p:spPr bwMode="auto">
            <a:xfrm>
              <a:off x="1997" y="1718"/>
              <a:ext cx="248" cy="214"/>
            </a:xfrm>
            <a:custGeom>
              <a:avLst/>
              <a:gdLst>
                <a:gd name="T0" fmla="*/ 0 w 98"/>
                <a:gd name="T1" fmla="*/ 79 h 85"/>
                <a:gd name="T2" fmla="*/ 24 w 98"/>
                <a:gd name="T3" fmla="*/ 77 h 85"/>
                <a:gd name="T4" fmla="*/ 28 w 98"/>
                <a:gd name="T5" fmla="*/ 47 h 85"/>
                <a:gd name="T6" fmla="*/ 39 w 98"/>
                <a:gd name="T7" fmla="*/ 5 h 85"/>
                <a:gd name="T8" fmla="*/ 52 w 98"/>
                <a:gd name="T9" fmla="*/ 0 h 85"/>
                <a:gd name="T10" fmla="*/ 96 w 98"/>
                <a:gd name="T11" fmla="*/ 10 h 85"/>
                <a:gd name="T12" fmla="*/ 98 w 98"/>
                <a:gd name="T13" fmla="*/ 12 h 85"/>
                <a:gd name="T14" fmla="*/ 96 w 98"/>
                <a:gd name="T15" fmla="*/ 17 h 85"/>
                <a:gd name="T16" fmla="*/ 94 w 98"/>
                <a:gd name="T17" fmla="*/ 17 h 85"/>
                <a:gd name="T18" fmla="*/ 94 w 98"/>
                <a:gd name="T19" fmla="*/ 17 h 85"/>
                <a:gd name="T20" fmla="*/ 94 w 98"/>
                <a:gd name="T21" fmla="*/ 17 h 85"/>
                <a:gd name="T22" fmla="*/ 93 w 98"/>
                <a:gd name="T23" fmla="*/ 17 h 85"/>
                <a:gd name="T24" fmla="*/ 93 w 98"/>
                <a:gd name="T25" fmla="*/ 17 h 85"/>
                <a:gd name="T26" fmla="*/ 89 w 98"/>
                <a:gd name="T27" fmla="*/ 16 h 85"/>
                <a:gd name="T28" fmla="*/ 78 w 98"/>
                <a:gd name="T29" fmla="*/ 13 h 85"/>
                <a:gd name="T30" fmla="*/ 52 w 98"/>
                <a:gd name="T31" fmla="*/ 8 h 85"/>
                <a:gd name="T32" fmla="*/ 52 w 98"/>
                <a:gd name="T33" fmla="*/ 8 h 85"/>
                <a:gd name="T34" fmla="*/ 51 w 98"/>
                <a:gd name="T35" fmla="*/ 8 h 85"/>
                <a:gd name="T36" fmla="*/ 45 w 98"/>
                <a:gd name="T37" fmla="*/ 10 h 85"/>
                <a:gd name="T38" fmla="*/ 45 w 98"/>
                <a:gd name="T39" fmla="*/ 10 h 85"/>
                <a:gd name="T40" fmla="*/ 41 w 98"/>
                <a:gd name="T41" fmla="*/ 24 h 85"/>
                <a:gd name="T42" fmla="*/ 36 w 98"/>
                <a:gd name="T43" fmla="*/ 48 h 85"/>
                <a:gd name="T44" fmla="*/ 31 w 98"/>
                <a:gd name="T45" fmla="*/ 82 h 85"/>
                <a:gd name="T46" fmla="*/ 0 w 98"/>
                <a:gd name="T47" fmla="*/ 85 h 85"/>
                <a:gd name="T48" fmla="*/ 28 w 98"/>
                <a:gd name="T49" fmla="*/ 79 h 85"/>
                <a:gd name="T50" fmla="*/ 27 w 98"/>
                <a:gd name="T51" fmla="*/ 81 h 85"/>
                <a:gd name="T52" fmla="*/ 27 w 98"/>
                <a:gd name="T53" fmla="*/ 81 h 85"/>
                <a:gd name="T54" fmla="*/ 27 w 98"/>
                <a:gd name="T55" fmla="*/ 80 h 85"/>
                <a:gd name="T56" fmla="*/ 28 w 98"/>
                <a:gd name="T57" fmla="*/ 78 h 85"/>
                <a:gd name="T58" fmla="*/ 29 w 98"/>
                <a:gd name="T59" fmla="*/ 71 h 85"/>
                <a:gd name="T60" fmla="*/ 30 w 98"/>
                <a:gd name="T61" fmla="*/ 62 h 85"/>
                <a:gd name="T62" fmla="*/ 36 w 98"/>
                <a:gd name="T63" fmla="*/ 27 h 85"/>
                <a:gd name="T64" fmla="*/ 37 w 98"/>
                <a:gd name="T65" fmla="*/ 23 h 85"/>
                <a:gd name="T66" fmla="*/ 39 w 98"/>
                <a:gd name="T67" fmla="*/ 14 h 85"/>
                <a:gd name="T68" fmla="*/ 79 w 98"/>
                <a:gd name="T69" fmla="*/ 9 h 85"/>
                <a:gd name="T70" fmla="*/ 93 w 98"/>
                <a:gd name="T71" fmla="*/ 13 h 85"/>
                <a:gd name="T72" fmla="*/ 90 w 98"/>
                <a:gd name="T73" fmla="*/ 12 h 85"/>
                <a:gd name="T74" fmla="*/ 79 w 98"/>
                <a:gd name="T75" fmla="*/ 9 h 85"/>
                <a:gd name="T76" fmla="*/ 66 w 98"/>
                <a:gd name="T77" fmla="*/ 6 h 85"/>
                <a:gd name="T78" fmla="*/ 79 w 98"/>
                <a:gd name="T79" fmla="*/ 9 h 85"/>
                <a:gd name="T80" fmla="*/ 42 w 98"/>
                <a:gd name="T81" fmla="*/ 8 h 85"/>
                <a:gd name="T82" fmla="*/ 42 w 98"/>
                <a:gd name="T83" fmla="*/ 7 h 85"/>
                <a:gd name="T84" fmla="*/ 42 w 98"/>
                <a:gd name="T85" fmla="*/ 7 h 85"/>
                <a:gd name="T86" fmla="*/ 44 w 98"/>
                <a:gd name="T87" fmla="*/ 6 h 85"/>
                <a:gd name="T88" fmla="*/ 47 w 98"/>
                <a:gd name="T89" fmla="*/ 5 h 85"/>
                <a:gd name="T90" fmla="*/ 51 w 98"/>
                <a:gd name="T91" fmla="*/ 4 h 85"/>
                <a:gd name="T92" fmla="*/ 52 w 98"/>
                <a:gd name="T93" fmla="*/ 4 h 85"/>
                <a:gd name="T94" fmla="*/ 55 w 98"/>
                <a:gd name="T95" fmla="*/ 5 h 85"/>
                <a:gd name="T96" fmla="*/ 52 w 98"/>
                <a:gd name="T97" fmla="*/ 4 h 85"/>
                <a:gd name="T98" fmla="*/ 52 w 98"/>
                <a:gd name="T99" fmla="*/ 4 h 85"/>
                <a:gd name="T100" fmla="*/ 52 w 98"/>
                <a:gd name="T101" fmla="*/ 4 h 85"/>
                <a:gd name="T102" fmla="*/ 52 w 98"/>
                <a:gd name="T103" fmla="*/ 4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8" h="85">
                  <a:moveTo>
                    <a:pt x="0" y="83"/>
                  </a:moveTo>
                  <a:cubicBezTo>
                    <a:pt x="0" y="79"/>
                    <a:pt x="0" y="79"/>
                    <a:pt x="0" y="79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24" y="77"/>
                    <a:pt x="24" y="77"/>
                    <a:pt x="24" y="77"/>
                  </a:cubicBezTo>
                  <a:cubicBezTo>
                    <a:pt x="25" y="71"/>
                    <a:pt x="26" y="60"/>
                    <a:pt x="28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31" y="30"/>
                    <a:pt x="35" y="12"/>
                    <a:pt x="39" y="5"/>
                  </a:cubicBezTo>
                  <a:cubicBezTo>
                    <a:pt x="39" y="5"/>
                    <a:pt x="39" y="5"/>
                    <a:pt x="39" y="5"/>
                  </a:cubicBezTo>
                  <a:cubicBezTo>
                    <a:pt x="42" y="1"/>
                    <a:pt x="47" y="1"/>
                    <a:pt x="52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68" y="1"/>
                    <a:pt x="94" y="9"/>
                    <a:pt x="96" y="10"/>
                  </a:cubicBezTo>
                  <a:cubicBezTo>
                    <a:pt x="96" y="10"/>
                    <a:pt x="96" y="10"/>
                    <a:pt x="96" y="10"/>
                  </a:cubicBezTo>
                  <a:cubicBezTo>
                    <a:pt x="98" y="10"/>
                    <a:pt x="98" y="10"/>
                    <a:pt x="98" y="10"/>
                  </a:cubicBezTo>
                  <a:cubicBezTo>
                    <a:pt x="98" y="12"/>
                    <a:pt x="98" y="12"/>
                    <a:pt x="98" y="12"/>
                  </a:cubicBezTo>
                  <a:cubicBezTo>
                    <a:pt x="98" y="12"/>
                    <a:pt x="98" y="12"/>
                    <a:pt x="98" y="12"/>
                  </a:cubicBezTo>
                  <a:cubicBezTo>
                    <a:pt x="96" y="17"/>
                    <a:pt x="96" y="17"/>
                    <a:pt x="96" y="17"/>
                  </a:cubicBezTo>
                  <a:cubicBezTo>
                    <a:pt x="94" y="17"/>
                    <a:pt x="94" y="17"/>
                    <a:pt x="94" y="17"/>
                  </a:cubicBezTo>
                  <a:cubicBezTo>
                    <a:pt x="94" y="17"/>
                    <a:pt x="94" y="17"/>
                    <a:pt x="94" y="17"/>
                  </a:cubicBezTo>
                  <a:cubicBezTo>
                    <a:pt x="94" y="17"/>
                    <a:pt x="94" y="17"/>
                    <a:pt x="94" y="17"/>
                  </a:cubicBezTo>
                  <a:cubicBezTo>
                    <a:pt x="94" y="17"/>
                    <a:pt x="94" y="17"/>
                    <a:pt x="94" y="17"/>
                  </a:cubicBezTo>
                  <a:cubicBezTo>
                    <a:pt x="94" y="17"/>
                    <a:pt x="94" y="17"/>
                    <a:pt x="94" y="17"/>
                  </a:cubicBezTo>
                  <a:cubicBezTo>
                    <a:pt x="94" y="17"/>
                    <a:pt x="94" y="17"/>
                    <a:pt x="94" y="17"/>
                  </a:cubicBezTo>
                  <a:cubicBezTo>
                    <a:pt x="94" y="17"/>
                    <a:pt x="94" y="17"/>
                    <a:pt x="93" y="17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2" y="17"/>
                    <a:pt x="91" y="16"/>
                    <a:pt x="89" y="16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86" y="15"/>
                    <a:pt x="83" y="14"/>
                    <a:pt x="78" y="13"/>
                  </a:cubicBezTo>
                  <a:cubicBezTo>
                    <a:pt x="78" y="13"/>
                    <a:pt x="78" y="13"/>
                    <a:pt x="78" y="13"/>
                  </a:cubicBezTo>
                  <a:cubicBezTo>
                    <a:pt x="70" y="11"/>
                    <a:pt x="59" y="8"/>
                    <a:pt x="52" y="8"/>
                  </a:cubicBezTo>
                  <a:cubicBezTo>
                    <a:pt x="52" y="8"/>
                    <a:pt x="52" y="8"/>
                    <a:pt x="52" y="8"/>
                  </a:cubicBezTo>
                  <a:cubicBezTo>
                    <a:pt x="52" y="8"/>
                    <a:pt x="52" y="8"/>
                    <a:pt x="52" y="8"/>
                  </a:cubicBezTo>
                  <a:cubicBezTo>
                    <a:pt x="52" y="8"/>
                    <a:pt x="52" y="8"/>
                    <a:pt x="52" y="8"/>
                  </a:cubicBezTo>
                  <a:cubicBezTo>
                    <a:pt x="52" y="8"/>
                    <a:pt x="52" y="8"/>
                    <a:pt x="51" y="8"/>
                  </a:cubicBezTo>
                  <a:cubicBezTo>
                    <a:pt x="51" y="8"/>
                    <a:pt x="51" y="8"/>
                    <a:pt x="51" y="8"/>
                  </a:cubicBezTo>
                  <a:cubicBezTo>
                    <a:pt x="48" y="8"/>
                    <a:pt x="46" y="9"/>
                    <a:pt x="45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4" y="11"/>
                    <a:pt x="43" y="17"/>
                    <a:pt x="41" y="24"/>
                  </a:cubicBezTo>
                  <a:cubicBezTo>
                    <a:pt x="41" y="24"/>
                    <a:pt x="41" y="24"/>
                    <a:pt x="41" y="24"/>
                  </a:cubicBezTo>
                  <a:cubicBezTo>
                    <a:pt x="39" y="31"/>
                    <a:pt x="38" y="40"/>
                    <a:pt x="36" y="48"/>
                  </a:cubicBezTo>
                  <a:cubicBezTo>
                    <a:pt x="36" y="48"/>
                    <a:pt x="36" y="48"/>
                    <a:pt x="36" y="48"/>
                  </a:cubicBezTo>
                  <a:cubicBezTo>
                    <a:pt x="33" y="66"/>
                    <a:pt x="31" y="81"/>
                    <a:pt x="31" y="82"/>
                  </a:cubicBezTo>
                  <a:cubicBezTo>
                    <a:pt x="31" y="82"/>
                    <a:pt x="31" y="82"/>
                    <a:pt x="31" y="82"/>
                  </a:cubicBezTo>
                  <a:cubicBezTo>
                    <a:pt x="31" y="85"/>
                    <a:pt x="31" y="85"/>
                    <a:pt x="31" y="85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83"/>
                    <a:pt x="0" y="83"/>
                    <a:pt x="0" y="83"/>
                  </a:cubicBezTo>
                  <a:close/>
                  <a:moveTo>
                    <a:pt x="28" y="79"/>
                  </a:moveTo>
                  <a:cubicBezTo>
                    <a:pt x="27" y="81"/>
                    <a:pt x="27" y="81"/>
                    <a:pt x="27" y="81"/>
                  </a:cubicBezTo>
                  <a:cubicBezTo>
                    <a:pt x="27" y="81"/>
                    <a:pt x="27" y="81"/>
                    <a:pt x="27" y="81"/>
                  </a:cubicBezTo>
                  <a:cubicBezTo>
                    <a:pt x="27" y="81"/>
                    <a:pt x="27" y="81"/>
                    <a:pt x="27" y="81"/>
                  </a:cubicBezTo>
                  <a:cubicBezTo>
                    <a:pt x="27" y="81"/>
                    <a:pt x="27" y="81"/>
                    <a:pt x="27" y="81"/>
                  </a:cubicBezTo>
                  <a:cubicBezTo>
                    <a:pt x="27" y="81"/>
                    <a:pt x="27" y="81"/>
                    <a:pt x="27" y="80"/>
                  </a:cubicBezTo>
                  <a:cubicBezTo>
                    <a:pt x="27" y="80"/>
                    <a:pt x="27" y="80"/>
                    <a:pt x="27" y="80"/>
                  </a:cubicBezTo>
                  <a:cubicBezTo>
                    <a:pt x="28" y="80"/>
                    <a:pt x="28" y="79"/>
                    <a:pt x="28" y="78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8" y="77"/>
                    <a:pt x="28" y="74"/>
                    <a:pt x="29" y="71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9" y="68"/>
                    <a:pt x="30" y="65"/>
                    <a:pt x="30" y="62"/>
                  </a:cubicBezTo>
                  <a:cubicBezTo>
                    <a:pt x="30" y="62"/>
                    <a:pt x="30" y="62"/>
                    <a:pt x="30" y="62"/>
                  </a:cubicBezTo>
                  <a:cubicBezTo>
                    <a:pt x="29" y="70"/>
                    <a:pt x="28" y="76"/>
                    <a:pt x="28" y="79"/>
                  </a:cubicBezTo>
                  <a:close/>
                  <a:moveTo>
                    <a:pt x="36" y="27"/>
                  </a:moveTo>
                  <a:cubicBezTo>
                    <a:pt x="36" y="26"/>
                    <a:pt x="37" y="24"/>
                    <a:pt x="37" y="23"/>
                  </a:cubicBezTo>
                  <a:cubicBezTo>
                    <a:pt x="37" y="23"/>
                    <a:pt x="37" y="23"/>
                    <a:pt x="37" y="23"/>
                  </a:cubicBezTo>
                  <a:cubicBezTo>
                    <a:pt x="38" y="19"/>
                    <a:pt x="39" y="16"/>
                    <a:pt x="39" y="14"/>
                  </a:cubicBezTo>
                  <a:cubicBezTo>
                    <a:pt x="39" y="14"/>
                    <a:pt x="39" y="14"/>
                    <a:pt x="39" y="14"/>
                  </a:cubicBezTo>
                  <a:cubicBezTo>
                    <a:pt x="38" y="17"/>
                    <a:pt x="37" y="22"/>
                    <a:pt x="36" y="27"/>
                  </a:cubicBezTo>
                  <a:close/>
                  <a:moveTo>
                    <a:pt x="79" y="9"/>
                  </a:moveTo>
                  <a:cubicBezTo>
                    <a:pt x="85" y="11"/>
                    <a:pt x="90" y="12"/>
                    <a:pt x="93" y="13"/>
                  </a:cubicBezTo>
                  <a:cubicBezTo>
                    <a:pt x="93" y="13"/>
                    <a:pt x="93" y="13"/>
                    <a:pt x="93" y="13"/>
                  </a:cubicBezTo>
                  <a:cubicBezTo>
                    <a:pt x="93" y="13"/>
                    <a:pt x="93" y="13"/>
                    <a:pt x="93" y="13"/>
                  </a:cubicBezTo>
                  <a:cubicBezTo>
                    <a:pt x="92" y="13"/>
                    <a:pt x="91" y="12"/>
                    <a:pt x="90" y="12"/>
                  </a:cubicBezTo>
                  <a:cubicBezTo>
                    <a:pt x="90" y="12"/>
                    <a:pt x="90" y="12"/>
                    <a:pt x="90" y="12"/>
                  </a:cubicBezTo>
                  <a:cubicBezTo>
                    <a:pt x="88" y="11"/>
                    <a:pt x="84" y="10"/>
                    <a:pt x="79" y="9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5" y="8"/>
                    <a:pt x="71" y="7"/>
                    <a:pt x="66" y="6"/>
                  </a:cubicBezTo>
                  <a:cubicBezTo>
                    <a:pt x="66" y="6"/>
                    <a:pt x="66" y="6"/>
                    <a:pt x="66" y="6"/>
                  </a:cubicBezTo>
                  <a:cubicBezTo>
                    <a:pt x="71" y="7"/>
                    <a:pt x="75" y="8"/>
                    <a:pt x="79" y="9"/>
                  </a:cubicBezTo>
                  <a:close/>
                  <a:moveTo>
                    <a:pt x="42" y="7"/>
                  </a:moveTo>
                  <a:cubicBezTo>
                    <a:pt x="42" y="8"/>
                    <a:pt x="42" y="8"/>
                    <a:pt x="42" y="8"/>
                  </a:cubicBezTo>
                  <a:cubicBezTo>
                    <a:pt x="42" y="8"/>
                    <a:pt x="42" y="8"/>
                    <a:pt x="42" y="8"/>
                  </a:cubicBezTo>
                  <a:cubicBezTo>
                    <a:pt x="42" y="8"/>
                    <a:pt x="42" y="8"/>
                    <a:pt x="42" y="7"/>
                  </a:cubicBezTo>
                  <a:cubicBezTo>
                    <a:pt x="42" y="7"/>
                    <a:pt x="42" y="7"/>
                    <a:pt x="42" y="7"/>
                  </a:cubicBezTo>
                  <a:cubicBezTo>
                    <a:pt x="42" y="7"/>
                    <a:pt x="42" y="7"/>
                    <a:pt x="42" y="7"/>
                  </a:cubicBezTo>
                  <a:cubicBezTo>
                    <a:pt x="43" y="7"/>
                    <a:pt x="43" y="6"/>
                    <a:pt x="44" y="6"/>
                  </a:cubicBezTo>
                  <a:cubicBezTo>
                    <a:pt x="44" y="6"/>
                    <a:pt x="44" y="6"/>
                    <a:pt x="44" y="6"/>
                  </a:cubicBezTo>
                  <a:cubicBezTo>
                    <a:pt x="43" y="6"/>
                    <a:pt x="43" y="7"/>
                    <a:pt x="42" y="7"/>
                  </a:cubicBezTo>
                  <a:close/>
                  <a:moveTo>
                    <a:pt x="47" y="5"/>
                  </a:moveTo>
                  <a:cubicBezTo>
                    <a:pt x="48" y="5"/>
                    <a:pt x="50" y="5"/>
                    <a:pt x="51" y="4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50" y="5"/>
                    <a:pt x="48" y="5"/>
                    <a:pt x="47" y="5"/>
                  </a:cubicBezTo>
                  <a:close/>
                  <a:moveTo>
                    <a:pt x="52" y="4"/>
                  </a:moveTo>
                  <a:cubicBezTo>
                    <a:pt x="53" y="4"/>
                    <a:pt x="54" y="4"/>
                    <a:pt x="55" y="5"/>
                  </a:cubicBezTo>
                  <a:cubicBezTo>
                    <a:pt x="55" y="5"/>
                    <a:pt x="55" y="5"/>
                    <a:pt x="55" y="5"/>
                  </a:cubicBezTo>
                  <a:cubicBezTo>
                    <a:pt x="54" y="4"/>
                    <a:pt x="53" y="4"/>
                    <a:pt x="52" y="4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2" y="4"/>
                    <a:pt x="52" y="4"/>
                    <a:pt x="52" y="4"/>
                  </a:cubicBezTo>
                  <a:close/>
                  <a:moveTo>
                    <a:pt x="52" y="4"/>
                  </a:moveTo>
                  <a:cubicBezTo>
                    <a:pt x="52" y="4"/>
                    <a:pt x="52" y="4"/>
                    <a:pt x="52" y="4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2" y="4"/>
                    <a:pt x="52" y="4"/>
                    <a:pt x="5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8" name="Freeform 293"/>
            <p:cNvSpPr/>
            <p:nvPr/>
          </p:nvSpPr>
          <p:spPr bwMode="auto">
            <a:xfrm>
              <a:off x="2255" y="1771"/>
              <a:ext cx="129" cy="392"/>
            </a:xfrm>
            <a:custGeom>
              <a:avLst/>
              <a:gdLst>
                <a:gd name="T0" fmla="*/ 2 w 51"/>
                <a:gd name="T1" fmla="*/ 154 h 156"/>
                <a:gd name="T2" fmla="*/ 1 w 51"/>
                <a:gd name="T3" fmla="*/ 151 h 156"/>
                <a:gd name="T4" fmla="*/ 1 w 51"/>
                <a:gd name="T5" fmla="*/ 151 h 156"/>
                <a:gd name="T6" fmla="*/ 7 w 51"/>
                <a:gd name="T7" fmla="*/ 137 h 156"/>
                <a:gd name="T8" fmla="*/ 7 w 51"/>
                <a:gd name="T9" fmla="*/ 137 h 156"/>
                <a:gd name="T10" fmla="*/ 22 w 51"/>
                <a:gd name="T11" fmla="*/ 115 h 156"/>
                <a:gd name="T12" fmla="*/ 22 w 51"/>
                <a:gd name="T13" fmla="*/ 115 h 156"/>
                <a:gd name="T14" fmla="*/ 47 w 51"/>
                <a:gd name="T15" fmla="*/ 79 h 156"/>
                <a:gd name="T16" fmla="*/ 47 w 51"/>
                <a:gd name="T17" fmla="*/ 79 h 156"/>
                <a:gd name="T18" fmla="*/ 47 w 51"/>
                <a:gd name="T19" fmla="*/ 76 h 156"/>
                <a:gd name="T20" fmla="*/ 47 w 51"/>
                <a:gd name="T21" fmla="*/ 76 h 156"/>
                <a:gd name="T22" fmla="*/ 32 w 51"/>
                <a:gd name="T23" fmla="*/ 33 h 156"/>
                <a:gd name="T24" fmla="*/ 32 w 51"/>
                <a:gd name="T25" fmla="*/ 33 h 156"/>
                <a:gd name="T26" fmla="*/ 17 w 51"/>
                <a:gd name="T27" fmla="*/ 2 h 156"/>
                <a:gd name="T28" fmla="*/ 17 w 51"/>
                <a:gd name="T29" fmla="*/ 2 h 156"/>
                <a:gd name="T30" fmla="*/ 21 w 51"/>
                <a:gd name="T31" fmla="*/ 0 h 156"/>
                <a:gd name="T32" fmla="*/ 51 w 51"/>
                <a:gd name="T33" fmla="*/ 76 h 156"/>
                <a:gd name="T34" fmla="*/ 51 w 51"/>
                <a:gd name="T35" fmla="*/ 76 h 156"/>
                <a:gd name="T36" fmla="*/ 50 w 51"/>
                <a:gd name="T37" fmla="*/ 81 h 156"/>
                <a:gd name="T38" fmla="*/ 50 w 51"/>
                <a:gd name="T39" fmla="*/ 81 h 156"/>
                <a:gd name="T40" fmla="*/ 11 w 51"/>
                <a:gd name="T41" fmla="*/ 139 h 156"/>
                <a:gd name="T42" fmla="*/ 11 w 51"/>
                <a:gd name="T43" fmla="*/ 139 h 156"/>
                <a:gd name="T44" fmla="*/ 5 w 51"/>
                <a:gd name="T45" fmla="*/ 151 h 156"/>
                <a:gd name="T46" fmla="*/ 5 w 51"/>
                <a:gd name="T47" fmla="*/ 151 h 156"/>
                <a:gd name="T48" fmla="*/ 21 w 51"/>
                <a:gd name="T49" fmla="*/ 152 h 156"/>
                <a:gd name="T50" fmla="*/ 21 w 51"/>
                <a:gd name="T51" fmla="*/ 152 h 156"/>
                <a:gd name="T52" fmla="*/ 31 w 51"/>
                <a:gd name="T53" fmla="*/ 152 h 156"/>
                <a:gd name="T54" fmla="*/ 31 w 51"/>
                <a:gd name="T55" fmla="*/ 152 h 156"/>
                <a:gd name="T56" fmla="*/ 31 w 51"/>
                <a:gd name="T57" fmla="*/ 156 h 156"/>
                <a:gd name="T58" fmla="*/ 21 w 51"/>
                <a:gd name="T59" fmla="*/ 156 h 156"/>
                <a:gd name="T60" fmla="*/ 21 w 51"/>
                <a:gd name="T61" fmla="*/ 156 h 156"/>
                <a:gd name="T62" fmla="*/ 2 w 51"/>
                <a:gd name="T63" fmla="*/ 154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1" h="156">
                  <a:moveTo>
                    <a:pt x="2" y="154"/>
                  </a:moveTo>
                  <a:cubicBezTo>
                    <a:pt x="1" y="154"/>
                    <a:pt x="0" y="152"/>
                    <a:pt x="1" y="151"/>
                  </a:cubicBezTo>
                  <a:cubicBezTo>
                    <a:pt x="1" y="151"/>
                    <a:pt x="1" y="151"/>
                    <a:pt x="1" y="151"/>
                  </a:cubicBezTo>
                  <a:cubicBezTo>
                    <a:pt x="1" y="148"/>
                    <a:pt x="3" y="144"/>
                    <a:pt x="7" y="137"/>
                  </a:cubicBezTo>
                  <a:cubicBezTo>
                    <a:pt x="7" y="137"/>
                    <a:pt x="7" y="137"/>
                    <a:pt x="7" y="137"/>
                  </a:cubicBezTo>
                  <a:cubicBezTo>
                    <a:pt x="11" y="131"/>
                    <a:pt x="16" y="123"/>
                    <a:pt x="22" y="115"/>
                  </a:cubicBezTo>
                  <a:cubicBezTo>
                    <a:pt x="22" y="115"/>
                    <a:pt x="22" y="115"/>
                    <a:pt x="22" y="115"/>
                  </a:cubicBezTo>
                  <a:cubicBezTo>
                    <a:pt x="32" y="100"/>
                    <a:pt x="44" y="84"/>
                    <a:pt x="47" y="79"/>
                  </a:cubicBezTo>
                  <a:cubicBezTo>
                    <a:pt x="47" y="79"/>
                    <a:pt x="47" y="79"/>
                    <a:pt x="47" y="79"/>
                  </a:cubicBezTo>
                  <a:cubicBezTo>
                    <a:pt x="47" y="78"/>
                    <a:pt x="47" y="78"/>
                    <a:pt x="47" y="76"/>
                  </a:cubicBezTo>
                  <a:cubicBezTo>
                    <a:pt x="47" y="76"/>
                    <a:pt x="47" y="76"/>
                    <a:pt x="47" y="76"/>
                  </a:cubicBezTo>
                  <a:cubicBezTo>
                    <a:pt x="47" y="68"/>
                    <a:pt x="40" y="49"/>
                    <a:pt x="32" y="33"/>
                  </a:cubicBezTo>
                  <a:cubicBezTo>
                    <a:pt x="32" y="33"/>
                    <a:pt x="32" y="33"/>
                    <a:pt x="32" y="33"/>
                  </a:cubicBezTo>
                  <a:cubicBezTo>
                    <a:pt x="25" y="16"/>
                    <a:pt x="17" y="2"/>
                    <a:pt x="17" y="2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51" y="58"/>
                    <a:pt x="51" y="76"/>
                  </a:cubicBezTo>
                  <a:cubicBezTo>
                    <a:pt x="51" y="76"/>
                    <a:pt x="51" y="76"/>
                    <a:pt x="51" y="76"/>
                  </a:cubicBezTo>
                  <a:cubicBezTo>
                    <a:pt x="51" y="78"/>
                    <a:pt x="51" y="79"/>
                    <a:pt x="50" y="81"/>
                  </a:cubicBezTo>
                  <a:cubicBezTo>
                    <a:pt x="50" y="81"/>
                    <a:pt x="50" y="81"/>
                    <a:pt x="50" y="81"/>
                  </a:cubicBezTo>
                  <a:cubicBezTo>
                    <a:pt x="46" y="89"/>
                    <a:pt x="22" y="120"/>
                    <a:pt x="11" y="139"/>
                  </a:cubicBezTo>
                  <a:cubicBezTo>
                    <a:pt x="11" y="139"/>
                    <a:pt x="11" y="139"/>
                    <a:pt x="11" y="139"/>
                  </a:cubicBezTo>
                  <a:cubicBezTo>
                    <a:pt x="7" y="145"/>
                    <a:pt x="5" y="149"/>
                    <a:pt x="5" y="151"/>
                  </a:cubicBezTo>
                  <a:cubicBezTo>
                    <a:pt x="5" y="151"/>
                    <a:pt x="5" y="151"/>
                    <a:pt x="5" y="151"/>
                  </a:cubicBezTo>
                  <a:cubicBezTo>
                    <a:pt x="8" y="152"/>
                    <a:pt x="15" y="152"/>
                    <a:pt x="21" y="152"/>
                  </a:cubicBezTo>
                  <a:cubicBezTo>
                    <a:pt x="21" y="152"/>
                    <a:pt x="21" y="152"/>
                    <a:pt x="21" y="152"/>
                  </a:cubicBezTo>
                  <a:cubicBezTo>
                    <a:pt x="26" y="152"/>
                    <a:pt x="31" y="152"/>
                    <a:pt x="31" y="152"/>
                  </a:cubicBezTo>
                  <a:cubicBezTo>
                    <a:pt x="31" y="152"/>
                    <a:pt x="31" y="152"/>
                    <a:pt x="31" y="152"/>
                  </a:cubicBezTo>
                  <a:cubicBezTo>
                    <a:pt x="31" y="156"/>
                    <a:pt x="31" y="156"/>
                    <a:pt x="31" y="156"/>
                  </a:cubicBezTo>
                  <a:cubicBezTo>
                    <a:pt x="31" y="156"/>
                    <a:pt x="26" y="156"/>
                    <a:pt x="21" y="156"/>
                  </a:cubicBezTo>
                  <a:cubicBezTo>
                    <a:pt x="21" y="156"/>
                    <a:pt x="21" y="156"/>
                    <a:pt x="21" y="156"/>
                  </a:cubicBezTo>
                  <a:cubicBezTo>
                    <a:pt x="14" y="156"/>
                    <a:pt x="6" y="156"/>
                    <a:pt x="2" y="1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9" name="Freeform 294"/>
            <p:cNvSpPr>
              <a:spLocks noEditPoints="1"/>
            </p:cNvSpPr>
            <p:nvPr/>
          </p:nvSpPr>
          <p:spPr bwMode="auto">
            <a:xfrm>
              <a:off x="2252" y="1763"/>
              <a:ext cx="137" cy="405"/>
            </a:xfrm>
            <a:custGeom>
              <a:avLst/>
              <a:gdLst>
                <a:gd name="T0" fmla="*/ 3 w 54"/>
                <a:gd name="T1" fmla="*/ 157 h 161"/>
                <a:gd name="T2" fmla="*/ 0 w 54"/>
                <a:gd name="T3" fmla="*/ 155 h 161"/>
                <a:gd name="T4" fmla="*/ 0 w 54"/>
                <a:gd name="T5" fmla="*/ 154 h 161"/>
                <a:gd name="T6" fmla="*/ 7 w 54"/>
                <a:gd name="T7" fmla="*/ 139 h 161"/>
                <a:gd name="T8" fmla="*/ 21 w 54"/>
                <a:gd name="T9" fmla="*/ 117 h 161"/>
                <a:gd name="T10" fmla="*/ 46 w 54"/>
                <a:gd name="T11" fmla="*/ 81 h 161"/>
                <a:gd name="T12" fmla="*/ 46 w 54"/>
                <a:gd name="T13" fmla="*/ 79 h 161"/>
                <a:gd name="T14" fmla="*/ 46 w 54"/>
                <a:gd name="T15" fmla="*/ 79 h 161"/>
                <a:gd name="T16" fmla="*/ 46 w 54"/>
                <a:gd name="T17" fmla="*/ 79 h 161"/>
                <a:gd name="T18" fmla="*/ 46 w 54"/>
                <a:gd name="T19" fmla="*/ 79 h 161"/>
                <a:gd name="T20" fmla="*/ 31 w 54"/>
                <a:gd name="T21" fmla="*/ 37 h 161"/>
                <a:gd name="T22" fmla="*/ 17 w 54"/>
                <a:gd name="T23" fmla="*/ 6 h 161"/>
                <a:gd name="T24" fmla="*/ 17 w 54"/>
                <a:gd name="T25" fmla="*/ 6 h 161"/>
                <a:gd name="T26" fmla="*/ 24 w 54"/>
                <a:gd name="T27" fmla="*/ 0 h 161"/>
                <a:gd name="T28" fmla="*/ 24 w 54"/>
                <a:gd name="T29" fmla="*/ 3 h 161"/>
                <a:gd name="T30" fmla="*/ 25 w 54"/>
                <a:gd name="T31" fmla="*/ 5 h 161"/>
                <a:gd name="T32" fmla="*/ 28 w 54"/>
                <a:gd name="T33" fmla="*/ 12 h 161"/>
                <a:gd name="T34" fmla="*/ 39 w 54"/>
                <a:gd name="T35" fmla="*/ 34 h 161"/>
                <a:gd name="T36" fmla="*/ 54 w 54"/>
                <a:gd name="T37" fmla="*/ 79 h 161"/>
                <a:gd name="T38" fmla="*/ 53 w 54"/>
                <a:gd name="T39" fmla="*/ 85 h 161"/>
                <a:gd name="T40" fmla="*/ 13 w 54"/>
                <a:gd name="T41" fmla="*/ 143 h 161"/>
                <a:gd name="T42" fmla="*/ 8 w 54"/>
                <a:gd name="T43" fmla="*/ 152 h 161"/>
                <a:gd name="T44" fmla="*/ 21 w 54"/>
                <a:gd name="T45" fmla="*/ 153 h 161"/>
                <a:gd name="T46" fmla="*/ 22 w 54"/>
                <a:gd name="T47" fmla="*/ 153 h 161"/>
                <a:gd name="T48" fmla="*/ 32 w 54"/>
                <a:gd name="T49" fmla="*/ 153 h 161"/>
                <a:gd name="T50" fmla="*/ 34 w 54"/>
                <a:gd name="T51" fmla="*/ 153 h 161"/>
                <a:gd name="T52" fmla="*/ 32 w 54"/>
                <a:gd name="T53" fmla="*/ 161 h 161"/>
                <a:gd name="T54" fmla="*/ 22 w 54"/>
                <a:gd name="T55" fmla="*/ 161 h 161"/>
                <a:gd name="T56" fmla="*/ 22 w 54"/>
                <a:gd name="T57" fmla="*/ 157 h 161"/>
                <a:gd name="T58" fmla="*/ 30 w 54"/>
                <a:gd name="T59" fmla="*/ 157 h 161"/>
                <a:gd name="T60" fmla="*/ 22 w 54"/>
                <a:gd name="T61" fmla="*/ 157 h 161"/>
                <a:gd name="T62" fmla="*/ 22 w 54"/>
                <a:gd name="T63" fmla="*/ 157 h 161"/>
                <a:gd name="T64" fmla="*/ 7 w 54"/>
                <a:gd name="T65" fmla="*/ 156 h 161"/>
                <a:gd name="T66" fmla="*/ 17 w 54"/>
                <a:gd name="T67" fmla="*/ 157 h 161"/>
                <a:gd name="T68" fmla="*/ 6 w 54"/>
                <a:gd name="T69" fmla="*/ 148 h 161"/>
                <a:gd name="T70" fmla="*/ 4 w 54"/>
                <a:gd name="T71" fmla="*/ 152 h 161"/>
                <a:gd name="T72" fmla="*/ 10 w 54"/>
                <a:gd name="T73" fmla="*/ 141 h 161"/>
                <a:gd name="T74" fmla="*/ 10 w 54"/>
                <a:gd name="T75" fmla="*/ 141 h 161"/>
                <a:gd name="T76" fmla="*/ 17 w 54"/>
                <a:gd name="T77" fmla="*/ 130 h 161"/>
                <a:gd name="T78" fmla="*/ 10 w 54"/>
                <a:gd name="T79" fmla="*/ 141 h 161"/>
                <a:gd name="T80" fmla="*/ 18 w 54"/>
                <a:gd name="T81" fmla="*/ 129 h 161"/>
                <a:gd name="T82" fmla="*/ 17 w 54"/>
                <a:gd name="T83" fmla="*/ 130 h 161"/>
                <a:gd name="T84" fmla="*/ 20 w 54"/>
                <a:gd name="T85" fmla="*/ 125 h 161"/>
                <a:gd name="T86" fmla="*/ 20 w 54"/>
                <a:gd name="T87" fmla="*/ 125 h 161"/>
                <a:gd name="T88" fmla="*/ 24 w 54"/>
                <a:gd name="T89" fmla="*/ 119 h 161"/>
                <a:gd name="T90" fmla="*/ 21 w 54"/>
                <a:gd name="T91" fmla="*/ 125 h 161"/>
                <a:gd name="T92" fmla="*/ 49 w 54"/>
                <a:gd name="T93" fmla="*/ 83 h 161"/>
                <a:gd name="T94" fmla="*/ 50 w 54"/>
                <a:gd name="T95" fmla="*/ 80 h 161"/>
                <a:gd name="T96" fmla="*/ 50 w 54"/>
                <a:gd name="T97" fmla="*/ 80 h 161"/>
                <a:gd name="T98" fmla="*/ 35 w 54"/>
                <a:gd name="T99" fmla="*/ 35 h 161"/>
                <a:gd name="T100" fmla="*/ 50 w 54"/>
                <a:gd name="T101" fmla="*/ 79 h 161"/>
                <a:gd name="T102" fmla="*/ 50 w 54"/>
                <a:gd name="T103" fmla="*/ 79 h 161"/>
                <a:gd name="T104" fmla="*/ 33 w 54"/>
                <a:gd name="T105" fmla="*/ 32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54" h="161">
                  <a:moveTo>
                    <a:pt x="3" y="159"/>
                  </a:moveTo>
                  <a:cubicBezTo>
                    <a:pt x="3" y="157"/>
                    <a:pt x="3" y="157"/>
                    <a:pt x="3" y="157"/>
                  </a:cubicBezTo>
                  <a:cubicBezTo>
                    <a:pt x="3" y="159"/>
                    <a:pt x="3" y="159"/>
                    <a:pt x="3" y="159"/>
                  </a:cubicBezTo>
                  <a:cubicBezTo>
                    <a:pt x="0" y="158"/>
                    <a:pt x="0" y="156"/>
                    <a:pt x="0" y="155"/>
                  </a:cubicBezTo>
                  <a:cubicBezTo>
                    <a:pt x="0" y="155"/>
                    <a:pt x="0" y="155"/>
                    <a:pt x="0" y="155"/>
                  </a:cubicBezTo>
                  <a:cubicBezTo>
                    <a:pt x="0" y="155"/>
                    <a:pt x="0" y="155"/>
                    <a:pt x="0" y="154"/>
                  </a:cubicBezTo>
                  <a:cubicBezTo>
                    <a:pt x="0" y="154"/>
                    <a:pt x="0" y="154"/>
                    <a:pt x="0" y="154"/>
                  </a:cubicBezTo>
                  <a:cubicBezTo>
                    <a:pt x="0" y="150"/>
                    <a:pt x="3" y="146"/>
                    <a:pt x="7" y="139"/>
                  </a:cubicBezTo>
                  <a:cubicBezTo>
                    <a:pt x="7" y="139"/>
                    <a:pt x="7" y="139"/>
                    <a:pt x="7" y="139"/>
                  </a:cubicBezTo>
                  <a:cubicBezTo>
                    <a:pt x="10" y="133"/>
                    <a:pt x="16" y="125"/>
                    <a:pt x="21" y="117"/>
                  </a:cubicBezTo>
                  <a:cubicBezTo>
                    <a:pt x="21" y="117"/>
                    <a:pt x="21" y="117"/>
                    <a:pt x="21" y="117"/>
                  </a:cubicBezTo>
                  <a:cubicBezTo>
                    <a:pt x="32" y="101"/>
                    <a:pt x="43" y="85"/>
                    <a:pt x="46" y="81"/>
                  </a:cubicBezTo>
                  <a:cubicBezTo>
                    <a:pt x="46" y="81"/>
                    <a:pt x="46" y="81"/>
                    <a:pt x="46" y="81"/>
                  </a:cubicBezTo>
                  <a:cubicBezTo>
                    <a:pt x="46" y="81"/>
                    <a:pt x="46" y="80"/>
                    <a:pt x="46" y="79"/>
                  </a:cubicBezTo>
                  <a:cubicBezTo>
                    <a:pt x="46" y="79"/>
                    <a:pt x="46" y="79"/>
                    <a:pt x="46" y="79"/>
                  </a:cubicBezTo>
                  <a:cubicBezTo>
                    <a:pt x="46" y="79"/>
                    <a:pt x="46" y="79"/>
                    <a:pt x="46" y="79"/>
                  </a:cubicBezTo>
                  <a:cubicBezTo>
                    <a:pt x="46" y="79"/>
                    <a:pt x="46" y="79"/>
                    <a:pt x="46" y="79"/>
                  </a:cubicBezTo>
                  <a:cubicBezTo>
                    <a:pt x="46" y="79"/>
                    <a:pt x="46" y="79"/>
                    <a:pt x="46" y="79"/>
                  </a:cubicBezTo>
                  <a:cubicBezTo>
                    <a:pt x="46" y="79"/>
                    <a:pt x="46" y="79"/>
                    <a:pt x="46" y="79"/>
                  </a:cubicBezTo>
                  <a:cubicBezTo>
                    <a:pt x="46" y="79"/>
                    <a:pt x="46" y="79"/>
                    <a:pt x="46" y="79"/>
                  </a:cubicBezTo>
                  <a:cubicBezTo>
                    <a:pt x="46" y="72"/>
                    <a:pt x="39" y="53"/>
                    <a:pt x="31" y="37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24" y="21"/>
                    <a:pt x="17" y="8"/>
                    <a:pt x="17" y="6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3"/>
                    <a:pt x="25" y="4"/>
                    <a:pt x="25" y="5"/>
                  </a:cubicBezTo>
                  <a:cubicBezTo>
                    <a:pt x="25" y="5"/>
                    <a:pt x="25" y="5"/>
                    <a:pt x="25" y="5"/>
                  </a:cubicBezTo>
                  <a:cubicBezTo>
                    <a:pt x="26" y="7"/>
                    <a:pt x="27" y="9"/>
                    <a:pt x="28" y="12"/>
                  </a:cubicBezTo>
                  <a:cubicBezTo>
                    <a:pt x="28" y="12"/>
                    <a:pt x="28" y="12"/>
                    <a:pt x="28" y="12"/>
                  </a:cubicBezTo>
                  <a:cubicBezTo>
                    <a:pt x="31" y="17"/>
                    <a:pt x="35" y="25"/>
                    <a:pt x="39" y="34"/>
                  </a:cubicBezTo>
                  <a:cubicBezTo>
                    <a:pt x="39" y="34"/>
                    <a:pt x="39" y="34"/>
                    <a:pt x="39" y="34"/>
                  </a:cubicBezTo>
                  <a:cubicBezTo>
                    <a:pt x="46" y="50"/>
                    <a:pt x="54" y="69"/>
                    <a:pt x="54" y="79"/>
                  </a:cubicBezTo>
                  <a:cubicBezTo>
                    <a:pt x="54" y="79"/>
                    <a:pt x="54" y="79"/>
                    <a:pt x="54" y="79"/>
                  </a:cubicBezTo>
                  <a:cubicBezTo>
                    <a:pt x="54" y="81"/>
                    <a:pt x="54" y="83"/>
                    <a:pt x="53" y="85"/>
                  </a:cubicBezTo>
                  <a:cubicBezTo>
                    <a:pt x="53" y="85"/>
                    <a:pt x="53" y="85"/>
                    <a:pt x="53" y="85"/>
                  </a:cubicBezTo>
                  <a:cubicBezTo>
                    <a:pt x="48" y="93"/>
                    <a:pt x="25" y="125"/>
                    <a:pt x="13" y="143"/>
                  </a:cubicBezTo>
                  <a:cubicBezTo>
                    <a:pt x="13" y="143"/>
                    <a:pt x="13" y="143"/>
                    <a:pt x="13" y="143"/>
                  </a:cubicBezTo>
                  <a:cubicBezTo>
                    <a:pt x="11" y="147"/>
                    <a:pt x="9" y="150"/>
                    <a:pt x="8" y="152"/>
                  </a:cubicBezTo>
                  <a:cubicBezTo>
                    <a:pt x="8" y="152"/>
                    <a:pt x="8" y="152"/>
                    <a:pt x="8" y="152"/>
                  </a:cubicBezTo>
                  <a:cubicBezTo>
                    <a:pt x="11" y="153"/>
                    <a:pt x="17" y="153"/>
                    <a:pt x="21" y="153"/>
                  </a:cubicBezTo>
                  <a:cubicBezTo>
                    <a:pt x="21" y="153"/>
                    <a:pt x="21" y="153"/>
                    <a:pt x="21" y="153"/>
                  </a:cubicBezTo>
                  <a:cubicBezTo>
                    <a:pt x="21" y="153"/>
                    <a:pt x="21" y="153"/>
                    <a:pt x="22" y="153"/>
                  </a:cubicBezTo>
                  <a:cubicBezTo>
                    <a:pt x="22" y="153"/>
                    <a:pt x="22" y="153"/>
                    <a:pt x="22" y="153"/>
                  </a:cubicBezTo>
                  <a:cubicBezTo>
                    <a:pt x="27" y="153"/>
                    <a:pt x="32" y="153"/>
                    <a:pt x="32" y="153"/>
                  </a:cubicBezTo>
                  <a:cubicBezTo>
                    <a:pt x="32" y="153"/>
                    <a:pt x="32" y="153"/>
                    <a:pt x="32" y="153"/>
                  </a:cubicBezTo>
                  <a:cubicBezTo>
                    <a:pt x="34" y="153"/>
                    <a:pt x="34" y="153"/>
                    <a:pt x="34" y="153"/>
                  </a:cubicBezTo>
                  <a:cubicBezTo>
                    <a:pt x="34" y="161"/>
                    <a:pt x="34" y="161"/>
                    <a:pt x="34" y="161"/>
                  </a:cubicBezTo>
                  <a:cubicBezTo>
                    <a:pt x="32" y="161"/>
                    <a:pt x="32" y="161"/>
                    <a:pt x="32" y="161"/>
                  </a:cubicBezTo>
                  <a:cubicBezTo>
                    <a:pt x="32" y="161"/>
                    <a:pt x="27" y="161"/>
                    <a:pt x="22" y="161"/>
                  </a:cubicBezTo>
                  <a:cubicBezTo>
                    <a:pt x="22" y="161"/>
                    <a:pt x="22" y="161"/>
                    <a:pt x="22" y="161"/>
                  </a:cubicBezTo>
                  <a:cubicBezTo>
                    <a:pt x="15" y="161"/>
                    <a:pt x="7" y="161"/>
                    <a:pt x="3" y="159"/>
                  </a:cubicBezTo>
                  <a:close/>
                  <a:moveTo>
                    <a:pt x="22" y="157"/>
                  </a:moveTo>
                  <a:cubicBezTo>
                    <a:pt x="25" y="157"/>
                    <a:pt x="28" y="157"/>
                    <a:pt x="30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28" y="157"/>
                    <a:pt x="25" y="157"/>
                    <a:pt x="22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2" y="157"/>
                    <a:pt x="22" y="157"/>
                    <a:pt x="22" y="157"/>
                  </a:cubicBezTo>
                  <a:close/>
                  <a:moveTo>
                    <a:pt x="17" y="157"/>
                  </a:moveTo>
                  <a:cubicBezTo>
                    <a:pt x="13" y="157"/>
                    <a:pt x="9" y="157"/>
                    <a:pt x="7" y="156"/>
                  </a:cubicBezTo>
                  <a:cubicBezTo>
                    <a:pt x="7" y="156"/>
                    <a:pt x="7" y="156"/>
                    <a:pt x="7" y="156"/>
                  </a:cubicBezTo>
                  <a:cubicBezTo>
                    <a:pt x="9" y="157"/>
                    <a:pt x="13" y="157"/>
                    <a:pt x="17" y="157"/>
                  </a:cubicBezTo>
                  <a:close/>
                  <a:moveTo>
                    <a:pt x="4" y="152"/>
                  </a:moveTo>
                  <a:cubicBezTo>
                    <a:pt x="4" y="151"/>
                    <a:pt x="5" y="150"/>
                    <a:pt x="6" y="148"/>
                  </a:cubicBezTo>
                  <a:cubicBezTo>
                    <a:pt x="6" y="148"/>
                    <a:pt x="6" y="148"/>
                    <a:pt x="6" y="148"/>
                  </a:cubicBezTo>
                  <a:cubicBezTo>
                    <a:pt x="5" y="150"/>
                    <a:pt x="4" y="151"/>
                    <a:pt x="4" y="152"/>
                  </a:cubicBezTo>
                  <a:close/>
                  <a:moveTo>
                    <a:pt x="10" y="141"/>
                  </a:moveTo>
                  <a:cubicBezTo>
                    <a:pt x="10" y="141"/>
                    <a:pt x="10" y="141"/>
                    <a:pt x="10" y="141"/>
                  </a:cubicBezTo>
                  <a:cubicBezTo>
                    <a:pt x="10" y="141"/>
                    <a:pt x="10" y="141"/>
                    <a:pt x="10" y="141"/>
                  </a:cubicBezTo>
                  <a:cubicBezTo>
                    <a:pt x="10" y="141"/>
                    <a:pt x="10" y="141"/>
                    <a:pt x="10" y="141"/>
                  </a:cubicBezTo>
                  <a:cubicBezTo>
                    <a:pt x="10" y="141"/>
                    <a:pt x="10" y="141"/>
                    <a:pt x="10" y="141"/>
                  </a:cubicBezTo>
                  <a:cubicBezTo>
                    <a:pt x="12" y="138"/>
                    <a:pt x="15" y="134"/>
                    <a:pt x="17" y="130"/>
                  </a:cubicBezTo>
                  <a:cubicBezTo>
                    <a:pt x="17" y="130"/>
                    <a:pt x="17" y="130"/>
                    <a:pt x="17" y="130"/>
                  </a:cubicBezTo>
                  <a:cubicBezTo>
                    <a:pt x="15" y="134"/>
                    <a:pt x="12" y="138"/>
                    <a:pt x="10" y="141"/>
                  </a:cubicBezTo>
                  <a:close/>
                  <a:moveTo>
                    <a:pt x="17" y="130"/>
                  </a:moveTo>
                  <a:cubicBezTo>
                    <a:pt x="17" y="130"/>
                    <a:pt x="18" y="129"/>
                    <a:pt x="18" y="129"/>
                  </a:cubicBezTo>
                  <a:cubicBezTo>
                    <a:pt x="18" y="129"/>
                    <a:pt x="18" y="129"/>
                    <a:pt x="18" y="129"/>
                  </a:cubicBezTo>
                  <a:cubicBezTo>
                    <a:pt x="18" y="129"/>
                    <a:pt x="17" y="130"/>
                    <a:pt x="17" y="130"/>
                  </a:cubicBezTo>
                  <a:close/>
                  <a:moveTo>
                    <a:pt x="20" y="125"/>
                  </a:moveTo>
                  <a:cubicBezTo>
                    <a:pt x="20" y="125"/>
                    <a:pt x="20" y="125"/>
                    <a:pt x="20" y="125"/>
                  </a:cubicBezTo>
                  <a:cubicBezTo>
                    <a:pt x="20" y="125"/>
                    <a:pt x="20" y="125"/>
                    <a:pt x="20" y="125"/>
                  </a:cubicBezTo>
                  <a:cubicBezTo>
                    <a:pt x="20" y="125"/>
                    <a:pt x="20" y="125"/>
                    <a:pt x="20" y="125"/>
                  </a:cubicBezTo>
                  <a:close/>
                  <a:moveTo>
                    <a:pt x="49" y="83"/>
                  </a:moveTo>
                  <a:cubicBezTo>
                    <a:pt x="47" y="88"/>
                    <a:pt x="35" y="104"/>
                    <a:pt x="24" y="119"/>
                  </a:cubicBezTo>
                  <a:cubicBezTo>
                    <a:pt x="24" y="119"/>
                    <a:pt x="24" y="119"/>
                    <a:pt x="24" y="119"/>
                  </a:cubicBezTo>
                  <a:cubicBezTo>
                    <a:pt x="23" y="121"/>
                    <a:pt x="22" y="123"/>
                    <a:pt x="21" y="125"/>
                  </a:cubicBezTo>
                  <a:cubicBezTo>
                    <a:pt x="21" y="125"/>
                    <a:pt x="21" y="125"/>
                    <a:pt x="21" y="125"/>
                  </a:cubicBezTo>
                  <a:cubicBezTo>
                    <a:pt x="32" y="108"/>
                    <a:pt x="46" y="88"/>
                    <a:pt x="49" y="83"/>
                  </a:cubicBezTo>
                  <a:cubicBezTo>
                    <a:pt x="49" y="83"/>
                    <a:pt x="49" y="83"/>
                    <a:pt x="49" y="83"/>
                  </a:cubicBezTo>
                  <a:cubicBezTo>
                    <a:pt x="50" y="82"/>
                    <a:pt x="50" y="81"/>
                    <a:pt x="50" y="80"/>
                  </a:cubicBezTo>
                  <a:cubicBezTo>
                    <a:pt x="50" y="80"/>
                    <a:pt x="50" y="80"/>
                    <a:pt x="50" y="80"/>
                  </a:cubicBezTo>
                  <a:cubicBezTo>
                    <a:pt x="50" y="80"/>
                    <a:pt x="50" y="80"/>
                    <a:pt x="50" y="80"/>
                  </a:cubicBezTo>
                  <a:cubicBezTo>
                    <a:pt x="50" y="81"/>
                    <a:pt x="50" y="82"/>
                    <a:pt x="49" y="83"/>
                  </a:cubicBezTo>
                  <a:close/>
                  <a:moveTo>
                    <a:pt x="35" y="35"/>
                  </a:moveTo>
                  <a:cubicBezTo>
                    <a:pt x="43" y="52"/>
                    <a:pt x="50" y="70"/>
                    <a:pt x="50" y="79"/>
                  </a:cubicBezTo>
                  <a:cubicBezTo>
                    <a:pt x="50" y="79"/>
                    <a:pt x="50" y="79"/>
                    <a:pt x="50" y="79"/>
                  </a:cubicBezTo>
                  <a:cubicBezTo>
                    <a:pt x="50" y="79"/>
                    <a:pt x="50" y="79"/>
                    <a:pt x="50" y="79"/>
                  </a:cubicBezTo>
                  <a:cubicBezTo>
                    <a:pt x="50" y="79"/>
                    <a:pt x="50" y="79"/>
                    <a:pt x="50" y="79"/>
                  </a:cubicBezTo>
                  <a:cubicBezTo>
                    <a:pt x="50" y="70"/>
                    <a:pt x="41" y="49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4" y="33"/>
                    <a:pt x="35" y="34"/>
                    <a:pt x="35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cxnSp>
        <p:nvCxnSpPr>
          <p:cNvPr id="301" name="直接连接符 300"/>
          <p:cNvCxnSpPr/>
          <p:nvPr/>
        </p:nvCxnSpPr>
        <p:spPr>
          <a:xfrm>
            <a:off x="2903040" y="4162077"/>
            <a:ext cx="6733678" cy="0"/>
          </a:xfrm>
          <a:prstGeom prst="line">
            <a:avLst/>
          </a:prstGeom>
          <a:ln w="349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6" name="Freeform 26"/>
          <p:cNvSpPr>
            <a:spLocks noEditPoints="1"/>
          </p:cNvSpPr>
          <p:nvPr/>
        </p:nvSpPr>
        <p:spPr bwMode="auto">
          <a:xfrm rot="21063611">
            <a:off x="664039" y="1791719"/>
            <a:ext cx="1320487" cy="645185"/>
          </a:xfrm>
          <a:custGeom>
            <a:avLst/>
            <a:gdLst>
              <a:gd name="T0" fmla="*/ 612 w 703"/>
              <a:gd name="T1" fmla="*/ 61 h 344"/>
              <a:gd name="T2" fmla="*/ 465 w 703"/>
              <a:gd name="T3" fmla="*/ 68 h 344"/>
              <a:gd name="T4" fmla="*/ 468 w 703"/>
              <a:gd name="T5" fmla="*/ 92 h 344"/>
              <a:gd name="T6" fmla="*/ 576 w 703"/>
              <a:gd name="T7" fmla="*/ 87 h 344"/>
              <a:gd name="T8" fmla="*/ 631 w 703"/>
              <a:gd name="T9" fmla="*/ 99 h 344"/>
              <a:gd name="T10" fmla="*/ 605 w 703"/>
              <a:gd name="T11" fmla="*/ 154 h 344"/>
              <a:gd name="T12" fmla="*/ 503 w 703"/>
              <a:gd name="T13" fmla="*/ 193 h 344"/>
              <a:gd name="T14" fmla="*/ 500 w 703"/>
              <a:gd name="T15" fmla="*/ 158 h 344"/>
              <a:gd name="T16" fmla="*/ 403 w 703"/>
              <a:gd name="T17" fmla="*/ 55 h 344"/>
              <a:gd name="T18" fmla="*/ 392 w 703"/>
              <a:gd name="T19" fmla="*/ 73 h 344"/>
              <a:gd name="T20" fmla="*/ 470 w 703"/>
              <a:gd name="T21" fmla="*/ 158 h 344"/>
              <a:gd name="T22" fmla="*/ 474 w 703"/>
              <a:gd name="T23" fmla="*/ 201 h 344"/>
              <a:gd name="T24" fmla="*/ 310 w 703"/>
              <a:gd name="T25" fmla="*/ 235 h 344"/>
              <a:gd name="T26" fmla="*/ 250 w 703"/>
              <a:gd name="T27" fmla="*/ 249 h 344"/>
              <a:gd name="T28" fmla="*/ 264 w 703"/>
              <a:gd name="T29" fmla="*/ 105 h 344"/>
              <a:gd name="T30" fmla="*/ 366 w 703"/>
              <a:gd name="T31" fmla="*/ 62 h 344"/>
              <a:gd name="T32" fmla="*/ 378 w 703"/>
              <a:gd name="T33" fmla="*/ 54 h 344"/>
              <a:gd name="T34" fmla="*/ 247 w 703"/>
              <a:gd name="T35" fmla="*/ 80 h 344"/>
              <a:gd name="T36" fmla="*/ 220 w 703"/>
              <a:gd name="T37" fmla="*/ 255 h 344"/>
              <a:gd name="T38" fmla="*/ 99 w 703"/>
              <a:gd name="T39" fmla="*/ 255 h 344"/>
              <a:gd name="T40" fmla="*/ 89 w 703"/>
              <a:gd name="T41" fmla="*/ 189 h 344"/>
              <a:gd name="T42" fmla="*/ 190 w 703"/>
              <a:gd name="T43" fmla="*/ 148 h 344"/>
              <a:gd name="T44" fmla="*/ 197 w 703"/>
              <a:gd name="T45" fmla="*/ 132 h 344"/>
              <a:gd name="T46" fmla="*/ 46 w 703"/>
              <a:gd name="T47" fmla="*/ 257 h 344"/>
              <a:gd name="T48" fmla="*/ 154 w 703"/>
              <a:gd name="T49" fmla="*/ 291 h 344"/>
              <a:gd name="T50" fmla="*/ 240 w 703"/>
              <a:gd name="T51" fmla="*/ 282 h 344"/>
              <a:gd name="T52" fmla="*/ 460 w 703"/>
              <a:gd name="T53" fmla="*/ 283 h 344"/>
              <a:gd name="T54" fmla="*/ 496 w 703"/>
              <a:gd name="T55" fmla="*/ 228 h 344"/>
              <a:gd name="T56" fmla="*/ 661 w 703"/>
              <a:gd name="T57" fmla="*/ 154 h 344"/>
              <a:gd name="T58" fmla="*/ 612 w 703"/>
              <a:gd name="T59" fmla="*/ 61 h 344"/>
              <a:gd name="T60" fmla="*/ 278 w 703"/>
              <a:gd name="T61" fmla="*/ 275 h 344"/>
              <a:gd name="T62" fmla="*/ 304 w 703"/>
              <a:gd name="T63" fmla="*/ 269 h 344"/>
              <a:gd name="T64" fmla="*/ 460 w 703"/>
              <a:gd name="T65" fmla="*/ 236 h 344"/>
              <a:gd name="T66" fmla="*/ 439 w 703"/>
              <a:gd name="T67" fmla="*/ 262 h 344"/>
              <a:gd name="T68" fmla="*/ 278 w 703"/>
              <a:gd name="T69" fmla="*/ 275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703" h="344">
                <a:moveTo>
                  <a:pt x="612" y="61"/>
                </a:moveTo>
                <a:cubicBezTo>
                  <a:pt x="565" y="51"/>
                  <a:pt x="511" y="58"/>
                  <a:pt x="465" y="68"/>
                </a:cubicBezTo>
                <a:cubicBezTo>
                  <a:pt x="451" y="71"/>
                  <a:pt x="455" y="91"/>
                  <a:pt x="468" y="92"/>
                </a:cubicBezTo>
                <a:cubicBezTo>
                  <a:pt x="504" y="94"/>
                  <a:pt x="540" y="86"/>
                  <a:pt x="576" y="87"/>
                </a:cubicBezTo>
                <a:cubicBezTo>
                  <a:pt x="595" y="87"/>
                  <a:pt x="615" y="89"/>
                  <a:pt x="631" y="99"/>
                </a:cubicBezTo>
                <a:cubicBezTo>
                  <a:pt x="665" y="120"/>
                  <a:pt x="623" y="145"/>
                  <a:pt x="605" y="154"/>
                </a:cubicBezTo>
                <a:cubicBezTo>
                  <a:pt x="572" y="171"/>
                  <a:pt x="538" y="183"/>
                  <a:pt x="503" y="193"/>
                </a:cubicBezTo>
                <a:cubicBezTo>
                  <a:pt x="504" y="181"/>
                  <a:pt x="503" y="169"/>
                  <a:pt x="500" y="158"/>
                </a:cubicBezTo>
                <a:cubicBezTo>
                  <a:pt x="490" y="115"/>
                  <a:pt x="444" y="68"/>
                  <a:pt x="403" y="55"/>
                </a:cubicBezTo>
                <a:cubicBezTo>
                  <a:pt x="392" y="52"/>
                  <a:pt x="386" y="66"/>
                  <a:pt x="392" y="73"/>
                </a:cubicBezTo>
                <a:cubicBezTo>
                  <a:pt x="419" y="103"/>
                  <a:pt x="454" y="119"/>
                  <a:pt x="470" y="158"/>
                </a:cubicBezTo>
                <a:cubicBezTo>
                  <a:pt x="475" y="173"/>
                  <a:pt x="476" y="187"/>
                  <a:pt x="474" y="201"/>
                </a:cubicBezTo>
                <a:cubicBezTo>
                  <a:pt x="420" y="214"/>
                  <a:pt x="364" y="223"/>
                  <a:pt x="310" y="235"/>
                </a:cubicBezTo>
                <a:cubicBezTo>
                  <a:pt x="291" y="240"/>
                  <a:pt x="271" y="244"/>
                  <a:pt x="250" y="249"/>
                </a:cubicBezTo>
                <a:cubicBezTo>
                  <a:pt x="216" y="205"/>
                  <a:pt x="234" y="145"/>
                  <a:pt x="264" y="105"/>
                </a:cubicBezTo>
                <a:cubicBezTo>
                  <a:pt x="284" y="80"/>
                  <a:pt x="333" y="33"/>
                  <a:pt x="366" y="62"/>
                </a:cubicBezTo>
                <a:cubicBezTo>
                  <a:pt x="372" y="68"/>
                  <a:pt x="382" y="61"/>
                  <a:pt x="378" y="54"/>
                </a:cubicBezTo>
                <a:cubicBezTo>
                  <a:pt x="345" y="0"/>
                  <a:pt x="276" y="47"/>
                  <a:pt x="247" y="80"/>
                </a:cubicBezTo>
                <a:cubicBezTo>
                  <a:pt x="204" y="130"/>
                  <a:pt x="189" y="198"/>
                  <a:pt x="220" y="255"/>
                </a:cubicBezTo>
                <a:cubicBezTo>
                  <a:pt x="179" y="262"/>
                  <a:pt x="137" y="265"/>
                  <a:pt x="99" y="255"/>
                </a:cubicBezTo>
                <a:cubicBezTo>
                  <a:pt x="61" y="245"/>
                  <a:pt x="65" y="212"/>
                  <a:pt x="89" y="189"/>
                </a:cubicBezTo>
                <a:cubicBezTo>
                  <a:pt x="111" y="167"/>
                  <a:pt x="158" y="143"/>
                  <a:pt x="190" y="148"/>
                </a:cubicBezTo>
                <a:cubicBezTo>
                  <a:pt x="199" y="149"/>
                  <a:pt x="207" y="136"/>
                  <a:pt x="197" y="132"/>
                </a:cubicBezTo>
                <a:cubicBezTo>
                  <a:pt x="134" y="104"/>
                  <a:pt x="0" y="180"/>
                  <a:pt x="46" y="257"/>
                </a:cubicBezTo>
                <a:cubicBezTo>
                  <a:pt x="67" y="291"/>
                  <a:pt x="119" y="292"/>
                  <a:pt x="154" y="291"/>
                </a:cubicBezTo>
                <a:cubicBezTo>
                  <a:pt x="183" y="291"/>
                  <a:pt x="212" y="287"/>
                  <a:pt x="240" y="282"/>
                </a:cubicBezTo>
                <a:cubicBezTo>
                  <a:pt x="299" y="344"/>
                  <a:pt x="398" y="338"/>
                  <a:pt x="460" y="283"/>
                </a:cubicBezTo>
                <a:cubicBezTo>
                  <a:pt x="477" y="268"/>
                  <a:pt x="489" y="249"/>
                  <a:pt x="496" y="228"/>
                </a:cubicBezTo>
                <a:cubicBezTo>
                  <a:pt x="554" y="215"/>
                  <a:pt x="619" y="195"/>
                  <a:pt x="661" y="154"/>
                </a:cubicBezTo>
                <a:cubicBezTo>
                  <a:pt x="703" y="113"/>
                  <a:pt x="652" y="69"/>
                  <a:pt x="612" y="61"/>
                </a:cubicBezTo>
                <a:moveTo>
                  <a:pt x="278" y="275"/>
                </a:moveTo>
                <a:cubicBezTo>
                  <a:pt x="287" y="273"/>
                  <a:pt x="296" y="271"/>
                  <a:pt x="304" y="269"/>
                </a:cubicBezTo>
                <a:cubicBezTo>
                  <a:pt x="356" y="258"/>
                  <a:pt x="408" y="248"/>
                  <a:pt x="460" y="236"/>
                </a:cubicBezTo>
                <a:cubicBezTo>
                  <a:pt x="454" y="246"/>
                  <a:pt x="447" y="255"/>
                  <a:pt x="439" y="262"/>
                </a:cubicBezTo>
                <a:cubicBezTo>
                  <a:pt x="394" y="306"/>
                  <a:pt x="327" y="307"/>
                  <a:pt x="278" y="275"/>
                </a:cubicBezTo>
              </a:path>
            </a:pathLst>
          </a:custGeom>
          <a:solidFill>
            <a:srgbClr val="FF3E3E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07" name="Freeform 30"/>
          <p:cNvSpPr>
            <a:spLocks noEditPoints="1"/>
          </p:cNvSpPr>
          <p:nvPr/>
        </p:nvSpPr>
        <p:spPr bwMode="auto">
          <a:xfrm>
            <a:off x="10804994" y="1844988"/>
            <a:ext cx="665610" cy="644411"/>
          </a:xfrm>
          <a:custGeom>
            <a:avLst/>
            <a:gdLst>
              <a:gd name="T0" fmla="*/ 10 w 31"/>
              <a:gd name="T1" fmla="*/ 19 h 30"/>
              <a:gd name="T2" fmla="*/ 11 w 31"/>
              <a:gd name="T3" fmla="*/ 0 h 30"/>
              <a:gd name="T4" fmla="*/ 28 w 31"/>
              <a:gd name="T5" fmla="*/ 8 h 30"/>
              <a:gd name="T6" fmla="*/ 26 w 31"/>
              <a:gd name="T7" fmla="*/ 27 h 30"/>
              <a:gd name="T8" fmla="*/ 23 w 31"/>
              <a:gd name="T9" fmla="*/ 25 h 30"/>
              <a:gd name="T10" fmla="*/ 22 w 31"/>
              <a:gd name="T11" fmla="*/ 21 h 30"/>
              <a:gd name="T12" fmla="*/ 29 w 31"/>
              <a:gd name="T13" fmla="*/ 9 h 30"/>
              <a:gd name="T14" fmla="*/ 22 w 31"/>
              <a:gd name="T15" fmla="*/ 24 h 30"/>
              <a:gd name="T16" fmla="*/ 21 w 31"/>
              <a:gd name="T17" fmla="*/ 22 h 30"/>
              <a:gd name="T18" fmla="*/ 28 w 31"/>
              <a:gd name="T19" fmla="*/ 10 h 30"/>
              <a:gd name="T20" fmla="*/ 24 w 31"/>
              <a:gd name="T21" fmla="*/ 14 h 30"/>
              <a:gd name="T22" fmla="*/ 21 w 31"/>
              <a:gd name="T23" fmla="*/ 18 h 30"/>
              <a:gd name="T24" fmla="*/ 24 w 31"/>
              <a:gd name="T25" fmla="*/ 14 h 30"/>
              <a:gd name="T26" fmla="*/ 20 w 31"/>
              <a:gd name="T27" fmla="*/ 19 h 30"/>
              <a:gd name="T28" fmla="*/ 19 w 31"/>
              <a:gd name="T29" fmla="*/ 20 h 30"/>
              <a:gd name="T30" fmla="*/ 22 w 31"/>
              <a:gd name="T31" fmla="*/ 14 h 30"/>
              <a:gd name="T32" fmla="*/ 23 w 31"/>
              <a:gd name="T33" fmla="*/ 10 h 30"/>
              <a:gd name="T34" fmla="*/ 17 w 31"/>
              <a:gd name="T35" fmla="*/ 22 h 30"/>
              <a:gd name="T36" fmla="*/ 20 w 31"/>
              <a:gd name="T37" fmla="*/ 16 h 30"/>
              <a:gd name="T38" fmla="*/ 16 w 31"/>
              <a:gd name="T39" fmla="*/ 19 h 30"/>
              <a:gd name="T40" fmla="*/ 19 w 31"/>
              <a:gd name="T41" fmla="*/ 12 h 30"/>
              <a:gd name="T42" fmla="*/ 17 w 31"/>
              <a:gd name="T43" fmla="*/ 18 h 30"/>
              <a:gd name="T44" fmla="*/ 21 w 31"/>
              <a:gd name="T45" fmla="*/ 11 h 30"/>
              <a:gd name="T46" fmla="*/ 21 w 31"/>
              <a:gd name="T47" fmla="*/ 10 h 30"/>
              <a:gd name="T48" fmla="*/ 15 w 31"/>
              <a:gd name="T49" fmla="*/ 23 h 30"/>
              <a:gd name="T50" fmla="*/ 16 w 31"/>
              <a:gd name="T51" fmla="*/ 20 h 30"/>
              <a:gd name="T52" fmla="*/ 15 w 31"/>
              <a:gd name="T53" fmla="*/ 13 h 30"/>
              <a:gd name="T54" fmla="*/ 11 w 31"/>
              <a:gd name="T55" fmla="*/ 28 h 30"/>
              <a:gd name="T56" fmla="*/ 17 w 31"/>
              <a:gd name="T57" fmla="*/ 13 h 30"/>
              <a:gd name="T58" fmla="*/ 17 w 31"/>
              <a:gd name="T59" fmla="*/ 17 h 30"/>
              <a:gd name="T60" fmla="*/ 14 w 31"/>
              <a:gd name="T61" fmla="*/ 23 h 30"/>
              <a:gd name="T62" fmla="*/ 19 w 31"/>
              <a:gd name="T63" fmla="*/ 11 h 30"/>
              <a:gd name="T64" fmla="*/ 12 w 31"/>
              <a:gd name="T65" fmla="*/ 26 h 30"/>
              <a:gd name="T66" fmla="*/ 11 w 31"/>
              <a:gd name="T67" fmla="*/ 27 h 30"/>
              <a:gd name="T68" fmla="*/ 11 w 31"/>
              <a:gd name="T69" fmla="*/ 23 h 30"/>
              <a:gd name="T70" fmla="*/ 12 w 31"/>
              <a:gd name="T71" fmla="*/ 20 h 30"/>
              <a:gd name="T72" fmla="*/ 17 w 31"/>
              <a:gd name="T73" fmla="*/ 10 h 30"/>
              <a:gd name="T74" fmla="*/ 11 w 31"/>
              <a:gd name="T75" fmla="*/ 13 h 30"/>
              <a:gd name="T76" fmla="*/ 15 w 31"/>
              <a:gd name="T77" fmla="*/ 8 h 30"/>
              <a:gd name="T78" fmla="*/ 11 w 31"/>
              <a:gd name="T79" fmla="*/ 16 h 30"/>
              <a:gd name="T80" fmla="*/ 11 w 31"/>
              <a:gd name="T81" fmla="*/ 15 h 30"/>
              <a:gd name="T82" fmla="*/ 11 w 31"/>
              <a:gd name="T83" fmla="*/ 11 h 30"/>
              <a:gd name="T84" fmla="*/ 10 w 31"/>
              <a:gd name="T85" fmla="*/ 18 h 30"/>
              <a:gd name="T86" fmla="*/ 14 w 31"/>
              <a:gd name="T87" fmla="*/ 9 h 30"/>
              <a:gd name="T88" fmla="*/ 11 w 31"/>
              <a:gd name="T89" fmla="*/ 12 h 30"/>
              <a:gd name="T90" fmla="*/ 12 w 31"/>
              <a:gd name="T91" fmla="*/ 7 h 30"/>
              <a:gd name="T92" fmla="*/ 12 w 31"/>
              <a:gd name="T93" fmla="*/ 4 h 30"/>
              <a:gd name="T94" fmla="*/ 10 w 31"/>
              <a:gd name="T95" fmla="*/ 14 h 30"/>
              <a:gd name="T96" fmla="*/ 10 w 31"/>
              <a:gd name="T97" fmla="*/ 15 h 30"/>
              <a:gd name="T98" fmla="*/ 10 w 31"/>
              <a:gd name="T99" fmla="*/ 12 h 30"/>
              <a:gd name="T100" fmla="*/ 12 w 31"/>
              <a:gd name="T101" fmla="*/ 7 h 30"/>
              <a:gd name="T102" fmla="*/ 9 w 31"/>
              <a:gd name="T103" fmla="*/ 11 h 30"/>
              <a:gd name="T104" fmla="*/ 5 w 31"/>
              <a:gd name="T105" fmla="*/ 11 h 30"/>
              <a:gd name="T106" fmla="*/ 12 w 31"/>
              <a:gd name="T107" fmla="*/ 2 h 30"/>
              <a:gd name="T108" fmla="*/ 1 w 31"/>
              <a:gd name="T109" fmla="*/ 12 h 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31" h="30">
                <a:moveTo>
                  <a:pt x="16" y="23"/>
                </a:moveTo>
                <a:cubicBezTo>
                  <a:pt x="14" y="25"/>
                  <a:pt x="13" y="27"/>
                  <a:pt x="11" y="30"/>
                </a:cubicBezTo>
                <a:cubicBezTo>
                  <a:pt x="10" y="30"/>
                  <a:pt x="10" y="28"/>
                  <a:pt x="10" y="28"/>
                </a:cubicBezTo>
                <a:cubicBezTo>
                  <a:pt x="10" y="25"/>
                  <a:pt x="10" y="22"/>
                  <a:pt x="10" y="19"/>
                </a:cubicBezTo>
                <a:cubicBezTo>
                  <a:pt x="8" y="18"/>
                  <a:pt x="6" y="17"/>
                  <a:pt x="5" y="15"/>
                </a:cubicBezTo>
                <a:cubicBezTo>
                  <a:pt x="3" y="14"/>
                  <a:pt x="1" y="13"/>
                  <a:pt x="0" y="11"/>
                </a:cubicBezTo>
                <a:cubicBezTo>
                  <a:pt x="3" y="10"/>
                  <a:pt x="7" y="10"/>
                  <a:pt x="11" y="10"/>
                </a:cubicBezTo>
                <a:cubicBezTo>
                  <a:pt x="11" y="7"/>
                  <a:pt x="11" y="4"/>
                  <a:pt x="11" y="0"/>
                </a:cubicBezTo>
                <a:cubicBezTo>
                  <a:pt x="12" y="1"/>
                  <a:pt x="13" y="2"/>
                  <a:pt x="13" y="3"/>
                </a:cubicBezTo>
                <a:cubicBezTo>
                  <a:pt x="14" y="4"/>
                  <a:pt x="15" y="6"/>
                  <a:pt x="16" y="7"/>
                </a:cubicBezTo>
                <a:cubicBezTo>
                  <a:pt x="16" y="8"/>
                  <a:pt x="17" y="8"/>
                  <a:pt x="17" y="9"/>
                </a:cubicBezTo>
                <a:cubicBezTo>
                  <a:pt x="21" y="9"/>
                  <a:pt x="24" y="9"/>
                  <a:pt x="28" y="8"/>
                </a:cubicBezTo>
                <a:cubicBezTo>
                  <a:pt x="29" y="8"/>
                  <a:pt x="30" y="8"/>
                  <a:pt x="31" y="8"/>
                </a:cubicBezTo>
                <a:cubicBezTo>
                  <a:pt x="30" y="10"/>
                  <a:pt x="28" y="12"/>
                  <a:pt x="27" y="13"/>
                </a:cubicBezTo>
                <a:cubicBezTo>
                  <a:pt x="25" y="14"/>
                  <a:pt x="23" y="16"/>
                  <a:pt x="22" y="17"/>
                </a:cubicBezTo>
                <a:cubicBezTo>
                  <a:pt x="23" y="20"/>
                  <a:pt x="25" y="23"/>
                  <a:pt x="26" y="27"/>
                </a:cubicBezTo>
                <a:cubicBezTo>
                  <a:pt x="26" y="27"/>
                  <a:pt x="25" y="27"/>
                  <a:pt x="24" y="26"/>
                </a:cubicBezTo>
                <a:cubicBezTo>
                  <a:pt x="22" y="25"/>
                  <a:pt x="19" y="25"/>
                  <a:pt x="16" y="23"/>
                </a:cubicBezTo>
                <a:close/>
                <a:moveTo>
                  <a:pt x="24" y="25"/>
                </a:moveTo>
                <a:cubicBezTo>
                  <a:pt x="24" y="25"/>
                  <a:pt x="23" y="25"/>
                  <a:pt x="23" y="25"/>
                </a:cubicBezTo>
                <a:cubicBezTo>
                  <a:pt x="23" y="26"/>
                  <a:pt x="24" y="25"/>
                  <a:pt x="25" y="26"/>
                </a:cubicBezTo>
                <a:lnTo>
                  <a:pt x="24" y="25"/>
                </a:lnTo>
                <a:close/>
                <a:moveTo>
                  <a:pt x="22" y="20"/>
                </a:moveTo>
                <a:cubicBezTo>
                  <a:pt x="22" y="21"/>
                  <a:pt x="22" y="21"/>
                  <a:pt x="22" y="21"/>
                </a:cubicBezTo>
                <a:cubicBezTo>
                  <a:pt x="23" y="22"/>
                  <a:pt x="23" y="23"/>
                  <a:pt x="24" y="24"/>
                </a:cubicBezTo>
                <a:cubicBezTo>
                  <a:pt x="23" y="23"/>
                  <a:pt x="23" y="21"/>
                  <a:pt x="22" y="20"/>
                </a:cubicBezTo>
                <a:close/>
                <a:moveTo>
                  <a:pt x="29" y="9"/>
                </a:moveTo>
                <a:cubicBezTo>
                  <a:pt x="29" y="9"/>
                  <a:pt x="29" y="9"/>
                  <a:pt x="29" y="9"/>
                </a:cubicBezTo>
                <a:cubicBezTo>
                  <a:pt x="29" y="9"/>
                  <a:pt x="30" y="9"/>
                  <a:pt x="30" y="9"/>
                </a:cubicBezTo>
                <a:cubicBezTo>
                  <a:pt x="29" y="9"/>
                  <a:pt x="29" y="9"/>
                  <a:pt x="29" y="9"/>
                </a:cubicBezTo>
                <a:close/>
                <a:moveTo>
                  <a:pt x="18" y="22"/>
                </a:moveTo>
                <a:cubicBezTo>
                  <a:pt x="19" y="22"/>
                  <a:pt x="21" y="24"/>
                  <a:pt x="22" y="24"/>
                </a:cubicBezTo>
                <a:cubicBezTo>
                  <a:pt x="21" y="23"/>
                  <a:pt x="19" y="22"/>
                  <a:pt x="18" y="22"/>
                </a:cubicBezTo>
                <a:close/>
                <a:moveTo>
                  <a:pt x="21" y="22"/>
                </a:moveTo>
                <a:cubicBezTo>
                  <a:pt x="21" y="22"/>
                  <a:pt x="21" y="23"/>
                  <a:pt x="22" y="23"/>
                </a:cubicBezTo>
                <a:cubicBezTo>
                  <a:pt x="22" y="22"/>
                  <a:pt x="22" y="22"/>
                  <a:pt x="21" y="22"/>
                </a:cubicBezTo>
                <a:close/>
                <a:moveTo>
                  <a:pt x="27" y="9"/>
                </a:moveTo>
                <a:cubicBezTo>
                  <a:pt x="27" y="9"/>
                  <a:pt x="27" y="9"/>
                  <a:pt x="27" y="9"/>
                </a:cubicBezTo>
                <a:cubicBezTo>
                  <a:pt x="27" y="10"/>
                  <a:pt x="27" y="10"/>
                  <a:pt x="27" y="11"/>
                </a:cubicBezTo>
                <a:cubicBezTo>
                  <a:pt x="27" y="11"/>
                  <a:pt x="28" y="11"/>
                  <a:pt x="28" y="10"/>
                </a:cubicBezTo>
                <a:cubicBezTo>
                  <a:pt x="27" y="10"/>
                  <a:pt x="28" y="10"/>
                  <a:pt x="27" y="9"/>
                </a:cubicBezTo>
                <a:close/>
                <a:moveTo>
                  <a:pt x="24" y="14"/>
                </a:moveTo>
                <a:cubicBezTo>
                  <a:pt x="24" y="13"/>
                  <a:pt x="25" y="13"/>
                  <a:pt x="25" y="13"/>
                </a:cubicBezTo>
                <a:cubicBezTo>
                  <a:pt x="25" y="12"/>
                  <a:pt x="24" y="13"/>
                  <a:pt x="24" y="14"/>
                </a:cubicBezTo>
                <a:close/>
                <a:moveTo>
                  <a:pt x="26" y="10"/>
                </a:moveTo>
                <a:cubicBezTo>
                  <a:pt x="26" y="10"/>
                  <a:pt x="26" y="10"/>
                  <a:pt x="26" y="10"/>
                </a:cubicBezTo>
                <a:cubicBezTo>
                  <a:pt x="26" y="9"/>
                  <a:pt x="26" y="10"/>
                  <a:pt x="26" y="10"/>
                </a:cubicBezTo>
                <a:close/>
                <a:moveTo>
                  <a:pt x="21" y="18"/>
                </a:moveTo>
                <a:cubicBezTo>
                  <a:pt x="21" y="18"/>
                  <a:pt x="21" y="19"/>
                  <a:pt x="21" y="19"/>
                </a:cubicBezTo>
                <a:cubicBezTo>
                  <a:pt x="21" y="18"/>
                  <a:pt x="21" y="18"/>
                  <a:pt x="21" y="18"/>
                </a:cubicBezTo>
                <a:close/>
                <a:moveTo>
                  <a:pt x="23" y="14"/>
                </a:moveTo>
                <a:cubicBezTo>
                  <a:pt x="23" y="15"/>
                  <a:pt x="23" y="14"/>
                  <a:pt x="24" y="14"/>
                </a:cubicBezTo>
                <a:cubicBezTo>
                  <a:pt x="23" y="14"/>
                  <a:pt x="23" y="14"/>
                  <a:pt x="23" y="14"/>
                </a:cubicBezTo>
                <a:close/>
                <a:moveTo>
                  <a:pt x="20" y="19"/>
                </a:moveTo>
                <a:cubicBezTo>
                  <a:pt x="21" y="20"/>
                  <a:pt x="21" y="20"/>
                  <a:pt x="21" y="20"/>
                </a:cubicBezTo>
                <a:lnTo>
                  <a:pt x="20" y="19"/>
                </a:lnTo>
                <a:close/>
                <a:moveTo>
                  <a:pt x="19" y="20"/>
                </a:moveTo>
                <a:cubicBezTo>
                  <a:pt x="19" y="20"/>
                  <a:pt x="19" y="20"/>
                  <a:pt x="18" y="20"/>
                </a:cubicBezTo>
                <a:cubicBezTo>
                  <a:pt x="19" y="20"/>
                  <a:pt x="20" y="21"/>
                  <a:pt x="20" y="20"/>
                </a:cubicBezTo>
                <a:lnTo>
                  <a:pt x="19" y="20"/>
                </a:lnTo>
                <a:close/>
                <a:moveTo>
                  <a:pt x="22" y="14"/>
                </a:moveTo>
                <a:cubicBezTo>
                  <a:pt x="22" y="14"/>
                  <a:pt x="21" y="13"/>
                  <a:pt x="21" y="14"/>
                </a:cubicBezTo>
                <a:cubicBezTo>
                  <a:pt x="21" y="14"/>
                  <a:pt x="22" y="15"/>
                  <a:pt x="22" y="14"/>
                </a:cubicBezTo>
                <a:cubicBezTo>
                  <a:pt x="22" y="14"/>
                  <a:pt x="22" y="14"/>
                  <a:pt x="22" y="14"/>
                </a:cubicBezTo>
                <a:close/>
                <a:moveTo>
                  <a:pt x="22" y="12"/>
                </a:moveTo>
                <a:cubicBezTo>
                  <a:pt x="22" y="13"/>
                  <a:pt x="23" y="13"/>
                  <a:pt x="23" y="12"/>
                </a:cubicBezTo>
                <a:cubicBezTo>
                  <a:pt x="23" y="12"/>
                  <a:pt x="22" y="12"/>
                  <a:pt x="22" y="12"/>
                </a:cubicBezTo>
                <a:close/>
                <a:moveTo>
                  <a:pt x="23" y="10"/>
                </a:moveTo>
                <a:cubicBezTo>
                  <a:pt x="23" y="10"/>
                  <a:pt x="24" y="10"/>
                  <a:pt x="24" y="10"/>
                </a:cubicBezTo>
                <a:cubicBezTo>
                  <a:pt x="24" y="9"/>
                  <a:pt x="24" y="9"/>
                  <a:pt x="24" y="9"/>
                </a:cubicBezTo>
                <a:cubicBezTo>
                  <a:pt x="24" y="10"/>
                  <a:pt x="23" y="9"/>
                  <a:pt x="23" y="10"/>
                </a:cubicBezTo>
                <a:close/>
                <a:moveTo>
                  <a:pt x="17" y="22"/>
                </a:moveTo>
                <a:cubicBezTo>
                  <a:pt x="18" y="23"/>
                  <a:pt x="18" y="23"/>
                  <a:pt x="18" y="23"/>
                </a:cubicBezTo>
                <a:cubicBezTo>
                  <a:pt x="18" y="22"/>
                  <a:pt x="18" y="22"/>
                  <a:pt x="18" y="22"/>
                </a:cubicBezTo>
                <a:cubicBezTo>
                  <a:pt x="17" y="22"/>
                  <a:pt x="17" y="22"/>
                  <a:pt x="17" y="22"/>
                </a:cubicBezTo>
                <a:close/>
                <a:moveTo>
                  <a:pt x="20" y="16"/>
                </a:moveTo>
                <a:cubicBezTo>
                  <a:pt x="19" y="16"/>
                  <a:pt x="19" y="16"/>
                  <a:pt x="19" y="16"/>
                </a:cubicBezTo>
                <a:cubicBezTo>
                  <a:pt x="19" y="16"/>
                  <a:pt x="20" y="17"/>
                  <a:pt x="20" y="17"/>
                </a:cubicBezTo>
                <a:cubicBezTo>
                  <a:pt x="20" y="16"/>
                  <a:pt x="20" y="16"/>
                  <a:pt x="20" y="16"/>
                </a:cubicBezTo>
                <a:close/>
                <a:moveTo>
                  <a:pt x="16" y="19"/>
                </a:moveTo>
                <a:cubicBezTo>
                  <a:pt x="17" y="19"/>
                  <a:pt x="17" y="19"/>
                  <a:pt x="18" y="19"/>
                </a:cubicBezTo>
                <a:cubicBezTo>
                  <a:pt x="18" y="19"/>
                  <a:pt x="18" y="19"/>
                  <a:pt x="18" y="19"/>
                </a:cubicBezTo>
                <a:cubicBezTo>
                  <a:pt x="18" y="18"/>
                  <a:pt x="16" y="18"/>
                  <a:pt x="16" y="19"/>
                </a:cubicBezTo>
                <a:close/>
                <a:moveTo>
                  <a:pt x="19" y="12"/>
                </a:moveTo>
                <a:cubicBezTo>
                  <a:pt x="20" y="13"/>
                  <a:pt x="20" y="13"/>
                  <a:pt x="21" y="13"/>
                </a:cubicBezTo>
                <a:cubicBezTo>
                  <a:pt x="20" y="12"/>
                  <a:pt x="20" y="12"/>
                  <a:pt x="19" y="12"/>
                </a:cubicBezTo>
                <a:close/>
                <a:moveTo>
                  <a:pt x="17" y="17"/>
                </a:moveTo>
                <a:cubicBezTo>
                  <a:pt x="17" y="18"/>
                  <a:pt x="17" y="18"/>
                  <a:pt x="17" y="18"/>
                </a:cubicBezTo>
                <a:cubicBezTo>
                  <a:pt x="17" y="18"/>
                  <a:pt x="18" y="18"/>
                  <a:pt x="18" y="18"/>
                </a:cubicBezTo>
                <a:lnTo>
                  <a:pt x="17" y="17"/>
                </a:lnTo>
                <a:close/>
                <a:moveTo>
                  <a:pt x="20" y="11"/>
                </a:moveTo>
                <a:cubicBezTo>
                  <a:pt x="21" y="11"/>
                  <a:pt x="21" y="11"/>
                  <a:pt x="21" y="11"/>
                </a:cubicBezTo>
                <a:cubicBezTo>
                  <a:pt x="21" y="11"/>
                  <a:pt x="21" y="11"/>
                  <a:pt x="21" y="11"/>
                </a:cubicBezTo>
                <a:cubicBezTo>
                  <a:pt x="21" y="11"/>
                  <a:pt x="20" y="11"/>
                  <a:pt x="20" y="11"/>
                </a:cubicBezTo>
                <a:close/>
                <a:moveTo>
                  <a:pt x="21" y="10"/>
                </a:moveTo>
                <a:cubicBezTo>
                  <a:pt x="21" y="10"/>
                  <a:pt x="21" y="10"/>
                  <a:pt x="21" y="10"/>
                </a:cubicBezTo>
                <a:cubicBezTo>
                  <a:pt x="22" y="10"/>
                  <a:pt x="22" y="10"/>
                  <a:pt x="22" y="10"/>
                </a:cubicBezTo>
                <a:lnTo>
                  <a:pt x="21" y="10"/>
                </a:lnTo>
                <a:close/>
                <a:moveTo>
                  <a:pt x="15" y="22"/>
                </a:moveTo>
                <a:cubicBezTo>
                  <a:pt x="15" y="22"/>
                  <a:pt x="14" y="23"/>
                  <a:pt x="15" y="23"/>
                </a:cubicBezTo>
                <a:cubicBezTo>
                  <a:pt x="15" y="23"/>
                  <a:pt x="15" y="22"/>
                  <a:pt x="15" y="22"/>
                </a:cubicBezTo>
                <a:cubicBezTo>
                  <a:pt x="15" y="22"/>
                  <a:pt x="15" y="22"/>
                  <a:pt x="15" y="22"/>
                </a:cubicBezTo>
                <a:close/>
                <a:moveTo>
                  <a:pt x="12" y="18"/>
                </a:moveTo>
                <a:cubicBezTo>
                  <a:pt x="13" y="20"/>
                  <a:pt x="15" y="20"/>
                  <a:pt x="16" y="20"/>
                </a:cubicBezTo>
                <a:cubicBezTo>
                  <a:pt x="15" y="19"/>
                  <a:pt x="13" y="17"/>
                  <a:pt x="12" y="18"/>
                </a:cubicBezTo>
                <a:close/>
                <a:moveTo>
                  <a:pt x="15" y="13"/>
                </a:moveTo>
                <a:cubicBezTo>
                  <a:pt x="16" y="14"/>
                  <a:pt x="18" y="15"/>
                  <a:pt x="19" y="15"/>
                </a:cubicBezTo>
                <a:cubicBezTo>
                  <a:pt x="18" y="14"/>
                  <a:pt x="16" y="13"/>
                  <a:pt x="15" y="13"/>
                </a:cubicBezTo>
                <a:close/>
                <a:moveTo>
                  <a:pt x="13" y="25"/>
                </a:moveTo>
                <a:cubicBezTo>
                  <a:pt x="13" y="26"/>
                  <a:pt x="13" y="26"/>
                  <a:pt x="13" y="26"/>
                </a:cubicBezTo>
                <a:cubicBezTo>
                  <a:pt x="12" y="26"/>
                  <a:pt x="12" y="26"/>
                  <a:pt x="12" y="26"/>
                </a:cubicBezTo>
                <a:cubicBezTo>
                  <a:pt x="12" y="27"/>
                  <a:pt x="10" y="27"/>
                  <a:pt x="11" y="28"/>
                </a:cubicBezTo>
                <a:cubicBezTo>
                  <a:pt x="11" y="27"/>
                  <a:pt x="13" y="26"/>
                  <a:pt x="13" y="25"/>
                </a:cubicBezTo>
                <a:close/>
                <a:moveTo>
                  <a:pt x="17" y="13"/>
                </a:moveTo>
                <a:cubicBezTo>
                  <a:pt x="18" y="13"/>
                  <a:pt x="18" y="14"/>
                  <a:pt x="19" y="14"/>
                </a:cubicBezTo>
                <a:cubicBezTo>
                  <a:pt x="18" y="14"/>
                  <a:pt x="18" y="13"/>
                  <a:pt x="17" y="13"/>
                </a:cubicBezTo>
                <a:close/>
                <a:moveTo>
                  <a:pt x="14" y="16"/>
                </a:moveTo>
                <a:cubicBezTo>
                  <a:pt x="14" y="16"/>
                  <a:pt x="13" y="16"/>
                  <a:pt x="14" y="17"/>
                </a:cubicBezTo>
                <a:cubicBezTo>
                  <a:pt x="14" y="17"/>
                  <a:pt x="15" y="17"/>
                  <a:pt x="16" y="17"/>
                </a:cubicBezTo>
                <a:cubicBezTo>
                  <a:pt x="17" y="17"/>
                  <a:pt x="17" y="17"/>
                  <a:pt x="17" y="17"/>
                </a:cubicBezTo>
                <a:cubicBezTo>
                  <a:pt x="16" y="17"/>
                  <a:pt x="15" y="16"/>
                  <a:pt x="14" y="16"/>
                </a:cubicBezTo>
                <a:close/>
                <a:moveTo>
                  <a:pt x="12" y="22"/>
                </a:moveTo>
                <a:cubicBezTo>
                  <a:pt x="12" y="23"/>
                  <a:pt x="13" y="23"/>
                  <a:pt x="13" y="23"/>
                </a:cubicBezTo>
                <a:cubicBezTo>
                  <a:pt x="14" y="23"/>
                  <a:pt x="14" y="23"/>
                  <a:pt x="14" y="23"/>
                </a:cubicBezTo>
                <a:cubicBezTo>
                  <a:pt x="13" y="23"/>
                  <a:pt x="13" y="23"/>
                  <a:pt x="12" y="22"/>
                </a:cubicBezTo>
                <a:close/>
                <a:moveTo>
                  <a:pt x="19" y="10"/>
                </a:moveTo>
                <a:cubicBezTo>
                  <a:pt x="18" y="10"/>
                  <a:pt x="18" y="10"/>
                  <a:pt x="18" y="10"/>
                </a:cubicBezTo>
                <a:cubicBezTo>
                  <a:pt x="18" y="11"/>
                  <a:pt x="19" y="11"/>
                  <a:pt x="19" y="11"/>
                </a:cubicBezTo>
                <a:cubicBezTo>
                  <a:pt x="19" y="11"/>
                  <a:pt x="19" y="10"/>
                  <a:pt x="19" y="10"/>
                </a:cubicBezTo>
                <a:close/>
                <a:moveTo>
                  <a:pt x="11" y="24"/>
                </a:moveTo>
                <a:cubicBezTo>
                  <a:pt x="10" y="25"/>
                  <a:pt x="11" y="25"/>
                  <a:pt x="11" y="25"/>
                </a:cubicBezTo>
                <a:cubicBezTo>
                  <a:pt x="11" y="25"/>
                  <a:pt x="11" y="25"/>
                  <a:pt x="12" y="26"/>
                </a:cubicBezTo>
                <a:cubicBezTo>
                  <a:pt x="12" y="25"/>
                  <a:pt x="12" y="25"/>
                  <a:pt x="12" y="25"/>
                </a:cubicBezTo>
                <a:cubicBezTo>
                  <a:pt x="11" y="25"/>
                  <a:pt x="11" y="24"/>
                  <a:pt x="11" y="24"/>
                </a:cubicBezTo>
                <a:close/>
                <a:moveTo>
                  <a:pt x="11" y="26"/>
                </a:moveTo>
                <a:cubicBezTo>
                  <a:pt x="11" y="27"/>
                  <a:pt x="11" y="27"/>
                  <a:pt x="11" y="27"/>
                </a:cubicBezTo>
                <a:lnTo>
                  <a:pt x="11" y="26"/>
                </a:lnTo>
                <a:close/>
                <a:moveTo>
                  <a:pt x="11" y="22"/>
                </a:moveTo>
                <a:cubicBezTo>
                  <a:pt x="11" y="23"/>
                  <a:pt x="10" y="23"/>
                  <a:pt x="11" y="23"/>
                </a:cubicBezTo>
                <a:cubicBezTo>
                  <a:pt x="11" y="23"/>
                  <a:pt x="11" y="23"/>
                  <a:pt x="11" y="23"/>
                </a:cubicBezTo>
                <a:cubicBezTo>
                  <a:pt x="11" y="23"/>
                  <a:pt x="11" y="22"/>
                  <a:pt x="11" y="22"/>
                </a:cubicBezTo>
                <a:close/>
                <a:moveTo>
                  <a:pt x="11" y="20"/>
                </a:moveTo>
                <a:cubicBezTo>
                  <a:pt x="11" y="21"/>
                  <a:pt x="11" y="21"/>
                  <a:pt x="11" y="21"/>
                </a:cubicBezTo>
                <a:cubicBezTo>
                  <a:pt x="11" y="21"/>
                  <a:pt x="12" y="21"/>
                  <a:pt x="12" y="20"/>
                </a:cubicBezTo>
                <a:cubicBezTo>
                  <a:pt x="12" y="20"/>
                  <a:pt x="11" y="20"/>
                  <a:pt x="11" y="20"/>
                </a:cubicBezTo>
                <a:close/>
                <a:moveTo>
                  <a:pt x="16" y="10"/>
                </a:moveTo>
                <a:cubicBezTo>
                  <a:pt x="16" y="11"/>
                  <a:pt x="16" y="11"/>
                  <a:pt x="16" y="11"/>
                </a:cubicBezTo>
                <a:cubicBezTo>
                  <a:pt x="17" y="10"/>
                  <a:pt x="17" y="10"/>
                  <a:pt x="17" y="10"/>
                </a:cubicBezTo>
                <a:cubicBezTo>
                  <a:pt x="16" y="10"/>
                  <a:pt x="16" y="10"/>
                  <a:pt x="16" y="10"/>
                </a:cubicBezTo>
                <a:close/>
                <a:moveTo>
                  <a:pt x="11" y="13"/>
                </a:moveTo>
                <a:cubicBezTo>
                  <a:pt x="12" y="14"/>
                  <a:pt x="14" y="15"/>
                  <a:pt x="15" y="14"/>
                </a:cubicBezTo>
                <a:cubicBezTo>
                  <a:pt x="13" y="14"/>
                  <a:pt x="12" y="13"/>
                  <a:pt x="11" y="13"/>
                </a:cubicBezTo>
                <a:close/>
                <a:moveTo>
                  <a:pt x="11" y="18"/>
                </a:moveTo>
                <a:cubicBezTo>
                  <a:pt x="10" y="19"/>
                  <a:pt x="11" y="19"/>
                  <a:pt x="12" y="19"/>
                </a:cubicBezTo>
                <a:cubicBezTo>
                  <a:pt x="11" y="19"/>
                  <a:pt x="11" y="18"/>
                  <a:pt x="11" y="18"/>
                </a:cubicBezTo>
                <a:close/>
                <a:moveTo>
                  <a:pt x="15" y="8"/>
                </a:moveTo>
                <a:cubicBezTo>
                  <a:pt x="15" y="8"/>
                  <a:pt x="16" y="9"/>
                  <a:pt x="15" y="10"/>
                </a:cubicBezTo>
                <a:cubicBezTo>
                  <a:pt x="15" y="10"/>
                  <a:pt x="16" y="10"/>
                  <a:pt x="16" y="9"/>
                </a:cubicBezTo>
                <a:cubicBezTo>
                  <a:pt x="16" y="9"/>
                  <a:pt x="16" y="8"/>
                  <a:pt x="15" y="8"/>
                </a:cubicBezTo>
                <a:close/>
                <a:moveTo>
                  <a:pt x="11" y="16"/>
                </a:moveTo>
                <a:cubicBezTo>
                  <a:pt x="11" y="17"/>
                  <a:pt x="12" y="18"/>
                  <a:pt x="12" y="17"/>
                </a:cubicBezTo>
                <a:cubicBezTo>
                  <a:pt x="12" y="17"/>
                  <a:pt x="11" y="16"/>
                  <a:pt x="11" y="16"/>
                </a:cubicBezTo>
                <a:close/>
                <a:moveTo>
                  <a:pt x="11" y="14"/>
                </a:moveTo>
                <a:cubicBezTo>
                  <a:pt x="11" y="15"/>
                  <a:pt x="11" y="15"/>
                  <a:pt x="11" y="15"/>
                </a:cubicBezTo>
                <a:cubicBezTo>
                  <a:pt x="12" y="16"/>
                  <a:pt x="12" y="16"/>
                  <a:pt x="13" y="16"/>
                </a:cubicBezTo>
                <a:cubicBezTo>
                  <a:pt x="12" y="15"/>
                  <a:pt x="12" y="14"/>
                  <a:pt x="11" y="14"/>
                </a:cubicBezTo>
                <a:close/>
                <a:moveTo>
                  <a:pt x="13" y="11"/>
                </a:moveTo>
                <a:cubicBezTo>
                  <a:pt x="12" y="11"/>
                  <a:pt x="12" y="11"/>
                  <a:pt x="11" y="11"/>
                </a:cubicBezTo>
                <a:cubicBezTo>
                  <a:pt x="12" y="12"/>
                  <a:pt x="14" y="13"/>
                  <a:pt x="14" y="12"/>
                </a:cubicBezTo>
                <a:cubicBezTo>
                  <a:pt x="14" y="12"/>
                  <a:pt x="13" y="11"/>
                  <a:pt x="13" y="11"/>
                </a:cubicBezTo>
                <a:close/>
                <a:moveTo>
                  <a:pt x="8" y="17"/>
                </a:moveTo>
                <a:cubicBezTo>
                  <a:pt x="8" y="17"/>
                  <a:pt x="10" y="18"/>
                  <a:pt x="10" y="18"/>
                </a:cubicBezTo>
                <a:cubicBezTo>
                  <a:pt x="9" y="18"/>
                  <a:pt x="9" y="17"/>
                  <a:pt x="8" y="17"/>
                </a:cubicBezTo>
                <a:close/>
                <a:moveTo>
                  <a:pt x="14" y="9"/>
                </a:moveTo>
                <a:cubicBezTo>
                  <a:pt x="14" y="10"/>
                  <a:pt x="14" y="10"/>
                  <a:pt x="14" y="10"/>
                </a:cubicBezTo>
                <a:cubicBezTo>
                  <a:pt x="14" y="9"/>
                  <a:pt x="14" y="9"/>
                  <a:pt x="14" y="9"/>
                </a:cubicBezTo>
                <a:close/>
                <a:moveTo>
                  <a:pt x="14" y="8"/>
                </a:moveTo>
                <a:cubicBezTo>
                  <a:pt x="14" y="8"/>
                  <a:pt x="14" y="8"/>
                  <a:pt x="14" y="8"/>
                </a:cubicBezTo>
                <a:cubicBezTo>
                  <a:pt x="14" y="8"/>
                  <a:pt x="14" y="8"/>
                  <a:pt x="14" y="8"/>
                </a:cubicBezTo>
                <a:close/>
                <a:moveTo>
                  <a:pt x="11" y="12"/>
                </a:moveTo>
                <a:cubicBezTo>
                  <a:pt x="11" y="12"/>
                  <a:pt x="11" y="12"/>
                  <a:pt x="11" y="12"/>
                </a:cubicBezTo>
                <a:cubicBezTo>
                  <a:pt x="12" y="13"/>
                  <a:pt x="12" y="13"/>
                  <a:pt x="12" y="13"/>
                </a:cubicBezTo>
                <a:lnTo>
                  <a:pt x="11" y="12"/>
                </a:lnTo>
                <a:close/>
                <a:moveTo>
                  <a:pt x="12" y="7"/>
                </a:moveTo>
                <a:cubicBezTo>
                  <a:pt x="11" y="8"/>
                  <a:pt x="12" y="8"/>
                  <a:pt x="11" y="9"/>
                </a:cubicBezTo>
                <a:cubicBezTo>
                  <a:pt x="12" y="9"/>
                  <a:pt x="12" y="9"/>
                  <a:pt x="13" y="9"/>
                </a:cubicBezTo>
                <a:cubicBezTo>
                  <a:pt x="13" y="9"/>
                  <a:pt x="13" y="8"/>
                  <a:pt x="12" y="7"/>
                </a:cubicBezTo>
                <a:close/>
                <a:moveTo>
                  <a:pt x="12" y="4"/>
                </a:moveTo>
                <a:cubicBezTo>
                  <a:pt x="11" y="5"/>
                  <a:pt x="13" y="6"/>
                  <a:pt x="14" y="7"/>
                </a:cubicBezTo>
                <a:cubicBezTo>
                  <a:pt x="14" y="6"/>
                  <a:pt x="13" y="5"/>
                  <a:pt x="12" y="4"/>
                </a:cubicBezTo>
                <a:close/>
                <a:moveTo>
                  <a:pt x="8" y="13"/>
                </a:moveTo>
                <a:cubicBezTo>
                  <a:pt x="9" y="13"/>
                  <a:pt x="9" y="14"/>
                  <a:pt x="10" y="14"/>
                </a:cubicBezTo>
                <a:cubicBezTo>
                  <a:pt x="10" y="14"/>
                  <a:pt x="10" y="14"/>
                  <a:pt x="10" y="14"/>
                </a:cubicBezTo>
                <a:cubicBezTo>
                  <a:pt x="10" y="13"/>
                  <a:pt x="9" y="13"/>
                  <a:pt x="8" y="13"/>
                </a:cubicBezTo>
                <a:close/>
                <a:moveTo>
                  <a:pt x="8" y="14"/>
                </a:moveTo>
                <a:cubicBezTo>
                  <a:pt x="8" y="14"/>
                  <a:pt x="9" y="15"/>
                  <a:pt x="10" y="15"/>
                </a:cubicBezTo>
                <a:cubicBezTo>
                  <a:pt x="9" y="14"/>
                  <a:pt x="9" y="13"/>
                  <a:pt x="8" y="14"/>
                </a:cubicBezTo>
                <a:close/>
                <a:moveTo>
                  <a:pt x="10" y="11"/>
                </a:moveTo>
                <a:cubicBezTo>
                  <a:pt x="10" y="11"/>
                  <a:pt x="10" y="11"/>
                  <a:pt x="9" y="12"/>
                </a:cubicBezTo>
                <a:cubicBezTo>
                  <a:pt x="10" y="12"/>
                  <a:pt x="10" y="12"/>
                  <a:pt x="10" y="12"/>
                </a:cubicBezTo>
                <a:cubicBezTo>
                  <a:pt x="11" y="12"/>
                  <a:pt x="11" y="11"/>
                  <a:pt x="10" y="11"/>
                </a:cubicBezTo>
                <a:close/>
                <a:moveTo>
                  <a:pt x="12" y="6"/>
                </a:moveTo>
                <a:cubicBezTo>
                  <a:pt x="12" y="7"/>
                  <a:pt x="12" y="7"/>
                  <a:pt x="12" y="7"/>
                </a:cubicBezTo>
                <a:cubicBezTo>
                  <a:pt x="12" y="7"/>
                  <a:pt x="12" y="7"/>
                  <a:pt x="12" y="7"/>
                </a:cubicBezTo>
                <a:cubicBezTo>
                  <a:pt x="12" y="7"/>
                  <a:pt x="12" y="6"/>
                  <a:pt x="12" y="6"/>
                </a:cubicBezTo>
                <a:close/>
                <a:moveTo>
                  <a:pt x="8" y="11"/>
                </a:moveTo>
                <a:cubicBezTo>
                  <a:pt x="8" y="11"/>
                  <a:pt x="8" y="11"/>
                  <a:pt x="9" y="12"/>
                </a:cubicBezTo>
                <a:cubicBezTo>
                  <a:pt x="9" y="11"/>
                  <a:pt x="9" y="11"/>
                  <a:pt x="9" y="11"/>
                </a:cubicBezTo>
                <a:cubicBezTo>
                  <a:pt x="9" y="11"/>
                  <a:pt x="8" y="11"/>
                  <a:pt x="8" y="11"/>
                </a:cubicBezTo>
                <a:close/>
                <a:moveTo>
                  <a:pt x="5" y="11"/>
                </a:moveTo>
                <a:cubicBezTo>
                  <a:pt x="6" y="12"/>
                  <a:pt x="7" y="13"/>
                  <a:pt x="8" y="12"/>
                </a:cubicBezTo>
                <a:cubicBezTo>
                  <a:pt x="7" y="12"/>
                  <a:pt x="5" y="11"/>
                  <a:pt x="5" y="11"/>
                </a:cubicBezTo>
                <a:close/>
                <a:moveTo>
                  <a:pt x="12" y="2"/>
                </a:moveTo>
                <a:cubicBezTo>
                  <a:pt x="12" y="3"/>
                  <a:pt x="12" y="3"/>
                  <a:pt x="12" y="3"/>
                </a:cubicBezTo>
                <a:cubicBezTo>
                  <a:pt x="12" y="3"/>
                  <a:pt x="12" y="3"/>
                  <a:pt x="12" y="3"/>
                </a:cubicBezTo>
                <a:lnTo>
                  <a:pt x="12" y="2"/>
                </a:lnTo>
                <a:close/>
                <a:moveTo>
                  <a:pt x="3" y="12"/>
                </a:moveTo>
                <a:cubicBezTo>
                  <a:pt x="4" y="13"/>
                  <a:pt x="4" y="13"/>
                  <a:pt x="4" y="13"/>
                </a:cubicBezTo>
                <a:lnTo>
                  <a:pt x="3" y="12"/>
                </a:lnTo>
                <a:close/>
                <a:moveTo>
                  <a:pt x="1" y="12"/>
                </a:moveTo>
                <a:cubicBezTo>
                  <a:pt x="2" y="12"/>
                  <a:pt x="2" y="12"/>
                  <a:pt x="2" y="12"/>
                </a:cubicBezTo>
                <a:cubicBezTo>
                  <a:pt x="2" y="11"/>
                  <a:pt x="2" y="11"/>
                  <a:pt x="2" y="11"/>
                </a:cubicBezTo>
                <a:cubicBezTo>
                  <a:pt x="2" y="11"/>
                  <a:pt x="2" y="11"/>
                  <a:pt x="1" y="12"/>
                </a:cubicBezTo>
                <a:close/>
              </a:path>
            </a:pathLst>
          </a:custGeom>
          <a:solidFill>
            <a:srgbClr val="76AADB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13" name="Freeform 298"/>
          <p:cNvSpPr>
            <a:spLocks noEditPoints="1"/>
          </p:cNvSpPr>
          <p:nvPr/>
        </p:nvSpPr>
        <p:spPr bwMode="auto">
          <a:xfrm>
            <a:off x="7854731" y="1825665"/>
            <a:ext cx="401939" cy="403919"/>
          </a:xfrm>
          <a:custGeom>
            <a:avLst/>
            <a:gdLst>
              <a:gd name="T0" fmla="*/ 14 w 62"/>
              <a:gd name="T1" fmla="*/ 46 h 62"/>
              <a:gd name="T2" fmla="*/ 0 w 62"/>
              <a:gd name="T3" fmla="*/ 22 h 62"/>
              <a:gd name="T4" fmla="*/ 8 w 62"/>
              <a:gd name="T5" fmla="*/ 2 h 62"/>
              <a:gd name="T6" fmla="*/ 9 w 62"/>
              <a:gd name="T7" fmla="*/ 2 h 62"/>
              <a:gd name="T8" fmla="*/ 17 w 62"/>
              <a:gd name="T9" fmla="*/ 0 h 62"/>
              <a:gd name="T10" fmla="*/ 39 w 62"/>
              <a:gd name="T11" fmla="*/ 15 h 62"/>
              <a:gd name="T12" fmla="*/ 42 w 62"/>
              <a:gd name="T13" fmla="*/ 18 h 62"/>
              <a:gd name="T14" fmla="*/ 44 w 62"/>
              <a:gd name="T15" fmla="*/ 12 h 62"/>
              <a:gd name="T16" fmla="*/ 51 w 62"/>
              <a:gd name="T17" fmla="*/ 6 h 62"/>
              <a:gd name="T18" fmla="*/ 58 w 62"/>
              <a:gd name="T19" fmla="*/ 12 h 62"/>
              <a:gd name="T20" fmla="*/ 61 w 62"/>
              <a:gd name="T21" fmla="*/ 16 h 62"/>
              <a:gd name="T22" fmla="*/ 61 w 62"/>
              <a:gd name="T23" fmla="*/ 16 h 62"/>
              <a:gd name="T24" fmla="*/ 62 w 62"/>
              <a:gd name="T25" fmla="*/ 24 h 62"/>
              <a:gd name="T26" fmla="*/ 52 w 62"/>
              <a:gd name="T27" fmla="*/ 60 h 62"/>
              <a:gd name="T28" fmla="*/ 51 w 62"/>
              <a:gd name="T29" fmla="*/ 62 h 62"/>
              <a:gd name="T30" fmla="*/ 21 w 62"/>
              <a:gd name="T31" fmla="*/ 44 h 62"/>
              <a:gd name="T32" fmla="*/ 27 w 62"/>
              <a:gd name="T33" fmla="*/ 48 h 62"/>
              <a:gd name="T34" fmla="*/ 47 w 62"/>
              <a:gd name="T35" fmla="*/ 55 h 62"/>
              <a:gd name="T36" fmla="*/ 50 w 62"/>
              <a:gd name="T37" fmla="*/ 47 h 62"/>
              <a:gd name="T38" fmla="*/ 55 w 62"/>
              <a:gd name="T39" fmla="*/ 24 h 62"/>
              <a:gd name="T40" fmla="*/ 55 w 62"/>
              <a:gd name="T41" fmla="*/ 18 h 62"/>
              <a:gd name="T42" fmla="*/ 53 w 62"/>
              <a:gd name="T43" fmla="*/ 16 h 62"/>
              <a:gd name="T44" fmla="*/ 51 w 62"/>
              <a:gd name="T45" fmla="*/ 13 h 62"/>
              <a:gd name="T46" fmla="*/ 50 w 62"/>
              <a:gd name="T47" fmla="*/ 15 h 62"/>
              <a:gd name="T48" fmla="*/ 47 w 62"/>
              <a:gd name="T49" fmla="*/ 30 h 62"/>
              <a:gd name="T50" fmla="*/ 39 w 62"/>
              <a:gd name="T51" fmla="*/ 27 h 62"/>
              <a:gd name="T52" fmla="*/ 34 w 62"/>
              <a:gd name="T53" fmla="*/ 18 h 62"/>
              <a:gd name="T54" fmla="*/ 17 w 62"/>
              <a:gd name="T55" fmla="*/ 7 h 62"/>
              <a:gd name="T56" fmla="*/ 12 w 62"/>
              <a:gd name="T57" fmla="*/ 8 h 62"/>
              <a:gd name="T58" fmla="*/ 12 w 62"/>
              <a:gd name="T59" fmla="*/ 8 h 62"/>
              <a:gd name="T60" fmla="*/ 10 w 62"/>
              <a:gd name="T61" fmla="*/ 11 h 62"/>
              <a:gd name="T62" fmla="*/ 7 w 62"/>
              <a:gd name="T63" fmla="*/ 22 h 62"/>
              <a:gd name="T64" fmla="*/ 19 w 62"/>
              <a:gd name="T65" fmla="*/ 41 h 62"/>
              <a:gd name="T66" fmla="*/ 19 w 62"/>
              <a:gd name="T67" fmla="*/ 41 h 62"/>
              <a:gd name="T68" fmla="*/ 19 w 62"/>
              <a:gd name="T69" fmla="*/ 41 h 62"/>
              <a:gd name="T70" fmla="*/ 21 w 62"/>
              <a:gd name="T71" fmla="*/ 44 h 62"/>
              <a:gd name="T72" fmla="*/ 47 w 62"/>
              <a:gd name="T73" fmla="*/ 28 h 62"/>
              <a:gd name="T74" fmla="*/ 51 w 62"/>
              <a:gd name="T75" fmla="*/ 13 h 62"/>
              <a:gd name="T76" fmla="*/ 51 w 62"/>
              <a:gd name="T77" fmla="*/ 13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62" h="62">
                <a:moveTo>
                  <a:pt x="49" y="62"/>
                </a:moveTo>
                <a:cubicBezTo>
                  <a:pt x="30" y="62"/>
                  <a:pt x="16" y="48"/>
                  <a:pt x="14" y="46"/>
                </a:cubicBezTo>
                <a:cubicBezTo>
                  <a:pt x="14" y="46"/>
                  <a:pt x="14" y="46"/>
                  <a:pt x="14" y="46"/>
                </a:cubicBezTo>
                <a:cubicBezTo>
                  <a:pt x="4" y="38"/>
                  <a:pt x="0" y="29"/>
                  <a:pt x="0" y="22"/>
                </a:cubicBezTo>
                <a:cubicBezTo>
                  <a:pt x="0" y="22"/>
                  <a:pt x="0" y="22"/>
                  <a:pt x="0" y="22"/>
                </a:cubicBezTo>
                <a:cubicBezTo>
                  <a:pt x="1" y="10"/>
                  <a:pt x="8" y="3"/>
                  <a:pt x="8" y="2"/>
                </a:cubicBezTo>
                <a:cubicBezTo>
                  <a:pt x="8" y="2"/>
                  <a:pt x="8" y="2"/>
                  <a:pt x="8" y="2"/>
                </a:cubicBezTo>
                <a:cubicBezTo>
                  <a:pt x="9" y="2"/>
                  <a:pt x="9" y="2"/>
                  <a:pt x="9" y="2"/>
                </a:cubicBezTo>
                <a:cubicBezTo>
                  <a:pt x="10" y="2"/>
                  <a:pt x="10" y="2"/>
                  <a:pt x="10" y="2"/>
                </a:cubicBezTo>
                <a:cubicBezTo>
                  <a:pt x="12" y="1"/>
                  <a:pt x="14" y="0"/>
                  <a:pt x="17" y="0"/>
                </a:cubicBezTo>
                <a:cubicBezTo>
                  <a:pt x="17" y="0"/>
                  <a:pt x="17" y="0"/>
                  <a:pt x="17" y="0"/>
                </a:cubicBezTo>
                <a:cubicBezTo>
                  <a:pt x="27" y="0"/>
                  <a:pt x="35" y="8"/>
                  <a:pt x="39" y="15"/>
                </a:cubicBezTo>
                <a:cubicBezTo>
                  <a:pt x="39" y="15"/>
                  <a:pt x="39" y="15"/>
                  <a:pt x="39" y="15"/>
                </a:cubicBezTo>
                <a:cubicBezTo>
                  <a:pt x="40" y="16"/>
                  <a:pt x="41" y="17"/>
                  <a:pt x="42" y="18"/>
                </a:cubicBezTo>
                <a:cubicBezTo>
                  <a:pt x="42" y="18"/>
                  <a:pt x="42" y="18"/>
                  <a:pt x="42" y="18"/>
                </a:cubicBezTo>
                <a:cubicBezTo>
                  <a:pt x="42" y="16"/>
                  <a:pt x="43" y="14"/>
                  <a:pt x="44" y="12"/>
                </a:cubicBezTo>
                <a:cubicBezTo>
                  <a:pt x="44" y="12"/>
                  <a:pt x="44" y="12"/>
                  <a:pt x="44" y="12"/>
                </a:cubicBezTo>
                <a:cubicBezTo>
                  <a:pt x="45" y="9"/>
                  <a:pt x="47" y="6"/>
                  <a:pt x="51" y="6"/>
                </a:cubicBezTo>
                <a:cubicBezTo>
                  <a:pt x="51" y="6"/>
                  <a:pt x="51" y="6"/>
                  <a:pt x="51" y="6"/>
                </a:cubicBezTo>
                <a:cubicBezTo>
                  <a:pt x="55" y="6"/>
                  <a:pt x="57" y="9"/>
                  <a:pt x="58" y="12"/>
                </a:cubicBezTo>
                <a:cubicBezTo>
                  <a:pt x="58" y="12"/>
                  <a:pt x="58" y="12"/>
                  <a:pt x="58" y="12"/>
                </a:cubicBezTo>
                <a:cubicBezTo>
                  <a:pt x="60" y="14"/>
                  <a:pt x="61" y="16"/>
                  <a:pt x="61" y="16"/>
                </a:cubicBezTo>
                <a:cubicBezTo>
                  <a:pt x="61" y="16"/>
                  <a:pt x="61" y="16"/>
                  <a:pt x="61" y="16"/>
                </a:cubicBezTo>
                <a:cubicBezTo>
                  <a:pt x="61" y="16"/>
                  <a:pt x="61" y="16"/>
                  <a:pt x="61" y="16"/>
                </a:cubicBezTo>
                <a:cubicBezTo>
                  <a:pt x="61" y="17"/>
                  <a:pt x="61" y="17"/>
                  <a:pt x="61" y="17"/>
                </a:cubicBezTo>
                <a:cubicBezTo>
                  <a:pt x="61" y="19"/>
                  <a:pt x="62" y="21"/>
                  <a:pt x="62" y="24"/>
                </a:cubicBezTo>
                <a:cubicBezTo>
                  <a:pt x="62" y="24"/>
                  <a:pt x="62" y="24"/>
                  <a:pt x="62" y="24"/>
                </a:cubicBezTo>
                <a:cubicBezTo>
                  <a:pt x="62" y="42"/>
                  <a:pt x="52" y="60"/>
                  <a:pt x="52" y="60"/>
                </a:cubicBezTo>
                <a:cubicBezTo>
                  <a:pt x="52" y="60"/>
                  <a:pt x="52" y="60"/>
                  <a:pt x="52" y="60"/>
                </a:cubicBezTo>
                <a:cubicBezTo>
                  <a:pt x="51" y="62"/>
                  <a:pt x="51" y="62"/>
                  <a:pt x="51" y="62"/>
                </a:cubicBezTo>
                <a:cubicBezTo>
                  <a:pt x="49" y="62"/>
                  <a:pt x="49" y="62"/>
                  <a:pt x="49" y="62"/>
                </a:cubicBezTo>
                <a:close/>
                <a:moveTo>
                  <a:pt x="21" y="44"/>
                </a:moveTo>
                <a:cubicBezTo>
                  <a:pt x="23" y="45"/>
                  <a:pt x="25" y="47"/>
                  <a:pt x="27" y="48"/>
                </a:cubicBezTo>
                <a:cubicBezTo>
                  <a:pt x="27" y="48"/>
                  <a:pt x="27" y="48"/>
                  <a:pt x="27" y="48"/>
                </a:cubicBezTo>
                <a:cubicBezTo>
                  <a:pt x="32" y="52"/>
                  <a:pt x="39" y="55"/>
                  <a:pt x="47" y="55"/>
                </a:cubicBezTo>
                <a:cubicBezTo>
                  <a:pt x="47" y="55"/>
                  <a:pt x="47" y="55"/>
                  <a:pt x="47" y="55"/>
                </a:cubicBezTo>
                <a:cubicBezTo>
                  <a:pt x="48" y="54"/>
                  <a:pt x="49" y="50"/>
                  <a:pt x="50" y="47"/>
                </a:cubicBezTo>
                <a:cubicBezTo>
                  <a:pt x="50" y="47"/>
                  <a:pt x="50" y="47"/>
                  <a:pt x="50" y="47"/>
                </a:cubicBezTo>
                <a:cubicBezTo>
                  <a:pt x="53" y="40"/>
                  <a:pt x="55" y="32"/>
                  <a:pt x="55" y="24"/>
                </a:cubicBezTo>
                <a:cubicBezTo>
                  <a:pt x="55" y="24"/>
                  <a:pt x="55" y="24"/>
                  <a:pt x="55" y="24"/>
                </a:cubicBezTo>
                <a:cubicBezTo>
                  <a:pt x="55" y="22"/>
                  <a:pt x="55" y="20"/>
                  <a:pt x="55" y="18"/>
                </a:cubicBezTo>
                <a:cubicBezTo>
                  <a:pt x="55" y="18"/>
                  <a:pt x="55" y="18"/>
                  <a:pt x="55" y="18"/>
                </a:cubicBezTo>
                <a:cubicBezTo>
                  <a:pt x="54" y="18"/>
                  <a:pt x="54" y="17"/>
                  <a:pt x="53" y="16"/>
                </a:cubicBezTo>
                <a:cubicBezTo>
                  <a:pt x="53" y="16"/>
                  <a:pt x="53" y="16"/>
                  <a:pt x="53" y="16"/>
                </a:cubicBezTo>
                <a:cubicBezTo>
                  <a:pt x="53" y="14"/>
                  <a:pt x="51" y="13"/>
                  <a:pt x="51" y="13"/>
                </a:cubicBezTo>
                <a:cubicBezTo>
                  <a:pt x="51" y="13"/>
                  <a:pt x="51" y="13"/>
                  <a:pt x="51" y="13"/>
                </a:cubicBezTo>
                <a:cubicBezTo>
                  <a:pt x="51" y="13"/>
                  <a:pt x="50" y="14"/>
                  <a:pt x="50" y="15"/>
                </a:cubicBezTo>
                <a:cubicBezTo>
                  <a:pt x="50" y="15"/>
                  <a:pt x="50" y="15"/>
                  <a:pt x="50" y="15"/>
                </a:cubicBezTo>
                <a:cubicBezTo>
                  <a:pt x="49" y="17"/>
                  <a:pt x="48" y="22"/>
                  <a:pt x="47" y="30"/>
                </a:cubicBezTo>
                <a:cubicBezTo>
                  <a:pt x="47" y="30"/>
                  <a:pt x="47" y="30"/>
                  <a:pt x="47" y="30"/>
                </a:cubicBezTo>
                <a:cubicBezTo>
                  <a:pt x="40" y="31"/>
                  <a:pt x="40" y="31"/>
                  <a:pt x="40" y="31"/>
                </a:cubicBezTo>
                <a:cubicBezTo>
                  <a:pt x="40" y="31"/>
                  <a:pt x="40" y="29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8" y="25"/>
                  <a:pt x="36" y="21"/>
                  <a:pt x="34" y="18"/>
                </a:cubicBezTo>
                <a:cubicBezTo>
                  <a:pt x="34" y="18"/>
                  <a:pt x="34" y="18"/>
                  <a:pt x="34" y="18"/>
                </a:cubicBezTo>
                <a:cubicBezTo>
                  <a:pt x="30" y="12"/>
                  <a:pt x="24" y="7"/>
                  <a:pt x="17" y="7"/>
                </a:cubicBezTo>
                <a:cubicBezTo>
                  <a:pt x="17" y="7"/>
                  <a:pt x="17" y="7"/>
                  <a:pt x="17" y="7"/>
                </a:cubicBezTo>
                <a:cubicBezTo>
                  <a:pt x="15" y="7"/>
                  <a:pt x="14" y="7"/>
                  <a:pt x="12" y="8"/>
                </a:cubicBezTo>
                <a:cubicBezTo>
                  <a:pt x="12" y="8"/>
                  <a:pt x="12" y="8"/>
                  <a:pt x="12" y="8"/>
                </a:cubicBezTo>
                <a:cubicBezTo>
                  <a:pt x="12" y="8"/>
                  <a:pt x="12" y="8"/>
                  <a:pt x="12" y="8"/>
                </a:cubicBezTo>
                <a:cubicBezTo>
                  <a:pt x="12" y="8"/>
                  <a:pt x="12" y="8"/>
                  <a:pt x="12" y="8"/>
                </a:cubicBezTo>
                <a:cubicBezTo>
                  <a:pt x="12" y="9"/>
                  <a:pt x="11" y="10"/>
                  <a:pt x="10" y="11"/>
                </a:cubicBezTo>
                <a:cubicBezTo>
                  <a:pt x="10" y="11"/>
                  <a:pt x="10" y="11"/>
                  <a:pt x="10" y="11"/>
                </a:cubicBezTo>
                <a:cubicBezTo>
                  <a:pt x="8" y="14"/>
                  <a:pt x="7" y="17"/>
                  <a:pt x="7" y="22"/>
                </a:cubicBezTo>
                <a:cubicBezTo>
                  <a:pt x="7" y="22"/>
                  <a:pt x="7" y="22"/>
                  <a:pt x="7" y="22"/>
                </a:cubicBezTo>
                <a:cubicBezTo>
                  <a:pt x="7" y="27"/>
                  <a:pt x="9" y="34"/>
                  <a:pt x="19" y="41"/>
                </a:cubicBezTo>
                <a:cubicBezTo>
                  <a:pt x="19" y="41"/>
                  <a:pt x="19" y="41"/>
                  <a:pt x="19" y="41"/>
                </a:cubicBezTo>
                <a:cubicBezTo>
                  <a:pt x="19" y="41"/>
                  <a:pt x="19" y="41"/>
                  <a:pt x="19" y="41"/>
                </a:cubicBezTo>
                <a:cubicBezTo>
                  <a:pt x="19" y="41"/>
                  <a:pt x="19" y="41"/>
                  <a:pt x="19" y="41"/>
                </a:cubicBezTo>
                <a:cubicBezTo>
                  <a:pt x="19" y="41"/>
                  <a:pt x="19" y="41"/>
                  <a:pt x="19" y="41"/>
                </a:cubicBezTo>
                <a:cubicBezTo>
                  <a:pt x="19" y="41"/>
                  <a:pt x="19" y="41"/>
                  <a:pt x="19" y="41"/>
                </a:cubicBezTo>
                <a:cubicBezTo>
                  <a:pt x="19" y="41"/>
                  <a:pt x="20" y="42"/>
                  <a:pt x="21" y="44"/>
                </a:cubicBezTo>
                <a:close/>
                <a:moveTo>
                  <a:pt x="44" y="29"/>
                </a:moveTo>
                <a:cubicBezTo>
                  <a:pt x="47" y="28"/>
                  <a:pt x="47" y="28"/>
                  <a:pt x="47" y="28"/>
                </a:cubicBezTo>
                <a:cubicBezTo>
                  <a:pt x="44" y="29"/>
                  <a:pt x="44" y="29"/>
                  <a:pt x="44" y="29"/>
                </a:cubicBezTo>
                <a:close/>
                <a:moveTo>
                  <a:pt x="51" y="13"/>
                </a:moveTo>
                <a:cubicBezTo>
                  <a:pt x="51" y="13"/>
                  <a:pt x="51" y="13"/>
                  <a:pt x="51" y="13"/>
                </a:cubicBezTo>
                <a:cubicBezTo>
                  <a:pt x="51" y="13"/>
                  <a:pt x="51" y="13"/>
                  <a:pt x="51" y="13"/>
                </a:cubicBezTo>
                <a:close/>
              </a:path>
            </a:pathLst>
          </a:custGeom>
          <a:solidFill>
            <a:srgbClr val="70AD47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57" name="椭圆 156"/>
          <p:cNvSpPr/>
          <p:nvPr/>
        </p:nvSpPr>
        <p:spPr>
          <a:xfrm>
            <a:off x="-894918" y="3954141"/>
            <a:ext cx="765646" cy="765646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8" name="椭圆 157"/>
          <p:cNvSpPr/>
          <p:nvPr/>
        </p:nvSpPr>
        <p:spPr>
          <a:xfrm>
            <a:off x="-894918" y="3195132"/>
            <a:ext cx="765646" cy="765646"/>
          </a:xfrm>
          <a:prstGeom prst="ellipse">
            <a:avLst/>
          </a:prstGeom>
          <a:solidFill>
            <a:srgbClr val="76AA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9" name="椭圆 158"/>
          <p:cNvSpPr/>
          <p:nvPr/>
        </p:nvSpPr>
        <p:spPr>
          <a:xfrm>
            <a:off x="-894918" y="2432805"/>
            <a:ext cx="765646" cy="765646"/>
          </a:xfrm>
          <a:prstGeom prst="ellipse">
            <a:avLst/>
          </a:prstGeom>
          <a:solidFill>
            <a:srgbClr val="FF3E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0" name="椭圆 159"/>
          <p:cNvSpPr/>
          <p:nvPr/>
        </p:nvSpPr>
        <p:spPr>
          <a:xfrm>
            <a:off x="-874228" y="1670696"/>
            <a:ext cx="765646" cy="765646"/>
          </a:xfrm>
          <a:prstGeom prst="ellipse">
            <a:avLst/>
          </a:prstGeom>
          <a:solidFill>
            <a:srgbClr val="F7B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1" name="文本框 5"/>
          <p:cNvSpPr txBox="1">
            <a:spLocks noChangeArrowheads="1"/>
          </p:cNvSpPr>
          <p:nvPr/>
        </p:nvSpPr>
        <p:spPr bwMode="auto">
          <a:xfrm>
            <a:off x="3104543" y="5099690"/>
            <a:ext cx="6383655" cy="922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defTabSz="51435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5400" b="1" dirty="0">
                <a:solidFill>
                  <a:srgbClr val="2E2E2E"/>
                </a:solidFill>
                <a:latin typeface="微软雅黑" panose="020B0503020204020204" charset="-122"/>
                <a:ea typeface="创艺简细圆" pitchFamily="2" charset="-122"/>
              </a:rPr>
              <a:t>感谢在座各位聆听！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0">
        <p15:prstTrans prst="drape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7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900" decel="10000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37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900" decel="100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500"/>
                            </p:stCondLst>
                            <p:childTnLst>
                              <p:par>
                                <p:cTn id="40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2" dur="5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1000" tmFilter="0,0; .5, 1; 1, 1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6" grpId="0" animBg="1"/>
      <p:bldP spid="307" grpId="0" animBg="1"/>
      <p:bldP spid="313" grpId="0" animBg="1"/>
      <p:bldP spid="16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任意多边形 48"/>
          <p:cNvSpPr/>
          <p:nvPr/>
        </p:nvSpPr>
        <p:spPr>
          <a:xfrm>
            <a:off x="2855942" y="2924637"/>
            <a:ext cx="6578748" cy="37274"/>
          </a:xfrm>
          <a:custGeom>
            <a:avLst/>
            <a:gdLst>
              <a:gd name="connsiteX0" fmla="*/ 0 w 5662863"/>
              <a:gd name="connsiteY0" fmla="*/ 0 h 32085"/>
              <a:gd name="connsiteX1" fmla="*/ 5662863 w 5662863"/>
              <a:gd name="connsiteY1" fmla="*/ 32085 h 32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662863" h="32085">
                <a:moveTo>
                  <a:pt x="0" y="0"/>
                </a:moveTo>
                <a:lnTo>
                  <a:pt x="5662863" y="32085"/>
                </a:lnTo>
              </a:path>
            </a:pathLst>
          </a:custGeom>
          <a:noFill/>
          <a:ln w="25400" cap="rnd">
            <a:solidFill>
              <a:schemeClr val="tx1">
                <a:lumMod val="85000"/>
                <a:lumOff val="15000"/>
              </a:schemeClr>
            </a:solidFill>
            <a:prstDash val="lg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任意多边形 49"/>
          <p:cNvSpPr/>
          <p:nvPr/>
        </p:nvSpPr>
        <p:spPr>
          <a:xfrm>
            <a:off x="2855941" y="4638183"/>
            <a:ext cx="6578748" cy="37274"/>
          </a:xfrm>
          <a:custGeom>
            <a:avLst/>
            <a:gdLst>
              <a:gd name="connsiteX0" fmla="*/ 0 w 5662863"/>
              <a:gd name="connsiteY0" fmla="*/ 0 h 32085"/>
              <a:gd name="connsiteX1" fmla="*/ 5662863 w 5662863"/>
              <a:gd name="connsiteY1" fmla="*/ 32085 h 32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662863" h="32085">
                <a:moveTo>
                  <a:pt x="0" y="0"/>
                </a:moveTo>
                <a:lnTo>
                  <a:pt x="5662863" y="32085"/>
                </a:lnTo>
              </a:path>
            </a:pathLst>
          </a:custGeom>
          <a:noFill/>
          <a:ln w="25400" cap="rnd">
            <a:solidFill>
              <a:schemeClr val="tx1">
                <a:lumMod val="85000"/>
                <a:lumOff val="15000"/>
              </a:schemeClr>
            </a:solidFill>
            <a:prstDash val="lg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Freeform 30"/>
          <p:cNvSpPr>
            <a:spLocks noEditPoints="1"/>
          </p:cNvSpPr>
          <p:nvPr/>
        </p:nvSpPr>
        <p:spPr bwMode="auto">
          <a:xfrm>
            <a:off x="3330066" y="2731246"/>
            <a:ext cx="413766" cy="400588"/>
          </a:xfrm>
          <a:custGeom>
            <a:avLst/>
            <a:gdLst>
              <a:gd name="T0" fmla="*/ 10 w 31"/>
              <a:gd name="T1" fmla="*/ 19 h 30"/>
              <a:gd name="T2" fmla="*/ 11 w 31"/>
              <a:gd name="T3" fmla="*/ 0 h 30"/>
              <a:gd name="T4" fmla="*/ 28 w 31"/>
              <a:gd name="T5" fmla="*/ 8 h 30"/>
              <a:gd name="T6" fmla="*/ 26 w 31"/>
              <a:gd name="T7" fmla="*/ 27 h 30"/>
              <a:gd name="T8" fmla="*/ 23 w 31"/>
              <a:gd name="T9" fmla="*/ 25 h 30"/>
              <a:gd name="T10" fmla="*/ 22 w 31"/>
              <a:gd name="T11" fmla="*/ 21 h 30"/>
              <a:gd name="T12" fmla="*/ 29 w 31"/>
              <a:gd name="T13" fmla="*/ 9 h 30"/>
              <a:gd name="T14" fmla="*/ 22 w 31"/>
              <a:gd name="T15" fmla="*/ 24 h 30"/>
              <a:gd name="T16" fmla="*/ 21 w 31"/>
              <a:gd name="T17" fmla="*/ 22 h 30"/>
              <a:gd name="T18" fmla="*/ 28 w 31"/>
              <a:gd name="T19" fmla="*/ 10 h 30"/>
              <a:gd name="T20" fmla="*/ 24 w 31"/>
              <a:gd name="T21" fmla="*/ 14 h 30"/>
              <a:gd name="T22" fmla="*/ 21 w 31"/>
              <a:gd name="T23" fmla="*/ 18 h 30"/>
              <a:gd name="T24" fmla="*/ 24 w 31"/>
              <a:gd name="T25" fmla="*/ 14 h 30"/>
              <a:gd name="T26" fmla="*/ 20 w 31"/>
              <a:gd name="T27" fmla="*/ 19 h 30"/>
              <a:gd name="T28" fmla="*/ 19 w 31"/>
              <a:gd name="T29" fmla="*/ 20 h 30"/>
              <a:gd name="T30" fmla="*/ 22 w 31"/>
              <a:gd name="T31" fmla="*/ 14 h 30"/>
              <a:gd name="T32" fmla="*/ 23 w 31"/>
              <a:gd name="T33" fmla="*/ 10 h 30"/>
              <a:gd name="T34" fmla="*/ 17 w 31"/>
              <a:gd name="T35" fmla="*/ 22 h 30"/>
              <a:gd name="T36" fmla="*/ 20 w 31"/>
              <a:gd name="T37" fmla="*/ 16 h 30"/>
              <a:gd name="T38" fmla="*/ 16 w 31"/>
              <a:gd name="T39" fmla="*/ 19 h 30"/>
              <a:gd name="T40" fmla="*/ 19 w 31"/>
              <a:gd name="T41" fmla="*/ 12 h 30"/>
              <a:gd name="T42" fmla="*/ 17 w 31"/>
              <a:gd name="T43" fmla="*/ 18 h 30"/>
              <a:gd name="T44" fmla="*/ 21 w 31"/>
              <a:gd name="T45" fmla="*/ 11 h 30"/>
              <a:gd name="T46" fmla="*/ 21 w 31"/>
              <a:gd name="T47" fmla="*/ 10 h 30"/>
              <a:gd name="T48" fmla="*/ 15 w 31"/>
              <a:gd name="T49" fmla="*/ 23 h 30"/>
              <a:gd name="T50" fmla="*/ 16 w 31"/>
              <a:gd name="T51" fmla="*/ 20 h 30"/>
              <a:gd name="T52" fmla="*/ 15 w 31"/>
              <a:gd name="T53" fmla="*/ 13 h 30"/>
              <a:gd name="T54" fmla="*/ 11 w 31"/>
              <a:gd name="T55" fmla="*/ 28 h 30"/>
              <a:gd name="T56" fmla="*/ 17 w 31"/>
              <a:gd name="T57" fmla="*/ 13 h 30"/>
              <a:gd name="T58" fmla="*/ 17 w 31"/>
              <a:gd name="T59" fmla="*/ 17 h 30"/>
              <a:gd name="T60" fmla="*/ 14 w 31"/>
              <a:gd name="T61" fmla="*/ 23 h 30"/>
              <a:gd name="T62" fmla="*/ 19 w 31"/>
              <a:gd name="T63" fmla="*/ 11 h 30"/>
              <a:gd name="T64" fmla="*/ 12 w 31"/>
              <a:gd name="T65" fmla="*/ 26 h 30"/>
              <a:gd name="T66" fmla="*/ 11 w 31"/>
              <a:gd name="T67" fmla="*/ 27 h 30"/>
              <a:gd name="T68" fmla="*/ 11 w 31"/>
              <a:gd name="T69" fmla="*/ 23 h 30"/>
              <a:gd name="T70" fmla="*/ 12 w 31"/>
              <a:gd name="T71" fmla="*/ 20 h 30"/>
              <a:gd name="T72" fmla="*/ 17 w 31"/>
              <a:gd name="T73" fmla="*/ 10 h 30"/>
              <a:gd name="T74" fmla="*/ 11 w 31"/>
              <a:gd name="T75" fmla="*/ 13 h 30"/>
              <a:gd name="T76" fmla="*/ 15 w 31"/>
              <a:gd name="T77" fmla="*/ 8 h 30"/>
              <a:gd name="T78" fmla="*/ 11 w 31"/>
              <a:gd name="T79" fmla="*/ 16 h 30"/>
              <a:gd name="T80" fmla="*/ 11 w 31"/>
              <a:gd name="T81" fmla="*/ 15 h 30"/>
              <a:gd name="T82" fmla="*/ 11 w 31"/>
              <a:gd name="T83" fmla="*/ 11 h 30"/>
              <a:gd name="T84" fmla="*/ 10 w 31"/>
              <a:gd name="T85" fmla="*/ 18 h 30"/>
              <a:gd name="T86" fmla="*/ 14 w 31"/>
              <a:gd name="T87" fmla="*/ 9 h 30"/>
              <a:gd name="T88" fmla="*/ 11 w 31"/>
              <a:gd name="T89" fmla="*/ 12 h 30"/>
              <a:gd name="T90" fmla="*/ 12 w 31"/>
              <a:gd name="T91" fmla="*/ 7 h 30"/>
              <a:gd name="T92" fmla="*/ 12 w 31"/>
              <a:gd name="T93" fmla="*/ 4 h 30"/>
              <a:gd name="T94" fmla="*/ 10 w 31"/>
              <a:gd name="T95" fmla="*/ 14 h 30"/>
              <a:gd name="T96" fmla="*/ 10 w 31"/>
              <a:gd name="T97" fmla="*/ 15 h 30"/>
              <a:gd name="T98" fmla="*/ 10 w 31"/>
              <a:gd name="T99" fmla="*/ 12 h 30"/>
              <a:gd name="T100" fmla="*/ 12 w 31"/>
              <a:gd name="T101" fmla="*/ 7 h 30"/>
              <a:gd name="T102" fmla="*/ 9 w 31"/>
              <a:gd name="T103" fmla="*/ 11 h 30"/>
              <a:gd name="T104" fmla="*/ 5 w 31"/>
              <a:gd name="T105" fmla="*/ 11 h 30"/>
              <a:gd name="T106" fmla="*/ 12 w 31"/>
              <a:gd name="T107" fmla="*/ 2 h 30"/>
              <a:gd name="T108" fmla="*/ 1 w 31"/>
              <a:gd name="T109" fmla="*/ 12 h 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31" h="30">
                <a:moveTo>
                  <a:pt x="16" y="23"/>
                </a:moveTo>
                <a:cubicBezTo>
                  <a:pt x="14" y="25"/>
                  <a:pt x="13" y="27"/>
                  <a:pt x="11" y="30"/>
                </a:cubicBezTo>
                <a:cubicBezTo>
                  <a:pt x="10" y="30"/>
                  <a:pt x="10" y="28"/>
                  <a:pt x="10" y="28"/>
                </a:cubicBezTo>
                <a:cubicBezTo>
                  <a:pt x="10" y="25"/>
                  <a:pt x="10" y="22"/>
                  <a:pt x="10" y="19"/>
                </a:cubicBezTo>
                <a:cubicBezTo>
                  <a:pt x="8" y="18"/>
                  <a:pt x="6" y="17"/>
                  <a:pt x="5" y="15"/>
                </a:cubicBezTo>
                <a:cubicBezTo>
                  <a:pt x="3" y="14"/>
                  <a:pt x="1" y="13"/>
                  <a:pt x="0" y="11"/>
                </a:cubicBezTo>
                <a:cubicBezTo>
                  <a:pt x="3" y="10"/>
                  <a:pt x="7" y="10"/>
                  <a:pt x="11" y="10"/>
                </a:cubicBezTo>
                <a:cubicBezTo>
                  <a:pt x="11" y="7"/>
                  <a:pt x="11" y="4"/>
                  <a:pt x="11" y="0"/>
                </a:cubicBezTo>
                <a:cubicBezTo>
                  <a:pt x="12" y="1"/>
                  <a:pt x="13" y="2"/>
                  <a:pt x="13" y="3"/>
                </a:cubicBezTo>
                <a:cubicBezTo>
                  <a:pt x="14" y="4"/>
                  <a:pt x="15" y="6"/>
                  <a:pt x="16" y="7"/>
                </a:cubicBezTo>
                <a:cubicBezTo>
                  <a:pt x="16" y="8"/>
                  <a:pt x="17" y="8"/>
                  <a:pt x="17" y="9"/>
                </a:cubicBezTo>
                <a:cubicBezTo>
                  <a:pt x="21" y="9"/>
                  <a:pt x="24" y="9"/>
                  <a:pt x="28" y="8"/>
                </a:cubicBezTo>
                <a:cubicBezTo>
                  <a:pt x="29" y="8"/>
                  <a:pt x="30" y="8"/>
                  <a:pt x="31" y="8"/>
                </a:cubicBezTo>
                <a:cubicBezTo>
                  <a:pt x="30" y="10"/>
                  <a:pt x="28" y="12"/>
                  <a:pt x="27" y="13"/>
                </a:cubicBezTo>
                <a:cubicBezTo>
                  <a:pt x="25" y="14"/>
                  <a:pt x="23" y="16"/>
                  <a:pt x="22" y="17"/>
                </a:cubicBezTo>
                <a:cubicBezTo>
                  <a:pt x="23" y="20"/>
                  <a:pt x="25" y="23"/>
                  <a:pt x="26" y="27"/>
                </a:cubicBezTo>
                <a:cubicBezTo>
                  <a:pt x="26" y="27"/>
                  <a:pt x="25" y="27"/>
                  <a:pt x="24" y="26"/>
                </a:cubicBezTo>
                <a:cubicBezTo>
                  <a:pt x="22" y="25"/>
                  <a:pt x="19" y="25"/>
                  <a:pt x="16" y="23"/>
                </a:cubicBezTo>
                <a:close/>
                <a:moveTo>
                  <a:pt x="24" y="25"/>
                </a:moveTo>
                <a:cubicBezTo>
                  <a:pt x="24" y="25"/>
                  <a:pt x="23" y="25"/>
                  <a:pt x="23" y="25"/>
                </a:cubicBezTo>
                <a:cubicBezTo>
                  <a:pt x="23" y="26"/>
                  <a:pt x="24" y="25"/>
                  <a:pt x="25" y="26"/>
                </a:cubicBezTo>
                <a:lnTo>
                  <a:pt x="24" y="25"/>
                </a:lnTo>
                <a:close/>
                <a:moveTo>
                  <a:pt x="22" y="20"/>
                </a:moveTo>
                <a:cubicBezTo>
                  <a:pt x="22" y="21"/>
                  <a:pt x="22" y="21"/>
                  <a:pt x="22" y="21"/>
                </a:cubicBezTo>
                <a:cubicBezTo>
                  <a:pt x="23" y="22"/>
                  <a:pt x="23" y="23"/>
                  <a:pt x="24" y="24"/>
                </a:cubicBezTo>
                <a:cubicBezTo>
                  <a:pt x="23" y="23"/>
                  <a:pt x="23" y="21"/>
                  <a:pt x="22" y="20"/>
                </a:cubicBezTo>
                <a:close/>
                <a:moveTo>
                  <a:pt x="29" y="9"/>
                </a:moveTo>
                <a:cubicBezTo>
                  <a:pt x="29" y="9"/>
                  <a:pt x="29" y="9"/>
                  <a:pt x="29" y="9"/>
                </a:cubicBezTo>
                <a:cubicBezTo>
                  <a:pt x="29" y="9"/>
                  <a:pt x="30" y="9"/>
                  <a:pt x="30" y="9"/>
                </a:cubicBezTo>
                <a:cubicBezTo>
                  <a:pt x="29" y="9"/>
                  <a:pt x="29" y="9"/>
                  <a:pt x="29" y="9"/>
                </a:cubicBezTo>
                <a:close/>
                <a:moveTo>
                  <a:pt x="18" y="22"/>
                </a:moveTo>
                <a:cubicBezTo>
                  <a:pt x="19" y="22"/>
                  <a:pt x="21" y="24"/>
                  <a:pt x="22" y="24"/>
                </a:cubicBezTo>
                <a:cubicBezTo>
                  <a:pt x="21" y="23"/>
                  <a:pt x="19" y="22"/>
                  <a:pt x="18" y="22"/>
                </a:cubicBezTo>
                <a:close/>
                <a:moveTo>
                  <a:pt x="21" y="22"/>
                </a:moveTo>
                <a:cubicBezTo>
                  <a:pt x="21" y="22"/>
                  <a:pt x="21" y="23"/>
                  <a:pt x="22" y="23"/>
                </a:cubicBezTo>
                <a:cubicBezTo>
                  <a:pt x="22" y="22"/>
                  <a:pt x="22" y="22"/>
                  <a:pt x="21" y="22"/>
                </a:cubicBezTo>
                <a:close/>
                <a:moveTo>
                  <a:pt x="27" y="9"/>
                </a:moveTo>
                <a:cubicBezTo>
                  <a:pt x="27" y="9"/>
                  <a:pt x="27" y="9"/>
                  <a:pt x="27" y="9"/>
                </a:cubicBezTo>
                <a:cubicBezTo>
                  <a:pt x="27" y="10"/>
                  <a:pt x="27" y="10"/>
                  <a:pt x="27" y="11"/>
                </a:cubicBezTo>
                <a:cubicBezTo>
                  <a:pt x="27" y="11"/>
                  <a:pt x="28" y="11"/>
                  <a:pt x="28" y="10"/>
                </a:cubicBezTo>
                <a:cubicBezTo>
                  <a:pt x="27" y="10"/>
                  <a:pt x="28" y="10"/>
                  <a:pt x="27" y="9"/>
                </a:cubicBezTo>
                <a:close/>
                <a:moveTo>
                  <a:pt x="24" y="14"/>
                </a:moveTo>
                <a:cubicBezTo>
                  <a:pt x="24" y="13"/>
                  <a:pt x="25" y="13"/>
                  <a:pt x="25" y="13"/>
                </a:cubicBezTo>
                <a:cubicBezTo>
                  <a:pt x="25" y="12"/>
                  <a:pt x="24" y="13"/>
                  <a:pt x="24" y="14"/>
                </a:cubicBezTo>
                <a:close/>
                <a:moveTo>
                  <a:pt x="26" y="10"/>
                </a:moveTo>
                <a:cubicBezTo>
                  <a:pt x="26" y="10"/>
                  <a:pt x="26" y="10"/>
                  <a:pt x="26" y="10"/>
                </a:cubicBezTo>
                <a:cubicBezTo>
                  <a:pt x="26" y="9"/>
                  <a:pt x="26" y="10"/>
                  <a:pt x="26" y="10"/>
                </a:cubicBezTo>
                <a:close/>
                <a:moveTo>
                  <a:pt x="21" y="18"/>
                </a:moveTo>
                <a:cubicBezTo>
                  <a:pt x="21" y="18"/>
                  <a:pt x="21" y="19"/>
                  <a:pt x="21" y="19"/>
                </a:cubicBezTo>
                <a:cubicBezTo>
                  <a:pt x="21" y="18"/>
                  <a:pt x="21" y="18"/>
                  <a:pt x="21" y="18"/>
                </a:cubicBezTo>
                <a:close/>
                <a:moveTo>
                  <a:pt x="23" y="14"/>
                </a:moveTo>
                <a:cubicBezTo>
                  <a:pt x="23" y="15"/>
                  <a:pt x="23" y="14"/>
                  <a:pt x="24" y="14"/>
                </a:cubicBezTo>
                <a:cubicBezTo>
                  <a:pt x="23" y="14"/>
                  <a:pt x="23" y="14"/>
                  <a:pt x="23" y="14"/>
                </a:cubicBezTo>
                <a:close/>
                <a:moveTo>
                  <a:pt x="20" y="19"/>
                </a:moveTo>
                <a:cubicBezTo>
                  <a:pt x="21" y="20"/>
                  <a:pt x="21" y="20"/>
                  <a:pt x="21" y="20"/>
                </a:cubicBezTo>
                <a:lnTo>
                  <a:pt x="20" y="19"/>
                </a:lnTo>
                <a:close/>
                <a:moveTo>
                  <a:pt x="19" y="20"/>
                </a:moveTo>
                <a:cubicBezTo>
                  <a:pt x="19" y="20"/>
                  <a:pt x="19" y="20"/>
                  <a:pt x="18" y="20"/>
                </a:cubicBezTo>
                <a:cubicBezTo>
                  <a:pt x="19" y="20"/>
                  <a:pt x="20" y="21"/>
                  <a:pt x="20" y="20"/>
                </a:cubicBezTo>
                <a:lnTo>
                  <a:pt x="19" y="20"/>
                </a:lnTo>
                <a:close/>
                <a:moveTo>
                  <a:pt x="22" y="14"/>
                </a:moveTo>
                <a:cubicBezTo>
                  <a:pt x="22" y="14"/>
                  <a:pt x="21" y="13"/>
                  <a:pt x="21" y="14"/>
                </a:cubicBezTo>
                <a:cubicBezTo>
                  <a:pt x="21" y="14"/>
                  <a:pt x="22" y="15"/>
                  <a:pt x="22" y="14"/>
                </a:cubicBezTo>
                <a:cubicBezTo>
                  <a:pt x="22" y="14"/>
                  <a:pt x="22" y="14"/>
                  <a:pt x="22" y="14"/>
                </a:cubicBezTo>
                <a:close/>
                <a:moveTo>
                  <a:pt x="22" y="12"/>
                </a:moveTo>
                <a:cubicBezTo>
                  <a:pt x="22" y="13"/>
                  <a:pt x="23" y="13"/>
                  <a:pt x="23" y="12"/>
                </a:cubicBezTo>
                <a:cubicBezTo>
                  <a:pt x="23" y="12"/>
                  <a:pt x="22" y="12"/>
                  <a:pt x="22" y="12"/>
                </a:cubicBezTo>
                <a:close/>
                <a:moveTo>
                  <a:pt x="23" y="10"/>
                </a:moveTo>
                <a:cubicBezTo>
                  <a:pt x="23" y="10"/>
                  <a:pt x="24" y="10"/>
                  <a:pt x="24" y="10"/>
                </a:cubicBezTo>
                <a:cubicBezTo>
                  <a:pt x="24" y="9"/>
                  <a:pt x="24" y="9"/>
                  <a:pt x="24" y="9"/>
                </a:cubicBezTo>
                <a:cubicBezTo>
                  <a:pt x="24" y="10"/>
                  <a:pt x="23" y="9"/>
                  <a:pt x="23" y="10"/>
                </a:cubicBezTo>
                <a:close/>
                <a:moveTo>
                  <a:pt x="17" y="22"/>
                </a:moveTo>
                <a:cubicBezTo>
                  <a:pt x="18" y="23"/>
                  <a:pt x="18" y="23"/>
                  <a:pt x="18" y="23"/>
                </a:cubicBezTo>
                <a:cubicBezTo>
                  <a:pt x="18" y="22"/>
                  <a:pt x="18" y="22"/>
                  <a:pt x="18" y="22"/>
                </a:cubicBezTo>
                <a:cubicBezTo>
                  <a:pt x="17" y="22"/>
                  <a:pt x="17" y="22"/>
                  <a:pt x="17" y="22"/>
                </a:cubicBezTo>
                <a:close/>
                <a:moveTo>
                  <a:pt x="20" y="16"/>
                </a:moveTo>
                <a:cubicBezTo>
                  <a:pt x="19" y="16"/>
                  <a:pt x="19" y="16"/>
                  <a:pt x="19" y="16"/>
                </a:cubicBezTo>
                <a:cubicBezTo>
                  <a:pt x="19" y="16"/>
                  <a:pt x="20" y="17"/>
                  <a:pt x="20" y="17"/>
                </a:cubicBezTo>
                <a:cubicBezTo>
                  <a:pt x="20" y="16"/>
                  <a:pt x="20" y="16"/>
                  <a:pt x="20" y="16"/>
                </a:cubicBezTo>
                <a:close/>
                <a:moveTo>
                  <a:pt x="16" y="19"/>
                </a:moveTo>
                <a:cubicBezTo>
                  <a:pt x="17" y="19"/>
                  <a:pt x="17" y="19"/>
                  <a:pt x="18" y="19"/>
                </a:cubicBezTo>
                <a:cubicBezTo>
                  <a:pt x="18" y="19"/>
                  <a:pt x="18" y="19"/>
                  <a:pt x="18" y="19"/>
                </a:cubicBezTo>
                <a:cubicBezTo>
                  <a:pt x="18" y="18"/>
                  <a:pt x="16" y="18"/>
                  <a:pt x="16" y="19"/>
                </a:cubicBezTo>
                <a:close/>
                <a:moveTo>
                  <a:pt x="19" y="12"/>
                </a:moveTo>
                <a:cubicBezTo>
                  <a:pt x="20" y="13"/>
                  <a:pt x="20" y="13"/>
                  <a:pt x="21" y="13"/>
                </a:cubicBezTo>
                <a:cubicBezTo>
                  <a:pt x="20" y="12"/>
                  <a:pt x="20" y="12"/>
                  <a:pt x="19" y="12"/>
                </a:cubicBezTo>
                <a:close/>
                <a:moveTo>
                  <a:pt x="17" y="17"/>
                </a:moveTo>
                <a:cubicBezTo>
                  <a:pt x="17" y="18"/>
                  <a:pt x="17" y="18"/>
                  <a:pt x="17" y="18"/>
                </a:cubicBezTo>
                <a:cubicBezTo>
                  <a:pt x="17" y="18"/>
                  <a:pt x="18" y="18"/>
                  <a:pt x="18" y="18"/>
                </a:cubicBezTo>
                <a:lnTo>
                  <a:pt x="17" y="17"/>
                </a:lnTo>
                <a:close/>
                <a:moveTo>
                  <a:pt x="20" y="11"/>
                </a:moveTo>
                <a:cubicBezTo>
                  <a:pt x="21" y="11"/>
                  <a:pt x="21" y="11"/>
                  <a:pt x="21" y="11"/>
                </a:cubicBezTo>
                <a:cubicBezTo>
                  <a:pt x="21" y="11"/>
                  <a:pt x="21" y="11"/>
                  <a:pt x="21" y="11"/>
                </a:cubicBezTo>
                <a:cubicBezTo>
                  <a:pt x="21" y="11"/>
                  <a:pt x="20" y="11"/>
                  <a:pt x="20" y="11"/>
                </a:cubicBezTo>
                <a:close/>
                <a:moveTo>
                  <a:pt x="21" y="10"/>
                </a:moveTo>
                <a:cubicBezTo>
                  <a:pt x="21" y="10"/>
                  <a:pt x="21" y="10"/>
                  <a:pt x="21" y="10"/>
                </a:cubicBezTo>
                <a:cubicBezTo>
                  <a:pt x="22" y="10"/>
                  <a:pt x="22" y="10"/>
                  <a:pt x="22" y="10"/>
                </a:cubicBezTo>
                <a:lnTo>
                  <a:pt x="21" y="10"/>
                </a:lnTo>
                <a:close/>
                <a:moveTo>
                  <a:pt x="15" y="22"/>
                </a:moveTo>
                <a:cubicBezTo>
                  <a:pt x="15" y="22"/>
                  <a:pt x="14" y="23"/>
                  <a:pt x="15" y="23"/>
                </a:cubicBezTo>
                <a:cubicBezTo>
                  <a:pt x="15" y="23"/>
                  <a:pt x="15" y="22"/>
                  <a:pt x="15" y="22"/>
                </a:cubicBezTo>
                <a:cubicBezTo>
                  <a:pt x="15" y="22"/>
                  <a:pt x="15" y="22"/>
                  <a:pt x="15" y="22"/>
                </a:cubicBezTo>
                <a:close/>
                <a:moveTo>
                  <a:pt x="12" y="18"/>
                </a:moveTo>
                <a:cubicBezTo>
                  <a:pt x="13" y="20"/>
                  <a:pt x="15" y="20"/>
                  <a:pt x="16" y="20"/>
                </a:cubicBezTo>
                <a:cubicBezTo>
                  <a:pt x="15" y="19"/>
                  <a:pt x="13" y="17"/>
                  <a:pt x="12" y="18"/>
                </a:cubicBezTo>
                <a:close/>
                <a:moveTo>
                  <a:pt x="15" y="13"/>
                </a:moveTo>
                <a:cubicBezTo>
                  <a:pt x="16" y="14"/>
                  <a:pt x="18" y="15"/>
                  <a:pt x="19" y="15"/>
                </a:cubicBezTo>
                <a:cubicBezTo>
                  <a:pt x="18" y="14"/>
                  <a:pt x="16" y="13"/>
                  <a:pt x="15" y="13"/>
                </a:cubicBezTo>
                <a:close/>
                <a:moveTo>
                  <a:pt x="13" y="25"/>
                </a:moveTo>
                <a:cubicBezTo>
                  <a:pt x="13" y="26"/>
                  <a:pt x="13" y="26"/>
                  <a:pt x="13" y="26"/>
                </a:cubicBezTo>
                <a:cubicBezTo>
                  <a:pt x="12" y="26"/>
                  <a:pt x="12" y="26"/>
                  <a:pt x="12" y="26"/>
                </a:cubicBezTo>
                <a:cubicBezTo>
                  <a:pt x="12" y="27"/>
                  <a:pt x="10" y="27"/>
                  <a:pt x="11" y="28"/>
                </a:cubicBezTo>
                <a:cubicBezTo>
                  <a:pt x="11" y="27"/>
                  <a:pt x="13" y="26"/>
                  <a:pt x="13" y="25"/>
                </a:cubicBezTo>
                <a:close/>
                <a:moveTo>
                  <a:pt x="17" y="13"/>
                </a:moveTo>
                <a:cubicBezTo>
                  <a:pt x="18" y="13"/>
                  <a:pt x="18" y="14"/>
                  <a:pt x="19" y="14"/>
                </a:cubicBezTo>
                <a:cubicBezTo>
                  <a:pt x="18" y="14"/>
                  <a:pt x="18" y="13"/>
                  <a:pt x="17" y="13"/>
                </a:cubicBezTo>
                <a:close/>
                <a:moveTo>
                  <a:pt x="14" y="16"/>
                </a:moveTo>
                <a:cubicBezTo>
                  <a:pt x="14" y="16"/>
                  <a:pt x="13" y="16"/>
                  <a:pt x="14" y="17"/>
                </a:cubicBezTo>
                <a:cubicBezTo>
                  <a:pt x="14" y="17"/>
                  <a:pt x="15" y="17"/>
                  <a:pt x="16" y="17"/>
                </a:cubicBezTo>
                <a:cubicBezTo>
                  <a:pt x="17" y="17"/>
                  <a:pt x="17" y="17"/>
                  <a:pt x="17" y="17"/>
                </a:cubicBezTo>
                <a:cubicBezTo>
                  <a:pt x="16" y="17"/>
                  <a:pt x="15" y="16"/>
                  <a:pt x="14" y="16"/>
                </a:cubicBezTo>
                <a:close/>
                <a:moveTo>
                  <a:pt x="12" y="22"/>
                </a:moveTo>
                <a:cubicBezTo>
                  <a:pt x="12" y="23"/>
                  <a:pt x="13" y="23"/>
                  <a:pt x="13" y="23"/>
                </a:cubicBezTo>
                <a:cubicBezTo>
                  <a:pt x="14" y="23"/>
                  <a:pt x="14" y="23"/>
                  <a:pt x="14" y="23"/>
                </a:cubicBezTo>
                <a:cubicBezTo>
                  <a:pt x="13" y="23"/>
                  <a:pt x="13" y="23"/>
                  <a:pt x="12" y="22"/>
                </a:cubicBezTo>
                <a:close/>
                <a:moveTo>
                  <a:pt x="19" y="10"/>
                </a:moveTo>
                <a:cubicBezTo>
                  <a:pt x="18" y="10"/>
                  <a:pt x="18" y="10"/>
                  <a:pt x="18" y="10"/>
                </a:cubicBezTo>
                <a:cubicBezTo>
                  <a:pt x="18" y="11"/>
                  <a:pt x="19" y="11"/>
                  <a:pt x="19" y="11"/>
                </a:cubicBezTo>
                <a:cubicBezTo>
                  <a:pt x="19" y="11"/>
                  <a:pt x="19" y="10"/>
                  <a:pt x="19" y="10"/>
                </a:cubicBezTo>
                <a:close/>
                <a:moveTo>
                  <a:pt x="11" y="24"/>
                </a:moveTo>
                <a:cubicBezTo>
                  <a:pt x="10" y="25"/>
                  <a:pt x="11" y="25"/>
                  <a:pt x="11" y="25"/>
                </a:cubicBezTo>
                <a:cubicBezTo>
                  <a:pt x="11" y="25"/>
                  <a:pt x="11" y="25"/>
                  <a:pt x="12" y="26"/>
                </a:cubicBezTo>
                <a:cubicBezTo>
                  <a:pt x="12" y="25"/>
                  <a:pt x="12" y="25"/>
                  <a:pt x="12" y="25"/>
                </a:cubicBezTo>
                <a:cubicBezTo>
                  <a:pt x="11" y="25"/>
                  <a:pt x="11" y="24"/>
                  <a:pt x="11" y="24"/>
                </a:cubicBezTo>
                <a:close/>
                <a:moveTo>
                  <a:pt x="11" y="26"/>
                </a:moveTo>
                <a:cubicBezTo>
                  <a:pt x="11" y="27"/>
                  <a:pt x="11" y="27"/>
                  <a:pt x="11" y="27"/>
                </a:cubicBezTo>
                <a:lnTo>
                  <a:pt x="11" y="26"/>
                </a:lnTo>
                <a:close/>
                <a:moveTo>
                  <a:pt x="11" y="22"/>
                </a:moveTo>
                <a:cubicBezTo>
                  <a:pt x="11" y="23"/>
                  <a:pt x="10" y="23"/>
                  <a:pt x="11" y="23"/>
                </a:cubicBezTo>
                <a:cubicBezTo>
                  <a:pt x="11" y="23"/>
                  <a:pt x="11" y="23"/>
                  <a:pt x="11" y="23"/>
                </a:cubicBezTo>
                <a:cubicBezTo>
                  <a:pt x="11" y="23"/>
                  <a:pt x="11" y="22"/>
                  <a:pt x="11" y="22"/>
                </a:cubicBezTo>
                <a:close/>
                <a:moveTo>
                  <a:pt x="11" y="20"/>
                </a:moveTo>
                <a:cubicBezTo>
                  <a:pt x="11" y="21"/>
                  <a:pt x="11" y="21"/>
                  <a:pt x="11" y="21"/>
                </a:cubicBezTo>
                <a:cubicBezTo>
                  <a:pt x="11" y="21"/>
                  <a:pt x="12" y="21"/>
                  <a:pt x="12" y="20"/>
                </a:cubicBezTo>
                <a:cubicBezTo>
                  <a:pt x="12" y="20"/>
                  <a:pt x="11" y="20"/>
                  <a:pt x="11" y="20"/>
                </a:cubicBezTo>
                <a:close/>
                <a:moveTo>
                  <a:pt x="16" y="10"/>
                </a:moveTo>
                <a:cubicBezTo>
                  <a:pt x="16" y="11"/>
                  <a:pt x="16" y="11"/>
                  <a:pt x="16" y="11"/>
                </a:cubicBezTo>
                <a:cubicBezTo>
                  <a:pt x="17" y="10"/>
                  <a:pt x="17" y="10"/>
                  <a:pt x="17" y="10"/>
                </a:cubicBezTo>
                <a:cubicBezTo>
                  <a:pt x="16" y="10"/>
                  <a:pt x="16" y="10"/>
                  <a:pt x="16" y="10"/>
                </a:cubicBezTo>
                <a:close/>
                <a:moveTo>
                  <a:pt x="11" y="13"/>
                </a:moveTo>
                <a:cubicBezTo>
                  <a:pt x="12" y="14"/>
                  <a:pt x="14" y="15"/>
                  <a:pt x="15" y="14"/>
                </a:cubicBezTo>
                <a:cubicBezTo>
                  <a:pt x="13" y="14"/>
                  <a:pt x="12" y="13"/>
                  <a:pt x="11" y="13"/>
                </a:cubicBezTo>
                <a:close/>
                <a:moveTo>
                  <a:pt x="11" y="18"/>
                </a:moveTo>
                <a:cubicBezTo>
                  <a:pt x="10" y="19"/>
                  <a:pt x="11" y="19"/>
                  <a:pt x="12" y="19"/>
                </a:cubicBezTo>
                <a:cubicBezTo>
                  <a:pt x="11" y="19"/>
                  <a:pt x="11" y="18"/>
                  <a:pt x="11" y="18"/>
                </a:cubicBezTo>
                <a:close/>
                <a:moveTo>
                  <a:pt x="15" y="8"/>
                </a:moveTo>
                <a:cubicBezTo>
                  <a:pt x="15" y="8"/>
                  <a:pt x="16" y="9"/>
                  <a:pt x="15" y="10"/>
                </a:cubicBezTo>
                <a:cubicBezTo>
                  <a:pt x="15" y="10"/>
                  <a:pt x="16" y="10"/>
                  <a:pt x="16" y="9"/>
                </a:cubicBezTo>
                <a:cubicBezTo>
                  <a:pt x="16" y="9"/>
                  <a:pt x="16" y="8"/>
                  <a:pt x="15" y="8"/>
                </a:cubicBezTo>
                <a:close/>
                <a:moveTo>
                  <a:pt x="11" y="16"/>
                </a:moveTo>
                <a:cubicBezTo>
                  <a:pt x="11" y="17"/>
                  <a:pt x="12" y="18"/>
                  <a:pt x="12" y="17"/>
                </a:cubicBezTo>
                <a:cubicBezTo>
                  <a:pt x="12" y="17"/>
                  <a:pt x="11" y="16"/>
                  <a:pt x="11" y="16"/>
                </a:cubicBezTo>
                <a:close/>
                <a:moveTo>
                  <a:pt x="11" y="14"/>
                </a:moveTo>
                <a:cubicBezTo>
                  <a:pt x="11" y="15"/>
                  <a:pt x="11" y="15"/>
                  <a:pt x="11" y="15"/>
                </a:cubicBezTo>
                <a:cubicBezTo>
                  <a:pt x="12" y="16"/>
                  <a:pt x="12" y="16"/>
                  <a:pt x="13" y="16"/>
                </a:cubicBezTo>
                <a:cubicBezTo>
                  <a:pt x="12" y="15"/>
                  <a:pt x="12" y="14"/>
                  <a:pt x="11" y="14"/>
                </a:cubicBezTo>
                <a:close/>
                <a:moveTo>
                  <a:pt x="13" y="11"/>
                </a:moveTo>
                <a:cubicBezTo>
                  <a:pt x="12" y="11"/>
                  <a:pt x="12" y="11"/>
                  <a:pt x="11" y="11"/>
                </a:cubicBezTo>
                <a:cubicBezTo>
                  <a:pt x="12" y="12"/>
                  <a:pt x="14" y="13"/>
                  <a:pt x="14" y="12"/>
                </a:cubicBezTo>
                <a:cubicBezTo>
                  <a:pt x="14" y="12"/>
                  <a:pt x="13" y="11"/>
                  <a:pt x="13" y="11"/>
                </a:cubicBezTo>
                <a:close/>
                <a:moveTo>
                  <a:pt x="8" y="17"/>
                </a:moveTo>
                <a:cubicBezTo>
                  <a:pt x="8" y="17"/>
                  <a:pt x="10" y="18"/>
                  <a:pt x="10" y="18"/>
                </a:cubicBezTo>
                <a:cubicBezTo>
                  <a:pt x="9" y="18"/>
                  <a:pt x="9" y="17"/>
                  <a:pt x="8" y="17"/>
                </a:cubicBezTo>
                <a:close/>
                <a:moveTo>
                  <a:pt x="14" y="9"/>
                </a:moveTo>
                <a:cubicBezTo>
                  <a:pt x="14" y="10"/>
                  <a:pt x="14" y="10"/>
                  <a:pt x="14" y="10"/>
                </a:cubicBezTo>
                <a:cubicBezTo>
                  <a:pt x="14" y="9"/>
                  <a:pt x="14" y="9"/>
                  <a:pt x="14" y="9"/>
                </a:cubicBezTo>
                <a:close/>
                <a:moveTo>
                  <a:pt x="14" y="8"/>
                </a:moveTo>
                <a:cubicBezTo>
                  <a:pt x="14" y="8"/>
                  <a:pt x="14" y="8"/>
                  <a:pt x="14" y="8"/>
                </a:cubicBezTo>
                <a:cubicBezTo>
                  <a:pt x="14" y="8"/>
                  <a:pt x="14" y="8"/>
                  <a:pt x="14" y="8"/>
                </a:cubicBezTo>
                <a:close/>
                <a:moveTo>
                  <a:pt x="11" y="12"/>
                </a:moveTo>
                <a:cubicBezTo>
                  <a:pt x="11" y="12"/>
                  <a:pt x="11" y="12"/>
                  <a:pt x="11" y="12"/>
                </a:cubicBezTo>
                <a:cubicBezTo>
                  <a:pt x="12" y="13"/>
                  <a:pt x="12" y="13"/>
                  <a:pt x="12" y="13"/>
                </a:cubicBezTo>
                <a:lnTo>
                  <a:pt x="11" y="12"/>
                </a:lnTo>
                <a:close/>
                <a:moveTo>
                  <a:pt x="12" y="7"/>
                </a:moveTo>
                <a:cubicBezTo>
                  <a:pt x="11" y="8"/>
                  <a:pt x="12" y="8"/>
                  <a:pt x="11" y="9"/>
                </a:cubicBezTo>
                <a:cubicBezTo>
                  <a:pt x="12" y="9"/>
                  <a:pt x="12" y="9"/>
                  <a:pt x="13" y="9"/>
                </a:cubicBezTo>
                <a:cubicBezTo>
                  <a:pt x="13" y="9"/>
                  <a:pt x="13" y="8"/>
                  <a:pt x="12" y="7"/>
                </a:cubicBezTo>
                <a:close/>
                <a:moveTo>
                  <a:pt x="12" y="4"/>
                </a:moveTo>
                <a:cubicBezTo>
                  <a:pt x="11" y="5"/>
                  <a:pt x="13" y="6"/>
                  <a:pt x="14" y="7"/>
                </a:cubicBezTo>
                <a:cubicBezTo>
                  <a:pt x="14" y="6"/>
                  <a:pt x="13" y="5"/>
                  <a:pt x="12" y="4"/>
                </a:cubicBezTo>
                <a:close/>
                <a:moveTo>
                  <a:pt x="8" y="13"/>
                </a:moveTo>
                <a:cubicBezTo>
                  <a:pt x="9" y="13"/>
                  <a:pt x="9" y="14"/>
                  <a:pt x="10" y="14"/>
                </a:cubicBezTo>
                <a:cubicBezTo>
                  <a:pt x="10" y="14"/>
                  <a:pt x="10" y="14"/>
                  <a:pt x="10" y="14"/>
                </a:cubicBezTo>
                <a:cubicBezTo>
                  <a:pt x="10" y="13"/>
                  <a:pt x="9" y="13"/>
                  <a:pt x="8" y="13"/>
                </a:cubicBezTo>
                <a:close/>
                <a:moveTo>
                  <a:pt x="8" y="14"/>
                </a:moveTo>
                <a:cubicBezTo>
                  <a:pt x="8" y="14"/>
                  <a:pt x="9" y="15"/>
                  <a:pt x="10" y="15"/>
                </a:cubicBezTo>
                <a:cubicBezTo>
                  <a:pt x="9" y="14"/>
                  <a:pt x="9" y="13"/>
                  <a:pt x="8" y="14"/>
                </a:cubicBezTo>
                <a:close/>
                <a:moveTo>
                  <a:pt x="10" y="11"/>
                </a:moveTo>
                <a:cubicBezTo>
                  <a:pt x="10" y="11"/>
                  <a:pt x="10" y="11"/>
                  <a:pt x="9" y="12"/>
                </a:cubicBezTo>
                <a:cubicBezTo>
                  <a:pt x="10" y="12"/>
                  <a:pt x="10" y="12"/>
                  <a:pt x="10" y="12"/>
                </a:cubicBezTo>
                <a:cubicBezTo>
                  <a:pt x="11" y="12"/>
                  <a:pt x="11" y="11"/>
                  <a:pt x="10" y="11"/>
                </a:cubicBezTo>
                <a:close/>
                <a:moveTo>
                  <a:pt x="12" y="6"/>
                </a:moveTo>
                <a:cubicBezTo>
                  <a:pt x="12" y="7"/>
                  <a:pt x="12" y="7"/>
                  <a:pt x="12" y="7"/>
                </a:cubicBezTo>
                <a:cubicBezTo>
                  <a:pt x="12" y="7"/>
                  <a:pt x="12" y="7"/>
                  <a:pt x="12" y="7"/>
                </a:cubicBezTo>
                <a:cubicBezTo>
                  <a:pt x="12" y="7"/>
                  <a:pt x="12" y="6"/>
                  <a:pt x="12" y="6"/>
                </a:cubicBezTo>
                <a:close/>
                <a:moveTo>
                  <a:pt x="8" y="11"/>
                </a:moveTo>
                <a:cubicBezTo>
                  <a:pt x="8" y="11"/>
                  <a:pt x="8" y="11"/>
                  <a:pt x="9" y="12"/>
                </a:cubicBezTo>
                <a:cubicBezTo>
                  <a:pt x="9" y="11"/>
                  <a:pt x="9" y="11"/>
                  <a:pt x="9" y="11"/>
                </a:cubicBezTo>
                <a:cubicBezTo>
                  <a:pt x="9" y="11"/>
                  <a:pt x="8" y="11"/>
                  <a:pt x="8" y="11"/>
                </a:cubicBezTo>
                <a:close/>
                <a:moveTo>
                  <a:pt x="5" y="11"/>
                </a:moveTo>
                <a:cubicBezTo>
                  <a:pt x="6" y="12"/>
                  <a:pt x="7" y="13"/>
                  <a:pt x="8" y="12"/>
                </a:cubicBezTo>
                <a:cubicBezTo>
                  <a:pt x="7" y="12"/>
                  <a:pt x="5" y="11"/>
                  <a:pt x="5" y="11"/>
                </a:cubicBezTo>
                <a:close/>
                <a:moveTo>
                  <a:pt x="12" y="2"/>
                </a:moveTo>
                <a:cubicBezTo>
                  <a:pt x="12" y="3"/>
                  <a:pt x="12" y="3"/>
                  <a:pt x="12" y="3"/>
                </a:cubicBezTo>
                <a:cubicBezTo>
                  <a:pt x="12" y="3"/>
                  <a:pt x="12" y="3"/>
                  <a:pt x="12" y="3"/>
                </a:cubicBezTo>
                <a:lnTo>
                  <a:pt x="12" y="2"/>
                </a:lnTo>
                <a:close/>
                <a:moveTo>
                  <a:pt x="3" y="12"/>
                </a:moveTo>
                <a:cubicBezTo>
                  <a:pt x="4" y="13"/>
                  <a:pt x="4" y="13"/>
                  <a:pt x="4" y="13"/>
                </a:cubicBezTo>
                <a:lnTo>
                  <a:pt x="3" y="12"/>
                </a:lnTo>
                <a:close/>
                <a:moveTo>
                  <a:pt x="1" y="12"/>
                </a:moveTo>
                <a:cubicBezTo>
                  <a:pt x="2" y="12"/>
                  <a:pt x="2" y="12"/>
                  <a:pt x="2" y="12"/>
                </a:cubicBezTo>
                <a:cubicBezTo>
                  <a:pt x="2" y="11"/>
                  <a:pt x="2" y="11"/>
                  <a:pt x="2" y="11"/>
                </a:cubicBezTo>
                <a:cubicBezTo>
                  <a:pt x="2" y="11"/>
                  <a:pt x="2" y="11"/>
                  <a:pt x="1" y="12"/>
                </a:cubicBezTo>
                <a:close/>
              </a:path>
            </a:pathLst>
          </a:custGeom>
          <a:solidFill>
            <a:srgbClr val="70AD47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3" name="Group 4"/>
          <p:cNvGrpSpPr>
            <a:grpSpLocks noChangeAspect="1"/>
          </p:cNvGrpSpPr>
          <p:nvPr/>
        </p:nvGrpSpPr>
        <p:grpSpPr bwMode="auto">
          <a:xfrm>
            <a:off x="1221244" y="1935962"/>
            <a:ext cx="1572265" cy="3594582"/>
            <a:chOff x="1299" y="1572"/>
            <a:chExt cx="538" cy="1230"/>
          </a:xfrm>
          <a:solidFill>
            <a:srgbClr val="FF3E3E"/>
          </a:solidFill>
        </p:grpSpPr>
        <p:sp>
          <p:nvSpPr>
            <p:cNvPr id="6" name="Freeform 6"/>
            <p:cNvSpPr>
              <a:spLocks noEditPoints="1"/>
            </p:cNvSpPr>
            <p:nvPr/>
          </p:nvSpPr>
          <p:spPr bwMode="auto">
            <a:xfrm>
              <a:off x="1349" y="1577"/>
              <a:ext cx="325" cy="363"/>
            </a:xfrm>
            <a:custGeom>
              <a:avLst/>
              <a:gdLst>
                <a:gd name="T0" fmla="*/ 0 w 136"/>
                <a:gd name="T1" fmla="*/ 76 h 153"/>
                <a:gd name="T2" fmla="*/ 68 w 136"/>
                <a:gd name="T3" fmla="*/ 0 h 153"/>
                <a:gd name="T4" fmla="*/ 68 w 136"/>
                <a:gd name="T5" fmla="*/ 0 h 153"/>
                <a:gd name="T6" fmla="*/ 136 w 136"/>
                <a:gd name="T7" fmla="*/ 76 h 153"/>
                <a:gd name="T8" fmla="*/ 136 w 136"/>
                <a:gd name="T9" fmla="*/ 76 h 153"/>
                <a:gd name="T10" fmla="*/ 136 w 136"/>
                <a:gd name="T11" fmla="*/ 76 h 153"/>
                <a:gd name="T12" fmla="*/ 68 w 136"/>
                <a:gd name="T13" fmla="*/ 153 h 153"/>
                <a:gd name="T14" fmla="*/ 68 w 136"/>
                <a:gd name="T15" fmla="*/ 153 h 153"/>
                <a:gd name="T16" fmla="*/ 0 w 136"/>
                <a:gd name="T17" fmla="*/ 76 h 153"/>
                <a:gd name="T18" fmla="*/ 4 w 136"/>
                <a:gd name="T19" fmla="*/ 76 h 153"/>
                <a:gd name="T20" fmla="*/ 68 w 136"/>
                <a:gd name="T21" fmla="*/ 148 h 153"/>
                <a:gd name="T22" fmla="*/ 68 w 136"/>
                <a:gd name="T23" fmla="*/ 148 h 153"/>
                <a:gd name="T24" fmla="*/ 131 w 136"/>
                <a:gd name="T25" fmla="*/ 76 h 153"/>
                <a:gd name="T26" fmla="*/ 131 w 136"/>
                <a:gd name="T27" fmla="*/ 76 h 153"/>
                <a:gd name="T28" fmla="*/ 68 w 136"/>
                <a:gd name="T29" fmla="*/ 5 h 153"/>
                <a:gd name="T30" fmla="*/ 68 w 136"/>
                <a:gd name="T31" fmla="*/ 5 h 153"/>
                <a:gd name="T32" fmla="*/ 4 w 136"/>
                <a:gd name="T33" fmla="*/ 76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6" h="153">
                  <a:moveTo>
                    <a:pt x="0" y="76"/>
                  </a:moveTo>
                  <a:cubicBezTo>
                    <a:pt x="0" y="34"/>
                    <a:pt x="30" y="0"/>
                    <a:pt x="68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106" y="0"/>
                    <a:pt x="136" y="34"/>
                    <a:pt x="136" y="76"/>
                  </a:cubicBezTo>
                  <a:cubicBezTo>
                    <a:pt x="136" y="76"/>
                    <a:pt x="136" y="76"/>
                    <a:pt x="136" y="76"/>
                  </a:cubicBezTo>
                  <a:cubicBezTo>
                    <a:pt x="136" y="76"/>
                    <a:pt x="136" y="76"/>
                    <a:pt x="136" y="76"/>
                  </a:cubicBezTo>
                  <a:cubicBezTo>
                    <a:pt x="136" y="118"/>
                    <a:pt x="106" y="153"/>
                    <a:pt x="68" y="153"/>
                  </a:cubicBezTo>
                  <a:cubicBezTo>
                    <a:pt x="68" y="153"/>
                    <a:pt x="68" y="153"/>
                    <a:pt x="68" y="153"/>
                  </a:cubicBezTo>
                  <a:cubicBezTo>
                    <a:pt x="30" y="153"/>
                    <a:pt x="0" y="118"/>
                    <a:pt x="0" y="76"/>
                  </a:cubicBezTo>
                  <a:close/>
                  <a:moveTo>
                    <a:pt x="4" y="76"/>
                  </a:moveTo>
                  <a:cubicBezTo>
                    <a:pt x="4" y="116"/>
                    <a:pt x="33" y="148"/>
                    <a:pt x="68" y="148"/>
                  </a:cubicBezTo>
                  <a:cubicBezTo>
                    <a:pt x="68" y="148"/>
                    <a:pt x="68" y="148"/>
                    <a:pt x="68" y="148"/>
                  </a:cubicBezTo>
                  <a:cubicBezTo>
                    <a:pt x="103" y="148"/>
                    <a:pt x="131" y="116"/>
                    <a:pt x="131" y="76"/>
                  </a:cubicBezTo>
                  <a:cubicBezTo>
                    <a:pt x="131" y="76"/>
                    <a:pt x="131" y="76"/>
                    <a:pt x="131" y="76"/>
                  </a:cubicBezTo>
                  <a:cubicBezTo>
                    <a:pt x="131" y="37"/>
                    <a:pt x="103" y="5"/>
                    <a:pt x="68" y="5"/>
                  </a:cubicBezTo>
                  <a:cubicBezTo>
                    <a:pt x="68" y="5"/>
                    <a:pt x="68" y="5"/>
                    <a:pt x="68" y="5"/>
                  </a:cubicBezTo>
                  <a:cubicBezTo>
                    <a:pt x="33" y="5"/>
                    <a:pt x="4" y="37"/>
                    <a:pt x="4" y="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" name="Freeform 7"/>
            <p:cNvSpPr>
              <a:spLocks noEditPoints="1"/>
            </p:cNvSpPr>
            <p:nvPr/>
          </p:nvSpPr>
          <p:spPr bwMode="auto">
            <a:xfrm>
              <a:off x="1344" y="1572"/>
              <a:ext cx="335" cy="373"/>
            </a:xfrm>
            <a:custGeom>
              <a:avLst/>
              <a:gdLst>
                <a:gd name="T0" fmla="*/ 0 w 140"/>
                <a:gd name="T1" fmla="*/ 78 h 157"/>
                <a:gd name="T2" fmla="*/ 2 w 140"/>
                <a:gd name="T3" fmla="*/ 78 h 157"/>
                <a:gd name="T4" fmla="*/ 0 w 140"/>
                <a:gd name="T5" fmla="*/ 78 h 157"/>
                <a:gd name="T6" fmla="*/ 70 w 140"/>
                <a:gd name="T7" fmla="*/ 0 h 157"/>
                <a:gd name="T8" fmla="*/ 70 w 140"/>
                <a:gd name="T9" fmla="*/ 0 h 157"/>
                <a:gd name="T10" fmla="*/ 140 w 140"/>
                <a:gd name="T11" fmla="*/ 78 h 157"/>
                <a:gd name="T12" fmla="*/ 140 w 140"/>
                <a:gd name="T13" fmla="*/ 78 h 157"/>
                <a:gd name="T14" fmla="*/ 140 w 140"/>
                <a:gd name="T15" fmla="*/ 80 h 157"/>
                <a:gd name="T16" fmla="*/ 140 w 140"/>
                <a:gd name="T17" fmla="*/ 80 h 157"/>
                <a:gd name="T18" fmla="*/ 70 w 140"/>
                <a:gd name="T19" fmla="*/ 157 h 157"/>
                <a:gd name="T20" fmla="*/ 70 w 140"/>
                <a:gd name="T21" fmla="*/ 157 h 157"/>
                <a:gd name="T22" fmla="*/ 0 w 140"/>
                <a:gd name="T23" fmla="*/ 78 h 157"/>
                <a:gd name="T24" fmla="*/ 70 w 140"/>
                <a:gd name="T25" fmla="*/ 153 h 157"/>
                <a:gd name="T26" fmla="*/ 136 w 140"/>
                <a:gd name="T27" fmla="*/ 78 h 157"/>
                <a:gd name="T28" fmla="*/ 136 w 140"/>
                <a:gd name="T29" fmla="*/ 78 h 157"/>
                <a:gd name="T30" fmla="*/ 136 w 140"/>
                <a:gd name="T31" fmla="*/ 77 h 157"/>
                <a:gd name="T32" fmla="*/ 70 w 140"/>
                <a:gd name="T33" fmla="*/ 4 h 157"/>
                <a:gd name="T34" fmla="*/ 70 w 140"/>
                <a:gd name="T35" fmla="*/ 4 h 157"/>
                <a:gd name="T36" fmla="*/ 4 w 140"/>
                <a:gd name="T37" fmla="*/ 78 h 157"/>
                <a:gd name="T38" fmla="*/ 4 w 140"/>
                <a:gd name="T39" fmla="*/ 78 h 157"/>
                <a:gd name="T40" fmla="*/ 70 w 140"/>
                <a:gd name="T41" fmla="*/ 153 h 157"/>
                <a:gd name="T42" fmla="*/ 4 w 140"/>
                <a:gd name="T43" fmla="*/ 78 h 157"/>
                <a:gd name="T44" fmla="*/ 6 w 140"/>
                <a:gd name="T45" fmla="*/ 78 h 157"/>
                <a:gd name="T46" fmla="*/ 4 w 140"/>
                <a:gd name="T47" fmla="*/ 78 h 157"/>
                <a:gd name="T48" fmla="*/ 70 w 140"/>
                <a:gd name="T49" fmla="*/ 5 h 157"/>
                <a:gd name="T50" fmla="*/ 70 w 140"/>
                <a:gd name="T51" fmla="*/ 5 h 157"/>
                <a:gd name="T52" fmla="*/ 135 w 140"/>
                <a:gd name="T53" fmla="*/ 78 h 157"/>
                <a:gd name="T54" fmla="*/ 135 w 140"/>
                <a:gd name="T55" fmla="*/ 78 h 157"/>
                <a:gd name="T56" fmla="*/ 70 w 140"/>
                <a:gd name="T57" fmla="*/ 152 h 157"/>
                <a:gd name="T58" fmla="*/ 70 w 140"/>
                <a:gd name="T59" fmla="*/ 152 h 157"/>
                <a:gd name="T60" fmla="*/ 4 w 140"/>
                <a:gd name="T61" fmla="*/ 78 h 157"/>
                <a:gd name="T62" fmla="*/ 70 w 140"/>
                <a:gd name="T63" fmla="*/ 148 h 157"/>
                <a:gd name="T64" fmla="*/ 131 w 140"/>
                <a:gd name="T65" fmla="*/ 78 h 157"/>
                <a:gd name="T66" fmla="*/ 131 w 140"/>
                <a:gd name="T67" fmla="*/ 78 h 157"/>
                <a:gd name="T68" fmla="*/ 70 w 140"/>
                <a:gd name="T69" fmla="*/ 9 h 157"/>
                <a:gd name="T70" fmla="*/ 70 w 140"/>
                <a:gd name="T71" fmla="*/ 9 h 157"/>
                <a:gd name="T72" fmla="*/ 8 w 140"/>
                <a:gd name="T73" fmla="*/ 78 h 157"/>
                <a:gd name="T74" fmla="*/ 8 w 140"/>
                <a:gd name="T75" fmla="*/ 78 h 157"/>
                <a:gd name="T76" fmla="*/ 70 w 140"/>
                <a:gd name="T77" fmla="*/ 148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40" h="157">
                  <a:moveTo>
                    <a:pt x="0" y="78"/>
                  </a:moveTo>
                  <a:cubicBezTo>
                    <a:pt x="2" y="78"/>
                    <a:pt x="2" y="78"/>
                    <a:pt x="2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35"/>
                    <a:pt x="31" y="0"/>
                    <a:pt x="70" y="0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109" y="0"/>
                    <a:pt x="140" y="35"/>
                    <a:pt x="140" y="78"/>
                  </a:cubicBezTo>
                  <a:cubicBezTo>
                    <a:pt x="140" y="78"/>
                    <a:pt x="140" y="78"/>
                    <a:pt x="140" y="78"/>
                  </a:cubicBezTo>
                  <a:cubicBezTo>
                    <a:pt x="140" y="80"/>
                    <a:pt x="140" y="80"/>
                    <a:pt x="140" y="80"/>
                  </a:cubicBezTo>
                  <a:cubicBezTo>
                    <a:pt x="140" y="80"/>
                    <a:pt x="140" y="80"/>
                    <a:pt x="140" y="80"/>
                  </a:cubicBezTo>
                  <a:cubicBezTo>
                    <a:pt x="139" y="122"/>
                    <a:pt x="108" y="157"/>
                    <a:pt x="70" y="157"/>
                  </a:cubicBezTo>
                  <a:cubicBezTo>
                    <a:pt x="70" y="157"/>
                    <a:pt x="70" y="157"/>
                    <a:pt x="70" y="157"/>
                  </a:cubicBezTo>
                  <a:cubicBezTo>
                    <a:pt x="31" y="157"/>
                    <a:pt x="0" y="121"/>
                    <a:pt x="0" y="78"/>
                  </a:cubicBezTo>
                  <a:close/>
                  <a:moveTo>
                    <a:pt x="70" y="153"/>
                  </a:moveTo>
                  <a:cubicBezTo>
                    <a:pt x="106" y="153"/>
                    <a:pt x="136" y="119"/>
                    <a:pt x="136" y="78"/>
                  </a:cubicBezTo>
                  <a:cubicBezTo>
                    <a:pt x="136" y="78"/>
                    <a:pt x="136" y="78"/>
                    <a:pt x="136" y="78"/>
                  </a:cubicBezTo>
                  <a:cubicBezTo>
                    <a:pt x="136" y="77"/>
                    <a:pt x="136" y="77"/>
                    <a:pt x="136" y="77"/>
                  </a:cubicBezTo>
                  <a:cubicBezTo>
                    <a:pt x="135" y="37"/>
                    <a:pt x="106" y="4"/>
                    <a:pt x="70" y="4"/>
                  </a:cubicBezTo>
                  <a:cubicBezTo>
                    <a:pt x="70" y="4"/>
                    <a:pt x="70" y="4"/>
                    <a:pt x="70" y="4"/>
                  </a:cubicBezTo>
                  <a:cubicBezTo>
                    <a:pt x="33" y="4"/>
                    <a:pt x="4" y="37"/>
                    <a:pt x="4" y="78"/>
                  </a:cubicBezTo>
                  <a:cubicBezTo>
                    <a:pt x="4" y="78"/>
                    <a:pt x="4" y="78"/>
                    <a:pt x="4" y="78"/>
                  </a:cubicBezTo>
                  <a:cubicBezTo>
                    <a:pt x="4" y="119"/>
                    <a:pt x="33" y="153"/>
                    <a:pt x="70" y="153"/>
                  </a:cubicBezTo>
                  <a:close/>
                  <a:moveTo>
                    <a:pt x="4" y="78"/>
                  </a:moveTo>
                  <a:cubicBezTo>
                    <a:pt x="6" y="78"/>
                    <a:pt x="6" y="78"/>
                    <a:pt x="6" y="78"/>
                  </a:cubicBezTo>
                  <a:cubicBezTo>
                    <a:pt x="4" y="78"/>
                    <a:pt x="4" y="78"/>
                    <a:pt x="4" y="78"/>
                  </a:cubicBezTo>
                  <a:cubicBezTo>
                    <a:pt x="4" y="38"/>
                    <a:pt x="34" y="5"/>
                    <a:pt x="70" y="5"/>
                  </a:cubicBezTo>
                  <a:cubicBezTo>
                    <a:pt x="70" y="5"/>
                    <a:pt x="70" y="5"/>
                    <a:pt x="70" y="5"/>
                  </a:cubicBezTo>
                  <a:cubicBezTo>
                    <a:pt x="106" y="5"/>
                    <a:pt x="135" y="38"/>
                    <a:pt x="135" y="78"/>
                  </a:cubicBezTo>
                  <a:cubicBezTo>
                    <a:pt x="135" y="78"/>
                    <a:pt x="135" y="78"/>
                    <a:pt x="135" y="78"/>
                  </a:cubicBezTo>
                  <a:cubicBezTo>
                    <a:pt x="135" y="119"/>
                    <a:pt x="106" y="152"/>
                    <a:pt x="70" y="152"/>
                  </a:cubicBezTo>
                  <a:cubicBezTo>
                    <a:pt x="70" y="152"/>
                    <a:pt x="70" y="152"/>
                    <a:pt x="70" y="152"/>
                  </a:cubicBezTo>
                  <a:cubicBezTo>
                    <a:pt x="34" y="152"/>
                    <a:pt x="4" y="119"/>
                    <a:pt x="4" y="78"/>
                  </a:cubicBezTo>
                  <a:close/>
                  <a:moveTo>
                    <a:pt x="70" y="148"/>
                  </a:moveTo>
                  <a:cubicBezTo>
                    <a:pt x="103" y="148"/>
                    <a:pt x="131" y="117"/>
                    <a:pt x="131" y="78"/>
                  </a:cubicBezTo>
                  <a:cubicBezTo>
                    <a:pt x="131" y="78"/>
                    <a:pt x="131" y="78"/>
                    <a:pt x="131" y="78"/>
                  </a:cubicBezTo>
                  <a:cubicBezTo>
                    <a:pt x="131" y="40"/>
                    <a:pt x="103" y="9"/>
                    <a:pt x="70" y="9"/>
                  </a:cubicBezTo>
                  <a:cubicBezTo>
                    <a:pt x="70" y="9"/>
                    <a:pt x="70" y="9"/>
                    <a:pt x="70" y="9"/>
                  </a:cubicBezTo>
                  <a:cubicBezTo>
                    <a:pt x="36" y="9"/>
                    <a:pt x="8" y="39"/>
                    <a:pt x="8" y="78"/>
                  </a:cubicBezTo>
                  <a:cubicBezTo>
                    <a:pt x="8" y="78"/>
                    <a:pt x="8" y="78"/>
                    <a:pt x="8" y="78"/>
                  </a:cubicBezTo>
                  <a:cubicBezTo>
                    <a:pt x="8" y="117"/>
                    <a:pt x="36" y="148"/>
                    <a:pt x="70" y="1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" name="Freeform 8"/>
            <p:cNvSpPr/>
            <p:nvPr/>
          </p:nvSpPr>
          <p:spPr bwMode="auto">
            <a:xfrm>
              <a:off x="1414" y="1650"/>
              <a:ext cx="31" cy="12"/>
            </a:xfrm>
            <a:custGeom>
              <a:avLst/>
              <a:gdLst>
                <a:gd name="T0" fmla="*/ 3 w 13"/>
                <a:gd name="T1" fmla="*/ 5 h 5"/>
                <a:gd name="T2" fmla="*/ 0 w 13"/>
                <a:gd name="T3" fmla="*/ 2 h 5"/>
                <a:gd name="T4" fmla="*/ 0 w 13"/>
                <a:gd name="T5" fmla="*/ 2 h 5"/>
                <a:gd name="T6" fmla="*/ 3 w 13"/>
                <a:gd name="T7" fmla="*/ 0 h 5"/>
                <a:gd name="T8" fmla="*/ 3 w 13"/>
                <a:gd name="T9" fmla="*/ 0 h 5"/>
                <a:gd name="T10" fmla="*/ 10 w 13"/>
                <a:gd name="T11" fmla="*/ 0 h 5"/>
                <a:gd name="T12" fmla="*/ 13 w 13"/>
                <a:gd name="T13" fmla="*/ 2 h 5"/>
                <a:gd name="T14" fmla="*/ 13 w 13"/>
                <a:gd name="T15" fmla="*/ 2 h 5"/>
                <a:gd name="T16" fmla="*/ 10 w 13"/>
                <a:gd name="T17" fmla="*/ 5 h 5"/>
                <a:gd name="T18" fmla="*/ 10 w 13"/>
                <a:gd name="T19" fmla="*/ 5 h 5"/>
                <a:gd name="T20" fmla="*/ 3 w 13"/>
                <a:gd name="T21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" h="5">
                  <a:moveTo>
                    <a:pt x="3" y="5"/>
                  </a:moveTo>
                  <a:cubicBezTo>
                    <a:pt x="1" y="5"/>
                    <a:pt x="0" y="4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2" y="0"/>
                    <a:pt x="13" y="1"/>
                    <a:pt x="13" y="2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3" y="4"/>
                    <a:pt x="12" y="5"/>
                    <a:pt x="10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3" y="5"/>
                    <a:pt x="3" y="5"/>
                    <a:pt x="3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" name="Freeform 9"/>
            <p:cNvSpPr/>
            <p:nvPr/>
          </p:nvSpPr>
          <p:spPr bwMode="auto">
            <a:xfrm>
              <a:off x="1409" y="1646"/>
              <a:ext cx="41" cy="21"/>
            </a:xfrm>
            <a:custGeom>
              <a:avLst/>
              <a:gdLst>
                <a:gd name="T0" fmla="*/ 5 w 17"/>
                <a:gd name="T1" fmla="*/ 9 h 9"/>
                <a:gd name="T2" fmla="*/ 5 w 17"/>
                <a:gd name="T3" fmla="*/ 7 h 9"/>
                <a:gd name="T4" fmla="*/ 5 w 17"/>
                <a:gd name="T5" fmla="*/ 5 h 9"/>
                <a:gd name="T6" fmla="*/ 12 w 17"/>
                <a:gd name="T7" fmla="*/ 5 h 9"/>
                <a:gd name="T8" fmla="*/ 13 w 17"/>
                <a:gd name="T9" fmla="*/ 4 h 9"/>
                <a:gd name="T10" fmla="*/ 13 w 17"/>
                <a:gd name="T11" fmla="*/ 4 h 9"/>
                <a:gd name="T12" fmla="*/ 12 w 17"/>
                <a:gd name="T13" fmla="*/ 4 h 9"/>
                <a:gd name="T14" fmla="*/ 12 w 17"/>
                <a:gd name="T15" fmla="*/ 4 h 9"/>
                <a:gd name="T16" fmla="*/ 5 w 17"/>
                <a:gd name="T17" fmla="*/ 4 h 9"/>
                <a:gd name="T18" fmla="*/ 4 w 17"/>
                <a:gd name="T19" fmla="*/ 4 h 9"/>
                <a:gd name="T20" fmla="*/ 4 w 17"/>
                <a:gd name="T21" fmla="*/ 4 h 9"/>
                <a:gd name="T22" fmla="*/ 5 w 17"/>
                <a:gd name="T23" fmla="*/ 5 h 9"/>
                <a:gd name="T24" fmla="*/ 5 w 17"/>
                <a:gd name="T25" fmla="*/ 5 h 9"/>
                <a:gd name="T26" fmla="*/ 5 w 17"/>
                <a:gd name="T27" fmla="*/ 7 h 9"/>
                <a:gd name="T28" fmla="*/ 5 w 17"/>
                <a:gd name="T29" fmla="*/ 9 h 9"/>
                <a:gd name="T30" fmla="*/ 0 w 17"/>
                <a:gd name="T31" fmla="*/ 4 h 9"/>
                <a:gd name="T32" fmla="*/ 0 w 17"/>
                <a:gd name="T33" fmla="*/ 4 h 9"/>
                <a:gd name="T34" fmla="*/ 5 w 17"/>
                <a:gd name="T35" fmla="*/ 0 h 9"/>
                <a:gd name="T36" fmla="*/ 5 w 17"/>
                <a:gd name="T37" fmla="*/ 0 h 9"/>
                <a:gd name="T38" fmla="*/ 12 w 17"/>
                <a:gd name="T39" fmla="*/ 0 h 9"/>
                <a:gd name="T40" fmla="*/ 17 w 17"/>
                <a:gd name="T41" fmla="*/ 4 h 9"/>
                <a:gd name="T42" fmla="*/ 17 w 17"/>
                <a:gd name="T43" fmla="*/ 4 h 9"/>
                <a:gd name="T44" fmla="*/ 12 w 17"/>
                <a:gd name="T45" fmla="*/ 9 h 9"/>
                <a:gd name="T46" fmla="*/ 12 w 17"/>
                <a:gd name="T47" fmla="*/ 9 h 9"/>
                <a:gd name="T48" fmla="*/ 5 w 17"/>
                <a:gd name="T4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7" h="9">
                  <a:moveTo>
                    <a:pt x="5" y="9"/>
                  </a:moveTo>
                  <a:cubicBezTo>
                    <a:pt x="5" y="7"/>
                    <a:pt x="5" y="7"/>
                    <a:pt x="5" y="7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3" y="5"/>
                    <a:pt x="13" y="5"/>
                    <a:pt x="13" y="4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4"/>
                    <a:pt x="13" y="4"/>
                    <a:pt x="12" y="4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5"/>
                    <a:pt x="4" y="5"/>
                    <a:pt x="5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2" y="9"/>
                    <a:pt x="0" y="7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5" y="0"/>
                    <a:pt x="17" y="2"/>
                    <a:pt x="17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7"/>
                    <a:pt x="15" y="9"/>
                    <a:pt x="12" y="9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5" y="9"/>
                    <a:pt x="5" y="9"/>
                    <a:pt x="5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" name="Freeform 10"/>
            <p:cNvSpPr/>
            <p:nvPr/>
          </p:nvSpPr>
          <p:spPr bwMode="auto">
            <a:xfrm>
              <a:off x="1550" y="1627"/>
              <a:ext cx="22" cy="9"/>
            </a:xfrm>
            <a:custGeom>
              <a:avLst/>
              <a:gdLst>
                <a:gd name="T0" fmla="*/ 3 w 9"/>
                <a:gd name="T1" fmla="*/ 4 h 4"/>
                <a:gd name="T2" fmla="*/ 0 w 9"/>
                <a:gd name="T3" fmla="*/ 2 h 4"/>
                <a:gd name="T4" fmla="*/ 0 w 9"/>
                <a:gd name="T5" fmla="*/ 2 h 4"/>
                <a:gd name="T6" fmla="*/ 3 w 9"/>
                <a:gd name="T7" fmla="*/ 0 h 4"/>
                <a:gd name="T8" fmla="*/ 3 w 9"/>
                <a:gd name="T9" fmla="*/ 0 h 4"/>
                <a:gd name="T10" fmla="*/ 6 w 9"/>
                <a:gd name="T11" fmla="*/ 0 h 4"/>
                <a:gd name="T12" fmla="*/ 9 w 9"/>
                <a:gd name="T13" fmla="*/ 2 h 4"/>
                <a:gd name="T14" fmla="*/ 9 w 9"/>
                <a:gd name="T15" fmla="*/ 2 h 4"/>
                <a:gd name="T16" fmla="*/ 6 w 9"/>
                <a:gd name="T17" fmla="*/ 4 h 4"/>
                <a:gd name="T18" fmla="*/ 6 w 9"/>
                <a:gd name="T19" fmla="*/ 4 h 4"/>
                <a:gd name="T20" fmla="*/ 3 w 9"/>
                <a:gd name="T21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" h="4">
                  <a:moveTo>
                    <a:pt x="3" y="4"/>
                  </a:moveTo>
                  <a:cubicBezTo>
                    <a:pt x="1" y="4"/>
                    <a:pt x="0" y="3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8" y="0"/>
                    <a:pt x="9" y="1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3"/>
                    <a:pt x="8" y="4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3" y="4"/>
                    <a:pt x="3" y="4"/>
                    <a:pt x="3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" name="Freeform 11"/>
            <p:cNvSpPr/>
            <p:nvPr/>
          </p:nvSpPr>
          <p:spPr bwMode="auto">
            <a:xfrm>
              <a:off x="1545" y="1622"/>
              <a:ext cx="31" cy="19"/>
            </a:xfrm>
            <a:custGeom>
              <a:avLst/>
              <a:gdLst>
                <a:gd name="T0" fmla="*/ 5 w 13"/>
                <a:gd name="T1" fmla="*/ 8 h 8"/>
                <a:gd name="T2" fmla="*/ 5 w 13"/>
                <a:gd name="T3" fmla="*/ 6 h 8"/>
                <a:gd name="T4" fmla="*/ 5 w 13"/>
                <a:gd name="T5" fmla="*/ 4 h 8"/>
                <a:gd name="T6" fmla="*/ 8 w 13"/>
                <a:gd name="T7" fmla="*/ 4 h 8"/>
                <a:gd name="T8" fmla="*/ 9 w 13"/>
                <a:gd name="T9" fmla="*/ 4 h 8"/>
                <a:gd name="T10" fmla="*/ 9 w 13"/>
                <a:gd name="T11" fmla="*/ 4 h 8"/>
                <a:gd name="T12" fmla="*/ 8 w 13"/>
                <a:gd name="T13" fmla="*/ 4 h 8"/>
                <a:gd name="T14" fmla="*/ 8 w 13"/>
                <a:gd name="T15" fmla="*/ 4 h 8"/>
                <a:gd name="T16" fmla="*/ 5 w 13"/>
                <a:gd name="T17" fmla="*/ 4 h 8"/>
                <a:gd name="T18" fmla="*/ 4 w 13"/>
                <a:gd name="T19" fmla="*/ 4 h 8"/>
                <a:gd name="T20" fmla="*/ 4 w 13"/>
                <a:gd name="T21" fmla="*/ 4 h 8"/>
                <a:gd name="T22" fmla="*/ 5 w 13"/>
                <a:gd name="T23" fmla="*/ 4 h 8"/>
                <a:gd name="T24" fmla="*/ 5 w 13"/>
                <a:gd name="T25" fmla="*/ 4 h 8"/>
                <a:gd name="T26" fmla="*/ 5 w 13"/>
                <a:gd name="T27" fmla="*/ 6 h 8"/>
                <a:gd name="T28" fmla="*/ 5 w 13"/>
                <a:gd name="T29" fmla="*/ 8 h 8"/>
                <a:gd name="T30" fmla="*/ 0 w 13"/>
                <a:gd name="T31" fmla="*/ 4 h 8"/>
                <a:gd name="T32" fmla="*/ 0 w 13"/>
                <a:gd name="T33" fmla="*/ 4 h 8"/>
                <a:gd name="T34" fmla="*/ 5 w 13"/>
                <a:gd name="T35" fmla="*/ 0 h 8"/>
                <a:gd name="T36" fmla="*/ 5 w 13"/>
                <a:gd name="T37" fmla="*/ 0 h 8"/>
                <a:gd name="T38" fmla="*/ 8 w 13"/>
                <a:gd name="T39" fmla="*/ 0 h 8"/>
                <a:gd name="T40" fmla="*/ 13 w 13"/>
                <a:gd name="T41" fmla="*/ 4 h 8"/>
                <a:gd name="T42" fmla="*/ 13 w 13"/>
                <a:gd name="T43" fmla="*/ 4 h 8"/>
                <a:gd name="T44" fmla="*/ 8 w 13"/>
                <a:gd name="T45" fmla="*/ 8 h 8"/>
                <a:gd name="T46" fmla="*/ 8 w 13"/>
                <a:gd name="T47" fmla="*/ 8 h 8"/>
                <a:gd name="T48" fmla="*/ 5 w 13"/>
                <a:gd name="T49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" h="8">
                  <a:moveTo>
                    <a:pt x="5" y="8"/>
                  </a:moveTo>
                  <a:cubicBezTo>
                    <a:pt x="5" y="6"/>
                    <a:pt x="5" y="6"/>
                    <a:pt x="5" y="6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9" y="4"/>
                    <a:pt x="9" y="4"/>
                    <a:pt x="8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1" y="0"/>
                    <a:pt x="13" y="2"/>
                    <a:pt x="13" y="4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6"/>
                    <a:pt x="11" y="8"/>
                    <a:pt x="8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5" y="8"/>
                    <a:pt x="5" y="8"/>
                    <a:pt x="5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Freeform 12"/>
            <p:cNvSpPr/>
            <p:nvPr/>
          </p:nvSpPr>
          <p:spPr bwMode="auto">
            <a:xfrm>
              <a:off x="1392" y="1684"/>
              <a:ext cx="187" cy="90"/>
            </a:xfrm>
            <a:custGeom>
              <a:avLst/>
              <a:gdLst>
                <a:gd name="T0" fmla="*/ 1 w 78"/>
                <a:gd name="T1" fmla="*/ 23 h 38"/>
                <a:gd name="T2" fmla="*/ 0 w 78"/>
                <a:gd name="T3" fmla="*/ 20 h 38"/>
                <a:gd name="T4" fmla="*/ 0 w 78"/>
                <a:gd name="T5" fmla="*/ 20 h 38"/>
                <a:gd name="T6" fmla="*/ 4 w 78"/>
                <a:gd name="T7" fmla="*/ 19 h 38"/>
                <a:gd name="T8" fmla="*/ 4 w 78"/>
                <a:gd name="T9" fmla="*/ 19 h 38"/>
                <a:gd name="T10" fmla="*/ 14 w 78"/>
                <a:gd name="T11" fmla="*/ 26 h 38"/>
                <a:gd name="T12" fmla="*/ 14 w 78"/>
                <a:gd name="T13" fmla="*/ 26 h 38"/>
                <a:gd name="T14" fmla="*/ 35 w 78"/>
                <a:gd name="T15" fmla="*/ 33 h 38"/>
                <a:gd name="T16" fmla="*/ 35 w 78"/>
                <a:gd name="T17" fmla="*/ 33 h 38"/>
                <a:gd name="T18" fmla="*/ 58 w 78"/>
                <a:gd name="T19" fmla="*/ 20 h 38"/>
                <a:gd name="T20" fmla="*/ 58 w 78"/>
                <a:gd name="T21" fmla="*/ 20 h 38"/>
                <a:gd name="T22" fmla="*/ 73 w 78"/>
                <a:gd name="T23" fmla="*/ 2 h 38"/>
                <a:gd name="T24" fmla="*/ 73 w 78"/>
                <a:gd name="T25" fmla="*/ 2 h 38"/>
                <a:gd name="T26" fmla="*/ 74 w 78"/>
                <a:gd name="T27" fmla="*/ 2 h 38"/>
                <a:gd name="T28" fmla="*/ 74 w 78"/>
                <a:gd name="T29" fmla="*/ 2 h 38"/>
                <a:gd name="T30" fmla="*/ 76 w 78"/>
                <a:gd name="T31" fmla="*/ 0 h 38"/>
                <a:gd name="T32" fmla="*/ 76 w 78"/>
                <a:gd name="T33" fmla="*/ 0 h 38"/>
                <a:gd name="T34" fmla="*/ 78 w 78"/>
                <a:gd name="T35" fmla="*/ 3 h 38"/>
                <a:gd name="T36" fmla="*/ 78 w 78"/>
                <a:gd name="T37" fmla="*/ 3 h 38"/>
                <a:gd name="T38" fmla="*/ 73 w 78"/>
                <a:gd name="T39" fmla="*/ 11 h 38"/>
                <a:gd name="T40" fmla="*/ 73 w 78"/>
                <a:gd name="T41" fmla="*/ 11 h 38"/>
                <a:gd name="T42" fmla="*/ 62 w 78"/>
                <a:gd name="T43" fmla="*/ 22 h 38"/>
                <a:gd name="T44" fmla="*/ 62 w 78"/>
                <a:gd name="T45" fmla="*/ 22 h 38"/>
                <a:gd name="T46" fmla="*/ 35 w 78"/>
                <a:gd name="T47" fmla="*/ 38 h 38"/>
                <a:gd name="T48" fmla="*/ 35 w 78"/>
                <a:gd name="T49" fmla="*/ 38 h 38"/>
                <a:gd name="T50" fmla="*/ 1 w 78"/>
                <a:gd name="T51" fmla="*/ 23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8" h="38">
                  <a:moveTo>
                    <a:pt x="1" y="23"/>
                  </a:moveTo>
                  <a:cubicBezTo>
                    <a:pt x="0" y="22"/>
                    <a:pt x="0" y="21"/>
                    <a:pt x="0" y="2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1" y="19"/>
                    <a:pt x="3" y="19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8" y="23"/>
                    <a:pt x="14" y="26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20" y="30"/>
                    <a:pt x="28" y="33"/>
                    <a:pt x="35" y="33"/>
                  </a:cubicBezTo>
                  <a:cubicBezTo>
                    <a:pt x="35" y="33"/>
                    <a:pt x="35" y="33"/>
                    <a:pt x="35" y="33"/>
                  </a:cubicBezTo>
                  <a:cubicBezTo>
                    <a:pt x="40" y="33"/>
                    <a:pt x="50" y="27"/>
                    <a:pt x="58" y="20"/>
                  </a:cubicBezTo>
                  <a:cubicBezTo>
                    <a:pt x="58" y="20"/>
                    <a:pt x="58" y="20"/>
                    <a:pt x="58" y="20"/>
                  </a:cubicBezTo>
                  <a:cubicBezTo>
                    <a:pt x="65" y="13"/>
                    <a:pt x="72" y="5"/>
                    <a:pt x="73" y="2"/>
                  </a:cubicBezTo>
                  <a:cubicBezTo>
                    <a:pt x="73" y="2"/>
                    <a:pt x="73" y="2"/>
                    <a:pt x="73" y="2"/>
                  </a:cubicBezTo>
                  <a:cubicBezTo>
                    <a:pt x="74" y="2"/>
                    <a:pt x="74" y="2"/>
                    <a:pt x="74" y="2"/>
                  </a:cubicBezTo>
                  <a:cubicBezTo>
                    <a:pt x="74" y="2"/>
                    <a:pt x="74" y="2"/>
                    <a:pt x="74" y="2"/>
                  </a:cubicBezTo>
                  <a:cubicBezTo>
                    <a:pt x="74" y="1"/>
                    <a:pt x="75" y="0"/>
                    <a:pt x="76" y="0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78" y="0"/>
                    <a:pt x="78" y="1"/>
                    <a:pt x="78" y="3"/>
                  </a:cubicBezTo>
                  <a:cubicBezTo>
                    <a:pt x="78" y="3"/>
                    <a:pt x="78" y="3"/>
                    <a:pt x="78" y="3"/>
                  </a:cubicBezTo>
                  <a:cubicBezTo>
                    <a:pt x="78" y="5"/>
                    <a:pt x="76" y="7"/>
                    <a:pt x="73" y="11"/>
                  </a:cubicBezTo>
                  <a:cubicBezTo>
                    <a:pt x="73" y="11"/>
                    <a:pt x="73" y="11"/>
                    <a:pt x="73" y="11"/>
                  </a:cubicBezTo>
                  <a:cubicBezTo>
                    <a:pt x="70" y="14"/>
                    <a:pt x="67" y="18"/>
                    <a:pt x="62" y="22"/>
                  </a:cubicBezTo>
                  <a:cubicBezTo>
                    <a:pt x="62" y="22"/>
                    <a:pt x="62" y="22"/>
                    <a:pt x="62" y="22"/>
                  </a:cubicBezTo>
                  <a:cubicBezTo>
                    <a:pt x="54" y="30"/>
                    <a:pt x="44" y="37"/>
                    <a:pt x="35" y="38"/>
                  </a:cubicBezTo>
                  <a:cubicBezTo>
                    <a:pt x="35" y="38"/>
                    <a:pt x="35" y="38"/>
                    <a:pt x="35" y="38"/>
                  </a:cubicBezTo>
                  <a:cubicBezTo>
                    <a:pt x="18" y="37"/>
                    <a:pt x="1" y="23"/>
                    <a:pt x="1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13"/>
            <p:cNvSpPr>
              <a:spLocks noEditPoints="1"/>
            </p:cNvSpPr>
            <p:nvPr/>
          </p:nvSpPr>
          <p:spPr bwMode="auto">
            <a:xfrm>
              <a:off x="1387" y="1679"/>
              <a:ext cx="197" cy="100"/>
            </a:xfrm>
            <a:custGeom>
              <a:avLst/>
              <a:gdLst>
                <a:gd name="T0" fmla="*/ 2 w 82"/>
                <a:gd name="T1" fmla="*/ 27 h 42"/>
                <a:gd name="T2" fmla="*/ 0 w 82"/>
                <a:gd name="T3" fmla="*/ 23 h 42"/>
                <a:gd name="T4" fmla="*/ 1 w 82"/>
                <a:gd name="T5" fmla="*/ 21 h 42"/>
                <a:gd name="T6" fmla="*/ 4 w 82"/>
                <a:gd name="T7" fmla="*/ 19 h 42"/>
                <a:gd name="T8" fmla="*/ 7 w 82"/>
                <a:gd name="T9" fmla="*/ 20 h 42"/>
                <a:gd name="T10" fmla="*/ 7 w 82"/>
                <a:gd name="T11" fmla="*/ 20 h 42"/>
                <a:gd name="T12" fmla="*/ 7 w 82"/>
                <a:gd name="T13" fmla="*/ 20 h 42"/>
                <a:gd name="T14" fmla="*/ 7 w 82"/>
                <a:gd name="T15" fmla="*/ 20 h 42"/>
                <a:gd name="T16" fmla="*/ 7 w 82"/>
                <a:gd name="T17" fmla="*/ 20 h 42"/>
                <a:gd name="T18" fmla="*/ 7 w 82"/>
                <a:gd name="T19" fmla="*/ 20 h 42"/>
                <a:gd name="T20" fmla="*/ 7 w 82"/>
                <a:gd name="T21" fmla="*/ 20 h 42"/>
                <a:gd name="T22" fmla="*/ 7 w 82"/>
                <a:gd name="T23" fmla="*/ 20 h 42"/>
                <a:gd name="T24" fmla="*/ 8 w 82"/>
                <a:gd name="T25" fmla="*/ 20 h 42"/>
                <a:gd name="T26" fmla="*/ 10 w 82"/>
                <a:gd name="T27" fmla="*/ 22 h 42"/>
                <a:gd name="T28" fmla="*/ 17 w 82"/>
                <a:gd name="T29" fmla="*/ 26 h 42"/>
                <a:gd name="T30" fmla="*/ 36 w 82"/>
                <a:gd name="T31" fmla="*/ 33 h 42"/>
                <a:gd name="T32" fmla="*/ 37 w 82"/>
                <a:gd name="T33" fmla="*/ 33 h 42"/>
                <a:gd name="T34" fmla="*/ 37 w 82"/>
                <a:gd name="T35" fmla="*/ 33 h 42"/>
                <a:gd name="T36" fmla="*/ 37 w 82"/>
                <a:gd name="T37" fmla="*/ 33 h 42"/>
                <a:gd name="T38" fmla="*/ 37 w 82"/>
                <a:gd name="T39" fmla="*/ 33 h 42"/>
                <a:gd name="T40" fmla="*/ 58 w 82"/>
                <a:gd name="T41" fmla="*/ 21 h 42"/>
                <a:gd name="T42" fmla="*/ 74 w 82"/>
                <a:gd name="T43" fmla="*/ 3 h 42"/>
                <a:gd name="T44" fmla="*/ 74 w 82"/>
                <a:gd name="T45" fmla="*/ 3 h 42"/>
                <a:gd name="T46" fmla="*/ 78 w 82"/>
                <a:gd name="T47" fmla="*/ 0 h 42"/>
                <a:gd name="T48" fmla="*/ 79 w 82"/>
                <a:gd name="T49" fmla="*/ 0 h 42"/>
                <a:gd name="T50" fmla="*/ 82 w 82"/>
                <a:gd name="T51" fmla="*/ 4 h 42"/>
                <a:gd name="T52" fmla="*/ 82 w 82"/>
                <a:gd name="T53" fmla="*/ 5 h 42"/>
                <a:gd name="T54" fmla="*/ 77 w 82"/>
                <a:gd name="T55" fmla="*/ 14 h 42"/>
                <a:gd name="T56" fmla="*/ 66 w 82"/>
                <a:gd name="T57" fmla="*/ 26 h 42"/>
                <a:gd name="T58" fmla="*/ 37 w 82"/>
                <a:gd name="T59" fmla="*/ 42 h 42"/>
                <a:gd name="T60" fmla="*/ 4 w 82"/>
                <a:gd name="T61" fmla="*/ 24 h 42"/>
                <a:gd name="T62" fmla="*/ 4 w 82"/>
                <a:gd name="T63" fmla="*/ 24 h 42"/>
                <a:gd name="T64" fmla="*/ 5 w 82"/>
                <a:gd name="T65" fmla="*/ 24 h 42"/>
                <a:gd name="T66" fmla="*/ 7 w 82"/>
                <a:gd name="T67" fmla="*/ 26 h 42"/>
                <a:gd name="T68" fmla="*/ 15 w 82"/>
                <a:gd name="T69" fmla="*/ 31 h 42"/>
                <a:gd name="T70" fmla="*/ 37 w 82"/>
                <a:gd name="T71" fmla="*/ 38 h 42"/>
                <a:gd name="T72" fmla="*/ 63 w 82"/>
                <a:gd name="T73" fmla="*/ 23 h 42"/>
                <a:gd name="T74" fmla="*/ 74 w 82"/>
                <a:gd name="T75" fmla="*/ 12 h 42"/>
                <a:gd name="T76" fmla="*/ 78 w 82"/>
                <a:gd name="T77" fmla="*/ 5 h 42"/>
                <a:gd name="T78" fmla="*/ 78 w 82"/>
                <a:gd name="T79" fmla="*/ 4 h 42"/>
                <a:gd name="T80" fmla="*/ 78 w 82"/>
                <a:gd name="T81" fmla="*/ 4 h 42"/>
                <a:gd name="T82" fmla="*/ 78 w 82"/>
                <a:gd name="T83" fmla="*/ 4 h 42"/>
                <a:gd name="T84" fmla="*/ 77 w 82"/>
                <a:gd name="T85" fmla="*/ 5 h 42"/>
                <a:gd name="T86" fmla="*/ 77 w 82"/>
                <a:gd name="T87" fmla="*/ 5 h 42"/>
                <a:gd name="T88" fmla="*/ 61 w 82"/>
                <a:gd name="T89" fmla="*/ 24 h 42"/>
                <a:gd name="T90" fmla="*/ 37 w 82"/>
                <a:gd name="T91" fmla="*/ 37 h 42"/>
                <a:gd name="T92" fmla="*/ 37 w 82"/>
                <a:gd name="T93" fmla="*/ 37 h 42"/>
                <a:gd name="T94" fmla="*/ 36 w 82"/>
                <a:gd name="T95" fmla="*/ 37 h 42"/>
                <a:gd name="T96" fmla="*/ 15 w 82"/>
                <a:gd name="T97" fmla="*/ 30 h 42"/>
                <a:gd name="T98" fmla="*/ 8 w 82"/>
                <a:gd name="T99" fmla="*/ 25 h 42"/>
                <a:gd name="T100" fmla="*/ 5 w 82"/>
                <a:gd name="T101" fmla="*/ 23 h 42"/>
                <a:gd name="T102" fmla="*/ 4 w 82"/>
                <a:gd name="T103" fmla="*/ 23 h 42"/>
                <a:gd name="T104" fmla="*/ 4 w 82"/>
                <a:gd name="T105" fmla="*/ 23 h 42"/>
                <a:gd name="T106" fmla="*/ 4 w 82"/>
                <a:gd name="T107" fmla="*/ 23 h 42"/>
                <a:gd name="T108" fmla="*/ 4 w 82"/>
                <a:gd name="T109" fmla="*/ 24 h 42"/>
                <a:gd name="T110" fmla="*/ 2 w 82"/>
                <a:gd name="T111" fmla="*/ 27 h 42"/>
                <a:gd name="T112" fmla="*/ 4 w 82"/>
                <a:gd name="T113" fmla="*/ 24 h 42"/>
                <a:gd name="T114" fmla="*/ 2 w 82"/>
                <a:gd name="T115" fmla="*/ 27 h 42"/>
                <a:gd name="T116" fmla="*/ 5 w 82"/>
                <a:gd name="T117" fmla="*/ 23 h 42"/>
                <a:gd name="T118" fmla="*/ 5 w 82"/>
                <a:gd name="T119" fmla="*/ 23 h 42"/>
                <a:gd name="T120" fmla="*/ 5 w 82"/>
                <a:gd name="T121" fmla="*/ 23 h 42"/>
                <a:gd name="T122" fmla="*/ 4 w 82"/>
                <a:gd name="T123" fmla="*/ 22 h 42"/>
                <a:gd name="T124" fmla="*/ 4 w 82"/>
                <a:gd name="T125" fmla="*/ 23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2" h="42">
                  <a:moveTo>
                    <a:pt x="2" y="27"/>
                  </a:moveTo>
                  <a:cubicBezTo>
                    <a:pt x="2" y="27"/>
                    <a:pt x="2" y="27"/>
                    <a:pt x="2" y="27"/>
                  </a:cubicBezTo>
                  <a:cubicBezTo>
                    <a:pt x="2" y="27"/>
                    <a:pt x="2" y="27"/>
                    <a:pt x="2" y="27"/>
                  </a:cubicBezTo>
                  <a:cubicBezTo>
                    <a:pt x="0" y="26"/>
                    <a:pt x="0" y="25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2"/>
                    <a:pt x="0" y="21"/>
                    <a:pt x="1" y="21"/>
                  </a:cubicBezTo>
                  <a:cubicBezTo>
                    <a:pt x="1" y="21"/>
                    <a:pt x="1" y="21"/>
                    <a:pt x="1" y="21"/>
                  </a:cubicBezTo>
                  <a:cubicBezTo>
                    <a:pt x="2" y="19"/>
                    <a:pt x="3" y="19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5" y="19"/>
                    <a:pt x="6" y="19"/>
                    <a:pt x="7" y="20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7" y="20"/>
                    <a:pt x="8" y="20"/>
                    <a:pt x="8" y="20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8" y="21"/>
                    <a:pt x="9" y="21"/>
                    <a:pt x="10" y="22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2" y="23"/>
                    <a:pt x="14" y="25"/>
                    <a:pt x="17" y="26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23" y="30"/>
                    <a:pt x="30" y="33"/>
                    <a:pt x="36" y="33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6" y="33"/>
                    <a:pt x="36" y="33"/>
                    <a:pt x="37" y="33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41" y="33"/>
                    <a:pt x="51" y="27"/>
                    <a:pt x="58" y="21"/>
                  </a:cubicBezTo>
                  <a:cubicBezTo>
                    <a:pt x="58" y="21"/>
                    <a:pt x="58" y="21"/>
                    <a:pt x="58" y="21"/>
                  </a:cubicBezTo>
                  <a:cubicBezTo>
                    <a:pt x="66" y="14"/>
                    <a:pt x="73" y="6"/>
                    <a:pt x="74" y="3"/>
                  </a:cubicBezTo>
                  <a:cubicBezTo>
                    <a:pt x="74" y="3"/>
                    <a:pt x="74" y="3"/>
                    <a:pt x="74" y="3"/>
                  </a:cubicBezTo>
                  <a:cubicBezTo>
                    <a:pt x="74" y="3"/>
                    <a:pt x="74" y="3"/>
                    <a:pt x="74" y="3"/>
                  </a:cubicBezTo>
                  <a:cubicBezTo>
                    <a:pt x="74" y="3"/>
                    <a:pt x="74" y="3"/>
                    <a:pt x="74" y="3"/>
                  </a:cubicBezTo>
                  <a:cubicBezTo>
                    <a:pt x="74" y="1"/>
                    <a:pt x="76" y="0"/>
                    <a:pt x="78" y="0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78" y="0"/>
                    <a:pt x="78" y="0"/>
                    <a:pt x="79" y="0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81" y="0"/>
                    <a:pt x="82" y="2"/>
                    <a:pt x="82" y="4"/>
                  </a:cubicBezTo>
                  <a:cubicBezTo>
                    <a:pt x="82" y="4"/>
                    <a:pt x="82" y="4"/>
                    <a:pt x="82" y="4"/>
                  </a:cubicBezTo>
                  <a:cubicBezTo>
                    <a:pt x="82" y="5"/>
                    <a:pt x="82" y="5"/>
                    <a:pt x="82" y="5"/>
                  </a:cubicBezTo>
                  <a:cubicBezTo>
                    <a:pt x="82" y="5"/>
                    <a:pt x="82" y="5"/>
                    <a:pt x="82" y="5"/>
                  </a:cubicBezTo>
                  <a:cubicBezTo>
                    <a:pt x="82" y="8"/>
                    <a:pt x="80" y="11"/>
                    <a:pt x="77" y="14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4" y="18"/>
                    <a:pt x="70" y="22"/>
                    <a:pt x="66" y="26"/>
                  </a:cubicBezTo>
                  <a:cubicBezTo>
                    <a:pt x="66" y="26"/>
                    <a:pt x="66" y="26"/>
                    <a:pt x="66" y="26"/>
                  </a:cubicBezTo>
                  <a:cubicBezTo>
                    <a:pt x="57" y="33"/>
                    <a:pt x="47" y="41"/>
                    <a:pt x="37" y="42"/>
                  </a:cubicBezTo>
                  <a:cubicBezTo>
                    <a:pt x="37" y="42"/>
                    <a:pt x="37" y="42"/>
                    <a:pt x="37" y="42"/>
                  </a:cubicBezTo>
                  <a:cubicBezTo>
                    <a:pt x="20" y="41"/>
                    <a:pt x="4" y="29"/>
                    <a:pt x="2" y="27"/>
                  </a:cubicBezTo>
                  <a:close/>
                  <a:moveTo>
                    <a:pt x="4" y="24"/>
                  </a:moveTo>
                  <a:cubicBezTo>
                    <a:pt x="4" y="24"/>
                    <a:pt x="4" y="24"/>
                    <a:pt x="4" y="24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4" y="24"/>
                    <a:pt x="5" y="24"/>
                    <a:pt x="5" y="24"/>
                  </a:cubicBezTo>
                  <a:cubicBezTo>
                    <a:pt x="5" y="24"/>
                    <a:pt x="5" y="24"/>
                    <a:pt x="5" y="24"/>
                  </a:cubicBezTo>
                  <a:cubicBezTo>
                    <a:pt x="5" y="25"/>
                    <a:pt x="6" y="25"/>
                    <a:pt x="7" y="26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9" y="27"/>
                    <a:pt x="11" y="29"/>
                    <a:pt x="15" y="31"/>
                  </a:cubicBezTo>
                  <a:cubicBezTo>
                    <a:pt x="15" y="31"/>
                    <a:pt x="15" y="31"/>
                    <a:pt x="15" y="31"/>
                  </a:cubicBezTo>
                  <a:cubicBezTo>
                    <a:pt x="21" y="34"/>
                    <a:pt x="29" y="38"/>
                    <a:pt x="37" y="38"/>
                  </a:cubicBezTo>
                  <a:cubicBezTo>
                    <a:pt x="37" y="38"/>
                    <a:pt x="37" y="38"/>
                    <a:pt x="37" y="38"/>
                  </a:cubicBezTo>
                  <a:cubicBezTo>
                    <a:pt x="44" y="38"/>
                    <a:pt x="55" y="30"/>
                    <a:pt x="63" y="23"/>
                  </a:cubicBezTo>
                  <a:cubicBezTo>
                    <a:pt x="63" y="23"/>
                    <a:pt x="63" y="23"/>
                    <a:pt x="63" y="23"/>
                  </a:cubicBezTo>
                  <a:cubicBezTo>
                    <a:pt x="67" y="19"/>
                    <a:pt x="71" y="15"/>
                    <a:pt x="74" y="12"/>
                  </a:cubicBezTo>
                  <a:cubicBezTo>
                    <a:pt x="74" y="12"/>
                    <a:pt x="74" y="12"/>
                    <a:pt x="74" y="12"/>
                  </a:cubicBezTo>
                  <a:cubicBezTo>
                    <a:pt x="76" y="8"/>
                    <a:pt x="78" y="6"/>
                    <a:pt x="78" y="5"/>
                  </a:cubicBezTo>
                  <a:cubicBezTo>
                    <a:pt x="78" y="5"/>
                    <a:pt x="78" y="5"/>
                    <a:pt x="78" y="5"/>
                  </a:cubicBezTo>
                  <a:cubicBezTo>
                    <a:pt x="78" y="4"/>
                    <a:pt x="78" y="4"/>
                    <a:pt x="78" y="4"/>
                  </a:cubicBezTo>
                  <a:cubicBezTo>
                    <a:pt x="78" y="4"/>
                    <a:pt x="78" y="4"/>
                    <a:pt x="78" y="4"/>
                  </a:cubicBezTo>
                  <a:cubicBezTo>
                    <a:pt x="78" y="4"/>
                    <a:pt x="78" y="4"/>
                    <a:pt x="78" y="4"/>
                  </a:cubicBezTo>
                  <a:cubicBezTo>
                    <a:pt x="78" y="4"/>
                    <a:pt x="78" y="4"/>
                    <a:pt x="78" y="4"/>
                  </a:cubicBezTo>
                  <a:cubicBezTo>
                    <a:pt x="78" y="4"/>
                    <a:pt x="78" y="4"/>
                    <a:pt x="78" y="4"/>
                  </a:cubicBezTo>
                  <a:cubicBezTo>
                    <a:pt x="78" y="4"/>
                    <a:pt x="78" y="4"/>
                    <a:pt x="78" y="4"/>
                  </a:cubicBezTo>
                  <a:cubicBezTo>
                    <a:pt x="78" y="5"/>
                    <a:pt x="78" y="5"/>
                    <a:pt x="78" y="5"/>
                  </a:cubicBezTo>
                  <a:cubicBezTo>
                    <a:pt x="77" y="5"/>
                    <a:pt x="77" y="5"/>
                    <a:pt x="77" y="5"/>
                  </a:cubicBezTo>
                  <a:cubicBezTo>
                    <a:pt x="77" y="5"/>
                    <a:pt x="77" y="5"/>
                    <a:pt x="77" y="5"/>
                  </a:cubicBezTo>
                  <a:cubicBezTo>
                    <a:pt x="77" y="5"/>
                    <a:pt x="77" y="5"/>
                    <a:pt x="77" y="5"/>
                  </a:cubicBezTo>
                  <a:cubicBezTo>
                    <a:pt x="76" y="9"/>
                    <a:pt x="69" y="16"/>
                    <a:pt x="61" y="24"/>
                  </a:cubicBezTo>
                  <a:cubicBezTo>
                    <a:pt x="61" y="24"/>
                    <a:pt x="61" y="24"/>
                    <a:pt x="61" y="24"/>
                  </a:cubicBezTo>
                  <a:cubicBezTo>
                    <a:pt x="53" y="31"/>
                    <a:pt x="44" y="37"/>
                    <a:pt x="37" y="37"/>
                  </a:cubicBezTo>
                  <a:cubicBezTo>
                    <a:pt x="37" y="37"/>
                    <a:pt x="37" y="37"/>
                    <a:pt x="37" y="37"/>
                  </a:cubicBezTo>
                  <a:cubicBezTo>
                    <a:pt x="37" y="37"/>
                    <a:pt x="37" y="37"/>
                    <a:pt x="37" y="37"/>
                  </a:cubicBezTo>
                  <a:cubicBezTo>
                    <a:pt x="37" y="37"/>
                    <a:pt x="37" y="37"/>
                    <a:pt x="37" y="37"/>
                  </a:cubicBezTo>
                  <a:cubicBezTo>
                    <a:pt x="36" y="37"/>
                    <a:pt x="36" y="37"/>
                    <a:pt x="36" y="37"/>
                  </a:cubicBezTo>
                  <a:cubicBezTo>
                    <a:pt x="36" y="37"/>
                    <a:pt x="36" y="37"/>
                    <a:pt x="36" y="37"/>
                  </a:cubicBezTo>
                  <a:cubicBezTo>
                    <a:pt x="29" y="37"/>
                    <a:pt x="21" y="33"/>
                    <a:pt x="15" y="30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2" y="28"/>
                    <a:pt x="10" y="27"/>
                    <a:pt x="8" y="25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3"/>
                    <a:pt x="4" y="23"/>
                    <a:pt x="4" y="24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4" y="24"/>
                    <a:pt x="4" y="24"/>
                    <a:pt x="4" y="24"/>
                  </a:cubicBezTo>
                  <a:close/>
                  <a:moveTo>
                    <a:pt x="2" y="27"/>
                  </a:moveTo>
                  <a:cubicBezTo>
                    <a:pt x="3" y="25"/>
                    <a:pt x="3" y="25"/>
                    <a:pt x="3" y="25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2" y="27"/>
                    <a:pt x="2" y="27"/>
                    <a:pt x="2" y="27"/>
                  </a:cubicBezTo>
                  <a:close/>
                  <a:moveTo>
                    <a:pt x="5" y="23"/>
                  </a:moveTo>
                  <a:cubicBezTo>
                    <a:pt x="5" y="23"/>
                    <a:pt x="5" y="23"/>
                    <a:pt x="5" y="23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5" y="23"/>
                    <a:pt x="5" y="23"/>
                    <a:pt x="5" y="23"/>
                  </a:cubicBezTo>
                  <a:close/>
                  <a:moveTo>
                    <a:pt x="4" y="23"/>
                  </a:moveTo>
                  <a:cubicBezTo>
                    <a:pt x="4" y="22"/>
                    <a:pt x="4" y="22"/>
                    <a:pt x="4" y="22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4" y="22"/>
                    <a:pt x="4" y="22"/>
                    <a:pt x="4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14"/>
            <p:cNvSpPr/>
            <p:nvPr/>
          </p:nvSpPr>
          <p:spPr bwMode="auto">
            <a:xfrm>
              <a:off x="1555" y="1674"/>
              <a:ext cx="40" cy="22"/>
            </a:xfrm>
            <a:custGeom>
              <a:avLst/>
              <a:gdLst>
                <a:gd name="T0" fmla="*/ 13 w 17"/>
                <a:gd name="T1" fmla="*/ 9 h 9"/>
                <a:gd name="T2" fmla="*/ 2 w 17"/>
                <a:gd name="T3" fmla="*/ 5 h 9"/>
                <a:gd name="T4" fmla="*/ 0 w 17"/>
                <a:gd name="T5" fmla="*/ 2 h 9"/>
                <a:gd name="T6" fmla="*/ 0 w 17"/>
                <a:gd name="T7" fmla="*/ 2 h 9"/>
                <a:gd name="T8" fmla="*/ 3 w 17"/>
                <a:gd name="T9" fmla="*/ 0 h 9"/>
                <a:gd name="T10" fmla="*/ 3 w 17"/>
                <a:gd name="T11" fmla="*/ 0 h 9"/>
                <a:gd name="T12" fmla="*/ 15 w 17"/>
                <a:gd name="T13" fmla="*/ 4 h 9"/>
                <a:gd name="T14" fmla="*/ 16 w 17"/>
                <a:gd name="T15" fmla="*/ 7 h 9"/>
                <a:gd name="T16" fmla="*/ 16 w 17"/>
                <a:gd name="T17" fmla="*/ 7 h 9"/>
                <a:gd name="T18" fmla="*/ 14 w 17"/>
                <a:gd name="T19" fmla="*/ 9 h 9"/>
                <a:gd name="T20" fmla="*/ 14 w 17"/>
                <a:gd name="T21" fmla="*/ 9 h 9"/>
                <a:gd name="T22" fmla="*/ 13 w 17"/>
                <a:gd name="T2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" h="9">
                  <a:moveTo>
                    <a:pt x="13" y="9"/>
                  </a:moveTo>
                  <a:cubicBezTo>
                    <a:pt x="2" y="5"/>
                    <a:pt x="2" y="5"/>
                    <a:pt x="2" y="5"/>
                  </a:cubicBezTo>
                  <a:cubicBezTo>
                    <a:pt x="1" y="5"/>
                    <a:pt x="0" y="3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1"/>
                    <a:pt x="2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6" y="5"/>
                    <a:pt x="17" y="6"/>
                    <a:pt x="16" y="7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6" y="8"/>
                    <a:pt x="15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3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15"/>
            <p:cNvSpPr>
              <a:spLocks noEditPoints="1"/>
            </p:cNvSpPr>
            <p:nvPr/>
          </p:nvSpPr>
          <p:spPr bwMode="auto">
            <a:xfrm>
              <a:off x="1550" y="1669"/>
              <a:ext cx="48" cy="31"/>
            </a:xfrm>
            <a:custGeom>
              <a:avLst/>
              <a:gdLst>
                <a:gd name="T0" fmla="*/ 16 w 20"/>
                <a:gd name="T1" fmla="*/ 13 h 13"/>
                <a:gd name="T2" fmla="*/ 15 w 20"/>
                <a:gd name="T3" fmla="*/ 13 h 13"/>
                <a:gd name="T4" fmla="*/ 15 w 20"/>
                <a:gd name="T5" fmla="*/ 13 h 13"/>
                <a:gd name="T6" fmla="*/ 15 w 20"/>
                <a:gd name="T7" fmla="*/ 13 h 13"/>
                <a:gd name="T8" fmla="*/ 3 w 20"/>
                <a:gd name="T9" fmla="*/ 9 h 13"/>
                <a:gd name="T10" fmla="*/ 0 w 20"/>
                <a:gd name="T11" fmla="*/ 5 h 13"/>
                <a:gd name="T12" fmla="*/ 0 w 20"/>
                <a:gd name="T13" fmla="*/ 5 h 13"/>
                <a:gd name="T14" fmla="*/ 0 w 20"/>
                <a:gd name="T15" fmla="*/ 3 h 13"/>
                <a:gd name="T16" fmla="*/ 0 w 20"/>
                <a:gd name="T17" fmla="*/ 3 h 13"/>
                <a:gd name="T18" fmla="*/ 4 w 20"/>
                <a:gd name="T19" fmla="*/ 0 h 13"/>
                <a:gd name="T20" fmla="*/ 4 w 20"/>
                <a:gd name="T21" fmla="*/ 0 h 13"/>
                <a:gd name="T22" fmla="*/ 6 w 20"/>
                <a:gd name="T23" fmla="*/ 1 h 13"/>
                <a:gd name="T24" fmla="*/ 6 w 20"/>
                <a:gd name="T25" fmla="*/ 1 h 13"/>
                <a:gd name="T26" fmla="*/ 17 w 20"/>
                <a:gd name="T27" fmla="*/ 4 h 13"/>
                <a:gd name="T28" fmla="*/ 20 w 20"/>
                <a:gd name="T29" fmla="*/ 8 h 13"/>
                <a:gd name="T30" fmla="*/ 20 w 20"/>
                <a:gd name="T31" fmla="*/ 8 h 13"/>
                <a:gd name="T32" fmla="*/ 20 w 20"/>
                <a:gd name="T33" fmla="*/ 10 h 13"/>
                <a:gd name="T34" fmla="*/ 20 w 20"/>
                <a:gd name="T35" fmla="*/ 10 h 13"/>
                <a:gd name="T36" fmla="*/ 16 w 20"/>
                <a:gd name="T37" fmla="*/ 13 h 13"/>
                <a:gd name="T38" fmla="*/ 16 w 20"/>
                <a:gd name="T39" fmla="*/ 13 h 13"/>
                <a:gd name="T40" fmla="*/ 16 w 20"/>
                <a:gd name="T41" fmla="*/ 13 h 13"/>
                <a:gd name="T42" fmla="*/ 4 w 20"/>
                <a:gd name="T43" fmla="*/ 5 h 13"/>
                <a:gd name="T44" fmla="*/ 4 w 20"/>
                <a:gd name="T45" fmla="*/ 5 h 13"/>
                <a:gd name="T46" fmla="*/ 4 w 20"/>
                <a:gd name="T47" fmla="*/ 5 h 13"/>
                <a:gd name="T48" fmla="*/ 16 w 20"/>
                <a:gd name="T49" fmla="*/ 9 h 13"/>
                <a:gd name="T50" fmla="*/ 15 w 20"/>
                <a:gd name="T51" fmla="*/ 11 h 13"/>
                <a:gd name="T52" fmla="*/ 16 w 20"/>
                <a:gd name="T53" fmla="*/ 9 h 13"/>
                <a:gd name="T54" fmla="*/ 16 w 20"/>
                <a:gd name="T55" fmla="*/ 9 h 13"/>
                <a:gd name="T56" fmla="*/ 16 w 20"/>
                <a:gd name="T57" fmla="*/ 9 h 13"/>
                <a:gd name="T58" fmla="*/ 16 w 20"/>
                <a:gd name="T59" fmla="*/ 9 h 13"/>
                <a:gd name="T60" fmla="*/ 16 w 20"/>
                <a:gd name="T61" fmla="*/ 8 h 13"/>
                <a:gd name="T62" fmla="*/ 16 w 20"/>
                <a:gd name="T63" fmla="*/ 8 h 13"/>
                <a:gd name="T64" fmla="*/ 16 w 20"/>
                <a:gd name="T65" fmla="*/ 8 h 13"/>
                <a:gd name="T66" fmla="*/ 16 w 20"/>
                <a:gd name="T67" fmla="*/ 8 h 13"/>
                <a:gd name="T68" fmla="*/ 5 w 20"/>
                <a:gd name="T69" fmla="*/ 4 h 13"/>
                <a:gd name="T70" fmla="*/ 4 w 20"/>
                <a:gd name="T71" fmla="*/ 4 h 13"/>
                <a:gd name="T72" fmla="*/ 4 w 20"/>
                <a:gd name="T73" fmla="*/ 5 h 13"/>
                <a:gd name="T74" fmla="*/ 4 w 20"/>
                <a:gd name="T75" fmla="*/ 5 h 13"/>
                <a:gd name="T76" fmla="*/ 4 w 20"/>
                <a:gd name="T77" fmla="*/ 5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0" h="13">
                  <a:moveTo>
                    <a:pt x="16" y="13"/>
                  </a:moveTo>
                  <a:cubicBezTo>
                    <a:pt x="16" y="13"/>
                    <a:pt x="15" y="13"/>
                    <a:pt x="15" y="13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1" y="8"/>
                    <a:pt x="0" y="7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4"/>
                    <a:pt x="0" y="4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1" y="2"/>
                    <a:pt x="3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5" y="0"/>
                    <a:pt x="5" y="0"/>
                    <a:pt x="6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9" y="5"/>
                    <a:pt x="20" y="7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0" y="9"/>
                    <a:pt x="20" y="9"/>
                    <a:pt x="20" y="10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20" y="12"/>
                    <a:pt x="18" y="13"/>
                    <a:pt x="16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6" y="13"/>
                    <a:pt x="16" y="13"/>
                    <a:pt x="16" y="13"/>
                  </a:cubicBezTo>
                  <a:close/>
                  <a:moveTo>
                    <a:pt x="4" y="5"/>
                  </a:moveTo>
                  <a:cubicBezTo>
                    <a:pt x="4" y="5"/>
                    <a:pt x="4" y="5"/>
                    <a:pt x="4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5"/>
                    <a:pt x="4" y="5"/>
                    <a:pt x="4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Freeform 16"/>
            <p:cNvSpPr/>
            <p:nvPr/>
          </p:nvSpPr>
          <p:spPr bwMode="auto">
            <a:xfrm>
              <a:off x="1392" y="1710"/>
              <a:ext cx="24" cy="40"/>
            </a:xfrm>
            <a:custGeom>
              <a:avLst/>
              <a:gdLst>
                <a:gd name="T0" fmla="*/ 1 w 10"/>
                <a:gd name="T1" fmla="*/ 17 h 17"/>
                <a:gd name="T2" fmla="*/ 0 w 10"/>
                <a:gd name="T3" fmla="*/ 14 h 17"/>
                <a:gd name="T4" fmla="*/ 0 w 10"/>
                <a:gd name="T5" fmla="*/ 14 h 17"/>
                <a:gd name="T6" fmla="*/ 6 w 10"/>
                <a:gd name="T7" fmla="*/ 2 h 17"/>
                <a:gd name="T8" fmla="*/ 9 w 10"/>
                <a:gd name="T9" fmla="*/ 1 h 17"/>
                <a:gd name="T10" fmla="*/ 9 w 10"/>
                <a:gd name="T11" fmla="*/ 1 h 17"/>
                <a:gd name="T12" fmla="*/ 10 w 10"/>
                <a:gd name="T13" fmla="*/ 4 h 17"/>
                <a:gd name="T14" fmla="*/ 10 w 10"/>
                <a:gd name="T15" fmla="*/ 4 h 17"/>
                <a:gd name="T16" fmla="*/ 4 w 10"/>
                <a:gd name="T17" fmla="*/ 16 h 17"/>
                <a:gd name="T18" fmla="*/ 2 w 10"/>
                <a:gd name="T19" fmla="*/ 17 h 17"/>
                <a:gd name="T20" fmla="*/ 2 w 10"/>
                <a:gd name="T21" fmla="*/ 17 h 17"/>
                <a:gd name="T22" fmla="*/ 1 w 10"/>
                <a:gd name="T23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" h="17">
                  <a:moveTo>
                    <a:pt x="1" y="17"/>
                  </a:moveTo>
                  <a:cubicBezTo>
                    <a:pt x="0" y="16"/>
                    <a:pt x="0" y="15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1"/>
                    <a:pt x="8" y="0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10" y="1"/>
                    <a:pt x="10" y="3"/>
                    <a:pt x="10" y="4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4" y="16"/>
                    <a:pt x="3" y="17"/>
                    <a:pt x="2" y="17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2" y="17"/>
                    <a:pt x="2" y="17"/>
                    <a:pt x="1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17"/>
            <p:cNvSpPr>
              <a:spLocks noEditPoints="1"/>
            </p:cNvSpPr>
            <p:nvPr/>
          </p:nvSpPr>
          <p:spPr bwMode="auto">
            <a:xfrm>
              <a:off x="1387" y="1707"/>
              <a:ext cx="34" cy="48"/>
            </a:xfrm>
            <a:custGeom>
              <a:avLst/>
              <a:gdLst>
                <a:gd name="T0" fmla="*/ 2 w 14"/>
                <a:gd name="T1" fmla="*/ 19 h 20"/>
                <a:gd name="T2" fmla="*/ 2 w 14"/>
                <a:gd name="T3" fmla="*/ 19 h 20"/>
                <a:gd name="T4" fmla="*/ 0 w 14"/>
                <a:gd name="T5" fmla="*/ 16 h 20"/>
                <a:gd name="T6" fmla="*/ 0 w 14"/>
                <a:gd name="T7" fmla="*/ 16 h 20"/>
                <a:gd name="T8" fmla="*/ 0 w 14"/>
                <a:gd name="T9" fmla="*/ 14 h 20"/>
                <a:gd name="T10" fmla="*/ 0 w 14"/>
                <a:gd name="T11" fmla="*/ 14 h 20"/>
                <a:gd name="T12" fmla="*/ 6 w 14"/>
                <a:gd name="T13" fmla="*/ 2 h 20"/>
                <a:gd name="T14" fmla="*/ 10 w 14"/>
                <a:gd name="T15" fmla="*/ 0 h 20"/>
                <a:gd name="T16" fmla="*/ 10 w 14"/>
                <a:gd name="T17" fmla="*/ 0 h 20"/>
                <a:gd name="T18" fmla="*/ 12 w 14"/>
                <a:gd name="T19" fmla="*/ 0 h 20"/>
                <a:gd name="T20" fmla="*/ 12 w 14"/>
                <a:gd name="T21" fmla="*/ 0 h 20"/>
                <a:gd name="T22" fmla="*/ 14 w 14"/>
                <a:gd name="T23" fmla="*/ 4 h 20"/>
                <a:gd name="T24" fmla="*/ 14 w 14"/>
                <a:gd name="T25" fmla="*/ 4 h 20"/>
                <a:gd name="T26" fmla="*/ 14 w 14"/>
                <a:gd name="T27" fmla="*/ 6 h 20"/>
                <a:gd name="T28" fmla="*/ 14 w 14"/>
                <a:gd name="T29" fmla="*/ 6 h 20"/>
                <a:gd name="T30" fmla="*/ 8 w 14"/>
                <a:gd name="T31" fmla="*/ 17 h 20"/>
                <a:gd name="T32" fmla="*/ 4 w 14"/>
                <a:gd name="T33" fmla="*/ 20 h 20"/>
                <a:gd name="T34" fmla="*/ 4 w 14"/>
                <a:gd name="T35" fmla="*/ 20 h 20"/>
                <a:gd name="T36" fmla="*/ 2 w 14"/>
                <a:gd name="T37" fmla="*/ 19 h 20"/>
                <a:gd name="T38" fmla="*/ 9 w 14"/>
                <a:gd name="T39" fmla="*/ 4 h 20"/>
                <a:gd name="T40" fmla="*/ 4 w 14"/>
                <a:gd name="T41" fmla="*/ 15 h 20"/>
                <a:gd name="T42" fmla="*/ 4 w 14"/>
                <a:gd name="T43" fmla="*/ 16 h 20"/>
                <a:gd name="T44" fmla="*/ 4 w 14"/>
                <a:gd name="T45" fmla="*/ 16 h 20"/>
                <a:gd name="T46" fmla="*/ 4 w 14"/>
                <a:gd name="T47" fmla="*/ 16 h 20"/>
                <a:gd name="T48" fmla="*/ 3 w 14"/>
                <a:gd name="T49" fmla="*/ 18 h 20"/>
                <a:gd name="T50" fmla="*/ 4 w 14"/>
                <a:gd name="T51" fmla="*/ 16 h 20"/>
                <a:gd name="T52" fmla="*/ 4 w 14"/>
                <a:gd name="T53" fmla="*/ 16 h 20"/>
                <a:gd name="T54" fmla="*/ 4 w 14"/>
                <a:gd name="T55" fmla="*/ 16 h 20"/>
                <a:gd name="T56" fmla="*/ 5 w 14"/>
                <a:gd name="T57" fmla="*/ 16 h 20"/>
                <a:gd name="T58" fmla="*/ 5 w 14"/>
                <a:gd name="T59" fmla="*/ 16 h 20"/>
                <a:gd name="T60" fmla="*/ 10 w 14"/>
                <a:gd name="T61" fmla="*/ 4 h 20"/>
                <a:gd name="T62" fmla="*/ 10 w 14"/>
                <a:gd name="T63" fmla="*/ 4 h 20"/>
                <a:gd name="T64" fmla="*/ 10 w 14"/>
                <a:gd name="T65" fmla="*/ 4 h 20"/>
                <a:gd name="T66" fmla="*/ 10 w 14"/>
                <a:gd name="T67" fmla="*/ 4 h 20"/>
                <a:gd name="T68" fmla="*/ 10 w 14"/>
                <a:gd name="T69" fmla="*/ 4 h 20"/>
                <a:gd name="T70" fmla="*/ 10 w 14"/>
                <a:gd name="T71" fmla="*/ 4 h 20"/>
                <a:gd name="T72" fmla="*/ 10 w 14"/>
                <a:gd name="T73" fmla="*/ 4 h 20"/>
                <a:gd name="T74" fmla="*/ 9 w 14"/>
                <a:gd name="T75" fmla="*/ 4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4" h="20">
                  <a:moveTo>
                    <a:pt x="2" y="1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9"/>
                    <a:pt x="0" y="17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5"/>
                    <a:pt x="0" y="14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7" y="1"/>
                    <a:pt x="8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1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3" y="1"/>
                    <a:pt x="14" y="2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5"/>
                    <a:pt x="14" y="5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7" y="19"/>
                    <a:pt x="6" y="20"/>
                    <a:pt x="4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4" y="20"/>
                    <a:pt x="3" y="20"/>
                    <a:pt x="2" y="19"/>
                  </a:cubicBezTo>
                  <a:close/>
                  <a:moveTo>
                    <a:pt x="9" y="4"/>
                  </a:moveTo>
                  <a:cubicBezTo>
                    <a:pt x="4" y="15"/>
                    <a:pt x="4" y="15"/>
                    <a:pt x="4" y="15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3" y="18"/>
                    <a:pt x="3" y="18"/>
                    <a:pt x="3" y="18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4" y="16"/>
                    <a:pt x="5" y="16"/>
                    <a:pt x="5" y="1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0" y="4"/>
                    <a:pt x="10" y="4"/>
                    <a:pt x="9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18"/>
            <p:cNvSpPr/>
            <p:nvPr/>
          </p:nvSpPr>
          <p:spPr bwMode="auto">
            <a:xfrm>
              <a:off x="1497" y="1928"/>
              <a:ext cx="12" cy="57"/>
            </a:xfrm>
            <a:custGeom>
              <a:avLst/>
              <a:gdLst>
                <a:gd name="T0" fmla="*/ 0 w 5"/>
                <a:gd name="T1" fmla="*/ 21 h 24"/>
                <a:gd name="T2" fmla="*/ 0 w 5"/>
                <a:gd name="T3" fmla="*/ 2 h 24"/>
                <a:gd name="T4" fmla="*/ 3 w 5"/>
                <a:gd name="T5" fmla="*/ 0 h 24"/>
                <a:gd name="T6" fmla="*/ 3 w 5"/>
                <a:gd name="T7" fmla="*/ 0 h 24"/>
                <a:gd name="T8" fmla="*/ 5 w 5"/>
                <a:gd name="T9" fmla="*/ 2 h 24"/>
                <a:gd name="T10" fmla="*/ 5 w 5"/>
                <a:gd name="T11" fmla="*/ 2 h 24"/>
                <a:gd name="T12" fmla="*/ 5 w 5"/>
                <a:gd name="T13" fmla="*/ 21 h 24"/>
                <a:gd name="T14" fmla="*/ 3 w 5"/>
                <a:gd name="T15" fmla="*/ 24 h 24"/>
                <a:gd name="T16" fmla="*/ 3 w 5"/>
                <a:gd name="T17" fmla="*/ 24 h 24"/>
                <a:gd name="T18" fmla="*/ 0 w 5"/>
                <a:gd name="T19" fmla="*/ 21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" h="24">
                  <a:moveTo>
                    <a:pt x="0" y="21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4" y="0"/>
                    <a:pt x="5" y="1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5" y="22"/>
                    <a:pt x="4" y="24"/>
                    <a:pt x="3" y="24"/>
                  </a:cubicBezTo>
                  <a:cubicBezTo>
                    <a:pt x="3" y="24"/>
                    <a:pt x="3" y="24"/>
                    <a:pt x="3" y="24"/>
                  </a:cubicBezTo>
                  <a:cubicBezTo>
                    <a:pt x="1" y="24"/>
                    <a:pt x="0" y="22"/>
                    <a:pt x="0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19"/>
            <p:cNvSpPr>
              <a:spLocks noEditPoints="1"/>
            </p:cNvSpPr>
            <p:nvPr/>
          </p:nvSpPr>
          <p:spPr bwMode="auto">
            <a:xfrm>
              <a:off x="1493" y="1924"/>
              <a:ext cx="21" cy="66"/>
            </a:xfrm>
            <a:custGeom>
              <a:avLst/>
              <a:gdLst>
                <a:gd name="T0" fmla="*/ 0 w 9"/>
                <a:gd name="T1" fmla="*/ 23 h 28"/>
                <a:gd name="T2" fmla="*/ 0 w 9"/>
                <a:gd name="T3" fmla="*/ 4 h 28"/>
                <a:gd name="T4" fmla="*/ 5 w 9"/>
                <a:gd name="T5" fmla="*/ 0 h 28"/>
                <a:gd name="T6" fmla="*/ 5 w 9"/>
                <a:gd name="T7" fmla="*/ 0 h 28"/>
                <a:gd name="T8" fmla="*/ 9 w 9"/>
                <a:gd name="T9" fmla="*/ 4 h 28"/>
                <a:gd name="T10" fmla="*/ 9 w 9"/>
                <a:gd name="T11" fmla="*/ 4 h 28"/>
                <a:gd name="T12" fmla="*/ 9 w 9"/>
                <a:gd name="T13" fmla="*/ 23 h 28"/>
                <a:gd name="T14" fmla="*/ 5 w 9"/>
                <a:gd name="T15" fmla="*/ 28 h 28"/>
                <a:gd name="T16" fmla="*/ 5 w 9"/>
                <a:gd name="T17" fmla="*/ 28 h 28"/>
                <a:gd name="T18" fmla="*/ 0 w 9"/>
                <a:gd name="T19" fmla="*/ 23 h 28"/>
                <a:gd name="T20" fmla="*/ 4 w 9"/>
                <a:gd name="T21" fmla="*/ 23 h 28"/>
                <a:gd name="T22" fmla="*/ 5 w 9"/>
                <a:gd name="T23" fmla="*/ 24 h 28"/>
                <a:gd name="T24" fmla="*/ 5 w 9"/>
                <a:gd name="T25" fmla="*/ 24 h 28"/>
                <a:gd name="T26" fmla="*/ 5 w 9"/>
                <a:gd name="T27" fmla="*/ 23 h 28"/>
                <a:gd name="T28" fmla="*/ 5 w 9"/>
                <a:gd name="T29" fmla="*/ 23 h 28"/>
                <a:gd name="T30" fmla="*/ 5 w 9"/>
                <a:gd name="T31" fmla="*/ 4 h 28"/>
                <a:gd name="T32" fmla="*/ 5 w 9"/>
                <a:gd name="T33" fmla="*/ 4 h 28"/>
                <a:gd name="T34" fmla="*/ 5 w 9"/>
                <a:gd name="T35" fmla="*/ 4 h 28"/>
                <a:gd name="T36" fmla="*/ 4 w 9"/>
                <a:gd name="T37" fmla="*/ 4 h 28"/>
                <a:gd name="T38" fmla="*/ 4 w 9"/>
                <a:gd name="T39" fmla="*/ 4 h 28"/>
                <a:gd name="T40" fmla="*/ 4 w 9"/>
                <a:gd name="T41" fmla="*/ 2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" h="28">
                  <a:moveTo>
                    <a:pt x="0" y="23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7" y="0"/>
                    <a:pt x="9" y="2"/>
                    <a:pt x="9" y="4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6"/>
                    <a:pt x="7" y="28"/>
                    <a:pt x="5" y="28"/>
                  </a:cubicBezTo>
                  <a:cubicBezTo>
                    <a:pt x="5" y="28"/>
                    <a:pt x="5" y="28"/>
                    <a:pt x="5" y="28"/>
                  </a:cubicBezTo>
                  <a:cubicBezTo>
                    <a:pt x="2" y="28"/>
                    <a:pt x="0" y="26"/>
                    <a:pt x="0" y="23"/>
                  </a:cubicBezTo>
                  <a:close/>
                  <a:moveTo>
                    <a:pt x="4" y="23"/>
                  </a:moveTo>
                  <a:cubicBezTo>
                    <a:pt x="4" y="23"/>
                    <a:pt x="5" y="24"/>
                    <a:pt x="5" y="24"/>
                  </a:cubicBezTo>
                  <a:cubicBezTo>
                    <a:pt x="5" y="24"/>
                    <a:pt x="5" y="24"/>
                    <a:pt x="5" y="24"/>
                  </a:cubicBezTo>
                  <a:cubicBezTo>
                    <a:pt x="5" y="24"/>
                    <a:pt x="5" y="23"/>
                    <a:pt x="5" y="23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23"/>
                    <a:pt x="4" y="23"/>
                    <a:pt x="4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20"/>
            <p:cNvSpPr>
              <a:spLocks noEditPoints="1"/>
            </p:cNvSpPr>
            <p:nvPr/>
          </p:nvSpPr>
          <p:spPr bwMode="auto">
            <a:xfrm>
              <a:off x="1392" y="1964"/>
              <a:ext cx="227" cy="354"/>
            </a:xfrm>
            <a:custGeom>
              <a:avLst/>
              <a:gdLst>
                <a:gd name="T0" fmla="*/ 14 w 95"/>
                <a:gd name="T1" fmla="*/ 117 h 149"/>
                <a:gd name="T2" fmla="*/ 0 w 95"/>
                <a:gd name="T3" fmla="*/ 56 h 149"/>
                <a:gd name="T4" fmla="*/ 0 w 95"/>
                <a:gd name="T5" fmla="*/ 56 h 149"/>
                <a:gd name="T6" fmla="*/ 15 w 95"/>
                <a:gd name="T7" fmla="*/ 12 h 149"/>
                <a:gd name="T8" fmla="*/ 15 w 95"/>
                <a:gd name="T9" fmla="*/ 12 h 149"/>
                <a:gd name="T10" fmla="*/ 49 w 95"/>
                <a:gd name="T11" fmla="*/ 0 h 149"/>
                <a:gd name="T12" fmla="*/ 49 w 95"/>
                <a:gd name="T13" fmla="*/ 0 h 149"/>
                <a:gd name="T14" fmla="*/ 82 w 95"/>
                <a:gd name="T15" fmla="*/ 12 h 149"/>
                <a:gd name="T16" fmla="*/ 82 w 95"/>
                <a:gd name="T17" fmla="*/ 12 h 149"/>
                <a:gd name="T18" fmla="*/ 95 w 95"/>
                <a:gd name="T19" fmla="*/ 56 h 149"/>
                <a:gd name="T20" fmla="*/ 95 w 95"/>
                <a:gd name="T21" fmla="*/ 56 h 149"/>
                <a:gd name="T22" fmla="*/ 82 w 95"/>
                <a:gd name="T23" fmla="*/ 117 h 149"/>
                <a:gd name="T24" fmla="*/ 82 w 95"/>
                <a:gd name="T25" fmla="*/ 117 h 149"/>
                <a:gd name="T26" fmla="*/ 49 w 95"/>
                <a:gd name="T27" fmla="*/ 149 h 149"/>
                <a:gd name="T28" fmla="*/ 49 w 95"/>
                <a:gd name="T29" fmla="*/ 149 h 149"/>
                <a:gd name="T30" fmla="*/ 14 w 95"/>
                <a:gd name="T31" fmla="*/ 117 h 149"/>
                <a:gd name="T32" fmla="*/ 78 w 95"/>
                <a:gd name="T33" fmla="*/ 115 h 149"/>
                <a:gd name="T34" fmla="*/ 91 w 95"/>
                <a:gd name="T35" fmla="*/ 56 h 149"/>
                <a:gd name="T36" fmla="*/ 91 w 95"/>
                <a:gd name="T37" fmla="*/ 56 h 149"/>
                <a:gd name="T38" fmla="*/ 49 w 95"/>
                <a:gd name="T39" fmla="*/ 4 h 149"/>
                <a:gd name="T40" fmla="*/ 49 w 95"/>
                <a:gd name="T41" fmla="*/ 4 h 149"/>
                <a:gd name="T42" fmla="*/ 5 w 95"/>
                <a:gd name="T43" fmla="*/ 56 h 149"/>
                <a:gd name="T44" fmla="*/ 5 w 95"/>
                <a:gd name="T45" fmla="*/ 56 h 149"/>
                <a:gd name="T46" fmla="*/ 19 w 95"/>
                <a:gd name="T47" fmla="*/ 115 h 149"/>
                <a:gd name="T48" fmla="*/ 19 w 95"/>
                <a:gd name="T49" fmla="*/ 115 h 149"/>
                <a:gd name="T50" fmla="*/ 49 w 95"/>
                <a:gd name="T51" fmla="*/ 144 h 149"/>
                <a:gd name="T52" fmla="*/ 49 w 95"/>
                <a:gd name="T53" fmla="*/ 144 h 149"/>
                <a:gd name="T54" fmla="*/ 78 w 95"/>
                <a:gd name="T55" fmla="*/ 115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95" h="149">
                  <a:moveTo>
                    <a:pt x="14" y="117"/>
                  </a:moveTo>
                  <a:cubicBezTo>
                    <a:pt x="6" y="99"/>
                    <a:pt x="0" y="77"/>
                    <a:pt x="0" y="56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36"/>
                    <a:pt x="6" y="21"/>
                    <a:pt x="15" y="1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24" y="3"/>
                    <a:pt x="36" y="0"/>
                    <a:pt x="49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62" y="0"/>
                    <a:pt x="73" y="3"/>
                    <a:pt x="82" y="12"/>
                  </a:cubicBezTo>
                  <a:cubicBezTo>
                    <a:pt x="82" y="12"/>
                    <a:pt x="82" y="12"/>
                    <a:pt x="82" y="12"/>
                  </a:cubicBezTo>
                  <a:cubicBezTo>
                    <a:pt x="90" y="22"/>
                    <a:pt x="95" y="36"/>
                    <a:pt x="95" y="56"/>
                  </a:cubicBezTo>
                  <a:cubicBezTo>
                    <a:pt x="95" y="56"/>
                    <a:pt x="95" y="56"/>
                    <a:pt x="95" y="56"/>
                  </a:cubicBezTo>
                  <a:cubicBezTo>
                    <a:pt x="95" y="76"/>
                    <a:pt x="90" y="99"/>
                    <a:pt x="82" y="117"/>
                  </a:cubicBezTo>
                  <a:cubicBezTo>
                    <a:pt x="82" y="117"/>
                    <a:pt x="82" y="117"/>
                    <a:pt x="82" y="117"/>
                  </a:cubicBezTo>
                  <a:cubicBezTo>
                    <a:pt x="74" y="135"/>
                    <a:pt x="63" y="149"/>
                    <a:pt x="49" y="149"/>
                  </a:cubicBezTo>
                  <a:cubicBezTo>
                    <a:pt x="49" y="149"/>
                    <a:pt x="49" y="149"/>
                    <a:pt x="49" y="149"/>
                  </a:cubicBezTo>
                  <a:cubicBezTo>
                    <a:pt x="35" y="149"/>
                    <a:pt x="23" y="135"/>
                    <a:pt x="14" y="117"/>
                  </a:cubicBezTo>
                  <a:close/>
                  <a:moveTo>
                    <a:pt x="78" y="115"/>
                  </a:moveTo>
                  <a:cubicBezTo>
                    <a:pt x="86" y="98"/>
                    <a:pt x="91" y="76"/>
                    <a:pt x="91" y="56"/>
                  </a:cubicBezTo>
                  <a:cubicBezTo>
                    <a:pt x="91" y="56"/>
                    <a:pt x="91" y="56"/>
                    <a:pt x="91" y="56"/>
                  </a:cubicBezTo>
                  <a:cubicBezTo>
                    <a:pt x="90" y="17"/>
                    <a:pt x="72" y="5"/>
                    <a:pt x="49" y="4"/>
                  </a:cubicBezTo>
                  <a:cubicBezTo>
                    <a:pt x="49" y="4"/>
                    <a:pt x="49" y="4"/>
                    <a:pt x="49" y="4"/>
                  </a:cubicBezTo>
                  <a:cubicBezTo>
                    <a:pt x="26" y="5"/>
                    <a:pt x="5" y="17"/>
                    <a:pt x="5" y="56"/>
                  </a:cubicBezTo>
                  <a:cubicBezTo>
                    <a:pt x="5" y="56"/>
                    <a:pt x="5" y="56"/>
                    <a:pt x="5" y="56"/>
                  </a:cubicBezTo>
                  <a:cubicBezTo>
                    <a:pt x="5" y="76"/>
                    <a:pt x="10" y="98"/>
                    <a:pt x="19" y="115"/>
                  </a:cubicBezTo>
                  <a:cubicBezTo>
                    <a:pt x="19" y="115"/>
                    <a:pt x="19" y="115"/>
                    <a:pt x="19" y="115"/>
                  </a:cubicBezTo>
                  <a:cubicBezTo>
                    <a:pt x="27" y="133"/>
                    <a:pt x="39" y="145"/>
                    <a:pt x="49" y="144"/>
                  </a:cubicBezTo>
                  <a:cubicBezTo>
                    <a:pt x="49" y="144"/>
                    <a:pt x="49" y="144"/>
                    <a:pt x="49" y="144"/>
                  </a:cubicBezTo>
                  <a:cubicBezTo>
                    <a:pt x="59" y="145"/>
                    <a:pt x="70" y="133"/>
                    <a:pt x="78" y="1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21"/>
            <p:cNvSpPr>
              <a:spLocks noEditPoints="1"/>
            </p:cNvSpPr>
            <p:nvPr/>
          </p:nvSpPr>
          <p:spPr bwMode="auto">
            <a:xfrm>
              <a:off x="1387" y="1959"/>
              <a:ext cx="237" cy="364"/>
            </a:xfrm>
            <a:custGeom>
              <a:avLst/>
              <a:gdLst>
                <a:gd name="T0" fmla="*/ 16 w 99"/>
                <a:gd name="T1" fmla="*/ 119 h 153"/>
                <a:gd name="T2" fmla="*/ 0 w 99"/>
                <a:gd name="T3" fmla="*/ 58 h 153"/>
                <a:gd name="T4" fmla="*/ 0 w 99"/>
                <a:gd name="T5" fmla="*/ 58 h 153"/>
                <a:gd name="T6" fmla="*/ 15 w 99"/>
                <a:gd name="T7" fmla="*/ 13 h 153"/>
                <a:gd name="T8" fmla="*/ 51 w 99"/>
                <a:gd name="T9" fmla="*/ 0 h 153"/>
                <a:gd name="T10" fmla="*/ 51 w 99"/>
                <a:gd name="T11" fmla="*/ 0 h 153"/>
                <a:gd name="T12" fmla="*/ 51 w 99"/>
                <a:gd name="T13" fmla="*/ 0 h 153"/>
                <a:gd name="T14" fmla="*/ 51 w 99"/>
                <a:gd name="T15" fmla="*/ 0 h 153"/>
                <a:gd name="T16" fmla="*/ 85 w 99"/>
                <a:gd name="T17" fmla="*/ 13 h 153"/>
                <a:gd name="T18" fmla="*/ 99 w 99"/>
                <a:gd name="T19" fmla="*/ 58 h 153"/>
                <a:gd name="T20" fmla="*/ 86 w 99"/>
                <a:gd name="T21" fmla="*/ 120 h 153"/>
                <a:gd name="T22" fmla="*/ 51 w 99"/>
                <a:gd name="T23" fmla="*/ 153 h 153"/>
                <a:gd name="T24" fmla="*/ 51 w 99"/>
                <a:gd name="T25" fmla="*/ 149 h 153"/>
                <a:gd name="T26" fmla="*/ 82 w 99"/>
                <a:gd name="T27" fmla="*/ 119 h 153"/>
                <a:gd name="T28" fmla="*/ 95 w 99"/>
                <a:gd name="T29" fmla="*/ 58 h 153"/>
                <a:gd name="T30" fmla="*/ 82 w 99"/>
                <a:gd name="T31" fmla="*/ 16 h 153"/>
                <a:gd name="T32" fmla="*/ 51 w 99"/>
                <a:gd name="T33" fmla="*/ 4 h 153"/>
                <a:gd name="T34" fmla="*/ 51 w 99"/>
                <a:gd name="T35" fmla="*/ 4 h 153"/>
                <a:gd name="T36" fmla="*/ 18 w 99"/>
                <a:gd name="T37" fmla="*/ 16 h 153"/>
                <a:gd name="T38" fmla="*/ 4 w 99"/>
                <a:gd name="T39" fmla="*/ 58 h 153"/>
                <a:gd name="T40" fmla="*/ 18 w 99"/>
                <a:gd name="T41" fmla="*/ 119 h 153"/>
                <a:gd name="T42" fmla="*/ 18 w 99"/>
                <a:gd name="T43" fmla="*/ 119 h 153"/>
                <a:gd name="T44" fmla="*/ 51 w 99"/>
                <a:gd name="T45" fmla="*/ 148 h 153"/>
                <a:gd name="T46" fmla="*/ 51 w 99"/>
                <a:gd name="T47" fmla="*/ 148 h 153"/>
                <a:gd name="T48" fmla="*/ 19 w 99"/>
                <a:gd name="T49" fmla="*/ 118 h 153"/>
                <a:gd name="T50" fmla="*/ 5 w 99"/>
                <a:gd name="T51" fmla="*/ 58 h 153"/>
                <a:gd name="T52" fmla="*/ 5 w 99"/>
                <a:gd name="T53" fmla="*/ 58 h 153"/>
                <a:gd name="T54" fmla="*/ 51 w 99"/>
                <a:gd name="T55" fmla="*/ 4 h 153"/>
                <a:gd name="T56" fmla="*/ 95 w 99"/>
                <a:gd name="T57" fmla="*/ 58 h 153"/>
                <a:gd name="T58" fmla="*/ 95 w 99"/>
                <a:gd name="T59" fmla="*/ 59 h 153"/>
                <a:gd name="T60" fmla="*/ 82 w 99"/>
                <a:gd name="T61" fmla="*/ 118 h 153"/>
                <a:gd name="T62" fmla="*/ 82 w 99"/>
                <a:gd name="T63" fmla="*/ 118 h 153"/>
                <a:gd name="T64" fmla="*/ 51 w 99"/>
                <a:gd name="T65" fmla="*/ 148 h 153"/>
                <a:gd name="T66" fmla="*/ 51 w 99"/>
                <a:gd name="T67" fmla="*/ 144 h 153"/>
                <a:gd name="T68" fmla="*/ 51 w 99"/>
                <a:gd name="T69" fmla="*/ 144 h 153"/>
                <a:gd name="T70" fmla="*/ 78 w 99"/>
                <a:gd name="T71" fmla="*/ 117 h 153"/>
                <a:gd name="T72" fmla="*/ 78 w 99"/>
                <a:gd name="T73" fmla="*/ 117 h 153"/>
                <a:gd name="T74" fmla="*/ 91 w 99"/>
                <a:gd name="T75" fmla="*/ 58 h 153"/>
                <a:gd name="T76" fmla="*/ 91 w 99"/>
                <a:gd name="T77" fmla="*/ 58 h 153"/>
                <a:gd name="T78" fmla="*/ 91 w 99"/>
                <a:gd name="T79" fmla="*/ 58 h 153"/>
                <a:gd name="T80" fmla="*/ 51 w 99"/>
                <a:gd name="T81" fmla="*/ 8 h 153"/>
                <a:gd name="T82" fmla="*/ 9 w 99"/>
                <a:gd name="T83" fmla="*/ 58 h 153"/>
                <a:gd name="T84" fmla="*/ 22 w 99"/>
                <a:gd name="T85" fmla="*/ 117 h 153"/>
                <a:gd name="T86" fmla="*/ 51 w 99"/>
                <a:gd name="T87" fmla="*/ 144 h 153"/>
                <a:gd name="T88" fmla="*/ 51 w 99"/>
                <a:gd name="T89" fmla="*/ 144 h 153"/>
                <a:gd name="T90" fmla="*/ 51 w 99"/>
                <a:gd name="T91" fmla="*/ 144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99" h="153">
                  <a:moveTo>
                    <a:pt x="15" y="120"/>
                  </a:moveTo>
                  <a:cubicBezTo>
                    <a:pt x="16" y="119"/>
                    <a:pt x="16" y="119"/>
                    <a:pt x="16" y="119"/>
                  </a:cubicBezTo>
                  <a:cubicBezTo>
                    <a:pt x="15" y="120"/>
                    <a:pt x="15" y="120"/>
                    <a:pt x="15" y="120"/>
                  </a:cubicBezTo>
                  <a:cubicBezTo>
                    <a:pt x="6" y="102"/>
                    <a:pt x="0" y="79"/>
                    <a:pt x="0" y="58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37"/>
                    <a:pt x="6" y="22"/>
                    <a:pt x="15" y="13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25" y="3"/>
                    <a:pt x="38" y="0"/>
                    <a:pt x="51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64" y="0"/>
                    <a:pt x="76" y="3"/>
                    <a:pt x="85" y="13"/>
                  </a:cubicBezTo>
                  <a:cubicBezTo>
                    <a:pt x="85" y="13"/>
                    <a:pt x="85" y="13"/>
                    <a:pt x="85" y="13"/>
                  </a:cubicBezTo>
                  <a:cubicBezTo>
                    <a:pt x="94" y="23"/>
                    <a:pt x="99" y="37"/>
                    <a:pt x="99" y="58"/>
                  </a:cubicBezTo>
                  <a:cubicBezTo>
                    <a:pt x="99" y="58"/>
                    <a:pt x="99" y="58"/>
                    <a:pt x="99" y="58"/>
                  </a:cubicBezTo>
                  <a:cubicBezTo>
                    <a:pt x="99" y="79"/>
                    <a:pt x="94" y="102"/>
                    <a:pt x="86" y="120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78" y="138"/>
                    <a:pt x="66" y="153"/>
                    <a:pt x="51" y="153"/>
                  </a:cubicBezTo>
                  <a:cubicBezTo>
                    <a:pt x="51" y="153"/>
                    <a:pt x="51" y="153"/>
                    <a:pt x="51" y="153"/>
                  </a:cubicBezTo>
                  <a:cubicBezTo>
                    <a:pt x="36" y="153"/>
                    <a:pt x="24" y="138"/>
                    <a:pt x="15" y="120"/>
                  </a:cubicBezTo>
                  <a:close/>
                  <a:moveTo>
                    <a:pt x="51" y="149"/>
                  </a:moveTo>
                  <a:cubicBezTo>
                    <a:pt x="63" y="149"/>
                    <a:pt x="74" y="136"/>
                    <a:pt x="82" y="119"/>
                  </a:cubicBezTo>
                  <a:cubicBezTo>
                    <a:pt x="82" y="119"/>
                    <a:pt x="82" y="119"/>
                    <a:pt x="82" y="119"/>
                  </a:cubicBezTo>
                  <a:cubicBezTo>
                    <a:pt x="90" y="101"/>
                    <a:pt x="95" y="78"/>
                    <a:pt x="95" y="58"/>
                  </a:cubicBezTo>
                  <a:cubicBezTo>
                    <a:pt x="95" y="58"/>
                    <a:pt x="95" y="58"/>
                    <a:pt x="95" y="58"/>
                  </a:cubicBezTo>
                  <a:cubicBezTo>
                    <a:pt x="95" y="38"/>
                    <a:pt x="90" y="24"/>
                    <a:pt x="82" y="16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74" y="7"/>
                    <a:pt x="63" y="4"/>
                    <a:pt x="51" y="4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39" y="4"/>
                    <a:pt x="27" y="7"/>
                    <a:pt x="18" y="16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10" y="24"/>
                    <a:pt x="4" y="38"/>
                    <a:pt x="4" y="58"/>
                  </a:cubicBezTo>
                  <a:cubicBezTo>
                    <a:pt x="4" y="58"/>
                    <a:pt x="4" y="58"/>
                    <a:pt x="4" y="58"/>
                  </a:cubicBezTo>
                  <a:cubicBezTo>
                    <a:pt x="4" y="58"/>
                    <a:pt x="4" y="58"/>
                    <a:pt x="4" y="58"/>
                  </a:cubicBezTo>
                  <a:cubicBezTo>
                    <a:pt x="4" y="78"/>
                    <a:pt x="10" y="101"/>
                    <a:pt x="18" y="119"/>
                  </a:cubicBezTo>
                  <a:cubicBezTo>
                    <a:pt x="18" y="119"/>
                    <a:pt x="18" y="119"/>
                    <a:pt x="18" y="119"/>
                  </a:cubicBezTo>
                  <a:cubicBezTo>
                    <a:pt x="18" y="119"/>
                    <a:pt x="18" y="119"/>
                    <a:pt x="18" y="119"/>
                  </a:cubicBezTo>
                  <a:cubicBezTo>
                    <a:pt x="27" y="136"/>
                    <a:pt x="39" y="149"/>
                    <a:pt x="51" y="149"/>
                  </a:cubicBezTo>
                  <a:close/>
                  <a:moveTo>
                    <a:pt x="51" y="148"/>
                  </a:moveTo>
                  <a:cubicBezTo>
                    <a:pt x="51" y="148"/>
                    <a:pt x="51" y="148"/>
                    <a:pt x="51" y="148"/>
                  </a:cubicBezTo>
                  <a:cubicBezTo>
                    <a:pt x="51" y="148"/>
                    <a:pt x="51" y="148"/>
                    <a:pt x="51" y="148"/>
                  </a:cubicBezTo>
                  <a:cubicBezTo>
                    <a:pt x="39" y="148"/>
                    <a:pt x="27" y="136"/>
                    <a:pt x="19" y="118"/>
                  </a:cubicBezTo>
                  <a:cubicBezTo>
                    <a:pt x="19" y="118"/>
                    <a:pt x="19" y="118"/>
                    <a:pt x="19" y="118"/>
                  </a:cubicBezTo>
                  <a:cubicBezTo>
                    <a:pt x="10" y="101"/>
                    <a:pt x="5" y="78"/>
                    <a:pt x="5" y="58"/>
                  </a:cubicBezTo>
                  <a:cubicBezTo>
                    <a:pt x="5" y="58"/>
                    <a:pt x="5" y="58"/>
                    <a:pt x="5" y="58"/>
                  </a:cubicBezTo>
                  <a:cubicBezTo>
                    <a:pt x="5" y="58"/>
                    <a:pt x="5" y="58"/>
                    <a:pt x="5" y="58"/>
                  </a:cubicBezTo>
                  <a:cubicBezTo>
                    <a:pt x="5" y="58"/>
                    <a:pt x="5" y="58"/>
                    <a:pt x="5" y="58"/>
                  </a:cubicBezTo>
                  <a:cubicBezTo>
                    <a:pt x="5" y="58"/>
                    <a:pt x="5" y="58"/>
                    <a:pt x="5" y="58"/>
                  </a:cubicBezTo>
                  <a:cubicBezTo>
                    <a:pt x="5" y="18"/>
                    <a:pt x="27" y="4"/>
                    <a:pt x="51" y="4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75" y="4"/>
                    <a:pt x="95" y="18"/>
                    <a:pt x="95" y="58"/>
                  </a:cubicBezTo>
                  <a:cubicBezTo>
                    <a:pt x="95" y="58"/>
                    <a:pt x="95" y="58"/>
                    <a:pt x="95" y="58"/>
                  </a:cubicBezTo>
                  <a:cubicBezTo>
                    <a:pt x="95" y="59"/>
                    <a:pt x="95" y="59"/>
                    <a:pt x="95" y="59"/>
                  </a:cubicBezTo>
                  <a:cubicBezTo>
                    <a:pt x="95" y="59"/>
                    <a:pt x="95" y="59"/>
                    <a:pt x="95" y="59"/>
                  </a:cubicBezTo>
                  <a:cubicBezTo>
                    <a:pt x="94" y="79"/>
                    <a:pt x="90" y="101"/>
                    <a:pt x="82" y="118"/>
                  </a:cubicBezTo>
                  <a:cubicBezTo>
                    <a:pt x="82" y="118"/>
                    <a:pt x="82" y="118"/>
                    <a:pt x="82" y="118"/>
                  </a:cubicBezTo>
                  <a:cubicBezTo>
                    <a:pt x="82" y="118"/>
                    <a:pt x="82" y="118"/>
                    <a:pt x="82" y="118"/>
                  </a:cubicBezTo>
                  <a:cubicBezTo>
                    <a:pt x="74" y="136"/>
                    <a:pt x="63" y="148"/>
                    <a:pt x="51" y="148"/>
                  </a:cubicBezTo>
                  <a:cubicBezTo>
                    <a:pt x="51" y="148"/>
                    <a:pt x="51" y="148"/>
                    <a:pt x="51" y="148"/>
                  </a:cubicBezTo>
                  <a:cubicBezTo>
                    <a:pt x="51" y="148"/>
                    <a:pt x="51" y="148"/>
                    <a:pt x="51" y="148"/>
                  </a:cubicBezTo>
                  <a:close/>
                  <a:moveTo>
                    <a:pt x="51" y="144"/>
                  </a:moveTo>
                  <a:cubicBezTo>
                    <a:pt x="51" y="144"/>
                    <a:pt x="51" y="144"/>
                    <a:pt x="51" y="144"/>
                  </a:cubicBezTo>
                  <a:cubicBezTo>
                    <a:pt x="51" y="144"/>
                    <a:pt x="51" y="144"/>
                    <a:pt x="51" y="144"/>
                  </a:cubicBezTo>
                  <a:cubicBezTo>
                    <a:pt x="60" y="145"/>
                    <a:pt x="71" y="134"/>
                    <a:pt x="78" y="117"/>
                  </a:cubicBezTo>
                  <a:cubicBezTo>
                    <a:pt x="78" y="117"/>
                    <a:pt x="78" y="117"/>
                    <a:pt x="78" y="117"/>
                  </a:cubicBezTo>
                  <a:cubicBezTo>
                    <a:pt x="80" y="117"/>
                    <a:pt x="80" y="117"/>
                    <a:pt x="80" y="117"/>
                  </a:cubicBezTo>
                  <a:cubicBezTo>
                    <a:pt x="78" y="117"/>
                    <a:pt x="78" y="117"/>
                    <a:pt x="78" y="117"/>
                  </a:cubicBezTo>
                  <a:cubicBezTo>
                    <a:pt x="86" y="100"/>
                    <a:pt x="91" y="77"/>
                    <a:pt x="91" y="58"/>
                  </a:cubicBezTo>
                  <a:cubicBezTo>
                    <a:pt x="91" y="58"/>
                    <a:pt x="91" y="58"/>
                    <a:pt x="91" y="58"/>
                  </a:cubicBezTo>
                  <a:cubicBezTo>
                    <a:pt x="91" y="58"/>
                    <a:pt x="91" y="58"/>
                    <a:pt x="91" y="58"/>
                  </a:cubicBezTo>
                  <a:cubicBezTo>
                    <a:pt x="91" y="58"/>
                    <a:pt x="91" y="58"/>
                    <a:pt x="91" y="58"/>
                  </a:cubicBezTo>
                  <a:cubicBezTo>
                    <a:pt x="91" y="58"/>
                    <a:pt x="91" y="58"/>
                    <a:pt x="91" y="58"/>
                  </a:cubicBezTo>
                  <a:cubicBezTo>
                    <a:pt x="91" y="58"/>
                    <a:pt x="91" y="58"/>
                    <a:pt x="91" y="58"/>
                  </a:cubicBezTo>
                  <a:cubicBezTo>
                    <a:pt x="90" y="19"/>
                    <a:pt x="73" y="9"/>
                    <a:pt x="51" y="8"/>
                  </a:cubicBezTo>
                  <a:cubicBezTo>
                    <a:pt x="51" y="8"/>
                    <a:pt x="51" y="8"/>
                    <a:pt x="51" y="8"/>
                  </a:cubicBezTo>
                  <a:cubicBezTo>
                    <a:pt x="28" y="9"/>
                    <a:pt x="9" y="20"/>
                    <a:pt x="9" y="58"/>
                  </a:cubicBezTo>
                  <a:cubicBezTo>
                    <a:pt x="9" y="58"/>
                    <a:pt x="9" y="58"/>
                    <a:pt x="9" y="58"/>
                  </a:cubicBezTo>
                  <a:cubicBezTo>
                    <a:pt x="9" y="58"/>
                    <a:pt x="9" y="58"/>
                    <a:pt x="9" y="58"/>
                  </a:cubicBezTo>
                  <a:cubicBezTo>
                    <a:pt x="9" y="77"/>
                    <a:pt x="14" y="100"/>
                    <a:pt x="22" y="117"/>
                  </a:cubicBezTo>
                  <a:cubicBezTo>
                    <a:pt x="22" y="117"/>
                    <a:pt x="22" y="117"/>
                    <a:pt x="22" y="117"/>
                  </a:cubicBezTo>
                  <a:cubicBezTo>
                    <a:pt x="31" y="134"/>
                    <a:pt x="42" y="145"/>
                    <a:pt x="51" y="144"/>
                  </a:cubicBezTo>
                  <a:cubicBezTo>
                    <a:pt x="51" y="144"/>
                    <a:pt x="51" y="144"/>
                    <a:pt x="51" y="144"/>
                  </a:cubicBezTo>
                  <a:cubicBezTo>
                    <a:pt x="51" y="144"/>
                    <a:pt x="51" y="144"/>
                    <a:pt x="51" y="144"/>
                  </a:cubicBezTo>
                  <a:cubicBezTo>
                    <a:pt x="51" y="144"/>
                    <a:pt x="51" y="144"/>
                    <a:pt x="51" y="144"/>
                  </a:cubicBezTo>
                  <a:cubicBezTo>
                    <a:pt x="51" y="144"/>
                    <a:pt x="51" y="144"/>
                    <a:pt x="51" y="1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22"/>
            <p:cNvSpPr/>
            <p:nvPr/>
          </p:nvSpPr>
          <p:spPr bwMode="auto">
            <a:xfrm>
              <a:off x="1445" y="1969"/>
              <a:ext cx="107" cy="66"/>
            </a:xfrm>
            <a:custGeom>
              <a:avLst/>
              <a:gdLst>
                <a:gd name="T0" fmla="*/ 1 w 45"/>
                <a:gd name="T1" fmla="*/ 14 h 28"/>
                <a:gd name="T2" fmla="*/ 1 w 45"/>
                <a:gd name="T3" fmla="*/ 10 h 28"/>
                <a:gd name="T4" fmla="*/ 1 w 45"/>
                <a:gd name="T5" fmla="*/ 10 h 28"/>
                <a:gd name="T6" fmla="*/ 4 w 45"/>
                <a:gd name="T7" fmla="*/ 11 h 28"/>
                <a:gd name="T8" fmla="*/ 4 w 45"/>
                <a:gd name="T9" fmla="*/ 11 h 28"/>
                <a:gd name="T10" fmla="*/ 10 w 45"/>
                <a:gd name="T11" fmla="*/ 19 h 28"/>
                <a:gd name="T12" fmla="*/ 21 w 45"/>
                <a:gd name="T13" fmla="*/ 0 h 28"/>
                <a:gd name="T14" fmla="*/ 33 w 45"/>
                <a:gd name="T15" fmla="*/ 16 h 28"/>
                <a:gd name="T16" fmla="*/ 40 w 45"/>
                <a:gd name="T17" fmla="*/ 3 h 28"/>
                <a:gd name="T18" fmla="*/ 43 w 45"/>
                <a:gd name="T19" fmla="*/ 2 h 28"/>
                <a:gd name="T20" fmla="*/ 43 w 45"/>
                <a:gd name="T21" fmla="*/ 2 h 28"/>
                <a:gd name="T22" fmla="*/ 44 w 45"/>
                <a:gd name="T23" fmla="*/ 5 h 28"/>
                <a:gd name="T24" fmla="*/ 44 w 45"/>
                <a:gd name="T25" fmla="*/ 5 h 28"/>
                <a:gd name="T26" fmla="*/ 34 w 45"/>
                <a:gd name="T27" fmla="*/ 25 h 28"/>
                <a:gd name="T28" fmla="*/ 22 w 45"/>
                <a:gd name="T29" fmla="*/ 9 h 28"/>
                <a:gd name="T30" fmla="*/ 11 w 45"/>
                <a:gd name="T31" fmla="*/ 28 h 28"/>
                <a:gd name="T32" fmla="*/ 1 w 45"/>
                <a:gd name="T33" fmla="*/ 1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5" h="28">
                  <a:moveTo>
                    <a:pt x="1" y="14"/>
                  </a:moveTo>
                  <a:cubicBezTo>
                    <a:pt x="0" y="13"/>
                    <a:pt x="0" y="11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2" y="10"/>
                    <a:pt x="4" y="10"/>
                    <a:pt x="4" y="11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33" y="16"/>
                    <a:pt x="33" y="16"/>
                    <a:pt x="33" y="16"/>
                  </a:cubicBezTo>
                  <a:cubicBezTo>
                    <a:pt x="40" y="3"/>
                    <a:pt x="40" y="3"/>
                    <a:pt x="40" y="3"/>
                  </a:cubicBezTo>
                  <a:cubicBezTo>
                    <a:pt x="40" y="2"/>
                    <a:pt x="42" y="1"/>
                    <a:pt x="43" y="2"/>
                  </a:cubicBezTo>
                  <a:cubicBezTo>
                    <a:pt x="43" y="2"/>
                    <a:pt x="43" y="2"/>
                    <a:pt x="43" y="2"/>
                  </a:cubicBezTo>
                  <a:cubicBezTo>
                    <a:pt x="44" y="3"/>
                    <a:pt x="45" y="4"/>
                    <a:pt x="44" y="5"/>
                  </a:cubicBezTo>
                  <a:cubicBezTo>
                    <a:pt x="44" y="5"/>
                    <a:pt x="44" y="5"/>
                    <a:pt x="44" y="5"/>
                  </a:cubicBezTo>
                  <a:cubicBezTo>
                    <a:pt x="34" y="25"/>
                    <a:pt x="34" y="25"/>
                    <a:pt x="34" y="25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" y="14"/>
                    <a:pt x="1" y="14"/>
                    <a:pt x="1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23"/>
            <p:cNvSpPr>
              <a:spLocks noEditPoints="1"/>
            </p:cNvSpPr>
            <p:nvPr/>
          </p:nvSpPr>
          <p:spPr bwMode="auto">
            <a:xfrm>
              <a:off x="1440" y="1959"/>
              <a:ext cx="115" cy="86"/>
            </a:xfrm>
            <a:custGeom>
              <a:avLst/>
              <a:gdLst>
                <a:gd name="T0" fmla="*/ 1 w 48"/>
                <a:gd name="T1" fmla="*/ 19 h 36"/>
                <a:gd name="T2" fmla="*/ 3 w 48"/>
                <a:gd name="T3" fmla="*/ 18 h 36"/>
                <a:gd name="T4" fmla="*/ 1 w 48"/>
                <a:gd name="T5" fmla="*/ 19 h 36"/>
                <a:gd name="T6" fmla="*/ 0 w 48"/>
                <a:gd name="T7" fmla="*/ 16 h 36"/>
                <a:gd name="T8" fmla="*/ 0 w 48"/>
                <a:gd name="T9" fmla="*/ 16 h 36"/>
                <a:gd name="T10" fmla="*/ 2 w 48"/>
                <a:gd name="T11" fmla="*/ 13 h 36"/>
                <a:gd name="T12" fmla="*/ 2 w 48"/>
                <a:gd name="T13" fmla="*/ 13 h 36"/>
                <a:gd name="T14" fmla="*/ 4 w 48"/>
                <a:gd name="T15" fmla="*/ 12 h 36"/>
                <a:gd name="T16" fmla="*/ 4 w 48"/>
                <a:gd name="T17" fmla="*/ 12 h 36"/>
                <a:gd name="T18" fmla="*/ 8 w 48"/>
                <a:gd name="T19" fmla="*/ 14 h 36"/>
                <a:gd name="T20" fmla="*/ 8 w 48"/>
                <a:gd name="T21" fmla="*/ 14 h 36"/>
                <a:gd name="T22" fmla="*/ 12 w 48"/>
                <a:gd name="T23" fmla="*/ 20 h 36"/>
                <a:gd name="T24" fmla="*/ 23 w 48"/>
                <a:gd name="T25" fmla="*/ 0 h 36"/>
                <a:gd name="T26" fmla="*/ 35 w 48"/>
                <a:gd name="T27" fmla="*/ 16 h 36"/>
                <a:gd name="T28" fmla="*/ 40 w 48"/>
                <a:gd name="T29" fmla="*/ 6 h 36"/>
                <a:gd name="T30" fmla="*/ 44 w 48"/>
                <a:gd name="T31" fmla="*/ 4 h 36"/>
                <a:gd name="T32" fmla="*/ 44 w 48"/>
                <a:gd name="T33" fmla="*/ 4 h 36"/>
                <a:gd name="T34" fmla="*/ 46 w 48"/>
                <a:gd name="T35" fmla="*/ 4 h 36"/>
                <a:gd name="T36" fmla="*/ 46 w 48"/>
                <a:gd name="T37" fmla="*/ 4 h 36"/>
                <a:gd name="T38" fmla="*/ 48 w 48"/>
                <a:gd name="T39" fmla="*/ 8 h 36"/>
                <a:gd name="T40" fmla="*/ 48 w 48"/>
                <a:gd name="T41" fmla="*/ 8 h 36"/>
                <a:gd name="T42" fmla="*/ 48 w 48"/>
                <a:gd name="T43" fmla="*/ 10 h 36"/>
                <a:gd name="T44" fmla="*/ 48 w 48"/>
                <a:gd name="T45" fmla="*/ 10 h 36"/>
                <a:gd name="T46" fmla="*/ 36 w 48"/>
                <a:gd name="T47" fmla="*/ 33 h 36"/>
                <a:gd name="T48" fmla="*/ 24 w 48"/>
                <a:gd name="T49" fmla="*/ 16 h 36"/>
                <a:gd name="T50" fmla="*/ 13 w 48"/>
                <a:gd name="T51" fmla="*/ 36 h 36"/>
                <a:gd name="T52" fmla="*/ 1 w 48"/>
                <a:gd name="T53" fmla="*/ 19 h 36"/>
                <a:gd name="T54" fmla="*/ 13 w 48"/>
                <a:gd name="T55" fmla="*/ 28 h 36"/>
                <a:gd name="T56" fmla="*/ 24 w 48"/>
                <a:gd name="T57" fmla="*/ 9 h 36"/>
                <a:gd name="T58" fmla="*/ 35 w 48"/>
                <a:gd name="T59" fmla="*/ 25 h 36"/>
                <a:gd name="T60" fmla="*/ 44 w 48"/>
                <a:gd name="T61" fmla="*/ 8 h 36"/>
                <a:gd name="T62" fmla="*/ 44 w 48"/>
                <a:gd name="T63" fmla="*/ 8 h 36"/>
                <a:gd name="T64" fmla="*/ 44 w 48"/>
                <a:gd name="T65" fmla="*/ 8 h 36"/>
                <a:gd name="T66" fmla="*/ 44 w 48"/>
                <a:gd name="T67" fmla="*/ 8 h 36"/>
                <a:gd name="T68" fmla="*/ 44 w 48"/>
                <a:gd name="T69" fmla="*/ 8 h 36"/>
                <a:gd name="T70" fmla="*/ 44 w 48"/>
                <a:gd name="T71" fmla="*/ 8 h 36"/>
                <a:gd name="T72" fmla="*/ 44 w 48"/>
                <a:gd name="T73" fmla="*/ 8 h 36"/>
                <a:gd name="T74" fmla="*/ 44 w 48"/>
                <a:gd name="T75" fmla="*/ 8 h 36"/>
                <a:gd name="T76" fmla="*/ 44 w 48"/>
                <a:gd name="T77" fmla="*/ 8 h 36"/>
                <a:gd name="T78" fmla="*/ 35 w 48"/>
                <a:gd name="T79" fmla="*/ 24 h 36"/>
                <a:gd name="T80" fmla="*/ 24 w 48"/>
                <a:gd name="T81" fmla="*/ 7 h 36"/>
                <a:gd name="T82" fmla="*/ 13 w 48"/>
                <a:gd name="T83" fmla="*/ 27 h 36"/>
                <a:gd name="T84" fmla="*/ 5 w 48"/>
                <a:gd name="T85" fmla="*/ 16 h 36"/>
                <a:gd name="T86" fmla="*/ 4 w 48"/>
                <a:gd name="T87" fmla="*/ 16 h 36"/>
                <a:gd name="T88" fmla="*/ 4 w 48"/>
                <a:gd name="T89" fmla="*/ 16 h 36"/>
                <a:gd name="T90" fmla="*/ 4 w 48"/>
                <a:gd name="T91" fmla="*/ 16 h 36"/>
                <a:gd name="T92" fmla="*/ 4 w 48"/>
                <a:gd name="T93" fmla="*/ 16 h 36"/>
                <a:gd name="T94" fmla="*/ 4 w 48"/>
                <a:gd name="T95" fmla="*/ 16 h 36"/>
                <a:gd name="T96" fmla="*/ 4 w 48"/>
                <a:gd name="T97" fmla="*/ 16 h 36"/>
                <a:gd name="T98" fmla="*/ 4 w 48"/>
                <a:gd name="T99" fmla="*/ 16 h 36"/>
                <a:gd name="T100" fmla="*/ 4 w 48"/>
                <a:gd name="T101" fmla="*/ 16 h 36"/>
                <a:gd name="T102" fmla="*/ 4 w 48"/>
                <a:gd name="T103" fmla="*/ 16 h 36"/>
                <a:gd name="T104" fmla="*/ 13 w 48"/>
                <a:gd name="T105" fmla="*/ 28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8" h="36">
                  <a:moveTo>
                    <a:pt x="1" y="19"/>
                  </a:moveTo>
                  <a:cubicBezTo>
                    <a:pt x="3" y="18"/>
                    <a:pt x="3" y="18"/>
                    <a:pt x="3" y="18"/>
                  </a:cubicBezTo>
                  <a:cubicBezTo>
                    <a:pt x="1" y="19"/>
                    <a:pt x="1" y="19"/>
                    <a:pt x="1" y="19"/>
                  </a:cubicBezTo>
                  <a:cubicBezTo>
                    <a:pt x="0" y="18"/>
                    <a:pt x="0" y="17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5"/>
                    <a:pt x="1" y="14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3" y="12"/>
                    <a:pt x="4" y="12"/>
                    <a:pt x="4" y="12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6" y="12"/>
                    <a:pt x="7" y="12"/>
                    <a:pt x="8" y="14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35" y="16"/>
                    <a:pt x="35" y="16"/>
                    <a:pt x="35" y="16"/>
                  </a:cubicBezTo>
                  <a:cubicBezTo>
                    <a:pt x="40" y="6"/>
                    <a:pt x="40" y="6"/>
                    <a:pt x="40" y="6"/>
                  </a:cubicBezTo>
                  <a:cubicBezTo>
                    <a:pt x="41" y="5"/>
                    <a:pt x="42" y="4"/>
                    <a:pt x="44" y="4"/>
                  </a:cubicBezTo>
                  <a:cubicBezTo>
                    <a:pt x="44" y="4"/>
                    <a:pt x="44" y="4"/>
                    <a:pt x="44" y="4"/>
                  </a:cubicBezTo>
                  <a:cubicBezTo>
                    <a:pt x="45" y="4"/>
                    <a:pt x="45" y="4"/>
                    <a:pt x="46" y="4"/>
                  </a:cubicBezTo>
                  <a:cubicBezTo>
                    <a:pt x="46" y="4"/>
                    <a:pt x="46" y="4"/>
                    <a:pt x="46" y="4"/>
                  </a:cubicBezTo>
                  <a:cubicBezTo>
                    <a:pt x="47" y="5"/>
                    <a:pt x="48" y="7"/>
                    <a:pt x="48" y="8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9"/>
                    <a:pt x="48" y="10"/>
                    <a:pt x="48" y="10"/>
                  </a:cubicBezTo>
                  <a:cubicBezTo>
                    <a:pt x="48" y="10"/>
                    <a:pt x="48" y="10"/>
                    <a:pt x="48" y="10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13" y="36"/>
                    <a:pt x="13" y="36"/>
                    <a:pt x="13" y="36"/>
                  </a:cubicBezTo>
                  <a:cubicBezTo>
                    <a:pt x="1" y="19"/>
                    <a:pt x="1" y="19"/>
                    <a:pt x="1" y="19"/>
                  </a:cubicBezTo>
                  <a:close/>
                  <a:moveTo>
                    <a:pt x="13" y="28"/>
                  </a:moveTo>
                  <a:cubicBezTo>
                    <a:pt x="24" y="9"/>
                    <a:pt x="24" y="9"/>
                    <a:pt x="24" y="9"/>
                  </a:cubicBezTo>
                  <a:cubicBezTo>
                    <a:pt x="35" y="25"/>
                    <a:pt x="35" y="25"/>
                    <a:pt x="35" y="25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35" y="24"/>
                    <a:pt x="35" y="24"/>
                    <a:pt x="35" y="24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6"/>
                    <a:pt x="5" y="16"/>
                    <a:pt x="4" y="16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13" y="28"/>
                    <a:pt x="13" y="28"/>
                    <a:pt x="13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24"/>
            <p:cNvSpPr>
              <a:spLocks noEditPoints="1"/>
            </p:cNvSpPr>
            <p:nvPr/>
          </p:nvSpPr>
          <p:spPr bwMode="auto">
            <a:xfrm>
              <a:off x="1462" y="1978"/>
              <a:ext cx="88" cy="278"/>
            </a:xfrm>
            <a:custGeom>
              <a:avLst/>
              <a:gdLst>
                <a:gd name="T0" fmla="*/ 3 w 37"/>
                <a:gd name="T1" fmla="*/ 89 h 117"/>
                <a:gd name="T2" fmla="*/ 2 w 37"/>
                <a:gd name="T3" fmla="*/ 90 h 117"/>
                <a:gd name="T4" fmla="*/ 2 w 37"/>
                <a:gd name="T5" fmla="*/ 90 h 117"/>
                <a:gd name="T6" fmla="*/ 0 w 37"/>
                <a:gd name="T7" fmla="*/ 87 h 117"/>
                <a:gd name="T8" fmla="*/ 0 w 37"/>
                <a:gd name="T9" fmla="*/ 87 h 117"/>
                <a:gd name="T10" fmla="*/ 1 w 37"/>
                <a:gd name="T11" fmla="*/ 84 h 117"/>
                <a:gd name="T12" fmla="*/ 0 w 37"/>
                <a:gd name="T13" fmla="*/ 84 h 117"/>
                <a:gd name="T14" fmla="*/ 1 w 37"/>
                <a:gd name="T15" fmla="*/ 81 h 117"/>
                <a:gd name="T16" fmla="*/ 1 w 37"/>
                <a:gd name="T17" fmla="*/ 81 h 117"/>
                <a:gd name="T18" fmla="*/ 12 w 37"/>
                <a:gd name="T19" fmla="*/ 0 h 117"/>
                <a:gd name="T20" fmla="*/ 17 w 37"/>
                <a:gd name="T21" fmla="*/ 0 h 117"/>
                <a:gd name="T22" fmla="*/ 37 w 37"/>
                <a:gd name="T23" fmla="*/ 78 h 117"/>
                <a:gd name="T24" fmla="*/ 18 w 37"/>
                <a:gd name="T25" fmla="*/ 117 h 117"/>
                <a:gd name="T26" fmla="*/ 3 w 37"/>
                <a:gd name="T27" fmla="*/ 89 h 117"/>
                <a:gd name="T28" fmla="*/ 18 w 37"/>
                <a:gd name="T29" fmla="*/ 107 h 117"/>
                <a:gd name="T30" fmla="*/ 32 w 37"/>
                <a:gd name="T31" fmla="*/ 78 h 117"/>
                <a:gd name="T32" fmla="*/ 15 w 37"/>
                <a:gd name="T33" fmla="*/ 12 h 117"/>
                <a:gd name="T34" fmla="*/ 5 w 37"/>
                <a:gd name="T35" fmla="*/ 83 h 117"/>
                <a:gd name="T36" fmla="*/ 18 w 37"/>
                <a:gd name="T37" fmla="*/ 107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7" h="117">
                  <a:moveTo>
                    <a:pt x="3" y="89"/>
                  </a:moveTo>
                  <a:cubicBezTo>
                    <a:pt x="3" y="90"/>
                    <a:pt x="3" y="90"/>
                    <a:pt x="2" y="90"/>
                  </a:cubicBezTo>
                  <a:cubicBezTo>
                    <a:pt x="2" y="90"/>
                    <a:pt x="2" y="90"/>
                    <a:pt x="2" y="90"/>
                  </a:cubicBezTo>
                  <a:cubicBezTo>
                    <a:pt x="1" y="89"/>
                    <a:pt x="0" y="88"/>
                    <a:pt x="0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1" y="84"/>
                    <a:pt x="1" y="84"/>
                    <a:pt x="1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3"/>
                    <a:pt x="0" y="82"/>
                    <a:pt x="1" y="81"/>
                  </a:cubicBezTo>
                  <a:cubicBezTo>
                    <a:pt x="1" y="81"/>
                    <a:pt x="1" y="81"/>
                    <a:pt x="1" y="81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7" y="78"/>
                    <a:pt x="37" y="78"/>
                    <a:pt x="37" y="78"/>
                  </a:cubicBezTo>
                  <a:cubicBezTo>
                    <a:pt x="18" y="117"/>
                    <a:pt x="18" y="117"/>
                    <a:pt x="18" y="117"/>
                  </a:cubicBezTo>
                  <a:cubicBezTo>
                    <a:pt x="3" y="89"/>
                    <a:pt x="3" y="89"/>
                    <a:pt x="3" y="89"/>
                  </a:cubicBezTo>
                  <a:close/>
                  <a:moveTo>
                    <a:pt x="18" y="107"/>
                  </a:moveTo>
                  <a:cubicBezTo>
                    <a:pt x="32" y="78"/>
                    <a:pt x="32" y="78"/>
                    <a:pt x="32" y="78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5" y="83"/>
                    <a:pt x="5" y="83"/>
                    <a:pt x="5" y="83"/>
                  </a:cubicBezTo>
                  <a:cubicBezTo>
                    <a:pt x="18" y="107"/>
                    <a:pt x="18" y="107"/>
                    <a:pt x="18" y="10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Freeform 25"/>
            <p:cNvSpPr>
              <a:spLocks noEditPoints="1"/>
            </p:cNvSpPr>
            <p:nvPr/>
          </p:nvSpPr>
          <p:spPr bwMode="auto">
            <a:xfrm>
              <a:off x="1457" y="1971"/>
              <a:ext cx="100" cy="297"/>
            </a:xfrm>
            <a:custGeom>
              <a:avLst/>
              <a:gdLst>
                <a:gd name="T0" fmla="*/ 4 w 42"/>
                <a:gd name="T1" fmla="*/ 95 h 125"/>
                <a:gd name="T2" fmla="*/ 4 w 42"/>
                <a:gd name="T3" fmla="*/ 95 h 125"/>
                <a:gd name="T4" fmla="*/ 4 w 42"/>
                <a:gd name="T5" fmla="*/ 95 h 125"/>
                <a:gd name="T6" fmla="*/ 0 w 42"/>
                <a:gd name="T7" fmla="*/ 90 h 125"/>
                <a:gd name="T8" fmla="*/ 0 w 42"/>
                <a:gd name="T9" fmla="*/ 90 h 125"/>
                <a:gd name="T10" fmla="*/ 0 w 42"/>
                <a:gd name="T11" fmla="*/ 90 h 125"/>
                <a:gd name="T12" fmla="*/ 0 w 42"/>
                <a:gd name="T13" fmla="*/ 90 h 125"/>
                <a:gd name="T14" fmla="*/ 0 w 42"/>
                <a:gd name="T15" fmla="*/ 88 h 125"/>
                <a:gd name="T16" fmla="*/ 0 w 42"/>
                <a:gd name="T17" fmla="*/ 86 h 125"/>
                <a:gd name="T18" fmla="*/ 0 w 42"/>
                <a:gd name="T19" fmla="*/ 86 h 125"/>
                <a:gd name="T20" fmla="*/ 1 w 42"/>
                <a:gd name="T21" fmla="*/ 83 h 125"/>
                <a:gd name="T22" fmla="*/ 1 w 42"/>
                <a:gd name="T23" fmla="*/ 83 h 125"/>
                <a:gd name="T24" fmla="*/ 13 w 42"/>
                <a:gd name="T25" fmla="*/ 1 h 125"/>
                <a:gd name="T26" fmla="*/ 20 w 42"/>
                <a:gd name="T27" fmla="*/ 0 h 125"/>
                <a:gd name="T28" fmla="*/ 42 w 42"/>
                <a:gd name="T29" fmla="*/ 82 h 125"/>
                <a:gd name="T30" fmla="*/ 20 w 42"/>
                <a:gd name="T31" fmla="*/ 125 h 125"/>
                <a:gd name="T32" fmla="*/ 4 w 42"/>
                <a:gd name="T33" fmla="*/ 95 h 125"/>
                <a:gd name="T34" fmla="*/ 20 w 42"/>
                <a:gd name="T35" fmla="*/ 116 h 125"/>
                <a:gd name="T36" fmla="*/ 37 w 42"/>
                <a:gd name="T37" fmla="*/ 81 h 125"/>
                <a:gd name="T38" fmla="*/ 17 w 42"/>
                <a:gd name="T39" fmla="*/ 5 h 125"/>
                <a:gd name="T40" fmla="*/ 16 w 42"/>
                <a:gd name="T41" fmla="*/ 5 h 125"/>
                <a:gd name="T42" fmla="*/ 5 w 42"/>
                <a:gd name="T43" fmla="*/ 85 h 125"/>
                <a:gd name="T44" fmla="*/ 4 w 42"/>
                <a:gd name="T45" fmla="*/ 86 h 125"/>
                <a:gd name="T46" fmla="*/ 4 w 42"/>
                <a:gd name="T47" fmla="*/ 86 h 125"/>
                <a:gd name="T48" fmla="*/ 4 w 42"/>
                <a:gd name="T49" fmla="*/ 86 h 125"/>
                <a:gd name="T50" fmla="*/ 4 w 42"/>
                <a:gd name="T51" fmla="*/ 86 h 125"/>
                <a:gd name="T52" fmla="*/ 4 w 42"/>
                <a:gd name="T53" fmla="*/ 86 h 125"/>
                <a:gd name="T54" fmla="*/ 5 w 42"/>
                <a:gd name="T55" fmla="*/ 87 h 125"/>
                <a:gd name="T56" fmla="*/ 5 w 42"/>
                <a:gd name="T57" fmla="*/ 88 h 125"/>
                <a:gd name="T58" fmla="*/ 4 w 42"/>
                <a:gd name="T59" fmla="*/ 90 h 125"/>
                <a:gd name="T60" fmla="*/ 4 w 42"/>
                <a:gd name="T61" fmla="*/ 90 h 125"/>
                <a:gd name="T62" fmla="*/ 4 w 42"/>
                <a:gd name="T63" fmla="*/ 90 h 125"/>
                <a:gd name="T64" fmla="*/ 4 w 42"/>
                <a:gd name="T65" fmla="*/ 90 h 125"/>
                <a:gd name="T66" fmla="*/ 4 w 42"/>
                <a:gd name="T67" fmla="*/ 91 h 125"/>
                <a:gd name="T68" fmla="*/ 4 w 42"/>
                <a:gd name="T69" fmla="*/ 91 h 125"/>
                <a:gd name="T70" fmla="*/ 5 w 42"/>
                <a:gd name="T71" fmla="*/ 91 h 125"/>
                <a:gd name="T72" fmla="*/ 5 w 42"/>
                <a:gd name="T73" fmla="*/ 91 h 125"/>
                <a:gd name="T74" fmla="*/ 5 w 42"/>
                <a:gd name="T75" fmla="*/ 91 h 125"/>
                <a:gd name="T76" fmla="*/ 5 w 42"/>
                <a:gd name="T77" fmla="*/ 91 h 125"/>
                <a:gd name="T78" fmla="*/ 6 w 42"/>
                <a:gd name="T79" fmla="*/ 90 h 125"/>
                <a:gd name="T80" fmla="*/ 20 w 42"/>
                <a:gd name="T81" fmla="*/ 116 h 125"/>
                <a:gd name="T82" fmla="*/ 3 w 42"/>
                <a:gd name="T83" fmla="*/ 93 h 125"/>
                <a:gd name="T84" fmla="*/ 5 w 42"/>
                <a:gd name="T85" fmla="*/ 92 h 125"/>
                <a:gd name="T86" fmla="*/ 3 w 42"/>
                <a:gd name="T87" fmla="*/ 93 h 125"/>
                <a:gd name="T88" fmla="*/ 5 w 42"/>
                <a:gd name="T89" fmla="*/ 87 h 125"/>
                <a:gd name="T90" fmla="*/ 15 w 42"/>
                <a:gd name="T91" fmla="*/ 15 h 125"/>
                <a:gd name="T92" fmla="*/ 19 w 42"/>
                <a:gd name="T93" fmla="*/ 15 h 125"/>
                <a:gd name="T94" fmla="*/ 36 w 42"/>
                <a:gd name="T95" fmla="*/ 81 h 125"/>
                <a:gd name="T96" fmla="*/ 21 w 42"/>
                <a:gd name="T97" fmla="*/ 111 h 125"/>
                <a:gd name="T98" fmla="*/ 20 w 42"/>
                <a:gd name="T99" fmla="*/ 114 h 125"/>
                <a:gd name="T100" fmla="*/ 5 w 42"/>
                <a:gd name="T101" fmla="*/ 87 h 125"/>
                <a:gd name="T102" fmla="*/ 20 w 42"/>
                <a:gd name="T103" fmla="*/ 110 h 125"/>
                <a:gd name="T104" fmla="*/ 21 w 42"/>
                <a:gd name="T105" fmla="*/ 109 h 125"/>
                <a:gd name="T106" fmla="*/ 20 w 42"/>
                <a:gd name="T107" fmla="*/ 110 h 125"/>
                <a:gd name="T108" fmla="*/ 9 w 42"/>
                <a:gd name="T109" fmla="*/ 86 h 125"/>
                <a:gd name="T110" fmla="*/ 20 w 42"/>
                <a:gd name="T111" fmla="*/ 106 h 125"/>
                <a:gd name="T112" fmla="*/ 32 w 42"/>
                <a:gd name="T113" fmla="*/ 81 h 125"/>
                <a:gd name="T114" fmla="*/ 18 w 42"/>
                <a:gd name="T115" fmla="*/ 26 h 125"/>
                <a:gd name="T116" fmla="*/ 9 w 42"/>
                <a:gd name="T117" fmla="*/ 86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2" h="125">
                  <a:moveTo>
                    <a:pt x="4" y="95"/>
                  </a:moveTo>
                  <a:cubicBezTo>
                    <a:pt x="4" y="95"/>
                    <a:pt x="4" y="95"/>
                    <a:pt x="4" y="95"/>
                  </a:cubicBezTo>
                  <a:cubicBezTo>
                    <a:pt x="4" y="95"/>
                    <a:pt x="4" y="95"/>
                    <a:pt x="4" y="95"/>
                  </a:cubicBezTo>
                  <a:cubicBezTo>
                    <a:pt x="2" y="94"/>
                    <a:pt x="0" y="92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87"/>
                    <a:pt x="0" y="87"/>
                    <a:pt x="0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5"/>
                    <a:pt x="0" y="84"/>
                    <a:pt x="1" y="83"/>
                  </a:cubicBezTo>
                  <a:cubicBezTo>
                    <a:pt x="1" y="83"/>
                    <a:pt x="1" y="83"/>
                    <a:pt x="1" y="83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2" y="82"/>
                    <a:pt x="42" y="82"/>
                    <a:pt x="42" y="82"/>
                  </a:cubicBezTo>
                  <a:cubicBezTo>
                    <a:pt x="20" y="125"/>
                    <a:pt x="20" y="125"/>
                    <a:pt x="20" y="125"/>
                  </a:cubicBezTo>
                  <a:cubicBezTo>
                    <a:pt x="4" y="95"/>
                    <a:pt x="4" y="95"/>
                    <a:pt x="4" y="95"/>
                  </a:cubicBezTo>
                  <a:close/>
                  <a:moveTo>
                    <a:pt x="20" y="116"/>
                  </a:moveTo>
                  <a:cubicBezTo>
                    <a:pt x="37" y="81"/>
                    <a:pt x="37" y="81"/>
                    <a:pt x="37" y="81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5" y="85"/>
                    <a:pt x="5" y="85"/>
                    <a:pt x="5" y="85"/>
                  </a:cubicBezTo>
                  <a:cubicBezTo>
                    <a:pt x="4" y="86"/>
                    <a:pt x="4" y="86"/>
                    <a:pt x="4" y="86"/>
                  </a:cubicBezTo>
                  <a:cubicBezTo>
                    <a:pt x="4" y="86"/>
                    <a:pt x="4" y="86"/>
                    <a:pt x="4" y="86"/>
                  </a:cubicBezTo>
                  <a:cubicBezTo>
                    <a:pt x="4" y="86"/>
                    <a:pt x="4" y="86"/>
                    <a:pt x="4" y="86"/>
                  </a:cubicBezTo>
                  <a:cubicBezTo>
                    <a:pt x="4" y="86"/>
                    <a:pt x="4" y="86"/>
                    <a:pt x="4" y="86"/>
                  </a:cubicBezTo>
                  <a:cubicBezTo>
                    <a:pt x="4" y="86"/>
                    <a:pt x="4" y="86"/>
                    <a:pt x="4" y="86"/>
                  </a:cubicBezTo>
                  <a:cubicBezTo>
                    <a:pt x="5" y="87"/>
                    <a:pt x="5" y="87"/>
                    <a:pt x="5" y="87"/>
                  </a:cubicBezTo>
                  <a:cubicBezTo>
                    <a:pt x="5" y="88"/>
                    <a:pt x="5" y="88"/>
                    <a:pt x="5" y="88"/>
                  </a:cubicBezTo>
                  <a:cubicBezTo>
                    <a:pt x="4" y="90"/>
                    <a:pt x="4" y="90"/>
                    <a:pt x="4" y="90"/>
                  </a:cubicBezTo>
                  <a:cubicBezTo>
                    <a:pt x="4" y="90"/>
                    <a:pt x="4" y="90"/>
                    <a:pt x="4" y="90"/>
                  </a:cubicBezTo>
                  <a:cubicBezTo>
                    <a:pt x="4" y="90"/>
                    <a:pt x="4" y="90"/>
                    <a:pt x="4" y="90"/>
                  </a:cubicBezTo>
                  <a:cubicBezTo>
                    <a:pt x="4" y="90"/>
                    <a:pt x="4" y="90"/>
                    <a:pt x="4" y="90"/>
                  </a:cubicBezTo>
                  <a:cubicBezTo>
                    <a:pt x="4" y="90"/>
                    <a:pt x="4" y="91"/>
                    <a:pt x="4" y="91"/>
                  </a:cubicBezTo>
                  <a:cubicBezTo>
                    <a:pt x="4" y="91"/>
                    <a:pt x="4" y="91"/>
                    <a:pt x="4" y="91"/>
                  </a:cubicBezTo>
                  <a:cubicBezTo>
                    <a:pt x="4" y="91"/>
                    <a:pt x="4" y="91"/>
                    <a:pt x="5" y="91"/>
                  </a:cubicBezTo>
                  <a:cubicBezTo>
                    <a:pt x="5" y="91"/>
                    <a:pt x="5" y="91"/>
                    <a:pt x="5" y="91"/>
                  </a:cubicBezTo>
                  <a:cubicBezTo>
                    <a:pt x="5" y="91"/>
                    <a:pt x="5" y="91"/>
                    <a:pt x="5" y="91"/>
                  </a:cubicBezTo>
                  <a:cubicBezTo>
                    <a:pt x="5" y="91"/>
                    <a:pt x="5" y="91"/>
                    <a:pt x="5" y="91"/>
                  </a:cubicBezTo>
                  <a:cubicBezTo>
                    <a:pt x="6" y="90"/>
                    <a:pt x="6" y="90"/>
                    <a:pt x="6" y="90"/>
                  </a:cubicBezTo>
                  <a:cubicBezTo>
                    <a:pt x="20" y="116"/>
                    <a:pt x="20" y="116"/>
                    <a:pt x="20" y="116"/>
                  </a:cubicBezTo>
                  <a:close/>
                  <a:moveTo>
                    <a:pt x="3" y="93"/>
                  </a:moveTo>
                  <a:cubicBezTo>
                    <a:pt x="5" y="92"/>
                    <a:pt x="5" y="92"/>
                    <a:pt x="5" y="92"/>
                  </a:cubicBezTo>
                  <a:cubicBezTo>
                    <a:pt x="3" y="93"/>
                    <a:pt x="3" y="93"/>
                    <a:pt x="3" y="93"/>
                  </a:cubicBezTo>
                  <a:close/>
                  <a:moveTo>
                    <a:pt x="5" y="87"/>
                  </a:moveTo>
                  <a:cubicBezTo>
                    <a:pt x="15" y="15"/>
                    <a:pt x="15" y="15"/>
                    <a:pt x="15" y="15"/>
                  </a:cubicBezTo>
                  <a:cubicBezTo>
                    <a:pt x="19" y="15"/>
                    <a:pt x="19" y="15"/>
                    <a:pt x="19" y="15"/>
                  </a:cubicBezTo>
                  <a:cubicBezTo>
                    <a:pt x="36" y="81"/>
                    <a:pt x="36" y="81"/>
                    <a:pt x="36" y="81"/>
                  </a:cubicBezTo>
                  <a:cubicBezTo>
                    <a:pt x="21" y="111"/>
                    <a:pt x="21" y="111"/>
                    <a:pt x="21" y="111"/>
                  </a:cubicBezTo>
                  <a:cubicBezTo>
                    <a:pt x="20" y="114"/>
                    <a:pt x="20" y="114"/>
                    <a:pt x="20" y="114"/>
                  </a:cubicBezTo>
                  <a:cubicBezTo>
                    <a:pt x="5" y="87"/>
                    <a:pt x="5" y="87"/>
                    <a:pt x="5" y="87"/>
                  </a:cubicBezTo>
                  <a:close/>
                  <a:moveTo>
                    <a:pt x="20" y="110"/>
                  </a:moveTo>
                  <a:cubicBezTo>
                    <a:pt x="21" y="109"/>
                    <a:pt x="21" y="109"/>
                    <a:pt x="21" y="109"/>
                  </a:cubicBezTo>
                  <a:cubicBezTo>
                    <a:pt x="20" y="110"/>
                    <a:pt x="20" y="110"/>
                    <a:pt x="20" y="110"/>
                  </a:cubicBezTo>
                  <a:close/>
                  <a:moveTo>
                    <a:pt x="9" y="86"/>
                  </a:moveTo>
                  <a:cubicBezTo>
                    <a:pt x="20" y="106"/>
                    <a:pt x="20" y="106"/>
                    <a:pt x="20" y="106"/>
                  </a:cubicBezTo>
                  <a:cubicBezTo>
                    <a:pt x="32" y="81"/>
                    <a:pt x="32" y="81"/>
                    <a:pt x="32" y="81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9" y="86"/>
                    <a:pt x="9" y="86"/>
                    <a:pt x="9" y="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Freeform 26"/>
            <p:cNvSpPr/>
            <p:nvPr/>
          </p:nvSpPr>
          <p:spPr bwMode="auto">
            <a:xfrm>
              <a:off x="1301" y="2028"/>
              <a:ext cx="103" cy="183"/>
            </a:xfrm>
            <a:custGeom>
              <a:avLst/>
              <a:gdLst>
                <a:gd name="T0" fmla="*/ 21 w 43"/>
                <a:gd name="T1" fmla="*/ 77 h 77"/>
                <a:gd name="T2" fmla="*/ 11 w 43"/>
                <a:gd name="T3" fmla="*/ 58 h 77"/>
                <a:gd name="T4" fmla="*/ 11 w 43"/>
                <a:gd name="T5" fmla="*/ 58 h 77"/>
                <a:gd name="T6" fmla="*/ 8 w 43"/>
                <a:gd name="T7" fmla="*/ 33 h 77"/>
                <a:gd name="T8" fmla="*/ 8 w 43"/>
                <a:gd name="T9" fmla="*/ 33 h 77"/>
                <a:gd name="T10" fmla="*/ 8 w 43"/>
                <a:gd name="T11" fmla="*/ 28 h 77"/>
                <a:gd name="T12" fmla="*/ 8 w 43"/>
                <a:gd name="T13" fmla="*/ 28 h 77"/>
                <a:gd name="T14" fmla="*/ 9 w 43"/>
                <a:gd name="T15" fmla="*/ 19 h 77"/>
                <a:gd name="T16" fmla="*/ 1 w 43"/>
                <a:gd name="T17" fmla="*/ 4 h 77"/>
                <a:gd name="T18" fmla="*/ 2 w 43"/>
                <a:gd name="T19" fmla="*/ 1 h 77"/>
                <a:gd name="T20" fmla="*/ 2 w 43"/>
                <a:gd name="T21" fmla="*/ 1 h 77"/>
                <a:gd name="T22" fmla="*/ 5 w 43"/>
                <a:gd name="T23" fmla="*/ 2 h 77"/>
                <a:gd name="T24" fmla="*/ 5 w 43"/>
                <a:gd name="T25" fmla="*/ 2 h 77"/>
                <a:gd name="T26" fmla="*/ 14 w 43"/>
                <a:gd name="T27" fmla="*/ 18 h 77"/>
                <a:gd name="T28" fmla="*/ 13 w 43"/>
                <a:gd name="T29" fmla="*/ 28 h 77"/>
                <a:gd name="T30" fmla="*/ 13 w 43"/>
                <a:gd name="T31" fmla="*/ 33 h 77"/>
                <a:gd name="T32" fmla="*/ 13 w 43"/>
                <a:gd name="T33" fmla="*/ 33 h 77"/>
                <a:gd name="T34" fmla="*/ 15 w 43"/>
                <a:gd name="T35" fmla="*/ 57 h 77"/>
                <a:gd name="T36" fmla="*/ 15 w 43"/>
                <a:gd name="T37" fmla="*/ 57 h 77"/>
                <a:gd name="T38" fmla="*/ 23 w 43"/>
                <a:gd name="T39" fmla="*/ 72 h 77"/>
                <a:gd name="T40" fmla="*/ 23 w 43"/>
                <a:gd name="T41" fmla="*/ 72 h 77"/>
                <a:gd name="T42" fmla="*/ 23 w 43"/>
                <a:gd name="T43" fmla="*/ 72 h 77"/>
                <a:gd name="T44" fmla="*/ 24 w 43"/>
                <a:gd name="T45" fmla="*/ 71 h 77"/>
                <a:gd name="T46" fmla="*/ 24 w 43"/>
                <a:gd name="T47" fmla="*/ 71 h 77"/>
                <a:gd name="T48" fmla="*/ 27 w 43"/>
                <a:gd name="T49" fmla="*/ 66 h 77"/>
                <a:gd name="T50" fmla="*/ 27 w 43"/>
                <a:gd name="T51" fmla="*/ 66 h 77"/>
                <a:gd name="T52" fmla="*/ 33 w 43"/>
                <a:gd name="T53" fmla="*/ 49 h 77"/>
                <a:gd name="T54" fmla="*/ 33 w 43"/>
                <a:gd name="T55" fmla="*/ 49 h 77"/>
                <a:gd name="T56" fmla="*/ 38 w 43"/>
                <a:gd name="T57" fmla="*/ 24 h 77"/>
                <a:gd name="T58" fmla="*/ 38 w 43"/>
                <a:gd name="T59" fmla="*/ 24 h 77"/>
                <a:gd name="T60" fmla="*/ 41 w 43"/>
                <a:gd name="T61" fmla="*/ 22 h 77"/>
                <a:gd name="T62" fmla="*/ 41 w 43"/>
                <a:gd name="T63" fmla="*/ 22 h 77"/>
                <a:gd name="T64" fmla="*/ 43 w 43"/>
                <a:gd name="T65" fmla="*/ 25 h 77"/>
                <a:gd name="T66" fmla="*/ 43 w 43"/>
                <a:gd name="T67" fmla="*/ 25 h 77"/>
                <a:gd name="T68" fmla="*/ 31 w 43"/>
                <a:gd name="T69" fmla="*/ 68 h 77"/>
                <a:gd name="T70" fmla="*/ 31 w 43"/>
                <a:gd name="T71" fmla="*/ 68 h 77"/>
                <a:gd name="T72" fmla="*/ 23 w 43"/>
                <a:gd name="T73" fmla="*/ 77 h 77"/>
                <a:gd name="T74" fmla="*/ 23 w 43"/>
                <a:gd name="T75" fmla="*/ 77 h 77"/>
                <a:gd name="T76" fmla="*/ 21 w 43"/>
                <a:gd name="T77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3" h="77">
                  <a:moveTo>
                    <a:pt x="21" y="77"/>
                  </a:moveTo>
                  <a:cubicBezTo>
                    <a:pt x="15" y="75"/>
                    <a:pt x="13" y="67"/>
                    <a:pt x="11" y="58"/>
                  </a:cubicBezTo>
                  <a:cubicBezTo>
                    <a:pt x="11" y="58"/>
                    <a:pt x="11" y="58"/>
                    <a:pt x="11" y="58"/>
                  </a:cubicBezTo>
                  <a:cubicBezTo>
                    <a:pt x="9" y="49"/>
                    <a:pt x="8" y="39"/>
                    <a:pt x="8" y="33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8" y="31"/>
                    <a:pt x="8" y="29"/>
                    <a:pt x="8" y="28"/>
                  </a:cubicBezTo>
                  <a:cubicBezTo>
                    <a:pt x="8" y="28"/>
                    <a:pt x="8" y="28"/>
                    <a:pt x="8" y="28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3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0"/>
                    <a:pt x="5" y="1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3" y="28"/>
                    <a:pt x="13" y="28"/>
                    <a:pt x="13" y="28"/>
                  </a:cubicBezTo>
                  <a:cubicBezTo>
                    <a:pt x="13" y="29"/>
                    <a:pt x="13" y="31"/>
                    <a:pt x="13" y="33"/>
                  </a:cubicBezTo>
                  <a:cubicBezTo>
                    <a:pt x="13" y="33"/>
                    <a:pt x="13" y="33"/>
                    <a:pt x="13" y="33"/>
                  </a:cubicBezTo>
                  <a:cubicBezTo>
                    <a:pt x="13" y="39"/>
                    <a:pt x="14" y="49"/>
                    <a:pt x="15" y="57"/>
                  </a:cubicBezTo>
                  <a:cubicBezTo>
                    <a:pt x="15" y="57"/>
                    <a:pt x="15" y="57"/>
                    <a:pt x="15" y="57"/>
                  </a:cubicBezTo>
                  <a:cubicBezTo>
                    <a:pt x="17" y="66"/>
                    <a:pt x="21" y="72"/>
                    <a:pt x="23" y="72"/>
                  </a:cubicBezTo>
                  <a:cubicBezTo>
                    <a:pt x="23" y="72"/>
                    <a:pt x="23" y="72"/>
                    <a:pt x="23" y="72"/>
                  </a:cubicBezTo>
                  <a:cubicBezTo>
                    <a:pt x="23" y="72"/>
                    <a:pt x="23" y="72"/>
                    <a:pt x="23" y="72"/>
                  </a:cubicBezTo>
                  <a:cubicBezTo>
                    <a:pt x="23" y="72"/>
                    <a:pt x="23" y="72"/>
                    <a:pt x="24" y="71"/>
                  </a:cubicBezTo>
                  <a:cubicBezTo>
                    <a:pt x="24" y="71"/>
                    <a:pt x="24" y="71"/>
                    <a:pt x="24" y="71"/>
                  </a:cubicBezTo>
                  <a:cubicBezTo>
                    <a:pt x="25" y="70"/>
                    <a:pt x="26" y="68"/>
                    <a:pt x="27" y="66"/>
                  </a:cubicBezTo>
                  <a:cubicBezTo>
                    <a:pt x="27" y="66"/>
                    <a:pt x="27" y="66"/>
                    <a:pt x="27" y="66"/>
                  </a:cubicBezTo>
                  <a:cubicBezTo>
                    <a:pt x="29" y="61"/>
                    <a:pt x="31" y="55"/>
                    <a:pt x="33" y="49"/>
                  </a:cubicBezTo>
                  <a:cubicBezTo>
                    <a:pt x="33" y="49"/>
                    <a:pt x="33" y="49"/>
                    <a:pt x="33" y="49"/>
                  </a:cubicBezTo>
                  <a:cubicBezTo>
                    <a:pt x="36" y="36"/>
                    <a:pt x="38" y="24"/>
                    <a:pt x="38" y="24"/>
                  </a:cubicBezTo>
                  <a:cubicBezTo>
                    <a:pt x="38" y="24"/>
                    <a:pt x="38" y="24"/>
                    <a:pt x="38" y="24"/>
                  </a:cubicBezTo>
                  <a:cubicBezTo>
                    <a:pt x="38" y="23"/>
                    <a:pt x="39" y="22"/>
                    <a:pt x="41" y="22"/>
                  </a:cubicBezTo>
                  <a:cubicBezTo>
                    <a:pt x="41" y="22"/>
                    <a:pt x="41" y="22"/>
                    <a:pt x="41" y="22"/>
                  </a:cubicBezTo>
                  <a:cubicBezTo>
                    <a:pt x="42" y="22"/>
                    <a:pt x="43" y="23"/>
                    <a:pt x="43" y="25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3" y="25"/>
                    <a:pt x="38" y="53"/>
                    <a:pt x="31" y="68"/>
                  </a:cubicBezTo>
                  <a:cubicBezTo>
                    <a:pt x="31" y="68"/>
                    <a:pt x="31" y="68"/>
                    <a:pt x="31" y="68"/>
                  </a:cubicBezTo>
                  <a:cubicBezTo>
                    <a:pt x="29" y="73"/>
                    <a:pt x="27" y="77"/>
                    <a:pt x="23" y="77"/>
                  </a:cubicBezTo>
                  <a:cubicBezTo>
                    <a:pt x="23" y="77"/>
                    <a:pt x="23" y="77"/>
                    <a:pt x="23" y="77"/>
                  </a:cubicBezTo>
                  <a:cubicBezTo>
                    <a:pt x="22" y="77"/>
                    <a:pt x="22" y="77"/>
                    <a:pt x="21" y="7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Freeform 27"/>
            <p:cNvSpPr>
              <a:spLocks noEditPoints="1"/>
            </p:cNvSpPr>
            <p:nvPr/>
          </p:nvSpPr>
          <p:spPr bwMode="auto">
            <a:xfrm>
              <a:off x="1299" y="2026"/>
              <a:ext cx="110" cy="190"/>
            </a:xfrm>
            <a:custGeom>
              <a:avLst/>
              <a:gdLst>
                <a:gd name="T0" fmla="*/ 22 w 46"/>
                <a:gd name="T1" fmla="*/ 78 h 80"/>
                <a:gd name="T2" fmla="*/ 10 w 46"/>
                <a:gd name="T3" fmla="*/ 60 h 80"/>
                <a:gd name="T4" fmla="*/ 7 w 46"/>
                <a:gd name="T5" fmla="*/ 34 h 80"/>
                <a:gd name="T6" fmla="*/ 7 w 46"/>
                <a:gd name="T7" fmla="*/ 28 h 80"/>
                <a:gd name="T8" fmla="*/ 8 w 46"/>
                <a:gd name="T9" fmla="*/ 20 h 80"/>
                <a:gd name="T10" fmla="*/ 0 w 46"/>
                <a:gd name="T11" fmla="*/ 4 h 80"/>
                <a:gd name="T12" fmla="*/ 2 w 46"/>
                <a:gd name="T13" fmla="*/ 0 h 80"/>
                <a:gd name="T14" fmla="*/ 4 w 46"/>
                <a:gd name="T15" fmla="*/ 0 h 80"/>
                <a:gd name="T16" fmla="*/ 8 w 46"/>
                <a:gd name="T17" fmla="*/ 2 h 80"/>
                <a:gd name="T18" fmla="*/ 17 w 46"/>
                <a:gd name="T19" fmla="*/ 18 h 80"/>
                <a:gd name="T20" fmla="*/ 16 w 46"/>
                <a:gd name="T21" fmla="*/ 33 h 80"/>
                <a:gd name="T22" fmla="*/ 16 w 46"/>
                <a:gd name="T23" fmla="*/ 33 h 80"/>
                <a:gd name="T24" fmla="*/ 16 w 46"/>
                <a:gd name="T25" fmla="*/ 34 h 80"/>
                <a:gd name="T26" fmla="*/ 18 w 46"/>
                <a:gd name="T27" fmla="*/ 58 h 80"/>
                <a:gd name="T28" fmla="*/ 23 w 46"/>
                <a:gd name="T29" fmla="*/ 71 h 80"/>
                <a:gd name="T30" fmla="*/ 24 w 46"/>
                <a:gd name="T31" fmla="*/ 71 h 80"/>
                <a:gd name="T32" fmla="*/ 26 w 46"/>
                <a:gd name="T33" fmla="*/ 66 h 80"/>
                <a:gd name="T34" fmla="*/ 32 w 46"/>
                <a:gd name="T35" fmla="*/ 49 h 80"/>
                <a:gd name="T36" fmla="*/ 37 w 46"/>
                <a:gd name="T37" fmla="*/ 24 h 80"/>
                <a:gd name="T38" fmla="*/ 37 w 46"/>
                <a:gd name="T39" fmla="*/ 24 h 80"/>
                <a:gd name="T40" fmla="*/ 41 w 46"/>
                <a:gd name="T41" fmla="*/ 21 h 80"/>
                <a:gd name="T42" fmla="*/ 42 w 46"/>
                <a:gd name="T43" fmla="*/ 21 h 80"/>
                <a:gd name="T44" fmla="*/ 46 w 46"/>
                <a:gd name="T45" fmla="*/ 25 h 80"/>
                <a:gd name="T46" fmla="*/ 46 w 46"/>
                <a:gd name="T47" fmla="*/ 26 h 80"/>
                <a:gd name="T48" fmla="*/ 46 w 46"/>
                <a:gd name="T49" fmla="*/ 26 h 80"/>
                <a:gd name="T50" fmla="*/ 46 w 46"/>
                <a:gd name="T51" fmla="*/ 26 h 80"/>
                <a:gd name="T52" fmla="*/ 45 w 46"/>
                <a:gd name="T53" fmla="*/ 27 h 80"/>
                <a:gd name="T54" fmla="*/ 45 w 46"/>
                <a:gd name="T55" fmla="*/ 31 h 80"/>
                <a:gd name="T56" fmla="*/ 42 w 46"/>
                <a:gd name="T57" fmla="*/ 42 h 80"/>
                <a:gd name="T58" fmla="*/ 34 w 46"/>
                <a:gd name="T59" fmla="*/ 70 h 80"/>
                <a:gd name="T60" fmla="*/ 24 w 46"/>
                <a:gd name="T61" fmla="*/ 80 h 80"/>
                <a:gd name="T62" fmla="*/ 23 w 46"/>
                <a:gd name="T63" fmla="*/ 76 h 80"/>
                <a:gd name="T64" fmla="*/ 30 w 46"/>
                <a:gd name="T65" fmla="*/ 68 h 80"/>
                <a:gd name="T66" fmla="*/ 42 w 46"/>
                <a:gd name="T67" fmla="*/ 25 h 80"/>
                <a:gd name="T68" fmla="*/ 42 w 46"/>
                <a:gd name="T69" fmla="*/ 25 h 80"/>
                <a:gd name="T70" fmla="*/ 41 w 46"/>
                <a:gd name="T71" fmla="*/ 25 h 80"/>
                <a:gd name="T72" fmla="*/ 41 w 46"/>
                <a:gd name="T73" fmla="*/ 25 h 80"/>
                <a:gd name="T74" fmla="*/ 41 w 46"/>
                <a:gd name="T75" fmla="*/ 25 h 80"/>
                <a:gd name="T76" fmla="*/ 41 w 46"/>
                <a:gd name="T77" fmla="*/ 25 h 80"/>
                <a:gd name="T78" fmla="*/ 41 w 46"/>
                <a:gd name="T79" fmla="*/ 26 h 80"/>
                <a:gd name="T80" fmla="*/ 41 w 46"/>
                <a:gd name="T81" fmla="*/ 27 h 80"/>
                <a:gd name="T82" fmla="*/ 39 w 46"/>
                <a:gd name="T83" fmla="*/ 33 h 80"/>
                <a:gd name="T84" fmla="*/ 35 w 46"/>
                <a:gd name="T85" fmla="*/ 50 h 80"/>
                <a:gd name="T86" fmla="*/ 30 w 46"/>
                <a:gd name="T87" fmla="*/ 68 h 80"/>
                <a:gd name="T88" fmla="*/ 27 w 46"/>
                <a:gd name="T89" fmla="*/ 73 h 80"/>
                <a:gd name="T90" fmla="*/ 26 w 46"/>
                <a:gd name="T91" fmla="*/ 75 h 80"/>
                <a:gd name="T92" fmla="*/ 24 w 46"/>
                <a:gd name="T93" fmla="*/ 75 h 80"/>
                <a:gd name="T94" fmla="*/ 18 w 46"/>
                <a:gd name="T95" fmla="*/ 70 h 80"/>
                <a:gd name="T96" fmla="*/ 14 w 46"/>
                <a:gd name="T97" fmla="*/ 59 h 80"/>
                <a:gd name="T98" fmla="*/ 12 w 46"/>
                <a:gd name="T99" fmla="*/ 34 h 80"/>
                <a:gd name="T100" fmla="*/ 12 w 46"/>
                <a:gd name="T101" fmla="*/ 33 h 80"/>
                <a:gd name="T102" fmla="*/ 12 w 46"/>
                <a:gd name="T103" fmla="*/ 29 h 80"/>
                <a:gd name="T104" fmla="*/ 13 w 46"/>
                <a:gd name="T105" fmla="*/ 19 h 80"/>
                <a:gd name="T106" fmla="*/ 4 w 46"/>
                <a:gd name="T107" fmla="*/ 4 h 80"/>
                <a:gd name="T108" fmla="*/ 4 w 46"/>
                <a:gd name="T109" fmla="*/ 4 h 80"/>
                <a:gd name="T110" fmla="*/ 4 w 46"/>
                <a:gd name="T111" fmla="*/ 4 h 80"/>
                <a:gd name="T112" fmla="*/ 4 w 46"/>
                <a:gd name="T113" fmla="*/ 4 h 80"/>
                <a:gd name="T114" fmla="*/ 12 w 46"/>
                <a:gd name="T115" fmla="*/ 19 h 80"/>
                <a:gd name="T116" fmla="*/ 11 w 46"/>
                <a:gd name="T117" fmla="*/ 34 h 80"/>
                <a:gd name="T118" fmla="*/ 14 w 46"/>
                <a:gd name="T119" fmla="*/ 59 h 80"/>
                <a:gd name="T120" fmla="*/ 23 w 46"/>
                <a:gd name="T121" fmla="*/ 76 h 80"/>
                <a:gd name="T122" fmla="*/ 23 w 46"/>
                <a:gd name="T123" fmla="*/ 76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6" h="80">
                  <a:moveTo>
                    <a:pt x="22" y="80"/>
                  </a:moveTo>
                  <a:cubicBezTo>
                    <a:pt x="22" y="78"/>
                    <a:pt x="22" y="78"/>
                    <a:pt x="22" y="78"/>
                  </a:cubicBezTo>
                  <a:cubicBezTo>
                    <a:pt x="22" y="80"/>
                    <a:pt x="22" y="80"/>
                    <a:pt x="22" y="80"/>
                  </a:cubicBezTo>
                  <a:cubicBezTo>
                    <a:pt x="14" y="77"/>
                    <a:pt x="12" y="68"/>
                    <a:pt x="10" y="60"/>
                  </a:cubicBezTo>
                  <a:cubicBezTo>
                    <a:pt x="10" y="60"/>
                    <a:pt x="10" y="60"/>
                    <a:pt x="10" y="60"/>
                  </a:cubicBezTo>
                  <a:cubicBezTo>
                    <a:pt x="8" y="51"/>
                    <a:pt x="7" y="40"/>
                    <a:pt x="7" y="34"/>
                  </a:cubicBezTo>
                  <a:cubicBezTo>
                    <a:pt x="7" y="34"/>
                    <a:pt x="7" y="34"/>
                    <a:pt x="7" y="34"/>
                  </a:cubicBezTo>
                  <a:cubicBezTo>
                    <a:pt x="7" y="32"/>
                    <a:pt x="7" y="30"/>
                    <a:pt x="7" y="28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5"/>
                    <a:pt x="0" y="5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1" y="1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0"/>
                    <a:pt x="3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6" y="0"/>
                    <a:pt x="7" y="0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30"/>
                    <a:pt x="16" y="32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4"/>
                    <a:pt x="16" y="34"/>
                    <a:pt x="16" y="34"/>
                  </a:cubicBezTo>
                  <a:cubicBezTo>
                    <a:pt x="16" y="34"/>
                    <a:pt x="16" y="34"/>
                    <a:pt x="16" y="34"/>
                  </a:cubicBezTo>
                  <a:cubicBezTo>
                    <a:pt x="16" y="40"/>
                    <a:pt x="17" y="50"/>
                    <a:pt x="18" y="58"/>
                  </a:cubicBezTo>
                  <a:cubicBezTo>
                    <a:pt x="18" y="58"/>
                    <a:pt x="18" y="58"/>
                    <a:pt x="18" y="58"/>
                  </a:cubicBezTo>
                  <a:cubicBezTo>
                    <a:pt x="20" y="64"/>
                    <a:pt x="22" y="69"/>
                    <a:pt x="23" y="71"/>
                  </a:cubicBezTo>
                  <a:cubicBezTo>
                    <a:pt x="23" y="71"/>
                    <a:pt x="23" y="71"/>
                    <a:pt x="23" y="71"/>
                  </a:cubicBezTo>
                  <a:cubicBezTo>
                    <a:pt x="24" y="71"/>
                    <a:pt x="24" y="71"/>
                    <a:pt x="24" y="71"/>
                  </a:cubicBezTo>
                  <a:cubicBezTo>
                    <a:pt x="24" y="71"/>
                    <a:pt x="24" y="71"/>
                    <a:pt x="24" y="71"/>
                  </a:cubicBezTo>
                  <a:cubicBezTo>
                    <a:pt x="24" y="70"/>
                    <a:pt x="25" y="68"/>
                    <a:pt x="26" y="66"/>
                  </a:cubicBezTo>
                  <a:cubicBezTo>
                    <a:pt x="26" y="66"/>
                    <a:pt x="26" y="66"/>
                    <a:pt x="26" y="66"/>
                  </a:cubicBezTo>
                  <a:cubicBezTo>
                    <a:pt x="28" y="62"/>
                    <a:pt x="30" y="56"/>
                    <a:pt x="32" y="49"/>
                  </a:cubicBezTo>
                  <a:cubicBezTo>
                    <a:pt x="32" y="49"/>
                    <a:pt x="32" y="49"/>
                    <a:pt x="32" y="49"/>
                  </a:cubicBezTo>
                  <a:cubicBezTo>
                    <a:pt x="35" y="37"/>
                    <a:pt x="37" y="25"/>
                    <a:pt x="37" y="24"/>
                  </a:cubicBezTo>
                  <a:cubicBezTo>
                    <a:pt x="37" y="24"/>
                    <a:pt x="37" y="24"/>
                    <a:pt x="37" y="24"/>
                  </a:cubicBezTo>
                  <a:cubicBezTo>
                    <a:pt x="37" y="24"/>
                    <a:pt x="37" y="24"/>
                    <a:pt x="37" y="24"/>
                  </a:cubicBezTo>
                  <a:cubicBezTo>
                    <a:pt x="37" y="24"/>
                    <a:pt x="37" y="24"/>
                    <a:pt x="37" y="24"/>
                  </a:cubicBezTo>
                  <a:cubicBezTo>
                    <a:pt x="37" y="22"/>
                    <a:pt x="39" y="21"/>
                    <a:pt x="41" y="21"/>
                  </a:cubicBezTo>
                  <a:cubicBezTo>
                    <a:pt x="41" y="21"/>
                    <a:pt x="41" y="21"/>
                    <a:pt x="41" y="21"/>
                  </a:cubicBezTo>
                  <a:cubicBezTo>
                    <a:pt x="41" y="21"/>
                    <a:pt x="42" y="21"/>
                    <a:pt x="42" y="21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4" y="21"/>
                    <a:pt x="46" y="23"/>
                    <a:pt x="46" y="25"/>
                  </a:cubicBezTo>
                  <a:cubicBezTo>
                    <a:pt x="46" y="25"/>
                    <a:pt x="46" y="25"/>
                    <a:pt x="46" y="25"/>
                  </a:cubicBezTo>
                  <a:cubicBezTo>
                    <a:pt x="46" y="25"/>
                    <a:pt x="46" y="26"/>
                    <a:pt x="46" y="26"/>
                  </a:cubicBezTo>
                  <a:cubicBezTo>
                    <a:pt x="46" y="26"/>
                    <a:pt x="46" y="26"/>
                    <a:pt x="46" y="26"/>
                  </a:cubicBezTo>
                  <a:cubicBezTo>
                    <a:pt x="46" y="26"/>
                    <a:pt x="46" y="26"/>
                    <a:pt x="46" y="26"/>
                  </a:cubicBezTo>
                  <a:cubicBezTo>
                    <a:pt x="46" y="26"/>
                    <a:pt x="46" y="26"/>
                    <a:pt x="46" y="26"/>
                  </a:cubicBezTo>
                  <a:cubicBezTo>
                    <a:pt x="46" y="26"/>
                    <a:pt x="46" y="26"/>
                    <a:pt x="46" y="26"/>
                  </a:cubicBezTo>
                  <a:cubicBezTo>
                    <a:pt x="46" y="26"/>
                    <a:pt x="46" y="26"/>
                    <a:pt x="46" y="26"/>
                  </a:cubicBezTo>
                  <a:cubicBezTo>
                    <a:pt x="45" y="27"/>
                    <a:pt x="45" y="27"/>
                    <a:pt x="45" y="27"/>
                  </a:cubicBezTo>
                  <a:cubicBezTo>
                    <a:pt x="45" y="27"/>
                    <a:pt x="45" y="27"/>
                    <a:pt x="45" y="27"/>
                  </a:cubicBezTo>
                  <a:cubicBezTo>
                    <a:pt x="45" y="28"/>
                    <a:pt x="45" y="29"/>
                    <a:pt x="45" y="31"/>
                  </a:cubicBezTo>
                  <a:cubicBezTo>
                    <a:pt x="45" y="31"/>
                    <a:pt x="45" y="31"/>
                    <a:pt x="45" y="31"/>
                  </a:cubicBezTo>
                  <a:cubicBezTo>
                    <a:pt x="44" y="34"/>
                    <a:pt x="43" y="38"/>
                    <a:pt x="42" y="42"/>
                  </a:cubicBezTo>
                  <a:cubicBezTo>
                    <a:pt x="42" y="42"/>
                    <a:pt x="42" y="42"/>
                    <a:pt x="42" y="42"/>
                  </a:cubicBezTo>
                  <a:cubicBezTo>
                    <a:pt x="40" y="51"/>
                    <a:pt x="37" y="62"/>
                    <a:pt x="34" y="70"/>
                  </a:cubicBezTo>
                  <a:cubicBezTo>
                    <a:pt x="34" y="70"/>
                    <a:pt x="34" y="70"/>
                    <a:pt x="34" y="70"/>
                  </a:cubicBezTo>
                  <a:cubicBezTo>
                    <a:pt x="32" y="74"/>
                    <a:pt x="30" y="79"/>
                    <a:pt x="24" y="80"/>
                  </a:cubicBezTo>
                  <a:cubicBezTo>
                    <a:pt x="24" y="80"/>
                    <a:pt x="24" y="80"/>
                    <a:pt x="24" y="80"/>
                  </a:cubicBezTo>
                  <a:cubicBezTo>
                    <a:pt x="23" y="80"/>
                    <a:pt x="23" y="80"/>
                    <a:pt x="22" y="80"/>
                  </a:cubicBezTo>
                  <a:close/>
                  <a:moveTo>
                    <a:pt x="23" y="76"/>
                  </a:moveTo>
                  <a:cubicBezTo>
                    <a:pt x="27" y="76"/>
                    <a:pt x="28" y="73"/>
                    <a:pt x="30" y="68"/>
                  </a:cubicBezTo>
                  <a:cubicBezTo>
                    <a:pt x="30" y="68"/>
                    <a:pt x="30" y="68"/>
                    <a:pt x="30" y="68"/>
                  </a:cubicBezTo>
                  <a:cubicBezTo>
                    <a:pt x="37" y="54"/>
                    <a:pt x="41" y="28"/>
                    <a:pt x="42" y="25"/>
                  </a:cubicBezTo>
                  <a:cubicBezTo>
                    <a:pt x="42" y="25"/>
                    <a:pt x="42" y="25"/>
                    <a:pt x="42" y="25"/>
                  </a:cubicBezTo>
                  <a:cubicBezTo>
                    <a:pt x="42" y="25"/>
                    <a:pt x="42" y="25"/>
                    <a:pt x="42" y="25"/>
                  </a:cubicBezTo>
                  <a:cubicBezTo>
                    <a:pt x="42" y="25"/>
                    <a:pt x="42" y="25"/>
                    <a:pt x="42" y="25"/>
                  </a:cubicBezTo>
                  <a:cubicBezTo>
                    <a:pt x="42" y="25"/>
                    <a:pt x="42" y="25"/>
                    <a:pt x="41" y="25"/>
                  </a:cubicBezTo>
                  <a:cubicBezTo>
                    <a:pt x="41" y="25"/>
                    <a:pt x="41" y="25"/>
                    <a:pt x="41" y="25"/>
                  </a:cubicBezTo>
                  <a:cubicBezTo>
                    <a:pt x="41" y="25"/>
                    <a:pt x="41" y="25"/>
                    <a:pt x="41" y="25"/>
                  </a:cubicBezTo>
                  <a:cubicBezTo>
                    <a:pt x="41" y="25"/>
                    <a:pt x="41" y="25"/>
                    <a:pt x="41" y="25"/>
                  </a:cubicBezTo>
                  <a:cubicBezTo>
                    <a:pt x="41" y="25"/>
                    <a:pt x="41" y="25"/>
                    <a:pt x="41" y="25"/>
                  </a:cubicBezTo>
                  <a:cubicBezTo>
                    <a:pt x="41" y="25"/>
                    <a:pt x="41" y="25"/>
                    <a:pt x="41" y="25"/>
                  </a:cubicBezTo>
                  <a:cubicBezTo>
                    <a:pt x="41" y="25"/>
                    <a:pt x="41" y="25"/>
                    <a:pt x="41" y="25"/>
                  </a:cubicBezTo>
                  <a:cubicBezTo>
                    <a:pt x="41" y="25"/>
                    <a:pt x="41" y="25"/>
                    <a:pt x="41" y="25"/>
                  </a:cubicBezTo>
                  <a:cubicBezTo>
                    <a:pt x="41" y="25"/>
                    <a:pt x="41" y="26"/>
                    <a:pt x="41" y="26"/>
                  </a:cubicBezTo>
                  <a:cubicBezTo>
                    <a:pt x="41" y="26"/>
                    <a:pt x="41" y="26"/>
                    <a:pt x="41" y="26"/>
                  </a:cubicBezTo>
                  <a:cubicBezTo>
                    <a:pt x="41" y="26"/>
                    <a:pt x="41" y="27"/>
                    <a:pt x="41" y="27"/>
                  </a:cubicBezTo>
                  <a:cubicBezTo>
                    <a:pt x="41" y="27"/>
                    <a:pt x="41" y="27"/>
                    <a:pt x="41" y="27"/>
                  </a:cubicBezTo>
                  <a:cubicBezTo>
                    <a:pt x="40" y="29"/>
                    <a:pt x="40" y="31"/>
                    <a:pt x="39" y="33"/>
                  </a:cubicBezTo>
                  <a:cubicBezTo>
                    <a:pt x="39" y="33"/>
                    <a:pt x="39" y="33"/>
                    <a:pt x="39" y="33"/>
                  </a:cubicBezTo>
                  <a:cubicBezTo>
                    <a:pt x="38" y="38"/>
                    <a:pt x="37" y="44"/>
                    <a:pt x="35" y="50"/>
                  </a:cubicBezTo>
                  <a:cubicBezTo>
                    <a:pt x="35" y="50"/>
                    <a:pt x="35" y="50"/>
                    <a:pt x="35" y="50"/>
                  </a:cubicBezTo>
                  <a:cubicBezTo>
                    <a:pt x="34" y="57"/>
                    <a:pt x="32" y="63"/>
                    <a:pt x="30" y="68"/>
                  </a:cubicBezTo>
                  <a:cubicBezTo>
                    <a:pt x="30" y="68"/>
                    <a:pt x="30" y="68"/>
                    <a:pt x="30" y="68"/>
                  </a:cubicBezTo>
                  <a:cubicBezTo>
                    <a:pt x="29" y="70"/>
                    <a:pt x="28" y="72"/>
                    <a:pt x="27" y="73"/>
                  </a:cubicBezTo>
                  <a:cubicBezTo>
                    <a:pt x="27" y="73"/>
                    <a:pt x="27" y="73"/>
                    <a:pt x="27" y="73"/>
                  </a:cubicBezTo>
                  <a:cubicBezTo>
                    <a:pt x="26" y="74"/>
                    <a:pt x="26" y="74"/>
                    <a:pt x="26" y="75"/>
                  </a:cubicBezTo>
                  <a:cubicBezTo>
                    <a:pt x="26" y="75"/>
                    <a:pt x="26" y="75"/>
                    <a:pt x="26" y="75"/>
                  </a:cubicBezTo>
                  <a:cubicBezTo>
                    <a:pt x="26" y="75"/>
                    <a:pt x="26" y="75"/>
                    <a:pt x="26" y="75"/>
                  </a:cubicBezTo>
                  <a:cubicBezTo>
                    <a:pt x="24" y="75"/>
                    <a:pt x="24" y="75"/>
                    <a:pt x="24" y="75"/>
                  </a:cubicBezTo>
                  <a:cubicBezTo>
                    <a:pt x="24" y="75"/>
                    <a:pt x="24" y="75"/>
                    <a:pt x="24" y="75"/>
                  </a:cubicBezTo>
                  <a:cubicBezTo>
                    <a:pt x="21" y="75"/>
                    <a:pt x="20" y="73"/>
                    <a:pt x="18" y="70"/>
                  </a:cubicBezTo>
                  <a:cubicBezTo>
                    <a:pt x="18" y="70"/>
                    <a:pt x="18" y="70"/>
                    <a:pt x="18" y="70"/>
                  </a:cubicBezTo>
                  <a:cubicBezTo>
                    <a:pt x="17" y="67"/>
                    <a:pt x="15" y="63"/>
                    <a:pt x="14" y="59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13" y="50"/>
                    <a:pt x="12" y="40"/>
                    <a:pt x="12" y="34"/>
                  </a:cubicBezTo>
                  <a:cubicBezTo>
                    <a:pt x="12" y="34"/>
                    <a:pt x="12" y="34"/>
                    <a:pt x="12" y="34"/>
                  </a:cubicBezTo>
                  <a:cubicBezTo>
                    <a:pt x="12" y="33"/>
                    <a:pt x="12" y="33"/>
                    <a:pt x="12" y="33"/>
                  </a:cubicBezTo>
                  <a:cubicBezTo>
                    <a:pt x="12" y="33"/>
                    <a:pt x="12" y="33"/>
                    <a:pt x="12" y="33"/>
                  </a:cubicBezTo>
                  <a:cubicBezTo>
                    <a:pt x="12" y="32"/>
                    <a:pt x="12" y="30"/>
                    <a:pt x="12" y="29"/>
                  </a:cubicBezTo>
                  <a:cubicBezTo>
                    <a:pt x="12" y="29"/>
                    <a:pt x="12" y="29"/>
                    <a:pt x="12" y="29"/>
                  </a:cubicBezTo>
                  <a:cubicBezTo>
                    <a:pt x="13" y="19"/>
                    <a:pt x="13" y="19"/>
                    <a:pt x="13" y="19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1" y="29"/>
                    <a:pt x="11" y="29"/>
                    <a:pt x="11" y="29"/>
                  </a:cubicBezTo>
                  <a:cubicBezTo>
                    <a:pt x="11" y="30"/>
                    <a:pt x="11" y="32"/>
                    <a:pt x="11" y="34"/>
                  </a:cubicBezTo>
                  <a:cubicBezTo>
                    <a:pt x="11" y="34"/>
                    <a:pt x="11" y="34"/>
                    <a:pt x="11" y="34"/>
                  </a:cubicBezTo>
                  <a:cubicBezTo>
                    <a:pt x="11" y="40"/>
                    <a:pt x="12" y="50"/>
                    <a:pt x="14" y="59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16" y="68"/>
                    <a:pt x="18" y="75"/>
                    <a:pt x="23" y="76"/>
                  </a:cubicBezTo>
                  <a:cubicBezTo>
                    <a:pt x="23" y="76"/>
                    <a:pt x="23" y="76"/>
                    <a:pt x="23" y="76"/>
                  </a:cubicBezTo>
                  <a:cubicBezTo>
                    <a:pt x="23" y="76"/>
                    <a:pt x="23" y="76"/>
                    <a:pt x="23" y="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Freeform 28"/>
            <p:cNvSpPr/>
            <p:nvPr/>
          </p:nvSpPr>
          <p:spPr bwMode="auto">
            <a:xfrm>
              <a:off x="1323" y="2028"/>
              <a:ext cx="26" cy="55"/>
            </a:xfrm>
            <a:custGeom>
              <a:avLst/>
              <a:gdLst>
                <a:gd name="T0" fmla="*/ 2 w 11"/>
                <a:gd name="T1" fmla="*/ 23 h 23"/>
                <a:gd name="T2" fmla="*/ 0 w 11"/>
                <a:gd name="T3" fmla="*/ 20 h 23"/>
                <a:gd name="T4" fmla="*/ 0 w 11"/>
                <a:gd name="T5" fmla="*/ 20 h 23"/>
                <a:gd name="T6" fmla="*/ 7 w 11"/>
                <a:gd name="T7" fmla="*/ 2 h 23"/>
                <a:gd name="T8" fmla="*/ 10 w 11"/>
                <a:gd name="T9" fmla="*/ 1 h 23"/>
                <a:gd name="T10" fmla="*/ 10 w 11"/>
                <a:gd name="T11" fmla="*/ 1 h 23"/>
                <a:gd name="T12" fmla="*/ 11 w 11"/>
                <a:gd name="T13" fmla="*/ 4 h 23"/>
                <a:gd name="T14" fmla="*/ 11 w 11"/>
                <a:gd name="T15" fmla="*/ 4 h 23"/>
                <a:gd name="T16" fmla="*/ 5 w 11"/>
                <a:gd name="T17" fmla="*/ 21 h 23"/>
                <a:gd name="T18" fmla="*/ 2 w 11"/>
                <a:gd name="T19" fmla="*/ 23 h 23"/>
                <a:gd name="T20" fmla="*/ 2 w 11"/>
                <a:gd name="T21" fmla="*/ 23 h 23"/>
                <a:gd name="T22" fmla="*/ 2 w 11"/>
                <a:gd name="T2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" h="23">
                  <a:moveTo>
                    <a:pt x="2" y="23"/>
                  </a:moveTo>
                  <a:cubicBezTo>
                    <a:pt x="0" y="22"/>
                    <a:pt x="0" y="21"/>
                    <a:pt x="0" y="2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"/>
                    <a:pt x="8" y="0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1" y="1"/>
                    <a:pt x="11" y="2"/>
                    <a:pt x="11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4" y="22"/>
                    <a:pt x="3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Freeform 29"/>
            <p:cNvSpPr>
              <a:spLocks noEditPoints="1"/>
            </p:cNvSpPr>
            <p:nvPr/>
          </p:nvSpPr>
          <p:spPr bwMode="auto">
            <a:xfrm>
              <a:off x="1318" y="2026"/>
              <a:ext cx="36" cy="61"/>
            </a:xfrm>
            <a:custGeom>
              <a:avLst/>
              <a:gdLst>
                <a:gd name="T0" fmla="*/ 4 w 15"/>
                <a:gd name="T1" fmla="*/ 26 h 26"/>
                <a:gd name="T2" fmla="*/ 3 w 15"/>
                <a:gd name="T3" fmla="*/ 26 h 26"/>
                <a:gd name="T4" fmla="*/ 3 w 15"/>
                <a:gd name="T5" fmla="*/ 26 h 26"/>
                <a:gd name="T6" fmla="*/ 3 w 15"/>
                <a:gd name="T7" fmla="*/ 26 h 26"/>
                <a:gd name="T8" fmla="*/ 0 w 15"/>
                <a:gd name="T9" fmla="*/ 22 h 26"/>
                <a:gd name="T10" fmla="*/ 0 w 15"/>
                <a:gd name="T11" fmla="*/ 22 h 26"/>
                <a:gd name="T12" fmla="*/ 0 w 15"/>
                <a:gd name="T13" fmla="*/ 20 h 26"/>
                <a:gd name="T14" fmla="*/ 0 w 15"/>
                <a:gd name="T15" fmla="*/ 20 h 26"/>
                <a:gd name="T16" fmla="*/ 7 w 15"/>
                <a:gd name="T17" fmla="*/ 2 h 26"/>
                <a:gd name="T18" fmla="*/ 11 w 15"/>
                <a:gd name="T19" fmla="*/ 0 h 26"/>
                <a:gd name="T20" fmla="*/ 11 w 15"/>
                <a:gd name="T21" fmla="*/ 0 h 26"/>
                <a:gd name="T22" fmla="*/ 12 w 15"/>
                <a:gd name="T23" fmla="*/ 0 h 26"/>
                <a:gd name="T24" fmla="*/ 12 w 15"/>
                <a:gd name="T25" fmla="*/ 0 h 26"/>
                <a:gd name="T26" fmla="*/ 15 w 15"/>
                <a:gd name="T27" fmla="*/ 4 h 26"/>
                <a:gd name="T28" fmla="*/ 15 w 15"/>
                <a:gd name="T29" fmla="*/ 4 h 26"/>
                <a:gd name="T30" fmla="*/ 15 w 15"/>
                <a:gd name="T31" fmla="*/ 5 h 26"/>
                <a:gd name="T32" fmla="*/ 15 w 15"/>
                <a:gd name="T33" fmla="*/ 5 h 26"/>
                <a:gd name="T34" fmla="*/ 8 w 15"/>
                <a:gd name="T35" fmla="*/ 23 h 26"/>
                <a:gd name="T36" fmla="*/ 4 w 15"/>
                <a:gd name="T37" fmla="*/ 26 h 26"/>
                <a:gd name="T38" fmla="*/ 4 w 15"/>
                <a:gd name="T39" fmla="*/ 26 h 26"/>
                <a:gd name="T40" fmla="*/ 4 w 15"/>
                <a:gd name="T41" fmla="*/ 26 h 26"/>
                <a:gd name="T42" fmla="*/ 10 w 15"/>
                <a:gd name="T43" fmla="*/ 4 h 26"/>
                <a:gd name="T44" fmla="*/ 4 w 15"/>
                <a:gd name="T45" fmla="*/ 22 h 26"/>
                <a:gd name="T46" fmla="*/ 4 w 15"/>
                <a:gd name="T47" fmla="*/ 22 h 26"/>
                <a:gd name="T48" fmla="*/ 4 w 15"/>
                <a:gd name="T49" fmla="*/ 22 h 26"/>
                <a:gd name="T50" fmla="*/ 4 w 15"/>
                <a:gd name="T51" fmla="*/ 22 h 26"/>
                <a:gd name="T52" fmla="*/ 4 w 15"/>
                <a:gd name="T53" fmla="*/ 24 h 26"/>
                <a:gd name="T54" fmla="*/ 4 w 15"/>
                <a:gd name="T55" fmla="*/ 22 h 26"/>
                <a:gd name="T56" fmla="*/ 4 w 15"/>
                <a:gd name="T57" fmla="*/ 22 h 26"/>
                <a:gd name="T58" fmla="*/ 4 w 15"/>
                <a:gd name="T59" fmla="*/ 22 h 26"/>
                <a:gd name="T60" fmla="*/ 5 w 15"/>
                <a:gd name="T61" fmla="*/ 22 h 26"/>
                <a:gd name="T62" fmla="*/ 5 w 15"/>
                <a:gd name="T63" fmla="*/ 22 h 26"/>
                <a:gd name="T64" fmla="*/ 11 w 15"/>
                <a:gd name="T65" fmla="*/ 4 h 26"/>
                <a:gd name="T66" fmla="*/ 11 w 15"/>
                <a:gd name="T67" fmla="*/ 4 h 26"/>
                <a:gd name="T68" fmla="*/ 11 w 15"/>
                <a:gd name="T69" fmla="*/ 4 h 26"/>
                <a:gd name="T70" fmla="*/ 11 w 15"/>
                <a:gd name="T71" fmla="*/ 4 h 26"/>
                <a:gd name="T72" fmla="*/ 11 w 15"/>
                <a:gd name="T73" fmla="*/ 4 h 26"/>
                <a:gd name="T74" fmla="*/ 11 w 15"/>
                <a:gd name="T75" fmla="*/ 4 h 26"/>
                <a:gd name="T76" fmla="*/ 11 w 15"/>
                <a:gd name="T77" fmla="*/ 4 h 26"/>
                <a:gd name="T78" fmla="*/ 10 w 15"/>
                <a:gd name="T79" fmla="*/ 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5" h="26">
                  <a:moveTo>
                    <a:pt x="4" y="26"/>
                  </a:moveTo>
                  <a:cubicBezTo>
                    <a:pt x="4" y="26"/>
                    <a:pt x="3" y="26"/>
                    <a:pt x="3" y="26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1" y="25"/>
                    <a:pt x="0" y="23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1"/>
                    <a:pt x="0" y="21"/>
                    <a:pt x="0" y="2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"/>
                    <a:pt x="9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4" y="0"/>
                    <a:pt x="15" y="2"/>
                    <a:pt x="15" y="4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5" y="4"/>
                    <a:pt x="15" y="5"/>
                    <a:pt x="15" y="5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5"/>
                    <a:pt x="6" y="26"/>
                    <a:pt x="4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4" y="26"/>
                    <a:pt x="4" y="26"/>
                    <a:pt x="4" y="26"/>
                  </a:cubicBezTo>
                  <a:close/>
                  <a:moveTo>
                    <a:pt x="10" y="4"/>
                  </a:moveTo>
                  <a:cubicBezTo>
                    <a:pt x="4" y="22"/>
                    <a:pt x="4" y="22"/>
                    <a:pt x="4" y="22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0" y="4"/>
                    <a:pt x="1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Freeform 30"/>
            <p:cNvSpPr/>
            <p:nvPr/>
          </p:nvSpPr>
          <p:spPr bwMode="auto">
            <a:xfrm>
              <a:off x="1323" y="2019"/>
              <a:ext cx="17" cy="52"/>
            </a:xfrm>
            <a:custGeom>
              <a:avLst/>
              <a:gdLst>
                <a:gd name="T0" fmla="*/ 2 w 7"/>
                <a:gd name="T1" fmla="*/ 20 h 22"/>
                <a:gd name="T2" fmla="*/ 0 w 7"/>
                <a:gd name="T3" fmla="*/ 3 h 22"/>
                <a:gd name="T4" fmla="*/ 2 w 7"/>
                <a:gd name="T5" fmla="*/ 0 h 22"/>
                <a:gd name="T6" fmla="*/ 2 w 7"/>
                <a:gd name="T7" fmla="*/ 0 h 22"/>
                <a:gd name="T8" fmla="*/ 5 w 7"/>
                <a:gd name="T9" fmla="*/ 2 h 22"/>
                <a:gd name="T10" fmla="*/ 5 w 7"/>
                <a:gd name="T11" fmla="*/ 2 h 22"/>
                <a:gd name="T12" fmla="*/ 7 w 7"/>
                <a:gd name="T13" fmla="*/ 19 h 22"/>
                <a:gd name="T14" fmla="*/ 4 w 7"/>
                <a:gd name="T15" fmla="*/ 22 h 22"/>
                <a:gd name="T16" fmla="*/ 4 w 7"/>
                <a:gd name="T17" fmla="*/ 22 h 22"/>
                <a:gd name="T18" fmla="*/ 4 w 7"/>
                <a:gd name="T19" fmla="*/ 22 h 22"/>
                <a:gd name="T20" fmla="*/ 4 w 7"/>
                <a:gd name="T21" fmla="*/ 22 h 22"/>
                <a:gd name="T22" fmla="*/ 2 w 7"/>
                <a:gd name="T23" fmla="*/ 2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" h="22">
                  <a:moveTo>
                    <a:pt x="2" y="2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1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0"/>
                    <a:pt x="5" y="1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7" y="21"/>
                    <a:pt x="6" y="22"/>
                    <a:pt x="4" y="22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3" y="22"/>
                    <a:pt x="2" y="21"/>
                    <a:pt x="2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Freeform 31"/>
            <p:cNvSpPr>
              <a:spLocks noEditPoints="1"/>
            </p:cNvSpPr>
            <p:nvPr/>
          </p:nvSpPr>
          <p:spPr bwMode="auto">
            <a:xfrm>
              <a:off x="1318" y="2014"/>
              <a:ext cx="26" cy="62"/>
            </a:xfrm>
            <a:custGeom>
              <a:avLst/>
              <a:gdLst>
                <a:gd name="T0" fmla="*/ 2 w 11"/>
                <a:gd name="T1" fmla="*/ 22 h 26"/>
                <a:gd name="T2" fmla="*/ 4 w 11"/>
                <a:gd name="T3" fmla="*/ 22 h 26"/>
                <a:gd name="T4" fmla="*/ 2 w 11"/>
                <a:gd name="T5" fmla="*/ 22 h 26"/>
                <a:gd name="T6" fmla="*/ 0 w 11"/>
                <a:gd name="T7" fmla="*/ 5 h 26"/>
                <a:gd name="T8" fmla="*/ 0 w 11"/>
                <a:gd name="T9" fmla="*/ 5 h 26"/>
                <a:gd name="T10" fmla="*/ 0 w 11"/>
                <a:gd name="T11" fmla="*/ 5 h 26"/>
                <a:gd name="T12" fmla="*/ 4 w 11"/>
                <a:gd name="T13" fmla="*/ 0 h 26"/>
                <a:gd name="T14" fmla="*/ 4 w 11"/>
                <a:gd name="T15" fmla="*/ 0 h 26"/>
                <a:gd name="T16" fmla="*/ 4 w 11"/>
                <a:gd name="T17" fmla="*/ 0 h 26"/>
                <a:gd name="T18" fmla="*/ 4 w 11"/>
                <a:gd name="T19" fmla="*/ 0 h 26"/>
                <a:gd name="T20" fmla="*/ 9 w 11"/>
                <a:gd name="T21" fmla="*/ 4 h 26"/>
                <a:gd name="T22" fmla="*/ 9 w 11"/>
                <a:gd name="T23" fmla="*/ 4 h 26"/>
                <a:gd name="T24" fmla="*/ 11 w 11"/>
                <a:gd name="T25" fmla="*/ 21 h 26"/>
                <a:gd name="T26" fmla="*/ 11 w 11"/>
                <a:gd name="T27" fmla="*/ 22 h 26"/>
                <a:gd name="T28" fmla="*/ 11 w 11"/>
                <a:gd name="T29" fmla="*/ 22 h 26"/>
                <a:gd name="T30" fmla="*/ 7 w 11"/>
                <a:gd name="T31" fmla="*/ 26 h 26"/>
                <a:gd name="T32" fmla="*/ 7 w 11"/>
                <a:gd name="T33" fmla="*/ 26 h 26"/>
                <a:gd name="T34" fmla="*/ 6 w 11"/>
                <a:gd name="T35" fmla="*/ 26 h 26"/>
                <a:gd name="T36" fmla="*/ 6 w 11"/>
                <a:gd name="T37" fmla="*/ 26 h 26"/>
                <a:gd name="T38" fmla="*/ 2 w 11"/>
                <a:gd name="T39" fmla="*/ 22 h 26"/>
                <a:gd name="T40" fmla="*/ 6 w 11"/>
                <a:gd name="T41" fmla="*/ 22 h 26"/>
                <a:gd name="T42" fmla="*/ 6 w 11"/>
                <a:gd name="T43" fmla="*/ 22 h 26"/>
                <a:gd name="T44" fmla="*/ 6 w 11"/>
                <a:gd name="T45" fmla="*/ 22 h 26"/>
                <a:gd name="T46" fmla="*/ 7 w 11"/>
                <a:gd name="T47" fmla="*/ 22 h 26"/>
                <a:gd name="T48" fmla="*/ 7 w 11"/>
                <a:gd name="T49" fmla="*/ 22 h 26"/>
                <a:gd name="T50" fmla="*/ 7 w 11"/>
                <a:gd name="T51" fmla="*/ 22 h 26"/>
                <a:gd name="T52" fmla="*/ 7 w 11"/>
                <a:gd name="T53" fmla="*/ 22 h 26"/>
                <a:gd name="T54" fmla="*/ 5 w 11"/>
                <a:gd name="T55" fmla="*/ 5 h 26"/>
                <a:gd name="T56" fmla="*/ 4 w 11"/>
                <a:gd name="T57" fmla="*/ 4 h 26"/>
                <a:gd name="T58" fmla="*/ 4 w 11"/>
                <a:gd name="T59" fmla="*/ 4 h 26"/>
                <a:gd name="T60" fmla="*/ 4 w 11"/>
                <a:gd name="T61" fmla="*/ 4 h 26"/>
                <a:gd name="T62" fmla="*/ 4 w 11"/>
                <a:gd name="T63" fmla="*/ 4 h 26"/>
                <a:gd name="T64" fmla="*/ 4 w 11"/>
                <a:gd name="T65" fmla="*/ 5 h 26"/>
                <a:gd name="T66" fmla="*/ 4 w 11"/>
                <a:gd name="T67" fmla="*/ 5 h 26"/>
                <a:gd name="T68" fmla="*/ 4 w 11"/>
                <a:gd name="T69" fmla="*/ 5 h 26"/>
                <a:gd name="T70" fmla="*/ 4 w 11"/>
                <a:gd name="T71" fmla="*/ 5 h 26"/>
                <a:gd name="T72" fmla="*/ 6 w 11"/>
                <a:gd name="T73" fmla="*/ 22 h 26"/>
                <a:gd name="T74" fmla="*/ 6 w 11"/>
                <a:gd name="T75" fmla="*/ 22 h 26"/>
                <a:gd name="T76" fmla="*/ 6 w 11"/>
                <a:gd name="T77" fmla="*/ 22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1" h="26">
                  <a:moveTo>
                    <a:pt x="2" y="22"/>
                  </a:moveTo>
                  <a:cubicBezTo>
                    <a:pt x="4" y="22"/>
                    <a:pt x="4" y="22"/>
                    <a:pt x="4" y="22"/>
                  </a:cubicBezTo>
                  <a:cubicBezTo>
                    <a:pt x="2" y="22"/>
                    <a:pt x="2" y="22"/>
                    <a:pt x="2" y="22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1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7" y="0"/>
                    <a:pt x="8" y="2"/>
                    <a:pt x="9" y="4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1" y="21"/>
                    <a:pt x="11" y="21"/>
                    <a:pt x="11" y="22"/>
                  </a:cubicBezTo>
                  <a:cubicBezTo>
                    <a:pt x="11" y="22"/>
                    <a:pt x="11" y="22"/>
                    <a:pt x="11" y="22"/>
                  </a:cubicBezTo>
                  <a:cubicBezTo>
                    <a:pt x="11" y="24"/>
                    <a:pt x="9" y="26"/>
                    <a:pt x="7" y="26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7" y="26"/>
                    <a:pt x="6" y="26"/>
                    <a:pt x="6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4" y="26"/>
                    <a:pt x="2" y="24"/>
                    <a:pt x="2" y="22"/>
                  </a:cubicBezTo>
                  <a:close/>
                  <a:moveTo>
                    <a:pt x="6" y="22"/>
                  </a:move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7" y="22"/>
                    <a:pt x="7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4"/>
                    <a:pt x="5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" name="Freeform 32"/>
            <p:cNvSpPr/>
            <p:nvPr/>
          </p:nvSpPr>
          <p:spPr bwMode="auto">
            <a:xfrm>
              <a:off x="1567" y="1624"/>
              <a:ext cx="236" cy="361"/>
            </a:xfrm>
            <a:custGeom>
              <a:avLst/>
              <a:gdLst>
                <a:gd name="T0" fmla="*/ 1 w 99"/>
                <a:gd name="T1" fmla="*/ 151 h 152"/>
                <a:gd name="T2" fmla="*/ 1 w 99"/>
                <a:gd name="T3" fmla="*/ 148 h 152"/>
                <a:gd name="T4" fmla="*/ 1 w 99"/>
                <a:gd name="T5" fmla="*/ 148 h 152"/>
                <a:gd name="T6" fmla="*/ 56 w 99"/>
                <a:gd name="T7" fmla="*/ 80 h 152"/>
                <a:gd name="T8" fmla="*/ 56 w 99"/>
                <a:gd name="T9" fmla="*/ 80 h 152"/>
                <a:gd name="T10" fmla="*/ 94 w 99"/>
                <a:gd name="T11" fmla="*/ 2 h 152"/>
                <a:gd name="T12" fmla="*/ 94 w 99"/>
                <a:gd name="T13" fmla="*/ 2 h 152"/>
                <a:gd name="T14" fmla="*/ 97 w 99"/>
                <a:gd name="T15" fmla="*/ 1 h 152"/>
                <a:gd name="T16" fmla="*/ 97 w 99"/>
                <a:gd name="T17" fmla="*/ 1 h 152"/>
                <a:gd name="T18" fmla="*/ 98 w 99"/>
                <a:gd name="T19" fmla="*/ 4 h 152"/>
                <a:gd name="T20" fmla="*/ 98 w 99"/>
                <a:gd name="T21" fmla="*/ 4 h 152"/>
                <a:gd name="T22" fmla="*/ 60 w 99"/>
                <a:gd name="T23" fmla="*/ 82 h 152"/>
                <a:gd name="T24" fmla="*/ 60 w 99"/>
                <a:gd name="T25" fmla="*/ 82 h 152"/>
                <a:gd name="T26" fmla="*/ 5 w 99"/>
                <a:gd name="T27" fmla="*/ 151 h 152"/>
                <a:gd name="T28" fmla="*/ 5 w 99"/>
                <a:gd name="T29" fmla="*/ 151 h 152"/>
                <a:gd name="T30" fmla="*/ 3 w 99"/>
                <a:gd name="T31" fmla="*/ 152 h 152"/>
                <a:gd name="T32" fmla="*/ 3 w 99"/>
                <a:gd name="T33" fmla="*/ 152 h 152"/>
                <a:gd name="T34" fmla="*/ 1 w 99"/>
                <a:gd name="T35" fmla="*/ 151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9" h="152">
                  <a:moveTo>
                    <a:pt x="1" y="151"/>
                  </a:moveTo>
                  <a:cubicBezTo>
                    <a:pt x="0" y="150"/>
                    <a:pt x="0" y="149"/>
                    <a:pt x="1" y="148"/>
                  </a:cubicBezTo>
                  <a:cubicBezTo>
                    <a:pt x="1" y="148"/>
                    <a:pt x="1" y="148"/>
                    <a:pt x="1" y="148"/>
                  </a:cubicBezTo>
                  <a:cubicBezTo>
                    <a:pt x="1" y="148"/>
                    <a:pt x="46" y="95"/>
                    <a:pt x="56" y="80"/>
                  </a:cubicBezTo>
                  <a:cubicBezTo>
                    <a:pt x="56" y="80"/>
                    <a:pt x="56" y="80"/>
                    <a:pt x="56" y="80"/>
                  </a:cubicBezTo>
                  <a:cubicBezTo>
                    <a:pt x="65" y="65"/>
                    <a:pt x="94" y="2"/>
                    <a:pt x="94" y="2"/>
                  </a:cubicBezTo>
                  <a:cubicBezTo>
                    <a:pt x="94" y="2"/>
                    <a:pt x="94" y="2"/>
                    <a:pt x="94" y="2"/>
                  </a:cubicBezTo>
                  <a:cubicBezTo>
                    <a:pt x="94" y="1"/>
                    <a:pt x="96" y="0"/>
                    <a:pt x="97" y="1"/>
                  </a:cubicBezTo>
                  <a:cubicBezTo>
                    <a:pt x="97" y="1"/>
                    <a:pt x="97" y="1"/>
                    <a:pt x="97" y="1"/>
                  </a:cubicBezTo>
                  <a:cubicBezTo>
                    <a:pt x="98" y="1"/>
                    <a:pt x="99" y="3"/>
                    <a:pt x="98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8" y="4"/>
                    <a:pt x="70" y="67"/>
                    <a:pt x="60" y="82"/>
                  </a:cubicBezTo>
                  <a:cubicBezTo>
                    <a:pt x="60" y="82"/>
                    <a:pt x="60" y="82"/>
                    <a:pt x="60" y="82"/>
                  </a:cubicBezTo>
                  <a:cubicBezTo>
                    <a:pt x="50" y="98"/>
                    <a:pt x="5" y="151"/>
                    <a:pt x="5" y="151"/>
                  </a:cubicBezTo>
                  <a:cubicBezTo>
                    <a:pt x="5" y="151"/>
                    <a:pt x="5" y="151"/>
                    <a:pt x="5" y="151"/>
                  </a:cubicBezTo>
                  <a:cubicBezTo>
                    <a:pt x="4" y="151"/>
                    <a:pt x="4" y="152"/>
                    <a:pt x="3" y="152"/>
                  </a:cubicBezTo>
                  <a:cubicBezTo>
                    <a:pt x="3" y="152"/>
                    <a:pt x="3" y="152"/>
                    <a:pt x="3" y="152"/>
                  </a:cubicBezTo>
                  <a:cubicBezTo>
                    <a:pt x="2" y="152"/>
                    <a:pt x="2" y="151"/>
                    <a:pt x="1" y="1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Freeform 33"/>
            <p:cNvSpPr>
              <a:spLocks noEditPoints="1"/>
            </p:cNvSpPr>
            <p:nvPr/>
          </p:nvSpPr>
          <p:spPr bwMode="auto">
            <a:xfrm>
              <a:off x="1564" y="1622"/>
              <a:ext cx="242" cy="368"/>
            </a:xfrm>
            <a:custGeom>
              <a:avLst/>
              <a:gdLst>
                <a:gd name="T0" fmla="*/ 2 w 101"/>
                <a:gd name="T1" fmla="*/ 152 h 155"/>
                <a:gd name="T2" fmla="*/ 0 w 101"/>
                <a:gd name="T3" fmla="*/ 150 h 155"/>
                <a:gd name="T4" fmla="*/ 1 w 101"/>
                <a:gd name="T5" fmla="*/ 147 h 155"/>
                <a:gd name="T6" fmla="*/ 1 w 101"/>
                <a:gd name="T7" fmla="*/ 147 h 155"/>
                <a:gd name="T8" fmla="*/ 1 w 101"/>
                <a:gd name="T9" fmla="*/ 147 h 155"/>
                <a:gd name="T10" fmla="*/ 1 w 101"/>
                <a:gd name="T11" fmla="*/ 147 h 155"/>
                <a:gd name="T12" fmla="*/ 3 w 101"/>
                <a:gd name="T13" fmla="*/ 145 h 155"/>
                <a:gd name="T14" fmla="*/ 8 w 101"/>
                <a:gd name="T15" fmla="*/ 139 h 155"/>
                <a:gd name="T16" fmla="*/ 24 w 101"/>
                <a:gd name="T17" fmla="*/ 119 h 155"/>
                <a:gd name="T18" fmla="*/ 55 w 101"/>
                <a:gd name="T19" fmla="*/ 80 h 155"/>
                <a:gd name="T20" fmla="*/ 93 w 101"/>
                <a:gd name="T21" fmla="*/ 2 h 155"/>
                <a:gd name="T22" fmla="*/ 97 w 101"/>
                <a:gd name="T23" fmla="*/ 0 h 155"/>
                <a:gd name="T24" fmla="*/ 99 w 101"/>
                <a:gd name="T25" fmla="*/ 0 h 155"/>
                <a:gd name="T26" fmla="*/ 101 w 101"/>
                <a:gd name="T27" fmla="*/ 4 h 155"/>
                <a:gd name="T28" fmla="*/ 101 w 101"/>
                <a:gd name="T29" fmla="*/ 6 h 155"/>
                <a:gd name="T30" fmla="*/ 62 w 101"/>
                <a:gd name="T31" fmla="*/ 84 h 155"/>
                <a:gd name="T32" fmla="*/ 7 w 101"/>
                <a:gd name="T33" fmla="*/ 153 h 155"/>
                <a:gd name="T34" fmla="*/ 7 w 101"/>
                <a:gd name="T35" fmla="*/ 153 h 155"/>
                <a:gd name="T36" fmla="*/ 4 w 101"/>
                <a:gd name="T37" fmla="*/ 155 h 155"/>
                <a:gd name="T38" fmla="*/ 4 w 101"/>
                <a:gd name="T39" fmla="*/ 151 h 155"/>
                <a:gd name="T40" fmla="*/ 59 w 101"/>
                <a:gd name="T41" fmla="*/ 82 h 155"/>
                <a:gd name="T42" fmla="*/ 97 w 101"/>
                <a:gd name="T43" fmla="*/ 4 h 155"/>
                <a:gd name="T44" fmla="*/ 97 w 101"/>
                <a:gd name="T45" fmla="*/ 4 h 155"/>
                <a:gd name="T46" fmla="*/ 97 w 101"/>
                <a:gd name="T47" fmla="*/ 4 h 155"/>
                <a:gd name="T48" fmla="*/ 97 w 101"/>
                <a:gd name="T49" fmla="*/ 4 h 155"/>
                <a:gd name="T50" fmla="*/ 97 w 101"/>
                <a:gd name="T51" fmla="*/ 4 h 155"/>
                <a:gd name="T52" fmla="*/ 58 w 101"/>
                <a:gd name="T53" fmla="*/ 82 h 155"/>
                <a:gd name="T54" fmla="*/ 4 w 101"/>
                <a:gd name="T55" fmla="*/ 150 h 155"/>
                <a:gd name="T56" fmla="*/ 4 w 101"/>
                <a:gd name="T57" fmla="*/ 150 h 155"/>
                <a:gd name="T58" fmla="*/ 4 w 101"/>
                <a:gd name="T59" fmla="*/ 150 h 155"/>
                <a:gd name="T60" fmla="*/ 4 w 101"/>
                <a:gd name="T61" fmla="*/ 150 h 155"/>
                <a:gd name="T62" fmla="*/ 4 w 101"/>
                <a:gd name="T63" fmla="*/ 151 h 155"/>
                <a:gd name="T64" fmla="*/ 4 w 101"/>
                <a:gd name="T65" fmla="*/ 150 h 155"/>
                <a:gd name="T66" fmla="*/ 4 w 101"/>
                <a:gd name="T67" fmla="*/ 151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1" h="155">
                  <a:moveTo>
                    <a:pt x="1" y="153"/>
                  </a:moveTo>
                  <a:cubicBezTo>
                    <a:pt x="2" y="152"/>
                    <a:pt x="2" y="152"/>
                    <a:pt x="2" y="152"/>
                  </a:cubicBezTo>
                  <a:cubicBezTo>
                    <a:pt x="1" y="153"/>
                    <a:pt x="1" y="153"/>
                    <a:pt x="1" y="153"/>
                  </a:cubicBezTo>
                  <a:cubicBezTo>
                    <a:pt x="0" y="153"/>
                    <a:pt x="0" y="151"/>
                    <a:pt x="0" y="150"/>
                  </a:cubicBezTo>
                  <a:cubicBezTo>
                    <a:pt x="0" y="150"/>
                    <a:pt x="0" y="150"/>
                    <a:pt x="0" y="150"/>
                  </a:cubicBezTo>
                  <a:cubicBezTo>
                    <a:pt x="0" y="149"/>
                    <a:pt x="0" y="148"/>
                    <a:pt x="1" y="147"/>
                  </a:cubicBezTo>
                  <a:cubicBezTo>
                    <a:pt x="1" y="147"/>
                    <a:pt x="1" y="147"/>
                    <a:pt x="1" y="147"/>
                  </a:cubicBezTo>
                  <a:cubicBezTo>
                    <a:pt x="1" y="147"/>
                    <a:pt x="1" y="147"/>
                    <a:pt x="1" y="147"/>
                  </a:cubicBezTo>
                  <a:cubicBezTo>
                    <a:pt x="1" y="147"/>
                    <a:pt x="1" y="147"/>
                    <a:pt x="1" y="147"/>
                  </a:cubicBezTo>
                  <a:cubicBezTo>
                    <a:pt x="1" y="147"/>
                    <a:pt x="1" y="147"/>
                    <a:pt x="1" y="147"/>
                  </a:cubicBezTo>
                  <a:cubicBezTo>
                    <a:pt x="1" y="147"/>
                    <a:pt x="1" y="147"/>
                    <a:pt x="1" y="147"/>
                  </a:cubicBezTo>
                  <a:cubicBezTo>
                    <a:pt x="1" y="147"/>
                    <a:pt x="1" y="147"/>
                    <a:pt x="1" y="147"/>
                  </a:cubicBezTo>
                  <a:cubicBezTo>
                    <a:pt x="1" y="146"/>
                    <a:pt x="2" y="146"/>
                    <a:pt x="3" y="145"/>
                  </a:cubicBezTo>
                  <a:cubicBezTo>
                    <a:pt x="3" y="145"/>
                    <a:pt x="3" y="145"/>
                    <a:pt x="3" y="145"/>
                  </a:cubicBezTo>
                  <a:cubicBezTo>
                    <a:pt x="4" y="144"/>
                    <a:pt x="6" y="141"/>
                    <a:pt x="8" y="139"/>
                  </a:cubicBezTo>
                  <a:cubicBezTo>
                    <a:pt x="8" y="139"/>
                    <a:pt x="8" y="139"/>
                    <a:pt x="8" y="139"/>
                  </a:cubicBezTo>
                  <a:cubicBezTo>
                    <a:pt x="12" y="134"/>
                    <a:pt x="18" y="126"/>
                    <a:pt x="24" y="119"/>
                  </a:cubicBezTo>
                  <a:cubicBezTo>
                    <a:pt x="24" y="119"/>
                    <a:pt x="24" y="119"/>
                    <a:pt x="24" y="119"/>
                  </a:cubicBezTo>
                  <a:cubicBezTo>
                    <a:pt x="37" y="104"/>
                    <a:pt x="50" y="87"/>
                    <a:pt x="55" y="80"/>
                  </a:cubicBezTo>
                  <a:cubicBezTo>
                    <a:pt x="55" y="80"/>
                    <a:pt x="55" y="80"/>
                    <a:pt x="55" y="80"/>
                  </a:cubicBezTo>
                  <a:cubicBezTo>
                    <a:pt x="64" y="65"/>
                    <a:pt x="93" y="2"/>
                    <a:pt x="93" y="2"/>
                  </a:cubicBezTo>
                  <a:cubicBezTo>
                    <a:pt x="93" y="2"/>
                    <a:pt x="93" y="2"/>
                    <a:pt x="93" y="2"/>
                  </a:cubicBezTo>
                  <a:cubicBezTo>
                    <a:pt x="94" y="1"/>
                    <a:pt x="95" y="0"/>
                    <a:pt x="97" y="0"/>
                  </a:cubicBezTo>
                  <a:cubicBezTo>
                    <a:pt x="97" y="0"/>
                    <a:pt x="97" y="0"/>
                    <a:pt x="97" y="0"/>
                  </a:cubicBezTo>
                  <a:cubicBezTo>
                    <a:pt x="98" y="0"/>
                    <a:pt x="98" y="0"/>
                    <a:pt x="99" y="0"/>
                  </a:cubicBezTo>
                  <a:cubicBezTo>
                    <a:pt x="99" y="0"/>
                    <a:pt x="99" y="0"/>
                    <a:pt x="99" y="0"/>
                  </a:cubicBezTo>
                  <a:cubicBezTo>
                    <a:pt x="100" y="1"/>
                    <a:pt x="101" y="2"/>
                    <a:pt x="101" y="4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101" y="5"/>
                    <a:pt x="101" y="5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6"/>
                    <a:pt x="73" y="68"/>
                    <a:pt x="62" y="84"/>
                  </a:cubicBezTo>
                  <a:cubicBezTo>
                    <a:pt x="62" y="84"/>
                    <a:pt x="62" y="84"/>
                    <a:pt x="62" y="84"/>
                  </a:cubicBezTo>
                  <a:cubicBezTo>
                    <a:pt x="53" y="100"/>
                    <a:pt x="10" y="150"/>
                    <a:pt x="7" y="153"/>
                  </a:cubicBezTo>
                  <a:cubicBezTo>
                    <a:pt x="7" y="153"/>
                    <a:pt x="7" y="153"/>
                    <a:pt x="7" y="153"/>
                  </a:cubicBezTo>
                  <a:cubicBezTo>
                    <a:pt x="7" y="153"/>
                    <a:pt x="7" y="153"/>
                    <a:pt x="7" y="153"/>
                  </a:cubicBezTo>
                  <a:cubicBezTo>
                    <a:pt x="7" y="153"/>
                    <a:pt x="7" y="153"/>
                    <a:pt x="7" y="153"/>
                  </a:cubicBezTo>
                  <a:cubicBezTo>
                    <a:pt x="6" y="154"/>
                    <a:pt x="5" y="155"/>
                    <a:pt x="4" y="155"/>
                  </a:cubicBezTo>
                  <a:cubicBezTo>
                    <a:pt x="4" y="155"/>
                    <a:pt x="4" y="155"/>
                    <a:pt x="4" y="155"/>
                  </a:cubicBezTo>
                  <a:cubicBezTo>
                    <a:pt x="3" y="155"/>
                    <a:pt x="2" y="154"/>
                    <a:pt x="1" y="153"/>
                  </a:cubicBezTo>
                  <a:close/>
                  <a:moveTo>
                    <a:pt x="4" y="151"/>
                  </a:moveTo>
                  <a:cubicBezTo>
                    <a:pt x="4" y="150"/>
                    <a:pt x="49" y="98"/>
                    <a:pt x="59" y="82"/>
                  </a:cubicBezTo>
                  <a:cubicBezTo>
                    <a:pt x="59" y="82"/>
                    <a:pt x="59" y="82"/>
                    <a:pt x="59" y="82"/>
                  </a:cubicBezTo>
                  <a:cubicBezTo>
                    <a:pt x="69" y="67"/>
                    <a:pt x="97" y="4"/>
                    <a:pt x="97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4"/>
                    <a:pt x="68" y="67"/>
                    <a:pt x="58" y="82"/>
                  </a:cubicBezTo>
                  <a:cubicBezTo>
                    <a:pt x="58" y="82"/>
                    <a:pt x="58" y="82"/>
                    <a:pt x="58" y="82"/>
                  </a:cubicBezTo>
                  <a:cubicBezTo>
                    <a:pt x="49" y="97"/>
                    <a:pt x="6" y="147"/>
                    <a:pt x="4" y="150"/>
                  </a:cubicBezTo>
                  <a:cubicBezTo>
                    <a:pt x="4" y="150"/>
                    <a:pt x="4" y="150"/>
                    <a:pt x="4" y="150"/>
                  </a:cubicBezTo>
                  <a:cubicBezTo>
                    <a:pt x="4" y="150"/>
                    <a:pt x="4" y="150"/>
                    <a:pt x="4" y="150"/>
                  </a:cubicBezTo>
                  <a:cubicBezTo>
                    <a:pt x="4" y="150"/>
                    <a:pt x="4" y="150"/>
                    <a:pt x="4" y="150"/>
                  </a:cubicBezTo>
                  <a:cubicBezTo>
                    <a:pt x="4" y="150"/>
                    <a:pt x="4" y="150"/>
                    <a:pt x="4" y="150"/>
                  </a:cubicBezTo>
                  <a:cubicBezTo>
                    <a:pt x="4" y="150"/>
                    <a:pt x="4" y="150"/>
                    <a:pt x="4" y="150"/>
                  </a:cubicBezTo>
                  <a:cubicBezTo>
                    <a:pt x="4" y="150"/>
                    <a:pt x="4" y="150"/>
                    <a:pt x="4" y="150"/>
                  </a:cubicBezTo>
                  <a:cubicBezTo>
                    <a:pt x="4" y="150"/>
                    <a:pt x="4" y="150"/>
                    <a:pt x="4" y="150"/>
                  </a:cubicBezTo>
                  <a:cubicBezTo>
                    <a:pt x="4" y="150"/>
                    <a:pt x="4" y="150"/>
                    <a:pt x="4" y="150"/>
                  </a:cubicBezTo>
                  <a:cubicBezTo>
                    <a:pt x="4" y="150"/>
                    <a:pt x="4" y="151"/>
                    <a:pt x="4" y="151"/>
                  </a:cubicBezTo>
                  <a:cubicBezTo>
                    <a:pt x="4" y="151"/>
                    <a:pt x="4" y="151"/>
                    <a:pt x="4" y="151"/>
                  </a:cubicBezTo>
                  <a:cubicBezTo>
                    <a:pt x="4" y="151"/>
                    <a:pt x="4" y="150"/>
                    <a:pt x="4" y="150"/>
                  </a:cubicBezTo>
                  <a:cubicBezTo>
                    <a:pt x="4" y="150"/>
                    <a:pt x="4" y="150"/>
                    <a:pt x="4" y="150"/>
                  </a:cubicBezTo>
                  <a:cubicBezTo>
                    <a:pt x="4" y="150"/>
                    <a:pt x="4" y="150"/>
                    <a:pt x="4" y="1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Freeform 34"/>
            <p:cNvSpPr/>
            <p:nvPr/>
          </p:nvSpPr>
          <p:spPr bwMode="auto">
            <a:xfrm>
              <a:off x="1775" y="1591"/>
              <a:ext cx="28" cy="55"/>
            </a:xfrm>
            <a:custGeom>
              <a:avLst/>
              <a:gdLst>
                <a:gd name="T0" fmla="*/ 7 w 12"/>
                <a:gd name="T1" fmla="*/ 22 h 23"/>
                <a:gd name="T2" fmla="*/ 0 w 12"/>
                <a:gd name="T3" fmla="*/ 4 h 23"/>
                <a:gd name="T4" fmla="*/ 2 w 12"/>
                <a:gd name="T5" fmla="*/ 1 h 23"/>
                <a:gd name="T6" fmla="*/ 2 w 12"/>
                <a:gd name="T7" fmla="*/ 1 h 23"/>
                <a:gd name="T8" fmla="*/ 5 w 12"/>
                <a:gd name="T9" fmla="*/ 2 h 23"/>
                <a:gd name="T10" fmla="*/ 5 w 12"/>
                <a:gd name="T11" fmla="*/ 2 h 23"/>
                <a:gd name="T12" fmla="*/ 11 w 12"/>
                <a:gd name="T13" fmla="*/ 20 h 23"/>
                <a:gd name="T14" fmla="*/ 10 w 12"/>
                <a:gd name="T15" fmla="*/ 23 h 23"/>
                <a:gd name="T16" fmla="*/ 10 w 12"/>
                <a:gd name="T17" fmla="*/ 23 h 23"/>
                <a:gd name="T18" fmla="*/ 9 w 12"/>
                <a:gd name="T19" fmla="*/ 23 h 23"/>
                <a:gd name="T20" fmla="*/ 9 w 12"/>
                <a:gd name="T21" fmla="*/ 23 h 23"/>
                <a:gd name="T22" fmla="*/ 7 w 12"/>
                <a:gd name="T23" fmla="*/ 2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2" h="23">
                  <a:moveTo>
                    <a:pt x="7" y="22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3"/>
                    <a:pt x="0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0"/>
                    <a:pt x="4" y="1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2" y="21"/>
                    <a:pt x="11" y="22"/>
                    <a:pt x="10" y="23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0" y="23"/>
                    <a:pt x="9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8" y="23"/>
                    <a:pt x="7" y="22"/>
                    <a:pt x="7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Freeform 35"/>
            <p:cNvSpPr>
              <a:spLocks noEditPoints="1"/>
            </p:cNvSpPr>
            <p:nvPr/>
          </p:nvSpPr>
          <p:spPr bwMode="auto">
            <a:xfrm>
              <a:off x="1770" y="1589"/>
              <a:ext cx="36" cy="61"/>
            </a:xfrm>
            <a:custGeom>
              <a:avLst/>
              <a:gdLst>
                <a:gd name="T0" fmla="*/ 7 w 15"/>
                <a:gd name="T1" fmla="*/ 23 h 26"/>
                <a:gd name="T2" fmla="*/ 9 w 15"/>
                <a:gd name="T3" fmla="*/ 23 h 26"/>
                <a:gd name="T4" fmla="*/ 7 w 15"/>
                <a:gd name="T5" fmla="*/ 23 h 26"/>
                <a:gd name="T6" fmla="*/ 0 w 15"/>
                <a:gd name="T7" fmla="*/ 6 h 26"/>
                <a:gd name="T8" fmla="*/ 0 w 15"/>
                <a:gd name="T9" fmla="*/ 4 h 26"/>
                <a:gd name="T10" fmla="*/ 0 w 15"/>
                <a:gd name="T11" fmla="*/ 4 h 26"/>
                <a:gd name="T12" fmla="*/ 3 w 15"/>
                <a:gd name="T13" fmla="*/ 0 h 26"/>
                <a:gd name="T14" fmla="*/ 3 w 15"/>
                <a:gd name="T15" fmla="*/ 0 h 26"/>
                <a:gd name="T16" fmla="*/ 4 w 15"/>
                <a:gd name="T17" fmla="*/ 0 h 26"/>
                <a:gd name="T18" fmla="*/ 4 w 15"/>
                <a:gd name="T19" fmla="*/ 0 h 26"/>
                <a:gd name="T20" fmla="*/ 8 w 15"/>
                <a:gd name="T21" fmla="*/ 3 h 26"/>
                <a:gd name="T22" fmla="*/ 8 w 15"/>
                <a:gd name="T23" fmla="*/ 3 h 26"/>
                <a:gd name="T24" fmla="*/ 15 w 15"/>
                <a:gd name="T25" fmla="*/ 20 h 26"/>
                <a:gd name="T26" fmla="*/ 15 w 15"/>
                <a:gd name="T27" fmla="*/ 22 h 26"/>
                <a:gd name="T28" fmla="*/ 15 w 15"/>
                <a:gd name="T29" fmla="*/ 22 h 26"/>
                <a:gd name="T30" fmla="*/ 13 w 15"/>
                <a:gd name="T31" fmla="*/ 26 h 26"/>
                <a:gd name="T32" fmla="*/ 13 w 15"/>
                <a:gd name="T33" fmla="*/ 26 h 26"/>
                <a:gd name="T34" fmla="*/ 11 w 15"/>
                <a:gd name="T35" fmla="*/ 26 h 26"/>
                <a:gd name="T36" fmla="*/ 11 w 15"/>
                <a:gd name="T37" fmla="*/ 26 h 26"/>
                <a:gd name="T38" fmla="*/ 7 w 15"/>
                <a:gd name="T39" fmla="*/ 23 h 26"/>
                <a:gd name="T40" fmla="*/ 11 w 15"/>
                <a:gd name="T41" fmla="*/ 22 h 26"/>
                <a:gd name="T42" fmla="*/ 11 w 15"/>
                <a:gd name="T43" fmla="*/ 22 h 26"/>
                <a:gd name="T44" fmla="*/ 11 w 15"/>
                <a:gd name="T45" fmla="*/ 22 h 26"/>
                <a:gd name="T46" fmla="*/ 11 w 15"/>
                <a:gd name="T47" fmla="*/ 22 h 26"/>
                <a:gd name="T48" fmla="*/ 11 w 15"/>
                <a:gd name="T49" fmla="*/ 22 h 26"/>
                <a:gd name="T50" fmla="*/ 11 w 15"/>
                <a:gd name="T51" fmla="*/ 22 h 26"/>
                <a:gd name="T52" fmla="*/ 11 w 15"/>
                <a:gd name="T53" fmla="*/ 22 h 26"/>
                <a:gd name="T54" fmla="*/ 5 w 15"/>
                <a:gd name="T55" fmla="*/ 4 h 26"/>
                <a:gd name="T56" fmla="*/ 4 w 15"/>
                <a:gd name="T57" fmla="*/ 4 h 26"/>
                <a:gd name="T58" fmla="*/ 4 w 15"/>
                <a:gd name="T59" fmla="*/ 4 h 26"/>
                <a:gd name="T60" fmla="*/ 4 w 15"/>
                <a:gd name="T61" fmla="*/ 4 h 26"/>
                <a:gd name="T62" fmla="*/ 4 w 15"/>
                <a:gd name="T63" fmla="*/ 4 h 26"/>
                <a:gd name="T64" fmla="*/ 4 w 15"/>
                <a:gd name="T65" fmla="*/ 4 h 26"/>
                <a:gd name="T66" fmla="*/ 4 w 15"/>
                <a:gd name="T67" fmla="*/ 4 h 26"/>
                <a:gd name="T68" fmla="*/ 4 w 15"/>
                <a:gd name="T69" fmla="*/ 4 h 26"/>
                <a:gd name="T70" fmla="*/ 4 w 15"/>
                <a:gd name="T71" fmla="*/ 4 h 26"/>
                <a:gd name="T72" fmla="*/ 11 w 15"/>
                <a:gd name="T73" fmla="*/ 22 h 26"/>
                <a:gd name="T74" fmla="*/ 11 w 15"/>
                <a:gd name="T75" fmla="*/ 22 h 26"/>
                <a:gd name="T76" fmla="*/ 11 w 15"/>
                <a:gd name="T77" fmla="*/ 22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5" h="26">
                  <a:moveTo>
                    <a:pt x="7" y="23"/>
                  </a:moveTo>
                  <a:cubicBezTo>
                    <a:pt x="9" y="23"/>
                    <a:pt x="9" y="23"/>
                    <a:pt x="9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5"/>
                    <a:pt x="0" y="5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1" y="1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6" y="0"/>
                    <a:pt x="8" y="1"/>
                    <a:pt x="8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1"/>
                    <a:pt x="15" y="21"/>
                    <a:pt x="15" y="22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5" y="23"/>
                    <a:pt x="14" y="25"/>
                    <a:pt x="13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2" y="26"/>
                    <a:pt x="12" y="26"/>
                    <a:pt x="11" y="26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9" y="26"/>
                    <a:pt x="8" y="25"/>
                    <a:pt x="7" y="23"/>
                  </a:cubicBezTo>
                  <a:close/>
                  <a:moveTo>
                    <a:pt x="11" y="22"/>
                  </a:moveTo>
                  <a:cubicBezTo>
                    <a:pt x="11" y="22"/>
                    <a:pt x="11" y="22"/>
                    <a:pt x="11" y="22"/>
                  </a:cubicBezTo>
                  <a:cubicBezTo>
                    <a:pt x="11" y="22"/>
                    <a:pt x="11" y="22"/>
                    <a:pt x="11" y="22"/>
                  </a:cubicBezTo>
                  <a:cubicBezTo>
                    <a:pt x="11" y="22"/>
                    <a:pt x="11" y="22"/>
                    <a:pt x="11" y="22"/>
                  </a:cubicBezTo>
                  <a:cubicBezTo>
                    <a:pt x="11" y="22"/>
                    <a:pt x="11" y="22"/>
                    <a:pt x="11" y="22"/>
                  </a:cubicBezTo>
                  <a:cubicBezTo>
                    <a:pt x="11" y="22"/>
                    <a:pt x="11" y="22"/>
                    <a:pt x="11" y="22"/>
                  </a:cubicBezTo>
                  <a:cubicBezTo>
                    <a:pt x="11" y="22"/>
                    <a:pt x="11" y="22"/>
                    <a:pt x="11" y="22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11" y="22"/>
                    <a:pt x="11" y="22"/>
                    <a:pt x="11" y="22"/>
                  </a:cubicBezTo>
                  <a:cubicBezTo>
                    <a:pt x="11" y="22"/>
                    <a:pt x="11" y="22"/>
                    <a:pt x="11" y="22"/>
                  </a:cubicBezTo>
                  <a:cubicBezTo>
                    <a:pt x="11" y="22"/>
                    <a:pt x="11" y="22"/>
                    <a:pt x="11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Freeform 36"/>
            <p:cNvSpPr/>
            <p:nvPr/>
          </p:nvSpPr>
          <p:spPr bwMode="auto">
            <a:xfrm>
              <a:off x="1789" y="1603"/>
              <a:ext cx="43" cy="33"/>
            </a:xfrm>
            <a:custGeom>
              <a:avLst/>
              <a:gdLst>
                <a:gd name="T0" fmla="*/ 1 w 18"/>
                <a:gd name="T1" fmla="*/ 14 h 14"/>
                <a:gd name="T2" fmla="*/ 2 w 18"/>
                <a:gd name="T3" fmla="*/ 10 h 14"/>
                <a:gd name="T4" fmla="*/ 2 w 18"/>
                <a:gd name="T5" fmla="*/ 10 h 14"/>
                <a:gd name="T6" fmla="*/ 14 w 18"/>
                <a:gd name="T7" fmla="*/ 0 h 14"/>
                <a:gd name="T8" fmla="*/ 17 w 18"/>
                <a:gd name="T9" fmla="*/ 1 h 14"/>
                <a:gd name="T10" fmla="*/ 17 w 18"/>
                <a:gd name="T11" fmla="*/ 1 h 14"/>
                <a:gd name="T12" fmla="*/ 17 w 18"/>
                <a:gd name="T13" fmla="*/ 4 h 14"/>
                <a:gd name="T14" fmla="*/ 17 w 18"/>
                <a:gd name="T15" fmla="*/ 4 h 14"/>
                <a:gd name="T16" fmla="*/ 5 w 18"/>
                <a:gd name="T17" fmla="*/ 14 h 14"/>
                <a:gd name="T18" fmla="*/ 3 w 18"/>
                <a:gd name="T19" fmla="*/ 14 h 14"/>
                <a:gd name="T20" fmla="*/ 3 w 18"/>
                <a:gd name="T21" fmla="*/ 14 h 14"/>
                <a:gd name="T22" fmla="*/ 1 w 18"/>
                <a:gd name="T23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8" h="14">
                  <a:moveTo>
                    <a:pt x="1" y="14"/>
                  </a:moveTo>
                  <a:cubicBezTo>
                    <a:pt x="0" y="13"/>
                    <a:pt x="1" y="11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5" y="0"/>
                    <a:pt x="16" y="0"/>
                    <a:pt x="17" y="1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8" y="2"/>
                    <a:pt x="18" y="3"/>
                    <a:pt x="17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4" y="14"/>
                    <a:pt x="4" y="14"/>
                    <a:pt x="3" y="14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2" y="14"/>
                    <a:pt x="2" y="14"/>
                    <a:pt x="1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Freeform 37"/>
            <p:cNvSpPr>
              <a:spLocks noEditPoints="1"/>
            </p:cNvSpPr>
            <p:nvPr/>
          </p:nvSpPr>
          <p:spPr bwMode="auto">
            <a:xfrm>
              <a:off x="1787" y="1598"/>
              <a:ext cx="50" cy="43"/>
            </a:xfrm>
            <a:custGeom>
              <a:avLst/>
              <a:gdLst>
                <a:gd name="T0" fmla="*/ 4 w 21"/>
                <a:gd name="T1" fmla="*/ 18 h 18"/>
                <a:gd name="T2" fmla="*/ 1 w 21"/>
                <a:gd name="T3" fmla="*/ 17 h 18"/>
                <a:gd name="T4" fmla="*/ 1 w 21"/>
                <a:gd name="T5" fmla="*/ 17 h 18"/>
                <a:gd name="T6" fmla="*/ 1 w 21"/>
                <a:gd name="T7" fmla="*/ 17 h 18"/>
                <a:gd name="T8" fmla="*/ 0 w 21"/>
                <a:gd name="T9" fmla="*/ 14 h 18"/>
                <a:gd name="T10" fmla="*/ 0 w 21"/>
                <a:gd name="T11" fmla="*/ 14 h 18"/>
                <a:gd name="T12" fmla="*/ 1 w 21"/>
                <a:gd name="T13" fmla="*/ 11 h 18"/>
                <a:gd name="T14" fmla="*/ 1 w 21"/>
                <a:gd name="T15" fmla="*/ 11 h 18"/>
                <a:gd name="T16" fmla="*/ 14 w 21"/>
                <a:gd name="T17" fmla="*/ 1 h 18"/>
                <a:gd name="T18" fmla="*/ 16 w 21"/>
                <a:gd name="T19" fmla="*/ 0 h 18"/>
                <a:gd name="T20" fmla="*/ 16 w 21"/>
                <a:gd name="T21" fmla="*/ 0 h 18"/>
                <a:gd name="T22" fmla="*/ 20 w 21"/>
                <a:gd name="T23" fmla="*/ 2 h 18"/>
                <a:gd name="T24" fmla="*/ 20 w 21"/>
                <a:gd name="T25" fmla="*/ 2 h 18"/>
                <a:gd name="T26" fmla="*/ 21 w 21"/>
                <a:gd name="T27" fmla="*/ 4 h 18"/>
                <a:gd name="T28" fmla="*/ 21 w 21"/>
                <a:gd name="T29" fmla="*/ 4 h 18"/>
                <a:gd name="T30" fmla="*/ 19 w 21"/>
                <a:gd name="T31" fmla="*/ 8 h 18"/>
                <a:gd name="T32" fmla="*/ 19 w 21"/>
                <a:gd name="T33" fmla="*/ 8 h 18"/>
                <a:gd name="T34" fmla="*/ 7 w 21"/>
                <a:gd name="T35" fmla="*/ 17 h 18"/>
                <a:gd name="T36" fmla="*/ 4 w 21"/>
                <a:gd name="T37" fmla="*/ 18 h 18"/>
                <a:gd name="T38" fmla="*/ 4 w 21"/>
                <a:gd name="T39" fmla="*/ 18 h 18"/>
                <a:gd name="T40" fmla="*/ 4 w 21"/>
                <a:gd name="T41" fmla="*/ 18 h 18"/>
                <a:gd name="T42" fmla="*/ 16 w 21"/>
                <a:gd name="T43" fmla="*/ 4 h 18"/>
                <a:gd name="T44" fmla="*/ 4 w 21"/>
                <a:gd name="T45" fmla="*/ 14 h 18"/>
                <a:gd name="T46" fmla="*/ 4 w 21"/>
                <a:gd name="T47" fmla="*/ 14 h 18"/>
                <a:gd name="T48" fmla="*/ 4 w 21"/>
                <a:gd name="T49" fmla="*/ 14 h 18"/>
                <a:gd name="T50" fmla="*/ 4 w 21"/>
                <a:gd name="T51" fmla="*/ 14 h 18"/>
                <a:gd name="T52" fmla="*/ 4 w 21"/>
                <a:gd name="T53" fmla="*/ 14 h 18"/>
                <a:gd name="T54" fmla="*/ 2 w 21"/>
                <a:gd name="T55" fmla="*/ 16 h 18"/>
                <a:gd name="T56" fmla="*/ 4 w 21"/>
                <a:gd name="T57" fmla="*/ 14 h 18"/>
                <a:gd name="T58" fmla="*/ 4 w 21"/>
                <a:gd name="T59" fmla="*/ 14 h 18"/>
                <a:gd name="T60" fmla="*/ 4 w 21"/>
                <a:gd name="T61" fmla="*/ 14 h 18"/>
                <a:gd name="T62" fmla="*/ 4 w 21"/>
                <a:gd name="T63" fmla="*/ 14 h 18"/>
                <a:gd name="T64" fmla="*/ 4 w 21"/>
                <a:gd name="T65" fmla="*/ 14 h 18"/>
                <a:gd name="T66" fmla="*/ 16 w 21"/>
                <a:gd name="T67" fmla="*/ 5 h 18"/>
                <a:gd name="T68" fmla="*/ 17 w 21"/>
                <a:gd name="T69" fmla="*/ 4 h 18"/>
                <a:gd name="T70" fmla="*/ 17 w 21"/>
                <a:gd name="T71" fmla="*/ 4 h 18"/>
                <a:gd name="T72" fmla="*/ 17 w 21"/>
                <a:gd name="T73" fmla="*/ 4 h 18"/>
                <a:gd name="T74" fmla="*/ 17 w 21"/>
                <a:gd name="T75" fmla="*/ 4 h 18"/>
                <a:gd name="T76" fmla="*/ 16 w 21"/>
                <a:gd name="T77" fmla="*/ 4 h 18"/>
                <a:gd name="T78" fmla="*/ 16 w 21"/>
                <a:gd name="T79" fmla="*/ 4 h 18"/>
                <a:gd name="T80" fmla="*/ 16 w 21"/>
                <a:gd name="T81" fmla="*/ 4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1" h="18">
                  <a:moveTo>
                    <a:pt x="4" y="18"/>
                  </a:moveTo>
                  <a:cubicBezTo>
                    <a:pt x="3" y="18"/>
                    <a:pt x="2" y="18"/>
                    <a:pt x="1" y="17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0" y="16"/>
                    <a:pt x="0" y="15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3"/>
                    <a:pt x="0" y="11"/>
                    <a:pt x="1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8" y="0"/>
                    <a:pt x="19" y="1"/>
                    <a:pt x="20" y="2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20" y="2"/>
                    <a:pt x="21" y="3"/>
                    <a:pt x="21" y="4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1" y="6"/>
                    <a:pt x="20" y="7"/>
                    <a:pt x="19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6" y="18"/>
                    <a:pt x="5" y="18"/>
                    <a:pt x="4" y="18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18"/>
                    <a:pt x="4" y="18"/>
                    <a:pt x="4" y="18"/>
                  </a:cubicBezTo>
                  <a:close/>
                  <a:moveTo>
                    <a:pt x="16" y="4"/>
                  </a:moveTo>
                  <a:cubicBezTo>
                    <a:pt x="4" y="14"/>
                    <a:pt x="4" y="14"/>
                    <a:pt x="4" y="14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7" y="5"/>
                    <a:pt x="17" y="4"/>
                    <a:pt x="17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Freeform 38"/>
            <p:cNvSpPr/>
            <p:nvPr/>
          </p:nvSpPr>
          <p:spPr bwMode="auto">
            <a:xfrm>
              <a:off x="1794" y="1577"/>
              <a:ext cx="24" cy="57"/>
            </a:xfrm>
            <a:custGeom>
              <a:avLst/>
              <a:gdLst>
                <a:gd name="T0" fmla="*/ 3 w 10"/>
                <a:gd name="T1" fmla="*/ 24 h 24"/>
                <a:gd name="T2" fmla="*/ 1 w 10"/>
                <a:gd name="T3" fmla="*/ 21 h 24"/>
                <a:gd name="T4" fmla="*/ 1 w 10"/>
                <a:gd name="T5" fmla="*/ 21 h 24"/>
                <a:gd name="T6" fmla="*/ 5 w 10"/>
                <a:gd name="T7" fmla="*/ 2 h 24"/>
                <a:gd name="T8" fmla="*/ 8 w 10"/>
                <a:gd name="T9" fmla="*/ 0 h 24"/>
                <a:gd name="T10" fmla="*/ 8 w 10"/>
                <a:gd name="T11" fmla="*/ 0 h 24"/>
                <a:gd name="T12" fmla="*/ 9 w 10"/>
                <a:gd name="T13" fmla="*/ 3 h 24"/>
                <a:gd name="T14" fmla="*/ 9 w 10"/>
                <a:gd name="T15" fmla="*/ 3 h 24"/>
                <a:gd name="T16" fmla="*/ 5 w 10"/>
                <a:gd name="T17" fmla="*/ 22 h 24"/>
                <a:gd name="T18" fmla="*/ 3 w 10"/>
                <a:gd name="T19" fmla="*/ 24 h 24"/>
                <a:gd name="T20" fmla="*/ 3 w 10"/>
                <a:gd name="T21" fmla="*/ 24 h 24"/>
                <a:gd name="T22" fmla="*/ 3 w 10"/>
                <a:gd name="T23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" h="24">
                  <a:moveTo>
                    <a:pt x="3" y="24"/>
                  </a:moveTo>
                  <a:cubicBezTo>
                    <a:pt x="1" y="24"/>
                    <a:pt x="0" y="22"/>
                    <a:pt x="1" y="21"/>
                  </a:cubicBezTo>
                  <a:cubicBezTo>
                    <a:pt x="1" y="21"/>
                    <a:pt x="1" y="21"/>
                    <a:pt x="1" y="21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1"/>
                    <a:pt x="6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10" y="2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5" y="23"/>
                    <a:pt x="4" y="24"/>
                    <a:pt x="3" y="24"/>
                  </a:cubicBezTo>
                  <a:cubicBezTo>
                    <a:pt x="3" y="24"/>
                    <a:pt x="3" y="24"/>
                    <a:pt x="3" y="24"/>
                  </a:cubicBezTo>
                  <a:cubicBezTo>
                    <a:pt x="3" y="24"/>
                    <a:pt x="3" y="24"/>
                    <a:pt x="3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Freeform 39"/>
            <p:cNvSpPr>
              <a:spLocks noEditPoints="1"/>
            </p:cNvSpPr>
            <p:nvPr/>
          </p:nvSpPr>
          <p:spPr bwMode="auto">
            <a:xfrm>
              <a:off x="1792" y="1572"/>
              <a:ext cx="31" cy="67"/>
            </a:xfrm>
            <a:custGeom>
              <a:avLst/>
              <a:gdLst>
                <a:gd name="T0" fmla="*/ 3 w 13"/>
                <a:gd name="T1" fmla="*/ 28 h 28"/>
                <a:gd name="T2" fmla="*/ 3 w 13"/>
                <a:gd name="T3" fmla="*/ 28 h 28"/>
                <a:gd name="T4" fmla="*/ 0 w 13"/>
                <a:gd name="T5" fmla="*/ 24 h 28"/>
                <a:gd name="T6" fmla="*/ 0 w 13"/>
                <a:gd name="T7" fmla="*/ 24 h 28"/>
                <a:gd name="T8" fmla="*/ 0 w 13"/>
                <a:gd name="T9" fmla="*/ 23 h 28"/>
                <a:gd name="T10" fmla="*/ 0 w 13"/>
                <a:gd name="T11" fmla="*/ 23 h 28"/>
                <a:gd name="T12" fmla="*/ 4 w 13"/>
                <a:gd name="T13" fmla="*/ 3 h 28"/>
                <a:gd name="T14" fmla="*/ 8 w 13"/>
                <a:gd name="T15" fmla="*/ 0 h 28"/>
                <a:gd name="T16" fmla="*/ 8 w 13"/>
                <a:gd name="T17" fmla="*/ 0 h 28"/>
                <a:gd name="T18" fmla="*/ 9 w 13"/>
                <a:gd name="T19" fmla="*/ 0 h 28"/>
                <a:gd name="T20" fmla="*/ 9 w 13"/>
                <a:gd name="T21" fmla="*/ 0 h 28"/>
                <a:gd name="T22" fmla="*/ 13 w 13"/>
                <a:gd name="T23" fmla="*/ 4 h 28"/>
                <a:gd name="T24" fmla="*/ 13 w 13"/>
                <a:gd name="T25" fmla="*/ 4 h 28"/>
                <a:gd name="T26" fmla="*/ 12 w 13"/>
                <a:gd name="T27" fmla="*/ 5 h 28"/>
                <a:gd name="T28" fmla="*/ 12 w 13"/>
                <a:gd name="T29" fmla="*/ 5 h 28"/>
                <a:gd name="T30" fmla="*/ 8 w 13"/>
                <a:gd name="T31" fmla="*/ 24 h 28"/>
                <a:gd name="T32" fmla="*/ 4 w 13"/>
                <a:gd name="T33" fmla="*/ 28 h 28"/>
                <a:gd name="T34" fmla="*/ 4 w 13"/>
                <a:gd name="T35" fmla="*/ 28 h 28"/>
                <a:gd name="T36" fmla="*/ 3 w 13"/>
                <a:gd name="T37" fmla="*/ 28 h 28"/>
                <a:gd name="T38" fmla="*/ 4 w 13"/>
                <a:gd name="T39" fmla="*/ 24 h 28"/>
                <a:gd name="T40" fmla="*/ 4 w 13"/>
                <a:gd name="T41" fmla="*/ 24 h 28"/>
                <a:gd name="T42" fmla="*/ 4 w 13"/>
                <a:gd name="T43" fmla="*/ 24 h 28"/>
                <a:gd name="T44" fmla="*/ 4 w 13"/>
                <a:gd name="T45" fmla="*/ 26 h 28"/>
                <a:gd name="T46" fmla="*/ 4 w 13"/>
                <a:gd name="T47" fmla="*/ 24 h 28"/>
                <a:gd name="T48" fmla="*/ 4 w 13"/>
                <a:gd name="T49" fmla="*/ 24 h 28"/>
                <a:gd name="T50" fmla="*/ 4 w 13"/>
                <a:gd name="T51" fmla="*/ 24 h 28"/>
                <a:gd name="T52" fmla="*/ 4 w 13"/>
                <a:gd name="T53" fmla="*/ 24 h 28"/>
                <a:gd name="T54" fmla="*/ 9 w 13"/>
                <a:gd name="T55" fmla="*/ 5 h 28"/>
                <a:gd name="T56" fmla="*/ 9 w 13"/>
                <a:gd name="T57" fmla="*/ 4 h 28"/>
                <a:gd name="T58" fmla="*/ 9 w 13"/>
                <a:gd name="T59" fmla="*/ 4 h 28"/>
                <a:gd name="T60" fmla="*/ 8 w 13"/>
                <a:gd name="T61" fmla="*/ 4 h 28"/>
                <a:gd name="T62" fmla="*/ 8 w 13"/>
                <a:gd name="T63" fmla="*/ 4 h 28"/>
                <a:gd name="T64" fmla="*/ 8 w 13"/>
                <a:gd name="T65" fmla="*/ 4 h 28"/>
                <a:gd name="T66" fmla="*/ 8 w 13"/>
                <a:gd name="T67" fmla="*/ 4 h 28"/>
                <a:gd name="T68" fmla="*/ 8 w 13"/>
                <a:gd name="T69" fmla="*/ 4 h 28"/>
                <a:gd name="T70" fmla="*/ 4 w 13"/>
                <a:gd name="T71" fmla="*/ 24 h 28"/>
                <a:gd name="T72" fmla="*/ 4 w 13"/>
                <a:gd name="T73" fmla="*/ 2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3" h="28">
                  <a:moveTo>
                    <a:pt x="3" y="28"/>
                  </a:moveTo>
                  <a:cubicBezTo>
                    <a:pt x="3" y="28"/>
                    <a:pt x="3" y="28"/>
                    <a:pt x="3" y="28"/>
                  </a:cubicBezTo>
                  <a:cubicBezTo>
                    <a:pt x="1" y="27"/>
                    <a:pt x="0" y="26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1"/>
                    <a:pt x="6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9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1" y="1"/>
                    <a:pt x="13" y="2"/>
                    <a:pt x="13" y="4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6"/>
                    <a:pt x="6" y="28"/>
                    <a:pt x="4" y="28"/>
                  </a:cubicBezTo>
                  <a:cubicBezTo>
                    <a:pt x="4" y="28"/>
                    <a:pt x="4" y="28"/>
                    <a:pt x="4" y="28"/>
                  </a:cubicBezTo>
                  <a:cubicBezTo>
                    <a:pt x="4" y="28"/>
                    <a:pt x="3" y="28"/>
                    <a:pt x="3" y="28"/>
                  </a:cubicBezTo>
                  <a:close/>
                  <a:moveTo>
                    <a:pt x="4" y="24"/>
                  </a:moveTo>
                  <a:cubicBezTo>
                    <a:pt x="4" y="24"/>
                    <a:pt x="4" y="24"/>
                    <a:pt x="4" y="24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9" y="4"/>
                    <a:pt x="8" y="4"/>
                    <a:pt x="8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4" y="24"/>
                    <a:pt x="4" y="24"/>
                    <a:pt x="4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" name="Freeform 40"/>
            <p:cNvSpPr/>
            <p:nvPr/>
          </p:nvSpPr>
          <p:spPr bwMode="auto">
            <a:xfrm>
              <a:off x="1454" y="2306"/>
              <a:ext cx="58" cy="492"/>
            </a:xfrm>
            <a:custGeom>
              <a:avLst/>
              <a:gdLst>
                <a:gd name="T0" fmla="*/ 0 w 24"/>
                <a:gd name="T1" fmla="*/ 204 h 207"/>
                <a:gd name="T2" fmla="*/ 2 w 24"/>
                <a:gd name="T3" fmla="*/ 202 h 207"/>
                <a:gd name="T4" fmla="*/ 2 w 24"/>
                <a:gd name="T5" fmla="*/ 202 h 207"/>
                <a:gd name="T6" fmla="*/ 19 w 24"/>
                <a:gd name="T7" fmla="*/ 202 h 207"/>
                <a:gd name="T8" fmla="*/ 9 w 24"/>
                <a:gd name="T9" fmla="*/ 3 h 207"/>
                <a:gd name="T10" fmla="*/ 9 w 24"/>
                <a:gd name="T11" fmla="*/ 3 h 207"/>
                <a:gd name="T12" fmla="*/ 11 w 24"/>
                <a:gd name="T13" fmla="*/ 0 h 207"/>
                <a:gd name="T14" fmla="*/ 11 w 24"/>
                <a:gd name="T15" fmla="*/ 0 h 207"/>
                <a:gd name="T16" fmla="*/ 13 w 24"/>
                <a:gd name="T17" fmla="*/ 3 h 207"/>
                <a:gd name="T18" fmla="*/ 13 w 24"/>
                <a:gd name="T19" fmla="*/ 3 h 207"/>
                <a:gd name="T20" fmla="*/ 24 w 24"/>
                <a:gd name="T21" fmla="*/ 207 h 207"/>
                <a:gd name="T22" fmla="*/ 2 w 24"/>
                <a:gd name="T23" fmla="*/ 207 h 207"/>
                <a:gd name="T24" fmla="*/ 0 w 24"/>
                <a:gd name="T25" fmla="*/ 204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" h="207">
                  <a:moveTo>
                    <a:pt x="0" y="204"/>
                  </a:moveTo>
                  <a:cubicBezTo>
                    <a:pt x="0" y="203"/>
                    <a:pt x="1" y="202"/>
                    <a:pt x="2" y="202"/>
                  </a:cubicBezTo>
                  <a:cubicBezTo>
                    <a:pt x="2" y="202"/>
                    <a:pt x="2" y="202"/>
                    <a:pt x="2" y="202"/>
                  </a:cubicBezTo>
                  <a:cubicBezTo>
                    <a:pt x="19" y="202"/>
                    <a:pt x="19" y="202"/>
                    <a:pt x="19" y="202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2"/>
                    <a:pt x="10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2" y="0"/>
                    <a:pt x="13" y="1"/>
                    <a:pt x="13" y="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24" y="207"/>
                    <a:pt x="24" y="207"/>
                    <a:pt x="24" y="207"/>
                  </a:cubicBezTo>
                  <a:cubicBezTo>
                    <a:pt x="2" y="207"/>
                    <a:pt x="2" y="207"/>
                    <a:pt x="2" y="207"/>
                  </a:cubicBezTo>
                  <a:cubicBezTo>
                    <a:pt x="1" y="207"/>
                    <a:pt x="0" y="206"/>
                    <a:pt x="0" y="2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" name="Freeform 41"/>
            <p:cNvSpPr>
              <a:spLocks noEditPoints="1"/>
            </p:cNvSpPr>
            <p:nvPr/>
          </p:nvSpPr>
          <p:spPr bwMode="auto">
            <a:xfrm>
              <a:off x="1450" y="2301"/>
              <a:ext cx="67" cy="501"/>
            </a:xfrm>
            <a:custGeom>
              <a:avLst/>
              <a:gdLst>
                <a:gd name="T0" fmla="*/ 0 w 28"/>
                <a:gd name="T1" fmla="*/ 206 h 211"/>
                <a:gd name="T2" fmla="*/ 4 w 28"/>
                <a:gd name="T3" fmla="*/ 202 h 211"/>
                <a:gd name="T4" fmla="*/ 4 w 28"/>
                <a:gd name="T5" fmla="*/ 202 h 211"/>
                <a:gd name="T6" fmla="*/ 19 w 28"/>
                <a:gd name="T7" fmla="*/ 202 h 211"/>
                <a:gd name="T8" fmla="*/ 8 w 28"/>
                <a:gd name="T9" fmla="*/ 0 h 211"/>
                <a:gd name="T10" fmla="*/ 10 w 28"/>
                <a:gd name="T11" fmla="*/ 2 h 211"/>
                <a:gd name="T12" fmla="*/ 13 w 28"/>
                <a:gd name="T13" fmla="*/ 0 h 211"/>
                <a:gd name="T14" fmla="*/ 13 w 28"/>
                <a:gd name="T15" fmla="*/ 0 h 211"/>
                <a:gd name="T16" fmla="*/ 13 w 28"/>
                <a:gd name="T17" fmla="*/ 0 h 211"/>
                <a:gd name="T18" fmla="*/ 13 w 28"/>
                <a:gd name="T19" fmla="*/ 0 h 211"/>
                <a:gd name="T20" fmla="*/ 17 w 28"/>
                <a:gd name="T21" fmla="*/ 5 h 211"/>
                <a:gd name="T22" fmla="*/ 17 w 28"/>
                <a:gd name="T23" fmla="*/ 5 h 211"/>
                <a:gd name="T24" fmla="*/ 28 w 28"/>
                <a:gd name="T25" fmla="*/ 211 h 211"/>
                <a:gd name="T26" fmla="*/ 4 w 28"/>
                <a:gd name="T27" fmla="*/ 211 h 211"/>
                <a:gd name="T28" fmla="*/ 0 w 28"/>
                <a:gd name="T29" fmla="*/ 206 h 211"/>
                <a:gd name="T30" fmla="*/ 4 w 28"/>
                <a:gd name="T31" fmla="*/ 206 h 211"/>
                <a:gd name="T32" fmla="*/ 4 w 28"/>
                <a:gd name="T33" fmla="*/ 207 h 211"/>
                <a:gd name="T34" fmla="*/ 4 w 28"/>
                <a:gd name="T35" fmla="*/ 207 h 211"/>
                <a:gd name="T36" fmla="*/ 24 w 28"/>
                <a:gd name="T37" fmla="*/ 207 h 211"/>
                <a:gd name="T38" fmla="*/ 13 w 28"/>
                <a:gd name="T39" fmla="*/ 5 h 211"/>
                <a:gd name="T40" fmla="*/ 13 w 28"/>
                <a:gd name="T41" fmla="*/ 4 h 211"/>
                <a:gd name="T42" fmla="*/ 13 w 28"/>
                <a:gd name="T43" fmla="*/ 4 h 211"/>
                <a:gd name="T44" fmla="*/ 13 w 28"/>
                <a:gd name="T45" fmla="*/ 4 h 211"/>
                <a:gd name="T46" fmla="*/ 13 w 28"/>
                <a:gd name="T47" fmla="*/ 4 h 211"/>
                <a:gd name="T48" fmla="*/ 13 w 28"/>
                <a:gd name="T49" fmla="*/ 5 h 211"/>
                <a:gd name="T50" fmla="*/ 13 w 28"/>
                <a:gd name="T51" fmla="*/ 5 h 211"/>
                <a:gd name="T52" fmla="*/ 13 w 28"/>
                <a:gd name="T53" fmla="*/ 10 h 211"/>
                <a:gd name="T54" fmla="*/ 13 w 28"/>
                <a:gd name="T55" fmla="*/ 10 h 211"/>
                <a:gd name="T56" fmla="*/ 23 w 28"/>
                <a:gd name="T57" fmla="*/ 206 h 211"/>
                <a:gd name="T58" fmla="*/ 4 w 28"/>
                <a:gd name="T59" fmla="*/ 206 h 211"/>
                <a:gd name="T60" fmla="*/ 4 w 28"/>
                <a:gd name="T61" fmla="*/ 206 h 211"/>
                <a:gd name="T62" fmla="*/ 4 w 28"/>
                <a:gd name="T63" fmla="*/ 206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8" h="211">
                  <a:moveTo>
                    <a:pt x="0" y="206"/>
                  </a:moveTo>
                  <a:cubicBezTo>
                    <a:pt x="0" y="204"/>
                    <a:pt x="2" y="202"/>
                    <a:pt x="4" y="202"/>
                  </a:cubicBezTo>
                  <a:cubicBezTo>
                    <a:pt x="4" y="202"/>
                    <a:pt x="4" y="202"/>
                    <a:pt x="4" y="202"/>
                  </a:cubicBezTo>
                  <a:cubicBezTo>
                    <a:pt x="19" y="202"/>
                    <a:pt x="19" y="202"/>
                    <a:pt x="19" y="202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1" y="1"/>
                    <a:pt x="12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7" y="2"/>
                    <a:pt x="17" y="5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28" y="211"/>
                    <a:pt x="28" y="211"/>
                    <a:pt x="28" y="211"/>
                  </a:cubicBezTo>
                  <a:cubicBezTo>
                    <a:pt x="4" y="211"/>
                    <a:pt x="4" y="211"/>
                    <a:pt x="4" y="211"/>
                  </a:cubicBezTo>
                  <a:cubicBezTo>
                    <a:pt x="2" y="211"/>
                    <a:pt x="0" y="209"/>
                    <a:pt x="0" y="206"/>
                  </a:cubicBezTo>
                  <a:close/>
                  <a:moveTo>
                    <a:pt x="4" y="206"/>
                  </a:moveTo>
                  <a:cubicBezTo>
                    <a:pt x="4" y="206"/>
                    <a:pt x="4" y="207"/>
                    <a:pt x="4" y="207"/>
                  </a:cubicBezTo>
                  <a:cubicBezTo>
                    <a:pt x="4" y="207"/>
                    <a:pt x="4" y="207"/>
                    <a:pt x="4" y="207"/>
                  </a:cubicBezTo>
                  <a:cubicBezTo>
                    <a:pt x="24" y="207"/>
                    <a:pt x="24" y="207"/>
                    <a:pt x="24" y="207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5"/>
                    <a:pt x="13" y="4"/>
                    <a:pt x="13" y="4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4"/>
                    <a:pt x="13" y="5"/>
                    <a:pt x="13" y="5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23" y="206"/>
                    <a:pt x="23" y="206"/>
                    <a:pt x="23" y="206"/>
                  </a:cubicBezTo>
                  <a:cubicBezTo>
                    <a:pt x="4" y="206"/>
                    <a:pt x="4" y="206"/>
                    <a:pt x="4" y="206"/>
                  </a:cubicBezTo>
                  <a:cubicBezTo>
                    <a:pt x="4" y="206"/>
                    <a:pt x="4" y="206"/>
                    <a:pt x="4" y="206"/>
                  </a:cubicBezTo>
                  <a:cubicBezTo>
                    <a:pt x="4" y="206"/>
                    <a:pt x="4" y="206"/>
                    <a:pt x="4" y="2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Freeform 42"/>
            <p:cNvSpPr/>
            <p:nvPr/>
          </p:nvSpPr>
          <p:spPr bwMode="auto">
            <a:xfrm>
              <a:off x="1517" y="2306"/>
              <a:ext cx="81" cy="484"/>
            </a:xfrm>
            <a:custGeom>
              <a:avLst/>
              <a:gdLst>
                <a:gd name="T0" fmla="*/ 10 w 34"/>
                <a:gd name="T1" fmla="*/ 199 h 204"/>
                <a:gd name="T2" fmla="*/ 9 w 34"/>
                <a:gd name="T3" fmla="*/ 195 h 204"/>
                <a:gd name="T4" fmla="*/ 9 w 34"/>
                <a:gd name="T5" fmla="*/ 195 h 204"/>
                <a:gd name="T6" fmla="*/ 8 w 34"/>
                <a:gd name="T7" fmla="*/ 188 h 204"/>
                <a:gd name="T8" fmla="*/ 8 w 34"/>
                <a:gd name="T9" fmla="*/ 188 h 204"/>
                <a:gd name="T10" fmla="*/ 6 w 34"/>
                <a:gd name="T11" fmla="*/ 165 h 204"/>
                <a:gd name="T12" fmla="*/ 6 w 34"/>
                <a:gd name="T13" fmla="*/ 165 h 204"/>
                <a:gd name="T14" fmla="*/ 3 w 34"/>
                <a:gd name="T15" fmla="*/ 98 h 204"/>
                <a:gd name="T16" fmla="*/ 3 w 34"/>
                <a:gd name="T17" fmla="*/ 98 h 204"/>
                <a:gd name="T18" fmla="*/ 0 w 34"/>
                <a:gd name="T19" fmla="*/ 3 h 204"/>
                <a:gd name="T20" fmla="*/ 0 w 34"/>
                <a:gd name="T21" fmla="*/ 3 h 204"/>
                <a:gd name="T22" fmla="*/ 0 w 34"/>
                <a:gd name="T23" fmla="*/ 3 h 204"/>
                <a:gd name="T24" fmla="*/ 2 w 34"/>
                <a:gd name="T25" fmla="*/ 0 h 204"/>
                <a:gd name="T26" fmla="*/ 2 w 34"/>
                <a:gd name="T27" fmla="*/ 0 h 204"/>
                <a:gd name="T28" fmla="*/ 4 w 34"/>
                <a:gd name="T29" fmla="*/ 3 h 204"/>
                <a:gd name="T30" fmla="*/ 4 w 34"/>
                <a:gd name="T31" fmla="*/ 3 h 204"/>
                <a:gd name="T32" fmla="*/ 10 w 34"/>
                <a:gd name="T33" fmla="*/ 162 h 204"/>
                <a:gd name="T34" fmla="*/ 10 w 34"/>
                <a:gd name="T35" fmla="*/ 162 h 204"/>
                <a:gd name="T36" fmla="*/ 14 w 34"/>
                <a:gd name="T37" fmla="*/ 196 h 204"/>
                <a:gd name="T38" fmla="*/ 14 w 34"/>
                <a:gd name="T39" fmla="*/ 196 h 204"/>
                <a:gd name="T40" fmla="*/ 30 w 34"/>
                <a:gd name="T41" fmla="*/ 199 h 204"/>
                <a:gd name="T42" fmla="*/ 30 w 34"/>
                <a:gd name="T43" fmla="*/ 199 h 204"/>
                <a:gd name="T44" fmla="*/ 31 w 34"/>
                <a:gd name="T45" fmla="*/ 199 h 204"/>
                <a:gd name="T46" fmla="*/ 31 w 34"/>
                <a:gd name="T47" fmla="*/ 199 h 204"/>
                <a:gd name="T48" fmla="*/ 34 w 34"/>
                <a:gd name="T49" fmla="*/ 202 h 204"/>
                <a:gd name="T50" fmla="*/ 34 w 34"/>
                <a:gd name="T51" fmla="*/ 202 h 204"/>
                <a:gd name="T52" fmla="*/ 31 w 34"/>
                <a:gd name="T53" fmla="*/ 204 h 204"/>
                <a:gd name="T54" fmla="*/ 31 w 34"/>
                <a:gd name="T55" fmla="*/ 204 h 204"/>
                <a:gd name="T56" fmla="*/ 30 w 34"/>
                <a:gd name="T57" fmla="*/ 204 h 204"/>
                <a:gd name="T58" fmla="*/ 30 w 34"/>
                <a:gd name="T59" fmla="*/ 204 h 204"/>
                <a:gd name="T60" fmla="*/ 10 w 34"/>
                <a:gd name="T61" fmla="*/ 199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4" h="204">
                  <a:moveTo>
                    <a:pt x="10" y="199"/>
                  </a:moveTo>
                  <a:cubicBezTo>
                    <a:pt x="9" y="198"/>
                    <a:pt x="9" y="197"/>
                    <a:pt x="9" y="195"/>
                  </a:cubicBezTo>
                  <a:cubicBezTo>
                    <a:pt x="9" y="195"/>
                    <a:pt x="9" y="195"/>
                    <a:pt x="9" y="195"/>
                  </a:cubicBezTo>
                  <a:cubicBezTo>
                    <a:pt x="8" y="193"/>
                    <a:pt x="8" y="191"/>
                    <a:pt x="8" y="188"/>
                  </a:cubicBezTo>
                  <a:cubicBezTo>
                    <a:pt x="8" y="188"/>
                    <a:pt x="8" y="188"/>
                    <a:pt x="8" y="188"/>
                  </a:cubicBezTo>
                  <a:cubicBezTo>
                    <a:pt x="7" y="182"/>
                    <a:pt x="6" y="174"/>
                    <a:pt x="6" y="165"/>
                  </a:cubicBezTo>
                  <a:cubicBezTo>
                    <a:pt x="6" y="165"/>
                    <a:pt x="6" y="165"/>
                    <a:pt x="6" y="165"/>
                  </a:cubicBezTo>
                  <a:cubicBezTo>
                    <a:pt x="5" y="147"/>
                    <a:pt x="3" y="122"/>
                    <a:pt x="3" y="98"/>
                  </a:cubicBezTo>
                  <a:cubicBezTo>
                    <a:pt x="3" y="98"/>
                    <a:pt x="3" y="98"/>
                    <a:pt x="3" y="98"/>
                  </a:cubicBezTo>
                  <a:cubicBezTo>
                    <a:pt x="1" y="50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1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0"/>
                    <a:pt x="4" y="1"/>
                    <a:pt x="4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3"/>
                    <a:pt x="7" y="106"/>
                    <a:pt x="10" y="162"/>
                  </a:cubicBezTo>
                  <a:cubicBezTo>
                    <a:pt x="10" y="162"/>
                    <a:pt x="10" y="162"/>
                    <a:pt x="10" y="162"/>
                  </a:cubicBezTo>
                  <a:cubicBezTo>
                    <a:pt x="11" y="180"/>
                    <a:pt x="13" y="194"/>
                    <a:pt x="14" y="196"/>
                  </a:cubicBezTo>
                  <a:cubicBezTo>
                    <a:pt x="14" y="196"/>
                    <a:pt x="14" y="196"/>
                    <a:pt x="14" y="196"/>
                  </a:cubicBezTo>
                  <a:cubicBezTo>
                    <a:pt x="17" y="199"/>
                    <a:pt x="26" y="200"/>
                    <a:pt x="30" y="199"/>
                  </a:cubicBezTo>
                  <a:cubicBezTo>
                    <a:pt x="30" y="199"/>
                    <a:pt x="30" y="199"/>
                    <a:pt x="30" y="199"/>
                  </a:cubicBezTo>
                  <a:cubicBezTo>
                    <a:pt x="31" y="199"/>
                    <a:pt x="31" y="199"/>
                    <a:pt x="31" y="199"/>
                  </a:cubicBezTo>
                  <a:cubicBezTo>
                    <a:pt x="31" y="199"/>
                    <a:pt x="31" y="199"/>
                    <a:pt x="31" y="199"/>
                  </a:cubicBezTo>
                  <a:cubicBezTo>
                    <a:pt x="32" y="199"/>
                    <a:pt x="34" y="200"/>
                    <a:pt x="34" y="202"/>
                  </a:cubicBezTo>
                  <a:cubicBezTo>
                    <a:pt x="34" y="202"/>
                    <a:pt x="34" y="202"/>
                    <a:pt x="34" y="202"/>
                  </a:cubicBezTo>
                  <a:cubicBezTo>
                    <a:pt x="34" y="203"/>
                    <a:pt x="33" y="204"/>
                    <a:pt x="31" y="204"/>
                  </a:cubicBezTo>
                  <a:cubicBezTo>
                    <a:pt x="31" y="204"/>
                    <a:pt x="31" y="204"/>
                    <a:pt x="31" y="204"/>
                  </a:cubicBezTo>
                  <a:cubicBezTo>
                    <a:pt x="31" y="204"/>
                    <a:pt x="31" y="204"/>
                    <a:pt x="30" y="204"/>
                  </a:cubicBezTo>
                  <a:cubicBezTo>
                    <a:pt x="30" y="204"/>
                    <a:pt x="30" y="204"/>
                    <a:pt x="30" y="204"/>
                  </a:cubicBezTo>
                  <a:cubicBezTo>
                    <a:pt x="26" y="204"/>
                    <a:pt x="16" y="204"/>
                    <a:pt x="10" y="19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" name="Freeform 43"/>
            <p:cNvSpPr>
              <a:spLocks noEditPoints="1"/>
            </p:cNvSpPr>
            <p:nvPr/>
          </p:nvSpPr>
          <p:spPr bwMode="auto">
            <a:xfrm>
              <a:off x="1512" y="2301"/>
              <a:ext cx="91" cy="494"/>
            </a:xfrm>
            <a:custGeom>
              <a:avLst/>
              <a:gdLst>
                <a:gd name="T0" fmla="*/ 12 w 38"/>
                <a:gd name="T1" fmla="*/ 201 h 208"/>
                <a:gd name="T2" fmla="*/ 9 w 38"/>
                <a:gd name="T3" fmla="*/ 197 h 208"/>
                <a:gd name="T4" fmla="*/ 8 w 38"/>
                <a:gd name="T5" fmla="*/ 190 h 208"/>
                <a:gd name="T6" fmla="*/ 6 w 38"/>
                <a:gd name="T7" fmla="*/ 167 h 208"/>
                <a:gd name="T8" fmla="*/ 3 w 38"/>
                <a:gd name="T9" fmla="*/ 101 h 208"/>
                <a:gd name="T10" fmla="*/ 0 w 38"/>
                <a:gd name="T11" fmla="*/ 5 h 208"/>
                <a:gd name="T12" fmla="*/ 0 w 38"/>
                <a:gd name="T13" fmla="*/ 2 h 208"/>
                <a:gd name="T14" fmla="*/ 4 w 38"/>
                <a:gd name="T15" fmla="*/ 0 h 208"/>
                <a:gd name="T16" fmla="*/ 4 w 38"/>
                <a:gd name="T17" fmla="*/ 0 h 208"/>
                <a:gd name="T18" fmla="*/ 8 w 38"/>
                <a:gd name="T19" fmla="*/ 5 h 208"/>
                <a:gd name="T20" fmla="*/ 14 w 38"/>
                <a:gd name="T21" fmla="*/ 164 h 208"/>
                <a:gd name="T22" fmla="*/ 16 w 38"/>
                <a:gd name="T23" fmla="*/ 187 h 208"/>
                <a:gd name="T24" fmla="*/ 17 w 38"/>
                <a:gd name="T25" fmla="*/ 197 h 208"/>
                <a:gd name="T26" fmla="*/ 31 w 38"/>
                <a:gd name="T27" fmla="*/ 199 h 208"/>
                <a:gd name="T28" fmla="*/ 32 w 38"/>
                <a:gd name="T29" fmla="*/ 199 h 208"/>
                <a:gd name="T30" fmla="*/ 33 w 38"/>
                <a:gd name="T31" fmla="*/ 199 h 208"/>
                <a:gd name="T32" fmla="*/ 33 w 38"/>
                <a:gd name="T33" fmla="*/ 199 h 208"/>
                <a:gd name="T34" fmla="*/ 33 w 38"/>
                <a:gd name="T35" fmla="*/ 199 h 208"/>
                <a:gd name="T36" fmla="*/ 33 w 38"/>
                <a:gd name="T37" fmla="*/ 199 h 208"/>
                <a:gd name="T38" fmla="*/ 33 w 38"/>
                <a:gd name="T39" fmla="*/ 199 h 208"/>
                <a:gd name="T40" fmla="*/ 33 w 38"/>
                <a:gd name="T41" fmla="*/ 199 h 208"/>
                <a:gd name="T42" fmla="*/ 38 w 38"/>
                <a:gd name="T43" fmla="*/ 204 h 208"/>
                <a:gd name="T44" fmla="*/ 38 w 38"/>
                <a:gd name="T45" fmla="*/ 204 h 208"/>
                <a:gd name="T46" fmla="*/ 33 w 38"/>
                <a:gd name="T47" fmla="*/ 208 h 208"/>
                <a:gd name="T48" fmla="*/ 32 w 38"/>
                <a:gd name="T49" fmla="*/ 208 h 208"/>
                <a:gd name="T50" fmla="*/ 32 w 38"/>
                <a:gd name="T51" fmla="*/ 204 h 208"/>
                <a:gd name="T52" fmla="*/ 33 w 38"/>
                <a:gd name="T53" fmla="*/ 204 h 208"/>
                <a:gd name="T54" fmla="*/ 34 w 38"/>
                <a:gd name="T55" fmla="*/ 204 h 208"/>
                <a:gd name="T56" fmla="*/ 33 w 38"/>
                <a:gd name="T57" fmla="*/ 203 h 208"/>
                <a:gd name="T58" fmla="*/ 33 w 38"/>
                <a:gd name="T59" fmla="*/ 203 h 208"/>
                <a:gd name="T60" fmla="*/ 32 w 38"/>
                <a:gd name="T61" fmla="*/ 203 h 208"/>
                <a:gd name="T62" fmla="*/ 31 w 38"/>
                <a:gd name="T63" fmla="*/ 203 h 208"/>
                <a:gd name="T64" fmla="*/ 14 w 38"/>
                <a:gd name="T65" fmla="*/ 200 h 208"/>
                <a:gd name="T66" fmla="*/ 14 w 38"/>
                <a:gd name="T67" fmla="*/ 199 h 208"/>
                <a:gd name="T68" fmla="*/ 12 w 38"/>
                <a:gd name="T69" fmla="*/ 187 h 208"/>
                <a:gd name="T70" fmla="*/ 10 w 38"/>
                <a:gd name="T71" fmla="*/ 164 h 208"/>
                <a:gd name="T72" fmla="*/ 4 w 38"/>
                <a:gd name="T73" fmla="*/ 5 h 208"/>
                <a:gd name="T74" fmla="*/ 4 w 38"/>
                <a:gd name="T75" fmla="*/ 5 h 208"/>
                <a:gd name="T76" fmla="*/ 4 w 38"/>
                <a:gd name="T77" fmla="*/ 5 h 208"/>
                <a:gd name="T78" fmla="*/ 4 w 38"/>
                <a:gd name="T79" fmla="*/ 4 h 208"/>
                <a:gd name="T80" fmla="*/ 4 w 38"/>
                <a:gd name="T81" fmla="*/ 5 h 208"/>
                <a:gd name="T82" fmla="*/ 4 w 38"/>
                <a:gd name="T83" fmla="*/ 8 h 208"/>
                <a:gd name="T84" fmla="*/ 7 w 38"/>
                <a:gd name="T85" fmla="*/ 100 h 208"/>
                <a:gd name="T86" fmla="*/ 10 w 38"/>
                <a:gd name="T87" fmla="*/ 167 h 208"/>
                <a:gd name="T88" fmla="*/ 12 w 38"/>
                <a:gd name="T89" fmla="*/ 190 h 208"/>
                <a:gd name="T90" fmla="*/ 12 w 38"/>
                <a:gd name="T91" fmla="*/ 197 h 208"/>
                <a:gd name="T92" fmla="*/ 14 w 38"/>
                <a:gd name="T93" fmla="*/ 200 h 208"/>
                <a:gd name="T94" fmla="*/ 32 w 38"/>
                <a:gd name="T95" fmla="*/ 204 h 208"/>
                <a:gd name="T96" fmla="*/ 34 w 38"/>
                <a:gd name="T97" fmla="*/ 204 h 208"/>
                <a:gd name="T98" fmla="*/ 34 w 38"/>
                <a:gd name="T99" fmla="*/ 204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8" h="208">
                  <a:moveTo>
                    <a:pt x="11" y="203"/>
                  </a:moveTo>
                  <a:cubicBezTo>
                    <a:pt x="12" y="201"/>
                    <a:pt x="12" y="201"/>
                    <a:pt x="12" y="201"/>
                  </a:cubicBezTo>
                  <a:cubicBezTo>
                    <a:pt x="11" y="203"/>
                    <a:pt x="11" y="203"/>
                    <a:pt x="11" y="203"/>
                  </a:cubicBezTo>
                  <a:cubicBezTo>
                    <a:pt x="9" y="201"/>
                    <a:pt x="9" y="199"/>
                    <a:pt x="9" y="197"/>
                  </a:cubicBezTo>
                  <a:cubicBezTo>
                    <a:pt x="9" y="197"/>
                    <a:pt x="9" y="197"/>
                    <a:pt x="9" y="197"/>
                  </a:cubicBezTo>
                  <a:cubicBezTo>
                    <a:pt x="8" y="196"/>
                    <a:pt x="8" y="193"/>
                    <a:pt x="8" y="190"/>
                  </a:cubicBezTo>
                  <a:cubicBezTo>
                    <a:pt x="8" y="190"/>
                    <a:pt x="8" y="190"/>
                    <a:pt x="8" y="190"/>
                  </a:cubicBezTo>
                  <a:cubicBezTo>
                    <a:pt x="7" y="185"/>
                    <a:pt x="6" y="177"/>
                    <a:pt x="6" y="167"/>
                  </a:cubicBezTo>
                  <a:cubicBezTo>
                    <a:pt x="6" y="167"/>
                    <a:pt x="6" y="167"/>
                    <a:pt x="6" y="167"/>
                  </a:cubicBezTo>
                  <a:cubicBezTo>
                    <a:pt x="5" y="149"/>
                    <a:pt x="3" y="125"/>
                    <a:pt x="3" y="101"/>
                  </a:cubicBezTo>
                  <a:cubicBezTo>
                    <a:pt x="3" y="101"/>
                    <a:pt x="3" y="101"/>
                    <a:pt x="3" y="101"/>
                  </a:cubicBezTo>
                  <a:cubicBezTo>
                    <a:pt x="1" y="52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2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6" y="0"/>
                    <a:pt x="8" y="2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5"/>
                    <a:pt x="11" y="108"/>
                    <a:pt x="14" y="164"/>
                  </a:cubicBezTo>
                  <a:cubicBezTo>
                    <a:pt x="14" y="164"/>
                    <a:pt x="14" y="164"/>
                    <a:pt x="14" y="164"/>
                  </a:cubicBezTo>
                  <a:cubicBezTo>
                    <a:pt x="15" y="173"/>
                    <a:pt x="15" y="181"/>
                    <a:pt x="16" y="187"/>
                  </a:cubicBezTo>
                  <a:cubicBezTo>
                    <a:pt x="16" y="187"/>
                    <a:pt x="16" y="187"/>
                    <a:pt x="16" y="187"/>
                  </a:cubicBezTo>
                  <a:cubicBezTo>
                    <a:pt x="16" y="192"/>
                    <a:pt x="17" y="196"/>
                    <a:pt x="17" y="197"/>
                  </a:cubicBezTo>
                  <a:cubicBezTo>
                    <a:pt x="17" y="197"/>
                    <a:pt x="17" y="197"/>
                    <a:pt x="17" y="197"/>
                  </a:cubicBezTo>
                  <a:cubicBezTo>
                    <a:pt x="20" y="199"/>
                    <a:pt x="28" y="200"/>
                    <a:pt x="31" y="199"/>
                  </a:cubicBezTo>
                  <a:cubicBezTo>
                    <a:pt x="31" y="199"/>
                    <a:pt x="31" y="199"/>
                    <a:pt x="31" y="199"/>
                  </a:cubicBezTo>
                  <a:cubicBezTo>
                    <a:pt x="31" y="199"/>
                    <a:pt x="31" y="199"/>
                    <a:pt x="32" y="199"/>
                  </a:cubicBezTo>
                  <a:cubicBezTo>
                    <a:pt x="32" y="199"/>
                    <a:pt x="32" y="199"/>
                    <a:pt x="32" y="199"/>
                  </a:cubicBezTo>
                  <a:cubicBezTo>
                    <a:pt x="32" y="199"/>
                    <a:pt x="33" y="199"/>
                    <a:pt x="33" y="199"/>
                  </a:cubicBezTo>
                  <a:cubicBezTo>
                    <a:pt x="33" y="199"/>
                    <a:pt x="33" y="199"/>
                    <a:pt x="33" y="199"/>
                  </a:cubicBezTo>
                  <a:cubicBezTo>
                    <a:pt x="33" y="199"/>
                    <a:pt x="33" y="199"/>
                    <a:pt x="33" y="199"/>
                  </a:cubicBezTo>
                  <a:cubicBezTo>
                    <a:pt x="33" y="199"/>
                    <a:pt x="33" y="199"/>
                    <a:pt x="33" y="199"/>
                  </a:cubicBezTo>
                  <a:cubicBezTo>
                    <a:pt x="33" y="199"/>
                    <a:pt x="33" y="199"/>
                    <a:pt x="33" y="199"/>
                  </a:cubicBezTo>
                  <a:cubicBezTo>
                    <a:pt x="33" y="199"/>
                    <a:pt x="33" y="199"/>
                    <a:pt x="33" y="199"/>
                  </a:cubicBezTo>
                  <a:cubicBezTo>
                    <a:pt x="33" y="199"/>
                    <a:pt x="33" y="199"/>
                    <a:pt x="33" y="199"/>
                  </a:cubicBezTo>
                  <a:cubicBezTo>
                    <a:pt x="33" y="199"/>
                    <a:pt x="33" y="199"/>
                    <a:pt x="33" y="199"/>
                  </a:cubicBezTo>
                  <a:cubicBezTo>
                    <a:pt x="33" y="199"/>
                    <a:pt x="33" y="199"/>
                    <a:pt x="33" y="199"/>
                  </a:cubicBezTo>
                  <a:cubicBezTo>
                    <a:pt x="33" y="199"/>
                    <a:pt x="33" y="199"/>
                    <a:pt x="33" y="199"/>
                  </a:cubicBezTo>
                  <a:cubicBezTo>
                    <a:pt x="33" y="199"/>
                    <a:pt x="33" y="199"/>
                    <a:pt x="33" y="199"/>
                  </a:cubicBezTo>
                  <a:cubicBezTo>
                    <a:pt x="33" y="199"/>
                    <a:pt x="33" y="199"/>
                    <a:pt x="33" y="199"/>
                  </a:cubicBezTo>
                  <a:cubicBezTo>
                    <a:pt x="36" y="200"/>
                    <a:pt x="38" y="201"/>
                    <a:pt x="38" y="204"/>
                  </a:cubicBezTo>
                  <a:cubicBezTo>
                    <a:pt x="38" y="204"/>
                    <a:pt x="38" y="204"/>
                    <a:pt x="38" y="204"/>
                  </a:cubicBezTo>
                  <a:cubicBezTo>
                    <a:pt x="38" y="204"/>
                    <a:pt x="38" y="204"/>
                    <a:pt x="38" y="204"/>
                  </a:cubicBezTo>
                  <a:cubicBezTo>
                    <a:pt x="38" y="206"/>
                    <a:pt x="36" y="208"/>
                    <a:pt x="33" y="208"/>
                  </a:cubicBezTo>
                  <a:cubicBezTo>
                    <a:pt x="33" y="208"/>
                    <a:pt x="33" y="208"/>
                    <a:pt x="33" y="208"/>
                  </a:cubicBezTo>
                  <a:cubicBezTo>
                    <a:pt x="33" y="208"/>
                    <a:pt x="33" y="208"/>
                    <a:pt x="32" y="208"/>
                  </a:cubicBezTo>
                  <a:cubicBezTo>
                    <a:pt x="32" y="208"/>
                    <a:pt x="32" y="208"/>
                    <a:pt x="32" y="208"/>
                  </a:cubicBezTo>
                  <a:cubicBezTo>
                    <a:pt x="28" y="208"/>
                    <a:pt x="18" y="208"/>
                    <a:pt x="11" y="203"/>
                  </a:cubicBezTo>
                  <a:close/>
                  <a:moveTo>
                    <a:pt x="32" y="204"/>
                  </a:moveTo>
                  <a:cubicBezTo>
                    <a:pt x="33" y="204"/>
                    <a:pt x="33" y="204"/>
                    <a:pt x="33" y="204"/>
                  </a:cubicBezTo>
                  <a:cubicBezTo>
                    <a:pt x="33" y="204"/>
                    <a:pt x="33" y="204"/>
                    <a:pt x="33" y="204"/>
                  </a:cubicBezTo>
                  <a:cubicBezTo>
                    <a:pt x="33" y="204"/>
                    <a:pt x="34" y="204"/>
                    <a:pt x="34" y="204"/>
                  </a:cubicBezTo>
                  <a:cubicBezTo>
                    <a:pt x="34" y="204"/>
                    <a:pt x="34" y="204"/>
                    <a:pt x="34" y="204"/>
                  </a:cubicBezTo>
                  <a:cubicBezTo>
                    <a:pt x="34" y="204"/>
                    <a:pt x="33" y="204"/>
                    <a:pt x="33" y="203"/>
                  </a:cubicBezTo>
                  <a:cubicBezTo>
                    <a:pt x="33" y="203"/>
                    <a:pt x="33" y="203"/>
                    <a:pt x="33" y="203"/>
                  </a:cubicBezTo>
                  <a:cubicBezTo>
                    <a:pt x="33" y="204"/>
                    <a:pt x="33" y="204"/>
                    <a:pt x="33" y="204"/>
                  </a:cubicBezTo>
                  <a:cubicBezTo>
                    <a:pt x="33" y="203"/>
                    <a:pt x="33" y="203"/>
                    <a:pt x="33" y="203"/>
                  </a:cubicBezTo>
                  <a:cubicBezTo>
                    <a:pt x="32" y="203"/>
                    <a:pt x="32" y="203"/>
                    <a:pt x="32" y="203"/>
                  </a:cubicBezTo>
                  <a:cubicBezTo>
                    <a:pt x="32" y="203"/>
                    <a:pt x="32" y="203"/>
                    <a:pt x="32" y="203"/>
                  </a:cubicBezTo>
                  <a:cubicBezTo>
                    <a:pt x="32" y="203"/>
                    <a:pt x="31" y="203"/>
                    <a:pt x="31" y="203"/>
                  </a:cubicBezTo>
                  <a:cubicBezTo>
                    <a:pt x="31" y="203"/>
                    <a:pt x="31" y="203"/>
                    <a:pt x="31" y="203"/>
                  </a:cubicBezTo>
                  <a:cubicBezTo>
                    <a:pt x="27" y="203"/>
                    <a:pt x="19" y="203"/>
                    <a:pt x="14" y="200"/>
                  </a:cubicBezTo>
                  <a:cubicBezTo>
                    <a:pt x="14" y="200"/>
                    <a:pt x="14" y="200"/>
                    <a:pt x="14" y="200"/>
                  </a:cubicBezTo>
                  <a:cubicBezTo>
                    <a:pt x="14" y="199"/>
                    <a:pt x="14" y="199"/>
                    <a:pt x="14" y="199"/>
                  </a:cubicBezTo>
                  <a:cubicBezTo>
                    <a:pt x="14" y="199"/>
                    <a:pt x="14" y="199"/>
                    <a:pt x="14" y="199"/>
                  </a:cubicBezTo>
                  <a:cubicBezTo>
                    <a:pt x="13" y="197"/>
                    <a:pt x="13" y="193"/>
                    <a:pt x="12" y="187"/>
                  </a:cubicBezTo>
                  <a:cubicBezTo>
                    <a:pt x="12" y="187"/>
                    <a:pt x="12" y="187"/>
                    <a:pt x="12" y="187"/>
                  </a:cubicBezTo>
                  <a:cubicBezTo>
                    <a:pt x="11" y="181"/>
                    <a:pt x="11" y="173"/>
                    <a:pt x="10" y="164"/>
                  </a:cubicBezTo>
                  <a:cubicBezTo>
                    <a:pt x="10" y="164"/>
                    <a:pt x="10" y="164"/>
                    <a:pt x="10" y="164"/>
                  </a:cubicBezTo>
                  <a:cubicBezTo>
                    <a:pt x="7" y="109"/>
                    <a:pt x="5" y="9"/>
                    <a:pt x="4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5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5"/>
                    <a:pt x="4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20"/>
                    <a:pt x="5" y="60"/>
                    <a:pt x="7" y="100"/>
                  </a:cubicBezTo>
                  <a:cubicBezTo>
                    <a:pt x="7" y="100"/>
                    <a:pt x="7" y="100"/>
                    <a:pt x="7" y="100"/>
                  </a:cubicBezTo>
                  <a:cubicBezTo>
                    <a:pt x="7" y="124"/>
                    <a:pt x="9" y="149"/>
                    <a:pt x="10" y="167"/>
                  </a:cubicBezTo>
                  <a:cubicBezTo>
                    <a:pt x="10" y="167"/>
                    <a:pt x="10" y="167"/>
                    <a:pt x="10" y="167"/>
                  </a:cubicBezTo>
                  <a:cubicBezTo>
                    <a:pt x="10" y="176"/>
                    <a:pt x="11" y="184"/>
                    <a:pt x="12" y="190"/>
                  </a:cubicBezTo>
                  <a:cubicBezTo>
                    <a:pt x="12" y="190"/>
                    <a:pt x="12" y="190"/>
                    <a:pt x="12" y="190"/>
                  </a:cubicBezTo>
                  <a:cubicBezTo>
                    <a:pt x="12" y="193"/>
                    <a:pt x="12" y="195"/>
                    <a:pt x="12" y="197"/>
                  </a:cubicBezTo>
                  <a:cubicBezTo>
                    <a:pt x="12" y="197"/>
                    <a:pt x="12" y="197"/>
                    <a:pt x="12" y="197"/>
                  </a:cubicBezTo>
                  <a:cubicBezTo>
                    <a:pt x="13" y="199"/>
                    <a:pt x="13" y="199"/>
                    <a:pt x="14" y="200"/>
                  </a:cubicBezTo>
                  <a:cubicBezTo>
                    <a:pt x="14" y="200"/>
                    <a:pt x="14" y="200"/>
                    <a:pt x="14" y="200"/>
                  </a:cubicBezTo>
                  <a:cubicBezTo>
                    <a:pt x="18" y="204"/>
                    <a:pt x="28" y="204"/>
                    <a:pt x="32" y="204"/>
                  </a:cubicBezTo>
                  <a:close/>
                  <a:moveTo>
                    <a:pt x="34" y="204"/>
                  </a:moveTo>
                  <a:cubicBezTo>
                    <a:pt x="34" y="204"/>
                    <a:pt x="34" y="204"/>
                    <a:pt x="34" y="204"/>
                  </a:cubicBezTo>
                  <a:cubicBezTo>
                    <a:pt x="34" y="204"/>
                    <a:pt x="34" y="204"/>
                    <a:pt x="34" y="204"/>
                  </a:cubicBezTo>
                  <a:cubicBezTo>
                    <a:pt x="34" y="204"/>
                    <a:pt x="34" y="204"/>
                    <a:pt x="34" y="2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94" name="Group 173"/>
          <p:cNvGrpSpPr>
            <a:grpSpLocks noChangeAspect="1"/>
          </p:cNvGrpSpPr>
          <p:nvPr/>
        </p:nvGrpSpPr>
        <p:grpSpPr bwMode="auto">
          <a:xfrm>
            <a:off x="9685174" y="4036561"/>
            <a:ext cx="807784" cy="1089955"/>
            <a:chOff x="3106" y="2648"/>
            <a:chExt cx="438" cy="591"/>
          </a:xfrm>
          <a:solidFill>
            <a:srgbClr val="F7B63E"/>
          </a:solidFill>
        </p:grpSpPr>
        <p:sp>
          <p:nvSpPr>
            <p:cNvPr id="95" name="Freeform 174"/>
            <p:cNvSpPr/>
            <p:nvPr/>
          </p:nvSpPr>
          <p:spPr bwMode="auto">
            <a:xfrm>
              <a:off x="3258" y="2648"/>
              <a:ext cx="13" cy="35"/>
            </a:xfrm>
            <a:custGeom>
              <a:avLst/>
              <a:gdLst>
                <a:gd name="T0" fmla="*/ 3 w 3"/>
                <a:gd name="T1" fmla="*/ 4 h 8"/>
                <a:gd name="T2" fmla="*/ 3 w 3"/>
                <a:gd name="T3" fmla="*/ 3 h 8"/>
                <a:gd name="T4" fmla="*/ 0 w 3"/>
                <a:gd name="T5" fmla="*/ 4 h 8"/>
                <a:gd name="T6" fmla="*/ 0 w 3"/>
                <a:gd name="T7" fmla="*/ 6 h 8"/>
                <a:gd name="T8" fmla="*/ 3 w 3"/>
                <a:gd name="T9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8">
                  <a:moveTo>
                    <a:pt x="3" y="4"/>
                  </a:moveTo>
                  <a:cubicBezTo>
                    <a:pt x="3" y="4"/>
                    <a:pt x="3" y="3"/>
                    <a:pt x="3" y="3"/>
                  </a:cubicBezTo>
                  <a:cubicBezTo>
                    <a:pt x="3" y="0"/>
                    <a:pt x="0" y="2"/>
                    <a:pt x="0" y="4"/>
                  </a:cubicBezTo>
                  <a:cubicBezTo>
                    <a:pt x="0" y="4"/>
                    <a:pt x="0" y="5"/>
                    <a:pt x="0" y="6"/>
                  </a:cubicBezTo>
                  <a:cubicBezTo>
                    <a:pt x="0" y="8"/>
                    <a:pt x="3" y="6"/>
                    <a:pt x="3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6" name="Freeform 175"/>
            <p:cNvSpPr/>
            <p:nvPr/>
          </p:nvSpPr>
          <p:spPr bwMode="auto">
            <a:xfrm>
              <a:off x="3197" y="2700"/>
              <a:ext cx="26" cy="13"/>
            </a:xfrm>
            <a:custGeom>
              <a:avLst/>
              <a:gdLst>
                <a:gd name="T0" fmla="*/ 3 w 6"/>
                <a:gd name="T1" fmla="*/ 3 h 3"/>
                <a:gd name="T2" fmla="*/ 3 w 6"/>
                <a:gd name="T3" fmla="*/ 3 h 3"/>
                <a:gd name="T4" fmla="*/ 4 w 6"/>
                <a:gd name="T5" fmla="*/ 0 h 3"/>
                <a:gd name="T6" fmla="*/ 3 w 6"/>
                <a:gd name="T7" fmla="*/ 0 h 3"/>
                <a:gd name="T8" fmla="*/ 3 w 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3">
                  <a:moveTo>
                    <a:pt x="3" y="3"/>
                  </a:moveTo>
                  <a:cubicBezTo>
                    <a:pt x="3" y="3"/>
                    <a:pt x="3" y="3"/>
                    <a:pt x="3" y="3"/>
                  </a:cubicBezTo>
                  <a:cubicBezTo>
                    <a:pt x="5" y="3"/>
                    <a:pt x="6" y="0"/>
                    <a:pt x="4" y="0"/>
                  </a:cubicBezTo>
                  <a:cubicBezTo>
                    <a:pt x="4" y="0"/>
                    <a:pt x="4" y="0"/>
                    <a:pt x="3" y="0"/>
                  </a:cubicBezTo>
                  <a:cubicBezTo>
                    <a:pt x="2" y="0"/>
                    <a:pt x="0" y="3"/>
                    <a:pt x="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7" name="Freeform 176"/>
            <p:cNvSpPr/>
            <p:nvPr/>
          </p:nvSpPr>
          <p:spPr bwMode="auto">
            <a:xfrm>
              <a:off x="3175" y="2700"/>
              <a:ext cx="26" cy="26"/>
            </a:xfrm>
            <a:custGeom>
              <a:avLst/>
              <a:gdLst>
                <a:gd name="T0" fmla="*/ 4 w 6"/>
                <a:gd name="T1" fmla="*/ 4 h 6"/>
                <a:gd name="T2" fmla="*/ 4 w 6"/>
                <a:gd name="T3" fmla="*/ 4 h 6"/>
                <a:gd name="T4" fmla="*/ 3 w 6"/>
                <a:gd name="T5" fmla="*/ 2 h 6"/>
                <a:gd name="T6" fmla="*/ 2 w 6"/>
                <a:gd name="T7" fmla="*/ 2 h 6"/>
                <a:gd name="T8" fmla="*/ 4 w 6"/>
                <a:gd name="T9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4" y="4"/>
                  </a:moveTo>
                  <a:cubicBezTo>
                    <a:pt x="4" y="4"/>
                    <a:pt x="4" y="4"/>
                    <a:pt x="4" y="4"/>
                  </a:cubicBezTo>
                  <a:cubicBezTo>
                    <a:pt x="6" y="2"/>
                    <a:pt x="4" y="0"/>
                    <a:pt x="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0" y="4"/>
                    <a:pt x="2" y="6"/>
                    <a:pt x="4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" name="Freeform 177"/>
            <p:cNvSpPr/>
            <p:nvPr/>
          </p:nvSpPr>
          <p:spPr bwMode="auto">
            <a:xfrm>
              <a:off x="3153" y="2739"/>
              <a:ext cx="27" cy="39"/>
            </a:xfrm>
            <a:custGeom>
              <a:avLst/>
              <a:gdLst>
                <a:gd name="T0" fmla="*/ 3 w 6"/>
                <a:gd name="T1" fmla="*/ 7 h 9"/>
                <a:gd name="T2" fmla="*/ 5 w 6"/>
                <a:gd name="T3" fmla="*/ 3 h 9"/>
                <a:gd name="T4" fmla="*/ 2 w 6"/>
                <a:gd name="T5" fmla="*/ 2 h 9"/>
                <a:gd name="T6" fmla="*/ 1 w 6"/>
                <a:gd name="T7" fmla="*/ 5 h 9"/>
                <a:gd name="T8" fmla="*/ 3 w 6"/>
                <a:gd name="T9" fmla="*/ 7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9">
                  <a:moveTo>
                    <a:pt x="3" y="7"/>
                  </a:moveTo>
                  <a:cubicBezTo>
                    <a:pt x="4" y="6"/>
                    <a:pt x="5" y="4"/>
                    <a:pt x="5" y="3"/>
                  </a:cubicBezTo>
                  <a:cubicBezTo>
                    <a:pt x="6" y="0"/>
                    <a:pt x="3" y="0"/>
                    <a:pt x="2" y="2"/>
                  </a:cubicBezTo>
                  <a:cubicBezTo>
                    <a:pt x="2" y="3"/>
                    <a:pt x="1" y="4"/>
                    <a:pt x="1" y="5"/>
                  </a:cubicBezTo>
                  <a:cubicBezTo>
                    <a:pt x="0" y="7"/>
                    <a:pt x="2" y="9"/>
                    <a:pt x="3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" name="Freeform 178"/>
            <p:cNvSpPr/>
            <p:nvPr/>
          </p:nvSpPr>
          <p:spPr bwMode="auto">
            <a:xfrm>
              <a:off x="3123" y="2760"/>
              <a:ext cx="26" cy="22"/>
            </a:xfrm>
            <a:custGeom>
              <a:avLst/>
              <a:gdLst>
                <a:gd name="T0" fmla="*/ 2 w 6"/>
                <a:gd name="T1" fmla="*/ 5 h 5"/>
                <a:gd name="T2" fmla="*/ 4 w 6"/>
                <a:gd name="T3" fmla="*/ 4 h 5"/>
                <a:gd name="T4" fmla="*/ 3 w 6"/>
                <a:gd name="T5" fmla="*/ 1 h 5"/>
                <a:gd name="T6" fmla="*/ 2 w 6"/>
                <a:gd name="T7" fmla="*/ 1 h 5"/>
                <a:gd name="T8" fmla="*/ 0 w 6"/>
                <a:gd name="T9" fmla="*/ 4 h 5"/>
                <a:gd name="T10" fmla="*/ 2 w 6"/>
                <a:gd name="T11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5">
                  <a:moveTo>
                    <a:pt x="2" y="5"/>
                  </a:moveTo>
                  <a:cubicBezTo>
                    <a:pt x="3" y="5"/>
                    <a:pt x="4" y="4"/>
                    <a:pt x="4" y="4"/>
                  </a:cubicBezTo>
                  <a:cubicBezTo>
                    <a:pt x="6" y="2"/>
                    <a:pt x="5" y="0"/>
                    <a:pt x="3" y="1"/>
                  </a:cubicBezTo>
                  <a:cubicBezTo>
                    <a:pt x="3" y="1"/>
                    <a:pt x="2" y="2"/>
                    <a:pt x="2" y="1"/>
                  </a:cubicBezTo>
                  <a:cubicBezTo>
                    <a:pt x="1" y="2"/>
                    <a:pt x="0" y="3"/>
                    <a:pt x="0" y="4"/>
                  </a:cubicBezTo>
                  <a:cubicBezTo>
                    <a:pt x="0" y="5"/>
                    <a:pt x="1" y="5"/>
                    <a:pt x="2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0" name="Freeform 179"/>
            <p:cNvSpPr>
              <a:spLocks noEditPoints="1"/>
            </p:cNvSpPr>
            <p:nvPr/>
          </p:nvSpPr>
          <p:spPr bwMode="auto">
            <a:xfrm>
              <a:off x="3149" y="2769"/>
              <a:ext cx="22" cy="21"/>
            </a:xfrm>
            <a:custGeom>
              <a:avLst/>
              <a:gdLst>
                <a:gd name="T0" fmla="*/ 2 w 5"/>
                <a:gd name="T1" fmla="*/ 5 h 5"/>
                <a:gd name="T2" fmla="*/ 3 w 5"/>
                <a:gd name="T3" fmla="*/ 2 h 5"/>
                <a:gd name="T4" fmla="*/ 0 w 5"/>
                <a:gd name="T5" fmla="*/ 3 h 5"/>
                <a:gd name="T6" fmla="*/ 2 w 5"/>
                <a:gd name="T7" fmla="*/ 5 h 5"/>
                <a:gd name="T8" fmla="*/ 3 w 5"/>
                <a:gd name="T9" fmla="*/ 2 h 5"/>
                <a:gd name="T10" fmla="*/ 3 w 5"/>
                <a:gd name="T11" fmla="*/ 2 h 5"/>
                <a:gd name="T12" fmla="*/ 3 w 5"/>
                <a:gd name="T13" fmla="*/ 2 h 5"/>
                <a:gd name="T14" fmla="*/ 3 w 5"/>
                <a:gd name="T15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" h="5">
                  <a:moveTo>
                    <a:pt x="2" y="5"/>
                  </a:moveTo>
                  <a:cubicBezTo>
                    <a:pt x="3" y="5"/>
                    <a:pt x="5" y="2"/>
                    <a:pt x="3" y="2"/>
                  </a:cubicBezTo>
                  <a:cubicBezTo>
                    <a:pt x="3" y="0"/>
                    <a:pt x="0" y="2"/>
                    <a:pt x="0" y="3"/>
                  </a:cubicBezTo>
                  <a:cubicBezTo>
                    <a:pt x="0" y="5"/>
                    <a:pt x="1" y="5"/>
                    <a:pt x="2" y="5"/>
                  </a:cubicBezTo>
                  <a:close/>
                  <a:moveTo>
                    <a:pt x="3" y="2"/>
                  </a:move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" name="Freeform 180"/>
            <p:cNvSpPr/>
            <p:nvPr/>
          </p:nvSpPr>
          <p:spPr bwMode="auto">
            <a:xfrm>
              <a:off x="3127" y="2786"/>
              <a:ext cx="22" cy="43"/>
            </a:xfrm>
            <a:custGeom>
              <a:avLst/>
              <a:gdLst>
                <a:gd name="T0" fmla="*/ 2 w 5"/>
                <a:gd name="T1" fmla="*/ 3 h 10"/>
                <a:gd name="T2" fmla="*/ 2 w 5"/>
                <a:gd name="T3" fmla="*/ 6 h 10"/>
                <a:gd name="T4" fmla="*/ 1 w 5"/>
                <a:gd name="T5" fmla="*/ 7 h 10"/>
                <a:gd name="T6" fmla="*/ 1 w 5"/>
                <a:gd name="T7" fmla="*/ 10 h 10"/>
                <a:gd name="T8" fmla="*/ 4 w 5"/>
                <a:gd name="T9" fmla="*/ 8 h 10"/>
                <a:gd name="T10" fmla="*/ 4 w 5"/>
                <a:gd name="T11" fmla="*/ 7 h 10"/>
                <a:gd name="T12" fmla="*/ 5 w 5"/>
                <a:gd name="T13" fmla="*/ 6 h 10"/>
                <a:gd name="T14" fmla="*/ 5 w 5"/>
                <a:gd name="T15" fmla="*/ 2 h 10"/>
                <a:gd name="T16" fmla="*/ 2 w 5"/>
                <a:gd name="T17" fmla="*/ 3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" h="10">
                  <a:moveTo>
                    <a:pt x="2" y="3"/>
                  </a:moveTo>
                  <a:cubicBezTo>
                    <a:pt x="2" y="4"/>
                    <a:pt x="2" y="5"/>
                    <a:pt x="2" y="6"/>
                  </a:cubicBezTo>
                  <a:cubicBezTo>
                    <a:pt x="1" y="6"/>
                    <a:pt x="1" y="7"/>
                    <a:pt x="1" y="7"/>
                  </a:cubicBezTo>
                  <a:cubicBezTo>
                    <a:pt x="0" y="8"/>
                    <a:pt x="0" y="9"/>
                    <a:pt x="1" y="10"/>
                  </a:cubicBezTo>
                  <a:cubicBezTo>
                    <a:pt x="2" y="10"/>
                    <a:pt x="3" y="9"/>
                    <a:pt x="4" y="8"/>
                  </a:cubicBezTo>
                  <a:cubicBezTo>
                    <a:pt x="4" y="8"/>
                    <a:pt x="4" y="8"/>
                    <a:pt x="4" y="7"/>
                  </a:cubicBezTo>
                  <a:cubicBezTo>
                    <a:pt x="5" y="7"/>
                    <a:pt x="5" y="6"/>
                    <a:pt x="5" y="6"/>
                  </a:cubicBezTo>
                  <a:cubicBezTo>
                    <a:pt x="5" y="4"/>
                    <a:pt x="5" y="3"/>
                    <a:pt x="5" y="2"/>
                  </a:cubicBezTo>
                  <a:cubicBezTo>
                    <a:pt x="5" y="0"/>
                    <a:pt x="2" y="1"/>
                    <a:pt x="2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" name="Freeform 181"/>
            <p:cNvSpPr/>
            <p:nvPr/>
          </p:nvSpPr>
          <p:spPr bwMode="auto">
            <a:xfrm>
              <a:off x="3132" y="2855"/>
              <a:ext cx="21" cy="17"/>
            </a:xfrm>
            <a:custGeom>
              <a:avLst/>
              <a:gdLst>
                <a:gd name="T0" fmla="*/ 3 w 5"/>
                <a:gd name="T1" fmla="*/ 0 h 4"/>
                <a:gd name="T2" fmla="*/ 2 w 5"/>
                <a:gd name="T3" fmla="*/ 4 h 4"/>
                <a:gd name="T4" fmla="*/ 3 w 5"/>
                <a:gd name="T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4">
                  <a:moveTo>
                    <a:pt x="3" y="0"/>
                  </a:moveTo>
                  <a:cubicBezTo>
                    <a:pt x="1" y="0"/>
                    <a:pt x="0" y="4"/>
                    <a:pt x="2" y="4"/>
                  </a:cubicBezTo>
                  <a:cubicBezTo>
                    <a:pt x="4" y="4"/>
                    <a:pt x="5" y="0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3" name="Freeform 182"/>
            <p:cNvSpPr/>
            <p:nvPr/>
          </p:nvSpPr>
          <p:spPr bwMode="auto">
            <a:xfrm>
              <a:off x="3149" y="2885"/>
              <a:ext cx="17" cy="35"/>
            </a:xfrm>
            <a:custGeom>
              <a:avLst/>
              <a:gdLst>
                <a:gd name="T0" fmla="*/ 4 w 4"/>
                <a:gd name="T1" fmla="*/ 4 h 8"/>
                <a:gd name="T2" fmla="*/ 4 w 4"/>
                <a:gd name="T3" fmla="*/ 2 h 8"/>
                <a:gd name="T4" fmla="*/ 1 w 4"/>
                <a:gd name="T5" fmla="*/ 4 h 8"/>
                <a:gd name="T6" fmla="*/ 1 w 4"/>
                <a:gd name="T7" fmla="*/ 5 h 8"/>
                <a:gd name="T8" fmla="*/ 4 w 4"/>
                <a:gd name="T9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8">
                  <a:moveTo>
                    <a:pt x="4" y="4"/>
                  </a:moveTo>
                  <a:cubicBezTo>
                    <a:pt x="4" y="3"/>
                    <a:pt x="4" y="3"/>
                    <a:pt x="4" y="2"/>
                  </a:cubicBezTo>
                  <a:cubicBezTo>
                    <a:pt x="2" y="0"/>
                    <a:pt x="0" y="3"/>
                    <a:pt x="1" y="4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8"/>
                    <a:pt x="4" y="6"/>
                    <a:pt x="4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4" name="Freeform 183"/>
            <p:cNvSpPr/>
            <p:nvPr/>
          </p:nvSpPr>
          <p:spPr bwMode="auto">
            <a:xfrm>
              <a:off x="3127" y="2954"/>
              <a:ext cx="26" cy="52"/>
            </a:xfrm>
            <a:custGeom>
              <a:avLst/>
              <a:gdLst>
                <a:gd name="T0" fmla="*/ 5 w 6"/>
                <a:gd name="T1" fmla="*/ 8 h 12"/>
                <a:gd name="T2" fmla="*/ 4 w 6"/>
                <a:gd name="T3" fmla="*/ 4 h 12"/>
                <a:gd name="T4" fmla="*/ 3 w 6"/>
                <a:gd name="T5" fmla="*/ 4 h 12"/>
                <a:gd name="T6" fmla="*/ 3 w 6"/>
                <a:gd name="T7" fmla="*/ 0 h 12"/>
                <a:gd name="T8" fmla="*/ 2 w 6"/>
                <a:gd name="T9" fmla="*/ 4 h 12"/>
                <a:gd name="T10" fmla="*/ 0 w 6"/>
                <a:gd name="T11" fmla="*/ 6 h 12"/>
                <a:gd name="T12" fmla="*/ 2 w 6"/>
                <a:gd name="T13" fmla="*/ 10 h 12"/>
                <a:gd name="T14" fmla="*/ 5 w 6"/>
                <a:gd name="T15" fmla="*/ 8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" h="12">
                  <a:moveTo>
                    <a:pt x="5" y="8"/>
                  </a:moveTo>
                  <a:cubicBezTo>
                    <a:pt x="5" y="7"/>
                    <a:pt x="4" y="6"/>
                    <a:pt x="4" y="4"/>
                  </a:cubicBezTo>
                  <a:cubicBezTo>
                    <a:pt x="4" y="4"/>
                    <a:pt x="3" y="4"/>
                    <a:pt x="3" y="4"/>
                  </a:cubicBezTo>
                  <a:cubicBezTo>
                    <a:pt x="4" y="3"/>
                    <a:pt x="5" y="0"/>
                    <a:pt x="3" y="0"/>
                  </a:cubicBezTo>
                  <a:cubicBezTo>
                    <a:pt x="1" y="0"/>
                    <a:pt x="0" y="3"/>
                    <a:pt x="2" y="4"/>
                  </a:cubicBezTo>
                  <a:cubicBezTo>
                    <a:pt x="1" y="4"/>
                    <a:pt x="0" y="5"/>
                    <a:pt x="0" y="6"/>
                  </a:cubicBezTo>
                  <a:cubicBezTo>
                    <a:pt x="1" y="8"/>
                    <a:pt x="1" y="9"/>
                    <a:pt x="2" y="10"/>
                  </a:cubicBezTo>
                  <a:cubicBezTo>
                    <a:pt x="2" y="12"/>
                    <a:pt x="6" y="10"/>
                    <a:pt x="5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5" name="Freeform 184"/>
            <p:cNvSpPr>
              <a:spLocks noEditPoints="1"/>
            </p:cNvSpPr>
            <p:nvPr/>
          </p:nvSpPr>
          <p:spPr bwMode="auto">
            <a:xfrm>
              <a:off x="3158" y="3006"/>
              <a:ext cx="48" cy="43"/>
            </a:xfrm>
            <a:custGeom>
              <a:avLst/>
              <a:gdLst>
                <a:gd name="T0" fmla="*/ 8 w 11"/>
                <a:gd name="T1" fmla="*/ 8 h 10"/>
                <a:gd name="T2" fmla="*/ 10 w 11"/>
                <a:gd name="T3" fmla="*/ 5 h 10"/>
                <a:gd name="T4" fmla="*/ 9 w 11"/>
                <a:gd name="T5" fmla="*/ 4 h 10"/>
                <a:gd name="T6" fmla="*/ 10 w 11"/>
                <a:gd name="T7" fmla="*/ 3 h 10"/>
                <a:gd name="T8" fmla="*/ 10 w 11"/>
                <a:gd name="T9" fmla="*/ 2 h 10"/>
                <a:gd name="T10" fmla="*/ 7 w 11"/>
                <a:gd name="T11" fmla="*/ 3 h 10"/>
                <a:gd name="T12" fmla="*/ 7 w 11"/>
                <a:gd name="T13" fmla="*/ 4 h 10"/>
                <a:gd name="T14" fmla="*/ 7 w 11"/>
                <a:gd name="T15" fmla="*/ 5 h 10"/>
                <a:gd name="T16" fmla="*/ 5 w 11"/>
                <a:gd name="T17" fmla="*/ 5 h 10"/>
                <a:gd name="T18" fmla="*/ 4 w 11"/>
                <a:gd name="T19" fmla="*/ 3 h 10"/>
                <a:gd name="T20" fmla="*/ 4 w 11"/>
                <a:gd name="T21" fmla="*/ 3 h 10"/>
                <a:gd name="T22" fmla="*/ 3 w 11"/>
                <a:gd name="T23" fmla="*/ 7 h 10"/>
                <a:gd name="T24" fmla="*/ 4 w 11"/>
                <a:gd name="T25" fmla="*/ 7 h 10"/>
                <a:gd name="T26" fmla="*/ 5 w 11"/>
                <a:gd name="T27" fmla="*/ 6 h 10"/>
                <a:gd name="T28" fmla="*/ 5 w 11"/>
                <a:gd name="T29" fmla="*/ 8 h 10"/>
                <a:gd name="T30" fmla="*/ 6 w 11"/>
                <a:gd name="T31" fmla="*/ 9 h 10"/>
                <a:gd name="T32" fmla="*/ 8 w 11"/>
                <a:gd name="T33" fmla="*/ 8 h 10"/>
                <a:gd name="T34" fmla="*/ 9 w 11"/>
                <a:gd name="T35" fmla="*/ 5 h 10"/>
                <a:gd name="T36" fmla="*/ 9 w 11"/>
                <a:gd name="T37" fmla="*/ 5 h 10"/>
                <a:gd name="T38" fmla="*/ 9 w 11"/>
                <a:gd name="T39" fmla="*/ 5 h 10"/>
                <a:gd name="T40" fmla="*/ 9 w 11"/>
                <a:gd name="T41" fmla="*/ 5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" h="10">
                  <a:moveTo>
                    <a:pt x="8" y="8"/>
                  </a:moveTo>
                  <a:cubicBezTo>
                    <a:pt x="10" y="8"/>
                    <a:pt x="11" y="6"/>
                    <a:pt x="10" y="5"/>
                  </a:cubicBezTo>
                  <a:cubicBezTo>
                    <a:pt x="10" y="5"/>
                    <a:pt x="10" y="5"/>
                    <a:pt x="9" y="4"/>
                  </a:cubicBezTo>
                  <a:cubicBezTo>
                    <a:pt x="10" y="4"/>
                    <a:pt x="10" y="4"/>
                    <a:pt x="10" y="3"/>
                  </a:cubicBezTo>
                  <a:cubicBezTo>
                    <a:pt x="10" y="3"/>
                    <a:pt x="10" y="2"/>
                    <a:pt x="10" y="2"/>
                  </a:cubicBezTo>
                  <a:cubicBezTo>
                    <a:pt x="10" y="0"/>
                    <a:pt x="7" y="1"/>
                    <a:pt x="7" y="3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7" y="4"/>
                    <a:pt x="7" y="5"/>
                    <a:pt x="7" y="5"/>
                  </a:cubicBezTo>
                  <a:cubicBezTo>
                    <a:pt x="6" y="5"/>
                    <a:pt x="6" y="5"/>
                    <a:pt x="5" y="5"/>
                  </a:cubicBezTo>
                  <a:cubicBezTo>
                    <a:pt x="6" y="4"/>
                    <a:pt x="6" y="3"/>
                    <a:pt x="4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2" y="3"/>
                    <a:pt x="0" y="7"/>
                    <a:pt x="3" y="7"/>
                  </a:cubicBezTo>
                  <a:cubicBezTo>
                    <a:pt x="3" y="7"/>
                    <a:pt x="3" y="7"/>
                    <a:pt x="4" y="7"/>
                  </a:cubicBezTo>
                  <a:cubicBezTo>
                    <a:pt x="4" y="7"/>
                    <a:pt x="4" y="7"/>
                    <a:pt x="5" y="6"/>
                  </a:cubicBezTo>
                  <a:cubicBezTo>
                    <a:pt x="4" y="7"/>
                    <a:pt x="4" y="7"/>
                    <a:pt x="5" y="8"/>
                  </a:cubicBezTo>
                  <a:cubicBezTo>
                    <a:pt x="5" y="8"/>
                    <a:pt x="5" y="9"/>
                    <a:pt x="6" y="9"/>
                  </a:cubicBezTo>
                  <a:cubicBezTo>
                    <a:pt x="6" y="10"/>
                    <a:pt x="8" y="9"/>
                    <a:pt x="8" y="8"/>
                  </a:cubicBezTo>
                  <a:close/>
                  <a:moveTo>
                    <a:pt x="9" y="5"/>
                  </a:move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6" name="Freeform 185"/>
            <p:cNvSpPr/>
            <p:nvPr/>
          </p:nvSpPr>
          <p:spPr bwMode="auto">
            <a:xfrm>
              <a:off x="3240" y="3071"/>
              <a:ext cx="22" cy="30"/>
            </a:xfrm>
            <a:custGeom>
              <a:avLst/>
              <a:gdLst>
                <a:gd name="T0" fmla="*/ 1 w 5"/>
                <a:gd name="T1" fmla="*/ 2 h 7"/>
                <a:gd name="T2" fmla="*/ 0 w 5"/>
                <a:gd name="T3" fmla="*/ 5 h 7"/>
                <a:gd name="T4" fmla="*/ 3 w 5"/>
                <a:gd name="T5" fmla="*/ 4 h 7"/>
                <a:gd name="T6" fmla="*/ 3 w 5"/>
                <a:gd name="T7" fmla="*/ 4 h 7"/>
                <a:gd name="T8" fmla="*/ 1 w 5"/>
                <a:gd name="T9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7">
                  <a:moveTo>
                    <a:pt x="1" y="2"/>
                  </a:moveTo>
                  <a:cubicBezTo>
                    <a:pt x="0" y="3"/>
                    <a:pt x="0" y="4"/>
                    <a:pt x="0" y="5"/>
                  </a:cubicBezTo>
                  <a:cubicBezTo>
                    <a:pt x="0" y="7"/>
                    <a:pt x="3" y="6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5" y="2"/>
                    <a:pt x="2" y="0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7" name="Freeform 186"/>
            <p:cNvSpPr/>
            <p:nvPr/>
          </p:nvSpPr>
          <p:spPr bwMode="auto">
            <a:xfrm>
              <a:off x="3210" y="3032"/>
              <a:ext cx="169" cy="203"/>
            </a:xfrm>
            <a:custGeom>
              <a:avLst/>
              <a:gdLst>
                <a:gd name="T0" fmla="*/ 36 w 39"/>
                <a:gd name="T1" fmla="*/ 13 h 47"/>
                <a:gd name="T2" fmla="*/ 37 w 39"/>
                <a:gd name="T3" fmla="*/ 13 h 47"/>
                <a:gd name="T4" fmla="*/ 38 w 39"/>
                <a:gd name="T5" fmla="*/ 9 h 47"/>
                <a:gd name="T6" fmla="*/ 37 w 39"/>
                <a:gd name="T7" fmla="*/ 8 h 47"/>
                <a:gd name="T8" fmla="*/ 36 w 39"/>
                <a:gd name="T9" fmla="*/ 6 h 47"/>
                <a:gd name="T10" fmla="*/ 37 w 39"/>
                <a:gd name="T11" fmla="*/ 4 h 47"/>
                <a:gd name="T12" fmla="*/ 35 w 39"/>
                <a:gd name="T13" fmla="*/ 2 h 47"/>
                <a:gd name="T14" fmla="*/ 32 w 39"/>
                <a:gd name="T15" fmla="*/ 5 h 47"/>
                <a:gd name="T16" fmla="*/ 33 w 39"/>
                <a:gd name="T17" fmla="*/ 9 h 47"/>
                <a:gd name="T18" fmla="*/ 33 w 39"/>
                <a:gd name="T19" fmla="*/ 10 h 47"/>
                <a:gd name="T20" fmla="*/ 32 w 39"/>
                <a:gd name="T21" fmla="*/ 13 h 47"/>
                <a:gd name="T22" fmla="*/ 31 w 39"/>
                <a:gd name="T23" fmla="*/ 12 h 47"/>
                <a:gd name="T24" fmla="*/ 28 w 39"/>
                <a:gd name="T25" fmla="*/ 12 h 47"/>
                <a:gd name="T26" fmla="*/ 27 w 39"/>
                <a:gd name="T27" fmla="*/ 8 h 47"/>
                <a:gd name="T28" fmla="*/ 23 w 39"/>
                <a:gd name="T29" fmla="*/ 10 h 47"/>
                <a:gd name="T30" fmla="*/ 21 w 39"/>
                <a:gd name="T31" fmla="*/ 13 h 47"/>
                <a:gd name="T32" fmla="*/ 21 w 39"/>
                <a:gd name="T33" fmla="*/ 13 h 47"/>
                <a:gd name="T34" fmla="*/ 21 w 39"/>
                <a:gd name="T35" fmla="*/ 11 h 47"/>
                <a:gd name="T36" fmla="*/ 18 w 39"/>
                <a:gd name="T37" fmla="*/ 7 h 47"/>
                <a:gd name="T38" fmla="*/ 15 w 39"/>
                <a:gd name="T39" fmla="*/ 9 h 47"/>
                <a:gd name="T40" fmla="*/ 15 w 39"/>
                <a:gd name="T41" fmla="*/ 10 h 47"/>
                <a:gd name="T42" fmla="*/ 14 w 39"/>
                <a:gd name="T43" fmla="*/ 11 h 47"/>
                <a:gd name="T44" fmla="*/ 14 w 39"/>
                <a:gd name="T45" fmla="*/ 7 h 47"/>
                <a:gd name="T46" fmla="*/ 13 w 39"/>
                <a:gd name="T47" fmla="*/ 5 h 47"/>
                <a:gd name="T48" fmla="*/ 17 w 39"/>
                <a:gd name="T49" fmla="*/ 3 h 47"/>
                <a:gd name="T50" fmla="*/ 13 w 39"/>
                <a:gd name="T51" fmla="*/ 4 h 47"/>
                <a:gd name="T52" fmla="*/ 9 w 39"/>
                <a:gd name="T53" fmla="*/ 7 h 47"/>
                <a:gd name="T54" fmla="*/ 11 w 39"/>
                <a:gd name="T55" fmla="*/ 9 h 47"/>
                <a:gd name="T56" fmla="*/ 12 w 39"/>
                <a:gd name="T57" fmla="*/ 12 h 47"/>
                <a:gd name="T58" fmla="*/ 14 w 39"/>
                <a:gd name="T59" fmla="*/ 16 h 47"/>
                <a:gd name="T60" fmla="*/ 13 w 39"/>
                <a:gd name="T61" fmla="*/ 32 h 47"/>
                <a:gd name="T62" fmla="*/ 6 w 39"/>
                <a:gd name="T63" fmla="*/ 45 h 47"/>
                <a:gd name="T64" fmla="*/ 9 w 39"/>
                <a:gd name="T65" fmla="*/ 43 h 47"/>
                <a:gd name="T66" fmla="*/ 16 w 39"/>
                <a:gd name="T67" fmla="*/ 40 h 47"/>
                <a:gd name="T68" fmla="*/ 20 w 39"/>
                <a:gd name="T69" fmla="*/ 44 h 47"/>
                <a:gd name="T70" fmla="*/ 22 w 39"/>
                <a:gd name="T71" fmla="*/ 36 h 47"/>
                <a:gd name="T72" fmla="*/ 20 w 39"/>
                <a:gd name="T73" fmla="*/ 27 h 47"/>
                <a:gd name="T74" fmla="*/ 23 w 39"/>
                <a:gd name="T75" fmla="*/ 15 h 47"/>
                <a:gd name="T76" fmla="*/ 23 w 39"/>
                <a:gd name="T77" fmla="*/ 14 h 47"/>
                <a:gd name="T78" fmla="*/ 28 w 39"/>
                <a:gd name="T79" fmla="*/ 14 h 47"/>
                <a:gd name="T80" fmla="*/ 30 w 39"/>
                <a:gd name="T81" fmla="*/ 16 h 47"/>
                <a:gd name="T82" fmla="*/ 33 w 39"/>
                <a:gd name="T83" fmla="*/ 14 h 47"/>
                <a:gd name="T84" fmla="*/ 34 w 39"/>
                <a:gd name="T85" fmla="*/ 16 h 47"/>
                <a:gd name="T86" fmla="*/ 37 w 39"/>
                <a:gd name="T87" fmla="*/ 1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9" h="47">
                  <a:moveTo>
                    <a:pt x="37" y="14"/>
                  </a:moveTo>
                  <a:cubicBezTo>
                    <a:pt x="37" y="13"/>
                    <a:pt x="36" y="13"/>
                    <a:pt x="36" y="13"/>
                  </a:cubicBezTo>
                  <a:cubicBezTo>
                    <a:pt x="36" y="13"/>
                    <a:pt x="36" y="13"/>
                    <a:pt x="36" y="13"/>
                  </a:cubicBezTo>
                  <a:cubicBezTo>
                    <a:pt x="36" y="13"/>
                    <a:pt x="37" y="13"/>
                    <a:pt x="37" y="13"/>
                  </a:cubicBezTo>
                  <a:cubicBezTo>
                    <a:pt x="38" y="13"/>
                    <a:pt x="39" y="12"/>
                    <a:pt x="39" y="11"/>
                  </a:cubicBezTo>
                  <a:cubicBezTo>
                    <a:pt x="39" y="10"/>
                    <a:pt x="39" y="9"/>
                    <a:pt x="38" y="9"/>
                  </a:cubicBezTo>
                  <a:cubicBezTo>
                    <a:pt x="37" y="9"/>
                    <a:pt x="37" y="9"/>
                    <a:pt x="36" y="9"/>
                  </a:cubicBezTo>
                  <a:cubicBezTo>
                    <a:pt x="37" y="9"/>
                    <a:pt x="37" y="9"/>
                    <a:pt x="37" y="8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7" y="7"/>
                    <a:pt x="37" y="7"/>
                    <a:pt x="36" y="6"/>
                  </a:cubicBezTo>
                  <a:cubicBezTo>
                    <a:pt x="37" y="6"/>
                    <a:pt x="37" y="5"/>
                    <a:pt x="37" y="5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7" y="3"/>
                    <a:pt x="36" y="3"/>
                    <a:pt x="36" y="3"/>
                  </a:cubicBezTo>
                  <a:cubicBezTo>
                    <a:pt x="36" y="2"/>
                    <a:pt x="35" y="2"/>
                    <a:pt x="35" y="2"/>
                  </a:cubicBezTo>
                  <a:cubicBezTo>
                    <a:pt x="33" y="2"/>
                    <a:pt x="32" y="3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1" y="6"/>
                    <a:pt x="30" y="9"/>
                    <a:pt x="32" y="9"/>
                  </a:cubicBezTo>
                  <a:cubicBezTo>
                    <a:pt x="32" y="9"/>
                    <a:pt x="32" y="9"/>
                    <a:pt x="33" y="9"/>
                  </a:cubicBezTo>
                  <a:cubicBezTo>
                    <a:pt x="33" y="9"/>
                    <a:pt x="33" y="10"/>
                    <a:pt x="33" y="10"/>
                  </a:cubicBezTo>
                  <a:cubicBezTo>
                    <a:pt x="33" y="10"/>
                    <a:pt x="33" y="10"/>
                    <a:pt x="33" y="10"/>
                  </a:cubicBezTo>
                  <a:cubicBezTo>
                    <a:pt x="33" y="11"/>
                    <a:pt x="33" y="11"/>
                    <a:pt x="32" y="11"/>
                  </a:cubicBezTo>
                  <a:cubicBezTo>
                    <a:pt x="32" y="12"/>
                    <a:pt x="32" y="13"/>
                    <a:pt x="32" y="13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2" y="13"/>
                    <a:pt x="31" y="12"/>
                    <a:pt x="31" y="12"/>
                  </a:cubicBezTo>
                  <a:cubicBezTo>
                    <a:pt x="30" y="11"/>
                    <a:pt x="29" y="12"/>
                    <a:pt x="28" y="13"/>
                  </a:cubicBezTo>
                  <a:cubicBezTo>
                    <a:pt x="28" y="13"/>
                    <a:pt x="28" y="12"/>
                    <a:pt x="28" y="12"/>
                  </a:cubicBezTo>
                  <a:cubicBezTo>
                    <a:pt x="27" y="12"/>
                    <a:pt x="27" y="12"/>
                    <a:pt x="27" y="12"/>
                  </a:cubicBezTo>
                  <a:cubicBezTo>
                    <a:pt x="28" y="11"/>
                    <a:pt x="29" y="8"/>
                    <a:pt x="27" y="8"/>
                  </a:cubicBezTo>
                  <a:cubicBezTo>
                    <a:pt x="26" y="8"/>
                    <a:pt x="25" y="9"/>
                    <a:pt x="24" y="10"/>
                  </a:cubicBezTo>
                  <a:cubicBezTo>
                    <a:pt x="24" y="10"/>
                    <a:pt x="24" y="10"/>
                    <a:pt x="23" y="10"/>
                  </a:cubicBezTo>
                  <a:cubicBezTo>
                    <a:pt x="22" y="10"/>
                    <a:pt x="21" y="11"/>
                    <a:pt x="21" y="13"/>
                  </a:cubicBezTo>
                  <a:cubicBezTo>
                    <a:pt x="21" y="13"/>
                    <a:pt x="21" y="13"/>
                    <a:pt x="21" y="13"/>
                  </a:cubicBezTo>
                  <a:cubicBezTo>
                    <a:pt x="21" y="13"/>
                    <a:pt x="21" y="13"/>
                    <a:pt x="21" y="13"/>
                  </a:cubicBezTo>
                  <a:cubicBezTo>
                    <a:pt x="21" y="13"/>
                    <a:pt x="21" y="13"/>
                    <a:pt x="21" y="13"/>
                  </a:cubicBezTo>
                  <a:cubicBezTo>
                    <a:pt x="21" y="12"/>
                    <a:pt x="22" y="11"/>
                    <a:pt x="21" y="11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8"/>
                    <a:pt x="20" y="7"/>
                    <a:pt x="18" y="7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8" y="5"/>
                    <a:pt x="15" y="6"/>
                    <a:pt x="15" y="8"/>
                  </a:cubicBezTo>
                  <a:cubicBezTo>
                    <a:pt x="15" y="8"/>
                    <a:pt x="15" y="9"/>
                    <a:pt x="15" y="9"/>
                  </a:cubicBezTo>
                  <a:cubicBezTo>
                    <a:pt x="15" y="9"/>
                    <a:pt x="15" y="10"/>
                    <a:pt x="15" y="10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5" y="11"/>
                    <a:pt x="15" y="11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4" y="11"/>
                    <a:pt x="15" y="10"/>
                    <a:pt x="14" y="10"/>
                  </a:cubicBezTo>
                  <a:cubicBezTo>
                    <a:pt x="14" y="9"/>
                    <a:pt x="14" y="8"/>
                    <a:pt x="14" y="7"/>
                  </a:cubicBezTo>
                  <a:cubicBezTo>
                    <a:pt x="14" y="7"/>
                    <a:pt x="14" y="6"/>
                    <a:pt x="13" y="6"/>
                  </a:cubicBezTo>
                  <a:cubicBezTo>
                    <a:pt x="13" y="6"/>
                    <a:pt x="14" y="5"/>
                    <a:pt x="13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5" y="8"/>
                    <a:pt x="18" y="5"/>
                    <a:pt x="17" y="3"/>
                  </a:cubicBezTo>
                  <a:cubicBezTo>
                    <a:pt x="17" y="3"/>
                    <a:pt x="17" y="3"/>
                    <a:pt x="17" y="2"/>
                  </a:cubicBezTo>
                  <a:cubicBezTo>
                    <a:pt x="16" y="0"/>
                    <a:pt x="13" y="3"/>
                    <a:pt x="13" y="4"/>
                  </a:cubicBezTo>
                  <a:cubicBezTo>
                    <a:pt x="13" y="3"/>
                    <a:pt x="12" y="3"/>
                    <a:pt x="11" y="4"/>
                  </a:cubicBezTo>
                  <a:cubicBezTo>
                    <a:pt x="10" y="5"/>
                    <a:pt x="10" y="6"/>
                    <a:pt x="9" y="7"/>
                  </a:cubicBezTo>
                  <a:cubicBezTo>
                    <a:pt x="9" y="7"/>
                    <a:pt x="9" y="9"/>
                    <a:pt x="10" y="9"/>
                  </a:cubicBezTo>
                  <a:cubicBezTo>
                    <a:pt x="10" y="9"/>
                    <a:pt x="10" y="9"/>
                    <a:pt x="11" y="9"/>
                  </a:cubicBezTo>
                  <a:cubicBezTo>
                    <a:pt x="11" y="9"/>
                    <a:pt x="11" y="10"/>
                    <a:pt x="11" y="11"/>
                  </a:cubicBezTo>
                  <a:cubicBezTo>
                    <a:pt x="11" y="12"/>
                    <a:pt x="12" y="12"/>
                    <a:pt x="12" y="12"/>
                  </a:cubicBezTo>
                  <a:cubicBezTo>
                    <a:pt x="11" y="13"/>
                    <a:pt x="11" y="14"/>
                    <a:pt x="12" y="14"/>
                  </a:cubicBezTo>
                  <a:cubicBezTo>
                    <a:pt x="12" y="15"/>
                    <a:pt x="13" y="16"/>
                    <a:pt x="14" y="16"/>
                  </a:cubicBezTo>
                  <a:cubicBezTo>
                    <a:pt x="13" y="21"/>
                    <a:pt x="14" y="26"/>
                    <a:pt x="13" y="30"/>
                  </a:cubicBezTo>
                  <a:cubicBezTo>
                    <a:pt x="13" y="31"/>
                    <a:pt x="13" y="31"/>
                    <a:pt x="13" y="32"/>
                  </a:cubicBezTo>
                  <a:cubicBezTo>
                    <a:pt x="10" y="33"/>
                    <a:pt x="7" y="37"/>
                    <a:pt x="4" y="39"/>
                  </a:cubicBezTo>
                  <a:cubicBezTo>
                    <a:pt x="0" y="41"/>
                    <a:pt x="1" y="47"/>
                    <a:pt x="6" y="45"/>
                  </a:cubicBezTo>
                  <a:cubicBezTo>
                    <a:pt x="7" y="44"/>
                    <a:pt x="8" y="43"/>
                    <a:pt x="9" y="42"/>
                  </a:cubicBezTo>
                  <a:cubicBezTo>
                    <a:pt x="9" y="42"/>
                    <a:pt x="9" y="42"/>
                    <a:pt x="9" y="43"/>
                  </a:cubicBezTo>
                  <a:cubicBezTo>
                    <a:pt x="9" y="47"/>
                    <a:pt x="14" y="45"/>
                    <a:pt x="15" y="42"/>
                  </a:cubicBezTo>
                  <a:cubicBezTo>
                    <a:pt x="16" y="42"/>
                    <a:pt x="16" y="41"/>
                    <a:pt x="16" y="40"/>
                  </a:cubicBezTo>
                  <a:cubicBezTo>
                    <a:pt x="17" y="41"/>
                    <a:pt x="17" y="41"/>
                    <a:pt x="18" y="42"/>
                  </a:cubicBezTo>
                  <a:cubicBezTo>
                    <a:pt x="18" y="43"/>
                    <a:pt x="19" y="43"/>
                    <a:pt x="20" y="44"/>
                  </a:cubicBezTo>
                  <a:cubicBezTo>
                    <a:pt x="23" y="46"/>
                    <a:pt x="28" y="39"/>
                    <a:pt x="24" y="37"/>
                  </a:cubicBezTo>
                  <a:cubicBezTo>
                    <a:pt x="24" y="37"/>
                    <a:pt x="23" y="36"/>
                    <a:pt x="22" y="36"/>
                  </a:cubicBezTo>
                  <a:cubicBezTo>
                    <a:pt x="21" y="35"/>
                    <a:pt x="21" y="33"/>
                    <a:pt x="20" y="33"/>
                  </a:cubicBezTo>
                  <a:cubicBezTo>
                    <a:pt x="19" y="31"/>
                    <a:pt x="20" y="28"/>
                    <a:pt x="20" y="27"/>
                  </a:cubicBezTo>
                  <a:cubicBezTo>
                    <a:pt x="21" y="24"/>
                    <a:pt x="20" y="20"/>
                    <a:pt x="20" y="17"/>
                  </a:cubicBezTo>
                  <a:cubicBezTo>
                    <a:pt x="21" y="17"/>
                    <a:pt x="23" y="16"/>
                    <a:pt x="23" y="15"/>
                  </a:cubicBezTo>
                  <a:cubicBezTo>
                    <a:pt x="23" y="15"/>
                    <a:pt x="23" y="14"/>
                    <a:pt x="23" y="14"/>
                  </a:cubicBezTo>
                  <a:cubicBezTo>
                    <a:pt x="23" y="14"/>
                    <a:pt x="23" y="14"/>
                    <a:pt x="23" y="14"/>
                  </a:cubicBezTo>
                  <a:cubicBezTo>
                    <a:pt x="24" y="15"/>
                    <a:pt x="25" y="15"/>
                    <a:pt x="26" y="16"/>
                  </a:cubicBezTo>
                  <a:cubicBezTo>
                    <a:pt x="27" y="16"/>
                    <a:pt x="28" y="15"/>
                    <a:pt x="28" y="14"/>
                  </a:cubicBezTo>
                  <a:cubicBezTo>
                    <a:pt x="28" y="15"/>
                    <a:pt x="28" y="15"/>
                    <a:pt x="29" y="15"/>
                  </a:cubicBezTo>
                  <a:cubicBezTo>
                    <a:pt x="29" y="16"/>
                    <a:pt x="29" y="16"/>
                    <a:pt x="30" y="16"/>
                  </a:cubicBezTo>
                  <a:cubicBezTo>
                    <a:pt x="31" y="17"/>
                    <a:pt x="33" y="15"/>
                    <a:pt x="32" y="14"/>
                  </a:cubicBezTo>
                  <a:cubicBezTo>
                    <a:pt x="32" y="14"/>
                    <a:pt x="33" y="14"/>
                    <a:pt x="33" y="14"/>
                  </a:cubicBezTo>
                  <a:cubicBezTo>
                    <a:pt x="34" y="14"/>
                    <a:pt x="34" y="14"/>
                    <a:pt x="35" y="14"/>
                  </a:cubicBezTo>
                  <a:cubicBezTo>
                    <a:pt x="34" y="15"/>
                    <a:pt x="34" y="15"/>
                    <a:pt x="34" y="16"/>
                  </a:cubicBezTo>
                  <a:cubicBezTo>
                    <a:pt x="35" y="17"/>
                    <a:pt x="35" y="17"/>
                    <a:pt x="36" y="17"/>
                  </a:cubicBezTo>
                  <a:cubicBezTo>
                    <a:pt x="38" y="17"/>
                    <a:pt x="39" y="14"/>
                    <a:pt x="37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8" name="Freeform 187"/>
            <p:cNvSpPr/>
            <p:nvPr/>
          </p:nvSpPr>
          <p:spPr bwMode="auto">
            <a:xfrm>
              <a:off x="3436" y="3045"/>
              <a:ext cx="30" cy="30"/>
            </a:xfrm>
            <a:custGeom>
              <a:avLst/>
              <a:gdLst>
                <a:gd name="T0" fmla="*/ 5 w 7"/>
                <a:gd name="T1" fmla="*/ 1 h 7"/>
                <a:gd name="T2" fmla="*/ 3 w 7"/>
                <a:gd name="T3" fmla="*/ 0 h 7"/>
                <a:gd name="T4" fmla="*/ 1 w 7"/>
                <a:gd name="T5" fmla="*/ 3 h 7"/>
                <a:gd name="T6" fmla="*/ 3 w 7"/>
                <a:gd name="T7" fmla="*/ 5 h 7"/>
                <a:gd name="T8" fmla="*/ 4 w 7"/>
                <a:gd name="T9" fmla="*/ 5 h 7"/>
                <a:gd name="T10" fmla="*/ 5 w 7"/>
                <a:gd name="T11" fmla="*/ 1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" h="7">
                  <a:moveTo>
                    <a:pt x="5" y="1"/>
                  </a:moveTo>
                  <a:cubicBezTo>
                    <a:pt x="5" y="1"/>
                    <a:pt x="4" y="0"/>
                    <a:pt x="3" y="0"/>
                  </a:cubicBezTo>
                  <a:cubicBezTo>
                    <a:pt x="2" y="0"/>
                    <a:pt x="1" y="2"/>
                    <a:pt x="1" y="3"/>
                  </a:cubicBezTo>
                  <a:cubicBezTo>
                    <a:pt x="0" y="5"/>
                    <a:pt x="2" y="7"/>
                    <a:pt x="3" y="5"/>
                  </a:cubicBezTo>
                  <a:cubicBezTo>
                    <a:pt x="3" y="5"/>
                    <a:pt x="4" y="5"/>
                    <a:pt x="4" y="5"/>
                  </a:cubicBezTo>
                  <a:cubicBezTo>
                    <a:pt x="6" y="5"/>
                    <a:pt x="7" y="1"/>
                    <a:pt x="5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9" name="Freeform 188"/>
            <p:cNvSpPr/>
            <p:nvPr/>
          </p:nvSpPr>
          <p:spPr bwMode="auto">
            <a:xfrm>
              <a:off x="3471" y="3036"/>
              <a:ext cx="26" cy="17"/>
            </a:xfrm>
            <a:custGeom>
              <a:avLst/>
              <a:gdLst>
                <a:gd name="T0" fmla="*/ 3 w 6"/>
                <a:gd name="T1" fmla="*/ 0 h 4"/>
                <a:gd name="T2" fmla="*/ 3 w 6"/>
                <a:gd name="T3" fmla="*/ 4 h 4"/>
                <a:gd name="T4" fmla="*/ 3 w 6"/>
                <a:gd name="T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4">
                  <a:moveTo>
                    <a:pt x="3" y="0"/>
                  </a:moveTo>
                  <a:cubicBezTo>
                    <a:pt x="1" y="0"/>
                    <a:pt x="0" y="4"/>
                    <a:pt x="3" y="4"/>
                  </a:cubicBezTo>
                  <a:cubicBezTo>
                    <a:pt x="4" y="4"/>
                    <a:pt x="6" y="0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0" name="Freeform 189"/>
            <p:cNvSpPr/>
            <p:nvPr/>
          </p:nvSpPr>
          <p:spPr bwMode="auto">
            <a:xfrm>
              <a:off x="3453" y="3023"/>
              <a:ext cx="18" cy="30"/>
            </a:xfrm>
            <a:custGeom>
              <a:avLst/>
              <a:gdLst>
                <a:gd name="T0" fmla="*/ 1 w 4"/>
                <a:gd name="T1" fmla="*/ 2 h 7"/>
                <a:gd name="T2" fmla="*/ 1 w 4"/>
                <a:gd name="T3" fmla="*/ 6 h 7"/>
                <a:gd name="T4" fmla="*/ 4 w 4"/>
                <a:gd name="T5" fmla="*/ 3 h 7"/>
                <a:gd name="T6" fmla="*/ 1 w 4"/>
                <a:gd name="T7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7">
                  <a:moveTo>
                    <a:pt x="1" y="2"/>
                  </a:moveTo>
                  <a:cubicBezTo>
                    <a:pt x="0" y="3"/>
                    <a:pt x="0" y="4"/>
                    <a:pt x="1" y="6"/>
                  </a:cubicBezTo>
                  <a:cubicBezTo>
                    <a:pt x="2" y="7"/>
                    <a:pt x="4" y="5"/>
                    <a:pt x="4" y="3"/>
                  </a:cubicBezTo>
                  <a:cubicBezTo>
                    <a:pt x="4" y="1"/>
                    <a:pt x="2" y="0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1" name="Freeform 190"/>
            <p:cNvSpPr>
              <a:spLocks noEditPoints="1"/>
            </p:cNvSpPr>
            <p:nvPr/>
          </p:nvSpPr>
          <p:spPr bwMode="auto">
            <a:xfrm>
              <a:off x="3462" y="2984"/>
              <a:ext cx="39" cy="35"/>
            </a:xfrm>
            <a:custGeom>
              <a:avLst/>
              <a:gdLst>
                <a:gd name="T0" fmla="*/ 6 w 9"/>
                <a:gd name="T1" fmla="*/ 1 h 8"/>
                <a:gd name="T2" fmla="*/ 5 w 9"/>
                <a:gd name="T3" fmla="*/ 4 h 8"/>
                <a:gd name="T4" fmla="*/ 5 w 9"/>
                <a:gd name="T5" fmla="*/ 4 h 8"/>
                <a:gd name="T6" fmla="*/ 5 w 9"/>
                <a:gd name="T7" fmla="*/ 4 h 8"/>
                <a:gd name="T8" fmla="*/ 4 w 9"/>
                <a:gd name="T9" fmla="*/ 4 h 8"/>
                <a:gd name="T10" fmla="*/ 1 w 9"/>
                <a:gd name="T11" fmla="*/ 4 h 8"/>
                <a:gd name="T12" fmla="*/ 0 w 9"/>
                <a:gd name="T13" fmla="*/ 7 h 8"/>
                <a:gd name="T14" fmla="*/ 1 w 9"/>
                <a:gd name="T15" fmla="*/ 8 h 8"/>
                <a:gd name="T16" fmla="*/ 1 w 9"/>
                <a:gd name="T17" fmla="*/ 8 h 8"/>
                <a:gd name="T18" fmla="*/ 4 w 9"/>
                <a:gd name="T19" fmla="*/ 8 h 8"/>
                <a:gd name="T20" fmla="*/ 5 w 9"/>
                <a:gd name="T21" fmla="*/ 7 h 8"/>
                <a:gd name="T22" fmla="*/ 5 w 9"/>
                <a:gd name="T23" fmla="*/ 7 h 8"/>
                <a:gd name="T24" fmla="*/ 7 w 9"/>
                <a:gd name="T25" fmla="*/ 5 h 8"/>
                <a:gd name="T26" fmla="*/ 7 w 9"/>
                <a:gd name="T27" fmla="*/ 5 h 8"/>
                <a:gd name="T28" fmla="*/ 9 w 9"/>
                <a:gd name="T29" fmla="*/ 3 h 8"/>
                <a:gd name="T30" fmla="*/ 9 w 9"/>
                <a:gd name="T31" fmla="*/ 2 h 8"/>
                <a:gd name="T32" fmla="*/ 6 w 9"/>
                <a:gd name="T33" fmla="*/ 1 h 8"/>
                <a:gd name="T34" fmla="*/ 6 w 9"/>
                <a:gd name="T35" fmla="*/ 3 h 8"/>
                <a:gd name="T36" fmla="*/ 6 w 9"/>
                <a:gd name="T37" fmla="*/ 3 h 8"/>
                <a:gd name="T38" fmla="*/ 6 w 9"/>
                <a:gd name="T39" fmla="*/ 3 h 8"/>
                <a:gd name="T40" fmla="*/ 6 w 9"/>
                <a:gd name="T41" fmla="*/ 3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" h="8">
                  <a:moveTo>
                    <a:pt x="6" y="1"/>
                  </a:moveTo>
                  <a:cubicBezTo>
                    <a:pt x="6" y="2"/>
                    <a:pt x="6" y="3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3"/>
                    <a:pt x="2" y="2"/>
                    <a:pt x="1" y="4"/>
                  </a:cubicBezTo>
                  <a:cubicBezTo>
                    <a:pt x="0" y="5"/>
                    <a:pt x="0" y="6"/>
                    <a:pt x="0" y="7"/>
                  </a:cubicBezTo>
                  <a:cubicBezTo>
                    <a:pt x="0" y="8"/>
                    <a:pt x="0" y="8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2" y="8"/>
                    <a:pt x="3" y="8"/>
                    <a:pt x="4" y="8"/>
                  </a:cubicBezTo>
                  <a:cubicBezTo>
                    <a:pt x="4" y="8"/>
                    <a:pt x="5" y="8"/>
                    <a:pt x="5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6" y="7"/>
                    <a:pt x="7" y="6"/>
                    <a:pt x="7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8" y="5"/>
                    <a:pt x="9" y="4"/>
                    <a:pt x="9" y="3"/>
                  </a:cubicBezTo>
                  <a:cubicBezTo>
                    <a:pt x="9" y="3"/>
                    <a:pt x="9" y="2"/>
                    <a:pt x="9" y="2"/>
                  </a:cubicBezTo>
                  <a:cubicBezTo>
                    <a:pt x="9" y="1"/>
                    <a:pt x="8" y="0"/>
                    <a:pt x="6" y="1"/>
                  </a:cubicBezTo>
                  <a:close/>
                  <a:moveTo>
                    <a:pt x="6" y="3"/>
                  </a:moveTo>
                  <a:cubicBezTo>
                    <a:pt x="6" y="3"/>
                    <a:pt x="6" y="3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2" name="Freeform 191"/>
            <p:cNvSpPr/>
            <p:nvPr/>
          </p:nvSpPr>
          <p:spPr bwMode="auto">
            <a:xfrm>
              <a:off x="3497" y="2972"/>
              <a:ext cx="26" cy="21"/>
            </a:xfrm>
            <a:custGeom>
              <a:avLst/>
              <a:gdLst>
                <a:gd name="T0" fmla="*/ 3 w 6"/>
                <a:gd name="T1" fmla="*/ 1 h 5"/>
                <a:gd name="T2" fmla="*/ 3 w 6"/>
                <a:gd name="T3" fmla="*/ 5 h 5"/>
                <a:gd name="T4" fmla="*/ 5 w 6"/>
                <a:gd name="T5" fmla="*/ 3 h 5"/>
                <a:gd name="T6" fmla="*/ 3 w 6"/>
                <a:gd name="T7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5">
                  <a:moveTo>
                    <a:pt x="3" y="1"/>
                  </a:moveTo>
                  <a:cubicBezTo>
                    <a:pt x="1" y="1"/>
                    <a:pt x="0" y="5"/>
                    <a:pt x="3" y="5"/>
                  </a:cubicBezTo>
                  <a:cubicBezTo>
                    <a:pt x="4" y="4"/>
                    <a:pt x="5" y="4"/>
                    <a:pt x="5" y="3"/>
                  </a:cubicBezTo>
                  <a:cubicBezTo>
                    <a:pt x="6" y="1"/>
                    <a:pt x="4" y="0"/>
                    <a:pt x="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3" name="Freeform 192"/>
            <p:cNvSpPr/>
            <p:nvPr/>
          </p:nvSpPr>
          <p:spPr bwMode="auto">
            <a:xfrm>
              <a:off x="3518" y="2937"/>
              <a:ext cx="13" cy="30"/>
            </a:xfrm>
            <a:custGeom>
              <a:avLst/>
              <a:gdLst>
                <a:gd name="T0" fmla="*/ 3 w 3"/>
                <a:gd name="T1" fmla="*/ 3 h 7"/>
                <a:gd name="T2" fmla="*/ 3 w 3"/>
                <a:gd name="T3" fmla="*/ 2 h 7"/>
                <a:gd name="T4" fmla="*/ 0 w 3"/>
                <a:gd name="T5" fmla="*/ 4 h 7"/>
                <a:gd name="T6" fmla="*/ 0 w 3"/>
                <a:gd name="T7" fmla="*/ 4 h 7"/>
                <a:gd name="T8" fmla="*/ 3 w 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7">
                  <a:moveTo>
                    <a:pt x="3" y="3"/>
                  </a:moveTo>
                  <a:cubicBezTo>
                    <a:pt x="3" y="3"/>
                    <a:pt x="3" y="3"/>
                    <a:pt x="3" y="2"/>
                  </a:cubicBezTo>
                  <a:cubicBezTo>
                    <a:pt x="3" y="0"/>
                    <a:pt x="0" y="2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7"/>
                    <a:pt x="3" y="5"/>
                    <a:pt x="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4" name="Freeform 193"/>
            <p:cNvSpPr/>
            <p:nvPr/>
          </p:nvSpPr>
          <p:spPr bwMode="auto">
            <a:xfrm>
              <a:off x="3501" y="2877"/>
              <a:ext cx="43" cy="51"/>
            </a:xfrm>
            <a:custGeom>
              <a:avLst/>
              <a:gdLst>
                <a:gd name="T0" fmla="*/ 6 w 10"/>
                <a:gd name="T1" fmla="*/ 3 h 12"/>
                <a:gd name="T2" fmla="*/ 6 w 10"/>
                <a:gd name="T3" fmla="*/ 4 h 12"/>
                <a:gd name="T4" fmla="*/ 6 w 10"/>
                <a:gd name="T5" fmla="*/ 6 h 12"/>
                <a:gd name="T6" fmla="*/ 7 w 10"/>
                <a:gd name="T7" fmla="*/ 6 h 12"/>
                <a:gd name="T8" fmla="*/ 7 w 10"/>
                <a:gd name="T9" fmla="*/ 6 h 12"/>
                <a:gd name="T10" fmla="*/ 7 w 10"/>
                <a:gd name="T11" fmla="*/ 7 h 12"/>
                <a:gd name="T12" fmla="*/ 7 w 10"/>
                <a:gd name="T13" fmla="*/ 7 h 12"/>
                <a:gd name="T14" fmla="*/ 5 w 10"/>
                <a:gd name="T15" fmla="*/ 6 h 12"/>
                <a:gd name="T16" fmla="*/ 4 w 10"/>
                <a:gd name="T17" fmla="*/ 5 h 12"/>
                <a:gd name="T18" fmla="*/ 3 w 10"/>
                <a:gd name="T19" fmla="*/ 5 h 12"/>
                <a:gd name="T20" fmla="*/ 3 w 10"/>
                <a:gd name="T21" fmla="*/ 9 h 12"/>
                <a:gd name="T22" fmla="*/ 3 w 10"/>
                <a:gd name="T23" fmla="*/ 9 h 12"/>
                <a:gd name="T24" fmla="*/ 4 w 10"/>
                <a:gd name="T25" fmla="*/ 9 h 12"/>
                <a:gd name="T26" fmla="*/ 4 w 10"/>
                <a:gd name="T27" fmla="*/ 9 h 12"/>
                <a:gd name="T28" fmla="*/ 7 w 10"/>
                <a:gd name="T29" fmla="*/ 8 h 12"/>
                <a:gd name="T30" fmla="*/ 7 w 10"/>
                <a:gd name="T31" fmla="*/ 8 h 12"/>
                <a:gd name="T32" fmla="*/ 7 w 10"/>
                <a:gd name="T33" fmla="*/ 8 h 12"/>
                <a:gd name="T34" fmla="*/ 10 w 10"/>
                <a:gd name="T35" fmla="*/ 5 h 12"/>
                <a:gd name="T36" fmla="*/ 10 w 10"/>
                <a:gd name="T37" fmla="*/ 5 h 12"/>
                <a:gd name="T38" fmla="*/ 10 w 10"/>
                <a:gd name="T39" fmla="*/ 4 h 12"/>
                <a:gd name="T40" fmla="*/ 10 w 10"/>
                <a:gd name="T41" fmla="*/ 2 h 12"/>
                <a:gd name="T42" fmla="*/ 6 w 10"/>
                <a:gd name="T43" fmla="*/ 3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0" h="12">
                  <a:moveTo>
                    <a:pt x="6" y="3"/>
                  </a:moveTo>
                  <a:cubicBezTo>
                    <a:pt x="6" y="3"/>
                    <a:pt x="6" y="4"/>
                    <a:pt x="6" y="4"/>
                  </a:cubicBezTo>
                  <a:cubicBezTo>
                    <a:pt x="6" y="5"/>
                    <a:pt x="6" y="5"/>
                    <a:pt x="6" y="6"/>
                  </a:cubicBezTo>
                  <a:cubicBezTo>
                    <a:pt x="6" y="6"/>
                    <a:pt x="6" y="6"/>
                    <a:pt x="7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6"/>
                    <a:pt x="7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6" y="6"/>
                    <a:pt x="6" y="6"/>
                    <a:pt x="5" y="6"/>
                  </a:cubicBezTo>
                  <a:cubicBezTo>
                    <a:pt x="5" y="6"/>
                    <a:pt x="5" y="5"/>
                    <a:pt x="4" y="5"/>
                  </a:cubicBezTo>
                  <a:cubicBezTo>
                    <a:pt x="4" y="5"/>
                    <a:pt x="4" y="5"/>
                    <a:pt x="3" y="5"/>
                  </a:cubicBezTo>
                  <a:cubicBezTo>
                    <a:pt x="1" y="5"/>
                    <a:pt x="0" y="9"/>
                    <a:pt x="3" y="9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12"/>
                    <a:pt x="7" y="10"/>
                    <a:pt x="7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8" y="8"/>
                    <a:pt x="10" y="7"/>
                    <a:pt x="10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5"/>
                    <a:pt x="10" y="4"/>
                    <a:pt x="10" y="4"/>
                  </a:cubicBezTo>
                  <a:cubicBezTo>
                    <a:pt x="10" y="3"/>
                    <a:pt x="10" y="3"/>
                    <a:pt x="10" y="2"/>
                  </a:cubicBezTo>
                  <a:cubicBezTo>
                    <a:pt x="10" y="0"/>
                    <a:pt x="7" y="1"/>
                    <a:pt x="6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5" name="Freeform 194"/>
            <p:cNvSpPr/>
            <p:nvPr/>
          </p:nvSpPr>
          <p:spPr bwMode="auto">
            <a:xfrm>
              <a:off x="3514" y="2924"/>
              <a:ext cx="26" cy="13"/>
            </a:xfrm>
            <a:custGeom>
              <a:avLst/>
              <a:gdLst>
                <a:gd name="T0" fmla="*/ 4 w 6"/>
                <a:gd name="T1" fmla="*/ 0 h 3"/>
                <a:gd name="T2" fmla="*/ 3 w 6"/>
                <a:gd name="T3" fmla="*/ 3 h 3"/>
                <a:gd name="T4" fmla="*/ 4 w 6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3">
                  <a:moveTo>
                    <a:pt x="4" y="0"/>
                  </a:moveTo>
                  <a:cubicBezTo>
                    <a:pt x="2" y="0"/>
                    <a:pt x="0" y="3"/>
                    <a:pt x="3" y="3"/>
                  </a:cubicBezTo>
                  <a:cubicBezTo>
                    <a:pt x="5" y="3"/>
                    <a:pt x="6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6" name="Freeform 195"/>
            <p:cNvSpPr/>
            <p:nvPr/>
          </p:nvSpPr>
          <p:spPr bwMode="auto">
            <a:xfrm>
              <a:off x="3505" y="2838"/>
              <a:ext cx="18" cy="21"/>
            </a:xfrm>
            <a:custGeom>
              <a:avLst/>
              <a:gdLst>
                <a:gd name="T0" fmla="*/ 4 w 4"/>
                <a:gd name="T1" fmla="*/ 3 h 5"/>
                <a:gd name="T2" fmla="*/ 4 w 4"/>
                <a:gd name="T3" fmla="*/ 1 h 5"/>
                <a:gd name="T4" fmla="*/ 3 w 4"/>
                <a:gd name="T5" fmla="*/ 0 h 5"/>
                <a:gd name="T6" fmla="*/ 1 w 4"/>
                <a:gd name="T7" fmla="*/ 3 h 5"/>
                <a:gd name="T8" fmla="*/ 4 w 4"/>
                <a:gd name="T9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5">
                  <a:moveTo>
                    <a:pt x="4" y="3"/>
                  </a:moveTo>
                  <a:cubicBezTo>
                    <a:pt x="4" y="2"/>
                    <a:pt x="4" y="2"/>
                    <a:pt x="4" y="1"/>
                  </a:cubicBezTo>
                  <a:cubicBezTo>
                    <a:pt x="4" y="0"/>
                    <a:pt x="3" y="0"/>
                    <a:pt x="3" y="0"/>
                  </a:cubicBezTo>
                  <a:cubicBezTo>
                    <a:pt x="1" y="1"/>
                    <a:pt x="1" y="2"/>
                    <a:pt x="1" y="3"/>
                  </a:cubicBezTo>
                  <a:cubicBezTo>
                    <a:pt x="0" y="5"/>
                    <a:pt x="3" y="4"/>
                    <a:pt x="4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7" name="Freeform 196"/>
            <p:cNvSpPr/>
            <p:nvPr/>
          </p:nvSpPr>
          <p:spPr bwMode="auto">
            <a:xfrm>
              <a:off x="3510" y="2851"/>
              <a:ext cx="30" cy="26"/>
            </a:xfrm>
            <a:custGeom>
              <a:avLst/>
              <a:gdLst>
                <a:gd name="T0" fmla="*/ 6 w 7"/>
                <a:gd name="T1" fmla="*/ 0 h 6"/>
                <a:gd name="T2" fmla="*/ 5 w 7"/>
                <a:gd name="T3" fmla="*/ 1 h 6"/>
                <a:gd name="T4" fmla="*/ 1 w 7"/>
                <a:gd name="T5" fmla="*/ 5 h 6"/>
                <a:gd name="T6" fmla="*/ 4 w 7"/>
                <a:gd name="T7" fmla="*/ 5 h 6"/>
                <a:gd name="T8" fmla="*/ 7 w 7"/>
                <a:gd name="T9" fmla="*/ 3 h 6"/>
                <a:gd name="T10" fmla="*/ 7 w 7"/>
                <a:gd name="T11" fmla="*/ 2 h 6"/>
                <a:gd name="T12" fmla="*/ 6 w 7"/>
                <a:gd name="T1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" h="6">
                  <a:moveTo>
                    <a:pt x="6" y="0"/>
                  </a:moveTo>
                  <a:cubicBezTo>
                    <a:pt x="5" y="0"/>
                    <a:pt x="5" y="0"/>
                    <a:pt x="5" y="1"/>
                  </a:cubicBezTo>
                  <a:cubicBezTo>
                    <a:pt x="3" y="1"/>
                    <a:pt x="0" y="3"/>
                    <a:pt x="1" y="5"/>
                  </a:cubicBezTo>
                  <a:cubicBezTo>
                    <a:pt x="1" y="6"/>
                    <a:pt x="3" y="6"/>
                    <a:pt x="4" y="5"/>
                  </a:cubicBezTo>
                  <a:cubicBezTo>
                    <a:pt x="5" y="5"/>
                    <a:pt x="7" y="4"/>
                    <a:pt x="7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"/>
                    <a:pt x="6" y="0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8" name="Freeform 197"/>
            <p:cNvSpPr/>
            <p:nvPr/>
          </p:nvSpPr>
          <p:spPr bwMode="auto">
            <a:xfrm>
              <a:off x="3501" y="2799"/>
              <a:ext cx="43" cy="35"/>
            </a:xfrm>
            <a:custGeom>
              <a:avLst/>
              <a:gdLst>
                <a:gd name="T0" fmla="*/ 3 w 10"/>
                <a:gd name="T1" fmla="*/ 7 h 8"/>
                <a:gd name="T2" fmla="*/ 6 w 10"/>
                <a:gd name="T3" fmla="*/ 6 h 8"/>
                <a:gd name="T4" fmla="*/ 6 w 10"/>
                <a:gd name="T5" fmla="*/ 6 h 8"/>
                <a:gd name="T6" fmla="*/ 7 w 10"/>
                <a:gd name="T7" fmla="*/ 8 h 8"/>
                <a:gd name="T8" fmla="*/ 7 w 10"/>
                <a:gd name="T9" fmla="*/ 5 h 8"/>
                <a:gd name="T10" fmla="*/ 6 w 10"/>
                <a:gd name="T11" fmla="*/ 5 h 8"/>
                <a:gd name="T12" fmla="*/ 5 w 10"/>
                <a:gd name="T13" fmla="*/ 3 h 8"/>
                <a:gd name="T14" fmla="*/ 5 w 10"/>
                <a:gd name="T15" fmla="*/ 3 h 8"/>
                <a:gd name="T16" fmla="*/ 4 w 10"/>
                <a:gd name="T17" fmla="*/ 2 h 8"/>
                <a:gd name="T18" fmla="*/ 1 w 10"/>
                <a:gd name="T19" fmla="*/ 5 h 8"/>
                <a:gd name="T20" fmla="*/ 3 w 10"/>
                <a:gd name="T21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" h="8">
                  <a:moveTo>
                    <a:pt x="3" y="7"/>
                  </a:moveTo>
                  <a:cubicBezTo>
                    <a:pt x="4" y="8"/>
                    <a:pt x="5" y="7"/>
                    <a:pt x="6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5" y="7"/>
                    <a:pt x="5" y="8"/>
                    <a:pt x="7" y="8"/>
                  </a:cubicBezTo>
                  <a:cubicBezTo>
                    <a:pt x="9" y="8"/>
                    <a:pt x="10" y="5"/>
                    <a:pt x="7" y="5"/>
                  </a:cubicBezTo>
                  <a:cubicBezTo>
                    <a:pt x="7" y="5"/>
                    <a:pt x="7" y="5"/>
                    <a:pt x="6" y="5"/>
                  </a:cubicBezTo>
                  <a:cubicBezTo>
                    <a:pt x="7" y="4"/>
                    <a:pt x="7" y="3"/>
                    <a:pt x="5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3"/>
                    <a:pt x="4" y="2"/>
                    <a:pt x="4" y="2"/>
                  </a:cubicBezTo>
                  <a:cubicBezTo>
                    <a:pt x="3" y="0"/>
                    <a:pt x="0" y="3"/>
                    <a:pt x="1" y="5"/>
                  </a:cubicBezTo>
                  <a:cubicBezTo>
                    <a:pt x="2" y="5"/>
                    <a:pt x="2" y="6"/>
                    <a:pt x="3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9" name="Freeform 198"/>
            <p:cNvSpPr/>
            <p:nvPr/>
          </p:nvSpPr>
          <p:spPr bwMode="auto">
            <a:xfrm>
              <a:off x="3479" y="2803"/>
              <a:ext cx="22" cy="18"/>
            </a:xfrm>
            <a:custGeom>
              <a:avLst/>
              <a:gdLst>
                <a:gd name="T0" fmla="*/ 2 w 5"/>
                <a:gd name="T1" fmla="*/ 4 h 4"/>
                <a:gd name="T2" fmla="*/ 3 w 5"/>
                <a:gd name="T3" fmla="*/ 0 h 4"/>
                <a:gd name="T4" fmla="*/ 3 w 5"/>
                <a:gd name="T5" fmla="*/ 0 h 4"/>
                <a:gd name="T6" fmla="*/ 2 w 5"/>
                <a:gd name="T7" fmla="*/ 4 h 4"/>
                <a:gd name="T8" fmla="*/ 2 w 5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4">
                  <a:moveTo>
                    <a:pt x="2" y="4"/>
                  </a:moveTo>
                  <a:cubicBezTo>
                    <a:pt x="4" y="4"/>
                    <a:pt x="5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0" name="Freeform 199"/>
            <p:cNvSpPr/>
            <p:nvPr/>
          </p:nvSpPr>
          <p:spPr bwMode="auto">
            <a:xfrm>
              <a:off x="3471" y="2756"/>
              <a:ext cx="34" cy="43"/>
            </a:xfrm>
            <a:custGeom>
              <a:avLst/>
              <a:gdLst>
                <a:gd name="T0" fmla="*/ 4 w 8"/>
                <a:gd name="T1" fmla="*/ 7 h 10"/>
                <a:gd name="T2" fmla="*/ 5 w 8"/>
                <a:gd name="T3" fmla="*/ 10 h 10"/>
                <a:gd name="T4" fmla="*/ 6 w 8"/>
                <a:gd name="T5" fmla="*/ 6 h 10"/>
                <a:gd name="T6" fmla="*/ 7 w 8"/>
                <a:gd name="T7" fmla="*/ 5 h 10"/>
                <a:gd name="T8" fmla="*/ 6 w 8"/>
                <a:gd name="T9" fmla="*/ 2 h 10"/>
                <a:gd name="T10" fmla="*/ 4 w 8"/>
                <a:gd name="T11" fmla="*/ 1 h 10"/>
                <a:gd name="T12" fmla="*/ 2 w 8"/>
                <a:gd name="T13" fmla="*/ 4 h 10"/>
                <a:gd name="T14" fmla="*/ 4 w 8"/>
                <a:gd name="T15" fmla="*/ 7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" h="10">
                  <a:moveTo>
                    <a:pt x="4" y="7"/>
                  </a:moveTo>
                  <a:cubicBezTo>
                    <a:pt x="3" y="8"/>
                    <a:pt x="3" y="10"/>
                    <a:pt x="5" y="10"/>
                  </a:cubicBezTo>
                  <a:cubicBezTo>
                    <a:pt x="6" y="10"/>
                    <a:pt x="7" y="7"/>
                    <a:pt x="6" y="6"/>
                  </a:cubicBezTo>
                  <a:cubicBezTo>
                    <a:pt x="7" y="6"/>
                    <a:pt x="7" y="6"/>
                    <a:pt x="7" y="5"/>
                  </a:cubicBezTo>
                  <a:cubicBezTo>
                    <a:pt x="8" y="4"/>
                    <a:pt x="7" y="2"/>
                    <a:pt x="6" y="2"/>
                  </a:cubicBezTo>
                  <a:cubicBezTo>
                    <a:pt x="5" y="2"/>
                    <a:pt x="5" y="1"/>
                    <a:pt x="4" y="1"/>
                  </a:cubicBezTo>
                  <a:cubicBezTo>
                    <a:pt x="3" y="0"/>
                    <a:pt x="0" y="3"/>
                    <a:pt x="2" y="4"/>
                  </a:cubicBezTo>
                  <a:cubicBezTo>
                    <a:pt x="3" y="5"/>
                    <a:pt x="4" y="6"/>
                    <a:pt x="4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1" name="Freeform 200"/>
            <p:cNvSpPr/>
            <p:nvPr/>
          </p:nvSpPr>
          <p:spPr bwMode="auto">
            <a:xfrm>
              <a:off x="3458" y="2765"/>
              <a:ext cx="13" cy="25"/>
            </a:xfrm>
            <a:custGeom>
              <a:avLst/>
              <a:gdLst>
                <a:gd name="T0" fmla="*/ 3 w 3"/>
                <a:gd name="T1" fmla="*/ 3 h 6"/>
                <a:gd name="T2" fmla="*/ 3 w 3"/>
                <a:gd name="T3" fmla="*/ 2 h 6"/>
                <a:gd name="T4" fmla="*/ 0 w 3"/>
                <a:gd name="T5" fmla="*/ 3 h 6"/>
                <a:gd name="T6" fmla="*/ 0 w 3"/>
                <a:gd name="T7" fmla="*/ 4 h 6"/>
                <a:gd name="T8" fmla="*/ 3 w 3"/>
                <a:gd name="T9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6">
                  <a:moveTo>
                    <a:pt x="3" y="3"/>
                  </a:moveTo>
                  <a:cubicBezTo>
                    <a:pt x="3" y="2"/>
                    <a:pt x="3" y="2"/>
                    <a:pt x="3" y="2"/>
                  </a:cubicBezTo>
                  <a:cubicBezTo>
                    <a:pt x="3" y="0"/>
                    <a:pt x="0" y="1"/>
                    <a:pt x="0" y="3"/>
                  </a:cubicBezTo>
                  <a:cubicBezTo>
                    <a:pt x="0" y="3"/>
                    <a:pt x="0" y="3"/>
                    <a:pt x="0" y="4"/>
                  </a:cubicBezTo>
                  <a:cubicBezTo>
                    <a:pt x="0" y="6"/>
                    <a:pt x="3" y="4"/>
                    <a:pt x="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2" name="Freeform 201"/>
            <p:cNvSpPr/>
            <p:nvPr/>
          </p:nvSpPr>
          <p:spPr bwMode="auto">
            <a:xfrm>
              <a:off x="3445" y="2709"/>
              <a:ext cx="26" cy="25"/>
            </a:xfrm>
            <a:custGeom>
              <a:avLst/>
              <a:gdLst>
                <a:gd name="T0" fmla="*/ 3 w 6"/>
                <a:gd name="T1" fmla="*/ 6 h 6"/>
                <a:gd name="T2" fmla="*/ 4 w 6"/>
                <a:gd name="T3" fmla="*/ 6 h 6"/>
                <a:gd name="T4" fmla="*/ 6 w 6"/>
                <a:gd name="T5" fmla="*/ 3 h 6"/>
                <a:gd name="T6" fmla="*/ 6 w 6"/>
                <a:gd name="T7" fmla="*/ 2 h 6"/>
                <a:gd name="T8" fmla="*/ 3 w 6"/>
                <a:gd name="T9" fmla="*/ 3 h 6"/>
                <a:gd name="T10" fmla="*/ 3 w 6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6">
                  <a:moveTo>
                    <a:pt x="3" y="6"/>
                  </a:moveTo>
                  <a:cubicBezTo>
                    <a:pt x="3" y="6"/>
                    <a:pt x="4" y="6"/>
                    <a:pt x="4" y="6"/>
                  </a:cubicBezTo>
                  <a:cubicBezTo>
                    <a:pt x="5" y="5"/>
                    <a:pt x="6" y="4"/>
                    <a:pt x="6" y="3"/>
                  </a:cubicBezTo>
                  <a:cubicBezTo>
                    <a:pt x="6" y="3"/>
                    <a:pt x="6" y="3"/>
                    <a:pt x="6" y="2"/>
                  </a:cubicBezTo>
                  <a:cubicBezTo>
                    <a:pt x="6" y="0"/>
                    <a:pt x="4" y="1"/>
                    <a:pt x="3" y="3"/>
                  </a:cubicBezTo>
                  <a:cubicBezTo>
                    <a:pt x="1" y="3"/>
                    <a:pt x="0" y="6"/>
                    <a:pt x="3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3" name="Freeform 202"/>
            <p:cNvSpPr/>
            <p:nvPr/>
          </p:nvSpPr>
          <p:spPr bwMode="auto">
            <a:xfrm>
              <a:off x="3431" y="2730"/>
              <a:ext cx="14" cy="26"/>
            </a:xfrm>
            <a:custGeom>
              <a:avLst/>
              <a:gdLst>
                <a:gd name="T0" fmla="*/ 3 w 3"/>
                <a:gd name="T1" fmla="*/ 3 h 6"/>
                <a:gd name="T2" fmla="*/ 3 w 3"/>
                <a:gd name="T3" fmla="*/ 2 h 6"/>
                <a:gd name="T4" fmla="*/ 2 w 3"/>
                <a:gd name="T5" fmla="*/ 0 h 6"/>
                <a:gd name="T6" fmla="*/ 0 w 3"/>
                <a:gd name="T7" fmla="*/ 4 h 6"/>
                <a:gd name="T8" fmla="*/ 3 w 3"/>
                <a:gd name="T9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6">
                  <a:moveTo>
                    <a:pt x="3" y="3"/>
                  </a:moveTo>
                  <a:cubicBezTo>
                    <a:pt x="3" y="3"/>
                    <a:pt x="3" y="2"/>
                    <a:pt x="3" y="2"/>
                  </a:cubicBezTo>
                  <a:cubicBezTo>
                    <a:pt x="3" y="1"/>
                    <a:pt x="3" y="0"/>
                    <a:pt x="2" y="0"/>
                  </a:cubicBezTo>
                  <a:cubicBezTo>
                    <a:pt x="0" y="1"/>
                    <a:pt x="0" y="2"/>
                    <a:pt x="0" y="4"/>
                  </a:cubicBezTo>
                  <a:cubicBezTo>
                    <a:pt x="0" y="6"/>
                    <a:pt x="2" y="5"/>
                    <a:pt x="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4" name="Freeform 203"/>
            <p:cNvSpPr/>
            <p:nvPr/>
          </p:nvSpPr>
          <p:spPr bwMode="auto">
            <a:xfrm>
              <a:off x="3445" y="2739"/>
              <a:ext cx="34" cy="17"/>
            </a:xfrm>
            <a:custGeom>
              <a:avLst/>
              <a:gdLst>
                <a:gd name="T0" fmla="*/ 6 w 8"/>
                <a:gd name="T1" fmla="*/ 0 h 4"/>
                <a:gd name="T2" fmla="*/ 3 w 8"/>
                <a:gd name="T3" fmla="*/ 0 h 4"/>
                <a:gd name="T4" fmla="*/ 3 w 8"/>
                <a:gd name="T5" fmla="*/ 4 h 4"/>
                <a:gd name="T6" fmla="*/ 5 w 8"/>
                <a:gd name="T7" fmla="*/ 4 h 4"/>
                <a:gd name="T8" fmla="*/ 6 w 8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4">
                  <a:moveTo>
                    <a:pt x="6" y="0"/>
                  </a:moveTo>
                  <a:cubicBezTo>
                    <a:pt x="5" y="0"/>
                    <a:pt x="4" y="0"/>
                    <a:pt x="3" y="0"/>
                  </a:cubicBezTo>
                  <a:cubicBezTo>
                    <a:pt x="2" y="0"/>
                    <a:pt x="0" y="4"/>
                    <a:pt x="3" y="4"/>
                  </a:cubicBezTo>
                  <a:cubicBezTo>
                    <a:pt x="3" y="4"/>
                    <a:pt x="4" y="4"/>
                    <a:pt x="5" y="4"/>
                  </a:cubicBezTo>
                  <a:cubicBezTo>
                    <a:pt x="7" y="4"/>
                    <a:pt x="8" y="0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5" name="Freeform 204"/>
            <p:cNvSpPr/>
            <p:nvPr/>
          </p:nvSpPr>
          <p:spPr bwMode="auto">
            <a:xfrm>
              <a:off x="3436" y="2683"/>
              <a:ext cx="26" cy="30"/>
            </a:xfrm>
            <a:custGeom>
              <a:avLst/>
              <a:gdLst>
                <a:gd name="T0" fmla="*/ 2 w 6"/>
                <a:gd name="T1" fmla="*/ 5 h 7"/>
                <a:gd name="T2" fmla="*/ 4 w 6"/>
                <a:gd name="T3" fmla="*/ 2 h 7"/>
                <a:gd name="T4" fmla="*/ 4 w 6"/>
                <a:gd name="T5" fmla="*/ 2 h 7"/>
                <a:gd name="T6" fmla="*/ 2 w 6"/>
                <a:gd name="T7" fmla="*/ 5 h 7"/>
                <a:gd name="T8" fmla="*/ 2 w 6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7">
                  <a:moveTo>
                    <a:pt x="2" y="5"/>
                  </a:moveTo>
                  <a:cubicBezTo>
                    <a:pt x="4" y="7"/>
                    <a:pt x="6" y="4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0"/>
                    <a:pt x="0" y="4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6" name="Freeform 205"/>
            <p:cNvSpPr/>
            <p:nvPr/>
          </p:nvSpPr>
          <p:spPr bwMode="auto">
            <a:xfrm>
              <a:off x="3414" y="2683"/>
              <a:ext cx="31" cy="43"/>
            </a:xfrm>
            <a:custGeom>
              <a:avLst/>
              <a:gdLst>
                <a:gd name="T0" fmla="*/ 1 w 7"/>
                <a:gd name="T1" fmla="*/ 6 h 10"/>
                <a:gd name="T2" fmla="*/ 2 w 7"/>
                <a:gd name="T3" fmla="*/ 8 h 10"/>
                <a:gd name="T4" fmla="*/ 3 w 7"/>
                <a:gd name="T5" fmla="*/ 8 h 10"/>
                <a:gd name="T6" fmla="*/ 6 w 7"/>
                <a:gd name="T7" fmla="*/ 5 h 10"/>
                <a:gd name="T8" fmla="*/ 4 w 7"/>
                <a:gd name="T9" fmla="*/ 4 h 10"/>
                <a:gd name="T10" fmla="*/ 3 w 7"/>
                <a:gd name="T11" fmla="*/ 4 h 10"/>
                <a:gd name="T12" fmla="*/ 3 w 7"/>
                <a:gd name="T13" fmla="*/ 4 h 10"/>
                <a:gd name="T14" fmla="*/ 3 w 7"/>
                <a:gd name="T15" fmla="*/ 1 h 10"/>
                <a:gd name="T16" fmla="*/ 0 w 7"/>
                <a:gd name="T17" fmla="*/ 4 h 10"/>
                <a:gd name="T18" fmla="*/ 1 w 7"/>
                <a:gd name="T19" fmla="*/ 6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" h="10">
                  <a:moveTo>
                    <a:pt x="1" y="6"/>
                  </a:moveTo>
                  <a:cubicBezTo>
                    <a:pt x="1" y="6"/>
                    <a:pt x="1" y="8"/>
                    <a:pt x="2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5" y="10"/>
                    <a:pt x="7" y="7"/>
                    <a:pt x="6" y="5"/>
                  </a:cubicBezTo>
                  <a:cubicBezTo>
                    <a:pt x="5" y="5"/>
                    <a:pt x="4" y="4"/>
                    <a:pt x="4" y="4"/>
                  </a:cubicBezTo>
                  <a:cubicBezTo>
                    <a:pt x="4" y="4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5" y="3"/>
                    <a:pt x="5" y="0"/>
                    <a:pt x="3" y="1"/>
                  </a:cubicBezTo>
                  <a:cubicBezTo>
                    <a:pt x="1" y="1"/>
                    <a:pt x="1" y="2"/>
                    <a:pt x="0" y="4"/>
                  </a:cubicBezTo>
                  <a:cubicBezTo>
                    <a:pt x="0" y="5"/>
                    <a:pt x="1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7" name="Freeform 206"/>
            <p:cNvSpPr/>
            <p:nvPr/>
          </p:nvSpPr>
          <p:spPr bwMode="auto">
            <a:xfrm>
              <a:off x="3397" y="2691"/>
              <a:ext cx="17" cy="35"/>
            </a:xfrm>
            <a:custGeom>
              <a:avLst/>
              <a:gdLst>
                <a:gd name="T0" fmla="*/ 4 w 4"/>
                <a:gd name="T1" fmla="*/ 4 h 8"/>
                <a:gd name="T2" fmla="*/ 4 w 4"/>
                <a:gd name="T3" fmla="*/ 3 h 8"/>
                <a:gd name="T4" fmla="*/ 0 w 4"/>
                <a:gd name="T5" fmla="*/ 4 h 8"/>
                <a:gd name="T6" fmla="*/ 0 w 4"/>
                <a:gd name="T7" fmla="*/ 5 h 8"/>
                <a:gd name="T8" fmla="*/ 4 w 4"/>
                <a:gd name="T9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8">
                  <a:moveTo>
                    <a:pt x="4" y="4"/>
                  </a:moveTo>
                  <a:cubicBezTo>
                    <a:pt x="4" y="4"/>
                    <a:pt x="4" y="3"/>
                    <a:pt x="4" y="3"/>
                  </a:cubicBezTo>
                  <a:cubicBezTo>
                    <a:pt x="4" y="0"/>
                    <a:pt x="0" y="2"/>
                    <a:pt x="0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8"/>
                    <a:pt x="4" y="6"/>
                    <a:pt x="4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8" name="Freeform 207"/>
            <p:cNvSpPr/>
            <p:nvPr/>
          </p:nvSpPr>
          <p:spPr bwMode="auto">
            <a:xfrm>
              <a:off x="3397" y="2665"/>
              <a:ext cx="21" cy="18"/>
            </a:xfrm>
            <a:custGeom>
              <a:avLst/>
              <a:gdLst>
                <a:gd name="T0" fmla="*/ 2 w 5"/>
                <a:gd name="T1" fmla="*/ 4 h 4"/>
                <a:gd name="T2" fmla="*/ 3 w 5"/>
                <a:gd name="T3" fmla="*/ 0 h 4"/>
                <a:gd name="T4" fmla="*/ 2 w 5"/>
                <a:gd name="T5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4">
                  <a:moveTo>
                    <a:pt x="2" y="4"/>
                  </a:moveTo>
                  <a:cubicBezTo>
                    <a:pt x="4" y="4"/>
                    <a:pt x="5" y="0"/>
                    <a:pt x="3" y="0"/>
                  </a:cubicBezTo>
                  <a:cubicBezTo>
                    <a:pt x="1" y="0"/>
                    <a:pt x="0" y="4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9" name="Freeform 208"/>
            <p:cNvSpPr/>
            <p:nvPr/>
          </p:nvSpPr>
          <p:spPr bwMode="auto">
            <a:xfrm>
              <a:off x="3362" y="2661"/>
              <a:ext cx="26" cy="17"/>
            </a:xfrm>
            <a:custGeom>
              <a:avLst/>
              <a:gdLst>
                <a:gd name="T0" fmla="*/ 2 w 6"/>
                <a:gd name="T1" fmla="*/ 4 h 4"/>
                <a:gd name="T2" fmla="*/ 5 w 6"/>
                <a:gd name="T3" fmla="*/ 4 h 4"/>
                <a:gd name="T4" fmla="*/ 6 w 6"/>
                <a:gd name="T5" fmla="*/ 1 h 4"/>
                <a:gd name="T6" fmla="*/ 4 w 6"/>
                <a:gd name="T7" fmla="*/ 0 h 4"/>
                <a:gd name="T8" fmla="*/ 3 w 6"/>
                <a:gd name="T9" fmla="*/ 1 h 4"/>
                <a:gd name="T10" fmla="*/ 2 w 6"/>
                <a:gd name="T11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4">
                  <a:moveTo>
                    <a:pt x="2" y="4"/>
                  </a:moveTo>
                  <a:cubicBezTo>
                    <a:pt x="3" y="4"/>
                    <a:pt x="4" y="4"/>
                    <a:pt x="5" y="4"/>
                  </a:cubicBezTo>
                  <a:cubicBezTo>
                    <a:pt x="5" y="3"/>
                    <a:pt x="6" y="2"/>
                    <a:pt x="6" y="1"/>
                  </a:cubicBezTo>
                  <a:cubicBezTo>
                    <a:pt x="6" y="0"/>
                    <a:pt x="4" y="0"/>
                    <a:pt x="4" y="0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1" y="1"/>
                    <a:pt x="0" y="4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0" name="Freeform 209"/>
            <p:cNvSpPr/>
            <p:nvPr/>
          </p:nvSpPr>
          <p:spPr bwMode="auto">
            <a:xfrm>
              <a:off x="3332" y="2661"/>
              <a:ext cx="21" cy="30"/>
            </a:xfrm>
            <a:custGeom>
              <a:avLst/>
              <a:gdLst>
                <a:gd name="T0" fmla="*/ 1 w 5"/>
                <a:gd name="T1" fmla="*/ 6 h 7"/>
                <a:gd name="T2" fmla="*/ 4 w 5"/>
                <a:gd name="T3" fmla="*/ 5 h 7"/>
                <a:gd name="T4" fmla="*/ 5 w 5"/>
                <a:gd name="T5" fmla="*/ 2 h 7"/>
                <a:gd name="T6" fmla="*/ 1 w 5"/>
                <a:gd name="T7" fmla="*/ 3 h 7"/>
                <a:gd name="T8" fmla="*/ 1 w 5"/>
                <a:gd name="T9" fmla="*/ 4 h 7"/>
                <a:gd name="T10" fmla="*/ 1 w 5"/>
                <a:gd name="T11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" h="7">
                  <a:moveTo>
                    <a:pt x="1" y="6"/>
                  </a:moveTo>
                  <a:cubicBezTo>
                    <a:pt x="2" y="7"/>
                    <a:pt x="3" y="6"/>
                    <a:pt x="4" y="5"/>
                  </a:cubicBezTo>
                  <a:cubicBezTo>
                    <a:pt x="4" y="4"/>
                    <a:pt x="5" y="3"/>
                    <a:pt x="5" y="2"/>
                  </a:cubicBezTo>
                  <a:cubicBezTo>
                    <a:pt x="5" y="0"/>
                    <a:pt x="2" y="0"/>
                    <a:pt x="1" y="3"/>
                  </a:cubicBezTo>
                  <a:cubicBezTo>
                    <a:pt x="1" y="3"/>
                    <a:pt x="1" y="4"/>
                    <a:pt x="1" y="4"/>
                  </a:cubicBezTo>
                  <a:cubicBezTo>
                    <a:pt x="0" y="5"/>
                    <a:pt x="1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1" name="Freeform 210"/>
            <p:cNvSpPr/>
            <p:nvPr/>
          </p:nvSpPr>
          <p:spPr bwMode="auto">
            <a:xfrm>
              <a:off x="3314" y="2674"/>
              <a:ext cx="13" cy="26"/>
            </a:xfrm>
            <a:custGeom>
              <a:avLst/>
              <a:gdLst>
                <a:gd name="T0" fmla="*/ 0 w 3"/>
                <a:gd name="T1" fmla="*/ 3 h 6"/>
                <a:gd name="T2" fmla="*/ 0 w 3"/>
                <a:gd name="T3" fmla="*/ 4 h 6"/>
                <a:gd name="T4" fmla="*/ 3 w 3"/>
                <a:gd name="T5" fmla="*/ 3 h 6"/>
                <a:gd name="T6" fmla="*/ 3 w 3"/>
                <a:gd name="T7" fmla="*/ 2 h 6"/>
                <a:gd name="T8" fmla="*/ 0 w 3"/>
                <a:gd name="T9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6">
                  <a:moveTo>
                    <a:pt x="0" y="3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6"/>
                    <a:pt x="3" y="5"/>
                    <a:pt x="3" y="3"/>
                  </a:cubicBezTo>
                  <a:cubicBezTo>
                    <a:pt x="3" y="3"/>
                    <a:pt x="3" y="2"/>
                    <a:pt x="3" y="2"/>
                  </a:cubicBezTo>
                  <a:cubicBezTo>
                    <a:pt x="3" y="0"/>
                    <a:pt x="0" y="1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2" name="Freeform 211"/>
            <p:cNvSpPr/>
            <p:nvPr/>
          </p:nvSpPr>
          <p:spPr bwMode="auto">
            <a:xfrm>
              <a:off x="3306" y="2648"/>
              <a:ext cx="21" cy="30"/>
            </a:xfrm>
            <a:custGeom>
              <a:avLst/>
              <a:gdLst>
                <a:gd name="T0" fmla="*/ 4 w 5"/>
                <a:gd name="T1" fmla="*/ 4 h 7"/>
                <a:gd name="T2" fmla="*/ 3 w 5"/>
                <a:gd name="T3" fmla="*/ 4 h 7"/>
                <a:gd name="T4" fmla="*/ 1 w 5"/>
                <a:gd name="T5" fmla="*/ 2 h 7"/>
                <a:gd name="T6" fmla="*/ 0 w 5"/>
                <a:gd name="T7" fmla="*/ 5 h 7"/>
                <a:gd name="T8" fmla="*/ 4 w 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7">
                  <a:moveTo>
                    <a:pt x="4" y="4"/>
                  </a:moveTo>
                  <a:cubicBezTo>
                    <a:pt x="4" y="4"/>
                    <a:pt x="4" y="4"/>
                    <a:pt x="3" y="4"/>
                  </a:cubicBezTo>
                  <a:cubicBezTo>
                    <a:pt x="5" y="2"/>
                    <a:pt x="3" y="0"/>
                    <a:pt x="1" y="2"/>
                  </a:cubicBezTo>
                  <a:cubicBezTo>
                    <a:pt x="0" y="3"/>
                    <a:pt x="0" y="4"/>
                    <a:pt x="0" y="5"/>
                  </a:cubicBezTo>
                  <a:cubicBezTo>
                    <a:pt x="0" y="7"/>
                    <a:pt x="3" y="5"/>
                    <a:pt x="4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3" name="Freeform 212"/>
            <p:cNvSpPr/>
            <p:nvPr/>
          </p:nvSpPr>
          <p:spPr bwMode="auto">
            <a:xfrm>
              <a:off x="3284" y="2670"/>
              <a:ext cx="26" cy="30"/>
            </a:xfrm>
            <a:custGeom>
              <a:avLst/>
              <a:gdLst>
                <a:gd name="T0" fmla="*/ 4 w 6"/>
                <a:gd name="T1" fmla="*/ 5 h 7"/>
                <a:gd name="T2" fmla="*/ 5 w 6"/>
                <a:gd name="T3" fmla="*/ 3 h 7"/>
                <a:gd name="T4" fmla="*/ 2 w 6"/>
                <a:gd name="T5" fmla="*/ 2 h 7"/>
                <a:gd name="T6" fmla="*/ 1 w 6"/>
                <a:gd name="T7" fmla="*/ 4 h 7"/>
                <a:gd name="T8" fmla="*/ 4 w 6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7">
                  <a:moveTo>
                    <a:pt x="4" y="5"/>
                  </a:moveTo>
                  <a:cubicBezTo>
                    <a:pt x="4" y="4"/>
                    <a:pt x="4" y="4"/>
                    <a:pt x="5" y="3"/>
                  </a:cubicBezTo>
                  <a:cubicBezTo>
                    <a:pt x="6" y="1"/>
                    <a:pt x="2" y="0"/>
                    <a:pt x="2" y="2"/>
                  </a:cubicBezTo>
                  <a:cubicBezTo>
                    <a:pt x="1" y="3"/>
                    <a:pt x="1" y="4"/>
                    <a:pt x="1" y="4"/>
                  </a:cubicBezTo>
                  <a:cubicBezTo>
                    <a:pt x="0" y="7"/>
                    <a:pt x="3" y="7"/>
                    <a:pt x="4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4" name="Freeform 213"/>
            <p:cNvSpPr/>
            <p:nvPr/>
          </p:nvSpPr>
          <p:spPr bwMode="auto">
            <a:xfrm>
              <a:off x="3262" y="2687"/>
              <a:ext cx="22" cy="26"/>
            </a:xfrm>
            <a:custGeom>
              <a:avLst/>
              <a:gdLst>
                <a:gd name="T0" fmla="*/ 2 w 5"/>
                <a:gd name="T1" fmla="*/ 1 h 6"/>
                <a:gd name="T2" fmla="*/ 2 w 5"/>
                <a:gd name="T3" fmla="*/ 5 h 6"/>
                <a:gd name="T4" fmla="*/ 3 w 5"/>
                <a:gd name="T5" fmla="*/ 5 h 6"/>
                <a:gd name="T6" fmla="*/ 3 w 5"/>
                <a:gd name="T7" fmla="*/ 1 h 6"/>
                <a:gd name="T8" fmla="*/ 2 w 5"/>
                <a:gd name="T9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6">
                  <a:moveTo>
                    <a:pt x="2" y="1"/>
                  </a:moveTo>
                  <a:cubicBezTo>
                    <a:pt x="0" y="2"/>
                    <a:pt x="0" y="6"/>
                    <a:pt x="2" y="5"/>
                  </a:cubicBezTo>
                  <a:cubicBezTo>
                    <a:pt x="2" y="5"/>
                    <a:pt x="4" y="4"/>
                    <a:pt x="3" y="5"/>
                  </a:cubicBezTo>
                  <a:cubicBezTo>
                    <a:pt x="5" y="4"/>
                    <a:pt x="5" y="0"/>
                    <a:pt x="3" y="1"/>
                  </a:cubicBezTo>
                  <a:cubicBezTo>
                    <a:pt x="3" y="1"/>
                    <a:pt x="1" y="2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5" name="Freeform 214"/>
            <p:cNvSpPr/>
            <p:nvPr/>
          </p:nvSpPr>
          <p:spPr bwMode="auto">
            <a:xfrm>
              <a:off x="3371" y="2704"/>
              <a:ext cx="30" cy="17"/>
            </a:xfrm>
            <a:custGeom>
              <a:avLst/>
              <a:gdLst>
                <a:gd name="T0" fmla="*/ 3 w 7"/>
                <a:gd name="T1" fmla="*/ 4 h 4"/>
                <a:gd name="T2" fmla="*/ 4 w 7"/>
                <a:gd name="T3" fmla="*/ 4 h 4"/>
                <a:gd name="T4" fmla="*/ 5 w 7"/>
                <a:gd name="T5" fmla="*/ 0 h 4"/>
                <a:gd name="T6" fmla="*/ 3 w 7"/>
                <a:gd name="T7" fmla="*/ 0 h 4"/>
                <a:gd name="T8" fmla="*/ 3 w 7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4">
                  <a:moveTo>
                    <a:pt x="3" y="4"/>
                  </a:moveTo>
                  <a:cubicBezTo>
                    <a:pt x="3" y="4"/>
                    <a:pt x="4" y="4"/>
                    <a:pt x="4" y="4"/>
                  </a:cubicBezTo>
                  <a:cubicBezTo>
                    <a:pt x="6" y="4"/>
                    <a:pt x="7" y="0"/>
                    <a:pt x="5" y="0"/>
                  </a:cubicBezTo>
                  <a:cubicBezTo>
                    <a:pt x="5" y="0"/>
                    <a:pt x="4" y="0"/>
                    <a:pt x="3" y="0"/>
                  </a:cubicBezTo>
                  <a:cubicBezTo>
                    <a:pt x="2" y="0"/>
                    <a:pt x="0" y="4"/>
                    <a:pt x="3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6" name="Freeform 215"/>
            <p:cNvSpPr>
              <a:spLocks noEditPoints="1"/>
            </p:cNvSpPr>
            <p:nvPr/>
          </p:nvSpPr>
          <p:spPr bwMode="auto">
            <a:xfrm>
              <a:off x="3162" y="2851"/>
              <a:ext cx="161" cy="168"/>
            </a:xfrm>
            <a:custGeom>
              <a:avLst/>
              <a:gdLst>
                <a:gd name="T0" fmla="*/ 5 w 37"/>
                <a:gd name="T1" fmla="*/ 9 h 39"/>
                <a:gd name="T2" fmla="*/ 2 w 37"/>
                <a:gd name="T3" fmla="*/ 20 h 39"/>
                <a:gd name="T4" fmla="*/ 2 w 37"/>
                <a:gd name="T5" fmla="*/ 37 h 39"/>
                <a:gd name="T6" fmla="*/ 7 w 37"/>
                <a:gd name="T7" fmla="*/ 38 h 39"/>
                <a:gd name="T8" fmla="*/ 18 w 37"/>
                <a:gd name="T9" fmla="*/ 33 h 39"/>
                <a:gd name="T10" fmla="*/ 31 w 37"/>
                <a:gd name="T11" fmla="*/ 24 h 39"/>
                <a:gd name="T12" fmla="*/ 24 w 37"/>
                <a:gd name="T13" fmla="*/ 4 h 39"/>
                <a:gd name="T14" fmla="*/ 5 w 37"/>
                <a:gd name="T15" fmla="*/ 9 h 39"/>
                <a:gd name="T16" fmla="*/ 22 w 37"/>
                <a:gd name="T17" fmla="*/ 24 h 39"/>
                <a:gd name="T18" fmla="*/ 9 w 37"/>
                <a:gd name="T19" fmla="*/ 31 h 39"/>
                <a:gd name="T20" fmla="*/ 10 w 37"/>
                <a:gd name="T21" fmla="*/ 17 h 39"/>
                <a:gd name="T22" fmla="*/ 19 w 37"/>
                <a:gd name="T23" fmla="*/ 10 h 39"/>
                <a:gd name="T24" fmla="*/ 22 w 37"/>
                <a:gd name="T25" fmla="*/ 24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7" h="39">
                  <a:moveTo>
                    <a:pt x="5" y="9"/>
                  </a:moveTo>
                  <a:cubicBezTo>
                    <a:pt x="3" y="12"/>
                    <a:pt x="3" y="16"/>
                    <a:pt x="2" y="20"/>
                  </a:cubicBezTo>
                  <a:cubicBezTo>
                    <a:pt x="2" y="26"/>
                    <a:pt x="0" y="31"/>
                    <a:pt x="2" y="37"/>
                  </a:cubicBezTo>
                  <a:cubicBezTo>
                    <a:pt x="2" y="39"/>
                    <a:pt x="5" y="39"/>
                    <a:pt x="7" y="38"/>
                  </a:cubicBezTo>
                  <a:cubicBezTo>
                    <a:pt x="11" y="37"/>
                    <a:pt x="14" y="35"/>
                    <a:pt x="18" y="33"/>
                  </a:cubicBezTo>
                  <a:cubicBezTo>
                    <a:pt x="22" y="31"/>
                    <a:pt x="28" y="28"/>
                    <a:pt x="31" y="24"/>
                  </a:cubicBezTo>
                  <a:cubicBezTo>
                    <a:pt x="37" y="16"/>
                    <a:pt x="31" y="8"/>
                    <a:pt x="24" y="4"/>
                  </a:cubicBezTo>
                  <a:cubicBezTo>
                    <a:pt x="17" y="0"/>
                    <a:pt x="9" y="3"/>
                    <a:pt x="5" y="9"/>
                  </a:cubicBezTo>
                  <a:close/>
                  <a:moveTo>
                    <a:pt x="22" y="24"/>
                  </a:moveTo>
                  <a:cubicBezTo>
                    <a:pt x="18" y="27"/>
                    <a:pt x="13" y="30"/>
                    <a:pt x="9" y="31"/>
                  </a:cubicBezTo>
                  <a:cubicBezTo>
                    <a:pt x="8" y="26"/>
                    <a:pt x="10" y="21"/>
                    <a:pt x="10" y="17"/>
                  </a:cubicBezTo>
                  <a:cubicBezTo>
                    <a:pt x="10" y="11"/>
                    <a:pt x="13" y="6"/>
                    <a:pt x="19" y="10"/>
                  </a:cubicBezTo>
                  <a:cubicBezTo>
                    <a:pt x="25" y="14"/>
                    <a:pt x="29" y="19"/>
                    <a:pt x="22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7" name="Freeform 216"/>
            <p:cNvSpPr>
              <a:spLocks noEditPoints="1"/>
            </p:cNvSpPr>
            <p:nvPr/>
          </p:nvSpPr>
          <p:spPr bwMode="auto">
            <a:xfrm>
              <a:off x="3358" y="3053"/>
              <a:ext cx="95" cy="186"/>
            </a:xfrm>
            <a:custGeom>
              <a:avLst/>
              <a:gdLst>
                <a:gd name="T0" fmla="*/ 15 w 22"/>
                <a:gd name="T1" fmla="*/ 28 h 43"/>
                <a:gd name="T2" fmla="*/ 15 w 22"/>
                <a:gd name="T3" fmla="*/ 22 h 43"/>
                <a:gd name="T4" fmla="*/ 15 w 22"/>
                <a:gd name="T5" fmla="*/ 6 h 43"/>
                <a:gd name="T6" fmla="*/ 15 w 22"/>
                <a:gd name="T7" fmla="*/ 6 h 43"/>
                <a:gd name="T8" fmla="*/ 17 w 22"/>
                <a:gd name="T9" fmla="*/ 5 h 43"/>
                <a:gd name="T10" fmla="*/ 15 w 22"/>
                <a:gd name="T11" fmla="*/ 2 h 43"/>
                <a:gd name="T12" fmla="*/ 14 w 22"/>
                <a:gd name="T13" fmla="*/ 3 h 43"/>
                <a:gd name="T14" fmla="*/ 13 w 22"/>
                <a:gd name="T15" fmla="*/ 4 h 43"/>
                <a:gd name="T16" fmla="*/ 11 w 22"/>
                <a:gd name="T17" fmla="*/ 4 h 43"/>
                <a:gd name="T18" fmla="*/ 10 w 22"/>
                <a:gd name="T19" fmla="*/ 3 h 43"/>
                <a:gd name="T20" fmla="*/ 9 w 22"/>
                <a:gd name="T21" fmla="*/ 3 h 43"/>
                <a:gd name="T22" fmla="*/ 8 w 22"/>
                <a:gd name="T23" fmla="*/ 3 h 43"/>
                <a:gd name="T24" fmla="*/ 6 w 22"/>
                <a:gd name="T25" fmla="*/ 6 h 43"/>
                <a:gd name="T26" fmla="*/ 6 w 22"/>
                <a:gd name="T27" fmla="*/ 6 h 43"/>
                <a:gd name="T28" fmla="*/ 8 w 22"/>
                <a:gd name="T29" fmla="*/ 8 h 43"/>
                <a:gd name="T30" fmla="*/ 8 w 22"/>
                <a:gd name="T31" fmla="*/ 11 h 43"/>
                <a:gd name="T32" fmla="*/ 8 w 22"/>
                <a:gd name="T33" fmla="*/ 28 h 43"/>
                <a:gd name="T34" fmla="*/ 8 w 22"/>
                <a:gd name="T35" fmla="*/ 28 h 43"/>
                <a:gd name="T36" fmla="*/ 4 w 22"/>
                <a:gd name="T37" fmla="*/ 32 h 43"/>
                <a:gd name="T38" fmla="*/ 5 w 22"/>
                <a:gd name="T39" fmla="*/ 39 h 43"/>
                <a:gd name="T40" fmla="*/ 7 w 22"/>
                <a:gd name="T41" fmla="*/ 38 h 43"/>
                <a:gd name="T42" fmla="*/ 7 w 22"/>
                <a:gd name="T43" fmla="*/ 38 h 43"/>
                <a:gd name="T44" fmla="*/ 13 w 22"/>
                <a:gd name="T45" fmla="*/ 38 h 43"/>
                <a:gd name="T46" fmla="*/ 14 w 22"/>
                <a:gd name="T47" fmla="*/ 39 h 43"/>
                <a:gd name="T48" fmla="*/ 20 w 22"/>
                <a:gd name="T49" fmla="*/ 34 h 43"/>
                <a:gd name="T50" fmla="*/ 15 w 22"/>
                <a:gd name="T51" fmla="*/ 28 h 43"/>
                <a:gd name="T52" fmla="*/ 12 w 22"/>
                <a:gd name="T53" fmla="*/ 11 h 43"/>
                <a:gd name="T54" fmla="*/ 12 w 22"/>
                <a:gd name="T55" fmla="*/ 11 h 43"/>
                <a:gd name="T56" fmla="*/ 12 w 22"/>
                <a:gd name="T57" fmla="*/ 10 h 43"/>
                <a:gd name="T58" fmla="*/ 12 w 22"/>
                <a:gd name="T59" fmla="*/ 1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2" h="43">
                  <a:moveTo>
                    <a:pt x="15" y="28"/>
                  </a:moveTo>
                  <a:cubicBezTo>
                    <a:pt x="14" y="26"/>
                    <a:pt x="14" y="24"/>
                    <a:pt x="15" y="22"/>
                  </a:cubicBezTo>
                  <a:cubicBezTo>
                    <a:pt x="15" y="17"/>
                    <a:pt x="15" y="12"/>
                    <a:pt x="15" y="6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6" y="5"/>
                    <a:pt x="16" y="5"/>
                    <a:pt x="17" y="5"/>
                  </a:cubicBezTo>
                  <a:cubicBezTo>
                    <a:pt x="18" y="3"/>
                    <a:pt x="17" y="0"/>
                    <a:pt x="15" y="2"/>
                  </a:cubicBezTo>
                  <a:cubicBezTo>
                    <a:pt x="15" y="2"/>
                    <a:pt x="14" y="3"/>
                    <a:pt x="14" y="3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4"/>
                    <a:pt x="12" y="4"/>
                    <a:pt x="11" y="4"/>
                  </a:cubicBezTo>
                  <a:cubicBezTo>
                    <a:pt x="11" y="3"/>
                    <a:pt x="11" y="3"/>
                    <a:pt x="10" y="3"/>
                  </a:cubicBezTo>
                  <a:cubicBezTo>
                    <a:pt x="10" y="3"/>
                    <a:pt x="9" y="3"/>
                    <a:pt x="9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6" y="3"/>
                    <a:pt x="6" y="5"/>
                    <a:pt x="6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7" y="7"/>
                    <a:pt x="7" y="7"/>
                    <a:pt x="8" y="8"/>
                  </a:cubicBezTo>
                  <a:cubicBezTo>
                    <a:pt x="7" y="10"/>
                    <a:pt x="8" y="10"/>
                    <a:pt x="8" y="11"/>
                  </a:cubicBezTo>
                  <a:cubicBezTo>
                    <a:pt x="9" y="17"/>
                    <a:pt x="8" y="22"/>
                    <a:pt x="8" y="28"/>
                  </a:cubicBezTo>
                  <a:cubicBezTo>
                    <a:pt x="8" y="28"/>
                    <a:pt x="8" y="28"/>
                    <a:pt x="8" y="28"/>
                  </a:cubicBezTo>
                  <a:cubicBezTo>
                    <a:pt x="7" y="29"/>
                    <a:pt x="6" y="32"/>
                    <a:pt x="4" y="32"/>
                  </a:cubicBezTo>
                  <a:cubicBezTo>
                    <a:pt x="1" y="34"/>
                    <a:pt x="0" y="41"/>
                    <a:pt x="5" y="39"/>
                  </a:cubicBezTo>
                  <a:cubicBezTo>
                    <a:pt x="6" y="39"/>
                    <a:pt x="6" y="38"/>
                    <a:pt x="7" y="38"/>
                  </a:cubicBezTo>
                  <a:cubicBezTo>
                    <a:pt x="7" y="38"/>
                    <a:pt x="7" y="38"/>
                    <a:pt x="7" y="38"/>
                  </a:cubicBezTo>
                  <a:cubicBezTo>
                    <a:pt x="7" y="42"/>
                    <a:pt x="11" y="40"/>
                    <a:pt x="13" y="38"/>
                  </a:cubicBezTo>
                  <a:cubicBezTo>
                    <a:pt x="13" y="38"/>
                    <a:pt x="14" y="39"/>
                    <a:pt x="14" y="39"/>
                  </a:cubicBezTo>
                  <a:cubicBezTo>
                    <a:pt x="17" y="43"/>
                    <a:pt x="22" y="37"/>
                    <a:pt x="20" y="34"/>
                  </a:cubicBezTo>
                  <a:cubicBezTo>
                    <a:pt x="18" y="32"/>
                    <a:pt x="17" y="29"/>
                    <a:pt x="15" y="28"/>
                  </a:cubicBezTo>
                  <a:close/>
                  <a:moveTo>
                    <a:pt x="12" y="11"/>
                  </a:moveTo>
                  <a:cubicBezTo>
                    <a:pt x="12" y="11"/>
                    <a:pt x="12" y="11"/>
                    <a:pt x="12" y="11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2" y="10"/>
                    <a:pt x="12" y="10"/>
                    <a:pt x="12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8" name="Freeform 217"/>
            <p:cNvSpPr/>
            <p:nvPr/>
          </p:nvSpPr>
          <p:spPr bwMode="auto">
            <a:xfrm>
              <a:off x="3188" y="2717"/>
              <a:ext cx="26" cy="17"/>
            </a:xfrm>
            <a:custGeom>
              <a:avLst/>
              <a:gdLst>
                <a:gd name="T0" fmla="*/ 2 w 6"/>
                <a:gd name="T1" fmla="*/ 4 h 4"/>
                <a:gd name="T2" fmla="*/ 3 w 6"/>
                <a:gd name="T3" fmla="*/ 4 h 4"/>
                <a:gd name="T4" fmla="*/ 4 w 6"/>
                <a:gd name="T5" fmla="*/ 0 h 4"/>
                <a:gd name="T6" fmla="*/ 3 w 6"/>
                <a:gd name="T7" fmla="*/ 0 h 4"/>
                <a:gd name="T8" fmla="*/ 2 w 6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4">
                  <a:moveTo>
                    <a:pt x="2" y="4"/>
                  </a:moveTo>
                  <a:cubicBezTo>
                    <a:pt x="2" y="4"/>
                    <a:pt x="3" y="4"/>
                    <a:pt x="3" y="4"/>
                  </a:cubicBezTo>
                  <a:cubicBezTo>
                    <a:pt x="5" y="4"/>
                    <a:pt x="6" y="0"/>
                    <a:pt x="4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4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9" name="Freeform 218"/>
            <p:cNvSpPr/>
            <p:nvPr/>
          </p:nvSpPr>
          <p:spPr bwMode="auto">
            <a:xfrm>
              <a:off x="3223" y="2678"/>
              <a:ext cx="30" cy="35"/>
            </a:xfrm>
            <a:custGeom>
              <a:avLst/>
              <a:gdLst>
                <a:gd name="T0" fmla="*/ 2 w 7"/>
                <a:gd name="T1" fmla="*/ 8 h 8"/>
                <a:gd name="T2" fmla="*/ 2 w 7"/>
                <a:gd name="T3" fmla="*/ 8 h 8"/>
                <a:gd name="T4" fmla="*/ 4 w 7"/>
                <a:gd name="T5" fmla="*/ 5 h 8"/>
                <a:gd name="T6" fmla="*/ 7 w 7"/>
                <a:gd name="T7" fmla="*/ 3 h 8"/>
                <a:gd name="T8" fmla="*/ 7 w 7"/>
                <a:gd name="T9" fmla="*/ 2 h 8"/>
                <a:gd name="T10" fmla="*/ 4 w 7"/>
                <a:gd name="T11" fmla="*/ 3 h 8"/>
                <a:gd name="T12" fmla="*/ 4 w 7"/>
                <a:gd name="T13" fmla="*/ 4 h 8"/>
                <a:gd name="T14" fmla="*/ 4 w 7"/>
                <a:gd name="T15" fmla="*/ 4 h 8"/>
                <a:gd name="T16" fmla="*/ 3 w 7"/>
                <a:gd name="T17" fmla="*/ 4 h 8"/>
                <a:gd name="T18" fmla="*/ 3 w 7"/>
                <a:gd name="T19" fmla="*/ 4 h 8"/>
                <a:gd name="T20" fmla="*/ 2 w 7"/>
                <a:gd name="T21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" h="8">
                  <a:moveTo>
                    <a:pt x="2" y="8"/>
                  </a:moveTo>
                  <a:cubicBezTo>
                    <a:pt x="2" y="8"/>
                    <a:pt x="2" y="8"/>
                    <a:pt x="2" y="8"/>
                  </a:cubicBezTo>
                  <a:cubicBezTo>
                    <a:pt x="4" y="8"/>
                    <a:pt x="5" y="6"/>
                    <a:pt x="4" y="5"/>
                  </a:cubicBezTo>
                  <a:cubicBezTo>
                    <a:pt x="5" y="5"/>
                    <a:pt x="7" y="4"/>
                    <a:pt x="7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0"/>
                    <a:pt x="4" y="1"/>
                    <a:pt x="4" y="3"/>
                  </a:cubicBezTo>
                  <a:cubicBezTo>
                    <a:pt x="4" y="3"/>
                    <a:pt x="4" y="3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1" y="4"/>
                    <a:pt x="0" y="8"/>
                    <a:pt x="2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0" name="Freeform 219"/>
            <p:cNvSpPr/>
            <p:nvPr/>
          </p:nvSpPr>
          <p:spPr bwMode="auto">
            <a:xfrm>
              <a:off x="3166" y="2808"/>
              <a:ext cx="18" cy="30"/>
            </a:xfrm>
            <a:custGeom>
              <a:avLst/>
              <a:gdLst>
                <a:gd name="T0" fmla="*/ 4 w 4"/>
                <a:gd name="T1" fmla="*/ 3 h 7"/>
                <a:gd name="T2" fmla="*/ 4 w 4"/>
                <a:gd name="T3" fmla="*/ 3 h 7"/>
                <a:gd name="T4" fmla="*/ 0 w 4"/>
                <a:gd name="T5" fmla="*/ 4 h 7"/>
                <a:gd name="T6" fmla="*/ 0 w 4"/>
                <a:gd name="T7" fmla="*/ 4 h 7"/>
                <a:gd name="T8" fmla="*/ 4 w 4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7">
                  <a:moveTo>
                    <a:pt x="4" y="3"/>
                  </a:moveTo>
                  <a:cubicBezTo>
                    <a:pt x="4" y="3"/>
                    <a:pt x="4" y="3"/>
                    <a:pt x="4" y="3"/>
                  </a:cubicBezTo>
                  <a:cubicBezTo>
                    <a:pt x="4" y="0"/>
                    <a:pt x="0" y="2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7"/>
                    <a:pt x="4" y="5"/>
                    <a:pt x="4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1" name="Freeform 220"/>
            <p:cNvSpPr/>
            <p:nvPr/>
          </p:nvSpPr>
          <p:spPr bwMode="auto">
            <a:xfrm>
              <a:off x="3188" y="2747"/>
              <a:ext cx="13" cy="31"/>
            </a:xfrm>
            <a:custGeom>
              <a:avLst/>
              <a:gdLst>
                <a:gd name="T0" fmla="*/ 3 w 3"/>
                <a:gd name="T1" fmla="*/ 3 h 7"/>
                <a:gd name="T2" fmla="*/ 3 w 3"/>
                <a:gd name="T3" fmla="*/ 2 h 7"/>
                <a:gd name="T4" fmla="*/ 0 w 3"/>
                <a:gd name="T5" fmla="*/ 4 h 7"/>
                <a:gd name="T6" fmla="*/ 0 w 3"/>
                <a:gd name="T7" fmla="*/ 5 h 7"/>
                <a:gd name="T8" fmla="*/ 3 w 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7">
                  <a:moveTo>
                    <a:pt x="3" y="3"/>
                  </a:moveTo>
                  <a:cubicBezTo>
                    <a:pt x="3" y="3"/>
                    <a:pt x="3" y="3"/>
                    <a:pt x="3" y="2"/>
                  </a:cubicBezTo>
                  <a:cubicBezTo>
                    <a:pt x="3" y="0"/>
                    <a:pt x="0" y="2"/>
                    <a:pt x="0" y="4"/>
                  </a:cubicBezTo>
                  <a:cubicBezTo>
                    <a:pt x="0" y="4"/>
                    <a:pt x="0" y="4"/>
                    <a:pt x="0" y="5"/>
                  </a:cubicBezTo>
                  <a:cubicBezTo>
                    <a:pt x="0" y="7"/>
                    <a:pt x="3" y="5"/>
                    <a:pt x="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2" name="Freeform 221"/>
            <p:cNvSpPr/>
            <p:nvPr/>
          </p:nvSpPr>
          <p:spPr bwMode="auto">
            <a:xfrm>
              <a:off x="3162" y="2859"/>
              <a:ext cx="26" cy="13"/>
            </a:xfrm>
            <a:custGeom>
              <a:avLst/>
              <a:gdLst>
                <a:gd name="T0" fmla="*/ 2 w 6"/>
                <a:gd name="T1" fmla="*/ 3 h 3"/>
                <a:gd name="T2" fmla="*/ 3 w 6"/>
                <a:gd name="T3" fmla="*/ 3 h 3"/>
                <a:gd name="T4" fmla="*/ 3 w 6"/>
                <a:gd name="T5" fmla="*/ 0 h 3"/>
                <a:gd name="T6" fmla="*/ 3 w 6"/>
                <a:gd name="T7" fmla="*/ 0 h 3"/>
                <a:gd name="T8" fmla="*/ 2 w 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3">
                  <a:moveTo>
                    <a:pt x="2" y="3"/>
                  </a:moveTo>
                  <a:cubicBezTo>
                    <a:pt x="2" y="3"/>
                    <a:pt x="2" y="3"/>
                    <a:pt x="3" y="3"/>
                  </a:cubicBezTo>
                  <a:cubicBezTo>
                    <a:pt x="4" y="3"/>
                    <a:pt x="6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3"/>
                    <a:pt x="2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3" name="Freeform 222"/>
            <p:cNvSpPr/>
            <p:nvPr/>
          </p:nvSpPr>
          <p:spPr bwMode="auto">
            <a:xfrm>
              <a:off x="3145" y="2821"/>
              <a:ext cx="26" cy="17"/>
            </a:xfrm>
            <a:custGeom>
              <a:avLst/>
              <a:gdLst>
                <a:gd name="T0" fmla="*/ 2 w 6"/>
                <a:gd name="T1" fmla="*/ 4 h 4"/>
                <a:gd name="T2" fmla="*/ 3 w 6"/>
                <a:gd name="T3" fmla="*/ 4 h 4"/>
                <a:gd name="T4" fmla="*/ 3 w 6"/>
                <a:gd name="T5" fmla="*/ 0 h 4"/>
                <a:gd name="T6" fmla="*/ 3 w 6"/>
                <a:gd name="T7" fmla="*/ 0 h 4"/>
                <a:gd name="T8" fmla="*/ 2 w 6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4">
                  <a:moveTo>
                    <a:pt x="2" y="4"/>
                  </a:moveTo>
                  <a:cubicBezTo>
                    <a:pt x="2" y="4"/>
                    <a:pt x="2" y="4"/>
                    <a:pt x="3" y="4"/>
                  </a:cubicBezTo>
                  <a:cubicBezTo>
                    <a:pt x="5" y="4"/>
                    <a:pt x="6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4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4" name="Freeform 223"/>
            <p:cNvSpPr/>
            <p:nvPr/>
          </p:nvSpPr>
          <p:spPr bwMode="auto">
            <a:xfrm>
              <a:off x="3171" y="2756"/>
              <a:ext cx="13" cy="26"/>
            </a:xfrm>
            <a:custGeom>
              <a:avLst/>
              <a:gdLst>
                <a:gd name="T0" fmla="*/ 0 w 3"/>
                <a:gd name="T1" fmla="*/ 3 h 6"/>
                <a:gd name="T2" fmla="*/ 0 w 3"/>
                <a:gd name="T3" fmla="*/ 4 h 6"/>
                <a:gd name="T4" fmla="*/ 3 w 3"/>
                <a:gd name="T5" fmla="*/ 3 h 6"/>
                <a:gd name="T6" fmla="*/ 3 w 3"/>
                <a:gd name="T7" fmla="*/ 2 h 6"/>
                <a:gd name="T8" fmla="*/ 0 w 3"/>
                <a:gd name="T9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6">
                  <a:moveTo>
                    <a:pt x="0" y="3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6"/>
                    <a:pt x="3" y="5"/>
                    <a:pt x="3" y="3"/>
                  </a:cubicBezTo>
                  <a:cubicBezTo>
                    <a:pt x="3" y="3"/>
                    <a:pt x="3" y="3"/>
                    <a:pt x="3" y="2"/>
                  </a:cubicBezTo>
                  <a:cubicBezTo>
                    <a:pt x="3" y="0"/>
                    <a:pt x="0" y="2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5" name="Freeform 224"/>
            <p:cNvSpPr/>
            <p:nvPr/>
          </p:nvSpPr>
          <p:spPr bwMode="auto">
            <a:xfrm>
              <a:off x="3162" y="2950"/>
              <a:ext cx="26" cy="17"/>
            </a:xfrm>
            <a:custGeom>
              <a:avLst/>
              <a:gdLst>
                <a:gd name="T0" fmla="*/ 3 w 6"/>
                <a:gd name="T1" fmla="*/ 4 h 4"/>
                <a:gd name="T2" fmla="*/ 3 w 6"/>
                <a:gd name="T3" fmla="*/ 4 h 4"/>
                <a:gd name="T4" fmla="*/ 4 w 6"/>
                <a:gd name="T5" fmla="*/ 0 h 4"/>
                <a:gd name="T6" fmla="*/ 3 w 6"/>
                <a:gd name="T7" fmla="*/ 0 h 4"/>
                <a:gd name="T8" fmla="*/ 3 w 6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4">
                  <a:moveTo>
                    <a:pt x="3" y="4"/>
                  </a:moveTo>
                  <a:cubicBezTo>
                    <a:pt x="3" y="4"/>
                    <a:pt x="3" y="4"/>
                    <a:pt x="3" y="4"/>
                  </a:cubicBezTo>
                  <a:cubicBezTo>
                    <a:pt x="5" y="4"/>
                    <a:pt x="6" y="0"/>
                    <a:pt x="4" y="0"/>
                  </a:cubicBezTo>
                  <a:cubicBezTo>
                    <a:pt x="4" y="0"/>
                    <a:pt x="3" y="0"/>
                    <a:pt x="3" y="0"/>
                  </a:cubicBezTo>
                  <a:cubicBezTo>
                    <a:pt x="1" y="0"/>
                    <a:pt x="0" y="4"/>
                    <a:pt x="3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6" name="Freeform 225"/>
            <p:cNvSpPr/>
            <p:nvPr/>
          </p:nvSpPr>
          <p:spPr bwMode="auto">
            <a:xfrm>
              <a:off x="3123" y="2881"/>
              <a:ext cx="22" cy="13"/>
            </a:xfrm>
            <a:custGeom>
              <a:avLst/>
              <a:gdLst>
                <a:gd name="T0" fmla="*/ 2 w 5"/>
                <a:gd name="T1" fmla="*/ 3 h 3"/>
                <a:gd name="T2" fmla="*/ 3 w 5"/>
                <a:gd name="T3" fmla="*/ 0 h 3"/>
                <a:gd name="T4" fmla="*/ 2 w 5"/>
                <a:gd name="T5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3">
                  <a:moveTo>
                    <a:pt x="2" y="3"/>
                  </a:moveTo>
                  <a:cubicBezTo>
                    <a:pt x="4" y="3"/>
                    <a:pt x="5" y="0"/>
                    <a:pt x="3" y="0"/>
                  </a:cubicBezTo>
                  <a:cubicBezTo>
                    <a:pt x="1" y="0"/>
                    <a:pt x="0" y="3"/>
                    <a:pt x="2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7" name="Freeform 226"/>
            <p:cNvSpPr/>
            <p:nvPr/>
          </p:nvSpPr>
          <p:spPr bwMode="auto">
            <a:xfrm>
              <a:off x="3119" y="2915"/>
              <a:ext cx="30" cy="39"/>
            </a:xfrm>
            <a:custGeom>
              <a:avLst/>
              <a:gdLst>
                <a:gd name="T0" fmla="*/ 3 w 7"/>
                <a:gd name="T1" fmla="*/ 6 h 9"/>
                <a:gd name="T2" fmla="*/ 3 w 7"/>
                <a:gd name="T3" fmla="*/ 6 h 9"/>
                <a:gd name="T4" fmla="*/ 6 w 7"/>
                <a:gd name="T5" fmla="*/ 5 h 9"/>
                <a:gd name="T6" fmla="*/ 7 w 7"/>
                <a:gd name="T7" fmla="*/ 2 h 9"/>
                <a:gd name="T8" fmla="*/ 5 w 7"/>
                <a:gd name="T9" fmla="*/ 0 h 9"/>
                <a:gd name="T10" fmla="*/ 3 w 7"/>
                <a:gd name="T11" fmla="*/ 2 h 9"/>
                <a:gd name="T12" fmla="*/ 3 w 7"/>
                <a:gd name="T13" fmla="*/ 2 h 9"/>
                <a:gd name="T14" fmla="*/ 3 w 7"/>
                <a:gd name="T15" fmla="*/ 2 h 9"/>
                <a:gd name="T16" fmla="*/ 2 w 7"/>
                <a:gd name="T17" fmla="*/ 6 h 9"/>
                <a:gd name="T18" fmla="*/ 2 w 7"/>
                <a:gd name="T19" fmla="*/ 6 h 9"/>
                <a:gd name="T20" fmla="*/ 3 w 7"/>
                <a:gd name="T21" fmla="*/ 6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" h="9">
                  <a:moveTo>
                    <a:pt x="3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3" y="9"/>
                    <a:pt x="6" y="7"/>
                    <a:pt x="6" y="5"/>
                  </a:cubicBezTo>
                  <a:cubicBezTo>
                    <a:pt x="6" y="4"/>
                    <a:pt x="6" y="3"/>
                    <a:pt x="7" y="2"/>
                  </a:cubicBezTo>
                  <a:cubicBezTo>
                    <a:pt x="7" y="1"/>
                    <a:pt x="6" y="0"/>
                    <a:pt x="5" y="0"/>
                  </a:cubicBezTo>
                  <a:cubicBezTo>
                    <a:pt x="4" y="0"/>
                    <a:pt x="4" y="1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1" y="2"/>
                    <a:pt x="0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3" y="6"/>
                    <a:pt x="3" y="6"/>
                    <a:pt x="3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8" name="Freeform 227"/>
            <p:cNvSpPr/>
            <p:nvPr/>
          </p:nvSpPr>
          <p:spPr bwMode="auto">
            <a:xfrm>
              <a:off x="3123" y="2829"/>
              <a:ext cx="22" cy="17"/>
            </a:xfrm>
            <a:custGeom>
              <a:avLst/>
              <a:gdLst>
                <a:gd name="T0" fmla="*/ 3 w 5"/>
                <a:gd name="T1" fmla="*/ 0 h 4"/>
                <a:gd name="T2" fmla="*/ 2 w 5"/>
                <a:gd name="T3" fmla="*/ 4 h 4"/>
                <a:gd name="T4" fmla="*/ 3 w 5"/>
                <a:gd name="T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4">
                  <a:moveTo>
                    <a:pt x="3" y="0"/>
                  </a:moveTo>
                  <a:cubicBezTo>
                    <a:pt x="1" y="0"/>
                    <a:pt x="0" y="4"/>
                    <a:pt x="2" y="4"/>
                  </a:cubicBezTo>
                  <a:cubicBezTo>
                    <a:pt x="4" y="4"/>
                    <a:pt x="5" y="0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9" name="Freeform 228"/>
            <p:cNvSpPr/>
            <p:nvPr/>
          </p:nvSpPr>
          <p:spPr bwMode="auto">
            <a:xfrm>
              <a:off x="3114" y="2864"/>
              <a:ext cx="18" cy="30"/>
            </a:xfrm>
            <a:custGeom>
              <a:avLst/>
              <a:gdLst>
                <a:gd name="T0" fmla="*/ 4 w 4"/>
                <a:gd name="T1" fmla="*/ 3 h 7"/>
                <a:gd name="T2" fmla="*/ 4 w 4"/>
                <a:gd name="T3" fmla="*/ 3 h 7"/>
                <a:gd name="T4" fmla="*/ 0 w 4"/>
                <a:gd name="T5" fmla="*/ 4 h 7"/>
                <a:gd name="T6" fmla="*/ 0 w 4"/>
                <a:gd name="T7" fmla="*/ 4 h 7"/>
                <a:gd name="T8" fmla="*/ 4 w 4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7">
                  <a:moveTo>
                    <a:pt x="4" y="3"/>
                  </a:moveTo>
                  <a:cubicBezTo>
                    <a:pt x="4" y="3"/>
                    <a:pt x="4" y="3"/>
                    <a:pt x="4" y="3"/>
                  </a:cubicBezTo>
                  <a:cubicBezTo>
                    <a:pt x="4" y="0"/>
                    <a:pt x="0" y="2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7"/>
                    <a:pt x="4" y="5"/>
                    <a:pt x="4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0" name="Freeform 229"/>
            <p:cNvSpPr/>
            <p:nvPr/>
          </p:nvSpPr>
          <p:spPr bwMode="auto">
            <a:xfrm>
              <a:off x="3223" y="2717"/>
              <a:ext cx="26" cy="17"/>
            </a:xfrm>
            <a:custGeom>
              <a:avLst/>
              <a:gdLst>
                <a:gd name="T0" fmla="*/ 3 w 6"/>
                <a:gd name="T1" fmla="*/ 4 h 4"/>
                <a:gd name="T2" fmla="*/ 4 w 6"/>
                <a:gd name="T3" fmla="*/ 0 h 4"/>
                <a:gd name="T4" fmla="*/ 3 w 6"/>
                <a:gd name="T5" fmla="*/ 0 h 4"/>
                <a:gd name="T6" fmla="*/ 2 w 6"/>
                <a:gd name="T7" fmla="*/ 4 h 4"/>
                <a:gd name="T8" fmla="*/ 3 w 6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4">
                  <a:moveTo>
                    <a:pt x="3" y="4"/>
                  </a:moveTo>
                  <a:cubicBezTo>
                    <a:pt x="5" y="4"/>
                    <a:pt x="6" y="0"/>
                    <a:pt x="4" y="0"/>
                  </a:cubicBezTo>
                  <a:cubicBezTo>
                    <a:pt x="4" y="0"/>
                    <a:pt x="3" y="0"/>
                    <a:pt x="3" y="0"/>
                  </a:cubicBezTo>
                  <a:cubicBezTo>
                    <a:pt x="1" y="0"/>
                    <a:pt x="0" y="4"/>
                    <a:pt x="2" y="4"/>
                  </a:cubicBezTo>
                  <a:cubicBezTo>
                    <a:pt x="3" y="4"/>
                    <a:pt x="3" y="4"/>
                    <a:pt x="3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1" name="Freeform 230"/>
            <p:cNvSpPr/>
            <p:nvPr/>
          </p:nvSpPr>
          <p:spPr bwMode="auto">
            <a:xfrm>
              <a:off x="3210" y="2739"/>
              <a:ext cx="17" cy="26"/>
            </a:xfrm>
            <a:custGeom>
              <a:avLst/>
              <a:gdLst>
                <a:gd name="T0" fmla="*/ 0 w 4"/>
                <a:gd name="T1" fmla="*/ 3 h 6"/>
                <a:gd name="T2" fmla="*/ 0 w 4"/>
                <a:gd name="T3" fmla="*/ 4 h 6"/>
                <a:gd name="T4" fmla="*/ 4 w 4"/>
                <a:gd name="T5" fmla="*/ 3 h 6"/>
                <a:gd name="T6" fmla="*/ 4 w 4"/>
                <a:gd name="T7" fmla="*/ 2 h 6"/>
                <a:gd name="T8" fmla="*/ 0 w 4"/>
                <a:gd name="T9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6">
                  <a:moveTo>
                    <a:pt x="0" y="3"/>
                  </a:moveTo>
                  <a:cubicBezTo>
                    <a:pt x="0" y="3"/>
                    <a:pt x="0" y="3"/>
                    <a:pt x="0" y="4"/>
                  </a:cubicBezTo>
                  <a:cubicBezTo>
                    <a:pt x="0" y="6"/>
                    <a:pt x="4" y="4"/>
                    <a:pt x="4" y="3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0"/>
                    <a:pt x="0" y="1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2" name="Freeform 231"/>
            <p:cNvSpPr/>
            <p:nvPr/>
          </p:nvSpPr>
          <p:spPr bwMode="auto">
            <a:xfrm>
              <a:off x="3206" y="3079"/>
              <a:ext cx="21" cy="13"/>
            </a:xfrm>
            <a:custGeom>
              <a:avLst/>
              <a:gdLst>
                <a:gd name="T0" fmla="*/ 3 w 5"/>
                <a:gd name="T1" fmla="*/ 0 h 3"/>
                <a:gd name="T2" fmla="*/ 2 w 5"/>
                <a:gd name="T3" fmla="*/ 3 h 3"/>
                <a:gd name="T4" fmla="*/ 3 w 5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3">
                  <a:moveTo>
                    <a:pt x="3" y="0"/>
                  </a:moveTo>
                  <a:cubicBezTo>
                    <a:pt x="1" y="0"/>
                    <a:pt x="0" y="3"/>
                    <a:pt x="2" y="3"/>
                  </a:cubicBezTo>
                  <a:cubicBezTo>
                    <a:pt x="4" y="3"/>
                    <a:pt x="5" y="0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3" name="Freeform 232"/>
            <p:cNvSpPr/>
            <p:nvPr/>
          </p:nvSpPr>
          <p:spPr bwMode="auto">
            <a:xfrm>
              <a:off x="3175" y="3062"/>
              <a:ext cx="22" cy="17"/>
            </a:xfrm>
            <a:custGeom>
              <a:avLst/>
              <a:gdLst>
                <a:gd name="T0" fmla="*/ 3 w 5"/>
                <a:gd name="T1" fmla="*/ 0 h 4"/>
                <a:gd name="T2" fmla="*/ 2 w 5"/>
                <a:gd name="T3" fmla="*/ 4 h 4"/>
                <a:gd name="T4" fmla="*/ 3 w 5"/>
                <a:gd name="T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4">
                  <a:moveTo>
                    <a:pt x="3" y="0"/>
                  </a:moveTo>
                  <a:cubicBezTo>
                    <a:pt x="1" y="0"/>
                    <a:pt x="0" y="4"/>
                    <a:pt x="2" y="4"/>
                  </a:cubicBezTo>
                  <a:cubicBezTo>
                    <a:pt x="4" y="4"/>
                    <a:pt x="5" y="0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4" name="Freeform 233"/>
            <p:cNvSpPr/>
            <p:nvPr/>
          </p:nvSpPr>
          <p:spPr bwMode="auto">
            <a:xfrm>
              <a:off x="3193" y="3036"/>
              <a:ext cx="47" cy="43"/>
            </a:xfrm>
            <a:custGeom>
              <a:avLst/>
              <a:gdLst>
                <a:gd name="T0" fmla="*/ 5 w 11"/>
                <a:gd name="T1" fmla="*/ 9 h 10"/>
                <a:gd name="T2" fmla="*/ 6 w 11"/>
                <a:gd name="T3" fmla="*/ 8 h 10"/>
                <a:gd name="T4" fmla="*/ 7 w 11"/>
                <a:gd name="T5" fmla="*/ 7 h 10"/>
                <a:gd name="T6" fmla="*/ 7 w 11"/>
                <a:gd name="T7" fmla="*/ 7 h 10"/>
                <a:gd name="T8" fmla="*/ 10 w 11"/>
                <a:gd name="T9" fmla="*/ 5 h 10"/>
                <a:gd name="T10" fmla="*/ 9 w 11"/>
                <a:gd name="T11" fmla="*/ 4 h 10"/>
                <a:gd name="T12" fmla="*/ 7 w 11"/>
                <a:gd name="T13" fmla="*/ 4 h 10"/>
                <a:gd name="T14" fmla="*/ 6 w 11"/>
                <a:gd name="T15" fmla="*/ 2 h 10"/>
                <a:gd name="T16" fmla="*/ 3 w 11"/>
                <a:gd name="T17" fmla="*/ 1 h 10"/>
                <a:gd name="T18" fmla="*/ 1 w 11"/>
                <a:gd name="T19" fmla="*/ 5 h 10"/>
                <a:gd name="T20" fmla="*/ 4 w 11"/>
                <a:gd name="T21" fmla="*/ 6 h 10"/>
                <a:gd name="T22" fmla="*/ 4 w 11"/>
                <a:gd name="T23" fmla="*/ 6 h 10"/>
                <a:gd name="T24" fmla="*/ 5 w 11"/>
                <a:gd name="T25" fmla="*/ 9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" h="10">
                  <a:moveTo>
                    <a:pt x="5" y="9"/>
                  </a:moveTo>
                  <a:cubicBezTo>
                    <a:pt x="6" y="8"/>
                    <a:pt x="6" y="8"/>
                    <a:pt x="6" y="8"/>
                  </a:cubicBezTo>
                  <a:cubicBezTo>
                    <a:pt x="6" y="8"/>
                    <a:pt x="7" y="7"/>
                    <a:pt x="7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8" y="10"/>
                    <a:pt x="11" y="7"/>
                    <a:pt x="10" y="5"/>
                  </a:cubicBezTo>
                  <a:cubicBezTo>
                    <a:pt x="10" y="5"/>
                    <a:pt x="10" y="4"/>
                    <a:pt x="9" y="4"/>
                  </a:cubicBezTo>
                  <a:cubicBezTo>
                    <a:pt x="9" y="3"/>
                    <a:pt x="8" y="3"/>
                    <a:pt x="7" y="4"/>
                  </a:cubicBezTo>
                  <a:cubicBezTo>
                    <a:pt x="7" y="3"/>
                    <a:pt x="7" y="3"/>
                    <a:pt x="6" y="2"/>
                  </a:cubicBezTo>
                  <a:cubicBezTo>
                    <a:pt x="5" y="2"/>
                    <a:pt x="4" y="2"/>
                    <a:pt x="3" y="1"/>
                  </a:cubicBezTo>
                  <a:cubicBezTo>
                    <a:pt x="2" y="0"/>
                    <a:pt x="0" y="4"/>
                    <a:pt x="1" y="5"/>
                  </a:cubicBezTo>
                  <a:cubicBezTo>
                    <a:pt x="2" y="5"/>
                    <a:pt x="3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2" y="8"/>
                    <a:pt x="4" y="10"/>
                    <a:pt x="5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5" name="Freeform 234"/>
            <p:cNvSpPr/>
            <p:nvPr/>
          </p:nvSpPr>
          <p:spPr bwMode="auto">
            <a:xfrm>
              <a:off x="3140" y="3010"/>
              <a:ext cx="22" cy="18"/>
            </a:xfrm>
            <a:custGeom>
              <a:avLst/>
              <a:gdLst>
                <a:gd name="T0" fmla="*/ 3 w 5"/>
                <a:gd name="T1" fmla="*/ 0 h 4"/>
                <a:gd name="T2" fmla="*/ 2 w 5"/>
                <a:gd name="T3" fmla="*/ 4 h 4"/>
                <a:gd name="T4" fmla="*/ 3 w 5"/>
                <a:gd name="T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4">
                  <a:moveTo>
                    <a:pt x="3" y="0"/>
                  </a:moveTo>
                  <a:cubicBezTo>
                    <a:pt x="1" y="0"/>
                    <a:pt x="0" y="4"/>
                    <a:pt x="2" y="4"/>
                  </a:cubicBezTo>
                  <a:cubicBezTo>
                    <a:pt x="4" y="4"/>
                    <a:pt x="5" y="0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6" name="Freeform 235"/>
            <p:cNvSpPr/>
            <p:nvPr/>
          </p:nvSpPr>
          <p:spPr bwMode="auto">
            <a:xfrm>
              <a:off x="3106" y="2890"/>
              <a:ext cx="21" cy="17"/>
            </a:xfrm>
            <a:custGeom>
              <a:avLst/>
              <a:gdLst>
                <a:gd name="T0" fmla="*/ 2 w 5"/>
                <a:gd name="T1" fmla="*/ 4 h 4"/>
                <a:gd name="T2" fmla="*/ 3 w 5"/>
                <a:gd name="T3" fmla="*/ 0 h 4"/>
                <a:gd name="T4" fmla="*/ 2 w 5"/>
                <a:gd name="T5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4">
                  <a:moveTo>
                    <a:pt x="2" y="4"/>
                  </a:moveTo>
                  <a:cubicBezTo>
                    <a:pt x="4" y="4"/>
                    <a:pt x="5" y="0"/>
                    <a:pt x="3" y="0"/>
                  </a:cubicBezTo>
                  <a:cubicBezTo>
                    <a:pt x="1" y="0"/>
                    <a:pt x="0" y="4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7" name="Freeform 236"/>
            <p:cNvSpPr/>
            <p:nvPr/>
          </p:nvSpPr>
          <p:spPr bwMode="auto">
            <a:xfrm>
              <a:off x="3106" y="2959"/>
              <a:ext cx="26" cy="17"/>
            </a:xfrm>
            <a:custGeom>
              <a:avLst/>
              <a:gdLst>
                <a:gd name="T0" fmla="*/ 3 w 6"/>
                <a:gd name="T1" fmla="*/ 0 h 4"/>
                <a:gd name="T2" fmla="*/ 3 w 6"/>
                <a:gd name="T3" fmla="*/ 4 h 4"/>
                <a:gd name="T4" fmla="*/ 3 w 6"/>
                <a:gd name="T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4">
                  <a:moveTo>
                    <a:pt x="3" y="0"/>
                  </a:moveTo>
                  <a:cubicBezTo>
                    <a:pt x="1" y="0"/>
                    <a:pt x="0" y="4"/>
                    <a:pt x="3" y="4"/>
                  </a:cubicBezTo>
                  <a:cubicBezTo>
                    <a:pt x="4" y="4"/>
                    <a:pt x="6" y="0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8" name="Freeform 237"/>
            <p:cNvSpPr/>
            <p:nvPr/>
          </p:nvSpPr>
          <p:spPr bwMode="auto">
            <a:xfrm>
              <a:off x="3140" y="2937"/>
              <a:ext cx="26" cy="17"/>
            </a:xfrm>
            <a:custGeom>
              <a:avLst/>
              <a:gdLst>
                <a:gd name="T0" fmla="*/ 3 w 6"/>
                <a:gd name="T1" fmla="*/ 4 h 4"/>
                <a:gd name="T2" fmla="*/ 3 w 6"/>
                <a:gd name="T3" fmla="*/ 0 h 4"/>
                <a:gd name="T4" fmla="*/ 3 w 6"/>
                <a:gd name="T5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4">
                  <a:moveTo>
                    <a:pt x="3" y="4"/>
                  </a:moveTo>
                  <a:cubicBezTo>
                    <a:pt x="5" y="4"/>
                    <a:pt x="6" y="0"/>
                    <a:pt x="3" y="0"/>
                  </a:cubicBezTo>
                  <a:cubicBezTo>
                    <a:pt x="2" y="0"/>
                    <a:pt x="0" y="4"/>
                    <a:pt x="3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9" name="Freeform 238"/>
            <p:cNvSpPr/>
            <p:nvPr/>
          </p:nvSpPr>
          <p:spPr bwMode="auto">
            <a:xfrm>
              <a:off x="3284" y="3036"/>
              <a:ext cx="48" cy="35"/>
            </a:xfrm>
            <a:custGeom>
              <a:avLst/>
              <a:gdLst>
                <a:gd name="T0" fmla="*/ 10 w 11"/>
                <a:gd name="T1" fmla="*/ 5 h 8"/>
                <a:gd name="T2" fmla="*/ 10 w 11"/>
                <a:gd name="T3" fmla="*/ 4 h 8"/>
                <a:gd name="T4" fmla="*/ 9 w 11"/>
                <a:gd name="T5" fmla="*/ 2 h 8"/>
                <a:gd name="T6" fmla="*/ 7 w 11"/>
                <a:gd name="T7" fmla="*/ 2 h 8"/>
                <a:gd name="T8" fmla="*/ 6 w 11"/>
                <a:gd name="T9" fmla="*/ 2 h 8"/>
                <a:gd name="T10" fmla="*/ 5 w 11"/>
                <a:gd name="T11" fmla="*/ 3 h 8"/>
                <a:gd name="T12" fmla="*/ 4 w 11"/>
                <a:gd name="T13" fmla="*/ 2 h 8"/>
                <a:gd name="T14" fmla="*/ 4 w 11"/>
                <a:gd name="T15" fmla="*/ 2 h 8"/>
                <a:gd name="T16" fmla="*/ 2 w 11"/>
                <a:gd name="T17" fmla="*/ 5 h 8"/>
                <a:gd name="T18" fmla="*/ 2 w 11"/>
                <a:gd name="T19" fmla="*/ 6 h 8"/>
                <a:gd name="T20" fmla="*/ 4 w 11"/>
                <a:gd name="T21" fmla="*/ 5 h 8"/>
                <a:gd name="T22" fmla="*/ 5 w 11"/>
                <a:gd name="T23" fmla="*/ 6 h 8"/>
                <a:gd name="T24" fmla="*/ 6 w 11"/>
                <a:gd name="T25" fmla="*/ 6 h 8"/>
                <a:gd name="T26" fmla="*/ 7 w 11"/>
                <a:gd name="T27" fmla="*/ 6 h 8"/>
                <a:gd name="T28" fmla="*/ 7 w 11"/>
                <a:gd name="T29" fmla="*/ 6 h 8"/>
                <a:gd name="T30" fmla="*/ 10 w 11"/>
                <a:gd name="T3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1" h="8">
                  <a:moveTo>
                    <a:pt x="10" y="5"/>
                  </a:moveTo>
                  <a:cubicBezTo>
                    <a:pt x="10" y="5"/>
                    <a:pt x="10" y="4"/>
                    <a:pt x="10" y="4"/>
                  </a:cubicBezTo>
                  <a:cubicBezTo>
                    <a:pt x="11" y="3"/>
                    <a:pt x="11" y="2"/>
                    <a:pt x="9" y="2"/>
                  </a:cubicBezTo>
                  <a:cubicBezTo>
                    <a:pt x="9" y="2"/>
                    <a:pt x="8" y="2"/>
                    <a:pt x="7" y="2"/>
                  </a:cubicBezTo>
                  <a:cubicBezTo>
                    <a:pt x="7" y="2"/>
                    <a:pt x="6" y="2"/>
                    <a:pt x="6" y="2"/>
                  </a:cubicBezTo>
                  <a:cubicBezTo>
                    <a:pt x="6" y="2"/>
                    <a:pt x="5" y="2"/>
                    <a:pt x="5" y="3"/>
                  </a:cubicBezTo>
                  <a:cubicBezTo>
                    <a:pt x="5" y="3"/>
                    <a:pt x="5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0"/>
                    <a:pt x="0" y="4"/>
                    <a:pt x="2" y="5"/>
                  </a:cubicBezTo>
                  <a:cubicBezTo>
                    <a:pt x="2" y="5"/>
                    <a:pt x="2" y="5"/>
                    <a:pt x="2" y="6"/>
                  </a:cubicBezTo>
                  <a:cubicBezTo>
                    <a:pt x="3" y="6"/>
                    <a:pt x="4" y="6"/>
                    <a:pt x="4" y="5"/>
                  </a:cubicBezTo>
                  <a:cubicBezTo>
                    <a:pt x="4" y="5"/>
                    <a:pt x="5" y="6"/>
                    <a:pt x="5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7" y="6"/>
                    <a:pt x="7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8"/>
                    <a:pt x="10" y="7"/>
                    <a:pt x="10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0" name="Freeform 239"/>
            <p:cNvSpPr/>
            <p:nvPr/>
          </p:nvSpPr>
          <p:spPr bwMode="auto">
            <a:xfrm>
              <a:off x="3375" y="3045"/>
              <a:ext cx="22" cy="26"/>
            </a:xfrm>
            <a:custGeom>
              <a:avLst/>
              <a:gdLst>
                <a:gd name="T0" fmla="*/ 2 w 5"/>
                <a:gd name="T1" fmla="*/ 2 h 6"/>
                <a:gd name="T2" fmla="*/ 1 w 5"/>
                <a:gd name="T3" fmla="*/ 2 h 6"/>
                <a:gd name="T4" fmla="*/ 3 w 5"/>
                <a:gd name="T5" fmla="*/ 5 h 6"/>
                <a:gd name="T6" fmla="*/ 3 w 5"/>
                <a:gd name="T7" fmla="*/ 4 h 6"/>
                <a:gd name="T8" fmla="*/ 2 w 5"/>
                <a:gd name="T9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6">
                  <a:moveTo>
                    <a:pt x="2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0" y="4"/>
                    <a:pt x="1" y="6"/>
                    <a:pt x="3" y="5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5" y="3"/>
                    <a:pt x="4" y="0"/>
                    <a:pt x="2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1" name="Freeform 240"/>
            <p:cNvSpPr/>
            <p:nvPr/>
          </p:nvSpPr>
          <p:spPr bwMode="auto">
            <a:xfrm>
              <a:off x="3262" y="3010"/>
              <a:ext cx="17" cy="35"/>
            </a:xfrm>
            <a:custGeom>
              <a:avLst/>
              <a:gdLst>
                <a:gd name="T0" fmla="*/ 1 w 4"/>
                <a:gd name="T1" fmla="*/ 3 h 8"/>
                <a:gd name="T2" fmla="*/ 1 w 4"/>
                <a:gd name="T3" fmla="*/ 4 h 8"/>
                <a:gd name="T4" fmla="*/ 0 w 4"/>
                <a:gd name="T5" fmla="*/ 5 h 8"/>
                <a:gd name="T6" fmla="*/ 0 w 4"/>
                <a:gd name="T7" fmla="*/ 5 h 8"/>
                <a:gd name="T8" fmla="*/ 0 w 4"/>
                <a:gd name="T9" fmla="*/ 6 h 8"/>
                <a:gd name="T10" fmla="*/ 4 w 4"/>
                <a:gd name="T11" fmla="*/ 5 h 8"/>
                <a:gd name="T12" fmla="*/ 4 w 4"/>
                <a:gd name="T13" fmla="*/ 4 h 8"/>
                <a:gd name="T14" fmla="*/ 4 w 4"/>
                <a:gd name="T15" fmla="*/ 4 h 8"/>
                <a:gd name="T16" fmla="*/ 4 w 4"/>
                <a:gd name="T17" fmla="*/ 3 h 8"/>
                <a:gd name="T18" fmla="*/ 4 w 4"/>
                <a:gd name="T19" fmla="*/ 2 h 8"/>
                <a:gd name="T20" fmla="*/ 1 w 4"/>
                <a:gd name="T21" fmla="*/ 3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" h="8">
                  <a:moveTo>
                    <a:pt x="1" y="3"/>
                  </a:moveTo>
                  <a:cubicBezTo>
                    <a:pt x="1" y="3"/>
                    <a:pt x="1" y="3"/>
                    <a:pt x="1" y="4"/>
                  </a:cubicBezTo>
                  <a:cubicBezTo>
                    <a:pt x="1" y="4"/>
                    <a:pt x="0" y="4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6"/>
                  </a:cubicBezTo>
                  <a:cubicBezTo>
                    <a:pt x="0" y="8"/>
                    <a:pt x="4" y="6"/>
                    <a:pt x="4" y="5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0"/>
                    <a:pt x="1" y="1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3" name="Freeform 241"/>
            <p:cNvSpPr/>
            <p:nvPr/>
          </p:nvSpPr>
          <p:spPr bwMode="auto">
            <a:xfrm>
              <a:off x="3214" y="3006"/>
              <a:ext cx="48" cy="35"/>
            </a:xfrm>
            <a:custGeom>
              <a:avLst/>
              <a:gdLst>
                <a:gd name="T0" fmla="*/ 10 w 11"/>
                <a:gd name="T1" fmla="*/ 7 h 8"/>
                <a:gd name="T2" fmla="*/ 10 w 11"/>
                <a:gd name="T3" fmla="*/ 5 h 8"/>
                <a:gd name="T4" fmla="*/ 8 w 11"/>
                <a:gd name="T5" fmla="*/ 4 h 8"/>
                <a:gd name="T6" fmla="*/ 8 w 11"/>
                <a:gd name="T7" fmla="*/ 2 h 8"/>
                <a:gd name="T8" fmla="*/ 6 w 11"/>
                <a:gd name="T9" fmla="*/ 0 h 8"/>
                <a:gd name="T10" fmla="*/ 5 w 11"/>
                <a:gd name="T11" fmla="*/ 4 h 8"/>
                <a:gd name="T12" fmla="*/ 5 w 11"/>
                <a:gd name="T13" fmla="*/ 4 h 8"/>
                <a:gd name="T14" fmla="*/ 3 w 11"/>
                <a:gd name="T15" fmla="*/ 4 h 8"/>
                <a:gd name="T16" fmla="*/ 3 w 11"/>
                <a:gd name="T17" fmla="*/ 7 h 8"/>
                <a:gd name="T18" fmla="*/ 3 w 11"/>
                <a:gd name="T19" fmla="*/ 7 h 8"/>
                <a:gd name="T20" fmla="*/ 5 w 11"/>
                <a:gd name="T21" fmla="*/ 7 h 8"/>
                <a:gd name="T22" fmla="*/ 6 w 11"/>
                <a:gd name="T23" fmla="*/ 7 h 8"/>
                <a:gd name="T24" fmla="*/ 6 w 11"/>
                <a:gd name="T25" fmla="*/ 7 h 8"/>
                <a:gd name="T26" fmla="*/ 7 w 11"/>
                <a:gd name="T27" fmla="*/ 8 h 8"/>
                <a:gd name="T28" fmla="*/ 8 w 11"/>
                <a:gd name="T29" fmla="*/ 8 h 8"/>
                <a:gd name="T30" fmla="*/ 10 w 11"/>
                <a:gd name="T31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1" h="8">
                  <a:moveTo>
                    <a:pt x="10" y="7"/>
                  </a:moveTo>
                  <a:cubicBezTo>
                    <a:pt x="11" y="6"/>
                    <a:pt x="11" y="5"/>
                    <a:pt x="10" y="5"/>
                  </a:cubicBezTo>
                  <a:cubicBezTo>
                    <a:pt x="9" y="5"/>
                    <a:pt x="9" y="4"/>
                    <a:pt x="8" y="4"/>
                  </a:cubicBezTo>
                  <a:cubicBezTo>
                    <a:pt x="8" y="3"/>
                    <a:pt x="9" y="2"/>
                    <a:pt x="8" y="2"/>
                  </a:cubicBezTo>
                  <a:cubicBezTo>
                    <a:pt x="8" y="1"/>
                    <a:pt x="7" y="0"/>
                    <a:pt x="6" y="0"/>
                  </a:cubicBezTo>
                  <a:cubicBezTo>
                    <a:pt x="5" y="0"/>
                    <a:pt x="4" y="3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4" y="4"/>
                    <a:pt x="4" y="4"/>
                    <a:pt x="3" y="4"/>
                  </a:cubicBezTo>
                  <a:cubicBezTo>
                    <a:pt x="1" y="4"/>
                    <a:pt x="0" y="7"/>
                    <a:pt x="3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8"/>
                    <a:pt x="4" y="8"/>
                    <a:pt x="5" y="7"/>
                  </a:cubicBezTo>
                  <a:cubicBezTo>
                    <a:pt x="5" y="7"/>
                    <a:pt x="6" y="8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8"/>
                    <a:pt x="7" y="8"/>
                    <a:pt x="7" y="8"/>
                  </a:cubicBezTo>
                  <a:cubicBezTo>
                    <a:pt x="7" y="8"/>
                    <a:pt x="8" y="8"/>
                    <a:pt x="8" y="8"/>
                  </a:cubicBezTo>
                  <a:cubicBezTo>
                    <a:pt x="9" y="8"/>
                    <a:pt x="10" y="8"/>
                    <a:pt x="1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0" name="Freeform 242"/>
            <p:cNvSpPr/>
            <p:nvPr/>
          </p:nvSpPr>
          <p:spPr bwMode="auto">
            <a:xfrm>
              <a:off x="3232" y="2980"/>
              <a:ext cx="13" cy="30"/>
            </a:xfrm>
            <a:custGeom>
              <a:avLst/>
              <a:gdLst>
                <a:gd name="T0" fmla="*/ 3 w 3"/>
                <a:gd name="T1" fmla="*/ 3 h 7"/>
                <a:gd name="T2" fmla="*/ 3 w 3"/>
                <a:gd name="T3" fmla="*/ 3 h 7"/>
                <a:gd name="T4" fmla="*/ 0 w 3"/>
                <a:gd name="T5" fmla="*/ 4 h 7"/>
                <a:gd name="T6" fmla="*/ 0 w 3"/>
                <a:gd name="T7" fmla="*/ 4 h 7"/>
                <a:gd name="T8" fmla="*/ 3 w 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7">
                  <a:moveTo>
                    <a:pt x="3" y="3"/>
                  </a:moveTo>
                  <a:cubicBezTo>
                    <a:pt x="3" y="3"/>
                    <a:pt x="3" y="3"/>
                    <a:pt x="3" y="3"/>
                  </a:cubicBezTo>
                  <a:cubicBezTo>
                    <a:pt x="3" y="0"/>
                    <a:pt x="0" y="2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7"/>
                    <a:pt x="3" y="5"/>
                    <a:pt x="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1" name="Freeform 243"/>
            <p:cNvSpPr/>
            <p:nvPr/>
          </p:nvSpPr>
          <p:spPr bwMode="auto">
            <a:xfrm>
              <a:off x="3175" y="2984"/>
              <a:ext cx="48" cy="35"/>
            </a:xfrm>
            <a:custGeom>
              <a:avLst/>
              <a:gdLst>
                <a:gd name="T0" fmla="*/ 6 w 11"/>
                <a:gd name="T1" fmla="*/ 6 h 8"/>
                <a:gd name="T2" fmla="*/ 7 w 11"/>
                <a:gd name="T3" fmla="*/ 6 h 8"/>
                <a:gd name="T4" fmla="*/ 9 w 11"/>
                <a:gd name="T5" fmla="*/ 3 h 8"/>
                <a:gd name="T6" fmla="*/ 7 w 11"/>
                <a:gd name="T7" fmla="*/ 2 h 8"/>
                <a:gd name="T8" fmla="*/ 6 w 11"/>
                <a:gd name="T9" fmla="*/ 3 h 8"/>
                <a:gd name="T10" fmla="*/ 6 w 11"/>
                <a:gd name="T11" fmla="*/ 2 h 8"/>
                <a:gd name="T12" fmla="*/ 6 w 11"/>
                <a:gd name="T13" fmla="*/ 2 h 8"/>
                <a:gd name="T14" fmla="*/ 5 w 11"/>
                <a:gd name="T15" fmla="*/ 1 h 8"/>
                <a:gd name="T16" fmla="*/ 3 w 11"/>
                <a:gd name="T17" fmla="*/ 0 h 8"/>
                <a:gd name="T18" fmla="*/ 1 w 11"/>
                <a:gd name="T19" fmla="*/ 1 h 8"/>
                <a:gd name="T20" fmla="*/ 2 w 11"/>
                <a:gd name="T21" fmla="*/ 4 h 8"/>
                <a:gd name="T22" fmla="*/ 3 w 11"/>
                <a:gd name="T23" fmla="*/ 5 h 8"/>
                <a:gd name="T24" fmla="*/ 3 w 11"/>
                <a:gd name="T25" fmla="*/ 5 h 8"/>
                <a:gd name="T26" fmla="*/ 4 w 11"/>
                <a:gd name="T27" fmla="*/ 5 h 8"/>
                <a:gd name="T28" fmla="*/ 4 w 11"/>
                <a:gd name="T29" fmla="*/ 5 h 8"/>
                <a:gd name="T30" fmla="*/ 5 w 11"/>
                <a:gd name="T31" fmla="*/ 5 h 8"/>
                <a:gd name="T32" fmla="*/ 5 w 11"/>
                <a:gd name="T33" fmla="*/ 4 h 8"/>
                <a:gd name="T34" fmla="*/ 6 w 11"/>
                <a:gd name="T35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" h="8">
                  <a:moveTo>
                    <a:pt x="6" y="6"/>
                  </a:moveTo>
                  <a:cubicBezTo>
                    <a:pt x="6" y="6"/>
                    <a:pt x="7" y="6"/>
                    <a:pt x="7" y="6"/>
                  </a:cubicBezTo>
                  <a:cubicBezTo>
                    <a:pt x="9" y="8"/>
                    <a:pt x="11" y="4"/>
                    <a:pt x="9" y="3"/>
                  </a:cubicBezTo>
                  <a:cubicBezTo>
                    <a:pt x="8" y="3"/>
                    <a:pt x="8" y="3"/>
                    <a:pt x="7" y="2"/>
                  </a:cubicBezTo>
                  <a:cubicBezTo>
                    <a:pt x="7" y="2"/>
                    <a:pt x="6" y="3"/>
                    <a:pt x="6" y="3"/>
                  </a:cubicBezTo>
                  <a:cubicBezTo>
                    <a:pt x="6" y="3"/>
                    <a:pt x="6" y="2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2"/>
                    <a:pt x="6" y="1"/>
                    <a:pt x="5" y="1"/>
                  </a:cubicBezTo>
                  <a:cubicBezTo>
                    <a:pt x="5" y="0"/>
                    <a:pt x="4" y="0"/>
                    <a:pt x="3" y="0"/>
                  </a:cubicBezTo>
                  <a:cubicBezTo>
                    <a:pt x="3" y="0"/>
                    <a:pt x="2" y="0"/>
                    <a:pt x="1" y="1"/>
                  </a:cubicBezTo>
                  <a:cubicBezTo>
                    <a:pt x="0" y="2"/>
                    <a:pt x="1" y="5"/>
                    <a:pt x="2" y="4"/>
                  </a:cubicBezTo>
                  <a:cubicBezTo>
                    <a:pt x="2" y="4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5"/>
                    <a:pt x="5" y="4"/>
                    <a:pt x="5" y="4"/>
                  </a:cubicBezTo>
                  <a:cubicBezTo>
                    <a:pt x="5" y="5"/>
                    <a:pt x="5" y="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2" name="Freeform 244"/>
            <p:cNvSpPr/>
            <p:nvPr/>
          </p:nvSpPr>
          <p:spPr bwMode="auto">
            <a:xfrm>
              <a:off x="3297" y="3023"/>
              <a:ext cx="22" cy="18"/>
            </a:xfrm>
            <a:custGeom>
              <a:avLst/>
              <a:gdLst>
                <a:gd name="T0" fmla="*/ 2 w 5"/>
                <a:gd name="T1" fmla="*/ 4 h 4"/>
                <a:gd name="T2" fmla="*/ 3 w 5"/>
                <a:gd name="T3" fmla="*/ 0 h 4"/>
                <a:gd name="T4" fmla="*/ 2 w 5"/>
                <a:gd name="T5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4">
                  <a:moveTo>
                    <a:pt x="2" y="4"/>
                  </a:moveTo>
                  <a:cubicBezTo>
                    <a:pt x="4" y="4"/>
                    <a:pt x="5" y="0"/>
                    <a:pt x="3" y="0"/>
                  </a:cubicBezTo>
                  <a:cubicBezTo>
                    <a:pt x="1" y="0"/>
                    <a:pt x="0" y="4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3" name="Freeform 245"/>
            <p:cNvSpPr/>
            <p:nvPr/>
          </p:nvSpPr>
          <p:spPr bwMode="auto">
            <a:xfrm>
              <a:off x="3418" y="3019"/>
              <a:ext cx="27" cy="30"/>
            </a:xfrm>
            <a:custGeom>
              <a:avLst/>
              <a:gdLst>
                <a:gd name="T0" fmla="*/ 4 w 6"/>
                <a:gd name="T1" fmla="*/ 0 h 7"/>
                <a:gd name="T2" fmla="*/ 3 w 6"/>
                <a:gd name="T3" fmla="*/ 0 h 7"/>
                <a:gd name="T4" fmla="*/ 3 w 6"/>
                <a:gd name="T5" fmla="*/ 3 h 7"/>
                <a:gd name="T6" fmla="*/ 3 w 6"/>
                <a:gd name="T7" fmla="*/ 3 h 7"/>
                <a:gd name="T8" fmla="*/ 3 w 6"/>
                <a:gd name="T9" fmla="*/ 7 h 7"/>
                <a:gd name="T10" fmla="*/ 4 w 6"/>
                <a:gd name="T11" fmla="*/ 3 h 7"/>
                <a:gd name="T12" fmla="*/ 4 w 6"/>
                <a:gd name="T13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7">
                  <a:moveTo>
                    <a:pt x="4" y="0"/>
                  </a:moveTo>
                  <a:cubicBezTo>
                    <a:pt x="4" y="0"/>
                    <a:pt x="4" y="0"/>
                    <a:pt x="3" y="0"/>
                  </a:cubicBezTo>
                  <a:cubicBezTo>
                    <a:pt x="2" y="0"/>
                    <a:pt x="0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2" y="4"/>
                    <a:pt x="1" y="7"/>
                    <a:pt x="3" y="7"/>
                  </a:cubicBezTo>
                  <a:cubicBezTo>
                    <a:pt x="5" y="7"/>
                    <a:pt x="6" y="3"/>
                    <a:pt x="4" y="3"/>
                  </a:cubicBezTo>
                  <a:cubicBezTo>
                    <a:pt x="5" y="2"/>
                    <a:pt x="6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4" name="Freeform 246"/>
            <p:cNvSpPr/>
            <p:nvPr/>
          </p:nvSpPr>
          <p:spPr bwMode="auto">
            <a:xfrm>
              <a:off x="3436" y="2976"/>
              <a:ext cx="39" cy="34"/>
            </a:xfrm>
            <a:custGeom>
              <a:avLst/>
              <a:gdLst>
                <a:gd name="T0" fmla="*/ 5 w 9"/>
                <a:gd name="T1" fmla="*/ 6 h 8"/>
                <a:gd name="T2" fmla="*/ 6 w 9"/>
                <a:gd name="T3" fmla="*/ 2 h 8"/>
                <a:gd name="T4" fmla="*/ 4 w 9"/>
                <a:gd name="T5" fmla="*/ 5 h 8"/>
                <a:gd name="T6" fmla="*/ 3 w 9"/>
                <a:gd name="T7" fmla="*/ 4 h 8"/>
                <a:gd name="T8" fmla="*/ 3 w 9"/>
                <a:gd name="T9" fmla="*/ 5 h 8"/>
                <a:gd name="T10" fmla="*/ 3 w 9"/>
                <a:gd name="T11" fmla="*/ 4 h 8"/>
                <a:gd name="T12" fmla="*/ 4 w 9"/>
                <a:gd name="T13" fmla="*/ 0 h 8"/>
                <a:gd name="T14" fmla="*/ 0 w 9"/>
                <a:gd name="T15" fmla="*/ 4 h 8"/>
                <a:gd name="T16" fmla="*/ 2 w 9"/>
                <a:gd name="T17" fmla="*/ 5 h 8"/>
                <a:gd name="T18" fmla="*/ 3 w 9"/>
                <a:gd name="T19" fmla="*/ 8 h 8"/>
                <a:gd name="T20" fmla="*/ 5 w 9"/>
                <a:gd name="T21" fmla="*/ 5 h 8"/>
                <a:gd name="T22" fmla="*/ 5 w 9"/>
                <a:gd name="T23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" h="8">
                  <a:moveTo>
                    <a:pt x="5" y="6"/>
                  </a:moveTo>
                  <a:cubicBezTo>
                    <a:pt x="7" y="6"/>
                    <a:pt x="9" y="2"/>
                    <a:pt x="6" y="2"/>
                  </a:cubicBezTo>
                  <a:cubicBezTo>
                    <a:pt x="5" y="2"/>
                    <a:pt x="4" y="4"/>
                    <a:pt x="4" y="5"/>
                  </a:cubicBezTo>
                  <a:cubicBezTo>
                    <a:pt x="4" y="5"/>
                    <a:pt x="4" y="4"/>
                    <a:pt x="3" y="4"/>
                  </a:cubicBezTo>
                  <a:cubicBezTo>
                    <a:pt x="3" y="4"/>
                    <a:pt x="3" y="5"/>
                    <a:pt x="3" y="5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5" y="3"/>
                    <a:pt x="6" y="0"/>
                    <a:pt x="4" y="0"/>
                  </a:cubicBezTo>
                  <a:cubicBezTo>
                    <a:pt x="2" y="0"/>
                    <a:pt x="1" y="2"/>
                    <a:pt x="0" y="4"/>
                  </a:cubicBezTo>
                  <a:cubicBezTo>
                    <a:pt x="0" y="5"/>
                    <a:pt x="1" y="5"/>
                    <a:pt x="2" y="5"/>
                  </a:cubicBezTo>
                  <a:cubicBezTo>
                    <a:pt x="1" y="6"/>
                    <a:pt x="1" y="8"/>
                    <a:pt x="3" y="8"/>
                  </a:cubicBezTo>
                  <a:cubicBezTo>
                    <a:pt x="4" y="8"/>
                    <a:pt x="5" y="6"/>
                    <a:pt x="5" y="5"/>
                  </a:cubicBezTo>
                  <a:cubicBezTo>
                    <a:pt x="5" y="6"/>
                    <a:pt x="5" y="6"/>
                    <a:pt x="5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5" name="Freeform 247"/>
            <p:cNvSpPr/>
            <p:nvPr/>
          </p:nvSpPr>
          <p:spPr bwMode="auto">
            <a:xfrm>
              <a:off x="3475" y="2950"/>
              <a:ext cx="48" cy="30"/>
            </a:xfrm>
            <a:custGeom>
              <a:avLst/>
              <a:gdLst>
                <a:gd name="T0" fmla="*/ 3 w 11"/>
                <a:gd name="T1" fmla="*/ 7 h 7"/>
                <a:gd name="T2" fmla="*/ 5 w 11"/>
                <a:gd name="T3" fmla="*/ 5 h 7"/>
                <a:gd name="T4" fmla="*/ 5 w 11"/>
                <a:gd name="T5" fmla="*/ 5 h 7"/>
                <a:gd name="T6" fmla="*/ 7 w 11"/>
                <a:gd name="T7" fmla="*/ 5 h 7"/>
                <a:gd name="T8" fmla="*/ 9 w 11"/>
                <a:gd name="T9" fmla="*/ 2 h 7"/>
                <a:gd name="T10" fmla="*/ 8 w 11"/>
                <a:gd name="T11" fmla="*/ 2 h 7"/>
                <a:gd name="T12" fmla="*/ 7 w 11"/>
                <a:gd name="T13" fmla="*/ 0 h 7"/>
                <a:gd name="T14" fmla="*/ 4 w 11"/>
                <a:gd name="T15" fmla="*/ 3 h 7"/>
                <a:gd name="T16" fmla="*/ 4 w 11"/>
                <a:gd name="T17" fmla="*/ 3 h 7"/>
                <a:gd name="T18" fmla="*/ 3 w 11"/>
                <a:gd name="T19" fmla="*/ 3 h 7"/>
                <a:gd name="T20" fmla="*/ 3 w 11"/>
                <a:gd name="T21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" h="7">
                  <a:moveTo>
                    <a:pt x="3" y="7"/>
                  </a:moveTo>
                  <a:cubicBezTo>
                    <a:pt x="4" y="7"/>
                    <a:pt x="5" y="6"/>
                    <a:pt x="5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6" y="5"/>
                    <a:pt x="6" y="5"/>
                    <a:pt x="7" y="5"/>
                  </a:cubicBezTo>
                  <a:cubicBezTo>
                    <a:pt x="9" y="6"/>
                    <a:pt x="11" y="2"/>
                    <a:pt x="9" y="2"/>
                  </a:cubicBezTo>
                  <a:cubicBezTo>
                    <a:pt x="9" y="2"/>
                    <a:pt x="8" y="2"/>
                    <a:pt x="8" y="2"/>
                  </a:cubicBezTo>
                  <a:cubicBezTo>
                    <a:pt x="8" y="1"/>
                    <a:pt x="8" y="0"/>
                    <a:pt x="7" y="0"/>
                  </a:cubicBezTo>
                  <a:cubicBezTo>
                    <a:pt x="5" y="0"/>
                    <a:pt x="4" y="1"/>
                    <a:pt x="4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3"/>
                    <a:pt x="4" y="3"/>
                    <a:pt x="3" y="3"/>
                  </a:cubicBezTo>
                  <a:cubicBezTo>
                    <a:pt x="2" y="3"/>
                    <a:pt x="0" y="7"/>
                    <a:pt x="3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6" name="Freeform 248"/>
            <p:cNvSpPr/>
            <p:nvPr/>
          </p:nvSpPr>
          <p:spPr bwMode="auto">
            <a:xfrm>
              <a:off x="3180" y="2963"/>
              <a:ext cx="13" cy="26"/>
            </a:xfrm>
            <a:custGeom>
              <a:avLst/>
              <a:gdLst>
                <a:gd name="T0" fmla="*/ 0 w 3"/>
                <a:gd name="T1" fmla="*/ 3 h 6"/>
                <a:gd name="T2" fmla="*/ 0 w 3"/>
                <a:gd name="T3" fmla="*/ 4 h 6"/>
                <a:gd name="T4" fmla="*/ 3 w 3"/>
                <a:gd name="T5" fmla="*/ 3 h 6"/>
                <a:gd name="T6" fmla="*/ 3 w 3"/>
                <a:gd name="T7" fmla="*/ 2 h 6"/>
                <a:gd name="T8" fmla="*/ 0 w 3"/>
                <a:gd name="T9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6">
                  <a:moveTo>
                    <a:pt x="0" y="3"/>
                  </a:moveTo>
                  <a:cubicBezTo>
                    <a:pt x="0" y="3"/>
                    <a:pt x="0" y="3"/>
                    <a:pt x="0" y="4"/>
                  </a:cubicBezTo>
                  <a:cubicBezTo>
                    <a:pt x="0" y="6"/>
                    <a:pt x="3" y="4"/>
                    <a:pt x="3" y="3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0"/>
                    <a:pt x="0" y="1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7" name="Freeform 249"/>
            <p:cNvSpPr>
              <a:spLocks noEditPoints="1"/>
            </p:cNvSpPr>
            <p:nvPr/>
          </p:nvSpPr>
          <p:spPr bwMode="auto">
            <a:xfrm>
              <a:off x="3153" y="2972"/>
              <a:ext cx="22" cy="34"/>
            </a:xfrm>
            <a:custGeom>
              <a:avLst/>
              <a:gdLst>
                <a:gd name="T0" fmla="*/ 3 w 5"/>
                <a:gd name="T1" fmla="*/ 4 h 8"/>
                <a:gd name="T2" fmla="*/ 3 w 5"/>
                <a:gd name="T3" fmla="*/ 2 h 8"/>
                <a:gd name="T4" fmla="*/ 0 w 5"/>
                <a:gd name="T5" fmla="*/ 4 h 8"/>
                <a:gd name="T6" fmla="*/ 1 w 5"/>
                <a:gd name="T7" fmla="*/ 5 h 8"/>
                <a:gd name="T8" fmla="*/ 2 w 5"/>
                <a:gd name="T9" fmla="*/ 8 h 8"/>
                <a:gd name="T10" fmla="*/ 2 w 5"/>
                <a:gd name="T11" fmla="*/ 8 h 8"/>
                <a:gd name="T12" fmla="*/ 3 w 5"/>
                <a:gd name="T13" fmla="*/ 4 h 8"/>
                <a:gd name="T14" fmla="*/ 3 w 5"/>
                <a:gd name="T15" fmla="*/ 2 h 8"/>
                <a:gd name="T16" fmla="*/ 3 w 5"/>
                <a:gd name="T17" fmla="*/ 2 h 8"/>
                <a:gd name="T18" fmla="*/ 2 w 5"/>
                <a:gd name="T19" fmla="*/ 2 h 8"/>
                <a:gd name="T20" fmla="*/ 3 w 5"/>
                <a:gd name="T21" fmla="*/ 2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" h="8">
                  <a:moveTo>
                    <a:pt x="3" y="4"/>
                  </a:moveTo>
                  <a:cubicBezTo>
                    <a:pt x="4" y="3"/>
                    <a:pt x="4" y="2"/>
                    <a:pt x="3" y="2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4"/>
                    <a:pt x="0" y="5"/>
                    <a:pt x="1" y="5"/>
                  </a:cubicBezTo>
                  <a:cubicBezTo>
                    <a:pt x="0" y="6"/>
                    <a:pt x="0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4" y="8"/>
                    <a:pt x="5" y="5"/>
                    <a:pt x="3" y="4"/>
                  </a:cubicBezTo>
                  <a:close/>
                  <a:moveTo>
                    <a:pt x="3" y="2"/>
                  </a:move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2"/>
                    <a:pt x="2" y="2"/>
                  </a:cubicBezTo>
                  <a:cubicBezTo>
                    <a:pt x="2" y="2"/>
                    <a:pt x="3" y="2"/>
                    <a:pt x="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8" name="Freeform 250"/>
            <p:cNvSpPr/>
            <p:nvPr/>
          </p:nvSpPr>
          <p:spPr bwMode="auto">
            <a:xfrm>
              <a:off x="3384" y="3032"/>
              <a:ext cx="21" cy="17"/>
            </a:xfrm>
            <a:custGeom>
              <a:avLst/>
              <a:gdLst>
                <a:gd name="T0" fmla="*/ 3 w 5"/>
                <a:gd name="T1" fmla="*/ 3 h 4"/>
                <a:gd name="T2" fmla="*/ 3 w 5"/>
                <a:gd name="T3" fmla="*/ 0 h 4"/>
                <a:gd name="T4" fmla="*/ 0 w 5"/>
                <a:gd name="T5" fmla="*/ 3 h 4"/>
                <a:gd name="T6" fmla="*/ 2 w 5"/>
                <a:gd name="T7" fmla="*/ 4 h 4"/>
                <a:gd name="T8" fmla="*/ 3 w 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4">
                  <a:moveTo>
                    <a:pt x="3" y="3"/>
                  </a:moveTo>
                  <a:cubicBezTo>
                    <a:pt x="4" y="2"/>
                    <a:pt x="5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4"/>
                    <a:pt x="2" y="4"/>
                  </a:cubicBezTo>
                  <a:cubicBezTo>
                    <a:pt x="3" y="4"/>
                    <a:pt x="3" y="3"/>
                    <a:pt x="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9" name="Freeform 251"/>
            <p:cNvSpPr>
              <a:spLocks noEditPoints="1"/>
            </p:cNvSpPr>
            <p:nvPr/>
          </p:nvSpPr>
          <p:spPr bwMode="auto">
            <a:xfrm>
              <a:off x="3401" y="3015"/>
              <a:ext cx="26" cy="47"/>
            </a:xfrm>
            <a:custGeom>
              <a:avLst/>
              <a:gdLst>
                <a:gd name="T0" fmla="*/ 5 w 6"/>
                <a:gd name="T1" fmla="*/ 2 h 11"/>
                <a:gd name="T2" fmla="*/ 4 w 6"/>
                <a:gd name="T3" fmla="*/ 0 h 11"/>
                <a:gd name="T4" fmla="*/ 2 w 6"/>
                <a:gd name="T5" fmla="*/ 3 h 11"/>
                <a:gd name="T6" fmla="*/ 3 w 6"/>
                <a:gd name="T7" fmla="*/ 4 h 11"/>
                <a:gd name="T8" fmla="*/ 2 w 6"/>
                <a:gd name="T9" fmla="*/ 5 h 11"/>
                <a:gd name="T10" fmla="*/ 2 w 6"/>
                <a:gd name="T11" fmla="*/ 8 h 11"/>
                <a:gd name="T12" fmla="*/ 2 w 6"/>
                <a:gd name="T13" fmla="*/ 11 h 11"/>
                <a:gd name="T14" fmla="*/ 4 w 6"/>
                <a:gd name="T15" fmla="*/ 8 h 11"/>
                <a:gd name="T16" fmla="*/ 5 w 6"/>
                <a:gd name="T17" fmla="*/ 5 h 11"/>
                <a:gd name="T18" fmla="*/ 4 w 6"/>
                <a:gd name="T19" fmla="*/ 4 h 11"/>
                <a:gd name="T20" fmla="*/ 5 w 6"/>
                <a:gd name="T21" fmla="*/ 2 h 11"/>
                <a:gd name="T22" fmla="*/ 3 w 6"/>
                <a:gd name="T23" fmla="*/ 3 h 11"/>
                <a:gd name="T24" fmla="*/ 3 w 6"/>
                <a:gd name="T25" fmla="*/ 3 h 11"/>
                <a:gd name="T26" fmla="*/ 3 w 6"/>
                <a:gd name="T27" fmla="*/ 4 h 11"/>
                <a:gd name="T28" fmla="*/ 3 w 6"/>
                <a:gd name="T29" fmla="*/ 3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" h="11">
                  <a:moveTo>
                    <a:pt x="5" y="2"/>
                  </a:moveTo>
                  <a:cubicBezTo>
                    <a:pt x="5" y="0"/>
                    <a:pt x="5" y="0"/>
                    <a:pt x="4" y="0"/>
                  </a:cubicBezTo>
                  <a:cubicBezTo>
                    <a:pt x="2" y="0"/>
                    <a:pt x="1" y="3"/>
                    <a:pt x="2" y="3"/>
                  </a:cubicBezTo>
                  <a:cubicBezTo>
                    <a:pt x="2" y="4"/>
                    <a:pt x="3" y="4"/>
                    <a:pt x="3" y="4"/>
                  </a:cubicBezTo>
                  <a:cubicBezTo>
                    <a:pt x="3" y="4"/>
                    <a:pt x="2" y="4"/>
                    <a:pt x="2" y="5"/>
                  </a:cubicBezTo>
                  <a:cubicBezTo>
                    <a:pt x="1" y="6"/>
                    <a:pt x="0" y="8"/>
                    <a:pt x="2" y="8"/>
                  </a:cubicBezTo>
                  <a:cubicBezTo>
                    <a:pt x="1" y="9"/>
                    <a:pt x="1" y="11"/>
                    <a:pt x="2" y="11"/>
                  </a:cubicBezTo>
                  <a:cubicBezTo>
                    <a:pt x="4" y="11"/>
                    <a:pt x="5" y="9"/>
                    <a:pt x="4" y="8"/>
                  </a:cubicBezTo>
                  <a:cubicBezTo>
                    <a:pt x="5" y="7"/>
                    <a:pt x="6" y="6"/>
                    <a:pt x="5" y="5"/>
                  </a:cubicBezTo>
                  <a:cubicBezTo>
                    <a:pt x="5" y="4"/>
                    <a:pt x="5" y="4"/>
                    <a:pt x="4" y="4"/>
                  </a:cubicBezTo>
                  <a:cubicBezTo>
                    <a:pt x="5" y="3"/>
                    <a:pt x="5" y="2"/>
                    <a:pt x="5" y="2"/>
                  </a:cubicBezTo>
                  <a:close/>
                  <a:moveTo>
                    <a:pt x="3" y="3"/>
                  </a:move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3"/>
                    <a:pt x="3" y="4"/>
                  </a:cubicBezTo>
                  <a:cubicBezTo>
                    <a:pt x="3" y="3"/>
                    <a:pt x="3" y="3"/>
                    <a:pt x="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8660116" y="1025595"/>
            <a:ext cx="3200930" cy="986350"/>
            <a:chOff x="9798519" y="1230028"/>
            <a:chExt cx="2290917" cy="705934"/>
          </a:xfrm>
        </p:grpSpPr>
        <p:sp>
          <p:nvSpPr>
            <p:cNvPr id="210" name="任意多边形 209"/>
            <p:cNvSpPr/>
            <p:nvPr/>
          </p:nvSpPr>
          <p:spPr>
            <a:xfrm flipH="1">
              <a:off x="9798519" y="1230028"/>
              <a:ext cx="1574048" cy="686646"/>
            </a:xfrm>
            <a:custGeom>
              <a:avLst/>
              <a:gdLst>
                <a:gd name="connsiteX0" fmla="*/ 3108161 w 5108590"/>
                <a:gd name="connsiteY0" fmla="*/ 0 h 2871537"/>
                <a:gd name="connsiteX1" fmla="*/ 3989444 w 5108590"/>
                <a:gd name="connsiteY1" fmla="*/ 400035 h 2871537"/>
                <a:gd name="connsiteX2" fmla="*/ 4086693 w 5108590"/>
                <a:gd name="connsiteY2" fmla="*/ 563266 h 2871537"/>
                <a:gd name="connsiteX3" fmla="*/ 4131348 w 5108590"/>
                <a:gd name="connsiteY3" fmla="*/ 534900 h 2871537"/>
                <a:gd name="connsiteX4" fmla="*/ 4405156 w 5108590"/>
                <a:gd name="connsiteY4" fmla="*/ 465220 h 2871537"/>
                <a:gd name="connsiteX5" fmla="*/ 5108590 w 5108590"/>
                <a:gd name="connsiteY5" fmla="*/ 1102292 h 2871537"/>
                <a:gd name="connsiteX6" fmla="*/ 4798453 w 5108590"/>
                <a:gd name="connsiteY6" fmla="*/ 1640226 h 2871537"/>
                <a:gd name="connsiteX7" fmla="*/ 4794480 w 5108590"/>
                <a:gd name="connsiteY7" fmla="*/ 1642029 h 2871537"/>
                <a:gd name="connsiteX8" fmla="*/ 4815013 w 5108590"/>
                <a:gd name="connsiteY8" fmla="*/ 1704408 h 2871537"/>
                <a:gd name="connsiteX9" fmla="*/ 4832286 w 5108590"/>
                <a:gd name="connsiteY9" fmla="*/ 1872313 h 2871537"/>
                <a:gd name="connsiteX10" fmla="*/ 3982054 w 5108590"/>
                <a:gd name="connsiteY10" fmla="*/ 2642334 h 2871537"/>
                <a:gd name="connsiteX11" fmla="*/ 3380849 w 5108590"/>
                <a:gd name="connsiteY11" fmla="*/ 2353576 h 2871537"/>
                <a:gd name="connsiteX12" fmla="*/ 3379137 w 5108590"/>
                <a:gd name="connsiteY12" fmla="*/ 2351518 h 2871537"/>
                <a:gd name="connsiteX13" fmla="*/ 3307654 w 5108590"/>
                <a:gd name="connsiteY13" fmla="*/ 2471502 h 2871537"/>
                <a:gd name="connsiteX14" fmla="*/ 2426371 w 5108590"/>
                <a:gd name="connsiteY14" fmla="*/ 2871537 h 2871537"/>
                <a:gd name="connsiteX15" fmla="*/ 1447099 w 5108590"/>
                <a:gd name="connsiteY15" fmla="*/ 2194760 h 2871537"/>
                <a:gd name="connsiteX16" fmla="*/ 1418508 w 5108590"/>
                <a:gd name="connsiteY16" fmla="*/ 2124456 h 2871537"/>
                <a:gd name="connsiteX17" fmla="*/ 1325605 w 5108590"/>
                <a:gd name="connsiteY17" fmla="*/ 2190236 h 2871537"/>
                <a:gd name="connsiteX18" fmla="*/ 850232 w 5108590"/>
                <a:gd name="connsiteY18" fmla="*/ 2310063 h 2871537"/>
                <a:gd name="connsiteX19" fmla="*/ 0 w 5108590"/>
                <a:gd name="connsiteY19" fmla="*/ 1540042 h 2871537"/>
                <a:gd name="connsiteX20" fmla="*/ 850232 w 5108590"/>
                <a:gd name="connsiteY20" fmla="*/ 770021 h 2871537"/>
                <a:gd name="connsiteX21" fmla="*/ 1021583 w 5108590"/>
                <a:gd name="connsiteY21" fmla="*/ 783848 h 2871537"/>
                <a:gd name="connsiteX22" fmla="*/ 1029246 w 5108590"/>
                <a:gd name="connsiteY22" fmla="*/ 785791 h 2871537"/>
                <a:gd name="connsiteX23" fmla="*/ 1026695 w 5108590"/>
                <a:gd name="connsiteY23" fmla="*/ 770021 h 2871537"/>
                <a:gd name="connsiteX24" fmla="*/ 1876927 w 5108590"/>
                <a:gd name="connsiteY24" fmla="*/ 0 h 2871537"/>
                <a:gd name="connsiteX25" fmla="*/ 2478132 w 5108590"/>
                <a:gd name="connsiteY25" fmla="*/ 208922 h 2871537"/>
                <a:gd name="connsiteX26" fmla="*/ 2500065 w 5108590"/>
                <a:gd name="connsiteY26" fmla="*/ 232394 h 2871537"/>
                <a:gd name="connsiteX27" fmla="*/ 2513944 w 5108590"/>
                <a:gd name="connsiteY27" fmla="*/ 219952 h 2871537"/>
                <a:gd name="connsiteX28" fmla="*/ 3108161 w 5108590"/>
                <a:gd name="connsiteY28" fmla="*/ 0 h 2871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108590" h="2871537">
                  <a:moveTo>
                    <a:pt x="3108161" y="0"/>
                  </a:moveTo>
                  <a:cubicBezTo>
                    <a:pt x="3475013" y="0"/>
                    <a:pt x="3798453" y="146705"/>
                    <a:pt x="3989444" y="400035"/>
                  </a:cubicBezTo>
                  <a:lnTo>
                    <a:pt x="4086693" y="563266"/>
                  </a:lnTo>
                  <a:lnTo>
                    <a:pt x="4131348" y="534900"/>
                  </a:lnTo>
                  <a:cubicBezTo>
                    <a:pt x="4215506" y="491765"/>
                    <a:pt x="4308032" y="465220"/>
                    <a:pt x="4405156" y="465220"/>
                  </a:cubicBezTo>
                  <a:cubicBezTo>
                    <a:pt x="4793652" y="465220"/>
                    <a:pt x="5108590" y="713796"/>
                    <a:pt x="5108590" y="1102292"/>
                  </a:cubicBezTo>
                  <a:cubicBezTo>
                    <a:pt x="5108590" y="1345102"/>
                    <a:pt x="4985568" y="1533256"/>
                    <a:pt x="4798453" y="1640226"/>
                  </a:cubicBezTo>
                  <a:lnTo>
                    <a:pt x="4794480" y="1642029"/>
                  </a:lnTo>
                  <a:lnTo>
                    <a:pt x="4815013" y="1704408"/>
                  </a:lnTo>
                  <a:cubicBezTo>
                    <a:pt x="4826338" y="1757563"/>
                    <a:pt x="4832286" y="1813617"/>
                    <a:pt x="4832286" y="1872313"/>
                  </a:cubicBezTo>
                  <a:cubicBezTo>
                    <a:pt x="4832286" y="2341883"/>
                    <a:pt x="4451624" y="2642334"/>
                    <a:pt x="3982054" y="2642334"/>
                  </a:cubicBezTo>
                  <a:cubicBezTo>
                    <a:pt x="3747269" y="2642334"/>
                    <a:pt x="3534711" y="2513997"/>
                    <a:pt x="3380849" y="2353576"/>
                  </a:cubicBezTo>
                  <a:lnTo>
                    <a:pt x="3379137" y="2351518"/>
                  </a:lnTo>
                  <a:lnTo>
                    <a:pt x="3307654" y="2471502"/>
                  </a:lnTo>
                  <a:cubicBezTo>
                    <a:pt x="3116662" y="2724832"/>
                    <a:pt x="2793223" y="2871537"/>
                    <a:pt x="2426371" y="2871537"/>
                  </a:cubicBezTo>
                  <a:cubicBezTo>
                    <a:pt x="1986149" y="2871537"/>
                    <a:pt x="1608440" y="2510590"/>
                    <a:pt x="1447099" y="2194760"/>
                  </a:cubicBezTo>
                  <a:lnTo>
                    <a:pt x="1418508" y="2124456"/>
                  </a:lnTo>
                  <a:lnTo>
                    <a:pt x="1325605" y="2190236"/>
                  </a:lnTo>
                  <a:cubicBezTo>
                    <a:pt x="1189907" y="2267812"/>
                    <a:pt x="1026321" y="2310063"/>
                    <a:pt x="850232" y="2310063"/>
                  </a:cubicBezTo>
                  <a:cubicBezTo>
                    <a:pt x="380662" y="2310063"/>
                    <a:pt x="0" y="1796716"/>
                    <a:pt x="0" y="1540042"/>
                  </a:cubicBezTo>
                  <a:cubicBezTo>
                    <a:pt x="0" y="1283368"/>
                    <a:pt x="380662" y="770021"/>
                    <a:pt x="850232" y="770021"/>
                  </a:cubicBezTo>
                  <a:cubicBezTo>
                    <a:pt x="908928" y="770021"/>
                    <a:pt x="966235" y="774716"/>
                    <a:pt x="1021583" y="783848"/>
                  </a:cubicBezTo>
                  <a:lnTo>
                    <a:pt x="1029246" y="785791"/>
                  </a:lnTo>
                  <a:lnTo>
                    <a:pt x="1026695" y="770021"/>
                  </a:lnTo>
                  <a:cubicBezTo>
                    <a:pt x="1026695" y="513347"/>
                    <a:pt x="1407357" y="0"/>
                    <a:pt x="1876927" y="0"/>
                  </a:cubicBezTo>
                  <a:cubicBezTo>
                    <a:pt x="2111712" y="0"/>
                    <a:pt x="2324270" y="75113"/>
                    <a:pt x="2478132" y="208922"/>
                  </a:cubicBezTo>
                  <a:lnTo>
                    <a:pt x="2500065" y="232394"/>
                  </a:lnTo>
                  <a:lnTo>
                    <a:pt x="2513944" y="219952"/>
                  </a:lnTo>
                  <a:cubicBezTo>
                    <a:pt x="2683567" y="90237"/>
                    <a:pt x="2888050" y="0"/>
                    <a:pt x="3108161" y="0"/>
                  </a:cubicBezTo>
                  <a:close/>
                </a:path>
              </a:pathLst>
            </a:custGeom>
            <a:noFill/>
            <a:ln w="25400">
              <a:solidFill>
                <a:srgbClr val="76AAD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11" name="任意多边形 210"/>
            <p:cNvSpPr/>
            <p:nvPr/>
          </p:nvSpPr>
          <p:spPr>
            <a:xfrm>
              <a:off x="10887505" y="1383658"/>
              <a:ext cx="1201931" cy="552304"/>
            </a:xfrm>
            <a:custGeom>
              <a:avLst/>
              <a:gdLst>
                <a:gd name="connsiteX0" fmla="*/ 3108161 w 5108590"/>
                <a:gd name="connsiteY0" fmla="*/ 0 h 2871537"/>
                <a:gd name="connsiteX1" fmla="*/ 3989444 w 5108590"/>
                <a:gd name="connsiteY1" fmla="*/ 400035 h 2871537"/>
                <a:gd name="connsiteX2" fmla="*/ 4086693 w 5108590"/>
                <a:gd name="connsiteY2" fmla="*/ 563266 h 2871537"/>
                <a:gd name="connsiteX3" fmla="*/ 4131348 w 5108590"/>
                <a:gd name="connsiteY3" fmla="*/ 534900 h 2871537"/>
                <a:gd name="connsiteX4" fmla="*/ 4405156 w 5108590"/>
                <a:gd name="connsiteY4" fmla="*/ 465220 h 2871537"/>
                <a:gd name="connsiteX5" fmla="*/ 5108590 w 5108590"/>
                <a:gd name="connsiteY5" fmla="*/ 1102292 h 2871537"/>
                <a:gd name="connsiteX6" fmla="*/ 4798453 w 5108590"/>
                <a:gd name="connsiteY6" fmla="*/ 1640226 h 2871537"/>
                <a:gd name="connsiteX7" fmla="*/ 4794480 w 5108590"/>
                <a:gd name="connsiteY7" fmla="*/ 1642029 h 2871537"/>
                <a:gd name="connsiteX8" fmla="*/ 4815013 w 5108590"/>
                <a:gd name="connsiteY8" fmla="*/ 1704408 h 2871537"/>
                <a:gd name="connsiteX9" fmla="*/ 4832286 w 5108590"/>
                <a:gd name="connsiteY9" fmla="*/ 1872313 h 2871537"/>
                <a:gd name="connsiteX10" fmla="*/ 3982054 w 5108590"/>
                <a:gd name="connsiteY10" fmla="*/ 2642334 h 2871537"/>
                <a:gd name="connsiteX11" fmla="*/ 3380849 w 5108590"/>
                <a:gd name="connsiteY11" fmla="*/ 2353576 h 2871537"/>
                <a:gd name="connsiteX12" fmla="*/ 3379137 w 5108590"/>
                <a:gd name="connsiteY12" fmla="*/ 2351518 h 2871537"/>
                <a:gd name="connsiteX13" fmla="*/ 3307654 w 5108590"/>
                <a:gd name="connsiteY13" fmla="*/ 2471502 h 2871537"/>
                <a:gd name="connsiteX14" fmla="*/ 2426371 w 5108590"/>
                <a:gd name="connsiteY14" fmla="*/ 2871537 h 2871537"/>
                <a:gd name="connsiteX15" fmla="*/ 1447099 w 5108590"/>
                <a:gd name="connsiteY15" fmla="*/ 2194760 h 2871537"/>
                <a:gd name="connsiteX16" fmla="*/ 1418508 w 5108590"/>
                <a:gd name="connsiteY16" fmla="*/ 2124456 h 2871537"/>
                <a:gd name="connsiteX17" fmla="*/ 1325605 w 5108590"/>
                <a:gd name="connsiteY17" fmla="*/ 2190236 h 2871537"/>
                <a:gd name="connsiteX18" fmla="*/ 850232 w 5108590"/>
                <a:gd name="connsiteY18" fmla="*/ 2310063 h 2871537"/>
                <a:gd name="connsiteX19" fmla="*/ 0 w 5108590"/>
                <a:gd name="connsiteY19" fmla="*/ 1540042 h 2871537"/>
                <a:gd name="connsiteX20" fmla="*/ 850232 w 5108590"/>
                <a:gd name="connsiteY20" fmla="*/ 770021 h 2871537"/>
                <a:gd name="connsiteX21" fmla="*/ 1021583 w 5108590"/>
                <a:gd name="connsiteY21" fmla="*/ 783848 h 2871537"/>
                <a:gd name="connsiteX22" fmla="*/ 1029246 w 5108590"/>
                <a:gd name="connsiteY22" fmla="*/ 785791 h 2871537"/>
                <a:gd name="connsiteX23" fmla="*/ 1026695 w 5108590"/>
                <a:gd name="connsiteY23" fmla="*/ 770021 h 2871537"/>
                <a:gd name="connsiteX24" fmla="*/ 1876927 w 5108590"/>
                <a:gd name="connsiteY24" fmla="*/ 0 h 2871537"/>
                <a:gd name="connsiteX25" fmla="*/ 2478132 w 5108590"/>
                <a:gd name="connsiteY25" fmla="*/ 208922 h 2871537"/>
                <a:gd name="connsiteX26" fmla="*/ 2500065 w 5108590"/>
                <a:gd name="connsiteY26" fmla="*/ 232394 h 2871537"/>
                <a:gd name="connsiteX27" fmla="*/ 2513944 w 5108590"/>
                <a:gd name="connsiteY27" fmla="*/ 219952 h 2871537"/>
                <a:gd name="connsiteX28" fmla="*/ 3108161 w 5108590"/>
                <a:gd name="connsiteY28" fmla="*/ 0 h 2871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108590" h="2871537">
                  <a:moveTo>
                    <a:pt x="3108161" y="0"/>
                  </a:moveTo>
                  <a:cubicBezTo>
                    <a:pt x="3475013" y="0"/>
                    <a:pt x="3798453" y="146705"/>
                    <a:pt x="3989444" y="400035"/>
                  </a:cubicBezTo>
                  <a:lnTo>
                    <a:pt x="4086693" y="563266"/>
                  </a:lnTo>
                  <a:lnTo>
                    <a:pt x="4131348" y="534900"/>
                  </a:lnTo>
                  <a:cubicBezTo>
                    <a:pt x="4215506" y="491765"/>
                    <a:pt x="4308032" y="465220"/>
                    <a:pt x="4405156" y="465220"/>
                  </a:cubicBezTo>
                  <a:cubicBezTo>
                    <a:pt x="4793652" y="465220"/>
                    <a:pt x="5108590" y="713796"/>
                    <a:pt x="5108590" y="1102292"/>
                  </a:cubicBezTo>
                  <a:cubicBezTo>
                    <a:pt x="5108590" y="1345102"/>
                    <a:pt x="4985568" y="1533256"/>
                    <a:pt x="4798453" y="1640226"/>
                  </a:cubicBezTo>
                  <a:lnTo>
                    <a:pt x="4794480" y="1642029"/>
                  </a:lnTo>
                  <a:lnTo>
                    <a:pt x="4815013" y="1704408"/>
                  </a:lnTo>
                  <a:cubicBezTo>
                    <a:pt x="4826338" y="1757563"/>
                    <a:pt x="4832286" y="1813617"/>
                    <a:pt x="4832286" y="1872313"/>
                  </a:cubicBezTo>
                  <a:cubicBezTo>
                    <a:pt x="4832286" y="2341883"/>
                    <a:pt x="4451624" y="2642334"/>
                    <a:pt x="3982054" y="2642334"/>
                  </a:cubicBezTo>
                  <a:cubicBezTo>
                    <a:pt x="3747269" y="2642334"/>
                    <a:pt x="3534711" y="2513997"/>
                    <a:pt x="3380849" y="2353576"/>
                  </a:cubicBezTo>
                  <a:lnTo>
                    <a:pt x="3379137" y="2351518"/>
                  </a:lnTo>
                  <a:lnTo>
                    <a:pt x="3307654" y="2471502"/>
                  </a:lnTo>
                  <a:cubicBezTo>
                    <a:pt x="3116662" y="2724832"/>
                    <a:pt x="2793223" y="2871537"/>
                    <a:pt x="2426371" y="2871537"/>
                  </a:cubicBezTo>
                  <a:cubicBezTo>
                    <a:pt x="1986149" y="2871537"/>
                    <a:pt x="1608440" y="2510590"/>
                    <a:pt x="1447099" y="2194760"/>
                  </a:cubicBezTo>
                  <a:lnTo>
                    <a:pt x="1418508" y="2124456"/>
                  </a:lnTo>
                  <a:lnTo>
                    <a:pt x="1325605" y="2190236"/>
                  </a:lnTo>
                  <a:cubicBezTo>
                    <a:pt x="1189907" y="2267812"/>
                    <a:pt x="1026321" y="2310063"/>
                    <a:pt x="850232" y="2310063"/>
                  </a:cubicBezTo>
                  <a:cubicBezTo>
                    <a:pt x="380662" y="2310063"/>
                    <a:pt x="0" y="1796716"/>
                    <a:pt x="0" y="1540042"/>
                  </a:cubicBezTo>
                  <a:cubicBezTo>
                    <a:pt x="0" y="1283368"/>
                    <a:pt x="380662" y="770021"/>
                    <a:pt x="850232" y="770021"/>
                  </a:cubicBezTo>
                  <a:cubicBezTo>
                    <a:pt x="908928" y="770021"/>
                    <a:pt x="966235" y="774716"/>
                    <a:pt x="1021583" y="783848"/>
                  </a:cubicBezTo>
                  <a:lnTo>
                    <a:pt x="1029246" y="785791"/>
                  </a:lnTo>
                  <a:lnTo>
                    <a:pt x="1026695" y="770021"/>
                  </a:lnTo>
                  <a:cubicBezTo>
                    <a:pt x="1026695" y="513347"/>
                    <a:pt x="1407357" y="0"/>
                    <a:pt x="1876927" y="0"/>
                  </a:cubicBezTo>
                  <a:cubicBezTo>
                    <a:pt x="2111712" y="0"/>
                    <a:pt x="2324270" y="75113"/>
                    <a:pt x="2478132" y="208922"/>
                  </a:cubicBezTo>
                  <a:lnTo>
                    <a:pt x="2500065" y="232394"/>
                  </a:lnTo>
                  <a:lnTo>
                    <a:pt x="2513944" y="219952"/>
                  </a:lnTo>
                  <a:cubicBezTo>
                    <a:pt x="2683567" y="90237"/>
                    <a:pt x="2888050" y="0"/>
                    <a:pt x="3108161" y="0"/>
                  </a:cubicBezTo>
                  <a:close/>
                </a:path>
              </a:pathLst>
            </a:custGeom>
            <a:solidFill>
              <a:schemeClr val="bg1"/>
            </a:solidFill>
            <a:ln w="25400">
              <a:solidFill>
                <a:srgbClr val="76AAD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162" name="文本框 161"/>
          <p:cNvSpPr txBox="1"/>
          <p:nvPr/>
        </p:nvSpPr>
        <p:spPr>
          <a:xfrm>
            <a:off x="3021169" y="3348954"/>
            <a:ext cx="61837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sz="5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开 发 团 队 介 绍</a:t>
            </a:r>
            <a:endParaRPr lang="en-US" altLang="zh-CN" sz="5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4" name="椭圆 163"/>
          <p:cNvSpPr/>
          <p:nvPr/>
        </p:nvSpPr>
        <p:spPr>
          <a:xfrm>
            <a:off x="-894918" y="3954141"/>
            <a:ext cx="765646" cy="765646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5" name="椭圆 164"/>
          <p:cNvSpPr/>
          <p:nvPr/>
        </p:nvSpPr>
        <p:spPr>
          <a:xfrm>
            <a:off x="-894918" y="3195132"/>
            <a:ext cx="765646" cy="765646"/>
          </a:xfrm>
          <a:prstGeom prst="ellipse">
            <a:avLst/>
          </a:prstGeom>
          <a:solidFill>
            <a:srgbClr val="76AA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6" name="椭圆 165"/>
          <p:cNvSpPr/>
          <p:nvPr/>
        </p:nvSpPr>
        <p:spPr>
          <a:xfrm>
            <a:off x="-894918" y="2432805"/>
            <a:ext cx="765646" cy="765646"/>
          </a:xfrm>
          <a:prstGeom prst="ellipse">
            <a:avLst/>
          </a:prstGeom>
          <a:solidFill>
            <a:srgbClr val="FF3E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7" name="椭圆 166"/>
          <p:cNvSpPr/>
          <p:nvPr/>
        </p:nvSpPr>
        <p:spPr>
          <a:xfrm>
            <a:off x="-874228" y="1670696"/>
            <a:ext cx="765646" cy="765646"/>
          </a:xfrm>
          <a:prstGeom prst="ellipse">
            <a:avLst/>
          </a:prstGeom>
          <a:solidFill>
            <a:srgbClr val="F7B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:blinds dir="vert"/>
      </p:transition>
    </mc:Choice>
    <mc:Fallback xmlns="">
      <p:transition spd="slow" advClick="0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35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36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3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3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5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50" grpId="0" animBg="1"/>
      <p:bldP spid="51" grpId="0" animBg="1"/>
      <p:bldP spid="16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组合 51"/>
          <p:cNvGrpSpPr/>
          <p:nvPr/>
        </p:nvGrpSpPr>
        <p:grpSpPr>
          <a:xfrm rot="1192981">
            <a:off x="400243" y="127158"/>
            <a:ext cx="909196" cy="921005"/>
            <a:chOff x="2118580" y="4342651"/>
            <a:chExt cx="672245" cy="680977"/>
          </a:xfrm>
        </p:grpSpPr>
        <p:grpSp>
          <p:nvGrpSpPr>
            <p:cNvPr id="53" name="组合 52"/>
            <p:cNvGrpSpPr/>
            <p:nvPr/>
          </p:nvGrpSpPr>
          <p:grpSpPr>
            <a:xfrm>
              <a:off x="2124539" y="4342651"/>
              <a:ext cx="641611" cy="680977"/>
              <a:chOff x="2124539" y="4342651"/>
              <a:chExt cx="641611" cy="680977"/>
            </a:xfrm>
          </p:grpSpPr>
          <p:sp>
            <p:nvSpPr>
              <p:cNvPr id="71" name="任意多边形 70"/>
              <p:cNvSpPr/>
              <p:nvPr/>
            </p:nvSpPr>
            <p:spPr>
              <a:xfrm>
                <a:off x="2124539" y="4342651"/>
                <a:ext cx="641611" cy="680977"/>
              </a:xfrm>
              <a:custGeom>
                <a:avLst/>
                <a:gdLst>
                  <a:gd name="connsiteX0" fmla="*/ 63 w 140138"/>
                  <a:gd name="connsiteY0" fmla="*/ 65738 h 154344"/>
                  <a:gd name="connsiteX1" fmla="*/ 62928 w 140138"/>
                  <a:gd name="connsiteY1" fmla="*/ 16 h 154344"/>
                  <a:gd name="connsiteX2" fmla="*/ 140080 w 140138"/>
                  <a:gd name="connsiteY2" fmla="*/ 71453 h 154344"/>
                  <a:gd name="connsiteX3" fmla="*/ 74358 w 140138"/>
                  <a:gd name="connsiteY3" fmla="*/ 154321 h 154344"/>
                  <a:gd name="connsiteX4" fmla="*/ 63 w 140138"/>
                  <a:gd name="connsiteY4" fmla="*/ 65738 h 154344"/>
                  <a:gd name="connsiteX0-1" fmla="*/ 63 w 140227"/>
                  <a:gd name="connsiteY0-2" fmla="*/ 65738 h 154534"/>
                  <a:gd name="connsiteX1-3" fmla="*/ 62928 w 140227"/>
                  <a:gd name="connsiteY1-4" fmla="*/ 16 h 154534"/>
                  <a:gd name="connsiteX2-5" fmla="*/ 140080 w 140227"/>
                  <a:gd name="connsiteY2-6" fmla="*/ 71453 h 154534"/>
                  <a:gd name="connsiteX3-7" fmla="*/ 74358 w 140227"/>
                  <a:gd name="connsiteY3-8" fmla="*/ 154321 h 154534"/>
                  <a:gd name="connsiteX4-9" fmla="*/ 63 w 140227"/>
                  <a:gd name="connsiteY4-10" fmla="*/ 65738 h 154534"/>
                  <a:gd name="connsiteX0-11" fmla="*/ 63 w 140227"/>
                  <a:gd name="connsiteY0-12" fmla="*/ 65738 h 154534"/>
                  <a:gd name="connsiteX1-13" fmla="*/ 62928 w 140227"/>
                  <a:gd name="connsiteY1-14" fmla="*/ 16 h 154534"/>
                  <a:gd name="connsiteX2-15" fmla="*/ 140080 w 140227"/>
                  <a:gd name="connsiteY2-16" fmla="*/ 71453 h 154534"/>
                  <a:gd name="connsiteX3-17" fmla="*/ 74358 w 140227"/>
                  <a:gd name="connsiteY3-18" fmla="*/ 154321 h 154534"/>
                  <a:gd name="connsiteX4-19" fmla="*/ 63 w 140227"/>
                  <a:gd name="connsiteY4-20" fmla="*/ 65738 h 154534"/>
                  <a:gd name="connsiteX0-21" fmla="*/ 178 w 140342"/>
                  <a:gd name="connsiteY0-22" fmla="*/ 65738 h 154534"/>
                  <a:gd name="connsiteX1-23" fmla="*/ 63043 w 140342"/>
                  <a:gd name="connsiteY1-24" fmla="*/ 16 h 154534"/>
                  <a:gd name="connsiteX2-25" fmla="*/ 140195 w 140342"/>
                  <a:gd name="connsiteY2-26" fmla="*/ 71453 h 154534"/>
                  <a:gd name="connsiteX3-27" fmla="*/ 74473 w 140342"/>
                  <a:gd name="connsiteY3-28" fmla="*/ 154321 h 154534"/>
                  <a:gd name="connsiteX4-29" fmla="*/ 178 w 140342"/>
                  <a:gd name="connsiteY4-30" fmla="*/ 65738 h 154534"/>
                  <a:gd name="connsiteX0-31" fmla="*/ 178 w 140342"/>
                  <a:gd name="connsiteY0-32" fmla="*/ 65740 h 154536"/>
                  <a:gd name="connsiteX1-33" fmla="*/ 63043 w 140342"/>
                  <a:gd name="connsiteY1-34" fmla="*/ 18 h 154536"/>
                  <a:gd name="connsiteX2-35" fmla="*/ 140195 w 140342"/>
                  <a:gd name="connsiteY2-36" fmla="*/ 71455 h 154536"/>
                  <a:gd name="connsiteX3-37" fmla="*/ 74473 w 140342"/>
                  <a:gd name="connsiteY3-38" fmla="*/ 154323 h 154536"/>
                  <a:gd name="connsiteX4-39" fmla="*/ 178 w 140342"/>
                  <a:gd name="connsiteY4-40" fmla="*/ 65740 h 154536"/>
                  <a:gd name="connsiteX0-41" fmla="*/ 9 w 140173"/>
                  <a:gd name="connsiteY0-42" fmla="*/ 71451 h 160247"/>
                  <a:gd name="connsiteX1-43" fmla="*/ 71446 w 140173"/>
                  <a:gd name="connsiteY1-44" fmla="*/ 14 h 160247"/>
                  <a:gd name="connsiteX2-45" fmla="*/ 140026 w 140173"/>
                  <a:gd name="connsiteY2-46" fmla="*/ 77166 h 160247"/>
                  <a:gd name="connsiteX3-47" fmla="*/ 74304 w 140173"/>
                  <a:gd name="connsiteY3-48" fmla="*/ 160034 h 160247"/>
                  <a:gd name="connsiteX4-49" fmla="*/ 9 w 140173"/>
                  <a:gd name="connsiteY4-50" fmla="*/ 71451 h 160247"/>
                  <a:gd name="connsiteX0-51" fmla="*/ 9 w 140173"/>
                  <a:gd name="connsiteY0-52" fmla="*/ 71451 h 148862"/>
                  <a:gd name="connsiteX1-53" fmla="*/ 71446 w 140173"/>
                  <a:gd name="connsiteY1-54" fmla="*/ 14 h 148862"/>
                  <a:gd name="connsiteX2-55" fmla="*/ 140026 w 140173"/>
                  <a:gd name="connsiteY2-56" fmla="*/ 77166 h 148862"/>
                  <a:gd name="connsiteX3-57" fmla="*/ 74304 w 140173"/>
                  <a:gd name="connsiteY3-58" fmla="*/ 148604 h 148862"/>
                  <a:gd name="connsiteX4-59" fmla="*/ 9 w 140173"/>
                  <a:gd name="connsiteY4-60" fmla="*/ 71451 h 148862"/>
                  <a:gd name="connsiteX0-61" fmla="*/ 9 w 141024"/>
                  <a:gd name="connsiteY0-62" fmla="*/ 71451 h 148862"/>
                  <a:gd name="connsiteX1-63" fmla="*/ 71446 w 141024"/>
                  <a:gd name="connsiteY1-64" fmla="*/ 14 h 148862"/>
                  <a:gd name="connsiteX2-65" fmla="*/ 140026 w 141024"/>
                  <a:gd name="connsiteY2-66" fmla="*/ 77166 h 148862"/>
                  <a:gd name="connsiteX3-67" fmla="*/ 74304 w 141024"/>
                  <a:gd name="connsiteY3-68" fmla="*/ 148604 h 148862"/>
                  <a:gd name="connsiteX4-69" fmla="*/ 9 w 141024"/>
                  <a:gd name="connsiteY4-70" fmla="*/ 71451 h 148862"/>
                  <a:gd name="connsiteX0-71" fmla="*/ 9 w 140173"/>
                  <a:gd name="connsiteY0-72" fmla="*/ 71451 h 148862"/>
                  <a:gd name="connsiteX1-73" fmla="*/ 71446 w 140173"/>
                  <a:gd name="connsiteY1-74" fmla="*/ 14 h 148862"/>
                  <a:gd name="connsiteX2-75" fmla="*/ 140026 w 140173"/>
                  <a:gd name="connsiteY2-76" fmla="*/ 77166 h 148862"/>
                  <a:gd name="connsiteX3-77" fmla="*/ 74304 w 140173"/>
                  <a:gd name="connsiteY3-78" fmla="*/ 148604 h 148862"/>
                  <a:gd name="connsiteX4-79" fmla="*/ 9 w 140173"/>
                  <a:gd name="connsiteY4-80" fmla="*/ 71451 h 148862"/>
                  <a:gd name="connsiteX0-81" fmla="*/ 9 w 140257"/>
                  <a:gd name="connsiteY0-82" fmla="*/ 71451 h 148862"/>
                  <a:gd name="connsiteX1-83" fmla="*/ 71446 w 140257"/>
                  <a:gd name="connsiteY1-84" fmla="*/ 14 h 148862"/>
                  <a:gd name="connsiteX2-85" fmla="*/ 140026 w 140257"/>
                  <a:gd name="connsiteY2-86" fmla="*/ 77166 h 148862"/>
                  <a:gd name="connsiteX3-87" fmla="*/ 74304 w 140257"/>
                  <a:gd name="connsiteY3-88" fmla="*/ 148604 h 148862"/>
                  <a:gd name="connsiteX4-89" fmla="*/ 9 w 140257"/>
                  <a:gd name="connsiteY4-90" fmla="*/ 71451 h 148862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40257" h="148862">
                    <a:moveTo>
                      <a:pt x="9" y="71451"/>
                    </a:moveTo>
                    <a:cubicBezTo>
                      <a:pt x="-467" y="46686"/>
                      <a:pt x="19535" y="-938"/>
                      <a:pt x="71446" y="14"/>
                    </a:cubicBezTo>
                    <a:cubicBezTo>
                      <a:pt x="123357" y="966"/>
                      <a:pt x="142638" y="44242"/>
                      <a:pt x="140026" y="77166"/>
                    </a:cubicBezTo>
                    <a:cubicBezTo>
                      <a:pt x="141931" y="102883"/>
                      <a:pt x="125739" y="152890"/>
                      <a:pt x="74304" y="148604"/>
                    </a:cubicBezTo>
                    <a:cubicBezTo>
                      <a:pt x="22869" y="144318"/>
                      <a:pt x="485" y="96216"/>
                      <a:pt x="9" y="71451"/>
                    </a:cubicBezTo>
                    <a:close/>
                  </a:path>
                </a:pathLst>
              </a:custGeom>
              <a:noFill/>
              <a:ln w="2540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2" name="任意多边形 71"/>
              <p:cNvSpPr/>
              <p:nvPr/>
            </p:nvSpPr>
            <p:spPr>
              <a:xfrm>
                <a:off x="2176934" y="4495047"/>
                <a:ext cx="227805" cy="371040"/>
              </a:xfrm>
              <a:custGeom>
                <a:avLst/>
                <a:gdLst>
                  <a:gd name="connsiteX0" fmla="*/ 131483 w 768692"/>
                  <a:gd name="connsiteY0" fmla="*/ 0 h 962212"/>
                  <a:gd name="connsiteX1" fmla="*/ 394448 w 768692"/>
                  <a:gd name="connsiteY1" fmla="*/ 197223 h 962212"/>
                  <a:gd name="connsiteX2" fmla="*/ 621553 w 768692"/>
                  <a:gd name="connsiteY2" fmla="*/ 137459 h 962212"/>
                  <a:gd name="connsiteX3" fmla="*/ 764989 w 768692"/>
                  <a:gd name="connsiteY3" fmla="*/ 472141 h 962212"/>
                  <a:gd name="connsiteX4" fmla="*/ 472142 w 768692"/>
                  <a:gd name="connsiteY4" fmla="*/ 531906 h 962212"/>
                  <a:gd name="connsiteX5" fmla="*/ 591671 w 768692"/>
                  <a:gd name="connsiteY5" fmla="*/ 770965 h 962212"/>
                  <a:gd name="connsiteX6" fmla="*/ 442259 w 768692"/>
                  <a:gd name="connsiteY6" fmla="*/ 806823 h 962212"/>
                  <a:gd name="connsiteX7" fmla="*/ 352612 w 768692"/>
                  <a:gd name="connsiteY7" fmla="*/ 693271 h 962212"/>
                  <a:gd name="connsiteX8" fmla="*/ 197224 w 768692"/>
                  <a:gd name="connsiteY8" fmla="*/ 878541 h 962212"/>
                  <a:gd name="connsiteX9" fmla="*/ 0 w 768692"/>
                  <a:gd name="connsiteY9" fmla="*/ 962212 h 962212"/>
                  <a:gd name="connsiteX0-1" fmla="*/ 61103 w 698312"/>
                  <a:gd name="connsiteY0-2" fmla="*/ 0 h 1082820"/>
                  <a:gd name="connsiteX1-3" fmla="*/ 324068 w 698312"/>
                  <a:gd name="connsiteY1-4" fmla="*/ 197223 h 1082820"/>
                  <a:gd name="connsiteX2-5" fmla="*/ 551173 w 698312"/>
                  <a:gd name="connsiteY2-6" fmla="*/ 137459 h 1082820"/>
                  <a:gd name="connsiteX3-7" fmla="*/ 694609 w 698312"/>
                  <a:gd name="connsiteY3-8" fmla="*/ 472141 h 1082820"/>
                  <a:gd name="connsiteX4-9" fmla="*/ 401762 w 698312"/>
                  <a:gd name="connsiteY4-10" fmla="*/ 531906 h 1082820"/>
                  <a:gd name="connsiteX5-11" fmla="*/ 521291 w 698312"/>
                  <a:gd name="connsiteY5-12" fmla="*/ 770965 h 1082820"/>
                  <a:gd name="connsiteX6-13" fmla="*/ 371879 w 698312"/>
                  <a:gd name="connsiteY6-14" fmla="*/ 806823 h 1082820"/>
                  <a:gd name="connsiteX7-15" fmla="*/ 282232 w 698312"/>
                  <a:gd name="connsiteY7-16" fmla="*/ 693271 h 1082820"/>
                  <a:gd name="connsiteX8-17" fmla="*/ 126844 w 698312"/>
                  <a:gd name="connsiteY8-18" fmla="*/ 878541 h 1082820"/>
                  <a:gd name="connsiteX9-19" fmla="*/ 0 w 698312"/>
                  <a:gd name="connsiteY9-20" fmla="*/ 1082820 h 1082820"/>
                  <a:gd name="connsiteX0-21" fmla="*/ 61103 w 698312"/>
                  <a:gd name="connsiteY0-22" fmla="*/ 0 h 1082820"/>
                  <a:gd name="connsiteX1-23" fmla="*/ 324068 w 698312"/>
                  <a:gd name="connsiteY1-24" fmla="*/ 197223 h 1082820"/>
                  <a:gd name="connsiteX2-25" fmla="*/ 551173 w 698312"/>
                  <a:gd name="connsiteY2-26" fmla="*/ 137459 h 1082820"/>
                  <a:gd name="connsiteX3-27" fmla="*/ 694609 w 698312"/>
                  <a:gd name="connsiteY3-28" fmla="*/ 472141 h 1082820"/>
                  <a:gd name="connsiteX4-29" fmla="*/ 401762 w 698312"/>
                  <a:gd name="connsiteY4-30" fmla="*/ 531906 h 1082820"/>
                  <a:gd name="connsiteX5-31" fmla="*/ 521291 w 698312"/>
                  <a:gd name="connsiteY5-32" fmla="*/ 770965 h 1082820"/>
                  <a:gd name="connsiteX6-33" fmla="*/ 371879 w 698312"/>
                  <a:gd name="connsiteY6-34" fmla="*/ 806823 h 1082820"/>
                  <a:gd name="connsiteX7-35" fmla="*/ 282232 w 698312"/>
                  <a:gd name="connsiteY7-36" fmla="*/ 693271 h 1082820"/>
                  <a:gd name="connsiteX8-37" fmla="*/ 176111 w 698312"/>
                  <a:gd name="connsiteY8-38" fmla="*/ 905342 h 1082820"/>
                  <a:gd name="connsiteX9-39" fmla="*/ 0 w 698312"/>
                  <a:gd name="connsiteY9-40" fmla="*/ 1082820 h 108282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</a:cxnLst>
                <a:rect l="l" t="t" r="r" b="b"/>
                <a:pathLst>
                  <a:path w="698312" h="1082820">
                    <a:moveTo>
                      <a:pt x="61103" y="0"/>
                    </a:moveTo>
                    <a:cubicBezTo>
                      <a:pt x="151746" y="87156"/>
                      <a:pt x="242390" y="174313"/>
                      <a:pt x="324068" y="197223"/>
                    </a:cubicBezTo>
                    <a:cubicBezTo>
                      <a:pt x="405746" y="220133"/>
                      <a:pt x="489416" y="91639"/>
                      <a:pt x="551173" y="137459"/>
                    </a:cubicBezTo>
                    <a:cubicBezTo>
                      <a:pt x="612930" y="183279"/>
                      <a:pt x="719511" y="406400"/>
                      <a:pt x="694609" y="472141"/>
                    </a:cubicBezTo>
                    <a:cubicBezTo>
                      <a:pt x="669707" y="537882"/>
                      <a:pt x="430648" y="482102"/>
                      <a:pt x="401762" y="531906"/>
                    </a:cubicBezTo>
                    <a:cubicBezTo>
                      <a:pt x="372876" y="581710"/>
                      <a:pt x="526272" y="725146"/>
                      <a:pt x="521291" y="770965"/>
                    </a:cubicBezTo>
                    <a:cubicBezTo>
                      <a:pt x="516311" y="816785"/>
                      <a:pt x="411722" y="819772"/>
                      <a:pt x="371879" y="806823"/>
                    </a:cubicBezTo>
                    <a:cubicBezTo>
                      <a:pt x="332036" y="793874"/>
                      <a:pt x="314860" y="676851"/>
                      <a:pt x="282232" y="693271"/>
                    </a:cubicBezTo>
                    <a:cubicBezTo>
                      <a:pt x="249604" y="709691"/>
                      <a:pt x="223150" y="840417"/>
                      <a:pt x="176111" y="905342"/>
                    </a:cubicBezTo>
                    <a:cubicBezTo>
                      <a:pt x="129072" y="970267"/>
                      <a:pt x="69227" y="1063396"/>
                      <a:pt x="0" y="1082820"/>
                    </a:cubicBezTo>
                  </a:path>
                </a:pathLst>
              </a:custGeom>
              <a:noFill/>
              <a:ln w="2540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3" name="任意多边形 72"/>
              <p:cNvSpPr/>
              <p:nvPr/>
            </p:nvSpPr>
            <p:spPr>
              <a:xfrm>
                <a:off x="2353279" y="4809159"/>
                <a:ext cx="49757" cy="61548"/>
              </a:xfrm>
              <a:custGeom>
                <a:avLst/>
                <a:gdLst>
                  <a:gd name="connsiteX0" fmla="*/ 6763 w 126447"/>
                  <a:gd name="connsiteY0" fmla="*/ 18499 h 191822"/>
                  <a:gd name="connsiteX1" fmla="*/ 126292 w 126447"/>
                  <a:gd name="connsiteY1" fmla="*/ 24476 h 191822"/>
                  <a:gd name="connsiteX2" fmla="*/ 30669 w 126447"/>
                  <a:gd name="connsiteY2" fmla="*/ 191817 h 191822"/>
                  <a:gd name="connsiteX3" fmla="*/ 6763 w 126447"/>
                  <a:gd name="connsiteY3" fmla="*/ 18499 h 191822"/>
                  <a:gd name="connsiteX0-1" fmla="*/ 394 w 120595"/>
                  <a:gd name="connsiteY0-2" fmla="*/ 16500 h 159942"/>
                  <a:gd name="connsiteX1-3" fmla="*/ 119923 w 120595"/>
                  <a:gd name="connsiteY1-4" fmla="*/ 22477 h 159942"/>
                  <a:gd name="connsiteX2-5" fmla="*/ 84065 w 120595"/>
                  <a:gd name="connsiteY2-6" fmla="*/ 159936 h 159942"/>
                  <a:gd name="connsiteX3-7" fmla="*/ 394 w 120595"/>
                  <a:gd name="connsiteY3-8" fmla="*/ 16500 h 159942"/>
                  <a:gd name="connsiteX0-9" fmla="*/ 939 w 129518"/>
                  <a:gd name="connsiteY0-10" fmla="*/ 16500 h 160211"/>
                  <a:gd name="connsiteX1-11" fmla="*/ 120468 w 129518"/>
                  <a:gd name="connsiteY1-12" fmla="*/ 22477 h 160211"/>
                  <a:gd name="connsiteX2-13" fmla="*/ 84610 w 129518"/>
                  <a:gd name="connsiteY2-14" fmla="*/ 159936 h 160211"/>
                  <a:gd name="connsiteX3-15" fmla="*/ 939 w 129518"/>
                  <a:gd name="connsiteY3-16" fmla="*/ 16500 h 160211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129518" h="160211">
                    <a:moveTo>
                      <a:pt x="939" y="16500"/>
                    </a:moveTo>
                    <a:cubicBezTo>
                      <a:pt x="6915" y="-6410"/>
                      <a:pt x="116484" y="-6409"/>
                      <a:pt x="120468" y="22477"/>
                    </a:cubicBezTo>
                    <a:cubicBezTo>
                      <a:pt x="124452" y="51363"/>
                      <a:pt x="152344" y="152964"/>
                      <a:pt x="84610" y="159936"/>
                    </a:cubicBezTo>
                    <a:cubicBezTo>
                      <a:pt x="16876" y="166908"/>
                      <a:pt x="-5037" y="39410"/>
                      <a:pt x="939" y="16500"/>
                    </a:cubicBezTo>
                    <a:close/>
                  </a:path>
                </a:pathLst>
              </a:custGeom>
              <a:noFill/>
              <a:ln w="2540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4" name="任意多边形 73"/>
              <p:cNvSpPr/>
              <p:nvPr/>
            </p:nvSpPr>
            <p:spPr>
              <a:xfrm>
                <a:off x="2500518" y="4409062"/>
                <a:ext cx="255640" cy="461540"/>
              </a:xfrm>
              <a:custGeom>
                <a:avLst/>
                <a:gdLst>
                  <a:gd name="connsiteX0" fmla="*/ 420402 w 665437"/>
                  <a:gd name="connsiteY0" fmla="*/ 0 h 1201399"/>
                  <a:gd name="connsiteX1" fmla="*/ 181343 w 665437"/>
                  <a:gd name="connsiteY1" fmla="*/ 161365 h 1201399"/>
                  <a:gd name="connsiteX2" fmla="*/ 37908 w 665437"/>
                  <a:gd name="connsiteY2" fmla="*/ 173318 h 1201399"/>
                  <a:gd name="connsiteX3" fmla="*/ 2049 w 665437"/>
                  <a:gd name="connsiteY3" fmla="*/ 239059 h 1201399"/>
                  <a:gd name="connsiteX4" fmla="*/ 37908 w 665437"/>
                  <a:gd name="connsiteY4" fmla="*/ 579718 h 1201399"/>
                  <a:gd name="connsiteX5" fmla="*/ 306849 w 665437"/>
                  <a:gd name="connsiteY5" fmla="*/ 753036 h 1201399"/>
                  <a:gd name="connsiteX6" fmla="*/ 282943 w 665437"/>
                  <a:gd name="connsiteY6" fmla="*/ 926353 h 1201399"/>
                  <a:gd name="connsiteX7" fmla="*/ 336731 w 665437"/>
                  <a:gd name="connsiteY7" fmla="*/ 1093695 h 1201399"/>
                  <a:gd name="connsiteX8" fmla="*/ 306849 w 665437"/>
                  <a:gd name="connsiteY8" fmla="*/ 1201271 h 1201399"/>
                  <a:gd name="connsiteX9" fmla="*/ 408449 w 665437"/>
                  <a:gd name="connsiteY9" fmla="*/ 1111624 h 1201399"/>
                  <a:gd name="connsiteX10" fmla="*/ 444308 w 665437"/>
                  <a:gd name="connsiteY10" fmla="*/ 944283 h 1201399"/>
                  <a:gd name="connsiteX11" fmla="*/ 516025 w 665437"/>
                  <a:gd name="connsiteY11" fmla="*/ 818777 h 1201399"/>
                  <a:gd name="connsiteX12" fmla="*/ 665437 w 665437"/>
                  <a:gd name="connsiteY12" fmla="*/ 753036 h 1201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65437" h="1201399">
                    <a:moveTo>
                      <a:pt x="420402" y="0"/>
                    </a:moveTo>
                    <a:cubicBezTo>
                      <a:pt x="332747" y="66239"/>
                      <a:pt x="245092" y="132479"/>
                      <a:pt x="181343" y="161365"/>
                    </a:cubicBezTo>
                    <a:cubicBezTo>
                      <a:pt x="117594" y="190251"/>
                      <a:pt x="67790" y="160369"/>
                      <a:pt x="37908" y="173318"/>
                    </a:cubicBezTo>
                    <a:cubicBezTo>
                      <a:pt x="8026" y="186267"/>
                      <a:pt x="2049" y="171326"/>
                      <a:pt x="2049" y="239059"/>
                    </a:cubicBezTo>
                    <a:cubicBezTo>
                      <a:pt x="2049" y="306792"/>
                      <a:pt x="-12892" y="494055"/>
                      <a:pt x="37908" y="579718"/>
                    </a:cubicBezTo>
                    <a:cubicBezTo>
                      <a:pt x="88708" y="665381"/>
                      <a:pt x="266010" y="695264"/>
                      <a:pt x="306849" y="753036"/>
                    </a:cubicBezTo>
                    <a:cubicBezTo>
                      <a:pt x="347688" y="810808"/>
                      <a:pt x="277963" y="869577"/>
                      <a:pt x="282943" y="926353"/>
                    </a:cubicBezTo>
                    <a:cubicBezTo>
                      <a:pt x="287923" y="983129"/>
                      <a:pt x="332747" y="1047875"/>
                      <a:pt x="336731" y="1093695"/>
                    </a:cubicBezTo>
                    <a:cubicBezTo>
                      <a:pt x="340715" y="1139515"/>
                      <a:pt x="294896" y="1198283"/>
                      <a:pt x="306849" y="1201271"/>
                    </a:cubicBezTo>
                    <a:cubicBezTo>
                      <a:pt x="318802" y="1204259"/>
                      <a:pt x="385539" y="1154455"/>
                      <a:pt x="408449" y="1111624"/>
                    </a:cubicBezTo>
                    <a:cubicBezTo>
                      <a:pt x="431359" y="1068793"/>
                      <a:pt x="426379" y="993091"/>
                      <a:pt x="444308" y="944283"/>
                    </a:cubicBezTo>
                    <a:cubicBezTo>
                      <a:pt x="462237" y="895475"/>
                      <a:pt x="479170" y="850651"/>
                      <a:pt x="516025" y="818777"/>
                    </a:cubicBezTo>
                    <a:cubicBezTo>
                      <a:pt x="552880" y="786903"/>
                      <a:pt x="609158" y="769969"/>
                      <a:pt x="665437" y="753036"/>
                    </a:cubicBezTo>
                  </a:path>
                </a:pathLst>
              </a:custGeom>
              <a:noFill/>
              <a:ln w="2540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5" name="任意多边形 74"/>
              <p:cNvSpPr/>
              <p:nvPr/>
            </p:nvSpPr>
            <p:spPr>
              <a:xfrm>
                <a:off x="2693191" y="4801426"/>
                <a:ext cx="48215" cy="91839"/>
              </a:xfrm>
              <a:custGeom>
                <a:avLst/>
                <a:gdLst>
                  <a:gd name="connsiteX0" fmla="*/ 125506 w 125506"/>
                  <a:gd name="connsiteY0" fmla="*/ 0 h 239059"/>
                  <a:gd name="connsiteX1" fmla="*/ 59765 w 125506"/>
                  <a:gd name="connsiteY1" fmla="*/ 23906 h 239059"/>
                  <a:gd name="connsiteX2" fmla="*/ 0 w 125506"/>
                  <a:gd name="connsiteY2" fmla="*/ 143435 h 239059"/>
                  <a:gd name="connsiteX3" fmla="*/ 59765 w 125506"/>
                  <a:gd name="connsiteY3" fmla="*/ 239059 h 2390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5506" h="239059">
                    <a:moveTo>
                      <a:pt x="125506" y="0"/>
                    </a:moveTo>
                    <a:cubicBezTo>
                      <a:pt x="103094" y="0"/>
                      <a:pt x="80683" y="0"/>
                      <a:pt x="59765" y="23906"/>
                    </a:cubicBezTo>
                    <a:cubicBezTo>
                      <a:pt x="38847" y="47812"/>
                      <a:pt x="0" y="107576"/>
                      <a:pt x="0" y="143435"/>
                    </a:cubicBezTo>
                    <a:cubicBezTo>
                      <a:pt x="0" y="179294"/>
                      <a:pt x="29882" y="209176"/>
                      <a:pt x="59765" y="239059"/>
                    </a:cubicBezTo>
                  </a:path>
                </a:pathLst>
              </a:custGeom>
              <a:noFill/>
              <a:ln w="2540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54" name="任意多边形 53"/>
            <p:cNvSpPr/>
            <p:nvPr/>
          </p:nvSpPr>
          <p:spPr>
            <a:xfrm rot="20279529">
              <a:off x="2598988" y="4623569"/>
              <a:ext cx="174702" cy="83215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任意多边形 54"/>
            <p:cNvSpPr/>
            <p:nvPr/>
          </p:nvSpPr>
          <p:spPr>
            <a:xfrm rot="20279529">
              <a:off x="2479596" y="4480372"/>
              <a:ext cx="223342" cy="118799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任意多边形 55"/>
            <p:cNvSpPr/>
            <p:nvPr/>
          </p:nvSpPr>
          <p:spPr>
            <a:xfrm rot="20279529">
              <a:off x="2127434" y="4559064"/>
              <a:ext cx="113703" cy="55204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任意多边形 56"/>
            <p:cNvSpPr/>
            <p:nvPr/>
          </p:nvSpPr>
          <p:spPr>
            <a:xfrm rot="20279529">
              <a:off x="2594342" y="4571927"/>
              <a:ext cx="163589" cy="96477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任意多边形 57"/>
            <p:cNvSpPr/>
            <p:nvPr/>
          </p:nvSpPr>
          <p:spPr>
            <a:xfrm rot="20279529">
              <a:off x="2135496" y="4638952"/>
              <a:ext cx="269481" cy="148399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任意多边形 58"/>
            <p:cNvSpPr/>
            <p:nvPr/>
          </p:nvSpPr>
          <p:spPr>
            <a:xfrm rot="20279529">
              <a:off x="2551872" y="4532481"/>
              <a:ext cx="202631" cy="103393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任意多边形 59"/>
            <p:cNvSpPr/>
            <p:nvPr/>
          </p:nvSpPr>
          <p:spPr>
            <a:xfrm rot="20279529">
              <a:off x="2524326" y="4506288"/>
              <a:ext cx="197416" cy="96522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任意多边形 60"/>
            <p:cNvSpPr/>
            <p:nvPr/>
          </p:nvSpPr>
          <p:spPr>
            <a:xfrm rot="20279529">
              <a:off x="2501282" y="4464098"/>
              <a:ext cx="153497" cy="79925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任意多边形 61"/>
            <p:cNvSpPr/>
            <p:nvPr/>
          </p:nvSpPr>
          <p:spPr>
            <a:xfrm rot="20279529">
              <a:off x="2328701" y="4625707"/>
              <a:ext cx="74052" cy="28249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任意多边形 62"/>
            <p:cNvSpPr/>
            <p:nvPr/>
          </p:nvSpPr>
          <p:spPr>
            <a:xfrm rot="20279529">
              <a:off x="2130538" y="4603506"/>
              <a:ext cx="189693" cy="97507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任意多边形 63"/>
            <p:cNvSpPr/>
            <p:nvPr/>
          </p:nvSpPr>
          <p:spPr>
            <a:xfrm rot="20279529">
              <a:off x="2599025" y="4660637"/>
              <a:ext cx="191800" cy="92351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任意多边形 64"/>
            <p:cNvSpPr/>
            <p:nvPr/>
          </p:nvSpPr>
          <p:spPr>
            <a:xfrm rot="20279529">
              <a:off x="2611278" y="4795372"/>
              <a:ext cx="62292" cy="38099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任意多边形 65"/>
            <p:cNvSpPr/>
            <p:nvPr/>
          </p:nvSpPr>
          <p:spPr>
            <a:xfrm rot="20279529">
              <a:off x="2492800" y="4489548"/>
              <a:ext cx="71293" cy="50292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任意多边形 66"/>
            <p:cNvSpPr/>
            <p:nvPr/>
          </p:nvSpPr>
          <p:spPr>
            <a:xfrm rot="20279529">
              <a:off x="2118580" y="4584223"/>
              <a:ext cx="149665" cy="78198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任意多边形 67"/>
            <p:cNvSpPr/>
            <p:nvPr/>
          </p:nvSpPr>
          <p:spPr>
            <a:xfrm rot="20279529">
              <a:off x="2127493" y="4608630"/>
              <a:ext cx="255388" cy="139141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任意多边形 68"/>
            <p:cNvSpPr/>
            <p:nvPr/>
          </p:nvSpPr>
          <p:spPr>
            <a:xfrm rot="20279529">
              <a:off x="2284592" y="4709098"/>
              <a:ext cx="38604" cy="23656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任意多边形 69"/>
            <p:cNvSpPr/>
            <p:nvPr/>
          </p:nvSpPr>
          <p:spPr>
            <a:xfrm rot="20279529">
              <a:off x="2302799" y="4734812"/>
              <a:ext cx="38604" cy="23656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7" name="文本框 76"/>
          <p:cNvSpPr txBox="1"/>
          <p:nvPr/>
        </p:nvSpPr>
        <p:spPr>
          <a:xfrm>
            <a:off x="1617283" y="184163"/>
            <a:ext cx="4974439" cy="830997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4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开 发 团 队 介 绍</a:t>
            </a:r>
            <a:endParaRPr lang="en-US" altLang="zh-CN" sz="4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8" name="椭圆 77"/>
          <p:cNvSpPr/>
          <p:nvPr/>
        </p:nvSpPr>
        <p:spPr>
          <a:xfrm>
            <a:off x="-894918" y="3954141"/>
            <a:ext cx="765646" cy="765646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椭圆 78"/>
          <p:cNvSpPr/>
          <p:nvPr/>
        </p:nvSpPr>
        <p:spPr>
          <a:xfrm>
            <a:off x="-894918" y="3195132"/>
            <a:ext cx="765646" cy="765646"/>
          </a:xfrm>
          <a:prstGeom prst="ellipse">
            <a:avLst/>
          </a:prstGeom>
          <a:solidFill>
            <a:srgbClr val="76AA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椭圆 85"/>
          <p:cNvSpPr/>
          <p:nvPr/>
        </p:nvSpPr>
        <p:spPr>
          <a:xfrm>
            <a:off x="-894918" y="2432805"/>
            <a:ext cx="765646" cy="765646"/>
          </a:xfrm>
          <a:prstGeom prst="ellipse">
            <a:avLst/>
          </a:prstGeom>
          <a:solidFill>
            <a:srgbClr val="FF3E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椭圆 86"/>
          <p:cNvSpPr/>
          <p:nvPr/>
        </p:nvSpPr>
        <p:spPr>
          <a:xfrm>
            <a:off x="-874228" y="1670696"/>
            <a:ext cx="765646" cy="765646"/>
          </a:xfrm>
          <a:prstGeom prst="ellipse">
            <a:avLst/>
          </a:prstGeom>
          <a:solidFill>
            <a:srgbClr val="F7B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3" name="组合 92"/>
          <p:cNvGrpSpPr/>
          <p:nvPr/>
        </p:nvGrpSpPr>
        <p:grpSpPr>
          <a:xfrm>
            <a:off x="2202760" y="1715201"/>
            <a:ext cx="7528560" cy="3963670"/>
            <a:chOff x="3783554" y="2084855"/>
            <a:chExt cx="1556383" cy="1530900"/>
          </a:xfrm>
        </p:grpSpPr>
        <p:sp>
          <p:nvSpPr>
            <p:cNvPr id="94" name="椭圆 31"/>
            <p:cNvSpPr/>
            <p:nvPr/>
          </p:nvSpPr>
          <p:spPr>
            <a:xfrm>
              <a:off x="3783554" y="2084855"/>
              <a:ext cx="1556383" cy="1530900"/>
            </a:xfrm>
            <a:custGeom>
              <a:avLst/>
              <a:gdLst>
                <a:gd name="connsiteX0" fmla="*/ 0 w 656493"/>
                <a:gd name="connsiteY0" fmla="*/ 316523 h 633046"/>
                <a:gd name="connsiteX1" fmla="*/ 328247 w 656493"/>
                <a:gd name="connsiteY1" fmla="*/ 0 h 633046"/>
                <a:gd name="connsiteX2" fmla="*/ 656494 w 656493"/>
                <a:gd name="connsiteY2" fmla="*/ 316523 h 633046"/>
                <a:gd name="connsiteX3" fmla="*/ 328247 w 656493"/>
                <a:gd name="connsiteY3" fmla="*/ 633046 h 633046"/>
                <a:gd name="connsiteX4" fmla="*/ 0 w 656493"/>
                <a:gd name="connsiteY4" fmla="*/ 316523 h 633046"/>
                <a:gd name="connsiteX0-1" fmla="*/ 328247 w 656494"/>
                <a:gd name="connsiteY0-2" fmla="*/ 0 h 633046"/>
                <a:gd name="connsiteX1-3" fmla="*/ 656494 w 656494"/>
                <a:gd name="connsiteY1-4" fmla="*/ 316523 h 633046"/>
                <a:gd name="connsiteX2-5" fmla="*/ 328247 w 656494"/>
                <a:gd name="connsiteY2-6" fmla="*/ 633046 h 633046"/>
                <a:gd name="connsiteX3-7" fmla="*/ 0 w 656494"/>
                <a:gd name="connsiteY3-8" fmla="*/ 316523 h 633046"/>
                <a:gd name="connsiteX4-9" fmla="*/ 419687 w 656494"/>
                <a:gd name="connsiteY4-10" fmla="*/ 91440 h 633046"/>
                <a:gd name="connsiteX0-11" fmla="*/ 402964 w 731211"/>
                <a:gd name="connsiteY0-12" fmla="*/ 0 h 633046"/>
                <a:gd name="connsiteX1-13" fmla="*/ 731211 w 731211"/>
                <a:gd name="connsiteY1-14" fmla="*/ 316523 h 633046"/>
                <a:gd name="connsiteX2-15" fmla="*/ 402964 w 731211"/>
                <a:gd name="connsiteY2-16" fmla="*/ 633046 h 633046"/>
                <a:gd name="connsiteX3-17" fmla="*/ 74717 w 731211"/>
                <a:gd name="connsiteY3-18" fmla="*/ 316523 h 633046"/>
                <a:gd name="connsiteX4-19" fmla="*/ 161895 w 731211"/>
                <a:gd name="connsiteY4-20" fmla="*/ 152400 h 633046"/>
                <a:gd name="connsiteX0-21" fmla="*/ 353700 w 681947"/>
                <a:gd name="connsiteY0-22" fmla="*/ 0 h 633046"/>
                <a:gd name="connsiteX1-23" fmla="*/ 681947 w 681947"/>
                <a:gd name="connsiteY1-24" fmla="*/ 316523 h 633046"/>
                <a:gd name="connsiteX2-25" fmla="*/ 353700 w 681947"/>
                <a:gd name="connsiteY2-26" fmla="*/ 633046 h 633046"/>
                <a:gd name="connsiteX3-27" fmla="*/ 25453 w 681947"/>
                <a:gd name="connsiteY3-28" fmla="*/ 316523 h 633046"/>
                <a:gd name="connsiteX4-29" fmla="*/ 112631 w 681947"/>
                <a:gd name="connsiteY4-30" fmla="*/ 152400 h 633046"/>
                <a:gd name="connsiteX0-31" fmla="*/ 341249 w 669496"/>
                <a:gd name="connsiteY0-32" fmla="*/ 0 h 633046"/>
                <a:gd name="connsiteX1-33" fmla="*/ 669496 w 669496"/>
                <a:gd name="connsiteY1-34" fmla="*/ 316523 h 633046"/>
                <a:gd name="connsiteX2-35" fmla="*/ 341249 w 669496"/>
                <a:gd name="connsiteY2-36" fmla="*/ 633046 h 633046"/>
                <a:gd name="connsiteX3-37" fmla="*/ 13002 w 669496"/>
                <a:gd name="connsiteY3-38" fmla="*/ 316523 h 633046"/>
                <a:gd name="connsiteX4-39" fmla="*/ 100180 w 669496"/>
                <a:gd name="connsiteY4-40" fmla="*/ 152400 h 633046"/>
                <a:gd name="connsiteX0-41" fmla="*/ 347951 w 676198"/>
                <a:gd name="connsiteY0-42" fmla="*/ 0 h 633046"/>
                <a:gd name="connsiteX1-43" fmla="*/ 676198 w 676198"/>
                <a:gd name="connsiteY1-44" fmla="*/ 316523 h 633046"/>
                <a:gd name="connsiteX2-45" fmla="*/ 347951 w 676198"/>
                <a:gd name="connsiteY2-46" fmla="*/ 633046 h 633046"/>
                <a:gd name="connsiteX3-47" fmla="*/ 19704 w 676198"/>
                <a:gd name="connsiteY3-48" fmla="*/ 316523 h 633046"/>
                <a:gd name="connsiteX4-49" fmla="*/ 79173 w 676198"/>
                <a:gd name="connsiteY4-50" fmla="*/ 113607 h 633046"/>
                <a:gd name="connsiteX0-51" fmla="*/ 333371 w 661618"/>
                <a:gd name="connsiteY0-52" fmla="*/ 0 h 633046"/>
                <a:gd name="connsiteX1-53" fmla="*/ 661618 w 661618"/>
                <a:gd name="connsiteY1-54" fmla="*/ 316523 h 633046"/>
                <a:gd name="connsiteX2-55" fmla="*/ 333371 w 661618"/>
                <a:gd name="connsiteY2-56" fmla="*/ 633046 h 633046"/>
                <a:gd name="connsiteX3-57" fmla="*/ 5124 w 661618"/>
                <a:gd name="connsiteY3-58" fmla="*/ 316523 h 633046"/>
                <a:gd name="connsiteX4-59" fmla="*/ 64593 w 661618"/>
                <a:gd name="connsiteY4-60" fmla="*/ 113607 h 633046"/>
                <a:gd name="connsiteX0-61" fmla="*/ 178200 w 661618"/>
                <a:gd name="connsiteY0-62" fmla="*/ 0 h 583170"/>
                <a:gd name="connsiteX1-63" fmla="*/ 661618 w 661618"/>
                <a:gd name="connsiteY1-64" fmla="*/ 266647 h 583170"/>
                <a:gd name="connsiteX2-65" fmla="*/ 333371 w 661618"/>
                <a:gd name="connsiteY2-66" fmla="*/ 583170 h 583170"/>
                <a:gd name="connsiteX3-67" fmla="*/ 5124 w 661618"/>
                <a:gd name="connsiteY3-68" fmla="*/ 266647 h 583170"/>
                <a:gd name="connsiteX4-69" fmla="*/ 64593 w 661618"/>
                <a:gd name="connsiteY4-70" fmla="*/ 63731 h 583170"/>
                <a:gd name="connsiteX0-71" fmla="*/ 178200 w 662133"/>
                <a:gd name="connsiteY0-72" fmla="*/ 66578 h 649748"/>
                <a:gd name="connsiteX1-73" fmla="*/ 412660 w 662133"/>
                <a:gd name="connsiteY1-74" fmla="*/ 10947 h 649748"/>
                <a:gd name="connsiteX2-75" fmla="*/ 661618 w 662133"/>
                <a:gd name="connsiteY2-76" fmla="*/ 333225 h 649748"/>
                <a:gd name="connsiteX3-77" fmla="*/ 333371 w 662133"/>
                <a:gd name="connsiteY3-78" fmla="*/ 649748 h 649748"/>
                <a:gd name="connsiteX4-79" fmla="*/ 5124 w 662133"/>
                <a:gd name="connsiteY4-80" fmla="*/ 333225 h 649748"/>
                <a:gd name="connsiteX5" fmla="*/ 64593 w 662133"/>
                <a:gd name="connsiteY5" fmla="*/ 130309 h 649748"/>
                <a:gd name="connsiteX0-81" fmla="*/ 178200 w 662148"/>
                <a:gd name="connsiteY0-82" fmla="*/ 66578 h 649748"/>
                <a:gd name="connsiteX1-83" fmla="*/ 412660 w 662148"/>
                <a:gd name="connsiteY1-84" fmla="*/ 10947 h 649748"/>
                <a:gd name="connsiteX2-85" fmla="*/ 661618 w 662148"/>
                <a:gd name="connsiteY2-86" fmla="*/ 333225 h 649748"/>
                <a:gd name="connsiteX3-87" fmla="*/ 333371 w 662148"/>
                <a:gd name="connsiteY3-88" fmla="*/ 649748 h 649748"/>
                <a:gd name="connsiteX4-89" fmla="*/ 5124 w 662148"/>
                <a:gd name="connsiteY4-90" fmla="*/ 333225 h 649748"/>
                <a:gd name="connsiteX5-91" fmla="*/ 64593 w 662148"/>
                <a:gd name="connsiteY5-92" fmla="*/ 130309 h 649748"/>
                <a:gd name="connsiteX0-93" fmla="*/ 178200 w 662148"/>
                <a:gd name="connsiteY0-94" fmla="*/ 61032 h 644202"/>
                <a:gd name="connsiteX1-95" fmla="*/ 412660 w 662148"/>
                <a:gd name="connsiteY1-96" fmla="*/ 5401 h 644202"/>
                <a:gd name="connsiteX2-97" fmla="*/ 661618 w 662148"/>
                <a:gd name="connsiteY2-98" fmla="*/ 327679 h 644202"/>
                <a:gd name="connsiteX3-99" fmla="*/ 333371 w 662148"/>
                <a:gd name="connsiteY3-100" fmla="*/ 644202 h 644202"/>
                <a:gd name="connsiteX4-101" fmla="*/ 5124 w 662148"/>
                <a:gd name="connsiteY4-102" fmla="*/ 327679 h 644202"/>
                <a:gd name="connsiteX5-103" fmla="*/ 64593 w 662148"/>
                <a:gd name="connsiteY5-104" fmla="*/ 124763 h 644202"/>
                <a:gd name="connsiteX0-105" fmla="*/ 178200 w 662148"/>
                <a:gd name="connsiteY0-106" fmla="*/ 75865 h 659035"/>
                <a:gd name="connsiteX1-107" fmla="*/ 168819 w 662148"/>
                <a:gd name="connsiteY1-108" fmla="*/ 31317 h 659035"/>
                <a:gd name="connsiteX2-109" fmla="*/ 412660 w 662148"/>
                <a:gd name="connsiteY2-110" fmla="*/ 20234 h 659035"/>
                <a:gd name="connsiteX3-111" fmla="*/ 661618 w 662148"/>
                <a:gd name="connsiteY3-112" fmla="*/ 342512 h 659035"/>
                <a:gd name="connsiteX4-113" fmla="*/ 333371 w 662148"/>
                <a:gd name="connsiteY4-114" fmla="*/ 659035 h 659035"/>
                <a:gd name="connsiteX5-115" fmla="*/ 5124 w 662148"/>
                <a:gd name="connsiteY5-116" fmla="*/ 342512 h 659035"/>
                <a:gd name="connsiteX6" fmla="*/ 64593 w 662148"/>
                <a:gd name="connsiteY6" fmla="*/ 139596 h 659035"/>
                <a:gd name="connsiteX0-117" fmla="*/ 178200 w 662148"/>
                <a:gd name="connsiteY0-118" fmla="*/ 68901 h 652071"/>
                <a:gd name="connsiteX1-119" fmla="*/ 130026 w 662148"/>
                <a:gd name="connsiteY1-120" fmla="*/ 68688 h 652071"/>
                <a:gd name="connsiteX2-121" fmla="*/ 412660 w 662148"/>
                <a:gd name="connsiteY2-122" fmla="*/ 13270 h 652071"/>
                <a:gd name="connsiteX3-123" fmla="*/ 661618 w 662148"/>
                <a:gd name="connsiteY3-124" fmla="*/ 335548 h 652071"/>
                <a:gd name="connsiteX4-125" fmla="*/ 333371 w 662148"/>
                <a:gd name="connsiteY4-126" fmla="*/ 652071 h 652071"/>
                <a:gd name="connsiteX5-127" fmla="*/ 5124 w 662148"/>
                <a:gd name="connsiteY5-128" fmla="*/ 335548 h 652071"/>
                <a:gd name="connsiteX6-129" fmla="*/ 64593 w 662148"/>
                <a:gd name="connsiteY6-130" fmla="*/ 132632 h 652071"/>
                <a:gd name="connsiteX0-131" fmla="*/ 178200 w 662220"/>
                <a:gd name="connsiteY0-132" fmla="*/ 68901 h 652071"/>
                <a:gd name="connsiteX1-133" fmla="*/ 130026 w 662220"/>
                <a:gd name="connsiteY1-134" fmla="*/ 68688 h 652071"/>
                <a:gd name="connsiteX2-135" fmla="*/ 412660 w 662220"/>
                <a:gd name="connsiteY2-136" fmla="*/ 13270 h 652071"/>
                <a:gd name="connsiteX3-137" fmla="*/ 661618 w 662220"/>
                <a:gd name="connsiteY3-138" fmla="*/ 335548 h 652071"/>
                <a:gd name="connsiteX4-139" fmla="*/ 333371 w 662220"/>
                <a:gd name="connsiteY4-140" fmla="*/ 652071 h 652071"/>
                <a:gd name="connsiteX5-141" fmla="*/ 5124 w 662220"/>
                <a:gd name="connsiteY5-142" fmla="*/ 335548 h 652071"/>
                <a:gd name="connsiteX6-143" fmla="*/ 64593 w 662220"/>
                <a:gd name="connsiteY6-144" fmla="*/ 132632 h 652071"/>
                <a:gd name="connsiteX0-145" fmla="*/ 178200 w 662220"/>
                <a:gd name="connsiteY0-146" fmla="*/ 58449 h 641619"/>
                <a:gd name="connsiteX1-147" fmla="*/ 130026 w 662220"/>
                <a:gd name="connsiteY1-148" fmla="*/ 58236 h 641619"/>
                <a:gd name="connsiteX2-149" fmla="*/ 412660 w 662220"/>
                <a:gd name="connsiteY2-150" fmla="*/ 2818 h 641619"/>
                <a:gd name="connsiteX3-151" fmla="*/ 661618 w 662220"/>
                <a:gd name="connsiteY3-152" fmla="*/ 325096 h 641619"/>
                <a:gd name="connsiteX4-153" fmla="*/ 333371 w 662220"/>
                <a:gd name="connsiteY4-154" fmla="*/ 641619 h 641619"/>
                <a:gd name="connsiteX5-155" fmla="*/ 5124 w 662220"/>
                <a:gd name="connsiteY5-156" fmla="*/ 325096 h 641619"/>
                <a:gd name="connsiteX6-157" fmla="*/ 64593 w 662220"/>
                <a:gd name="connsiteY6-158" fmla="*/ 122180 h 641619"/>
                <a:gd name="connsiteX0-159" fmla="*/ 178200 w 662220"/>
                <a:gd name="connsiteY0-160" fmla="*/ 58449 h 641619"/>
                <a:gd name="connsiteX1-161" fmla="*/ 130026 w 662220"/>
                <a:gd name="connsiteY1-162" fmla="*/ 58236 h 641619"/>
                <a:gd name="connsiteX2-163" fmla="*/ 412660 w 662220"/>
                <a:gd name="connsiteY2-164" fmla="*/ 2818 h 641619"/>
                <a:gd name="connsiteX3-165" fmla="*/ 661618 w 662220"/>
                <a:gd name="connsiteY3-166" fmla="*/ 325096 h 641619"/>
                <a:gd name="connsiteX4-167" fmla="*/ 333371 w 662220"/>
                <a:gd name="connsiteY4-168" fmla="*/ 641619 h 641619"/>
                <a:gd name="connsiteX5-169" fmla="*/ 5124 w 662220"/>
                <a:gd name="connsiteY5-170" fmla="*/ 325096 h 641619"/>
                <a:gd name="connsiteX6-171" fmla="*/ 64593 w 662220"/>
                <a:gd name="connsiteY6-172" fmla="*/ 122180 h 641619"/>
                <a:gd name="connsiteX0-173" fmla="*/ 178200 w 662220"/>
                <a:gd name="connsiteY0-174" fmla="*/ 58449 h 641619"/>
                <a:gd name="connsiteX1-175" fmla="*/ 130026 w 662220"/>
                <a:gd name="connsiteY1-176" fmla="*/ 58236 h 641619"/>
                <a:gd name="connsiteX2-177" fmla="*/ 412660 w 662220"/>
                <a:gd name="connsiteY2-178" fmla="*/ 2818 h 641619"/>
                <a:gd name="connsiteX3-179" fmla="*/ 661618 w 662220"/>
                <a:gd name="connsiteY3-180" fmla="*/ 325096 h 641619"/>
                <a:gd name="connsiteX4-181" fmla="*/ 333371 w 662220"/>
                <a:gd name="connsiteY4-182" fmla="*/ 641619 h 641619"/>
                <a:gd name="connsiteX5-183" fmla="*/ 5124 w 662220"/>
                <a:gd name="connsiteY5-184" fmla="*/ 325096 h 641619"/>
                <a:gd name="connsiteX6-185" fmla="*/ 64593 w 662220"/>
                <a:gd name="connsiteY6-186" fmla="*/ 122180 h 641619"/>
                <a:gd name="connsiteX0-187" fmla="*/ 178200 w 662220"/>
                <a:gd name="connsiteY0-188" fmla="*/ 58449 h 641619"/>
                <a:gd name="connsiteX1-189" fmla="*/ 130026 w 662220"/>
                <a:gd name="connsiteY1-190" fmla="*/ 58236 h 641619"/>
                <a:gd name="connsiteX2-191" fmla="*/ 412660 w 662220"/>
                <a:gd name="connsiteY2-192" fmla="*/ 2818 h 641619"/>
                <a:gd name="connsiteX3-193" fmla="*/ 661618 w 662220"/>
                <a:gd name="connsiteY3-194" fmla="*/ 325096 h 641619"/>
                <a:gd name="connsiteX4-195" fmla="*/ 333371 w 662220"/>
                <a:gd name="connsiteY4-196" fmla="*/ 641619 h 641619"/>
                <a:gd name="connsiteX5-197" fmla="*/ 5124 w 662220"/>
                <a:gd name="connsiteY5-198" fmla="*/ 325096 h 641619"/>
                <a:gd name="connsiteX6-199" fmla="*/ 64593 w 662220"/>
                <a:gd name="connsiteY6-200" fmla="*/ 122180 h 641619"/>
                <a:gd name="connsiteX0-201" fmla="*/ 178200 w 662220"/>
                <a:gd name="connsiteY0-202" fmla="*/ 58449 h 641619"/>
                <a:gd name="connsiteX1-203" fmla="*/ 130026 w 662220"/>
                <a:gd name="connsiteY1-204" fmla="*/ 58236 h 641619"/>
                <a:gd name="connsiteX2-205" fmla="*/ 412660 w 662220"/>
                <a:gd name="connsiteY2-206" fmla="*/ 2818 h 641619"/>
                <a:gd name="connsiteX3-207" fmla="*/ 661618 w 662220"/>
                <a:gd name="connsiteY3-208" fmla="*/ 325096 h 641619"/>
                <a:gd name="connsiteX4-209" fmla="*/ 333371 w 662220"/>
                <a:gd name="connsiteY4-210" fmla="*/ 641619 h 641619"/>
                <a:gd name="connsiteX5-211" fmla="*/ 5124 w 662220"/>
                <a:gd name="connsiteY5-212" fmla="*/ 325096 h 641619"/>
                <a:gd name="connsiteX6-213" fmla="*/ 64593 w 662220"/>
                <a:gd name="connsiteY6-214" fmla="*/ 122180 h 641619"/>
                <a:gd name="connsiteX0-215" fmla="*/ 176252 w 660272"/>
                <a:gd name="connsiteY0-216" fmla="*/ 58449 h 641619"/>
                <a:gd name="connsiteX1-217" fmla="*/ 128078 w 660272"/>
                <a:gd name="connsiteY1-218" fmla="*/ 58236 h 641619"/>
                <a:gd name="connsiteX2-219" fmla="*/ 410712 w 660272"/>
                <a:gd name="connsiteY2-220" fmla="*/ 2818 h 641619"/>
                <a:gd name="connsiteX3-221" fmla="*/ 659670 w 660272"/>
                <a:gd name="connsiteY3-222" fmla="*/ 325096 h 641619"/>
                <a:gd name="connsiteX4-223" fmla="*/ 331423 w 660272"/>
                <a:gd name="connsiteY4-224" fmla="*/ 641619 h 641619"/>
                <a:gd name="connsiteX5-225" fmla="*/ 3176 w 660272"/>
                <a:gd name="connsiteY5-226" fmla="*/ 325096 h 641619"/>
                <a:gd name="connsiteX6-227" fmla="*/ 62645 w 660272"/>
                <a:gd name="connsiteY6-228" fmla="*/ 122180 h 641619"/>
                <a:gd name="connsiteX0-229" fmla="*/ 253837 w 660272"/>
                <a:gd name="connsiteY0-230" fmla="*/ 30740 h 641619"/>
                <a:gd name="connsiteX1-231" fmla="*/ 128078 w 660272"/>
                <a:gd name="connsiteY1-232" fmla="*/ 58236 h 641619"/>
                <a:gd name="connsiteX2-233" fmla="*/ 410712 w 660272"/>
                <a:gd name="connsiteY2-234" fmla="*/ 2818 h 641619"/>
                <a:gd name="connsiteX3-235" fmla="*/ 659670 w 660272"/>
                <a:gd name="connsiteY3-236" fmla="*/ 325096 h 641619"/>
                <a:gd name="connsiteX4-237" fmla="*/ 331423 w 660272"/>
                <a:gd name="connsiteY4-238" fmla="*/ 641619 h 641619"/>
                <a:gd name="connsiteX5-239" fmla="*/ 3176 w 660272"/>
                <a:gd name="connsiteY5-240" fmla="*/ 325096 h 641619"/>
                <a:gd name="connsiteX6-241" fmla="*/ 62645 w 660272"/>
                <a:gd name="connsiteY6-242" fmla="*/ 122180 h 641619"/>
                <a:gd name="connsiteX0-243" fmla="*/ 253837 w 660191"/>
                <a:gd name="connsiteY0-244" fmla="*/ 41069 h 651948"/>
                <a:gd name="connsiteX1-245" fmla="*/ 161329 w 660191"/>
                <a:gd name="connsiteY1-246" fmla="*/ 63023 h 651948"/>
                <a:gd name="connsiteX2-247" fmla="*/ 410712 w 660191"/>
                <a:gd name="connsiteY2-248" fmla="*/ 13147 h 651948"/>
                <a:gd name="connsiteX3-249" fmla="*/ 659670 w 660191"/>
                <a:gd name="connsiteY3-250" fmla="*/ 335425 h 651948"/>
                <a:gd name="connsiteX4-251" fmla="*/ 331423 w 660191"/>
                <a:gd name="connsiteY4-252" fmla="*/ 651948 h 651948"/>
                <a:gd name="connsiteX5-253" fmla="*/ 3176 w 660191"/>
                <a:gd name="connsiteY5-254" fmla="*/ 335425 h 651948"/>
                <a:gd name="connsiteX6-255" fmla="*/ 62645 w 660191"/>
                <a:gd name="connsiteY6-256" fmla="*/ 132509 h 651948"/>
                <a:gd name="connsiteX0-257" fmla="*/ 253837 w 660897"/>
                <a:gd name="connsiteY0-258" fmla="*/ 45475 h 656354"/>
                <a:gd name="connsiteX1-259" fmla="*/ 161329 w 660897"/>
                <a:gd name="connsiteY1-260" fmla="*/ 67429 h 656354"/>
                <a:gd name="connsiteX2-261" fmla="*/ 410712 w 660897"/>
                <a:gd name="connsiteY2-262" fmla="*/ 17553 h 656354"/>
                <a:gd name="connsiteX3-263" fmla="*/ 659670 w 660897"/>
                <a:gd name="connsiteY3-264" fmla="*/ 339831 h 656354"/>
                <a:gd name="connsiteX4-265" fmla="*/ 331423 w 660897"/>
                <a:gd name="connsiteY4-266" fmla="*/ 656354 h 656354"/>
                <a:gd name="connsiteX5-267" fmla="*/ 3176 w 660897"/>
                <a:gd name="connsiteY5-268" fmla="*/ 339831 h 656354"/>
                <a:gd name="connsiteX6-269" fmla="*/ 62645 w 660897"/>
                <a:gd name="connsiteY6-270" fmla="*/ 136915 h 656354"/>
                <a:gd name="connsiteX0-271" fmla="*/ 253837 w 660406"/>
                <a:gd name="connsiteY0-272" fmla="*/ 41070 h 651949"/>
                <a:gd name="connsiteX1-273" fmla="*/ 161329 w 660406"/>
                <a:gd name="connsiteY1-274" fmla="*/ 63024 h 651949"/>
                <a:gd name="connsiteX2-275" fmla="*/ 410712 w 660406"/>
                <a:gd name="connsiteY2-276" fmla="*/ 13148 h 651949"/>
                <a:gd name="connsiteX3-277" fmla="*/ 659670 w 660406"/>
                <a:gd name="connsiteY3-278" fmla="*/ 335426 h 651949"/>
                <a:gd name="connsiteX4-279" fmla="*/ 331423 w 660406"/>
                <a:gd name="connsiteY4-280" fmla="*/ 651949 h 651949"/>
                <a:gd name="connsiteX5-281" fmla="*/ 3176 w 660406"/>
                <a:gd name="connsiteY5-282" fmla="*/ 335426 h 651949"/>
                <a:gd name="connsiteX6-283" fmla="*/ 62645 w 660406"/>
                <a:gd name="connsiteY6-284" fmla="*/ 132510 h 651949"/>
                <a:gd name="connsiteX0-285" fmla="*/ 161329 w 660406"/>
                <a:gd name="connsiteY0-286" fmla="*/ 63024 h 651949"/>
                <a:gd name="connsiteX1-287" fmla="*/ 410712 w 660406"/>
                <a:gd name="connsiteY1-288" fmla="*/ 13148 h 651949"/>
                <a:gd name="connsiteX2-289" fmla="*/ 659670 w 660406"/>
                <a:gd name="connsiteY2-290" fmla="*/ 335426 h 651949"/>
                <a:gd name="connsiteX3-291" fmla="*/ 331423 w 660406"/>
                <a:gd name="connsiteY3-292" fmla="*/ 651949 h 651949"/>
                <a:gd name="connsiteX4-293" fmla="*/ 3176 w 660406"/>
                <a:gd name="connsiteY4-294" fmla="*/ 335426 h 651949"/>
                <a:gd name="connsiteX5-295" fmla="*/ 62645 w 660406"/>
                <a:gd name="connsiteY5-296" fmla="*/ 132510 h 651949"/>
                <a:gd name="connsiteX0-297" fmla="*/ 128078 w 660207"/>
                <a:gd name="connsiteY0-298" fmla="*/ 63024 h 651949"/>
                <a:gd name="connsiteX1-299" fmla="*/ 410712 w 660207"/>
                <a:gd name="connsiteY1-300" fmla="*/ 13148 h 651949"/>
                <a:gd name="connsiteX2-301" fmla="*/ 659670 w 660207"/>
                <a:gd name="connsiteY2-302" fmla="*/ 335426 h 651949"/>
                <a:gd name="connsiteX3-303" fmla="*/ 331423 w 660207"/>
                <a:gd name="connsiteY3-304" fmla="*/ 651949 h 651949"/>
                <a:gd name="connsiteX4-305" fmla="*/ 3176 w 660207"/>
                <a:gd name="connsiteY4-306" fmla="*/ 335426 h 651949"/>
                <a:gd name="connsiteX5-307" fmla="*/ 62645 w 660207"/>
                <a:gd name="connsiteY5-308" fmla="*/ 132510 h 651949"/>
                <a:gd name="connsiteX0-309" fmla="*/ 128078 w 660438"/>
                <a:gd name="connsiteY0-310" fmla="*/ 60888 h 649813"/>
                <a:gd name="connsiteX1-311" fmla="*/ 410712 w 660438"/>
                <a:gd name="connsiteY1-312" fmla="*/ 11012 h 649813"/>
                <a:gd name="connsiteX2-313" fmla="*/ 659670 w 660438"/>
                <a:gd name="connsiteY2-314" fmla="*/ 333290 h 649813"/>
                <a:gd name="connsiteX3-315" fmla="*/ 331423 w 660438"/>
                <a:gd name="connsiteY3-316" fmla="*/ 649813 h 649813"/>
                <a:gd name="connsiteX4-317" fmla="*/ 3176 w 660438"/>
                <a:gd name="connsiteY4-318" fmla="*/ 333290 h 649813"/>
                <a:gd name="connsiteX5-319" fmla="*/ 62645 w 660438"/>
                <a:gd name="connsiteY5-320" fmla="*/ 130374 h 649813"/>
                <a:gd name="connsiteX0-321" fmla="*/ 128078 w 660438"/>
                <a:gd name="connsiteY0-322" fmla="*/ 64927 h 653852"/>
                <a:gd name="connsiteX1-323" fmla="*/ 410712 w 660438"/>
                <a:gd name="connsiteY1-324" fmla="*/ 15051 h 653852"/>
                <a:gd name="connsiteX2-325" fmla="*/ 659670 w 660438"/>
                <a:gd name="connsiteY2-326" fmla="*/ 337329 h 653852"/>
                <a:gd name="connsiteX3-327" fmla="*/ 331423 w 660438"/>
                <a:gd name="connsiteY3-328" fmla="*/ 653852 h 653852"/>
                <a:gd name="connsiteX4-329" fmla="*/ 3176 w 660438"/>
                <a:gd name="connsiteY4-330" fmla="*/ 337329 h 653852"/>
                <a:gd name="connsiteX5-331" fmla="*/ 62645 w 660438"/>
                <a:gd name="connsiteY5-332" fmla="*/ 134413 h 653852"/>
                <a:gd name="connsiteX0-333" fmla="*/ 128078 w 687378"/>
                <a:gd name="connsiteY0-334" fmla="*/ 58090 h 647015"/>
                <a:gd name="connsiteX1-335" fmla="*/ 571432 w 687378"/>
                <a:gd name="connsiteY1-336" fmla="*/ 16673 h 647015"/>
                <a:gd name="connsiteX2-337" fmla="*/ 659670 w 687378"/>
                <a:gd name="connsiteY2-338" fmla="*/ 330492 h 647015"/>
                <a:gd name="connsiteX3-339" fmla="*/ 331423 w 687378"/>
                <a:gd name="connsiteY3-340" fmla="*/ 647015 h 647015"/>
                <a:gd name="connsiteX4-341" fmla="*/ 3176 w 687378"/>
                <a:gd name="connsiteY4-342" fmla="*/ 330492 h 647015"/>
                <a:gd name="connsiteX5-343" fmla="*/ 62645 w 687378"/>
                <a:gd name="connsiteY5-344" fmla="*/ 127576 h 647015"/>
                <a:gd name="connsiteX0-345" fmla="*/ 128078 w 677145"/>
                <a:gd name="connsiteY0-346" fmla="*/ 58090 h 663933"/>
                <a:gd name="connsiteX1-347" fmla="*/ 571432 w 677145"/>
                <a:gd name="connsiteY1-348" fmla="*/ 16673 h 663933"/>
                <a:gd name="connsiteX2-349" fmla="*/ 659670 w 677145"/>
                <a:gd name="connsiteY2-350" fmla="*/ 330492 h 663933"/>
                <a:gd name="connsiteX3-351" fmla="*/ 559815 w 677145"/>
                <a:gd name="connsiteY3-352" fmla="*/ 663933 h 663933"/>
                <a:gd name="connsiteX4-353" fmla="*/ 3176 w 677145"/>
                <a:gd name="connsiteY4-354" fmla="*/ 330492 h 663933"/>
                <a:gd name="connsiteX5-355" fmla="*/ 62645 w 677145"/>
                <a:gd name="connsiteY5-356" fmla="*/ 127576 h 663933"/>
                <a:gd name="connsiteX0-357" fmla="*/ 101940 w 644966"/>
                <a:gd name="connsiteY0-358" fmla="*/ 58090 h 685888"/>
                <a:gd name="connsiteX1-359" fmla="*/ 545294 w 644966"/>
                <a:gd name="connsiteY1-360" fmla="*/ 16673 h 685888"/>
                <a:gd name="connsiteX2-361" fmla="*/ 633532 w 644966"/>
                <a:gd name="connsiteY2-362" fmla="*/ 330492 h 685888"/>
                <a:gd name="connsiteX3-363" fmla="*/ 533677 w 644966"/>
                <a:gd name="connsiteY3-364" fmla="*/ 663933 h 685888"/>
                <a:gd name="connsiteX4-365" fmla="*/ 10874 w 644966"/>
                <a:gd name="connsiteY4-366" fmla="*/ 575801 h 685888"/>
                <a:gd name="connsiteX5-367" fmla="*/ 36507 w 644966"/>
                <a:gd name="connsiteY5-368" fmla="*/ 127576 h 685888"/>
                <a:gd name="connsiteX0-369" fmla="*/ 101940 w 642626"/>
                <a:gd name="connsiteY0-370" fmla="*/ 58090 h 654766"/>
                <a:gd name="connsiteX1-371" fmla="*/ 545294 w 642626"/>
                <a:gd name="connsiteY1-372" fmla="*/ 16673 h 654766"/>
                <a:gd name="connsiteX2-373" fmla="*/ 633532 w 642626"/>
                <a:gd name="connsiteY2-374" fmla="*/ 330492 h 654766"/>
                <a:gd name="connsiteX3-375" fmla="*/ 567513 w 642626"/>
                <a:gd name="connsiteY3-376" fmla="*/ 613179 h 654766"/>
                <a:gd name="connsiteX4-377" fmla="*/ 10874 w 642626"/>
                <a:gd name="connsiteY4-378" fmla="*/ 575801 h 654766"/>
                <a:gd name="connsiteX5-379" fmla="*/ 36507 w 642626"/>
                <a:gd name="connsiteY5-380" fmla="*/ 127576 h 654766"/>
                <a:gd name="connsiteX0-381" fmla="*/ 101940 w 642626"/>
                <a:gd name="connsiteY0-382" fmla="*/ 30477 h 627153"/>
                <a:gd name="connsiteX1-383" fmla="*/ 545294 w 642626"/>
                <a:gd name="connsiteY1-384" fmla="*/ 31354 h 627153"/>
                <a:gd name="connsiteX2-385" fmla="*/ 633532 w 642626"/>
                <a:gd name="connsiteY2-386" fmla="*/ 302879 h 627153"/>
                <a:gd name="connsiteX3-387" fmla="*/ 567513 w 642626"/>
                <a:gd name="connsiteY3-388" fmla="*/ 585566 h 627153"/>
                <a:gd name="connsiteX4-389" fmla="*/ 10874 w 642626"/>
                <a:gd name="connsiteY4-390" fmla="*/ 548188 h 627153"/>
                <a:gd name="connsiteX5-391" fmla="*/ 36507 w 642626"/>
                <a:gd name="connsiteY5-392" fmla="*/ 99963 h 627153"/>
                <a:gd name="connsiteX0-393" fmla="*/ 101940 w 641803"/>
                <a:gd name="connsiteY0-394" fmla="*/ 32533 h 629209"/>
                <a:gd name="connsiteX1-395" fmla="*/ 545294 w 641803"/>
                <a:gd name="connsiteY1-396" fmla="*/ 33410 h 629209"/>
                <a:gd name="connsiteX2-397" fmla="*/ 633532 w 641803"/>
                <a:gd name="connsiteY2-398" fmla="*/ 304935 h 629209"/>
                <a:gd name="connsiteX3-399" fmla="*/ 567513 w 641803"/>
                <a:gd name="connsiteY3-400" fmla="*/ 587622 h 629209"/>
                <a:gd name="connsiteX4-401" fmla="*/ 10874 w 641803"/>
                <a:gd name="connsiteY4-402" fmla="*/ 550244 h 629209"/>
                <a:gd name="connsiteX5-403" fmla="*/ 36507 w 641803"/>
                <a:gd name="connsiteY5-404" fmla="*/ 102019 h 629209"/>
                <a:gd name="connsiteX0-405" fmla="*/ 93785 w 633648"/>
                <a:gd name="connsiteY0-406" fmla="*/ 32533 h 629209"/>
                <a:gd name="connsiteX1-407" fmla="*/ 537139 w 633648"/>
                <a:gd name="connsiteY1-408" fmla="*/ 33410 h 629209"/>
                <a:gd name="connsiteX2-409" fmla="*/ 625377 w 633648"/>
                <a:gd name="connsiteY2-410" fmla="*/ 304935 h 629209"/>
                <a:gd name="connsiteX3-411" fmla="*/ 559358 w 633648"/>
                <a:gd name="connsiteY3-412" fmla="*/ 587622 h 629209"/>
                <a:gd name="connsiteX4-413" fmla="*/ 2719 w 633648"/>
                <a:gd name="connsiteY4-414" fmla="*/ 550244 h 629209"/>
                <a:gd name="connsiteX5-415" fmla="*/ 28352 w 633648"/>
                <a:gd name="connsiteY5-416" fmla="*/ 102019 h 629209"/>
                <a:gd name="connsiteX0-417" fmla="*/ 103603 w 643466"/>
                <a:gd name="connsiteY0-418" fmla="*/ 32533 h 629209"/>
                <a:gd name="connsiteX1-419" fmla="*/ 546957 w 643466"/>
                <a:gd name="connsiteY1-420" fmla="*/ 33410 h 629209"/>
                <a:gd name="connsiteX2-421" fmla="*/ 635195 w 643466"/>
                <a:gd name="connsiteY2-422" fmla="*/ 304935 h 629209"/>
                <a:gd name="connsiteX3-423" fmla="*/ 569176 w 643466"/>
                <a:gd name="connsiteY3-424" fmla="*/ 587622 h 629209"/>
                <a:gd name="connsiteX4-425" fmla="*/ 12537 w 643466"/>
                <a:gd name="connsiteY4-426" fmla="*/ 550244 h 629209"/>
                <a:gd name="connsiteX5-427" fmla="*/ 4334 w 643466"/>
                <a:gd name="connsiteY5-428" fmla="*/ 102019 h 629209"/>
                <a:gd name="connsiteX0-429" fmla="*/ 103603 w 643466"/>
                <a:gd name="connsiteY0-430" fmla="*/ 32533 h 613248"/>
                <a:gd name="connsiteX1-431" fmla="*/ 546957 w 643466"/>
                <a:gd name="connsiteY1-432" fmla="*/ 33410 h 613248"/>
                <a:gd name="connsiteX2-433" fmla="*/ 635195 w 643466"/>
                <a:gd name="connsiteY2-434" fmla="*/ 304935 h 613248"/>
                <a:gd name="connsiteX3-435" fmla="*/ 569176 w 643466"/>
                <a:gd name="connsiteY3-436" fmla="*/ 587622 h 613248"/>
                <a:gd name="connsiteX4-437" fmla="*/ 12537 w 643466"/>
                <a:gd name="connsiteY4-438" fmla="*/ 518643 h 613248"/>
                <a:gd name="connsiteX5-439" fmla="*/ 4334 w 643466"/>
                <a:gd name="connsiteY5-440" fmla="*/ 102019 h 613248"/>
                <a:gd name="connsiteX0-441" fmla="*/ 103603 w 622280"/>
                <a:gd name="connsiteY0-442" fmla="*/ 51723 h 632438"/>
                <a:gd name="connsiteX1-443" fmla="*/ 546957 w 622280"/>
                <a:gd name="connsiteY1-444" fmla="*/ 52600 h 632438"/>
                <a:gd name="connsiteX2-445" fmla="*/ 569176 w 622280"/>
                <a:gd name="connsiteY2-446" fmla="*/ 606812 h 632438"/>
                <a:gd name="connsiteX3-447" fmla="*/ 12537 w 622280"/>
                <a:gd name="connsiteY3-448" fmla="*/ 537833 h 632438"/>
                <a:gd name="connsiteX4-449" fmla="*/ 4334 w 622280"/>
                <a:gd name="connsiteY4-450" fmla="*/ 121209 h 632438"/>
                <a:gd name="connsiteX0-451" fmla="*/ 103603 w 640916"/>
                <a:gd name="connsiteY0-452" fmla="*/ 51277 h 628066"/>
                <a:gd name="connsiteX1-453" fmla="*/ 546957 w 640916"/>
                <a:gd name="connsiteY1-454" fmla="*/ 52154 h 628066"/>
                <a:gd name="connsiteX2-455" fmla="*/ 595444 w 640916"/>
                <a:gd name="connsiteY2-456" fmla="*/ 600046 h 628066"/>
                <a:gd name="connsiteX3-457" fmla="*/ 12537 w 640916"/>
                <a:gd name="connsiteY3-458" fmla="*/ 537387 h 628066"/>
                <a:gd name="connsiteX4-459" fmla="*/ 4334 w 640916"/>
                <a:gd name="connsiteY4-460" fmla="*/ 120763 h 628066"/>
                <a:gd name="connsiteX0-461" fmla="*/ 103603 w 629940"/>
                <a:gd name="connsiteY0-462" fmla="*/ 26437 h 603226"/>
                <a:gd name="connsiteX1-463" fmla="*/ 546957 w 629940"/>
                <a:gd name="connsiteY1-464" fmla="*/ 27314 h 603226"/>
                <a:gd name="connsiteX2-465" fmla="*/ 595444 w 629940"/>
                <a:gd name="connsiteY2-466" fmla="*/ 575206 h 603226"/>
                <a:gd name="connsiteX3-467" fmla="*/ 12537 w 629940"/>
                <a:gd name="connsiteY3-468" fmla="*/ 512547 h 603226"/>
                <a:gd name="connsiteX4-469" fmla="*/ 4334 w 629940"/>
                <a:gd name="connsiteY4-470" fmla="*/ 95923 h 603226"/>
                <a:gd name="connsiteX0-471" fmla="*/ 103603 w 651443"/>
                <a:gd name="connsiteY0-472" fmla="*/ 20041 h 614843"/>
                <a:gd name="connsiteX1-473" fmla="*/ 608249 w 651443"/>
                <a:gd name="connsiteY1-474" fmla="*/ 39879 h 614843"/>
                <a:gd name="connsiteX2-475" fmla="*/ 595444 w 651443"/>
                <a:gd name="connsiteY2-476" fmla="*/ 568810 h 614843"/>
                <a:gd name="connsiteX3-477" fmla="*/ 12537 w 651443"/>
                <a:gd name="connsiteY3-478" fmla="*/ 506151 h 614843"/>
                <a:gd name="connsiteX4-479" fmla="*/ 4334 w 651443"/>
                <a:gd name="connsiteY4-480" fmla="*/ 89527 h 614843"/>
                <a:gd name="connsiteX0-481" fmla="*/ 103603 w 640788"/>
                <a:gd name="connsiteY0-482" fmla="*/ 20041 h 614843"/>
                <a:gd name="connsiteX1-483" fmla="*/ 581981 w 640788"/>
                <a:gd name="connsiteY1-484" fmla="*/ 39879 h 614843"/>
                <a:gd name="connsiteX2-485" fmla="*/ 595444 w 640788"/>
                <a:gd name="connsiteY2-486" fmla="*/ 568810 h 614843"/>
                <a:gd name="connsiteX3-487" fmla="*/ 12537 w 640788"/>
                <a:gd name="connsiteY3-488" fmla="*/ 506151 h 614843"/>
                <a:gd name="connsiteX4-489" fmla="*/ 4334 w 640788"/>
                <a:gd name="connsiteY4-490" fmla="*/ 89527 h 614843"/>
                <a:gd name="connsiteX0-491" fmla="*/ 103603 w 673655"/>
                <a:gd name="connsiteY0-492" fmla="*/ 38763 h 618146"/>
                <a:gd name="connsiteX1-493" fmla="*/ 581981 w 673655"/>
                <a:gd name="connsiteY1-494" fmla="*/ 58601 h 618146"/>
                <a:gd name="connsiteX2-495" fmla="*/ 621713 w 673655"/>
                <a:gd name="connsiteY2-496" fmla="*/ 562250 h 618146"/>
                <a:gd name="connsiteX3-497" fmla="*/ 12537 w 673655"/>
                <a:gd name="connsiteY3-498" fmla="*/ 524873 h 618146"/>
                <a:gd name="connsiteX4-499" fmla="*/ 4334 w 673655"/>
                <a:gd name="connsiteY4-500" fmla="*/ 108249 h 618146"/>
                <a:gd name="connsiteX0-501" fmla="*/ 103603 w 654750"/>
                <a:gd name="connsiteY0-502" fmla="*/ 38763 h 605787"/>
                <a:gd name="connsiteX1-503" fmla="*/ 581981 w 654750"/>
                <a:gd name="connsiteY1-504" fmla="*/ 58601 h 605787"/>
                <a:gd name="connsiteX2-505" fmla="*/ 621713 w 654750"/>
                <a:gd name="connsiteY2-506" fmla="*/ 562250 h 605787"/>
                <a:gd name="connsiteX3-507" fmla="*/ 12537 w 654750"/>
                <a:gd name="connsiteY3-508" fmla="*/ 524873 h 605787"/>
                <a:gd name="connsiteX4-509" fmla="*/ 4334 w 654750"/>
                <a:gd name="connsiteY4-510" fmla="*/ 108249 h 605787"/>
                <a:gd name="connsiteX0-511" fmla="*/ 103603 w 643734"/>
                <a:gd name="connsiteY0-512" fmla="*/ 31800 h 598824"/>
                <a:gd name="connsiteX1-513" fmla="*/ 581981 w 643734"/>
                <a:gd name="connsiteY1-514" fmla="*/ 51638 h 598824"/>
                <a:gd name="connsiteX2-515" fmla="*/ 621713 w 643734"/>
                <a:gd name="connsiteY2-516" fmla="*/ 555287 h 598824"/>
                <a:gd name="connsiteX3-517" fmla="*/ 12537 w 643734"/>
                <a:gd name="connsiteY3-518" fmla="*/ 517910 h 598824"/>
                <a:gd name="connsiteX4-519" fmla="*/ 4334 w 643734"/>
                <a:gd name="connsiteY4-520" fmla="*/ 101286 h 598824"/>
                <a:gd name="connsiteX0-521" fmla="*/ 103603 w 643734"/>
                <a:gd name="connsiteY0-522" fmla="*/ 24551 h 591575"/>
                <a:gd name="connsiteX1-523" fmla="*/ 581981 w 643734"/>
                <a:gd name="connsiteY1-524" fmla="*/ 44389 h 591575"/>
                <a:gd name="connsiteX2-525" fmla="*/ 621713 w 643734"/>
                <a:gd name="connsiteY2-526" fmla="*/ 548038 h 591575"/>
                <a:gd name="connsiteX3-527" fmla="*/ 12537 w 643734"/>
                <a:gd name="connsiteY3-528" fmla="*/ 510661 h 591575"/>
                <a:gd name="connsiteX4-529" fmla="*/ 4334 w 643734"/>
                <a:gd name="connsiteY4-530" fmla="*/ 94037 h 591575"/>
                <a:gd name="connsiteX0-531" fmla="*/ 103603 w 643734"/>
                <a:gd name="connsiteY0-532" fmla="*/ 20135 h 587159"/>
                <a:gd name="connsiteX1-533" fmla="*/ 581981 w 643734"/>
                <a:gd name="connsiteY1-534" fmla="*/ 39973 h 587159"/>
                <a:gd name="connsiteX2-535" fmla="*/ 621713 w 643734"/>
                <a:gd name="connsiteY2-536" fmla="*/ 543622 h 587159"/>
                <a:gd name="connsiteX3-537" fmla="*/ 12537 w 643734"/>
                <a:gd name="connsiteY3-538" fmla="*/ 506245 h 587159"/>
                <a:gd name="connsiteX4-539" fmla="*/ 4334 w 643734"/>
                <a:gd name="connsiteY4-540" fmla="*/ 89621 h 587159"/>
                <a:gd name="connsiteX0-541" fmla="*/ 51067 w 657504"/>
                <a:gd name="connsiteY0-542" fmla="*/ 31623 h 592327"/>
                <a:gd name="connsiteX1-543" fmla="*/ 581981 w 657504"/>
                <a:gd name="connsiteY1-544" fmla="*/ 45141 h 592327"/>
                <a:gd name="connsiteX2-545" fmla="*/ 621713 w 657504"/>
                <a:gd name="connsiteY2-546" fmla="*/ 548790 h 592327"/>
                <a:gd name="connsiteX3-547" fmla="*/ 12537 w 657504"/>
                <a:gd name="connsiteY3-548" fmla="*/ 511413 h 592327"/>
                <a:gd name="connsiteX4-549" fmla="*/ 4334 w 657504"/>
                <a:gd name="connsiteY4-550" fmla="*/ 94789 h 592327"/>
                <a:gd name="connsiteX0-551" fmla="*/ 51067 w 676118"/>
                <a:gd name="connsiteY0-552" fmla="*/ 31623 h 604686"/>
                <a:gd name="connsiteX1-553" fmla="*/ 581981 w 676118"/>
                <a:gd name="connsiteY1-554" fmla="*/ 45141 h 604686"/>
                <a:gd name="connsiteX2-555" fmla="*/ 621713 w 676118"/>
                <a:gd name="connsiteY2-556" fmla="*/ 548790 h 604686"/>
                <a:gd name="connsiteX3-557" fmla="*/ 12537 w 676118"/>
                <a:gd name="connsiteY3-558" fmla="*/ 511413 h 604686"/>
                <a:gd name="connsiteX4-559" fmla="*/ 4334 w 676118"/>
                <a:gd name="connsiteY4-560" fmla="*/ 94789 h 604686"/>
                <a:gd name="connsiteX0-561" fmla="*/ 51067 w 659741"/>
                <a:gd name="connsiteY0-562" fmla="*/ 18182 h 591245"/>
                <a:gd name="connsiteX1-563" fmla="*/ 581981 w 659741"/>
                <a:gd name="connsiteY1-564" fmla="*/ 31700 h 591245"/>
                <a:gd name="connsiteX2-565" fmla="*/ 621713 w 659741"/>
                <a:gd name="connsiteY2-566" fmla="*/ 535349 h 591245"/>
                <a:gd name="connsiteX3-567" fmla="*/ 12537 w 659741"/>
                <a:gd name="connsiteY3-568" fmla="*/ 497972 h 591245"/>
                <a:gd name="connsiteX4-569" fmla="*/ 4334 w 659741"/>
                <a:gd name="connsiteY4-570" fmla="*/ 81348 h 591245"/>
                <a:gd name="connsiteX0-571" fmla="*/ 51067 w 671131"/>
                <a:gd name="connsiteY0-572" fmla="*/ 18182 h 591245"/>
                <a:gd name="connsiteX1-573" fmla="*/ 617005 w 671131"/>
                <a:gd name="connsiteY1-574" fmla="*/ 31700 h 591245"/>
                <a:gd name="connsiteX2-575" fmla="*/ 621713 w 671131"/>
                <a:gd name="connsiteY2-576" fmla="*/ 535349 h 591245"/>
                <a:gd name="connsiteX3-577" fmla="*/ 12537 w 671131"/>
                <a:gd name="connsiteY3-578" fmla="*/ 497972 h 591245"/>
                <a:gd name="connsiteX4-579" fmla="*/ 4334 w 671131"/>
                <a:gd name="connsiteY4-580" fmla="*/ 81348 h 591245"/>
                <a:gd name="connsiteX0-581" fmla="*/ 51067 w 648099"/>
                <a:gd name="connsiteY0-582" fmla="*/ 18182 h 578886"/>
                <a:gd name="connsiteX1-583" fmla="*/ 617005 w 648099"/>
                <a:gd name="connsiteY1-584" fmla="*/ 31700 h 578886"/>
                <a:gd name="connsiteX2-585" fmla="*/ 621713 w 648099"/>
                <a:gd name="connsiteY2-586" fmla="*/ 535349 h 578886"/>
                <a:gd name="connsiteX3-587" fmla="*/ 12537 w 648099"/>
                <a:gd name="connsiteY3-588" fmla="*/ 497972 h 578886"/>
                <a:gd name="connsiteX4-589" fmla="*/ 4334 w 648099"/>
                <a:gd name="connsiteY4-590" fmla="*/ 81348 h 578886"/>
                <a:gd name="connsiteX0-591" fmla="*/ 51067 w 648099"/>
                <a:gd name="connsiteY0-592" fmla="*/ 18182 h 565791"/>
                <a:gd name="connsiteX1-593" fmla="*/ 617005 w 648099"/>
                <a:gd name="connsiteY1-594" fmla="*/ 31700 h 565791"/>
                <a:gd name="connsiteX2-595" fmla="*/ 621713 w 648099"/>
                <a:gd name="connsiteY2-596" fmla="*/ 535349 h 565791"/>
                <a:gd name="connsiteX3-597" fmla="*/ 12537 w 648099"/>
                <a:gd name="connsiteY3-598" fmla="*/ 497972 h 565791"/>
                <a:gd name="connsiteX4-599" fmla="*/ 4334 w 648099"/>
                <a:gd name="connsiteY4-600" fmla="*/ 81348 h 565791"/>
              </a:gdLst>
              <a:ahLst/>
              <a:cxnLst>
                <a:cxn ang="0">
                  <a:pos x="connsiteX0-591" y="connsiteY0-592"/>
                </a:cxn>
                <a:cxn ang="0">
                  <a:pos x="connsiteX1-593" y="connsiteY1-594"/>
                </a:cxn>
                <a:cxn ang="0">
                  <a:pos x="connsiteX2-595" y="connsiteY2-596"/>
                </a:cxn>
                <a:cxn ang="0">
                  <a:pos x="connsiteX3-597" y="connsiteY3-598"/>
                </a:cxn>
                <a:cxn ang="0">
                  <a:pos x="connsiteX4-599" y="connsiteY4-600"/>
                </a:cxn>
              </a:cxnLst>
              <a:rect l="l" t="t" r="r" b="b"/>
              <a:pathLst>
                <a:path w="648099" h="565791">
                  <a:moveTo>
                    <a:pt x="51067" y="18182"/>
                  </a:moveTo>
                  <a:cubicBezTo>
                    <a:pt x="281003" y="7261"/>
                    <a:pt x="591945" y="-22893"/>
                    <a:pt x="617005" y="31700"/>
                  </a:cubicBezTo>
                  <a:cubicBezTo>
                    <a:pt x="642065" y="86293"/>
                    <a:pt x="669922" y="489239"/>
                    <a:pt x="621713" y="535349"/>
                  </a:cubicBezTo>
                  <a:cubicBezTo>
                    <a:pt x="573504" y="581459"/>
                    <a:pt x="32838" y="579874"/>
                    <a:pt x="12537" y="497972"/>
                  </a:cubicBezTo>
                  <a:cubicBezTo>
                    <a:pt x="992" y="378148"/>
                    <a:pt x="-4426" y="189998"/>
                    <a:pt x="4334" y="81348"/>
                  </a:cubicBezTo>
                </a:path>
              </a:pathLst>
            </a:custGeom>
            <a:noFill/>
            <a:ln w="25400" cap="rnd">
              <a:solidFill>
                <a:srgbClr val="FF3E3E"/>
              </a:solidFill>
              <a:prstDash val="solid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sz="1400" noProof="1">
                <a:solidFill>
                  <a:srgbClr val="FF3E3E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96" name="文本框 95"/>
            <p:cNvSpPr txBox="1"/>
            <p:nvPr/>
          </p:nvSpPr>
          <p:spPr>
            <a:xfrm>
              <a:off x="3833340" y="2965698"/>
              <a:ext cx="1415772" cy="1778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zh-CN" altLang="en-US" sz="2400" b="1" dirty="0">
                <a:solidFill>
                  <a:srgbClr val="FF3E3E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endParaRPr>
            </a:p>
          </p:txBody>
        </p:sp>
      </p:grpSp>
      <p:sp>
        <p:nvSpPr>
          <p:cNvPr id="6" name="流程图: 可选过程 5"/>
          <p:cNvSpPr/>
          <p:nvPr/>
        </p:nvSpPr>
        <p:spPr>
          <a:xfrm>
            <a:off x="2782570" y="2177415"/>
            <a:ext cx="6626860" cy="3195955"/>
          </a:xfrm>
          <a:prstGeom prst="flowChartAlternate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指导指导教师：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任占厚</a:t>
            </a:r>
            <a:br>
              <a:rPr lang="zh-CN" altLang="zh-CN" dirty="0">
                <a:latin typeface="黑体" panose="02010609060101010101" pitchFamily="49" charset="-122"/>
                <a:ea typeface="黑体" panose="02010609060101010101" pitchFamily="49" charset="-122"/>
              </a:rPr>
            </a:br>
            <a:r>
              <a:rPr lang="zh-CN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             组    长：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杨雅茜</a:t>
            </a:r>
            <a:br>
              <a:rPr lang="zh-CN" altLang="zh-CN" dirty="0">
                <a:latin typeface="黑体" panose="02010609060101010101" pitchFamily="49" charset="-122"/>
                <a:ea typeface="黑体" panose="02010609060101010101" pitchFamily="49" charset="-122"/>
              </a:rPr>
            </a:br>
            <a:r>
              <a:rPr lang="zh-CN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             组    员：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杨雅茜 陈雨昕 鄢书</a:t>
            </a:r>
            <a:r>
              <a:rPr lang="zh-CN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教师：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任占厚</a:t>
            </a:r>
            <a:br>
              <a:rPr lang="zh-CN" altLang="zh-CN" dirty="0">
                <a:latin typeface="黑体" panose="02010609060101010101" pitchFamily="49" charset="-122"/>
                <a:ea typeface="黑体" panose="02010609060101010101" pitchFamily="49" charset="-122"/>
              </a:rPr>
            </a:br>
            <a:r>
              <a:rPr lang="zh-CN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             组    长：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杨雅茜</a:t>
            </a:r>
            <a:br>
              <a:rPr lang="zh-CN" altLang="zh-CN" dirty="0">
                <a:latin typeface="黑体" panose="02010609060101010101" pitchFamily="49" charset="-122"/>
                <a:ea typeface="黑体" panose="02010609060101010101" pitchFamily="49" charset="-122"/>
              </a:rPr>
            </a:br>
            <a:r>
              <a:rPr lang="zh-CN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             组    员：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杨雅茜 陈雨昕 鄢书</a:t>
            </a:r>
            <a:endParaRPr lang="zh-CN" altLang="en-US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A5C9B49-B77B-42D6-A2CE-BD09FABEA115}"/>
              </a:ext>
            </a:extLst>
          </p:cNvPr>
          <p:cNvSpPr txBox="1"/>
          <p:nvPr/>
        </p:nvSpPr>
        <p:spPr>
          <a:xfrm>
            <a:off x="3062796" y="2305615"/>
            <a:ext cx="571722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指导教师：刘祥利</a:t>
            </a:r>
            <a:endParaRPr lang="en-US" altLang="zh-CN" sz="2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altLang="zh-CN" sz="2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组长：崔元振</a:t>
            </a:r>
            <a:endParaRPr lang="en-US" altLang="zh-CN" sz="2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altLang="zh-CN" sz="2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组员：</a:t>
            </a:r>
            <a:r>
              <a:rPr lang="zh-CN" altLang="en-US" sz="2800">
                <a:latin typeface="黑体" panose="02010609060101010101" pitchFamily="49" charset="-122"/>
                <a:ea typeface="黑体" panose="02010609060101010101" pitchFamily="49" charset="-122"/>
              </a:rPr>
              <a:t>杨雅茜 朱浩 </a:t>
            </a: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陈雨昕 </a:t>
            </a:r>
            <a:endParaRPr lang="en-US" sz="28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36" name="Group 256">
            <a:extLst>
              <a:ext uri="{FF2B5EF4-FFF2-40B4-BE49-F238E27FC236}">
                <a16:creationId xmlns:a16="http://schemas.microsoft.com/office/drawing/2014/main" id="{46248611-9A0F-464B-92A0-83C92AB8B8C9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77385" y="2305615"/>
            <a:ext cx="1219680" cy="2209679"/>
            <a:chOff x="1972" y="1052"/>
            <a:chExt cx="616" cy="1116"/>
          </a:xfrm>
          <a:solidFill>
            <a:srgbClr val="F7B63E"/>
          </a:solidFill>
        </p:grpSpPr>
        <p:sp>
          <p:nvSpPr>
            <p:cNvPr id="37" name="Freeform 257">
              <a:extLst>
                <a:ext uri="{FF2B5EF4-FFF2-40B4-BE49-F238E27FC236}">
                  <a16:creationId xmlns:a16="http://schemas.microsoft.com/office/drawing/2014/main" id="{B23D667D-86A6-4236-9B45-FDE5F7231E2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61" y="1160"/>
              <a:ext cx="288" cy="287"/>
            </a:xfrm>
            <a:custGeom>
              <a:avLst/>
              <a:gdLst>
                <a:gd name="T0" fmla="*/ 0 w 114"/>
                <a:gd name="T1" fmla="*/ 57 h 114"/>
                <a:gd name="T2" fmla="*/ 55 w 114"/>
                <a:gd name="T3" fmla="*/ 0 h 114"/>
                <a:gd name="T4" fmla="*/ 55 w 114"/>
                <a:gd name="T5" fmla="*/ 0 h 114"/>
                <a:gd name="T6" fmla="*/ 114 w 114"/>
                <a:gd name="T7" fmla="*/ 57 h 114"/>
                <a:gd name="T8" fmla="*/ 114 w 114"/>
                <a:gd name="T9" fmla="*/ 57 h 114"/>
                <a:gd name="T10" fmla="*/ 55 w 114"/>
                <a:gd name="T11" fmla="*/ 114 h 114"/>
                <a:gd name="T12" fmla="*/ 55 w 114"/>
                <a:gd name="T13" fmla="*/ 114 h 114"/>
                <a:gd name="T14" fmla="*/ 0 w 114"/>
                <a:gd name="T15" fmla="*/ 57 h 114"/>
                <a:gd name="T16" fmla="*/ 4 w 114"/>
                <a:gd name="T17" fmla="*/ 57 h 114"/>
                <a:gd name="T18" fmla="*/ 55 w 114"/>
                <a:gd name="T19" fmla="*/ 110 h 114"/>
                <a:gd name="T20" fmla="*/ 55 w 114"/>
                <a:gd name="T21" fmla="*/ 110 h 114"/>
                <a:gd name="T22" fmla="*/ 110 w 114"/>
                <a:gd name="T23" fmla="*/ 57 h 114"/>
                <a:gd name="T24" fmla="*/ 110 w 114"/>
                <a:gd name="T25" fmla="*/ 57 h 114"/>
                <a:gd name="T26" fmla="*/ 55 w 114"/>
                <a:gd name="T27" fmla="*/ 4 h 114"/>
                <a:gd name="T28" fmla="*/ 55 w 114"/>
                <a:gd name="T29" fmla="*/ 4 h 114"/>
                <a:gd name="T30" fmla="*/ 4 w 114"/>
                <a:gd name="T31" fmla="*/ 57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14" h="114">
                  <a:moveTo>
                    <a:pt x="0" y="57"/>
                  </a:moveTo>
                  <a:cubicBezTo>
                    <a:pt x="0" y="26"/>
                    <a:pt x="25" y="0"/>
                    <a:pt x="55" y="0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86" y="1"/>
                    <a:pt x="114" y="26"/>
                    <a:pt x="114" y="57"/>
                  </a:cubicBezTo>
                  <a:cubicBezTo>
                    <a:pt x="114" y="57"/>
                    <a:pt x="114" y="57"/>
                    <a:pt x="114" y="57"/>
                  </a:cubicBezTo>
                  <a:cubicBezTo>
                    <a:pt x="114" y="89"/>
                    <a:pt x="86" y="114"/>
                    <a:pt x="55" y="114"/>
                  </a:cubicBezTo>
                  <a:cubicBezTo>
                    <a:pt x="55" y="114"/>
                    <a:pt x="55" y="114"/>
                    <a:pt x="55" y="114"/>
                  </a:cubicBezTo>
                  <a:cubicBezTo>
                    <a:pt x="25" y="114"/>
                    <a:pt x="0" y="89"/>
                    <a:pt x="0" y="57"/>
                  </a:cubicBezTo>
                  <a:close/>
                  <a:moveTo>
                    <a:pt x="4" y="57"/>
                  </a:moveTo>
                  <a:cubicBezTo>
                    <a:pt x="4" y="87"/>
                    <a:pt x="27" y="110"/>
                    <a:pt x="55" y="110"/>
                  </a:cubicBezTo>
                  <a:cubicBezTo>
                    <a:pt x="55" y="110"/>
                    <a:pt x="55" y="110"/>
                    <a:pt x="55" y="110"/>
                  </a:cubicBezTo>
                  <a:cubicBezTo>
                    <a:pt x="84" y="110"/>
                    <a:pt x="110" y="87"/>
                    <a:pt x="110" y="57"/>
                  </a:cubicBezTo>
                  <a:cubicBezTo>
                    <a:pt x="110" y="57"/>
                    <a:pt x="110" y="57"/>
                    <a:pt x="110" y="57"/>
                  </a:cubicBezTo>
                  <a:cubicBezTo>
                    <a:pt x="110" y="28"/>
                    <a:pt x="84" y="5"/>
                    <a:pt x="55" y="4"/>
                  </a:cubicBezTo>
                  <a:cubicBezTo>
                    <a:pt x="55" y="4"/>
                    <a:pt x="55" y="4"/>
                    <a:pt x="55" y="4"/>
                  </a:cubicBezTo>
                  <a:cubicBezTo>
                    <a:pt x="27" y="5"/>
                    <a:pt x="4" y="28"/>
                    <a:pt x="4" y="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Freeform 258">
              <a:extLst>
                <a:ext uri="{FF2B5EF4-FFF2-40B4-BE49-F238E27FC236}">
                  <a16:creationId xmlns:a16="http://schemas.microsoft.com/office/drawing/2014/main" id="{C1588C35-7692-4992-8590-F374C744C83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56" y="1155"/>
              <a:ext cx="298" cy="297"/>
            </a:xfrm>
            <a:custGeom>
              <a:avLst/>
              <a:gdLst>
                <a:gd name="T0" fmla="*/ 0 w 118"/>
                <a:gd name="T1" fmla="*/ 59 h 118"/>
                <a:gd name="T2" fmla="*/ 2 w 118"/>
                <a:gd name="T3" fmla="*/ 59 h 118"/>
                <a:gd name="T4" fmla="*/ 0 w 118"/>
                <a:gd name="T5" fmla="*/ 59 h 118"/>
                <a:gd name="T6" fmla="*/ 57 w 118"/>
                <a:gd name="T7" fmla="*/ 0 h 118"/>
                <a:gd name="T8" fmla="*/ 57 w 118"/>
                <a:gd name="T9" fmla="*/ 0 h 118"/>
                <a:gd name="T10" fmla="*/ 118 w 118"/>
                <a:gd name="T11" fmla="*/ 59 h 118"/>
                <a:gd name="T12" fmla="*/ 118 w 118"/>
                <a:gd name="T13" fmla="*/ 59 h 118"/>
                <a:gd name="T14" fmla="*/ 57 w 118"/>
                <a:gd name="T15" fmla="*/ 118 h 118"/>
                <a:gd name="T16" fmla="*/ 57 w 118"/>
                <a:gd name="T17" fmla="*/ 118 h 118"/>
                <a:gd name="T18" fmla="*/ 0 w 118"/>
                <a:gd name="T19" fmla="*/ 59 h 118"/>
                <a:gd name="T20" fmla="*/ 57 w 118"/>
                <a:gd name="T21" fmla="*/ 114 h 118"/>
                <a:gd name="T22" fmla="*/ 114 w 118"/>
                <a:gd name="T23" fmla="*/ 59 h 118"/>
                <a:gd name="T24" fmla="*/ 114 w 118"/>
                <a:gd name="T25" fmla="*/ 59 h 118"/>
                <a:gd name="T26" fmla="*/ 57 w 118"/>
                <a:gd name="T27" fmla="*/ 4 h 118"/>
                <a:gd name="T28" fmla="*/ 57 w 118"/>
                <a:gd name="T29" fmla="*/ 4 h 118"/>
                <a:gd name="T30" fmla="*/ 19 w 118"/>
                <a:gd name="T31" fmla="*/ 21 h 118"/>
                <a:gd name="T32" fmla="*/ 19 w 118"/>
                <a:gd name="T33" fmla="*/ 21 h 118"/>
                <a:gd name="T34" fmla="*/ 57 w 118"/>
                <a:gd name="T35" fmla="*/ 4 h 118"/>
                <a:gd name="T36" fmla="*/ 57 w 118"/>
                <a:gd name="T37" fmla="*/ 4 h 118"/>
                <a:gd name="T38" fmla="*/ 114 w 118"/>
                <a:gd name="T39" fmla="*/ 59 h 118"/>
                <a:gd name="T40" fmla="*/ 114 w 118"/>
                <a:gd name="T41" fmla="*/ 59 h 118"/>
                <a:gd name="T42" fmla="*/ 57 w 118"/>
                <a:gd name="T43" fmla="*/ 114 h 118"/>
                <a:gd name="T44" fmla="*/ 57 w 118"/>
                <a:gd name="T45" fmla="*/ 114 h 118"/>
                <a:gd name="T46" fmla="*/ 17 w 118"/>
                <a:gd name="T47" fmla="*/ 96 h 118"/>
                <a:gd name="T48" fmla="*/ 17 w 118"/>
                <a:gd name="T49" fmla="*/ 96 h 118"/>
                <a:gd name="T50" fmla="*/ 57 w 118"/>
                <a:gd name="T51" fmla="*/ 114 h 118"/>
                <a:gd name="T52" fmla="*/ 57 w 118"/>
                <a:gd name="T53" fmla="*/ 110 h 118"/>
                <a:gd name="T54" fmla="*/ 110 w 118"/>
                <a:gd name="T55" fmla="*/ 59 h 118"/>
                <a:gd name="T56" fmla="*/ 110 w 118"/>
                <a:gd name="T57" fmla="*/ 59 h 118"/>
                <a:gd name="T58" fmla="*/ 57 w 118"/>
                <a:gd name="T59" fmla="*/ 8 h 118"/>
                <a:gd name="T60" fmla="*/ 57 w 118"/>
                <a:gd name="T61" fmla="*/ 8 h 118"/>
                <a:gd name="T62" fmla="*/ 8 w 118"/>
                <a:gd name="T63" fmla="*/ 59 h 118"/>
                <a:gd name="T64" fmla="*/ 8 w 118"/>
                <a:gd name="T65" fmla="*/ 59 h 118"/>
                <a:gd name="T66" fmla="*/ 57 w 118"/>
                <a:gd name="T67" fmla="*/ 110 h 118"/>
                <a:gd name="T68" fmla="*/ 4 w 118"/>
                <a:gd name="T69" fmla="*/ 64 h 118"/>
                <a:gd name="T70" fmla="*/ 4 w 118"/>
                <a:gd name="T71" fmla="*/ 59 h 118"/>
                <a:gd name="T72" fmla="*/ 4 w 118"/>
                <a:gd name="T73" fmla="*/ 59 h 118"/>
                <a:gd name="T74" fmla="*/ 6 w 118"/>
                <a:gd name="T75" fmla="*/ 59 h 118"/>
                <a:gd name="T76" fmla="*/ 4 w 118"/>
                <a:gd name="T77" fmla="*/ 59 h 118"/>
                <a:gd name="T78" fmla="*/ 4 w 118"/>
                <a:gd name="T79" fmla="*/ 55 h 118"/>
                <a:gd name="T80" fmla="*/ 4 w 118"/>
                <a:gd name="T81" fmla="*/ 55 h 118"/>
                <a:gd name="T82" fmla="*/ 4 w 118"/>
                <a:gd name="T83" fmla="*/ 59 h 118"/>
                <a:gd name="T84" fmla="*/ 4 w 118"/>
                <a:gd name="T85" fmla="*/ 59 h 118"/>
                <a:gd name="T86" fmla="*/ 4 w 118"/>
                <a:gd name="T87" fmla="*/ 64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18" h="118">
                  <a:moveTo>
                    <a:pt x="0" y="59"/>
                  </a:moveTo>
                  <a:cubicBezTo>
                    <a:pt x="2" y="59"/>
                    <a:pt x="2" y="59"/>
                    <a:pt x="2" y="59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0" y="27"/>
                    <a:pt x="26" y="0"/>
                    <a:pt x="57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89" y="1"/>
                    <a:pt x="118" y="27"/>
                    <a:pt x="118" y="59"/>
                  </a:cubicBezTo>
                  <a:cubicBezTo>
                    <a:pt x="118" y="59"/>
                    <a:pt x="118" y="59"/>
                    <a:pt x="118" y="59"/>
                  </a:cubicBezTo>
                  <a:cubicBezTo>
                    <a:pt x="118" y="92"/>
                    <a:pt x="89" y="118"/>
                    <a:pt x="57" y="118"/>
                  </a:cubicBezTo>
                  <a:cubicBezTo>
                    <a:pt x="57" y="118"/>
                    <a:pt x="57" y="118"/>
                    <a:pt x="57" y="118"/>
                  </a:cubicBezTo>
                  <a:cubicBezTo>
                    <a:pt x="26" y="118"/>
                    <a:pt x="0" y="92"/>
                    <a:pt x="0" y="59"/>
                  </a:cubicBezTo>
                  <a:close/>
                  <a:moveTo>
                    <a:pt x="57" y="114"/>
                  </a:moveTo>
                  <a:cubicBezTo>
                    <a:pt x="87" y="114"/>
                    <a:pt x="114" y="90"/>
                    <a:pt x="114" y="59"/>
                  </a:cubicBezTo>
                  <a:cubicBezTo>
                    <a:pt x="114" y="59"/>
                    <a:pt x="114" y="59"/>
                    <a:pt x="114" y="59"/>
                  </a:cubicBezTo>
                  <a:cubicBezTo>
                    <a:pt x="114" y="29"/>
                    <a:pt x="87" y="4"/>
                    <a:pt x="57" y="4"/>
                  </a:cubicBezTo>
                  <a:cubicBezTo>
                    <a:pt x="57" y="4"/>
                    <a:pt x="57" y="4"/>
                    <a:pt x="57" y="4"/>
                  </a:cubicBezTo>
                  <a:cubicBezTo>
                    <a:pt x="42" y="4"/>
                    <a:pt x="29" y="11"/>
                    <a:pt x="19" y="21"/>
                  </a:cubicBezTo>
                  <a:cubicBezTo>
                    <a:pt x="19" y="21"/>
                    <a:pt x="19" y="21"/>
                    <a:pt x="19" y="21"/>
                  </a:cubicBezTo>
                  <a:cubicBezTo>
                    <a:pt x="29" y="11"/>
                    <a:pt x="42" y="5"/>
                    <a:pt x="57" y="4"/>
                  </a:cubicBezTo>
                  <a:cubicBezTo>
                    <a:pt x="57" y="4"/>
                    <a:pt x="57" y="4"/>
                    <a:pt x="57" y="4"/>
                  </a:cubicBezTo>
                  <a:cubicBezTo>
                    <a:pt x="87" y="5"/>
                    <a:pt x="114" y="29"/>
                    <a:pt x="114" y="59"/>
                  </a:cubicBezTo>
                  <a:cubicBezTo>
                    <a:pt x="114" y="59"/>
                    <a:pt x="114" y="59"/>
                    <a:pt x="114" y="59"/>
                  </a:cubicBezTo>
                  <a:cubicBezTo>
                    <a:pt x="114" y="90"/>
                    <a:pt x="87" y="114"/>
                    <a:pt x="57" y="114"/>
                  </a:cubicBezTo>
                  <a:cubicBezTo>
                    <a:pt x="57" y="114"/>
                    <a:pt x="57" y="114"/>
                    <a:pt x="57" y="114"/>
                  </a:cubicBezTo>
                  <a:cubicBezTo>
                    <a:pt x="41" y="114"/>
                    <a:pt x="27" y="107"/>
                    <a:pt x="17" y="96"/>
                  </a:cubicBezTo>
                  <a:cubicBezTo>
                    <a:pt x="17" y="96"/>
                    <a:pt x="17" y="96"/>
                    <a:pt x="17" y="96"/>
                  </a:cubicBezTo>
                  <a:cubicBezTo>
                    <a:pt x="27" y="107"/>
                    <a:pt x="41" y="114"/>
                    <a:pt x="57" y="114"/>
                  </a:cubicBezTo>
                  <a:close/>
                  <a:moveTo>
                    <a:pt x="57" y="110"/>
                  </a:moveTo>
                  <a:cubicBezTo>
                    <a:pt x="84" y="110"/>
                    <a:pt x="110" y="87"/>
                    <a:pt x="110" y="59"/>
                  </a:cubicBezTo>
                  <a:cubicBezTo>
                    <a:pt x="110" y="59"/>
                    <a:pt x="110" y="59"/>
                    <a:pt x="110" y="59"/>
                  </a:cubicBezTo>
                  <a:cubicBezTo>
                    <a:pt x="110" y="32"/>
                    <a:pt x="84" y="8"/>
                    <a:pt x="57" y="8"/>
                  </a:cubicBezTo>
                  <a:cubicBezTo>
                    <a:pt x="57" y="8"/>
                    <a:pt x="57" y="8"/>
                    <a:pt x="57" y="8"/>
                  </a:cubicBezTo>
                  <a:cubicBezTo>
                    <a:pt x="30" y="9"/>
                    <a:pt x="8" y="31"/>
                    <a:pt x="8" y="59"/>
                  </a:cubicBezTo>
                  <a:cubicBezTo>
                    <a:pt x="8" y="59"/>
                    <a:pt x="8" y="59"/>
                    <a:pt x="8" y="59"/>
                  </a:cubicBezTo>
                  <a:cubicBezTo>
                    <a:pt x="8" y="88"/>
                    <a:pt x="30" y="110"/>
                    <a:pt x="57" y="110"/>
                  </a:cubicBezTo>
                  <a:close/>
                  <a:moveTo>
                    <a:pt x="4" y="64"/>
                  </a:moveTo>
                  <a:cubicBezTo>
                    <a:pt x="4" y="62"/>
                    <a:pt x="4" y="61"/>
                    <a:pt x="4" y="59"/>
                  </a:cubicBezTo>
                  <a:cubicBezTo>
                    <a:pt x="4" y="59"/>
                    <a:pt x="4" y="59"/>
                    <a:pt x="4" y="59"/>
                  </a:cubicBezTo>
                  <a:cubicBezTo>
                    <a:pt x="6" y="59"/>
                    <a:pt x="6" y="59"/>
                    <a:pt x="6" y="59"/>
                  </a:cubicBezTo>
                  <a:cubicBezTo>
                    <a:pt x="4" y="59"/>
                    <a:pt x="4" y="59"/>
                    <a:pt x="4" y="59"/>
                  </a:cubicBezTo>
                  <a:cubicBezTo>
                    <a:pt x="4" y="58"/>
                    <a:pt x="4" y="57"/>
                    <a:pt x="4" y="55"/>
                  </a:cubicBezTo>
                  <a:cubicBezTo>
                    <a:pt x="4" y="55"/>
                    <a:pt x="4" y="55"/>
                    <a:pt x="4" y="55"/>
                  </a:cubicBezTo>
                  <a:cubicBezTo>
                    <a:pt x="4" y="57"/>
                    <a:pt x="4" y="58"/>
                    <a:pt x="4" y="59"/>
                  </a:cubicBezTo>
                  <a:cubicBezTo>
                    <a:pt x="4" y="59"/>
                    <a:pt x="4" y="59"/>
                    <a:pt x="4" y="59"/>
                  </a:cubicBezTo>
                  <a:cubicBezTo>
                    <a:pt x="4" y="61"/>
                    <a:pt x="4" y="62"/>
                    <a:pt x="4" y="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Freeform 259">
              <a:extLst>
                <a:ext uri="{FF2B5EF4-FFF2-40B4-BE49-F238E27FC236}">
                  <a16:creationId xmlns:a16="http://schemas.microsoft.com/office/drawing/2014/main" id="{B1080EA1-BA13-43D2-A75F-E6E7A1E774C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12" y="1291"/>
              <a:ext cx="161" cy="75"/>
            </a:xfrm>
            <a:custGeom>
              <a:avLst/>
              <a:gdLst>
                <a:gd name="T0" fmla="*/ 0 w 64"/>
                <a:gd name="T1" fmla="*/ 10 h 30"/>
                <a:gd name="T2" fmla="*/ 3 w 64"/>
                <a:gd name="T3" fmla="*/ 8 h 30"/>
                <a:gd name="T4" fmla="*/ 11 w 64"/>
                <a:gd name="T5" fmla="*/ 17 h 30"/>
                <a:gd name="T6" fmla="*/ 11 w 64"/>
                <a:gd name="T7" fmla="*/ 17 h 30"/>
                <a:gd name="T8" fmla="*/ 31 w 64"/>
                <a:gd name="T9" fmla="*/ 26 h 30"/>
                <a:gd name="T10" fmla="*/ 31 w 64"/>
                <a:gd name="T11" fmla="*/ 26 h 30"/>
                <a:gd name="T12" fmla="*/ 35 w 64"/>
                <a:gd name="T13" fmla="*/ 25 h 30"/>
                <a:gd name="T14" fmla="*/ 35 w 64"/>
                <a:gd name="T15" fmla="*/ 25 h 30"/>
                <a:gd name="T16" fmla="*/ 54 w 64"/>
                <a:gd name="T17" fmla="*/ 11 h 30"/>
                <a:gd name="T18" fmla="*/ 54 w 64"/>
                <a:gd name="T19" fmla="*/ 11 h 30"/>
                <a:gd name="T20" fmla="*/ 60 w 64"/>
                <a:gd name="T21" fmla="*/ 0 h 30"/>
                <a:gd name="T22" fmla="*/ 60 w 64"/>
                <a:gd name="T23" fmla="*/ 0 h 30"/>
                <a:gd name="T24" fmla="*/ 64 w 64"/>
                <a:gd name="T25" fmla="*/ 1 h 30"/>
                <a:gd name="T26" fmla="*/ 36 w 64"/>
                <a:gd name="T27" fmla="*/ 29 h 30"/>
                <a:gd name="T28" fmla="*/ 36 w 64"/>
                <a:gd name="T29" fmla="*/ 29 h 30"/>
                <a:gd name="T30" fmla="*/ 31 w 64"/>
                <a:gd name="T31" fmla="*/ 30 h 30"/>
                <a:gd name="T32" fmla="*/ 31 w 64"/>
                <a:gd name="T33" fmla="*/ 30 h 30"/>
                <a:gd name="T34" fmla="*/ 0 w 64"/>
                <a:gd name="T35" fmla="*/ 10 h 30"/>
                <a:gd name="T36" fmla="*/ 0 w 64"/>
                <a:gd name="T37" fmla="*/ 10 h 30"/>
                <a:gd name="T38" fmla="*/ 0 w 64"/>
                <a:gd name="T39" fmla="*/ 10 h 30"/>
                <a:gd name="T40" fmla="*/ 0 w 64"/>
                <a:gd name="T41" fmla="*/ 10 h 30"/>
                <a:gd name="T42" fmla="*/ 0 w 64"/>
                <a:gd name="T43" fmla="*/ 10 h 30"/>
                <a:gd name="T44" fmla="*/ 0 w 64"/>
                <a:gd name="T45" fmla="*/ 1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4" h="30">
                  <a:moveTo>
                    <a:pt x="0" y="10"/>
                  </a:move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6" y="12"/>
                    <a:pt x="11" y="17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16" y="21"/>
                    <a:pt x="23" y="26"/>
                    <a:pt x="31" y="26"/>
                  </a:cubicBezTo>
                  <a:cubicBezTo>
                    <a:pt x="31" y="26"/>
                    <a:pt x="31" y="26"/>
                    <a:pt x="31" y="26"/>
                  </a:cubicBezTo>
                  <a:cubicBezTo>
                    <a:pt x="32" y="26"/>
                    <a:pt x="34" y="25"/>
                    <a:pt x="35" y="25"/>
                  </a:cubicBezTo>
                  <a:cubicBezTo>
                    <a:pt x="35" y="25"/>
                    <a:pt x="35" y="25"/>
                    <a:pt x="35" y="25"/>
                  </a:cubicBezTo>
                  <a:cubicBezTo>
                    <a:pt x="44" y="24"/>
                    <a:pt x="50" y="17"/>
                    <a:pt x="54" y="11"/>
                  </a:cubicBezTo>
                  <a:cubicBezTo>
                    <a:pt x="54" y="11"/>
                    <a:pt x="54" y="11"/>
                    <a:pt x="54" y="11"/>
                  </a:cubicBezTo>
                  <a:cubicBezTo>
                    <a:pt x="58" y="5"/>
                    <a:pt x="60" y="0"/>
                    <a:pt x="60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64" y="1"/>
                    <a:pt x="64" y="1"/>
                    <a:pt x="64" y="1"/>
                  </a:cubicBezTo>
                  <a:cubicBezTo>
                    <a:pt x="64" y="1"/>
                    <a:pt x="56" y="25"/>
                    <a:pt x="36" y="29"/>
                  </a:cubicBezTo>
                  <a:cubicBezTo>
                    <a:pt x="36" y="29"/>
                    <a:pt x="36" y="29"/>
                    <a:pt x="36" y="29"/>
                  </a:cubicBezTo>
                  <a:cubicBezTo>
                    <a:pt x="34" y="29"/>
                    <a:pt x="32" y="30"/>
                    <a:pt x="31" y="30"/>
                  </a:cubicBezTo>
                  <a:cubicBezTo>
                    <a:pt x="31" y="30"/>
                    <a:pt x="31" y="30"/>
                    <a:pt x="31" y="30"/>
                  </a:cubicBezTo>
                  <a:cubicBezTo>
                    <a:pt x="13" y="29"/>
                    <a:pt x="0" y="10"/>
                    <a:pt x="0" y="10"/>
                  </a:cubicBezTo>
                  <a:close/>
                  <a:moveTo>
                    <a:pt x="0" y="1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" name="Freeform 260">
              <a:extLst>
                <a:ext uri="{FF2B5EF4-FFF2-40B4-BE49-F238E27FC236}">
                  <a16:creationId xmlns:a16="http://schemas.microsoft.com/office/drawing/2014/main" id="{D37C7D32-40A7-4EA6-9045-B8C16E05882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04" y="1283"/>
              <a:ext cx="180" cy="88"/>
            </a:xfrm>
            <a:custGeom>
              <a:avLst/>
              <a:gdLst>
                <a:gd name="T0" fmla="*/ 0 w 71"/>
                <a:gd name="T1" fmla="*/ 13 h 35"/>
                <a:gd name="T2" fmla="*/ 6 w 71"/>
                <a:gd name="T3" fmla="*/ 9 h 35"/>
                <a:gd name="T4" fmla="*/ 7 w 71"/>
                <a:gd name="T5" fmla="*/ 9 h 35"/>
                <a:gd name="T6" fmla="*/ 8 w 71"/>
                <a:gd name="T7" fmla="*/ 9 h 35"/>
                <a:gd name="T8" fmla="*/ 8 w 71"/>
                <a:gd name="T9" fmla="*/ 9 h 35"/>
                <a:gd name="T10" fmla="*/ 8 w 71"/>
                <a:gd name="T11" fmla="*/ 9 h 35"/>
                <a:gd name="T12" fmla="*/ 8 w 71"/>
                <a:gd name="T13" fmla="*/ 9 h 35"/>
                <a:gd name="T14" fmla="*/ 8 w 71"/>
                <a:gd name="T15" fmla="*/ 9 h 35"/>
                <a:gd name="T16" fmla="*/ 8 w 71"/>
                <a:gd name="T17" fmla="*/ 10 h 35"/>
                <a:gd name="T18" fmla="*/ 8 w 71"/>
                <a:gd name="T19" fmla="*/ 10 h 35"/>
                <a:gd name="T20" fmla="*/ 9 w 71"/>
                <a:gd name="T21" fmla="*/ 10 h 35"/>
                <a:gd name="T22" fmla="*/ 10 w 71"/>
                <a:gd name="T23" fmla="*/ 12 h 35"/>
                <a:gd name="T24" fmla="*/ 16 w 71"/>
                <a:gd name="T25" fmla="*/ 18 h 35"/>
                <a:gd name="T26" fmla="*/ 34 w 71"/>
                <a:gd name="T27" fmla="*/ 27 h 35"/>
                <a:gd name="T28" fmla="*/ 34 w 71"/>
                <a:gd name="T29" fmla="*/ 27 h 35"/>
                <a:gd name="T30" fmla="*/ 34 w 71"/>
                <a:gd name="T31" fmla="*/ 27 h 35"/>
                <a:gd name="T32" fmla="*/ 37 w 71"/>
                <a:gd name="T33" fmla="*/ 26 h 35"/>
                <a:gd name="T34" fmla="*/ 55 w 71"/>
                <a:gd name="T35" fmla="*/ 13 h 35"/>
                <a:gd name="T36" fmla="*/ 61 w 71"/>
                <a:gd name="T37" fmla="*/ 2 h 35"/>
                <a:gd name="T38" fmla="*/ 61 w 71"/>
                <a:gd name="T39" fmla="*/ 0 h 35"/>
                <a:gd name="T40" fmla="*/ 68 w 71"/>
                <a:gd name="T41" fmla="*/ 5 h 35"/>
                <a:gd name="T42" fmla="*/ 68 w 71"/>
                <a:gd name="T43" fmla="*/ 6 h 35"/>
                <a:gd name="T44" fmla="*/ 67 w 71"/>
                <a:gd name="T45" fmla="*/ 8 h 35"/>
                <a:gd name="T46" fmla="*/ 62 w 71"/>
                <a:gd name="T47" fmla="*/ 18 h 35"/>
                <a:gd name="T48" fmla="*/ 39 w 71"/>
                <a:gd name="T49" fmla="*/ 34 h 35"/>
                <a:gd name="T50" fmla="*/ 34 w 71"/>
                <a:gd name="T51" fmla="*/ 35 h 35"/>
                <a:gd name="T52" fmla="*/ 34 w 71"/>
                <a:gd name="T53" fmla="*/ 31 h 35"/>
                <a:gd name="T54" fmla="*/ 36 w 71"/>
                <a:gd name="T55" fmla="*/ 30 h 35"/>
                <a:gd name="T56" fmla="*/ 33 w 71"/>
                <a:gd name="T57" fmla="*/ 31 h 35"/>
                <a:gd name="T58" fmla="*/ 33 w 71"/>
                <a:gd name="T59" fmla="*/ 31 h 35"/>
                <a:gd name="T60" fmla="*/ 33 w 71"/>
                <a:gd name="T61" fmla="*/ 31 h 35"/>
                <a:gd name="T62" fmla="*/ 21 w 71"/>
                <a:gd name="T63" fmla="*/ 27 h 35"/>
                <a:gd name="T64" fmla="*/ 13 w 71"/>
                <a:gd name="T65" fmla="*/ 21 h 35"/>
                <a:gd name="T66" fmla="*/ 9 w 71"/>
                <a:gd name="T67" fmla="*/ 17 h 35"/>
                <a:gd name="T68" fmla="*/ 13 w 71"/>
                <a:gd name="T69" fmla="*/ 21 h 35"/>
                <a:gd name="T70" fmla="*/ 55 w 71"/>
                <a:gd name="T71" fmla="*/ 20 h 35"/>
                <a:gd name="T72" fmla="*/ 55 w 71"/>
                <a:gd name="T73" fmla="*/ 20 h 35"/>
                <a:gd name="T74" fmla="*/ 55 w 71"/>
                <a:gd name="T75" fmla="*/ 20 h 35"/>
                <a:gd name="T76" fmla="*/ 61 w 71"/>
                <a:gd name="T77" fmla="*/ 12 h 35"/>
                <a:gd name="T78" fmla="*/ 59 w 71"/>
                <a:gd name="T79" fmla="*/ 15 h 35"/>
                <a:gd name="T80" fmla="*/ 3 w 71"/>
                <a:gd name="T81" fmla="*/ 13 h 35"/>
                <a:gd name="T82" fmla="*/ 3 w 71"/>
                <a:gd name="T83" fmla="*/ 13 h 35"/>
                <a:gd name="T84" fmla="*/ 2 w 71"/>
                <a:gd name="T85" fmla="*/ 14 h 35"/>
                <a:gd name="T86" fmla="*/ 2 w 71"/>
                <a:gd name="T87" fmla="*/ 14 h 35"/>
                <a:gd name="T88" fmla="*/ 5 w 71"/>
                <a:gd name="T89" fmla="*/ 11 h 35"/>
                <a:gd name="T90" fmla="*/ 5 w 71"/>
                <a:gd name="T91" fmla="*/ 12 h 35"/>
                <a:gd name="T92" fmla="*/ 5 w 71"/>
                <a:gd name="T93" fmla="*/ 1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71" h="35">
                  <a:moveTo>
                    <a:pt x="2" y="14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8" y="9"/>
                    <a:pt x="8" y="10"/>
                    <a:pt x="8" y="10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8" y="10"/>
                    <a:pt x="9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9" y="11"/>
                    <a:pt x="9" y="11"/>
                    <a:pt x="10" y="12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1" y="14"/>
                    <a:pt x="13" y="16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21" y="23"/>
                    <a:pt x="27" y="27"/>
                    <a:pt x="34" y="27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35" y="27"/>
                    <a:pt x="36" y="26"/>
                    <a:pt x="37" y="26"/>
                  </a:cubicBezTo>
                  <a:cubicBezTo>
                    <a:pt x="37" y="26"/>
                    <a:pt x="37" y="26"/>
                    <a:pt x="37" y="26"/>
                  </a:cubicBezTo>
                  <a:cubicBezTo>
                    <a:pt x="45" y="25"/>
                    <a:pt x="51" y="19"/>
                    <a:pt x="55" y="13"/>
                  </a:cubicBezTo>
                  <a:cubicBezTo>
                    <a:pt x="55" y="13"/>
                    <a:pt x="55" y="13"/>
                    <a:pt x="55" y="13"/>
                  </a:cubicBezTo>
                  <a:cubicBezTo>
                    <a:pt x="59" y="8"/>
                    <a:pt x="60" y="3"/>
                    <a:pt x="61" y="2"/>
                  </a:cubicBezTo>
                  <a:cubicBezTo>
                    <a:pt x="61" y="2"/>
                    <a:pt x="61" y="2"/>
                    <a:pt x="61" y="2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71" y="3"/>
                    <a:pt x="71" y="3"/>
                    <a:pt x="71" y="3"/>
                  </a:cubicBezTo>
                  <a:cubicBezTo>
                    <a:pt x="68" y="5"/>
                    <a:pt x="68" y="5"/>
                    <a:pt x="68" y="5"/>
                  </a:cubicBezTo>
                  <a:cubicBezTo>
                    <a:pt x="68" y="5"/>
                    <a:pt x="68" y="5"/>
                    <a:pt x="68" y="6"/>
                  </a:cubicBezTo>
                  <a:cubicBezTo>
                    <a:pt x="68" y="6"/>
                    <a:pt x="68" y="6"/>
                    <a:pt x="68" y="6"/>
                  </a:cubicBezTo>
                  <a:cubicBezTo>
                    <a:pt x="68" y="6"/>
                    <a:pt x="67" y="7"/>
                    <a:pt x="67" y="8"/>
                  </a:cubicBezTo>
                  <a:cubicBezTo>
                    <a:pt x="67" y="8"/>
                    <a:pt x="67" y="8"/>
                    <a:pt x="67" y="8"/>
                  </a:cubicBezTo>
                  <a:cubicBezTo>
                    <a:pt x="66" y="11"/>
                    <a:pt x="64" y="14"/>
                    <a:pt x="62" y="18"/>
                  </a:cubicBezTo>
                  <a:cubicBezTo>
                    <a:pt x="62" y="18"/>
                    <a:pt x="62" y="18"/>
                    <a:pt x="62" y="18"/>
                  </a:cubicBezTo>
                  <a:cubicBezTo>
                    <a:pt x="57" y="24"/>
                    <a:pt x="50" y="32"/>
                    <a:pt x="39" y="34"/>
                  </a:cubicBezTo>
                  <a:cubicBezTo>
                    <a:pt x="39" y="34"/>
                    <a:pt x="39" y="34"/>
                    <a:pt x="39" y="34"/>
                  </a:cubicBezTo>
                  <a:cubicBezTo>
                    <a:pt x="37" y="34"/>
                    <a:pt x="36" y="35"/>
                    <a:pt x="34" y="35"/>
                  </a:cubicBezTo>
                  <a:cubicBezTo>
                    <a:pt x="34" y="35"/>
                    <a:pt x="34" y="35"/>
                    <a:pt x="34" y="35"/>
                  </a:cubicBezTo>
                  <a:cubicBezTo>
                    <a:pt x="15" y="34"/>
                    <a:pt x="3" y="16"/>
                    <a:pt x="2" y="14"/>
                  </a:cubicBezTo>
                  <a:close/>
                  <a:moveTo>
                    <a:pt x="34" y="31"/>
                  </a:moveTo>
                  <a:cubicBezTo>
                    <a:pt x="35" y="31"/>
                    <a:pt x="35" y="31"/>
                    <a:pt x="36" y="30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35" y="31"/>
                    <a:pt x="35" y="31"/>
                    <a:pt x="34" y="31"/>
                  </a:cubicBezTo>
                  <a:close/>
                  <a:moveTo>
                    <a:pt x="33" y="31"/>
                  </a:moveTo>
                  <a:cubicBezTo>
                    <a:pt x="33" y="31"/>
                    <a:pt x="33" y="31"/>
                    <a:pt x="33" y="31"/>
                  </a:cubicBezTo>
                  <a:cubicBezTo>
                    <a:pt x="33" y="31"/>
                    <a:pt x="33" y="31"/>
                    <a:pt x="33" y="31"/>
                  </a:cubicBezTo>
                  <a:cubicBezTo>
                    <a:pt x="33" y="31"/>
                    <a:pt x="33" y="31"/>
                    <a:pt x="33" y="31"/>
                  </a:cubicBezTo>
                  <a:cubicBezTo>
                    <a:pt x="33" y="31"/>
                    <a:pt x="33" y="31"/>
                    <a:pt x="33" y="31"/>
                  </a:cubicBezTo>
                  <a:close/>
                  <a:moveTo>
                    <a:pt x="13" y="21"/>
                  </a:moveTo>
                  <a:cubicBezTo>
                    <a:pt x="15" y="23"/>
                    <a:pt x="18" y="25"/>
                    <a:pt x="21" y="27"/>
                  </a:cubicBezTo>
                  <a:cubicBezTo>
                    <a:pt x="21" y="27"/>
                    <a:pt x="21" y="27"/>
                    <a:pt x="21" y="27"/>
                  </a:cubicBezTo>
                  <a:cubicBezTo>
                    <a:pt x="18" y="25"/>
                    <a:pt x="15" y="23"/>
                    <a:pt x="13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2" y="20"/>
                    <a:pt x="10" y="19"/>
                    <a:pt x="9" y="17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10" y="19"/>
                    <a:pt x="12" y="20"/>
                    <a:pt x="13" y="21"/>
                  </a:cubicBezTo>
                  <a:close/>
                  <a:moveTo>
                    <a:pt x="55" y="20"/>
                  </a:moveTo>
                  <a:cubicBezTo>
                    <a:pt x="55" y="20"/>
                    <a:pt x="55" y="20"/>
                    <a:pt x="55" y="20"/>
                  </a:cubicBezTo>
                  <a:cubicBezTo>
                    <a:pt x="55" y="20"/>
                    <a:pt x="55" y="20"/>
                    <a:pt x="55" y="20"/>
                  </a:cubicBezTo>
                  <a:cubicBezTo>
                    <a:pt x="55" y="20"/>
                    <a:pt x="55" y="20"/>
                    <a:pt x="55" y="20"/>
                  </a:cubicBezTo>
                  <a:close/>
                  <a:moveTo>
                    <a:pt x="59" y="15"/>
                  </a:moveTo>
                  <a:cubicBezTo>
                    <a:pt x="57" y="17"/>
                    <a:pt x="56" y="18"/>
                    <a:pt x="55" y="20"/>
                  </a:cubicBezTo>
                  <a:cubicBezTo>
                    <a:pt x="55" y="20"/>
                    <a:pt x="55" y="20"/>
                    <a:pt x="55" y="20"/>
                  </a:cubicBezTo>
                  <a:cubicBezTo>
                    <a:pt x="57" y="17"/>
                    <a:pt x="59" y="14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0" y="13"/>
                    <a:pt x="59" y="14"/>
                    <a:pt x="59" y="15"/>
                  </a:cubicBezTo>
                  <a:close/>
                  <a:moveTo>
                    <a:pt x="4" y="15"/>
                  </a:moveTo>
                  <a:cubicBezTo>
                    <a:pt x="3" y="13"/>
                    <a:pt x="3" y="13"/>
                    <a:pt x="3" y="13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4" y="15"/>
                    <a:pt x="4" y="15"/>
                    <a:pt x="4" y="15"/>
                  </a:cubicBezTo>
                  <a:close/>
                  <a:moveTo>
                    <a:pt x="2" y="14"/>
                  </a:moveTo>
                  <a:cubicBezTo>
                    <a:pt x="3" y="13"/>
                    <a:pt x="3" y="13"/>
                    <a:pt x="3" y="13"/>
                  </a:cubicBezTo>
                  <a:cubicBezTo>
                    <a:pt x="2" y="14"/>
                    <a:pt x="2" y="14"/>
                    <a:pt x="2" y="14"/>
                  </a:cubicBezTo>
                  <a:close/>
                  <a:moveTo>
                    <a:pt x="5" y="12"/>
                  </a:moveTo>
                  <a:cubicBezTo>
                    <a:pt x="5" y="12"/>
                    <a:pt x="5" y="11"/>
                    <a:pt x="5" y="11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5" y="11"/>
                    <a:pt x="5" y="12"/>
                    <a:pt x="5" y="12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5" y="12"/>
                    <a:pt x="5" y="12"/>
                    <a:pt x="5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" name="Freeform 261">
              <a:extLst>
                <a:ext uri="{FF2B5EF4-FFF2-40B4-BE49-F238E27FC236}">
                  <a16:creationId xmlns:a16="http://schemas.microsoft.com/office/drawing/2014/main" id="{728F4687-207E-417C-9CE9-85AABAA86943}"/>
                </a:ext>
              </a:extLst>
            </p:cNvPr>
            <p:cNvSpPr/>
            <p:nvPr/>
          </p:nvSpPr>
          <p:spPr bwMode="auto">
            <a:xfrm>
              <a:off x="2227" y="1246"/>
              <a:ext cx="12" cy="10"/>
            </a:xfrm>
            <a:custGeom>
              <a:avLst/>
              <a:gdLst>
                <a:gd name="T0" fmla="*/ 0 w 12"/>
                <a:gd name="T1" fmla="*/ 10 h 10"/>
                <a:gd name="T2" fmla="*/ 0 w 12"/>
                <a:gd name="T3" fmla="*/ 0 h 10"/>
                <a:gd name="T4" fmla="*/ 12 w 12"/>
                <a:gd name="T5" fmla="*/ 0 h 10"/>
                <a:gd name="T6" fmla="*/ 12 w 12"/>
                <a:gd name="T7" fmla="*/ 10 h 10"/>
                <a:gd name="T8" fmla="*/ 0 w 12"/>
                <a:gd name="T9" fmla="*/ 10 h 10"/>
                <a:gd name="T10" fmla="*/ 0 w 12"/>
                <a:gd name="T11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10">
                  <a:moveTo>
                    <a:pt x="0" y="10"/>
                  </a:moveTo>
                  <a:lnTo>
                    <a:pt x="0" y="0"/>
                  </a:lnTo>
                  <a:lnTo>
                    <a:pt x="12" y="0"/>
                  </a:lnTo>
                  <a:lnTo>
                    <a:pt x="12" y="10"/>
                  </a:lnTo>
                  <a:lnTo>
                    <a:pt x="0" y="1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Freeform 262">
              <a:extLst>
                <a:ext uri="{FF2B5EF4-FFF2-40B4-BE49-F238E27FC236}">
                  <a16:creationId xmlns:a16="http://schemas.microsoft.com/office/drawing/2014/main" id="{D4A4BDB0-D63E-4CF9-837D-83A6223D9A3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22" y="1241"/>
              <a:ext cx="23" cy="20"/>
            </a:xfrm>
            <a:custGeom>
              <a:avLst/>
              <a:gdLst>
                <a:gd name="T0" fmla="*/ 17 w 23"/>
                <a:gd name="T1" fmla="*/ 20 h 20"/>
                <a:gd name="T2" fmla="*/ 5 w 23"/>
                <a:gd name="T3" fmla="*/ 20 h 20"/>
                <a:gd name="T4" fmla="*/ 5 w 23"/>
                <a:gd name="T5" fmla="*/ 15 h 20"/>
                <a:gd name="T6" fmla="*/ 10 w 23"/>
                <a:gd name="T7" fmla="*/ 15 h 20"/>
                <a:gd name="T8" fmla="*/ 5 w 23"/>
                <a:gd name="T9" fmla="*/ 15 h 20"/>
                <a:gd name="T10" fmla="*/ 5 w 23"/>
                <a:gd name="T11" fmla="*/ 20 h 20"/>
                <a:gd name="T12" fmla="*/ 0 w 23"/>
                <a:gd name="T13" fmla="*/ 20 h 20"/>
                <a:gd name="T14" fmla="*/ 0 w 23"/>
                <a:gd name="T15" fmla="*/ 0 h 20"/>
                <a:gd name="T16" fmla="*/ 23 w 23"/>
                <a:gd name="T17" fmla="*/ 0 h 20"/>
                <a:gd name="T18" fmla="*/ 23 w 23"/>
                <a:gd name="T19" fmla="*/ 20 h 20"/>
                <a:gd name="T20" fmla="*/ 17 w 23"/>
                <a:gd name="T21" fmla="*/ 20 h 20"/>
                <a:gd name="T22" fmla="*/ 17 w 23"/>
                <a:gd name="T23" fmla="*/ 20 h 20"/>
                <a:gd name="T24" fmla="*/ 10 w 23"/>
                <a:gd name="T25" fmla="*/ 10 h 20"/>
                <a:gd name="T26" fmla="*/ 12 w 23"/>
                <a:gd name="T27" fmla="*/ 10 h 20"/>
                <a:gd name="T28" fmla="*/ 10 w 23"/>
                <a:gd name="T29" fmla="*/ 10 h 20"/>
                <a:gd name="T30" fmla="*/ 10 w 23"/>
                <a:gd name="T31" fmla="*/ 10 h 20"/>
                <a:gd name="T32" fmla="*/ 10 w 23"/>
                <a:gd name="T33" fmla="*/ 1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20">
                  <a:moveTo>
                    <a:pt x="17" y="20"/>
                  </a:moveTo>
                  <a:lnTo>
                    <a:pt x="5" y="20"/>
                  </a:lnTo>
                  <a:lnTo>
                    <a:pt x="5" y="15"/>
                  </a:lnTo>
                  <a:lnTo>
                    <a:pt x="10" y="15"/>
                  </a:lnTo>
                  <a:lnTo>
                    <a:pt x="5" y="15"/>
                  </a:lnTo>
                  <a:lnTo>
                    <a:pt x="5" y="20"/>
                  </a:lnTo>
                  <a:lnTo>
                    <a:pt x="0" y="20"/>
                  </a:lnTo>
                  <a:lnTo>
                    <a:pt x="0" y="0"/>
                  </a:lnTo>
                  <a:lnTo>
                    <a:pt x="23" y="0"/>
                  </a:lnTo>
                  <a:lnTo>
                    <a:pt x="23" y="20"/>
                  </a:lnTo>
                  <a:lnTo>
                    <a:pt x="17" y="20"/>
                  </a:lnTo>
                  <a:lnTo>
                    <a:pt x="17" y="20"/>
                  </a:lnTo>
                  <a:close/>
                  <a:moveTo>
                    <a:pt x="10" y="10"/>
                  </a:moveTo>
                  <a:lnTo>
                    <a:pt x="12" y="10"/>
                  </a:lnTo>
                  <a:lnTo>
                    <a:pt x="10" y="10"/>
                  </a:lnTo>
                  <a:lnTo>
                    <a:pt x="10" y="10"/>
                  </a:lnTo>
                  <a:lnTo>
                    <a:pt x="1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" name="Freeform 263">
              <a:extLst>
                <a:ext uri="{FF2B5EF4-FFF2-40B4-BE49-F238E27FC236}">
                  <a16:creationId xmlns:a16="http://schemas.microsoft.com/office/drawing/2014/main" id="{082C648C-BEE2-491A-BCAF-F4132BE2AE52}"/>
                </a:ext>
              </a:extLst>
            </p:cNvPr>
            <p:cNvSpPr/>
            <p:nvPr/>
          </p:nvSpPr>
          <p:spPr bwMode="auto">
            <a:xfrm>
              <a:off x="2358" y="1225"/>
              <a:ext cx="10" cy="11"/>
            </a:xfrm>
            <a:custGeom>
              <a:avLst/>
              <a:gdLst>
                <a:gd name="T0" fmla="*/ 0 w 10"/>
                <a:gd name="T1" fmla="*/ 11 h 11"/>
                <a:gd name="T2" fmla="*/ 0 w 10"/>
                <a:gd name="T3" fmla="*/ 0 h 11"/>
                <a:gd name="T4" fmla="*/ 10 w 10"/>
                <a:gd name="T5" fmla="*/ 0 h 11"/>
                <a:gd name="T6" fmla="*/ 10 w 10"/>
                <a:gd name="T7" fmla="*/ 11 h 11"/>
                <a:gd name="T8" fmla="*/ 0 w 10"/>
                <a:gd name="T9" fmla="*/ 11 h 11"/>
                <a:gd name="T10" fmla="*/ 0 w 10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11">
                  <a:moveTo>
                    <a:pt x="0" y="11"/>
                  </a:moveTo>
                  <a:lnTo>
                    <a:pt x="0" y="0"/>
                  </a:lnTo>
                  <a:lnTo>
                    <a:pt x="10" y="0"/>
                  </a:lnTo>
                  <a:lnTo>
                    <a:pt x="10" y="11"/>
                  </a:lnTo>
                  <a:lnTo>
                    <a:pt x="0" y="11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Freeform 264">
              <a:extLst>
                <a:ext uri="{FF2B5EF4-FFF2-40B4-BE49-F238E27FC236}">
                  <a16:creationId xmlns:a16="http://schemas.microsoft.com/office/drawing/2014/main" id="{1C1646B3-2136-4FE6-B4A9-DA854D4D5AE2}"/>
                </a:ext>
              </a:extLst>
            </p:cNvPr>
            <p:cNvSpPr/>
            <p:nvPr/>
          </p:nvSpPr>
          <p:spPr bwMode="auto">
            <a:xfrm>
              <a:off x="2353" y="1220"/>
              <a:ext cx="20" cy="21"/>
            </a:xfrm>
            <a:custGeom>
              <a:avLst/>
              <a:gdLst>
                <a:gd name="T0" fmla="*/ 15 w 20"/>
                <a:gd name="T1" fmla="*/ 21 h 21"/>
                <a:gd name="T2" fmla="*/ 5 w 20"/>
                <a:gd name="T3" fmla="*/ 21 h 21"/>
                <a:gd name="T4" fmla="*/ 5 w 20"/>
                <a:gd name="T5" fmla="*/ 16 h 21"/>
                <a:gd name="T6" fmla="*/ 10 w 20"/>
                <a:gd name="T7" fmla="*/ 16 h 21"/>
                <a:gd name="T8" fmla="*/ 5 w 20"/>
                <a:gd name="T9" fmla="*/ 16 h 21"/>
                <a:gd name="T10" fmla="*/ 5 w 20"/>
                <a:gd name="T11" fmla="*/ 21 h 21"/>
                <a:gd name="T12" fmla="*/ 0 w 20"/>
                <a:gd name="T13" fmla="*/ 21 h 21"/>
                <a:gd name="T14" fmla="*/ 0 w 20"/>
                <a:gd name="T15" fmla="*/ 0 h 21"/>
                <a:gd name="T16" fmla="*/ 20 w 20"/>
                <a:gd name="T17" fmla="*/ 0 h 21"/>
                <a:gd name="T18" fmla="*/ 20 w 20"/>
                <a:gd name="T19" fmla="*/ 21 h 21"/>
                <a:gd name="T20" fmla="*/ 15 w 20"/>
                <a:gd name="T21" fmla="*/ 21 h 21"/>
                <a:gd name="T22" fmla="*/ 15 w 20"/>
                <a:gd name="T23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" h="21">
                  <a:moveTo>
                    <a:pt x="15" y="21"/>
                  </a:moveTo>
                  <a:lnTo>
                    <a:pt x="5" y="21"/>
                  </a:lnTo>
                  <a:lnTo>
                    <a:pt x="5" y="16"/>
                  </a:lnTo>
                  <a:lnTo>
                    <a:pt x="10" y="16"/>
                  </a:lnTo>
                  <a:lnTo>
                    <a:pt x="5" y="16"/>
                  </a:lnTo>
                  <a:lnTo>
                    <a:pt x="5" y="21"/>
                  </a:lnTo>
                  <a:lnTo>
                    <a:pt x="0" y="21"/>
                  </a:lnTo>
                  <a:lnTo>
                    <a:pt x="0" y="0"/>
                  </a:lnTo>
                  <a:lnTo>
                    <a:pt x="20" y="0"/>
                  </a:lnTo>
                  <a:lnTo>
                    <a:pt x="20" y="21"/>
                  </a:lnTo>
                  <a:lnTo>
                    <a:pt x="15" y="21"/>
                  </a:lnTo>
                  <a:lnTo>
                    <a:pt x="15" y="2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265">
              <a:extLst>
                <a:ext uri="{FF2B5EF4-FFF2-40B4-BE49-F238E27FC236}">
                  <a16:creationId xmlns:a16="http://schemas.microsoft.com/office/drawing/2014/main" id="{5C481EE1-9CE0-4B27-88E8-EC021A28477D}"/>
                </a:ext>
              </a:extLst>
            </p:cNvPr>
            <p:cNvSpPr/>
            <p:nvPr/>
          </p:nvSpPr>
          <p:spPr bwMode="auto">
            <a:xfrm>
              <a:off x="2106" y="1251"/>
              <a:ext cx="78" cy="138"/>
            </a:xfrm>
            <a:custGeom>
              <a:avLst/>
              <a:gdLst>
                <a:gd name="T0" fmla="*/ 0 w 31"/>
                <a:gd name="T1" fmla="*/ 31 h 55"/>
                <a:gd name="T2" fmla="*/ 0 w 31"/>
                <a:gd name="T3" fmla="*/ 30 h 55"/>
                <a:gd name="T4" fmla="*/ 0 w 31"/>
                <a:gd name="T5" fmla="*/ 30 h 55"/>
                <a:gd name="T6" fmla="*/ 25 w 31"/>
                <a:gd name="T7" fmla="*/ 0 h 55"/>
                <a:gd name="T8" fmla="*/ 25 w 31"/>
                <a:gd name="T9" fmla="*/ 0 h 55"/>
                <a:gd name="T10" fmla="*/ 28 w 31"/>
                <a:gd name="T11" fmla="*/ 0 h 55"/>
                <a:gd name="T12" fmla="*/ 28 w 31"/>
                <a:gd name="T13" fmla="*/ 0 h 55"/>
                <a:gd name="T14" fmla="*/ 27 w 31"/>
                <a:gd name="T15" fmla="*/ 4 h 55"/>
                <a:gd name="T16" fmla="*/ 25 w 31"/>
                <a:gd name="T17" fmla="*/ 4 h 55"/>
                <a:gd name="T18" fmla="*/ 25 w 31"/>
                <a:gd name="T19" fmla="*/ 4 h 55"/>
                <a:gd name="T20" fmla="*/ 4 w 31"/>
                <a:gd name="T21" fmla="*/ 30 h 55"/>
                <a:gd name="T22" fmla="*/ 4 w 31"/>
                <a:gd name="T23" fmla="*/ 30 h 55"/>
                <a:gd name="T24" fmla="*/ 4 w 31"/>
                <a:gd name="T25" fmla="*/ 31 h 55"/>
                <a:gd name="T26" fmla="*/ 4 w 31"/>
                <a:gd name="T27" fmla="*/ 31 h 55"/>
                <a:gd name="T28" fmla="*/ 17 w 31"/>
                <a:gd name="T29" fmla="*/ 47 h 55"/>
                <a:gd name="T30" fmla="*/ 17 w 31"/>
                <a:gd name="T31" fmla="*/ 47 h 55"/>
                <a:gd name="T32" fmla="*/ 31 w 31"/>
                <a:gd name="T33" fmla="*/ 51 h 55"/>
                <a:gd name="T34" fmla="*/ 31 w 31"/>
                <a:gd name="T35" fmla="*/ 51 h 55"/>
                <a:gd name="T36" fmla="*/ 30 w 31"/>
                <a:gd name="T37" fmla="*/ 55 h 55"/>
                <a:gd name="T38" fmla="*/ 0 w 31"/>
                <a:gd name="T39" fmla="*/ 31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1" h="55">
                  <a:moveTo>
                    <a:pt x="0" y="31"/>
                  </a:moveTo>
                  <a:cubicBezTo>
                    <a:pt x="0" y="30"/>
                    <a:pt x="0" y="30"/>
                    <a:pt x="0" y="3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2" y="12"/>
                    <a:pt x="15" y="0"/>
                    <a:pt x="25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6" y="0"/>
                    <a:pt x="27" y="0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7" y="4"/>
                    <a:pt x="27" y="4"/>
                    <a:pt x="27" y="4"/>
                  </a:cubicBezTo>
                  <a:cubicBezTo>
                    <a:pt x="26" y="4"/>
                    <a:pt x="26" y="4"/>
                    <a:pt x="25" y="4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18" y="4"/>
                    <a:pt x="5" y="14"/>
                    <a:pt x="4" y="30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4" y="30"/>
                    <a:pt x="4" y="30"/>
                    <a:pt x="4" y="31"/>
                  </a:cubicBezTo>
                  <a:cubicBezTo>
                    <a:pt x="4" y="31"/>
                    <a:pt x="4" y="31"/>
                    <a:pt x="4" y="31"/>
                  </a:cubicBezTo>
                  <a:cubicBezTo>
                    <a:pt x="4" y="39"/>
                    <a:pt x="11" y="44"/>
                    <a:pt x="17" y="47"/>
                  </a:cubicBezTo>
                  <a:cubicBezTo>
                    <a:pt x="17" y="47"/>
                    <a:pt x="17" y="47"/>
                    <a:pt x="17" y="47"/>
                  </a:cubicBezTo>
                  <a:cubicBezTo>
                    <a:pt x="24" y="50"/>
                    <a:pt x="31" y="51"/>
                    <a:pt x="31" y="51"/>
                  </a:cubicBezTo>
                  <a:cubicBezTo>
                    <a:pt x="31" y="51"/>
                    <a:pt x="31" y="51"/>
                    <a:pt x="31" y="51"/>
                  </a:cubicBezTo>
                  <a:cubicBezTo>
                    <a:pt x="30" y="55"/>
                    <a:pt x="30" y="55"/>
                    <a:pt x="30" y="55"/>
                  </a:cubicBezTo>
                  <a:cubicBezTo>
                    <a:pt x="30" y="55"/>
                    <a:pt x="1" y="51"/>
                    <a:pt x="0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Freeform 266">
              <a:extLst>
                <a:ext uri="{FF2B5EF4-FFF2-40B4-BE49-F238E27FC236}">
                  <a16:creationId xmlns:a16="http://schemas.microsoft.com/office/drawing/2014/main" id="{F8C964D0-E9A7-44AA-AA11-02A279FEA11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00" y="1246"/>
              <a:ext cx="89" cy="148"/>
            </a:xfrm>
            <a:custGeom>
              <a:avLst/>
              <a:gdLst>
                <a:gd name="T0" fmla="*/ 32 w 35"/>
                <a:gd name="T1" fmla="*/ 59 h 59"/>
                <a:gd name="T2" fmla="*/ 31 w 35"/>
                <a:gd name="T3" fmla="*/ 58 h 59"/>
                <a:gd name="T4" fmla="*/ 27 w 35"/>
                <a:gd name="T5" fmla="*/ 58 h 59"/>
                <a:gd name="T6" fmla="*/ 17 w 35"/>
                <a:gd name="T7" fmla="*/ 54 h 59"/>
                <a:gd name="T8" fmla="*/ 0 w 35"/>
                <a:gd name="T9" fmla="*/ 33 h 59"/>
                <a:gd name="T10" fmla="*/ 2 w 35"/>
                <a:gd name="T11" fmla="*/ 33 h 59"/>
                <a:gd name="T12" fmla="*/ 0 w 35"/>
                <a:gd name="T13" fmla="*/ 32 h 59"/>
                <a:gd name="T14" fmla="*/ 27 w 35"/>
                <a:gd name="T15" fmla="*/ 0 h 59"/>
                <a:gd name="T16" fmla="*/ 30 w 35"/>
                <a:gd name="T17" fmla="*/ 0 h 59"/>
                <a:gd name="T18" fmla="*/ 32 w 35"/>
                <a:gd name="T19" fmla="*/ 1 h 59"/>
                <a:gd name="T20" fmla="*/ 28 w 35"/>
                <a:gd name="T21" fmla="*/ 8 h 59"/>
                <a:gd name="T22" fmla="*/ 27 w 35"/>
                <a:gd name="T23" fmla="*/ 8 h 59"/>
                <a:gd name="T24" fmla="*/ 8 w 35"/>
                <a:gd name="T25" fmla="*/ 32 h 59"/>
                <a:gd name="T26" fmla="*/ 8 w 35"/>
                <a:gd name="T27" fmla="*/ 33 h 59"/>
                <a:gd name="T28" fmla="*/ 8 w 35"/>
                <a:gd name="T29" fmla="*/ 33 h 59"/>
                <a:gd name="T30" fmla="*/ 20 w 35"/>
                <a:gd name="T31" fmla="*/ 47 h 59"/>
                <a:gd name="T32" fmla="*/ 33 w 35"/>
                <a:gd name="T33" fmla="*/ 51 h 59"/>
                <a:gd name="T34" fmla="*/ 33 w 35"/>
                <a:gd name="T35" fmla="*/ 51 h 59"/>
                <a:gd name="T36" fmla="*/ 35 w 35"/>
                <a:gd name="T37" fmla="*/ 53 h 59"/>
                <a:gd name="T38" fmla="*/ 32 w 35"/>
                <a:gd name="T39" fmla="*/ 57 h 59"/>
                <a:gd name="T40" fmla="*/ 32 w 35"/>
                <a:gd name="T41" fmla="*/ 57 h 59"/>
                <a:gd name="T42" fmla="*/ 32 w 35"/>
                <a:gd name="T43" fmla="*/ 59 h 59"/>
                <a:gd name="T44" fmla="*/ 32 w 35"/>
                <a:gd name="T45" fmla="*/ 57 h 59"/>
                <a:gd name="T46" fmla="*/ 31 w 35"/>
                <a:gd name="T47" fmla="*/ 58 h 59"/>
                <a:gd name="T48" fmla="*/ 19 w 35"/>
                <a:gd name="T49" fmla="*/ 51 h 59"/>
                <a:gd name="T50" fmla="*/ 10 w 35"/>
                <a:gd name="T51" fmla="*/ 45 h 59"/>
                <a:gd name="T52" fmla="*/ 26 w 35"/>
                <a:gd name="T53" fmla="*/ 53 h 59"/>
                <a:gd name="T54" fmla="*/ 4 w 35"/>
                <a:gd name="T55" fmla="*/ 32 h 59"/>
                <a:gd name="T56" fmla="*/ 4 w 35"/>
                <a:gd name="T57" fmla="*/ 32 h 59"/>
                <a:gd name="T58" fmla="*/ 27 w 35"/>
                <a:gd name="T59" fmla="*/ 4 h 59"/>
                <a:gd name="T60" fmla="*/ 27 w 35"/>
                <a:gd name="T61" fmla="*/ 4 h 59"/>
                <a:gd name="T62" fmla="*/ 27 w 35"/>
                <a:gd name="T63" fmla="*/ 4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5" h="59">
                  <a:moveTo>
                    <a:pt x="32" y="59"/>
                  </a:moveTo>
                  <a:cubicBezTo>
                    <a:pt x="32" y="59"/>
                    <a:pt x="32" y="59"/>
                    <a:pt x="32" y="59"/>
                  </a:cubicBezTo>
                  <a:cubicBezTo>
                    <a:pt x="32" y="59"/>
                    <a:pt x="32" y="59"/>
                    <a:pt x="32" y="59"/>
                  </a:cubicBezTo>
                  <a:cubicBezTo>
                    <a:pt x="32" y="59"/>
                    <a:pt x="31" y="59"/>
                    <a:pt x="31" y="58"/>
                  </a:cubicBezTo>
                  <a:cubicBezTo>
                    <a:pt x="31" y="58"/>
                    <a:pt x="31" y="58"/>
                    <a:pt x="31" y="58"/>
                  </a:cubicBezTo>
                  <a:cubicBezTo>
                    <a:pt x="30" y="58"/>
                    <a:pt x="29" y="58"/>
                    <a:pt x="27" y="58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7"/>
                    <a:pt x="21" y="56"/>
                    <a:pt x="17" y="54"/>
                  </a:cubicBezTo>
                  <a:cubicBezTo>
                    <a:pt x="17" y="54"/>
                    <a:pt x="17" y="54"/>
                    <a:pt x="17" y="54"/>
                  </a:cubicBezTo>
                  <a:cubicBezTo>
                    <a:pt x="9" y="51"/>
                    <a:pt x="1" y="44"/>
                    <a:pt x="0" y="33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2" y="33"/>
                    <a:pt x="2" y="33"/>
                    <a:pt x="2" y="33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" y="12"/>
                    <a:pt x="16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8" y="0"/>
                    <a:pt x="29" y="0"/>
                    <a:pt x="30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8" y="8"/>
                    <a:pt x="28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1" y="8"/>
                    <a:pt x="9" y="17"/>
                    <a:pt x="8" y="32"/>
                  </a:cubicBezTo>
                  <a:cubicBezTo>
                    <a:pt x="8" y="32"/>
                    <a:pt x="8" y="32"/>
                    <a:pt x="8" y="32"/>
                  </a:cubicBezTo>
                  <a:cubicBezTo>
                    <a:pt x="8" y="32"/>
                    <a:pt x="8" y="32"/>
                    <a:pt x="8" y="33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8" y="39"/>
                    <a:pt x="14" y="44"/>
                    <a:pt x="20" y="47"/>
                  </a:cubicBezTo>
                  <a:cubicBezTo>
                    <a:pt x="20" y="47"/>
                    <a:pt x="20" y="47"/>
                    <a:pt x="20" y="47"/>
                  </a:cubicBezTo>
                  <a:cubicBezTo>
                    <a:pt x="26" y="49"/>
                    <a:pt x="32" y="51"/>
                    <a:pt x="33" y="51"/>
                  </a:cubicBezTo>
                  <a:cubicBezTo>
                    <a:pt x="33" y="51"/>
                    <a:pt x="33" y="51"/>
                    <a:pt x="33" y="51"/>
                  </a:cubicBezTo>
                  <a:cubicBezTo>
                    <a:pt x="33" y="51"/>
                    <a:pt x="33" y="51"/>
                    <a:pt x="33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3"/>
                    <a:pt x="35" y="53"/>
                    <a:pt x="35" y="53"/>
                  </a:cubicBezTo>
                  <a:cubicBezTo>
                    <a:pt x="34" y="57"/>
                    <a:pt x="34" y="57"/>
                    <a:pt x="34" y="57"/>
                  </a:cubicBezTo>
                  <a:cubicBezTo>
                    <a:pt x="32" y="57"/>
                    <a:pt x="32" y="57"/>
                    <a:pt x="32" y="57"/>
                  </a:cubicBezTo>
                  <a:cubicBezTo>
                    <a:pt x="32" y="59"/>
                    <a:pt x="32" y="59"/>
                    <a:pt x="32" y="59"/>
                  </a:cubicBezTo>
                  <a:cubicBezTo>
                    <a:pt x="32" y="57"/>
                    <a:pt x="32" y="57"/>
                    <a:pt x="32" y="57"/>
                  </a:cubicBezTo>
                  <a:cubicBezTo>
                    <a:pt x="32" y="59"/>
                    <a:pt x="32" y="59"/>
                    <a:pt x="32" y="59"/>
                  </a:cubicBezTo>
                  <a:cubicBezTo>
                    <a:pt x="32" y="59"/>
                    <a:pt x="32" y="59"/>
                    <a:pt x="32" y="59"/>
                  </a:cubicBezTo>
                  <a:close/>
                  <a:moveTo>
                    <a:pt x="31" y="58"/>
                  </a:moveTo>
                  <a:cubicBezTo>
                    <a:pt x="32" y="57"/>
                    <a:pt x="32" y="57"/>
                    <a:pt x="32" y="57"/>
                  </a:cubicBezTo>
                  <a:cubicBezTo>
                    <a:pt x="32" y="57"/>
                    <a:pt x="32" y="57"/>
                    <a:pt x="32" y="57"/>
                  </a:cubicBezTo>
                  <a:cubicBezTo>
                    <a:pt x="31" y="58"/>
                    <a:pt x="31" y="58"/>
                    <a:pt x="31" y="58"/>
                  </a:cubicBezTo>
                  <a:close/>
                  <a:moveTo>
                    <a:pt x="26" y="53"/>
                  </a:moveTo>
                  <a:cubicBezTo>
                    <a:pt x="24" y="53"/>
                    <a:pt x="21" y="52"/>
                    <a:pt x="19" y="51"/>
                  </a:cubicBezTo>
                  <a:cubicBezTo>
                    <a:pt x="19" y="51"/>
                    <a:pt x="19" y="51"/>
                    <a:pt x="19" y="51"/>
                  </a:cubicBezTo>
                  <a:cubicBezTo>
                    <a:pt x="16" y="49"/>
                    <a:pt x="13" y="47"/>
                    <a:pt x="10" y="45"/>
                  </a:cubicBezTo>
                  <a:cubicBezTo>
                    <a:pt x="10" y="45"/>
                    <a:pt x="10" y="45"/>
                    <a:pt x="10" y="45"/>
                  </a:cubicBezTo>
                  <a:cubicBezTo>
                    <a:pt x="15" y="50"/>
                    <a:pt x="21" y="52"/>
                    <a:pt x="26" y="53"/>
                  </a:cubicBezTo>
                  <a:close/>
                  <a:moveTo>
                    <a:pt x="4" y="32"/>
                  </a:moveTo>
                  <a:cubicBezTo>
                    <a:pt x="4" y="32"/>
                    <a:pt x="4" y="32"/>
                    <a:pt x="4" y="32"/>
                  </a:cubicBezTo>
                  <a:cubicBezTo>
                    <a:pt x="4" y="32"/>
                    <a:pt x="4" y="32"/>
                    <a:pt x="4" y="32"/>
                  </a:cubicBezTo>
                  <a:cubicBezTo>
                    <a:pt x="4" y="32"/>
                    <a:pt x="4" y="32"/>
                    <a:pt x="4" y="32"/>
                  </a:cubicBezTo>
                  <a:close/>
                  <a:moveTo>
                    <a:pt x="27" y="4"/>
                  </a:moveTo>
                  <a:cubicBezTo>
                    <a:pt x="27" y="4"/>
                    <a:pt x="27" y="4"/>
                    <a:pt x="27" y="4"/>
                  </a:cubicBezTo>
                  <a:cubicBezTo>
                    <a:pt x="27" y="4"/>
                    <a:pt x="27" y="4"/>
                    <a:pt x="27" y="4"/>
                  </a:cubicBezTo>
                  <a:cubicBezTo>
                    <a:pt x="27" y="4"/>
                    <a:pt x="27" y="4"/>
                    <a:pt x="27" y="4"/>
                  </a:cubicBezTo>
                  <a:cubicBezTo>
                    <a:pt x="27" y="4"/>
                    <a:pt x="27" y="4"/>
                    <a:pt x="27" y="4"/>
                  </a:cubicBezTo>
                  <a:cubicBezTo>
                    <a:pt x="27" y="4"/>
                    <a:pt x="27" y="4"/>
                    <a:pt x="2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267">
              <a:extLst>
                <a:ext uri="{FF2B5EF4-FFF2-40B4-BE49-F238E27FC236}">
                  <a16:creationId xmlns:a16="http://schemas.microsoft.com/office/drawing/2014/main" id="{AA871E7C-610D-4829-A57B-A34FBFD460E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19" y="1215"/>
              <a:ext cx="83" cy="134"/>
            </a:xfrm>
            <a:custGeom>
              <a:avLst/>
              <a:gdLst>
                <a:gd name="T0" fmla="*/ 6 w 33"/>
                <a:gd name="T1" fmla="*/ 52 h 53"/>
                <a:gd name="T2" fmla="*/ 9 w 33"/>
                <a:gd name="T3" fmla="*/ 49 h 53"/>
                <a:gd name="T4" fmla="*/ 8 w 33"/>
                <a:gd name="T5" fmla="*/ 50 h 53"/>
                <a:gd name="T6" fmla="*/ 8 w 33"/>
                <a:gd name="T7" fmla="*/ 49 h 53"/>
                <a:gd name="T8" fmla="*/ 8 w 33"/>
                <a:gd name="T9" fmla="*/ 49 h 53"/>
                <a:gd name="T10" fmla="*/ 8 w 33"/>
                <a:gd name="T11" fmla="*/ 49 h 53"/>
                <a:gd name="T12" fmla="*/ 8 w 33"/>
                <a:gd name="T13" fmla="*/ 49 h 53"/>
                <a:gd name="T14" fmla="*/ 8 w 33"/>
                <a:gd name="T15" fmla="*/ 49 h 53"/>
                <a:gd name="T16" fmla="*/ 8 w 33"/>
                <a:gd name="T17" fmla="*/ 49 h 53"/>
                <a:gd name="T18" fmla="*/ 8 w 33"/>
                <a:gd name="T19" fmla="*/ 49 h 53"/>
                <a:gd name="T20" fmla="*/ 20 w 33"/>
                <a:gd name="T21" fmla="*/ 42 h 53"/>
                <a:gd name="T22" fmla="*/ 20 w 33"/>
                <a:gd name="T23" fmla="*/ 42 h 53"/>
                <a:gd name="T24" fmla="*/ 29 w 33"/>
                <a:gd name="T25" fmla="*/ 25 h 53"/>
                <a:gd name="T26" fmla="*/ 29 w 33"/>
                <a:gd name="T27" fmla="*/ 25 h 53"/>
                <a:gd name="T28" fmla="*/ 29 w 33"/>
                <a:gd name="T29" fmla="*/ 21 h 53"/>
                <a:gd name="T30" fmla="*/ 29 w 33"/>
                <a:gd name="T31" fmla="*/ 21 h 53"/>
                <a:gd name="T32" fmla="*/ 13 w 33"/>
                <a:gd name="T33" fmla="*/ 5 h 53"/>
                <a:gd name="T34" fmla="*/ 13 w 33"/>
                <a:gd name="T35" fmla="*/ 5 h 53"/>
                <a:gd name="T36" fmla="*/ 5 w 33"/>
                <a:gd name="T37" fmla="*/ 6 h 53"/>
                <a:gd name="T38" fmla="*/ 5 w 33"/>
                <a:gd name="T39" fmla="*/ 6 h 53"/>
                <a:gd name="T40" fmla="*/ 2 w 33"/>
                <a:gd name="T41" fmla="*/ 8 h 53"/>
                <a:gd name="T42" fmla="*/ 2 w 33"/>
                <a:gd name="T43" fmla="*/ 8 h 53"/>
                <a:gd name="T44" fmla="*/ 0 w 33"/>
                <a:gd name="T45" fmla="*/ 4 h 53"/>
                <a:gd name="T46" fmla="*/ 13 w 33"/>
                <a:gd name="T47" fmla="*/ 1 h 53"/>
                <a:gd name="T48" fmla="*/ 13 w 33"/>
                <a:gd name="T49" fmla="*/ 1 h 53"/>
                <a:gd name="T50" fmla="*/ 33 w 33"/>
                <a:gd name="T51" fmla="*/ 20 h 53"/>
                <a:gd name="T52" fmla="*/ 33 w 33"/>
                <a:gd name="T53" fmla="*/ 20 h 53"/>
                <a:gd name="T54" fmla="*/ 33 w 33"/>
                <a:gd name="T55" fmla="*/ 25 h 53"/>
                <a:gd name="T56" fmla="*/ 33 w 33"/>
                <a:gd name="T57" fmla="*/ 25 h 53"/>
                <a:gd name="T58" fmla="*/ 23 w 33"/>
                <a:gd name="T59" fmla="*/ 46 h 53"/>
                <a:gd name="T60" fmla="*/ 23 w 33"/>
                <a:gd name="T61" fmla="*/ 46 h 53"/>
                <a:gd name="T62" fmla="*/ 8 w 33"/>
                <a:gd name="T63" fmla="*/ 53 h 53"/>
                <a:gd name="T64" fmla="*/ 8 w 33"/>
                <a:gd name="T65" fmla="*/ 53 h 53"/>
                <a:gd name="T66" fmla="*/ 6 w 33"/>
                <a:gd name="T67" fmla="*/ 52 h 53"/>
                <a:gd name="T68" fmla="*/ 2 w 33"/>
                <a:gd name="T69" fmla="*/ 8 h 53"/>
                <a:gd name="T70" fmla="*/ 2 w 33"/>
                <a:gd name="T71" fmla="*/ 8 h 53"/>
                <a:gd name="T72" fmla="*/ 2 w 33"/>
                <a:gd name="T73" fmla="*/ 8 h 53"/>
                <a:gd name="T74" fmla="*/ 2 w 33"/>
                <a:gd name="T75" fmla="*/ 8 h 53"/>
                <a:gd name="T76" fmla="*/ 2 w 33"/>
                <a:gd name="T77" fmla="*/ 8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3" h="53">
                  <a:moveTo>
                    <a:pt x="6" y="52"/>
                  </a:moveTo>
                  <a:cubicBezTo>
                    <a:pt x="9" y="49"/>
                    <a:pt x="9" y="49"/>
                    <a:pt x="9" y="49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10" y="49"/>
                    <a:pt x="15" y="46"/>
                    <a:pt x="20" y="42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5" y="38"/>
                    <a:pt x="29" y="32"/>
                    <a:pt x="29" y="25"/>
                  </a:cubicBezTo>
                  <a:cubicBezTo>
                    <a:pt x="29" y="25"/>
                    <a:pt x="29" y="25"/>
                    <a:pt x="29" y="25"/>
                  </a:cubicBezTo>
                  <a:cubicBezTo>
                    <a:pt x="29" y="24"/>
                    <a:pt x="29" y="22"/>
                    <a:pt x="29" y="21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26" y="7"/>
                    <a:pt x="20" y="5"/>
                    <a:pt x="13" y="5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0" y="5"/>
                    <a:pt x="7" y="5"/>
                    <a:pt x="5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3" y="7"/>
                    <a:pt x="2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6" y="1"/>
                    <a:pt x="13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21" y="0"/>
                    <a:pt x="30" y="5"/>
                    <a:pt x="33" y="20"/>
                  </a:cubicBezTo>
                  <a:cubicBezTo>
                    <a:pt x="33" y="20"/>
                    <a:pt x="33" y="20"/>
                    <a:pt x="33" y="20"/>
                  </a:cubicBezTo>
                  <a:cubicBezTo>
                    <a:pt x="33" y="22"/>
                    <a:pt x="33" y="23"/>
                    <a:pt x="33" y="25"/>
                  </a:cubicBezTo>
                  <a:cubicBezTo>
                    <a:pt x="33" y="25"/>
                    <a:pt x="33" y="25"/>
                    <a:pt x="33" y="25"/>
                  </a:cubicBezTo>
                  <a:cubicBezTo>
                    <a:pt x="33" y="34"/>
                    <a:pt x="28" y="41"/>
                    <a:pt x="23" y="46"/>
                  </a:cubicBezTo>
                  <a:cubicBezTo>
                    <a:pt x="23" y="46"/>
                    <a:pt x="23" y="46"/>
                    <a:pt x="23" y="46"/>
                  </a:cubicBezTo>
                  <a:cubicBezTo>
                    <a:pt x="17" y="50"/>
                    <a:pt x="12" y="53"/>
                    <a:pt x="8" y="53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3"/>
                    <a:pt x="7" y="53"/>
                    <a:pt x="6" y="52"/>
                  </a:cubicBezTo>
                  <a:close/>
                  <a:moveTo>
                    <a:pt x="2" y="8"/>
                  </a:move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268">
              <a:extLst>
                <a:ext uri="{FF2B5EF4-FFF2-40B4-BE49-F238E27FC236}">
                  <a16:creationId xmlns:a16="http://schemas.microsoft.com/office/drawing/2014/main" id="{F02CFB3A-9025-47CB-97A6-B849D1CDA2C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11" y="1213"/>
              <a:ext cx="96" cy="141"/>
            </a:xfrm>
            <a:custGeom>
              <a:avLst/>
              <a:gdLst>
                <a:gd name="T0" fmla="*/ 9 w 38"/>
                <a:gd name="T1" fmla="*/ 53 h 56"/>
                <a:gd name="T2" fmla="*/ 6 w 38"/>
                <a:gd name="T3" fmla="*/ 52 h 56"/>
                <a:gd name="T4" fmla="*/ 12 w 38"/>
                <a:gd name="T5" fmla="*/ 48 h 56"/>
                <a:gd name="T6" fmla="*/ 30 w 38"/>
                <a:gd name="T7" fmla="*/ 26 h 56"/>
                <a:gd name="T8" fmla="*/ 30 w 38"/>
                <a:gd name="T9" fmla="*/ 26 h 56"/>
                <a:gd name="T10" fmla="*/ 16 w 38"/>
                <a:gd name="T11" fmla="*/ 8 h 56"/>
                <a:gd name="T12" fmla="*/ 9 w 38"/>
                <a:gd name="T13" fmla="*/ 9 h 56"/>
                <a:gd name="T14" fmla="*/ 7 w 38"/>
                <a:gd name="T15" fmla="*/ 11 h 56"/>
                <a:gd name="T16" fmla="*/ 0 w 38"/>
                <a:gd name="T17" fmla="*/ 4 h 56"/>
                <a:gd name="T18" fmla="*/ 2 w 38"/>
                <a:gd name="T19" fmla="*/ 3 h 56"/>
                <a:gd name="T20" fmla="*/ 3 w 38"/>
                <a:gd name="T21" fmla="*/ 3 h 56"/>
                <a:gd name="T22" fmla="*/ 16 w 38"/>
                <a:gd name="T23" fmla="*/ 0 h 56"/>
                <a:gd name="T24" fmla="*/ 17 w 38"/>
                <a:gd name="T25" fmla="*/ 0 h 56"/>
                <a:gd name="T26" fmla="*/ 38 w 38"/>
                <a:gd name="T27" fmla="*/ 26 h 56"/>
                <a:gd name="T28" fmla="*/ 27 w 38"/>
                <a:gd name="T29" fmla="*/ 48 h 56"/>
                <a:gd name="T30" fmla="*/ 11 w 38"/>
                <a:gd name="T31" fmla="*/ 56 h 56"/>
                <a:gd name="T32" fmla="*/ 10 w 38"/>
                <a:gd name="T33" fmla="*/ 54 h 56"/>
                <a:gd name="T34" fmla="*/ 13 w 38"/>
                <a:gd name="T35" fmla="*/ 51 h 56"/>
                <a:gd name="T36" fmla="*/ 13 w 38"/>
                <a:gd name="T37" fmla="*/ 51 h 56"/>
                <a:gd name="T38" fmla="*/ 20 w 38"/>
                <a:gd name="T39" fmla="*/ 48 h 56"/>
                <a:gd name="T40" fmla="*/ 20 w 38"/>
                <a:gd name="T41" fmla="*/ 48 h 56"/>
                <a:gd name="T42" fmla="*/ 34 w 38"/>
                <a:gd name="T43" fmla="*/ 29 h 56"/>
                <a:gd name="T44" fmla="*/ 34 w 38"/>
                <a:gd name="T45" fmla="*/ 21 h 56"/>
                <a:gd name="T46" fmla="*/ 34 w 38"/>
                <a:gd name="T47" fmla="*/ 27 h 56"/>
                <a:gd name="T48" fmla="*/ 34 w 38"/>
                <a:gd name="T49" fmla="*/ 21 h 56"/>
                <a:gd name="T50" fmla="*/ 32 w 38"/>
                <a:gd name="T51" fmla="*/ 16 h 56"/>
                <a:gd name="T52" fmla="*/ 32 w 38"/>
                <a:gd name="T53" fmla="*/ 16 h 56"/>
                <a:gd name="T54" fmla="*/ 32 w 38"/>
                <a:gd name="T55" fmla="*/ 16 h 56"/>
                <a:gd name="T56" fmla="*/ 32 w 38"/>
                <a:gd name="T57" fmla="*/ 16 h 56"/>
                <a:gd name="T58" fmla="*/ 32 w 38"/>
                <a:gd name="T59" fmla="*/ 16 h 56"/>
                <a:gd name="T60" fmla="*/ 32 w 38"/>
                <a:gd name="T61" fmla="*/ 15 h 56"/>
                <a:gd name="T62" fmla="*/ 32 w 38"/>
                <a:gd name="T63" fmla="*/ 15 h 56"/>
                <a:gd name="T64" fmla="*/ 32 w 38"/>
                <a:gd name="T65" fmla="*/ 15 h 56"/>
                <a:gd name="T66" fmla="*/ 32 w 38"/>
                <a:gd name="T67" fmla="*/ 15 h 56"/>
                <a:gd name="T68" fmla="*/ 32 w 38"/>
                <a:gd name="T69" fmla="*/ 15 h 56"/>
                <a:gd name="T70" fmla="*/ 32 w 38"/>
                <a:gd name="T71" fmla="*/ 14 h 56"/>
                <a:gd name="T72" fmla="*/ 32 w 38"/>
                <a:gd name="T73" fmla="*/ 14 h 56"/>
                <a:gd name="T74" fmla="*/ 32 w 38"/>
                <a:gd name="T75" fmla="*/ 14 h 56"/>
                <a:gd name="T76" fmla="*/ 31 w 38"/>
                <a:gd name="T77" fmla="*/ 14 h 56"/>
                <a:gd name="T78" fmla="*/ 31 w 38"/>
                <a:gd name="T79" fmla="*/ 14 h 56"/>
                <a:gd name="T80" fmla="*/ 31 w 38"/>
                <a:gd name="T81" fmla="*/ 14 h 56"/>
                <a:gd name="T82" fmla="*/ 31 w 38"/>
                <a:gd name="T83" fmla="*/ 13 h 56"/>
                <a:gd name="T84" fmla="*/ 31 w 38"/>
                <a:gd name="T85" fmla="*/ 13 h 56"/>
                <a:gd name="T86" fmla="*/ 31 w 38"/>
                <a:gd name="T87" fmla="*/ 13 h 56"/>
                <a:gd name="T88" fmla="*/ 31 w 38"/>
                <a:gd name="T89" fmla="*/ 13 h 56"/>
                <a:gd name="T90" fmla="*/ 31 w 38"/>
                <a:gd name="T91" fmla="*/ 13 h 56"/>
                <a:gd name="T92" fmla="*/ 31 w 38"/>
                <a:gd name="T93" fmla="*/ 13 h 56"/>
                <a:gd name="T94" fmla="*/ 31 w 38"/>
                <a:gd name="T95" fmla="*/ 12 h 56"/>
                <a:gd name="T96" fmla="*/ 31 w 38"/>
                <a:gd name="T97" fmla="*/ 12 h 56"/>
                <a:gd name="T98" fmla="*/ 30 w 38"/>
                <a:gd name="T99" fmla="*/ 12 h 56"/>
                <a:gd name="T100" fmla="*/ 30 w 38"/>
                <a:gd name="T101" fmla="*/ 12 h 56"/>
                <a:gd name="T102" fmla="*/ 30 w 38"/>
                <a:gd name="T103" fmla="*/ 12 h 56"/>
                <a:gd name="T104" fmla="*/ 30 w 38"/>
                <a:gd name="T105" fmla="*/ 12 h 56"/>
                <a:gd name="T106" fmla="*/ 30 w 38"/>
                <a:gd name="T107" fmla="*/ 11 h 56"/>
                <a:gd name="T108" fmla="*/ 17 w 38"/>
                <a:gd name="T109" fmla="*/ 4 h 56"/>
                <a:gd name="T110" fmla="*/ 16 w 38"/>
                <a:gd name="T111" fmla="*/ 4 h 56"/>
                <a:gd name="T112" fmla="*/ 16 w 38"/>
                <a:gd name="T113" fmla="*/ 4 h 56"/>
                <a:gd name="T114" fmla="*/ 17 w 38"/>
                <a:gd name="T115" fmla="*/ 4 h 56"/>
                <a:gd name="T116" fmla="*/ 7 w 38"/>
                <a:gd name="T117" fmla="*/ 5 h 56"/>
                <a:gd name="T118" fmla="*/ 11 w 38"/>
                <a:gd name="T119" fmla="*/ 4 h 56"/>
                <a:gd name="T120" fmla="*/ 7 w 38"/>
                <a:gd name="T121" fmla="*/ 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8" h="56">
                  <a:moveTo>
                    <a:pt x="7" y="54"/>
                  </a:moveTo>
                  <a:cubicBezTo>
                    <a:pt x="9" y="53"/>
                    <a:pt x="9" y="53"/>
                    <a:pt x="9" y="53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6" y="52"/>
                    <a:pt x="6" y="52"/>
                    <a:pt x="6" y="52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46"/>
                    <a:pt x="9" y="46"/>
                    <a:pt x="9" y="46"/>
                  </a:cubicBezTo>
                  <a:cubicBezTo>
                    <a:pt x="12" y="48"/>
                    <a:pt x="12" y="48"/>
                    <a:pt x="12" y="48"/>
                  </a:cubicBezTo>
                  <a:cubicBezTo>
                    <a:pt x="13" y="47"/>
                    <a:pt x="18" y="45"/>
                    <a:pt x="22" y="42"/>
                  </a:cubicBezTo>
                  <a:cubicBezTo>
                    <a:pt x="22" y="42"/>
                    <a:pt x="22" y="42"/>
                    <a:pt x="22" y="42"/>
                  </a:cubicBezTo>
                  <a:cubicBezTo>
                    <a:pt x="26" y="38"/>
                    <a:pt x="30" y="33"/>
                    <a:pt x="30" y="26"/>
                  </a:cubicBezTo>
                  <a:cubicBezTo>
                    <a:pt x="30" y="26"/>
                    <a:pt x="30" y="26"/>
                    <a:pt x="30" y="26"/>
                  </a:cubicBezTo>
                  <a:cubicBezTo>
                    <a:pt x="30" y="26"/>
                    <a:pt x="30" y="26"/>
                    <a:pt x="30" y="26"/>
                  </a:cubicBezTo>
                  <a:cubicBezTo>
                    <a:pt x="30" y="26"/>
                    <a:pt x="30" y="26"/>
                    <a:pt x="30" y="26"/>
                  </a:cubicBezTo>
                  <a:cubicBezTo>
                    <a:pt x="30" y="25"/>
                    <a:pt x="30" y="23"/>
                    <a:pt x="30" y="22"/>
                  </a:cubicBezTo>
                  <a:cubicBezTo>
                    <a:pt x="30" y="22"/>
                    <a:pt x="30" y="22"/>
                    <a:pt x="30" y="22"/>
                  </a:cubicBezTo>
                  <a:cubicBezTo>
                    <a:pt x="27" y="9"/>
                    <a:pt x="22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4" y="8"/>
                    <a:pt x="11" y="8"/>
                    <a:pt x="9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8" y="9"/>
                    <a:pt x="7" y="10"/>
                    <a:pt x="7" y="10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4" y="3"/>
                    <a:pt x="5" y="2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9" y="1"/>
                    <a:pt x="12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25" y="0"/>
                    <a:pt x="35" y="5"/>
                    <a:pt x="38" y="21"/>
                  </a:cubicBezTo>
                  <a:cubicBezTo>
                    <a:pt x="38" y="21"/>
                    <a:pt x="38" y="21"/>
                    <a:pt x="38" y="21"/>
                  </a:cubicBezTo>
                  <a:cubicBezTo>
                    <a:pt x="38" y="23"/>
                    <a:pt x="38" y="24"/>
                    <a:pt x="38" y="26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8" y="36"/>
                    <a:pt x="33" y="43"/>
                    <a:pt x="27" y="48"/>
                  </a:cubicBezTo>
                  <a:cubicBezTo>
                    <a:pt x="27" y="48"/>
                    <a:pt x="27" y="48"/>
                    <a:pt x="27" y="48"/>
                  </a:cubicBezTo>
                  <a:cubicBezTo>
                    <a:pt x="21" y="53"/>
                    <a:pt x="15" y="55"/>
                    <a:pt x="11" y="56"/>
                  </a:cubicBezTo>
                  <a:cubicBezTo>
                    <a:pt x="11" y="56"/>
                    <a:pt x="11" y="56"/>
                    <a:pt x="11" y="56"/>
                  </a:cubicBezTo>
                  <a:cubicBezTo>
                    <a:pt x="11" y="56"/>
                    <a:pt x="11" y="56"/>
                    <a:pt x="11" y="56"/>
                  </a:cubicBezTo>
                  <a:cubicBezTo>
                    <a:pt x="11" y="56"/>
                    <a:pt x="11" y="56"/>
                    <a:pt x="11" y="56"/>
                  </a:cubicBezTo>
                  <a:cubicBezTo>
                    <a:pt x="11" y="56"/>
                    <a:pt x="9" y="55"/>
                    <a:pt x="7" y="54"/>
                  </a:cubicBezTo>
                  <a:close/>
                  <a:moveTo>
                    <a:pt x="10" y="54"/>
                  </a:moveTo>
                  <a:cubicBezTo>
                    <a:pt x="10" y="54"/>
                    <a:pt x="10" y="54"/>
                    <a:pt x="10" y="54"/>
                  </a:cubicBezTo>
                  <a:cubicBezTo>
                    <a:pt x="10" y="54"/>
                    <a:pt x="10" y="54"/>
                    <a:pt x="10" y="54"/>
                  </a:cubicBezTo>
                  <a:close/>
                  <a:moveTo>
                    <a:pt x="13" y="51"/>
                  </a:moveTo>
                  <a:cubicBezTo>
                    <a:pt x="15" y="51"/>
                    <a:pt x="17" y="50"/>
                    <a:pt x="20" y="48"/>
                  </a:cubicBezTo>
                  <a:cubicBezTo>
                    <a:pt x="20" y="48"/>
                    <a:pt x="20" y="48"/>
                    <a:pt x="20" y="48"/>
                  </a:cubicBezTo>
                  <a:cubicBezTo>
                    <a:pt x="17" y="50"/>
                    <a:pt x="15" y="51"/>
                    <a:pt x="13" y="51"/>
                  </a:cubicBezTo>
                  <a:cubicBezTo>
                    <a:pt x="13" y="51"/>
                    <a:pt x="13" y="51"/>
                    <a:pt x="13" y="51"/>
                  </a:cubicBezTo>
                  <a:cubicBezTo>
                    <a:pt x="13" y="51"/>
                    <a:pt x="13" y="51"/>
                    <a:pt x="13" y="51"/>
                  </a:cubicBezTo>
                  <a:close/>
                  <a:moveTo>
                    <a:pt x="20" y="48"/>
                  </a:moveTo>
                  <a:cubicBezTo>
                    <a:pt x="20" y="48"/>
                    <a:pt x="20" y="48"/>
                    <a:pt x="20" y="48"/>
                  </a:cubicBezTo>
                  <a:cubicBezTo>
                    <a:pt x="20" y="48"/>
                    <a:pt x="20" y="48"/>
                    <a:pt x="20" y="48"/>
                  </a:cubicBezTo>
                  <a:cubicBezTo>
                    <a:pt x="20" y="48"/>
                    <a:pt x="20" y="48"/>
                    <a:pt x="20" y="48"/>
                  </a:cubicBezTo>
                  <a:close/>
                  <a:moveTo>
                    <a:pt x="28" y="42"/>
                  </a:moveTo>
                  <a:cubicBezTo>
                    <a:pt x="31" y="38"/>
                    <a:pt x="33" y="34"/>
                    <a:pt x="34" y="29"/>
                  </a:cubicBezTo>
                  <a:cubicBezTo>
                    <a:pt x="34" y="29"/>
                    <a:pt x="34" y="29"/>
                    <a:pt x="34" y="29"/>
                  </a:cubicBezTo>
                  <a:cubicBezTo>
                    <a:pt x="34" y="29"/>
                    <a:pt x="34" y="29"/>
                    <a:pt x="34" y="29"/>
                  </a:cubicBezTo>
                  <a:cubicBezTo>
                    <a:pt x="33" y="34"/>
                    <a:pt x="31" y="38"/>
                    <a:pt x="28" y="42"/>
                  </a:cubicBezTo>
                  <a:close/>
                  <a:moveTo>
                    <a:pt x="34" y="21"/>
                  </a:moveTo>
                  <a:cubicBezTo>
                    <a:pt x="34" y="23"/>
                    <a:pt x="34" y="25"/>
                    <a:pt x="34" y="26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34" y="25"/>
                    <a:pt x="34" y="23"/>
                    <a:pt x="34" y="21"/>
                  </a:cubicBezTo>
                  <a:cubicBezTo>
                    <a:pt x="34" y="21"/>
                    <a:pt x="34" y="21"/>
                    <a:pt x="34" y="21"/>
                  </a:cubicBezTo>
                  <a:cubicBezTo>
                    <a:pt x="33" y="20"/>
                    <a:pt x="33" y="18"/>
                    <a:pt x="32" y="16"/>
                  </a:cubicBezTo>
                  <a:cubicBezTo>
                    <a:pt x="32" y="16"/>
                    <a:pt x="32" y="16"/>
                    <a:pt x="32" y="16"/>
                  </a:cubicBezTo>
                  <a:cubicBezTo>
                    <a:pt x="33" y="18"/>
                    <a:pt x="33" y="20"/>
                    <a:pt x="34" y="21"/>
                  </a:cubicBezTo>
                  <a:close/>
                  <a:moveTo>
                    <a:pt x="32" y="16"/>
                  </a:moveTo>
                  <a:cubicBezTo>
                    <a:pt x="32" y="16"/>
                    <a:pt x="32" y="16"/>
                    <a:pt x="32" y="16"/>
                  </a:cubicBezTo>
                  <a:cubicBezTo>
                    <a:pt x="32" y="16"/>
                    <a:pt x="32" y="16"/>
                    <a:pt x="32" y="16"/>
                  </a:cubicBezTo>
                  <a:cubicBezTo>
                    <a:pt x="32" y="16"/>
                    <a:pt x="32" y="16"/>
                    <a:pt x="32" y="16"/>
                  </a:cubicBezTo>
                  <a:close/>
                  <a:moveTo>
                    <a:pt x="32" y="16"/>
                  </a:moveTo>
                  <a:cubicBezTo>
                    <a:pt x="32" y="16"/>
                    <a:pt x="32" y="16"/>
                    <a:pt x="32" y="16"/>
                  </a:cubicBezTo>
                  <a:cubicBezTo>
                    <a:pt x="32" y="16"/>
                    <a:pt x="32" y="16"/>
                    <a:pt x="32" y="16"/>
                  </a:cubicBezTo>
                  <a:cubicBezTo>
                    <a:pt x="32" y="16"/>
                    <a:pt x="32" y="16"/>
                    <a:pt x="32" y="16"/>
                  </a:cubicBezTo>
                  <a:close/>
                  <a:moveTo>
                    <a:pt x="32" y="16"/>
                  </a:moveTo>
                  <a:cubicBezTo>
                    <a:pt x="32" y="16"/>
                    <a:pt x="32" y="16"/>
                    <a:pt x="32" y="16"/>
                  </a:cubicBezTo>
                  <a:cubicBezTo>
                    <a:pt x="32" y="16"/>
                    <a:pt x="32" y="16"/>
                    <a:pt x="32" y="16"/>
                  </a:cubicBezTo>
                  <a:cubicBezTo>
                    <a:pt x="32" y="16"/>
                    <a:pt x="32" y="16"/>
                    <a:pt x="32" y="16"/>
                  </a:cubicBezTo>
                  <a:close/>
                  <a:moveTo>
                    <a:pt x="32" y="15"/>
                  </a:moveTo>
                  <a:cubicBezTo>
                    <a:pt x="32" y="15"/>
                    <a:pt x="32" y="15"/>
                    <a:pt x="32" y="15"/>
                  </a:cubicBezTo>
                  <a:cubicBezTo>
                    <a:pt x="32" y="15"/>
                    <a:pt x="32" y="15"/>
                    <a:pt x="32" y="15"/>
                  </a:cubicBezTo>
                  <a:cubicBezTo>
                    <a:pt x="32" y="15"/>
                    <a:pt x="32" y="15"/>
                    <a:pt x="32" y="15"/>
                  </a:cubicBezTo>
                  <a:close/>
                  <a:moveTo>
                    <a:pt x="32" y="15"/>
                  </a:moveTo>
                  <a:cubicBezTo>
                    <a:pt x="32" y="15"/>
                    <a:pt x="32" y="15"/>
                    <a:pt x="32" y="15"/>
                  </a:cubicBezTo>
                  <a:cubicBezTo>
                    <a:pt x="32" y="15"/>
                    <a:pt x="32" y="15"/>
                    <a:pt x="32" y="15"/>
                  </a:cubicBezTo>
                  <a:cubicBezTo>
                    <a:pt x="32" y="15"/>
                    <a:pt x="32" y="15"/>
                    <a:pt x="32" y="15"/>
                  </a:cubicBezTo>
                  <a:close/>
                  <a:moveTo>
                    <a:pt x="32" y="15"/>
                  </a:moveTo>
                  <a:cubicBezTo>
                    <a:pt x="32" y="15"/>
                    <a:pt x="32" y="15"/>
                    <a:pt x="32" y="15"/>
                  </a:cubicBezTo>
                  <a:cubicBezTo>
                    <a:pt x="32" y="15"/>
                    <a:pt x="32" y="15"/>
                    <a:pt x="32" y="15"/>
                  </a:cubicBezTo>
                  <a:cubicBezTo>
                    <a:pt x="32" y="15"/>
                    <a:pt x="32" y="15"/>
                    <a:pt x="32" y="15"/>
                  </a:cubicBezTo>
                  <a:close/>
                  <a:moveTo>
                    <a:pt x="32" y="15"/>
                  </a:moveTo>
                  <a:cubicBezTo>
                    <a:pt x="32" y="15"/>
                    <a:pt x="32" y="15"/>
                    <a:pt x="32" y="15"/>
                  </a:cubicBezTo>
                  <a:cubicBezTo>
                    <a:pt x="32" y="15"/>
                    <a:pt x="32" y="15"/>
                    <a:pt x="32" y="15"/>
                  </a:cubicBezTo>
                  <a:cubicBezTo>
                    <a:pt x="32" y="15"/>
                    <a:pt x="32" y="15"/>
                    <a:pt x="32" y="15"/>
                  </a:cubicBezTo>
                  <a:close/>
                  <a:moveTo>
                    <a:pt x="32" y="14"/>
                  </a:moveTo>
                  <a:cubicBezTo>
                    <a:pt x="32" y="14"/>
                    <a:pt x="32" y="14"/>
                    <a:pt x="32" y="14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2" y="14"/>
                    <a:pt x="32" y="14"/>
                    <a:pt x="32" y="14"/>
                  </a:cubicBezTo>
                  <a:close/>
                  <a:moveTo>
                    <a:pt x="32" y="14"/>
                  </a:moveTo>
                  <a:cubicBezTo>
                    <a:pt x="32" y="14"/>
                    <a:pt x="32" y="14"/>
                    <a:pt x="32" y="14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2" y="14"/>
                    <a:pt x="32" y="14"/>
                    <a:pt x="32" y="14"/>
                  </a:cubicBezTo>
                  <a:close/>
                  <a:moveTo>
                    <a:pt x="31" y="14"/>
                  </a:moveTo>
                  <a:cubicBezTo>
                    <a:pt x="31" y="14"/>
                    <a:pt x="31" y="14"/>
                    <a:pt x="31" y="14"/>
                  </a:cubicBezTo>
                  <a:cubicBezTo>
                    <a:pt x="31" y="14"/>
                    <a:pt x="31" y="14"/>
                    <a:pt x="31" y="14"/>
                  </a:cubicBezTo>
                  <a:cubicBezTo>
                    <a:pt x="31" y="14"/>
                    <a:pt x="31" y="14"/>
                    <a:pt x="31" y="14"/>
                  </a:cubicBezTo>
                  <a:close/>
                  <a:moveTo>
                    <a:pt x="31" y="14"/>
                  </a:moveTo>
                  <a:cubicBezTo>
                    <a:pt x="31" y="14"/>
                    <a:pt x="31" y="14"/>
                    <a:pt x="31" y="14"/>
                  </a:cubicBezTo>
                  <a:cubicBezTo>
                    <a:pt x="31" y="14"/>
                    <a:pt x="31" y="14"/>
                    <a:pt x="31" y="14"/>
                  </a:cubicBezTo>
                  <a:cubicBezTo>
                    <a:pt x="31" y="14"/>
                    <a:pt x="31" y="14"/>
                    <a:pt x="31" y="14"/>
                  </a:cubicBezTo>
                  <a:close/>
                  <a:moveTo>
                    <a:pt x="31" y="14"/>
                  </a:move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1" y="14"/>
                  </a:cubicBezTo>
                  <a:close/>
                  <a:moveTo>
                    <a:pt x="31" y="13"/>
                  </a:move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1" y="13"/>
                  </a:cubicBezTo>
                  <a:close/>
                  <a:moveTo>
                    <a:pt x="31" y="13"/>
                  </a:move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1" y="13"/>
                  </a:cubicBezTo>
                  <a:close/>
                  <a:moveTo>
                    <a:pt x="31" y="13"/>
                  </a:move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1" y="13"/>
                  </a:cubicBezTo>
                  <a:close/>
                  <a:moveTo>
                    <a:pt x="31" y="13"/>
                  </a:move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1" y="13"/>
                  </a:cubicBezTo>
                  <a:close/>
                  <a:moveTo>
                    <a:pt x="31" y="12"/>
                  </a:moveTo>
                  <a:cubicBezTo>
                    <a:pt x="31" y="12"/>
                    <a:pt x="31" y="12"/>
                    <a:pt x="31" y="12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31" y="12"/>
                    <a:pt x="31" y="12"/>
                    <a:pt x="31" y="12"/>
                  </a:cubicBezTo>
                  <a:close/>
                  <a:moveTo>
                    <a:pt x="31" y="12"/>
                  </a:moveTo>
                  <a:cubicBezTo>
                    <a:pt x="31" y="12"/>
                    <a:pt x="31" y="12"/>
                    <a:pt x="30" y="12"/>
                  </a:cubicBezTo>
                  <a:cubicBezTo>
                    <a:pt x="30" y="12"/>
                    <a:pt x="30" y="12"/>
                    <a:pt x="30" y="12"/>
                  </a:cubicBezTo>
                  <a:cubicBezTo>
                    <a:pt x="31" y="12"/>
                    <a:pt x="31" y="12"/>
                    <a:pt x="31" y="12"/>
                  </a:cubicBezTo>
                  <a:close/>
                  <a:moveTo>
                    <a:pt x="30" y="12"/>
                  </a:moveTo>
                  <a:cubicBezTo>
                    <a:pt x="30" y="12"/>
                    <a:pt x="30" y="12"/>
                    <a:pt x="30" y="12"/>
                  </a:cubicBezTo>
                  <a:cubicBezTo>
                    <a:pt x="30" y="12"/>
                    <a:pt x="30" y="12"/>
                    <a:pt x="30" y="12"/>
                  </a:cubicBezTo>
                  <a:cubicBezTo>
                    <a:pt x="30" y="12"/>
                    <a:pt x="30" y="12"/>
                    <a:pt x="30" y="12"/>
                  </a:cubicBezTo>
                  <a:close/>
                  <a:moveTo>
                    <a:pt x="30" y="12"/>
                  </a:moveTo>
                  <a:cubicBezTo>
                    <a:pt x="30" y="12"/>
                    <a:pt x="30" y="12"/>
                    <a:pt x="30" y="12"/>
                  </a:cubicBezTo>
                  <a:cubicBezTo>
                    <a:pt x="30" y="12"/>
                    <a:pt x="30" y="12"/>
                    <a:pt x="30" y="12"/>
                  </a:cubicBezTo>
                  <a:cubicBezTo>
                    <a:pt x="30" y="12"/>
                    <a:pt x="30" y="12"/>
                    <a:pt x="30" y="12"/>
                  </a:cubicBezTo>
                  <a:close/>
                  <a:moveTo>
                    <a:pt x="30" y="12"/>
                  </a:moveTo>
                  <a:cubicBezTo>
                    <a:pt x="30" y="12"/>
                    <a:pt x="30" y="12"/>
                    <a:pt x="30" y="11"/>
                  </a:cubicBezTo>
                  <a:cubicBezTo>
                    <a:pt x="30" y="11"/>
                    <a:pt x="30" y="11"/>
                    <a:pt x="30" y="11"/>
                  </a:cubicBezTo>
                  <a:cubicBezTo>
                    <a:pt x="30" y="12"/>
                    <a:pt x="30" y="12"/>
                    <a:pt x="30" y="12"/>
                  </a:cubicBezTo>
                  <a:close/>
                  <a:moveTo>
                    <a:pt x="30" y="11"/>
                  </a:moveTo>
                  <a:cubicBezTo>
                    <a:pt x="27" y="6"/>
                    <a:pt x="21" y="4"/>
                    <a:pt x="17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4"/>
                    <a:pt x="17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7" y="4"/>
                    <a:pt x="17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21" y="4"/>
                    <a:pt x="26" y="5"/>
                    <a:pt x="30" y="11"/>
                  </a:cubicBezTo>
                  <a:close/>
                  <a:moveTo>
                    <a:pt x="7" y="6"/>
                  </a:moveTo>
                  <a:cubicBezTo>
                    <a:pt x="7" y="6"/>
                    <a:pt x="7" y="6"/>
                    <a:pt x="7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9" y="5"/>
                    <a:pt x="10" y="5"/>
                    <a:pt x="11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9" y="5"/>
                    <a:pt x="8" y="5"/>
                    <a:pt x="7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6"/>
                    <a:pt x="7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Freeform 269">
              <a:extLst>
                <a:ext uri="{FF2B5EF4-FFF2-40B4-BE49-F238E27FC236}">
                  <a16:creationId xmlns:a16="http://schemas.microsoft.com/office/drawing/2014/main" id="{3DD54D88-0143-468D-ACBC-C7B71B08D197}"/>
                </a:ext>
              </a:extLst>
            </p:cNvPr>
            <p:cNvSpPr/>
            <p:nvPr/>
          </p:nvSpPr>
          <p:spPr bwMode="auto">
            <a:xfrm>
              <a:off x="2131" y="1057"/>
              <a:ext cx="323" cy="214"/>
            </a:xfrm>
            <a:custGeom>
              <a:avLst/>
              <a:gdLst>
                <a:gd name="T0" fmla="*/ 2 w 128"/>
                <a:gd name="T1" fmla="*/ 83 h 85"/>
                <a:gd name="T2" fmla="*/ 4 w 128"/>
                <a:gd name="T3" fmla="*/ 84 h 85"/>
                <a:gd name="T4" fmla="*/ 2 w 128"/>
                <a:gd name="T5" fmla="*/ 84 h 85"/>
                <a:gd name="T6" fmla="*/ 2 w 128"/>
                <a:gd name="T7" fmla="*/ 84 h 85"/>
                <a:gd name="T8" fmla="*/ 2 w 128"/>
                <a:gd name="T9" fmla="*/ 84 h 85"/>
                <a:gd name="T10" fmla="*/ 2 w 128"/>
                <a:gd name="T11" fmla="*/ 84 h 85"/>
                <a:gd name="T12" fmla="*/ 2 w 128"/>
                <a:gd name="T13" fmla="*/ 84 h 85"/>
                <a:gd name="T14" fmla="*/ 2 w 128"/>
                <a:gd name="T15" fmla="*/ 84 h 85"/>
                <a:gd name="T16" fmla="*/ 0 w 128"/>
                <a:gd name="T17" fmla="*/ 49 h 85"/>
                <a:gd name="T18" fmla="*/ 0 w 128"/>
                <a:gd name="T19" fmla="*/ 49 h 85"/>
                <a:gd name="T20" fmla="*/ 0 w 128"/>
                <a:gd name="T21" fmla="*/ 40 h 85"/>
                <a:gd name="T22" fmla="*/ 0 w 128"/>
                <a:gd name="T23" fmla="*/ 40 h 85"/>
                <a:gd name="T24" fmla="*/ 2 w 128"/>
                <a:gd name="T25" fmla="*/ 35 h 85"/>
                <a:gd name="T26" fmla="*/ 2 w 128"/>
                <a:gd name="T27" fmla="*/ 35 h 85"/>
                <a:gd name="T28" fmla="*/ 50 w 128"/>
                <a:gd name="T29" fmla="*/ 1 h 85"/>
                <a:gd name="T30" fmla="*/ 50 w 128"/>
                <a:gd name="T31" fmla="*/ 1 h 85"/>
                <a:gd name="T32" fmla="*/ 70 w 128"/>
                <a:gd name="T33" fmla="*/ 0 h 85"/>
                <a:gd name="T34" fmla="*/ 70 w 128"/>
                <a:gd name="T35" fmla="*/ 0 h 85"/>
                <a:gd name="T36" fmla="*/ 103 w 128"/>
                <a:gd name="T37" fmla="*/ 9 h 85"/>
                <a:gd name="T38" fmla="*/ 103 w 128"/>
                <a:gd name="T39" fmla="*/ 9 h 85"/>
                <a:gd name="T40" fmla="*/ 118 w 128"/>
                <a:gd name="T41" fmla="*/ 37 h 85"/>
                <a:gd name="T42" fmla="*/ 118 w 128"/>
                <a:gd name="T43" fmla="*/ 37 h 85"/>
                <a:gd name="T44" fmla="*/ 128 w 128"/>
                <a:gd name="T45" fmla="*/ 65 h 85"/>
                <a:gd name="T46" fmla="*/ 128 w 128"/>
                <a:gd name="T47" fmla="*/ 65 h 85"/>
                <a:gd name="T48" fmla="*/ 124 w 128"/>
                <a:gd name="T49" fmla="*/ 66 h 85"/>
                <a:gd name="T50" fmla="*/ 115 w 128"/>
                <a:gd name="T51" fmla="*/ 39 h 85"/>
                <a:gd name="T52" fmla="*/ 115 w 128"/>
                <a:gd name="T53" fmla="*/ 39 h 85"/>
                <a:gd name="T54" fmla="*/ 100 w 128"/>
                <a:gd name="T55" fmla="*/ 11 h 85"/>
                <a:gd name="T56" fmla="*/ 100 w 128"/>
                <a:gd name="T57" fmla="*/ 11 h 85"/>
                <a:gd name="T58" fmla="*/ 70 w 128"/>
                <a:gd name="T59" fmla="*/ 4 h 85"/>
                <a:gd name="T60" fmla="*/ 70 w 128"/>
                <a:gd name="T61" fmla="*/ 4 h 85"/>
                <a:gd name="T62" fmla="*/ 50 w 128"/>
                <a:gd name="T63" fmla="*/ 5 h 85"/>
                <a:gd name="T64" fmla="*/ 50 w 128"/>
                <a:gd name="T65" fmla="*/ 5 h 85"/>
                <a:gd name="T66" fmla="*/ 5 w 128"/>
                <a:gd name="T67" fmla="*/ 37 h 85"/>
                <a:gd name="T68" fmla="*/ 5 w 128"/>
                <a:gd name="T69" fmla="*/ 37 h 85"/>
                <a:gd name="T70" fmla="*/ 4 w 128"/>
                <a:gd name="T71" fmla="*/ 41 h 85"/>
                <a:gd name="T72" fmla="*/ 4 w 128"/>
                <a:gd name="T73" fmla="*/ 41 h 85"/>
                <a:gd name="T74" fmla="*/ 4 w 128"/>
                <a:gd name="T75" fmla="*/ 49 h 85"/>
                <a:gd name="T76" fmla="*/ 4 w 128"/>
                <a:gd name="T77" fmla="*/ 49 h 85"/>
                <a:gd name="T78" fmla="*/ 6 w 128"/>
                <a:gd name="T79" fmla="*/ 84 h 85"/>
                <a:gd name="T80" fmla="*/ 6 w 128"/>
                <a:gd name="T81" fmla="*/ 84 h 85"/>
                <a:gd name="T82" fmla="*/ 6 w 128"/>
                <a:gd name="T83" fmla="*/ 84 h 85"/>
                <a:gd name="T84" fmla="*/ 6 w 128"/>
                <a:gd name="T85" fmla="*/ 84 h 85"/>
                <a:gd name="T86" fmla="*/ 5 w 128"/>
                <a:gd name="T87" fmla="*/ 85 h 85"/>
                <a:gd name="T88" fmla="*/ 5 w 128"/>
                <a:gd name="T89" fmla="*/ 85 h 85"/>
                <a:gd name="T90" fmla="*/ 2 w 128"/>
                <a:gd name="T91" fmla="*/ 83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28" h="85">
                  <a:moveTo>
                    <a:pt x="2" y="83"/>
                  </a:moveTo>
                  <a:cubicBezTo>
                    <a:pt x="4" y="84"/>
                    <a:pt x="4" y="84"/>
                    <a:pt x="4" y="84"/>
                  </a:cubicBezTo>
                  <a:cubicBezTo>
                    <a:pt x="2" y="84"/>
                    <a:pt x="2" y="84"/>
                    <a:pt x="2" y="84"/>
                  </a:cubicBezTo>
                  <a:cubicBezTo>
                    <a:pt x="2" y="84"/>
                    <a:pt x="2" y="84"/>
                    <a:pt x="2" y="84"/>
                  </a:cubicBezTo>
                  <a:cubicBezTo>
                    <a:pt x="2" y="84"/>
                    <a:pt x="2" y="84"/>
                    <a:pt x="2" y="84"/>
                  </a:cubicBezTo>
                  <a:cubicBezTo>
                    <a:pt x="2" y="84"/>
                    <a:pt x="2" y="84"/>
                    <a:pt x="2" y="84"/>
                  </a:cubicBezTo>
                  <a:cubicBezTo>
                    <a:pt x="2" y="84"/>
                    <a:pt x="2" y="84"/>
                    <a:pt x="2" y="84"/>
                  </a:cubicBezTo>
                  <a:cubicBezTo>
                    <a:pt x="2" y="84"/>
                    <a:pt x="2" y="84"/>
                    <a:pt x="2" y="84"/>
                  </a:cubicBezTo>
                  <a:cubicBezTo>
                    <a:pt x="2" y="81"/>
                    <a:pt x="0" y="63"/>
                    <a:pt x="0" y="49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46"/>
                    <a:pt x="0" y="43"/>
                    <a:pt x="0" y="40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" y="38"/>
                    <a:pt x="1" y="36"/>
                    <a:pt x="2" y="35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5" y="31"/>
                    <a:pt x="17" y="6"/>
                    <a:pt x="50" y="1"/>
                  </a:cubicBezTo>
                  <a:cubicBezTo>
                    <a:pt x="50" y="1"/>
                    <a:pt x="50" y="1"/>
                    <a:pt x="50" y="1"/>
                  </a:cubicBezTo>
                  <a:cubicBezTo>
                    <a:pt x="57" y="0"/>
                    <a:pt x="64" y="0"/>
                    <a:pt x="70" y="0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90" y="0"/>
                    <a:pt x="100" y="5"/>
                    <a:pt x="103" y="9"/>
                  </a:cubicBezTo>
                  <a:cubicBezTo>
                    <a:pt x="103" y="9"/>
                    <a:pt x="103" y="9"/>
                    <a:pt x="103" y="9"/>
                  </a:cubicBezTo>
                  <a:cubicBezTo>
                    <a:pt x="107" y="14"/>
                    <a:pt x="113" y="23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24" y="52"/>
                    <a:pt x="128" y="65"/>
                    <a:pt x="128" y="65"/>
                  </a:cubicBezTo>
                  <a:cubicBezTo>
                    <a:pt x="128" y="65"/>
                    <a:pt x="128" y="65"/>
                    <a:pt x="128" y="65"/>
                  </a:cubicBezTo>
                  <a:cubicBezTo>
                    <a:pt x="124" y="66"/>
                    <a:pt x="124" y="66"/>
                    <a:pt x="124" y="66"/>
                  </a:cubicBezTo>
                  <a:cubicBezTo>
                    <a:pt x="124" y="66"/>
                    <a:pt x="120" y="53"/>
                    <a:pt x="115" y="39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09" y="25"/>
                    <a:pt x="104" y="15"/>
                    <a:pt x="100" y="11"/>
                  </a:cubicBezTo>
                  <a:cubicBezTo>
                    <a:pt x="100" y="11"/>
                    <a:pt x="100" y="11"/>
                    <a:pt x="100" y="11"/>
                  </a:cubicBezTo>
                  <a:cubicBezTo>
                    <a:pt x="98" y="9"/>
                    <a:pt x="89" y="4"/>
                    <a:pt x="70" y="4"/>
                  </a:cubicBezTo>
                  <a:cubicBezTo>
                    <a:pt x="70" y="4"/>
                    <a:pt x="70" y="4"/>
                    <a:pt x="70" y="4"/>
                  </a:cubicBezTo>
                  <a:cubicBezTo>
                    <a:pt x="64" y="4"/>
                    <a:pt x="58" y="4"/>
                    <a:pt x="50" y="5"/>
                  </a:cubicBezTo>
                  <a:cubicBezTo>
                    <a:pt x="50" y="5"/>
                    <a:pt x="50" y="5"/>
                    <a:pt x="50" y="5"/>
                  </a:cubicBezTo>
                  <a:cubicBezTo>
                    <a:pt x="19" y="10"/>
                    <a:pt x="9" y="32"/>
                    <a:pt x="5" y="37"/>
                  </a:cubicBezTo>
                  <a:cubicBezTo>
                    <a:pt x="5" y="37"/>
                    <a:pt x="5" y="37"/>
                    <a:pt x="5" y="37"/>
                  </a:cubicBezTo>
                  <a:cubicBezTo>
                    <a:pt x="5" y="37"/>
                    <a:pt x="5" y="39"/>
                    <a:pt x="4" y="41"/>
                  </a:cubicBezTo>
                  <a:cubicBezTo>
                    <a:pt x="4" y="41"/>
                    <a:pt x="4" y="41"/>
                    <a:pt x="4" y="41"/>
                  </a:cubicBezTo>
                  <a:cubicBezTo>
                    <a:pt x="4" y="43"/>
                    <a:pt x="4" y="46"/>
                    <a:pt x="4" y="49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4" y="63"/>
                    <a:pt x="6" y="82"/>
                    <a:pt x="6" y="84"/>
                  </a:cubicBezTo>
                  <a:cubicBezTo>
                    <a:pt x="6" y="84"/>
                    <a:pt x="6" y="84"/>
                    <a:pt x="6" y="84"/>
                  </a:cubicBezTo>
                  <a:cubicBezTo>
                    <a:pt x="6" y="84"/>
                    <a:pt x="6" y="84"/>
                    <a:pt x="6" y="84"/>
                  </a:cubicBezTo>
                  <a:cubicBezTo>
                    <a:pt x="6" y="84"/>
                    <a:pt x="6" y="84"/>
                    <a:pt x="6" y="84"/>
                  </a:cubicBezTo>
                  <a:cubicBezTo>
                    <a:pt x="6" y="84"/>
                    <a:pt x="6" y="84"/>
                    <a:pt x="5" y="85"/>
                  </a:cubicBezTo>
                  <a:cubicBezTo>
                    <a:pt x="5" y="85"/>
                    <a:pt x="5" y="85"/>
                    <a:pt x="5" y="85"/>
                  </a:cubicBezTo>
                  <a:cubicBezTo>
                    <a:pt x="2" y="83"/>
                    <a:pt x="2" y="83"/>
                    <a:pt x="2" y="8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Freeform 270">
              <a:extLst>
                <a:ext uri="{FF2B5EF4-FFF2-40B4-BE49-F238E27FC236}">
                  <a16:creationId xmlns:a16="http://schemas.microsoft.com/office/drawing/2014/main" id="{722D66E8-588D-4EFC-A43B-BD6CC657736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26" y="1052"/>
              <a:ext cx="333" cy="226"/>
            </a:xfrm>
            <a:custGeom>
              <a:avLst/>
              <a:gdLst>
                <a:gd name="T0" fmla="*/ 2 w 132"/>
                <a:gd name="T1" fmla="*/ 88 h 90"/>
                <a:gd name="T2" fmla="*/ 2 w 132"/>
                <a:gd name="T3" fmla="*/ 86 h 90"/>
                <a:gd name="T4" fmla="*/ 2 w 132"/>
                <a:gd name="T5" fmla="*/ 86 h 90"/>
                <a:gd name="T6" fmla="*/ 2 w 132"/>
                <a:gd name="T7" fmla="*/ 86 h 90"/>
                <a:gd name="T8" fmla="*/ 0 w 132"/>
                <a:gd name="T9" fmla="*/ 51 h 90"/>
                <a:gd name="T10" fmla="*/ 0 w 132"/>
                <a:gd name="T11" fmla="*/ 51 h 90"/>
                <a:gd name="T12" fmla="*/ 0 w 132"/>
                <a:gd name="T13" fmla="*/ 51 h 90"/>
                <a:gd name="T14" fmla="*/ 0 w 132"/>
                <a:gd name="T15" fmla="*/ 42 h 90"/>
                <a:gd name="T16" fmla="*/ 3 w 132"/>
                <a:gd name="T17" fmla="*/ 35 h 90"/>
                <a:gd name="T18" fmla="*/ 52 w 132"/>
                <a:gd name="T19" fmla="*/ 1 h 90"/>
                <a:gd name="T20" fmla="*/ 72 w 132"/>
                <a:gd name="T21" fmla="*/ 0 h 90"/>
                <a:gd name="T22" fmla="*/ 107 w 132"/>
                <a:gd name="T23" fmla="*/ 10 h 90"/>
                <a:gd name="T24" fmla="*/ 122 w 132"/>
                <a:gd name="T25" fmla="*/ 39 h 90"/>
                <a:gd name="T26" fmla="*/ 132 w 132"/>
                <a:gd name="T27" fmla="*/ 67 h 90"/>
                <a:gd name="T28" fmla="*/ 125 w 132"/>
                <a:gd name="T29" fmla="*/ 71 h 90"/>
                <a:gd name="T30" fmla="*/ 124 w 132"/>
                <a:gd name="T31" fmla="*/ 69 h 90"/>
                <a:gd name="T32" fmla="*/ 124 w 132"/>
                <a:gd name="T33" fmla="*/ 69 h 90"/>
                <a:gd name="T34" fmla="*/ 124 w 132"/>
                <a:gd name="T35" fmla="*/ 69 h 90"/>
                <a:gd name="T36" fmla="*/ 124 w 132"/>
                <a:gd name="T37" fmla="*/ 68 h 90"/>
                <a:gd name="T38" fmla="*/ 123 w 132"/>
                <a:gd name="T39" fmla="*/ 66 h 90"/>
                <a:gd name="T40" fmla="*/ 121 w 132"/>
                <a:gd name="T41" fmla="*/ 60 h 90"/>
                <a:gd name="T42" fmla="*/ 115 w 132"/>
                <a:gd name="T43" fmla="*/ 42 h 90"/>
                <a:gd name="T44" fmla="*/ 101 w 132"/>
                <a:gd name="T45" fmla="*/ 15 h 90"/>
                <a:gd name="T46" fmla="*/ 72 w 132"/>
                <a:gd name="T47" fmla="*/ 8 h 90"/>
                <a:gd name="T48" fmla="*/ 72 w 132"/>
                <a:gd name="T49" fmla="*/ 8 h 90"/>
                <a:gd name="T50" fmla="*/ 53 w 132"/>
                <a:gd name="T51" fmla="*/ 9 h 90"/>
                <a:gd name="T52" fmla="*/ 9 w 132"/>
                <a:gd name="T53" fmla="*/ 40 h 90"/>
                <a:gd name="T54" fmla="*/ 9 w 132"/>
                <a:gd name="T55" fmla="*/ 41 h 90"/>
                <a:gd name="T56" fmla="*/ 8 w 132"/>
                <a:gd name="T57" fmla="*/ 43 h 90"/>
                <a:gd name="T58" fmla="*/ 8 w 132"/>
                <a:gd name="T59" fmla="*/ 51 h 90"/>
                <a:gd name="T60" fmla="*/ 10 w 132"/>
                <a:gd name="T61" fmla="*/ 86 h 90"/>
                <a:gd name="T62" fmla="*/ 10 w 132"/>
                <a:gd name="T63" fmla="*/ 86 h 90"/>
                <a:gd name="T64" fmla="*/ 10 w 132"/>
                <a:gd name="T65" fmla="*/ 86 h 90"/>
                <a:gd name="T66" fmla="*/ 9 w 132"/>
                <a:gd name="T67" fmla="*/ 88 h 90"/>
                <a:gd name="T68" fmla="*/ 5 w 132"/>
                <a:gd name="T69" fmla="*/ 88 h 90"/>
                <a:gd name="T70" fmla="*/ 4 w 132"/>
                <a:gd name="T71" fmla="*/ 51 h 90"/>
                <a:gd name="T72" fmla="*/ 4 w 132"/>
                <a:gd name="T73" fmla="*/ 52 h 90"/>
                <a:gd name="T74" fmla="*/ 5 w 132"/>
                <a:gd name="T75" fmla="*/ 80 h 90"/>
                <a:gd name="T76" fmla="*/ 126 w 132"/>
                <a:gd name="T77" fmla="*/ 62 h 90"/>
                <a:gd name="T78" fmla="*/ 125 w 132"/>
                <a:gd name="T79" fmla="*/ 59 h 90"/>
                <a:gd name="T80" fmla="*/ 118 w 132"/>
                <a:gd name="T81" fmla="*/ 40 h 90"/>
                <a:gd name="T82" fmla="*/ 109 w 132"/>
                <a:gd name="T83" fmla="*/ 20 h 90"/>
                <a:gd name="T84" fmla="*/ 118 w 132"/>
                <a:gd name="T85" fmla="*/ 40 h 90"/>
                <a:gd name="T86" fmla="*/ 5 w 132"/>
                <a:gd name="T87" fmla="*/ 38 h 90"/>
                <a:gd name="T88" fmla="*/ 5 w 132"/>
                <a:gd name="T89" fmla="*/ 38 h 90"/>
                <a:gd name="T90" fmla="*/ 5 w 132"/>
                <a:gd name="T91" fmla="*/ 41 h 90"/>
                <a:gd name="T92" fmla="*/ 9 w 132"/>
                <a:gd name="T93" fmla="*/ 40 h 90"/>
                <a:gd name="T94" fmla="*/ 9 w 132"/>
                <a:gd name="T95" fmla="*/ 40 h 90"/>
                <a:gd name="T96" fmla="*/ 6 w 132"/>
                <a:gd name="T97" fmla="*/ 38 h 90"/>
                <a:gd name="T98" fmla="*/ 6 w 132"/>
                <a:gd name="T99" fmla="*/ 38 h 90"/>
                <a:gd name="T100" fmla="*/ 6 w 132"/>
                <a:gd name="T101" fmla="*/ 38 h 90"/>
                <a:gd name="T102" fmla="*/ 6 w 132"/>
                <a:gd name="T103" fmla="*/ 38 h 90"/>
                <a:gd name="T104" fmla="*/ 6 w 132"/>
                <a:gd name="T105" fmla="*/ 38 h 90"/>
                <a:gd name="T106" fmla="*/ 6 w 132"/>
                <a:gd name="T107" fmla="*/ 38 h 90"/>
                <a:gd name="T108" fmla="*/ 6 w 132"/>
                <a:gd name="T109" fmla="*/ 38 h 90"/>
                <a:gd name="T110" fmla="*/ 6 w 132"/>
                <a:gd name="T111" fmla="*/ 38 h 90"/>
                <a:gd name="T112" fmla="*/ 6 w 132"/>
                <a:gd name="T113" fmla="*/ 37 h 90"/>
                <a:gd name="T114" fmla="*/ 6 w 132"/>
                <a:gd name="T115" fmla="*/ 38 h 90"/>
                <a:gd name="T116" fmla="*/ 9 w 132"/>
                <a:gd name="T117" fmla="*/ 32 h 90"/>
                <a:gd name="T118" fmla="*/ 52 w 132"/>
                <a:gd name="T119" fmla="*/ 5 h 90"/>
                <a:gd name="T120" fmla="*/ 72 w 132"/>
                <a:gd name="T121" fmla="*/ 4 h 90"/>
                <a:gd name="T122" fmla="*/ 72 w 132"/>
                <a:gd name="T123" fmla="*/ 4 h 90"/>
                <a:gd name="T124" fmla="*/ 52 w 132"/>
                <a:gd name="T125" fmla="*/ 5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32" h="90">
                  <a:moveTo>
                    <a:pt x="5" y="88"/>
                  </a:moveTo>
                  <a:cubicBezTo>
                    <a:pt x="2" y="88"/>
                    <a:pt x="2" y="88"/>
                    <a:pt x="2" y="88"/>
                  </a:cubicBezTo>
                  <a:cubicBezTo>
                    <a:pt x="2" y="86"/>
                    <a:pt x="2" y="86"/>
                    <a:pt x="2" y="86"/>
                  </a:cubicBezTo>
                  <a:cubicBezTo>
                    <a:pt x="2" y="86"/>
                    <a:pt x="2" y="86"/>
                    <a:pt x="2" y="86"/>
                  </a:cubicBezTo>
                  <a:cubicBezTo>
                    <a:pt x="2" y="86"/>
                    <a:pt x="2" y="86"/>
                    <a:pt x="2" y="86"/>
                  </a:cubicBezTo>
                  <a:cubicBezTo>
                    <a:pt x="2" y="86"/>
                    <a:pt x="2" y="86"/>
                    <a:pt x="2" y="86"/>
                  </a:cubicBezTo>
                  <a:cubicBezTo>
                    <a:pt x="2" y="86"/>
                    <a:pt x="2" y="86"/>
                    <a:pt x="2" y="86"/>
                  </a:cubicBezTo>
                  <a:cubicBezTo>
                    <a:pt x="2" y="86"/>
                    <a:pt x="2" y="86"/>
                    <a:pt x="2" y="86"/>
                  </a:cubicBezTo>
                  <a:cubicBezTo>
                    <a:pt x="2" y="86"/>
                    <a:pt x="2" y="86"/>
                    <a:pt x="2" y="86"/>
                  </a:cubicBezTo>
                  <a:cubicBezTo>
                    <a:pt x="2" y="83"/>
                    <a:pt x="0" y="65"/>
                    <a:pt x="0" y="51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48"/>
                    <a:pt x="0" y="45"/>
                    <a:pt x="0" y="42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1" y="40"/>
                    <a:pt x="1" y="38"/>
                    <a:pt x="3" y="35"/>
                  </a:cubicBezTo>
                  <a:cubicBezTo>
                    <a:pt x="3" y="35"/>
                    <a:pt x="3" y="35"/>
                    <a:pt x="3" y="35"/>
                  </a:cubicBezTo>
                  <a:cubicBezTo>
                    <a:pt x="5" y="32"/>
                    <a:pt x="17" y="6"/>
                    <a:pt x="52" y="1"/>
                  </a:cubicBezTo>
                  <a:cubicBezTo>
                    <a:pt x="52" y="1"/>
                    <a:pt x="52" y="1"/>
                    <a:pt x="52" y="1"/>
                  </a:cubicBezTo>
                  <a:cubicBezTo>
                    <a:pt x="59" y="0"/>
                    <a:pt x="66" y="0"/>
                    <a:pt x="72" y="0"/>
                  </a:cubicBezTo>
                  <a:cubicBezTo>
                    <a:pt x="72" y="0"/>
                    <a:pt x="72" y="0"/>
                    <a:pt x="72" y="0"/>
                  </a:cubicBezTo>
                  <a:cubicBezTo>
                    <a:pt x="92" y="0"/>
                    <a:pt x="103" y="5"/>
                    <a:pt x="107" y="10"/>
                  </a:cubicBezTo>
                  <a:cubicBezTo>
                    <a:pt x="107" y="10"/>
                    <a:pt x="107" y="10"/>
                    <a:pt x="107" y="10"/>
                  </a:cubicBezTo>
                  <a:cubicBezTo>
                    <a:pt x="111" y="15"/>
                    <a:pt x="116" y="24"/>
                    <a:pt x="122" y="39"/>
                  </a:cubicBezTo>
                  <a:cubicBezTo>
                    <a:pt x="122" y="39"/>
                    <a:pt x="122" y="39"/>
                    <a:pt x="122" y="39"/>
                  </a:cubicBezTo>
                  <a:cubicBezTo>
                    <a:pt x="128" y="53"/>
                    <a:pt x="131" y="66"/>
                    <a:pt x="132" y="67"/>
                  </a:cubicBezTo>
                  <a:cubicBezTo>
                    <a:pt x="132" y="67"/>
                    <a:pt x="132" y="67"/>
                    <a:pt x="132" y="67"/>
                  </a:cubicBezTo>
                  <a:cubicBezTo>
                    <a:pt x="132" y="69"/>
                    <a:pt x="132" y="69"/>
                    <a:pt x="132" y="69"/>
                  </a:cubicBezTo>
                  <a:cubicBezTo>
                    <a:pt x="125" y="71"/>
                    <a:pt x="125" y="71"/>
                    <a:pt x="125" y="71"/>
                  </a:cubicBezTo>
                  <a:cubicBezTo>
                    <a:pt x="124" y="69"/>
                    <a:pt x="124" y="69"/>
                    <a:pt x="124" y="69"/>
                  </a:cubicBezTo>
                  <a:cubicBezTo>
                    <a:pt x="124" y="69"/>
                    <a:pt x="124" y="69"/>
                    <a:pt x="124" y="69"/>
                  </a:cubicBezTo>
                  <a:cubicBezTo>
                    <a:pt x="124" y="69"/>
                    <a:pt x="124" y="69"/>
                    <a:pt x="124" y="69"/>
                  </a:cubicBezTo>
                  <a:cubicBezTo>
                    <a:pt x="124" y="69"/>
                    <a:pt x="124" y="69"/>
                    <a:pt x="124" y="69"/>
                  </a:cubicBezTo>
                  <a:cubicBezTo>
                    <a:pt x="124" y="69"/>
                    <a:pt x="124" y="69"/>
                    <a:pt x="124" y="69"/>
                  </a:cubicBezTo>
                  <a:cubicBezTo>
                    <a:pt x="124" y="69"/>
                    <a:pt x="124" y="69"/>
                    <a:pt x="124" y="69"/>
                  </a:cubicBezTo>
                  <a:cubicBezTo>
                    <a:pt x="124" y="69"/>
                    <a:pt x="124" y="69"/>
                    <a:pt x="124" y="69"/>
                  </a:cubicBezTo>
                  <a:cubicBezTo>
                    <a:pt x="124" y="69"/>
                    <a:pt x="124" y="68"/>
                    <a:pt x="124" y="68"/>
                  </a:cubicBezTo>
                  <a:cubicBezTo>
                    <a:pt x="124" y="68"/>
                    <a:pt x="124" y="68"/>
                    <a:pt x="124" y="68"/>
                  </a:cubicBezTo>
                  <a:cubicBezTo>
                    <a:pt x="124" y="68"/>
                    <a:pt x="123" y="67"/>
                    <a:pt x="123" y="66"/>
                  </a:cubicBezTo>
                  <a:cubicBezTo>
                    <a:pt x="123" y="66"/>
                    <a:pt x="123" y="66"/>
                    <a:pt x="123" y="66"/>
                  </a:cubicBezTo>
                  <a:cubicBezTo>
                    <a:pt x="123" y="65"/>
                    <a:pt x="122" y="63"/>
                    <a:pt x="121" y="60"/>
                  </a:cubicBezTo>
                  <a:cubicBezTo>
                    <a:pt x="121" y="60"/>
                    <a:pt x="121" y="60"/>
                    <a:pt x="121" y="60"/>
                  </a:cubicBezTo>
                  <a:cubicBezTo>
                    <a:pt x="120" y="55"/>
                    <a:pt x="117" y="48"/>
                    <a:pt x="115" y="42"/>
                  </a:cubicBezTo>
                  <a:cubicBezTo>
                    <a:pt x="115" y="42"/>
                    <a:pt x="115" y="42"/>
                    <a:pt x="115" y="42"/>
                  </a:cubicBezTo>
                  <a:cubicBezTo>
                    <a:pt x="109" y="28"/>
                    <a:pt x="104" y="18"/>
                    <a:pt x="101" y="15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99" y="13"/>
                    <a:pt x="91" y="8"/>
                    <a:pt x="72" y="8"/>
                  </a:cubicBezTo>
                  <a:cubicBezTo>
                    <a:pt x="72" y="8"/>
                    <a:pt x="72" y="8"/>
                    <a:pt x="72" y="8"/>
                  </a:cubicBezTo>
                  <a:cubicBezTo>
                    <a:pt x="72" y="8"/>
                    <a:pt x="72" y="8"/>
                    <a:pt x="72" y="8"/>
                  </a:cubicBezTo>
                  <a:cubicBezTo>
                    <a:pt x="72" y="8"/>
                    <a:pt x="72" y="8"/>
                    <a:pt x="72" y="8"/>
                  </a:cubicBezTo>
                  <a:cubicBezTo>
                    <a:pt x="66" y="8"/>
                    <a:pt x="60" y="8"/>
                    <a:pt x="53" y="9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23" y="13"/>
                    <a:pt x="13" y="34"/>
                    <a:pt x="9" y="40"/>
                  </a:cubicBezTo>
                  <a:cubicBezTo>
                    <a:pt x="9" y="40"/>
                    <a:pt x="9" y="40"/>
                    <a:pt x="9" y="40"/>
                  </a:cubicBezTo>
                  <a:cubicBezTo>
                    <a:pt x="9" y="40"/>
                    <a:pt x="9" y="40"/>
                    <a:pt x="9" y="41"/>
                  </a:cubicBezTo>
                  <a:cubicBezTo>
                    <a:pt x="9" y="41"/>
                    <a:pt x="9" y="41"/>
                    <a:pt x="9" y="41"/>
                  </a:cubicBezTo>
                  <a:cubicBezTo>
                    <a:pt x="9" y="41"/>
                    <a:pt x="9" y="42"/>
                    <a:pt x="8" y="43"/>
                  </a:cubicBezTo>
                  <a:cubicBezTo>
                    <a:pt x="8" y="43"/>
                    <a:pt x="8" y="43"/>
                    <a:pt x="8" y="43"/>
                  </a:cubicBezTo>
                  <a:cubicBezTo>
                    <a:pt x="8" y="45"/>
                    <a:pt x="8" y="48"/>
                    <a:pt x="8" y="51"/>
                  </a:cubicBezTo>
                  <a:cubicBezTo>
                    <a:pt x="8" y="51"/>
                    <a:pt x="8" y="51"/>
                    <a:pt x="8" y="51"/>
                  </a:cubicBezTo>
                  <a:cubicBezTo>
                    <a:pt x="8" y="65"/>
                    <a:pt x="10" y="83"/>
                    <a:pt x="10" y="86"/>
                  </a:cubicBezTo>
                  <a:cubicBezTo>
                    <a:pt x="10" y="86"/>
                    <a:pt x="10" y="86"/>
                    <a:pt x="10" y="86"/>
                  </a:cubicBezTo>
                  <a:cubicBezTo>
                    <a:pt x="10" y="86"/>
                    <a:pt x="10" y="86"/>
                    <a:pt x="10" y="86"/>
                  </a:cubicBezTo>
                  <a:cubicBezTo>
                    <a:pt x="10" y="86"/>
                    <a:pt x="10" y="86"/>
                    <a:pt x="10" y="86"/>
                  </a:cubicBezTo>
                  <a:cubicBezTo>
                    <a:pt x="10" y="86"/>
                    <a:pt x="10" y="86"/>
                    <a:pt x="10" y="86"/>
                  </a:cubicBezTo>
                  <a:cubicBezTo>
                    <a:pt x="12" y="88"/>
                    <a:pt x="12" y="88"/>
                    <a:pt x="12" y="88"/>
                  </a:cubicBezTo>
                  <a:cubicBezTo>
                    <a:pt x="9" y="88"/>
                    <a:pt x="9" y="88"/>
                    <a:pt x="9" y="88"/>
                  </a:cubicBezTo>
                  <a:cubicBezTo>
                    <a:pt x="8" y="90"/>
                    <a:pt x="8" y="90"/>
                    <a:pt x="8" y="90"/>
                  </a:cubicBezTo>
                  <a:cubicBezTo>
                    <a:pt x="5" y="88"/>
                    <a:pt x="5" y="88"/>
                    <a:pt x="5" y="88"/>
                  </a:cubicBezTo>
                  <a:close/>
                  <a:moveTo>
                    <a:pt x="5" y="80"/>
                  </a:moveTo>
                  <a:cubicBezTo>
                    <a:pt x="5" y="73"/>
                    <a:pt x="4" y="61"/>
                    <a:pt x="4" y="51"/>
                  </a:cubicBezTo>
                  <a:cubicBezTo>
                    <a:pt x="4" y="51"/>
                    <a:pt x="4" y="51"/>
                    <a:pt x="4" y="51"/>
                  </a:cubicBezTo>
                  <a:cubicBezTo>
                    <a:pt x="4" y="52"/>
                    <a:pt x="4" y="52"/>
                    <a:pt x="4" y="52"/>
                  </a:cubicBezTo>
                  <a:cubicBezTo>
                    <a:pt x="4" y="52"/>
                    <a:pt x="4" y="52"/>
                    <a:pt x="4" y="52"/>
                  </a:cubicBezTo>
                  <a:cubicBezTo>
                    <a:pt x="4" y="61"/>
                    <a:pt x="5" y="73"/>
                    <a:pt x="5" y="80"/>
                  </a:cubicBezTo>
                  <a:close/>
                  <a:moveTo>
                    <a:pt x="118" y="40"/>
                  </a:moveTo>
                  <a:cubicBezTo>
                    <a:pt x="122" y="48"/>
                    <a:pt x="124" y="57"/>
                    <a:pt x="126" y="62"/>
                  </a:cubicBezTo>
                  <a:cubicBezTo>
                    <a:pt x="126" y="62"/>
                    <a:pt x="126" y="62"/>
                    <a:pt x="126" y="62"/>
                  </a:cubicBezTo>
                  <a:cubicBezTo>
                    <a:pt x="126" y="61"/>
                    <a:pt x="125" y="60"/>
                    <a:pt x="125" y="59"/>
                  </a:cubicBezTo>
                  <a:cubicBezTo>
                    <a:pt x="125" y="59"/>
                    <a:pt x="125" y="59"/>
                    <a:pt x="125" y="59"/>
                  </a:cubicBezTo>
                  <a:cubicBezTo>
                    <a:pt x="124" y="54"/>
                    <a:pt x="121" y="47"/>
                    <a:pt x="118" y="40"/>
                  </a:cubicBezTo>
                  <a:cubicBezTo>
                    <a:pt x="118" y="40"/>
                    <a:pt x="118" y="40"/>
                    <a:pt x="118" y="40"/>
                  </a:cubicBezTo>
                  <a:cubicBezTo>
                    <a:pt x="115" y="32"/>
                    <a:pt x="112" y="25"/>
                    <a:pt x="109" y="20"/>
                  </a:cubicBezTo>
                  <a:cubicBezTo>
                    <a:pt x="109" y="20"/>
                    <a:pt x="109" y="20"/>
                    <a:pt x="109" y="20"/>
                  </a:cubicBezTo>
                  <a:cubicBezTo>
                    <a:pt x="112" y="25"/>
                    <a:pt x="115" y="32"/>
                    <a:pt x="118" y="40"/>
                  </a:cubicBezTo>
                  <a:close/>
                  <a:moveTo>
                    <a:pt x="5" y="41"/>
                  </a:moveTo>
                  <a:cubicBezTo>
                    <a:pt x="5" y="39"/>
                    <a:pt x="5" y="39"/>
                    <a:pt x="5" y="38"/>
                  </a:cubicBezTo>
                  <a:cubicBezTo>
                    <a:pt x="5" y="38"/>
                    <a:pt x="5" y="38"/>
                    <a:pt x="5" y="38"/>
                  </a:cubicBezTo>
                  <a:cubicBezTo>
                    <a:pt x="5" y="38"/>
                    <a:pt x="5" y="38"/>
                    <a:pt x="5" y="38"/>
                  </a:cubicBezTo>
                  <a:cubicBezTo>
                    <a:pt x="5" y="38"/>
                    <a:pt x="5" y="38"/>
                    <a:pt x="5" y="38"/>
                  </a:cubicBezTo>
                  <a:cubicBezTo>
                    <a:pt x="5" y="39"/>
                    <a:pt x="5" y="40"/>
                    <a:pt x="5" y="41"/>
                  </a:cubicBezTo>
                  <a:close/>
                  <a:moveTo>
                    <a:pt x="9" y="40"/>
                  </a:moveTo>
                  <a:cubicBezTo>
                    <a:pt x="9" y="40"/>
                    <a:pt x="9" y="40"/>
                    <a:pt x="9" y="40"/>
                  </a:cubicBezTo>
                  <a:cubicBezTo>
                    <a:pt x="9" y="40"/>
                    <a:pt x="9" y="40"/>
                    <a:pt x="9" y="40"/>
                  </a:cubicBezTo>
                  <a:cubicBezTo>
                    <a:pt x="9" y="40"/>
                    <a:pt x="9" y="40"/>
                    <a:pt x="9" y="40"/>
                  </a:cubicBezTo>
                  <a:cubicBezTo>
                    <a:pt x="9" y="40"/>
                    <a:pt x="9" y="40"/>
                    <a:pt x="9" y="40"/>
                  </a:cubicBezTo>
                  <a:close/>
                  <a:moveTo>
                    <a:pt x="6" y="38"/>
                  </a:moveTo>
                  <a:cubicBezTo>
                    <a:pt x="6" y="38"/>
                    <a:pt x="6" y="38"/>
                    <a:pt x="6" y="38"/>
                  </a:cubicBezTo>
                  <a:cubicBezTo>
                    <a:pt x="6" y="38"/>
                    <a:pt x="6" y="38"/>
                    <a:pt x="6" y="38"/>
                  </a:cubicBezTo>
                  <a:cubicBezTo>
                    <a:pt x="6" y="38"/>
                    <a:pt x="6" y="38"/>
                    <a:pt x="6" y="38"/>
                  </a:cubicBezTo>
                  <a:cubicBezTo>
                    <a:pt x="6" y="38"/>
                    <a:pt x="6" y="38"/>
                    <a:pt x="6" y="38"/>
                  </a:cubicBezTo>
                  <a:close/>
                  <a:moveTo>
                    <a:pt x="6" y="38"/>
                  </a:moveTo>
                  <a:cubicBezTo>
                    <a:pt x="6" y="38"/>
                    <a:pt x="6" y="38"/>
                    <a:pt x="6" y="38"/>
                  </a:cubicBezTo>
                  <a:cubicBezTo>
                    <a:pt x="6" y="38"/>
                    <a:pt x="6" y="38"/>
                    <a:pt x="6" y="38"/>
                  </a:cubicBezTo>
                  <a:cubicBezTo>
                    <a:pt x="6" y="38"/>
                    <a:pt x="6" y="38"/>
                    <a:pt x="6" y="38"/>
                  </a:cubicBezTo>
                  <a:cubicBezTo>
                    <a:pt x="6" y="38"/>
                    <a:pt x="6" y="38"/>
                    <a:pt x="6" y="38"/>
                  </a:cubicBezTo>
                  <a:cubicBezTo>
                    <a:pt x="6" y="38"/>
                    <a:pt x="6" y="38"/>
                    <a:pt x="6" y="38"/>
                  </a:cubicBezTo>
                  <a:cubicBezTo>
                    <a:pt x="6" y="38"/>
                    <a:pt x="6" y="38"/>
                    <a:pt x="6" y="38"/>
                  </a:cubicBezTo>
                  <a:cubicBezTo>
                    <a:pt x="6" y="38"/>
                    <a:pt x="6" y="38"/>
                    <a:pt x="6" y="38"/>
                  </a:cubicBezTo>
                  <a:close/>
                  <a:moveTo>
                    <a:pt x="6" y="38"/>
                  </a:moveTo>
                  <a:cubicBezTo>
                    <a:pt x="6" y="38"/>
                    <a:pt x="6" y="38"/>
                    <a:pt x="6" y="38"/>
                  </a:cubicBezTo>
                  <a:cubicBezTo>
                    <a:pt x="6" y="38"/>
                    <a:pt x="6" y="38"/>
                    <a:pt x="6" y="38"/>
                  </a:cubicBezTo>
                  <a:cubicBezTo>
                    <a:pt x="6" y="38"/>
                    <a:pt x="6" y="37"/>
                    <a:pt x="6" y="37"/>
                  </a:cubicBezTo>
                  <a:cubicBezTo>
                    <a:pt x="6" y="37"/>
                    <a:pt x="6" y="37"/>
                    <a:pt x="6" y="37"/>
                  </a:cubicBezTo>
                  <a:cubicBezTo>
                    <a:pt x="6" y="37"/>
                    <a:pt x="6" y="38"/>
                    <a:pt x="6" y="38"/>
                  </a:cubicBezTo>
                  <a:close/>
                  <a:moveTo>
                    <a:pt x="52" y="5"/>
                  </a:moveTo>
                  <a:cubicBezTo>
                    <a:pt x="27" y="9"/>
                    <a:pt x="15" y="24"/>
                    <a:pt x="9" y="32"/>
                  </a:cubicBezTo>
                  <a:cubicBezTo>
                    <a:pt x="9" y="32"/>
                    <a:pt x="9" y="32"/>
                    <a:pt x="9" y="32"/>
                  </a:cubicBezTo>
                  <a:cubicBezTo>
                    <a:pt x="15" y="24"/>
                    <a:pt x="27" y="9"/>
                    <a:pt x="52" y="5"/>
                  </a:cubicBezTo>
                  <a:cubicBezTo>
                    <a:pt x="52" y="5"/>
                    <a:pt x="52" y="5"/>
                    <a:pt x="52" y="5"/>
                  </a:cubicBezTo>
                  <a:cubicBezTo>
                    <a:pt x="60" y="4"/>
                    <a:pt x="66" y="4"/>
                    <a:pt x="72" y="4"/>
                  </a:cubicBezTo>
                  <a:cubicBezTo>
                    <a:pt x="72" y="4"/>
                    <a:pt x="72" y="4"/>
                    <a:pt x="72" y="4"/>
                  </a:cubicBezTo>
                  <a:cubicBezTo>
                    <a:pt x="72" y="4"/>
                    <a:pt x="72" y="4"/>
                    <a:pt x="72" y="4"/>
                  </a:cubicBezTo>
                  <a:cubicBezTo>
                    <a:pt x="72" y="4"/>
                    <a:pt x="72" y="4"/>
                    <a:pt x="72" y="4"/>
                  </a:cubicBezTo>
                  <a:cubicBezTo>
                    <a:pt x="66" y="4"/>
                    <a:pt x="60" y="4"/>
                    <a:pt x="52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Freeform 271">
              <a:extLst>
                <a:ext uri="{FF2B5EF4-FFF2-40B4-BE49-F238E27FC236}">
                  <a16:creationId xmlns:a16="http://schemas.microsoft.com/office/drawing/2014/main" id="{978358FA-0EBC-46ED-B8A1-37F28394B3E3}"/>
                </a:ext>
              </a:extLst>
            </p:cNvPr>
            <p:cNvSpPr/>
            <p:nvPr/>
          </p:nvSpPr>
          <p:spPr bwMode="auto">
            <a:xfrm>
              <a:off x="2300" y="1449"/>
              <a:ext cx="10" cy="35"/>
            </a:xfrm>
            <a:custGeom>
              <a:avLst/>
              <a:gdLst>
                <a:gd name="T0" fmla="*/ 0 w 10"/>
                <a:gd name="T1" fmla="*/ 35 h 35"/>
                <a:gd name="T2" fmla="*/ 0 w 10"/>
                <a:gd name="T3" fmla="*/ 0 h 35"/>
                <a:gd name="T4" fmla="*/ 10 w 10"/>
                <a:gd name="T5" fmla="*/ 0 h 35"/>
                <a:gd name="T6" fmla="*/ 10 w 10"/>
                <a:gd name="T7" fmla="*/ 35 h 35"/>
                <a:gd name="T8" fmla="*/ 0 w 10"/>
                <a:gd name="T9" fmla="*/ 35 h 35"/>
                <a:gd name="T10" fmla="*/ 0 w 10"/>
                <a:gd name="T11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35">
                  <a:moveTo>
                    <a:pt x="0" y="35"/>
                  </a:moveTo>
                  <a:lnTo>
                    <a:pt x="0" y="0"/>
                  </a:lnTo>
                  <a:lnTo>
                    <a:pt x="10" y="0"/>
                  </a:lnTo>
                  <a:lnTo>
                    <a:pt x="10" y="35"/>
                  </a:lnTo>
                  <a:lnTo>
                    <a:pt x="0" y="35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" name="Freeform 272">
              <a:extLst>
                <a:ext uri="{FF2B5EF4-FFF2-40B4-BE49-F238E27FC236}">
                  <a16:creationId xmlns:a16="http://schemas.microsoft.com/office/drawing/2014/main" id="{DB9568D7-7D08-4EF5-A524-7F6DCA26B74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95" y="1444"/>
              <a:ext cx="20" cy="45"/>
            </a:xfrm>
            <a:custGeom>
              <a:avLst/>
              <a:gdLst>
                <a:gd name="T0" fmla="*/ 15 w 20"/>
                <a:gd name="T1" fmla="*/ 45 h 45"/>
                <a:gd name="T2" fmla="*/ 5 w 20"/>
                <a:gd name="T3" fmla="*/ 45 h 45"/>
                <a:gd name="T4" fmla="*/ 5 w 20"/>
                <a:gd name="T5" fmla="*/ 40 h 45"/>
                <a:gd name="T6" fmla="*/ 10 w 20"/>
                <a:gd name="T7" fmla="*/ 40 h 45"/>
                <a:gd name="T8" fmla="*/ 5 w 20"/>
                <a:gd name="T9" fmla="*/ 40 h 45"/>
                <a:gd name="T10" fmla="*/ 5 w 20"/>
                <a:gd name="T11" fmla="*/ 45 h 45"/>
                <a:gd name="T12" fmla="*/ 0 w 20"/>
                <a:gd name="T13" fmla="*/ 45 h 45"/>
                <a:gd name="T14" fmla="*/ 0 w 20"/>
                <a:gd name="T15" fmla="*/ 0 h 45"/>
                <a:gd name="T16" fmla="*/ 20 w 20"/>
                <a:gd name="T17" fmla="*/ 0 h 45"/>
                <a:gd name="T18" fmla="*/ 20 w 20"/>
                <a:gd name="T19" fmla="*/ 45 h 45"/>
                <a:gd name="T20" fmla="*/ 15 w 20"/>
                <a:gd name="T21" fmla="*/ 45 h 45"/>
                <a:gd name="T22" fmla="*/ 15 w 20"/>
                <a:gd name="T23" fmla="*/ 45 h 45"/>
                <a:gd name="T24" fmla="*/ 10 w 20"/>
                <a:gd name="T25" fmla="*/ 35 h 45"/>
                <a:gd name="T26" fmla="*/ 10 w 20"/>
                <a:gd name="T27" fmla="*/ 10 h 45"/>
                <a:gd name="T28" fmla="*/ 10 w 20"/>
                <a:gd name="T29" fmla="*/ 35 h 45"/>
                <a:gd name="T30" fmla="*/ 10 w 20"/>
                <a:gd name="T31" fmla="*/ 3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0" h="45">
                  <a:moveTo>
                    <a:pt x="15" y="45"/>
                  </a:moveTo>
                  <a:lnTo>
                    <a:pt x="5" y="45"/>
                  </a:lnTo>
                  <a:lnTo>
                    <a:pt x="5" y="40"/>
                  </a:lnTo>
                  <a:lnTo>
                    <a:pt x="10" y="40"/>
                  </a:lnTo>
                  <a:lnTo>
                    <a:pt x="5" y="40"/>
                  </a:lnTo>
                  <a:lnTo>
                    <a:pt x="5" y="45"/>
                  </a:lnTo>
                  <a:lnTo>
                    <a:pt x="0" y="45"/>
                  </a:lnTo>
                  <a:lnTo>
                    <a:pt x="0" y="0"/>
                  </a:lnTo>
                  <a:lnTo>
                    <a:pt x="20" y="0"/>
                  </a:lnTo>
                  <a:lnTo>
                    <a:pt x="20" y="45"/>
                  </a:lnTo>
                  <a:lnTo>
                    <a:pt x="15" y="45"/>
                  </a:lnTo>
                  <a:lnTo>
                    <a:pt x="15" y="45"/>
                  </a:lnTo>
                  <a:close/>
                  <a:moveTo>
                    <a:pt x="10" y="35"/>
                  </a:moveTo>
                  <a:lnTo>
                    <a:pt x="10" y="10"/>
                  </a:lnTo>
                  <a:lnTo>
                    <a:pt x="10" y="35"/>
                  </a:lnTo>
                  <a:lnTo>
                    <a:pt x="1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" name="Freeform 273">
              <a:extLst>
                <a:ext uri="{FF2B5EF4-FFF2-40B4-BE49-F238E27FC236}">
                  <a16:creationId xmlns:a16="http://schemas.microsoft.com/office/drawing/2014/main" id="{CCBAAB5D-150E-4E63-9488-4E9070DE9B2C}"/>
                </a:ext>
              </a:extLst>
            </p:cNvPr>
            <p:cNvSpPr/>
            <p:nvPr/>
          </p:nvSpPr>
          <p:spPr bwMode="auto">
            <a:xfrm>
              <a:off x="2252" y="1477"/>
              <a:ext cx="86" cy="35"/>
            </a:xfrm>
            <a:custGeom>
              <a:avLst/>
              <a:gdLst>
                <a:gd name="T0" fmla="*/ 25 w 34"/>
                <a:gd name="T1" fmla="*/ 13 h 14"/>
                <a:gd name="T2" fmla="*/ 19 w 34"/>
                <a:gd name="T3" fmla="*/ 9 h 14"/>
                <a:gd name="T4" fmla="*/ 19 w 34"/>
                <a:gd name="T5" fmla="*/ 9 h 14"/>
                <a:gd name="T6" fmla="*/ 18 w 34"/>
                <a:gd name="T7" fmla="*/ 7 h 14"/>
                <a:gd name="T8" fmla="*/ 18 w 34"/>
                <a:gd name="T9" fmla="*/ 7 h 14"/>
                <a:gd name="T10" fmla="*/ 7 w 34"/>
                <a:gd name="T11" fmla="*/ 14 h 14"/>
                <a:gd name="T12" fmla="*/ 7 w 34"/>
                <a:gd name="T13" fmla="*/ 14 h 14"/>
                <a:gd name="T14" fmla="*/ 6 w 34"/>
                <a:gd name="T15" fmla="*/ 13 h 14"/>
                <a:gd name="T16" fmla="*/ 6 w 34"/>
                <a:gd name="T17" fmla="*/ 13 h 14"/>
                <a:gd name="T18" fmla="*/ 0 w 34"/>
                <a:gd name="T19" fmla="*/ 4 h 14"/>
                <a:gd name="T20" fmla="*/ 0 w 34"/>
                <a:gd name="T21" fmla="*/ 4 h 14"/>
                <a:gd name="T22" fmla="*/ 0 w 34"/>
                <a:gd name="T23" fmla="*/ 3 h 14"/>
                <a:gd name="T24" fmla="*/ 0 w 34"/>
                <a:gd name="T25" fmla="*/ 3 h 14"/>
                <a:gd name="T26" fmla="*/ 4 w 34"/>
                <a:gd name="T27" fmla="*/ 4 h 14"/>
                <a:gd name="T28" fmla="*/ 4 w 34"/>
                <a:gd name="T29" fmla="*/ 4 h 14"/>
                <a:gd name="T30" fmla="*/ 4 w 34"/>
                <a:gd name="T31" fmla="*/ 4 h 14"/>
                <a:gd name="T32" fmla="*/ 5 w 34"/>
                <a:gd name="T33" fmla="*/ 7 h 14"/>
                <a:gd name="T34" fmla="*/ 5 w 34"/>
                <a:gd name="T35" fmla="*/ 7 h 14"/>
                <a:gd name="T36" fmla="*/ 6 w 34"/>
                <a:gd name="T37" fmla="*/ 9 h 14"/>
                <a:gd name="T38" fmla="*/ 6 w 34"/>
                <a:gd name="T39" fmla="*/ 9 h 14"/>
                <a:gd name="T40" fmla="*/ 7 w 34"/>
                <a:gd name="T41" fmla="*/ 10 h 14"/>
                <a:gd name="T42" fmla="*/ 7 w 34"/>
                <a:gd name="T43" fmla="*/ 10 h 14"/>
                <a:gd name="T44" fmla="*/ 13 w 34"/>
                <a:gd name="T45" fmla="*/ 6 h 14"/>
                <a:gd name="T46" fmla="*/ 13 w 34"/>
                <a:gd name="T47" fmla="*/ 6 h 14"/>
                <a:gd name="T48" fmla="*/ 17 w 34"/>
                <a:gd name="T49" fmla="*/ 2 h 14"/>
                <a:gd name="T50" fmla="*/ 17 w 34"/>
                <a:gd name="T51" fmla="*/ 2 h 14"/>
                <a:gd name="T52" fmla="*/ 19 w 34"/>
                <a:gd name="T53" fmla="*/ 0 h 14"/>
                <a:gd name="T54" fmla="*/ 20 w 34"/>
                <a:gd name="T55" fmla="*/ 3 h 14"/>
                <a:gd name="T56" fmla="*/ 22 w 34"/>
                <a:gd name="T57" fmla="*/ 6 h 14"/>
                <a:gd name="T58" fmla="*/ 22 w 34"/>
                <a:gd name="T59" fmla="*/ 6 h 14"/>
                <a:gd name="T60" fmla="*/ 25 w 34"/>
                <a:gd name="T61" fmla="*/ 9 h 14"/>
                <a:gd name="T62" fmla="*/ 25 w 34"/>
                <a:gd name="T63" fmla="*/ 9 h 14"/>
                <a:gd name="T64" fmla="*/ 25 w 34"/>
                <a:gd name="T65" fmla="*/ 9 h 14"/>
                <a:gd name="T66" fmla="*/ 25 w 34"/>
                <a:gd name="T67" fmla="*/ 9 h 14"/>
                <a:gd name="T68" fmla="*/ 25 w 34"/>
                <a:gd name="T69" fmla="*/ 9 h 14"/>
                <a:gd name="T70" fmla="*/ 25 w 34"/>
                <a:gd name="T71" fmla="*/ 9 h 14"/>
                <a:gd name="T72" fmla="*/ 26 w 34"/>
                <a:gd name="T73" fmla="*/ 9 h 14"/>
                <a:gd name="T74" fmla="*/ 26 w 34"/>
                <a:gd name="T75" fmla="*/ 9 h 14"/>
                <a:gd name="T76" fmla="*/ 28 w 34"/>
                <a:gd name="T77" fmla="*/ 5 h 14"/>
                <a:gd name="T78" fmla="*/ 28 w 34"/>
                <a:gd name="T79" fmla="*/ 5 h 14"/>
                <a:gd name="T80" fmla="*/ 31 w 34"/>
                <a:gd name="T81" fmla="*/ 0 h 14"/>
                <a:gd name="T82" fmla="*/ 31 w 34"/>
                <a:gd name="T83" fmla="*/ 0 h 14"/>
                <a:gd name="T84" fmla="*/ 34 w 34"/>
                <a:gd name="T85" fmla="*/ 2 h 14"/>
                <a:gd name="T86" fmla="*/ 32 w 34"/>
                <a:gd name="T87" fmla="*/ 7 h 14"/>
                <a:gd name="T88" fmla="*/ 32 w 34"/>
                <a:gd name="T89" fmla="*/ 7 h 14"/>
                <a:gd name="T90" fmla="*/ 26 w 34"/>
                <a:gd name="T91" fmla="*/ 13 h 14"/>
                <a:gd name="T92" fmla="*/ 26 w 34"/>
                <a:gd name="T93" fmla="*/ 13 h 14"/>
                <a:gd name="T94" fmla="*/ 26 w 34"/>
                <a:gd name="T95" fmla="*/ 13 h 14"/>
                <a:gd name="T96" fmla="*/ 26 w 34"/>
                <a:gd name="T97" fmla="*/ 13 h 14"/>
                <a:gd name="T98" fmla="*/ 25 w 34"/>
                <a:gd name="T99" fmla="*/ 13 h 14"/>
                <a:gd name="T100" fmla="*/ 25 w 34"/>
                <a:gd name="T101" fmla="*/ 13 h 14"/>
                <a:gd name="T102" fmla="*/ 25 w 34"/>
                <a:gd name="T103" fmla="*/ 14 h 14"/>
                <a:gd name="T104" fmla="*/ 25 w 34"/>
                <a:gd name="T105" fmla="*/ 14 h 14"/>
                <a:gd name="T106" fmla="*/ 25 w 34"/>
                <a:gd name="T107" fmla="*/ 14 h 14"/>
                <a:gd name="T108" fmla="*/ 25 w 34"/>
                <a:gd name="T109" fmla="*/ 1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34" h="14">
                  <a:moveTo>
                    <a:pt x="25" y="13"/>
                  </a:moveTo>
                  <a:cubicBezTo>
                    <a:pt x="22" y="13"/>
                    <a:pt x="21" y="10"/>
                    <a:pt x="19" y="9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19" y="8"/>
                    <a:pt x="18" y="7"/>
                    <a:pt x="18" y="7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5" y="9"/>
                    <a:pt x="11" y="13"/>
                    <a:pt x="7" y="14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6" y="14"/>
                    <a:pt x="6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0" y="12"/>
                    <a:pt x="0" y="5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6"/>
                    <a:pt x="5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10"/>
                    <a:pt x="7" y="10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8" y="10"/>
                    <a:pt x="11" y="8"/>
                    <a:pt x="13" y="6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5" y="4"/>
                    <a:pt x="17" y="2"/>
                    <a:pt x="17" y="2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20" y="3"/>
                    <a:pt x="21" y="4"/>
                    <a:pt x="22" y="6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3" y="7"/>
                    <a:pt x="24" y="9"/>
                    <a:pt x="25" y="9"/>
                  </a:cubicBezTo>
                  <a:cubicBezTo>
                    <a:pt x="25" y="9"/>
                    <a:pt x="25" y="9"/>
                    <a:pt x="25" y="9"/>
                  </a:cubicBezTo>
                  <a:cubicBezTo>
                    <a:pt x="25" y="9"/>
                    <a:pt x="25" y="9"/>
                    <a:pt x="25" y="9"/>
                  </a:cubicBezTo>
                  <a:cubicBezTo>
                    <a:pt x="25" y="9"/>
                    <a:pt x="25" y="9"/>
                    <a:pt x="25" y="9"/>
                  </a:cubicBezTo>
                  <a:cubicBezTo>
                    <a:pt x="25" y="9"/>
                    <a:pt x="25" y="9"/>
                    <a:pt x="25" y="9"/>
                  </a:cubicBezTo>
                  <a:cubicBezTo>
                    <a:pt x="25" y="9"/>
                    <a:pt x="25" y="9"/>
                    <a:pt x="25" y="9"/>
                  </a:cubicBezTo>
                  <a:cubicBezTo>
                    <a:pt x="26" y="9"/>
                    <a:pt x="26" y="9"/>
                    <a:pt x="26" y="9"/>
                  </a:cubicBezTo>
                  <a:cubicBezTo>
                    <a:pt x="26" y="9"/>
                    <a:pt x="26" y="9"/>
                    <a:pt x="26" y="9"/>
                  </a:cubicBezTo>
                  <a:cubicBezTo>
                    <a:pt x="27" y="8"/>
                    <a:pt x="28" y="7"/>
                    <a:pt x="28" y="5"/>
                  </a:cubicBezTo>
                  <a:cubicBezTo>
                    <a:pt x="28" y="5"/>
                    <a:pt x="28" y="5"/>
                    <a:pt x="28" y="5"/>
                  </a:cubicBezTo>
                  <a:cubicBezTo>
                    <a:pt x="30" y="3"/>
                    <a:pt x="31" y="0"/>
                    <a:pt x="31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4" y="2"/>
                    <a:pt x="34" y="2"/>
                    <a:pt x="34" y="2"/>
                  </a:cubicBezTo>
                  <a:cubicBezTo>
                    <a:pt x="34" y="2"/>
                    <a:pt x="33" y="5"/>
                    <a:pt x="32" y="7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0" y="10"/>
                    <a:pt x="29" y="12"/>
                    <a:pt x="26" y="13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6" y="13"/>
                    <a:pt x="26" y="13"/>
                    <a:pt x="25" y="13"/>
                  </a:cubicBezTo>
                  <a:cubicBezTo>
                    <a:pt x="25" y="13"/>
                    <a:pt x="25" y="13"/>
                    <a:pt x="25" y="13"/>
                  </a:cubicBezTo>
                  <a:cubicBezTo>
                    <a:pt x="25" y="14"/>
                    <a:pt x="25" y="14"/>
                    <a:pt x="25" y="14"/>
                  </a:cubicBezTo>
                  <a:cubicBezTo>
                    <a:pt x="25" y="14"/>
                    <a:pt x="25" y="14"/>
                    <a:pt x="25" y="14"/>
                  </a:cubicBezTo>
                  <a:cubicBezTo>
                    <a:pt x="25" y="14"/>
                    <a:pt x="25" y="14"/>
                    <a:pt x="25" y="14"/>
                  </a:cubicBezTo>
                  <a:cubicBezTo>
                    <a:pt x="25" y="13"/>
                    <a:pt x="25" y="13"/>
                    <a:pt x="25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" name="Freeform 274">
              <a:extLst>
                <a:ext uri="{FF2B5EF4-FFF2-40B4-BE49-F238E27FC236}">
                  <a16:creationId xmlns:a16="http://schemas.microsoft.com/office/drawing/2014/main" id="{8AA378CF-9B3E-4F11-B9E6-D6C31139E61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47" y="1467"/>
              <a:ext cx="99" cy="50"/>
            </a:xfrm>
            <a:custGeom>
              <a:avLst/>
              <a:gdLst>
                <a:gd name="T0" fmla="*/ 20 w 39"/>
                <a:gd name="T1" fmla="*/ 14 h 20"/>
                <a:gd name="T2" fmla="*/ 7 w 39"/>
                <a:gd name="T3" fmla="*/ 19 h 20"/>
                <a:gd name="T4" fmla="*/ 0 w 39"/>
                <a:gd name="T5" fmla="*/ 8 h 20"/>
                <a:gd name="T6" fmla="*/ 0 w 39"/>
                <a:gd name="T7" fmla="*/ 5 h 20"/>
                <a:gd name="T8" fmla="*/ 8 w 39"/>
                <a:gd name="T9" fmla="*/ 8 h 20"/>
                <a:gd name="T10" fmla="*/ 8 w 39"/>
                <a:gd name="T11" fmla="*/ 8 h 20"/>
                <a:gd name="T12" fmla="*/ 8 w 39"/>
                <a:gd name="T13" fmla="*/ 11 h 20"/>
                <a:gd name="T14" fmla="*/ 9 w 39"/>
                <a:gd name="T15" fmla="*/ 11 h 20"/>
                <a:gd name="T16" fmla="*/ 10 w 39"/>
                <a:gd name="T17" fmla="*/ 11 h 20"/>
                <a:gd name="T18" fmla="*/ 17 w 39"/>
                <a:gd name="T19" fmla="*/ 5 h 20"/>
                <a:gd name="T20" fmla="*/ 21 w 39"/>
                <a:gd name="T21" fmla="*/ 0 h 20"/>
                <a:gd name="T22" fmla="*/ 24 w 39"/>
                <a:gd name="T23" fmla="*/ 6 h 20"/>
                <a:gd name="T24" fmla="*/ 24 w 39"/>
                <a:gd name="T25" fmla="*/ 6 h 20"/>
                <a:gd name="T26" fmla="*/ 26 w 39"/>
                <a:gd name="T27" fmla="*/ 9 h 20"/>
                <a:gd name="T28" fmla="*/ 27 w 39"/>
                <a:gd name="T29" fmla="*/ 11 h 20"/>
                <a:gd name="T30" fmla="*/ 31 w 39"/>
                <a:gd name="T31" fmla="*/ 3 h 20"/>
                <a:gd name="T32" fmla="*/ 31 w 39"/>
                <a:gd name="T33" fmla="*/ 3 h 20"/>
                <a:gd name="T34" fmla="*/ 38 w 39"/>
                <a:gd name="T35" fmla="*/ 6 h 20"/>
                <a:gd name="T36" fmla="*/ 29 w 39"/>
                <a:gd name="T37" fmla="*/ 19 h 20"/>
                <a:gd name="T38" fmla="*/ 28 w 39"/>
                <a:gd name="T39" fmla="*/ 19 h 20"/>
                <a:gd name="T40" fmla="*/ 28 w 39"/>
                <a:gd name="T41" fmla="*/ 19 h 20"/>
                <a:gd name="T42" fmla="*/ 26 w 39"/>
                <a:gd name="T43" fmla="*/ 19 h 20"/>
                <a:gd name="T44" fmla="*/ 27 w 39"/>
                <a:gd name="T45" fmla="*/ 17 h 20"/>
                <a:gd name="T46" fmla="*/ 8 w 39"/>
                <a:gd name="T47" fmla="*/ 16 h 20"/>
                <a:gd name="T48" fmla="*/ 8 w 39"/>
                <a:gd name="T49" fmla="*/ 15 h 20"/>
                <a:gd name="T50" fmla="*/ 26 w 39"/>
                <a:gd name="T51" fmla="*/ 15 h 20"/>
                <a:gd name="T52" fmla="*/ 26 w 39"/>
                <a:gd name="T53" fmla="*/ 15 h 20"/>
                <a:gd name="T54" fmla="*/ 29 w 39"/>
                <a:gd name="T55" fmla="*/ 15 h 20"/>
                <a:gd name="T56" fmla="*/ 30 w 39"/>
                <a:gd name="T57" fmla="*/ 14 h 20"/>
                <a:gd name="T58" fmla="*/ 5 w 39"/>
                <a:gd name="T59" fmla="*/ 12 h 20"/>
                <a:gd name="T60" fmla="*/ 6 w 39"/>
                <a:gd name="T61" fmla="*/ 15 h 20"/>
                <a:gd name="T62" fmla="*/ 13 w 39"/>
                <a:gd name="T63" fmla="*/ 14 h 20"/>
                <a:gd name="T64" fmla="*/ 16 w 39"/>
                <a:gd name="T65" fmla="*/ 11 h 20"/>
                <a:gd name="T66" fmla="*/ 23 w 39"/>
                <a:gd name="T67" fmla="*/ 12 h 20"/>
                <a:gd name="T68" fmla="*/ 23 w 39"/>
                <a:gd name="T69" fmla="*/ 11 h 20"/>
                <a:gd name="T70" fmla="*/ 32 w 39"/>
                <a:gd name="T71" fmla="*/ 10 h 20"/>
                <a:gd name="T72" fmla="*/ 33 w 39"/>
                <a:gd name="T73" fmla="*/ 8 h 20"/>
                <a:gd name="T74" fmla="*/ 22 w 39"/>
                <a:gd name="T75" fmla="*/ 10 h 20"/>
                <a:gd name="T76" fmla="*/ 21 w 39"/>
                <a:gd name="T77" fmla="*/ 9 h 20"/>
                <a:gd name="T78" fmla="*/ 20 w 39"/>
                <a:gd name="T79" fmla="*/ 7 h 20"/>
                <a:gd name="T80" fmla="*/ 20 w 39"/>
                <a:gd name="T81" fmla="*/ 8 h 20"/>
                <a:gd name="T82" fmla="*/ 20 w 39"/>
                <a:gd name="T83" fmla="*/ 8 h 20"/>
                <a:gd name="T84" fmla="*/ 21 w 39"/>
                <a:gd name="T85" fmla="*/ 8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9" h="20">
                  <a:moveTo>
                    <a:pt x="26" y="19"/>
                  </a:moveTo>
                  <a:cubicBezTo>
                    <a:pt x="22" y="18"/>
                    <a:pt x="21" y="16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7" y="16"/>
                    <a:pt x="13" y="19"/>
                    <a:pt x="9" y="19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8" y="19"/>
                    <a:pt x="8" y="19"/>
                    <a:pt x="7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0" y="17"/>
                    <a:pt x="0" y="9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9"/>
                    <a:pt x="8" y="10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9" y="11"/>
                    <a:pt x="10" y="11"/>
                    <a:pt x="10" y="11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1" y="10"/>
                    <a:pt x="13" y="9"/>
                    <a:pt x="14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6" y="7"/>
                    <a:pt x="17" y="5"/>
                    <a:pt x="17" y="5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3" y="3"/>
                    <a:pt x="23" y="3"/>
                    <a:pt x="23" y="3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24" y="6"/>
                    <a:pt x="24" y="6"/>
                    <a:pt x="24" y="7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5" y="7"/>
                    <a:pt x="25" y="8"/>
                    <a:pt x="26" y="9"/>
                  </a:cubicBezTo>
                  <a:cubicBezTo>
                    <a:pt x="26" y="9"/>
                    <a:pt x="26" y="9"/>
                    <a:pt x="26" y="9"/>
                  </a:cubicBezTo>
                  <a:cubicBezTo>
                    <a:pt x="26" y="9"/>
                    <a:pt x="27" y="10"/>
                    <a:pt x="27" y="11"/>
                  </a:cubicBezTo>
                  <a:cubicBezTo>
                    <a:pt x="27" y="11"/>
                    <a:pt x="27" y="11"/>
                    <a:pt x="27" y="11"/>
                  </a:cubicBezTo>
                  <a:cubicBezTo>
                    <a:pt x="28" y="10"/>
                    <a:pt x="28" y="9"/>
                    <a:pt x="29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0" y="6"/>
                    <a:pt x="31" y="4"/>
                    <a:pt x="31" y="3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1" y="3"/>
                    <a:pt x="31" y="4"/>
                    <a:pt x="31" y="3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2" y="2"/>
                    <a:pt x="32" y="2"/>
                    <a:pt x="32" y="2"/>
                  </a:cubicBezTo>
                  <a:cubicBezTo>
                    <a:pt x="39" y="5"/>
                    <a:pt x="39" y="5"/>
                    <a:pt x="39" y="5"/>
                  </a:cubicBezTo>
                  <a:cubicBezTo>
                    <a:pt x="38" y="6"/>
                    <a:pt x="38" y="6"/>
                    <a:pt x="38" y="6"/>
                  </a:cubicBezTo>
                  <a:cubicBezTo>
                    <a:pt x="38" y="7"/>
                    <a:pt x="37" y="9"/>
                    <a:pt x="36" y="12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34" y="14"/>
                    <a:pt x="33" y="18"/>
                    <a:pt x="29" y="19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29" y="19"/>
                    <a:pt x="28" y="19"/>
                    <a:pt x="28" y="19"/>
                  </a:cubicBezTo>
                  <a:cubicBezTo>
                    <a:pt x="28" y="19"/>
                    <a:pt x="28" y="19"/>
                    <a:pt x="28" y="19"/>
                  </a:cubicBezTo>
                  <a:cubicBezTo>
                    <a:pt x="28" y="19"/>
                    <a:pt x="28" y="19"/>
                    <a:pt x="28" y="19"/>
                  </a:cubicBezTo>
                  <a:cubicBezTo>
                    <a:pt x="28" y="19"/>
                    <a:pt x="28" y="19"/>
                    <a:pt x="28" y="19"/>
                  </a:cubicBezTo>
                  <a:cubicBezTo>
                    <a:pt x="28" y="19"/>
                    <a:pt x="28" y="19"/>
                    <a:pt x="28" y="19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26" y="20"/>
                    <a:pt x="26" y="20"/>
                    <a:pt x="26" y="20"/>
                  </a:cubicBezTo>
                  <a:cubicBezTo>
                    <a:pt x="26" y="19"/>
                    <a:pt x="26" y="19"/>
                    <a:pt x="26" y="19"/>
                  </a:cubicBezTo>
                  <a:close/>
                  <a:moveTo>
                    <a:pt x="27" y="17"/>
                  </a:moveTo>
                  <a:cubicBezTo>
                    <a:pt x="25" y="19"/>
                    <a:pt x="25" y="19"/>
                    <a:pt x="25" y="19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7" y="17"/>
                    <a:pt x="27" y="17"/>
                    <a:pt x="27" y="17"/>
                  </a:cubicBezTo>
                  <a:close/>
                  <a:moveTo>
                    <a:pt x="8" y="16"/>
                  </a:moveTo>
                  <a:cubicBezTo>
                    <a:pt x="8" y="16"/>
                    <a:pt x="8" y="16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5"/>
                    <a:pt x="8" y="16"/>
                  </a:cubicBezTo>
                  <a:close/>
                  <a:moveTo>
                    <a:pt x="26" y="15"/>
                  </a:moveTo>
                  <a:cubicBezTo>
                    <a:pt x="26" y="15"/>
                    <a:pt x="25" y="14"/>
                    <a:pt x="24" y="14"/>
                  </a:cubicBezTo>
                  <a:cubicBezTo>
                    <a:pt x="24" y="14"/>
                    <a:pt x="24" y="14"/>
                    <a:pt x="24" y="14"/>
                  </a:cubicBezTo>
                  <a:cubicBezTo>
                    <a:pt x="25" y="14"/>
                    <a:pt x="26" y="15"/>
                    <a:pt x="26" y="15"/>
                  </a:cubicBezTo>
                  <a:close/>
                  <a:moveTo>
                    <a:pt x="30" y="14"/>
                  </a:moveTo>
                  <a:cubicBezTo>
                    <a:pt x="29" y="14"/>
                    <a:pt x="29" y="15"/>
                    <a:pt x="29" y="15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9" y="15"/>
                    <a:pt x="30" y="14"/>
                    <a:pt x="30" y="13"/>
                  </a:cubicBezTo>
                  <a:cubicBezTo>
                    <a:pt x="30" y="13"/>
                    <a:pt x="30" y="13"/>
                    <a:pt x="30" y="13"/>
                  </a:cubicBezTo>
                  <a:cubicBezTo>
                    <a:pt x="30" y="13"/>
                    <a:pt x="30" y="14"/>
                    <a:pt x="30" y="14"/>
                  </a:cubicBezTo>
                  <a:close/>
                  <a:moveTo>
                    <a:pt x="6" y="15"/>
                  </a:moveTo>
                  <a:cubicBezTo>
                    <a:pt x="5" y="14"/>
                    <a:pt x="5" y="13"/>
                    <a:pt x="5" y="12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4" y="11"/>
                    <a:pt x="4" y="11"/>
                    <a:pt x="4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4" y="12"/>
                    <a:pt x="5" y="14"/>
                    <a:pt x="6" y="15"/>
                  </a:cubicBezTo>
                  <a:close/>
                  <a:moveTo>
                    <a:pt x="16" y="11"/>
                  </a:moveTo>
                  <a:cubicBezTo>
                    <a:pt x="15" y="12"/>
                    <a:pt x="14" y="13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5" y="13"/>
                    <a:pt x="17" y="11"/>
                    <a:pt x="18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8" y="10"/>
                    <a:pt x="17" y="11"/>
                    <a:pt x="16" y="11"/>
                  </a:cubicBezTo>
                  <a:close/>
                  <a:moveTo>
                    <a:pt x="23" y="11"/>
                  </a:moveTo>
                  <a:cubicBezTo>
                    <a:pt x="23" y="11"/>
                    <a:pt x="23" y="11"/>
                    <a:pt x="23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1"/>
                    <a:pt x="23" y="11"/>
                    <a:pt x="22" y="11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3" y="11"/>
                    <a:pt x="23" y="11"/>
                    <a:pt x="23" y="11"/>
                  </a:cubicBezTo>
                  <a:close/>
                  <a:moveTo>
                    <a:pt x="32" y="10"/>
                  </a:moveTo>
                  <a:cubicBezTo>
                    <a:pt x="32" y="10"/>
                    <a:pt x="32" y="10"/>
                    <a:pt x="32" y="10"/>
                  </a:cubicBezTo>
                  <a:cubicBezTo>
                    <a:pt x="32" y="10"/>
                    <a:pt x="32" y="10"/>
                    <a:pt x="32" y="10"/>
                  </a:cubicBezTo>
                  <a:cubicBezTo>
                    <a:pt x="32" y="10"/>
                    <a:pt x="32" y="10"/>
                    <a:pt x="32" y="10"/>
                  </a:cubicBezTo>
                  <a:cubicBezTo>
                    <a:pt x="32" y="10"/>
                    <a:pt x="32" y="10"/>
                    <a:pt x="32" y="10"/>
                  </a:cubicBezTo>
                  <a:cubicBezTo>
                    <a:pt x="32" y="10"/>
                    <a:pt x="33" y="9"/>
                    <a:pt x="33" y="8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3" y="9"/>
                    <a:pt x="32" y="9"/>
                    <a:pt x="32" y="10"/>
                  </a:cubicBezTo>
                  <a:close/>
                  <a:moveTo>
                    <a:pt x="22" y="10"/>
                  </a:moveTo>
                  <a:cubicBezTo>
                    <a:pt x="21" y="9"/>
                    <a:pt x="21" y="9"/>
                    <a:pt x="21" y="9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22" y="10"/>
                    <a:pt x="22" y="10"/>
                    <a:pt x="22" y="10"/>
                  </a:cubicBezTo>
                  <a:close/>
                  <a:moveTo>
                    <a:pt x="21" y="8"/>
                  </a:moveTo>
                  <a:cubicBezTo>
                    <a:pt x="20" y="7"/>
                    <a:pt x="20" y="7"/>
                    <a:pt x="20" y="7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1" y="8"/>
                    <a:pt x="21" y="8"/>
                    <a:pt x="21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2" name="Freeform 275">
              <a:extLst>
                <a:ext uri="{FF2B5EF4-FFF2-40B4-BE49-F238E27FC236}">
                  <a16:creationId xmlns:a16="http://schemas.microsoft.com/office/drawing/2014/main" id="{4070D8F1-3670-456B-B79D-8D344F90900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57" y="1489"/>
              <a:ext cx="66" cy="227"/>
            </a:xfrm>
            <a:custGeom>
              <a:avLst/>
              <a:gdLst>
                <a:gd name="T0" fmla="*/ 3 w 66"/>
                <a:gd name="T1" fmla="*/ 174 h 227"/>
                <a:gd name="T2" fmla="*/ 0 w 66"/>
                <a:gd name="T3" fmla="*/ 171 h 227"/>
                <a:gd name="T4" fmla="*/ 0 w 66"/>
                <a:gd name="T5" fmla="*/ 169 h 227"/>
                <a:gd name="T6" fmla="*/ 31 w 66"/>
                <a:gd name="T7" fmla="*/ 0 h 227"/>
                <a:gd name="T8" fmla="*/ 41 w 66"/>
                <a:gd name="T9" fmla="*/ 0 h 227"/>
                <a:gd name="T10" fmla="*/ 66 w 66"/>
                <a:gd name="T11" fmla="*/ 169 h 227"/>
                <a:gd name="T12" fmla="*/ 25 w 66"/>
                <a:gd name="T13" fmla="*/ 227 h 227"/>
                <a:gd name="T14" fmla="*/ 3 w 66"/>
                <a:gd name="T15" fmla="*/ 174 h 227"/>
                <a:gd name="T16" fmla="*/ 3 w 66"/>
                <a:gd name="T17" fmla="*/ 174 h 227"/>
                <a:gd name="T18" fmla="*/ 13 w 66"/>
                <a:gd name="T19" fmla="*/ 169 h 227"/>
                <a:gd name="T20" fmla="*/ 28 w 66"/>
                <a:gd name="T21" fmla="*/ 206 h 227"/>
                <a:gd name="T22" fmla="*/ 56 w 66"/>
                <a:gd name="T23" fmla="*/ 166 h 227"/>
                <a:gd name="T24" fmla="*/ 36 w 66"/>
                <a:gd name="T25" fmla="*/ 33 h 227"/>
                <a:gd name="T26" fmla="*/ 10 w 66"/>
                <a:gd name="T27" fmla="*/ 169 h 227"/>
                <a:gd name="T28" fmla="*/ 13 w 66"/>
                <a:gd name="T29" fmla="*/ 169 h 227"/>
                <a:gd name="T30" fmla="*/ 13 w 66"/>
                <a:gd name="T31" fmla="*/ 169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6" h="227">
                  <a:moveTo>
                    <a:pt x="3" y="174"/>
                  </a:moveTo>
                  <a:lnTo>
                    <a:pt x="0" y="171"/>
                  </a:lnTo>
                  <a:lnTo>
                    <a:pt x="0" y="169"/>
                  </a:lnTo>
                  <a:lnTo>
                    <a:pt x="31" y="0"/>
                  </a:lnTo>
                  <a:lnTo>
                    <a:pt x="41" y="0"/>
                  </a:lnTo>
                  <a:lnTo>
                    <a:pt x="66" y="169"/>
                  </a:lnTo>
                  <a:lnTo>
                    <a:pt x="25" y="227"/>
                  </a:lnTo>
                  <a:lnTo>
                    <a:pt x="3" y="174"/>
                  </a:lnTo>
                  <a:lnTo>
                    <a:pt x="3" y="174"/>
                  </a:lnTo>
                  <a:close/>
                  <a:moveTo>
                    <a:pt x="13" y="169"/>
                  </a:moveTo>
                  <a:lnTo>
                    <a:pt x="28" y="206"/>
                  </a:lnTo>
                  <a:lnTo>
                    <a:pt x="56" y="166"/>
                  </a:lnTo>
                  <a:lnTo>
                    <a:pt x="36" y="33"/>
                  </a:lnTo>
                  <a:lnTo>
                    <a:pt x="10" y="169"/>
                  </a:lnTo>
                  <a:lnTo>
                    <a:pt x="13" y="169"/>
                  </a:lnTo>
                  <a:lnTo>
                    <a:pt x="13" y="1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3" name="Freeform 276">
              <a:extLst>
                <a:ext uri="{FF2B5EF4-FFF2-40B4-BE49-F238E27FC236}">
                  <a16:creationId xmlns:a16="http://schemas.microsoft.com/office/drawing/2014/main" id="{A36C0483-427A-47D4-A207-BE91947292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52" y="1484"/>
              <a:ext cx="76" cy="242"/>
            </a:xfrm>
            <a:custGeom>
              <a:avLst/>
              <a:gdLst>
                <a:gd name="T0" fmla="*/ 3 w 76"/>
                <a:gd name="T1" fmla="*/ 181 h 242"/>
                <a:gd name="T2" fmla="*/ 8 w 76"/>
                <a:gd name="T3" fmla="*/ 179 h 242"/>
                <a:gd name="T4" fmla="*/ 13 w 76"/>
                <a:gd name="T5" fmla="*/ 176 h 242"/>
                <a:gd name="T6" fmla="*/ 23 w 76"/>
                <a:gd name="T7" fmla="*/ 199 h 242"/>
                <a:gd name="T8" fmla="*/ 13 w 76"/>
                <a:gd name="T9" fmla="*/ 176 h 242"/>
                <a:gd name="T10" fmla="*/ 18 w 76"/>
                <a:gd name="T11" fmla="*/ 174 h 242"/>
                <a:gd name="T12" fmla="*/ 20 w 76"/>
                <a:gd name="T13" fmla="*/ 174 h 242"/>
                <a:gd name="T14" fmla="*/ 33 w 76"/>
                <a:gd name="T15" fmla="*/ 201 h 242"/>
                <a:gd name="T16" fmla="*/ 56 w 76"/>
                <a:gd name="T17" fmla="*/ 171 h 242"/>
                <a:gd name="T18" fmla="*/ 41 w 76"/>
                <a:gd name="T19" fmla="*/ 68 h 242"/>
                <a:gd name="T20" fmla="*/ 20 w 76"/>
                <a:gd name="T21" fmla="*/ 171 h 242"/>
                <a:gd name="T22" fmla="*/ 20 w 76"/>
                <a:gd name="T23" fmla="*/ 174 h 242"/>
                <a:gd name="T24" fmla="*/ 18 w 76"/>
                <a:gd name="T25" fmla="*/ 174 h 242"/>
                <a:gd name="T26" fmla="*/ 13 w 76"/>
                <a:gd name="T27" fmla="*/ 176 h 242"/>
                <a:gd name="T28" fmla="*/ 13 w 76"/>
                <a:gd name="T29" fmla="*/ 176 h 242"/>
                <a:gd name="T30" fmla="*/ 8 w 76"/>
                <a:gd name="T31" fmla="*/ 179 h 242"/>
                <a:gd name="T32" fmla="*/ 3 w 76"/>
                <a:gd name="T33" fmla="*/ 181 h 242"/>
                <a:gd name="T34" fmla="*/ 0 w 76"/>
                <a:gd name="T35" fmla="*/ 176 h 242"/>
                <a:gd name="T36" fmla="*/ 0 w 76"/>
                <a:gd name="T37" fmla="*/ 174 h 242"/>
                <a:gd name="T38" fmla="*/ 30 w 76"/>
                <a:gd name="T39" fmla="*/ 0 h 242"/>
                <a:gd name="T40" fmla="*/ 51 w 76"/>
                <a:gd name="T41" fmla="*/ 3 h 242"/>
                <a:gd name="T42" fmla="*/ 76 w 76"/>
                <a:gd name="T43" fmla="*/ 176 h 242"/>
                <a:gd name="T44" fmla="*/ 30 w 76"/>
                <a:gd name="T45" fmla="*/ 242 h 242"/>
                <a:gd name="T46" fmla="*/ 3 w 76"/>
                <a:gd name="T47" fmla="*/ 181 h 242"/>
                <a:gd name="T48" fmla="*/ 3 w 76"/>
                <a:gd name="T49" fmla="*/ 181 h 242"/>
                <a:gd name="T50" fmla="*/ 10 w 76"/>
                <a:gd name="T51" fmla="*/ 174 h 242"/>
                <a:gd name="T52" fmla="*/ 10 w 76"/>
                <a:gd name="T53" fmla="*/ 174 h 242"/>
                <a:gd name="T54" fmla="*/ 10 w 76"/>
                <a:gd name="T55" fmla="*/ 174 h 242"/>
                <a:gd name="T56" fmla="*/ 10 w 76"/>
                <a:gd name="T57" fmla="*/ 174 h 242"/>
                <a:gd name="T58" fmla="*/ 10 w 76"/>
                <a:gd name="T59" fmla="*/ 174 h 242"/>
                <a:gd name="T60" fmla="*/ 10 w 76"/>
                <a:gd name="T61" fmla="*/ 174 h 242"/>
                <a:gd name="T62" fmla="*/ 46 w 76"/>
                <a:gd name="T63" fmla="*/ 38 h 242"/>
                <a:gd name="T64" fmla="*/ 66 w 76"/>
                <a:gd name="T65" fmla="*/ 174 h 242"/>
                <a:gd name="T66" fmla="*/ 41 w 76"/>
                <a:gd name="T67" fmla="*/ 10 h 242"/>
                <a:gd name="T68" fmla="*/ 41 w 76"/>
                <a:gd name="T69" fmla="*/ 10 h 242"/>
                <a:gd name="T70" fmla="*/ 18 w 76"/>
                <a:gd name="T71" fmla="*/ 134 h 242"/>
                <a:gd name="T72" fmla="*/ 36 w 76"/>
                <a:gd name="T73" fmla="*/ 38 h 242"/>
                <a:gd name="T74" fmla="*/ 46 w 76"/>
                <a:gd name="T75" fmla="*/ 38 h 242"/>
                <a:gd name="T76" fmla="*/ 46 w 76"/>
                <a:gd name="T77" fmla="*/ 38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76" h="242">
                  <a:moveTo>
                    <a:pt x="3" y="181"/>
                  </a:moveTo>
                  <a:lnTo>
                    <a:pt x="8" y="179"/>
                  </a:lnTo>
                  <a:lnTo>
                    <a:pt x="13" y="176"/>
                  </a:lnTo>
                  <a:lnTo>
                    <a:pt x="23" y="199"/>
                  </a:lnTo>
                  <a:lnTo>
                    <a:pt x="13" y="176"/>
                  </a:lnTo>
                  <a:lnTo>
                    <a:pt x="18" y="174"/>
                  </a:lnTo>
                  <a:lnTo>
                    <a:pt x="20" y="174"/>
                  </a:lnTo>
                  <a:lnTo>
                    <a:pt x="33" y="201"/>
                  </a:lnTo>
                  <a:lnTo>
                    <a:pt x="56" y="171"/>
                  </a:lnTo>
                  <a:lnTo>
                    <a:pt x="41" y="68"/>
                  </a:lnTo>
                  <a:lnTo>
                    <a:pt x="20" y="171"/>
                  </a:lnTo>
                  <a:lnTo>
                    <a:pt x="20" y="174"/>
                  </a:lnTo>
                  <a:lnTo>
                    <a:pt x="18" y="174"/>
                  </a:lnTo>
                  <a:lnTo>
                    <a:pt x="13" y="176"/>
                  </a:lnTo>
                  <a:lnTo>
                    <a:pt x="13" y="176"/>
                  </a:lnTo>
                  <a:lnTo>
                    <a:pt x="8" y="179"/>
                  </a:lnTo>
                  <a:lnTo>
                    <a:pt x="3" y="181"/>
                  </a:lnTo>
                  <a:lnTo>
                    <a:pt x="0" y="176"/>
                  </a:lnTo>
                  <a:lnTo>
                    <a:pt x="0" y="174"/>
                  </a:lnTo>
                  <a:lnTo>
                    <a:pt x="30" y="0"/>
                  </a:lnTo>
                  <a:lnTo>
                    <a:pt x="51" y="3"/>
                  </a:lnTo>
                  <a:lnTo>
                    <a:pt x="76" y="176"/>
                  </a:lnTo>
                  <a:lnTo>
                    <a:pt x="30" y="242"/>
                  </a:lnTo>
                  <a:lnTo>
                    <a:pt x="3" y="181"/>
                  </a:lnTo>
                  <a:lnTo>
                    <a:pt x="3" y="181"/>
                  </a:lnTo>
                  <a:close/>
                  <a:moveTo>
                    <a:pt x="10" y="174"/>
                  </a:moveTo>
                  <a:lnTo>
                    <a:pt x="10" y="174"/>
                  </a:lnTo>
                  <a:lnTo>
                    <a:pt x="10" y="174"/>
                  </a:lnTo>
                  <a:lnTo>
                    <a:pt x="10" y="174"/>
                  </a:lnTo>
                  <a:lnTo>
                    <a:pt x="10" y="174"/>
                  </a:lnTo>
                  <a:lnTo>
                    <a:pt x="10" y="174"/>
                  </a:lnTo>
                  <a:close/>
                  <a:moveTo>
                    <a:pt x="46" y="38"/>
                  </a:moveTo>
                  <a:lnTo>
                    <a:pt x="66" y="174"/>
                  </a:lnTo>
                  <a:lnTo>
                    <a:pt x="41" y="10"/>
                  </a:lnTo>
                  <a:lnTo>
                    <a:pt x="41" y="10"/>
                  </a:lnTo>
                  <a:lnTo>
                    <a:pt x="18" y="134"/>
                  </a:lnTo>
                  <a:lnTo>
                    <a:pt x="36" y="38"/>
                  </a:lnTo>
                  <a:lnTo>
                    <a:pt x="46" y="38"/>
                  </a:lnTo>
                  <a:lnTo>
                    <a:pt x="46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4" name="Freeform 277">
              <a:extLst>
                <a:ext uri="{FF2B5EF4-FFF2-40B4-BE49-F238E27FC236}">
                  <a16:creationId xmlns:a16="http://schemas.microsoft.com/office/drawing/2014/main" id="{0092A4E8-97CE-4819-90F3-27B5000B0E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76" y="1467"/>
              <a:ext cx="205" cy="311"/>
            </a:xfrm>
            <a:custGeom>
              <a:avLst/>
              <a:gdLst>
                <a:gd name="T0" fmla="*/ 12 w 81"/>
                <a:gd name="T1" fmla="*/ 101 h 124"/>
                <a:gd name="T2" fmla="*/ 0 w 81"/>
                <a:gd name="T3" fmla="*/ 56 h 124"/>
                <a:gd name="T4" fmla="*/ 0 w 81"/>
                <a:gd name="T5" fmla="*/ 56 h 124"/>
                <a:gd name="T6" fmla="*/ 1 w 81"/>
                <a:gd name="T7" fmla="*/ 46 h 124"/>
                <a:gd name="T8" fmla="*/ 1 w 81"/>
                <a:gd name="T9" fmla="*/ 46 h 124"/>
                <a:gd name="T10" fmla="*/ 51 w 81"/>
                <a:gd name="T11" fmla="*/ 0 h 124"/>
                <a:gd name="T12" fmla="*/ 51 w 81"/>
                <a:gd name="T13" fmla="*/ 0 h 124"/>
                <a:gd name="T14" fmla="*/ 75 w 81"/>
                <a:gd name="T15" fmla="*/ 17 h 124"/>
                <a:gd name="T16" fmla="*/ 75 w 81"/>
                <a:gd name="T17" fmla="*/ 17 h 124"/>
                <a:gd name="T18" fmla="*/ 81 w 81"/>
                <a:gd name="T19" fmla="*/ 58 h 124"/>
                <a:gd name="T20" fmla="*/ 81 w 81"/>
                <a:gd name="T21" fmla="*/ 58 h 124"/>
                <a:gd name="T22" fmla="*/ 41 w 81"/>
                <a:gd name="T23" fmla="*/ 124 h 124"/>
                <a:gd name="T24" fmla="*/ 41 w 81"/>
                <a:gd name="T25" fmla="*/ 124 h 124"/>
                <a:gd name="T26" fmla="*/ 12 w 81"/>
                <a:gd name="T27" fmla="*/ 101 h 124"/>
                <a:gd name="T28" fmla="*/ 5 w 81"/>
                <a:gd name="T29" fmla="*/ 47 h 124"/>
                <a:gd name="T30" fmla="*/ 4 w 81"/>
                <a:gd name="T31" fmla="*/ 56 h 124"/>
                <a:gd name="T32" fmla="*/ 4 w 81"/>
                <a:gd name="T33" fmla="*/ 56 h 124"/>
                <a:gd name="T34" fmla="*/ 16 w 81"/>
                <a:gd name="T35" fmla="*/ 99 h 124"/>
                <a:gd name="T36" fmla="*/ 16 w 81"/>
                <a:gd name="T37" fmla="*/ 99 h 124"/>
                <a:gd name="T38" fmla="*/ 41 w 81"/>
                <a:gd name="T39" fmla="*/ 120 h 124"/>
                <a:gd name="T40" fmla="*/ 41 w 81"/>
                <a:gd name="T41" fmla="*/ 120 h 124"/>
                <a:gd name="T42" fmla="*/ 66 w 81"/>
                <a:gd name="T43" fmla="*/ 101 h 124"/>
                <a:gd name="T44" fmla="*/ 66 w 81"/>
                <a:gd name="T45" fmla="*/ 101 h 124"/>
                <a:gd name="T46" fmla="*/ 77 w 81"/>
                <a:gd name="T47" fmla="*/ 58 h 124"/>
                <a:gd name="T48" fmla="*/ 77 w 81"/>
                <a:gd name="T49" fmla="*/ 58 h 124"/>
                <a:gd name="T50" fmla="*/ 71 w 81"/>
                <a:gd name="T51" fmla="*/ 19 h 124"/>
                <a:gd name="T52" fmla="*/ 71 w 81"/>
                <a:gd name="T53" fmla="*/ 19 h 124"/>
                <a:gd name="T54" fmla="*/ 51 w 81"/>
                <a:gd name="T55" fmla="*/ 4 h 124"/>
                <a:gd name="T56" fmla="*/ 51 w 81"/>
                <a:gd name="T57" fmla="*/ 4 h 124"/>
                <a:gd name="T58" fmla="*/ 5 w 81"/>
                <a:gd name="T59" fmla="*/ 47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81" h="124">
                  <a:moveTo>
                    <a:pt x="12" y="101"/>
                  </a:moveTo>
                  <a:cubicBezTo>
                    <a:pt x="5" y="88"/>
                    <a:pt x="0" y="71"/>
                    <a:pt x="0" y="56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53"/>
                    <a:pt x="0" y="49"/>
                    <a:pt x="1" y="46"/>
                  </a:cubicBezTo>
                  <a:cubicBezTo>
                    <a:pt x="1" y="46"/>
                    <a:pt x="1" y="46"/>
                    <a:pt x="1" y="46"/>
                  </a:cubicBezTo>
                  <a:cubicBezTo>
                    <a:pt x="6" y="13"/>
                    <a:pt x="29" y="0"/>
                    <a:pt x="51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62" y="0"/>
                    <a:pt x="70" y="7"/>
                    <a:pt x="75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80" y="28"/>
                    <a:pt x="81" y="42"/>
                    <a:pt x="81" y="58"/>
                  </a:cubicBezTo>
                  <a:cubicBezTo>
                    <a:pt x="81" y="58"/>
                    <a:pt x="81" y="58"/>
                    <a:pt x="81" y="58"/>
                  </a:cubicBezTo>
                  <a:cubicBezTo>
                    <a:pt x="81" y="90"/>
                    <a:pt x="64" y="124"/>
                    <a:pt x="41" y="124"/>
                  </a:cubicBezTo>
                  <a:cubicBezTo>
                    <a:pt x="41" y="124"/>
                    <a:pt x="41" y="124"/>
                    <a:pt x="41" y="124"/>
                  </a:cubicBezTo>
                  <a:cubicBezTo>
                    <a:pt x="30" y="124"/>
                    <a:pt x="20" y="114"/>
                    <a:pt x="12" y="101"/>
                  </a:cubicBezTo>
                  <a:close/>
                  <a:moveTo>
                    <a:pt x="5" y="47"/>
                  </a:moveTo>
                  <a:cubicBezTo>
                    <a:pt x="4" y="50"/>
                    <a:pt x="4" y="53"/>
                    <a:pt x="4" y="56"/>
                  </a:cubicBezTo>
                  <a:cubicBezTo>
                    <a:pt x="4" y="56"/>
                    <a:pt x="4" y="56"/>
                    <a:pt x="4" y="56"/>
                  </a:cubicBezTo>
                  <a:cubicBezTo>
                    <a:pt x="4" y="71"/>
                    <a:pt x="9" y="87"/>
                    <a:pt x="16" y="99"/>
                  </a:cubicBezTo>
                  <a:cubicBezTo>
                    <a:pt x="16" y="99"/>
                    <a:pt x="16" y="99"/>
                    <a:pt x="16" y="99"/>
                  </a:cubicBezTo>
                  <a:cubicBezTo>
                    <a:pt x="23" y="112"/>
                    <a:pt x="32" y="120"/>
                    <a:pt x="41" y="120"/>
                  </a:cubicBezTo>
                  <a:cubicBezTo>
                    <a:pt x="41" y="120"/>
                    <a:pt x="41" y="120"/>
                    <a:pt x="41" y="120"/>
                  </a:cubicBezTo>
                  <a:cubicBezTo>
                    <a:pt x="50" y="120"/>
                    <a:pt x="59" y="113"/>
                    <a:pt x="66" y="101"/>
                  </a:cubicBezTo>
                  <a:cubicBezTo>
                    <a:pt x="66" y="101"/>
                    <a:pt x="66" y="101"/>
                    <a:pt x="66" y="101"/>
                  </a:cubicBezTo>
                  <a:cubicBezTo>
                    <a:pt x="73" y="89"/>
                    <a:pt x="77" y="74"/>
                    <a:pt x="77" y="58"/>
                  </a:cubicBezTo>
                  <a:cubicBezTo>
                    <a:pt x="77" y="58"/>
                    <a:pt x="77" y="58"/>
                    <a:pt x="77" y="58"/>
                  </a:cubicBezTo>
                  <a:cubicBezTo>
                    <a:pt x="77" y="42"/>
                    <a:pt x="76" y="28"/>
                    <a:pt x="71" y="19"/>
                  </a:cubicBezTo>
                  <a:cubicBezTo>
                    <a:pt x="71" y="19"/>
                    <a:pt x="71" y="19"/>
                    <a:pt x="71" y="19"/>
                  </a:cubicBezTo>
                  <a:cubicBezTo>
                    <a:pt x="67" y="9"/>
                    <a:pt x="61" y="4"/>
                    <a:pt x="51" y="4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30" y="4"/>
                    <a:pt x="10" y="15"/>
                    <a:pt x="5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5" name="Freeform 278">
              <a:extLst>
                <a:ext uri="{FF2B5EF4-FFF2-40B4-BE49-F238E27FC236}">
                  <a16:creationId xmlns:a16="http://schemas.microsoft.com/office/drawing/2014/main" id="{27B40D88-88E8-4FB5-9D5D-F359C6070C6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71" y="1462"/>
              <a:ext cx="215" cy="321"/>
            </a:xfrm>
            <a:custGeom>
              <a:avLst/>
              <a:gdLst>
                <a:gd name="T0" fmla="*/ 13 w 85"/>
                <a:gd name="T1" fmla="*/ 104 h 128"/>
                <a:gd name="T2" fmla="*/ 1 w 85"/>
                <a:gd name="T3" fmla="*/ 48 h 128"/>
                <a:gd name="T4" fmla="*/ 53 w 85"/>
                <a:gd name="T5" fmla="*/ 0 h 128"/>
                <a:gd name="T6" fmla="*/ 53 w 85"/>
                <a:gd name="T7" fmla="*/ 0 h 128"/>
                <a:gd name="T8" fmla="*/ 79 w 85"/>
                <a:gd name="T9" fmla="*/ 18 h 128"/>
                <a:gd name="T10" fmla="*/ 43 w 85"/>
                <a:gd name="T11" fmla="*/ 128 h 128"/>
                <a:gd name="T12" fmla="*/ 43 w 85"/>
                <a:gd name="T13" fmla="*/ 124 h 128"/>
                <a:gd name="T14" fmla="*/ 43 w 85"/>
                <a:gd name="T15" fmla="*/ 124 h 128"/>
                <a:gd name="T16" fmla="*/ 43 w 85"/>
                <a:gd name="T17" fmla="*/ 124 h 128"/>
                <a:gd name="T18" fmla="*/ 19 w 85"/>
                <a:gd name="T19" fmla="*/ 106 h 128"/>
                <a:gd name="T20" fmla="*/ 50 w 85"/>
                <a:gd name="T21" fmla="*/ 123 h 128"/>
                <a:gd name="T22" fmla="*/ 51 w 85"/>
                <a:gd name="T23" fmla="*/ 123 h 128"/>
                <a:gd name="T24" fmla="*/ 51 w 85"/>
                <a:gd name="T25" fmla="*/ 123 h 128"/>
                <a:gd name="T26" fmla="*/ 51 w 85"/>
                <a:gd name="T27" fmla="*/ 123 h 128"/>
                <a:gd name="T28" fmla="*/ 70 w 85"/>
                <a:gd name="T29" fmla="*/ 104 h 128"/>
                <a:gd name="T30" fmla="*/ 67 w 85"/>
                <a:gd name="T31" fmla="*/ 102 h 128"/>
                <a:gd name="T32" fmla="*/ 77 w 85"/>
                <a:gd name="T33" fmla="*/ 60 h 128"/>
                <a:gd name="T34" fmla="*/ 77 w 85"/>
                <a:gd name="T35" fmla="*/ 60 h 128"/>
                <a:gd name="T36" fmla="*/ 71 w 85"/>
                <a:gd name="T37" fmla="*/ 22 h 128"/>
                <a:gd name="T38" fmla="*/ 53 w 85"/>
                <a:gd name="T39" fmla="*/ 8 h 128"/>
                <a:gd name="T40" fmla="*/ 8 w 85"/>
                <a:gd name="T41" fmla="*/ 58 h 128"/>
                <a:gd name="T42" fmla="*/ 8 w 85"/>
                <a:gd name="T43" fmla="*/ 58 h 128"/>
                <a:gd name="T44" fmla="*/ 20 w 85"/>
                <a:gd name="T45" fmla="*/ 100 h 128"/>
                <a:gd name="T46" fmla="*/ 43 w 85"/>
                <a:gd name="T47" fmla="*/ 120 h 128"/>
                <a:gd name="T48" fmla="*/ 43 w 85"/>
                <a:gd name="T49" fmla="*/ 120 h 128"/>
                <a:gd name="T50" fmla="*/ 16 w 85"/>
                <a:gd name="T51" fmla="*/ 102 h 128"/>
                <a:gd name="T52" fmla="*/ 78 w 85"/>
                <a:gd name="T53" fmla="*/ 85 h 128"/>
                <a:gd name="T54" fmla="*/ 78 w 85"/>
                <a:gd name="T55" fmla="*/ 85 h 128"/>
                <a:gd name="T56" fmla="*/ 78 w 85"/>
                <a:gd name="T57" fmla="*/ 84 h 128"/>
                <a:gd name="T58" fmla="*/ 81 w 85"/>
                <a:gd name="T59" fmla="*/ 61 h 128"/>
                <a:gd name="T60" fmla="*/ 81 w 85"/>
                <a:gd name="T61" fmla="*/ 60 h 128"/>
                <a:gd name="T62" fmla="*/ 81 w 85"/>
                <a:gd name="T63" fmla="*/ 60 h 128"/>
                <a:gd name="T64" fmla="*/ 4 w 85"/>
                <a:gd name="T65" fmla="*/ 59 h 128"/>
                <a:gd name="T66" fmla="*/ 4 w 85"/>
                <a:gd name="T67" fmla="*/ 59 h 128"/>
                <a:gd name="T68" fmla="*/ 4 w 85"/>
                <a:gd name="T69" fmla="*/ 58 h 128"/>
                <a:gd name="T70" fmla="*/ 4 w 85"/>
                <a:gd name="T71" fmla="*/ 58 h 128"/>
                <a:gd name="T72" fmla="*/ 11 w 85"/>
                <a:gd name="T73" fmla="*/ 29 h 128"/>
                <a:gd name="T74" fmla="*/ 11 w 85"/>
                <a:gd name="T75" fmla="*/ 29 h 128"/>
                <a:gd name="T76" fmla="*/ 11 w 85"/>
                <a:gd name="T77" fmla="*/ 28 h 128"/>
                <a:gd name="T78" fmla="*/ 12 w 85"/>
                <a:gd name="T79" fmla="*/ 27 h 128"/>
                <a:gd name="T80" fmla="*/ 12 w 85"/>
                <a:gd name="T81" fmla="*/ 27 h 128"/>
                <a:gd name="T82" fmla="*/ 12 w 85"/>
                <a:gd name="T83" fmla="*/ 27 h 128"/>
                <a:gd name="T84" fmla="*/ 12 w 85"/>
                <a:gd name="T85" fmla="*/ 26 h 128"/>
                <a:gd name="T86" fmla="*/ 13 w 85"/>
                <a:gd name="T87" fmla="*/ 26 h 128"/>
                <a:gd name="T88" fmla="*/ 13 w 85"/>
                <a:gd name="T89" fmla="*/ 26 h 128"/>
                <a:gd name="T90" fmla="*/ 65 w 85"/>
                <a:gd name="T91" fmla="*/ 8 h 128"/>
                <a:gd name="T92" fmla="*/ 53 w 85"/>
                <a:gd name="T93" fmla="*/ 4 h 128"/>
                <a:gd name="T94" fmla="*/ 53 w 85"/>
                <a:gd name="T95" fmla="*/ 4 h 128"/>
                <a:gd name="T96" fmla="*/ 66 w 85"/>
                <a:gd name="T97" fmla="*/ 8 h 128"/>
                <a:gd name="T98" fmla="*/ 66 w 85"/>
                <a:gd name="T99" fmla="*/ 8 h 128"/>
                <a:gd name="T100" fmla="*/ 65 w 85"/>
                <a:gd name="T101" fmla="*/ 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5" h="128">
                  <a:moveTo>
                    <a:pt x="13" y="104"/>
                  </a:moveTo>
                  <a:cubicBezTo>
                    <a:pt x="14" y="103"/>
                    <a:pt x="14" y="103"/>
                    <a:pt x="14" y="103"/>
                  </a:cubicBezTo>
                  <a:cubicBezTo>
                    <a:pt x="13" y="104"/>
                    <a:pt x="13" y="104"/>
                    <a:pt x="13" y="104"/>
                  </a:cubicBezTo>
                  <a:cubicBezTo>
                    <a:pt x="5" y="91"/>
                    <a:pt x="0" y="74"/>
                    <a:pt x="0" y="58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55"/>
                    <a:pt x="0" y="51"/>
                    <a:pt x="1" y="48"/>
                  </a:cubicBezTo>
                  <a:cubicBezTo>
                    <a:pt x="1" y="48"/>
                    <a:pt x="1" y="48"/>
                    <a:pt x="1" y="48"/>
                  </a:cubicBezTo>
                  <a:cubicBezTo>
                    <a:pt x="6" y="14"/>
                    <a:pt x="30" y="0"/>
                    <a:pt x="53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65" y="0"/>
                    <a:pt x="74" y="8"/>
                    <a:pt x="79" y="18"/>
                  </a:cubicBezTo>
                  <a:cubicBezTo>
                    <a:pt x="79" y="18"/>
                    <a:pt x="79" y="18"/>
                    <a:pt x="79" y="18"/>
                  </a:cubicBezTo>
                  <a:cubicBezTo>
                    <a:pt x="84" y="29"/>
                    <a:pt x="85" y="44"/>
                    <a:pt x="85" y="60"/>
                  </a:cubicBezTo>
                  <a:cubicBezTo>
                    <a:pt x="85" y="60"/>
                    <a:pt x="85" y="60"/>
                    <a:pt x="85" y="60"/>
                  </a:cubicBezTo>
                  <a:cubicBezTo>
                    <a:pt x="85" y="93"/>
                    <a:pt x="68" y="127"/>
                    <a:pt x="43" y="128"/>
                  </a:cubicBezTo>
                  <a:cubicBezTo>
                    <a:pt x="43" y="128"/>
                    <a:pt x="43" y="128"/>
                    <a:pt x="43" y="128"/>
                  </a:cubicBezTo>
                  <a:cubicBezTo>
                    <a:pt x="31" y="128"/>
                    <a:pt x="20" y="118"/>
                    <a:pt x="13" y="104"/>
                  </a:cubicBezTo>
                  <a:close/>
                  <a:moveTo>
                    <a:pt x="43" y="124"/>
                  </a:moveTo>
                  <a:cubicBezTo>
                    <a:pt x="43" y="124"/>
                    <a:pt x="43" y="124"/>
                    <a:pt x="43" y="124"/>
                  </a:cubicBezTo>
                  <a:cubicBezTo>
                    <a:pt x="43" y="124"/>
                    <a:pt x="43" y="124"/>
                    <a:pt x="43" y="124"/>
                  </a:cubicBezTo>
                  <a:cubicBezTo>
                    <a:pt x="43" y="124"/>
                    <a:pt x="43" y="124"/>
                    <a:pt x="43" y="124"/>
                  </a:cubicBezTo>
                  <a:cubicBezTo>
                    <a:pt x="43" y="124"/>
                    <a:pt x="43" y="124"/>
                    <a:pt x="43" y="124"/>
                  </a:cubicBezTo>
                  <a:cubicBezTo>
                    <a:pt x="43" y="124"/>
                    <a:pt x="43" y="124"/>
                    <a:pt x="43" y="124"/>
                  </a:cubicBezTo>
                  <a:cubicBezTo>
                    <a:pt x="43" y="124"/>
                    <a:pt x="43" y="124"/>
                    <a:pt x="43" y="124"/>
                  </a:cubicBezTo>
                  <a:close/>
                  <a:moveTo>
                    <a:pt x="42" y="124"/>
                  </a:moveTo>
                  <a:cubicBezTo>
                    <a:pt x="34" y="124"/>
                    <a:pt x="26" y="117"/>
                    <a:pt x="19" y="106"/>
                  </a:cubicBezTo>
                  <a:cubicBezTo>
                    <a:pt x="19" y="106"/>
                    <a:pt x="19" y="106"/>
                    <a:pt x="19" y="106"/>
                  </a:cubicBezTo>
                  <a:cubicBezTo>
                    <a:pt x="26" y="117"/>
                    <a:pt x="34" y="124"/>
                    <a:pt x="42" y="124"/>
                  </a:cubicBezTo>
                  <a:close/>
                  <a:moveTo>
                    <a:pt x="50" y="123"/>
                  </a:moveTo>
                  <a:cubicBezTo>
                    <a:pt x="50" y="123"/>
                    <a:pt x="50" y="123"/>
                    <a:pt x="50" y="123"/>
                  </a:cubicBezTo>
                  <a:cubicBezTo>
                    <a:pt x="50" y="123"/>
                    <a:pt x="50" y="123"/>
                    <a:pt x="50" y="123"/>
                  </a:cubicBezTo>
                  <a:cubicBezTo>
                    <a:pt x="50" y="123"/>
                    <a:pt x="50" y="123"/>
                    <a:pt x="50" y="123"/>
                  </a:cubicBezTo>
                  <a:close/>
                  <a:moveTo>
                    <a:pt x="51" y="123"/>
                  </a:moveTo>
                  <a:cubicBezTo>
                    <a:pt x="51" y="123"/>
                    <a:pt x="51" y="123"/>
                    <a:pt x="51" y="123"/>
                  </a:cubicBezTo>
                  <a:cubicBezTo>
                    <a:pt x="51" y="123"/>
                    <a:pt x="51" y="123"/>
                    <a:pt x="51" y="123"/>
                  </a:cubicBezTo>
                  <a:cubicBezTo>
                    <a:pt x="51" y="123"/>
                    <a:pt x="51" y="123"/>
                    <a:pt x="51" y="123"/>
                  </a:cubicBezTo>
                  <a:close/>
                  <a:moveTo>
                    <a:pt x="70" y="104"/>
                  </a:moveTo>
                  <a:cubicBezTo>
                    <a:pt x="65" y="113"/>
                    <a:pt x="58" y="120"/>
                    <a:pt x="51" y="123"/>
                  </a:cubicBezTo>
                  <a:cubicBezTo>
                    <a:pt x="51" y="123"/>
                    <a:pt x="51" y="123"/>
                    <a:pt x="51" y="123"/>
                  </a:cubicBezTo>
                  <a:cubicBezTo>
                    <a:pt x="63" y="118"/>
                    <a:pt x="73" y="103"/>
                    <a:pt x="78" y="85"/>
                  </a:cubicBezTo>
                  <a:cubicBezTo>
                    <a:pt x="78" y="85"/>
                    <a:pt x="78" y="85"/>
                    <a:pt x="78" y="85"/>
                  </a:cubicBezTo>
                  <a:cubicBezTo>
                    <a:pt x="76" y="92"/>
                    <a:pt x="73" y="98"/>
                    <a:pt x="70" y="104"/>
                  </a:cubicBezTo>
                  <a:close/>
                  <a:moveTo>
                    <a:pt x="43" y="120"/>
                  </a:moveTo>
                  <a:cubicBezTo>
                    <a:pt x="43" y="120"/>
                    <a:pt x="43" y="120"/>
                    <a:pt x="43" y="120"/>
                  </a:cubicBezTo>
                  <a:cubicBezTo>
                    <a:pt x="51" y="120"/>
                    <a:pt x="60" y="113"/>
                    <a:pt x="67" y="102"/>
                  </a:cubicBezTo>
                  <a:cubicBezTo>
                    <a:pt x="67" y="102"/>
                    <a:pt x="67" y="102"/>
                    <a:pt x="67" y="102"/>
                  </a:cubicBezTo>
                  <a:cubicBezTo>
                    <a:pt x="73" y="91"/>
                    <a:pt x="77" y="75"/>
                    <a:pt x="77" y="60"/>
                  </a:cubicBezTo>
                  <a:cubicBezTo>
                    <a:pt x="77" y="60"/>
                    <a:pt x="77" y="60"/>
                    <a:pt x="77" y="60"/>
                  </a:cubicBezTo>
                  <a:cubicBezTo>
                    <a:pt x="77" y="60"/>
                    <a:pt x="77" y="60"/>
                    <a:pt x="77" y="60"/>
                  </a:cubicBezTo>
                  <a:cubicBezTo>
                    <a:pt x="77" y="60"/>
                    <a:pt x="77" y="60"/>
                    <a:pt x="77" y="60"/>
                  </a:cubicBezTo>
                  <a:cubicBezTo>
                    <a:pt x="77" y="60"/>
                    <a:pt x="77" y="60"/>
                    <a:pt x="77" y="60"/>
                  </a:cubicBezTo>
                  <a:cubicBezTo>
                    <a:pt x="77" y="60"/>
                    <a:pt x="77" y="60"/>
                    <a:pt x="77" y="60"/>
                  </a:cubicBezTo>
                  <a:cubicBezTo>
                    <a:pt x="77" y="60"/>
                    <a:pt x="77" y="60"/>
                    <a:pt x="77" y="60"/>
                  </a:cubicBezTo>
                  <a:cubicBezTo>
                    <a:pt x="77" y="44"/>
                    <a:pt x="76" y="31"/>
                    <a:pt x="71" y="22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67" y="13"/>
                    <a:pt x="62" y="8"/>
                    <a:pt x="53" y="8"/>
                  </a:cubicBezTo>
                  <a:cubicBezTo>
                    <a:pt x="53" y="8"/>
                    <a:pt x="53" y="8"/>
                    <a:pt x="53" y="8"/>
                  </a:cubicBezTo>
                  <a:cubicBezTo>
                    <a:pt x="33" y="8"/>
                    <a:pt x="14" y="19"/>
                    <a:pt x="9" y="49"/>
                  </a:cubicBezTo>
                  <a:cubicBezTo>
                    <a:pt x="9" y="49"/>
                    <a:pt x="9" y="49"/>
                    <a:pt x="9" y="49"/>
                  </a:cubicBezTo>
                  <a:cubicBezTo>
                    <a:pt x="8" y="52"/>
                    <a:pt x="8" y="55"/>
                    <a:pt x="8" y="58"/>
                  </a:cubicBezTo>
                  <a:cubicBezTo>
                    <a:pt x="8" y="58"/>
                    <a:pt x="8" y="58"/>
                    <a:pt x="8" y="58"/>
                  </a:cubicBezTo>
                  <a:cubicBezTo>
                    <a:pt x="8" y="58"/>
                    <a:pt x="8" y="58"/>
                    <a:pt x="8" y="58"/>
                  </a:cubicBezTo>
                  <a:cubicBezTo>
                    <a:pt x="8" y="58"/>
                    <a:pt x="8" y="58"/>
                    <a:pt x="8" y="58"/>
                  </a:cubicBezTo>
                  <a:cubicBezTo>
                    <a:pt x="8" y="58"/>
                    <a:pt x="8" y="58"/>
                    <a:pt x="8" y="58"/>
                  </a:cubicBezTo>
                  <a:cubicBezTo>
                    <a:pt x="8" y="72"/>
                    <a:pt x="13" y="88"/>
                    <a:pt x="20" y="100"/>
                  </a:cubicBezTo>
                  <a:cubicBezTo>
                    <a:pt x="20" y="100"/>
                    <a:pt x="20" y="100"/>
                    <a:pt x="20" y="100"/>
                  </a:cubicBezTo>
                  <a:cubicBezTo>
                    <a:pt x="27" y="113"/>
                    <a:pt x="36" y="120"/>
                    <a:pt x="43" y="120"/>
                  </a:cubicBezTo>
                  <a:cubicBezTo>
                    <a:pt x="43" y="120"/>
                    <a:pt x="43" y="120"/>
                    <a:pt x="43" y="120"/>
                  </a:cubicBezTo>
                  <a:cubicBezTo>
                    <a:pt x="43" y="120"/>
                    <a:pt x="43" y="120"/>
                    <a:pt x="43" y="120"/>
                  </a:cubicBezTo>
                  <a:cubicBezTo>
                    <a:pt x="43" y="120"/>
                    <a:pt x="43" y="120"/>
                    <a:pt x="43" y="120"/>
                  </a:cubicBezTo>
                  <a:cubicBezTo>
                    <a:pt x="43" y="120"/>
                    <a:pt x="43" y="120"/>
                    <a:pt x="43" y="120"/>
                  </a:cubicBezTo>
                  <a:cubicBezTo>
                    <a:pt x="43" y="120"/>
                    <a:pt x="43" y="120"/>
                    <a:pt x="43" y="120"/>
                  </a:cubicBezTo>
                  <a:cubicBezTo>
                    <a:pt x="43" y="120"/>
                    <a:pt x="43" y="120"/>
                    <a:pt x="43" y="120"/>
                  </a:cubicBezTo>
                  <a:close/>
                  <a:moveTo>
                    <a:pt x="16" y="102"/>
                  </a:moveTo>
                  <a:cubicBezTo>
                    <a:pt x="16" y="102"/>
                    <a:pt x="16" y="102"/>
                    <a:pt x="16" y="102"/>
                  </a:cubicBezTo>
                  <a:cubicBezTo>
                    <a:pt x="16" y="102"/>
                    <a:pt x="16" y="102"/>
                    <a:pt x="16" y="102"/>
                  </a:cubicBezTo>
                  <a:cubicBezTo>
                    <a:pt x="16" y="102"/>
                    <a:pt x="16" y="102"/>
                    <a:pt x="16" y="102"/>
                  </a:cubicBezTo>
                  <a:close/>
                  <a:moveTo>
                    <a:pt x="78" y="85"/>
                  </a:moveTo>
                  <a:cubicBezTo>
                    <a:pt x="78" y="85"/>
                    <a:pt x="78" y="85"/>
                    <a:pt x="78" y="84"/>
                  </a:cubicBezTo>
                  <a:cubicBezTo>
                    <a:pt x="78" y="84"/>
                    <a:pt x="78" y="84"/>
                    <a:pt x="78" y="84"/>
                  </a:cubicBezTo>
                  <a:cubicBezTo>
                    <a:pt x="78" y="85"/>
                    <a:pt x="78" y="85"/>
                    <a:pt x="78" y="85"/>
                  </a:cubicBezTo>
                  <a:close/>
                  <a:moveTo>
                    <a:pt x="78" y="84"/>
                  </a:moveTo>
                  <a:cubicBezTo>
                    <a:pt x="78" y="84"/>
                    <a:pt x="78" y="84"/>
                    <a:pt x="78" y="84"/>
                  </a:cubicBezTo>
                  <a:cubicBezTo>
                    <a:pt x="78" y="84"/>
                    <a:pt x="78" y="84"/>
                    <a:pt x="78" y="84"/>
                  </a:cubicBezTo>
                  <a:cubicBezTo>
                    <a:pt x="78" y="84"/>
                    <a:pt x="78" y="84"/>
                    <a:pt x="78" y="84"/>
                  </a:cubicBezTo>
                  <a:close/>
                  <a:moveTo>
                    <a:pt x="81" y="61"/>
                  </a:moveTo>
                  <a:cubicBezTo>
                    <a:pt x="81" y="61"/>
                    <a:pt x="81" y="61"/>
                    <a:pt x="81" y="61"/>
                  </a:cubicBezTo>
                  <a:cubicBezTo>
                    <a:pt x="81" y="61"/>
                    <a:pt x="81" y="61"/>
                    <a:pt x="81" y="61"/>
                  </a:cubicBezTo>
                  <a:cubicBezTo>
                    <a:pt x="81" y="61"/>
                    <a:pt x="81" y="61"/>
                    <a:pt x="81" y="61"/>
                  </a:cubicBezTo>
                  <a:close/>
                  <a:moveTo>
                    <a:pt x="81" y="60"/>
                  </a:moveTo>
                  <a:cubicBezTo>
                    <a:pt x="81" y="46"/>
                    <a:pt x="80" y="33"/>
                    <a:pt x="76" y="23"/>
                  </a:cubicBezTo>
                  <a:cubicBezTo>
                    <a:pt x="76" y="23"/>
                    <a:pt x="76" y="23"/>
                    <a:pt x="76" y="23"/>
                  </a:cubicBezTo>
                  <a:cubicBezTo>
                    <a:pt x="80" y="33"/>
                    <a:pt x="81" y="46"/>
                    <a:pt x="81" y="60"/>
                  </a:cubicBezTo>
                  <a:cubicBezTo>
                    <a:pt x="81" y="60"/>
                    <a:pt x="81" y="60"/>
                    <a:pt x="81" y="60"/>
                  </a:cubicBezTo>
                  <a:cubicBezTo>
                    <a:pt x="81" y="60"/>
                    <a:pt x="81" y="60"/>
                    <a:pt x="81" y="60"/>
                  </a:cubicBezTo>
                  <a:close/>
                  <a:moveTo>
                    <a:pt x="4" y="59"/>
                  </a:moveTo>
                  <a:cubicBezTo>
                    <a:pt x="4" y="59"/>
                    <a:pt x="4" y="59"/>
                    <a:pt x="4" y="59"/>
                  </a:cubicBezTo>
                  <a:cubicBezTo>
                    <a:pt x="4" y="59"/>
                    <a:pt x="4" y="59"/>
                    <a:pt x="4" y="59"/>
                  </a:cubicBezTo>
                  <a:cubicBezTo>
                    <a:pt x="4" y="59"/>
                    <a:pt x="4" y="59"/>
                    <a:pt x="4" y="59"/>
                  </a:cubicBezTo>
                  <a:close/>
                  <a:moveTo>
                    <a:pt x="4" y="58"/>
                  </a:moveTo>
                  <a:cubicBezTo>
                    <a:pt x="4" y="58"/>
                    <a:pt x="4" y="58"/>
                    <a:pt x="4" y="58"/>
                  </a:cubicBezTo>
                  <a:cubicBezTo>
                    <a:pt x="4" y="58"/>
                    <a:pt x="4" y="58"/>
                    <a:pt x="4" y="58"/>
                  </a:cubicBezTo>
                  <a:cubicBezTo>
                    <a:pt x="4" y="58"/>
                    <a:pt x="4" y="58"/>
                    <a:pt x="4" y="58"/>
                  </a:cubicBezTo>
                  <a:cubicBezTo>
                    <a:pt x="4" y="58"/>
                    <a:pt x="4" y="58"/>
                    <a:pt x="4" y="58"/>
                  </a:cubicBezTo>
                  <a:cubicBezTo>
                    <a:pt x="4" y="58"/>
                    <a:pt x="4" y="58"/>
                    <a:pt x="4" y="58"/>
                  </a:cubicBezTo>
                  <a:cubicBezTo>
                    <a:pt x="4" y="58"/>
                    <a:pt x="4" y="58"/>
                    <a:pt x="4" y="58"/>
                  </a:cubicBezTo>
                  <a:cubicBezTo>
                    <a:pt x="4" y="58"/>
                    <a:pt x="4" y="58"/>
                    <a:pt x="4" y="58"/>
                  </a:cubicBezTo>
                  <a:close/>
                  <a:moveTo>
                    <a:pt x="11" y="29"/>
                  </a:moveTo>
                  <a:cubicBezTo>
                    <a:pt x="11" y="29"/>
                    <a:pt x="11" y="29"/>
                    <a:pt x="11" y="29"/>
                  </a:cubicBezTo>
                  <a:cubicBezTo>
                    <a:pt x="11" y="29"/>
                    <a:pt x="11" y="29"/>
                    <a:pt x="11" y="29"/>
                  </a:cubicBezTo>
                  <a:cubicBezTo>
                    <a:pt x="11" y="29"/>
                    <a:pt x="11" y="29"/>
                    <a:pt x="11" y="29"/>
                  </a:cubicBezTo>
                  <a:close/>
                  <a:moveTo>
                    <a:pt x="11" y="28"/>
                  </a:moveTo>
                  <a:cubicBezTo>
                    <a:pt x="11" y="28"/>
                    <a:pt x="11" y="28"/>
                    <a:pt x="11" y="28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1" y="28"/>
                    <a:pt x="11" y="28"/>
                    <a:pt x="11" y="28"/>
                  </a:cubicBezTo>
                  <a:close/>
                  <a:moveTo>
                    <a:pt x="12" y="28"/>
                  </a:moveTo>
                  <a:cubicBezTo>
                    <a:pt x="12" y="28"/>
                    <a:pt x="12" y="27"/>
                    <a:pt x="12" y="27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2" y="27"/>
                    <a:pt x="12" y="28"/>
                    <a:pt x="12" y="28"/>
                  </a:cubicBezTo>
                  <a:close/>
                  <a:moveTo>
                    <a:pt x="12" y="27"/>
                  </a:moveTo>
                  <a:cubicBezTo>
                    <a:pt x="12" y="27"/>
                    <a:pt x="12" y="27"/>
                    <a:pt x="12" y="27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2" y="27"/>
                    <a:pt x="12" y="27"/>
                    <a:pt x="12" y="27"/>
                  </a:cubicBezTo>
                  <a:close/>
                  <a:moveTo>
                    <a:pt x="12" y="27"/>
                  </a:moveTo>
                  <a:cubicBezTo>
                    <a:pt x="12" y="27"/>
                    <a:pt x="12" y="26"/>
                    <a:pt x="12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7"/>
                    <a:pt x="12" y="27"/>
                  </a:cubicBezTo>
                  <a:close/>
                  <a:moveTo>
                    <a:pt x="12" y="26"/>
                  </a:moveTo>
                  <a:cubicBezTo>
                    <a:pt x="12" y="26"/>
                    <a:pt x="13" y="26"/>
                    <a:pt x="13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3" y="26"/>
                    <a:pt x="12" y="26"/>
                    <a:pt x="12" y="26"/>
                  </a:cubicBezTo>
                  <a:close/>
                  <a:moveTo>
                    <a:pt x="13" y="26"/>
                  </a:moveTo>
                  <a:cubicBezTo>
                    <a:pt x="22" y="10"/>
                    <a:pt x="38" y="4"/>
                    <a:pt x="53" y="4"/>
                  </a:cubicBezTo>
                  <a:cubicBezTo>
                    <a:pt x="53" y="4"/>
                    <a:pt x="53" y="4"/>
                    <a:pt x="53" y="4"/>
                  </a:cubicBezTo>
                  <a:cubicBezTo>
                    <a:pt x="58" y="4"/>
                    <a:pt x="62" y="5"/>
                    <a:pt x="65" y="8"/>
                  </a:cubicBezTo>
                  <a:cubicBezTo>
                    <a:pt x="65" y="8"/>
                    <a:pt x="65" y="8"/>
                    <a:pt x="65" y="8"/>
                  </a:cubicBezTo>
                  <a:cubicBezTo>
                    <a:pt x="62" y="5"/>
                    <a:pt x="58" y="4"/>
                    <a:pt x="53" y="4"/>
                  </a:cubicBezTo>
                  <a:cubicBezTo>
                    <a:pt x="53" y="4"/>
                    <a:pt x="53" y="4"/>
                    <a:pt x="53" y="4"/>
                  </a:cubicBezTo>
                  <a:cubicBezTo>
                    <a:pt x="53" y="4"/>
                    <a:pt x="53" y="4"/>
                    <a:pt x="53" y="4"/>
                  </a:cubicBezTo>
                  <a:cubicBezTo>
                    <a:pt x="53" y="4"/>
                    <a:pt x="53" y="4"/>
                    <a:pt x="53" y="4"/>
                  </a:cubicBezTo>
                  <a:cubicBezTo>
                    <a:pt x="53" y="4"/>
                    <a:pt x="53" y="4"/>
                    <a:pt x="53" y="4"/>
                  </a:cubicBezTo>
                  <a:cubicBezTo>
                    <a:pt x="53" y="4"/>
                    <a:pt x="53" y="4"/>
                    <a:pt x="53" y="4"/>
                  </a:cubicBezTo>
                  <a:cubicBezTo>
                    <a:pt x="38" y="4"/>
                    <a:pt x="22" y="10"/>
                    <a:pt x="13" y="26"/>
                  </a:cubicBezTo>
                  <a:close/>
                  <a:moveTo>
                    <a:pt x="66" y="8"/>
                  </a:moveTo>
                  <a:cubicBezTo>
                    <a:pt x="66" y="8"/>
                    <a:pt x="66" y="8"/>
                    <a:pt x="66" y="8"/>
                  </a:cubicBezTo>
                  <a:cubicBezTo>
                    <a:pt x="66" y="8"/>
                    <a:pt x="66" y="8"/>
                    <a:pt x="66" y="8"/>
                  </a:cubicBezTo>
                  <a:cubicBezTo>
                    <a:pt x="66" y="8"/>
                    <a:pt x="66" y="8"/>
                    <a:pt x="66" y="8"/>
                  </a:cubicBezTo>
                  <a:close/>
                  <a:moveTo>
                    <a:pt x="65" y="8"/>
                  </a:moveTo>
                  <a:cubicBezTo>
                    <a:pt x="65" y="8"/>
                    <a:pt x="65" y="8"/>
                    <a:pt x="65" y="8"/>
                  </a:cubicBezTo>
                  <a:cubicBezTo>
                    <a:pt x="65" y="8"/>
                    <a:pt x="65" y="8"/>
                    <a:pt x="65" y="8"/>
                  </a:cubicBezTo>
                  <a:cubicBezTo>
                    <a:pt x="65" y="8"/>
                    <a:pt x="65" y="8"/>
                    <a:pt x="65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8" name="Freeform 279">
              <a:extLst>
                <a:ext uri="{FF2B5EF4-FFF2-40B4-BE49-F238E27FC236}">
                  <a16:creationId xmlns:a16="http://schemas.microsoft.com/office/drawing/2014/main" id="{89C8DD86-E5CB-46F7-B284-9A242402745C}"/>
                </a:ext>
              </a:extLst>
            </p:cNvPr>
            <p:cNvSpPr/>
            <p:nvPr/>
          </p:nvSpPr>
          <p:spPr bwMode="auto">
            <a:xfrm>
              <a:off x="1982" y="1349"/>
              <a:ext cx="255" cy="160"/>
            </a:xfrm>
            <a:custGeom>
              <a:avLst/>
              <a:gdLst>
                <a:gd name="T0" fmla="*/ 23 w 101"/>
                <a:gd name="T1" fmla="*/ 61 h 64"/>
                <a:gd name="T2" fmla="*/ 0 w 101"/>
                <a:gd name="T3" fmla="*/ 13 h 64"/>
                <a:gd name="T4" fmla="*/ 0 w 101"/>
                <a:gd name="T5" fmla="*/ 13 h 64"/>
                <a:gd name="T6" fmla="*/ 1 w 101"/>
                <a:gd name="T7" fmla="*/ 9 h 64"/>
                <a:gd name="T8" fmla="*/ 1 w 101"/>
                <a:gd name="T9" fmla="*/ 9 h 64"/>
                <a:gd name="T10" fmla="*/ 5 w 101"/>
                <a:gd name="T11" fmla="*/ 0 h 64"/>
                <a:gd name="T12" fmla="*/ 9 w 101"/>
                <a:gd name="T13" fmla="*/ 2 h 64"/>
                <a:gd name="T14" fmla="*/ 5 w 101"/>
                <a:gd name="T15" fmla="*/ 10 h 64"/>
                <a:gd name="T16" fmla="*/ 4 w 101"/>
                <a:gd name="T17" fmla="*/ 13 h 64"/>
                <a:gd name="T18" fmla="*/ 4 w 101"/>
                <a:gd name="T19" fmla="*/ 13 h 64"/>
                <a:gd name="T20" fmla="*/ 25 w 101"/>
                <a:gd name="T21" fmla="*/ 58 h 64"/>
                <a:gd name="T22" fmla="*/ 25 w 101"/>
                <a:gd name="T23" fmla="*/ 58 h 64"/>
                <a:gd name="T24" fmla="*/ 42 w 101"/>
                <a:gd name="T25" fmla="*/ 60 h 64"/>
                <a:gd name="T26" fmla="*/ 42 w 101"/>
                <a:gd name="T27" fmla="*/ 60 h 64"/>
                <a:gd name="T28" fmla="*/ 100 w 101"/>
                <a:gd name="T29" fmla="*/ 55 h 64"/>
                <a:gd name="T30" fmla="*/ 100 w 101"/>
                <a:gd name="T31" fmla="*/ 55 h 64"/>
                <a:gd name="T32" fmla="*/ 101 w 101"/>
                <a:gd name="T33" fmla="*/ 59 h 64"/>
                <a:gd name="T34" fmla="*/ 42 w 101"/>
                <a:gd name="T35" fmla="*/ 64 h 64"/>
                <a:gd name="T36" fmla="*/ 42 w 101"/>
                <a:gd name="T37" fmla="*/ 64 h 64"/>
                <a:gd name="T38" fmla="*/ 23 w 101"/>
                <a:gd name="T39" fmla="*/ 61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1" h="64">
                  <a:moveTo>
                    <a:pt x="23" y="61"/>
                  </a:moveTo>
                  <a:cubicBezTo>
                    <a:pt x="16" y="53"/>
                    <a:pt x="1" y="26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1"/>
                    <a:pt x="1" y="10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11"/>
                    <a:pt x="4" y="12"/>
                    <a:pt x="4" y="13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4" y="23"/>
                    <a:pt x="19" y="52"/>
                    <a:pt x="25" y="58"/>
                  </a:cubicBezTo>
                  <a:cubicBezTo>
                    <a:pt x="25" y="58"/>
                    <a:pt x="25" y="58"/>
                    <a:pt x="25" y="58"/>
                  </a:cubicBezTo>
                  <a:cubicBezTo>
                    <a:pt x="26" y="59"/>
                    <a:pt x="33" y="60"/>
                    <a:pt x="42" y="60"/>
                  </a:cubicBezTo>
                  <a:cubicBezTo>
                    <a:pt x="42" y="60"/>
                    <a:pt x="42" y="60"/>
                    <a:pt x="42" y="60"/>
                  </a:cubicBezTo>
                  <a:cubicBezTo>
                    <a:pt x="65" y="60"/>
                    <a:pt x="100" y="55"/>
                    <a:pt x="100" y="55"/>
                  </a:cubicBezTo>
                  <a:cubicBezTo>
                    <a:pt x="100" y="55"/>
                    <a:pt x="100" y="55"/>
                    <a:pt x="100" y="55"/>
                  </a:cubicBezTo>
                  <a:cubicBezTo>
                    <a:pt x="101" y="59"/>
                    <a:pt x="101" y="59"/>
                    <a:pt x="101" y="59"/>
                  </a:cubicBezTo>
                  <a:cubicBezTo>
                    <a:pt x="100" y="59"/>
                    <a:pt x="65" y="64"/>
                    <a:pt x="42" y="64"/>
                  </a:cubicBezTo>
                  <a:cubicBezTo>
                    <a:pt x="42" y="64"/>
                    <a:pt x="42" y="64"/>
                    <a:pt x="42" y="64"/>
                  </a:cubicBezTo>
                  <a:cubicBezTo>
                    <a:pt x="33" y="64"/>
                    <a:pt x="26" y="63"/>
                    <a:pt x="23" y="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9" name="Freeform 280">
              <a:extLst>
                <a:ext uri="{FF2B5EF4-FFF2-40B4-BE49-F238E27FC236}">
                  <a16:creationId xmlns:a16="http://schemas.microsoft.com/office/drawing/2014/main" id="{CD6A02CB-FBF9-4AF3-A5A2-E6500AB1A33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77" y="1341"/>
              <a:ext cx="265" cy="174"/>
            </a:xfrm>
            <a:custGeom>
              <a:avLst/>
              <a:gdLst>
                <a:gd name="T0" fmla="*/ 25 w 105"/>
                <a:gd name="T1" fmla="*/ 64 h 69"/>
                <a:gd name="T2" fmla="*/ 0 w 105"/>
                <a:gd name="T3" fmla="*/ 16 h 69"/>
                <a:gd name="T4" fmla="*/ 1 w 105"/>
                <a:gd name="T5" fmla="*/ 11 h 69"/>
                <a:gd name="T6" fmla="*/ 6 w 105"/>
                <a:gd name="T7" fmla="*/ 0 h 69"/>
                <a:gd name="T8" fmla="*/ 9 w 105"/>
                <a:gd name="T9" fmla="*/ 14 h 69"/>
                <a:gd name="T10" fmla="*/ 8 w 105"/>
                <a:gd name="T11" fmla="*/ 15 h 69"/>
                <a:gd name="T12" fmla="*/ 8 w 105"/>
                <a:gd name="T13" fmla="*/ 16 h 69"/>
                <a:gd name="T14" fmla="*/ 8 w 105"/>
                <a:gd name="T15" fmla="*/ 16 h 69"/>
                <a:gd name="T16" fmla="*/ 29 w 105"/>
                <a:gd name="T17" fmla="*/ 59 h 69"/>
                <a:gd name="T18" fmla="*/ 30 w 105"/>
                <a:gd name="T19" fmla="*/ 60 h 69"/>
                <a:gd name="T20" fmla="*/ 33 w 105"/>
                <a:gd name="T21" fmla="*/ 60 h 69"/>
                <a:gd name="T22" fmla="*/ 43 w 105"/>
                <a:gd name="T23" fmla="*/ 61 h 69"/>
                <a:gd name="T24" fmla="*/ 44 w 105"/>
                <a:gd name="T25" fmla="*/ 61 h 69"/>
                <a:gd name="T26" fmla="*/ 44 w 105"/>
                <a:gd name="T27" fmla="*/ 61 h 69"/>
                <a:gd name="T28" fmla="*/ 102 w 105"/>
                <a:gd name="T29" fmla="*/ 56 h 69"/>
                <a:gd name="T30" fmla="*/ 104 w 105"/>
                <a:gd name="T31" fmla="*/ 56 h 69"/>
                <a:gd name="T32" fmla="*/ 103 w 105"/>
                <a:gd name="T33" fmla="*/ 64 h 69"/>
                <a:gd name="T34" fmla="*/ 102 w 105"/>
                <a:gd name="T35" fmla="*/ 64 h 69"/>
                <a:gd name="T36" fmla="*/ 101 w 105"/>
                <a:gd name="T37" fmla="*/ 64 h 69"/>
                <a:gd name="T38" fmla="*/ 97 w 105"/>
                <a:gd name="T39" fmla="*/ 65 h 69"/>
                <a:gd name="T40" fmla="*/ 82 w 105"/>
                <a:gd name="T41" fmla="*/ 67 h 69"/>
                <a:gd name="T42" fmla="*/ 44 w 105"/>
                <a:gd name="T43" fmla="*/ 69 h 69"/>
                <a:gd name="T44" fmla="*/ 44 w 105"/>
                <a:gd name="T45" fmla="*/ 65 h 69"/>
                <a:gd name="T46" fmla="*/ 78 w 105"/>
                <a:gd name="T47" fmla="*/ 63 h 69"/>
                <a:gd name="T48" fmla="*/ 44 w 105"/>
                <a:gd name="T49" fmla="*/ 65 h 69"/>
                <a:gd name="T50" fmla="*/ 44 w 105"/>
                <a:gd name="T51" fmla="*/ 65 h 69"/>
                <a:gd name="T52" fmla="*/ 44 w 105"/>
                <a:gd name="T53" fmla="*/ 65 h 69"/>
                <a:gd name="T54" fmla="*/ 29 w 105"/>
                <a:gd name="T55" fmla="*/ 63 h 69"/>
                <a:gd name="T56" fmla="*/ 36 w 105"/>
                <a:gd name="T57" fmla="*/ 65 h 69"/>
                <a:gd name="T58" fmla="*/ 26 w 105"/>
                <a:gd name="T59" fmla="*/ 62 h 69"/>
                <a:gd name="T60" fmla="*/ 26 w 105"/>
                <a:gd name="T61" fmla="*/ 62 h 69"/>
                <a:gd name="T62" fmla="*/ 23 w 105"/>
                <a:gd name="T63" fmla="*/ 59 h 69"/>
                <a:gd name="T64" fmla="*/ 26 w 105"/>
                <a:gd name="T65" fmla="*/ 62 h 69"/>
                <a:gd name="T66" fmla="*/ 88 w 105"/>
                <a:gd name="T67" fmla="*/ 62 h 69"/>
                <a:gd name="T68" fmla="*/ 92 w 105"/>
                <a:gd name="T69" fmla="*/ 61 h 69"/>
                <a:gd name="T70" fmla="*/ 98 w 105"/>
                <a:gd name="T71" fmla="*/ 61 h 69"/>
                <a:gd name="T72" fmla="*/ 100 w 105"/>
                <a:gd name="T73" fmla="*/ 61 h 69"/>
                <a:gd name="T74" fmla="*/ 98 w 105"/>
                <a:gd name="T75" fmla="*/ 61 h 69"/>
                <a:gd name="T76" fmla="*/ 23 w 105"/>
                <a:gd name="T77" fmla="*/ 59 h 69"/>
                <a:gd name="T78" fmla="*/ 23 w 105"/>
                <a:gd name="T79" fmla="*/ 5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05" h="69">
                  <a:moveTo>
                    <a:pt x="23" y="65"/>
                  </a:moveTo>
                  <a:cubicBezTo>
                    <a:pt x="25" y="64"/>
                    <a:pt x="25" y="64"/>
                    <a:pt x="25" y="64"/>
                  </a:cubicBezTo>
                  <a:cubicBezTo>
                    <a:pt x="23" y="65"/>
                    <a:pt x="23" y="65"/>
                    <a:pt x="23" y="65"/>
                  </a:cubicBezTo>
                  <a:cubicBezTo>
                    <a:pt x="16" y="57"/>
                    <a:pt x="1" y="30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4"/>
                    <a:pt x="1" y="12"/>
                    <a:pt x="1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4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25"/>
                    <a:pt x="23" y="55"/>
                    <a:pt x="29" y="59"/>
                  </a:cubicBezTo>
                  <a:cubicBezTo>
                    <a:pt x="29" y="59"/>
                    <a:pt x="29" y="59"/>
                    <a:pt x="29" y="59"/>
                  </a:cubicBezTo>
                  <a:cubicBezTo>
                    <a:pt x="29" y="59"/>
                    <a:pt x="29" y="59"/>
                    <a:pt x="29" y="59"/>
                  </a:cubicBezTo>
                  <a:cubicBezTo>
                    <a:pt x="29" y="59"/>
                    <a:pt x="29" y="59"/>
                    <a:pt x="30" y="60"/>
                  </a:cubicBezTo>
                  <a:cubicBezTo>
                    <a:pt x="30" y="60"/>
                    <a:pt x="30" y="60"/>
                    <a:pt x="30" y="60"/>
                  </a:cubicBezTo>
                  <a:cubicBezTo>
                    <a:pt x="30" y="60"/>
                    <a:pt x="31" y="60"/>
                    <a:pt x="33" y="60"/>
                  </a:cubicBezTo>
                  <a:cubicBezTo>
                    <a:pt x="33" y="60"/>
                    <a:pt x="33" y="60"/>
                    <a:pt x="33" y="60"/>
                  </a:cubicBezTo>
                  <a:cubicBezTo>
                    <a:pt x="35" y="61"/>
                    <a:pt x="39" y="61"/>
                    <a:pt x="43" y="61"/>
                  </a:cubicBezTo>
                  <a:cubicBezTo>
                    <a:pt x="43" y="61"/>
                    <a:pt x="43" y="61"/>
                    <a:pt x="43" y="61"/>
                  </a:cubicBezTo>
                  <a:cubicBezTo>
                    <a:pt x="43" y="61"/>
                    <a:pt x="44" y="61"/>
                    <a:pt x="44" y="61"/>
                  </a:cubicBezTo>
                  <a:cubicBezTo>
                    <a:pt x="44" y="61"/>
                    <a:pt x="44" y="61"/>
                    <a:pt x="44" y="61"/>
                  </a:cubicBezTo>
                  <a:cubicBezTo>
                    <a:pt x="44" y="61"/>
                    <a:pt x="44" y="61"/>
                    <a:pt x="44" y="61"/>
                  </a:cubicBezTo>
                  <a:cubicBezTo>
                    <a:pt x="44" y="61"/>
                    <a:pt x="44" y="61"/>
                    <a:pt x="44" y="61"/>
                  </a:cubicBezTo>
                  <a:cubicBezTo>
                    <a:pt x="67" y="61"/>
                    <a:pt x="101" y="56"/>
                    <a:pt x="102" y="56"/>
                  </a:cubicBezTo>
                  <a:cubicBezTo>
                    <a:pt x="102" y="56"/>
                    <a:pt x="102" y="56"/>
                    <a:pt x="102" y="56"/>
                  </a:cubicBezTo>
                  <a:cubicBezTo>
                    <a:pt x="104" y="56"/>
                    <a:pt x="104" y="56"/>
                    <a:pt x="104" y="56"/>
                  </a:cubicBezTo>
                  <a:cubicBezTo>
                    <a:pt x="105" y="64"/>
                    <a:pt x="105" y="64"/>
                    <a:pt x="105" y="64"/>
                  </a:cubicBezTo>
                  <a:cubicBezTo>
                    <a:pt x="103" y="64"/>
                    <a:pt x="103" y="64"/>
                    <a:pt x="103" y="64"/>
                  </a:cubicBezTo>
                  <a:cubicBezTo>
                    <a:pt x="103" y="64"/>
                    <a:pt x="102" y="64"/>
                    <a:pt x="102" y="64"/>
                  </a:cubicBezTo>
                  <a:cubicBezTo>
                    <a:pt x="102" y="64"/>
                    <a:pt x="102" y="64"/>
                    <a:pt x="102" y="64"/>
                  </a:cubicBezTo>
                  <a:cubicBezTo>
                    <a:pt x="102" y="64"/>
                    <a:pt x="102" y="64"/>
                    <a:pt x="101" y="64"/>
                  </a:cubicBezTo>
                  <a:cubicBezTo>
                    <a:pt x="101" y="64"/>
                    <a:pt x="101" y="64"/>
                    <a:pt x="101" y="64"/>
                  </a:cubicBezTo>
                  <a:cubicBezTo>
                    <a:pt x="100" y="65"/>
                    <a:pt x="99" y="65"/>
                    <a:pt x="97" y="65"/>
                  </a:cubicBezTo>
                  <a:cubicBezTo>
                    <a:pt x="97" y="65"/>
                    <a:pt x="97" y="65"/>
                    <a:pt x="97" y="65"/>
                  </a:cubicBezTo>
                  <a:cubicBezTo>
                    <a:pt x="93" y="65"/>
                    <a:pt x="88" y="66"/>
                    <a:pt x="82" y="67"/>
                  </a:cubicBezTo>
                  <a:cubicBezTo>
                    <a:pt x="82" y="67"/>
                    <a:pt x="82" y="67"/>
                    <a:pt x="82" y="67"/>
                  </a:cubicBezTo>
                  <a:cubicBezTo>
                    <a:pt x="70" y="68"/>
                    <a:pt x="56" y="69"/>
                    <a:pt x="44" y="69"/>
                  </a:cubicBezTo>
                  <a:cubicBezTo>
                    <a:pt x="44" y="69"/>
                    <a:pt x="44" y="69"/>
                    <a:pt x="44" y="69"/>
                  </a:cubicBezTo>
                  <a:cubicBezTo>
                    <a:pt x="35" y="69"/>
                    <a:pt x="28" y="69"/>
                    <a:pt x="23" y="65"/>
                  </a:cubicBezTo>
                  <a:close/>
                  <a:moveTo>
                    <a:pt x="44" y="65"/>
                  </a:moveTo>
                  <a:cubicBezTo>
                    <a:pt x="54" y="65"/>
                    <a:pt x="67" y="64"/>
                    <a:pt x="78" y="63"/>
                  </a:cubicBezTo>
                  <a:cubicBezTo>
                    <a:pt x="78" y="63"/>
                    <a:pt x="78" y="63"/>
                    <a:pt x="78" y="63"/>
                  </a:cubicBezTo>
                  <a:cubicBezTo>
                    <a:pt x="67" y="64"/>
                    <a:pt x="54" y="65"/>
                    <a:pt x="44" y="65"/>
                  </a:cubicBezTo>
                  <a:cubicBezTo>
                    <a:pt x="44" y="65"/>
                    <a:pt x="44" y="65"/>
                    <a:pt x="44" y="65"/>
                  </a:cubicBezTo>
                  <a:cubicBezTo>
                    <a:pt x="44" y="65"/>
                    <a:pt x="44" y="65"/>
                    <a:pt x="44" y="65"/>
                  </a:cubicBezTo>
                  <a:cubicBezTo>
                    <a:pt x="44" y="65"/>
                    <a:pt x="44" y="65"/>
                    <a:pt x="44" y="65"/>
                  </a:cubicBezTo>
                  <a:cubicBezTo>
                    <a:pt x="44" y="65"/>
                    <a:pt x="44" y="65"/>
                    <a:pt x="44" y="65"/>
                  </a:cubicBezTo>
                  <a:cubicBezTo>
                    <a:pt x="44" y="65"/>
                    <a:pt x="44" y="65"/>
                    <a:pt x="44" y="65"/>
                  </a:cubicBezTo>
                  <a:close/>
                  <a:moveTo>
                    <a:pt x="36" y="65"/>
                  </a:moveTo>
                  <a:cubicBezTo>
                    <a:pt x="33" y="64"/>
                    <a:pt x="30" y="64"/>
                    <a:pt x="29" y="63"/>
                  </a:cubicBezTo>
                  <a:cubicBezTo>
                    <a:pt x="29" y="63"/>
                    <a:pt x="29" y="63"/>
                    <a:pt x="29" y="63"/>
                  </a:cubicBezTo>
                  <a:cubicBezTo>
                    <a:pt x="31" y="64"/>
                    <a:pt x="33" y="64"/>
                    <a:pt x="36" y="65"/>
                  </a:cubicBezTo>
                  <a:close/>
                  <a:moveTo>
                    <a:pt x="26" y="62"/>
                  </a:moveTo>
                  <a:cubicBezTo>
                    <a:pt x="26" y="62"/>
                    <a:pt x="26" y="62"/>
                    <a:pt x="26" y="62"/>
                  </a:cubicBezTo>
                  <a:cubicBezTo>
                    <a:pt x="26" y="62"/>
                    <a:pt x="26" y="62"/>
                    <a:pt x="26" y="62"/>
                  </a:cubicBezTo>
                  <a:cubicBezTo>
                    <a:pt x="26" y="62"/>
                    <a:pt x="26" y="62"/>
                    <a:pt x="26" y="62"/>
                  </a:cubicBezTo>
                  <a:cubicBezTo>
                    <a:pt x="25" y="61"/>
                    <a:pt x="24" y="60"/>
                    <a:pt x="23" y="59"/>
                  </a:cubicBezTo>
                  <a:cubicBezTo>
                    <a:pt x="23" y="59"/>
                    <a:pt x="23" y="59"/>
                    <a:pt x="23" y="59"/>
                  </a:cubicBezTo>
                  <a:cubicBezTo>
                    <a:pt x="24" y="60"/>
                    <a:pt x="25" y="61"/>
                    <a:pt x="26" y="62"/>
                  </a:cubicBezTo>
                  <a:cubicBezTo>
                    <a:pt x="26" y="62"/>
                    <a:pt x="26" y="62"/>
                    <a:pt x="26" y="62"/>
                  </a:cubicBezTo>
                  <a:cubicBezTo>
                    <a:pt x="26" y="62"/>
                    <a:pt x="26" y="62"/>
                    <a:pt x="26" y="62"/>
                  </a:cubicBezTo>
                  <a:close/>
                  <a:moveTo>
                    <a:pt x="88" y="62"/>
                  </a:moveTo>
                  <a:cubicBezTo>
                    <a:pt x="90" y="62"/>
                    <a:pt x="91" y="62"/>
                    <a:pt x="92" y="61"/>
                  </a:cubicBezTo>
                  <a:cubicBezTo>
                    <a:pt x="92" y="61"/>
                    <a:pt x="92" y="61"/>
                    <a:pt x="92" y="61"/>
                  </a:cubicBezTo>
                  <a:cubicBezTo>
                    <a:pt x="91" y="62"/>
                    <a:pt x="90" y="62"/>
                    <a:pt x="88" y="62"/>
                  </a:cubicBezTo>
                  <a:close/>
                  <a:moveTo>
                    <a:pt x="98" y="61"/>
                  </a:moveTo>
                  <a:cubicBezTo>
                    <a:pt x="99" y="61"/>
                    <a:pt x="100" y="61"/>
                    <a:pt x="100" y="61"/>
                  </a:cubicBezTo>
                  <a:cubicBezTo>
                    <a:pt x="100" y="61"/>
                    <a:pt x="100" y="61"/>
                    <a:pt x="100" y="61"/>
                  </a:cubicBezTo>
                  <a:cubicBezTo>
                    <a:pt x="100" y="61"/>
                    <a:pt x="100" y="61"/>
                    <a:pt x="100" y="61"/>
                  </a:cubicBezTo>
                  <a:cubicBezTo>
                    <a:pt x="100" y="61"/>
                    <a:pt x="99" y="61"/>
                    <a:pt x="98" y="61"/>
                  </a:cubicBezTo>
                  <a:close/>
                  <a:moveTo>
                    <a:pt x="23" y="59"/>
                  </a:moveTo>
                  <a:cubicBezTo>
                    <a:pt x="23" y="59"/>
                    <a:pt x="23" y="59"/>
                    <a:pt x="23" y="59"/>
                  </a:cubicBezTo>
                  <a:cubicBezTo>
                    <a:pt x="23" y="59"/>
                    <a:pt x="23" y="59"/>
                    <a:pt x="23" y="59"/>
                  </a:cubicBezTo>
                  <a:cubicBezTo>
                    <a:pt x="23" y="59"/>
                    <a:pt x="23" y="59"/>
                    <a:pt x="23" y="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0" name="Freeform 281">
              <a:extLst>
                <a:ext uri="{FF2B5EF4-FFF2-40B4-BE49-F238E27FC236}">
                  <a16:creationId xmlns:a16="http://schemas.microsoft.com/office/drawing/2014/main" id="{3A802D50-E6E0-4124-A5ED-8F06A52E8E11}"/>
                </a:ext>
              </a:extLst>
            </p:cNvPr>
            <p:cNvSpPr/>
            <p:nvPr/>
          </p:nvSpPr>
          <p:spPr bwMode="auto">
            <a:xfrm>
              <a:off x="1989" y="1316"/>
              <a:ext cx="38" cy="45"/>
            </a:xfrm>
            <a:custGeom>
              <a:avLst/>
              <a:gdLst>
                <a:gd name="T0" fmla="*/ 5 w 15"/>
                <a:gd name="T1" fmla="*/ 18 h 18"/>
                <a:gd name="T2" fmla="*/ 0 w 15"/>
                <a:gd name="T3" fmla="*/ 12 h 18"/>
                <a:gd name="T4" fmla="*/ 0 w 15"/>
                <a:gd name="T5" fmla="*/ 12 h 18"/>
                <a:gd name="T6" fmla="*/ 2 w 15"/>
                <a:gd name="T7" fmla="*/ 7 h 18"/>
                <a:gd name="T8" fmla="*/ 2 w 15"/>
                <a:gd name="T9" fmla="*/ 7 h 18"/>
                <a:gd name="T10" fmla="*/ 7 w 15"/>
                <a:gd name="T11" fmla="*/ 0 h 18"/>
                <a:gd name="T12" fmla="*/ 7 w 15"/>
                <a:gd name="T13" fmla="*/ 0 h 18"/>
                <a:gd name="T14" fmla="*/ 10 w 15"/>
                <a:gd name="T15" fmla="*/ 3 h 18"/>
                <a:gd name="T16" fmla="*/ 9 w 15"/>
                <a:gd name="T17" fmla="*/ 4 h 18"/>
                <a:gd name="T18" fmla="*/ 9 w 15"/>
                <a:gd name="T19" fmla="*/ 4 h 18"/>
                <a:gd name="T20" fmla="*/ 5 w 15"/>
                <a:gd name="T21" fmla="*/ 10 h 18"/>
                <a:gd name="T22" fmla="*/ 5 w 15"/>
                <a:gd name="T23" fmla="*/ 10 h 18"/>
                <a:gd name="T24" fmla="*/ 4 w 15"/>
                <a:gd name="T25" fmla="*/ 12 h 18"/>
                <a:gd name="T26" fmla="*/ 4 w 15"/>
                <a:gd name="T27" fmla="*/ 12 h 18"/>
                <a:gd name="T28" fmla="*/ 5 w 15"/>
                <a:gd name="T29" fmla="*/ 14 h 18"/>
                <a:gd name="T30" fmla="*/ 5 w 15"/>
                <a:gd name="T31" fmla="*/ 14 h 18"/>
                <a:gd name="T32" fmla="*/ 6 w 15"/>
                <a:gd name="T33" fmla="*/ 14 h 18"/>
                <a:gd name="T34" fmla="*/ 6 w 15"/>
                <a:gd name="T35" fmla="*/ 14 h 18"/>
                <a:gd name="T36" fmla="*/ 14 w 15"/>
                <a:gd name="T37" fmla="*/ 12 h 18"/>
                <a:gd name="T38" fmla="*/ 14 w 15"/>
                <a:gd name="T39" fmla="*/ 12 h 18"/>
                <a:gd name="T40" fmla="*/ 15 w 15"/>
                <a:gd name="T41" fmla="*/ 16 h 18"/>
                <a:gd name="T42" fmla="*/ 5 w 15"/>
                <a:gd name="T43" fmla="*/ 18 h 18"/>
                <a:gd name="T44" fmla="*/ 5 w 15"/>
                <a:gd name="T45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5" h="18">
                  <a:moveTo>
                    <a:pt x="5" y="18"/>
                  </a:moveTo>
                  <a:cubicBezTo>
                    <a:pt x="4" y="18"/>
                    <a:pt x="0" y="16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0"/>
                    <a:pt x="1" y="9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5" y="2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0" y="3"/>
                    <a:pt x="10" y="3"/>
                    <a:pt x="9" y="4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8" y="5"/>
                    <a:pt x="7" y="7"/>
                    <a:pt x="5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4" y="11"/>
                    <a:pt x="4" y="11"/>
                    <a:pt x="4" y="12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4" y="13"/>
                    <a:pt x="5" y="13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14" y="12"/>
                    <a:pt x="14" y="12"/>
                    <a:pt x="14" y="12"/>
                  </a:cubicBezTo>
                  <a:cubicBezTo>
                    <a:pt x="14" y="12"/>
                    <a:pt x="14" y="12"/>
                    <a:pt x="14" y="12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8"/>
                    <a:pt x="5" y="18"/>
                    <a:pt x="5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1" name="Freeform 282">
              <a:extLst>
                <a:ext uri="{FF2B5EF4-FFF2-40B4-BE49-F238E27FC236}">
                  <a16:creationId xmlns:a16="http://schemas.microsoft.com/office/drawing/2014/main" id="{4958F569-65E6-4D3F-9098-EC4F3D1569D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84" y="1308"/>
              <a:ext cx="48" cy="58"/>
            </a:xfrm>
            <a:custGeom>
              <a:avLst/>
              <a:gdLst>
                <a:gd name="T0" fmla="*/ 6 w 19"/>
                <a:gd name="T1" fmla="*/ 23 h 23"/>
                <a:gd name="T2" fmla="*/ 6 w 19"/>
                <a:gd name="T3" fmla="*/ 23 h 23"/>
                <a:gd name="T4" fmla="*/ 7 w 19"/>
                <a:gd name="T5" fmla="*/ 21 h 23"/>
                <a:gd name="T6" fmla="*/ 7 w 19"/>
                <a:gd name="T7" fmla="*/ 21 h 23"/>
                <a:gd name="T8" fmla="*/ 7 w 19"/>
                <a:gd name="T9" fmla="*/ 21 h 23"/>
                <a:gd name="T10" fmla="*/ 6 w 19"/>
                <a:gd name="T11" fmla="*/ 23 h 23"/>
                <a:gd name="T12" fmla="*/ 5 w 19"/>
                <a:gd name="T13" fmla="*/ 23 h 23"/>
                <a:gd name="T14" fmla="*/ 5 w 19"/>
                <a:gd name="T15" fmla="*/ 23 h 23"/>
                <a:gd name="T16" fmla="*/ 5 w 19"/>
                <a:gd name="T17" fmla="*/ 22 h 23"/>
                <a:gd name="T18" fmla="*/ 5 w 19"/>
                <a:gd name="T19" fmla="*/ 22 h 23"/>
                <a:gd name="T20" fmla="*/ 3 w 19"/>
                <a:gd name="T21" fmla="*/ 21 h 23"/>
                <a:gd name="T22" fmla="*/ 3 w 19"/>
                <a:gd name="T23" fmla="*/ 21 h 23"/>
                <a:gd name="T24" fmla="*/ 0 w 19"/>
                <a:gd name="T25" fmla="*/ 15 h 23"/>
                <a:gd name="T26" fmla="*/ 0 w 19"/>
                <a:gd name="T27" fmla="*/ 15 h 23"/>
                <a:gd name="T28" fmla="*/ 2 w 19"/>
                <a:gd name="T29" fmla="*/ 9 h 23"/>
                <a:gd name="T30" fmla="*/ 2 w 19"/>
                <a:gd name="T31" fmla="*/ 9 h 23"/>
                <a:gd name="T32" fmla="*/ 8 w 19"/>
                <a:gd name="T33" fmla="*/ 2 h 23"/>
                <a:gd name="T34" fmla="*/ 8 w 19"/>
                <a:gd name="T35" fmla="*/ 2 h 23"/>
                <a:gd name="T36" fmla="*/ 9 w 19"/>
                <a:gd name="T37" fmla="*/ 0 h 23"/>
                <a:gd name="T38" fmla="*/ 14 w 19"/>
                <a:gd name="T39" fmla="*/ 5 h 23"/>
                <a:gd name="T40" fmla="*/ 14 w 19"/>
                <a:gd name="T41" fmla="*/ 6 h 23"/>
                <a:gd name="T42" fmla="*/ 13 w 19"/>
                <a:gd name="T43" fmla="*/ 7 h 23"/>
                <a:gd name="T44" fmla="*/ 13 w 19"/>
                <a:gd name="T45" fmla="*/ 7 h 23"/>
                <a:gd name="T46" fmla="*/ 13 w 19"/>
                <a:gd name="T47" fmla="*/ 7 h 23"/>
                <a:gd name="T48" fmla="*/ 13 w 19"/>
                <a:gd name="T49" fmla="*/ 7 h 23"/>
                <a:gd name="T50" fmla="*/ 13 w 19"/>
                <a:gd name="T51" fmla="*/ 7 h 23"/>
                <a:gd name="T52" fmla="*/ 13 w 19"/>
                <a:gd name="T53" fmla="*/ 7 h 23"/>
                <a:gd name="T54" fmla="*/ 13 w 19"/>
                <a:gd name="T55" fmla="*/ 7 h 23"/>
                <a:gd name="T56" fmla="*/ 13 w 19"/>
                <a:gd name="T57" fmla="*/ 7 h 23"/>
                <a:gd name="T58" fmla="*/ 13 w 19"/>
                <a:gd name="T59" fmla="*/ 7 h 23"/>
                <a:gd name="T60" fmla="*/ 12 w 19"/>
                <a:gd name="T61" fmla="*/ 8 h 23"/>
                <a:gd name="T62" fmla="*/ 12 w 19"/>
                <a:gd name="T63" fmla="*/ 8 h 23"/>
                <a:gd name="T64" fmla="*/ 9 w 19"/>
                <a:gd name="T65" fmla="*/ 14 h 23"/>
                <a:gd name="T66" fmla="*/ 9 w 19"/>
                <a:gd name="T67" fmla="*/ 14 h 23"/>
                <a:gd name="T68" fmla="*/ 8 w 19"/>
                <a:gd name="T69" fmla="*/ 15 h 23"/>
                <a:gd name="T70" fmla="*/ 8 w 19"/>
                <a:gd name="T71" fmla="*/ 15 h 23"/>
                <a:gd name="T72" fmla="*/ 16 w 19"/>
                <a:gd name="T73" fmla="*/ 13 h 23"/>
                <a:gd name="T74" fmla="*/ 16 w 19"/>
                <a:gd name="T75" fmla="*/ 13 h 23"/>
                <a:gd name="T76" fmla="*/ 17 w 19"/>
                <a:gd name="T77" fmla="*/ 13 h 23"/>
                <a:gd name="T78" fmla="*/ 19 w 19"/>
                <a:gd name="T79" fmla="*/ 20 h 23"/>
                <a:gd name="T80" fmla="*/ 7 w 19"/>
                <a:gd name="T81" fmla="*/ 23 h 23"/>
                <a:gd name="T82" fmla="*/ 6 w 19"/>
                <a:gd name="T83" fmla="*/ 23 h 23"/>
                <a:gd name="T84" fmla="*/ 7 w 19"/>
                <a:gd name="T85" fmla="*/ 19 h 23"/>
                <a:gd name="T86" fmla="*/ 14 w 19"/>
                <a:gd name="T87" fmla="*/ 17 h 23"/>
                <a:gd name="T88" fmla="*/ 14 w 19"/>
                <a:gd name="T89" fmla="*/ 17 h 23"/>
                <a:gd name="T90" fmla="*/ 7 w 19"/>
                <a:gd name="T91" fmla="*/ 19 h 23"/>
                <a:gd name="T92" fmla="*/ 7 w 19"/>
                <a:gd name="T93" fmla="*/ 19 h 23"/>
                <a:gd name="T94" fmla="*/ 6 w 19"/>
                <a:gd name="T95" fmla="*/ 19 h 23"/>
                <a:gd name="T96" fmla="*/ 6 w 19"/>
                <a:gd name="T97" fmla="*/ 18 h 23"/>
                <a:gd name="T98" fmla="*/ 6 w 19"/>
                <a:gd name="T99" fmla="*/ 18 h 23"/>
                <a:gd name="T100" fmla="*/ 5 w 19"/>
                <a:gd name="T101" fmla="*/ 17 h 23"/>
                <a:gd name="T102" fmla="*/ 5 w 19"/>
                <a:gd name="T103" fmla="*/ 17 h 23"/>
                <a:gd name="T104" fmla="*/ 6 w 19"/>
                <a:gd name="T105" fmla="*/ 19 h 23"/>
                <a:gd name="T106" fmla="*/ 4 w 19"/>
                <a:gd name="T107" fmla="*/ 15 h 23"/>
                <a:gd name="T108" fmla="*/ 5 w 19"/>
                <a:gd name="T109" fmla="*/ 13 h 23"/>
                <a:gd name="T110" fmla="*/ 5 w 19"/>
                <a:gd name="T111" fmla="*/ 13 h 23"/>
                <a:gd name="T112" fmla="*/ 4 w 19"/>
                <a:gd name="T113" fmla="*/ 15 h 23"/>
                <a:gd name="T114" fmla="*/ 7 w 19"/>
                <a:gd name="T115" fmla="*/ 10 h 23"/>
                <a:gd name="T116" fmla="*/ 8 w 19"/>
                <a:gd name="T117" fmla="*/ 8 h 23"/>
                <a:gd name="T118" fmla="*/ 8 w 19"/>
                <a:gd name="T119" fmla="*/ 8 h 23"/>
                <a:gd name="T120" fmla="*/ 7 w 19"/>
                <a:gd name="T121" fmla="*/ 1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9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5" y="23"/>
                    <a:pt x="5" y="22"/>
                    <a:pt x="5" y="22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4" y="22"/>
                    <a:pt x="4" y="22"/>
                    <a:pt x="3" y="21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2" y="20"/>
                    <a:pt x="0" y="18"/>
                    <a:pt x="0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3"/>
                    <a:pt x="1" y="11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5" y="4"/>
                    <a:pt x="7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8"/>
                    <a:pt x="13" y="8"/>
                    <a:pt x="12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2" y="9"/>
                    <a:pt x="10" y="11"/>
                    <a:pt x="9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8" y="14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6" y="23"/>
                    <a:pt x="6" y="23"/>
                    <a:pt x="6" y="23"/>
                  </a:cubicBezTo>
                  <a:close/>
                  <a:moveTo>
                    <a:pt x="7" y="19"/>
                  </a:moveTo>
                  <a:cubicBezTo>
                    <a:pt x="14" y="17"/>
                    <a:pt x="14" y="17"/>
                    <a:pt x="14" y="17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7" y="19"/>
                    <a:pt x="7" y="19"/>
                    <a:pt x="7" y="19"/>
                  </a:cubicBezTo>
                  <a:close/>
                  <a:moveTo>
                    <a:pt x="6" y="19"/>
                  </a:move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5" y="18"/>
                    <a:pt x="5" y="17"/>
                  </a:cubicBezTo>
                  <a:cubicBezTo>
                    <a:pt x="5" y="17"/>
                    <a:pt x="5" y="17"/>
                    <a:pt x="5" y="17"/>
                  </a:cubicBezTo>
                  <a:cubicBezTo>
                    <a:pt x="5" y="18"/>
                    <a:pt x="6" y="18"/>
                    <a:pt x="6" y="19"/>
                  </a:cubicBezTo>
                  <a:close/>
                  <a:moveTo>
                    <a:pt x="4" y="15"/>
                  </a:moveTo>
                  <a:cubicBezTo>
                    <a:pt x="4" y="14"/>
                    <a:pt x="4" y="14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4" y="14"/>
                    <a:pt x="4" y="14"/>
                    <a:pt x="4" y="15"/>
                  </a:cubicBezTo>
                  <a:close/>
                  <a:moveTo>
                    <a:pt x="7" y="10"/>
                  </a:moveTo>
                  <a:cubicBezTo>
                    <a:pt x="7" y="9"/>
                    <a:pt x="7" y="9"/>
                    <a:pt x="8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7" y="9"/>
                    <a:pt x="7" y="9"/>
                    <a:pt x="7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2" name="Freeform 283">
              <a:extLst>
                <a:ext uri="{FF2B5EF4-FFF2-40B4-BE49-F238E27FC236}">
                  <a16:creationId xmlns:a16="http://schemas.microsoft.com/office/drawing/2014/main" id="{21F7643D-9B31-4FB6-A142-74EDAB40908E}"/>
                </a:ext>
              </a:extLst>
            </p:cNvPr>
            <p:cNvSpPr/>
            <p:nvPr/>
          </p:nvSpPr>
          <p:spPr bwMode="auto">
            <a:xfrm>
              <a:off x="1979" y="1326"/>
              <a:ext cx="41" cy="38"/>
            </a:xfrm>
            <a:custGeom>
              <a:avLst/>
              <a:gdLst>
                <a:gd name="T0" fmla="*/ 0 w 41"/>
                <a:gd name="T1" fmla="*/ 20 h 38"/>
                <a:gd name="T2" fmla="*/ 8 w 41"/>
                <a:gd name="T3" fmla="*/ 13 h 38"/>
                <a:gd name="T4" fmla="*/ 18 w 41"/>
                <a:gd name="T5" fmla="*/ 23 h 38"/>
                <a:gd name="T6" fmla="*/ 33 w 41"/>
                <a:gd name="T7" fmla="*/ 0 h 38"/>
                <a:gd name="T8" fmla="*/ 33 w 41"/>
                <a:gd name="T9" fmla="*/ 0 h 38"/>
                <a:gd name="T10" fmla="*/ 41 w 41"/>
                <a:gd name="T11" fmla="*/ 8 h 38"/>
                <a:gd name="T12" fmla="*/ 18 w 41"/>
                <a:gd name="T13" fmla="*/ 38 h 38"/>
                <a:gd name="T14" fmla="*/ 0 w 41"/>
                <a:gd name="T15" fmla="*/ 20 h 38"/>
                <a:gd name="T16" fmla="*/ 0 w 41"/>
                <a:gd name="T17" fmla="*/ 2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38">
                  <a:moveTo>
                    <a:pt x="0" y="20"/>
                  </a:moveTo>
                  <a:lnTo>
                    <a:pt x="8" y="13"/>
                  </a:lnTo>
                  <a:lnTo>
                    <a:pt x="18" y="23"/>
                  </a:lnTo>
                  <a:lnTo>
                    <a:pt x="33" y="0"/>
                  </a:lnTo>
                  <a:lnTo>
                    <a:pt x="33" y="0"/>
                  </a:lnTo>
                  <a:lnTo>
                    <a:pt x="41" y="8"/>
                  </a:lnTo>
                  <a:lnTo>
                    <a:pt x="18" y="38"/>
                  </a:lnTo>
                  <a:lnTo>
                    <a:pt x="0" y="20"/>
                  </a:lnTo>
                  <a:lnTo>
                    <a:pt x="0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5" name="Freeform 284">
              <a:extLst>
                <a:ext uri="{FF2B5EF4-FFF2-40B4-BE49-F238E27FC236}">
                  <a16:creationId xmlns:a16="http://schemas.microsoft.com/office/drawing/2014/main" id="{8AF1727C-6F99-40C6-9601-3DCD2BA494E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72" y="1321"/>
              <a:ext cx="55" cy="50"/>
            </a:xfrm>
            <a:custGeom>
              <a:avLst/>
              <a:gdLst>
                <a:gd name="T0" fmla="*/ 5 w 55"/>
                <a:gd name="T1" fmla="*/ 28 h 50"/>
                <a:gd name="T2" fmla="*/ 7 w 55"/>
                <a:gd name="T3" fmla="*/ 25 h 50"/>
                <a:gd name="T4" fmla="*/ 12 w 55"/>
                <a:gd name="T5" fmla="*/ 28 h 50"/>
                <a:gd name="T6" fmla="*/ 7 w 55"/>
                <a:gd name="T7" fmla="*/ 25 h 50"/>
                <a:gd name="T8" fmla="*/ 5 w 55"/>
                <a:gd name="T9" fmla="*/ 28 h 50"/>
                <a:gd name="T10" fmla="*/ 0 w 55"/>
                <a:gd name="T11" fmla="*/ 25 h 50"/>
                <a:gd name="T12" fmla="*/ 15 w 55"/>
                <a:gd name="T13" fmla="*/ 10 h 50"/>
                <a:gd name="T14" fmla="*/ 20 w 55"/>
                <a:gd name="T15" fmla="*/ 15 h 50"/>
                <a:gd name="T16" fmla="*/ 25 w 55"/>
                <a:gd name="T17" fmla="*/ 20 h 50"/>
                <a:gd name="T18" fmla="*/ 37 w 55"/>
                <a:gd name="T19" fmla="*/ 0 h 50"/>
                <a:gd name="T20" fmla="*/ 40 w 55"/>
                <a:gd name="T21" fmla="*/ 0 h 50"/>
                <a:gd name="T22" fmla="*/ 43 w 55"/>
                <a:gd name="T23" fmla="*/ 0 h 50"/>
                <a:gd name="T24" fmla="*/ 55 w 55"/>
                <a:gd name="T25" fmla="*/ 10 h 50"/>
                <a:gd name="T26" fmla="*/ 25 w 55"/>
                <a:gd name="T27" fmla="*/ 50 h 50"/>
                <a:gd name="T28" fmla="*/ 5 w 55"/>
                <a:gd name="T29" fmla="*/ 28 h 50"/>
                <a:gd name="T30" fmla="*/ 5 w 55"/>
                <a:gd name="T31" fmla="*/ 28 h 50"/>
                <a:gd name="T32" fmla="*/ 25 w 55"/>
                <a:gd name="T33" fmla="*/ 35 h 50"/>
                <a:gd name="T34" fmla="*/ 43 w 55"/>
                <a:gd name="T35" fmla="*/ 13 h 50"/>
                <a:gd name="T36" fmla="*/ 43 w 55"/>
                <a:gd name="T37" fmla="*/ 13 h 50"/>
                <a:gd name="T38" fmla="*/ 25 w 55"/>
                <a:gd name="T39" fmla="*/ 35 h 50"/>
                <a:gd name="T40" fmla="*/ 25 w 55"/>
                <a:gd name="T41" fmla="*/ 35 h 50"/>
                <a:gd name="T42" fmla="*/ 25 w 55"/>
                <a:gd name="T43" fmla="*/ 35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5" h="50">
                  <a:moveTo>
                    <a:pt x="5" y="28"/>
                  </a:moveTo>
                  <a:lnTo>
                    <a:pt x="7" y="25"/>
                  </a:lnTo>
                  <a:lnTo>
                    <a:pt x="12" y="28"/>
                  </a:lnTo>
                  <a:lnTo>
                    <a:pt x="7" y="25"/>
                  </a:lnTo>
                  <a:lnTo>
                    <a:pt x="5" y="28"/>
                  </a:lnTo>
                  <a:lnTo>
                    <a:pt x="0" y="25"/>
                  </a:lnTo>
                  <a:lnTo>
                    <a:pt x="15" y="10"/>
                  </a:lnTo>
                  <a:lnTo>
                    <a:pt x="20" y="15"/>
                  </a:lnTo>
                  <a:lnTo>
                    <a:pt x="25" y="20"/>
                  </a:lnTo>
                  <a:lnTo>
                    <a:pt x="37" y="0"/>
                  </a:lnTo>
                  <a:lnTo>
                    <a:pt x="40" y="0"/>
                  </a:lnTo>
                  <a:lnTo>
                    <a:pt x="43" y="0"/>
                  </a:lnTo>
                  <a:lnTo>
                    <a:pt x="55" y="10"/>
                  </a:lnTo>
                  <a:lnTo>
                    <a:pt x="25" y="50"/>
                  </a:lnTo>
                  <a:lnTo>
                    <a:pt x="5" y="28"/>
                  </a:lnTo>
                  <a:lnTo>
                    <a:pt x="5" y="28"/>
                  </a:lnTo>
                  <a:close/>
                  <a:moveTo>
                    <a:pt x="25" y="35"/>
                  </a:moveTo>
                  <a:lnTo>
                    <a:pt x="43" y="13"/>
                  </a:lnTo>
                  <a:lnTo>
                    <a:pt x="43" y="13"/>
                  </a:lnTo>
                  <a:lnTo>
                    <a:pt x="25" y="35"/>
                  </a:lnTo>
                  <a:lnTo>
                    <a:pt x="25" y="35"/>
                  </a:lnTo>
                  <a:lnTo>
                    <a:pt x="25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7" name="Freeform 285">
              <a:extLst>
                <a:ext uri="{FF2B5EF4-FFF2-40B4-BE49-F238E27FC236}">
                  <a16:creationId xmlns:a16="http://schemas.microsoft.com/office/drawing/2014/main" id="{ED1CFC7B-1175-442B-990B-84CB017409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43" y="1477"/>
              <a:ext cx="240" cy="131"/>
            </a:xfrm>
            <a:custGeom>
              <a:avLst/>
              <a:gdLst>
                <a:gd name="T0" fmla="*/ 69 w 95"/>
                <a:gd name="T1" fmla="*/ 50 h 52"/>
                <a:gd name="T2" fmla="*/ 70 w 95"/>
                <a:gd name="T3" fmla="*/ 46 h 52"/>
                <a:gd name="T4" fmla="*/ 74 w 95"/>
                <a:gd name="T5" fmla="*/ 47 h 52"/>
                <a:gd name="T6" fmla="*/ 74 w 95"/>
                <a:gd name="T7" fmla="*/ 47 h 52"/>
                <a:gd name="T8" fmla="*/ 81 w 95"/>
                <a:gd name="T9" fmla="*/ 48 h 52"/>
                <a:gd name="T10" fmla="*/ 81 w 95"/>
                <a:gd name="T11" fmla="*/ 48 h 52"/>
                <a:gd name="T12" fmla="*/ 89 w 95"/>
                <a:gd name="T13" fmla="*/ 46 h 52"/>
                <a:gd name="T14" fmla="*/ 89 w 95"/>
                <a:gd name="T15" fmla="*/ 46 h 52"/>
                <a:gd name="T16" fmla="*/ 91 w 95"/>
                <a:gd name="T17" fmla="*/ 40 h 52"/>
                <a:gd name="T18" fmla="*/ 91 w 95"/>
                <a:gd name="T19" fmla="*/ 40 h 52"/>
                <a:gd name="T20" fmla="*/ 78 w 95"/>
                <a:gd name="T21" fmla="*/ 7 h 52"/>
                <a:gd name="T22" fmla="*/ 78 w 95"/>
                <a:gd name="T23" fmla="*/ 7 h 52"/>
                <a:gd name="T24" fmla="*/ 42 w 95"/>
                <a:gd name="T25" fmla="*/ 4 h 52"/>
                <a:gd name="T26" fmla="*/ 42 w 95"/>
                <a:gd name="T27" fmla="*/ 4 h 52"/>
                <a:gd name="T28" fmla="*/ 0 w 95"/>
                <a:gd name="T29" fmla="*/ 5 h 52"/>
                <a:gd name="T30" fmla="*/ 0 w 95"/>
                <a:gd name="T31" fmla="*/ 5 h 52"/>
                <a:gd name="T32" fmla="*/ 0 w 95"/>
                <a:gd name="T33" fmla="*/ 1 h 52"/>
                <a:gd name="T34" fmla="*/ 42 w 95"/>
                <a:gd name="T35" fmla="*/ 0 h 52"/>
                <a:gd name="T36" fmla="*/ 42 w 95"/>
                <a:gd name="T37" fmla="*/ 0 h 52"/>
                <a:gd name="T38" fmla="*/ 80 w 95"/>
                <a:gd name="T39" fmla="*/ 4 h 52"/>
                <a:gd name="T40" fmla="*/ 80 w 95"/>
                <a:gd name="T41" fmla="*/ 4 h 52"/>
                <a:gd name="T42" fmla="*/ 95 w 95"/>
                <a:gd name="T43" fmla="*/ 40 h 52"/>
                <a:gd name="T44" fmla="*/ 95 w 95"/>
                <a:gd name="T45" fmla="*/ 40 h 52"/>
                <a:gd name="T46" fmla="*/ 91 w 95"/>
                <a:gd name="T47" fmla="*/ 50 h 52"/>
                <a:gd name="T48" fmla="*/ 91 w 95"/>
                <a:gd name="T49" fmla="*/ 50 h 52"/>
                <a:gd name="T50" fmla="*/ 81 w 95"/>
                <a:gd name="T51" fmla="*/ 52 h 52"/>
                <a:gd name="T52" fmla="*/ 81 w 95"/>
                <a:gd name="T53" fmla="*/ 52 h 52"/>
                <a:gd name="T54" fmla="*/ 69 w 95"/>
                <a:gd name="T55" fmla="*/ 50 h 52"/>
                <a:gd name="T56" fmla="*/ 0 w 95"/>
                <a:gd name="T57" fmla="*/ 5 h 52"/>
                <a:gd name="T58" fmla="*/ 0 w 95"/>
                <a:gd name="T59" fmla="*/ 5 h 52"/>
                <a:gd name="T60" fmla="*/ 0 w 95"/>
                <a:gd name="T61" fmla="*/ 5 h 52"/>
                <a:gd name="T62" fmla="*/ 0 w 95"/>
                <a:gd name="T63" fmla="*/ 5 h 52"/>
                <a:gd name="T64" fmla="*/ 0 w 95"/>
                <a:gd name="T65" fmla="*/ 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95" h="52">
                  <a:moveTo>
                    <a:pt x="69" y="50"/>
                  </a:moveTo>
                  <a:cubicBezTo>
                    <a:pt x="70" y="46"/>
                    <a:pt x="70" y="46"/>
                    <a:pt x="70" y="46"/>
                  </a:cubicBezTo>
                  <a:cubicBezTo>
                    <a:pt x="70" y="46"/>
                    <a:pt x="72" y="47"/>
                    <a:pt x="74" y="47"/>
                  </a:cubicBezTo>
                  <a:cubicBezTo>
                    <a:pt x="74" y="47"/>
                    <a:pt x="74" y="47"/>
                    <a:pt x="74" y="47"/>
                  </a:cubicBezTo>
                  <a:cubicBezTo>
                    <a:pt x="76" y="47"/>
                    <a:pt x="78" y="48"/>
                    <a:pt x="81" y="48"/>
                  </a:cubicBezTo>
                  <a:cubicBezTo>
                    <a:pt x="81" y="48"/>
                    <a:pt x="81" y="48"/>
                    <a:pt x="81" y="48"/>
                  </a:cubicBezTo>
                  <a:cubicBezTo>
                    <a:pt x="84" y="48"/>
                    <a:pt x="87" y="47"/>
                    <a:pt x="89" y="46"/>
                  </a:cubicBezTo>
                  <a:cubicBezTo>
                    <a:pt x="89" y="46"/>
                    <a:pt x="89" y="46"/>
                    <a:pt x="89" y="46"/>
                  </a:cubicBezTo>
                  <a:cubicBezTo>
                    <a:pt x="90" y="46"/>
                    <a:pt x="91" y="44"/>
                    <a:pt x="91" y="40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1" y="29"/>
                    <a:pt x="84" y="11"/>
                    <a:pt x="78" y="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5" y="5"/>
                    <a:pt x="58" y="4"/>
                    <a:pt x="42" y="4"/>
                  </a:cubicBezTo>
                  <a:cubicBezTo>
                    <a:pt x="42" y="4"/>
                    <a:pt x="42" y="4"/>
                    <a:pt x="42" y="4"/>
                  </a:cubicBezTo>
                  <a:cubicBezTo>
                    <a:pt x="22" y="4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21" y="0"/>
                    <a:pt x="42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59" y="0"/>
                    <a:pt x="74" y="1"/>
                    <a:pt x="80" y="4"/>
                  </a:cubicBezTo>
                  <a:cubicBezTo>
                    <a:pt x="80" y="4"/>
                    <a:pt x="80" y="4"/>
                    <a:pt x="80" y="4"/>
                  </a:cubicBezTo>
                  <a:cubicBezTo>
                    <a:pt x="89" y="10"/>
                    <a:pt x="95" y="28"/>
                    <a:pt x="95" y="40"/>
                  </a:cubicBezTo>
                  <a:cubicBezTo>
                    <a:pt x="95" y="40"/>
                    <a:pt x="95" y="40"/>
                    <a:pt x="95" y="40"/>
                  </a:cubicBezTo>
                  <a:cubicBezTo>
                    <a:pt x="95" y="44"/>
                    <a:pt x="94" y="48"/>
                    <a:pt x="91" y="50"/>
                  </a:cubicBezTo>
                  <a:cubicBezTo>
                    <a:pt x="91" y="50"/>
                    <a:pt x="91" y="50"/>
                    <a:pt x="91" y="50"/>
                  </a:cubicBezTo>
                  <a:cubicBezTo>
                    <a:pt x="88" y="51"/>
                    <a:pt x="84" y="52"/>
                    <a:pt x="81" y="52"/>
                  </a:cubicBezTo>
                  <a:cubicBezTo>
                    <a:pt x="81" y="52"/>
                    <a:pt x="81" y="52"/>
                    <a:pt x="81" y="52"/>
                  </a:cubicBezTo>
                  <a:cubicBezTo>
                    <a:pt x="75" y="52"/>
                    <a:pt x="69" y="50"/>
                    <a:pt x="69" y="50"/>
                  </a:cubicBezTo>
                  <a:close/>
                  <a:moveTo>
                    <a:pt x="0" y="5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" name="Freeform 286">
              <a:extLst>
                <a:ext uri="{FF2B5EF4-FFF2-40B4-BE49-F238E27FC236}">
                  <a16:creationId xmlns:a16="http://schemas.microsoft.com/office/drawing/2014/main" id="{B77FCCFB-38A4-486C-9D8B-B3986C38623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36" y="1472"/>
              <a:ext cx="252" cy="141"/>
            </a:xfrm>
            <a:custGeom>
              <a:avLst/>
              <a:gdLst>
                <a:gd name="T0" fmla="*/ 70 w 100"/>
                <a:gd name="T1" fmla="*/ 52 h 56"/>
                <a:gd name="T2" fmla="*/ 72 w 100"/>
                <a:gd name="T3" fmla="*/ 47 h 56"/>
                <a:gd name="T4" fmla="*/ 74 w 100"/>
                <a:gd name="T5" fmla="*/ 46 h 56"/>
                <a:gd name="T6" fmla="*/ 74 w 100"/>
                <a:gd name="T7" fmla="*/ 46 h 56"/>
                <a:gd name="T8" fmla="*/ 77 w 100"/>
                <a:gd name="T9" fmla="*/ 47 h 56"/>
                <a:gd name="T10" fmla="*/ 84 w 100"/>
                <a:gd name="T11" fmla="*/ 48 h 56"/>
                <a:gd name="T12" fmla="*/ 91 w 100"/>
                <a:gd name="T13" fmla="*/ 47 h 56"/>
                <a:gd name="T14" fmla="*/ 92 w 100"/>
                <a:gd name="T15" fmla="*/ 42 h 56"/>
                <a:gd name="T16" fmla="*/ 92 w 100"/>
                <a:gd name="T17" fmla="*/ 42 h 56"/>
                <a:gd name="T18" fmla="*/ 80 w 100"/>
                <a:gd name="T19" fmla="*/ 11 h 56"/>
                <a:gd name="T20" fmla="*/ 68 w 100"/>
                <a:gd name="T21" fmla="*/ 9 h 56"/>
                <a:gd name="T22" fmla="*/ 45 w 100"/>
                <a:gd name="T23" fmla="*/ 8 h 56"/>
                <a:gd name="T24" fmla="*/ 3 w 100"/>
                <a:gd name="T25" fmla="*/ 9 h 56"/>
                <a:gd name="T26" fmla="*/ 3 w 100"/>
                <a:gd name="T27" fmla="*/ 1 h 56"/>
                <a:gd name="T28" fmla="*/ 3 w 100"/>
                <a:gd name="T29" fmla="*/ 1 h 56"/>
                <a:gd name="T30" fmla="*/ 6 w 100"/>
                <a:gd name="T31" fmla="*/ 1 h 56"/>
                <a:gd name="T32" fmla="*/ 45 w 100"/>
                <a:gd name="T33" fmla="*/ 0 h 56"/>
                <a:gd name="T34" fmla="*/ 84 w 100"/>
                <a:gd name="T35" fmla="*/ 4 h 56"/>
                <a:gd name="T36" fmla="*/ 94 w 100"/>
                <a:gd name="T37" fmla="*/ 54 h 56"/>
                <a:gd name="T38" fmla="*/ 84 w 100"/>
                <a:gd name="T39" fmla="*/ 56 h 56"/>
                <a:gd name="T40" fmla="*/ 72 w 100"/>
                <a:gd name="T41" fmla="*/ 52 h 56"/>
                <a:gd name="T42" fmla="*/ 72 w 100"/>
                <a:gd name="T43" fmla="*/ 54 h 56"/>
                <a:gd name="T44" fmla="*/ 84 w 100"/>
                <a:gd name="T45" fmla="*/ 52 h 56"/>
                <a:gd name="T46" fmla="*/ 84 w 100"/>
                <a:gd name="T47" fmla="*/ 52 h 56"/>
                <a:gd name="T48" fmla="*/ 93 w 100"/>
                <a:gd name="T49" fmla="*/ 50 h 56"/>
                <a:gd name="T50" fmla="*/ 93 w 100"/>
                <a:gd name="T51" fmla="*/ 50 h 56"/>
                <a:gd name="T52" fmla="*/ 76 w 100"/>
                <a:gd name="T53" fmla="*/ 51 h 56"/>
                <a:gd name="T54" fmla="*/ 75 w 100"/>
                <a:gd name="T55" fmla="*/ 51 h 56"/>
                <a:gd name="T56" fmla="*/ 73 w 100"/>
                <a:gd name="T57" fmla="*/ 50 h 56"/>
                <a:gd name="T58" fmla="*/ 73 w 100"/>
                <a:gd name="T59" fmla="*/ 50 h 56"/>
                <a:gd name="T60" fmla="*/ 73 w 100"/>
                <a:gd name="T61" fmla="*/ 50 h 56"/>
                <a:gd name="T62" fmla="*/ 73 w 100"/>
                <a:gd name="T63" fmla="*/ 50 h 56"/>
                <a:gd name="T64" fmla="*/ 93 w 100"/>
                <a:gd name="T65" fmla="*/ 50 h 56"/>
                <a:gd name="T66" fmla="*/ 93 w 100"/>
                <a:gd name="T67" fmla="*/ 50 h 56"/>
                <a:gd name="T68" fmla="*/ 71 w 100"/>
                <a:gd name="T69" fmla="*/ 49 h 56"/>
                <a:gd name="T70" fmla="*/ 95 w 100"/>
                <a:gd name="T71" fmla="*/ 47 h 56"/>
                <a:gd name="T72" fmla="*/ 96 w 100"/>
                <a:gd name="T73" fmla="*/ 45 h 56"/>
                <a:gd name="T74" fmla="*/ 96 w 100"/>
                <a:gd name="T75" fmla="*/ 40 h 56"/>
                <a:gd name="T76" fmla="*/ 82 w 100"/>
                <a:gd name="T77" fmla="*/ 8 h 56"/>
                <a:gd name="T78" fmla="*/ 3 w 100"/>
                <a:gd name="T79" fmla="*/ 9 h 56"/>
                <a:gd name="T80" fmla="*/ 69 w 100"/>
                <a:gd name="T81" fmla="*/ 5 h 56"/>
                <a:gd name="T82" fmla="*/ 63 w 100"/>
                <a:gd name="T83" fmla="*/ 5 h 56"/>
                <a:gd name="T84" fmla="*/ 5 w 100"/>
                <a:gd name="T85" fmla="*/ 5 h 56"/>
                <a:gd name="T86" fmla="*/ 5 w 100"/>
                <a:gd name="T87" fmla="*/ 5 h 56"/>
                <a:gd name="T88" fmla="*/ 8 w 100"/>
                <a:gd name="T89" fmla="*/ 5 h 56"/>
                <a:gd name="T90" fmla="*/ 8 w 100"/>
                <a:gd name="T91" fmla="*/ 5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00" h="56">
                  <a:moveTo>
                    <a:pt x="72" y="54"/>
                  </a:moveTo>
                  <a:cubicBezTo>
                    <a:pt x="70" y="54"/>
                    <a:pt x="70" y="54"/>
                    <a:pt x="70" y="54"/>
                  </a:cubicBezTo>
                  <a:cubicBezTo>
                    <a:pt x="70" y="52"/>
                    <a:pt x="70" y="52"/>
                    <a:pt x="70" y="52"/>
                  </a:cubicBezTo>
                  <a:cubicBezTo>
                    <a:pt x="71" y="48"/>
                    <a:pt x="71" y="48"/>
                    <a:pt x="71" y="48"/>
                  </a:cubicBezTo>
                  <a:cubicBezTo>
                    <a:pt x="71" y="48"/>
                    <a:pt x="72" y="47"/>
                    <a:pt x="72" y="47"/>
                  </a:cubicBezTo>
                  <a:cubicBezTo>
                    <a:pt x="72" y="47"/>
                    <a:pt x="72" y="47"/>
                    <a:pt x="72" y="47"/>
                  </a:cubicBezTo>
                  <a:cubicBezTo>
                    <a:pt x="72" y="47"/>
                    <a:pt x="73" y="46"/>
                    <a:pt x="73" y="46"/>
                  </a:cubicBezTo>
                  <a:cubicBezTo>
                    <a:pt x="73" y="46"/>
                    <a:pt x="73" y="46"/>
                    <a:pt x="73" y="46"/>
                  </a:cubicBezTo>
                  <a:cubicBezTo>
                    <a:pt x="73" y="46"/>
                    <a:pt x="74" y="46"/>
                    <a:pt x="74" y="46"/>
                  </a:cubicBezTo>
                  <a:cubicBezTo>
                    <a:pt x="74" y="46"/>
                    <a:pt x="74" y="46"/>
                    <a:pt x="74" y="46"/>
                  </a:cubicBezTo>
                  <a:cubicBezTo>
                    <a:pt x="74" y="46"/>
                    <a:pt x="74" y="46"/>
                    <a:pt x="74" y="46"/>
                  </a:cubicBezTo>
                  <a:cubicBezTo>
                    <a:pt x="74" y="46"/>
                    <a:pt x="74" y="46"/>
                    <a:pt x="74" y="46"/>
                  </a:cubicBezTo>
                  <a:cubicBezTo>
                    <a:pt x="74" y="47"/>
                    <a:pt x="74" y="47"/>
                    <a:pt x="75" y="47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75" y="47"/>
                    <a:pt x="76" y="47"/>
                    <a:pt x="77" y="47"/>
                  </a:cubicBezTo>
                  <a:cubicBezTo>
                    <a:pt x="77" y="47"/>
                    <a:pt x="77" y="47"/>
                    <a:pt x="77" y="47"/>
                  </a:cubicBezTo>
                  <a:cubicBezTo>
                    <a:pt x="79" y="47"/>
                    <a:pt x="82" y="48"/>
                    <a:pt x="84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7" y="48"/>
                    <a:pt x="89" y="47"/>
                    <a:pt x="91" y="47"/>
                  </a:cubicBezTo>
                  <a:cubicBezTo>
                    <a:pt x="91" y="47"/>
                    <a:pt x="91" y="47"/>
                    <a:pt x="91" y="47"/>
                  </a:cubicBezTo>
                  <a:cubicBezTo>
                    <a:pt x="91" y="47"/>
                    <a:pt x="91" y="46"/>
                    <a:pt x="91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2" y="45"/>
                    <a:pt x="92" y="44"/>
                    <a:pt x="92" y="42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2" y="42"/>
                    <a:pt x="92" y="42"/>
                    <a:pt x="92" y="41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2" y="32"/>
                    <a:pt x="85" y="13"/>
                    <a:pt x="80" y="11"/>
                  </a:cubicBezTo>
                  <a:cubicBezTo>
                    <a:pt x="80" y="11"/>
                    <a:pt x="80" y="11"/>
                    <a:pt x="80" y="11"/>
                  </a:cubicBezTo>
                  <a:cubicBezTo>
                    <a:pt x="79" y="11"/>
                    <a:pt x="74" y="9"/>
                    <a:pt x="68" y="9"/>
                  </a:cubicBezTo>
                  <a:cubicBezTo>
                    <a:pt x="68" y="9"/>
                    <a:pt x="68" y="9"/>
                    <a:pt x="68" y="9"/>
                  </a:cubicBezTo>
                  <a:cubicBezTo>
                    <a:pt x="62" y="8"/>
                    <a:pt x="55" y="8"/>
                    <a:pt x="47" y="8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6" y="8"/>
                    <a:pt x="46" y="8"/>
                    <a:pt x="45" y="8"/>
                  </a:cubicBezTo>
                  <a:cubicBezTo>
                    <a:pt x="45" y="8"/>
                    <a:pt x="45" y="8"/>
                    <a:pt x="45" y="8"/>
                  </a:cubicBezTo>
                  <a:cubicBezTo>
                    <a:pt x="25" y="8"/>
                    <a:pt x="3" y="9"/>
                    <a:pt x="3" y="9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4" y="1"/>
                    <a:pt x="5" y="1"/>
                    <a:pt x="6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9" y="1"/>
                    <a:pt x="12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24" y="1"/>
                    <a:pt x="35" y="0"/>
                    <a:pt x="45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62" y="0"/>
                    <a:pt x="77" y="1"/>
                    <a:pt x="84" y="4"/>
                  </a:cubicBezTo>
                  <a:cubicBezTo>
                    <a:pt x="84" y="4"/>
                    <a:pt x="84" y="4"/>
                    <a:pt x="84" y="4"/>
                  </a:cubicBezTo>
                  <a:cubicBezTo>
                    <a:pt x="94" y="11"/>
                    <a:pt x="99" y="29"/>
                    <a:pt x="100" y="42"/>
                  </a:cubicBezTo>
                  <a:cubicBezTo>
                    <a:pt x="100" y="42"/>
                    <a:pt x="100" y="42"/>
                    <a:pt x="100" y="42"/>
                  </a:cubicBezTo>
                  <a:cubicBezTo>
                    <a:pt x="100" y="46"/>
                    <a:pt x="99" y="51"/>
                    <a:pt x="94" y="54"/>
                  </a:cubicBezTo>
                  <a:cubicBezTo>
                    <a:pt x="94" y="54"/>
                    <a:pt x="94" y="54"/>
                    <a:pt x="94" y="54"/>
                  </a:cubicBezTo>
                  <a:cubicBezTo>
                    <a:pt x="91" y="55"/>
                    <a:pt x="87" y="56"/>
                    <a:pt x="84" y="56"/>
                  </a:cubicBezTo>
                  <a:cubicBezTo>
                    <a:pt x="84" y="56"/>
                    <a:pt x="84" y="56"/>
                    <a:pt x="84" y="56"/>
                  </a:cubicBezTo>
                  <a:cubicBezTo>
                    <a:pt x="78" y="56"/>
                    <a:pt x="73" y="54"/>
                    <a:pt x="72" y="54"/>
                  </a:cubicBezTo>
                  <a:close/>
                  <a:moveTo>
                    <a:pt x="72" y="54"/>
                  </a:moveTo>
                  <a:cubicBezTo>
                    <a:pt x="72" y="52"/>
                    <a:pt x="72" y="52"/>
                    <a:pt x="72" y="52"/>
                  </a:cubicBezTo>
                  <a:cubicBezTo>
                    <a:pt x="74" y="53"/>
                    <a:pt x="74" y="53"/>
                    <a:pt x="74" y="53"/>
                  </a:cubicBezTo>
                  <a:cubicBezTo>
                    <a:pt x="72" y="52"/>
                    <a:pt x="72" y="52"/>
                    <a:pt x="72" y="52"/>
                  </a:cubicBezTo>
                  <a:cubicBezTo>
                    <a:pt x="72" y="54"/>
                    <a:pt x="72" y="54"/>
                    <a:pt x="72" y="54"/>
                  </a:cubicBezTo>
                  <a:close/>
                  <a:moveTo>
                    <a:pt x="84" y="52"/>
                  </a:moveTo>
                  <a:cubicBezTo>
                    <a:pt x="84" y="52"/>
                    <a:pt x="84" y="52"/>
                    <a:pt x="84" y="52"/>
                  </a:cubicBezTo>
                  <a:cubicBezTo>
                    <a:pt x="84" y="52"/>
                    <a:pt x="84" y="52"/>
                    <a:pt x="84" y="52"/>
                  </a:cubicBezTo>
                  <a:cubicBezTo>
                    <a:pt x="84" y="52"/>
                    <a:pt x="84" y="52"/>
                    <a:pt x="84" y="52"/>
                  </a:cubicBezTo>
                  <a:cubicBezTo>
                    <a:pt x="84" y="52"/>
                    <a:pt x="84" y="52"/>
                    <a:pt x="84" y="52"/>
                  </a:cubicBezTo>
                  <a:cubicBezTo>
                    <a:pt x="84" y="52"/>
                    <a:pt x="84" y="52"/>
                    <a:pt x="84" y="52"/>
                  </a:cubicBezTo>
                  <a:close/>
                  <a:moveTo>
                    <a:pt x="84" y="52"/>
                  </a:moveTo>
                  <a:cubicBezTo>
                    <a:pt x="84" y="52"/>
                    <a:pt x="84" y="52"/>
                    <a:pt x="84" y="52"/>
                  </a:cubicBezTo>
                  <a:cubicBezTo>
                    <a:pt x="87" y="52"/>
                    <a:pt x="90" y="51"/>
                    <a:pt x="93" y="50"/>
                  </a:cubicBezTo>
                  <a:cubicBezTo>
                    <a:pt x="93" y="50"/>
                    <a:pt x="93" y="50"/>
                    <a:pt x="93" y="50"/>
                  </a:cubicBezTo>
                  <a:cubicBezTo>
                    <a:pt x="93" y="50"/>
                    <a:pt x="93" y="50"/>
                    <a:pt x="93" y="50"/>
                  </a:cubicBezTo>
                  <a:cubicBezTo>
                    <a:pt x="93" y="50"/>
                    <a:pt x="93" y="50"/>
                    <a:pt x="93" y="50"/>
                  </a:cubicBezTo>
                  <a:cubicBezTo>
                    <a:pt x="90" y="51"/>
                    <a:pt x="87" y="52"/>
                    <a:pt x="84" y="52"/>
                  </a:cubicBezTo>
                  <a:close/>
                  <a:moveTo>
                    <a:pt x="80" y="52"/>
                  </a:moveTo>
                  <a:cubicBezTo>
                    <a:pt x="79" y="51"/>
                    <a:pt x="77" y="51"/>
                    <a:pt x="76" y="51"/>
                  </a:cubicBezTo>
                  <a:cubicBezTo>
                    <a:pt x="76" y="51"/>
                    <a:pt x="76" y="51"/>
                    <a:pt x="76" y="51"/>
                  </a:cubicBezTo>
                  <a:cubicBezTo>
                    <a:pt x="76" y="51"/>
                    <a:pt x="75" y="51"/>
                    <a:pt x="75" y="51"/>
                  </a:cubicBezTo>
                  <a:cubicBezTo>
                    <a:pt x="75" y="51"/>
                    <a:pt x="75" y="51"/>
                    <a:pt x="75" y="51"/>
                  </a:cubicBezTo>
                  <a:cubicBezTo>
                    <a:pt x="75" y="51"/>
                    <a:pt x="75" y="51"/>
                    <a:pt x="75" y="51"/>
                  </a:cubicBezTo>
                  <a:cubicBezTo>
                    <a:pt x="76" y="51"/>
                    <a:pt x="78" y="51"/>
                    <a:pt x="80" y="52"/>
                  </a:cubicBezTo>
                  <a:close/>
                  <a:moveTo>
                    <a:pt x="73" y="50"/>
                  </a:moveTo>
                  <a:cubicBezTo>
                    <a:pt x="73" y="50"/>
                    <a:pt x="73" y="50"/>
                    <a:pt x="73" y="50"/>
                  </a:cubicBezTo>
                  <a:cubicBezTo>
                    <a:pt x="73" y="50"/>
                    <a:pt x="73" y="50"/>
                    <a:pt x="73" y="50"/>
                  </a:cubicBezTo>
                  <a:cubicBezTo>
                    <a:pt x="73" y="50"/>
                    <a:pt x="73" y="50"/>
                    <a:pt x="73" y="50"/>
                  </a:cubicBezTo>
                  <a:cubicBezTo>
                    <a:pt x="73" y="50"/>
                    <a:pt x="73" y="50"/>
                    <a:pt x="73" y="50"/>
                  </a:cubicBezTo>
                  <a:cubicBezTo>
                    <a:pt x="73" y="50"/>
                    <a:pt x="73" y="50"/>
                    <a:pt x="73" y="50"/>
                  </a:cubicBezTo>
                  <a:cubicBezTo>
                    <a:pt x="73" y="50"/>
                    <a:pt x="73" y="50"/>
                    <a:pt x="73" y="50"/>
                  </a:cubicBezTo>
                  <a:cubicBezTo>
                    <a:pt x="73" y="50"/>
                    <a:pt x="73" y="50"/>
                    <a:pt x="73" y="50"/>
                  </a:cubicBezTo>
                  <a:cubicBezTo>
                    <a:pt x="73" y="50"/>
                    <a:pt x="73" y="50"/>
                    <a:pt x="73" y="50"/>
                  </a:cubicBezTo>
                  <a:cubicBezTo>
                    <a:pt x="73" y="50"/>
                    <a:pt x="73" y="50"/>
                    <a:pt x="73" y="50"/>
                  </a:cubicBezTo>
                  <a:cubicBezTo>
                    <a:pt x="73" y="50"/>
                    <a:pt x="73" y="50"/>
                    <a:pt x="73" y="50"/>
                  </a:cubicBezTo>
                  <a:close/>
                  <a:moveTo>
                    <a:pt x="93" y="50"/>
                  </a:moveTo>
                  <a:cubicBezTo>
                    <a:pt x="93" y="50"/>
                    <a:pt x="93" y="50"/>
                    <a:pt x="93" y="50"/>
                  </a:cubicBezTo>
                  <a:cubicBezTo>
                    <a:pt x="93" y="50"/>
                    <a:pt x="93" y="50"/>
                    <a:pt x="93" y="50"/>
                  </a:cubicBezTo>
                  <a:cubicBezTo>
                    <a:pt x="93" y="50"/>
                    <a:pt x="93" y="50"/>
                    <a:pt x="93" y="50"/>
                  </a:cubicBezTo>
                  <a:cubicBezTo>
                    <a:pt x="93" y="50"/>
                    <a:pt x="93" y="50"/>
                    <a:pt x="93" y="50"/>
                  </a:cubicBezTo>
                  <a:cubicBezTo>
                    <a:pt x="93" y="50"/>
                    <a:pt x="93" y="50"/>
                    <a:pt x="93" y="50"/>
                  </a:cubicBezTo>
                  <a:close/>
                  <a:moveTo>
                    <a:pt x="72" y="50"/>
                  </a:moveTo>
                  <a:cubicBezTo>
                    <a:pt x="72" y="49"/>
                    <a:pt x="71" y="49"/>
                    <a:pt x="71" y="49"/>
                  </a:cubicBezTo>
                  <a:cubicBezTo>
                    <a:pt x="71" y="49"/>
                    <a:pt x="71" y="49"/>
                    <a:pt x="71" y="49"/>
                  </a:cubicBezTo>
                  <a:cubicBezTo>
                    <a:pt x="71" y="49"/>
                    <a:pt x="72" y="49"/>
                    <a:pt x="72" y="50"/>
                  </a:cubicBezTo>
                  <a:close/>
                  <a:moveTo>
                    <a:pt x="95" y="47"/>
                  </a:moveTo>
                  <a:cubicBezTo>
                    <a:pt x="95" y="48"/>
                    <a:pt x="95" y="48"/>
                    <a:pt x="94" y="49"/>
                  </a:cubicBezTo>
                  <a:cubicBezTo>
                    <a:pt x="94" y="49"/>
                    <a:pt x="94" y="49"/>
                    <a:pt x="94" y="49"/>
                  </a:cubicBezTo>
                  <a:cubicBezTo>
                    <a:pt x="95" y="48"/>
                    <a:pt x="95" y="47"/>
                    <a:pt x="96" y="45"/>
                  </a:cubicBezTo>
                  <a:cubicBezTo>
                    <a:pt x="96" y="45"/>
                    <a:pt x="96" y="45"/>
                    <a:pt x="96" y="45"/>
                  </a:cubicBezTo>
                  <a:cubicBezTo>
                    <a:pt x="95" y="46"/>
                    <a:pt x="95" y="47"/>
                    <a:pt x="95" y="47"/>
                  </a:cubicBezTo>
                  <a:close/>
                  <a:moveTo>
                    <a:pt x="96" y="40"/>
                  </a:moveTo>
                  <a:cubicBezTo>
                    <a:pt x="95" y="29"/>
                    <a:pt x="89" y="12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9" y="12"/>
                    <a:pt x="95" y="29"/>
                    <a:pt x="96" y="40"/>
                  </a:cubicBezTo>
                  <a:close/>
                  <a:moveTo>
                    <a:pt x="3" y="9"/>
                  </a:moveTo>
                  <a:cubicBezTo>
                    <a:pt x="3" y="7"/>
                    <a:pt x="3" y="7"/>
                    <a:pt x="3" y="7"/>
                  </a:cubicBezTo>
                  <a:cubicBezTo>
                    <a:pt x="3" y="9"/>
                    <a:pt x="3" y="9"/>
                    <a:pt x="3" y="9"/>
                  </a:cubicBezTo>
                  <a:close/>
                  <a:moveTo>
                    <a:pt x="69" y="5"/>
                  </a:moveTo>
                  <a:cubicBezTo>
                    <a:pt x="71" y="5"/>
                    <a:pt x="73" y="5"/>
                    <a:pt x="75" y="6"/>
                  </a:cubicBezTo>
                  <a:cubicBezTo>
                    <a:pt x="75" y="6"/>
                    <a:pt x="75" y="6"/>
                    <a:pt x="75" y="6"/>
                  </a:cubicBezTo>
                  <a:cubicBezTo>
                    <a:pt x="72" y="5"/>
                    <a:pt x="68" y="5"/>
                    <a:pt x="63" y="5"/>
                  </a:cubicBezTo>
                  <a:cubicBezTo>
                    <a:pt x="63" y="5"/>
                    <a:pt x="63" y="5"/>
                    <a:pt x="63" y="5"/>
                  </a:cubicBezTo>
                  <a:cubicBezTo>
                    <a:pt x="65" y="5"/>
                    <a:pt x="67" y="5"/>
                    <a:pt x="69" y="5"/>
                  </a:cubicBezTo>
                  <a:close/>
                  <a:moveTo>
                    <a:pt x="5" y="5"/>
                  </a:moveTo>
                  <a:cubicBezTo>
                    <a:pt x="6" y="5"/>
                    <a:pt x="7" y="5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7" y="5"/>
                    <a:pt x="6" y="5"/>
                    <a:pt x="5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5"/>
                    <a:pt x="5" y="5"/>
                    <a:pt x="5" y="5"/>
                  </a:cubicBezTo>
                  <a:close/>
                  <a:moveTo>
                    <a:pt x="8" y="5"/>
                  </a:moveTo>
                  <a:cubicBezTo>
                    <a:pt x="8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8" y="5"/>
                    <a:pt x="8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" name="Freeform 287">
              <a:extLst>
                <a:ext uri="{FF2B5EF4-FFF2-40B4-BE49-F238E27FC236}">
                  <a16:creationId xmlns:a16="http://schemas.microsoft.com/office/drawing/2014/main" id="{53D50338-EDB6-40C9-BA55-58CA07FEDE56}"/>
                </a:ext>
              </a:extLst>
            </p:cNvPr>
            <p:cNvSpPr/>
            <p:nvPr/>
          </p:nvSpPr>
          <p:spPr bwMode="auto">
            <a:xfrm>
              <a:off x="2523" y="1597"/>
              <a:ext cx="40" cy="18"/>
            </a:xfrm>
            <a:custGeom>
              <a:avLst/>
              <a:gdLst>
                <a:gd name="T0" fmla="*/ 0 w 40"/>
                <a:gd name="T1" fmla="*/ 11 h 18"/>
                <a:gd name="T2" fmla="*/ 38 w 40"/>
                <a:gd name="T3" fmla="*/ 0 h 18"/>
                <a:gd name="T4" fmla="*/ 40 w 40"/>
                <a:gd name="T5" fmla="*/ 11 h 18"/>
                <a:gd name="T6" fmla="*/ 2 w 40"/>
                <a:gd name="T7" fmla="*/ 18 h 18"/>
                <a:gd name="T8" fmla="*/ 0 w 40"/>
                <a:gd name="T9" fmla="*/ 11 h 18"/>
                <a:gd name="T10" fmla="*/ 0 w 40"/>
                <a:gd name="T11" fmla="*/ 11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" h="18">
                  <a:moveTo>
                    <a:pt x="0" y="11"/>
                  </a:moveTo>
                  <a:lnTo>
                    <a:pt x="38" y="0"/>
                  </a:lnTo>
                  <a:lnTo>
                    <a:pt x="40" y="11"/>
                  </a:lnTo>
                  <a:lnTo>
                    <a:pt x="2" y="18"/>
                  </a:lnTo>
                  <a:lnTo>
                    <a:pt x="0" y="11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0" name="Freeform 288">
              <a:extLst>
                <a:ext uri="{FF2B5EF4-FFF2-40B4-BE49-F238E27FC236}">
                  <a16:creationId xmlns:a16="http://schemas.microsoft.com/office/drawing/2014/main" id="{C14B0C49-691B-4776-9F6E-09DC134947C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18" y="1590"/>
              <a:ext cx="50" cy="33"/>
            </a:xfrm>
            <a:custGeom>
              <a:avLst/>
              <a:gdLst>
                <a:gd name="T0" fmla="*/ 2 w 50"/>
                <a:gd name="T1" fmla="*/ 28 h 33"/>
                <a:gd name="T2" fmla="*/ 0 w 50"/>
                <a:gd name="T3" fmla="*/ 18 h 33"/>
                <a:gd name="T4" fmla="*/ 5 w 50"/>
                <a:gd name="T5" fmla="*/ 18 h 33"/>
                <a:gd name="T6" fmla="*/ 7 w 50"/>
                <a:gd name="T7" fmla="*/ 20 h 33"/>
                <a:gd name="T8" fmla="*/ 5 w 50"/>
                <a:gd name="T9" fmla="*/ 18 h 33"/>
                <a:gd name="T10" fmla="*/ 0 w 50"/>
                <a:gd name="T11" fmla="*/ 18 h 33"/>
                <a:gd name="T12" fmla="*/ 0 w 50"/>
                <a:gd name="T13" fmla="*/ 12 h 33"/>
                <a:gd name="T14" fmla="*/ 45 w 50"/>
                <a:gd name="T15" fmla="*/ 0 h 33"/>
                <a:gd name="T16" fmla="*/ 50 w 50"/>
                <a:gd name="T17" fmla="*/ 20 h 33"/>
                <a:gd name="T18" fmla="*/ 5 w 50"/>
                <a:gd name="T19" fmla="*/ 33 h 33"/>
                <a:gd name="T20" fmla="*/ 2 w 50"/>
                <a:gd name="T21" fmla="*/ 28 h 33"/>
                <a:gd name="T22" fmla="*/ 2 w 50"/>
                <a:gd name="T23" fmla="*/ 28 h 33"/>
                <a:gd name="T24" fmla="*/ 12 w 50"/>
                <a:gd name="T25" fmla="*/ 20 h 33"/>
                <a:gd name="T26" fmla="*/ 37 w 50"/>
                <a:gd name="T27" fmla="*/ 12 h 33"/>
                <a:gd name="T28" fmla="*/ 37 w 50"/>
                <a:gd name="T29" fmla="*/ 12 h 33"/>
                <a:gd name="T30" fmla="*/ 12 w 50"/>
                <a:gd name="T31" fmla="*/ 20 h 33"/>
                <a:gd name="T32" fmla="*/ 12 w 50"/>
                <a:gd name="T33" fmla="*/ 2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33">
                  <a:moveTo>
                    <a:pt x="2" y="28"/>
                  </a:moveTo>
                  <a:lnTo>
                    <a:pt x="0" y="18"/>
                  </a:lnTo>
                  <a:lnTo>
                    <a:pt x="5" y="18"/>
                  </a:lnTo>
                  <a:lnTo>
                    <a:pt x="7" y="20"/>
                  </a:lnTo>
                  <a:lnTo>
                    <a:pt x="5" y="18"/>
                  </a:lnTo>
                  <a:lnTo>
                    <a:pt x="0" y="18"/>
                  </a:lnTo>
                  <a:lnTo>
                    <a:pt x="0" y="12"/>
                  </a:lnTo>
                  <a:lnTo>
                    <a:pt x="45" y="0"/>
                  </a:lnTo>
                  <a:lnTo>
                    <a:pt x="50" y="20"/>
                  </a:lnTo>
                  <a:lnTo>
                    <a:pt x="5" y="33"/>
                  </a:lnTo>
                  <a:lnTo>
                    <a:pt x="2" y="28"/>
                  </a:lnTo>
                  <a:lnTo>
                    <a:pt x="2" y="28"/>
                  </a:lnTo>
                  <a:close/>
                  <a:moveTo>
                    <a:pt x="12" y="20"/>
                  </a:moveTo>
                  <a:lnTo>
                    <a:pt x="37" y="12"/>
                  </a:lnTo>
                  <a:lnTo>
                    <a:pt x="37" y="12"/>
                  </a:lnTo>
                  <a:lnTo>
                    <a:pt x="12" y="20"/>
                  </a:lnTo>
                  <a:lnTo>
                    <a:pt x="12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" name="Freeform 289">
              <a:extLst>
                <a:ext uri="{FF2B5EF4-FFF2-40B4-BE49-F238E27FC236}">
                  <a16:creationId xmlns:a16="http://schemas.microsoft.com/office/drawing/2014/main" id="{F8A807F3-BD05-4095-83B0-A64750E6BEAC}"/>
                </a:ext>
              </a:extLst>
            </p:cNvPr>
            <p:cNvSpPr/>
            <p:nvPr/>
          </p:nvSpPr>
          <p:spPr bwMode="auto">
            <a:xfrm>
              <a:off x="2548" y="1595"/>
              <a:ext cx="20" cy="20"/>
            </a:xfrm>
            <a:custGeom>
              <a:avLst/>
              <a:gdLst>
                <a:gd name="T0" fmla="*/ 0 w 20"/>
                <a:gd name="T1" fmla="*/ 13 h 20"/>
                <a:gd name="T2" fmla="*/ 15 w 20"/>
                <a:gd name="T3" fmla="*/ 0 h 20"/>
                <a:gd name="T4" fmla="*/ 20 w 20"/>
                <a:gd name="T5" fmla="*/ 7 h 20"/>
                <a:gd name="T6" fmla="*/ 7 w 20"/>
                <a:gd name="T7" fmla="*/ 20 h 20"/>
                <a:gd name="T8" fmla="*/ 0 w 20"/>
                <a:gd name="T9" fmla="*/ 13 h 20"/>
                <a:gd name="T10" fmla="*/ 0 w 20"/>
                <a:gd name="T11" fmla="*/ 13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" h="20">
                  <a:moveTo>
                    <a:pt x="0" y="13"/>
                  </a:moveTo>
                  <a:lnTo>
                    <a:pt x="15" y="0"/>
                  </a:lnTo>
                  <a:lnTo>
                    <a:pt x="20" y="7"/>
                  </a:lnTo>
                  <a:lnTo>
                    <a:pt x="7" y="20"/>
                  </a:lnTo>
                  <a:lnTo>
                    <a:pt x="0" y="13"/>
                  </a:ln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" name="Freeform 290">
              <a:extLst>
                <a:ext uri="{FF2B5EF4-FFF2-40B4-BE49-F238E27FC236}">
                  <a16:creationId xmlns:a16="http://schemas.microsoft.com/office/drawing/2014/main" id="{BBF3A36C-CEC0-484D-A425-E82BDF252E17}"/>
                </a:ext>
              </a:extLst>
            </p:cNvPr>
            <p:cNvSpPr/>
            <p:nvPr/>
          </p:nvSpPr>
          <p:spPr bwMode="auto">
            <a:xfrm>
              <a:off x="2540" y="1590"/>
              <a:ext cx="36" cy="33"/>
            </a:xfrm>
            <a:custGeom>
              <a:avLst/>
              <a:gdLst>
                <a:gd name="T0" fmla="*/ 5 w 36"/>
                <a:gd name="T1" fmla="*/ 20 h 33"/>
                <a:gd name="T2" fmla="*/ 8 w 36"/>
                <a:gd name="T3" fmla="*/ 18 h 33"/>
                <a:gd name="T4" fmla="*/ 10 w 36"/>
                <a:gd name="T5" fmla="*/ 20 h 33"/>
                <a:gd name="T6" fmla="*/ 8 w 36"/>
                <a:gd name="T7" fmla="*/ 18 h 33"/>
                <a:gd name="T8" fmla="*/ 5 w 36"/>
                <a:gd name="T9" fmla="*/ 20 h 33"/>
                <a:gd name="T10" fmla="*/ 0 w 36"/>
                <a:gd name="T11" fmla="*/ 18 h 33"/>
                <a:gd name="T12" fmla="*/ 23 w 36"/>
                <a:gd name="T13" fmla="*/ 0 h 33"/>
                <a:gd name="T14" fmla="*/ 36 w 36"/>
                <a:gd name="T15" fmla="*/ 15 h 33"/>
                <a:gd name="T16" fmla="*/ 13 w 36"/>
                <a:gd name="T17" fmla="*/ 33 h 33"/>
                <a:gd name="T18" fmla="*/ 5 w 36"/>
                <a:gd name="T19" fmla="*/ 20 h 33"/>
                <a:gd name="T20" fmla="*/ 5 w 36"/>
                <a:gd name="T21" fmla="*/ 2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6" h="33">
                  <a:moveTo>
                    <a:pt x="5" y="20"/>
                  </a:moveTo>
                  <a:lnTo>
                    <a:pt x="8" y="18"/>
                  </a:lnTo>
                  <a:lnTo>
                    <a:pt x="10" y="20"/>
                  </a:lnTo>
                  <a:lnTo>
                    <a:pt x="8" y="18"/>
                  </a:lnTo>
                  <a:lnTo>
                    <a:pt x="5" y="20"/>
                  </a:lnTo>
                  <a:lnTo>
                    <a:pt x="0" y="18"/>
                  </a:lnTo>
                  <a:lnTo>
                    <a:pt x="23" y="0"/>
                  </a:lnTo>
                  <a:lnTo>
                    <a:pt x="36" y="15"/>
                  </a:lnTo>
                  <a:lnTo>
                    <a:pt x="13" y="33"/>
                  </a:lnTo>
                  <a:lnTo>
                    <a:pt x="5" y="20"/>
                  </a:lnTo>
                  <a:lnTo>
                    <a:pt x="5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3" name="Freeform 291">
              <a:extLst>
                <a:ext uri="{FF2B5EF4-FFF2-40B4-BE49-F238E27FC236}">
                  <a16:creationId xmlns:a16="http://schemas.microsoft.com/office/drawing/2014/main" id="{056524EF-57CB-4730-9B05-5DF82F91DC53}"/>
                </a:ext>
              </a:extLst>
            </p:cNvPr>
            <p:cNvSpPr/>
            <p:nvPr/>
          </p:nvSpPr>
          <p:spPr bwMode="auto">
            <a:xfrm>
              <a:off x="2002" y="1723"/>
              <a:ext cx="237" cy="204"/>
            </a:xfrm>
            <a:custGeom>
              <a:avLst/>
              <a:gdLst>
                <a:gd name="T0" fmla="*/ 0 w 94"/>
                <a:gd name="T1" fmla="*/ 77 h 81"/>
                <a:gd name="T2" fmla="*/ 24 w 94"/>
                <a:gd name="T3" fmla="*/ 77 h 81"/>
                <a:gd name="T4" fmla="*/ 28 w 94"/>
                <a:gd name="T5" fmla="*/ 45 h 81"/>
                <a:gd name="T6" fmla="*/ 28 w 94"/>
                <a:gd name="T7" fmla="*/ 45 h 81"/>
                <a:gd name="T8" fmla="*/ 38 w 94"/>
                <a:gd name="T9" fmla="*/ 4 h 81"/>
                <a:gd name="T10" fmla="*/ 38 w 94"/>
                <a:gd name="T11" fmla="*/ 4 h 81"/>
                <a:gd name="T12" fmla="*/ 50 w 94"/>
                <a:gd name="T13" fmla="*/ 0 h 81"/>
                <a:gd name="T14" fmla="*/ 50 w 94"/>
                <a:gd name="T15" fmla="*/ 0 h 81"/>
                <a:gd name="T16" fmla="*/ 94 w 94"/>
                <a:gd name="T17" fmla="*/ 10 h 81"/>
                <a:gd name="T18" fmla="*/ 94 w 94"/>
                <a:gd name="T19" fmla="*/ 10 h 81"/>
                <a:gd name="T20" fmla="*/ 94 w 94"/>
                <a:gd name="T21" fmla="*/ 10 h 81"/>
                <a:gd name="T22" fmla="*/ 92 w 94"/>
                <a:gd name="T23" fmla="*/ 13 h 81"/>
                <a:gd name="T24" fmla="*/ 77 w 94"/>
                <a:gd name="T25" fmla="*/ 9 h 81"/>
                <a:gd name="T26" fmla="*/ 77 w 94"/>
                <a:gd name="T27" fmla="*/ 9 h 81"/>
                <a:gd name="T28" fmla="*/ 50 w 94"/>
                <a:gd name="T29" fmla="*/ 4 h 81"/>
                <a:gd name="T30" fmla="*/ 50 w 94"/>
                <a:gd name="T31" fmla="*/ 4 h 81"/>
                <a:gd name="T32" fmla="*/ 42 w 94"/>
                <a:gd name="T33" fmla="*/ 7 h 81"/>
                <a:gd name="T34" fmla="*/ 42 w 94"/>
                <a:gd name="T35" fmla="*/ 7 h 81"/>
                <a:gd name="T36" fmla="*/ 32 w 94"/>
                <a:gd name="T37" fmla="*/ 46 h 81"/>
                <a:gd name="T38" fmla="*/ 32 w 94"/>
                <a:gd name="T39" fmla="*/ 46 h 81"/>
                <a:gd name="T40" fmla="*/ 27 w 94"/>
                <a:gd name="T41" fmla="*/ 79 h 81"/>
                <a:gd name="T42" fmla="*/ 27 w 94"/>
                <a:gd name="T43" fmla="*/ 79 h 81"/>
                <a:gd name="T44" fmla="*/ 27 w 94"/>
                <a:gd name="T45" fmla="*/ 81 h 81"/>
                <a:gd name="T46" fmla="*/ 0 w 94"/>
                <a:gd name="T47" fmla="*/ 81 h 81"/>
                <a:gd name="T48" fmla="*/ 0 w 94"/>
                <a:gd name="T49" fmla="*/ 77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4" h="81">
                  <a:moveTo>
                    <a:pt x="0" y="77"/>
                  </a:moveTo>
                  <a:cubicBezTo>
                    <a:pt x="24" y="77"/>
                    <a:pt x="24" y="77"/>
                    <a:pt x="24" y="77"/>
                  </a:cubicBezTo>
                  <a:cubicBezTo>
                    <a:pt x="24" y="73"/>
                    <a:pt x="26" y="59"/>
                    <a:pt x="28" y="45"/>
                  </a:cubicBezTo>
                  <a:cubicBezTo>
                    <a:pt x="28" y="45"/>
                    <a:pt x="28" y="45"/>
                    <a:pt x="28" y="45"/>
                  </a:cubicBezTo>
                  <a:cubicBezTo>
                    <a:pt x="31" y="28"/>
                    <a:pt x="35" y="10"/>
                    <a:pt x="38" y="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41" y="1"/>
                    <a:pt x="45" y="1"/>
                    <a:pt x="50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66" y="1"/>
                    <a:pt x="93" y="10"/>
                    <a:pt x="94" y="10"/>
                  </a:cubicBezTo>
                  <a:cubicBezTo>
                    <a:pt x="94" y="10"/>
                    <a:pt x="94" y="10"/>
                    <a:pt x="94" y="10"/>
                  </a:cubicBezTo>
                  <a:cubicBezTo>
                    <a:pt x="94" y="10"/>
                    <a:pt x="94" y="10"/>
                    <a:pt x="94" y="10"/>
                  </a:cubicBezTo>
                  <a:cubicBezTo>
                    <a:pt x="92" y="13"/>
                    <a:pt x="92" y="13"/>
                    <a:pt x="92" y="13"/>
                  </a:cubicBezTo>
                  <a:cubicBezTo>
                    <a:pt x="92" y="13"/>
                    <a:pt x="85" y="11"/>
                    <a:pt x="77" y="9"/>
                  </a:cubicBezTo>
                  <a:cubicBezTo>
                    <a:pt x="77" y="9"/>
                    <a:pt x="77" y="9"/>
                    <a:pt x="77" y="9"/>
                  </a:cubicBezTo>
                  <a:cubicBezTo>
                    <a:pt x="68" y="7"/>
                    <a:pt x="57" y="4"/>
                    <a:pt x="50" y="4"/>
                  </a:cubicBezTo>
                  <a:cubicBezTo>
                    <a:pt x="50" y="4"/>
                    <a:pt x="50" y="4"/>
                    <a:pt x="50" y="4"/>
                  </a:cubicBezTo>
                  <a:cubicBezTo>
                    <a:pt x="45" y="4"/>
                    <a:pt x="42" y="5"/>
                    <a:pt x="42" y="7"/>
                  </a:cubicBezTo>
                  <a:cubicBezTo>
                    <a:pt x="42" y="7"/>
                    <a:pt x="42" y="7"/>
                    <a:pt x="42" y="7"/>
                  </a:cubicBezTo>
                  <a:cubicBezTo>
                    <a:pt x="39" y="10"/>
                    <a:pt x="35" y="29"/>
                    <a:pt x="32" y="46"/>
                  </a:cubicBezTo>
                  <a:cubicBezTo>
                    <a:pt x="32" y="46"/>
                    <a:pt x="32" y="46"/>
                    <a:pt x="32" y="46"/>
                  </a:cubicBezTo>
                  <a:cubicBezTo>
                    <a:pt x="29" y="63"/>
                    <a:pt x="27" y="79"/>
                    <a:pt x="27" y="79"/>
                  </a:cubicBezTo>
                  <a:cubicBezTo>
                    <a:pt x="27" y="79"/>
                    <a:pt x="27" y="79"/>
                    <a:pt x="27" y="79"/>
                  </a:cubicBezTo>
                  <a:cubicBezTo>
                    <a:pt x="27" y="81"/>
                    <a:pt x="27" y="81"/>
                    <a:pt x="27" y="8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77"/>
                    <a:pt x="0" y="77"/>
                    <a:pt x="0" y="7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4" name="Freeform 292">
              <a:extLst>
                <a:ext uri="{FF2B5EF4-FFF2-40B4-BE49-F238E27FC236}">
                  <a16:creationId xmlns:a16="http://schemas.microsoft.com/office/drawing/2014/main" id="{94CDF16C-5672-4557-9992-46B088D3ED2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7" y="1718"/>
              <a:ext cx="248" cy="214"/>
            </a:xfrm>
            <a:custGeom>
              <a:avLst/>
              <a:gdLst>
                <a:gd name="T0" fmla="*/ 0 w 98"/>
                <a:gd name="T1" fmla="*/ 79 h 85"/>
                <a:gd name="T2" fmla="*/ 24 w 98"/>
                <a:gd name="T3" fmla="*/ 77 h 85"/>
                <a:gd name="T4" fmla="*/ 28 w 98"/>
                <a:gd name="T5" fmla="*/ 47 h 85"/>
                <a:gd name="T6" fmla="*/ 39 w 98"/>
                <a:gd name="T7" fmla="*/ 5 h 85"/>
                <a:gd name="T8" fmla="*/ 52 w 98"/>
                <a:gd name="T9" fmla="*/ 0 h 85"/>
                <a:gd name="T10" fmla="*/ 96 w 98"/>
                <a:gd name="T11" fmla="*/ 10 h 85"/>
                <a:gd name="T12" fmla="*/ 98 w 98"/>
                <a:gd name="T13" fmla="*/ 12 h 85"/>
                <a:gd name="T14" fmla="*/ 96 w 98"/>
                <a:gd name="T15" fmla="*/ 17 h 85"/>
                <a:gd name="T16" fmla="*/ 94 w 98"/>
                <a:gd name="T17" fmla="*/ 17 h 85"/>
                <a:gd name="T18" fmla="*/ 94 w 98"/>
                <a:gd name="T19" fmla="*/ 17 h 85"/>
                <a:gd name="T20" fmla="*/ 94 w 98"/>
                <a:gd name="T21" fmla="*/ 17 h 85"/>
                <a:gd name="T22" fmla="*/ 93 w 98"/>
                <a:gd name="T23" fmla="*/ 17 h 85"/>
                <a:gd name="T24" fmla="*/ 93 w 98"/>
                <a:gd name="T25" fmla="*/ 17 h 85"/>
                <a:gd name="T26" fmla="*/ 89 w 98"/>
                <a:gd name="T27" fmla="*/ 16 h 85"/>
                <a:gd name="T28" fmla="*/ 78 w 98"/>
                <a:gd name="T29" fmla="*/ 13 h 85"/>
                <a:gd name="T30" fmla="*/ 52 w 98"/>
                <a:gd name="T31" fmla="*/ 8 h 85"/>
                <a:gd name="T32" fmla="*/ 52 w 98"/>
                <a:gd name="T33" fmla="*/ 8 h 85"/>
                <a:gd name="T34" fmla="*/ 51 w 98"/>
                <a:gd name="T35" fmla="*/ 8 h 85"/>
                <a:gd name="T36" fmla="*/ 45 w 98"/>
                <a:gd name="T37" fmla="*/ 10 h 85"/>
                <a:gd name="T38" fmla="*/ 45 w 98"/>
                <a:gd name="T39" fmla="*/ 10 h 85"/>
                <a:gd name="T40" fmla="*/ 41 w 98"/>
                <a:gd name="T41" fmla="*/ 24 h 85"/>
                <a:gd name="T42" fmla="*/ 36 w 98"/>
                <a:gd name="T43" fmla="*/ 48 h 85"/>
                <a:gd name="T44" fmla="*/ 31 w 98"/>
                <a:gd name="T45" fmla="*/ 82 h 85"/>
                <a:gd name="T46" fmla="*/ 0 w 98"/>
                <a:gd name="T47" fmla="*/ 85 h 85"/>
                <a:gd name="T48" fmla="*/ 28 w 98"/>
                <a:gd name="T49" fmla="*/ 79 h 85"/>
                <a:gd name="T50" fmla="*/ 27 w 98"/>
                <a:gd name="T51" fmla="*/ 81 h 85"/>
                <a:gd name="T52" fmla="*/ 27 w 98"/>
                <a:gd name="T53" fmla="*/ 81 h 85"/>
                <a:gd name="T54" fmla="*/ 27 w 98"/>
                <a:gd name="T55" fmla="*/ 80 h 85"/>
                <a:gd name="T56" fmla="*/ 28 w 98"/>
                <a:gd name="T57" fmla="*/ 78 h 85"/>
                <a:gd name="T58" fmla="*/ 29 w 98"/>
                <a:gd name="T59" fmla="*/ 71 h 85"/>
                <a:gd name="T60" fmla="*/ 30 w 98"/>
                <a:gd name="T61" fmla="*/ 62 h 85"/>
                <a:gd name="T62" fmla="*/ 36 w 98"/>
                <a:gd name="T63" fmla="*/ 27 h 85"/>
                <a:gd name="T64" fmla="*/ 37 w 98"/>
                <a:gd name="T65" fmla="*/ 23 h 85"/>
                <a:gd name="T66" fmla="*/ 39 w 98"/>
                <a:gd name="T67" fmla="*/ 14 h 85"/>
                <a:gd name="T68" fmla="*/ 79 w 98"/>
                <a:gd name="T69" fmla="*/ 9 h 85"/>
                <a:gd name="T70" fmla="*/ 93 w 98"/>
                <a:gd name="T71" fmla="*/ 13 h 85"/>
                <a:gd name="T72" fmla="*/ 90 w 98"/>
                <a:gd name="T73" fmla="*/ 12 h 85"/>
                <a:gd name="T74" fmla="*/ 79 w 98"/>
                <a:gd name="T75" fmla="*/ 9 h 85"/>
                <a:gd name="T76" fmla="*/ 66 w 98"/>
                <a:gd name="T77" fmla="*/ 6 h 85"/>
                <a:gd name="T78" fmla="*/ 79 w 98"/>
                <a:gd name="T79" fmla="*/ 9 h 85"/>
                <a:gd name="T80" fmla="*/ 42 w 98"/>
                <a:gd name="T81" fmla="*/ 8 h 85"/>
                <a:gd name="T82" fmla="*/ 42 w 98"/>
                <a:gd name="T83" fmla="*/ 7 h 85"/>
                <a:gd name="T84" fmla="*/ 42 w 98"/>
                <a:gd name="T85" fmla="*/ 7 h 85"/>
                <a:gd name="T86" fmla="*/ 44 w 98"/>
                <a:gd name="T87" fmla="*/ 6 h 85"/>
                <a:gd name="T88" fmla="*/ 47 w 98"/>
                <a:gd name="T89" fmla="*/ 5 h 85"/>
                <a:gd name="T90" fmla="*/ 51 w 98"/>
                <a:gd name="T91" fmla="*/ 4 h 85"/>
                <a:gd name="T92" fmla="*/ 52 w 98"/>
                <a:gd name="T93" fmla="*/ 4 h 85"/>
                <a:gd name="T94" fmla="*/ 55 w 98"/>
                <a:gd name="T95" fmla="*/ 5 h 85"/>
                <a:gd name="T96" fmla="*/ 52 w 98"/>
                <a:gd name="T97" fmla="*/ 4 h 85"/>
                <a:gd name="T98" fmla="*/ 52 w 98"/>
                <a:gd name="T99" fmla="*/ 4 h 85"/>
                <a:gd name="T100" fmla="*/ 52 w 98"/>
                <a:gd name="T101" fmla="*/ 4 h 85"/>
                <a:gd name="T102" fmla="*/ 52 w 98"/>
                <a:gd name="T103" fmla="*/ 4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8" h="85">
                  <a:moveTo>
                    <a:pt x="0" y="83"/>
                  </a:moveTo>
                  <a:cubicBezTo>
                    <a:pt x="0" y="79"/>
                    <a:pt x="0" y="79"/>
                    <a:pt x="0" y="79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24" y="77"/>
                    <a:pt x="24" y="77"/>
                    <a:pt x="24" y="77"/>
                  </a:cubicBezTo>
                  <a:cubicBezTo>
                    <a:pt x="25" y="71"/>
                    <a:pt x="26" y="60"/>
                    <a:pt x="28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31" y="30"/>
                    <a:pt x="35" y="12"/>
                    <a:pt x="39" y="5"/>
                  </a:cubicBezTo>
                  <a:cubicBezTo>
                    <a:pt x="39" y="5"/>
                    <a:pt x="39" y="5"/>
                    <a:pt x="39" y="5"/>
                  </a:cubicBezTo>
                  <a:cubicBezTo>
                    <a:pt x="42" y="1"/>
                    <a:pt x="47" y="1"/>
                    <a:pt x="52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68" y="1"/>
                    <a:pt x="94" y="9"/>
                    <a:pt x="96" y="10"/>
                  </a:cubicBezTo>
                  <a:cubicBezTo>
                    <a:pt x="96" y="10"/>
                    <a:pt x="96" y="10"/>
                    <a:pt x="96" y="10"/>
                  </a:cubicBezTo>
                  <a:cubicBezTo>
                    <a:pt x="98" y="10"/>
                    <a:pt x="98" y="10"/>
                    <a:pt x="98" y="10"/>
                  </a:cubicBezTo>
                  <a:cubicBezTo>
                    <a:pt x="98" y="12"/>
                    <a:pt x="98" y="12"/>
                    <a:pt x="98" y="12"/>
                  </a:cubicBezTo>
                  <a:cubicBezTo>
                    <a:pt x="98" y="12"/>
                    <a:pt x="98" y="12"/>
                    <a:pt x="98" y="12"/>
                  </a:cubicBezTo>
                  <a:cubicBezTo>
                    <a:pt x="96" y="17"/>
                    <a:pt x="96" y="17"/>
                    <a:pt x="96" y="17"/>
                  </a:cubicBezTo>
                  <a:cubicBezTo>
                    <a:pt x="94" y="17"/>
                    <a:pt x="94" y="17"/>
                    <a:pt x="94" y="17"/>
                  </a:cubicBezTo>
                  <a:cubicBezTo>
                    <a:pt x="94" y="17"/>
                    <a:pt x="94" y="17"/>
                    <a:pt x="94" y="17"/>
                  </a:cubicBezTo>
                  <a:cubicBezTo>
                    <a:pt x="94" y="17"/>
                    <a:pt x="94" y="17"/>
                    <a:pt x="94" y="17"/>
                  </a:cubicBezTo>
                  <a:cubicBezTo>
                    <a:pt x="94" y="17"/>
                    <a:pt x="94" y="17"/>
                    <a:pt x="94" y="17"/>
                  </a:cubicBezTo>
                  <a:cubicBezTo>
                    <a:pt x="94" y="17"/>
                    <a:pt x="94" y="17"/>
                    <a:pt x="94" y="17"/>
                  </a:cubicBezTo>
                  <a:cubicBezTo>
                    <a:pt x="94" y="17"/>
                    <a:pt x="94" y="17"/>
                    <a:pt x="94" y="17"/>
                  </a:cubicBezTo>
                  <a:cubicBezTo>
                    <a:pt x="94" y="17"/>
                    <a:pt x="94" y="17"/>
                    <a:pt x="93" y="17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2" y="17"/>
                    <a:pt x="91" y="16"/>
                    <a:pt x="89" y="16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86" y="15"/>
                    <a:pt x="83" y="14"/>
                    <a:pt x="78" y="13"/>
                  </a:cubicBezTo>
                  <a:cubicBezTo>
                    <a:pt x="78" y="13"/>
                    <a:pt x="78" y="13"/>
                    <a:pt x="78" y="13"/>
                  </a:cubicBezTo>
                  <a:cubicBezTo>
                    <a:pt x="70" y="11"/>
                    <a:pt x="59" y="8"/>
                    <a:pt x="52" y="8"/>
                  </a:cubicBezTo>
                  <a:cubicBezTo>
                    <a:pt x="52" y="8"/>
                    <a:pt x="52" y="8"/>
                    <a:pt x="52" y="8"/>
                  </a:cubicBezTo>
                  <a:cubicBezTo>
                    <a:pt x="52" y="8"/>
                    <a:pt x="52" y="8"/>
                    <a:pt x="52" y="8"/>
                  </a:cubicBezTo>
                  <a:cubicBezTo>
                    <a:pt x="52" y="8"/>
                    <a:pt x="52" y="8"/>
                    <a:pt x="52" y="8"/>
                  </a:cubicBezTo>
                  <a:cubicBezTo>
                    <a:pt x="52" y="8"/>
                    <a:pt x="52" y="8"/>
                    <a:pt x="51" y="8"/>
                  </a:cubicBezTo>
                  <a:cubicBezTo>
                    <a:pt x="51" y="8"/>
                    <a:pt x="51" y="8"/>
                    <a:pt x="51" y="8"/>
                  </a:cubicBezTo>
                  <a:cubicBezTo>
                    <a:pt x="48" y="8"/>
                    <a:pt x="46" y="9"/>
                    <a:pt x="45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4" y="11"/>
                    <a:pt x="43" y="17"/>
                    <a:pt x="41" y="24"/>
                  </a:cubicBezTo>
                  <a:cubicBezTo>
                    <a:pt x="41" y="24"/>
                    <a:pt x="41" y="24"/>
                    <a:pt x="41" y="24"/>
                  </a:cubicBezTo>
                  <a:cubicBezTo>
                    <a:pt x="39" y="31"/>
                    <a:pt x="38" y="40"/>
                    <a:pt x="36" y="48"/>
                  </a:cubicBezTo>
                  <a:cubicBezTo>
                    <a:pt x="36" y="48"/>
                    <a:pt x="36" y="48"/>
                    <a:pt x="36" y="48"/>
                  </a:cubicBezTo>
                  <a:cubicBezTo>
                    <a:pt x="33" y="66"/>
                    <a:pt x="31" y="81"/>
                    <a:pt x="31" y="82"/>
                  </a:cubicBezTo>
                  <a:cubicBezTo>
                    <a:pt x="31" y="82"/>
                    <a:pt x="31" y="82"/>
                    <a:pt x="31" y="82"/>
                  </a:cubicBezTo>
                  <a:cubicBezTo>
                    <a:pt x="31" y="85"/>
                    <a:pt x="31" y="85"/>
                    <a:pt x="31" y="85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83"/>
                    <a:pt x="0" y="83"/>
                    <a:pt x="0" y="83"/>
                  </a:cubicBezTo>
                  <a:close/>
                  <a:moveTo>
                    <a:pt x="28" y="79"/>
                  </a:moveTo>
                  <a:cubicBezTo>
                    <a:pt x="27" y="81"/>
                    <a:pt x="27" y="81"/>
                    <a:pt x="27" y="81"/>
                  </a:cubicBezTo>
                  <a:cubicBezTo>
                    <a:pt x="27" y="81"/>
                    <a:pt x="27" y="81"/>
                    <a:pt x="27" y="81"/>
                  </a:cubicBezTo>
                  <a:cubicBezTo>
                    <a:pt x="27" y="81"/>
                    <a:pt x="27" y="81"/>
                    <a:pt x="27" y="81"/>
                  </a:cubicBezTo>
                  <a:cubicBezTo>
                    <a:pt x="27" y="81"/>
                    <a:pt x="27" y="81"/>
                    <a:pt x="27" y="81"/>
                  </a:cubicBezTo>
                  <a:cubicBezTo>
                    <a:pt x="27" y="81"/>
                    <a:pt x="27" y="81"/>
                    <a:pt x="27" y="80"/>
                  </a:cubicBezTo>
                  <a:cubicBezTo>
                    <a:pt x="27" y="80"/>
                    <a:pt x="27" y="80"/>
                    <a:pt x="27" y="80"/>
                  </a:cubicBezTo>
                  <a:cubicBezTo>
                    <a:pt x="28" y="80"/>
                    <a:pt x="28" y="79"/>
                    <a:pt x="28" y="78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8" y="77"/>
                    <a:pt x="28" y="74"/>
                    <a:pt x="29" y="71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9" y="68"/>
                    <a:pt x="30" y="65"/>
                    <a:pt x="30" y="62"/>
                  </a:cubicBezTo>
                  <a:cubicBezTo>
                    <a:pt x="30" y="62"/>
                    <a:pt x="30" y="62"/>
                    <a:pt x="30" y="62"/>
                  </a:cubicBezTo>
                  <a:cubicBezTo>
                    <a:pt x="29" y="70"/>
                    <a:pt x="28" y="76"/>
                    <a:pt x="28" y="79"/>
                  </a:cubicBezTo>
                  <a:close/>
                  <a:moveTo>
                    <a:pt x="36" y="27"/>
                  </a:moveTo>
                  <a:cubicBezTo>
                    <a:pt x="36" y="26"/>
                    <a:pt x="37" y="24"/>
                    <a:pt x="37" y="23"/>
                  </a:cubicBezTo>
                  <a:cubicBezTo>
                    <a:pt x="37" y="23"/>
                    <a:pt x="37" y="23"/>
                    <a:pt x="37" y="23"/>
                  </a:cubicBezTo>
                  <a:cubicBezTo>
                    <a:pt x="38" y="19"/>
                    <a:pt x="39" y="16"/>
                    <a:pt x="39" y="14"/>
                  </a:cubicBezTo>
                  <a:cubicBezTo>
                    <a:pt x="39" y="14"/>
                    <a:pt x="39" y="14"/>
                    <a:pt x="39" y="14"/>
                  </a:cubicBezTo>
                  <a:cubicBezTo>
                    <a:pt x="38" y="17"/>
                    <a:pt x="37" y="22"/>
                    <a:pt x="36" y="27"/>
                  </a:cubicBezTo>
                  <a:close/>
                  <a:moveTo>
                    <a:pt x="79" y="9"/>
                  </a:moveTo>
                  <a:cubicBezTo>
                    <a:pt x="85" y="11"/>
                    <a:pt x="90" y="12"/>
                    <a:pt x="93" y="13"/>
                  </a:cubicBezTo>
                  <a:cubicBezTo>
                    <a:pt x="93" y="13"/>
                    <a:pt x="93" y="13"/>
                    <a:pt x="93" y="13"/>
                  </a:cubicBezTo>
                  <a:cubicBezTo>
                    <a:pt x="93" y="13"/>
                    <a:pt x="93" y="13"/>
                    <a:pt x="93" y="13"/>
                  </a:cubicBezTo>
                  <a:cubicBezTo>
                    <a:pt x="92" y="13"/>
                    <a:pt x="91" y="12"/>
                    <a:pt x="90" y="12"/>
                  </a:cubicBezTo>
                  <a:cubicBezTo>
                    <a:pt x="90" y="12"/>
                    <a:pt x="90" y="12"/>
                    <a:pt x="90" y="12"/>
                  </a:cubicBezTo>
                  <a:cubicBezTo>
                    <a:pt x="88" y="11"/>
                    <a:pt x="84" y="10"/>
                    <a:pt x="79" y="9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5" y="8"/>
                    <a:pt x="71" y="7"/>
                    <a:pt x="66" y="6"/>
                  </a:cubicBezTo>
                  <a:cubicBezTo>
                    <a:pt x="66" y="6"/>
                    <a:pt x="66" y="6"/>
                    <a:pt x="66" y="6"/>
                  </a:cubicBezTo>
                  <a:cubicBezTo>
                    <a:pt x="71" y="7"/>
                    <a:pt x="75" y="8"/>
                    <a:pt x="79" y="9"/>
                  </a:cubicBezTo>
                  <a:close/>
                  <a:moveTo>
                    <a:pt x="42" y="7"/>
                  </a:moveTo>
                  <a:cubicBezTo>
                    <a:pt x="42" y="8"/>
                    <a:pt x="42" y="8"/>
                    <a:pt x="42" y="8"/>
                  </a:cubicBezTo>
                  <a:cubicBezTo>
                    <a:pt x="42" y="8"/>
                    <a:pt x="42" y="8"/>
                    <a:pt x="42" y="8"/>
                  </a:cubicBezTo>
                  <a:cubicBezTo>
                    <a:pt x="42" y="8"/>
                    <a:pt x="42" y="8"/>
                    <a:pt x="42" y="7"/>
                  </a:cubicBezTo>
                  <a:cubicBezTo>
                    <a:pt x="42" y="7"/>
                    <a:pt x="42" y="7"/>
                    <a:pt x="42" y="7"/>
                  </a:cubicBezTo>
                  <a:cubicBezTo>
                    <a:pt x="42" y="7"/>
                    <a:pt x="42" y="7"/>
                    <a:pt x="42" y="7"/>
                  </a:cubicBezTo>
                  <a:cubicBezTo>
                    <a:pt x="43" y="7"/>
                    <a:pt x="43" y="6"/>
                    <a:pt x="44" y="6"/>
                  </a:cubicBezTo>
                  <a:cubicBezTo>
                    <a:pt x="44" y="6"/>
                    <a:pt x="44" y="6"/>
                    <a:pt x="44" y="6"/>
                  </a:cubicBezTo>
                  <a:cubicBezTo>
                    <a:pt x="43" y="6"/>
                    <a:pt x="43" y="7"/>
                    <a:pt x="42" y="7"/>
                  </a:cubicBezTo>
                  <a:close/>
                  <a:moveTo>
                    <a:pt x="47" y="5"/>
                  </a:moveTo>
                  <a:cubicBezTo>
                    <a:pt x="48" y="5"/>
                    <a:pt x="50" y="5"/>
                    <a:pt x="51" y="4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50" y="5"/>
                    <a:pt x="48" y="5"/>
                    <a:pt x="47" y="5"/>
                  </a:cubicBezTo>
                  <a:close/>
                  <a:moveTo>
                    <a:pt x="52" y="4"/>
                  </a:moveTo>
                  <a:cubicBezTo>
                    <a:pt x="53" y="4"/>
                    <a:pt x="54" y="4"/>
                    <a:pt x="55" y="5"/>
                  </a:cubicBezTo>
                  <a:cubicBezTo>
                    <a:pt x="55" y="5"/>
                    <a:pt x="55" y="5"/>
                    <a:pt x="55" y="5"/>
                  </a:cubicBezTo>
                  <a:cubicBezTo>
                    <a:pt x="54" y="4"/>
                    <a:pt x="53" y="4"/>
                    <a:pt x="52" y="4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2" y="4"/>
                    <a:pt x="52" y="4"/>
                    <a:pt x="52" y="4"/>
                  </a:cubicBezTo>
                  <a:close/>
                  <a:moveTo>
                    <a:pt x="52" y="4"/>
                  </a:moveTo>
                  <a:cubicBezTo>
                    <a:pt x="52" y="4"/>
                    <a:pt x="52" y="4"/>
                    <a:pt x="52" y="4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2" y="4"/>
                    <a:pt x="52" y="4"/>
                    <a:pt x="5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5" name="Freeform 293">
              <a:extLst>
                <a:ext uri="{FF2B5EF4-FFF2-40B4-BE49-F238E27FC236}">
                  <a16:creationId xmlns:a16="http://schemas.microsoft.com/office/drawing/2014/main" id="{BC9E42F7-866A-4B3A-B879-CE4BA936D31C}"/>
                </a:ext>
              </a:extLst>
            </p:cNvPr>
            <p:cNvSpPr/>
            <p:nvPr/>
          </p:nvSpPr>
          <p:spPr bwMode="auto">
            <a:xfrm>
              <a:off x="2255" y="1771"/>
              <a:ext cx="129" cy="392"/>
            </a:xfrm>
            <a:custGeom>
              <a:avLst/>
              <a:gdLst>
                <a:gd name="T0" fmla="*/ 2 w 51"/>
                <a:gd name="T1" fmla="*/ 154 h 156"/>
                <a:gd name="T2" fmla="*/ 1 w 51"/>
                <a:gd name="T3" fmla="*/ 151 h 156"/>
                <a:gd name="T4" fmla="*/ 1 w 51"/>
                <a:gd name="T5" fmla="*/ 151 h 156"/>
                <a:gd name="T6" fmla="*/ 7 w 51"/>
                <a:gd name="T7" fmla="*/ 137 h 156"/>
                <a:gd name="T8" fmla="*/ 7 w 51"/>
                <a:gd name="T9" fmla="*/ 137 h 156"/>
                <a:gd name="T10" fmla="*/ 22 w 51"/>
                <a:gd name="T11" fmla="*/ 115 h 156"/>
                <a:gd name="T12" fmla="*/ 22 w 51"/>
                <a:gd name="T13" fmla="*/ 115 h 156"/>
                <a:gd name="T14" fmla="*/ 47 w 51"/>
                <a:gd name="T15" fmla="*/ 79 h 156"/>
                <a:gd name="T16" fmla="*/ 47 w 51"/>
                <a:gd name="T17" fmla="*/ 79 h 156"/>
                <a:gd name="T18" fmla="*/ 47 w 51"/>
                <a:gd name="T19" fmla="*/ 76 h 156"/>
                <a:gd name="T20" fmla="*/ 47 w 51"/>
                <a:gd name="T21" fmla="*/ 76 h 156"/>
                <a:gd name="T22" fmla="*/ 32 w 51"/>
                <a:gd name="T23" fmla="*/ 33 h 156"/>
                <a:gd name="T24" fmla="*/ 32 w 51"/>
                <a:gd name="T25" fmla="*/ 33 h 156"/>
                <a:gd name="T26" fmla="*/ 17 w 51"/>
                <a:gd name="T27" fmla="*/ 2 h 156"/>
                <a:gd name="T28" fmla="*/ 17 w 51"/>
                <a:gd name="T29" fmla="*/ 2 h 156"/>
                <a:gd name="T30" fmla="*/ 21 w 51"/>
                <a:gd name="T31" fmla="*/ 0 h 156"/>
                <a:gd name="T32" fmla="*/ 51 w 51"/>
                <a:gd name="T33" fmla="*/ 76 h 156"/>
                <a:gd name="T34" fmla="*/ 51 w 51"/>
                <a:gd name="T35" fmla="*/ 76 h 156"/>
                <a:gd name="T36" fmla="*/ 50 w 51"/>
                <a:gd name="T37" fmla="*/ 81 h 156"/>
                <a:gd name="T38" fmla="*/ 50 w 51"/>
                <a:gd name="T39" fmla="*/ 81 h 156"/>
                <a:gd name="T40" fmla="*/ 11 w 51"/>
                <a:gd name="T41" fmla="*/ 139 h 156"/>
                <a:gd name="T42" fmla="*/ 11 w 51"/>
                <a:gd name="T43" fmla="*/ 139 h 156"/>
                <a:gd name="T44" fmla="*/ 5 w 51"/>
                <a:gd name="T45" fmla="*/ 151 h 156"/>
                <a:gd name="T46" fmla="*/ 5 w 51"/>
                <a:gd name="T47" fmla="*/ 151 h 156"/>
                <a:gd name="T48" fmla="*/ 21 w 51"/>
                <a:gd name="T49" fmla="*/ 152 h 156"/>
                <a:gd name="T50" fmla="*/ 21 w 51"/>
                <a:gd name="T51" fmla="*/ 152 h 156"/>
                <a:gd name="T52" fmla="*/ 31 w 51"/>
                <a:gd name="T53" fmla="*/ 152 h 156"/>
                <a:gd name="T54" fmla="*/ 31 w 51"/>
                <a:gd name="T55" fmla="*/ 152 h 156"/>
                <a:gd name="T56" fmla="*/ 31 w 51"/>
                <a:gd name="T57" fmla="*/ 156 h 156"/>
                <a:gd name="T58" fmla="*/ 21 w 51"/>
                <a:gd name="T59" fmla="*/ 156 h 156"/>
                <a:gd name="T60" fmla="*/ 21 w 51"/>
                <a:gd name="T61" fmla="*/ 156 h 156"/>
                <a:gd name="T62" fmla="*/ 2 w 51"/>
                <a:gd name="T63" fmla="*/ 154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1" h="156">
                  <a:moveTo>
                    <a:pt x="2" y="154"/>
                  </a:moveTo>
                  <a:cubicBezTo>
                    <a:pt x="1" y="154"/>
                    <a:pt x="0" y="152"/>
                    <a:pt x="1" y="151"/>
                  </a:cubicBezTo>
                  <a:cubicBezTo>
                    <a:pt x="1" y="151"/>
                    <a:pt x="1" y="151"/>
                    <a:pt x="1" y="151"/>
                  </a:cubicBezTo>
                  <a:cubicBezTo>
                    <a:pt x="1" y="148"/>
                    <a:pt x="3" y="144"/>
                    <a:pt x="7" y="137"/>
                  </a:cubicBezTo>
                  <a:cubicBezTo>
                    <a:pt x="7" y="137"/>
                    <a:pt x="7" y="137"/>
                    <a:pt x="7" y="137"/>
                  </a:cubicBezTo>
                  <a:cubicBezTo>
                    <a:pt x="11" y="131"/>
                    <a:pt x="16" y="123"/>
                    <a:pt x="22" y="115"/>
                  </a:cubicBezTo>
                  <a:cubicBezTo>
                    <a:pt x="22" y="115"/>
                    <a:pt x="22" y="115"/>
                    <a:pt x="22" y="115"/>
                  </a:cubicBezTo>
                  <a:cubicBezTo>
                    <a:pt x="32" y="100"/>
                    <a:pt x="44" y="84"/>
                    <a:pt x="47" y="79"/>
                  </a:cubicBezTo>
                  <a:cubicBezTo>
                    <a:pt x="47" y="79"/>
                    <a:pt x="47" y="79"/>
                    <a:pt x="47" y="79"/>
                  </a:cubicBezTo>
                  <a:cubicBezTo>
                    <a:pt x="47" y="78"/>
                    <a:pt x="47" y="78"/>
                    <a:pt x="47" y="76"/>
                  </a:cubicBezTo>
                  <a:cubicBezTo>
                    <a:pt x="47" y="76"/>
                    <a:pt x="47" y="76"/>
                    <a:pt x="47" y="76"/>
                  </a:cubicBezTo>
                  <a:cubicBezTo>
                    <a:pt x="47" y="68"/>
                    <a:pt x="40" y="49"/>
                    <a:pt x="32" y="33"/>
                  </a:cubicBezTo>
                  <a:cubicBezTo>
                    <a:pt x="32" y="33"/>
                    <a:pt x="32" y="33"/>
                    <a:pt x="32" y="33"/>
                  </a:cubicBezTo>
                  <a:cubicBezTo>
                    <a:pt x="25" y="16"/>
                    <a:pt x="17" y="2"/>
                    <a:pt x="17" y="2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51" y="58"/>
                    <a:pt x="51" y="76"/>
                  </a:cubicBezTo>
                  <a:cubicBezTo>
                    <a:pt x="51" y="76"/>
                    <a:pt x="51" y="76"/>
                    <a:pt x="51" y="76"/>
                  </a:cubicBezTo>
                  <a:cubicBezTo>
                    <a:pt x="51" y="78"/>
                    <a:pt x="51" y="79"/>
                    <a:pt x="50" y="81"/>
                  </a:cubicBezTo>
                  <a:cubicBezTo>
                    <a:pt x="50" y="81"/>
                    <a:pt x="50" y="81"/>
                    <a:pt x="50" y="81"/>
                  </a:cubicBezTo>
                  <a:cubicBezTo>
                    <a:pt x="46" y="89"/>
                    <a:pt x="22" y="120"/>
                    <a:pt x="11" y="139"/>
                  </a:cubicBezTo>
                  <a:cubicBezTo>
                    <a:pt x="11" y="139"/>
                    <a:pt x="11" y="139"/>
                    <a:pt x="11" y="139"/>
                  </a:cubicBezTo>
                  <a:cubicBezTo>
                    <a:pt x="7" y="145"/>
                    <a:pt x="5" y="149"/>
                    <a:pt x="5" y="151"/>
                  </a:cubicBezTo>
                  <a:cubicBezTo>
                    <a:pt x="5" y="151"/>
                    <a:pt x="5" y="151"/>
                    <a:pt x="5" y="151"/>
                  </a:cubicBezTo>
                  <a:cubicBezTo>
                    <a:pt x="8" y="152"/>
                    <a:pt x="15" y="152"/>
                    <a:pt x="21" y="152"/>
                  </a:cubicBezTo>
                  <a:cubicBezTo>
                    <a:pt x="21" y="152"/>
                    <a:pt x="21" y="152"/>
                    <a:pt x="21" y="152"/>
                  </a:cubicBezTo>
                  <a:cubicBezTo>
                    <a:pt x="26" y="152"/>
                    <a:pt x="31" y="152"/>
                    <a:pt x="31" y="152"/>
                  </a:cubicBezTo>
                  <a:cubicBezTo>
                    <a:pt x="31" y="152"/>
                    <a:pt x="31" y="152"/>
                    <a:pt x="31" y="152"/>
                  </a:cubicBezTo>
                  <a:cubicBezTo>
                    <a:pt x="31" y="156"/>
                    <a:pt x="31" y="156"/>
                    <a:pt x="31" y="156"/>
                  </a:cubicBezTo>
                  <a:cubicBezTo>
                    <a:pt x="31" y="156"/>
                    <a:pt x="26" y="156"/>
                    <a:pt x="21" y="156"/>
                  </a:cubicBezTo>
                  <a:cubicBezTo>
                    <a:pt x="21" y="156"/>
                    <a:pt x="21" y="156"/>
                    <a:pt x="21" y="156"/>
                  </a:cubicBezTo>
                  <a:cubicBezTo>
                    <a:pt x="14" y="156"/>
                    <a:pt x="6" y="156"/>
                    <a:pt x="2" y="1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6" name="Freeform 294">
              <a:extLst>
                <a:ext uri="{FF2B5EF4-FFF2-40B4-BE49-F238E27FC236}">
                  <a16:creationId xmlns:a16="http://schemas.microsoft.com/office/drawing/2014/main" id="{45F94BE8-FE26-4871-B54B-AF9DE08F37D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52" y="1763"/>
              <a:ext cx="137" cy="405"/>
            </a:xfrm>
            <a:custGeom>
              <a:avLst/>
              <a:gdLst>
                <a:gd name="T0" fmla="*/ 3 w 54"/>
                <a:gd name="T1" fmla="*/ 157 h 161"/>
                <a:gd name="T2" fmla="*/ 0 w 54"/>
                <a:gd name="T3" fmla="*/ 155 h 161"/>
                <a:gd name="T4" fmla="*/ 0 w 54"/>
                <a:gd name="T5" fmla="*/ 154 h 161"/>
                <a:gd name="T6" fmla="*/ 7 w 54"/>
                <a:gd name="T7" fmla="*/ 139 h 161"/>
                <a:gd name="T8" fmla="*/ 21 w 54"/>
                <a:gd name="T9" fmla="*/ 117 h 161"/>
                <a:gd name="T10" fmla="*/ 46 w 54"/>
                <a:gd name="T11" fmla="*/ 81 h 161"/>
                <a:gd name="T12" fmla="*/ 46 w 54"/>
                <a:gd name="T13" fmla="*/ 79 h 161"/>
                <a:gd name="T14" fmla="*/ 46 w 54"/>
                <a:gd name="T15" fmla="*/ 79 h 161"/>
                <a:gd name="T16" fmla="*/ 46 w 54"/>
                <a:gd name="T17" fmla="*/ 79 h 161"/>
                <a:gd name="T18" fmla="*/ 46 w 54"/>
                <a:gd name="T19" fmla="*/ 79 h 161"/>
                <a:gd name="T20" fmla="*/ 31 w 54"/>
                <a:gd name="T21" fmla="*/ 37 h 161"/>
                <a:gd name="T22" fmla="*/ 17 w 54"/>
                <a:gd name="T23" fmla="*/ 6 h 161"/>
                <a:gd name="T24" fmla="*/ 17 w 54"/>
                <a:gd name="T25" fmla="*/ 6 h 161"/>
                <a:gd name="T26" fmla="*/ 24 w 54"/>
                <a:gd name="T27" fmla="*/ 0 h 161"/>
                <a:gd name="T28" fmla="*/ 24 w 54"/>
                <a:gd name="T29" fmla="*/ 3 h 161"/>
                <a:gd name="T30" fmla="*/ 25 w 54"/>
                <a:gd name="T31" fmla="*/ 5 h 161"/>
                <a:gd name="T32" fmla="*/ 28 w 54"/>
                <a:gd name="T33" fmla="*/ 12 h 161"/>
                <a:gd name="T34" fmla="*/ 39 w 54"/>
                <a:gd name="T35" fmla="*/ 34 h 161"/>
                <a:gd name="T36" fmla="*/ 54 w 54"/>
                <a:gd name="T37" fmla="*/ 79 h 161"/>
                <a:gd name="T38" fmla="*/ 53 w 54"/>
                <a:gd name="T39" fmla="*/ 85 h 161"/>
                <a:gd name="T40" fmla="*/ 13 w 54"/>
                <a:gd name="T41" fmla="*/ 143 h 161"/>
                <a:gd name="T42" fmla="*/ 8 w 54"/>
                <a:gd name="T43" fmla="*/ 152 h 161"/>
                <a:gd name="T44" fmla="*/ 21 w 54"/>
                <a:gd name="T45" fmla="*/ 153 h 161"/>
                <a:gd name="T46" fmla="*/ 22 w 54"/>
                <a:gd name="T47" fmla="*/ 153 h 161"/>
                <a:gd name="T48" fmla="*/ 32 w 54"/>
                <a:gd name="T49" fmla="*/ 153 h 161"/>
                <a:gd name="T50" fmla="*/ 34 w 54"/>
                <a:gd name="T51" fmla="*/ 153 h 161"/>
                <a:gd name="T52" fmla="*/ 32 w 54"/>
                <a:gd name="T53" fmla="*/ 161 h 161"/>
                <a:gd name="T54" fmla="*/ 22 w 54"/>
                <a:gd name="T55" fmla="*/ 161 h 161"/>
                <a:gd name="T56" fmla="*/ 22 w 54"/>
                <a:gd name="T57" fmla="*/ 157 h 161"/>
                <a:gd name="T58" fmla="*/ 30 w 54"/>
                <a:gd name="T59" fmla="*/ 157 h 161"/>
                <a:gd name="T60" fmla="*/ 22 w 54"/>
                <a:gd name="T61" fmla="*/ 157 h 161"/>
                <a:gd name="T62" fmla="*/ 22 w 54"/>
                <a:gd name="T63" fmla="*/ 157 h 161"/>
                <a:gd name="T64" fmla="*/ 7 w 54"/>
                <a:gd name="T65" fmla="*/ 156 h 161"/>
                <a:gd name="T66" fmla="*/ 17 w 54"/>
                <a:gd name="T67" fmla="*/ 157 h 161"/>
                <a:gd name="T68" fmla="*/ 6 w 54"/>
                <a:gd name="T69" fmla="*/ 148 h 161"/>
                <a:gd name="T70" fmla="*/ 4 w 54"/>
                <a:gd name="T71" fmla="*/ 152 h 161"/>
                <a:gd name="T72" fmla="*/ 10 w 54"/>
                <a:gd name="T73" fmla="*/ 141 h 161"/>
                <a:gd name="T74" fmla="*/ 10 w 54"/>
                <a:gd name="T75" fmla="*/ 141 h 161"/>
                <a:gd name="T76" fmla="*/ 17 w 54"/>
                <a:gd name="T77" fmla="*/ 130 h 161"/>
                <a:gd name="T78" fmla="*/ 10 w 54"/>
                <a:gd name="T79" fmla="*/ 141 h 161"/>
                <a:gd name="T80" fmla="*/ 18 w 54"/>
                <a:gd name="T81" fmla="*/ 129 h 161"/>
                <a:gd name="T82" fmla="*/ 17 w 54"/>
                <a:gd name="T83" fmla="*/ 130 h 161"/>
                <a:gd name="T84" fmla="*/ 20 w 54"/>
                <a:gd name="T85" fmla="*/ 125 h 161"/>
                <a:gd name="T86" fmla="*/ 20 w 54"/>
                <a:gd name="T87" fmla="*/ 125 h 161"/>
                <a:gd name="T88" fmla="*/ 24 w 54"/>
                <a:gd name="T89" fmla="*/ 119 h 161"/>
                <a:gd name="T90" fmla="*/ 21 w 54"/>
                <a:gd name="T91" fmla="*/ 125 h 161"/>
                <a:gd name="T92" fmla="*/ 49 w 54"/>
                <a:gd name="T93" fmla="*/ 83 h 161"/>
                <a:gd name="T94" fmla="*/ 50 w 54"/>
                <a:gd name="T95" fmla="*/ 80 h 161"/>
                <a:gd name="T96" fmla="*/ 50 w 54"/>
                <a:gd name="T97" fmla="*/ 80 h 161"/>
                <a:gd name="T98" fmla="*/ 35 w 54"/>
                <a:gd name="T99" fmla="*/ 35 h 161"/>
                <a:gd name="T100" fmla="*/ 50 w 54"/>
                <a:gd name="T101" fmla="*/ 79 h 161"/>
                <a:gd name="T102" fmla="*/ 50 w 54"/>
                <a:gd name="T103" fmla="*/ 79 h 161"/>
                <a:gd name="T104" fmla="*/ 33 w 54"/>
                <a:gd name="T105" fmla="*/ 32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54" h="161">
                  <a:moveTo>
                    <a:pt x="3" y="159"/>
                  </a:moveTo>
                  <a:cubicBezTo>
                    <a:pt x="3" y="157"/>
                    <a:pt x="3" y="157"/>
                    <a:pt x="3" y="157"/>
                  </a:cubicBezTo>
                  <a:cubicBezTo>
                    <a:pt x="3" y="159"/>
                    <a:pt x="3" y="159"/>
                    <a:pt x="3" y="159"/>
                  </a:cubicBezTo>
                  <a:cubicBezTo>
                    <a:pt x="0" y="158"/>
                    <a:pt x="0" y="156"/>
                    <a:pt x="0" y="155"/>
                  </a:cubicBezTo>
                  <a:cubicBezTo>
                    <a:pt x="0" y="155"/>
                    <a:pt x="0" y="155"/>
                    <a:pt x="0" y="155"/>
                  </a:cubicBezTo>
                  <a:cubicBezTo>
                    <a:pt x="0" y="155"/>
                    <a:pt x="0" y="155"/>
                    <a:pt x="0" y="154"/>
                  </a:cubicBezTo>
                  <a:cubicBezTo>
                    <a:pt x="0" y="154"/>
                    <a:pt x="0" y="154"/>
                    <a:pt x="0" y="154"/>
                  </a:cubicBezTo>
                  <a:cubicBezTo>
                    <a:pt x="0" y="150"/>
                    <a:pt x="3" y="146"/>
                    <a:pt x="7" y="139"/>
                  </a:cubicBezTo>
                  <a:cubicBezTo>
                    <a:pt x="7" y="139"/>
                    <a:pt x="7" y="139"/>
                    <a:pt x="7" y="139"/>
                  </a:cubicBezTo>
                  <a:cubicBezTo>
                    <a:pt x="10" y="133"/>
                    <a:pt x="16" y="125"/>
                    <a:pt x="21" y="117"/>
                  </a:cubicBezTo>
                  <a:cubicBezTo>
                    <a:pt x="21" y="117"/>
                    <a:pt x="21" y="117"/>
                    <a:pt x="21" y="117"/>
                  </a:cubicBezTo>
                  <a:cubicBezTo>
                    <a:pt x="32" y="101"/>
                    <a:pt x="43" y="85"/>
                    <a:pt x="46" y="81"/>
                  </a:cubicBezTo>
                  <a:cubicBezTo>
                    <a:pt x="46" y="81"/>
                    <a:pt x="46" y="81"/>
                    <a:pt x="46" y="81"/>
                  </a:cubicBezTo>
                  <a:cubicBezTo>
                    <a:pt x="46" y="81"/>
                    <a:pt x="46" y="80"/>
                    <a:pt x="46" y="79"/>
                  </a:cubicBezTo>
                  <a:cubicBezTo>
                    <a:pt x="46" y="79"/>
                    <a:pt x="46" y="79"/>
                    <a:pt x="46" y="79"/>
                  </a:cubicBezTo>
                  <a:cubicBezTo>
                    <a:pt x="46" y="79"/>
                    <a:pt x="46" y="79"/>
                    <a:pt x="46" y="79"/>
                  </a:cubicBezTo>
                  <a:cubicBezTo>
                    <a:pt x="46" y="79"/>
                    <a:pt x="46" y="79"/>
                    <a:pt x="46" y="79"/>
                  </a:cubicBezTo>
                  <a:cubicBezTo>
                    <a:pt x="46" y="79"/>
                    <a:pt x="46" y="79"/>
                    <a:pt x="46" y="79"/>
                  </a:cubicBezTo>
                  <a:cubicBezTo>
                    <a:pt x="46" y="79"/>
                    <a:pt x="46" y="79"/>
                    <a:pt x="46" y="79"/>
                  </a:cubicBezTo>
                  <a:cubicBezTo>
                    <a:pt x="46" y="79"/>
                    <a:pt x="46" y="79"/>
                    <a:pt x="46" y="79"/>
                  </a:cubicBezTo>
                  <a:cubicBezTo>
                    <a:pt x="46" y="72"/>
                    <a:pt x="39" y="53"/>
                    <a:pt x="31" y="37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24" y="21"/>
                    <a:pt x="17" y="8"/>
                    <a:pt x="17" y="6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3"/>
                    <a:pt x="25" y="4"/>
                    <a:pt x="25" y="5"/>
                  </a:cubicBezTo>
                  <a:cubicBezTo>
                    <a:pt x="25" y="5"/>
                    <a:pt x="25" y="5"/>
                    <a:pt x="25" y="5"/>
                  </a:cubicBezTo>
                  <a:cubicBezTo>
                    <a:pt x="26" y="7"/>
                    <a:pt x="27" y="9"/>
                    <a:pt x="28" y="12"/>
                  </a:cubicBezTo>
                  <a:cubicBezTo>
                    <a:pt x="28" y="12"/>
                    <a:pt x="28" y="12"/>
                    <a:pt x="28" y="12"/>
                  </a:cubicBezTo>
                  <a:cubicBezTo>
                    <a:pt x="31" y="17"/>
                    <a:pt x="35" y="25"/>
                    <a:pt x="39" y="34"/>
                  </a:cubicBezTo>
                  <a:cubicBezTo>
                    <a:pt x="39" y="34"/>
                    <a:pt x="39" y="34"/>
                    <a:pt x="39" y="34"/>
                  </a:cubicBezTo>
                  <a:cubicBezTo>
                    <a:pt x="46" y="50"/>
                    <a:pt x="54" y="69"/>
                    <a:pt x="54" y="79"/>
                  </a:cubicBezTo>
                  <a:cubicBezTo>
                    <a:pt x="54" y="79"/>
                    <a:pt x="54" y="79"/>
                    <a:pt x="54" y="79"/>
                  </a:cubicBezTo>
                  <a:cubicBezTo>
                    <a:pt x="54" y="81"/>
                    <a:pt x="54" y="83"/>
                    <a:pt x="53" y="85"/>
                  </a:cubicBezTo>
                  <a:cubicBezTo>
                    <a:pt x="53" y="85"/>
                    <a:pt x="53" y="85"/>
                    <a:pt x="53" y="85"/>
                  </a:cubicBezTo>
                  <a:cubicBezTo>
                    <a:pt x="48" y="93"/>
                    <a:pt x="25" y="125"/>
                    <a:pt x="13" y="143"/>
                  </a:cubicBezTo>
                  <a:cubicBezTo>
                    <a:pt x="13" y="143"/>
                    <a:pt x="13" y="143"/>
                    <a:pt x="13" y="143"/>
                  </a:cubicBezTo>
                  <a:cubicBezTo>
                    <a:pt x="11" y="147"/>
                    <a:pt x="9" y="150"/>
                    <a:pt x="8" y="152"/>
                  </a:cubicBezTo>
                  <a:cubicBezTo>
                    <a:pt x="8" y="152"/>
                    <a:pt x="8" y="152"/>
                    <a:pt x="8" y="152"/>
                  </a:cubicBezTo>
                  <a:cubicBezTo>
                    <a:pt x="11" y="153"/>
                    <a:pt x="17" y="153"/>
                    <a:pt x="21" y="153"/>
                  </a:cubicBezTo>
                  <a:cubicBezTo>
                    <a:pt x="21" y="153"/>
                    <a:pt x="21" y="153"/>
                    <a:pt x="21" y="153"/>
                  </a:cubicBezTo>
                  <a:cubicBezTo>
                    <a:pt x="21" y="153"/>
                    <a:pt x="21" y="153"/>
                    <a:pt x="22" y="153"/>
                  </a:cubicBezTo>
                  <a:cubicBezTo>
                    <a:pt x="22" y="153"/>
                    <a:pt x="22" y="153"/>
                    <a:pt x="22" y="153"/>
                  </a:cubicBezTo>
                  <a:cubicBezTo>
                    <a:pt x="27" y="153"/>
                    <a:pt x="32" y="153"/>
                    <a:pt x="32" y="153"/>
                  </a:cubicBezTo>
                  <a:cubicBezTo>
                    <a:pt x="32" y="153"/>
                    <a:pt x="32" y="153"/>
                    <a:pt x="32" y="153"/>
                  </a:cubicBezTo>
                  <a:cubicBezTo>
                    <a:pt x="34" y="153"/>
                    <a:pt x="34" y="153"/>
                    <a:pt x="34" y="153"/>
                  </a:cubicBezTo>
                  <a:cubicBezTo>
                    <a:pt x="34" y="161"/>
                    <a:pt x="34" y="161"/>
                    <a:pt x="34" y="161"/>
                  </a:cubicBezTo>
                  <a:cubicBezTo>
                    <a:pt x="32" y="161"/>
                    <a:pt x="32" y="161"/>
                    <a:pt x="32" y="161"/>
                  </a:cubicBezTo>
                  <a:cubicBezTo>
                    <a:pt x="32" y="161"/>
                    <a:pt x="27" y="161"/>
                    <a:pt x="22" y="161"/>
                  </a:cubicBezTo>
                  <a:cubicBezTo>
                    <a:pt x="22" y="161"/>
                    <a:pt x="22" y="161"/>
                    <a:pt x="22" y="161"/>
                  </a:cubicBezTo>
                  <a:cubicBezTo>
                    <a:pt x="15" y="161"/>
                    <a:pt x="7" y="161"/>
                    <a:pt x="3" y="159"/>
                  </a:cubicBezTo>
                  <a:close/>
                  <a:moveTo>
                    <a:pt x="22" y="157"/>
                  </a:moveTo>
                  <a:cubicBezTo>
                    <a:pt x="25" y="157"/>
                    <a:pt x="28" y="157"/>
                    <a:pt x="30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28" y="157"/>
                    <a:pt x="25" y="157"/>
                    <a:pt x="22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2" y="157"/>
                    <a:pt x="22" y="157"/>
                    <a:pt x="22" y="157"/>
                  </a:cubicBezTo>
                  <a:close/>
                  <a:moveTo>
                    <a:pt x="17" y="157"/>
                  </a:moveTo>
                  <a:cubicBezTo>
                    <a:pt x="13" y="157"/>
                    <a:pt x="9" y="157"/>
                    <a:pt x="7" y="156"/>
                  </a:cubicBezTo>
                  <a:cubicBezTo>
                    <a:pt x="7" y="156"/>
                    <a:pt x="7" y="156"/>
                    <a:pt x="7" y="156"/>
                  </a:cubicBezTo>
                  <a:cubicBezTo>
                    <a:pt x="9" y="157"/>
                    <a:pt x="13" y="157"/>
                    <a:pt x="17" y="157"/>
                  </a:cubicBezTo>
                  <a:close/>
                  <a:moveTo>
                    <a:pt x="4" y="152"/>
                  </a:moveTo>
                  <a:cubicBezTo>
                    <a:pt x="4" y="151"/>
                    <a:pt x="5" y="150"/>
                    <a:pt x="6" y="148"/>
                  </a:cubicBezTo>
                  <a:cubicBezTo>
                    <a:pt x="6" y="148"/>
                    <a:pt x="6" y="148"/>
                    <a:pt x="6" y="148"/>
                  </a:cubicBezTo>
                  <a:cubicBezTo>
                    <a:pt x="5" y="150"/>
                    <a:pt x="4" y="151"/>
                    <a:pt x="4" y="152"/>
                  </a:cubicBezTo>
                  <a:close/>
                  <a:moveTo>
                    <a:pt x="10" y="141"/>
                  </a:moveTo>
                  <a:cubicBezTo>
                    <a:pt x="10" y="141"/>
                    <a:pt x="10" y="141"/>
                    <a:pt x="10" y="141"/>
                  </a:cubicBezTo>
                  <a:cubicBezTo>
                    <a:pt x="10" y="141"/>
                    <a:pt x="10" y="141"/>
                    <a:pt x="10" y="141"/>
                  </a:cubicBezTo>
                  <a:cubicBezTo>
                    <a:pt x="10" y="141"/>
                    <a:pt x="10" y="141"/>
                    <a:pt x="10" y="141"/>
                  </a:cubicBezTo>
                  <a:cubicBezTo>
                    <a:pt x="10" y="141"/>
                    <a:pt x="10" y="141"/>
                    <a:pt x="10" y="141"/>
                  </a:cubicBezTo>
                  <a:cubicBezTo>
                    <a:pt x="12" y="138"/>
                    <a:pt x="15" y="134"/>
                    <a:pt x="17" y="130"/>
                  </a:cubicBezTo>
                  <a:cubicBezTo>
                    <a:pt x="17" y="130"/>
                    <a:pt x="17" y="130"/>
                    <a:pt x="17" y="130"/>
                  </a:cubicBezTo>
                  <a:cubicBezTo>
                    <a:pt x="15" y="134"/>
                    <a:pt x="12" y="138"/>
                    <a:pt x="10" y="141"/>
                  </a:cubicBezTo>
                  <a:close/>
                  <a:moveTo>
                    <a:pt x="17" y="130"/>
                  </a:moveTo>
                  <a:cubicBezTo>
                    <a:pt x="17" y="130"/>
                    <a:pt x="18" y="129"/>
                    <a:pt x="18" y="129"/>
                  </a:cubicBezTo>
                  <a:cubicBezTo>
                    <a:pt x="18" y="129"/>
                    <a:pt x="18" y="129"/>
                    <a:pt x="18" y="129"/>
                  </a:cubicBezTo>
                  <a:cubicBezTo>
                    <a:pt x="18" y="129"/>
                    <a:pt x="17" y="130"/>
                    <a:pt x="17" y="130"/>
                  </a:cubicBezTo>
                  <a:close/>
                  <a:moveTo>
                    <a:pt x="20" y="125"/>
                  </a:moveTo>
                  <a:cubicBezTo>
                    <a:pt x="20" y="125"/>
                    <a:pt x="20" y="125"/>
                    <a:pt x="20" y="125"/>
                  </a:cubicBezTo>
                  <a:cubicBezTo>
                    <a:pt x="20" y="125"/>
                    <a:pt x="20" y="125"/>
                    <a:pt x="20" y="125"/>
                  </a:cubicBezTo>
                  <a:cubicBezTo>
                    <a:pt x="20" y="125"/>
                    <a:pt x="20" y="125"/>
                    <a:pt x="20" y="125"/>
                  </a:cubicBezTo>
                  <a:close/>
                  <a:moveTo>
                    <a:pt x="49" y="83"/>
                  </a:moveTo>
                  <a:cubicBezTo>
                    <a:pt x="47" y="88"/>
                    <a:pt x="35" y="104"/>
                    <a:pt x="24" y="119"/>
                  </a:cubicBezTo>
                  <a:cubicBezTo>
                    <a:pt x="24" y="119"/>
                    <a:pt x="24" y="119"/>
                    <a:pt x="24" y="119"/>
                  </a:cubicBezTo>
                  <a:cubicBezTo>
                    <a:pt x="23" y="121"/>
                    <a:pt x="22" y="123"/>
                    <a:pt x="21" y="125"/>
                  </a:cubicBezTo>
                  <a:cubicBezTo>
                    <a:pt x="21" y="125"/>
                    <a:pt x="21" y="125"/>
                    <a:pt x="21" y="125"/>
                  </a:cubicBezTo>
                  <a:cubicBezTo>
                    <a:pt x="32" y="108"/>
                    <a:pt x="46" y="88"/>
                    <a:pt x="49" y="83"/>
                  </a:cubicBezTo>
                  <a:cubicBezTo>
                    <a:pt x="49" y="83"/>
                    <a:pt x="49" y="83"/>
                    <a:pt x="49" y="83"/>
                  </a:cubicBezTo>
                  <a:cubicBezTo>
                    <a:pt x="50" y="82"/>
                    <a:pt x="50" y="81"/>
                    <a:pt x="50" y="80"/>
                  </a:cubicBezTo>
                  <a:cubicBezTo>
                    <a:pt x="50" y="80"/>
                    <a:pt x="50" y="80"/>
                    <a:pt x="50" y="80"/>
                  </a:cubicBezTo>
                  <a:cubicBezTo>
                    <a:pt x="50" y="80"/>
                    <a:pt x="50" y="80"/>
                    <a:pt x="50" y="80"/>
                  </a:cubicBezTo>
                  <a:cubicBezTo>
                    <a:pt x="50" y="81"/>
                    <a:pt x="50" y="82"/>
                    <a:pt x="49" y="83"/>
                  </a:cubicBezTo>
                  <a:close/>
                  <a:moveTo>
                    <a:pt x="35" y="35"/>
                  </a:moveTo>
                  <a:cubicBezTo>
                    <a:pt x="43" y="52"/>
                    <a:pt x="50" y="70"/>
                    <a:pt x="50" y="79"/>
                  </a:cubicBezTo>
                  <a:cubicBezTo>
                    <a:pt x="50" y="79"/>
                    <a:pt x="50" y="79"/>
                    <a:pt x="50" y="79"/>
                  </a:cubicBezTo>
                  <a:cubicBezTo>
                    <a:pt x="50" y="79"/>
                    <a:pt x="50" y="79"/>
                    <a:pt x="50" y="79"/>
                  </a:cubicBezTo>
                  <a:cubicBezTo>
                    <a:pt x="50" y="79"/>
                    <a:pt x="50" y="79"/>
                    <a:pt x="50" y="79"/>
                  </a:cubicBezTo>
                  <a:cubicBezTo>
                    <a:pt x="50" y="70"/>
                    <a:pt x="41" y="49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4" y="33"/>
                    <a:pt x="35" y="34"/>
                    <a:pt x="35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107" name="Group 39">
            <a:extLst>
              <a:ext uri="{FF2B5EF4-FFF2-40B4-BE49-F238E27FC236}">
                <a16:creationId xmlns:a16="http://schemas.microsoft.com/office/drawing/2014/main" id="{5E053C31-0831-47AC-B039-658151A7DF1B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0049562" y="2154340"/>
            <a:ext cx="1601546" cy="2244929"/>
            <a:chOff x="1999" y="1444"/>
            <a:chExt cx="1043" cy="1462"/>
          </a:xfrm>
          <a:solidFill>
            <a:srgbClr val="FF3E3E"/>
          </a:solidFill>
        </p:grpSpPr>
        <p:sp>
          <p:nvSpPr>
            <p:cNvPr id="108" name="Freeform 41">
              <a:extLst>
                <a:ext uri="{FF2B5EF4-FFF2-40B4-BE49-F238E27FC236}">
                  <a16:creationId xmlns:a16="http://schemas.microsoft.com/office/drawing/2014/main" id="{FB9D07FE-40D6-4D04-97E2-A2830654079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62" y="1607"/>
              <a:ext cx="420" cy="422"/>
            </a:xfrm>
            <a:custGeom>
              <a:avLst/>
              <a:gdLst>
                <a:gd name="T0" fmla="*/ 0 w 118"/>
                <a:gd name="T1" fmla="*/ 59 h 119"/>
                <a:gd name="T2" fmla="*/ 59 w 118"/>
                <a:gd name="T3" fmla="*/ 0 h 119"/>
                <a:gd name="T4" fmla="*/ 59 w 118"/>
                <a:gd name="T5" fmla="*/ 0 h 119"/>
                <a:gd name="T6" fmla="*/ 118 w 118"/>
                <a:gd name="T7" fmla="*/ 59 h 119"/>
                <a:gd name="T8" fmla="*/ 118 w 118"/>
                <a:gd name="T9" fmla="*/ 59 h 119"/>
                <a:gd name="T10" fmla="*/ 59 w 118"/>
                <a:gd name="T11" fmla="*/ 119 h 119"/>
                <a:gd name="T12" fmla="*/ 59 w 118"/>
                <a:gd name="T13" fmla="*/ 119 h 119"/>
                <a:gd name="T14" fmla="*/ 0 w 118"/>
                <a:gd name="T15" fmla="*/ 59 h 119"/>
                <a:gd name="T16" fmla="*/ 4 w 118"/>
                <a:gd name="T17" fmla="*/ 59 h 119"/>
                <a:gd name="T18" fmla="*/ 59 w 118"/>
                <a:gd name="T19" fmla="*/ 115 h 119"/>
                <a:gd name="T20" fmla="*/ 59 w 118"/>
                <a:gd name="T21" fmla="*/ 115 h 119"/>
                <a:gd name="T22" fmla="*/ 114 w 118"/>
                <a:gd name="T23" fmla="*/ 59 h 119"/>
                <a:gd name="T24" fmla="*/ 114 w 118"/>
                <a:gd name="T25" fmla="*/ 59 h 119"/>
                <a:gd name="T26" fmla="*/ 59 w 118"/>
                <a:gd name="T27" fmla="*/ 4 h 119"/>
                <a:gd name="T28" fmla="*/ 59 w 118"/>
                <a:gd name="T29" fmla="*/ 4 h 119"/>
                <a:gd name="T30" fmla="*/ 4 w 118"/>
                <a:gd name="T31" fmla="*/ 5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18" h="119">
                  <a:moveTo>
                    <a:pt x="0" y="59"/>
                  </a:moveTo>
                  <a:cubicBezTo>
                    <a:pt x="0" y="26"/>
                    <a:pt x="27" y="0"/>
                    <a:pt x="59" y="0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92" y="0"/>
                    <a:pt x="118" y="26"/>
                    <a:pt x="118" y="59"/>
                  </a:cubicBezTo>
                  <a:cubicBezTo>
                    <a:pt x="118" y="59"/>
                    <a:pt x="118" y="59"/>
                    <a:pt x="118" y="59"/>
                  </a:cubicBezTo>
                  <a:cubicBezTo>
                    <a:pt x="118" y="92"/>
                    <a:pt x="92" y="119"/>
                    <a:pt x="59" y="119"/>
                  </a:cubicBezTo>
                  <a:cubicBezTo>
                    <a:pt x="59" y="119"/>
                    <a:pt x="59" y="119"/>
                    <a:pt x="59" y="119"/>
                  </a:cubicBezTo>
                  <a:cubicBezTo>
                    <a:pt x="27" y="119"/>
                    <a:pt x="0" y="92"/>
                    <a:pt x="0" y="59"/>
                  </a:cubicBezTo>
                  <a:close/>
                  <a:moveTo>
                    <a:pt x="4" y="59"/>
                  </a:moveTo>
                  <a:cubicBezTo>
                    <a:pt x="4" y="90"/>
                    <a:pt x="29" y="115"/>
                    <a:pt x="59" y="115"/>
                  </a:cubicBezTo>
                  <a:cubicBezTo>
                    <a:pt x="59" y="115"/>
                    <a:pt x="59" y="115"/>
                    <a:pt x="59" y="115"/>
                  </a:cubicBezTo>
                  <a:cubicBezTo>
                    <a:pt x="90" y="115"/>
                    <a:pt x="114" y="90"/>
                    <a:pt x="114" y="59"/>
                  </a:cubicBezTo>
                  <a:cubicBezTo>
                    <a:pt x="114" y="59"/>
                    <a:pt x="114" y="59"/>
                    <a:pt x="114" y="59"/>
                  </a:cubicBezTo>
                  <a:cubicBezTo>
                    <a:pt x="114" y="29"/>
                    <a:pt x="90" y="4"/>
                    <a:pt x="59" y="4"/>
                  </a:cubicBezTo>
                  <a:cubicBezTo>
                    <a:pt x="59" y="4"/>
                    <a:pt x="59" y="4"/>
                    <a:pt x="59" y="4"/>
                  </a:cubicBezTo>
                  <a:cubicBezTo>
                    <a:pt x="29" y="4"/>
                    <a:pt x="4" y="29"/>
                    <a:pt x="4" y="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9" name="Freeform 42">
              <a:extLst>
                <a:ext uri="{FF2B5EF4-FFF2-40B4-BE49-F238E27FC236}">
                  <a16:creationId xmlns:a16="http://schemas.microsoft.com/office/drawing/2014/main" id="{66759982-2A8C-4E3B-8DB4-84396B1DD79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55" y="1600"/>
              <a:ext cx="434" cy="436"/>
            </a:xfrm>
            <a:custGeom>
              <a:avLst/>
              <a:gdLst>
                <a:gd name="T0" fmla="*/ 0 w 122"/>
                <a:gd name="T1" fmla="*/ 61 h 123"/>
                <a:gd name="T2" fmla="*/ 61 w 122"/>
                <a:gd name="T3" fmla="*/ 0 h 123"/>
                <a:gd name="T4" fmla="*/ 61 w 122"/>
                <a:gd name="T5" fmla="*/ 0 h 123"/>
                <a:gd name="T6" fmla="*/ 122 w 122"/>
                <a:gd name="T7" fmla="*/ 61 h 123"/>
                <a:gd name="T8" fmla="*/ 122 w 122"/>
                <a:gd name="T9" fmla="*/ 61 h 123"/>
                <a:gd name="T10" fmla="*/ 61 w 122"/>
                <a:gd name="T11" fmla="*/ 123 h 123"/>
                <a:gd name="T12" fmla="*/ 61 w 122"/>
                <a:gd name="T13" fmla="*/ 123 h 123"/>
                <a:gd name="T14" fmla="*/ 0 w 122"/>
                <a:gd name="T15" fmla="*/ 61 h 123"/>
                <a:gd name="T16" fmla="*/ 4 w 122"/>
                <a:gd name="T17" fmla="*/ 61 h 123"/>
                <a:gd name="T18" fmla="*/ 61 w 122"/>
                <a:gd name="T19" fmla="*/ 119 h 123"/>
                <a:gd name="T20" fmla="*/ 61 w 122"/>
                <a:gd name="T21" fmla="*/ 119 h 123"/>
                <a:gd name="T22" fmla="*/ 118 w 122"/>
                <a:gd name="T23" fmla="*/ 61 h 123"/>
                <a:gd name="T24" fmla="*/ 118 w 122"/>
                <a:gd name="T25" fmla="*/ 61 h 123"/>
                <a:gd name="T26" fmla="*/ 61 w 122"/>
                <a:gd name="T27" fmla="*/ 4 h 123"/>
                <a:gd name="T28" fmla="*/ 61 w 122"/>
                <a:gd name="T29" fmla="*/ 4 h 123"/>
                <a:gd name="T30" fmla="*/ 118 w 122"/>
                <a:gd name="T31" fmla="*/ 61 h 123"/>
                <a:gd name="T32" fmla="*/ 118 w 122"/>
                <a:gd name="T33" fmla="*/ 61 h 123"/>
                <a:gd name="T34" fmla="*/ 61 w 122"/>
                <a:gd name="T35" fmla="*/ 119 h 123"/>
                <a:gd name="T36" fmla="*/ 61 w 122"/>
                <a:gd name="T37" fmla="*/ 119 h 123"/>
                <a:gd name="T38" fmla="*/ 4 w 122"/>
                <a:gd name="T39" fmla="*/ 61 h 123"/>
                <a:gd name="T40" fmla="*/ 4 w 122"/>
                <a:gd name="T41" fmla="*/ 61 h 123"/>
                <a:gd name="T42" fmla="*/ 61 w 122"/>
                <a:gd name="T43" fmla="*/ 115 h 123"/>
                <a:gd name="T44" fmla="*/ 114 w 122"/>
                <a:gd name="T45" fmla="*/ 61 h 123"/>
                <a:gd name="T46" fmla="*/ 114 w 122"/>
                <a:gd name="T47" fmla="*/ 61 h 123"/>
                <a:gd name="T48" fmla="*/ 61 w 122"/>
                <a:gd name="T49" fmla="*/ 8 h 123"/>
                <a:gd name="T50" fmla="*/ 61 w 122"/>
                <a:gd name="T51" fmla="*/ 8 h 123"/>
                <a:gd name="T52" fmla="*/ 8 w 122"/>
                <a:gd name="T53" fmla="*/ 61 h 123"/>
                <a:gd name="T54" fmla="*/ 8 w 122"/>
                <a:gd name="T55" fmla="*/ 61 h 123"/>
                <a:gd name="T56" fmla="*/ 61 w 122"/>
                <a:gd name="T57" fmla="*/ 115 h 123"/>
                <a:gd name="T58" fmla="*/ 6 w 122"/>
                <a:gd name="T59" fmla="*/ 61 h 123"/>
                <a:gd name="T60" fmla="*/ 4 w 122"/>
                <a:gd name="T61" fmla="*/ 61 h 123"/>
                <a:gd name="T62" fmla="*/ 4 w 122"/>
                <a:gd name="T63" fmla="*/ 61 h 123"/>
                <a:gd name="T64" fmla="*/ 4 w 122"/>
                <a:gd name="T65" fmla="*/ 61 h 123"/>
                <a:gd name="T66" fmla="*/ 6 w 122"/>
                <a:gd name="T67" fmla="*/ 61 h 123"/>
                <a:gd name="T68" fmla="*/ 4 w 122"/>
                <a:gd name="T69" fmla="*/ 61 h 123"/>
                <a:gd name="T70" fmla="*/ 42 w 122"/>
                <a:gd name="T71" fmla="*/ 7 h 123"/>
                <a:gd name="T72" fmla="*/ 42 w 122"/>
                <a:gd name="T73" fmla="*/ 7 h 123"/>
                <a:gd name="T74" fmla="*/ 4 w 122"/>
                <a:gd name="T75" fmla="*/ 61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22" h="123">
                  <a:moveTo>
                    <a:pt x="0" y="61"/>
                  </a:moveTo>
                  <a:cubicBezTo>
                    <a:pt x="0" y="27"/>
                    <a:pt x="27" y="0"/>
                    <a:pt x="61" y="0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95" y="0"/>
                    <a:pt x="122" y="27"/>
                    <a:pt x="122" y="61"/>
                  </a:cubicBezTo>
                  <a:cubicBezTo>
                    <a:pt x="122" y="61"/>
                    <a:pt x="122" y="61"/>
                    <a:pt x="122" y="61"/>
                  </a:cubicBezTo>
                  <a:cubicBezTo>
                    <a:pt x="122" y="95"/>
                    <a:pt x="95" y="123"/>
                    <a:pt x="61" y="123"/>
                  </a:cubicBezTo>
                  <a:cubicBezTo>
                    <a:pt x="61" y="123"/>
                    <a:pt x="61" y="123"/>
                    <a:pt x="61" y="123"/>
                  </a:cubicBezTo>
                  <a:cubicBezTo>
                    <a:pt x="27" y="123"/>
                    <a:pt x="0" y="95"/>
                    <a:pt x="0" y="61"/>
                  </a:cubicBezTo>
                  <a:close/>
                  <a:moveTo>
                    <a:pt x="4" y="61"/>
                  </a:moveTo>
                  <a:cubicBezTo>
                    <a:pt x="4" y="93"/>
                    <a:pt x="30" y="119"/>
                    <a:pt x="61" y="119"/>
                  </a:cubicBezTo>
                  <a:cubicBezTo>
                    <a:pt x="61" y="119"/>
                    <a:pt x="61" y="119"/>
                    <a:pt x="61" y="119"/>
                  </a:cubicBezTo>
                  <a:cubicBezTo>
                    <a:pt x="93" y="119"/>
                    <a:pt x="118" y="93"/>
                    <a:pt x="118" y="61"/>
                  </a:cubicBezTo>
                  <a:cubicBezTo>
                    <a:pt x="118" y="61"/>
                    <a:pt x="118" y="61"/>
                    <a:pt x="118" y="61"/>
                  </a:cubicBezTo>
                  <a:cubicBezTo>
                    <a:pt x="118" y="30"/>
                    <a:pt x="93" y="4"/>
                    <a:pt x="61" y="4"/>
                  </a:cubicBezTo>
                  <a:cubicBezTo>
                    <a:pt x="61" y="4"/>
                    <a:pt x="61" y="4"/>
                    <a:pt x="61" y="4"/>
                  </a:cubicBezTo>
                  <a:cubicBezTo>
                    <a:pt x="93" y="4"/>
                    <a:pt x="118" y="30"/>
                    <a:pt x="118" y="61"/>
                  </a:cubicBezTo>
                  <a:cubicBezTo>
                    <a:pt x="118" y="61"/>
                    <a:pt x="118" y="61"/>
                    <a:pt x="118" y="61"/>
                  </a:cubicBezTo>
                  <a:cubicBezTo>
                    <a:pt x="118" y="93"/>
                    <a:pt x="93" y="119"/>
                    <a:pt x="61" y="119"/>
                  </a:cubicBezTo>
                  <a:cubicBezTo>
                    <a:pt x="61" y="119"/>
                    <a:pt x="61" y="119"/>
                    <a:pt x="61" y="119"/>
                  </a:cubicBezTo>
                  <a:cubicBezTo>
                    <a:pt x="30" y="119"/>
                    <a:pt x="4" y="93"/>
                    <a:pt x="4" y="61"/>
                  </a:cubicBezTo>
                  <a:cubicBezTo>
                    <a:pt x="4" y="61"/>
                    <a:pt x="4" y="61"/>
                    <a:pt x="4" y="61"/>
                  </a:cubicBezTo>
                  <a:close/>
                  <a:moveTo>
                    <a:pt x="61" y="115"/>
                  </a:moveTo>
                  <a:cubicBezTo>
                    <a:pt x="91" y="115"/>
                    <a:pt x="114" y="91"/>
                    <a:pt x="114" y="61"/>
                  </a:cubicBezTo>
                  <a:cubicBezTo>
                    <a:pt x="114" y="61"/>
                    <a:pt x="114" y="61"/>
                    <a:pt x="114" y="61"/>
                  </a:cubicBezTo>
                  <a:cubicBezTo>
                    <a:pt x="114" y="32"/>
                    <a:pt x="91" y="8"/>
                    <a:pt x="61" y="8"/>
                  </a:cubicBezTo>
                  <a:cubicBezTo>
                    <a:pt x="61" y="8"/>
                    <a:pt x="61" y="8"/>
                    <a:pt x="61" y="8"/>
                  </a:cubicBezTo>
                  <a:cubicBezTo>
                    <a:pt x="32" y="8"/>
                    <a:pt x="8" y="32"/>
                    <a:pt x="8" y="61"/>
                  </a:cubicBezTo>
                  <a:cubicBezTo>
                    <a:pt x="8" y="61"/>
                    <a:pt x="8" y="61"/>
                    <a:pt x="8" y="61"/>
                  </a:cubicBezTo>
                  <a:cubicBezTo>
                    <a:pt x="8" y="91"/>
                    <a:pt x="32" y="115"/>
                    <a:pt x="61" y="115"/>
                  </a:cubicBezTo>
                  <a:close/>
                  <a:moveTo>
                    <a:pt x="6" y="61"/>
                  </a:moveTo>
                  <a:cubicBezTo>
                    <a:pt x="4" y="61"/>
                    <a:pt x="4" y="61"/>
                    <a:pt x="4" y="61"/>
                  </a:cubicBezTo>
                  <a:cubicBezTo>
                    <a:pt x="4" y="61"/>
                    <a:pt x="4" y="61"/>
                    <a:pt x="4" y="61"/>
                  </a:cubicBezTo>
                  <a:cubicBezTo>
                    <a:pt x="4" y="61"/>
                    <a:pt x="4" y="61"/>
                    <a:pt x="4" y="61"/>
                  </a:cubicBezTo>
                  <a:cubicBezTo>
                    <a:pt x="6" y="61"/>
                    <a:pt x="6" y="61"/>
                    <a:pt x="6" y="61"/>
                  </a:cubicBezTo>
                  <a:close/>
                  <a:moveTo>
                    <a:pt x="4" y="61"/>
                  </a:moveTo>
                  <a:cubicBezTo>
                    <a:pt x="4" y="36"/>
                    <a:pt x="20" y="15"/>
                    <a:pt x="42" y="7"/>
                  </a:cubicBezTo>
                  <a:cubicBezTo>
                    <a:pt x="42" y="7"/>
                    <a:pt x="42" y="7"/>
                    <a:pt x="42" y="7"/>
                  </a:cubicBezTo>
                  <a:cubicBezTo>
                    <a:pt x="20" y="15"/>
                    <a:pt x="4" y="36"/>
                    <a:pt x="4" y="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0" name="Freeform 43">
              <a:extLst>
                <a:ext uri="{FF2B5EF4-FFF2-40B4-BE49-F238E27FC236}">
                  <a16:creationId xmlns:a16="http://schemas.microsoft.com/office/drawing/2014/main" id="{D82D8C73-5F26-43F5-8F12-5C51CDD06837}"/>
                </a:ext>
              </a:extLst>
            </p:cNvPr>
            <p:cNvSpPr/>
            <p:nvPr/>
          </p:nvSpPr>
          <p:spPr bwMode="auto">
            <a:xfrm>
              <a:off x="2401" y="1451"/>
              <a:ext cx="82" cy="166"/>
            </a:xfrm>
            <a:custGeom>
              <a:avLst/>
              <a:gdLst>
                <a:gd name="T0" fmla="*/ 9 w 23"/>
                <a:gd name="T1" fmla="*/ 45 h 47"/>
                <a:gd name="T2" fmla="*/ 19 w 23"/>
                <a:gd name="T3" fmla="*/ 11 h 47"/>
                <a:gd name="T4" fmla="*/ 19 w 23"/>
                <a:gd name="T5" fmla="*/ 11 h 47"/>
                <a:gd name="T6" fmla="*/ 19 w 23"/>
                <a:gd name="T7" fmla="*/ 7 h 47"/>
                <a:gd name="T8" fmla="*/ 19 w 23"/>
                <a:gd name="T9" fmla="*/ 7 h 47"/>
                <a:gd name="T10" fmla="*/ 13 w 23"/>
                <a:gd name="T11" fmla="*/ 4 h 47"/>
                <a:gd name="T12" fmla="*/ 13 w 23"/>
                <a:gd name="T13" fmla="*/ 4 h 47"/>
                <a:gd name="T14" fmla="*/ 5 w 23"/>
                <a:gd name="T15" fmla="*/ 10 h 47"/>
                <a:gd name="T16" fmla="*/ 5 w 23"/>
                <a:gd name="T17" fmla="*/ 10 h 47"/>
                <a:gd name="T18" fmla="*/ 4 w 23"/>
                <a:gd name="T19" fmla="*/ 12 h 47"/>
                <a:gd name="T20" fmla="*/ 4 w 23"/>
                <a:gd name="T21" fmla="*/ 12 h 47"/>
                <a:gd name="T22" fmla="*/ 8 w 23"/>
                <a:gd name="T23" fmla="*/ 16 h 47"/>
                <a:gd name="T24" fmla="*/ 8 w 23"/>
                <a:gd name="T25" fmla="*/ 16 h 47"/>
                <a:gd name="T26" fmla="*/ 13 w 23"/>
                <a:gd name="T27" fmla="*/ 16 h 47"/>
                <a:gd name="T28" fmla="*/ 13 w 23"/>
                <a:gd name="T29" fmla="*/ 16 h 47"/>
                <a:gd name="T30" fmla="*/ 13 w 23"/>
                <a:gd name="T31" fmla="*/ 16 h 47"/>
                <a:gd name="T32" fmla="*/ 13 w 23"/>
                <a:gd name="T33" fmla="*/ 20 h 47"/>
                <a:gd name="T34" fmla="*/ 7 w 23"/>
                <a:gd name="T35" fmla="*/ 19 h 47"/>
                <a:gd name="T36" fmla="*/ 7 w 23"/>
                <a:gd name="T37" fmla="*/ 19 h 47"/>
                <a:gd name="T38" fmla="*/ 0 w 23"/>
                <a:gd name="T39" fmla="*/ 12 h 47"/>
                <a:gd name="T40" fmla="*/ 0 w 23"/>
                <a:gd name="T41" fmla="*/ 12 h 47"/>
                <a:gd name="T42" fmla="*/ 1 w 23"/>
                <a:gd name="T43" fmla="*/ 8 h 47"/>
                <a:gd name="T44" fmla="*/ 1 w 23"/>
                <a:gd name="T45" fmla="*/ 8 h 47"/>
                <a:gd name="T46" fmla="*/ 13 w 23"/>
                <a:gd name="T47" fmla="*/ 0 h 47"/>
                <a:gd name="T48" fmla="*/ 13 w 23"/>
                <a:gd name="T49" fmla="*/ 0 h 47"/>
                <a:gd name="T50" fmla="*/ 22 w 23"/>
                <a:gd name="T51" fmla="*/ 5 h 47"/>
                <a:gd name="T52" fmla="*/ 22 w 23"/>
                <a:gd name="T53" fmla="*/ 5 h 47"/>
                <a:gd name="T54" fmla="*/ 23 w 23"/>
                <a:gd name="T55" fmla="*/ 11 h 47"/>
                <a:gd name="T56" fmla="*/ 23 w 23"/>
                <a:gd name="T57" fmla="*/ 11 h 47"/>
                <a:gd name="T58" fmla="*/ 13 w 23"/>
                <a:gd name="T59" fmla="*/ 47 h 47"/>
                <a:gd name="T60" fmla="*/ 13 w 23"/>
                <a:gd name="T61" fmla="*/ 47 h 47"/>
                <a:gd name="T62" fmla="*/ 9 w 23"/>
                <a:gd name="T63" fmla="*/ 45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3" h="47">
                  <a:moveTo>
                    <a:pt x="9" y="45"/>
                  </a:moveTo>
                  <a:cubicBezTo>
                    <a:pt x="9" y="45"/>
                    <a:pt x="19" y="21"/>
                    <a:pt x="19" y="11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19" y="9"/>
                    <a:pt x="19" y="8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7" y="5"/>
                    <a:pt x="15" y="4"/>
                    <a:pt x="13" y="4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0" y="4"/>
                    <a:pt x="7" y="6"/>
                    <a:pt x="5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4" y="11"/>
                    <a:pt x="4" y="12"/>
                    <a:pt x="4" y="12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4" y="14"/>
                    <a:pt x="5" y="15"/>
                    <a:pt x="8" y="1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10" y="16"/>
                    <a:pt x="13" y="16"/>
                    <a:pt x="13" y="16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3" y="20"/>
                    <a:pt x="10" y="20"/>
                    <a:pt x="7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4" y="19"/>
                    <a:pt x="0" y="17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1"/>
                    <a:pt x="0" y="10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4" y="3"/>
                    <a:pt x="8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6" y="0"/>
                    <a:pt x="20" y="1"/>
                    <a:pt x="22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3" y="7"/>
                    <a:pt x="23" y="9"/>
                    <a:pt x="23" y="11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3" y="23"/>
                    <a:pt x="13" y="46"/>
                    <a:pt x="13" y="47"/>
                  </a:cubicBezTo>
                  <a:cubicBezTo>
                    <a:pt x="13" y="47"/>
                    <a:pt x="13" y="47"/>
                    <a:pt x="13" y="47"/>
                  </a:cubicBezTo>
                  <a:cubicBezTo>
                    <a:pt x="9" y="45"/>
                    <a:pt x="9" y="45"/>
                    <a:pt x="9" y="4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1" name="Freeform 44">
              <a:extLst>
                <a:ext uri="{FF2B5EF4-FFF2-40B4-BE49-F238E27FC236}">
                  <a16:creationId xmlns:a16="http://schemas.microsoft.com/office/drawing/2014/main" id="{B8AAC680-90F8-4C8A-967C-F520349AD6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94" y="1444"/>
              <a:ext cx="96" cy="184"/>
            </a:xfrm>
            <a:custGeom>
              <a:avLst/>
              <a:gdLst>
                <a:gd name="T0" fmla="*/ 11 w 27"/>
                <a:gd name="T1" fmla="*/ 47 h 52"/>
                <a:gd name="T2" fmla="*/ 11 w 27"/>
                <a:gd name="T3" fmla="*/ 49 h 52"/>
                <a:gd name="T4" fmla="*/ 10 w 27"/>
                <a:gd name="T5" fmla="*/ 48 h 52"/>
                <a:gd name="T6" fmla="*/ 9 w 27"/>
                <a:gd name="T7" fmla="*/ 46 h 52"/>
                <a:gd name="T8" fmla="*/ 9 w 27"/>
                <a:gd name="T9" fmla="*/ 46 h 52"/>
                <a:gd name="T10" fmla="*/ 9 w 27"/>
                <a:gd name="T11" fmla="*/ 46 h 52"/>
                <a:gd name="T12" fmla="*/ 10 w 27"/>
                <a:gd name="T13" fmla="*/ 45 h 52"/>
                <a:gd name="T14" fmla="*/ 11 w 27"/>
                <a:gd name="T15" fmla="*/ 42 h 52"/>
                <a:gd name="T16" fmla="*/ 19 w 27"/>
                <a:gd name="T17" fmla="*/ 13 h 52"/>
                <a:gd name="T18" fmla="*/ 19 w 27"/>
                <a:gd name="T19" fmla="*/ 13 h 52"/>
                <a:gd name="T20" fmla="*/ 19 w 27"/>
                <a:gd name="T21" fmla="*/ 10 h 52"/>
                <a:gd name="T22" fmla="*/ 15 w 27"/>
                <a:gd name="T23" fmla="*/ 8 h 52"/>
                <a:gd name="T24" fmla="*/ 8 w 27"/>
                <a:gd name="T25" fmla="*/ 13 h 52"/>
                <a:gd name="T26" fmla="*/ 8 w 27"/>
                <a:gd name="T27" fmla="*/ 14 h 52"/>
                <a:gd name="T28" fmla="*/ 8 w 27"/>
                <a:gd name="T29" fmla="*/ 15 h 52"/>
                <a:gd name="T30" fmla="*/ 15 w 27"/>
                <a:gd name="T31" fmla="*/ 16 h 52"/>
                <a:gd name="T32" fmla="*/ 15 w 27"/>
                <a:gd name="T33" fmla="*/ 16 h 52"/>
                <a:gd name="T34" fmla="*/ 17 w 27"/>
                <a:gd name="T35" fmla="*/ 16 h 52"/>
                <a:gd name="T36" fmla="*/ 8 w 27"/>
                <a:gd name="T37" fmla="*/ 23 h 52"/>
                <a:gd name="T38" fmla="*/ 0 w 27"/>
                <a:gd name="T39" fmla="*/ 15 h 52"/>
                <a:gd name="T40" fmla="*/ 1 w 27"/>
                <a:gd name="T41" fmla="*/ 9 h 52"/>
                <a:gd name="T42" fmla="*/ 15 w 27"/>
                <a:gd name="T43" fmla="*/ 0 h 52"/>
                <a:gd name="T44" fmla="*/ 26 w 27"/>
                <a:gd name="T45" fmla="*/ 6 h 52"/>
                <a:gd name="T46" fmla="*/ 27 w 27"/>
                <a:gd name="T47" fmla="*/ 13 h 52"/>
                <a:gd name="T48" fmla="*/ 17 w 27"/>
                <a:gd name="T49" fmla="*/ 52 h 52"/>
                <a:gd name="T50" fmla="*/ 15 w 27"/>
                <a:gd name="T51" fmla="*/ 44 h 52"/>
                <a:gd name="T52" fmla="*/ 18 w 27"/>
                <a:gd name="T53" fmla="*/ 35 h 52"/>
                <a:gd name="T54" fmla="*/ 23 w 27"/>
                <a:gd name="T55" fmla="*/ 13 h 52"/>
                <a:gd name="T56" fmla="*/ 14 w 27"/>
                <a:gd name="T57" fmla="*/ 46 h 52"/>
                <a:gd name="T58" fmla="*/ 13 w 27"/>
                <a:gd name="T59" fmla="*/ 20 h 52"/>
                <a:gd name="T60" fmla="*/ 9 w 27"/>
                <a:gd name="T61" fmla="*/ 19 h 52"/>
                <a:gd name="T62" fmla="*/ 9 w 27"/>
                <a:gd name="T63" fmla="*/ 19 h 52"/>
                <a:gd name="T64" fmla="*/ 4 w 27"/>
                <a:gd name="T65" fmla="*/ 15 h 52"/>
                <a:gd name="T66" fmla="*/ 4 w 27"/>
                <a:gd name="T67" fmla="*/ 14 h 52"/>
                <a:gd name="T68" fmla="*/ 5 w 27"/>
                <a:gd name="T69" fmla="*/ 12 h 52"/>
                <a:gd name="T70" fmla="*/ 4 w 27"/>
                <a:gd name="T71" fmla="*/ 14 h 52"/>
                <a:gd name="T72" fmla="*/ 23 w 27"/>
                <a:gd name="T73" fmla="*/ 13 h 52"/>
                <a:gd name="T74" fmla="*/ 22 w 27"/>
                <a:gd name="T75" fmla="*/ 8 h 52"/>
                <a:gd name="T76" fmla="*/ 22 w 27"/>
                <a:gd name="T77" fmla="*/ 7 h 52"/>
                <a:gd name="T78" fmla="*/ 15 w 27"/>
                <a:gd name="T79" fmla="*/ 4 h 52"/>
                <a:gd name="T80" fmla="*/ 15 w 27"/>
                <a:gd name="T81" fmla="*/ 4 h 52"/>
                <a:gd name="T82" fmla="*/ 15 w 27"/>
                <a:gd name="T83" fmla="*/ 4 h 52"/>
                <a:gd name="T84" fmla="*/ 14 w 27"/>
                <a:gd name="T85" fmla="*/ 4 h 52"/>
                <a:gd name="T86" fmla="*/ 14 w 27"/>
                <a:gd name="T87" fmla="*/ 4 h 52"/>
                <a:gd name="T88" fmla="*/ 14 w 27"/>
                <a:gd name="T89" fmla="*/ 4 h 52"/>
                <a:gd name="T90" fmla="*/ 15 w 27"/>
                <a:gd name="T91" fmla="*/ 4 h 52"/>
                <a:gd name="T92" fmla="*/ 15 w 27"/>
                <a:gd name="T93" fmla="*/ 4 h 52"/>
                <a:gd name="T94" fmla="*/ 15 w 27"/>
                <a:gd name="T95" fmla="*/ 4 h 52"/>
                <a:gd name="T96" fmla="*/ 15 w 27"/>
                <a:gd name="T97" fmla="*/ 4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7" h="52">
                  <a:moveTo>
                    <a:pt x="14" y="50"/>
                  </a:moveTo>
                  <a:cubicBezTo>
                    <a:pt x="11" y="49"/>
                    <a:pt x="11" y="49"/>
                    <a:pt x="11" y="49"/>
                  </a:cubicBezTo>
                  <a:cubicBezTo>
                    <a:pt x="11" y="47"/>
                    <a:pt x="11" y="47"/>
                    <a:pt x="11" y="47"/>
                  </a:cubicBezTo>
                  <a:cubicBezTo>
                    <a:pt x="11" y="47"/>
                    <a:pt x="11" y="47"/>
                    <a:pt x="11" y="47"/>
                  </a:cubicBezTo>
                  <a:cubicBezTo>
                    <a:pt x="11" y="47"/>
                    <a:pt x="11" y="47"/>
                    <a:pt x="11" y="47"/>
                  </a:cubicBezTo>
                  <a:cubicBezTo>
                    <a:pt x="11" y="49"/>
                    <a:pt x="11" y="49"/>
                    <a:pt x="11" y="49"/>
                  </a:cubicBezTo>
                  <a:cubicBezTo>
                    <a:pt x="10" y="49"/>
                    <a:pt x="10" y="49"/>
                    <a:pt x="10" y="49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9" y="48"/>
                    <a:pt x="9" y="48"/>
                    <a:pt x="9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9" y="46"/>
                    <a:pt x="9" y="47"/>
                    <a:pt x="9" y="46"/>
                  </a:cubicBezTo>
                  <a:cubicBezTo>
                    <a:pt x="9" y="46"/>
                    <a:pt x="9" y="46"/>
                    <a:pt x="9" y="46"/>
                  </a:cubicBezTo>
                  <a:cubicBezTo>
                    <a:pt x="9" y="46"/>
                    <a:pt x="9" y="46"/>
                    <a:pt x="9" y="46"/>
                  </a:cubicBezTo>
                  <a:cubicBezTo>
                    <a:pt x="9" y="46"/>
                    <a:pt x="9" y="46"/>
                    <a:pt x="9" y="46"/>
                  </a:cubicBezTo>
                  <a:cubicBezTo>
                    <a:pt x="9" y="46"/>
                    <a:pt x="9" y="46"/>
                    <a:pt x="9" y="46"/>
                  </a:cubicBezTo>
                  <a:cubicBezTo>
                    <a:pt x="9" y="46"/>
                    <a:pt x="9" y="46"/>
                    <a:pt x="9" y="46"/>
                  </a:cubicBezTo>
                  <a:cubicBezTo>
                    <a:pt x="9" y="46"/>
                    <a:pt x="9" y="46"/>
                    <a:pt x="9" y="46"/>
                  </a:cubicBezTo>
                  <a:cubicBezTo>
                    <a:pt x="9" y="46"/>
                    <a:pt x="10" y="46"/>
                    <a:pt x="10" y="46"/>
                  </a:cubicBezTo>
                  <a:cubicBezTo>
                    <a:pt x="10" y="46"/>
                    <a:pt x="10" y="46"/>
                    <a:pt x="10" y="46"/>
                  </a:cubicBezTo>
                  <a:cubicBezTo>
                    <a:pt x="10" y="46"/>
                    <a:pt x="10" y="46"/>
                    <a:pt x="10" y="45"/>
                  </a:cubicBezTo>
                  <a:cubicBezTo>
                    <a:pt x="10" y="45"/>
                    <a:pt x="10" y="45"/>
                    <a:pt x="10" y="45"/>
                  </a:cubicBezTo>
                  <a:cubicBezTo>
                    <a:pt x="10" y="45"/>
                    <a:pt x="11" y="44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2" y="40"/>
                    <a:pt x="13" y="37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7" y="26"/>
                    <a:pt x="19" y="18"/>
                    <a:pt x="19" y="13"/>
                  </a:cubicBezTo>
                  <a:cubicBezTo>
                    <a:pt x="19" y="13"/>
                    <a:pt x="19" y="13"/>
                    <a:pt x="19" y="13"/>
                  </a:cubicBezTo>
                  <a:cubicBezTo>
                    <a:pt x="19" y="13"/>
                    <a:pt x="19" y="13"/>
                    <a:pt x="19" y="13"/>
                  </a:cubicBezTo>
                  <a:cubicBezTo>
                    <a:pt x="19" y="13"/>
                    <a:pt x="19" y="13"/>
                    <a:pt x="19" y="13"/>
                  </a:cubicBezTo>
                  <a:cubicBezTo>
                    <a:pt x="19" y="11"/>
                    <a:pt x="19" y="11"/>
                    <a:pt x="19" y="10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17" y="8"/>
                    <a:pt x="16" y="8"/>
                    <a:pt x="15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3" y="8"/>
                    <a:pt x="11" y="9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8" y="14"/>
                    <a:pt x="8" y="14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9" y="15"/>
                    <a:pt x="9" y="15"/>
                    <a:pt x="11" y="16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3" y="16"/>
                    <a:pt x="15" y="16"/>
                    <a:pt x="15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7" y="25"/>
                    <a:pt x="17" y="25"/>
                    <a:pt x="17" y="25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4"/>
                    <a:pt x="11" y="24"/>
                    <a:pt x="8" y="23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5" y="22"/>
                    <a:pt x="0" y="20"/>
                    <a:pt x="0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3"/>
                    <a:pt x="1" y="11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4" y="4"/>
                    <a:pt x="9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9" y="0"/>
                    <a:pt x="23" y="2"/>
                    <a:pt x="26" y="6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7" y="8"/>
                    <a:pt x="27" y="10"/>
                    <a:pt x="27" y="13"/>
                  </a:cubicBezTo>
                  <a:cubicBezTo>
                    <a:pt x="27" y="13"/>
                    <a:pt x="27" y="13"/>
                    <a:pt x="27" y="13"/>
                  </a:cubicBezTo>
                  <a:cubicBezTo>
                    <a:pt x="27" y="25"/>
                    <a:pt x="18" y="47"/>
                    <a:pt x="17" y="49"/>
                  </a:cubicBezTo>
                  <a:cubicBezTo>
                    <a:pt x="17" y="49"/>
                    <a:pt x="17" y="49"/>
                    <a:pt x="17" y="49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14" y="50"/>
                    <a:pt x="14" y="50"/>
                    <a:pt x="14" y="50"/>
                  </a:cubicBezTo>
                  <a:close/>
                  <a:moveTo>
                    <a:pt x="14" y="46"/>
                  </a:moveTo>
                  <a:cubicBezTo>
                    <a:pt x="14" y="45"/>
                    <a:pt x="14" y="45"/>
                    <a:pt x="15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6" y="42"/>
                    <a:pt x="17" y="38"/>
                    <a:pt x="18" y="35"/>
                  </a:cubicBezTo>
                  <a:cubicBezTo>
                    <a:pt x="18" y="35"/>
                    <a:pt x="18" y="35"/>
                    <a:pt x="18" y="35"/>
                  </a:cubicBezTo>
                  <a:cubicBezTo>
                    <a:pt x="21" y="27"/>
                    <a:pt x="23" y="19"/>
                    <a:pt x="23" y="13"/>
                  </a:cubicBezTo>
                  <a:cubicBezTo>
                    <a:pt x="23" y="13"/>
                    <a:pt x="23" y="13"/>
                    <a:pt x="23" y="13"/>
                  </a:cubicBezTo>
                  <a:cubicBezTo>
                    <a:pt x="23" y="13"/>
                    <a:pt x="23" y="13"/>
                    <a:pt x="23" y="13"/>
                  </a:cubicBezTo>
                  <a:cubicBezTo>
                    <a:pt x="23" y="23"/>
                    <a:pt x="16" y="40"/>
                    <a:pt x="14" y="46"/>
                  </a:cubicBezTo>
                  <a:cubicBezTo>
                    <a:pt x="14" y="46"/>
                    <a:pt x="14" y="46"/>
                    <a:pt x="14" y="46"/>
                  </a:cubicBezTo>
                  <a:cubicBezTo>
                    <a:pt x="14" y="46"/>
                    <a:pt x="14" y="46"/>
                    <a:pt x="14" y="46"/>
                  </a:cubicBezTo>
                  <a:close/>
                  <a:moveTo>
                    <a:pt x="9" y="19"/>
                  </a:moveTo>
                  <a:cubicBezTo>
                    <a:pt x="11" y="20"/>
                    <a:pt x="12" y="20"/>
                    <a:pt x="13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2" y="20"/>
                    <a:pt x="11" y="20"/>
                    <a:pt x="9" y="19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8" y="19"/>
                    <a:pt x="7" y="19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7" y="19"/>
                    <a:pt x="8" y="19"/>
                    <a:pt x="9" y="19"/>
                  </a:cubicBezTo>
                  <a:close/>
                  <a:moveTo>
                    <a:pt x="5" y="17"/>
                  </a:moveTo>
                  <a:cubicBezTo>
                    <a:pt x="4" y="16"/>
                    <a:pt x="4" y="16"/>
                    <a:pt x="4" y="15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4" y="16"/>
                    <a:pt x="4" y="16"/>
                    <a:pt x="5" y="17"/>
                  </a:cubicBezTo>
                  <a:close/>
                  <a:moveTo>
                    <a:pt x="4" y="14"/>
                  </a:moveTo>
                  <a:cubicBezTo>
                    <a:pt x="4" y="14"/>
                    <a:pt x="4" y="14"/>
                    <a:pt x="4" y="14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4" y="13"/>
                    <a:pt x="4" y="13"/>
                    <a:pt x="5" y="12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4" y="13"/>
                    <a:pt x="4" y="13"/>
                    <a:pt x="4" y="14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4" y="14"/>
                    <a:pt x="4" y="14"/>
                    <a:pt x="4" y="14"/>
                  </a:cubicBezTo>
                  <a:close/>
                  <a:moveTo>
                    <a:pt x="22" y="8"/>
                  </a:moveTo>
                  <a:cubicBezTo>
                    <a:pt x="23" y="9"/>
                    <a:pt x="23" y="11"/>
                    <a:pt x="23" y="13"/>
                  </a:cubicBezTo>
                  <a:cubicBezTo>
                    <a:pt x="23" y="13"/>
                    <a:pt x="23" y="13"/>
                    <a:pt x="23" y="13"/>
                  </a:cubicBezTo>
                  <a:cubicBezTo>
                    <a:pt x="23" y="13"/>
                    <a:pt x="23" y="13"/>
                    <a:pt x="23" y="13"/>
                  </a:cubicBezTo>
                  <a:cubicBezTo>
                    <a:pt x="23" y="13"/>
                    <a:pt x="23" y="13"/>
                    <a:pt x="23" y="13"/>
                  </a:cubicBezTo>
                  <a:cubicBezTo>
                    <a:pt x="23" y="11"/>
                    <a:pt x="23" y="9"/>
                    <a:pt x="22" y="8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2" y="8"/>
                    <a:pt x="22" y="7"/>
                    <a:pt x="22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7"/>
                    <a:pt x="22" y="8"/>
                    <a:pt x="22" y="8"/>
                  </a:cubicBezTo>
                  <a:close/>
                  <a:moveTo>
                    <a:pt x="19" y="5"/>
                  </a:moveTo>
                  <a:cubicBezTo>
                    <a:pt x="18" y="4"/>
                    <a:pt x="17" y="4"/>
                    <a:pt x="15" y="4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6" y="4"/>
                    <a:pt x="18" y="4"/>
                    <a:pt x="19" y="5"/>
                  </a:cubicBezTo>
                  <a:close/>
                  <a:moveTo>
                    <a:pt x="14" y="4"/>
                  </a:move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lose/>
                  <a:moveTo>
                    <a:pt x="14" y="4"/>
                  </a:move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lose/>
                  <a:moveTo>
                    <a:pt x="14" y="4"/>
                  </a:moveTo>
                  <a:cubicBezTo>
                    <a:pt x="14" y="4"/>
                    <a:pt x="15" y="4"/>
                    <a:pt x="15" y="4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5" y="4"/>
                    <a:pt x="14" y="4"/>
                    <a:pt x="14" y="4"/>
                  </a:cubicBezTo>
                  <a:close/>
                  <a:moveTo>
                    <a:pt x="15" y="4"/>
                  </a:moveTo>
                  <a:cubicBezTo>
                    <a:pt x="15" y="4"/>
                    <a:pt x="15" y="4"/>
                    <a:pt x="15" y="4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5" y="4"/>
                    <a:pt x="15" y="4"/>
                    <a:pt x="15" y="4"/>
                  </a:cubicBezTo>
                  <a:close/>
                  <a:moveTo>
                    <a:pt x="15" y="4"/>
                  </a:moveTo>
                  <a:cubicBezTo>
                    <a:pt x="15" y="4"/>
                    <a:pt x="15" y="4"/>
                    <a:pt x="15" y="4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5" y="4"/>
                    <a:pt x="15" y="4"/>
                    <a:pt x="15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2" name="Freeform 45">
              <a:extLst>
                <a:ext uri="{FF2B5EF4-FFF2-40B4-BE49-F238E27FC236}">
                  <a16:creationId xmlns:a16="http://schemas.microsoft.com/office/drawing/2014/main" id="{52EE5ADC-7F9D-4334-AF7D-BA4C64966005}"/>
                </a:ext>
              </a:extLst>
            </p:cNvPr>
            <p:cNvSpPr/>
            <p:nvPr/>
          </p:nvSpPr>
          <p:spPr bwMode="auto">
            <a:xfrm>
              <a:off x="2522" y="1511"/>
              <a:ext cx="50" cy="106"/>
            </a:xfrm>
            <a:custGeom>
              <a:avLst/>
              <a:gdLst>
                <a:gd name="T0" fmla="*/ 0 w 14"/>
                <a:gd name="T1" fmla="*/ 27 h 30"/>
                <a:gd name="T2" fmla="*/ 5 w 14"/>
                <a:gd name="T3" fmla="*/ 21 h 30"/>
                <a:gd name="T4" fmla="*/ 5 w 14"/>
                <a:gd name="T5" fmla="*/ 21 h 30"/>
                <a:gd name="T6" fmla="*/ 10 w 14"/>
                <a:gd name="T7" fmla="*/ 9 h 30"/>
                <a:gd name="T8" fmla="*/ 10 w 14"/>
                <a:gd name="T9" fmla="*/ 9 h 30"/>
                <a:gd name="T10" fmla="*/ 9 w 14"/>
                <a:gd name="T11" fmla="*/ 5 h 30"/>
                <a:gd name="T12" fmla="*/ 9 w 14"/>
                <a:gd name="T13" fmla="*/ 5 h 30"/>
                <a:gd name="T14" fmla="*/ 8 w 14"/>
                <a:gd name="T15" fmla="*/ 4 h 30"/>
                <a:gd name="T16" fmla="*/ 8 w 14"/>
                <a:gd name="T17" fmla="*/ 4 h 30"/>
                <a:gd name="T18" fmla="*/ 8 w 14"/>
                <a:gd name="T19" fmla="*/ 4 h 30"/>
                <a:gd name="T20" fmla="*/ 8 w 14"/>
                <a:gd name="T21" fmla="*/ 4 h 30"/>
                <a:gd name="T22" fmla="*/ 7 w 14"/>
                <a:gd name="T23" fmla="*/ 5 h 30"/>
                <a:gd name="T24" fmla="*/ 7 w 14"/>
                <a:gd name="T25" fmla="*/ 5 h 30"/>
                <a:gd name="T26" fmla="*/ 5 w 14"/>
                <a:gd name="T27" fmla="*/ 9 h 30"/>
                <a:gd name="T28" fmla="*/ 5 w 14"/>
                <a:gd name="T29" fmla="*/ 9 h 30"/>
                <a:gd name="T30" fmla="*/ 4 w 14"/>
                <a:gd name="T31" fmla="*/ 15 h 30"/>
                <a:gd name="T32" fmla="*/ 4 w 14"/>
                <a:gd name="T33" fmla="*/ 15 h 30"/>
                <a:gd name="T34" fmla="*/ 0 w 14"/>
                <a:gd name="T35" fmla="*/ 14 h 30"/>
                <a:gd name="T36" fmla="*/ 1 w 14"/>
                <a:gd name="T37" fmla="*/ 8 h 30"/>
                <a:gd name="T38" fmla="*/ 1 w 14"/>
                <a:gd name="T39" fmla="*/ 8 h 30"/>
                <a:gd name="T40" fmla="*/ 8 w 14"/>
                <a:gd name="T41" fmla="*/ 0 h 30"/>
                <a:gd name="T42" fmla="*/ 8 w 14"/>
                <a:gd name="T43" fmla="*/ 0 h 30"/>
                <a:gd name="T44" fmla="*/ 12 w 14"/>
                <a:gd name="T45" fmla="*/ 3 h 30"/>
                <a:gd name="T46" fmla="*/ 12 w 14"/>
                <a:gd name="T47" fmla="*/ 3 h 30"/>
                <a:gd name="T48" fmla="*/ 14 w 14"/>
                <a:gd name="T49" fmla="*/ 9 h 30"/>
                <a:gd name="T50" fmla="*/ 14 w 14"/>
                <a:gd name="T51" fmla="*/ 9 h 30"/>
                <a:gd name="T52" fmla="*/ 3 w 14"/>
                <a:gd name="T53" fmla="*/ 30 h 30"/>
                <a:gd name="T54" fmla="*/ 3 w 14"/>
                <a:gd name="T55" fmla="*/ 30 h 30"/>
                <a:gd name="T56" fmla="*/ 0 w 14"/>
                <a:gd name="T57" fmla="*/ 27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4" h="30">
                  <a:moveTo>
                    <a:pt x="0" y="27"/>
                  </a:moveTo>
                  <a:cubicBezTo>
                    <a:pt x="0" y="27"/>
                    <a:pt x="3" y="25"/>
                    <a:pt x="5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8" y="17"/>
                    <a:pt x="10" y="12"/>
                    <a:pt x="10" y="9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0" y="7"/>
                    <a:pt x="10" y="6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7" y="4"/>
                    <a:pt x="7" y="4"/>
                    <a:pt x="7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6" y="6"/>
                    <a:pt x="6" y="7"/>
                    <a:pt x="5" y="9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4" y="12"/>
                    <a:pt x="4" y="15"/>
                    <a:pt x="4" y="15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0" y="11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3" y="4"/>
                    <a:pt x="4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0" y="0"/>
                    <a:pt x="11" y="1"/>
                    <a:pt x="12" y="3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4" y="5"/>
                    <a:pt x="14" y="7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9"/>
                    <a:pt x="3" y="30"/>
                    <a:pt x="3" y="30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0" y="27"/>
                    <a:pt x="0" y="27"/>
                    <a:pt x="0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3" name="Freeform 46">
              <a:extLst>
                <a:ext uri="{FF2B5EF4-FFF2-40B4-BE49-F238E27FC236}">
                  <a16:creationId xmlns:a16="http://schemas.microsoft.com/office/drawing/2014/main" id="{9E04B987-83FD-4818-8AA1-D452879B41B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11" y="1504"/>
              <a:ext cx="68" cy="128"/>
            </a:xfrm>
            <a:custGeom>
              <a:avLst/>
              <a:gdLst>
                <a:gd name="T0" fmla="*/ 3 w 19"/>
                <a:gd name="T1" fmla="*/ 29 h 36"/>
                <a:gd name="T2" fmla="*/ 1 w 19"/>
                <a:gd name="T3" fmla="*/ 30 h 36"/>
                <a:gd name="T4" fmla="*/ 1 w 19"/>
                <a:gd name="T5" fmla="*/ 28 h 36"/>
                <a:gd name="T6" fmla="*/ 2 w 19"/>
                <a:gd name="T7" fmla="*/ 28 h 36"/>
                <a:gd name="T8" fmla="*/ 2 w 19"/>
                <a:gd name="T9" fmla="*/ 28 h 36"/>
                <a:gd name="T10" fmla="*/ 2 w 19"/>
                <a:gd name="T11" fmla="*/ 28 h 36"/>
                <a:gd name="T12" fmla="*/ 2 w 19"/>
                <a:gd name="T13" fmla="*/ 28 h 36"/>
                <a:gd name="T14" fmla="*/ 2 w 19"/>
                <a:gd name="T15" fmla="*/ 28 h 36"/>
                <a:gd name="T16" fmla="*/ 3 w 19"/>
                <a:gd name="T17" fmla="*/ 26 h 36"/>
                <a:gd name="T18" fmla="*/ 6 w 19"/>
                <a:gd name="T19" fmla="*/ 22 h 36"/>
                <a:gd name="T20" fmla="*/ 8 w 19"/>
                <a:gd name="T21" fmla="*/ 19 h 36"/>
                <a:gd name="T22" fmla="*/ 0 w 19"/>
                <a:gd name="T23" fmla="*/ 18 h 36"/>
                <a:gd name="T24" fmla="*/ 1 w 19"/>
                <a:gd name="T25" fmla="*/ 16 h 36"/>
                <a:gd name="T26" fmla="*/ 1 w 19"/>
                <a:gd name="T27" fmla="*/ 15 h 36"/>
                <a:gd name="T28" fmla="*/ 1 w 19"/>
                <a:gd name="T29" fmla="*/ 14 h 36"/>
                <a:gd name="T30" fmla="*/ 2 w 19"/>
                <a:gd name="T31" fmla="*/ 9 h 36"/>
                <a:gd name="T32" fmla="*/ 10 w 19"/>
                <a:gd name="T33" fmla="*/ 0 h 36"/>
                <a:gd name="T34" fmla="*/ 11 w 19"/>
                <a:gd name="T35" fmla="*/ 0 h 36"/>
                <a:gd name="T36" fmla="*/ 17 w 19"/>
                <a:gd name="T37" fmla="*/ 4 h 36"/>
                <a:gd name="T38" fmla="*/ 19 w 19"/>
                <a:gd name="T39" fmla="*/ 10 h 36"/>
                <a:gd name="T40" fmla="*/ 19 w 19"/>
                <a:gd name="T41" fmla="*/ 11 h 36"/>
                <a:gd name="T42" fmla="*/ 8 w 19"/>
                <a:gd name="T43" fmla="*/ 33 h 36"/>
                <a:gd name="T44" fmla="*/ 2 w 19"/>
                <a:gd name="T45" fmla="*/ 31 h 36"/>
                <a:gd name="T46" fmla="*/ 7 w 19"/>
                <a:gd name="T47" fmla="*/ 27 h 36"/>
                <a:gd name="T48" fmla="*/ 10 w 19"/>
                <a:gd name="T49" fmla="*/ 24 h 36"/>
                <a:gd name="T50" fmla="*/ 13 w 19"/>
                <a:gd name="T51" fmla="*/ 19 h 36"/>
                <a:gd name="T52" fmla="*/ 10 w 19"/>
                <a:gd name="T53" fmla="*/ 24 h 36"/>
                <a:gd name="T54" fmla="*/ 11 w 19"/>
                <a:gd name="T55" fmla="*/ 11 h 36"/>
                <a:gd name="T56" fmla="*/ 11 w 19"/>
                <a:gd name="T57" fmla="*/ 11 h 36"/>
                <a:gd name="T58" fmla="*/ 11 w 19"/>
                <a:gd name="T59" fmla="*/ 9 h 36"/>
                <a:gd name="T60" fmla="*/ 10 w 19"/>
                <a:gd name="T61" fmla="*/ 11 h 36"/>
                <a:gd name="T62" fmla="*/ 9 w 19"/>
                <a:gd name="T63" fmla="*/ 17 h 36"/>
                <a:gd name="T64" fmla="*/ 9 w 19"/>
                <a:gd name="T65" fmla="*/ 18 h 36"/>
                <a:gd name="T66" fmla="*/ 15 w 19"/>
                <a:gd name="T67" fmla="*/ 11 h 36"/>
                <a:gd name="T68" fmla="*/ 15 w 19"/>
                <a:gd name="T69" fmla="*/ 11 h 36"/>
                <a:gd name="T70" fmla="*/ 14 w 19"/>
                <a:gd name="T71" fmla="*/ 6 h 36"/>
                <a:gd name="T72" fmla="*/ 13 w 19"/>
                <a:gd name="T73" fmla="*/ 5 h 36"/>
                <a:gd name="T74" fmla="*/ 14 w 19"/>
                <a:gd name="T75" fmla="*/ 6 h 36"/>
                <a:gd name="T76" fmla="*/ 15 w 19"/>
                <a:gd name="T77" fmla="*/ 11 h 36"/>
                <a:gd name="T78" fmla="*/ 15 w 19"/>
                <a:gd name="T79" fmla="*/ 11 h 36"/>
                <a:gd name="T80" fmla="*/ 15 w 19"/>
                <a:gd name="T81" fmla="*/ 11 h 36"/>
                <a:gd name="T82" fmla="*/ 15 w 19"/>
                <a:gd name="T83" fmla="*/ 11 h 36"/>
                <a:gd name="T84" fmla="*/ 7 w 19"/>
                <a:gd name="T85" fmla="*/ 7 h 36"/>
                <a:gd name="T86" fmla="*/ 8 w 19"/>
                <a:gd name="T87" fmla="*/ 6 h 36"/>
                <a:gd name="T88" fmla="*/ 9 w 19"/>
                <a:gd name="T89" fmla="*/ 4 h 36"/>
                <a:gd name="T90" fmla="*/ 9 w 19"/>
                <a:gd name="T91" fmla="*/ 5 h 36"/>
                <a:gd name="T92" fmla="*/ 9 w 19"/>
                <a:gd name="T93" fmla="*/ 5 h 36"/>
                <a:gd name="T94" fmla="*/ 11 w 19"/>
                <a:gd name="T95" fmla="*/ 4 h 36"/>
                <a:gd name="T96" fmla="*/ 11 w 19"/>
                <a:gd name="T97" fmla="*/ 4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" h="36">
                  <a:moveTo>
                    <a:pt x="2" y="31"/>
                  </a:moveTo>
                  <a:cubicBezTo>
                    <a:pt x="3" y="29"/>
                    <a:pt x="3" y="29"/>
                    <a:pt x="3" y="29"/>
                  </a:cubicBezTo>
                  <a:cubicBezTo>
                    <a:pt x="2" y="31"/>
                    <a:pt x="2" y="31"/>
                    <a:pt x="2" y="31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1" y="29"/>
                    <a:pt x="1" y="29"/>
                    <a:pt x="1" y="29"/>
                  </a:cubicBezTo>
                  <a:cubicBezTo>
                    <a:pt x="1" y="28"/>
                    <a:pt x="1" y="29"/>
                    <a:pt x="1" y="28"/>
                  </a:cubicBezTo>
                  <a:cubicBezTo>
                    <a:pt x="1" y="28"/>
                    <a:pt x="1" y="28"/>
                    <a:pt x="1" y="28"/>
                  </a:cubicBezTo>
                  <a:cubicBezTo>
                    <a:pt x="1" y="28"/>
                    <a:pt x="1" y="28"/>
                    <a:pt x="2" y="28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2" y="27"/>
                    <a:pt x="3" y="27"/>
                    <a:pt x="3" y="26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4" y="25"/>
                    <a:pt x="5" y="24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7" y="21"/>
                    <a:pt x="8" y="20"/>
                    <a:pt x="8" y="19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1" y="15"/>
                    <a:pt x="1" y="14"/>
                    <a:pt x="1" y="14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1" y="12"/>
                    <a:pt x="2" y="11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4" y="6"/>
                    <a:pt x="5" y="1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4" y="0"/>
                    <a:pt x="16" y="2"/>
                    <a:pt x="17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8" y="6"/>
                    <a:pt x="19" y="8"/>
                    <a:pt x="19" y="10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19" y="21"/>
                    <a:pt x="10" y="31"/>
                    <a:pt x="8" y="33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7" y="36"/>
                    <a:pt x="7" y="36"/>
                    <a:pt x="7" y="36"/>
                  </a:cubicBezTo>
                  <a:cubicBezTo>
                    <a:pt x="2" y="31"/>
                    <a:pt x="2" y="31"/>
                    <a:pt x="2" y="31"/>
                  </a:cubicBezTo>
                  <a:close/>
                  <a:moveTo>
                    <a:pt x="10" y="24"/>
                  </a:moveTo>
                  <a:cubicBezTo>
                    <a:pt x="9" y="25"/>
                    <a:pt x="8" y="26"/>
                    <a:pt x="7" y="27"/>
                  </a:cubicBezTo>
                  <a:cubicBezTo>
                    <a:pt x="7" y="27"/>
                    <a:pt x="7" y="27"/>
                    <a:pt x="7" y="27"/>
                  </a:cubicBezTo>
                  <a:cubicBezTo>
                    <a:pt x="8" y="26"/>
                    <a:pt x="9" y="25"/>
                    <a:pt x="10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1" y="22"/>
                    <a:pt x="12" y="21"/>
                    <a:pt x="13" y="19"/>
                  </a:cubicBezTo>
                  <a:cubicBezTo>
                    <a:pt x="13" y="19"/>
                    <a:pt x="13" y="19"/>
                    <a:pt x="13" y="19"/>
                  </a:cubicBezTo>
                  <a:cubicBezTo>
                    <a:pt x="12" y="21"/>
                    <a:pt x="11" y="22"/>
                    <a:pt x="10" y="24"/>
                  </a:cubicBezTo>
                  <a:close/>
                  <a:moveTo>
                    <a:pt x="9" y="18"/>
                  </a:moveTo>
                  <a:cubicBezTo>
                    <a:pt x="10" y="16"/>
                    <a:pt x="11" y="13"/>
                    <a:pt x="11" y="11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1" y="10"/>
                    <a:pt x="11" y="10"/>
                    <a:pt x="11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1" y="10"/>
                    <a:pt x="10" y="11"/>
                    <a:pt x="10" y="11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9" y="14"/>
                    <a:pt x="9" y="16"/>
                    <a:pt x="9" y="17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8"/>
                    <a:pt x="9" y="18"/>
                    <a:pt x="9" y="18"/>
                  </a:cubicBezTo>
                  <a:close/>
                  <a:moveTo>
                    <a:pt x="15" y="11"/>
                  </a:moveTo>
                  <a:cubicBezTo>
                    <a:pt x="15" y="11"/>
                    <a:pt x="15" y="11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9"/>
                    <a:pt x="15" y="7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3" y="6"/>
                    <a:pt x="13" y="5"/>
                    <a:pt x="13" y="5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5"/>
                    <a:pt x="13" y="6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5" y="7"/>
                    <a:pt x="15" y="9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lose/>
                  <a:moveTo>
                    <a:pt x="7" y="7"/>
                  </a:moveTo>
                  <a:cubicBezTo>
                    <a:pt x="8" y="6"/>
                    <a:pt x="8" y="6"/>
                    <a:pt x="8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5"/>
                    <a:pt x="9" y="5"/>
                    <a:pt x="9" y="4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9" y="5"/>
                    <a:pt x="8" y="6"/>
                    <a:pt x="7" y="7"/>
                  </a:cubicBezTo>
                  <a:close/>
                  <a:moveTo>
                    <a:pt x="9" y="5"/>
                  </a:move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lose/>
                  <a:moveTo>
                    <a:pt x="11" y="4"/>
                  </a:move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4" name="Freeform 47">
              <a:extLst>
                <a:ext uri="{FF2B5EF4-FFF2-40B4-BE49-F238E27FC236}">
                  <a16:creationId xmlns:a16="http://schemas.microsoft.com/office/drawing/2014/main" id="{5E1FA7DB-962C-4B46-BCEB-DABDB387950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44" y="1745"/>
              <a:ext cx="239" cy="124"/>
            </a:xfrm>
            <a:custGeom>
              <a:avLst/>
              <a:gdLst>
                <a:gd name="T0" fmla="*/ 26 w 67"/>
                <a:gd name="T1" fmla="*/ 35 h 35"/>
                <a:gd name="T2" fmla="*/ 0 w 67"/>
                <a:gd name="T3" fmla="*/ 21 h 35"/>
                <a:gd name="T4" fmla="*/ 0 w 67"/>
                <a:gd name="T5" fmla="*/ 21 h 35"/>
                <a:gd name="T6" fmla="*/ 3 w 67"/>
                <a:gd name="T7" fmla="*/ 19 h 35"/>
                <a:gd name="T8" fmla="*/ 4 w 67"/>
                <a:gd name="T9" fmla="*/ 21 h 35"/>
                <a:gd name="T10" fmla="*/ 4 w 67"/>
                <a:gd name="T11" fmla="*/ 21 h 35"/>
                <a:gd name="T12" fmla="*/ 8 w 67"/>
                <a:gd name="T13" fmla="*/ 25 h 35"/>
                <a:gd name="T14" fmla="*/ 8 w 67"/>
                <a:gd name="T15" fmla="*/ 25 h 35"/>
                <a:gd name="T16" fmla="*/ 26 w 67"/>
                <a:gd name="T17" fmla="*/ 31 h 35"/>
                <a:gd name="T18" fmla="*/ 26 w 67"/>
                <a:gd name="T19" fmla="*/ 31 h 35"/>
                <a:gd name="T20" fmla="*/ 36 w 67"/>
                <a:gd name="T21" fmla="*/ 29 h 35"/>
                <a:gd name="T22" fmla="*/ 36 w 67"/>
                <a:gd name="T23" fmla="*/ 29 h 35"/>
                <a:gd name="T24" fmla="*/ 59 w 67"/>
                <a:gd name="T25" fmla="*/ 13 h 35"/>
                <a:gd name="T26" fmla="*/ 59 w 67"/>
                <a:gd name="T27" fmla="*/ 13 h 35"/>
                <a:gd name="T28" fmla="*/ 63 w 67"/>
                <a:gd name="T29" fmla="*/ 0 h 35"/>
                <a:gd name="T30" fmla="*/ 63 w 67"/>
                <a:gd name="T31" fmla="*/ 0 h 35"/>
                <a:gd name="T32" fmla="*/ 67 w 67"/>
                <a:gd name="T33" fmla="*/ 1 h 35"/>
                <a:gd name="T34" fmla="*/ 37 w 67"/>
                <a:gd name="T35" fmla="*/ 33 h 35"/>
                <a:gd name="T36" fmla="*/ 37 w 67"/>
                <a:gd name="T37" fmla="*/ 33 h 35"/>
                <a:gd name="T38" fmla="*/ 26 w 67"/>
                <a:gd name="T39" fmla="*/ 35 h 35"/>
                <a:gd name="T40" fmla="*/ 26 w 67"/>
                <a:gd name="T41" fmla="*/ 35 h 35"/>
                <a:gd name="T42" fmla="*/ 26 w 67"/>
                <a:gd name="T43" fmla="*/ 35 h 35"/>
                <a:gd name="T44" fmla="*/ 0 w 67"/>
                <a:gd name="T45" fmla="*/ 21 h 35"/>
                <a:gd name="T46" fmla="*/ 0 w 67"/>
                <a:gd name="T47" fmla="*/ 21 h 35"/>
                <a:gd name="T48" fmla="*/ 0 w 67"/>
                <a:gd name="T49" fmla="*/ 21 h 35"/>
                <a:gd name="T50" fmla="*/ 0 w 67"/>
                <a:gd name="T51" fmla="*/ 21 h 35"/>
                <a:gd name="T52" fmla="*/ 0 w 67"/>
                <a:gd name="T53" fmla="*/ 21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7" h="35">
                  <a:moveTo>
                    <a:pt x="26" y="35"/>
                  </a:moveTo>
                  <a:cubicBezTo>
                    <a:pt x="7" y="35"/>
                    <a:pt x="0" y="22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19"/>
                    <a:pt x="3" y="20"/>
                    <a:pt x="4" y="21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5" y="22"/>
                    <a:pt x="6" y="23"/>
                    <a:pt x="8" y="25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11" y="28"/>
                    <a:pt x="17" y="31"/>
                    <a:pt x="26" y="31"/>
                  </a:cubicBezTo>
                  <a:cubicBezTo>
                    <a:pt x="26" y="31"/>
                    <a:pt x="26" y="31"/>
                    <a:pt x="26" y="31"/>
                  </a:cubicBezTo>
                  <a:cubicBezTo>
                    <a:pt x="29" y="31"/>
                    <a:pt x="32" y="30"/>
                    <a:pt x="36" y="29"/>
                  </a:cubicBezTo>
                  <a:cubicBezTo>
                    <a:pt x="36" y="29"/>
                    <a:pt x="36" y="29"/>
                    <a:pt x="36" y="29"/>
                  </a:cubicBezTo>
                  <a:cubicBezTo>
                    <a:pt x="48" y="27"/>
                    <a:pt x="55" y="19"/>
                    <a:pt x="59" y="13"/>
                  </a:cubicBezTo>
                  <a:cubicBezTo>
                    <a:pt x="59" y="13"/>
                    <a:pt x="59" y="13"/>
                    <a:pt x="59" y="13"/>
                  </a:cubicBezTo>
                  <a:cubicBezTo>
                    <a:pt x="63" y="6"/>
                    <a:pt x="63" y="0"/>
                    <a:pt x="63" y="0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67" y="1"/>
                    <a:pt x="67" y="1"/>
                    <a:pt x="67" y="1"/>
                  </a:cubicBezTo>
                  <a:cubicBezTo>
                    <a:pt x="67" y="1"/>
                    <a:pt x="64" y="27"/>
                    <a:pt x="37" y="33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33" y="34"/>
                    <a:pt x="29" y="35"/>
                    <a:pt x="26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6" y="35"/>
                    <a:pt x="26" y="35"/>
                    <a:pt x="26" y="35"/>
                  </a:cubicBezTo>
                  <a:close/>
                  <a:moveTo>
                    <a:pt x="0" y="21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5" name="Freeform 48">
              <a:extLst>
                <a:ext uri="{FF2B5EF4-FFF2-40B4-BE49-F238E27FC236}">
                  <a16:creationId xmlns:a16="http://schemas.microsoft.com/office/drawing/2014/main" id="{1E03AE3B-A69B-4ED7-83C0-107B04389CC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33" y="1738"/>
              <a:ext cx="257" cy="138"/>
            </a:xfrm>
            <a:custGeom>
              <a:avLst/>
              <a:gdLst>
                <a:gd name="T0" fmla="*/ 29 w 72"/>
                <a:gd name="T1" fmla="*/ 37 h 39"/>
                <a:gd name="T2" fmla="*/ 29 w 72"/>
                <a:gd name="T3" fmla="*/ 35 h 39"/>
                <a:gd name="T4" fmla="*/ 39 w 72"/>
                <a:gd name="T5" fmla="*/ 33 h 39"/>
                <a:gd name="T6" fmla="*/ 29 w 72"/>
                <a:gd name="T7" fmla="*/ 35 h 39"/>
                <a:gd name="T8" fmla="*/ 29 w 72"/>
                <a:gd name="T9" fmla="*/ 35 h 39"/>
                <a:gd name="T10" fmla="*/ 29 w 72"/>
                <a:gd name="T11" fmla="*/ 35 h 39"/>
                <a:gd name="T12" fmla="*/ 29 w 72"/>
                <a:gd name="T13" fmla="*/ 37 h 39"/>
                <a:gd name="T14" fmla="*/ 29 w 72"/>
                <a:gd name="T15" fmla="*/ 39 h 39"/>
                <a:gd name="T16" fmla="*/ 1 w 72"/>
                <a:gd name="T17" fmla="*/ 25 h 39"/>
                <a:gd name="T18" fmla="*/ 1 w 72"/>
                <a:gd name="T19" fmla="*/ 24 h 39"/>
                <a:gd name="T20" fmla="*/ 6 w 72"/>
                <a:gd name="T21" fmla="*/ 19 h 39"/>
                <a:gd name="T22" fmla="*/ 8 w 72"/>
                <a:gd name="T23" fmla="*/ 20 h 39"/>
                <a:gd name="T24" fmla="*/ 8 w 72"/>
                <a:gd name="T25" fmla="*/ 20 h 39"/>
                <a:gd name="T26" fmla="*/ 8 w 72"/>
                <a:gd name="T27" fmla="*/ 20 h 39"/>
                <a:gd name="T28" fmla="*/ 8 w 72"/>
                <a:gd name="T29" fmla="*/ 21 h 39"/>
                <a:gd name="T30" fmla="*/ 8 w 72"/>
                <a:gd name="T31" fmla="*/ 21 h 39"/>
                <a:gd name="T32" fmla="*/ 9 w 72"/>
                <a:gd name="T33" fmla="*/ 22 h 39"/>
                <a:gd name="T34" fmla="*/ 12 w 72"/>
                <a:gd name="T35" fmla="*/ 25 h 39"/>
                <a:gd name="T36" fmla="*/ 29 w 72"/>
                <a:gd name="T37" fmla="*/ 31 h 39"/>
                <a:gd name="T38" fmla="*/ 38 w 72"/>
                <a:gd name="T39" fmla="*/ 29 h 39"/>
                <a:gd name="T40" fmla="*/ 60 w 72"/>
                <a:gd name="T41" fmla="*/ 14 h 39"/>
                <a:gd name="T42" fmla="*/ 64 w 72"/>
                <a:gd name="T43" fmla="*/ 2 h 39"/>
                <a:gd name="T44" fmla="*/ 64 w 72"/>
                <a:gd name="T45" fmla="*/ 2 h 39"/>
                <a:gd name="T46" fmla="*/ 66 w 72"/>
                <a:gd name="T47" fmla="*/ 0 h 39"/>
                <a:gd name="T48" fmla="*/ 70 w 72"/>
                <a:gd name="T49" fmla="*/ 1 h 39"/>
                <a:gd name="T50" fmla="*/ 71 w 72"/>
                <a:gd name="T51" fmla="*/ 1 h 39"/>
                <a:gd name="T52" fmla="*/ 72 w 72"/>
                <a:gd name="T53" fmla="*/ 1 h 39"/>
                <a:gd name="T54" fmla="*/ 72 w 72"/>
                <a:gd name="T55" fmla="*/ 1 h 39"/>
                <a:gd name="T56" fmla="*/ 72 w 72"/>
                <a:gd name="T57" fmla="*/ 1 h 39"/>
                <a:gd name="T58" fmla="*/ 72 w 72"/>
                <a:gd name="T59" fmla="*/ 1 h 39"/>
                <a:gd name="T60" fmla="*/ 72 w 72"/>
                <a:gd name="T61" fmla="*/ 3 h 39"/>
                <a:gd name="T62" fmla="*/ 40 w 72"/>
                <a:gd name="T63" fmla="*/ 37 h 39"/>
                <a:gd name="T64" fmla="*/ 29 w 72"/>
                <a:gd name="T65" fmla="*/ 39 h 39"/>
                <a:gd name="T66" fmla="*/ 3 w 72"/>
                <a:gd name="T67" fmla="*/ 23 h 39"/>
                <a:gd name="T68" fmla="*/ 3 w 72"/>
                <a:gd name="T69" fmla="*/ 23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2" h="39">
                  <a:moveTo>
                    <a:pt x="29" y="39"/>
                  </a:moveTo>
                  <a:cubicBezTo>
                    <a:pt x="29" y="37"/>
                    <a:pt x="29" y="37"/>
                    <a:pt x="29" y="37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32" y="35"/>
                    <a:pt x="35" y="34"/>
                    <a:pt x="39" y="33"/>
                  </a:cubicBezTo>
                  <a:cubicBezTo>
                    <a:pt x="39" y="33"/>
                    <a:pt x="39" y="33"/>
                    <a:pt x="39" y="33"/>
                  </a:cubicBezTo>
                  <a:cubicBezTo>
                    <a:pt x="35" y="34"/>
                    <a:pt x="32" y="35"/>
                    <a:pt x="29" y="35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7"/>
                    <a:pt x="29" y="37"/>
                    <a:pt x="29" y="37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12" y="39"/>
                    <a:pt x="4" y="29"/>
                    <a:pt x="1" y="25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8" y="20"/>
                    <a:pt x="7" y="20"/>
                    <a:pt x="8" y="20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8" y="20"/>
                    <a:pt x="8" y="20"/>
                    <a:pt x="8" y="21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8" y="21"/>
                    <a:pt x="8" y="21"/>
                    <a:pt x="9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9" y="23"/>
                    <a:pt x="11" y="24"/>
                    <a:pt x="12" y="25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15" y="28"/>
                    <a:pt x="20" y="31"/>
                    <a:pt x="29" y="31"/>
                  </a:cubicBezTo>
                  <a:cubicBezTo>
                    <a:pt x="29" y="31"/>
                    <a:pt x="29" y="31"/>
                    <a:pt x="29" y="31"/>
                  </a:cubicBezTo>
                  <a:cubicBezTo>
                    <a:pt x="31" y="31"/>
                    <a:pt x="35" y="30"/>
                    <a:pt x="38" y="29"/>
                  </a:cubicBezTo>
                  <a:cubicBezTo>
                    <a:pt x="38" y="29"/>
                    <a:pt x="38" y="29"/>
                    <a:pt x="38" y="29"/>
                  </a:cubicBezTo>
                  <a:cubicBezTo>
                    <a:pt x="50" y="27"/>
                    <a:pt x="57" y="20"/>
                    <a:pt x="60" y="14"/>
                  </a:cubicBezTo>
                  <a:cubicBezTo>
                    <a:pt x="60" y="14"/>
                    <a:pt x="60" y="14"/>
                    <a:pt x="60" y="14"/>
                  </a:cubicBezTo>
                  <a:cubicBezTo>
                    <a:pt x="63" y="8"/>
                    <a:pt x="64" y="3"/>
                    <a:pt x="64" y="2"/>
                  </a:cubicBezTo>
                  <a:cubicBezTo>
                    <a:pt x="64" y="2"/>
                    <a:pt x="64" y="2"/>
                    <a:pt x="64" y="2"/>
                  </a:cubicBezTo>
                  <a:cubicBezTo>
                    <a:pt x="64" y="2"/>
                    <a:pt x="64" y="2"/>
                    <a:pt x="64" y="2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70" y="1"/>
                    <a:pt x="70" y="1"/>
                    <a:pt x="70" y="1"/>
                  </a:cubicBezTo>
                  <a:cubicBezTo>
                    <a:pt x="70" y="1"/>
                    <a:pt x="70" y="1"/>
                    <a:pt x="70" y="1"/>
                  </a:cubicBezTo>
                  <a:cubicBezTo>
                    <a:pt x="71" y="1"/>
                    <a:pt x="71" y="1"/>
                    <a:pt x="71" y="1"/>
                  </a:cubicBezTo>
                  <a:cubicBezTo>
                    <a:pt x="71" y="1"/>
                    <a:pt x="71" y="1"/>
                    <a:pt x="71" y="1"/>
                  </a:cubicBezTo>
                  <a:cubicBezTo>
                    <a:pt x="71" y="1"/>
                    <a:pt x="71" y="1"/>
                    <a:pt x="72" y="1"/>
                  </a:cubicBezTo>
                  <a:cubicBezTo>
                    <a:pt x="72" y="1"/>
                    <a:pt x="72" y="1"/>
                    <a:pt x="72" y="1"/>
                  </a:cubicBezTo>
                  <a:cubicBezTo>
                    <a:pt x="72" y="1"/>
                    <a:pt x="72" y="1"/>
                    <a:pt x="72" y="1"/>
                  </a:cubicBezTo>
                  <a:cubicBezTo>
                    <a:pt x="72" y="1"/>
                    <a:pt x="72" y="1"/>
                    <a:pt x="72" y="1"/>
                  </a:cubicBezTo>
                  <a:cubicBezTo>
                    <a:pt x="72" y="1"/>
                    <a:pt x="72" y="1"/>
                    <a:pt x="72" y="1"/>
                  </a:cubicBezTo>
                  <a:cubicBezTo>
                    <a:pt x="72" y="1"/>
                    <a:pt x="72" y="1"/>
                    <a:pt x="72" y="1"/>
                  </a:cubicBezTo>
                  <a:cubicBezTo>
                    <a:pt x="72" y="1"/>
                    <a:pt x="72" y="1"/>
                    <a:pt x="72" y="1"/>
                  </a:cubicBezTo>
                  <a:cubicBezTo>
                    <a:pt x="72" y="1"/>
                    <a:pt x="72" y="1"/>
                    <a:pt x="72" y="1"/>
                  </a:cubicBezTo>
                  <a:cubicBezTo>
                    <a:pt x="72" y="2"/>
                    <a:pt x="72" y="2"/>
                    <a:pt x="72" y="3"/>
                  </a:cubicBezTo>
                  <a:cubicBezTo>
                    <a:pt x="72" y="3"/>
                    <a:pt x="72" y="3"/>
                    <a:pt x="72" y="3"/>
                  </a:cubicBezTo>
                  <a:cubicBezTo>
                    <a:pt x="72" y="4"/>
                    <a:pt x="69" y="31"/>
                    <a:pt x="40" y="37"/>
                  </a:cubicBezTo>
                  <a:cubicBezTo>
                    <a:pt x="40" y="37"/>
                    <a:pt x="40" y="37"/>
                    <a:pt x="40" y="37"/>
                  </a:cubicBezTo>
                  <a:cubicBezTo>
                    <a:pt x="36" y="38"/>
                    <a:pt x="32" y="39"/>
                    <a:pt x="29" y="39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39"/>
                    <a:pt x="29" y="39"/>
                    <a:pt x="29" y="39"/>
                  </a:cubicBezTo>
                  <a:close/>
                  <a:moveTo>
                    <a:pt x="3" y="23"/>
                  </a:moveTo>
                  <a:cubicBezTo>
                    <a:pt x="3" y="21"/>
                    <a:pt x="3" y="21"/>
                    <a:pt x="3" y="21"/>
                  </a:cubicBezTo>
                  <a:cubicBezTo>
                    <a:pt x="3" y="23"/>
                    <a:pt x="3" y="23"/>
                    <a:pt x="3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6" name="Freeform 49">
              <a:extLst>
                <a:ext uri="{FF2B5EF4-FFF2-40B4-BE49-F238E27FC236}">
                  <a16:creationId xmlns:a16="http://schemas.microsoft.com/office/drawing/2014/main" id="{BFEC2CF5-037E-4CA2-BD1F-D6BCD63E2627}"/>
                </a:ext>
              </a:extLst>
            </p:cNvPr>
            <p:cNvSpPr/>
            <p:nvPr/>
          </p:nvSpPr>
          <p:spPr bwMode="auto">
            <a:xfrm>
              <a:off x="2380" y="1742"/>
              <a:ext cx="7" cy="14"/>
            </a:xfrm>
            <a:custGeom>
              <a:avLst/>
              <a:gdLst>
                <a:gd name="T0" fmla="*/ 0 w 7"/>
                <a:gd name="T1" fmla="*/ 14 h 14"/>
                <a:gd name="T2" fmla="*/ 0 w 7"/>
                <a:gd name="T3" fmla="*/ 0 h 14"/>
                <a:gd name="T4" fmla="*/ 7 w 7"/>
                <a:gd name="T5" fmla="*/ 0 h 14"/>
                <a:gd name="T6" fmla="*/ 7 w 7"/>
                <a:gd name="T7" fmla="*/ 14 h 14"/>
                <a:gd name="T8" fmla="*/ 0 w 7"/>
                <a:gd name="T9" fmla="*/ 14 h 14"/>
                <a:gd name="T10" fmla="*/ 0 w 7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" h="14">
                  <a:moveTo>
                    <a:pt x="0" y="14"/>
                  </a:moveTo>
                  <a:lnTo>
                    <a:pt x="0" y="0"/>
                  </a:lnTo>
                  <a:lnTo>
                    <a:pt x="7" y="0"/>
                  </a:lnTo>
                  <a:lnTo>
                    <a:pt x="7" y="14"/>
                  </a:lnTo>
                  <a:lnTo>
                    <a:pt x="0" y="14"/>
                  </a:lnTo>
                  <a:lnTo>
                    <a:pt x="0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7" name="Freeform 50">
              <a:extLst>
                <a:ext uri="{FF2B5EF4-FFF2-40B4-BE49-F238E27FC236}">
                  <a16:creationId xmlns:a16="http://schemas.microsoft.com/office/drawing/2014/main" id="{44F42B53-408A-431F-8DFD-CDBD695B3653}"/>
                </a:ext>
              </a:extLst>
            </p:cNvPr>
            <p:cNvSpPr/>
            <p:nvPr/>
          </p:nvSpPr>
          <p:spPr bwMode="auto">
            <a:xfrm>
              <a:off x="2372" y="1735"/>
              <a:ext cx="22" cy="28"/>
            </a:xfrm>
            <a:custGeom>
              <a:avLst/>
              <a:gdLst>
                <a:gd name="T0" fmla="*/ 15 w 22"/>
                <a:gd name="T1" fmla="*/ 28 h 28"/>
                <a:gd name="T2" fmla="*/ 8 w 22"/>
                <a:gd name="T3" fmla="*/ 28 h 28"/>
                <a:gd name="T4" fmla="*/ 8 w 22"/>
                <a:gd name="T5" fmla="*/ 21 h 28"/>
                <a:gd name="T6" fmla="*/ 15 w 22"/>
                <a:gd name="T7" fmla="*/ 21 h 28"/>
                <a:gd name="T8" fmla="*/ 8 w 22"/>
                <a:gd name="T9" fmla="*/ 21 h 28"/>
                <a:gd name="T10" fmla="*/ 8 w 22"/>
                <a:gd name="T11" fmla="*/ 28 h 28"/>
                <a:gd name="T12" fmla="*/ 0 w 22"/>
                <a:gd name="T13" fmla="*/ 28 h 28"/>
                <a:gd name="T14" fmla="*/ 0 w 22"/>
                <a:gd name="T15" fmla="*/ 0 h 28"/>
                <a:gd name="T16" fmla="*/ 8 w 22"/>
                <a:gd name="T17" fmla="*/ 0 h 28"/>
                <a:gd name="T18" fmla="*/ 22 w 22"/>
                <a:gd name="T19" fmla="*/ 0 h 28"/>
                <a:gd name="T20" fmla="*/ 22 w 22"/>
                <a:gd name="T21" fmla="*/ 28 h 28"/>
                <a:gd name="T22" fmla="*/ 15 w 22"/>
                <a:gd name="T23" fmla="*/ 28 h 28"/>
                <a:gd name="T24" fmla="*/ 15 w 22"/>
                <a:gd name="T25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" h="28">
                  <a:moveTo>
                    <a:pt x="15" y="28"/>
                  </a:moveTo>
                  <a:lnTo>
                    <a:pt x="8" y="28"/>
                  </a:lnTo>
                  <a:lnTo>
                    <a:pt x="8" y="21"/>
                  </a:lnTo>
                  <a:lnTo>
                    <a:pt x="15" y="21"/>
                  </a:lnTo>
                  <a:lnTo>
                    <a:pt x="8" y="21"/>
                  </a:lnTo>
                  <a:lnTo>
                    <a:pt x="8" y="28"/>
                  </a:lnTo>
                  <a:lnTo>
                    <a:pt x="0" y="28"/>
                  </a:lnTo>
                  <a:lnTo>
                    <a:pt x="0" y="0"/>
                  </a:lnTo>
                  <a:lnTo>
                    <a:pt x="8" y="0"/>
                  </a:lnTo>
                  <a:lnTo>
                    <a:pt x="22" y="0"/>
                  </a:lnTo>
                  <a:lnTo>
                    <a:pt x="22" y="28"/>
                  </a:lnTo>
                  <a:lnTo>
                    <a:pt x="15" y="28"/>
                  </a:lnTo>
                  <a:lnTo>
                    <a:pt x="15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8" name="Freeform 51">
              <a:extLst>
                <a:ext uri="{FF2B5EF4-FFF2-40B4-BE49-F238E27FC236}">
                  <a16:creationId xmlns:a16="http://schemas.microsoft.com/office/drawing/2014/main" id="{63CC0609-7ED0-44E6-9E58-0E82AE1BC207}"/>
                </a:ext>
              </a:extLst>
            </p:cNvPr>
            <p:cNvSpPr/>
            <p:nvPr/>
          </p:nvSpPr>
          <p:spPr bwMode="auto">
            <a:xfrm>
              <a:off x="2529" y="1710"/>
              <a:ext cx="18" cy="14"/>
            </a:xfrm>
            <a:custGeom>
              <a:avLst/>
              <a:gdLst>
                <a:gd name="T0" fmla="*/ 0 w 18"/>
                <a:gd name="T1" fmla="*/ 14 h 14"/>
                <a:gd name="T2" fmla="*/ 0 w 18"/>
                <a:gd name="T3" fmla="*/ 0 h 14"/>
                <a:gd name="T4" fmla="*/ 18 w 18"/>
                <a:gd name="T5" fmla="*/ 0 h 14"/>
                <a:gd name="T6" fmla="*/ 18 w 18"/>
                <a:gd name="T7" fmla="*/ 14 h 14"/>
                <a:gd name="T8" fmla="*/ 0 w 18"/>
                <a:gd name="T9" fmla="*/ 14 h 14"/>
                <a:gd name="T10" fmla="*/ 0 w 18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14">
                  <a:moveTo>
                    <a:pt x="0" y="14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18" y="14"/>
                  </a:lnTo>
                  <a:lnTo>
                    <a:pt x="0" y="14"/>
                  </a:lnTo>
                  <a:lnTo>
                    <a:pt x="0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9" name="Freeform 52">
              <a:extLst>
                <a:ext uri="{FF2B5EF4-FFF2-40B4-BE49-F238E27FC236}">
                  <a16:creationId xmlns:a16="http://schemas.microsoft.com/office/drawing/2014/main" id="{12CF9CC1-AD29-4F08-A2EC-E56B51C5D1B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22" y="1703"/>
              <a:ext cx="32" cy="28"/>
            </a:xfrm>
            <a:custGeom>
              <a:avLst/>
              <a:gdLst>
                <a:gd name="T0" fmla="*/ 25 w 32"/>
                <a:gd name="T1" fmla="*/ 28 h 28"/>
                <a:gd name="T2" fmla="*/ 7 w 32"/>
                <a:gd name="T3" fmla="*/ 28 h 28"/>
                <a:gd name="T4" fmla="*/ 7 w 32"/>
                <a:gd name="T5" fmla="*/ 21 h 28"/>
                <a:gd name="T6" fmla="*/ 14 w 32"/>
                <a:gd name="T7" fmla="*/ 21 h 28"/>
                <a:gd name="T8" fmla="*/ 7 w 32"/>
                <a:gd name="T9" fmla="*/ 21 h 28"/>
                <a:gd name="T10" fmla="*/ 7 w 32"/>
                <a:gd name="T11" fmla="*/ 28 h 28"/>
                <a:gd name="T12" fmla="*/ 0 w 32"/>
                <a:gd name="T13" fmla="*/ 28 h 28"/>
                <a:gd name="T14" fmla="*/ 0 w 32"/>
                <a:gd name="T15" fmla="*/ 0 h 28"/>
                <a:gd name="T16" fmla="*/ 32 w 32"/>
                <a:gd name="T17" fmla="*/ 0 h 28"/>
                <a:gd name="T18" fmla="*/ 32 w 32"/>
                <a:gd name="T19" fmla="*/ 28 h 28"/>
                <a:gd name="T20" fmla="*/ 25 w 32"/>
                <a:gd name="T21" fmla="*/ 28 h 28"/>
                <a:gd name="T22" fmla="*/ 25 w 32"/>
                <a:gd name="T23" fmla="*/ 28 h 28"/>
                <a:gd name="T24" fmla="*/ 18 w 32"/>
                <a:gd name="T25" fmla="*/ 14 h 28"/>
                <a:gd name="T26" fmla="*/ 18 w 32"/>
                <a:gd name="T27" fmla="*/ 14 h 28"/>
                <a:gd name="T28" fmla="*/ 14 w 32"/>
                <a:gd name="T29" fmla="*/ 14 h 28"/>
                <a:gd name="T30" fmla="*/ 14 w 32"/>
                <a:gd name="T31" fmla="*/ 14 h 28"/>
                <a:gd name="T32" fmla="*/ 18 w 32"/>
                <a:gd name="T33" fmla="*/ 14 h 28"/>
                <a:gd name="T34" fmla="*/ 18 w 32"/>
                <a:gd name="T35" fmla="*/ 1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2" h="28">
                  <a:moveTo>
                    <a:pt x="25" y="28"/>
                  </a:moveTo>
                  <a:lnTo>
                    <a:pt x="7" y="28"/>
                  </a:lnTo>
                  <a:lnTo>
                    <a:pt x="7" y="21"/>
                  </a:lnTo>
                  <a:lnTo>
                    <a:pt x="14" y="21"/>
                  </a:lnTo>
                  <a:lnTo>
                    <a:pt x="7" y="21"/>
                  </a:lnTo>
                  <a:lnTo>
                    <a:pt x="7" y="28"/>
                  </a:lnTo>
                  <a:lnTo>
                    <a:pt x="0" y="28"/>
                  </a:lnTo>
                  <a:lnTo>
                    <a:pt x="0" y="0"/>
                  </a:lnTo>
                  <a:lnTo>
                    <a:pt x="32" y="0"/>
                  </a:lnTo>
                  <a:lnTo>
                    <a:pt x="32" y="28"/>
                  </a:lnTo>
                  <a:lnTo>
                    <a:pt x="25" y="28"/>
                  </a:lnTo>
                  <a:lnTo>
                    <a:pt x="25" y="28"/>
                  </a:lnTo>
                  <a:close/>
                  <a:moveTo>
                    <a:pt x="18" y="14"/>
                  </a:moveTo>
                  <a:lnTo>
                    <a:pt x="18" y="14"/>
                  </a:lnTo>
                  <a:lnTo>
                    <a:pt x="14" y="14"/>
                  </a:lnTo>
                  <a:lnTo>
                    <a:pt x="14" y="14"/>
                  </a:lnTo>
                  <a:lnTo>
                    <a:pt x="18" y="14"/>
                  </a:lnTo>
                  <a:lnTo>
                    <a:pt x="18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0" name="Freeform 53">
              <a:extLst>
                <a:ext uri="{FF2B5EF4-FFF2-40B4-BE49-F238E27FC236}">
                  <a16:creationId xmlns:a16="http://schemas.microsoft.com/office/drawing/2014/main" id="{46BE3B87-2AF2-4B72-9876-1C1B4F59EE85}"/>
                </a:ext>
              </a:extLst>
            </p:cNvPr>
            <p:cNvSpPr/>
            <p:nvPr/>
          </p:nvSpPr>
          <p:spPr bwMode="auto">
            <a:xfrm>
              <a:off x="2294" y="1997"/>
              <a:ext cx="371" cy="408"/>
            </a:xfrm>
            <a:custGeom>
              <a:avLst/>
              <a:gdLst>
                <a:gd name="T0" fmla="*/ 17 w 104"/>
                <a:gd name="T1" fmla="*/ 89 h 115"/>
                <a:gd name="T2" fmla="*/ 0 w 104"/>
                <a:gd name="T3" fmla="*/ 53 h 115"/>
                <a:gd name="T4" fmla="*/ 0 w 104"/>
                <a:gd name="T5" fmla="*/ 53 h 115"/>
                <a:gd name="T6" fmla="*/ 0 w 104"/>
                <a:gd name="T7" fmla="*/ 50 h 115"/>
                <a:gd name="T8" fmla="*/ 0 w 104"/>
                <a:gd name="T9" fmla="*/ 50 h 115"/>
                <a:gd name="T10" fmla="*/ 31 w 104"/>
                <a:gd name="T11" fmla="*/ 5 h 115"/>
                <a:gd name="T12" fmla="*/ 31 w 104"/>
                <a:gd name="T13" fmla="*/ 5 h 115"/>
                <a:gd name="T14" fmla="*/ 33 w 104"/>
                <a:gd name="T15" fmla="*/ 8 h 115"/>
                <a:gd name="T16" fmla="*/ 19 w 104"/>
                <a:gd name="T17" fmla="*/ 19 h 115"/>
                <a:gd name="T18" fmla="*/ 19 w 104"/>
                <a:gd name="T19" fmla="*/ 19 h 115"/>
                <a:gd name="T20" fmla="*/ 4 w 104"/>
                <a:gd name="T21" fmla="*/ 50 h 115"/>
                <a:gd name="T22" fmla="*/ 4 w 104"/>
                <a:gd name="T23" fmla="*/ 50 h 115"/>
                <a:gd name="T24" fmla="*/ 4 w 104"/>
                <a:gd name="T25" fmla="*/ 52 h 115"/>
                <a:gd name="T26" fmla="*/ 4 w 104"/>
                <a:gd name="T27" fmla="*/ 52 h 115"/>
                <a:gd name="T28" fmla="*/ 20 w 104"/>
                <a:gd name="T29" fmla="*/ 86 h 115"/>
                <a:gd name="T30" fmla="*/ 20 w 104"/>
                <a:gd name="T31" fmla="*/ 86 h 115"/>
                <a:gd name="T32" fmla="*/ 51 w 104"/>
                <a:gd name="T33" fmla="*/ 111 h 115"/>
                <a:gd name="T34" fmla="*/ 51 w 104"/>
                <a:gd name="T35" fmla="*/ 111 h 115"/>
                <a:gd name="T36" fmla="*/ 83 w 104"/>
                <a:gd name="T37" fmla="*/ 81 h 115"/>
                <a:gd name="T38" fmla="*/ 83 w 104"/>
                <a:gd name="T39" fmla="*/ 81 h 115"/>
                <a:gd name="T40" fmla="*/ 100 w 104"/>
                <a:gd name="T41" fmla="*/ 39 h 115"/>
                <a:gd name="T42" fmla="*/ 100 w 104"/>
                <a:gd name="T43" fmla="*/ 39 h 115"/>
                <a:gd name="T44" fmla="*/ 100 w 104"/>
                <a:gd name="T45" fmla="*/ 39 h 115"/>
                <a:gd name="T46" fmla="*/ 100 w 104"/>
                <a:gd name="T47" fmla="*/ 39 h 115"/>
                <a:gd name="T48" fmla="*/ 91 w 104"/>
                <a:gd name="T49" fmla="*/ 16 h 115"/>
                <a:gd name="T50" fmla="*/ 91 w 104"/>
                <a:gd name="T51" fmla="*/ 16 h 115"/>
                <a:gd name="T52" fmla="*/ 79 w 104"/>
                <a:gd name="T53" fmla="*/ 4 h 115"/>
                <a:gd name="T54" fmla="*/ 79 w 104"/>
                <a:gd name="T55" fmla="*/ 4 h 115"/>
                <a:gd name="T56" fmla="*/ 79 w 104"/>
                <a:gd name="T57" fmla="*/ 0 h 115"/>
                <a:gd name="T58" fmla="*/ 94 w 104"/>
                <a:gd name="T59" fmla="*/ 13 h 115"/>
                <a:gd name="T60" fmla="*/ 94 w 104"/>
                <a:gd name="T61" fmla="*/ 13 h 115"/>
                <a:gd name="T62" fmla="*/ 104 w 104"/>
                <a:gd name="T63" fmla="*/ 39 h 115"/>
                <a:gd name="T64" fmla="*/ 104 w 104"/>
                <a:gd name="T65" fmla="*/ 39 h 115"/>
                <a:gd name="T66" fmla="*/ 104 w 104"/>
                <a:gd name="T67" fmla="*/ 39 h 115"/>
                <a:gd name="T68" fmla="*/ 104 w 104"/>
                <a:gd name="T69" fmla="*/ 39 h 115"/>
                <a:gd name="T70" fmla="*/ 86 w 104"/>
                <a:gd name="T71" fmla="*/ 84 h 115"/>
                <a:gd name="T72" fmla="*/ 86 w 104"/>
                <a:gd name="T73" fmla="*/ 84 h 115"/>
                <a:gd name="T74" fmla="*/ 51 w 104"/>
                <a:gd name="T75" fmla="*/ 115 h 115"/>
                <a:gd name="T76" fmla="*/ 51 w 104"/>
                <a:gd name="T77" fmla="*/ 115 h 115"/>
                <a:gd name="T78" fmla="*/ 17 w 104"/>
                <a:gd name="T79" fmla="*/ 89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04" h="115">
                  <a:moveTo>
                    <a:pt x="17" y="89"/>
                  </a:moveTo>
                  <a:cubicBezTo>
                    <a:pt x="7" y="75"/>
                    <a:pt x="1" y="60"/>
                    <a:pt x="0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52"/>
                    <a:pt x="0" y="51"/>
                    <a:pt x="0" y="50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0" y="21"/>
                    <a:pt x="31" y="5"/>
                    <a:pt x="31" y="5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3" y="9"/>
                    <a:pt x="26" y="12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1" y="27"/>
                    <a:pt x="4" y="37"/>
                    <a:pt x="4" y="50"/>
                  </a:cubicBezTo>
                  <a:cubicBezTo>
                    <a:pt x="4" y="50"/>
                    <a:pt x="4" y="50"/>
                    <a:pt x="4" y="50"/>
                  </a:cubicBezTo>
                  <a:cubicBezTo>
                    <a:pt x="4" y="51"/>
                    <a:pt x="4" y="52"/>
                    <a:pt x="4" y="52"/>
                  </a:cubicBezTo>
                  <a:cubicBezTo>
                    <a:pt x="4" y="52"/>
                    <a:pt x="4" y="52"/>
                    <a:pt x="4" y="52"/>
                  </a:cubicBezTo>
                  <a:cubicBezTo>
                    <a:pt x="4" y="58"/>
                    <a:pt x="11" y="73"/>
                    <a:pt x="20" y="86"/>
                  </a:cubicBezTo>
                  <a:cubicBezTo>
                    <a:pt x="20" y="86"/>
                    <a:pt x="20" y="86"/>
                    <a:pt x="20" y="86"/>
                  </a:cubicBezTo>
                  <a:cubicBezTo>
                    <a:pt x="29" y="100"/>
                    <a:pt x="41" y="111"/>
                    <a:pt x="51" y="111"/>
                  </a:cubicBezTo>
                  <a:cubicBezTo>
                    <a:pt x="51" y="111"/>
                    <a:pt x="51" y="111"/>
                    <a:pt x="51" y="111"/>
                  </a:cubicBezTo>
                  <a:cubicBezTo>
                    <a:pt x="60" y="111"/>
                    <a:pt x="73" y="98"/>
                    <a:pt x="83" y="81"/>
                  </a:cubicBezTo>
                  <a:cubicBezTo>
                    <a:pt x="83" y="81"/>
                    <a:pt x="83" y="81"/>
                    <a:pt x="83" y="81"/>
                  </a:cubicBezTo>
                  <a:cubicBezTo>
                    <a:pt x="93" y="65"/>
                    <a:pt x="100" y="47"/>
                    <a:pt x="100" y="39"/>
                  </a:cubicBezTo>
                  <a:cubicBezTo>
                    <a:pt x="100" y="39"/>
                    <a:pt x="100" y="39"/>
                    <a:pt x="100" y="39"/>
                  </a:cubicBezTo>
                  <a:cubicBezTo>
                    <a:pt x="100" y="39"/>
                    <a:pt x="100" y="39"/>
                    <a:pt x="100" y="39"/>
                  </a:cubicBezTo>
                  <a:cubicBezTo>
                    <a:pt x="100" y="39"/>
                    <a:pt x="100" y="39"/>
                    <a:pt x="100" y="39"/>
                  </a:cubicBezTo>
                  <a:cubicBezTo>
                    <a:pt x="100" y="31"/>
                    <a:pt x="96" y="22"/>
                    <a:pt x="91" y="16"/>
                  </a:cubicBezTo>
                  <a:cubicBezTo>
                    <a:pt x="91" y="16"/>
                    <a:pt x="91" y="16"/>
                    <a:pt x="91" y="16"/>
                  </a:cubicBezTo>
                  <a:cubicBezTo>
                    <a:pt x="86" y="9"/>
                    <a:pt x="80" y="4"/>
                    <a:pt x="79" y="4"/>
                  </a:cubicBezTo>
                  <a:cubicBezTo>
                    <a:pt x="79" y="4"/>
                    <a:pt x="79" y="4"/>
                    <a:pt x="79" y="4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84" y="1"/>
                    <a:pt x="89" y="6"/>
                    <a:pt x="94" y="13"/>
                  </a:cubicBezTo>
                  <a:cubicBezTo>
                    <a:pt x="94" y="13"/>
                    <a:pt x="94" y="13"/>
                    <a:pt x="94" y="13"/>
                  </a:cubicBezTo>
                  <a:cubicBezTo>
                    <a:pt x="99" y="21"/>
                    <a:pt x="104" y="30"/>
                    <a:pt x="104" y="39"/>
                  </a:cubicBezTo>
                  <a:cubicBezTo>
                    <a:pt x="104" y="39"/>
                    <a:pt x="104" y="39"/>
                    <a:pt x="104" y="39"/>
                  </a:cubicBezTo>
                  <a:cubicBezTo>
                    <a:pt x="104" y="39"/>
                    <a:pt x="104" y="39"/>
                    <a:pt x="104" y="39"/>
                  </a:cubicBezTo>
                  <a:cubicBezTo>
                    <a:pt x="104" y="39"/>
                    <a:pt x="104" y="39"/>
                    <a:pt x="104" y="39"/>
                  </a:cubicBezTo>
                  <a:cubicBezTo>
                    <a:pt x="104" y="49"/>
                    <a:pt x="97" y="67"/>
                    <a:pt x="86" y="84"/>
                  </a:cubicBezTo>
                  <a:cubicBezTo>
                    <a:pt x="86" y="84"/>
                    <a:pt x="86" y="84"/>
                    <a:pt x="86" y="84"/>
                  </a:cubicBezTo>
                  <a:cubicBezTo>
                    <a:pt x="76" y="100"/>
                    <a:pt x="64" y="115"/>
                    <a:pt x="51" y="115"/>
                  </a:cubicBezTo>
                  <a:cubicBezTo>
                    <a:pt x="51" y="115"/>
                    <a:pt x="51" y="115"/>
                    <a:pt x="51" y="115"/>
                  </a:cubicBezTo>
                  <a:cubicBezTo>
                    <a:pt x="38" y="115"/>
                    <a:pt x="26" y="102"/>
                    <a:pt x="17" y="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1" name="Freeform 54">
              <a:extLst>
                <a:ext uri="{FF2B5EF4-FFF2-40B4-BE49-F238E27FC236}">
                  <a16:creationId xmlns:a16="http://schemas.microsoft.com/office/drawing/2014/main" id="{52AF088E-921D-4860-A66C-FC9068AC8D8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87" y="1990"/>
              <a:ext cx="385" cy="422"/>
            </a:xfrm>
            <a:custGeom>
              <a:avLst/>
              <a:gdLst>
                <a:gd name="T0" fmla="*/ 17 w 108"/>
                <a:gd name="T1" fmla="*/ 92 h 119"/>
                <a:gd name="T2" fmla="*/ 0 w 108"/>
                <a:gd name="T3" fmla="*/ 52 h 119"/>
                <a:gd name="T4" fmla="*/ 32 w 108"/>
                <a:gd name="T5" fmla="*/ 5 h 119"/>
                <a:gd name="T6" fmla="*/ 37 w 108"/>
                <a:gd name="T7" fmla="*/ 10 h 119"/>
                <a:gd name="T8" fmla="*/ 35 w 108"/>
                <a:gd name="T9" fmla="*/ 12 h 119"/>
                <a:gd name="T10" fmla="*/ 32 w 108"/>
                <a:gd name="T11" fmla="*/ 15 h 119"/>
                <a:gd name="T12" fmla="*/ 22 w 108"/>
                <a:gd name="T13" fmla="*/ 23 h 119"/>
                <a:gd name="T14" fmla="*/ 8 w 108"/>
                <a:gd name="T15" fmla="*/ 52 h 119"/>
                <a:gd name="T16" fmla="*/ 24 w 108"/>
                <a:gd name="T17" fmla="*/ 87 h 119"/>
                <a:gd name="T18" fmla="*/ 53 w 108"/>
                <a:gd name="T19" fmla="*/ 111 h 119"/>
                <a:gd name="T20" fmla="*/ 53 w 108"/>
                <a:gd name="T21" fmla="*/ 111 h 119"/>
                <a:gd name="T22" fmla="*/ 54 w 108"/>
                <a:gd name="T23" fmla="*/ 111 h 119"/>
                <a:gd name="T24" fmla="*/ 100 w 108"/>
                <a:gd name="T25" fmla="*/ 41 h 119"/>
                <a:gd name="T26" fmla="*/ 100 w 108"/>
                <a:gd name="T27" fmla="*/ 41 h 119"/>
                <a:gd name="T28" fmla="*/ 91 w 108"/>
                <a:gd name="T29" fmla="*/ 19 h 119"/>
                <a:gd name="T30" fmla="*/ 82 w 108"/>
                <a:gd name="T31" fmla="*/ 8 h 119"/>
                <a:gd name="T32" fmla="*/ 82 w 108"/>
                <a:gd name="T33" fmla="*/ 0 h 119"/>
                <a:gd name="T34" fmla="*/ 108 w 108"/>
                <a:gd name="T35" fmla="*/ 41 h 119"/>
                <a:gd name="T36" fmla="*/ 108 w 108"/>
                <a:gd name="T37" fmla="*/ 41 h 119"/>
                <a:gd name="T38" fmla="*/ 53 w 108"/>
                <a:gd name="T39" fmla="*/ 119 h 119"/>
                <a:gd name="T40" fmla="*/ 53 w 108"/>
                <a:gd name="T41" fmla="*/ 115 h 119"/>
                <a:gd name="T42" fmla="*/ 54 w 108"/>
                <a:gd name="T43" fmla="*/ 115 h 119"/>
                <a:gd name="T44" fmla="*/ 53 w 108"/>
                <a:gd name="T45" fmla="*/ 115 h 119"/>
                <a:gd name="T46" fmla="*/ 53 w 108"/>
                <a:gd name="T47" fmla="*/ 115 h 119"/>
                <a:gd name="T48" fmla="*/ 53 w 108"/>
                <a:gd name="T49" fmla="*/ 115 h 119"/>
                <a:gd name="T50" fmla="*/ 104 w 108"/>
                <a:gd name="T51" fmla="*/ 41 h 119"/>
                <a:gd name="T52" fmla="*/ 95 w 108"/>
                <a:gd name="T53" fmla="*/ 16 h 119"/>
                <a:gd name="T54" fmla="*/ 95 w 108"/>
                <a:gd name="T55" fmla="*/ 16 h 119"/>
                <a:gd name="T56" fmla="*/ 104 w 108"/>
                <a:gd name="T57" fmla="*/ 41 h 119"/>
                <a:gd name="T58" fmla="*/ 104 w 108"/>
                <a:gd name="T59" fmla="*/ 41 h 119"/>
                <a:gd name="T60" fmla="*/ 89 w 108"/>
                <a:gd name="T61" fmla="*/ 81 h 119"/>
                <a:gd name="T62" fmla="*/ 5 w 108"/>
                <a:gd name="T63" fmla="*/ 58 h 119"/>
                <a:gd name="T64" fmla="*/ 4 w 108"/>
                <a:gd name="T65" fmla="*/ 54 h 119"/>
                <a:gd name="T66" fmla="*/ 4 w 108"/>
                <a:gd name="T67" fmla="*/ 53 h 119"/>
                <a:gd name="T68" fmla="*/ 4 w 108"/>
                <a:gd name="T69" fmla="*/ 52 h 119"/>
                <a:gd name="T70" fmla="*/ 4 w 108"/>
                <a:gd name="T71" fmla="*/ 52 h 119"/>
                <a:gd name="T72" fmla="*/ 4 w 108"/>
                <a:gd name="T73" fmla="*/ 52 h 119"/>
                <a:gd name="T74" fmla="*/ 19 w 108"/>
                <a:gd name="T75" fmla="*/ 20 h 119"/>
                <a:gd name="T76" fmla="*/ 19 w 108"/>
                <a:gd name="T77" fmla="*/ 20 h 119"/>
                <a:gd name="T78" fmla="*/ 27 w 108"/>
                <a:gd name="T79" fmla="*/ 13 h 119"/>
                <a:gd name="T80" fmla="*/ 37 w 108"/>
                <a:gd name="T81" fmla="*/ 10 h 119"/>
                <a:gd name="T82" fmla="*/ 87 w 108"/>
                <a:gd name="T83" fmla="*/ 8 h 119"/>
                <a:gd name="T84" fmla="*/ 85 w 108"/>
                <a:gd name="T85" fmla="*/ 6 h 119"/>
                <a:gd name="T86" fmla="*/ 36 w 108"/>
                <a:gd name="T87" fmla="*/ 9 h 119"/>
                <a:gd name="T88" fmla="*/ 36 w 108"/>
                <a:gd name="T89" fmla="*/ 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08" h="119">
                  <a:moveTo>
                    <a:pt x="17" y="92"/>
                  </a:moveTo>
                  <a:cubicBezTo>
                    <a:pt x="19" y="91"/>
                    <a:pt x="19" y="91"/>
                    <a:pt x="19" y="91"/>
                  </a:cubicBezTo>
                  <a:cubicBezTo>
                    <a:pt x="17" y="92"/>
                    <a:pt x="17" y="92"/>
                    <a:pt x="17" y="92"/>
                  </a:cubicBezTo>
                  <a:cubicBezTo>
                    <a:pt x="7" y="77"/>
                    <a:pt x="1" y="63"/>
                    <a:pt x="0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54"/>
                    <a:pt x="0" y="53"/>
                    <a:pt x="0" y="52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23"/>
                    <a:pt x="29" y="7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7" y="9"/>
                    <a:pt x="37" y="9"/>
                    <a:pt x="37" y="9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5" y="12"/>
                    <a:pt x="35" y="12"/>
                    <a:pt x="35" y="12"/>
                  </a:cubicBezTo>
                  <a:cubicBezTo>
                    <a:pt x="35" y="13"/>
                    <a:pt x="35" y="13"/>
                    <a:pt x="35" y="13"/>
                  </a:cubicBezTo>
                  <a:cubicBezTo>
                    <a:pt x="35" y="13"/>
                    <a:pt x="35" y="13"/>
                    <a:pt x="35" y="13"/>
                  </a:cubicBezTo>
                  <a:cubicBezTo>
                    <a:pt x="34" y="13"/>
                    <a:pt x="33" y="14"/>
                    <a:pt x="32" y="15"/>
                  </a:cubicBezTo>
                  <a:cubicBezTo>
                    <a:pt x="32" y="15"/>
                    <a:pt x="32" y="15"/>
                    <a:pt x="32" y="15"/>
                  </a:cubicBezTo>
                  <a:cubicBezTo>
                    <a:pt x="29" y="17"/>
                    <a:pt x="25" y="19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5" y="30"/>
                    <a:pt x="8" y="40"/>
                    <a:pt x="8" y="52"/>
                  </a:cubicBezTo>
                  <a:cubicBezTo>
                    <a:pt x="8" y="52"/>
                    <a:pt x="8" y="52"/>
                    <a:pt x="8" y="52"/>
                  </a:cubicBezTo>
                  <a:cubicBezTo>
                    <a:pt x="8" y="52"/>
                    <a:pt x="8" y="52"/>
                    <a:pt x="8" y="52"/>
                  </a:cubicBezTo>
                  <a:cubicBezTo>
                    <a:pt x="8" y="53"/>
                    <a:pt x="8" y="54"/>
                    <a:pt x="8" y="54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8" y="59"/>
                    <a:pt x="15" y="74"/>
                    <a:pt x="24" y="87"/>
                  </a:cubicBezTo>
                  <a:cubicBezTo>
                    <a:pt x="24" y="87"/>
                    <a:pt x="24" y="87"/>
                    <a:pt x="24" y="87"/>
                  </a:cubicBezTo>
                  <a:cubicBezTo>
                    <a:pt x="32" y="100"/>
                    <a:pt x="44" y="111"/>
                    <a:pt x="53" y="111"/>
                  </a:cubicBezTo>
                  <a:cubicBezTo>
                    <a:pt x="53" y="111"/>
                    <a:pt x="53" y="111"/>
                    <a:pt x="53" y="111"/>
                  </a:cubicBezTo>
                  <a:cubicBezTo>
                    <a:pt x="53" y="111"/>
                    <a:pt x="53" y="111"/>
                    <a:pt x="53" y="111"/>
                  </a:cubicBezTo>
                  <a:cubicBezTo>
                    <a:pt x="53" y="111"/>
                    <a:pt x="53" y="111"/>
                    <a:pt x="53" y="111"/>
                  </a:cubicBezTo>
                  <a:cubicBezTo>
                    <a:pt x="53" y="111"/>
                    <a:pt x="53" y="111"/>
                    <a:pt x="53" y="111"/>
                  </a:cubicBezTo>
                  <a:cubicBezTo>
                    <a:pt x="53" y="111"/>
                    <a:pt x="53" y="111"/>
                    <a:pt x="53" y="111"/>
                  </a:cubicBezTo>
                  <a:cubicBezTo>
                    <a:pt x="53" y="111"/>
                    <a:pt x="54" y="111"/>
                    <a:pt x="54" y="111"/>
                  </a:cubicBezTo>
                  <a:cubicBezTo>
                    <a:pt x="54" y="111"/>
                    <a:pt x="54" y="111"/>
                    <a:pt x="54" y="111"/>
                  </a:cubicBezTo>
                  <a:cubicBezTo>
                    <a:pt x="61" y="111"/>
                    <a:pt x="74" y="98"/>
                    <a:pt x="83" y="82"/>
                  </a:cubicBezTo>
                  <a:cubicBezTo>
                    <a:pt x="83" y="82"/>
                    <a:pt x="83" y="82"/>
                    <a:pt x="83" y="82"/>
                  </a:cubicBezTo>
                  <a:cubicBezTo>
                    <a:pt x="93" y="67"/>
                    <a:pt x="100" y="48"/>
                    <a:pt x="100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0" y="34"/>
                    <a:pt x="96" y="25"/>
                    <a:pt x="91" y="19"/>
                  </a:cubicBezTo>
                  <a:cubicBezTo>
                    <a:pt x="91" y="19"/>
                    <a:pt x="91" y="19"/>
                    <a:pt x="91" y="19"/>
                  </a:cubicBezTo>
                  <a:cubicBezTo>
                    <a:pt x="88" y="14"/>
                    <a:pt x="83" y="9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79" y="10"/>
                    <a:pt x="79" y="10"/>
                    <a:pt x="79" y="10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88" y="1"/>
                    <a:pt x="92" y="7"/>
                    <a:pt x="98" y="14"/>
                  </a:cubicBezTo>
                  <a:cubicBezTo>
                    <a:pt x="98" y="14"/>
                    <a:pt x="98" y="14"/>
                    <a:pt x="98" y="14"/>
                  </a:cubicBezTo>
                  <a:cubicBezTo>
                    <a:pt x="103" y="22"/>
                    <a:pt x="108" y="31"/>
                    <a:pt x="108" y="41"/>
                  </a:cubicBezTo>
                  <a:cubicBezTo>
                    <a:pt x="108" y="41"/>
                    <a:pt x="108" y="41"/>
                    <a:pt x="108" y="41"/>
                  </a:cubicBezTo>
                  <a:cubicBezTo>
                    <a:pt x="108" y="41"/>
                    <a:pt x="108" y="41"/>
                    <a:pt x="108" y="41"/>
                  </a:cubicBezTo>
                  <a:cubicBezTo>
                    <a:pt x="108" y="41"/>
                    <a:pt x="108" y="41"/>
                    <a:pt x="108" y="41"/>
                  </a:cubicBezTo>
                  <a:cubicBezTo>
                    <a:pt x="108" y="52"/>
                    <a:pt x="100" y="70"/>
                    <a:pt x="90" y="87"/>
                  </a:cubicBezTo>
                  <a:cubicBezTo>
                    <a:pt x="90" y="87"/>
                    <a:pt x="90" y="87"/>
                    <a:pt x="90" y="87"/>
                  </a:cubicBezTo>
                  <a:cubicBezTo>
                    <a:pt x="80" y="103"/>
                    <a:pt x="67" y="119"/>
                    <a:pt x="53" y="119"/>
                  </a:cubicBezTo>
                  <a:cubicBezTo>
                    <a:pt x="53" y="119"/>
                    <a:pt x="53" y="119"/>
                    <a:pt x="53" y="119"/>
                  </a:cubicBezTo>
                  <a:cubicBezTo>
                    <a:pt x="39" y="119"/>
                    <a:pt x="27" y="106"/>
                    <a:pt x="17" y="92"/>
                  </a:cubicBezTo>
                  <a:close/>
                  <a:moveTo>
                    <a:pt x="53" y="115"/>
                  </a:moveTo>
                  <a:cubicBezTo>
                    <a:pt x="63" y="115"/>
                    <a:pt x="75" y="103"/>
                    <a:pt x="84" y="88"/>
                  </a:cubicBezTo>
                  <a:cubicBezTo>
                    <a:pt x="84" y="88"/>
                    <a:pt x="84" y="88"/>
                    <a:pt x="84" y="88"/>
                  </a:cubicBezTo>
                  <a:cubicBezTo>
                    <a:pt x="75" y="103"/>
                    <a:pt x="63" y="115"/>
                    <a:pt x="54" y="115"/>
                  </a:cubicBezTo>
                  <a:cubicBezTo>
                    <a:pt x="54" y="115"/>
                    <a:pt x="54" y="115"/>
                    <a:pt x="54" y="115"/>
                  </a:cubicBezTo>
                  <a:cubicBezTo>
                    <a:pt x="53" y="115"/>
                    <a:pt x="53" y="115"/>
                    <a:pt x="53" y="115"/>
                  </a:cubicBezTo>
                  <a:cubicBezTo>
                    <a:pt x="53" y="115"/>
                    <a:pt x="53" y="115"/>
                    <a:pt x="53" y="115"/>
                  </a:cubicBezTo>
                  <a:cubicBezTo>
                    <a:pt x="53" y="115"/>
                    <a:pt x="53" y="115"/>
                    <a:pt x="53" y="115"/>
                  </a:cubicBezTo>
                  <a:cubicBezTo>
                    <a:pt x="53" y="115"/>
                    <a:pt x="53" y="115"/>
                    <a:pt x="53" y="115"/>
                  </a:cubicBezTo>
                  <a:cubicBezTo>
                    <a:pt x="53" y="115"/>
                    <a:pt x="53" y="115"/>
                    <a:pt x="53" y="115"/>
                  </a:cubicBezTo>
                  <a:cubicBezTo>
                    <a:pt x="45" y="115"/>
                    <a:pt x="37" y="109"/>
                    <a:pt x="29" y="101"/>
                  </a:cubicBezTo>
                  <a:cubicBezTo>
                    <a:pt x="29" y="101"/>
                    <a:pt x="29" y="101"/>
                    <a:pt x="29" y="101"/>
                  </a:cubicBezTo>
                  <a:cubicBezTo>
                    <a:pt x="37" y="109"/>
                    <a:pt x="45" y="115"/>
                    <a:pt x="53" y="115"/>
                  </a:cubicBezTo>
                  <a:close/>
                  <a:moveTo>
                    <a:pt x="89" y="81"/>
                  </a:moveTo>
                  <a:cubicBezTo>
                    <a:pt x="98" y="66"/>
                    <a:pt x="104" y="49"/>
                    <a:pt x="104" y="41"/>
                  </a:cubicBezTo>
                  <a:cubicBezTo>
                    <a:pt x="104" y="41"/>
                    <a:pt x="104" y="41"/>
                    <a:pt x="104" y="41"/>
                  </a:cubicBezTo>
                  <a:cubicBezTo>
                    <a:pt x="104" y="41"/>
                    <a:pt x="104" y="41"/>
                    <a:pt x="104" y="41"/>
                  </a:cubicBezTo>
                  <a:cubicBezTo>
                    <a:pt x="104" y="41"/>
                    <a:pt x="104" y="41"/>
                    <a:pt x="104" y="41"/>
                  </a:cubicBezTo>
                  <a:cubicBezTo>
                    <a:pt x="104" y="32"/>
                    <a:pt x="100" y="23"/>
                    <a:pt x="95" y="16"/>
                  </a:cubicBezTo>
                  <a:cubicBezTo>
                    <a:pt x="95" y="16"/>
                    <a:pt x="95" y="16"/>
                    <a:pt x="95" y="16"/>
                  </a:cubicBezTo>
                  <a:cubicBezTo>
                    <a:pt x="95" y="16"/>
                    <a:pt x="95" y="16"/>
                    <a:pt x="95" y="16"/>
                  </a:cubicBezTo>
                  <a:cubicBezTo>
                    <a:pt x="95" y="16"/>
                    <a:pt x="95" y="16"/>
                    <a:pt x="95" y="16"/>
                  </a:cubicBezTo>
                  <a:cubicBezTo>
                    <a:pt x="95" y="16"/>
                    <a:pt x="95" y="16"/>
                    <a:pt x="95" y="16"/>
                  </a:cubicBezTo>
                  <a:cubicBezTo>
                    <a:pt x="95" y="16"/>
                    <a:pt x="95" y="16"/>
                    <a:pt x="95" y="16"/>
                  </a:cubicBezTo>
                  <a:cubicBezTo>
                    <a:pt x="100" y="23"/>
                    <a:pt x="104" y="32"/>
                    <a:pt x="104" y="41"/>
                  </a:cubicBezTo>
                  <a:cubicBezTo>
                    <a:pt x="104" y="41"/>
                    <a:pt x="104" y="41"/>
                    <a:pt x="104" y="41"/>
                  </a:cubicBezTo>
                  <a:cubicBezTo>
                    <a:pt x="104" y="41"/>
                    <a:pt x="104" y="41"/>
                    <a:pt x="104" y="41"/>
                  </a:cubicBezTo>
                  <a:cubicBezTo>
                    <a:pt x="104" y="41"/>
                    <a:pt x="104" y="41"/>
                    <a:pt x="104" y="41"/>
                  </a:cubicBezTo>
                  <a:cubicBezTo>
                    <a:pt x="104" y="41"/>
                    <a:pt x="104" y="41"/>
                    <a:pt x="104" y="41"/>
                  </a:cubicBezTo>
                  <a:cubicBezTo>
                    <a:pt x="104" y="41"/>
                    <a:pt x="104" y="41"/>
                    <a:pt x="104" y="41"/>
                  </a:cubicBezTo>
                  <a:cubicBezTo>
                    <a:pt x="104" y="50"/>
                    <a:pt x="98" y="66"/>
                    <a:pt x="89" y="81"/>
                  </a:cubicBezTo>
                  <a:close/>
                  <a:moveTo>
                    <a:pt x="4" y="54"/>
                  </a:moveTo>
                  <a:cubicBezTo>
                    <a:pt x="4" y="55"/>
                    <a:pt x="4" y="56"/>
                    <a:pt x="5" y="58"/>
                  </a:cubicBezTo>
                  <a:cubicBezTo>
                    <a:pt x="5" y="58"/>
                    <a:pt x="5" y="58"/>
                    <a:pt x="5" y="58"/>
                  </a:cubicBezTo>
                  <a:cubicBezTo>
                    <a:pt x="4" y="56"/>
                    <a:pt x="4" y="55"/>
                    <a:pt x="4" y="54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4" y="54"/>
                    <a:pt x="4" y="54"/>
                    <a:pt x="4" y="54"/>
                  </a:cubicBezTo>
                  <a:close/>
                  <a:moveTo>
                    <a:pt x="4" y="53"/>
                  </a:moveTo>
                  <a:cubicBezTo>
                    <a:pt x="4" y="53"/>
                    <a:pt x="4" y="53"/>
                    <a:pt x="4" y="52"/>
                  </a:cubicBezTo>
                  <a:cubicBezTo>
                    <a:pt x="4" y="52"/>
                    <a:pt x="4" y="52"/>
                    <a:pt x="4" y="52"/>
                  </a:cubicBezTo>
                  <a:cubicBezTo>
                    <a:pt x="4" y="52"/>
                    <a:pt x="4" y="52"/>
                    <a:pt x="4" y="52"/>
                  </a:cubicBezTo>
                  <a:cubicBezTo>
                    <a:pt x="4" y="52"/>
                    <a:pt x="4" y="52"/>
                    <a:pt x="4" y="52"/>
                  </a:cubicBezTo>
                  <a:cubicBezTo>
                    <a:pt x="4" y="53"/>
                    <a:pt x="4" y="53"/>
                    <a:pt x="4" y="53"/>
                  </a:cubicBezTo>
                  <a:close/>
                  <a:moveTo>
                    <a:pt x="4" y="52"/>
                  </a:moveTo>
                  <a:cubicBezTo>
                    <a:pt x="4" y="52"/>
                    <a:pt x="4" y="51"/>
                    <a:pt x="4" y="51"/>
                  </a:cubicBezTo>
                  <a:cubicBezTo>
                    <a:pt x="4" y="51"/>
                    <a:pt x="4" y="51"/>
                    <a:pt x="4" y="51"/>
                  </a:cubicBezTo>
                  <a:cubicBezTo>
                    <a:pt x="4" y="51"/>
                    <a:pt x="4" y="52"/>
                    <a:pt x="4" y="52"/>
                  </a:cubicBezTo>
                  <a:cubicBezTo>
                    <a:pt x="4" y="52"/>
                    <a:pt x="4" y="52"/>
                    <a:pt x="4" y="52"/>
                  </a:cubicBezTo>
                  <a:cubicBezTo>
                    <a:pt x="4" y="52"/>
                    <a:pt x="4" y="52"/>
                    <a:pt x="4" y="52"/>
                  </a:cubicBezTo>
                  <a:close/>
                  <a:moveTo>
                    <a:pt x="19" y="20"/>
                  </a:moveTo>
                  <a:cubicBezTo>
                    <a:pt x="16" y="23"/>
                    <a:pt x="12" y="27"/>
                    <a:pt x="10" y="32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2" y="27"/>
                    <a:pt x="16" y="23"/>
                    <a:pt x="19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22" y="17"/>
                    <a:pt x="25" y="15"/>
                    <a:pt x="27" y="13"/>
                  </a:cubicBezTo>
                  <a:cubicBezTo>
                    <a:pt x="27" y="13"/>
                    <a:pt x="27" y="13"/>
                    <a:pt x="27" y="13"/>
                  </a:cubicBezTo>
                  <a:cubicBezTo>
                    <a:pt x="25" y="15"/>
                    <a:pt x="22" y="17"/>
                    <a:pt x="19" y="20"/>
                  </a:cubicBezTo>
                  <a:close/>
                  <a:moveTo>
                    <a:pt x="37" y="10"/>
                  </a:moveTo>
                  <a:cubicBezTo>
                    <a:pt x="37" y="10"/>
                    <a:pt x="37" y="10"/>
                    <a:pt x="37" y="10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37" y="10"/>
                    <a:pt x="37" y="10"/>
                    <a:pt x="37" y="10"/>
                  </a:cubicBezTo>
                  <a:close/>
                  <a:moveTo>
                    <a:pt x="87" y="8"/>
                  </a:moveTo>
                  <a:cubicBezTo>
                    <a:pt x="88" y="8"/>
                    <a:pt x="89" y="9"/>
                    <a:pt x="89" y="10"/>
                  </a:cubicBezTo>
                  <a:cubicBezTo>
                    <a:pt x="89" y="10"/>
                    <a:pt x="89" y="10"/>
                    <a:pt x="89" y="10"/>
                  </a:cubicBezTo>
                  <a:cubicBezTo>
                    <a:pt x="88" y="8"/>
                    <a:pt x="86" y="7"/>
                    <a:pt x="85" y="6"/>
                  </a:cubicBezTo>
                  <a:cubicBezTo>
                    <a:pt x="85" y="6"/>
                    <a:pt x="85" y="6"/>
                    <a:pt x="85" y="6"/>
                  </a:cubicBezTo>
                  <a:cubicBezTo>
                    <a:pt x="85" y="6"/>
                    <a:pt x="86" y="7"/>
                    <a:pt x="87" y="8"/>
                  </a:cubicBezTo>
                  <a:close/>
                  <a:moveTo>
                    <a:pt x="36" y="9"/>
                  </a:moveTo>
                  <a:cubicBezTo>
                    <a:pt x="36" y="9"/>
                    <a:pt x="36" y="9"/>
                    <a:pt x="36" y="9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36" y="9"/>
                    <a:pt x="36" y="9"/>
                    <a:pt x="36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2" name="Freeform 55">
              <a:extLst>
                <a:ext uri="{FF2B5EF4-FFF2-40B4-BE49-F238E27FC236}">
                  <a16:creationId xmlns:a16="http://schemas.microsoft.com/office/drawing/2014/main" id="{29C15309-5476-472B-97AF-0462DD81613A}"/>
                </a:ext>
              </a:extLst>
            </p:cNvPr>
            <p:cNvSpPr/>
            <p:nvPr/>
          </p:nvSpPr>
          <p:spPr bwMode="auto">
            <a:xfrm>
              <a:off x="2412" y="2008"/>
              <a:ext cx="131" cy="71"/>
            </a:xfrm>
            <a:custGeom>
              <a:avLst/>
              <a:gdLst>
                <a:gd name="T0" fmla="*/ 0 w 131"/>
                <a:gd name="T1" fmla="*/ 18 h 71"/>
                <a:gd name="T2" fmla="*/ 0 w 131"/>
                <a:gd name="T3" fmla="*/ 18 h 71"/>
                <a:gd name="T4" fmla="*/ 14 w 131"/>
                <a:gd name="T5" fmla="*/ 10 h 71"/>
                <a:gd name="T6" fmla="*/ 32 w 131"/>
                <a:gd name="T7" fmla="*/ 42 h 71"/>
                <a:gd name="T8" fmla="*/ 60 w 131"/>
                <a:gd name="T9" fmla="*/ 3 h 71"/>
                <a:gd name="T10" fmla="*/ 110 w 131"/>
                <a:gd name="T11" fmla="*/ 35 h 71"/>
                <a:gd name="T12" fmla="*/ 117 w 131"/>
                <a:gd name="T13" fmla="*/ 0 h 71"/>
                <a:gd name="T14" fmla="*/ 131 w 131"/>
                <a:gd name="T15" fmla="*/ 3 h 71"/>
                <a:gd name="T16" fmla="*/ 121 w 131"/>
                <a:gd name="T17" fmla="*/ 60 h 71"/>
                <a:gd name="T18" fmla="*/ 64 w 131"/>
                <a:gd name="T19" fmla="*/ 21 h 71"/>
                <a:gd name="T20" fmla="*/ 28 w 131"/>
                <a:gd name="T21" fmla="*/ 71 h 71"/>
                <a:gd name="T22" fmla="*/ 0 w 131"/>
                <a:gd name="T23" fmla="*/ 18 h 71"/>
                <a:gd name="T24" fmla="*/ 0 w 131"/>
                <a:gd name="T25" fmla="*/ 18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1" h="71">
                  <a:moveTo>
                    <a:pt x="0" y="18"/>
                  </a:moveTo>
                  <a:lnTo>
                    <a:pt x="0" y="18"/>
                  </a:lnTo>
                  <a:lnTo>
                    <a:pt x="14" y="10"/>
                  </a:lnTo>
                  <a:lnTo>
                    <a:pt x="32" y="42"/>
                  </a:lnTo>
                  <a:lnTo>
                    <a:pt x="60" y="3"/>
                  </a:lnTo>
                  <a:lnTo>
                    <a:pt x="110" y="35"/>
                  </a:lnTo>
                  <a:lnTo>
                    <a:pt x="117" y="0"/>
                  </a:lnTo>
                  <a:lnTo>
                    <a:pt x="131" y="3"/>
                  </a:lnTo>
                  <a:lnTo>
                    <a:pt x="121" y="60"/>
                  </a:lnTo>
                  <a:lnTo>
                    <a:pt x="64" y="21"/>
                  </a:lnTo>
                  <a:lnTo>
                    <a:pt x="28" y="71"/>
                  </a:lnTo>
                  <a:lnTo>
                    <a:pt x="0" y="18"/>
                  </a:lnTo>
                  <a:lnTo>
                    <a:pt x="0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3" name="Freeform 56">
              <a:extLst>
                <a:ext uri="{FF2B5EF4-FFF2-40B4-BE49-F238E27FC236}">
                  <a16:creationId xmlns:a16="http://schemas.microsoft.com/office/drawing/2014/main" id="{9F24CDB9-7BF5-446E-B5BB-D8F463F904A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05" y="2001"/>
              <a:ext cx="149" cy="92"/>
            </a:xfrm>
            <a:custGeom>
              <a:avLst/>
              <a:gdLst>
                <a:gd name="T0" fmla="*/ 0 w 149"/>
                <a:gd name="T1" fmla="*/ 28 h 92"/>
                <a:gd name="T2" fmla="*/ 7 w 149"/>
                <a:gd name="T3" fmla="*/ 25 h 92"/>
                <a:gd name="T4" fmla="*/ 0 w 149"/>
                <a:gd name="T5" fmla="*/ 28 h 92"/>
                <a:gd name="T6" fmla="*/ 7 w 149"/>
                <a:gd name="T7" fmla="*/ 21 h 92"/>
                <a:gd name="T8" fmla="*/ 3 w 149"/>
                <a:gd name="T9" fmla="*/ 17 h 92"/>
                <a:gd name="T10" fmla="*/ 21 w 149"/>
                <a:gd name="T11" fmla="*/ 7 h 92"/>
                <a:gd name="T12" fmla="*/ 39 w 149"/>
                <a:gd name="T13" fmla="*/ 35 h 92"/>
                <a:gd name="T14" fmla="*/ 64 w 149"/>
                <a:gd name="T15" fmla="*/ 0 h 92"/>
                <a:gd name="T16" fmla="*/ 114 w 149"/>
                <a:gd name="T17" fmla="*/ 32 h 92"/>
                <a:gd name="T18" fmla="*/ 121 w 149"/>
                <a:gd name="T19" fmla="*/ 0 h 92"/>
                <a:gd name="T20" fmla="*/ 149 w 149"/>
                <a:gd name="T21" fmla="*/ 7 h 92"/>
                <a:gd name="T22" fmla="*/ 131 w 149"/>
                <a:gd name="T23" fmla="*/ 78 h 92"/>
                <a:gd name="T24" fmla="*/ 71 w 149"/>
                <a:gd name="T25" fmla="*/ 39 h 92"/>
                <a:gd name="T26" fmla="*/ 35 w 149"/>
                <a:gd name="T27" fmla="*/ 92 h 92"/>
                <a:gd name="T28" fmla="*/ 0 w 149"/>
                <a:gd name="T29" fmla="*/ 28 h 92"/>
                <a:gd name="T30" fmla="*/ 0 w 149"/>
                <a:gd name="T31" fmla="*/ 28 h 92"/>
                <a:gd name="T32" fmla="*/ 39 w 149"/>
                <a:gd name="T33" fmla="*/ 64 h 92"/>
                <a:gd name="T34" fmla="*/ 67 w 149"/>
                <a:gd name="T35" fmla="*/ 21 h 92"/>
                <a:gd name="T36" fmla="*/ 124 w 149"/>
                <a:gd name="T37" fmla="*/ 53 h 92"/>
                <a:gd name="T38" fmla="*/ 131 w 149"/>
                <a:gd name="T39" fmla="*/ 17 h 92"/>
                <a:gd name="T40" fmla="*/ 124 w 149"/>
                <a:gd name="T41" fmla="*/ 53 h 92"/>
                <a:gd name="T42" fmla="*/ 67 w 149"/>
                <a:gd name="T43" fmla="*/ 21 h 92"/>
                <a:gd name="T44" fmla="*/ 39 w 149"/>
                <a:gd name="T45" fmla="*/ 64 h 92"/>
                <a:gd name="T46" fmla="*/ 39 w 149"/>
                <a:gd name="T47" fmla="*/ 64 h 92"/>
                <a:gd name="T48" fmla="*/ 39 w 149"/>
                <a:gd name="T49" fmla="*/ 64 h 92"/>
                <a:gd name="T50" fmla="*/ 17 w 149"/>
                <a:gd name="T51" fmla="*/ 32 h 92"/>
                <a:gd name="T52" fmla="*/ 17 w 149"/>
                <a:gd name="T53" fmla="*/ 25 h 92"/>
                <a:gd name="T54" fmla="*/ 17 w 149"/>
                <a:gd name="T55" fmla="*/ 25 h 92"/>
                <a:gd name="T56" fmla="*/ 17 w 149"/>
                <a:gd name="T57" fmla="*/ 32 h 92"/>
                <a:gd name="T58" fmla="*/ 17 w 149"/>
                <a:gd name="T59" fmla="*/ 32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49" h="92">
                  <a:moveTo>
                    <a:pt x="0" y="28"/>
                  </a:moveTo>
                  <a:lnTo>
                    <a:pt x="7" y="25"/>
                  </a:lnTo>
                  <a:lnTo>
                    <a:pt x="0" y="28"/>
                  </a:lnTo>
                  <a:lnTo>
                    <a:pt x="7" y="21"/>
                  </a:lnTo>
                  <a:lnTo>
                    <a:pt x="3" y="17"/>
                  </a:lnTo>
                  <a:lnTo>
                    <a:pt x="21" y="7"/>
                  </a:lnTo>
                  <a:lnTo>
                    <a:pt x="39" y="35"/>
                  </a:lnTo>
                  <a:lnTo>
                    <a:pt x="64" y="0"/>
                  </a:lnTo>
                  <a:lnTo>
                    <a:pt x="114" y="32"/>
                  </a:lnTo>
                  <a:lnTo>
                    <a:pt x="121" y="0"/>
                  </a:lnTo>
                  <a:lnTo>
                    <a:pt x="149" y="7"/>
                  </a:lnTo>
                  <a:lnTo>
                    <a:pt x="131" y="78"/>
                  </a:lnTo>
                  <a:lnTo>
                    <a:pt x="71" y="39"/>
                  </a:lnTo>
                  <a:lnTo>
                    <a:pt x="35" y="92"/>
                  </a:lnTo>
                  <a:lnTo>
                    <a:pt x="0" y="28"/>
                  </a:lnTo>
                  <a:lnTo>
                    <a:pt x="0" y="28"/>
                  </a:lnTo>
                  <a:close/>
                  <a:moveTo>
                    <a:pt x="39" y="64"/>
                  </a:moveTo>
                  <a:lnTo>
                    <a:pt x="67" y="21"/>
                  </a:lnTo>
                  <a:lnTo>
                    <a:pt x="124" y="53"/>
                  </a:lnTo>
                  <a:lnTo>
                    <a:pt x="131" y="17"/>
                  </a:lnTo>
                  <a:lnTo>
                    <a:pt x="124" y="53"/>
                  </a:lnTo>
                  <a:lnTo>
                    <a:pt x="67" y="21"/>
                  </a:lnTo>
                  <a:lnTo>
                    <a:pt x="39" y="64"/>
                  </a:lnTo>
                  <a:lnTo>
                    <a:pt x="39" y="64"/>
                  </a:lnTo>
                  <a:lnTo>
                    <a:pt x="39" y="64"/>
                  </a:lnTo>
                  <a:close/>
                  <a:moveTo>
                    <a:pt x="17" y="32"/>
                  </a:moveTo>
                  <a:lnTo>
                    <a:pt x="17" y="25"/>
                  </a:lnTo>
                  <a:lnTo>
                    <a:pt x="17" y="25"/>
                  </a:lnTo>
                  <a:lnTo>
                    <a:pt x="17" y="32"/>
                  </a:lnTo>
                  <a:lnTo>
                    <a:pt x="17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4" name="Freeform 57">
              <a:extLst>
                <a:ext uri="{FF2B5EF4-FFF2-40B4-BE49-F238E27FC236}">
                  <a16:creationId xmlns:a16="http://schemas.microsoft.com/office/drawing/2014/main" id="{C768D22D-D6D0-436D-9349-B2E33EDFCC6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54" y="2018"/>
              <a:ext cx="89" cy="263"/>
            </a:xfrm>
            <a:custGeom>
              <a:avLst/>
              <a:gdLst>
                <a:gd name="T0" fmla="*/ 4 w 89"/>
                <a:gd name="T1" fmla="*/ 213 h 263"/>
                <a:gd name="T2" fmla="*/ 0 w 89"/>
                <a:gd name="T3" fmla="*/ 210 h 263"/>
                <a:gd name="T4" fmla="*/ 11 w 89"/>
                <a:gd name="T5" fmla="*/ 4 h 263"/>
                <a:gd name="T6" fmla="*/ 25 w 89"/>
                <a:gd name="T7" fmla="*/ 0 h 263"/>
                <a:gd name="T8" fmla="*/ 89 w 89"/>
                <a:gd name="T9" fmla="*/ 167 h 263"/>
                <a:gd name="T10" fmla="*/ 54 w 89"/>
                <a:gd name="T11" fmla="*/ 263 h 263"/>
                <a:gd name="T12" fmla="*/ 4 w 89"/>
                <a:gd name="T13" fmla="*/ 213 h 263"/>
                <a:gd name="T14" fmla="*/ 4 w 89"/>
                <a:gd name="T15" fmla="*/ 213 h 263"/>
                <a:gd name="T16" fmla="*/ 50 w 89"/>
                <a:gd name="T17" fmla="*/ 238 h 263"/>
                <a:gd name="T18" fmla="*/ 75 w 89"/>
                <a:gd name="T19" fmla="*/ 167 h 263"/>
                <a:gd name="T20" fmla="*/ 25 w 89"/>
                <a:gd name="T21" fmla="*/ 36 h 263"/>
                <a:gd name="T22" fmla="*/ 15 w 89"/>
                <a:gd name="T23" fmla="*/ 203 h 263"/>
                <a:gd name="T24" fmla="*/ 50 w 89"/>
                <a:gd name="T25" fmla="*/ 238 h 263"/>
                <a:gd name="T26" fmla="*/ 50 w 89"/>
                <a:gd name="T27" fmla="*/ 238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9" h="263">
                  <a:moveTo>
                    <a:pt x="4" y="213"/>
                  </a:moveTo>
                  <a:lnTo>
                    <a:pt x="0" y="210"/>
                  </a:lnTo>
                  <a:lnTo>
                    <a:pt x="11" y="4"/>
                  </a:lnTo>
                  <a:lnTo>
                    <a:pt x="25" y="0"/>
                  </a:lnTo>
                  <a:lnTo>
                    <a:pt x="89" y="167"/>
                  </a:lnTo>
                  <a:lnTo>
                    <a:pt x="54" y="263"/>
                  </a:lnTo>
                  <a:lnTo>
                    <a:pt x="4" y="213"/>
                  </a:lnTo>
                  <a:lnTo>
                    <a:pt x="4" y="213"/>
                  </a:lnTo>
                  <a:close/>
                  <a:moveTo>
                    <a:pt x="50" y="238"/>
                  </a:moveTo>
                  <a:lnTo>
                    <a:pt x="75" y="167"/>
                  </a:lnTo>
                  <a:lnTo>
                    <a:pt x="25" y="36"/>
                  </a:lnTo>
                  <a:lnTo>
                    <a:pt x="15" y="203"/>
                  </a:lnTo>
                  <a:lnTo>
                    <a:pt x="50" y="238"/>
                  </a:lnTo>
                  <a:lnTo>
                    <a:pt x="50" y="2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5" name="Freeform 58">
              <a:extLst>
                <a:ext uri="{FF2B5EF4-FFF2-40B4-BE49-F238E27FC236}">
                  <a16:creationId xmlns:a16="http://schemas.microsoft.com/office/drawing/2014/main" id="{F7DAD037-5145-45E4-AF56-07A67EACD7C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47" y="2011"/>
              <a:ext cx="104" cy="284"/>
            </a:xfrm>
            <a:custGeom>
              <a:avLst/>
              <a:gdLst>
                <a:gd name="T0" fmla="*/ 4 w 104"/>
                <a:gd name="T1" fmla="*/ 224 h 284"/>
                <a:gd name="T2" fmla="*/ 11 w 104"/>
                <a:gd name="T3" fmla="*/ 220 h 284"/>
                <a:gd name="T4" fmla="*/ 15 w 104"/>
                <a:gd name="T5" fmla="*/ 213 h 284"/>
                <a:gd name="T6" fmla="*/ 61 w 104"/>
                <a:gd name="T7" fmla="*/ 259 h 284"/>
                <a:gd name="T8" fmla="*/ 61 w 104"/>
                <a:gd name="T9" fmla="*/ 259 h 284"/>
                <a:gd name="T10" fmla="*/ 15 w 104"/>
                <a:gd name="T11" fmla="*/ 213 h 284"/>
                <a:gd name="T12" fmla="*/ 22 w 104"/>
                <a:gd name="T13" fmla="*/ 93 h 284"/>
                <a:gd name="T14" fmla="*/ 15 w 104"/>
                <a:gd name="T15" fmla="*/ 213 h 284"/>
                <a:gd name="T16" fmla="*/ 15 w 104"/>
                <a:gd name="T17" fmla="*/ 213 h 284"/>
                <a:gd name="T18" fmla="*/ 11 w 104"/>
                <a:gd name="T19" fmla="*/ 220 h 284"/>
                <a:gd name="T20" fmla="*/ 4 w 104"/>
                <a:gd name="T21" fmla="*/ 224 h 284"/>
                <a:gd name="T22" fmla="*/ 0 w 104"/>
                <a:gd name="T23" fmla="*/ 220 h 284"/>
                <a:gd name="T24" fmla="*/ 11 w 104"/>
                <a:gd name="T25" fmla="*/ 4 h 284"/>
                <a:gd name="T26" fmla="*/ 36 w 104"/>
                <a:gd name="T27" fmla="*/ 0 h 284"/>
                <a:gd name="T28" fmla="*/ 104 w 104"/>
                <a:gd name="T29" fmla="*/ 174 h 284"/>
                <a:gd name="T30" fmla="*/ 64 w 104"/>
                <a:gd name="T31" fmla="*/ 284 h 284"/>
                <a:gd name="T32" fmla="*/ 4 w 104"/>
                <a:gd name="T33" fmla="*/ 224 h 284"/>
                <a:gd name="T34" fmla="*/ 4 w 104"/>
                <a:gd name="T35" fmla="*/ 224 h 284"/>
                <a:gd name="T36" fmla="*/ 57 w 104"/>
                <a:gd name="T37" fmla="*/ 245 h 284"/>
                <a:gd name="T38" fmla="*/ 61 w 104"/>
                <a:gd name="T39" fmla="*/ 238 h 284"/>
                <a:gd name="T40" fmla="*/ 57 w 104"/>
                <a:gd name="T41" fmla="*/ 245 h 284"/>
                <a:gd name="T42" fmla="*/ 57 w 104"/>
                <a:gd name="T43" fmla="*/ 245 h 284"/>
                <a:gd name="T44" fmla="*/ 29 w 104"/>
                <a:gd name="T45" fmla="*/ 210 h 284"/>
                <a:gd name="T46" fmla="*/ 54 w 104"/>
                <a:gd name="T47" fmla="*/ 231 h 284"/>
                <a:gd name="T48" fmla="*/ 75 w 104"/>
                <a:gd name="T49" fmla="*/ 174 h 284"/>
                <a:gd name="T50" fmla="*/ 36 w 104"/>
                <a:gd name="T51" fmla="*/ 78 h 284"/>
                <a:gd name="T52" fmla="*/ 29 w 104"/>
                <a:gd name="T53" fmla="*/ 210 h 284"/>
                <a:gd name="T54" fmla="*/ 29 w 104"/>
                <a:gd name="T55" fmla="*/ 210 h 284"/>
                <a:gd name="T56" fmla="*/ 89 w 104"/>
                <a:gd name="T57" fmla="*/ 174 h 284"/>
                <a:gd name="T58" fmla="*/ 89 w 104"/>
                <a:gd name="T59" fmla="*/ 174 h 284"/>
                <a:gd name="T60" fmla="*/ 29 w 104"/>
                <a:gd name="T61" fmla="*/ 15 h 284"/>
                <a:gd name="T62" fmla="*/ 25 w 104"/>
                <a:gd name="T63" fmla="*/ 15 h 284"/>
                <a:gd name="T64" fmla="*/ 25 w 104"/>
                <a:gd name="T65" fmla="*/ 43 h 284"/>
                <a:gd name="T66" fmla="*/ 39 w 104"/>
                <a:gd name="T67" fmla="*/ 39 h 284"/>
                <a:gd name="T68" fmla="*/ 89 w 104"/>
                <a:gd name="T69" fmla="*/ 174 h 284"/>
                <a:gd name="T70" fmla="*/ 89 w 104"/>
                <a:gd name="T71" fmla="*/ 174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04" h="284">
                  <a:moveTo>
                    <a:pt x="4" y="224"/>
                  </a:moveTo>
                  <a:lnTo>
                    <a:pt x="11" y="220"/>
                  </a:lnTo>
                  <a:lnTo>
                    <a:pt x="15" y="213"/>
                  </a:lnTo>
                  <a:lnTo>
                    <a:pt x="61" y="259"/>
                  </a:lnTo>
                  <a:lnTo>
                    <a:pt x="61" y="259"/>
                  </a:lnTo>
                  <a:lnTo>
                    <a:pt x="15" y="213"/>
                  </a:lnTo>
                  <a:lnTo>
                    <a:pt x="22" y="93"/>
                  </a:lnTo>
                  <a:lnTo>
                    <a:pt x="15" y="213"/>
                  </a:lnTo>
                  <a:lnTo>
                    <a:pt x="15" y="213"/>
                  </a:lnTo>
                  <a:lnTo>
                    <a:pt x="11" y="220"/>
                  </a:lnTo>
                  <a:lnTo>
                    <a:pt x="4" y="224"/>
                  </a:lnTo>
                  <a:lnTo>
                    <a:pt x="0" y="220"/>
                  </a:lnTo>
                  <a:lnTo>
                    <a:pt x="11" y="4"/>
                  </a:lnTo>
                  <a:lnTo>
                    <a:pt x="36" y="0"/>
                  </a:lnTo>
                  <a:lnTo>
                    <a:pt x="104" y="174"/>
                  </a:lnTo>
                  <a:lnTo>
                    <a:pt x="64" y="284"/>
                  </a:lnTo>
                  <a:lnTo>
                    <a:pt x="4" y="224"/>
                  </a:lnTo>
                  <a:lnTo>
                    <a:pt x="4" y="224"/>
                  </a:lnTo>
                  <a:close/>
                  <a:moveTo>
                    <a:pt x="57" y="245"/>
                  </a:moveTo>
                  <a:lnTo>
                    <a:pt x="61" y="238"/>
                  </a:lnTo>
                  <a:lnTo>
                    <a:pt x="57" y="245"/>
                  </a:lnTo>
                  <a:lnTo>
                    <a:pt x="57" y="245"/>
                  </a:lnTo>
                  <a:close/>
                  <a:moveTo>
                    <a:pt x="29" y="210"/>
                  </a:moveTo>
                  <a:lnTo>
                    <a:pt x="54" y="231"/>
                  </a:lnTo>
                  <a:lnTo>
                    <a:pt x="75" y="174"/>
                  </a:lnTo>
                  <a:lnTo>
                    <a:pt x="36" y="78"/>
                  </a:lnTo>
                  <a:lnTo>
                    <a:pt x="29" y="210"/>
                  </a:lnTo>
                  <a:lnTo>
                    <a:pt x="29" y="210"/>
                  </a:lnTo>
                  <a:close/>
                  <a:moveTo>
                    <a:pt x="89" y="174"/>
                  </a:moveTo>
                  <a:lnTo>
                    <a:pt x="89" y="174"/>
                  </a:lnTo>
                  <a:lnTo>
                    <a:pt x="29" y="15"/>
                  </a:lnTo>
                  <a:lnTo>
                    <a:pt x="25" y="15"/>
                  </a:lnTo>
                  <a:lnTo>
                    <a:pt x="25" y="43"/>
                  </a:lnTo>
                  <a:lnTo>
                    <a:pt x="39" y="39"/>
                  </a:lnTo>
                  <a:lnTo>
                    <a:pt x="89" y="174"/>
                  </a:lnTo>
                  <a:lnTo>
                    <a:pt x="89" y="1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6" name="Freeform 59">
              <a:extLst>
                <a:ext uri="{FF2B5EF4-FFF2-40B4-BE49-F238E27FC236}">
                  <a16:creationId xmlns:a16="http://schemas.microsoft.com/office/drawing/2014/main" id="{033CCC4A-984E-4247-81B6-238C975D0300}"/>
                </a:ext>
              </a:extLst>
            </p:cNvPr>
            <p:cNvSpPr/>
            <p:nvPr/>
          </p:nvSpPr>
          <p:spPr bwMode="auto">
            <a:xfrm>
              <a:off x="2006" y="1710"/>
              <a:ext cx="388" cy="316"/>
            </a:xfrm>
            <a:custGeom>
              <a:avLst/>
              <a:gdLst>
                <a:gd name="T0" fmla="*/ 53 w 388"/>
                <a:gd name="T1" fmla="*/ 14 h 316"/>
                <a:gd name="T2" fmla="*/ 0 w 388"/>
                <a:gd name="T3" fmla="*/ 14 h 316"/>
                <a:gd name="T4" fmla="*/ 0 w 388"/>
                <a:gd name="T5" fmla="*/ 0 h 316"/>
                <a:gd name="T6" fmla="*/ 57 w 388"/>
                <a:gd name="T7" fmla="*/ 0 h 316"/>
                <a:gd name="T8" fmla="*/ 388 w 388"/>
                <a:gd name="T9" fmla="*/ 305 h 316"/>
                <a:gd name="T10" fmla="*/ 377 w 388"/>
                <a:gd name="T11" fmla="*/ 316 h 316"/>
                <a:gd name="T12" fmla="*/ 53 w 388"/>
                <a:gd name="T13" fmla="*/ 14 h 316"/>
                <a:gd name="T14" fmla="*/ 53 w 388"/>
                <a:gd name="T15" fmla="*/ 14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88" h="316">
                  <a:moveTo>
                    <a:pt x="53" y="14"/>
                  </a:moveTo>
                  <a:lnTo>
                    <a:pt x="0" y="14"/>
                  </a:lnTo>
                  <a:lnTo>
                    <a:pt x="0" y="0"/>
                  </a:lnTo>
                  <a:lnTo>
                    <a:pt x="57" y="0"/>
                  </a:lnTo>
                  <a:lnTo>
                    <a:pt x="388" y="305"/>
                  </a:lnTo>
                  <a:lnTo>
                    <a:pt x="377" y="316"/>
                  </a:lnTo>
                  <a:lnTo>
                    <a:pt x="53" y="14"/>
                  </a:lnTo>
                  <a:lnTo>
                    <a:pt x="53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7" name="Freeform 60">
              <a:extLst>
                <a:ext uri="{FF2B5EF4-FFF2-40B4-BE49-F238E27FC236}">
                  <a16:creationId xmlns:a16="http://schemas.microsoft.com/office/drawing/2014/main" id="{39D7C2AE-CB2A-48A5-80BE-3B44A1A0148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9" y="1703"/>
              <a:ext cx="406" cy="333"/>
            </a:xfrm>
            <a:custGeom>
              <a:avLst/>
              <a:gdLst>
                <a:gd name="T0" fmla="*/ 56 w 406"/>
                <a:gd name="T1" fmla="*/ 28 h 333"/>
                <a:gd name="T2" fmla="*/ 0 w 406"/>
                <a:gd name="T3" fmla="*/ 28 h 333"/>
                <a:gd name="T4" fmla="*/ 0 w 406"/>
                <a:gd name="T5" fmla="*/ 0 h 333"/>
                <a:gd name="T6" fmla="*/ 67 w 406"/>
                <a:gd name="T7" fmla="*/ 0 h 333"/>
                <a:gd name="T8" fmla="*/ 406 w 406"/>
                <a:gd name="T9" fmla="*/ 312 h 333"/>
                <a:gd name="T10" fmla="*/ 384 w 406"/>
                <a:gd name="T11" fmla="*/ 333 h 333"/>
                <a:gd name="T12" fmla="*/ 56 w 406"/>
                <a:gd name="T13" fmla="*/ 28 h 333"/>
                <a:gd name="T14" fmla="*/ 56 w 406"/>
                <a:gd name="T15" fmla="*/ 28 h 333"/>
                <a:gd name="T16" fmla="*/ 60 w 406"/>
                <a:gd name="T17" fmla="*/ 14 h 333"/>
                <a:gd name="T18" fmla="*/ 384 w 406"/>
                <a:gd name="T19" fmla="*/ 312 h 333"/>
                <a:gd name="T20" fmla="*/ 60 w 406"/>
                <a:gd name="T21" fmla="*/ 14 h 333"/>
                <a:gd name="T22" fmla="*/ 14 w 406"/>
                <a:gd name="T23" fmla="*/ 14 h 333"/>
                <a:gd name="T24" fmla="*/ 14 w 406"/>
                <a:gd name="T25" fmla="*/ 14 h 333"/>
                <a:gd name="T26" fmla="*/ 60 w 406"/>
                <a:gd name="T27" fmla="*/ 14 h 333"/>
                <a:gd name="T28" fmla="*/ 60 w 406"/>
                <a:gd name="T29" fmla="*/ 21 h 333"/>
                <a:gd name="T30" fmla="*/ 53 w 406"/>
                <a:gd name="T31" fmla="*/ 28 h 333"/>
                <a:gd name="T32" fmla="*/ 60 w 406"/>
                <a:gd name="T33" fmla="*/ 21 h 333"/>
                <a:gd name="T34" fmla="*/ 60 w 406"/>
                <a:gd name="T35" fmla="*/ 14 h 333"/>
                <a:gd name="T36" fmla="*/ 60 w 406"/>
                <a:gd name="T37" fmla="*/ 14 h 333"/>
                <a:gd name="T38" fmla="*/ 60 w 406"/>
                <a:gd name="T39" fmla="*/ 14 h 3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06" h="333">
                  <a:moveTo>
                    <a:pt x="56" y="28"/>
                  </a:moveTo>
                  <a:lnTo>
                    <a:pt x="0" y="28"/>
                  </a:lnTo>
                  <a:lnTo>
                    <a:pt x="0" y="0"/>
                  </a:lnTo>
                  <a:lnTo>
                    <a:pt x="67" y="0"/>
                  </a:lnTo>
                  <a:lnTo>
                    <a:pt x="406" y="312"/>
                  </a:lnTo>
                  <a:lnTo>
                    <a:pt x="384" y="333"/>
                  </a:lnTo>
                  <a:lnTo>
                    <a:pt x="56" y="28"/>
                  </a:lnTo>
                  <a:lnTo>
                    <a:pt x="56" y="28"/>
                  </a:lnTo>
                  <a:close/>
                  <a:moveTo>
                    <a:pt x="60" y="14"/>
                  </a:moveTo>
                  <a:lnTo>
                    <a:pt x="384" y="312"/>
                  </a:lnTo>
                  <a:lnTo>
                    <a:pt x="60" y="14"/>
                  </a:lnTo>
                  <a:lnTo>
                    <a:pt x="14" y="14"/>
                  </a:lnTo>
                  <a:lnTo>
                    <a:pt x="14" y="14"/>
                  </a:lnTo>
                  <a:lnTo>
                    <a:pt x="60" y="14"/>
                  </a:lnTo>
                  <a:lnTo>
                    <a:pt x="60" y="21"/>
                  </a:lnTo>
                  <a:lnTo>
                    <a:pt x="53" y="28"/>
                  </a:lnTo>
                  <a:lnTo>
                    <a:pt x="60" y="21"/>
                  </a:lnTo>
                  <a:lnTo>
                    <a:pt x="60" y="14"/>
                  </a:lnTo>
                  <a:lnTo>
                    <a:pt x="60" y="14"/>
                  </a:lnTo>
                  <a:lnTo>
                    <a:pt x="60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8" name="Freeform 61">
              <a:extLst>
                <a:ext uri="{FF2B5EF4-FFF2-40B4-BE49-F238E27FC236}">
                  <a16:creationId xmlns:a16="http://schemas.microsoft.com/office/drawing/2014/main" id="{28AD2877-0962-4FDA-B3C6-5E31D60AA97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31" y="1674"/>
              <a:ext cx="35" cy="57"/>
            </a:xfrm>
            <a:custGeom>
              <a:avLst/>
              <a:gdLst>
                <a:gd name="T0" fmla="*/ 0 w 35"/>
                <a:gd name="T1" fmla="*/ 29 h 57"/>
                <a:gd name="T2" fmla="*/ 7 w 35"/>
                <a:gd name="T3" fmla="*/ 18 h 57"/>
                <a:gd name="T4" fmla="*/ 21 w 35"/>
                <a:gd name="T5" fmla="*/ 29 h 57"/>
                <a:gd name="T6" fmla="*/ 21 w 35"/>
                <a:gd name="T7" fmla="*/ 0 h 57"/>
                <a:gd name="T8" fmla="*/ 35 w 35"/>
                <a:gd name="T9" fmla="*/ 0 h 57"/>
                <a:gd name="T10" fmla="*/ 35 w 35"/>
                <a:gd name="T11" fmla="*/ 57 h 57"/>
                <a:gd name="T12" fmla="*/ 0 w 35"/>
                <a:gd name="T13" fmla="*/ 29 h 57"/>
                <a:gd name="T14" fmla="*/ 0 w 35"/>
                <a:gd name="T15" fmla="*/ 29 h 57"/>
                <a:gd name="T16" fmla="*/ 0 w 35"/>
                <a:gd name="T17" fmla="*/ 29 h 57"/>
                <a:gd name="T18" fmla="*/ 0 w 35"/>
                <a:gd name="T19" fmla="*/ 29 h 57"/>
                <a:gd name="T20" fmla="*/ 0 w 35"/>
                <a:gd name="T21" fmla="*/ 29 h 57"/>
                <a:gd name="T22" fmla="*/ 0 w 35"/>
                <a:gd name="T23" fmla="*/ 29 h 57"/>
                <a:gd name="T24" fmla="*/ 0 w 35"/>
                <a:gd name="T25" fmla="*/ 2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5" h="57">
                  <a:moveTo>
                    <a:pt x="0" y="29"/>
                  </a:moveTo>
                  <a:lnTo>
                    <a:pt x="7" y="18"/>
                  </a:lnTo>
                  <a:lnTo>
                    <a:pt x="21" y="29"/>
                  </a:lnTo>
                  <a:lnTo>
                    <a:pt x="21" y="0"/>
                  </a:lnTo>
                  <a:lnTo>
                    <a:pt x="35" y="0"/>
                  </a:lnTo>
                  <a:lnTo>
                    <a:pt x="35" y="57"/>
                  </a:lnTo>
                  <a:lnTo>
                    <a:pt x="0" y="29"/>
                  </a:lnTo>
                  <a:lnTo>
                    <a:pt x="0" y="29"/>
                  </a:lnTo>
                  <a:close/>
                  <a:moveTo>
                    <a:pt x="0" y="29"/>
                  </a:moveTo>
                  <a:lnTo>
                    <a:pt x="0" y="29"/>
                  </a:lnTo>
                  <a:lnTo>
                    <a:pt x="0" y="29"/>
                  </a:lnTo>
                  <a:lnTo>
                    <a:pt x="0" y="29"/>
                  </a:lnTo>
                  <a:lnTo>
                    <a:pt x="0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9" name="Freeform 62">
              <a:extLst>
                <a:ext uri="{FF2B5EF4-FFF2-40B4-BE49-F238E27FC236}">
                  <a16:creationId xmlns:a16="http://schemas.microsoft.com/office/drawing/2014/main" id="{2F11797B-48DC-49A6-80A6-4ABD3A069A5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20" y="1667"/>
              <a:ext cx="53" cy="82"/>
            </a:xfrm>
            <a:custGeom>
              <a:avLst/>
              <a:gdLst>
                <a:gd name="T0" fmla="*/ 11 w 53"/>
                <a:gd name="T1" fmla="*/ 46 h 82"/>
                <a:gd name="T2" fmla="*/ 3 w 53"/>
                <a:gd name="T3" fmla="*/ 53 h 82"/>
                <a:gd name="T4" fmla="*/ 3 w 53"/>
                <a:gd name="T5" fmla="*/ 39 h 82"/>
                <a:gd name="T6" fmla="*/ 0 w 53"/>
                <a:gd name="T7" fmla="*/ 36 h 82"/>
                <a:gd name="T8" fmla="*/ 3 w 53"/>
                <a:gd name="T9" fmla="*/ 32 h 82"/>
                <a:gd name="T10" fmla="*/ 3 w 53"/>
                <a:gd name="T11" fmla="*/ 18 h 82"/>
                <a:gd name="T12" fmla="*/ 11 w 53"/>
                <a:gd name="T13" fmla="*/ 25 h 82"/>
                <a:gd name="T14" fmla="*/ 18 w 53"/>
                <a:gd name="T15" fmla="*/ 14 h 82"/>
                <a:gd name="T16" fmla="*/ 25 w 53"/>
                <a:gd name="T17" fmla="*/ 18 h 82"/>
                <a:gd name="T18" fmla="*/ 25 w 53"/>
                <a:gd name="T19" fmla="*/ 21 h 82"/>
                <a:gd name="T20" fmla="*/ 25 w 53"/>
                <a:gd name="T21" fmla="*/ 0 h 82"/>
                <a:gd name="T22" fmla="*/ 53 w 53"/>
                <a:gd name="T23" fmla="*/ 0 h 82"/>
                <a:gd name="T24" fmla="*/ 53 w 53"/>
                <a:gd name="T25" fmla="*/ 82 h 82"/>
                <a:gd name="T26" fmla="*/ 11 w 53"/>
                <a:gd name="T27" fmla="*/ 46 h 82"/>
                <a:gd name="T28" fmla="*/ 11 w 53"/>
                <a:gd name="T29" fmla="*/ 46 h 82"/>
                <a:gd name="T30" fmla="*/ 39 w 53"/>
                <a:gd name="T31" fmla="*/ 50 h 82"/>
                <a:gd name="T32" fmla="*/ 39 w 53"/>
                <a:gd name="T33" fmla="*/ 14 h 82"/>
                <a:gd name="T34" fmla="*/ 39 w 53"/>
                <a:gd name="T35" fmla="*/ 50 h 82"/>
                <a:gd name="T36" fmla="*/ 28 w 53"/>
                <a:gd name="T37" fmla="*/ 43 h 82"/>
                <a:gd name="T38" fmla="*/ 21 w 53"/>
                <a:gd name="T39" fmla="*/ 36 h 82"/>
                <a:gd name="T40" fmla="*/ 21 w 53"/>
                <a:gd name="T41" fmla="*/ 36 h 82"/>
                <a:gd name="T42" fmla="*/ 39 w 53"/>
                <a:gd name="T43" fmla="*/ 50 h 82"/>
                <a:gd name="T44" fmla="*/ 39 w 53"/>
                <a:gd name="T45" fmla="*/ 5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3" h="82">
                  <a:moveTo>
                    <a:pt x="11" y="46"/>
                  </a:moveTo>
                  <a:lnTo>
                    <a:pt x="3" y="53"/>
                  </a:lnTo>
                  <a:lnTo>
                    <a:pt x="3" y="39"/>
                  </a:lnTo>
                  <a:lnTo>
                    <a:pt x="0" y="36"/>
                  </a:lnTo>
                  <a:lnTo>
                    <a:pt x="3" y="32"/>
                  </a:lnTo>
                  <a:lnTo>
                    <a:pt x="3" y="18"/>
                  </a:lnTo>
                  <a:lnTo>
                    <a:pt x="11" y="25"/>
                  </a:lnTo>
                  <a:lnTo>
                    <a:pt x="18" y="14"/>
                  </a:lnTo>
                  <a:lnTo>
                    <a:pt x="25" y="18"/>
                  </a:lnTo>
                  <a:lnTo>
                    <a:pt x="25" y="21"/>
                  </a:lnTo>
                  <a:lnTo>
                    <a:pt x="25" y="0"/>
                  </a:lnTo>
                  <a:lnTo>
                    <a:pt x="53" y="0"/>
                  </a:lnTo>
                  <a:lnTo>
                    <a:pt x="53" y="82"/>
                  </a:lnTo>
                  <a:lnTo>
                    <a:pt x="11" y="46"/>
                  </a:lnTo>
                  <a:lnTo>
                    <a:pt x="11" y="46"/>
                  </a:lnTo>
                  <a:close/>
                  <a:moveTo>
                    <a:pt x="39" y="50"/>
                  </a:moveTo>
                  <a:lnTo>
                    <a:pt x="39" y="14"/>
                  </a:lnTo>
                  <a:lnTo>
                    <a:pt x="39" y="50"/>
                  </a:lnTo>
                  <a:lnTo>
                    <a:pt x="28" y="43"/>
                  </a:lnTo>
                  <a:lnTo>
                    <a:pt x="21" y="36"/>
                  </a:lnTo>
                  <a:lnTo>
                    <a:pt x="21" y="36"/>
                  </a:lnTo>
                  <a:lnTo>
                    <a:pt x="39" y="50"/>
                  </a:lnTo>
                  <a:lnTo>
                    <a:pt x="39" y="5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0" name="Freeform 63">
              <a:extLst>
                <a:ext uri="{FF2B5EF4-FFF2-40B4-BE49-F238E27FC236}">
                  <a16:creationId xmlns:a16="http://schemas.microsoft.com/office/drawing/2014/main" id="{A2C37644-38F9-4B72-9F7F-0FEE62627C22}"/>
                </a:ext>
              </a:extLst>
            </p:cNvPr>
            <p:cNvSpPr/>
            <p:nvPr/>
          </p:nvSpPr>
          <p:spPr bwMode="auto">
            <a:xfrm>
              <a:off x="2586" y="1589"/>
              <a:ext cx="385" cy="398"/>
            </a:xfrm>
            <a:custGeom>
              <a:avLst/>
              <a:gdLst>
                <a:gd name="T0" fmla="*/ 0 w 385"/>
                <a:gd name="T1" fmla="*/ 387 h 398"/>
                <a:gd name="T2" fmla="*/ 371 w 385"/>
                <a:gd name="T3" fmla="*/ 21 h 398"/>
                <a:gd name="T4" fmla="*/ 371 w 385"/>
                <a:gd name="T5" fmla="*/ 0 h 398"/>
                <a:gd name="T6" fmla="*/ 371 w 385"/>
                <a:gd name="T7" fmla="*/ 0 h 398"/>
                <a:gd name="T8" fmla="*/ 385 w 385"/>
                <a:gd name="T9" fmla="*/ 0 h 398"/>
                <a:gd name="T10" fmla="*/ 385 w 385"/>
                <a:gd name="T11" fmla="*/ 28 h 398"/>
                <a:gd name="T12" fmla="*/ 11 w 385"/>
                <a:gd name="T13" fmla="*/ 398 h 398"/>
                <a:gd name="T14" fmla="*/ 0 w 385"/>
                <a:gd name="T15" fmla="*/ 387 h 398"/>
                <a:gd name="T16" fmla="*/ 0 w 385"/>
                <a:gd name="T17" fmla="*/ 387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5" h="398">
                  <a:moveTo>
                    <a:pt x="0" y="387"/>
                  </a:moveTo>
                  <a:lnTo>
                    <a:pt x="371" y="21"/>
                  </a:lnTo>
                  <a:lnTo>
                    <a:pt x="371" y="0"/>
                  </a:lnTo>
                  <a:lnTo>
                    <a:pt x="371" y="0"/>
                  </a:lnTo>
                  <a:lnTo>
                    <a:pt x="385" y="0"/>
                  </a:lnTo>
                  <a:lnTo>
                    <a:pt x="385" y="28"/>
                  </a:lnTo>
                  <a:lnTo>
                    <a:pt x="11" y="398"/>
                  </a:lnTo>
                  <a:lnTo>
                    <a:pt x="0" y="387"/>
                  </a:lnTo>
                  <a:lnTo>
                    <a:pt x="0" y="38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1" name="Freeform 64">
              <a:extLst>
                <a:ext uri="{FF2B5EF4-FFF2-40B4-BE49-F238E27FC236}">
                  <a16:creationId xmlns:a16="http://schemas.microsoft.com/office/drawing/2014/main" id="{51C72DFB-22FB-4E6A-8BB4-CA7BD465665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76" y="1582"/>
              <a:ext cx="402" cy="415"/>
            </a:xfrm>
            <a:custGeom>
              <a:avLst/>
              <a:gdLst>
                <a:gd name="T0" fmla="*/ 7 w 402"/>
                <a:gd name="T1" fmla="*/ 401 h 415"/>
                <a:gd name="T2" fmla="*/ 10 w 402"/>
                <a:gd name="T3" fmla="*/ 394 h 415"/>
                <a:gd name="T4" fmla="*/ 17 w 402"/>
                <a:gd name="T5" fmla="*/ 401 h 415"/>
                <a:gd name="T6" fmla="*/ 10 w 402"/>
                <a:gd name="T7" fmla="*/ 394 h 415"/>
                <a:gd name="T8" fmla="*/ 7 w 402"/>
                <a:gd name="T9" fmla="*/ 401 h 415"/>
                <a:gd name="T10" fmla="*/ 0 w 402"/>
                <a:gd name="T11" fmla="*/ 394 h 415"/>
                <a:gd name="T12" fmla="*/ 374 w 402"/>
                <a:gd name="T13" fmla="*/ 25 h 415"/>
                <a:gd name="T14" fmla="*/ 374 w 402"/>
                <a:gd name="T15" fmla="*/ 0 h 415"/>
                <a:gd name="T16" fmla="*/ 381 w 402"/>
                <a:gd name="T17" fmla="*/ 0 h 415"/>
                <a:gd name="T18" fmla="*/ 381 w 402"/>
                <a:gd name="T19" fmla="*/ 0 h 415"/>
                <a:gd name="T20" fmla="*/ 402 w 402"/>
                <a:gd name="T21" fmla="*/ 0 h 415"/>
                <a:gd name="T22" fmla="*/ 402 w 402"/>
                <a:gd name="T23" fmla="*/ 35 h 415"/>
                <a:gd name="T24" fmla="*/ 21 w 402"/>
                <a:gd name="T25" fmla="*/ 415 h 415"/>
                <a:gd name="T26" fmla="*/ 7 w 402"/>
                <a:gd name="T27" fmla="*/ 401 h 415"/>
                <a:gd name="T28" fmla="*/ 7 w 402"/>
                <a:gd name="T29" fmla="*/ 401 h 415"/>
                <a:gd name="T30" fmla="*/ 21 w 402"/>
                <a:gd name="T31" fmla="*/ 394 h 415"/>
                <a:gd name="T32" fmla="*/ 388 w 402"/>
                <a:gd name="T33" fmla="*/ 32 h 415"/>
                <a:gd name="T34" fmla="*/ 388 w 402"/>
                <a:gd name="T35" fmla="*/ 14 h 415"/>
                <a:gd name="T36" fmla="*/ 388 w 402"/>
                <a:gd name="T37" fmla="*/ 32 h 415"/>
                <a:gd name="T38" fmla="*/ 21 w 402"/>
                <a:gd name="T39" fmla="*/ 394 h 415"/>
                <a:gd name="T40" fmla="*/ 21 w 402"/>
                <a:gd name="T41" fmla="*/ 394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02" h="415">
                  <a:moveTo>
                    <a:pt x="7" y="401"/>
                  </a:moveTo>
                  <a:lnTo>
                    <a:pt x="10" y="394"/>
                  </a:lnTo>
                  <a:lnTo>
                    <a:pt x="17" y="401"/>
                  </a:lnTo>
                  <a:lnTo>
                    <a:pt x="10" y="394"/>
                  </a:lnTo>
                  <a:lnTo>
                    <a:pt x="7" y="401"/>
                  </a:lnTo>
                  <a:lnTo>
                    <a:pt x="0" y="394"/>
                  </a:lnTo>
                  <a:lnTo>
                    <a:pt x="374" y="25"/>
                  </a:lnTo>
                  <a:lnTo>
                    <a:pt x="374" y="0"/>
                  </a:lnTo>
                  <a:lnTo>
                    <a:pt x="381" y="0"/>
                  </a:lnTo>
                  <a:lnTo>
                    <a:pt x="381" y="0"/>
                  </a:lnTo>
                  <a:lnTo>
                    <a:pt x="402" y="0"/>
                  </a:lnTo>
                  <a:lnTo>
                    <a:pt x="402" y="35"/>
                  </a:lnTo>
                  <a:lnTo>
                    <a:pt x="21" y="415"/>
                  </a:lnTo>
                  <a:lnTo>
                    <a:pt x="7" y="401"/>
                  </a:lnTo>
                  <a:lnTo>
                    <a:pt x="7" y="401"/>
                  </a:lnTo>
                  <a:close/>
                  <a:moveTo>
                    <a:pt x="21" y="394"/>
                  </a:moveTo>
                  <a:lnTo>
                    <a:pt x="388" y="32"/>
                  </a:lnTo>
                  <a:lnTo>
                    <a:pt x="388" y="14"/>
                  </a:lnTo>
                  <a:lnTo>
                    <a:pt x="388" y="32"/>
                  </a:lnTo>
                  <a:lnTo>
                    <a:pt x="21" y="394"/>
                  </a:lnTo>
                  <a:lnTo>
                    <a:pt x="21" y="39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2" name="Freeform 65">
              <a:extLst>
                <a:ext uri="{FF2B5EF4-FFF2-40B4-BE49-F238E27FC236}">
                  <a16:creationId xmlns:a16="http://schemas.microsoft.com/office/drawing/2014/main" id="{0318BB59-CD4A-47F8-AD38-7FEBE79583A1}"/>
                </a:ext>
              </a:extLst>
            </p:cNvPr>
            <p:cNvSpPr/>
            <p:nvPr/>
          </p:nvSpPr>
          <p:spPr bwMode="auto">
            <a:xfrm>
              <a:off x="2960" y="1596"/>
              <a:ext cx="75" cy="25"/>
            </a:xfrm>
            <a:custGeom>
              <a:avLst/>
              <a:gdLst>
                <a:gd name="T0" fmla="*/ 0 w 75"/>
                <a:gd name="T1" fmla="*/ 11 h 25"/>
                <a:gd name="T2" fmla="*/ 71 w 75"/>
                <a:gd name="T3" fmla="*/ 0 h 25"/>
                <a:gd name="T4" fmla="*/ 75 w 75"/>
                <a:gd name="T5" fmla="*/ 14 h 25"/>
                <a:gd name="T6" fmla="*/ 4 w 75"/>
                <a:gd name="T7" fmla="*/ 25 h 25"/>
                <a:gd name="T8" fmla="*/ 0 w 75"/>
                <a:gd name="T9" fmla="*/ 11 h 25"/>
                <a:gd name="T10" fmla="*/ 0 w 75"/>
                <a:gd name="T11" fmla="*/ 11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5" h="25">
                  <a:moveTo>
                    <a:pt x="0" y="11"/>
                  </a:moveTo>
                  <a:lnTo>
                    <a:pt x="71" y="0"/>
                  </a:lnTo>
                  <a:lnTo>
                    <a:pt x="75" y="14"/>
                  </a:lnTo>
                  <a:lnTo>
                    <a:pt x="4" y="25"/>
                  </a:lnTo>
                  <a:lnTo>
                    <a:pt x="0" y="11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3" name="Freeform 66">
              <a:extLst>
                <a:ext uri="{FF2B5EF4-FFF2-40B4-BE49-F238E27FC236}">
                  <a16:creationId xmlns:a16="http://schemas.microsoft.com/office/drawing/2014/main" id="{00199222-54FE-4013-9E49-86ABE68C1B96}"/>
                </a:ext>
              </a:extLst>
            </p:cNvPr>
            <p:cNvSpPr/>
            <p:nvPr/>
          </p:nvSpPr>
          <p:spPr bwMode="auto">
            <a:xfrm>
              <a:off x="2953" y="1586"/>
              <a:ext cx="89" cy="42"/>
            </a:xfrm>
            <a:custGeom>
              <a:avLst/>
              <a:gdLst>
                <a:gd name="T0" fmla="*/ 4 w 89"/>
                <a:gd name="T1" fmla="*/ 35 h 42"/>
                <a:gd name="T2" fmla="*/ 0 w 89"/>
                <a:gd name="T3" fmla="*/ 21 h 42"/>
                <a:gd name="T4" fmla="*/ 7 w 89"/>
                <a:gd name="T5" fmla="*/ 21 h 42"/>
                <a:gd name="T6" fmla="*/ 11 w 89"/>
                <a:gd name="T7" fmla="*/ 28 h 42"/>
                <a:gd name="T8" fmla="*/ 7 w 89"/>
                <a:gd name="T9" fmla="*/ 21 h 42"/>
                <a:gd name="T10" fmla="*/ 0 w 89"/>
                <a:gd name="T11" fmla="*/ 21 h 42"/>
                <a:gd name="T12" fmla="*/ 0 w 89"/>
                <a:gd name="T13" fmla="*/ 14 h 42"/>
                <a:gd name="T14" fmla="*/ 86 w 89"/>
                <a:gd name="T15" fmla="*/ 0 h 42"/>
                <a:gd name="T16" fmla="*/ 89 w 89"/>
                <a:gd name="T17" fmla="*/ 28 h 42"/>
                <a:gd name="T18" fmla="*/ 4 w 89"/>
                <a:gd name="T19" fmla="*/ 42 h 42"/>
                <a:gd name="T20" fmla="*/ 4 w 89"/>
                <a:gd name="T21" fmla="*/ 35 h 42"/>
                <a:gd name="T22" fmla="*/ 4 w 89"/>
                <a:gd name="T23" fmla="*/ 35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9" h="42">
                  <a:moveTo>
                    <a:pt x="4" y="35"/>
                  </a:moveTo>
                  <a:lnTo>
                    <a:pt x="0" y="21"/>
                  </a:lnTo>
                  <a:lnTo>
                    <a:pt x="7" y="21"/>
                  </a:lnTo>
                  <a:lnTo>
                    <a:pt x="11" y="28"/>
                  </a:lnTo>
                  <a:lnTo>
                    <a:pt x="7" y="21"/>
                  </a:lnTo>
                  <a:lnTo>
                    <a:pt x="0" y="21"/>
                  </a:lnTo>
                  <a:lnTo>
                    <a:pt x="0" y="14"/>
                  </a:lnTo>
                  <a:lnTo>
                    <a:pt x="86" y="0"/>
                  </a:lnTo>
                  <a:lnTo>
                    <a:pt x="89" y="28"/>
                  </a:lnTo>
                  <a:lnTo>
                    <a:pt x="4" y="42"/>
                  </a:lnTo>
                  <a:lnTo>
                    <a:pt x="4" y="35"/>
                  </a:lnTo>
                  <a:lnTo>
                    <a:pt x="4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4" name="Freeform 67">
              <a:extLst>
                <a:ext uri="{FF2B5EF4-FFF2-40B4-BE49-F238E27FC236}">
                  <a16:creationId xmlns:a16="http://schemas.microsoft.com/office/drawing/2014/main" id="{C7201C4C-1620-4BE0-A031-7FD18BB622BA}"/>
                </a:ext>
              </a:extLst>
            </p:cNvPr>
            <p:cNvSpPr/>
            <p:nvPr/>
          </p:nvSpPr>
          <p:spPr bwMode="auto">
            <a:xfrm>
              <a:off x="2950" y="1607"/>
              <a:ext cx="64" cy="25"/>
            </a:xfrm>
            <a:custGeom>
              <a:avLst/>
              <a:gdLst>
                <a:gd name="T0" fmla="*/ 0 w 64"/>
                <a:gd name="T1" fmla="*/ 10 h 25"/>
                <a:gd name="T2" fmla="*/ 64 w 64"/>
                <a:gd name="T3" fmla="*/ 0 h 25"/>
                <a:gd name="T4" fmla="*/ 64 w 64"/>
                <a:gd name="T5" fmla="*/ 14 h 25"/>
                <a:gd name="T6" fmla="*/ 3 w 64"/>
                <a:gd name="T7" fmla="*/ 25 h 25"/>
                <a:gd name="T8" fmla="*/ 0 w 64"/>
                <a:gd name="T9" fmla="*/ 10 h 25"/>
                <a:gd name="T10" fmla="*/ 0 w 64"/>
                <a:gd name="T11" fmla="*/ 1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" h="25">
                  <a:moveTo>
                    <a:pt x="0" y="10"/>
                  </a:moveTo>
                  <a:lnTo>
                    <a:pt x="64" y="0"/>
                  </a:lnTo>
                  <a:lnTo>
                    <a:pt x="64" y="14"/>
                  </a:lnTo>
                  <a:lnTo>
                    <a:pt x="3" y="25"/>
                  </a:lnTo>
                  <a:lnTo>
                    <a:pt x="0" y="1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5" name="Freeform 68">
              <a:extLst>
                <a:ext uri="{FF2B5EF4-FFF2-40B4-BE49-F238E27FC236}">
                  <a16:creationId xmlns:a16="http://schemas.microsoft.com/office/drawing/2014/main" id="{2F11C123-7CEF-46CF-A4FC-AAFB4342FC59}"/>
                </a:ext>
              </a:extLst>
            </p:cNvPr>
            <p:cNvSpPr/>
            <p:nvPr/>
          </p:nvSpPr>
          <p:spPr bwMode="auto">
            <a:xfrm>
              <a:off x="2942" y="1600"/>
              <a:ext cx="82" cy="39"/>
            </a:xfrm>
            <a:custGeom>
              <a:avLst/>
              <a:gdLst>
                <a:gd name="T0" fmla="*/ 4 w 82"/>
                <a:gd name="T1" fmla="*/ 32 h 39"/>
                <a:gd name="T2" fmla="*/ 0 w 82"/>
                <a:gd name="T3" fmla="*/ 17 h 39"/>
                <a:gd name="T4" fmla="*/ 8 w 82"/>
                <a:gd name="T5" fmla="*/ 17 h 39"/>
                <a:gd name="T6" fmla="*/ 11 w 82"/>
                <a:gd name="T7" fmla="*/ 25 h 39"/>
                <a:gd name="T8" fmla="*/ 8 w 82"/>
                <a:gd name="T9" fmla="*/ 17 h 39"/>
                <a:gd name="T10" fmla="*/ 0 w 82"/>
                <a:gd name="T11" fmla="*/ 17 h 39"/>
                <a:gd name="T12" fmla="*/ 0 w 82"/>
                <a:gd name="T13" fmla="*/ 10 h 39"/>
                <a:gd name="T14" fmla="*/ 75 w 82"/>
                <a:gd name="T15" fmla="*/ 0 h 39"/>
                <a:gd name="T16" fmla="*/ 82 w 82"/>
                <a:gd name="T17" fmla="*/ 25 h 39"/>
                <a:gd name="T18" fmla="*/ 4 w 82"/>
                <a:gd name="T19" fmla="*/ 39 h 39"/>
                <a:gd name="T20" fmla="*/ 4 w 82"/>
                <a:gd name="T21" fmla="*/ 32 h 39"/>
                <a:gd name="T22" fmla="*/ 4 w 82"/>
                <a:gd name="T23" fmla="*/ 32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2" h="39">
                  <a:moveTo>
                    <a:pt x="4" y="32"/>
                  </a:moveTo>
                  <a:lnTo>
                    <a:pt x="0" y="17"/>
                  </a:lnTo>
                  <a:lnTo>
                    <a:pt x="8" y="17"/>
                  </a:lnTo>
                  <a:lnTo>
                    <a:pt x="11" y="25"/>
                  </a:lnTo>
                  <a:lnTo>
                    <a:pt x="8" y="17"/>
                  </a:lnTo>
                  <a:lnTo>
                    <a:pt x="0" y="17"/>
                  </a:lnTo>
                  <a:lnTo>
                    <a:pt x="0" y="10"/>
                  </a:lnTo>
                  <a:lnTo>
                    <a:pt x="75" y="0"/>
                  </a:lnTo>
                  <a:lnTo>
                    <a:pt x="82" y="25"/>
                  </a:lnTo>
                  <a:lnTo>
                    <a:pt x="4" y="39"/>
                  </a:lnTo>
                  <a:lnTo>
                    <a:pt x="4" y="32"/>
                  </a:lnTo>
                  <a:lnTo>
                    <a:pt x="4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6" name="Freeform 69">
              <a:extLst>
                <a:ext uri="{FF2B5EF4-FFF2-40B4-BE49-F238E27FC236}">
                  <a16:creationId xmlns:a16="http://schemas.microsoft.com/office/drawing/2014/main" id="{C6EB17FA-3385-4641-B269-F8253FB07E77}"/>
                </a:ext>
              </a:extLst>
            </p:cNvPr>
            <p:cNvSpPr/>
            <p:nvPr/>
          </p:nvSpPr>
          <p:spPr bwMode="auto">
            <a:xfrm>
              <a:off x="2251" y="2377"/>
              <a:ext cx="175" cy="521"/>
            </a:xfrm>
            <a:custGeom>
              <a:avLst/>
              <a:gdLst>
                <a:gd name="T0" fmla="*/ 0 w 49"/>
                <a:gd name="T1" fmla="*/ 143 h 147"/>
                <a:gd name="T2" fmla="*/ 19 w 49"/>
                <a:gd name="T3" fmla="*/ 139 h 147"/>
                <a:gd name="T4" fmla="*/ 12 w 49"/>
                <a:gd name="T5" fmla="*/ 76 h 147"/>
                <a:gd name="T6" fmla="*/ 12 w 49"/>
                <a:gd name="T7" fmla="*/ 76 h 147"/>
                <a:gd name="T8" fmla="*/ 12 w 49"/>
                <a:gd name="T9" fmla="*/ 74 h 147"/>
                <a:gd name="T10" fmla="*/ 12 w 49"/>
                <a:gd name="T11" fmla="*/ 74 h 147"/>
                <a:gd name="T12" fmla="*/ 45 w 49"/>
                <a:gd name="T13" fmla="*/ 0 h 147"/>
                <a:gd name="T14" fmla="*/ 45 w 49"/>
                <a:gd name="T15" fmla="*/ 0 h 147"/>
                <a:gd name="T16" fmla="*/ 49 w 49"/>
                <a:gd name="T17" fmla="*/ 2 h 147"/>
                <a:gd name="T18" fmla="*/ 32 w 49"/>
                <a:gd name="T19" fmla="*/ 32 h 147"/>
                <a:gd name="T20" fmla="*/ 32 w 49"/>
                <a:gd name="T21" fmla="*/ 32 h 147"/>
                <a:gd name="T22" fmla="*/ 16 w 49"/>
                <a:gd name="T23" fmla="*/ 74 h 147"/>
                <a:gd name="T24" fmla="*/ 16 w 49"/>
                <a:gd name="T25" fmla="*/ 74 h 147"/>
                <a:gd name="T26" fmla="*/ 16 w 49"/>
                <a:gd name="T27" fmla="*/ 76 h 147"/>
                <a:gd name="T28" fmla="*/ 16 w 49"/>
                <a:gd name="T29" fmla="*/ 76 h 147"/>
                <a:gd name="T30" fmla="*/ 23 w 49"/>
                <a:gd name="T31" fmla="*/ 140 h 147"/>
                <a:gd name="T32" fmla="*/ 23 w 49"/>
                <a:gd name="T33" fmla="*/ 140 h 147"/>
                <a:gd name="T34" fmla="*/ 24 w 49"/>
                <a:gd name="T35" fmla="*/ 142 h 147"/>
                <a:gd name="T36" fmla="*/ 1 w 49"/>
                <a:gd name="T37" fmla="*/ 147 h 147"/>
                <a:gd name="T38" fmla="*/ 0 w 49"/>
                <a:gd name="T39" fmla="*/ 143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9" h="147">
                  <a:moveTo>
                    <a:pt x="0" y="143"/>
                  </a:moveTo>
                  <a:cubicBezTo>
                    <a:pt x="19" y="139"/>
                    <a:pt x="19" y="139"/>
                    <a:pt x="19" y="139"/>
                  </a:cubicBezTo>
                  <a:cubicBezTo>
                    <a:pt x="18" y="130"/>
                    <a:pt x="15" y="89"/>
                    <a:pt x="12" y="76"/>
                  </a:cubicBezTo>
                  <a:cubicBezTo>
                    <a:pt x="12" y="76"/>
                    <a:pt x="12" y="76"/>
                    <a:pt x="12" y="76"/>
                  </a:cubicBezTo>
                  <a:cubicBezTo>
                    <a:pt x="12" y="76"/>
                    <a:pt x="12" y="75"/>
                    <a:pt x="12" y="74"/>
                  </a:cubicBezTo>
                  <a:cubicBezTo>
                    <a:pt x="12" y="74"/>
                    <a:pt x="12" y="74"/>
                    <a:pt x="12" y="74"/>
                  </a:cubicBezTo>
                  <a:cubicBezTo>
                    <a:pt x="12" y="56"/>
                    <a:pt x="45" y="0"/>
                    <a:pt x="45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0" y="16"/>
                    <a:pt x="32" y="32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24" y="48"/>
                    <a:pt x="16" y="67"/>
                    <a:pt x="16" y="74"/>
                  </a:cubicBezTo>
                  <a:cubicBezTo>
                    <a:pt x="16" y="74"/>
                    <a:pt x="16" y="74"/>
                    <a:pt x="16" y="74"/>
                  </a:cubicBezTo>
                  <a:cubicBezTo>
                    <a:pt x="16" y="75"/>
                    <a:pt x="16" y="75"/>
                    <a:pt x="16" y="76"/>
                  </a:cubicBezTo>
                  <a:cubicBezTo>
                    <a:pt x="16" y="76"/>
                    <a:pt x="16" y="76"/>
                    <a:pt x="16" y="76"/>
                  </a:cubicBezTo>
                  <a:cubicBezTo>
                    <a:pt x="19" y="90"/>
                    <a:pt x="23" y="140"/>
                    <a:pt x="23" y="140"/>
                  </a:cubicBezTo>
                  <a:cubicBezTo>
                    <a:pt x="23" y="140"/>
                    <a:pt x="23" y="140"/>
                    <a:pt x="23" y="140"/>
                  </a:cubicBezTo>
                  <a:cubicBezTo>
                    <a:pt x="24" y="142"/>
                    <a:pt x="24" y="142"/>
                    <a:pt x="24" y="142"/>
                  </a:cubicBezTo>
                  <a:cubicBezTo>
                    <a:pt x="1" y="147"/>
                    <a:pt x="1" y="147"/>
                    <a:pt x="1" y="147"/>
                  </a:cubicBezTo>
                  <a:cubicBezTo>
                    <a:pt x="0" y="143"/>
                    <a:pt x="0" y="143"/>
                    <a:pt x="0" y="1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7" name="Freeform 70">
              <a:extLst>
                <a:ext uri="{FF2B5EF4-FFF2-40B4-BE49-F238E27FC236}">
                  <a16:creationId xmlns:a16="http://schemas.microsoft.com/office/drawing/2014/main" id="{FDDAFD55-743A-4013-ADD7-9ED605CA42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44" y="2366"/>
              <a:ext cx="189" cy="540"/>
            </a:xfrm>
            <a:custGeom>
              <a:avLst/>
              <a:gdLst>
                <a:gd name="T0" fmla="*/ 0 w 53"/>
                <a:gd name="T1" fmla="*/ 147 h 152"/>
                <a:gd name="T2" fmla="*/ 3 w 53"/>
                <a:gd name="T3" fmla="*/ 148 h 152"/>
                <a:gd name="T4" fmla="*/ 0 w 53"/>
                <a:gd name="T5" fmla="*/ 147 h 152"/>
                <a:gd name="T6" fmla="*/ 19 w 53"/>
                <a:gd name="T7" fmla="*/ 140 h 152"/>
                <a:gd name="T8" fmla="*/ 12 w 53"/>
                <a:gd name="T9" fmla="*/ 80 h 152"/>
                <a:gd name="T10" fmla="*/ 12 w 53"/>
                <a:gd name="T11" fmla="*/ 77 h 152"/>
                <a:gd name="T12" fmla="*/ 29 w 53"/>
                <a:gd name="T13" fmla="*/ 33 h 152"/>
                <a:gd name="T14" fmla="*/ 45 w 53"/>
                <a:gd name="T15" fmla="*/ 3 h 152"/>
                <a:gd name="T16" fmla="*/ 53 w 53"/>
                <a:gd name="T17" fmla="*/ 4 h 152"/>
                <a:gd name="T18" fmla="*/ 52 w 53"/>
                <a:gd name="T19" fmla="*/ 6 h 152"/>
                <a:gd name="T20" fmla="*/ 52 w 53"/>
                <a:gd name="T21" fmla="*/ 6 h 152"/>
                <a:gd name="T22" fmla="*/ 52 w 53"/>
                <a:gd name="T23" fmla="*/ 6 h 152"/>
                <a:gd name="T24" fmla="*/ 52 w 53"/>
                <a:gd name="T25" fmla="*/ 6 h 152"/>
                <a:gd name="T26" fmla="*/ 52 w 53"/>
                <a:gd name="T27" fmla="*/ 7 h 152"/>
                <a:gd name="T28" fmla="*/ 51 w 53"/>
                <a:gd name="T29" fmla="*/ 9 h 152"/>
                <a:gd name="T30" fmla="*/ 47 w 53"/>
                <a:gd name="T31" fmla="*/ 15 h 152"/>
                <a:gd name="T32" fmla="*/ 36 w 53"/>
                <a:gd name="T33" fmla="*/ 36 h 152"/>
                <a:gd name="T34" fmla="*/ 20 w 53"/>
                <a:gd name="T35" fmla="*/ 77 h 152"/>
                <a:gd name="T36" fmla="*/ 20 w 53"/>
                <a:gd name="T37" fmla="*/ 77 h 152"/>
                <a:gd name="T38" fmla="*/ 20 w 53"/>
                <a:gd name="T39" fmla="*/ 78 h 152"/>
                <a:gd name="T40" fmla="*/ 27 w 53"/>
                <a:gd name="T41" fmla="*/ 143 h 152"/>
                <a:gd name="T42" fmla="*/ 27 w 53"/>
                <a:gd name="T43" fmla="*/ 143 h 152"/>
                <a:gd name="T44" fmla="*/ 1 w 53"/>
                <a:gd name="T45" fmla="*/ 152 h 152"/>
                <a:gd name="T46" fmla="*/ 14 w 53"/>
                <a:gd name="T47" fmla="*/ 145 h 152"/>
                <a:gd name="T48" fmla="*/ 23 w 53"/>
                <a:gd name="T49" fmla="*/ 144 h 152"/>
                <a:gd name="T50" fmla="*/ 14 w 53"/>
                <a:gd name="T51" fmla="*/ 145 h 152"/>
                <a:gd name="T52" fmla="*/ 16 w 53"/>
                <a:gd name="T53" fmla="*/ 79 h 152"/>
                <a:gd name="T54" fmla="*/ 22 w 53"/>
                <a:gd name="T55" fmla="*/ 127 h 152"/>
                <a:gd name="T56" fmla="*/ 16 w 53"/>
                <a:gd name="T57" fmla="*/ 79 h 152"/>
                <a:gd name="T58" fmla="*/ 16 w 53"/>
                <a:gd name="T59" fmla="*/ 77 h 152"/>
                <a:gd name="T60" fmla="*/ 16 w 53"/>
                <a:gd name="T61" fmla="*/ 77 h 152"/>
                <a:gd name="T62" fmla="*/ 16 w 53"/>
                <a:gd name="T63" fmla="*/ 77 h 152"/>
                <a:gd name="T64" fmla="*/ 16 w 53"/>
                <a:gd name="T65" fmla="*/ 77 h 152"/>
                <a:gd name="T66" fmla="*/ 16 w 53"/>
                <a:gd name="T67" fmla="*/ 77 h 152"/>
                <a:gd name="T68" fmla="*/ 23 w 53"/>
                <a:gd name="T69" fmla="*/ 54 h 152"/>
                <a:gd name="T70" fmla="*/ 32 w 53"/>
                <a:gd name="T71" fmla="*/ 34 h 152"/>
                <a:gd name="T72" fmla="*/ 40 w 53"/>
                <a:gd name="T73" fmla="*/ 20 h 152"/>
                <a:gd name="T74" fmla="*/ 32 w 53"/>
                <a:gd name="T75" fmla="*/ 34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53" h="152">
                  <a:moveTo>
                    <a:pt x="1" y="150"/>
                  </a:moveTo>
                  <a:cubicBezTo>
                    <a:pt x="0" y="147"/>
                    <a:pt x="0" y="147"/>
                    <a:pt x="0" y="147"/>
                  </a:cubicBezTo>
                  <a:cubicBezTo>
                    <a:pt x="2" y="146"/>
                    <a:pt x="2" y="146"/>
                    <a:pt x="2" y="146"/>
                  </a:cubicBezTo>
                  <a:cubicBezTo>
                    <a:pt x="3" y="148"/>
                    <a:pt x="3" y="148"/>
                    <a:pt x="3" y="148"/>
                  </a:cubicBezTo>
                  <a:cubicBezTo>
                    <a:pt x="2" y="146"/>
                    <a:pt x="2" y="146"/>
                    <a:pt x="2" y="146"/>
                  </a:cubicBezTo>
                  <a:cubicBezTo>
                    <a:pt x="0" y="147"/>
                    <a:pt x="0" y="147"/>
                    <a:pt x="0" y="147"/>
                  </a:cubicBezTo>
                  <a:cubicBezTo>
                    <a:pt x="0" y="145"/>
                    <a:pt x="0" y="145"/>
                    <a:pt x="0" y="145"/>
                  </a:cubicBezTo>
                  <a:cubicBezTo>
                    <a:pt x="19" y="140"/>
                    <a:pt x="19" y="140"/>
                    <a:pt x="19" y="140"/>
                  </a:cubicBezTo>
                  <a:cubicBezTo>
                    <a:pt x="18" y="129"/>
                    <a:pt x="14" y="91"/>
                    <a:pt x="12" y="80"/>
                  </a:cubicBezTo>
                  <a:cubicBezTo>
                    <a:pt x="12" y="80"/>
                    <a:pt x="12" y="80"/>
                    <a:pt x="12" y="80"/>
                  </a:cubicBezTo>
                  <a:cubicBezTo>
                    <a:pt x="12" y="79"/>
                    <a:pt x="12" y="78"/>
                    <a:pt x="12" y="77"/>
                  </a:cubicBezTo>
                  <a:cubicBezTo>
                    <a:pt x="12" y="77"/>
                    <a:pt x="12" y="77"/>
                    <a:pt x="12" y="77"/>
                  </a:cubicBezTo>
                  <a:cubicBezTo>
                    <a:pt x="12" y="67"/>
                    <a:pt x="21" y="49"/>
                    <a:pt x="29" y="33"/>
                  </a:cubicBezTo>
                  <a:cubicBezTo>
                    <a:pt x="29" y="33"/>
                    <a:pt x="29" y="33"/>
                    <a:pt x="29" y="33"/>
                  </a:cubicBezTo>
                  <a:cubicBezTo>
                    <a:pt x="36" y="18"/>
                    <a:pt x="44" y="5"/>
                    <a:pt x="45" y="3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53" y="4"/>
                    <a:pt x="53" y="4"/>
                    <a:pt x="53" y="4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2" y="7"/>
                    <a:pt x="52" y="7"/>
                    <a:pt x="52" y="7"/>
                  </a:cubicBezTo>
                  <a:cubicBezTo>
                    <a:pt x="52" y="7"/>
                    <a:pt x="52" y="7"/>
                    <a:pt x="52" y="7"/>
                  </a:cubicBezTo>
                  <a:cubicBezTo>
                    <a:pt x="52" y="7"/>
                    <a:pt x="51" y="8"/>
                    <a:pt x="51" y="9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0" y="10"/>
                    <a:pt x="49" y="12"/>
                    <a:pt x="47" y="15"/>
                  </a:cubicBezTo>
                  <a:cubicBezTo>
                    <a:pt x="47" y="15"/>
                    <a:pt x="47" y="15"/>
                    <a:pt x="47" y="15"/>
                  </a:cubicBezTo>
                  <a:cubicBezTo>
                    <a:pt x="44" y="21"/>
                    <a:pt x="40" y="28"/>
                    <a:pt x="36" y="36"/>
                  </a:cubicBezTo>
                  <a:cubicBezTo>
                    <a:pt x="36" y="36"/>
                    <a:pt x="36" y="36"/>
                    <a:pt x="36" y="36"/>
                  </a:cubicBezTo>
                  <a:cubicBezTo>
                    <a:pt x="28" y="52"/>
                    <a:pt x="20" y="70"/>
                    <a:pt x="20" y="77"/>
                  </a:cubicBezTo>
                  <a:cubicBezTo>
                    <a:pt x="20" y="77"/>
                    <a:pt x="20" y="77"/>
                    <a:pt x="20" y="77"/>
                  </a:cubicBezTo>
                  <a:cubicBezTo>
                    <a:pt x="20" y="77"/>
                    <a:pt x="20" y="77"/>
                    <a:pt x="20" y="77"/>
                  </a:cubicBezTo>
                  <a:cubicBezTo>
                    <a:pt x="20" y="77"/>
                    <a:pt x="20" y="77"/>
                    <a:pt x="20" y="77"/>
                  </a:cubicBezTo>
                  <a:cubicBezTo>
                    <a:pt x="20" y="78"/>
                    <a:pt x="20" y="78"/>
                    <a:pt x="20" y="78"/>
                  </a:cubicBezTo>
                  <a:cubicBezTo>
                    <a:pt x="20" y="78"/>
                    <a:pt x="20" y="78"/>
                    <a:pt x="20" y="78"/>
                  </a:cubicBezTo>
                  <a:cubicBezTo>
                    <a:pt x="23" y="93"/>
                    <a:pt x="27" y="140"/>
                    <a:pt x="27" y="143"/>
                  </a:cubicBezTo>
                  <a:cubicBezTo>
                    <a:pt x="27" y="143"/>
                    <a:pt x="27" y="143"/>
                    <a:pt x="27" y="143"/>
                  </a:cubicBezTo>
                  <a:cubicBezTo>
                    <a:pt x="27" y="143"/>
                    <a:pt x="27" y="143"/>
                    <a:pt x="27" y="143"/>
                  </a:cubicBezTo>
                  <a:cubicBezTo>
                    <a:pt x="27" y="143"/>
                    <a:pt x="27" y="143"/>
                    <a:pt x="27" y="143"/>
                  </a:cubicBezTo>
                  <a:cubicBezTo>
                    <a:pt x="28" y="147"/>
                    <a:pt x="28" y="147"/>
                    <a:pt x="28" y="147"/>
                  </a:cubicBezTo>
                  <a:cubicBezTo>
                    <a:pt x="1" y="152"/>
                    <a:pt x="1" y="152"/>
                    <a:pt x="1" y="152"/>
                  </a:cubicBezTo>
                  <a:cubicBezTo>
                    <a:pt x="1" y="150"/>
                    <a:pt x="1" y="150"/>
                    <a:pt x="1" y="150"/>
                  </a:cubicBezTo>
                  <a:close/>
                  <a:moveTo>
                    <a:pt x="14" y="145"/>
                  </a:moveTo>
                  <a:cubicBezTo>
                    <a:pt x="23" y="144"/>
                    <a:pt x="23" y="144"/>
                    <a:pt x="23" y="144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14" y="145"/>
                    <a:pt x="14" y="145"/>
                    <a:pt x="14" y="145"/>
                  </a:cubicBezTo>
                  <a:close/>
                  <a:moveTo>
                    <a:pt x="16" y="77"/>
                  </a:moveTo>
                  <a:cubicBezTo>
                    <a:pt x="16" y="78"/>
                    <a:pt x="16" y="78"/>
                    <a:pt x="16" y="79"/>
                  </a:cubicBezTo>
                  <a:cubicBezTo>
                    <a:pt x="16" y="79"/>
                    <a:pt x="16" y="79"/>
                    <a:pt x="16" y="79"/>
                  </a:cubicBezTo>
                  <a:cubicBezTo>
                    <a:pt x="18" y="88"/>
                    <a:pt x="20" y="111"/>
                    <a:pt x="22" y="127"/>
                  </a:cubicBezTo>
                  <a:cubicBezTo>
                    <a:pt x="22" y="127"/>
                    <a:pt x="22" y="127"/>
                    <a:pt x="22" y="127"/>
                  </a:cubicBezTo>
                  <a:cubicBezTo>
                    <a:pt x="20" y="111"/>
                    <a:pt x="18" y="88"/>
                    <a:pt x="16" y="79"/>
                  </a:cubicBezTo>
                  <a:cubicBezTo>
                    <a:pt x="16" y="79"/>
                    <a:pt x="16" y="79"/>
                    <a:pt x="16" y="79"/>
                  </a:cubicBezTo>
                  <a:cubicBezTo>
                    <a:pt x="16" y="78"/>
                    <a:pt x="16" y="78"/>
                    <a:pt x="16" y="77"/>
                  </a:cubicBezTo>
                  <a:cubicBezTo>
                    <a:pt x="16" y="77"/>
                    <a:pt x="16" y="77"/>
                    <a:pt x="16" y="77"/>
                  </a:cubicBezTo>
                  <a:cubicBezTo>
                    <a:pt x="16" y="77"/>
                    <a:pt x="16" y="77"/>
                    <a:pt x="16" y="77"/>
                  </a:cubicBezTo>
                  <a:cubicBezTo>
                    <a:pt x="16" y="77"/>
                    <a:pt x="16" y="77"/>
                    <a:pt x="16" y="77"/>
                  </a:cubicBezTo>
                  <a:cubicBezTo>
                    <a:pt x="16" y="77"/>
                    <a:pt x="16" y="77"/>
                    <a:pt x="16" y="77"/>
                  </a:cubicBezTo>
                  <a:close/>
                  <a:moveTo>
                    <a:pt x="16" y="77"/>
                  </a:moveTo>
                  <a:cubicBezTo>
                    <a:pt x="16" y="77"/>
                    <a:pt x="16" y="77"/>
                    <a:pt x="16" y="77"/>
                  </a:cubicBezTo>
                  <a:cubicBezTo>
                    <a:pt x="16" y="77"/>
                    <a:pt x="16" y="77"/>
                    <a:pt x="16" y="77"/>
                  </a:cubicBezTo>
                  <a:cubicBezTo>
                    <a:pt x="16" y="77"/>
                    <a:pt x="16" y="77"/>
                    <a:pt x="16" y="77"/>
                  </a:cubicBezTo>
                  <a:close/>
                  <a:moveTo>
                    <a:pt x="32" y="34"/>
                  </a:moveTo>
                  <a:cubicBezTo>
                    <a:pt x="29" y="41"/>
                    <a:pt x="26" y="48"/>
                    <a:pt x="23" y="54"/>
                  </a:cubicBezTo>
                  <a:cubicBezTo>
                    <a:pt x="23" y="54"/>
                    <a:pt x="23" y="54"/>
                    <a:pt x="23" y="54"/>
                  </a:cubicBezTo>
                  <a:cubicBezTo>
                    <a:pt x="26" y="48"/>
                    <a:pt x="29" y="41"/>
                    <a:pt x="32" y="34"/>
                  </a:cubicBezTo>
                  <a:cubicBezTo>
                    <a:pt x="32" y="34"/>
                    <a:pt x="32" y="34"/>
                    <a:pt x="32" y="34"/>
                  </a:cubicBezTo>
                  <a:cubicBezTo>
                    <a:pt x="35" y="29"/>
                    <a:pt x="38" y="24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38" y="24"/>
                    <a:pt x="35" y="29"/>
                    <a:pt x="32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8" name="Freeform 71">
              <a:extLst>
                <a:ext uri="{FF2B5EF4-FFF2-40B4-BE49-F238E27FC236}">
                  <a16:creationId xmlns:a16="http://schemas.microsoft.com/office/drawing/2014/main" id="{41EB51F8-EEC6-4D6B-8185-2836091772E8}"/>
                </a:ext>
              </a:extLst>
            </p:cNvPr>
            <p:cNvSpPr/>
            <p:nvPr/>
          </p:nvSpPr>
          <p:spPr bwMode="auto">
            <a:xfrm>
              <a:off x="2561" y="2377"/>
              <a:ext cx="232" cy="521"/>
            </a:xfrm>
            <a:custGeom>
              <a:avLst/>
              <a:gdLst>
                <a:gd name="T0" fmla="*/ 44 w 65"/>
                <a:gd name="T1" fmla="*/ 147 h 147"/>
                <a:gd name="T2" fmla="*/ 44 w 65"/>
                <a:gd name="T3" fmla="*/ 145 h 147"/>
                <a:gd name="T4" fmla="*/ 49 w 65"/>
                <a:gd name="T5" fmla="*/ 91 h 147"/>
                <a:gd name="T6" fmla="*/ 49 w 65"/>
                <a:gd name="T7" fmla="*/ 91 h 147"/>
                <a:gd name="T8" fmla="*/ 49 w 65"/>
                <a:gd name="T9" fmla="*/ 90 h 147"/>
                <a:gd name="T10" fmla="*/ 49 w 65"/>
                <a:gd name="T11" fmla="*/ 90 h 147"/>
                <a:gd name="T12" fmla="*/ 25 w 65"/>
                <a:gd name="T13" fmla="*/ 40 h 147"/>
                <a:gd name="T14" fmla="*/ 25 w 65"/>
                <a:gd name="T15" fmla="*/ 40 h 147"/>
                <a:gd name="T16" fmla="*/ 0 w 65"/>
                <a:gd name="T17" fmla="*/ 2 h 147"/>
                <a:gd name="T18" fmla="*/ 0 w 65"/>
                <a:gd name="T19" fmla="*/ 2 h 147"/>
                <a:gd name="T20" fmla="*/ 3 w 65"/>
                <a:gd name="T21" fmla="*/ 0 h 147"/>
                <a:gd name="T22" fmla="*/ 28 w 65"/>
                <a:gd name="T23" fmla="*/ 38 h 147"/>
                <a:gd name="T24" fmla="*/ 28 w 65"/>
                <a:gd name="T25" fmla="*/ 38 h 147"/>
                <a:gd name="T26" fmla="*/ 53 w 65"/>
                <a:gd name="T27" fmla="*/ 90 h 147"/>
                <a:gd name="T28" fmla="*/ 53 w 65"/>
                <a:gd name="T29" fmla="*/ 90 h 147"/>
                <a:gd name="T30" fmla="*/ 53 w 65"/>
                <a:gd name="T31" fmla="*/ 92 h 147"/>
                <a:gd name="T32" fmla="*/ 53 w 65"/>
                <a:gd name="T33" fmla="*/ 92 h 147"/>
                <a:gd name="T34" fmla="*/ 48 w 65"/>
                <a:gd name="T35" fmla="*/ 143 h 147"/>
                <a:gd name="T36" fmla="*/ 48 w 65"/>
                <a:gd name="T37" fmla="*/ 143 h 147"/>
                <a:gd name="T38" fmla="*/ 65 w 65"/>
                <a:gd name="T39" fmla="*/ 143 h 147"/>
                <a:gd name="T40" fmla="*/ 65 w 65"/>
                <a:gd name="T41" fmla="*/ 147 h 147"/>
                <a:gd name="T42" fmla="*/ 44 w 65"/>
                <a:gd name="T43" fmla="*/ 147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5" h="147">
                  <a:moveTo>
                    <a:pt x="44" y="147"/>
                  </a:moveTo>
                  <a:cubicBezTo>
                    <a:pt x="44" y="145"/>
                    <a:pt x="44" y="145"/>
                    <a:pt x="44" y="145"/>
                  </a:cubicBezTo>
                  <a:cubicBezTo>
                    <a:pt x="44" y="145"/>
                    <a:pt x="47" y="107"/>
                    <a:pt x="49" y="91"/>
                  </a:cubicBezTo>
                  <a:cubicBezTo>
                    <a:pt x="49" y="91"/>
                    <a:pt x="49" y="91"/>
                    <a:pt x="49" y="91"/>
                  </a:cubicBezTo>
                  <a:cubicBezTo>
                    <a:pt x="49" y="91"/>
                    <a:pt x="49" y="91"/>
                    <a:pt x="49" y="90"/>
                  </a:cubicBezTo>
                  <a:cubicBezTo>
                    <a:pt x="49" y="90"/>
                    <a:pt x="49" y="90"/>
                    <a:pt x="49" y="90"/>
                  </a:cubicBezTo>
                  <a:cubicBezTo>
                    <a:pt x="50" y="83"/>
                    <a:pt x="37" y="60"/>
                    <a:pt x="25" y="4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12" y="20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16" y="18"/>
                    <a:pt x="28" y="38"/>
                  </a:cubicBezTo>
                  <a:cubicBezTo>
                    <a:pt x="28" y="38"/>
                    <a:pt x="28" y="38"/>
                    <a:pt x="28" y="38"/>
                  </a:cubicBezTo>
                  <a:cubicBezTo>
                    <a:pt x="41" y="58"/>
                    <a:pt x="53" y="80"/>
                    <a:pt x="53" y="90"/>
                  </a:cubicBezTo>
                  <a:cubicBezTo>
                    <a:pt x="53" y="90"/>
                    <a:pt x="53" y="90"/>
                    <a:pt x="53" y="90"/>
                  </a:cubicBezTo>
                  <a:cubicBezTo>
                    <a:pt x="53" y="91"/>
                    <a:pt x="53" y="91"/>
                    <a:pt x="53" y="92"/>
                  </a:cubicBezTo>
                  <a:cubicBezTo>
                    <a:pt x="53" y="92"/>
                    <a:pt x="53" y="92"/>
                    <a:pt x="53" y="92"/>
                  </a:cubicBezTo>
                  <a:cubicBezTo>
                    <a:pt x="51" y="105"/>
                    <a:pt x="49" y="135"/>
                    <a:pt x="48" y="143"/>
                  </a:cubicBezTo>
                  <a:cubicBezTo>
                    <a:pt x="48" y="143"/>
                    <a:pt x="48" y="143"/>
                    <a:pt x="48" y="143"/>
                  </a:cubicBezTo>
                  <a:cubicBezTo>
                    <a:pt x="65" y="143"/>
                    <a:pt x="65" y="143"/>
                    <a:pt x="65" y="143"/>
                  </a:cubicBezTo>
                  <a:cubicBezTo>
                    <a:pt x="65" y="147"/>
                    <a:pt x="65" y="147"/>
                    <a:pt x="65" y="147"/>
                  </a:cubicBezTo>
                  <a:cubicBezTo>
                    <a:pt x="44" y="147"/>
                    <a:pt x="44" y="147"/>
                    <a:pt x="44" y="1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9" name="Freeform 72">
              <a:extLst>
                <a:ext uri="{FF2B5EF4-FFF2-40B4-BE49-F238E27FC236}">
                  <a16:creationId xmlns:a16="http://schemas.microsoft.com/office/drawing/2014/main" id="{056C90A8-45D3-4F12-BBD5-6517FC7B019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51" y="2366"/>
              <a:ext cx="249" cy="540"/>
            </a:xfrm>
            <a:custGeom>
              <a:avLst/>
              <a:gdLst>
                <a:gd name="T0" fmla="*/ 47 w 70"/>
                <a:gd name="T1" fmla="*/ 150 h 152"/>
                <a:gd name="T2" fmla="*/ 47 w 70"/>
                <a:gd name="T3" fmla="*/ 150 h 152"/>
                <a:gd name="T4" fmla="*/ 45 w 70"/>
                <a:gd name="T5" fmla="*/ 152 h 152"/>
                <a:gd name="T6" fmla="*/ 45 w 70"/>
                <a:gd name="T7" fmla="*/ 148 h 152"/>
                <a:gd name="T8" fmla="*/ 45 w 70"/>
                <a:gd name="T9" fmla="*/ 148 h 152"/>
                <a:gd name="T10" fmla="*/ 45 w 70"/>
                <a:gd name="T11" fmla="*/ 148 h 152"/>
                <a:gd name="T12" fmla="*/ 45 w 70"/>
                <a:gd name="T13" fmla="*/ 148 h 152"/>
                <a:gd name="T14" fmla="*/ 45 w 70"/>
                <a:gd name="T15" fmla="*/ 147 h 152"/>
                <a:gd name="T16" fmla="*/ 45 w 70"/>
                <a:gd name="T17" fmla="*/ 146 h 152"/>
                <a:gd name="T18" fmla="*/ 46 w 70"/>
                <a:gd name="T19" fmla="*/ 142 h 152"/>
                <a:gd name="T20" fmla="*/ 47 w 70"/>
                <a:gd name="T21" fmla="*/ 127 h 152"/>
                <a:gd name="T22" fmla="*/ 50 w 70"/>
                <a:gd name="T23" fmla="*/ 94 h 152"/>
                <a:gd name="T24" fmla="*/ 50 w 70"/>
                <a:gd name="T25" fmla="*/ 93 h 152"/>
                <a:gd name="T26" fmla="*/ 50 w 70"/>
                <a:gd name="T27" fmla="*/ 93 h 152"/>
                <a:gd name="T28" fmla="*/ 26 w 70"/>
                <a:gd name="T29" fmla="*/ 44 h 152"/>
                <a:gd name="T30" fmla="*/ 1 w 70"/>
                <a:gd name="T31" fmla="*/ 7 h 152"/>
                <a:gd name="T32" fmla="*/ 7 w 70"/>
                <a:gd name="T33" fmla="*/ 0 h 152"/>
                <a:gd name="T34" fmla="*/ 8 w 70"/>
                <a:gd name="T35" fmla="*/ 2 h 152"/>
                <a:gd name="T36" fmla="*/ 8 w 70"/>
                <a:gd name="T37" fmla="*/ 2 h 152"/>
                <a:gd name="T38" fmla="*/ 8 w 70"/>
                <a:gd name="T39" fmla="*/ 2 h 152"/>
                <a:gd name="T40" fmla="*/ 8 w 70"/>
                <a:gd name="T41" fmla="*/ 2 h 152"/>
                <a:gd name="T42" fmla="*/ 9 w 70"/>
                <a:gd name="T43" fmla="*/ 3 h 152"/>
                <a:gd name="T44" fmla="*/ 10 w 70"/>
                <a:gd name="T45" fmla="*/ 5 h 152"/>
                <a:gd name="T46" fmla="*/ 16 w 70"/>
                <a:gd name="T47" fmla="*/ 13 h 152"/>
                <a:gd name="T48" fmla="*/ 33 w 70"/>
                <a:gd name="T49" fmla="*/ 40 h 152"/>
                <a:gd name="T50" fmla="*/ 58 w 70"/>
                <a:gd name="T51" fmla="*/ 93 h 152"/>
                <a:gd name="T52" fmla="*/ 58 w 70"/>
                <a:gd name="T53" fmla="*/ 94 h 152"/>
                <a:gd name="T54" fmla="*/ 58 w 70"/>
                <a:gd name="T55" fmla="*/ 95 h 152"/>
                <a:gd name="T56" fmla="*/ 53 w 70"/>
                <a:gd name="T57" fmla="*/ 144 h 152"/>
                <a:gd name="T58" fmla="*/ 70 w 70"/>
                <a:gd name="T59" fmla="*/ 144 h 152"/>
                <a:gd name="T60" fmla="*/ 47 w 70"/>
                <a:gd name="T61" fmla="*/ 152 h 152"/>
                <a:gd name="T62" fmla="*/ 52 w 70"/>
                <a:gd name="T63" fmla="*/ 109 h 152"/>
                <a:gd name="T64" fmla="*/ 52 w 70"/>
                <a:gd name="T65" fmla="*/ 109 h 152"/>
                <a:gd name="T66" fmla="*/ 53 w 70"/>
                <a:gd name="T67" fmla="*/ 108 h 152"/>
                <a:gd name="T68" fmla="*/ 52 w 70"/>
                <a:gd name="T69" fmla="*/ 108 h 152"/>
                <a:gd name="T70" fmla="*/ 53 w 70"/>
                <a:gd name="T71" fmla="*/ 108 h 152"/>
                <a:gd name="T72" fmla="*/ 53 w 70"/>
                <a:gd name="T73" fmla="*/ 108 h 152"/>
                <a:gd name="T74" fmla="*/ 53 w 70"/>
                <a:gd name="T75" fmla="*/ 107 h 152"/>
                <a:gd name="T76" fmla="*/ 53 w 70"/>
                <a:gd name="T77" fmla="*/ 107 h 152"/>
                <a:gd name="T78" fmla="*/ 54 w 70"/>
                <a:gd name="T79" fmla="*/ 95 h 152"/>
                <a:gd name="T80" fmla="*/ 54 w 70"/>
                <a:gd name="T81" fmla="*/ 95 h 152"/>
                <a:gd name="T82" fmla="*/ 53 w 70"/>
                <a:gd name="T83" fmla="*/ 107 h 152"/>
                <a:gd name="T84" fmla="*/ 54 w 70"/>
                <a:gd name="T85" fmla="*/ 93 h 152"/>
                <a:gd name="T86" fmla="*/ 54 w 70"/>
                <a:gd name="T87" fmla="*/ 93 h 152"/>
                <a:gd name="T88" fmla="*/ 54 w 70"/>
                <a:gd name="T89" fmla="*/ 93 h 152"/>
                <a:gd name="T90" fmla="*/ 54 w 70"/>
                <a:gd name="T91" fmla="*/ 90 h 152"/>
                <a:gd name="T92" fmla="*/ 54 w 70"/>
                <a:gd name="T93" fmla="*/ 90 h 152"/>
                <a:gd name="T94" fmla="*/ 43 w 70"/>
                <a:gd name="T95" fmla="*/ 65 h 152"/>
                <a:gd name="T96" fmla="*/ 54 w 70"/>
                <a:gd name="T97" fmla="*/ 90 h 152"/>
                <a:gd name="T98" fmla="*/ 43 w 70"/>
                <a:gd name="T99" fmla="*/ 65 h 152"/>
                <a:gd name="T100" fmla="*/ 43 w 70"/>
                <a:gd name="T101" fmla="*/ 65 h 152"/>
                <a:gd name="T102" fmla="*/ 43 w 70"/>
                <a:gd name="T103" fmla="*/ 65 h 152"/>
                <a:gd name="T104" fmla="*/ 43 w 70"/>
                <a:gd name="T105" fmla="*/ 65 h 152"/>
                <a:gd name="T106" fmla="*/ 43 w 70"/>
                <a:gd name="T107" fmla="*/ 64 h 152"/>
                <a:gd name="T108" fmla="*/ 43 w 70"/>
                <a:gd name="T109" fmla="*/ 64 h 152"/>
                <a:gd name="T110" fmla="*/ 35 w 70"/>
                <a:gd name="T111" fmla="*/ 51 h 152"/>
                <a:gd name="T112" fmla="*/ 35 w 70"/>
                <a:gd name="T113" fmla="*/ 51 h 152"/>
                <a:gd name="T114" fmla="*/ 35 w 70"/>
                <a:gd name="T115" fmla="*/ 51 h 152"/>
                <a:gd name="T116" fmla="*/ 30 w 70"/>
                <a:gd name="T117" fmla="*/ 42 h 152"/>
                <a:gd name="T118" fmla="*/ 24 w 70"/>
                <a:gd name="T119" fmla="*/ 34 h 152"/>
                <a:gd name="T120" fmla="*/ 29 w 70"/>
                <a:gd name="T121" fmla="*/ 42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70" h="152">
                  <a:moveTo>
                    <a:pt x="47" y="152"/>
                  </a:moveTo>
                  <a:cubicBezTo>
                    <a:pt x="47" y="150"/>
                    <a:pt x="47" y="150"/>
                    <a:pt x="47" y="150"/>
                  </a:cubicBezTo>
                  <a:cubicBezTo>
                    <a:pt x="49" y="150"/>
                    <a:pt x="49" y="150"/>
                    <a:pt x="49" y="150"/>
                  </a:cubicBezTo>
                  <a:cubicBezTo>
                    <a:pt x="47" y="150"/>
                    <a:pt x="47" y="150"/>
                    <a:pt x="47" y="150"/>
                  </a:cubicBezTo>
                  <a:cubicBezTo>
                    <a:pt x="47" y="152"/>
                    <a:pt x="47" y="152"/>
                    <a:pt x="47" y="152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5" y="148"/>
                    <a:pt x="45" y="148"/>
                    <a:pt x="45" y="148"/>
                  </a:cubicBezTo>
                  <a:cubicBezTo>
                    <a:pt x="45" y="148"/>
                    <a:pt x="45" y="148"/>
                    <a:pt x="45" y="148"/>
                  </a:cubicBezTo>
                  <a:cubicBezTo>
                    <a:pt x="45" y="148"/>
                    <a:pt x="45" y="148"/>
                    <a:pt x="45" y="148"/>
                  </a:cubicBezTo>
                  <a:cubicBezTo>
                    <a:pt x="45" y="148"/>
                    <a:pt x="45" y="148"/>
                    <a:pt x="45" y="148"/>
                  </a:cubicBezTo>
                  <a:cubicBezTo>
                    <a:pt x="45" y="148"/>
                    <a:pt x="45" y="148"/>
                    <a:pt x="45" y="148"/>
                  </a:cubicBezTo>
                  <a:cubicBezTo>
                    <a:pt x="45" y="148"/>
                    <a:pt x="45" y="148"/>
                    <a:pt x="45" y="148"/>
                  </a:cubicBezTo>
                  <a:cubicBezTo>
                    <a:pt x="45" y="148"/>
                    <a:pt x="45" y="148"/>
                    <a:pt x="45" y="148"/>
                  </a:cubicBezTo>
                  <a:cubicBezTo>
                    <a:pt x="45" y="148"/>
                    <a:pt x="45" y="148"/>
                    <a:pt x="45" y="147"/>
                  </a:cubicBezTo>
                  <a:cubicBezTo>
                    <a:pt x="45" y="147"/>
                    <a:pt x="45" y="147"/>
                    <a:pt x="45" y="147"/>
                  </a:cubicBezTo>
                  <a:cubicBezTo>
                    <a:pt x="45" y="147"/>
                    <a:pt x="45" y="147"/>
                    <a:pt x="45" y="146"/>
                  </a:cubicBezTo>
                  <a:cubicBezTo>
                    <a:pt x="45" y="146"/>
                    <a:pt x="45" y="146"/>
                    <a:pt x="45" y="146"/>
                  </a:cubicBezTo>
                  <a:cubicBezTo>
                    <a:pt x="45" y="145"/>
                    <a:pt x="45" y="144"/>
                    <a:pt x="46" y="142"/>
                  </a:cubicBezTo>
                  <a:cubicBezTo>
                    <a:pt x="46" y="142"/>
                    <a:pt x="46" y="142"/>
                    <a:pt x="46" y="142"/>
                  </a:cubicBezTo>
                  <a:cubicBezTo>
                    <a:pt x="46" y="138"/>
                    <a:pt x="46" y="133"/>
                    <a:pt x="47" y="127"/>
                  </a:cubicBezTo>
                  <a:cubicBezTo>
                    <a:pt x="47" y="127"/>
                    <a:pt x="47" y="127"/>
                    <a:pt x="47" y="127"/>
                  </a:cubicBezTo>
                  <a:cubicBezTo>
                    <a:pt x="48" y="115"/>
                    <a:pt x="49" y="102"/>
                    <a:pt x="50" y="94"/>
                  </a:cubicBezTo>
                  <a:cubicBezTo>
                    <a:pt x="50" y="94"/>
                    <a:pt x="50" y="94"/>
                    <a:pt x="50" y="94"/>
                  </a:cubicBezTo>
                  <a:cubicBezTo>
                    <a:pt x="50" y="94"/>
                    <a:pt x="50" y="94"/>
                    <a:pt x="50" y="93"/>
                  </a:cubicBezTo>
                  <a:cubicBezTo>
                    <a:pt x="50" y="93"/>
                    <a:pt x="50" y="93"/>
                    <a:pt x="50" y="93"/>
                  </a:cubicBezTo>
                  <a:cubicBezTo>
                    <a:pt x="50" y="93"/>
                    <a:pt x="50" y="93"/>
                    <a:pt x="50" y="93"/>
                  </a:cubicBezTo>
                  <a:cubicBezTo>
                    <a:pt x="50" y="93"/>
                    <a:pt x="50" y="93"/>
                    <a:pt x="50" y="93"/>
                  </a:cubicBezTo>
                  <a:cubicBezTo>
                    <a:pt x="51" y="87"/>
                    <a:pt x="38" y="64"/>
                    <a:pt x="26" y="44"/>
                  </a:cubicBezTo>
                  <a:cubicBezTo>
                    <a:pt x="26" y="44"/>
                    <a:pt x="26" y="44"/>
                    <a:pt x="26" y="44"/>
                  </a:cubicBezTo>
                  <a:cubicBezTo>
                    <a:pt x="14" y="24"/>
                    <a:pt x="1" y="7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4"/>
                    <a:pt x="10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1" y="7"/>
                    <a:pt x="13" y="10"/>
                    <a:pt x="16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20" y="20"/>
                    <a:pt x="27" y="30"/>
                    <a:pt x="33" y="40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45" y="60"/>
                    <a:pt x="58" y="82"/>
                    <a:pt x="58" y="93"/>
                  </a:cubicBezTo>
                  <a:cubicBezTo>
                    <a:pt x="58" y="93"/>
                    <a:pt x="58" y="93"/>
                    <a:pt x="58" y="93"/>
                  </a:cubicBezTo>
                  <a:cubicBezTo>
                    <a:pt x="58" y="93"/>
                    <a:pt x="58" y="94"/>
                    <a:pt x="58" y="94"/>
                  </a:cubicBezTo>
                  <a:cubicBezTo>
                    <a:pt x="58" y="94"/>
                    <a:pt x="58" y="94"/>
                    <a:pt x="58" y="94"/>
                  </a:cubicBezTo>
                  <a:cubicBezTo>
                    <a:pt x="58" y="94"/>
                    <a:pt x="58" y="95"/>
                    <a:pt x="58" y="95"/>
                  </a:cubicBezTo>
                  <a:cubicBezTo>
                    <a:pt x="58" y="95"/>
                    <a:pt x="58" y="95"/>
                    <a:pt x="58" y="95"/>
                  </a:cubicBezTo>
                  <a:cubicBezTo>
                    <a:pt x="56" y="107"/>
                    <a:pt x="54" y="134"/>
                    <a:pt x="53" y="144"/>
                  </a:cubicBezTo>
                  <a:cubicBezTo>
                    <a:pt x="53" y="144"/>
                    <a:pt x="53" y="144"/>
                    <a:pt x="53" y="144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70" y="152"/>
                    <a:pt x="70" y="152"/>
                    <a:pt x="70" y="152"/>
                  </a:cubicBezTo>
                  <a:cubicBezTo>
                    <a:pt x="47" y="152"/>
                    <a:pt x="47" y="152"/>
                    <a:pt x="47" y="152"/>
                  </a:cubicBezTo>
                  <a:close/>
                  <a:moveTo>
                    <a:pt x="52" y="109"/>
                  </a:moveTo>
                  <a:cubicBezTo>
                    <a:pt x="52" y="109"/>
                    <a:pt x="52" y="109"/>
                    <a:pt x="52" y="109"/>
                  </a:cubicBezTo>
                  <a:cubicBezTo>
                    <a:pt x="52" y="109"/>
                    <a:pt x="52" y="109"/>
                    <a:pt x="52" y="109"/>
                  </a:cubicBezTo>
                  <a:cubicBezTo>
                    <a:pt x="52" y="109"/>
                    <a:pt x="52" y="109"/>
                    <a:pt x="52" y="109"/>
                  </a:cubicBezTo>
                  <a:close/>
                  <a:moveTo>
                    <a:pt x="52" y="108"/>
                  </a:moveTo>
                  <a:cubicBezTo>
                    <a:pt x="52" y="108"/>
                    <a:pt x="52" y="108"/>
                    <a:pt x="53" y="108"/>
                  </a:cubicBezTo>
                  <a:cubicBezTo>
                    <a:pt x="53" y="108"/>
                    <a:pt x="53" y="108"/>
                    <a:pt x="53" y="108"/>
                  </a:cubicBezTo>
                  <a:cubicBezTo>
                    <a:pt x="52" y="108"/>
                    <a:pt x="52" y="108"/>
                    <a:pt x="52" y="108"/>
                  </a:cubicBezTo>
                  <a:close/>
                  <a:moveTo>
                    <a:pt x="53" y="108"/>
                  </a:moveTo>
                  <a:cubicBezTo>
                    <a:pt x="53" y="108"/>
                    <a:pt x="53" y="108"/>
                    <a:pt x="53" y="108"/>
                  </a:cubicBezTo>
                  <a:cubicBezTo>
                    <a:pt x="53" y="108"/>
                    <a:pt x="53" y="108"/>
                    <a:pt x="53" y="108"/>
                  </a:cubicBezTo>
                  <a:cubicBezTo>
                    <a:pt x="53" y="108"/>
                    <a:pt x="53" y="108"/>
                    <a:pt x="53" y="108"/>
                  </a:cubicBezTo>
                  <a:close/>
                  <a:moveTo>
                    <a:pt x="53" y="107"/>
                  </a:moveTo>
                  <a:cubicBezTo>
                    <a:pt x="53" y="107"/>
                    <a:pt x="53" y="107"/>
                    <a:pt x="53" y="107"/>
                  </a:cubicBezTo>
                  <a:cubicBezTo>
                    <a:pt x="53" y="107"/>
                    <a:pt x="53" y="107"/>
                    <a:pt x="53" y="107"/>
                  </a:cubicBezTo>
                  <a:cubicBezTo>
                    <a:pt x="53" y="107"/>
                    <a:pt x="53" y="107"/>
                    <a:pt x="53" y="107"/>
                  </a:cubicBezTo>
                  <a:close/>
                  <a:moveTo>
                    <a:pt x="53" y="107"/>
                  </a:moveTo>
                  <a:cubicBezTo>
                    <a:pt x="53" y="102"/>
                    <a:pt x="54" y="98"/>
                    <a:pt x="54" y="95"/>
                  </a:cubicBezTo>
                  <a:cubicBezTo>
                    <a:pt x="54" y="95"/>
                    <a:pt x="54" y="95"/>
                    <a:pt x="54" y="95"/>
                  </a:cubicBezTo>
                  <a:cubicBezTo>
                    <a:pt x="54" y="95"/>
                    <a:pt x="54" y="95"/>
                    <a:pt x="54" y="95"/>
                  </a:cubicBezTo>
                  <a:cubicBezTo>
                    <a:pt x="54" y="95"/>
                    <a:pt x="54" y="95"/>
                    <a:pt x="54" y="95"/>
                  </a:cubicBezTo>
                  <a:cubicBezTo>
                    <a:pt x="54" y="98"/>
                    <a:pt x="53" y="102"/>
                    <a:pt x="53" y="107"/>
                  </a:cubicBezTo>
                  <a:close/>
                  <a:moveTo>
                    <a:pt x="54" y="93"/>
                  </a:moveTo>
                  <a:cubicBezTo>
                    <a:pt x="54" y="93"/>
                    <a:pt x="54" y="93"/>
                    <a:pt x="54" y="93"/>
                  </a:cubicBezTo>
                  <a:cubicBezTo>
                    <a:pt x="54" y="93"/>
                    <a:pt x="54" y="93"/>
                    <a:pt x="54" y="93"/>
                  </a:cubicBezTo>
                  <a:cubicBezTo>
                    <a:pt x="54" y="93"/>
                    <a:pt x="54" y="93"/>
                    <a:pt x="54" y="93"/>
                  </a:cubicBezTo>
                  <a:cubicBezTo>
                    <a:pt x="54" y="93"/>
                    <a:pt x="54" y="93"/>
                    <a:pt x="54" y="93"/>
                  </a:cubicBezTo>
                  <a:cubicBezTo>
                    <a:pt x="54" y="93"/>
                    <a:pt x="54" y="93"/>
                    <a:pt x="54" y="93"/>
                  </a:cubicBezTo>
                  <a:close/>
                  <a:moveTo>
                    <a:pt x="54" y="90"/>
                  </a:moveTo>
                  <a:cubicBezTo>
                    <a:pt x="54" y="90"/>
                    <a:pt x="54" y="90"/>
                    <a:pt x="54" y="90"/>
                  </a:cubicBezTo>
                  <a:cubicBezTo>
                    <a:pt x="54" y="90"/>
                    <a:pt x="54" y="90"/>
                    <a:pt x="54" y="90"/>
                  </a:cubicBezTo>
                  <a:cubicBezTo>
                    <a:pt x="54" y="90"/>
                    <a:pt x="54" y="90"/>
                    <a:pt x="54" y="90"/>
                  </a:cubicBezTo>
                  <a:close/>
                  <a:moveTo>
                    <a:pt x="54" y="90"/>
                  </a:moveTo>
                  <a:cubicBezTo>
                    <a:pt x="53" y="84"/>
                    <a:pt x="48" y="75"/>
                    <a:pt x="43" y="65"/>
                  </a:cubicBezTo>
                  <a:cubicBezTo>
                    <a:pt x="43" y="65"/>
                    <a:pt x="43" y="65"/>
                    <a:pt x="43" y="65"/>
                  </a:cubicBezTo>
                  <a:cubicBezTo>
                    <a:pt x="48" y="75"/>
                    <a:pt x="53" y="84"/>
                    <a:pt x="54" y="90"/>
                  </a:cubicBezTo>
                  <a:close/>
                  <a:moveTo>
                    <a:pt x="43" y="65"/>
                  </a:moveTo>
                  <a:cubicBezTo>
                    <a:pt x="43" y="65"/>
                    <a:pt x="43" y="65"/>
                    <a:pt x="43" y="65"/>
                  </a:cubicBezTo>
                  <a:cubicBezTo>
                    <a:pt x="43" y="65"/>
                    <a:pt x="43" y="65"/>
                    <a:pt x="43" y="65"/>
                  </a:cubicBezTo>
                  <a:cubicBezTo>
                    <a:pt x="43" y="65"/>
                    <a:pt x="43" y="65"/>
                    <a:pt x="43" y="65"/>
                  </a:cubicBezTo>
                  <a:close/>
                  <a:moveTo>
                    <a:pt x="43" y="65"/>
                  </a:moveTo>
                  <a:cubicBezTo>
                    <a:pt x="43" y="65"/>
                    <a:pt x="43" y="65"/>
                    <a:pt x="43" y="65"/>
                  </a:cubicBezTo>
                  <a:cubicBezTo>
                    <a:pt x="43" y="65"/>
                    <a:pt x="43" y="65"/>
                    <a:pt x="43" y="65"/>
                  </a:cubicBezTo>
                  <a:cubicBezTo>
                    <a:pt x="43" y="65"/>
                    <a:pt x="43" y="65"/>
                    <a:pt x="43" y="65"/>
                  </a:cubicBezTo>
                  <a:close/>
                  <a:moveTo>
                    <a:pt x="43" y="64"/>
                  </a:moveTo>
                  <a:cubicBezTo>
                    <a:pt x="43" y="64"/>
                    <a:pt x="43" y="64"/>
                    <a:pt x="43" y="64"/>
                  </a:cubicBezTo>
                  <a:cubicBezTo>
                    <a:pt x="43" y="64"/>
                    <a:pt x="43" y="64"/>
                    <a:pt x="43" y="64"/>
                  </a:cubicBezTo>
                  <a:cubicBezTo>
                    <a:pt x="43" y="64"/>
                    <a:pt x="43" y="64"/>
                    <a:pt x="43" y="64"/>
                  </a:cubicBezTo>
                  <a:close/>
                  <a:moveTo>
                    <a:pt x="35" y="51"/>
                  </a:move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5" y="51"/>
                    <a:pt x="35" y="51"/>
                  </a:cubicBezTo>
                  <a:close/>
                  <a:moveTo>
                    <a:pt x="29" y="42"/>
                  </a:moveTo>
                  <a:cubicBezTo>
                    <a:pt x="31" y="45"/>
                    <a:pt x="33" y="48"/>
                    <a:pt x="35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3" y="48"/>
                    <a:pt x="31" y="45"/>
                    <a:pt x="30" y="42"/>
                  </a:cubicBezTo>
                  <a:cubicBezTo>
                    <a:pt x="30" y="42"/>
                    <a:pt x="30" y="42"/>
                    <a:pt x="30" y="42"/>
                  </a:cubicBezTo>
                  <a:cubicBezTo>
                    <a:pt x="28" y="39"/>
                    <a:pt x="26" y="37"/>
                    <a:pt x="24" y="34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26" y="37"/>
                    <a:pt x="28" y="39"/>
                    <a:pt x="29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41" name="椭圆 31">
            <a:extLst>
              <a:ext uri="{FF2B5EF4-FFF2-40B4-BE49-F238E27FC236}">
                <a16:creationId xmlns:a16="http://schemas.microsoft.com/office/drawing/2014/main" id="{C5BF0A23-C293-4A33-BDBE-980B857F2DDC}"/>
              </a:ext>
            </a:extLst>
          </p:cNvPr>
          <p:cNvSpPr/>
          <p:nvPr/>
        </p:nvSpPr>
        <p:spPr>
          <a:xfrm rot="10800000">
            <a:off x="2355160" y="1867601"/>
            <a:ext cx="7528560" cy="3963670"/>
          </a:xfrm>
          <a:custGeom>
            <a:avLst/>
            <a:gdLst>
              <a:gd name="connsiteX0" fmla="*/ 0 w 656493"/>
              <a:gd name="connsiteY0" fmla="*/ 316523 h 633046"/>
              <a:gd name="connsiteX1" fmla="*/ 328247 w 656493"/>
              <a:gd name="connsiteY1" fmla="*/ 0 h 633046"/>
              <a:gd name="connsiteX2" fmla="*/ 656494 w 656493"/>
              <a:gd name="connsiteY2" fmla="*/ 316523 h 633046"/>
              <a:gd name="connsiteX3" fmla="*/ 328247 w 656493"/>
              <a:gd name="connsiteY3" fmla="*/ 633046 h 633046"/>
              <a:gd name="connsiteX4" fmla="*/ 0 w 656493"/>
              <a:gd name="connsiteY4" fmla="*/ 316523 h 633046"/>
              <a:gd name="connsiteX0-1" fmla="*/ 328247 w 656494"/>
              <a:gd name="connsiteY0-2" fmla="*/ 0 h 633046"/>
              <a:gd name="connsiteX1-3" fmla="*/ 656494 w 656494"/>
              <a:gd name="connsiteY1-4" fmla="*/ 316523 h 633046"/>
              <a:gd name="connsiteX2-5" fmla="*/ 328247 w 656494"/>
              <a:gd name="connsiteY2-6" fmla="*/ 633046 h 633046"/>
              <a:gd name="connsiteX3-7" fmla="*/ 0 w 656494"/>
              <a:gd name="connsiteY3-8" fmla="*/ 316523 h 633046"/>
              <a:gd name="connsiteX4-9" fmla="*/ 419687 w 656494"/>
              <a:gd name="connsiteY4-10" fmla="*/ 91440 h 633046"/>
              <a:gd name="connsiteX0-11" fmla="*/ 402964 w 731211"/>
              <a:gd name="connsiteY0-12" fmla="*/ 0 h 633046"/>
              <a:gd name="connsiteX1-13" fmla="*/ 731211 w 731211"/>
              <a:gd name="connsiteY1-14" fmla="*/ 316523 h 633046"/>
              <a:gd name="connsiteX2-15" fmla="*/ 402964 w 731211"/>
              <a:gd name="connsiteY2-16" fmla="*/ 633046 h 633046"/>
              <a:gd name="connsiteX3-17" fmla="*/ 74717 w 731211"/>
              <a:gd name="connsiteY3-18" fmla="*/ 316523 h 633046"/>
              <a:gd name="connsiteX4-19" fmla="*/ 161895 w 731211"/>
              <a:gd name="connsiteY4-20" fmla="*/ 152400 h 633046"/>
              <a:gd name="connsiteX0-21" fmla="*/ 353700 w 681947"/>
              <a:gd name="connsiteY0-22" fmla="*/ 0 h 633046"/>
              <a:gd name="connsiteX1-23" fmla="*/ 681947 w 681947"/>
              <a:gd name="connsiteY1-24" fmla="*/ 316523 h 633046"/>
              <a:gd name="connsiteX2-25" fmla="*/ 353700 w 681947"/>
              <a:gd name="connsiteY2-26" fmla="*/ 633046 h 633046"/>
              <a:gd name="connsiteX3-27" fmla="*/ 25453 w 681947"/>
              <a:gd name="connsiteY3-28" fmla="*/ 316523 h 633046"/>
              <a:gd name="connsiteX4-29" fmla="*/ 112631 w 681947"/>
              <a:gd name="connsiteY4-30" fmla="*/ 152400 h 633046"/>
              <a:gd name="connsiteX0-31" fmla="*/ 341249 w 669496"/>
              <a:gd name="connsiteY0-32" fmla="*/ 0 h 633046"/>
              <a:gd name="connsiteX1-33" fmla="*/ 669496 w 669496"/>
              <a:gd name="connsiteY1-34" fmla="*/ 316523 h 633046"/>
              <a:gd name="connsiteX2-35" fmla="*/ 341249 w 669496"/>
              <a:gd name="connsiteY2-36" fmla="*/ 633046 h 633046"/>
              <a:gd name="connsiteX3-37" fmla="*/ 13002 w 669496"/>
              <a:gd name="connsiteY3-38" fmla="*/ 316523 h 633046"/>
              <a:gd name="connsiteX4-39" fmla="*/ 100180 w 669496"/>
              <a:gd name="connsiteY4-40" fmla="*/ 152400 h 633046"/>
              <a:gd name="connsiteX0-41" fmla="*/ 347951 w 676198"/>
              <a:gd name="connsiteY0-42" fmla="*/ 0 h 633046"/>
              <a:gd name="connsiteX1-43" fmla="*/ 676198 w 676198"/>
              <a:gd name="connsiteY1-44" fmla="*/ 316523 h 633046"/>
              <a:gd name="connsiteX2-45" fmla="*/ 347951 w 676198"/>
              <a:gd name="connsiteY2-46" fmla="*/ 633046 h 633046"/>
              <a:gd name="connsiteX3-47" fmla="*/ 19704 w 676198"/>
              <a:gd name="connsiteY3-48" fmla="*/ 316523 h 633046"/>
              <a:gd name="connsiteX4-49" fmla="*/ 79173 w 676198"/>
              <a:gd name="connsiteY4-50" fmla="*/ 113607 h 633046"/>
              <a:gd name="connsiteX0-51" fmla="*/ 333371 w 661618"/>
              <a:gd name="connsiteY0-52" fmla="*/ 0 h 633046"/>
              <a:gd name="connsiteX1-53" fmla="*/ 661618 w 661618"/>
              <a:gd name="connsiteY1-54" fmla="*/ 316523 h 633046"/>
              <a:gd name="connsiteX2-55" fmla="*/ 333371 w 661618"/>
              <a:gd name="connsiteY2-56" fmla="*/ 633046 h 633046"/>
              <a:gd name="connsiteX3-57" fmla="*/ 5124 w 661618"/>
              <a:gd name="connsiteY3-58" fmla="*/ 316523 h 633046"/>
              <a:gd name="connsiteX4-59" fmla="*/ 64593 w 661618"/>
              <a:gd name="connsiteY4-60" fmla="*/ 113607 h 633046"/>
              <a:gd name="connsiteX0-61" fmla="*/ 178200 w 661618"/>
              <a:gd name="connsiteY0-62" fmla="*/ 0 h 583170"/>
              <a:gd name="connsiteX1-63" fmla="*/ 661618 w 661618"/>
              <a:gd name="connsiteY1-64" fmla="*/ 266647 h 583170"/>
              <a:gd name="connsiteX2-65" fmla="*/ 333371 w 661618"/>
              <a:gd name="connsiteY2-66" fmla="*/ 583170 h 583170"/>
              <a:gd name="connsiteX3-67" fmla="*/ 5124 w 661618"/>
              <a:gd name="connsiteY3-68" fmla="*/ 266647 h 583170"/>
              <a:gd name="connsiteX4-69" fmla="*/ 64593 w 661618"/>
              <a:gd name="connsiteY4-70" fmla="*/ 63731 h 583170"/>
              <a:gd name="connsiteX0-71" fmla="*/ 178200 w 662133"/>
              <a:gd name="connsiteY0-72" fmla="*/ 66578 h 649748"/>
              <a:gd name="connsiteX1-73" fmla="*/ 412660 w 662133"/>
              <a:gd name="connsiteY1-74" fmla="*/ 10947 h 649748"/>
              <a:gd name="connsiteX2-75" fmla="*/ 661618 w 662133"/>
              <a:gd name="connsiteY2-76" fmla="*/ 333225 h 649748"/>
              <a:gd name="connsiteX3-77" fmla="*/ 333371 w 662133"/>
              <a:gd name="connsiteY3-78" fmla="*/ 649748 h 649748"/>
              <a:gd name="connsiteX4-79" fmla="*/ 5124 w 662133"/>
              <a:gd name="connsiteY4-80" fmla="*/ 333225 h 649748"/>
              <a:gd name="connsiteX5" fmla="*/ 64593 w 662133"/>
              <a:gd name="connsiteY5" fmla="*/ 130309 h 649748"/>
              <a:gd name="connsiteX0-81" fmla="*/ 178200 w 662148"/>
              <a:gd name="connsiteY0-82" fmla="*/ 66578 h 649748"/>
              <a:gd name="connsiteX1-83" fmla="*/ 412660 w 662148"/>
              <a:gd name="connsiteY1-84" fmla="*/ 10947 h 649748"/>
              <a:gd name="connsiteX2-85" fmla="*/ 661618 w 662148"/>
              <a:gd name="connsiteY2-86" fmla="*/ 333225 h 649748"/>
              <a:gd name="connsiteX3-87" fmla="*/ 333371 w 662148"/>
              <a:gd name="connsiteY3-88" fmla="*/ 649748 h 649748"/>
              <a:gd name="connsiteX4-89" fmla="*/ 5124 w 662148"/>
              <a:gd name="connsiteY4-90" fmla="*/ 333225 h 649748"/>
              <a:gd name="connsiteX5-91" fmla="*/ 64593 w 662148"/>
              <a:gd name="connsiteY5-92" fmla="*/ 130309 h 649748"/>
              <a:gd name="connsiteX0-93" fmla="*/ 178200 w 662148"/>
              <a:gd name="connsiteY0-94" fmla="*/ 61032 h 644202"/>
              <a:gd name="connsiteX1-95" fmla="*/ 412660 w 662148"/>
              <a:gd name="connsiteY1-96" fmla="*/ 5401 h 644202"/>
              <a:gd name="connsiteX2-97" fmla="*/ 661618 w 662148"/>
              <a:gd name="connsiteY2-98" fmla="*/ 327679 h 644202"/>
              <a:gd name="connsiteX3-99" fmla="*/ 333371 w 662148"/>
              <a:gd name="connsiteY3-100" fmla="*/ 644202 h 644202"/>
              <a:gd name="connsiteX4-101" fmla="*/ 5124 w 662148"/>
              <a:gd name="connsiteY4-102" fmla="*/ 327679 h 644202"/>
              <a:gd name="connsiteX5-103" fmla="*/ 64593 w 662148"/>
              <a:gd name="connsiteY5-104" fmla="*/ 124763 h 644202"/>
              <a:gd name="connsiteX0-105" fmla="*/ 178200 w 662148"/>
              <a:gd name="connsiteY0-106" fmla="*/ 75865 h 659035"/>
              <a:gd name="connsiteX1-107" fmla="*/ 168819 w 662148"/>
              <a:gd name="connsiteY1-108" fmla="*/ 31317 h 659035"/>
              <a:gd name="connsiteX2-109" fmla="*/ 412660 w 662148"/>
              <a:gd name="connsiteY2-110" fmla="*/ 20234 h 659035"/>
              <a:gd name="connsiteX3-111" fmla="*/ 661618 w 662148"/>
              <a:gd name="connsiteY3-112" fmla="*/ 342512 h 659035"/>
              <a:gd name="connsiteX4-113" fmla="*/ 333371 w 662148"/>
              <a:gd name="connsiteY4-114" fmla="*/ 659035 h 659035"/>
              <a:gd name="connsiteX5-115" fmla="*/ 5124 w 662148"/>
              <a:gd name="connsiteY5-116" fmla="*/ 342512 h 659035"/>
              <a:gd name="connsiteX6" fmla="*/ 64593 w 662148"/>
              <a:gd name="connsiteY6" fmla="*/ 139596 h 659035"/>
              <a:gd name="connsiteX0-117" fmla="*/ 178200 w 662148"/>
              <a:gd name="connsiteY0-118" fmla="*/ 68901 h 652071"/>
              <a:gd name="connsiteX1-119" fmla="*/ 130026 w 662148"/>
              <a:gd name="connsiteY1-120" fmla="*/ 68688 h 652071"/>
              <a:gd name="connsiteX2-121" fmla="*/ 412660 w 662148"/>
              <a:gd name="connsiteY2-122" fmla="*/ 13270 h 652071"/>
              <a:gd name="connsiteX3-123" fmla="*/ 661618 w 662148"/>
              <a:gd name="connsiteY3-124" fmla="*/ 335548 h 652071"/>
              <a:gd name="connsiteX4-125" fmla="*/ 333371 w 662148"/>
              <a:gd name="connsiteY4-126" fmla="*/ 652071 h 652071"/>
              <a:gd name="connsiteX5-127" fmla="*/ 5124 w 662148"/>
              <a:gd name="connsiteY5-128" fmla="*/ 335548 h 652071"/>
              <a:gd name="connsiteX6-129" fmla="*/ 64593 w 662148"/>
              <a:gd name="connsiteY6-130" fmla="*/ 132632 h 652071"/>
              <a:gd name="connsiteX0-131" fmla="*/ 178200 w 662220"/>
              <a:gd name="connsiteY0-132" fmla="*/ 68901 h 652071"/>
              <a:gd name="connsiteX1-133" fmla="*/ 130026 w 662220"/>
              <a:gd name="connsiteY1-134" fmla="*/ 68688 h 652071"/>
              <a:gd name="connsiteX2-135" fmla="*/ 412660 w 662220"/>
              <a:gd name="connsiteY2-136" fmla="*/ 13270 h 652071"/>
              <a:gd name="connsiteX3-137" fmla="*/ 661618 w 662220"/>
              <a:gd name="connsiteY3-138" fmla="*/ 335548 h 652071"/>
              <a:gd name="connsiteX4-139" fmla="*/ 333371 w 662220"/>
              <a:gd name="connsiteY4-140" fmla="*/ 652071 h 652071"/>
              <a:gd name="connsiteX5-141" fmla="*/ 5124 w 662220"/>
              <a:gd name="connsiteY5-142" fmla="*/ 335548 h 652071"/>
              <a:gd name="connsiteX6-143" fmla="*/ 64593 w 662220"/>
              <a:gd name="connsiteY6-144" fmla="*/ 132632 h 652071"/>
              <a:gd name="connsiteX0-145" fmla="*/ 178200 w 662220"/>
              <a:gd name="connsiteY0-146" fmla="*/ 58449 h 641619"/>
              <a:gd name="connsiteX1-147" fmla="*/ 130026 w 662220"/>
              <a:gd name="connsiteY1-148" fmla="*/ 58236 h 641619"/>
              <a:gd name="connsiteX2-149" fmla="*/ 412660 w 662220"/>
              <a:gd name="connsiteY2-150" fmla="*/ 2818 h 641619"/>
              <a:gd name="connsiteX3-151" fmla="*/ 661618 w 662220"/>
              <a:gd name="connsiteY3-152" fmla="*/ 325096 h 641619"/>
              <a:gd name="connsiteX4-153" fmla="*/ 333371 w 662220"/>
              <a:gd name="connsiteY4-154" fmla="*/ 641619 h 641619"/>
              <a:gd name="connsiteX5-155" fmla="*/ 5124 w 662220"/>
              <a:gd name="connsiteY5-156" fmla="*/ 325096 h 641619"/>
              <a:gd name="connsiteX6-157" fmla="*/ 64593 w 662220"/>
              <a:gd name="connsiteY6-158" fmla="*/ 122180 h 641619"/>
              <a:gd name="connsiteX0-159" fmla="*/ 178200 w 662220"/>
              <a:gd name="connsiteY0-160" fmla="*/ 58449 h 641619"/>
              <a:gd name="connsiteX1-161" fmla="*/ 130026 w 662220"/>
              <a:gd name="connsiteY1-162" fmla="*/ 58236 h 641619"/>
              <a:gd name="connsiteX2-163" fmla="*/ 412660 w 662220"/>
              <a:gd name="connsiteY2-164" fmla="*/ 2818 h 641619"/>
              <a:gd name="connsiteX3-165" fmla="*/ 661618 w 662220"/>
              <a:gd name="connsiteY3-166" fmla="*/ 325096 h 641619"/>
              <a:gd name="connsiteX4-167" fmla="*/ 333371 w 662220"/>
              <a:gd name="connsiteY4-168" fmla="*/ 641619 h 641619"/>
              <a:gd name="connsiteX5-169" fmla="*/ 5124 w 662220"/>
              <a:gd name="connsiteY5-170" fmla="*/ 325096 h 641619"/>
              <a:gd name="connsiteX6-171" fmla="*/ 64593 w 662220"/>
              <a:gd name="connsiteY6-172" fmla="*/ 122180 h 641619"/>
              <a:gd name="connsiteX0-173" fmla="*/ 178200 w 662220"/>
              <a:gd name="connsiteY0-174" fmla="*/ 58449 h 641619"/>
              <a:gd name="connsiteX1-175" fmla="*/ 130026 w 662220"/>
              <a:gd name="connsiteY1-176" fmla="*/ 58236 h 641619"/>
              <a:gd name="connsiteX2-177" fmla="*/ 412660 w 662220"/>
              <a:gd name="connsiteY2-178" fmla="*/ 2818 h 641619"/>
              <a:gd name="connsiteX3-179" fmla="*/ 661618 w 662220"/>
              <a:gd name="connsiteY3-180" fmla="*/ 325096 h 641619"/>
              <a:gd name="connsiteX4-181" fmla="*/ 333371 w 662220"/>
              <a:gd name="connsiteY4-182" fmla="*/ 641619 h 641619"/>
              <a:gd name="connsiteX5-183" fmla="*/ 5124 w 662220"/>
              <a:gd name="connsiteY5-184" fmla="*/ 325096 h 641619"/>
              <a:gd name="connsiteX6-185" fmla="*/ 64593 w 662220"/>
              <a:gd name="connsiteY6-186" fmla="*/ 122180 h 641619"/>
              <a:gd name="connsiteX0-187" fmla="*/ 178200 w 662220"/>
              <a:gd name="connsiteY0-188" fmla="*/ 58449 h 641619"/>
              <a:gd name="connsiteX1-189" fmla="*/ 130026 w 662220"/>
              <a:gd name="connsiteY1-190" fmla="*/ 58236 h 641619"/>
              <a:gd name="connsiteX2-191" fmla="*/ 412660 w 662220"/>
              <a:gd name="connsiteY2-192" fmla="*/ 2818 h 641619"/>
              <a:gd name="connsiteX3-193" fmla="*/ 661618 w 662220"/>
              <a:gd name="connsiteY3-194" fmla="*/ 325096 h 641619"/>
              <a:gd name="connsiteX4-195" fmla="*/ 333371 w 662220"/>
              <a:gd name="connsiteY4-196" fmla="*/ 641619 h 641619"/>
              <a:gd name="connsiteX5-197" fmla="*/ 5124 w 662220"/>
              <a:gd name="connsiteY5-198" fmla="*/ 325096 h 641619"/>
              <a:gd name="connsiteX6-199" fmla="*/ 64593 w 662220"/>
              <a:gd name="connsiteY6-200" fmla="*/ 122180 h 641619"/>
              <a:gd name="connsiteX0-201" fmla="*/ 178200 w 662220"/>
              <a:gd name="connsiteY0-202" fmla="*/ 58449 h 641619"/>
              <a:gd name="connsiteX1-203" fmla="*/ 130026 w 662220"/>
              <a:gd name="connsiteY1-204" fmla="*/ 58236 h 641619"/>
              <a:gd name="connsiteX2-205" fmla="*/ 412660 w 662220"/>
              <a:gd name="connsiteY2-206" fmla="*/ 2818 h 641619"/>
              <a:gd name="connsiteX3-207" fmla="*/ 661618 w 662220"/>
              <a:gd name="connsiteY3-208" fmla="*/ 325096 h 641619"/>
              <a:gd name="connsiteX4-209" fmla="*/ 333371 w 662220"/>
              <a:gd name="connsiteY4-210" fmla="*/ 641619 h 641619"/>
              <a:gd name="connsiteX5-211" fmla="*/ 5124 w 662220"/>
              <a:gd name="connsiteY5-212" fmla="*/ 325096 h 641619"/>
              <a:gd name="connsiteX6-213" fmla="*/ 64593 w 662220"/>
              <a:gd name="connsiteY6-214" fmla="*/ 122180 h 641619"/>
              <a:gd name="connsiteX0-215" fmla="*/ 176252 w 660272"/>
              <a:gd name="connsiteY0-216" fmla="*/ 58449 h 641619"/>
              <a:gd name="connsiteX1-217" fmla="*/ 128078 w 660272"/>
              <a:gd name="connsiteY1-218" fmla="*/ 58236 h 641619"/>
              <a:gd name="connsiteX2-219" fmla="*/ 410712 w 660272"/>
              <a:gd name="connsiteY2-220" fmla="*/ 2818 h 641619"/>
              <a:gd name="connsiteX3-221" fmla="*/ 659670 w 660272"/>
              <a:gd name="connsiteY3-222" fmla="*/ 325096 h 641619"/>
              <a:gd name="connsiteX4-223" fmla="*/ 331423 w 660272"/>
              <a:gd name="connsiteY4-224" fmla="*/ 641619 h 641619"/>
              <a:gd name="connsiteX5-225" fmla="*/ 3176 w 660272"/>
              <a:gd name="connsiteY5-226" fmla="*/ 325096 h 641619"/>
              <a:gd name="connsiteX6-227" fmla="*/ 62645 w 660272"/>
              <a:gd name="connsiteY6-228" fmla="*/ 122180 h 641619"/>
              <a:gd name="connsiteX0-229" fmla="*/ 253837 w 660272"/>
              <a:gd name="connsiteY0-230" fmla="*/ 30740 h 641619"/>
              <a:gd name="connsiteX1-231" fmla="*/ 128078 w 660272"/>
              <a:gd name="connsiteY1-232" fmla="*/ 58236 h 641619"/>
              <a:gd name="connsiteX2-233" fmla="*/ 410712 w 660272"/>
              <a:gd name="connsiteY2-234" fmla="*/ 2818 h 641619"/>
              <a:gd name="connsiteX3-235" fmla="*/ 659670 w 660272"/>
              <a:gd name="connsiteY3-236" fmla="*/ 325096 h 641619"/>
              <a:gd name="connsiteX4-237" fmla="*/ 331423 w 660272"/>
              <a:gd name="connsiteY4-238" fmla="*/ 641619 h 641619"/>
              <a:gd name="connsiteX5-239" fmla="*/ 3176 w 660272"/>
              <a:gd name="connsiteY5-240" fmla="*/ 325096 h 641619"/>
              <a:gd name="connsiteX6-241" fmla="*/ 62645 w 660272"/>
              <a:gd name="connsiteY6-242" fmla="*/ 122180 h 641619"/>
              <a:gd name="connsiteX0-243" fmla="*/ 253837 w 660191"/>
              <a:gd name="connsiteY0-244" fmla="*/ 41069 h 651948"/>
              <a:gd name="connsiteX1-245" fmla="*/ 161329 w 660191"/>
              <a:gd name="connsiteY1-246" fmla="*/ 63023 h 651948"/>
              <a:gd name="connsiteX2-247" fmla="*/ 410712 w 660191"/>
              <a:gd name="connsiteY2-248" fmla="*/ 13147 h 651948"/>
              <a:gd name="connsiteX3-249" fmla="*/ 659670 w 660191"/>
              <a:gd name="connsiteY3-250" fmla="*/ 335425 h 651948"/>
              <a:gd name="connsiteX4-251" fmla="*/ 331423 w 660191"/>
              <a:gd name="connsiteY4-252" fmla="*/ 651948 h 651948"/>
              <a:gd name="connsiteX5-253" fmla="*/ 3176 w 660191"/>
              <a:gd name="connsiteY5-254" fmla="*/ 335425 h 651948"/>
              <a:gd name="connsiteX6-255" fmla="*/ 62645 w 660191"/>
              <a:gd name="connsiteY6-256" fmla="*/ 132509 h 651948"/>
              <a:gd name="connsiteX0-257" fmla="*/ 253837 w 660897"/>
              <a:gd name="connsiteY0-258" fmla="*/ 45475 h 656354"/>
              <a:gd name="connsiteX1-259" fmla="*/ 161329 w 660897"/>
              <a:gd name="connsiteY1-260" fmla="*/ 67429 h 656354"/>
              <a:gd name="connsiteX2-261" fmla="*/ 410712 w 660897"/>
              <a:gd name="connsiteY2-262" fmla="*/ 17553 h 656354"/>
              <a:gd name="connsiteX3-263" fmla="*/ 659670 w 660897"/>
              <a:gd name="connsiteY3-264" fmla="*/ 339831 h 656354"/>
              <a:gd name="connsiteX4-265" fmla="*/ 331423 w 660897"/>
              <a:gd name="connsiteY4-266" fmla="*/ 656354 h 656354"/>
              <a:gd name="connsiteX5-267" fmla="*/ 3176 w 660897"/>
              <a:gd name="connsiteY5-268" fmla="*/ 339831 h 656354"/>
              <a:gd name="connsiteX6-269" fmla="*/ 62645 w 660897"/>
              <a:gd name="connsiteY6-270" fmla="*/ 136915 h 656354"/>
              <a:gd name="connsiteX0-271" fmla="*/ 253837 w 660406"/>
              <a:gd name="connsiteY0-272" fmla="*/ 41070 h 651949"/>
              <a:gd name="connsiteX1-273" fmla="*/ 161329 w 660406"/>
              <a:gd name="connsiteY1-274" fmla="*/ 63024 h 651949"/>
              <a:gd name="connsiteX2-275" fmla="*/ 410712 w 660406"/>
              <a:gd name="connsiteY2-276" fmla="*/ 13148 h 651949"/>
              <a:gd name="connsiteX3-277" fmla="*/ 659670 w 660406"/>
              <a:gd name="connsiteY3-278" fmla="*/ 335426 h 651949"/>
              <a:gd name="connsiteX4-279" fmla="*/ 331423 w 660406"/>
              <a:gd name="connsiteY4-280" fmla="*/ 651949 h 651949"/>
              <a:gd name="connsiteX5-281" fmla="*/ 3176 w 660406"/>
              <a:gd name="connsiteY5-282" fmla="*/ 335426 h 651949"/>
              <a:gd name="connsiteX6-283" fmla="*/ 62645 w 660406"/>
              <a:gd name="connsiteY6-284" fmla="*/ 132510 h 651949"/>
              <a:gd name="connsiteX0-285" fmla="*/ 161329 w 660406"/>
              <a:gd name="connsiteY0-286" fmla="*/ 63024 h 651949"/>
              <a:gd name="connsiteX1-287" fmla="*/ 410712 w 660406"/>
              <a:gd name="connsiteY1-288" fmla="*/ 13148 h 651949"/>
              <a:gd name="connsiteX2-289" fmla="*/ 659670 w 660406"/>
              <a:gd name="connsiteY2-290" fmla="*/ 335426 h 651949"/>
              <a:gd name="connsiteX3-291" fmla="*/ 331423 w 660406"/>
              <a:gd name="connsiteY3-292" fmla="*/ 651949 h 651949"/>
              <a:gd name="connsiteX4-293" fmla="*/ 3176 w 660406"/>
              <a:gd name="connsiteY4-294" fmla="*/ 335426 h 651949"/>
              <a:gd name="connsiteX5-295" fmla="*/ 62645 w 660406"/>
              <a:gd name="connsiteY5-296" fmla="*/ 132510 h 651949"/>
              <a:gd name="connsiteX0-297" fmla="*/ 128078 w 660207"/>
              <a:gd name="connsiteY0-298" fmla="*/ 63024 h 651949"/>
              <a:gd name="connsiteX1-299" fmla="*/ 410712 w 660207"/>
              <a:gd name="connsiteY1-300" fmla="*/ 13148 h 651949"/>
              <a:gd name="connsiteX2-301" fmla="*/ 659670 w 660207"/>
              <a:gd name="connsiteY2-302" fmla="*/ 335426 h 651949"/>
              <a:gd name="connsiteX3-303" fmla="*/ 331423 w 660207"/>
              <a:gd name="connsiteY3-304" fmla="*/ 651949 h 651949"/>
              <a:gd name="connsiteX4-305" fmla="*/ 3176 w 660207"/>
              <a:gd name="connsiteY4-306" fmla="*/ 335426 h 651949"/>
              <a:gd name="connsiteX5-307" fmla="*/ 62645 w 660207"/>
              <a:gd name="connsiteY5-308" fmla="*/ 132510 h 651949"/>
              <a:gd name="connsiteX0-309" fmla="*/ 128078 w 660438"/>
              <a:gd name="connsiteY0-310" fmla="*/ 60888 h 649813"/>
              <a:gd name="connsiteX1-311" fmla="*/ 410712 w 660438"/>
              <a:gd name="connsiteY1-312" fmla="*/ 11012 h 649813"/>
              <a:gd name="connsiteX2-313" fmla="*/ 659670 w 660438"/>
              <a:gd name="connsiteY2-314" fmla="*/ 333290 h 649813"/>
              <a:gd name="connsiteX3-315" fmla="*/ 331423 w 660438"/>
              <a:gd name="connsiteY3-316" fmla="*/ 649813 h 649813"/>
              <a:gd name="connsiteX4-317" fmla="*/ 3176 w 660438"/>
              <a:gd name="connsiteY4-318" fmla="*/ 333290 h 649813"/>
              <a:gd name="connsiteX5-319" fmla="*/ 62645 w 660438"/>
              <a:gd name="connsiteY5-320" fmla="*/ 130374 h 649813"/>
              <a:gd name="connsiteX0-321" fmla="*/ 128078 w 660438"/>
              <a:gd name="connsiteY0-322" fmla="*/ 64927 h 653852"/>
              <a:gd name="connsiteX1-323" fmla="*/ 410712 w 660438"/>
              <a:gd name="connsiteY1-324" fmla="*/ 15051 h 653852"/>
              <a:gd name="connsiteX2-325" fmla="*/ 659670 w 660438"/>
              <a:gd name="connsiteY2-326" fmla="*/ 337329 h 653852"/>
              <a:gd name="connsiteX3-327" fmla="*/ 331423 w 660438"/>
              <a:gd name="connsiteY3-328" fmla="*/ 653852 h 653852"/>
              <a:gd name="connsiteX4-329" fmla="*/ 3176 w 660438"/>
              <a:gd name="connsiteY4-330" fmla="*/ 337329 h 653852"/>
              <a:gd name="connsiteX5-331" fmla="*/ 62645 w 660438"/>
              <a:gd name="connsiteY5-332" fmla="*/ 134413 h 653852"/>
              <a:gd name="connsiteX0-333" fmla="*/ 128078 w 687378"/>
              <a:gd name="connsiteY0-334" fmla="*/ 58090 h 647015"/>
              <a:gd name="connsiteX1-335" fmla="*/ 571432 w 687378"/>
              <a:gd name="connsiteY1-336" fmla="*/ 16673 h 647015"/>
              <a:gd name="connsiteX2-337" fmla="*/ 659670 w 687378"/>
              <a:gd name="connsiteY2-338" fmla="*/ 330492 h 647015"/>
              <a:gd name="connsiteX3-339" fmla="*/ 331423 w 687378"/>
              <a:gd name="connsiteY3-340" fmla="*/ 647015 h 647015"/>
              <a:gd name="connsiteX4-341" fmla="*/ 3176 w 687378"/>
              <a:gd name="connsiteY4-342" fmla="*/ 330492 h 647015"/>
              <a:gd name="connsiteX5-343" fmla="*/ 62645 w 687378"/>
              <a:gd name="connsiteY5-344" fmla="*/ 127576 h 647015"/>
              <a:gd name="connsiteX0-345" fmla="*/ 128078 w 677145"/>
              <a:gd name="connsiteY0-346" fmla="*/ 58090 h 663933"/>
              <a:gd name="connsiteX1-347" fmla="*/ 571432 w 677145"/>
              <a:gd name="connsiteY1-348" fmla="*/ 16673 h 663933"/>
              <a:gd name="connsiteX2-349" fmla="*/ 659670 w 677145"/>
              <a:gd name="connsiteY2-350" fmla="*/ 330492 h 663933"/>
              <a:gd name="connsiteX3-351" fmla="*/ 559815 w 677145"/>
              <a:gd name="connsiteY3-352" fmla="*/ 663933 h 663933"/>
              <a:gd name="connsiteX4-353" fmla="*/ 3176 w 677145"/>
              <a:gd name="connsiteY4-354" fmla="*/ 330492 h 663933"/>
              <a:gd name="connsiteX5-355" fmla="*/ 62645 w 677145"/>
              <a:gd name="connsiteY5-356" fmla="*/ 127576 h 663933"/>
              <a:gd name="connsiteX0-357" fmla="*/ 101940 w 644966"/>
              <a:gd name="connsiteY0-358" fmla="*/ 58090 h 685888"/>
              <a:gd name="connsiteX1-359" fmla="*/ 545294 w 644966"/>
              <a:gd name="connsiteY1-360" fmla="*/ 16673 h 685888"/>
              <a:gd name="connsiteX2-361" fmla="*/ 633532 w 644966"/>
              <a:gd name="connsiteY2-362" fmla="*/ 330492 h 685888"/>
              <a:gd name="connsiteX3-363" fmla="*/ 533677 w 644966"/>
              <a:gd name="connsiteY3-364" fmla="*/ 663933 h 685888"/>
              <a:gd name="connsiteX4-365" fmla="*/ 10874 w 644966"/>
              <a:gd name="connsiteY4-366" fmla="*/ 575801 h 685888"/>
              <a:gd name="connsiteX5-367" fmla="*/ 36507 w 644966"/>
              <a:gd name="connsiteY5-368" fmla="*/ 127576 h 685888"/>
              <a:gd name="connsiteX0-369" fmla="*/ 101940 w 642626"/>
              <a:gd name="connsiteY0-370" fmla="*/ 58090 h 654766"/>
              <a:gd name="connsiteX1-371" fmla="*/ 545294 w 642626"/>
              <a:gd name="connsiteY1-372" fmla="*/ 16673 h 654766"/>
              <a:gd name="connsiteX2-373" fmla="*/ 633532 w 642626"/>
              <a:gd name="connsiteY2-374" fmla="*/ 330492 h 654766"/>
              <a:gd name="connsiteX3-375" fmla="*/ 567513 w 642626"/>
              <a:gd name="connsiteY3-376" fmla="*/ 613179 h 654766"/>
              <a:gd name="connsiteX4-377" fmla="*/ 10874 w 642626"/>
              <a:gd name="connsiteY4-378" fmla="*/ 575801 h 654766"/>
              <a:gd name="connsiteX5-379" fmla="*/ 36507 w 642626"/>
              <a:gd name="connsiteY5-380" fmla="*/ 127576 h 654766"/>
              <a:gd name="connsiteX0-381" fmla="*/ 101940 w 642626"/>
              <a:gd name="connsiteY0-382" fmla="*/ 30477 h 627153"/>
              <a:gd name="connsiteX1-383" fmla="*/ 545294 w 642626"/>
              <a:gd name="connsiteY1-384" fmla="*/ 31354 h 627153"/>
              <a:gd name="connsiteX2-385" fmla="*/ 633532 w 642626"/>
              <a:gd name="connsiteY2-386" fmla="*/ 302879 h 627153"/>
              <a:gd name="connsiteX3-387" fmla="*/ 567513 w 642626"/>
              <a:gd name="connsiteY3-388" fmla="*/ 585566 h 627153"/>
              <a:gd name="connsiteX4-389" fmla="*/ 10874 w 642626"/>
              <a:gd name="connsiteY4-390" fmla="*/ 548188 h 627153"/>
              <a:gd name="connsiteX5-391" fmla="*/ 36507 w 642626"/>
              <a:gd name="connsiteY5-392" fmla="*/ 99963 h 627153"/>
              <a:gd name="connsiteX0-393" fmla="*/ 101940 w 641803"/>
              <a:gd name="connsiteY0-394" fmla="*/ 32533 h 629209"/>
              <a:gd name="connsiteX1-395" fmla="*/ 545294 w 641803"/>
              <a:gd name="connsiteY1-396" fmla="*/ 33410 h 629209"/>
              <a:gd name="connsiteX2-397" fmla="*/ 633532 w 641803"/>
              <a:gd name="connsiteY2-398" fmla="*/ 304935 h 629209"/>
              <a:gd name="connsiteX3-399" fmla="*/ 567513 w 641803"/>
              <a:gd name="connsiteY3-400" fmla="*/ 587622 h 629209"/>
              <a:gd name="connsiteX4-401" fmla="*/ 10874 w 641803"/>
              <a:gd name="connsiteY4-402" fmla="*/ 550244 h 629209"/>
              <a:gd name="connsiteX5-403" fmla="*/ 36507 w 641803"/>
              <a:gd name="connsiteY5-404" fmla="*/ 102019 h 629209"/>
              <a:gd name="connsiteX0-405" fmla="*/ 93785 w 633648"/>
              <a:gd name="connsiteY0-406" fmla="*/ 32533 h 629209"/>
              <a:gd name="connsiteX1-407" fmla="*/ 537139 w 633648"/>
              <a:gd name="connsiteY1-408" fmla="*/ 33410 h 629209"/>
              <a:gd name="connsiteX2-409" fmla="*/ 625377 w 633648"/>
              <a:gd name="connsiteY2-410" fmla="*/ 304935 h 629209"/>
              <a:gd name="connsiteX3-411" fmla="*/ 559358 w 633648"/>
              <a:gd name="connsiteY3-412" fmla="*/ 587622 h 629209"/>
              <a:gd name="connsiteX4-413" fmla="*/ 2719 w 633648"/>
              <a:gd name="connsiteY4-414" fmla="*/ 550244 h 629209"/>
              <a:gd name="connsiteX5-415" fmla="*/ 28352 w 633648"/>
              <a:gd name="connsiteY5-416" fmla="*/ 102019 h 629209"/>
              <a:gd name="connsiteX0-417" fmla="*/ 103603 w 643466"/>
              <a:gd name="connsiteY0-418" fmla="*/ 32533 h 629209"/>
              <a:gd name="connsiteX1-419" fmla="*/ 546957 w 643466"/>
              <a:gd name="connsiteY1-420" fmla="*/ 33410 h 629209"/>
              <a:gd name="connsiteX2-421" fmla="*/ 635195 w 643466"/>
              <a:gd name="connsiteY2-422" fmla="*/ 304935 h 629209"/>
              <a:gd name="connsiteX3-423" fmla="*/ 569176 w 643466"/>
              <a:gd name="connsiteY3-424" fmla="*/ 587622 h 629209"/>
              <a:gd name="connsiteX4-425" fmla="*/ 12537 w 643466"/>
              <a:gd name="connsiteY4-426" fmla="*/ 550244 h 629209"/>
              <a:gd name="connsiteX5-427" fmla="*/ 4334 w 643466"/>
              <a:gd name="connsiteY5-428" fmla="*/ 102019 h 629209"/>
              <a:gd name="connsiteX0-429" fmla="*/ 103603 w 643466"/>
              <a:gd name="connsiteY0-430" fmla="*/ 32533 h 613248"/>
              <a:gd name="connsiteX1-431" fmla="*/ 546957 w 643466"/>
              <a:gd name="connsiteY1-432" fmla="*/ 33410 h 613248"/>
              <a:gd name="connsiteX2-433" fmla="*/ 635195 w 643466"/>
              <a:gd name="connsiteY2-434" fmla="*/ 304935 h 613248"/>
              <a:gd name="connsiteX3-435" fmla="*/ 569176 w 643466"/>
              <a:gd name="connsiteY3-436" fmla="*/ 587622 h 613248"/>
              <a:gd name="connsiteX4-437" fmla="*/ 12537 w 643466"/>
              <a:gd name="connsiteY4-438" fmla="*/ 518643 h 613248"/>
              <a:gd name="connsiteX5-439" fmla="*/ 4334 w 643466"/>
              <a:gd name="connsiteY5-440" fmla="*/ 102019 h 613248"/>
              <a:gd name="connsiteX0-441" fmla="*/ 103603 w 622280"/>
              <a:gd name="connsiteY0-442" fmla="*/ 51723 h 632438"/>
              <a:gd name="connsiteX1-443" fmla="*/ 546957 w 622280"/>
              <a:gd name="connsiteY1-444" fmla="*/ 52600 h 632438"/>
              <a:gd name="connsiteX2-445" fmla="*/ 569176 w 622280"/>
              <a:gd name="connsiteY2-446" fmla="*/ 606812 h 632438"/>
              <a:gd name="connsiteX3-447" fmla="*/ 12537 w 622280"/>
              <a:gd name="connsiteY3-448" fmla="*/ 537833 h 632438"/>
              <a:gd name="connsiteX4-449" fmla="*/ 4334 w 622280"/>
              <a:gd name="connsiteY4-450" fmla="*/ 121209 h 632438"/>
              <a:gd name="connsiteX0-451" fmla="*/ 103603 w 640916"/>
              <a:gd name="connsiteY0-452" fmla="*/ 51277 h 628066"/>
              <a:gd name="connsiteX1-453" fmla="*/ 546957 w 640916"/>
              <a:gd name="connsiteY1-454" fmla="*/ 52154 h 628066"/>
              <a:gd name="connsiteX2-455" fmla="*/ 595444 w 640916"/>
              <a:gd name="connsiteY2-456" fmla="*/ 600046 h 628066"/>
              <a:gd name="connsiteX3-457" fmla="*/ 12537 w 640916"/>
              <a:gd name="connsiteY3-458" fmla="*/ 537387 h 628066"/>
              <a:gd name="connsiteX4-459" fmla="*/ 4334 w 640916"/>
              <a:gd name="connsiteY4-460" fmla="*/ 120763 h 628066"/>
              <a:gd name="connsiteX0-461" fmla="*/ 103603 w 629940"/>
              <a:gd name="connsiteY0-462" fmla="*/ 26437 h 603226"/>
              <a:gd name="connsiteX1-463" fmla="*/ 546957 w 629940"/>
              <a:gd name="connsiteY1-464" fmla="*/ 27314 h 603226"/>
              <a:gd name="connsiteX2-465" fmla="*/ 595444 w 629940"/>
              <a:gd name="connsiteY2-466" fmla="*/ 575206 h 603226"/>
              <a:gd name="connsiteX3-467" fmla="*/ 12537 w 629940"/>
              <a:gd name="connsiteY3-468" fmla="*/ 512547 h 603226"/>
              <a:gd name="connsiteX4-469" fmla="*/ 4334 w 629940"/>
              <a:gd name="connsiteY4-470" fmla="*/ 95923 h 603226"/>
              <a:gd name="connsiteX0-471" fmla="*/ 103603 w 651443"/>
              <a:gd name="connsiteY0-472" fmla="*/ 20041 h 614843"/>
              <a:gd name="connsiteX1-473" fmla="*/ 608249 w 651443"/>
              <a:gd name="connsiteY1-474" fmla="*/ 39879 h 614843"/>
              <a:gd name="connsiteX2-475" fmla="*/ 595444 w 651443"/>
              <a:gd name="connsiteY2-476" fmla="*/ 568810 h 614843"/>
              <a:gd name="connsiteX3-477" fmla="*/ 12537 w 651443"/>
              <a:gd name="connsiteY3-478" fmla="*/ 506151 h 614843"/>
              <a:gd name="connsiteX4-479" fmla="*/ 4334 w 651443"/>
              <a:gd name="connsiteY4-480" fmla="*/ 89527 h 614843"/>
              <a:gd name="connsiteX0-481" fmla="*/ 103603 w 640788"/>
              <a:gd name="connsiteY0-482" fmla="*/ 20041 h 614843"/>
              <a:gd name="connsiteX1-483" fmla="*/ 581981 w 640788"/>
              <a:gd name="connsiteY1-484" fmla="*/ 39879 h 614843"/>
              <a:gd name="connsiteX2-485" fmla="*/ 595444 w 640788"/>
              <a:gd name="connsiteY2-486" fmla="*/ 568810 h 614843"/>
              <a:gd name="connsiteX3-487" fmla="*/ 12537 w 640788"/>
              <a:gd name="connsiteY3-488" fmla="*/ 506151 h 614843"/>
              <a:gd name="connsiteX4-489" fmla="*/ 4334 w 640788"/>
              <a:gd name="connsiteY4-490" fmla="*/ 89527 h 614843"/>
              <a:gd name="connsiteX0-491" fmla="*/ 103603 w 673655"/>
              <a:gd name="connsiteY0-492" fmla="*/ 38763 h 618146"/>
              <a:gd name="connsiteX1-493" fmla="*/ 581981 w 673655"/>
              <a:gd name="connsiteY1-494" fmla="*/ 58601 h 618146"/>
              <a:gd name="connsiteX2-495" fmla="*/ 621713 w 673655"/>
              <a:gd name="connsiteY2-496" fmla="*/ 562250 h 618146"/>
              <a:gd name="connsiteX3-497" fmla="*/ 12537 w 673655"/>
              <a:gd name="connsiteY3-498" fmla="*/ 524873 h 618146"/>
              <a:gd name="connsiteX4-499" fmla="*/ 4334 w 673655"/>
              <a:gd name="connsiteY4-500" fmla="*/ 108249 h 618146"/>
              <a:gd name="connsiteX0-501" fmla="*/ 103603 w 654750"/>
              <a:gd name="connsiteY0-502" fmla="*/ 38763 h 605787"/>
              <a:gd name="connsiteX1-503" fmla="*/ 581981 w 654750"/>
              <a:gd name="connsiteY1-504" fmla="*/ 58601 h 605787"/>
              <a:gd name="connsiteX2-505" fmla="*/ 621713 w 654750"/>
              <a:gd name="connsiteY2-506" fmla="*/ 562250 h 605787"/>
              <a:gd name="connsiteX3-507" fmla="*/ 12537 w 654750"/>
              <a:gd name="connsiteY3-508" fmla="*/ 524873 h 605787"/>
              <a:gd name="connsiteX4-509" fmla="*/ 4334 w 654750"/>
              <a:gd name="connsiteY4-510" fmla="*/ 108249 h 605787"/>
              <a:gd name="connsiteX0-511" fmla="*/ 103603 w 643734"/>
              <a:gd name="connsiteY0-512" fmla="*/ 31800 h 598824"/>
              <a:gd name="connsiteX1-513" fmla="*/ 581981 w 643734"/>
              <a:gd name="connsiteY1-514" fmla="*/ 51638 h 598824"/>
              <a:gd name="connsiteX2-515" fmla="*/ 621713 w 643734"/>
              <a:gd name="connsiteY2-516" fmla="*/ 555287 h 598824"/>
              <a:gd name="connsiteX3-517" fmla="*/ 12537 w 643734"/>
              <a:gd name="connsiteY3-518" fmla="*/ 517910 h 598824"/>
              <a:gd name="connsiteX4-519" fmla="*/ 4334 w 643734"/>
              <a:gd name="connsiteY4-520" fmla="*/ 101286 h 598824"/>
              <a:gd name="connsiteX0-521" fmla="*/ 103603 w 643734"/>
              <a:gd name="connsiteY0-522" fmla="*/ 24551 h 591575"/>
              <a:gd name="connsiteX1-523" fmla="*/ 581981 w 643734"/>
              <a:gd name="connsiteY1-524" fmla="*/ 44389 h 591575"/>
              <a:gd name="connsiteX2-525" fmla="*/ 621713 w 643734"/>
              <a:gd name="connsiteY2-526" fmla="*/ 548038 h 591575"/>
              <a:gd name="connsiteX3-527" fmla="*/ 12537 w 643734"/>
              <a:gd name="connsiteY3-528" fmla="*/ 510661 h 591575"/>
              <a:gd name="connsiteX4-529" fmla="*/ 4334 w 643734"/>
              <a:gd name="connsiteY4-530" fmla="*/ 94037 h 591575"/>
              <a:gd name="connsiteX0-531" fmla="*/ 103603 w 643734"/>
              <a:gd name="connsiteY0-532" fmla="*/ 20135 h 587159"/>
              <a:gd name="connsiteX1-533" fmla="*/ 581981 w 643734"/>
              <a:gd name="connsiteY1-534" fmla="*/ 39973 h 587159"/>
              <a:gd name="connsiteX2-535" fmla="*/ 621713 w 643734"/>
              <a:gd name="connsiteY2-536" fmla="*/ 543622 h 587159"/>
              <a:gd name="connsiteX3-537" fmla="*/ 12537 w 643734"/>
              <a:gd name="connsiteY3-538" fmla="*/ 506245 h 587159"/>
              <a:gd name="connsiteX4-539" fmla="*/ 4334 w 643734"/>
              <a:gd name="connsiteY4-540" fmla="*/ 89621 h 587159"/>
              <a:gd name="connsiteX0-541" fmla="*/ 51067 w 657504"/>
              <a:gd name="connsiteY0-542" fmla="*/ 31623 h 592327"/>
              <a:gd name="connsiteX1-543" fmla="*/ 581981 w 657504"/>
              <a:gd name="connsiteY1-544" fmla="*/ 45141 h 592327"/>
              <a:gd name="connsiteX2-545" fmla="*/ 621713 w 657504"/>
              <a:gd name="connsiteY2-546" fmla="*/ 548790 h 592327"/>
              <a:gd name="connsiteX3-547" fmla="*/ 12537 w 657504"/>
              <a:gd name="connsiteY3-548" fmla="*/ 511413 h 592327"/>
              <a:gd name="connsiteX4-549" fmla="*/ 4334 w 657504"/>
              <a:gd name="connsiteY4-550" fmla="*/ 94789 h 592327"/>
              <a:gd name="connsiteX0-551" fmla="*/ 51067 w 676118"/>
              <a:gd name="connsiteY0-552" fmla="*/ 31623 h 604686"/>
              <a:gd name="connsiteX1-553" fmla="*/ 581981 w 676118"/>
              <a:gd name="connsiteY1-554" fmla="*/ 45141 h 604686"/>
              <a:gd name="connsiteX2-555" fmla="*/ 621713 w 676118"/>
              <a:gd name="connsiteY2-556" fmla="*/ 548790 h 604686"/>
              <a:gd name="connsiteX3-557" fmla="*/ 12537 w 676118"/>
              <a:gd name="connsiteY3-558" fmla="*/ 511413 h 604686"/>
              <a:gd name="connsiteX4-559" fmla="*/ 4334 w 676118"/>
              <a:gd name="connsiteY4-560" fmla="*/ 94789 h 604686"/>
              <a:gd name="connsiteX0-561" fmla="*/ 51067 w 659741"/>
              <a:gd name="connsiteY0-562" fmla="*/ 18182 h 591245"/>
              <a:gd name="connsiteX1-563" fmla="*/ 581981 w 659741"/>
              <a:gd name="connsiteY1-564" fmla="*/ 31700 h 591245"/>
              <a:gd name="connsiteX2-565" fmla="*/ 621713 w 659741"/>
              <a:gd name="connsiteY2-566" fmla="*/ 535349 h 591245"/>
              <a:gd name="connsiteX3-567" fmla="*/ 12537 w 659741"/>
              <a:gd name="connsiteY3-568" fmla="*/ 497972 h 591245"/>
              <a:gd name="connsiteX4-569" fmla="*/ 4334 w 659741"/>
              <a:gd name="connsiteY4-570" fmla="*/ 81348 h 591245"/>
              <a:gd name="connsiteX0-571" fmla="*/ 51067 w 671131"/>
              <a:gd name="connsiteY0-572" fmla="*/ 18182 h 591245"/>
              <a:gd name="connsiteX1-573" fmla="*/ 617005 w 671131"/>
              <a:gd name="connsiteY1-574" fmla="*/ 31700 h 591245"/>
              <a:gd name="connsiteX2-575" fmla="*/ 621713 w 671131"/>
              <a:gd name="connsiteY2-576" fmla="*/ 535349 h 591245"/>
              <a:gd name="connsiteX3-577" fmla="*/ 12537 w 671131"/>
              <a:gd name="connsiteY3-578" fmla="*/ 497972 h 591245"/>
              <a:gd name="connsiteX4-579" fmla="*/ 4334 w 671131"/>
              <a:gd name="connsiteY4-580" fmla="*/ 81348 h 591245"/>
              <a:gd name="connsiteX0-581" fmla="*/ 51067 w 648099"/>
              <a:gd name="connsiteY0-582" fmla="*/ 18182 h 578886"/>
              <a:gd name="connsiteX1-583" fmla="*/ 617005 w 648099"/>
              <a:gd name="connsiteY1-584" fmla="*/ 31700 h 578886"/>
              <a:gd name="connsiteX2-585" fmla="*/ 621713 w 648099"/>
              <a:gd name="connsiteY2-586" fmla="*/ 535349 h 578886"/>
              <a:gd name="connsiteX3-587" fmla="*/ 12537 w 648099"/>
              <a:gd name="connsiteY3-588" fmla="*/ 497972 h 578886"/>
              <a:gd name="connsiteX4-589" fmla="*/ 4334 w 648099"/>
              <a:gd name="connsiteY4-590" fmla="*/ 81348 h 578886"/>
              <a:gd name="connsiteX0-591" fmla="*/ 51067 w 648099"/>
              <a:gd name="connsiteY0-592" fmla="*/ 18182 h 565791"/>
              <a:gd name="connsiteX1-593" fmla="*/ 617005 w 648099"/>
              <a:gd name="connsiteY1-594" fmla="*/ 31700 h 565791"/>
              <a:gd name="connsiteX2-595" fmla="*/ 621713 w 648099"/>
              <a:gd name="connsiteY2-596" fmla="*/ 535349 h 565791"/>
              <a:gd name="connsiteX3-597" fmla="*/ 12537 w 648099"/>
              <a:gd name="connsiteY3-598" fmla="*/ 497972 h 565791"/>
              <a:gd name="connsiteX4-599" fmla="*/ 4334 w 648099"/>
              <a:gd name="connsiteY4-600" fmla="*/ 81348 h 565791"/>
            </a:gdLst>
            <a:ahLst/>
            <a:cxnLst>
              <a:cxn ang="0">
                <a:pos x="connsiteX0-591" y="connsiteY0-592"/>
              </a:cxn>
              <a:cxn ang="0">
                <a:pos x="connsiteX1-593" y="connsiteY1-594"/>
              </a:cxn>
              <a:cxn ang="0">
                <a:pos x="connsiteX2-595" y="connsiteY2-596"/>
              </a:cxn>
              <a:cxn ang="0">
                <a:pos x="connsiteX3-597" y="connsiteY3-598"/>
              </a:cxn>
              <a:cxn ang="0">
                <a:pos x="connsiteX4-599" y="connsiteY4-600"/>
              </a:cxn>
            </a:cxnLst>
            <a:rect l="l" t="t" r="r" b="b"/>
            <a:pathLst>
              <a:path w="648099" h="565791">
                <a:moveTo>
                  <a:pt x="51067" y="18182"/>
                </a:moveTo>
                <a:cubicBezTo>
                  <a:pt x="281003" y="7261"/>
                  <a:pt x="591945" y="-22893"/>
                  <a:pt x="617005" y="31700"/>
                </a:cubicBezTo>
                <a:cubicBezTo>
                  <a:pt x="642065" y="86293"/>
                  <a:pt x="669922" y="489239"/>
                  <a:pt x="621713" y="535349"/>
                </a:cubicBezTo>
                <a:cubicBezTo>
                  <a:pt x="573504" y="581459"/>
                  <a:pt x="32838" y="579874"/>
                  <a:pt x="12537" y="497972"/>
                </a:cubicBezTo>
                <a:cubicBezTo>
                  <a:pt x="992" y="378148"/>
                  <a:pt x="-4426" y="189998"/>
                  <a:pt x="4334" y="81348"/>
                </a:cubicBezTo>
              </a:path>
            </a:pathLst>
          </a:custGeom>
          <a:noFill/>
          <a:ln w="25400" cap="rnd">
            <a:solidFill>
              <a:srgbClr val="F7B63E"/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/>
            <a:endParaRPr lang="zh-CN" altLang="en-US" sz="1400" noProof="1">
              <a:solidFill>
                <a:srgbClr val="FF3E3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8954109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0">
        <p15:prstTrans prst="pageCurlDouble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9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900" decel="100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37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900" decel="100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任意多边形 48"/>
          <p:cNvSpPr/>
          <p:nvPr/>
        </p:nvSpPr>
        <p:spPr>
          <a:xfrm>
            <a:off x="3077743" y="2462434"/>
            <a:ext cx="6578748" cy="37274"/>
          </a:xfrm>
          <a:custGeom>
            <a:avLst/>
            <a:gdLst>
              <a:gd name="connsiteX0" fmla="*/ 0 w 5662863"/>
              <a:gd name="connsiteY0" fmla="*/ 0 h 32085"/>
              <a:gd name="connsiteX1" fmla="*/ 5662863 w 5662863"/>
              <a:gd name="connsiteY1" fmla="*/ 32085 h 32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662863" h="32085">
                <a:moveTo>
                  <a:pt x="0" y="0"/>
                </a:moveTo>
                <a:lnTo>
                  <a:pt x="5662863" y="32085"/>
                </a:lnTo>
              </a:path>
            </a:pathLst>
          </a:custGeom>
          <a:noFill/>
          <a:ln w="25400" cap="rnd">
            <a:solidFill>
              <a:schemeClr val="tx1">
                <a:lumMod val="85000"/>
                <a:lumOff val="15000"/>
              </a:schemeClr>
            </a:solidFill>
            <a:prstDash val="lg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任意多边形 49"/>
          <p:cNvSpPr/>
          <p:nvPr/>
        </p:nvSpPr>
        <p:spPr>
          <a:xfrm>
            <a:off x="3073230" y="4176530"/>
            <a:ext cx="6578748" cy="37274"/>
          </a:xfrm>
          <a:custGeom>
            <a:avLst/>
            <a:gdLst>
              <a:gd name="connsiteX0" fmla="*/ 0 w 5662863"/>
              <a:gd name="connsiteY0" fmla="*/ 0 h 32085"/>
              <a:gd name="connsiteX1" fmla="*/ 5662863 w 5662863"/>
              <a:gd name="connsiteY1" fmla="*/ 32085 h 32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662863" h="32085">
                <a:moveTo>
                  <a:pt x="0" y="0"/>
                </a:moveTo>
                <a:lnTo>
                  <a:pt x="5662863" y="32085"/>
                </a:lnTo>
              </a:path>
            </a:pathLst>
          </a:custGeom>
          <a:noFill/>
          <a:ln w="25400" cap="rnd">
            <a:solidFill>
              <a:schemeClr val="tx1">
                <a:lumMod val="85000"/>
                <a:lumOff val="15000"/>
              </a:schemeClr>
            </a:solidFill>
            <a:prstDash val="lg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Freeform 30"/>
          <p:cNvSpPr>
            <a:spLocks noEditPoints="1"/>
          </p:cNvSpPr>
          <p:nvPr/>
        </p:nvSpPr>
        <p:spPr bwMode="auto">
          <a:xfrm>
            <a:off x="3363125" y="2262140"/>
            <a:ext cx="413766" cy="400588"/>
          </a:xfrm>
          <a:custGeom>
            <a:avLst/>
            <a:gdLst>
              <a:gd name="T0" fmla="*/ 10 w 31"/>
              <a:gd name="T1" fmla="*/ 19 h 30"/>
              <a:gd name="T2" fmla="*/ 11 w 31"/>
              <a:gd name="T3" fmla="*/ 0 h 30"/>
              <a:gd name="T4" fmla="*/ 28 w 31"/>
              <a:gd name="T5" fmla="*/ 8 h 30"/>
              <a:gd name="T6" fmla="*/ 26 w 31"/>
              <a:gd name="T7" fmla="*/ 27 h 30"/>
              <a:gd name="T8" fmla="*/ 23 w 31"/>
              <a:gd name="T9" fmla="*/ 25 h 30"/>
              <a:gd name="T10" fmla="*/ 22 w 31"/>
              <a:gd name="T11" fmla="*/ 21 h 30"/>
              <a:gd name="T12" fmla="*/ 29 w 31"/>
              <a:gd name="T13" fmla="*/ 9 h 30"/>
              <a:gd name="T14" fmla="*/ 22 w 31"/>
              <a:gd name="T15" fmla="*/ 24 h 30"/>
              <a:gd name="T16" fmla="*/ 21 w 31"/>
              <a:gd name="T17" fmla="*/ 22 h 30"/>
              <a:gd name="T18" fmla="*/ 28 w 31"/>
              <a:gd name="T19" fmla="*/ 10 h 30"/>
              <a:gd name="T20" fmla="*/ 24 w 31"/>
              <a:gd name="T21" fmla="*/ 14 h 30"/>
              <a:gd name="T22" fmla="*/ 21 w 31"/>
              <a:gd name="T23" fmla="*/ 18 h 30"/>
              <a:gd name="T24" fmla="*/ 24 w 31"/>
              <a:gd name="T25" fmla="*/ 14 h 30"/>
              <a:gd name="T26" fmla="*/ 20 w 31"/>
              <a:gd name="T27" fmla="*/ 19 h 30"/>
              <a:gd name="T28" fmla="*/ 19 w 31"/>
              <a:gd name="T29" fmla="*/ 20 h 30"/>
              <a:gd name="T30" fmla="*/ 22 w 31"/>
              <a:gd name="T31" fmla="*/ 14 h 30"/>
              <a:gd name="T32" fmla="*/ 23 w 31"/>
              <a:gd name="T33" fmla="*/ 10 h 30"/>
              <a:gd name="T34" fmla="*/ 17 w 31"/>
              <a:gd name="T35" fmla="*/ 22 h 30"/>
              <a:gd name="T36" fmla="*/ 20 w 31"/>
              <a:gd name="T37" fmla="*/ 16 h 30"/>
              <a:gd name="T38" fmla="*/ 16 w 31"/>
              <a:gd name="T39" fmla="*/ 19 h 30"/>
              <a:gd name="T40" fmla="*/ 19 w 31"/>
              <a:gd name="T41" fmla="*/ 12 h 30"/>
              <a:gd name="T42" fmla="*/ 17 w 31"/>
              <a:gd name="T43" fmla="*/ 18 h 30"/>
              <a:gd name="T44" fmla="*/ 21 w 31"/>
              <a:gd name="T45" fmla="*/ 11 h 30"/>
              <a:gd name="T46" fmla="*/ 21 w 31"/>
              <a:gd name="T47" fmla="*/ 10 h 30"/>
              <a:gd name="T48" fmla="*/ 15 w 31"/>
              <a:gd name="T49" fmla="*/ 23 h 30"/>
              <a:gd name="T50" fmla="*/ 16 w 31"/>
              <a:gd name="T51" fmla="*/ 20 h 30"/>
              <a:gd name="T52" fmla="*/ 15 w 31"/>
              <a:gd name="T53" fmla="*/ 13 h 30"/>
              <a:gd name="T54" fmla="*/ 11 w 31"/>
              <a:gd name="T55" fmla="*/ 28 h 30"/>
              <a:gd name="T56" fmla="*/ 17 w 31"/>
              <a:gd name="T57" fmla="*/ 13 h 30"/>
              <a:gd name="T58" fmla="*/ 17 w 31"/>
              <a:gd name="T59" fmla="*/ 17 h 30"/>
              <a:gd name="T60" fmla="*/ 14 w 31"/>
              <a:gd name="T61" fmla="*/ 23 h 30"/>
              <a:gd name="T62" fmla="*/ 19 w 31"/>
              <a:gd name="T63" fmla="*/ 11 h 30"/>
              <a:gd name="T64" fmla="*/ 12 w 31"/>
              <a:gd name="T65" fmla="*/ 26 h 30"/>
              <a:gd name="T66" fmla="*/ 11 w 31"/>
              <a:gd name="T67" fmla="*/ 27 h 30"/>
              <a:gd name="T68" fmla="*/ 11 w 31"/>
              <a:gd name="T69" fmla="*/ 23 h 30"/>
              <a:gd name="T70" fmla="*/ 12 w 31"/>
              <a:gd name="T71" fmla="*/ 20 h 30"/>
              <a:gd name="T72" fmla="*/ 17 w 31"/>
              <a:gd name="T73" fmla="*/ 10 h 30"/>
              <a:gd name="T74" fmla="*/ 11 w 31"/>
              <a:gd name="T75" fmla="*/ 13 h 30"/>
              <a:gd name="T76" fmla="*/ 15 w 31"/>
              <a:gd name="T77" fmla="*/ 8 h 30"/>
              <a:gd name="T78" fmla="*/ 11 w 31"/>
              <a:gd name="T79" fmla="*/ 16 h 30"/>
              <a:gd name="T80" fmla="*/ 11 w 31"/>
              <a:gd name="T81" fmla="*/ 15 h 30"/>
              <a:gd name="T82" fmla="*/ 11 w 31"/>
              <a:gd name="T83" fmla="*/ 11 h 30"/>
              <a:gd name="T84" fmla="*/ 10 w 31"/>
              <a:gd name="T85" fmla="*/ 18 h 30"/>
              <a:gd name="T86" fmla="*/ 14 w 31"/>
              <a:gd name="T87" fmla="*/ 9 h 30"/>
              <a:gd name="T88" fmla="*/ 11 w 31"/>
              <a:gd name="T89" fmla="*/ 12 h 30"/>
              <a:gd name="T90" fmla="*/ 12 w 31"/>
              <a:gd name="T91" fmla="*/ 7 h 30"/>
              <a:gd name="T92" fmla="*/ 12 w 31"/>
              <a:gd name="T93" fmla="*/ 4 h 30"/>
              <a:gd name="T94" fmla="*/ 10 w 31"/>
              <a:gd name="T95" fmla="*/ 14 h 30"/>
              <a:gd name="T96" fmla="*/ 10 w 31"/>
              <a:gd name="T97" fmla="*/ 15 h 30"/>
              <a:gd name="T98" fmla="*/ 10 w 31"/>
              <a:gd name="T99" fmla="*/ 12 h 30"/>
              <a:gd name="T100" fmla="*/ 12 w 31"/>
              <a:gd name="T101" fmla="*/ 7 h 30"/>
              <a:gd name="T102" fmla="*/ 9 w 31"/>
              <a:gd name="T103" fmla="*/ 11 h 30"/>
              <a:gd name="T104" fmla="*/ 5 w 31"/>
              <a:gd name="T105" fmla="*/ 11 h 30"/>
              <a:gd name="T106" fmla="*/ 12 w 31"/>
              <a:gd name="T107" fmla="*/ 2 h 30"/>
              <a:gd name="T108" fmla="*/ 1 w 31"/>
              <a:gd name="T109" fmla="*/ 12 h 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31" h="30">
                <a:moveTo>
                  <a:pt x="16" y="23"/>
                </a:moveTo>
                <a:cubicBezTo>
                  <a:pt x="14" y="25"/>
                  <a:pt x="13" y="27"/>
                  <a:pt x="11" y="30"/>
                </a:cubicBezTo>
                <a:cubicBezTo>
                  <a:pt x="10" y="30"/>
                  <a:pt x="10" y="28"/>
                  <a:pt x="10" y="28"/>
                </a:cubicBezTo>
                <a:cubicBezTo>
                  <a:pt x="10" y="25"/>
                  <a:pt x="10" y="22"/>
                  <a:pt x="10" y="19"/>
                </a:cubicBezTo>
                <a:cubicBezTo>
                  <a:pt x="8" y="18"/>
                  <a:pt x="6" y="17"/>
                  <a:pt x="5" y="15"/>
                </a:cubicBezTo>
                <a:cubicBezTo>
                  <a:pt x="3" y="14"/>
                  <a:pt x="1" y="13"/>
                  <a:pt x="0" y="11"/>
                </a:cubicBezTo>
                <a:cubicBezTo>
                  <a:pt x="3" y="10"/>
                  <a:pt x="7" y="10"/>
                  <a:pt x="11" y="10"/>
                </a:cubicBezTo>
                <a:cubicBezTo>
                  <a:pt x="11" y="7"/>
                  <a:pt x="11" y="4"/>
                  <a:pt x="11" y="0"/>
                </a:cubicBezTo>
                <a:cubicBezTo>
                  <a:pt x="12" y="1"/>
                  <a:pt x="13" y="2"/>
                  <a:pt x="13" y="3"/>
                </a:cubicBezTo>
                <a:cubicBezTo>
                  <a:pt x="14" y="4"/>
                  <a:pt x="15" y="6"/>
                  <a:pt x="16" y="7"/>
                </a:cubicBezTo>
                <a:cubicBezTo>
                  <a:pt x="16" y="8"/>
                  <a:pt x="17" y="8"/>
                  <a:pt x="17" y="9"/>
                </a:cubicBezTo>
                <a:cubicBezTo>
                  <a:pt x="21" y="9"/>
                  <a:pt x="24" y="9"/>
                  <a:pt x="28" y="8"/>
                </a:cubicBezTo>
                <a:cubicBezTo>
                  <a:pt x="29" y="8"/>
                  <a:pt x="30" y="8"/>
                  <a:pt x="31" y="8"/>
                </a:cubicBezTo>
                <a:cubicBezTo>
                  <a:pt x="30" y="10"/>
                  <a:pt x="28" y="12"/>
                  <a:pt x="27" y="13"/>
                </a:cubicBezTo>
                <a:cubicBezTo>
                  <a:pt x="25" y="14"/>
                  <a:pt x="23" y="16"/>
                  <a:pt x="22" y="17"/>
                </a:cubicBezTo>
                <a:cubicBezTo>
                  <a:pt x="23" y="20"/>
                  <a:pt x="25" y="23"/>
                  <a:pt x="26" y="27"/>
                </a:cubicBezTo>
                <a:cubicBezTo>
                  <a:pt x="26" y="27"/>
                  <a:pt x="25" y="27"/>
                  <a:pt x="24" y="26"/>
                </a:cubicBezTo>
                <a:cubicBezTo>
                  <a:pt x="22" y="25"/>
                  <a:pt x="19" y="25"/>
                  <a:pt x="16" y="23"/>
                </a:cubicBezTo>
                <a:close/>
                <a:moveTo>
                  <a:pt x="24" y="25"/>
                </a:moveTo>
                <a:cubicBezTo>
                  <a:pt x="24" y="25"/>
                  <a:pt x="23" y="25"/>
                  <a:pt x="23" y="25"/>
                </a:cubicBezTo>
                <a:cubicBezTo>
                  <a:pt x="23" y="26"/>
                  <a:pt x="24" y="25"/>
                  <a:pt x="25" y="26"/>
                </a:cubicBezTo>
                <a:lnTo>
                  <a:pt x="24" y="25"/>
                </a:lnTo>
                <a:close/>
                <a:moveTo>
                  <a:pt x="22" y="20"/>
                </a:moveTo>
                <a:cubicBezTo>
                  <a:pt x="22" y="21"/>
                  <a:pt x="22" y="21"/>
                  <a:pt x="22" y="21"/>
                </a:cubicBezTo>
                <a:cubicBezTo>
                  <a:pt x="23" y="22"/>
                  <a:pt x="23" y="23"/>
                  <a:pt x="24" y="24"/>
                </a:cubicBezTo>
                <a:cubicBezTo>
                  <a:pt x="23" y="23"/>
                  <a:pt x="23" y="21"/>
                  <a:pt x="22" y="20"/>
                </a:cubicBezTo>
                <a:close/>
                <a:moveTo>
                  <a:pt x="29" y="9"/>
                </a:moveTo>
                <a:cubicBezTo>
                  <a:pt x="29" y="9"/>
                  <a:pt x="29" y="9"/>
                  <a:pt x="29" y="9"/>
                </a:cubicBezTo>
                <a:cubicBezTo>
                  <a:pt x="29" y="9"/>
                  <a:pt x="30" y="9"/>
                  <a:pt x="30" y="9"/>
                </a:cubicBezTo>
                <a:cubicBezTo>
                  <a:pt x="29" y="9"/>
                  <a:pt x="29" y="9"/>
                  <a:pt x="29" y="9"/>
                </a:cubicBezTo>
                <a:close/>
                <a:moveTo>
                  <a:pt x="18" y="22"/>
                </a:moveTo>
                <a:cubicBezTo>
                  <a:pt x="19" y="22"/>
                  <a:pt x="21" y="24"/>
                  <a:pt x="22" y="24"/>
                </a:cubicBezTo>
                <a:cubicBezTo>
                  <a:pt x="21" y="23"/>
                  <a:pt x="19" y="22"/>
                  <a:pt x="18" y="22"/>
                </a:cubicBezTo>
                <a:close/>
                <a:moveTo>
                  <a:pt x="21" y="22"/>
                </a:moveTo>
                <a:cubicBezTo>
                  <a:pt x="21" y="22"/>
                  <a:pt x="21" y="23"/>
                  <a:pt x="22" y="23"/>
                </a:cubicBezTo>
                <a:cubicBezTo>
                  <a:pt x="22" y="22"/>
                  <a:pt x="22" y="22"/>
                  <a:pt x="21" y="22"/>
                </a:cubicBezTo>
                <a:close/>
                <a:moveTo>
                  <a:pt x="27" y="9"/>
                </a:moveTo>
                <a:cubicBezTo>
                  <a:pt x="27" y="9"/>
                  <a:pt x="27" y="9"/>
                  <a:pt x="27" y="9"/>
                </a:cubicBezTo>
                <a:cubicBezTo>
                  <a:pt x="27" y="10"/>
                  <a:pt x="27" y="10"/>
                  <a:pt x="27" y="11"/>
                </a:cubicBezTo>
                <a:cubicBezTo>
                  <a:pt x="27" y="11"/>
                  <a:pt x="28" y="11"/>
                  <a:pt x="28" y="10"/>
                </a:cubicBezTo>
                <a:cubicBezTo>
                  <a:pt x="27" y="10"/>
                  <a:pt x="28" y="10"/>
                  <a:pt x="27" y="9"/>
                </a:cubicBezTo>
                <a:close/>
                <a:moveTo>
                  <a:pt x="24" y="14"/>
                </a:moveTo>
                <a:cubicBezTo>
                  <a:pt x="24" y="13"/>
                  <a:pt x="25" y="13"/>
                  <a:pt x="25" y="13"/>
                </a:cubicBezTo>
                <a:cubicBezTo>
                  <a:pt x="25" y="12"/>
                  <a:pt x="24" y="13"/>
                  <a:pt x="24" y="14"/>
                </a:cubicBezTo>
                <a:close/>
                <a:moveTo>
                  <a:pt x="26" y="10"/>
                </a:moveTo>
                <a:cubicBezTo>
                  <a:pt x="26" y="10"/>
                  <a:pt x="26" y="10"/>
                  <a:pt x="26" y="10"/>
                </a:cubicBezTo>
                <a:cubicBezTo>
                  <a:pt x="26" y="9"/>
                  <a:pt x="26" y="10"/>
                  <a:pt x="26" y="10"/>
                </a:cubicBezTo>
                <a:close/>
                <a:moveTo>
                  <a:pt x="21" y="18"/>
                </a:moveTo>
                <a:cubicBezTo>
                  <a:pt x="21" y="18"/>
                  <a:pt x="21" y="19"/>
                  <a:pt x="21" y="19"/>
                </a:cubicBezTo>
                <a:cubicBezTo>
                  <a:pt x="21" y="18"/>
                  <a:pt x="21" y="18"/>
                  <a:pt x="21" y="18"/>
                </a:cubicBezTo>
                <a:close/>
                <a:moveTo>
                  <a:pt x="23" y="14"/>
                </a:moveTo>
                <a:cubicBezTo>
                  <a:pt x="23" y="15"/>
                  <a:pt x="23" y="14"/>
                  <a:pt x="24" y="14"/>
                </a:cubicBezTo>
                <a:cubicBezTo>
                  <a:pt x="23" y="14"/>
                  <a:pt x="23" y="14"/>
                  <a:pt x="23" y="14"/>
                </a:cubicBezTo>
                <a:close/>
                <a:moveTo>
                  <a:pt x="20" y="19"/>
                </a:moveTo>
                <a:cubicBezTo>
                  <a:pt x="21" y="20"/>
                  <a:pt x="21" y="20"/>
                  <a:pt x="21" y="20"/>
                </a:cubicBezTo>
                <a:lnTo>
                  <a:pt x="20" y="19"/>
                </a:lnTo>
                <a:close/>
                <a:moveTo>
                  <a:pt x="19" y="20"/>
                </a:moveTo>
                <a:cubicBezTo>
                  <a:pt x="19" y="20"/>
                  <a:pt x="19" y="20"/>
                  <a:pt x="18" y="20"/>
                </a:cubicBezTo>
                <a:cubicBezTo>
                  <a:pt x="19" y="20"/>
                  <a:pt x="20" y="21"/>
                  <a:pt x="20" y="20"/>
                </a:cubicBezTo>
                <a:lnTo>
                  <a:pt x="19" y="20"/>
                </a:lnTo>
                <a:close/>
                <a:moveTo>
                  <a:pt x="22" y="14"/>
                </a:moveTo>
                <a:cubicBezTo>
                  <a:pt x="22" y="14"/>
                  <a:pt x="21" y="13"/>
                  <a:pt x="21" y="14"/>
                </a:cubicBezTo>
                <a:cubicBezTo>
                  <a:pt x="21" y="14"/>
                  <a:pt x="22" y="15"/>
                  <a:pt x="22" y="14"/>
                </a:cubicBezTo>
                <a:cubicBezTo>
                  <a:pt x="22" y="14"/>
                  <a:pt x="22" y="14"/>
                  <a:pt x="22" y="14"/>
                </a:cubicBezTo>
                <a:close/>
                <a:moveTo>
                  <a:pt x="22" y="12"/>
                </a:moveTo>
                <a:cubicBezTo>
                  <a:pt x="22" y="13"/>
                  <a:pt x="23" y="13"/>
                  <a:pt x="23" y="12"/>
                </a:cubicBezTo>
                <a:cubicBezTo>
                  <a:pt x="23" y="12"/>
                  <a:pt x="22" y="12"/>
                  <a:pt x="22" y="12"/>
                </a:cubicBezTo>
                <a:close/>
                <a:moveTo>
                  <a:pt x="23" y="10"/>
                </a:moveTo>
                <a:cubicBezTo>
                  <a:pt x="23" y="10"/>
                  <a:pt x="24" y="10"/>
                  <a:pt x="24" y="10"/>
                </a:cubicBezTo>
                <a:cubicBezTo>
                  <a:pt x="24" y="9"/>
                  <a:pt x="24" y="9"/>
                  <a:pt x="24" y="9"/>
                </a:cubicBezTo>
                <a:cubicBezTo>
                  <a:pt x="24" y="10"/>
                  <a:pt x="23" y="9"/>
                  <a:pt x="23" y="10"/>
                </a:cubicBezTo>
                <a:close/>
                <a:moveTo>
                  <a:pt x="17" y="22"/>
                </a:moveTo>
                <a:cubicBezTo>
                  <a:pt x="18" y="23"/>
                  <a:pt x="18" y="23"/>
                  <a:pt x="18" y="23"/>
                </a:cubicBezTo>
                <a:cubicBezTo>
                  <a:pt x="18" y="22"/>
                  <a:pt x="18" y="22"/>
                  <a:pt x="18" y="22"/>
                </a:cubicBezTo>
                <a:cubicBezTo>
                  <a:pt x="17" y="22"/>
                  <a:pt x="17" y="22"/>
                  <a:pt x="17" y="22"/>
                </a:cubicBezTo>
                <a:close/>
                <a:moveTo>
                  <a:pt x="20" y="16"/>
                </a:moveTo>
                <a:cubicBezTo>
                  <a:pt x="19" y="16"/>
                  <a:pt x="19" y="16"/>
                  <a:pt x="19" y="16"/>
                </a:cubicBezTo>
                <a:cubicBezTo>
                  <a:pt x="19" y="16"/>
                  <a:pt x="20" y="17"/>
                  <a:pt x="20" y="17"/>
                </a:cubicBezTo>
                <a:cubicBezTo>
                  <a:pt x="20" y="16"/>
                  <a:pt x="20" y="16"/>
                  <a:pt x="20" y="16"/>
                </a:cubicBezTo>
                <a:close/>
                <a:moveTo>
                  <a:pt x="16" y="19"/>
                </a:moveTo>
                <a:cubicBezTo>
                  <a:pt x="17" y="19"/>
                  <a:pt x="17" y="19"/>
                  <a:pt x="18" y="19"/>
                </a:cubicBezTo>
                <a:cubicBezTo>
                  <a:pt x="18" y="19"/>
                  <a:pt x="18" y="19"/>
                  <a:pt x="18" y="19"/>
                </a:cubicBezTo>
                <a:cubicBezTo>
                  <a:pt x="18" y="18"/>
                  <a:pt x="16" y="18"/>
                  <a:pt x="16" y="19"/>
                </a:cubicBezTo>
                <a:close/>
                <a:moveTo>
                  <a:pt x="19" y="12"/>
                </a:moveTo>
                <a:cubicBezTo>
                  <a:pt x="20" y="13"/>
                  <a:pt x="20" y="13"/>
                  <a:pt x="21" y="13"/>
                </a:cubicBezTo>
                <a:cubicBezTo>
                  <a:pt x="20" y="12"/>
                  <a:pt x="20" y="12"/>
                  <a:pt x="19" y="12"/>
                </a:cubicBezTo>
                <a:close/>
                <a:moveTo>
                  <a:pt x="17" y="17"/>
                </a:moveTo>
                <a:cubicBezTo>
                  <a:pt x="17" y="18"/>
                  <a:pt x="17" y="18"/>
                  <a:pt x="17" y="18"/>
                </a:cubicBezTo>
                <a:cubicBezTo>
                  <a:pt x="17" y="18"/>
                  <a:pt x="18" y="18"/>
                  <a:pt x="18" y="18"/>
                </a:cubicBezTo>
                <a:lnTo>
                  <a:pt x="17" y="17"/>
                </a:lnTo>
                <a:close/>
                <a:moveTo>
                  <a:pt x="20" y="11"/>
                </a:moveTo>
                <a:cubicBezTo>
                  <a:pt x="21" y="11"/>
                  <a:pt x="21" y="11"/>
                  <a:pt x="21" y="11"/>
                </a:cubicBezTo>
                <a:cubicBezTo>
                  <a:pt x="21" y="11"/>
                  <a:pt x="21" y="11"/>
                  <a:pt x="21" y="11"/>
                </a:cubicBezTo>
                <a:cubicBezTo>
                  <a:pt x="21" y="11"/>
                  <a:pt x="20" y="11"/>
                  <a:pt x="20" y="11"/>
                </a:cubicBezTo>
                <a:close/>
                <a:moveTo>
                  <a:pt x="21" y="10"/>
                </a:moveTo>
                <a:cubicBezTo>
                  <a:pt x="21" y="10"/>
                  <a:pt x="21" y="10"/>
                  <a:pt x="21" y="10"/>
                </a:cubicBezTo>
                <a:cubicBezTo>
                  <a:pt x="22" y="10"/>
                  <a:pt x="22" y="10"/>
                  <a:pt x="22" y="10"/>
                </a:cubicBezTo>
                <a:lnTo>
                  <a:pt x="21" y="10"/>
                </a:lnTo>
                <a:close/>
                <a:moveTo>
                  <a:pt x="15" y="22"/>
                </a:moveTo>
                <a:cubicBezTo>
                  <a:pt x="15" y="22"/>
                  <a:pt x="14" y="23"/>
                  <a:pt x="15" y="23"/>
                </a:cubicBezTo>
                <a:cubicBezTo>
                  <a:pt x="15" y="23"/>
                  <a:pt x="15" y="22"/>
                  <a:pt x="15" y="22"/>
                </a:cubicBezTo>
                <a:cubicBezTo>
                  <a:pt x="15" y="22"/>
                  <a:pt x="15" y="22"/>
                  <a:pt x="15" y="22"/>
                </a:cubicBezTo>
                <a:close/>
                <a:moveTo>
                  <a:pt x="12" y="18"/>
                </a:moveTo>
                <a:cubicBezTo>
                  <a:pt x="13" y="20"/>
                  <a:pt x="15" y="20"/>
                  <a:pt x="16" y="20"/>
                </a:cubicBezTo>
                <a:cubicBezTo>
                  <a:pt x="15" y="19"/>
                  <a:pt x="13" y="17"/>
                  <a:pt x="12" y="18"/>
                </a:cubicBezTo>
                <a:close/>
                <a:moveTo>
                  <a:pt x="15" y="13"/>
                </a:moveTo>
                <a:cubicBezTo>
                  <a:pt x="16" y="14"/>
                  <a:pt x="18" y="15"/>
                  <a:pt x="19" y="15"/>
                </a:cubicBezTo>
                <a:cubicBezTo>
                  <a:pt x="18" y="14"/>
                  <a:pt x="16" y="13"/>
                  <a:pt x="15" y="13"/>
                </a:cubicBezTo>
                <a:close/>
                <a:moveTo>
                  <a:pt x="13" y="25"/>
                </a:moveTo>
                <a:cubicBezTo>
                  <a:pt x="13" y="26"/>
                  <a:pt x="13" y="26"/>
                  <a:pt x="13" y="26"/>
                </a:cubicBezTo>
                <a:cubicBezTo>
                  <a:pt x="12" y="26"/>
                  <a:pt x="12" y="26"/>
                  <a:pt x="12" y="26"/>
                </a:cubicBezTo>
                <a:cubicBezTo>
                  <a:pt x="12" y="27"/>
                  <a:pt x="10" y="27"/>
                  <a:pt x="11" y="28"/>
                </a:cubicBezTo>
                <a:cubicBezTo>
                  <a:pt x="11" y="27"/>
                  <a:pt x="13" y="26"/>
                  <a:pt x="13" y="25"/>
                </a:cubicBezTo>
                <a:close/>
                <a:moveTo>
                  <a:pt x="17" y="13"/>
                </a:moveTo>
                <a:cubicBezTo>
                  <a:pt x="18" y="13"/>
                  <a:pt x="18" y="14"/>
                  <a:pt x="19" y="14"/>
                </a:cubicBezTo>
                <a:cubicBezTo>
                  <a:pt x="18" y="14"/>
                  <a:pt x="18" y="13"/>
                  <a:pt x="17" y="13"/>
                </a:cubicBezTo>
                <a:close/>
                <a:moveTo>
                  <a:pt x="14" y="16"/>
                </a:moveTo>
                <a:cubicBezTo>
                  <a:pt x="14" y="16"/>
                  <a:pt x="13" y="16"/>
                  <a:pt x="14" y="17"/>
                </a:cubicBezTo>
                <a:cubicBezTo>
                  <a:pt x="14" y="17"/>
                  <a:pt x="15" y="17"/>
                  <a:pt x="16" y="17"/>
                </a:cubicBezTo>
                <a:cubicBezTo>
                  <a:pt x="17" y="17"/>
                  <a:pt x="17" y="17"/>
                  <a:pt x="17" y="17"/>
                </a:cubicBezTo>
                <a:cubicBezTo>
                  <a:pt x="16" y="17"/>
                  <a:pt x="15" y="16"/>
                  <a:pt x="14" y="16"/>
                </a:cubicBezTo>
                <a:close/>
                <a:moveTo>
                  <a:pt x="12" y="22"/>
                </a:moveTo>
                <a:cubicBezTo>
                  <a:pt x="12" y="23"/>
                  <a:pt x="13" y="23"/>
                  <a:pt x="13" y="23"/>
                </a:cubicBezTo>
                <a:cubicBezTo>
                  <a:pt x="14" y="23"/>
                  <a:pt x="14" y="23"/>
                  <a:pt x="14" y="23"/>
                </a:cubicBezTo>
                <a:cubicBezTo>
                  <a:pt x="13" y="23"/>
                  <a:pt x="13" y="23"/>
                  <a:pt x="12" y="22"/>
                </a:cubicBezTo>
                <a:close/>
                <a:moveTo>
                  <a:pt x="19" y="10"/>
                </a:moveTo>
                <a:cubicBezTo>
                  <a:pt x="18" y="10"/>
                  <a:pt x="18" y="10"/>
                  <a:pt x="18" y="10"/>
                </a:cubicBezTo>
                <a:cubicBezTo>
                  <a:pt x="18" y="11"/>
                  <a:pt x="19" y="11"/>
                  <a:pt x="19" y="11"/>
                </a:cubicBezTo>
                <a:cubicBezTo>
                  <a:pt x="19" y="11"/>
                  <a:pt x="19" y="10"/>
                  <a:pt x="19" y="10"/>
                </a:cubicBezTo>
                <a:close/>
                <a:moveTo>
                  <a:pt x="11" y="24"/>
                </a:moveTo>
                <a:cubicBezTo>
                  <a:pt x="10" y="25"/>
                  <a:pt x="11" y="25"/>
                  <a:pt x="11" y="25"/>
                </a:cubicBezTo>
                <a:cubicBezTo>
                  <a:pt x="11" y="25"/>
                  <a:pt x="11" y="25"/>
                  <a:pt x="12" y="26"/>
                </a:cubicBezTo>
                <a:cubicBezTo>
                  <a:pt x="12" y="25"/>
                  <a:pt x="12" y="25"/>
                  <a:pt x="12" y="25"/>
                </a:cubicBezTo>
                <a:cubicBezTo>
                  <a:pt x="11" y="25"/>
                  <a:pt x="11" y="24"/>
                  <a:pt x="11" y="24"/>
                </a:cubicBezTo>
                <a:close/>
                <a:moveTo>
                  <a:pt x="11" y="26"/>
                </a:moveTo>
                <a:cubicBezTo>
                  <a:pt x="11" y="27"/>
                  <a:pt x="11" y="27"/>
                  <a:pt x="11" y="27"/>
                </a:cubicBezTo>
                <a:lnTo>
                  <a:pt x="11" y="26"/>
                </a:lnTo>
                <a:close/>
                <a:moveTo>
                  <a:pt x="11" y="22"/>
                </a:moveTo>
                <a:cubicBezTo>
                  <a:pt x="11" y="23"/>
                  <a:pt x="10" y="23"/>
                  <a:pt x="11" y="23"/>
                </a:cubicBezTo>
                <a:cubicBezTo>
                  <a:pt x="11" y="23"/>
                  <a:pt x="11" y="23"/>
                  <a:pt x="11" y="23"/>
                </a:cubicBezTo>
                <a:cubicBezTo>
                  <a:pt x="11" y="23"/>
                  <a:pt x="11" y="22"/>
                  <a:pt x="11" y="22"/>
                </a:cubicBezTo>
                <a:close/>
                <a:moveTo>
                  <a:pt x="11" y="20"/>
                </a:moveTo>
                <a:cubicBezTo>
                  <a:pt x="11" y="21"/>
                  <a:pt x="11" y="21"/>
                  <a:pt x="11" y="21"/>
                </a:cubicBezTo>
                <a:cubicBezTo>
                  <a:pt x="11" y="21"/>
                  <a:pt x="12" y="21"/>
                  <a:pt x="12" y="20"/>
                </a:cubicBezTo>
                <a:cubicBezTo>
                  <a:pt x="12" y="20"/>
                  <a:pt x="11" y="20"/>
                  <a:pt x="11" y="20"/>
                </a:cubicBezTo>
                <a:close/>
                <a:moveTo>
                  <a:pt x="16" y="10"/>
                </a:moveTo>
                <a:cubicBezTo>
                  <a:pt x="16" y="11"/>
                  <a:pt x="16" y="11"/>
                  <a:pt x="16" y="11"/>
                </a:cubicBezTo>
                <a:cubicBezTo>
                  <a:pt x="17" y="10"/>
                  <a:pt x="17" y="10"/>
                  <a:pt x="17" y="10"/>
                </a:cubicBezTo>
                <a:cubicBezTo>
                  <a:pt x="16" y="10"/>
                  <a:pt x="16" y="10"/>
                  <a:pt x="16" y="10"/>
                </a:cubicBezTo>
                <a:close/>
                <a:moveTo>
                  <a:pt x="11" y="13"/>
                </a:moveTo>
                <a:cubicBezTo>
                  <a:pt x="12" y="14"/>
                  <a:pt x="14" y="15"/>
                  <a:pt x="15" y="14"/>
                </a:cubicBezTo>
                <a:cubicBezTo>
                  <a:pt x="13" y="14"/>
                  <a:pt x="12" y="13"/>
                  <a:pt x="11" y="13"/>
                </a:cubicBezTo>
                <a:close/>
                <a:moveTo>
                  <a:pt x="11" y="18"/>
                </a:moveTo>
                <a:cubicBezTo>
                  <a:pt x="10" y="19"/>
                  <a:pt x="11" y="19"/>
                  <a:pt x="12" y="19"/>
                </a:cubicBezTo>
                <a:cubicBezTo>
                  <a:pt x="11" y="19"/>
                  <a:pt x="11" y="18"/>
                  <a:pt x="11" y="18"/>
                </a:cubicBezTo>
                <a:close/>
                <a:moveTo>
                  <a:pt x="15" y="8"/>
                </a:moveTo>
                <a:cubicBezTo>
                  <a:pt x="15" y="8"/>
                  <a:pt x="16" y="9"/>
                  <a:pt x="15" y="10"/>
                </a:cubicBezTo>
                <a:cubicBezTo>
                  <a:pt x="15" y="10"/>
                  <a:pt x="16" y="10"/>
                  <a:pt x="16" y="9"/>
                </a:cubicBezTo>
                <a:cubicBezTo>
                  <a:pt x="16" y="9"/>
                  <a:pt x="16" y="8"/>
                  <a:pt x="15" y="8"/>
                </a:cubicBezTo>
                <a:close/>
                <a:moveTo>
                  <a:pt x="11" y="16"/>
                </a:moveTo>
                <a:cubicBezTo>
                  <a:pt x="11" y="17"/>
                  <a:pt x="12" y="18"/>
                  <a:pt x="12" y="17"/>
                </a:cubicBezTo>
                <a:cubicBezTo>
                  <a:pt x="12" y="17"/>
                  <a:pt x="11" y="16"/>
                  <a:pt x="11" y="16"/>
                </a:cubicBezTo>
                <a:close/>
                <a:moveTo>
                  <a:pt x="11" y="14"/>
                </a:moveTo>
                <a:cubicBezTo>
                  <a:pt x="11" y="15"/>
                  <a:pt x="11" y="15"/>
                  <a:pt x="11" y="15"/>
                </a:cubicBezTo>
                <a:cubicBezTo>
                  <a:pt x="12" y="16"/>
                  <a:pt x="12" y="16"/>
                  <a:pt x="13" y="16"/>
                </a:cubicBezTo>
                <a:cubicBezTo>
                  <a:pt x="12" y="15"/>
                  <a:pt x="12" y="14"/>
                  <a:pt x="11" y="14"/>
                </a:cubicBezTo>
                <a:close/>
                <a:moveTo>
                  <a:pt x="13" y="11"/>
                </a:moveTo>
                <a:cubicBezTo>
                  <a:pt x="12" y="11"/>
                  <a:pt x="12" y="11"/>
                  <a:pt x="11" y="11"/>
                </a:cubicBezTo>
                <a:cubicBezTo>
                  <a:pt x="12" y="12"/>
                  <a:pt x="14" y="13"/>
                  <a:pt x="14" y="12"/>
                </a:cubicBezTo>
                <a:cubicBezTo>
                  <a:pt x="14" y="12"/>
                  <a:pt x="13" y="11"/>
                  <a:pt x="13" y="11"/>
                </a:cubicBezTo>
                <a:close/>
                <a:moveTo>
                  <a:pt x="8" y="17"/>
                </a:moveTo>
                <a:cubicBezTo>
                  <a:pt x="8" y="17"/>
                  <a:pt x="10" y="18"/>
                  <a:pt x="10" y="18"/>
                </a:cubicBezTo>
                <a:cubicBezTo>
                  <a:pt x="9" y="18"/>
                  <a:pt x="9" y="17"/>
                  <a:pt x="8" y="17"/>
                </a:cubicBezTo>
                <a:close/>
                <a:moveTo>
                  <a:pt x="14" y="9"/>
                </a:moveTo>
                <a:cubicBezTo>
                  <a:pt x="14" y="10"/>
                  <a:pt x="14" y="10"/>
                  <a:pt x="14" y="10"/>
                </a:cubicBezTo>
                <a:cubicBezTo>
                  <a:pt x="14" y="9"/>
                  <a:pt x="14" y="9"/>
                  <a:pt x="14" y="9"/>
                </a:cubicBezTo>
                <a:close/>
                <a:moveTo>
                  <a:pt x="14" y="8"/>
                </a:moveTo>
                <a:cubicBezTo>
                  <a:pt x="14" y="8"/>
                  <a:pt x="14" y="8"/>
                  <a:pt x="14" y="8"/>
                </a:cubicBezTo>
                <a:cubicBezTo>
                  <a:pt x="14" y="8"/>
                  <a:pt x="14" y="8"/>
                  <a:pt x="14" y="8"/>
                </a:cubicBezTo>
                <a:close/>
                <a:moveTo>
                  <a:pt x="11" y="12"/>
                </a:moveTo>
                <a:cubicBezTo>
                  <a:pt x="11" y="12"/>
                  <a:pt x="11" y="12"/>
                  <a:pt x="11" y="12"/>
                </a:cubicBezTo>
                <a:cubicBezTo>
                  <a:pt x="12" y="13"/>
                  <a:pt x="12" y="13"/>
                  <a:pt x="12" y="13"/>
                </a:cubicBezTo>
                <a:lnTo>
                  <a:pt x="11" y="12"/>
                </a:lnTo>
                <a:close/>
                <a:moveTo>
                  <a:pt x="12" y="7"/>
                </a:moveTo>
                <a:cubicBezTo>
                  <a:pt x="11" y="8"/>
                  <a:pt x="12" y="8"/>
                  <a:pt x="11" y="9"/>
                </a:cubicBezTo>
                <a:cubicBezTo>
                  <a:pt x="12" y="9"/>
                  <a:pt x="12" y="9"/>
                  <a:pt x="13" y="9"/>
                </a:cubicBezTo>
                <a:cubicBezTo>
                  <a:pt x="13" y="9"/>
                  <a:pt x="13" y="8"/>
                  <a:pt x="12" y="7"/>
                </a:cubicBezTo>
                <a:close/>
                <a:moveTo>
                  <a:pt x="12" y="4"/>
                </a:moveTo>
                <a:cubicBezTo>
                  <a:pt x="11" y="5"/>
                  <a:pt x="13" y="6"/>
                  <a:pt x="14" y="7"/>
                </a:cubicBezTo>
                <a:cubicBezTo>
                  <a:pt x="14" y="6"/>
                  <a:pt x="13" y="5"/>
                  <a:pt x="12" y="4"/>
                </a:cubicBezTo>
                <a:close/>
                <a:moveTo>
                  <a:pt x="8" y="13"/>
                </a:moveTo>
                <a:cubicBezTo>
                  <a:pt x="9" y="13"/>
                  <a:pt x="9" y="14"/>
                  <a:pt x="10" y="14"/>
                </a:cubicBezTo>
                <a:cubicBezTo>
                  <a:pt x="10" y="14"/>
                  <a:pt x="10" y="14"/>
                  <a:pt x="10" y="14"/>
                </a:cubicBezTo>
                <a:cubicBezTo>
                  <a:pt x="10" y="13"/>
                  <a:pt x="9" y="13"/>
                  <a:pt x="8" y="13"/>
                </a:cubicBezTo>
                <a:close/>
                <a:moveTo>
                  <a:pt x="8" y="14"/>
                </a:moveTo>
                <a:cubicBezTo>
                  <a:pt x="8" y="14"/>
                  <a:pt x="9" y="15"/>
                  <a:pt x="10" y="15"/>
                </a:cubicBezTo>
                <a:cubicBezTo>
                  <a:pt x="9" y="14"/>
                  <a:pt x="9" y="13"/>
                  <a:pt x="8" y="14"/>
                </a:cubicBezTo>
                <a:close/>
                <a:moveTo>
                  <a:pt x="10" y="11"/>
                </a:moveTo>
                <a:cubicBezTo>
                  <a:pt x="10" y="11"/>
                  <a:pt x="10" y="11"/>
                  <a:pt x="9" y="12"/>
                </a:cubicBezTo>
                <a:cubicBezTo>
                  <a:pt x="10" y="12"/>
                  <a:pt x="10" y="12"/>
                  <a:pt x="10" y="12"/>
                </a:cubicBezTo>
                <a:cubicBezTo>
                  <a:pt x="11" y="12"/>
                  <a:pt x="11" y="11"/>
                  <a:pt x="10" y="11"/>
                </a:cubicBezTo>
                <a:close/>
                <a:moveTo>
                  <a:pt x="12" y="6"/>
                </a:moveTo>
                <a:cubicBezTo>
                  <a:pt x="12" y="7"/>
                  <a:pt x="12" y="7"/>
                  <a:pt x="12" y="7"/>
                </a:cubicBezTo>
                <a:cubicBezTo>
                  <a:pt x="12" y="7"/>
                  <a:pt x="12" y="7"/>
                  <a:pt x="12" y="7"/>
                </a:cubicBezTo>
                <a:cubicBezTo>
                  <a:pt x="12" y="7"/>
                  <a:pt x="12" y="6"/>
                  <a:pt x="12" y="6"/>
                </a:cubicBezTo>
                <a:close/>
                <a:moveTo>
                  <a:pt x="8" y="11"/>
                </a:moveTo>
                <a:cubicBezTo>
                  <a:pt x="8" y="11"/>
                  <a:pt x="8" y="11"/>
                  <a:pt x="9" y="12"/>
                </a:cubicBezTo>
                <a:cubicBezTo>
                  <a:pt x="9" y="11"/>
                  <a:pt x="9" y="11"/>
                  <a:pt x="9" y="11"/>
                </a:cubicBezTo>
                <a:cubicBezTo>
                  <a:pt x="9" y="11"/>
                  <a:pt x="8" y="11"/>
                  <a:pt x="8" y="11"/>
                </a:cubicBezTo>
                <a:close/>
                <a:moveTo>
                  <a:pt x="5" y="11"/>
                </a:moveTo>
                <a:cubicBezTo>
                  <a:pt x="6" y="12"/>
                  <a:pt x="7" y="13"/>
                  <a:pt x="8" y="12"/>
                </a:cubicBezTo>
                <a:cubicBezTo>
                  <a:pt x="7" y="12"/>
                  <a:pt x="5" y="11"/>
                  <a:pt x="5" y="11"/>
                </a:cubicBezTo>
                <a:close/>
                <a:moveTo>
                  <a:pt x="12" y="2"/>
                </a:moveTo>
                <a:cubicBezTo>
                  <a:pt x="12" y="3"/>
                  <a:pt x="12" y="3"/>
                  <a:pt x="12" y="3"/>
                </a:cubicBezTo>
                <a:cubicBezTo>
                  <a:pt x="12" y="3"/>
                  <a:pt x="12" y="3"/>
                  <a:pt x="12" y="3"/>
                </a:cubicBezTo>
                <a:lnTo>
                  <a:pt x="12" y="2"/>
                </a:lnTo>
                <a:close/>
                <a:moveTo>
                  <a:pt x="3" y="12"/>
                </a:moveTo>
                <a:cubicBezTo>
                  <a:pt x="4" y="13"/>
                  <a:pt x="4" y="13"/>
                  <a:pt x="4" y="13"/>
                </a:cubicBezTo>
                <a:lnTo>
                  <a:pt x="3" y="12"/>
                </a:lnTo>
                <a:close/>
                <a:moveTo>
                  <a:pt x="1" y="12"/>
                </a:moveTo>
                <a:cubicBezTo>
                  <a:pt x="2" y="12"/>
                  <a:pt x="2" y="12"/>
                  <a:pt x="2" y="12"/>
                </a:cubicBezTo>
                <a:cubicBezTo>
                  <a:pt x="2" y="11"/>
                  <a:pt x="2" y="11"/>
                  <a:pt x="2" y="11"/>
                </a:cubicBezTo>
                <a:cubicBezTo>
                  <a:pt x="2" y="11"/>
                  <a:pt x="2" y="11"/>
                  <a:pt x="1" y="12"/>
                </a:cubicBezTo>
                <a:close/>
              </a:path>
            </a:pathLst>
          </a:custGeom>
          <a:solidFill>
            <a:srgbClr val="70AD47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94" name="Group 173"/>
          <p:cNvGrpSpPr>
            <a:grpSpLocks noChangeAspect="1"/>
          </p:cNvGrpSpPr>
          <p:nvPr/>
        </p:nvGrpSpPr>
        <p:grpSpPr bwMode="auto">
          <a:xfrm>
            <a:off x="9685174" y="4036561"/>
            <a:ext cx="807784" cy="1089955"/>
            <a:chOff x="3106" y="2648"/>
            <a:chExt cx="438" cy="591"/>
          </a:xfrm>
          <a:solidFill>
            <a:srgbClr val="F7B63E"/>
          </a:solidFill>
        </p:grpSpPr>
        <p:sp>
          <p:nvSpPr>
            <p:cNvPr id="95" name="Freeform 174"/>
            <p:cNvSpPr/>
            <p:nvPr/>
          </p:nvSpPr>
          <p:spPr bwMode="auto">
            <a:xfrm>
              <a:off x="3258" y="2648"/>
              <a:ext cx="13" cy="35"/>
            </a:xfrm>
            <a:custGeom>
              <a:avLst/>
              <a:gdLst>
                <a:gd name="T0" fmla="*/ 3 w 3"/>
                <a:gd name="T1" fmla="*/ 4 h 8"/>
                <a:gd name="T2" fmla="*/ 3 w 3"/>
                <a:gd name="T3" fmla="*/ 3 h 8"/>
                <a:gd name="T4" fmla="*/ 0 w 3"/>
                <a:gd name="T5" fmla="*/ 4 h 8"/>
                <a:gd name="T6" fmla="*/ 0 w 3"/>
                <a:gd name="T7" fmla="*/ 6 h 8"/>
                <a:gd name="T8" fmla="*/ 3 w 3"/>
                <a:gd name="T9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8">
                  <a:moveTo>
                    <a:pt x="3" y="4"/>
                  </a:moveTo>
                  <a:cubicBezTo>
                    <a:pt x="3" y="4"/>
                    <a:pt x="3" y="3"/>
                    <a:pt x="3" y="3"/>
                  </a:cubicBezTo>
                  <a:cubicBezTo>
                    <a:pt x="3" y="0"/>
                    <a:pt x="0" y="2"/>
                    <a:pt x="0" y="4"/>
                  </a:cubicBezTo>
                  <a:cubicBezTo>
                    <a:pt x="0" y="4"/>
                    <a:pt x="0" y="5"/>
                    <a:pt x="0" y="6"/>
                  </a:cubicBezTo>
                  <a:cubicBezTo>
                    <a:pt x="0" y="8"/>
                    <a:pt x="3" y="6"/>
                    <a:pt x="3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6" name="Freeform 175"/>
            <p:cNvSpPr/>
            <p:nvPr/>
          </p:nvSpPr>
          <p:spPr bwMode="auto">
            <a:xfrm>
              <a:off x="3197" y="2700"/>
              <a:ext cx="26" cy="13"/>
            </a:xfrm>
            <a:custGeom>
              <a:avLst/>
              <a:gdLst>
                <a:gd name="T0" fmla="*/ 3 w 6"/>
                <a:gd name="T1" fmla="*/ 3 h 3"/>
                <a:gd name="T2" fmla="*/ 3 w 6"/>
                <a:gd name="T3" fmla="*/ 3 h 3"/>
                <a:gd name="T4" fmla="*/ 4 w 6"/>
                <a:gd name="T5" fmla="*/ 0 h 3"/>
                <a:gd name="T6" fmla="*/ 3 w 6"/>
                <a:gd name="T7" fmla="*/ 0 h 3"/>
                <a:gd name="T8" fmla="*/ 3 w 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3">
                  <a:moveTo>
                    <a:pt x="3" y="3"/>
                  </a:moveTo>
                  <a:cubicBezTo>
                    <a:pt x="3" y="3"/>
                    <a:pt x="3" y="3"/>
                    <a:pt x="3" y="3"/>
                  </a:cubicBezTo>
                  <a:cubicBezTo>
                    <a:pt x="5" y="3"/>
                    <a:pt x="6" y="0"/>
                    <a:pt x="4" y="0"/>
                  </a:cubicBezTo>
                  <a:cubicBezTo>
                    <a:pt x="4" y="0"/>
                    <a:pt x="4" y="0"/>
                    <a:pt x="3" y="0"/>
                  </a:cubicBezTo>
                  <a:cubicBezTo>
                    <a:pt x="2" y="0"/>
                    <a:pt x="0" y="3"/>
                    <a:pt x="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7" name="Freeform 176"/>
            <p:cNvSpPr/>
            <p:nvPr/>
          </p:nvSpPr>
          <p:spPr bwMode="auto">
            <a:xfrm>
              <a:off x="3175" y="2700"/>
              <a:ext cx="26" cy="26"/>
            </a:xfrm>
            <a:custGeom>
              <a:avLst/>
              <a:gdLst>
                <a:gd name="T0" fmla="*/ 4 w 6"/>
                <a:gd name="T1" fmla="*/ 4 h 6"/>
                <a:gd name="T2" fmla="*/ 4 w 6"/>
                <a:gd name="T3" fmla="*/ 4 h 6"/>
                <a:gd name="T4" fmla="*/ 3 w 6"/>
                <a:gd name="T5" fmla="*/ 2 h 6"/>
                <a:gd name="T6" fmla="*/ 2 w 6"/>
                <a:gd name="T7" fmla="*/ 2 h 6"/>
                <a:gd name="T8" fmla="*/ 4 w 6"/>
                <a:gd name="T9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4" y="4"/>
                  </a:moveTo>
                  <a:cubicBezTo>
                    <a:pt x="4" y="4"/>
                    <a:pt x="4" y="4"/>
                    <a:pt x="4" y="4"/>
                  </a:cubicBezTo>
                  <a:cubicBezTo>
                    <a:pt x="6" y="2"/>
                    <a:pt x="4" y="0"/>
                    <a:pt x="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0" y="4"/>
                    <a:pt x="2" y="6"/>
                    <a:pt x="4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" name="Freeform 177"/>
            <p:cNvSpPr/>
            <p:nvPr/>
          </p:nvSpPr>
          <p:spPr bwMode="auto">
            <a:xfrm>
              <a:off x="3153" y="2739"/>
              <a:ext cx="27" cy="39"/>
            </a:xfrm>
            <a:custGeom>
              <a:avLst/>
              <a:gdLst>
                <a:gd name="T0" fmla="*/ 3 w 6"/>
                <a:gd name="T1" fmla="*/ 7 h 9"/>
                <a:gd name="T2" fmla="*/ 5 w 6"/>
                <a:gd name="T3" fmla="*/ 3 h 9"/>
                <a:gd name="T4" fmla="*/ 2 w 6"/>
                <a:gd name="T5" fmla="*/ 2 h 9"/>
                <a:gd name="T6" fmla="*/ 1 w 6"/>
                <a:gd name="T7" fmla="*/ 5 h 9"/>
                <a:gd name="T8" fmla="*/ 3 w 6"/>
                <a:gd name="T9" fmla="*/ 7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9">
                  <a:moveTo>
                    <a:pt x="3" y="7"/>
                  </a:moveTo>
                  <a:cubicBezTo>
                    <a:pt x="4" y="6"/>
                    <a:pt x="5" y="4"/>
                    <a:pt x="5" y="3"/>
                  </a:cubicBezTo>
                  <a:cubicBezTo>
                    <a:pt x="6" y="0"/>
                    <a:pt x="3" y="0"/>
                    <a:pt x="2" y="2"/>
                  </a:cubicBezTo>
                  <a:cubicBezTo>
                    <a:pt x="2" y="3"/>
                    <a:pt x="1" y="4"/>
                    <a:pt x="1" y="5"/>
                  </a:cubicBezTo>
                  <a:cubicBezTo>
                    <a:pt x="0" y="7"/>
                    <a:pt x="2" y="9"/>
                    <a:pt x="3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" name="Freeform 178"/>
            <p:cNvSpPr/>
            <p:nvPr/>
          </p:nvSpPr>
          <p:spPr bwMode="auto">
            <a:xfrm>
              <a:off x="3123" y="2760"/>
              <a:ext cx="26" cy="22"/>
            </a:xfrm>
            <a:custGeom>
              <a:avLst/>
              <a:gdLst>
                <a:gd name="T0" fmla="*/ 2 w 6"/>
                <a:gd name="T1" fmla="*/ 5 h 5"/>
                <a:gd name="T2" fmla="*/ 4 w 6"/>
                <a:gd name="T3" fmla="*/ 4 h 5"/>
                <a:gd name="T4" fmla="*/ 3 w 6"/>
                <a:gd name="T5" fmla="*/ 1 h 5"/>
                <a:gd name="T6" fmla="*/ 2 w 6"/>
                <a:gd name="T7" fmla="*/ 1 h 5"/>
                <a:gd name="T8" fmla="*/ 0 w 6"/>
                <a:gd name="T9" fmla="*/ 4 h 5"/>
                <a:gd name="T10" fmla="*/ 2 w 6"/>
                <a:gd name="T11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5">
                  <a:moveTo>
                    <a:pt x="2" y="5"/>
                  </a:moveTo>
                  <a:cubicBezTo>
                    <a:pt x="3" y="5"/>
                    <a:pt x="4" y="4"/>
                    <a:pt x="4" y="4"/>
                  </a:cubicBezTo>
                  <a:cubicBezTo>
                    <a:pt x="6" y="2"/>
                    <a:pt x="5" y="0"/>
                    <a:pt x="3" y="1"/>
                  </a:cubicBezTo>
                  <a:cubicBezTo>
                    <a:pt x="3" y="1"/>
                    <a:pt x="2" y="2"/>
                    <a:pt x="2" y="1"/>
                  </a:cubicBezTo>
                  <a:cubicBezTo>
                    <a:pt x="1" y="2"/>
                    <a:pt x="0" y="3"/>
                    <a:pt x="0" y="4"/>
                  </a:cubicBezTo>
                  <a:cubicBezTo>
                    <a:pt x="0" y="5"/>
                    <a:pt x="1" y="5"/>
                    <a:pt x="2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0" name="Freeform 179"/>
            <p:cNvSpPr>
              <a:spLocks noEditPoints="1"/>
            </p:cNvSpPr>
            <p:nvPr/>
          </p:nvSpPr>
          <p:spPr bwMode="auto">
            <a:xfrm>
              <a:off x="3149" y="2769"/>
              <a:ext cx="22" cy="21"/>
            </a:xfrm>
            <a:custGeom>
              <a:avLst/>
              <a:gdLst>
                <a:gd name="T0" fmla="*/ 2 w 5"/>
                <a:gd name="T1" fmla="*/ 5 h 5"/>
                <a:gd name="T2" fmla="*/ 3 w 5"/>
                <a:gd name="T3" fmla="*/ 2 h 5"/>
                <a:gd name="T4" fmla="*/ 0 w 5"/>
                <a:gd name="T5" fmla="*/ 3 h 5"/>
                <a:gd name="T6" fmla="*/ 2 w 5"/>
                <a:gd name="T7" fmla="*/ 5 h 5"/>
                <a:gd name="T8" fmla="*/ 3 w 5"/>
                <a:gd name="T9" fmla="*/ 2 h 5"/>
                <a:gd name="T10" fmla="*/ 3 w 5"/>
                <a:gd name="T11" fmla="*/ 2 h 5"/>
                <a:gd name="T12" fmla="*/ 3 w 5"/>
                <a:gd name="T13" fmla="*/ 2 h 5"/>
                <a:gd name="T14" fmla="*/ 3 w 5"/>
                <a:gd name="T15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" h="5">
                  <a:moveTo>
                    <a:pt x="2" y="5"/>
                  </a:moveTo>
                  <a:cubicBezTo>
                    <a:pt x="3" y="5"/>
                    <a:pt x="5" y="2"/>
                    <a:pt x="3" y="2"/>
                  </a:cubicBezTo>
                  <a:cubicBezTo>
                    <a:pt x="3" y="0"/>
                    <a:pt x="0" y="2"/>
                    <a:pt x="0" y="3"/>
                  </a:cubicBezTo>
                  <a:cubicBezTo>
                    <a:pt x="0" y="5"/>
                    <a:pt x="1" y="5"/>
                    <a:pt x="2" y="5"/>
                  </a:cubicBezTo>
                  <a:close/>
                  <a:moveTo>
                    <a:pt x="3" y="2"/>
                  </a:move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" name="Freeform 180"/>
            <p:cNvSpPr/>
            <p:nvPr/>
          </p:nvSpPr>
          <p:spPr bwMode="auto">
            <a:xfrm>
              <a:off x="3127" y="2786"/>
              <a:ext cx="22" cy="43"/>
            </a:xfrm>
            <a:custGeom>
              <a:avLst/>
              <a:gdLst>
                <a:gd name="T0" fmla="*/ 2 w 5"/>
                <a:gd name="T1" fmla="*/ 3 h 10"/>
                <a:gd name="T2" fmla="*/ 2 w 5"/>
                <a:gd name="T3" fmla="*/ 6 h 10"/>
                <a:gd name="T4" fmla="*/ 1 w 5"/>
                <a:gd name="T5" fmla="*/ 7 h 10"/>
                <a:gd name="T6" fmla="*/ 1 w 5"/>
                <a:gd name="T7" fmla="*/ 10 h 10"/>
                <a:gd name="T8" fmla="*/ 4 w 5"/>
                <a:gd name="T9" fmla="*/ 8 h 10"/>
                <a:gd name="T10" fmla="*/ 4 w 5"/>
                <a:gd name="T11" fmla="*/ 7 h 10"/>
                <a:gd name="T12" fmla="*/ 5 w 5"/>
                <a:gd name="T13" fmla="*/ 6 h 10"/>
                <a:gd name="T14" fmla="*/ 5 w 5"/>
                <a:gd name="T15" fmla="*/ 2 h 10"/>
                <a:gd name="T16" fmla="*/ 2 w 5"/>
                <a:gd name="T17" fmla="*/ 3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" h="10">
                  <a:moveTo>
                    <a:pt x="2" y="3"/>
                  </a:moveTo>
                  <a:cubicBezTo>
                    <a:pt x="2" y="4"/>
                    <a:pt x="2" y="5"/>
                    <a:pt x="2" y="6"/>
                  </a:cubicBezTo>
                  <a:cubicBezTo>
                    <a:pt x="1" y="6"/>
                    <a:pt x="1" y="7"/>
                    <a:pt x="1" y="7"/>
                  </a:cubicBezTo>
                  <a:cubicBezTo>
                    <a:pt x="0" y="8"/>
                    <a:pt x="0" y="9"/>
                    <a:pt x="1" y="10"/>
                  </a:cubicBezTo>
                  <a:cubicBezTo>
                    <a:pt x="2" y="10"/>
                    <a:pt x="3" y="9"/>
                    <a:pt x="4" y="8"/>
                  </a:cubicBezTo>
                  <a:cubicBezTo>
                    <a:pt x="4" y="8"/>
                    <a:pt x="4" y="8"/>
                    <a:pt x="4" y="7"/>
                  </a:cubicBezTo>
                  <a:cubicBezTo>
                    <a:pt x="5" y="7"/>
                    <a:pt x="5" y="6"/>
                    <a:pt x="5" y="6"/>
                  </a:cubicBezTo>
                  <a:cubicBezTo>
                    <a:pt x="5" y="4"/>
                    <a:pt x="5" y="3"/>
                    <a:pt x="5" y="2"/>
                  </a:cubicBezTo>
                  <a:cubicBezTo>
                    <a:pt x="5" y="0"/>
                    <a:pt x="2" y="1"/>
                    <a:pt x="2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" name="Freeform 181"/>
            <p:cNvSpPr/>
            <p:nvPr/>
          </p:nvSpPr>
          <p:spPr bwMode="auto">
            <a:xfrm>
              <a:off x="3132" y="2855"/>
              <a:ext cx="21" cy="17"/>
            </a:xfrm>
            <a:custGeom>
              <a:avLst/>
              <a:gdLst>
                <a:gd name="T0" fmla="*/ 3 w 5"/>
                <a:gd name="T1" fmla="*/ 0 h 4"/>
                <a:gd name="T2" fmla="*/ 2 w 5"/>
                <a:gd name="T3" fmla="*/ 4 h 4"/>
                <a:gd name="T4" fmla="*/ 3 w 5"/>
                <a:gd name="T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4">
                  <a:moveTo>
                    <a:pt x="3" y="0"/>
                  </a:moveTo>
                  <a:cubicBezTo>
                    <a:pt x="1" y="0"/>
                    <a:pt x="0" y="4"/>
                    <a:pt x="2" y="4"/>
                  </a:cubicBezTo>
                  <a:cubicBezTo>
                    <a:pt x="4" y="4"/>
                    <a:pt x="5" y="0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3" name="Freeform 182"/>
            <p:cNvSpPr/>
            <p:nvPr/>
          </p:nvSpPr>
          <p:spPr bwMode="auto">
            <a:xfrm>
              <a:off x="3149" y="2885"/>
              <a:ext cx="17" cy="35"/>
            </a:xfrm>
            <a:custGeom>
              <a:avLst/>
              <a:gdLst>
                <a:gd name="T0" fmla="*/ 4 w 4"/>
                <a:gd name="T1" fmla="*/ 4 h 8"/>
                <a:gd name="T2" fmla="*/ 4 w 4"/>
                <a:gd name="T3" fmla="*/ 2 h 8"/>
                <a:gd name="T4" fmla="*/ 1 w 4"/>
                <a:gd name="T5" fmla="*/ 4 h 8"/>
                <a:gd name="T6" fmla="*/ 1 w 4"/>
                <a:gd name="T7" fmla="*/ 5 h 8"/>
                <a:gd name="T8" fmla="*/ 4 w 4"/>
                <a:gd name="T9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8">
                  <a:moveTo>
                    <a:pt x="4" y="4"/>
                  </a:moveTo>
                  <a:cubicBezTo>
                    <a:pt x="4" y="3"/>
                    <a:pt x="4" y="3"/>
                    <a:pt x="4" y="2"/>
                  </a:cubicBezTo>
                  <a:cubicBezTo>
                    <a:pt x="2" y="0"/>
                    <a:pt x="0" y="3"/>
                    <a:pt x="1" y="4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8"/>
                    <a:pt x="4" y="6"/>
                    <a:pt x="4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4" name="Freeform 183"/>
            <p:cNvSpPr/>
            <p:nvPr/>
          </p:nvSpPr>
          <p:spPr bwMode="auto">
            <a:xfrm>
              <a:off x="3127" y="2954"/>
              <a:ext cx="26" cy="52"/>
            </a:xfrm>
            <a:custGeom>
              <a:avLst/>
              <a:gdLst>
                <a:gd name="T0" fmla="*/ 5 w 6"/>
                <a:gd name="T1" fmla="*/ 8 h 12"/>
                <a:gd name="T2" fmla="*/ 4 w 6"/>
                <a:gd name="T3" fmla="*/ 4 h 12"/>
                <a:gd name="T4" fmla="*/ 3 w 6"/>
                <a:gd name="T5" fmla="*/ 4 h 12"/>
                <a:gd name="T6" fmla="*/ 3 w 6"/>
                <a:gd name="T7" fmla="*/ 0 h 12"/>
                <a:gd name="T8" fmla="*/ 2 w 6"/>
                <a:gd name="T9" fmla="*/ 4 h 12"/>
                <a:gd name="T10" fmla="*/ 0 w 6"/>
                <a:gd name="T11" fmla="*/ 6 h 12"/>
                <a:gd name="T12" fmla="*/ 2 w 6"/>
                <a:gd name="T13" fmla="*/ 10 h 12"/>
                <a:gd name="T14" fmla="*/ 5 w 6"/>
                <a:gd name="T15" fmla="*/ 8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" h="12">
                  <a:moveTo>
                    <a:pt x="5" y="8"/>
                  </a:moveTo>
                  <a:cubicBezTo>
                    <a:pt x="5" y="7"/>
                    <a:pt x="4" y="6"/>
                    <a:pt x="4" y="4"/>
                  </a:cubicBezTo>
                  <a:cubicBezTo>
                    <a:pt x="4" y="4"/>
                    <a:pt x="3" y="4"/>
                    <a:pt x="3" y="4"/>
                  </a:cubicBezTo>
                  <a:cubicBezTo>
                    <a:pt x="4" y="3"/>
                    <a:pt x="5" y="0"/>
                    <a:pt x="3" y="0"/>
                  </a:cubicBezTo>
                  <a:cubicBezTo>
                    <a:pt x="1" y="0"/>
                    <a:pt x="0" y="3"/>
                    <a:pt x="2" y="4"/>
                  </a:cubicBezTo>
                  <a:cubicBezTo>
                    <a:pt x="1" y="4"/>
                    <a:pt x="0" y="5"/>
                    <a:pt x="0" y="6"/>
                  </a:cubicBezTo>
                  <a:cubicBezTo>
                    <a:pt x="1" y="8"/>
                    <a:pt x="1" y="9"/>
                    <a:pt x="2" y="10"/>
                  </a:cubicBezTo>
                  <a:cubicBezTo>
                    <a:pt x="2" y="12"/>
                    <a:pt x="6" y="10"/>
                    <a:pt x="5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5" name="Freeform 184"/>
            <p:cNvSpPr>
              <a:spLocks noEditPoints="1"/>
            </p:cNvSpPr>
            <p:nvPr/>
          </p:nvSpPr>
          <p:spPr bwMode="auto">
            <a:xfrm>
              <a:off x="3158" y="3006"/>
              <a:ext cx="48" cy="43"/>
            </a:xfrm>
            <a:custGeom>
              <a:avLst/>
              <a:gdLst>
                <a:gd name="T0" fmla="*/ 8 w 11"/>
                <a:gd name="T1" fmla="*/ 8 h 10"/>
                <a:gd name="T2" fmla="*/ 10 w 11"/>
                <a:gd name="T3" fmla="*/ 5 h 10"/>
                <a:gd name="T4" fmla="*/ 9 w 11"/>
                <a:gd name="T5" fmla="*/ 4 h 10"/>
                <a:gd name="T6" fmla="*/ 10 w 11"/>
                <a:gd name="T7" fmla="*/ 3 h 10"/>
                <a:gd name="T8" fmla="*/ 10 w 11"/>
                <a:gd name="T9" fmla="*/ 2 h 10"/>
                <a:gd name="T10" fmla="*/ 7 w 11"/>
                <a:gd name="T11" fmla="*/ 3 h 10"/>
                <a:gd name="T12" fmla="*/ 7 w 11"/>
                <a:gd name="T13" fmla="*/ 4 h 10"/>
                <a:gd name="T14" fmla="*/ 7 w 11"/>
                <a:gd name="T15" fmla="*/ 5 h 10"/>
                <a:gd name="T16" fmla="*/ 5 w 11"/>
                <a:gd name="T17" fmla="*/ 5 h 10"/>
                <a:gd name="T18" fmla="*/ 4 w 11"/>
                <a:gd name="T19" fmla="*/ 3 h 10"/>
                <a:gd name="T20" fmla="*/ 4 w 11"/>
                <a:gd name="T21" fmla="*/ 3 h 10"/>
                <a:gd name="T22" fmla="*/ 3 w 11"/>
                <a:gd name="T23" fmla="*/ 7 h 10"/>
                <a:gd name="T24" fmla="*/ 4 w 11"/>
                <a:gd name="T25" fmla="*/ 7 h 10"/>
                <a:gd name="T26" fmla="*/ 5 w 11"/>
                <a:gd name="T27" fmla="*/ 6 h 10"/>
                <a:gd name="T28" fmla="*/ 5 w 11"/>
                <a:gd name="T29" fmla="*/ 8 h 10"/>
                <a:gd name="T30" fmla="*/ 6 w 11"/>
                <a:gd name="T31" fmla="*/ 9 h 10"/>
                <a:gd name="T32" fmla="*/ 8 w 11"/>
                <a:gd name="T33" fmla="*/ 8 h 10"/>
                <a:gd name="T34" fmla="*/ 9 w 11"/>
                <a:gd name="T35" fmla="*/ 5 h 10"/>
                <a:gd name="T36" fmla="*/ 9 w 11"/>
                <a:gd name="T37" fmla="*/ 5 h 10"/>
                <a:gd name="T38" fmla="*/ 9 w 11"/>
                <a:gd name="T39" fmla="*/ 5 h 10"/>
                <a:gd name="T40" fmla="*/ 9 w 11"/>
                <a:gd name="T41" fmla="*/ 5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" h="10">
                  <a:moveTo>
                    <a:pt x="8" y="8"/>
                  </a:moveTo>
                  <a:cubicBezTo>
                    <a:pt x="10" y="8"/>
                    <a:pt x="11" y="6"/>
                    <a:pt x="10" y="5"/>
                  </a:cubicBezTo>
                  <a:cubicBezTo>
                    <a:pt x="10" y="5"/>
                    <a:pt x="10" y="5"/>
                    <a:pt x="9" y="4"/>
                  </a:cubicBezTo>
                  <a:cubicBezTo>
                    <a:pt x="10" y="4"/>
                    <a:pt x="10" y="4"/>
                    <a:pt x="10" y="3"/>
                  </a:cubicBezTo>
                  <a:cubicBezTo>
                    <a:pt x="10" y="3"/>
                    <a:pt x="10" y="2"/>
                    <a:pt x="10" y="2"/>
                  </a:cubicBezTo>
                  <a:cubicBezTo>
                    <a:pt x="10" y="0"/>
                    <a:pt x="7" y="1"/>
                    <a:pt x="7" y="3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7" y="4"/>
                    <a:pt x="7" y="5"/>
                    <a:pt x="7" y="5"/>
                  </a:cubicBezTo>
                  <a:cubicBezTo>
                    <a:pt x="6" y="5"/>
                    <a:pt x="6" y="5"/>
                    <a:pt x="5" y="5"/>
                  </a:cubicBezTo>
                  <a:cubicBezTo>
                    <a:pt x="6" y="4"/>
                    <a:pt x="6" y="3"/>
                    <a:pt x="4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2" y="3"/>
                    <a:pt x="0" y="7"/>
                    <a:pt x="3" y="7"/>
                  </a:cubicBezTo>
                  <a:cubicBezTo>
                    <a:pt x="3" y="7"/>
                    <a:pt x="3" y="7"/>
                    <a:pt x="4" y="7"/>
                  </a:cubicBezTo>
                  <a:cubicBezTo>
                    <a:pt x="4" y="7"/>
                    <a:pt x="4" y="7"/>
                    <a:pt x="5" y="6"/>
                  </a:cubicBezTo>
                  <a:cubicBezTo>
                    <a:pt x="4" y="7"/>
                    <a:pt x="4" y="7"/>
                    <a:pt x="5" y="8"/>
                  </a:cubicBezTo>
                  <a:cubicBezTo>
                    <a:pt x="5" y="8"/>
                    <a:pt x="5" y="9"/>
                    <a:pt x="6" y="9"/>
                  </a:cubicBezTo>
                  <a:cubicBezTo>
                    <a:pt x="6" y="10"/>
                    <a:pt x="8" y="9"/>
                    <a:pt x="8" y="8"/>
                  </a:cubicBezTo>
                  <a:close/>
                  <a:moveTo>
                    <a:pt x="9" y="5"/>
                  </a:move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6" name="Freeform 185"/>
            <p:cNvSpPr/>
            <p:nvPr/>
          </p:nvSpPr>
          <p:spPr bwMode="auto">
            <a:xfrm>
              <a:off x="3240" y="3071"/>
              <a:ext cx="22" cy="30"/>
            </a:xfrm>
            <a:custGeom>
              <a:avLst/>
              <a:gdLst>
                <a:gd name="T0" fmla="*/ 1 w 5"/>
                <a:gd name="T1" fmla="*/ 2 h 7"/>
                <a:gd name="T2" fmla="*/ 0 w 5"/>
                <a:gd name="T3" fmla="*/ 5 h 7"/>
                <a:gd name="T4" fmla="*/ 3 w 5"/>
                <a:gd name="T5" fmla="*/ 4 h 7"/>
                <a:gd name="T6" fmla="*/ 3 w 5"/>
                <a:gd name="T7" fmla="*/ 4 h 7"/>
                <a:gd name="T8" fmla="*/ 1 w 5"/>
                <a:gd name="T9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7">
                  <a:moveTo>
                    <a:pt x="1" y="2"/>
                  </a:moveTo>
                  <a:cubicBezTo>
                    <a:pt x="0" y="3"/>
                    <a:pt x="0" y="4"/>
                    <a:pt x="0" y="5"/>
                  </a:cubicBezTo>
                  <a:cubicBezTo>
                    <a:pt x="0" y="7"/>
                    <a:pt x="3" y="6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5" y="2"/>
                    <a:pt x="2" y="0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7" name="Freeform 186"/>
            <p:cNvSpPr/>
            <p:nvPr/>
          </p:nvSpPr>
          <p:spPr bwMode="auto">
            <a:xfrm>
              <a:off x="3210" y="3032"/>
              <a:ext cx="169" cy="203"/>
            </a:xfrm>
            <a:custGeom>
              <a:avLst/>
              <a:gdLst>
                <a:gd name="T0" fmla="*/ 36 w 39"/>
                <a:gd name="T1" fmla="*/ 13 h 47"/>
                <a:gd name="T2" fmla="*/ 37 w 39"/>
                <a:gd name="T3" fmla="*/ 13 h 47"/>
                <a:gd name="T4" fmla="*/ 38 w 39"/>
                <a:gd name="T5" fmla="*/ 9 h 47"/>
                <a:gd name="T6" fmla="*/ 37 w 39"/>
                <a:gd name="T7" fmla="*/ 8 h 47"/>
                <a:gd name="T8" fmla="*/ 36 w 39"/>
                <a:gd name="T9" fmla="*/ 6 h 47"/>
                <a:gd name="T10" fmla="*/ 37 w 39"/>
                <a:gd name="T11" fmla="*/ 4 h 47"/>
                <a:gd name="T12" fmla="*/ 35 w 39"/>
                <a:gd name="T13" fmla="*/ 2 h 47"/>
                <a:gd name="T14" fmla="*/ 32 w 39"/>
                <a:gd name="T15" fmla="*/ 5 h 47"/>
                <a:gd name="T16" fmla="*/ 33 w 39"/>
                <a:gd name="T17" fmla="*/ 9 h 47"/>
                <a:gd name="T18" fmla="*/ 33 w 39"/>
                <a:gd name="T19" fmla="*/ 10 h 47"/>
                <a:gd name="T20" fmla="*/ 32 w 39"/>
                <a:gd name="T21" fmla="*/ 13 h 47"/>
                <a:gd name="T22" fmla="*/ 31 w 39"/>
                <a:gd name="T23" fmla="*/ 12 h 47"/>
                <a:gd name="T24" fmla="*/ 28 w 39"/>
                <a:gd name="T25" fmla="*/ 12 h 47"/>
                <a:gd name="T26" fmla="*/ 27 w 39"/>
                <a:gd name="T27" fmla="*/ 8 h 47"/>
                <a:gd name="T28" fmla="*/ 23 w 39"/>
                <a:gd name="T29" fmla="*/ 10 h 47"/>
                <a:gd name="T30" fmla="*/ 21 w 39"/>
                <a:gd name="T31" fmla="*/ 13 h 47"/>
                <a:gd name="T32" fmla="*/ 21 w 39"/>
                <a:gd name="T33" fmla="*/ 13 h 47"/>
                <a:gd name="T34" fmla="*/ 21 w 39"/>
                <a:gd name="T35" fmla="*/ 11 h 47"/>
                <a:gd name="T36" fmla="*/ 18 w 39"/>
                <a:gd name="T37" fmla="*/ 7 h 47"/>
                <a:gd name="T38" fmla="*/ 15 w 39"/>
                <a:gd name="T39" fmla="*/ 9 h 47"/>
                <a:gd name="T40" fmla="*/ 15 w 39"/>
                <a:gd name="T41" fmla="*/ 10 h 47"/>
                <a:gd name="T42" fmla="*/ 14 w 39"/>
                <a:gd name="T43" fmla="*/ 11 h 47"/>
                <a:gd name="T44" fmla="*/ 14 w 39"/>
                <a:gd name="T45" fmla="*/ 7 h 47"/>
                <a:gd name="T46" fmla="*/ 13 w 39"/>
                <a:gd name="T47" fmla="*/ 5 h 47"/>
                <a:gd name="T48" fmla="*/ 17 w 39"/>
                <a:gd name="T49" fmla="*/ 3 h 47"/>
                <a:gd name="T50" fmla="*/ 13 w 39"/>
                <a:gd name="T51" fmla="*/ 4 h 47"/>
                <a:gd name="T52" fmla="*/ 9 w 39"/>
                <a:gd name="T53" fmla="*/ 7 h 47"/>
                <a:gd name="T54" fmla="*/ 11 w 39"/>
                <a:gd name="T55" fmla="*/ 9 h 47"/>
                <a:gd name="T56" fmla="*/ 12 w 39"/>
                <a:gd name="T57" fmla="*/ 12 h 47"/>
                <a:gd name="T58" fmla="*/ 14 w 39"/>
                <a:gd name="T59" fmla="*/ 16 h 47"/>
                <a:gd name="T60" fmla="*/ 13 w 39"/>
                <a:gd name="T61" fmla="*/ 32 h 47"/>
                <a:gd name="T62" fmla="*/ 6 w 39"/>
                <a:gd name="T63" fmla="*/ 45 h 47"/>
                <a:gd name="T64" fmla="*/ 9 w 39"/>
                <a:gd name="T65" fmla="*/ 43 h 47"/>
                <a:gd name="T66" fmla="*/ 16 w 39"/>
                <a:gd name="T67" fmla="*/ 40 h 47"/>
                <a:gd name="T68" fmla="*/ 20 w 39"/>
                <a:gd name="T69" fmla="*/ 44 h 47"/>
                <a:gd name="T70" fmla="*/ 22 w 39"/>
                <a:gd name="T71" fmla="*/ 36 h 47"/>
                <a:gd name="T72" fmla="*/ 20 w 39"/>
                <a:gd name="T73" fmla="*/ 27 h 47"/>
                <a:gd name="T74" fmla="*/ 23 w 39"/>
                <a:gd name="T75" fmla="*/ 15 h 47"/>
                <a:gd name="T76" fmla="*/ 23 w 39"/>
                <a:gd name="T77" fmla="*/ 14 h 47"/>
                <a:gd name="T78" fmla="*/ 28 w 39"/>
                <a:gd name="T79" fmla="*/ 14 h 47"/>
                <a:gd name="T80" fmla="*/ 30 w 39"/>
                <a:gd name="T81" fmla="*/ 16 h 47"/>
                <a:gd name="T82" fmla="*/ 33 w 39"/>
                <a:gd name="T83" fmla="*/ 14 h 47"/>
                <a:gd name="T84" fmla="*/ 34 w 39"/>
                <a:gd name="T85" fmla="*/ 16 h 47"/>
                <a:gd name="T86" fmla="*/ 37 w 39"/>
                <a:gd name="T87" fmla="*/ 1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9" h="47">
                  <a:moveTo>
                    <a:pt x="37" y="14"/>
                  </a:moveTo>
                  <a:cubicBezTo>
                    <a:pt x="37" y="13"/>
                    <a:pt x="36" y="13"/>
                    <a:pt x="36" y="13"/>
                  </a:cubicBezTo>
                  <a:cubicBezTo>
                    <a:pt x="36" y="13"/>
                    <a:pt x="36" y="13"/>
                    <a:pt x="36" y="13"/>
                  </a:cubicBezTo>
                  <a:cubicBezTo>
                    <a:pt x="36" y="13"/>
                    <a:pt x="37" y="13"/>
                    <a:pt x="37" y="13"/>
                  </a:cubicBezTo>
                  <a:cubicBezTo>
                    <a:pt x="38" y="13"/>
                    <a:pt x="39" y="12"/>
                    <a:pt x="39" y="11"/>
                  </a:cubicBezTo>
                  <a:cubicBezTo>
                    <a:pt x="39" y="10"/>
                    <a:pt x="39" y="9"/>
                    <a:pt x="38" y="9"/>
                  </a:cubicBezTo>
                  <a:cubicBezTo>
                    <a:pt x="37" y="9"/>
                    <a:pt x="37" y="9"/>
                    <a:pt x="36" y="9"/>
                  </a:cubicBezTo>
                  <a:cubicBezTo>
                    <a:pt x="37" y="9"/>
                    <a:pt x="37" y="9"/>
                    <a:pt x="37" y="8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7" y="7"/>
                    <a:pt x="37" y="7"/>
                    <a:pt x="36" y="6"/>
                  </a:cubicBezTo>
                  <a:cubicBezTo>
                    <a:pt x="37" y="6"/>
                    <a:pt x="37" y="5"/>
                    <a:pt x="37" y="5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7" y="3"/>
                    <a:pt x="36" y="3"/>
                    <a:pt x="36" y="3"/>
                  </a:cubicBezTo>
                  <a:cubicBezTo>
                    <a:pt x="36" y="2"/>
                    <a:pt x="35" y="2"/>
                    <a:pt x="35" y="2"/>
                  </a:cubicBezTo>
                  <a:cubicBezTo>
                    <a:pt x="33" y="2"/>
                    <a:pt x="32" y="3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1" y="6"/>
                    <a:pt x="30" y="9"/>
                    <a:pt x="32" y="9"/>
                  </a:cubicBezTo>
                  <a:cubicBezTo>
                    <a:pt x="32" y="9"/>
                    <a:pt x="32" y="9"/>
                    <a:pt x="33" y="9"/>
                  </a:cubicBezTo>
                  <a:cubicBezTo>
                    <a:pt x="33" y="9"/>
                    <a:pt x="33" y="10"/>
                    <a:pt x="33" y="10"/>
                  </a:cubicBezTo>
                  <a:cubicBezTo>
                    <a:pt x="33" y="10"/>
                    <a:pt x="33" y="10"/>
                    <a:pt x="33" y="10"/>
                  </a:cubicBezTo>
                  <a:cubicBezTo>
                    <a:pt x="33" y="11"/>
                    <a:pt x="33" y="11"/>
                    <a:pt x="32" y="11"/>
                  </a:cubicBezTo>
                  <a:cubicBezTo>
                    <a:pt x="32" y="12"/>
                    <a:pt x="32" y="13"/>
                    <a:pt x="32" y="13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2" y="13"/>
                    <a:pt x="31" y="12"/>
                    <a:pt x="31" y="12"/>
                  </a:cubicBezTo>
                  <a:cubicBezTo>
                    <a:pt x="30" y="11"/>
                    <a:pt x="29" y="12"/>
                    <a:pt x="28" y="13"/>
                  </a:cubicBezTo>
                  <a:cubicBezTo>
                    <a:pt x="28" y="13"/>
                    <a:pt x="28" y="12"/>
                    <a:pt x="28" y="12"/>
                  </a:cubicBezTo>
                  <a:cubicBezTo>
                    <a:pt x="27" y="12"/>
                    <a:pt x="27" y="12"/>
                    <a:pt x="27" y="12"/>
                  </a:cubicBezTo>
                  <a:cubicBezTo>
                    <a:pt x="28" y="11"/>
                    <a:pt x="29" y="8"/>
                    <a:pt x="27" y="8"/>
                  </a:cubicBezTo>
                  <a:cubicBezTo>
                    <a:pt x="26" y="8"/>
                    <a:pt x="25" y="9"/>
                    <a:pt x="24" y="10"/>
                  </a:cubicBezTo>
                  <a:cubicBezTo>
                    <a:pt x="24" y="10"/>
                    <a:pt x="24" y="10"/>
                    <a:pt x="23" y="10"/>
                  </a:cubicBezTo>
                  <a:cubicBezTo>
                    <a:pt x="22" y="10"/>
                    <a:pt x="21" y="11"/>
                    <a:pt x="21" y="13"/>
                  </a:cubicBezTo>
                  <a:cubicBezTo>
                    <a:pt x="21" y="13"/>
                    <a:pt x="21" y="13"/>
                    <a:pt x="21" y="13"/>
                  </a:cubicBezTo>
                  <a:cubicBezTo>
                    <a:pt x="21" y="13"/>
                    <a:pt x="21" y="13"/>
                    <a:pt x="21" y="13"/>
                  </a:cubicBezTo>
                  <a:cubicBezTo>
                    <a:pt x="21" y="13"/>
                    <a:pt x="21" y="13"/>
                    <a:pt x="21" y="13"/>
                  </a:cubicBezTo>
                  <a:cubicBezTo>
                    <a:pt x="21" y="12"/>
                    <a:pt x="22" y="11"/>
                    <a:pt x="21" y="11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8"/>
                    <a:pt x="20" y="7"/>
                    <a:pt x="18" y="7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8" y="5"/>
                    <a:pt x="15" y="6"/>
                    <a:pt x="15" y="8"/>
                  </a:cubicBezTo>
                  <a:cubicBezTo>
                    <a:pt x="15" y="8"/>
                    <a:pt x="15" y="9"/>
                    <a:pt x="15" y="9"/>
                  </a:cubicBezTo>
                  <a:cubicBezTo>
                    <a:pt x="15" y="9"/>
                    <a:pt x="15" y="10"/>
                    <a:pt x="15" y="10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5" y="11"/>
                    <a:pt x="15" y="11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4" y="11"/>
                    <a:pt x="15" y="10"/>
                    <a:pt x="14" y="10"/>
                  </a:cubicBezTo>
                  <a:cubicBezTo>
                    <a:pt x="14" y="9"/>
                    <a:pt x="14" y="8"/>
                    <a:pt x="14" y="7"/>
                  </a:cubicBezTo>
                  <a:cubicBezTo>
                    <a:pt x="14" y="7"/>
                    <a:pt x="14" y="6"/>
                    <a:pt x="13" y="6"/>
                  </a:cubicBezTo>
                  <a:cubicBezTo>
                    <a:pt x="13" y="6"/>
                    <a:pt x="14" y="5"/>
                    <a:pt x="13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5" y="8"/>
                    <a:pt x="18" y="5"/>
                    <a:pt x="17" y="3"/>
                  </a:cubicBezTo>
                  <a:cubicBezTo>
                    <a:pt x="17" y="3"/>
                    <a:pt x="17" y="3"/>
                    <a:pt x="17" y="2"/>
                  </a:cubicBezTo>
                  <a:cubicBezTo>
                    <a:pt x="16" y="0"/>
                    <a:pt x="13" y="3"/>
                    <a:pt x="13" y="4"/>
                  </a:cubicBezTo>
                  <a:cubicBezTo>
                    <a:pt x="13" y="3"/>
                    <a:pt x="12" y="3"/>
                    <a:pt x="11" y="4"/>
                  </a:cubicBezTo>
                  <a:cubicBezTo>
                    <a:pt x="10" y="5"/>
                    <a:pt x="10" y="6"/>
                    <a:pt x="9" y="7"/>
                  </a:cubicBezTo>
                  <a:cubicBezTo>
                    <a:pt x="9" y="7"/>
                    <a:pt x="9" y="9"/>
                    <a:pt x="10" y="9"/>
                  </a:cubicBezTo>
                  <a:cubicBezTo>
                    <a:pt x="10" y="9"/>
                    <a:pt x="10" y="9"/>
                    <a:pt x="11" y="9"/>
                  </a:cubicBezTo>
                  <a:cubicBezTo>
                    <a:pt x="11" y="9"/>
                    <a:pt x="11" y="10"/>
                    <a:pt x="11" y="11"/>
                  </a:cubicBezTo>
                  <a:cubicBezTo>
                    <a:pt x="11" y="12"/>
                    <a:pt x="12" y="12"/>
                    <a:pt x="12" y="12"/>
                  </a:cubicBezTo>
                  <a:cubicBezTo>
                    <a:pt x="11" y="13"/>
                    <a:pt x="11" y="14"/>
                    <a:pt x="12" y="14"/>
                  </a:cubicBezTo>
                  <a:cubicBezTo>
                    <a:pt x="12" y="15"/>
                    <a:pt x="13" y="16"/>
                    <a:pt x="14" y="16"/>
                  </a:cubicBezTo>
                  <a:cubicBezTo>
                    <a:pt x="13" y="21"/>
                    <a:pt x="14" y="26"/>
                    <a:pt x="13" y="30"/>
                  </a:cubicBezTo>
                  <a:cubicBezTo>
                    <a:pt x="13" y="31"/>
                    <a:pt x="13" y="31"/>
                    <a:pt x="13" y="32"/>
                  </a:cubicBezTo>
                  <a:cubicBezTo>
                    <a:pt x="10" y="33"/>
                    <a:pt x="7" y="37"/>
                    <a:pt x="4" y="39"/>
                  </a:cubicBezTo>
                  <a:cubicBezTo>
                    <a:pt x="0" y="41"/>
                    <a:pt x="1" y="47"/>
                    <a:pt x="6" y="45"/>
                  </a:cubicBezTo>
                  <a:cubicBezTo>
                    <a:pt x="7" y="44"/>
                    <a:pt x="8" y="43"/>
                    <a:pt x="9" y="42"/>
                  </a:cubicBezTo>
                  <a:cubicBezTo>
                    <a:pt x="9" y="42"/>
                    <a:pt x="9" y="42"/>
                    <a:pt x="9" y="43"/>
                  </a:cubicBezTo>
                  <a:cubicBezTo>
                    <a:pt x="9" y="47"/>
                    <a:pt x="14" y="45"/>
                    <a:pt x="15" y="42"/>
                  </a:cubicBezTo>
                  <a:cubicBezTo>
                    <a:pt x="16" y="42"/>
                    <a:pt x="16" y="41"/>
                    <a:pt x="16" y="40"/>
                  </a:cubicBezTo>
                  <a:cubicBezTo>
                    <a:pt x="17" y="41"/>
                    <a:pt x="17" y="41"/>
                    <a:pt x="18" y="42"/>
                  </a:cubicBezTo>
                  <a:cubicBezTo>
                    <a:pt x="18" y="43"/>
                    <a:pt x="19" y="43"/>
                    <a:pt x="20" y="44"/>
                  </a:cubicBezTo>
                  <a:cubicBezTo>
                    <a:pt x="23" y="46"/>
                    <a:pt x="28" y="39"/>
                    <a:pt x="24" y="37"/>
                  </a:cubicBezTo>
                  <a:cubicBezTo>
                    <a:pt x="24" y="37"/>
                    <a:pt x="23" y="36"/>
                    <a:pt x="22" y="36"/>
                  </a:cubicBezTo>
                  <a:cubicBezTo>
                    <a:pt x="21" y="35"/>
                    <a:pt x="21" y="33"/>
                    <a:pt x="20" y="33"/>
                  </a:cubicBezTo>
                  <a:cubicBezTo>
                    <a:pt x="19" y="31"/>
                    <a:pt x="20" y="28"/>
                    <a:pt x="20" y="27"/>
                  </a:cubicBezTo>
                  <a:cubicBezTo>
                    <a:pt x="21" y="24"/>
                    <a:pt x="20" y="20"/>
                    <a:pt x="20" y="17"/>
                  </a:cubicBezTo>
                  <a:cubicBezTo>
                    <a:pt x="21" y="17"/>
                    <a:pt x="23" y="16"/>
                    <a:pt x="23" y="15"/>
                  </a:cubicBezTo>
                  <a:cubicBezTo>
                    <a:pt x="23" y="15"/>
                    <a:pt x="23" y="14"/>
                    <a:pt x="23" y="14"/>
                  </a:cubicBezTo>
                  <a:cubicBezTo>
                    <a:pt x="23" y="14"/>
                    <a:pt x="23" y="14"/>
                    <a:pt x="23" y="14"/>
                  </a:cubicBezTo>
                  <a:cubicBezTo>
                    <a:pt x="24" y="15"/>
                    <a:pt x="25" y="15"/>
                    <a:pt x="26" y="16"/>
                  </a:cubicBezTo>
                  <a:cubicBezTo>
                    <a:pt x="27" y="16"/>
                    <a:pt x="28" y="15"/>
                    <a:pt x="28" y="14"/>
                  </a:cubicBezTo>
                  <a:cubicBezTo>
                    <a:pt x="28" y="15"/>
                    <a:pt x="28" y="15"/>
                    <a:pt x="29" y="15"/>
                  </a:cubicBezTo>
                  <a:cubicBezTo>
                    <a:pt x="29" y="16"/>
                    <a:pt x="29" y="16"/>
                    <a:pt x="30" y="16"/>
                  </a:cubicBezTo>
                  <a:cubicBezTo>
                    <a:pt x="31" y="17"/>
                    <a:pt x="33" y="15"/>
                    <a:pt x="32" y="14"/>
                  </a:cubicBezTo>
                  <a:cubicBezTo>
                    <a:pt x="32" y="14"/>
                    <a:pt x="33" y="14"/>
                    <a:pt x="33" y="14"/>
                  </a:cubicBezTo>
                  <a:cubicBezTo>
                    <a:pt x="34" y="14"/>
                    <a:pt x="34" y="14"/>
                    <a:pt x="35" y="14"/>
                  </a:cubicBezTo>
                  <a:cubicBezTo>
                    <a:pt x="34" y="15"/>
                    <a:pt x="34" y="15"/>
                    <a:pt x="34" y="16"/>
                  </a:cubicBezTo>
                  <a:cubicBezTo>
                    <a:pt x="35" y="17"/>
                    <a:pt x="35" y="17"/>
                    <a:pt x="36" y="17"/>
                  </a:cubicBezTo>
                  <a:cubicBezTo>
                    <a:pt x="38" y="17"/>
                    <a:pt x="39" y="14"/>
                    <a:pt x="37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8" name="Freeform 187"/>
            <p:cNvSpPr/>
            <p:nvPr/>
          </p:nvSpPr>
          <p:spPr bwMode="auto">
            <a:xfrm>
              <a:off x="3436" y="3045"/>
              <a:ext cx="30" cy="30"/>
            </a:xfrm>
            <a:custGeom>
              <a:avLst/>
              <a:gdLst>
                <a:gd name="T0" fmla="*/ 5 w 7"/>
                <a:gd name="T1" fmla="*/ 1 h 7"/>
                <a:gd name="T2" fmla="*/ 3 w 7"/>
                <a:gd name="T3" fmla="*/ 0 h 7"/>
                <a:gd name="T4" fmla="*/ 1 w 7"/>
                <a:gd name="T5" fmla="*/ 3 h 7"/>
                <a:gd name="T6" fmla="*/ 3 w 7"/>
                <a:gd name="T7" fmla="*/ 5 h 7"/>
                <a:gd name="T8" fmla="*/ 4 w 7"/>
                <a:gd name="T9" fmla="*/ 5 h 7"/>
                <a:gd name="T10" fmla="*/ 5 w 7"/>
                <a:gd name="T11" fmla="*/ 1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" h="7">
                  <a:moveTo>
                    <a:pt x="5" y="1"/>
                  </a:moveTo>
                  <a:cubicBezTo>
                    <a:pt x="5" y="1"/>
                    <a:pt x="4" y="0"/>
                    <a:pt x="3" y="0"/>
                  </a:cubicBezTo>
                  <a:cubicBezTo>
                    <a:pt x="2" y="0"/>
                    <a:pt x="1" y="2"/>
                    <a:pt x="1" y="3"/>
                  </a:cubicBezTo>
                  <a:cubicBezTo>
                    <a:pt x="0" y="5"/>
                    <a:pt x="2" y="7"/>
                    <a:pt x="3" y="5"/>
                  </a:cubicBezTo>
                  <a:cubicBezTo>
                    <a:pt x="3" y="5"/>
                    <a:pt x="4" y="5"/>
                    <a:pt x="4" y="5"/>
                  </a:cubicBezTo>
                  <a:cubicBezTo>
                    <a:pt x="6" y="5"/>
                    <a:pt x="7" y="1"/>
                    <a:pt x="5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9" name="Freeform 188"/>
            <p:cNvSpPr/>
            <p:nvPr/>
          </p:nvSpPr>
          <p:spPr bwMode="auto">
            <a:xfrm>
              <a:off x="3471" y="3036"/>
              <a:ext cx="26" cy="17"/>
            </a:xfrm>
            <a:custGeom>
              <a:avLst/>
              <a:gdLst>
                <a:gd name="T0" fmla="*/ 3 w 6"/>
                <a:gd name="T1" fmla="*/ 0 h 4"/>
                <a:gd name="T2" fmla="*/ 3 w 6"/>
                <a:gd name="T3" fmla="*/ 4 h 4"/>
                <a:gd name="T4" fmla="*/ 3 w 6"/>
                <a:gd name="T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4">
                  <a:moveTo>
                    <a:pt x="3" y="0"/>
                  </a:moveTo>
                  <a:cubicBezTo>
                    <a:pt x="1" y="0"/>
                    <a:pt x="0" y="4"/>
                    <a:pt x="3" y="4"/>
                  </a:cubicBezTo>
                  <a:cubicBezTo>
                    <a:pt x="4" y="4"/>
                    <a:pt x="6" y="0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0" name="Freeform 189"/>
            <p:cNvSpPr/>
            <p:nvPr/>
          </p:nvSpPr>
          <p:spPr bwMode="auto">
            <a:xfrm>
              <a:off x="3453" y="3023"/>
              <a:ext cx="18" cy="30"/>
            </a:xfrm>
            <a:custGeom>
              <a:avLst/>
              <a:gdLst>
                <a:gd name="T0" fmla="*/ 1 w 4"/>
                <a:gd name="T1" fmla="*/ 2 h 7"/>
                <a:gd name="T2" fmla="*/ 1 w 4"/>
                <a:gd name="T3" fmla="*/ 6 h 7"/>
                <a:gd name="T4" fmla="*/ 4 w 4"/>
                <a:gd name="T5" fmla="*/ 3 h 7"/>
                <a:gd name="T6" fmla="*/ 1 w 4"/>
                <a:gd name="T7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7">
                  <a:moveTo>
                    <a:pt x="1" y="2"/>
                  </a:moveTo>
                  <a:cubicBezTo>
                    <a:pt x="0" y="3"/>
                    <a:pt x="0" y="4"/>
                    <a:pt x="1" y="6"/>
                  </a:cubicBezTo>
                  <a:cubicBezTo>
                    <a:pt x="2" y="7"/>
                    <a:pt x="4" y="5"/>
                    <a:pt x="4" y="3"/>
                  </a:cubicBezTo>
                  <a:cubicBezTo>
                    <a:pt x="4" y="1"/>
                    <a:pt x="2" y="0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1" name="Freeform 190"/>
            <p:cNvSpPr>
              <a:spLocks noEditPoints="1"/>
            </p:cNvSpPr>
            <p:nvPr/>
          </p:nvSpPr>
          <p:spPr bwMode="auto">
            <a:xfrm>
              <a:off x="3462" y="2984"/>
              <a:ext cx="39" cy="35"/>
            </a:xfrm>
            <a:custGeom>
              <a:avLst/>
              <a:gdLst>
                <a:gd name="T0" fmla="*/ 6 w 9"/>
                <a:gd name="T1" fmla="*/ 1 h 8"/>
                <a:gd name="T2" fmla="*/ 5 w 9"/>
                <a:gd name="T3" fmla="*/ 4 h 8"/>
                <a:gd name="T4" fmla="*/ 5 w 9"/>
                <a:gd name="T5" fmla="*/ 4 h 8"/>
                <a:gd name="T6" fmla="*/ 5 w 9"/>
                <a:gd name="T7" fmla="*/ 4 h 8"/>
                <a:gd name="T8" fmla="*/ 4 w 9"/>
                <a:gd name="T9" fmla="*/ 4 h 8"/>
                <a:gd name="T10" fmla="*/ 1 w 9"/>
                <a:gd name="T11" fmla="*/ 4 h 8"/>
                <a:gd name="T12" fmla="*/ 0 w 9"/>
                <a:gd name="T13" fmla="*/ 7 h 8"/>
                <a:gd name="T14" fmla="*/ 1 w 9"/>
                <a:gd name="T15" fmla="*/ 8 h 8"/>
                <a:gd name="T16" fmla="*/ 1 w 9"/>
                <a:gd name="T17" fmla="*/ 8 h 8"/>
                <a:gd name="T18" fmla="*/ 4 w 9"/>
                <a:gd name="T19" fmla="*/ 8 h 8"/>
                <a:gd name="T20" fmla="*/ 5 w 9"/>
                <a:gd name="T21" fmla="*/ 7 h 8"/>
                <a:gd name="T22" fmla="*/ 5 w 9"/>
                <a:gd name="T23" fmla="*/ 7 h 8"/>
                <a:gd name="T24" fmla="*/ 7 w 9"/>
                <a:gd name="T25" fmla="*/ 5 h 8"/>
                <a:gd name="T26" fmla="*/ 7 w 9"/>
                <a:gd name="T27" fmla="*/ 5 h 8"/>
                <a:gd name="T28" fmla="*/ 9 w 9"/>
                <a:gd name="T29" fmla="*/ 3 h 8"/>
                <a:gd name="T30" fmla="*/ 9 w 9"/>
                <a:gd name="T31" fmla="*/ 2 h 8"/>
                <a:gd name="T32" fmla="*/ 6 w 9"/>
                <a:gd name="T33" fmla="*/ 1 h 8"/>
                <a:gd name="T34" fmla="*/ 6 w 9"/>
                <a:gd name="T35" fmla="*/ 3 h 8"/>
                <a:gd name="T36" fmla="*/ 6 w 9"/>
                <a:gd name="T37" fmla="*/ 3 h 8"/>
                <a:gd name="T38" fmla="*/ 6 w 9"/>
                <a:gd name="T39" fmla="*/ 3 h 8"/>
                <a:gd name="T40" fmla="*/ 6 w 9"/>
                <a:gd name="T41" fmla="*/ 3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" h="8">
                  <a:moveTo>
                    <a:pt x="6" y="1"/>
                  </a:moveTo>
                  <a:cubicBezTo>
                    <a:pt x="6" y="2"/>
                    <a:pt x="6" y="3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3"/>
                    <a:pt x="2" y="2"/>
                    <a:pt x="1" y="4"/>
                  </a:cubicBezTo>
                  <a:cubicBezTo>
                    <a:pt x="0" y="5"/>
                    <a:pt x="0" y="6"/>
                    <a:pt x="0" y="7"/>
                  </a:cubicBezTo>
                  <a:cubicBezTo>
                    <a:pt x="0" y="8"/>
                    <a:pt x="0" y="8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2" y="8"/>
                    <a:pt x="3" y="8"/>
                    <a:pt x="4" y="8"/>
                  </a:cubicBezTo>
                  <a:cubicBezTo>
                    <a:pt x="4" y="8"/>
                    <a:pt x="5" y="8"/>
                    <a:pt x="5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6" y="7"/>
                    <a:pt x="7" y="6"/>
                    <a:pt x="7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8" y="5"/>
                    <a:pt x="9" y="4"/>
                    <a:pt x="9" y="3"/>
                  </a:cubicBezTo>
                  <a:cubicBezTo>
                    <a:pt x="9" y="3"/>
                    <a:pt x="9" y="2"/>
                    <a:pt x="9" y="2"/>
                  </a:cubicBezTo>
                  <a:cubicBezTo>
                    <a:pt x="9" y="1"/>
                    <a:pt x="8" y="0"/>
                    <a:pt x="6" y="1"/>
                  </a:cubicBezTo>
                  <a:close/>
                  <a:moveTo>
                    <a:pt x="6" y="3"/>
                  </a:moveTo>
                  <a:cubicBezTo>
                    <a:pt x="6" y="3"/>
                    <a:pt x="6" y="3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2" name="Freeform 191"/>
            <p:cNvSpPr/>
            <p:nvPr/>
          </p:nvSpPr>
          <p:spPr bwMode="auto">
            <a:xfrm>
              <a:off x="3497" y="2972"/>
              <a:ext cx="26" cy="21"/>
            </a:xfrm>
            <a:custGeom>
              <a:avLst/>
              <a:gdLst>
                <a:gd name="T0" fmla="*/ 3 w 6"/>
                <a:gd name="T1" fmla="*/ 1 h 5"/>
                <a:gd name="T2" fmla="*/ 3 w 6"/>
                <a:gd name="T3" fmla="*/ 5 h 5"/>
                <a:gd name="T4" fmla="*/ 5 w 6"/>
                <a:gd name="T5" fmla="*/ 3 h 5"/>
                <a:gd name="T6" fmla="*/ 3 w 6"/>
                <a:gd name="T7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5">
                  <a:moveTo>
                    <a:pt x="3" y="1"/>
                  </a:moveTo>
                  <a:cubicBezTo>
                    <a:pt x="1" y="1"/>
                    <a:pt x="0" y="5"/>
                    <a:pt x="3" y="5"/>
                  </a:cubicBezTo>
                  <a:cubicBezTo>
                    <a:pt x="4" y="4"/>
                    <a:pt x="5" y="4"/>
                    <a:pt x="5" y="3"/>
                  </a:cubicBezTo>
                  <a:cubicBezTo>
                    <a:pt x="6" y="1"/>
                    <a:pt x="4" y="0"/>
                    <a:pt x="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3" name="Freeform 192"/>
            <p:cNvSpPr/>
            <p:nvPr/>
          </p:nvSpPr>
          <p:spPr bwMode="auto">
            <a:xfrm>
              <a:off x="3518" y="2937"/>
              <a:ext cx="13" cy="30"/>
            </a:xfrm>
            <a:custGeom>
              <a:avLst/>
              <a:gdLst>
                <a:gd name="T0" fmla="*/ 3 w 3"/>
                <a:gd name="T1" fmla="*/ 3 h 7"/>
                <a:gd name="T2" fmla="*/ 3 w 3"/>
                <a:gd name="T3" fmla="*/ 2 h 7"/>
                <a:gd name="T4" fmla="*/ 0 w 3"/>
                <a:gd name="T5" fmla="*/ 4 h 7"/>
                <a:gd name="T6" fmla="*/ 0 w 3"/>
                <a:gd name="T7" fmla="*/ 4 h 7"/>
                <a:gd name="T8" fmla="*/ 3 w 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7">
                  <a:moveTo>
                    <a:pt x="3" y="3"/>
                  </a:moveTo>
                  <a:cubicBezTo>
                    <a:pt x="3" y="3"/>
                    <a:pt x="3" y="3"/>
                    <a:pt x="3" y="2"/>
                  </a:cubicBezTo>
                  <a:cubicBezTo>
                    <a:pt x="3" y="0"/>
                    <a:pt x="0" y="2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7"/>
                    <a:pt x="3" y="5"/>
                    <a:pt x="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4" name="Freeform 193"/>
            <p:cNvSpPr/>
            <p:nvPr/>
          </p:nvSpPr>
          <p:spPr bwMode="auto">
            <a:xfrm>
              <a:off x="3501" y="2877"/>
              <a:ext cx="43" cy="51"/>
            </a:xfrm>
            <a:custGeom>
              <a:avLst/>
              <a:gdLst>
                <a:gd name="T0" fmla="*/ 6 w 10"/>
                <a:gd name="T1" fmla="*/ 3 h 12"/>
                <a:gd name="T2" fmla="*/ 6 w 10"/>
                <a:gd name="T3" fmla="*/ 4 h 12"/>
                <a:gd name="T4" fmla="*/ 6 w 10"/>
                <a:gd name="T5" fmla="*/ 6 h 12"/>
                <a:gd name="T6" fmla="*/ 7 w 10"/>
                <a:gd name="T7" fmla="*/ 6 h 12"/>
                <a:gd name="T8" fmla="*/ 7 w 10"/>
                <a:gd name="T9" fmla="*/ 6 h 12"/>
                <a:gd name="T10" fmla="*/ 7 w 10"/>
                <a:gd name="T11" fmla="*/ 7 h 12"/>
                <a:gd name="T12" fmla="*/ 7 w 10"/>
                <a:gd name="T13" fmla="*/ 7 h 12"/>
                <a:gd name="T14" fmla="*/ 5 w 10"/>
                <a:gd name="T15" fmla="*/ 6 h 12"/>
                <a:gd name="T16" fmla="*/ 4 w 10"/>
                <a:gd name="T17" fmla="*/ 5 h 12"/>
                <a:gd name="T18" fmla="*/ 3 w 10"/>
                <a:gd name="T19" fmla="*/ 5 h 12"/>
                <a:gd name="T20" fmla="*/ 3 w 10"/>
                <a:gd name="T21" fmla="*/ 9 h 12"/>
                <a:gd name="T22" fmla="*/ 3 w 10"/>
                <a:gd name="T23" fmla="*/ 9 h 12"/>
                <a:gd name="T24" fmla="*/ 4 w 10"/>
                <a:gd name="T25" fmla="*/ 9 h 12"/>
                <a:gd name="T26" fmla="*/ 4 w 10"/>
                <a:gd name="T27" fmla="*/ 9 h 12"/>
                <a:gd name="T28" fmla="*/ 7 w 10"/>
                <a:gd name="T29" fmla="*/ 8 h 12"/>
                <a:gd name="T30" fmla="*/ 7 w 10"/>
                <a:gd name="T31" fmla="*/ 8 h 12"/>
                <a:gd name="T32" fmla="*/ 7 w 10"/>
                <a:gd name="T33" fmla="*/ 8 h 12"/>
                <a:gd name="T34" fmla="*/ 10 w 10"/>
                <a:gd name="T35" fmla="*/ 5 h 12"/>
                <a:gd name="T36" fmla="*/ 10 w 10"/>
                <a:gd name="T37" fmla="*/ 5 h 12"/>
                <a:gd name="T38" fmla="*/ 10 w 10"/>
                <a:gd name="T39" fmla="*/ 4 h 12"/>
                <a:gd name="T40" fmla="*/ 10 w 10"/>
                <a:gd name="T41" fmla="*/ 2 h 12"/>
                <a:gd name="T42" fmla="*/ 6 w 10"/>
                <a:gd name="T43" fmla="*/ 3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0" h="12">
                  <a:moveTo>
                    <a:pt x="6" y="3"/>
                  </a:moveTo>
                  <a:cubicBezTo>
                    <a:pt x="6" y="3"/>
                    <a:pt x="6" y="4"/>
                    <a:pt x="6" y="4"/>
                  </a:cubicBezTo>
                  <a:cubicBezTo>
                    <a:pt x="6" y="5"/>
                    <a:pt x="6" y="5"/>
                    <a:pt x="6" y="6"/>
                  </a:cubicBezTo>
                  <a:cubicBezTo>
                    <a:pt x="6" y="6"/>
                    <a:pt x="6" y="6"/>
                    <a:pt x="7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6"/>
                    <a:pt x="7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6" y="6"/>
                    <a:pt x="6" y="6"/>
                    <a:pt x="5" y="6"/>
                  </a:cubicBezTo>
                  <a:cubicBezTo>
                    <a:pt x="5" y="6"/>
                    <a:pt x="5" y="5"/>
                    <a:pt x="4" y="5"/>
                  </a:cubicBezTo>
                  <a:cubicBezTo>
                    <a:pt x="4" y="5"/>
                    <a:pt x="4" y="5"/>
                    <a:pt x="3" y="5"/>
                  </a:cubicBezTo>
                  <a:cubicBezTo>
                    <a:pt x="1" y="5"/>
                    <a:pt x="0" y="9"/>
                    <a:pt x="3" y="9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12"/>
                    <a:pt x="7" y="10"/>
                    <a:pt x="7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8" y="8"/>
                    <a:pt x="10" y="7"/>
                    <a:pt x="10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5"/>
                    <a:pt x="10" y="4"/>
                    <a:pt x="10" y="4"/>
                  </a:cubicBezTo>
                  <a:cubicBezTo>
                    <a:pt x="10" y="3"/>
                    <a:pt x="10" y="3"/>
                    <a:pt x="10" y="2"/>
                  </a:cubicBezTo>
                  <a:cubicBezTo>
                    <a:pt x="10" y="0"/>
                    <a:pt x="7" y="1"/>
                    <a:pt x="6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5" name="Freeform 194"/>
            <p:cNvSpPr/>
            <p:nvPr/>
          </p:nvSpPr>
          <p:spPr bwMode="auto">
            <a:xfrm>
              <a:off x="3514" y="2924"/>
              <a:ext cx="26" cy="13"/>
            </a:xfrm>
            <a:custGeom>
              <a:avLst/>
              <a:gdLst>
                <a:gd name="T0" fmla="*/ 4 w 6"/>
                <a:gd name="T1" fmla="*/ 0 h 3"/>
                <a:gd name="T2" fmla="*/ 3 w 6"/>
                <a:gd name="T3" fmla="*/ 3 h 3"/>
                <a:gd name="T4" fmla="*/ 4 w 6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3">
                  <a:moveTo>
                    <a:pt x="4" y="0"/>
                  </a:moveTo>
                  <a:cubicBezTo>
                    <a:pt x="2" y="0"/>
                    <a:pt x="0" y="3"/>
                    <a:pt x="3" y="3"/>
                  </a:cubicBezTo>
                  <a:cubicBezTo>
                    <a:pt x="5" y="3"/>
                    <a:pt x="6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6" name="Freeform 195"/>
            <p:cNvSpPr/>
            <p:nvPr/>
          </p:nvSpPr>
          <p:spPr bwMode="auto">
            <a:xfrm>
              <a:off x="3505" y="2838"/>
              <a:ext cx="18" cy="21"/>
            </a:xfrm>
            <a:custGeom>
              <a:avLst/>
              <a:gdLst>
                <a:gd name="T0" fmla="*/ 4 w 4"/>
                <a:gd name="T1" fmla="*/ 3 h 5"/>
                <a:gd name="T2" fmla="*/ 4 w 4"/>
                <a:gd name="T3" fmla="*/ 1 h 5"/>
                <a:gd name="T4" fmla="*/ 3 w 4"/>
                <a:gd name="T5" fmla="*/ 0 h 5"/>
                <a:gd name="T6" fmla="*/ 1 w 4"/>
                <a:gd name="T7" fmla="*/ 3 h 5"/>
                <a:gd name="T8" fmla="*/ 4 w 4"/>
                <a:gd name="T9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5">
                  <a:moveTo>
                    <a:pt x="4" y="3"/>
                  </a:moveTo>
                  <a:cubicBezTo>
                    <a:pt x="4" y="2"/>
                    <a:pt x="4" y="2"/>
                    <a:pt x="4" y="1"/>
                  </a:cubicBezTo>
                  <a:cubicBezTo>
                    <a:pt x="4" y="0"/>
                    <a:pt x="3" y="0"/>
                    <a:pt x="3" y="0"/>
                  </a:cubicBezTo>
                  <a:cubicBezTo>
                    <a:pt x="1" y="1"/>
                    <a:pt x="1" y="2"/>
                    <a:pt x="1" y="3"/>
                  </a:cubicBezTo>
                  <a:cubicBezTo>
                    <a:pt x="0" y="5"/>
                    <a:pt x="3" y="4"/>
                    <a:pt x="4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7" name="Freeform 196"/>
            <p:cNvSpPr/>
            <p:nvPr/>
          </p:nvSpPr>
          <p:spPr bwMode="auto">
            <a:xfrm>
              <a:off x="3510" y="2851"/>
              <a:ext cx="30" cy="26"/>
            </a:xfrm>
            <a:custGeom>
              <a:avLst/>
              <a:gdLst>
                <a:gd name="T0" fmla="*/ 6 w 7"/>
                <a:gd name="T1" fmla="*/ 0 h 6"/>
                <a:gd name="T2" fmla="*/ 5 w 7"/>
                <a:gd name="T3" fmla="*/ 1 h 6"/>
                <a:gd name="T4" fmla="*/ 1 w 7"/>
                <a:gd name="T5" fmla="*/ 5 h 6"/>
                <a:gd name="T6" fmla="*/ 4 w 7"/>
                <a:gd name="T7" fmla="*/ 5 h 6"/>
                <a:gd name="T8" fmla="*/ 7 w 7"/>
                <a:gd name="T9" fmla="*/ 3 h 6"/>
                <a:gd name="T10" fmla="*/ 7 w 7"/>
                <a:gd name="T11" fmla="*/ 2 h 6"/>
                <a:gd name="T12" fmla="*/ 6 w 7"/>
                <a:gd name="T1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" h="6">
                  <a:moveTo>
                    <a:pt x="6" y="0"/>
                  </a:moveTo>
                  <a:cubicBezTo>
                    <a:pt x="5" y="0"/>
                    <a:pt x="5" y="0"/>
                    <a:pt x="5" y="1"/>
                  </a:cubicBezTo>
                  <a:cubicBezTo>
                    <a:pt x="3" y="1"/>
                    <a:pt x="0" y="3"/>
                    <a:pt x="1" y="5"/>
                  </a:cubicBezTo>
                  <a:cubicBezTo>
                    <a:pt x="1" y="6"/>
                    <a:pt x="3" y="6"/>
                    <a:pt x="4" y="5"/>
                  </a:cubicBezTo>
                  <a:cubicBezTo>
                    <a:pt x="5" y="5"/>
                    <a:pt x="7" y="4"/>
                    <a:pt x="7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"/>
                    <a:pt x="6" y="0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8" name="Freeform 197"/>
            <p:cNvSpPr/>
            <p:nvPr/>
          </p:nvSpPr>
          <p:spPr bwMode="auto">
            <a:xfrm>
              <a:off x="3501" y="2799"/>
              <a:ext cx="43" cy="35"/>
            </a:xfrm>
            <a:custGeom>
              <a:avLst/>
              <a:gdLst>
                <a:gd name="T0" fmla="*/ 3 w 10"/>
                <a:gd name="T1" fmla="*/ 7 h 8"/>
                <a:gd name="T2" fmla="*/ 6 w 10"/>
                <a:gd name="T3" fmla="*/ 6 h 8"/>
                <a:gd name="T4" fmla="*/ 6 w 10"/>
                <a:gd name="T5" fmla="*/ 6 h 8"/>
                <a:gd name="T6" fmla="*/ 7 w 10"/>
                <a:gd name="T7" fmla="*/ 8 h 8"/>
                <a:gd name="T8" fmla="*/ 7 w 10"/>
                <a:gd name="T9" fmla="*/ 5 h 8"/>
                <a:gd name="T10" fmla="*/ 6 w 10"/>
                <a:gd name="T11" fmla="*/ 5 h 8"/>
                <a:gd name="T12" fmla="*/ 5 w 10"/>
                <a:gd name="T13" fmla="*/ 3 h 8"/>
                <a:gd name="T14" fmla="*/ 5 w 10"/>
                <a:gd name="T15" fmla="*/ 3 h 8"/>
                <a:gd name="T16" fmla="*/ 4 w 10"/>
                <a:gd name="T17" fmla="*/ 2 h 8"/>
                <a:gd name="T18" fmla="*/ 1 w 10"/>
                <a:gd name="T19" fmla="*/ 5 h 8"/>
                <a:gd name="T20" fmla="*/ 3 w 10"/>
                <a:gd name="T21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" h="8">
                  <a:moveTo>
                    <a:pt x="3" y="7"/>
                  </a:moveTo>
                  <a:cubicBezTo>
                    <a:pt x="4" y="8"/>
                    <a:pt x="5" y="7"/>
                    <a:pt x="6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5" y="7"/>
                    <a:pt x="5" y="8"/>
                    <a:pt x="7" y="8"/>
                  </a:cubicBezTo>
                  <a:cubicBezTo>
                    <a:pt x="9" y="8"/>
                    <a:pt x="10" y="5"/>
                    <a:pt x="7" y="5"/>
                  </a:cubicBezTo>
                  <a:cubicBezTo>
                    <a:pt x="7" y="5"/>
                    <a:pt x="7" y="5"/>
                    <a:pt x="6" y="5"/>
                  </a:cubicBezTo>
                  <a:cubicBezTo>
                    <a:pt x="7" y="4"/>
                    <a:pt x="7" y="3"/>
                    <a:pt x="5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3"/>
                    <a:pt x="4" y="2"/>
                    <a:pt x="4" y="2"/>
                  </a:cubicBezTo>
                  <a:cubicBezTo>
                    <a:pt x="3" y="0"/>
                    <a:pt x="0" y="3"/>
                    <a:pt x="1" y="5"/>
                  </a:cubicBezTo>
                  <a:cubicBezTo>
                    <a:pt x="2" y="5"/>
                    <a:pt x="2" y="6"/>
                    <a:pt x="3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9" name="Freeform 198"/>
            <p:cNvSpPr/>
            <p:nvPr/>
          </p:nvSpPr>
          <p:spPr bwMode="auto">
            <a:xfrm>
              <a:off x="3479" y="2803"/>
              <a:ext cx="22" cy="18"/>
            </a:xfrm>
            <a:custGeom>
              <a:avLst/>
              <a:gdLst>
                <a:gd name="T0" fmla="*/ 2 w 5"/>
                <a:gd name="T1" fmla="*/ 4 h 4"/>
                <a:gd name="T2" fmla="*/ 3 w 5"/>
                <a:gd name="T3" fmla="*/ 0 h 4"/>
                <a:gd name="T4" fmla="*/ 3 w 5"/>
                <a:gd name="T5" fmla="*/ 0 h 4"/>
                <a:gd name="T6" fmla="*/ 2 w 5"/>
                <a:gd name="T7" fmla="*/ 4 h 4"/>
                <a:gd name="T8" fmla="*/ 2 w 5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4">
                  <a:moveTo>
                    <a:pt x="2" y="4"/>
                  </a:moveTo>
                  <a:cubicBezTo>
                    <a:pt x="4" y="4"/>
                    <a:pt x="5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0" name="Freeform 199"/>
            <p:cNvSpPr/>
            <p:nvPr/>
          </p:nvSpPr>
          <p:spPr bwMode="auto">
            <a:xfrm>
              <a:off x="3471" y="2756"/>
              <a:ext cx="34" cy="43"/>
            </a:xfrm>
            <a:custGeom>
              <a:avLst/>
              <a:gdLst>
                <a:gd name="T0" fmla="*/ 4 w 8"/>
                <a:gd name="T1" fmla="*/ 7 h 10"/>
                <a:gd name="T2" fmla="*/ 5 w 8"/>
                <a:gd name="T3" fmla="*/ 10 h 10"/>
                <a:gd name="T4" fmla="*/ 6 w 8"/>
                <a:gd name="T5" fmla="*/ 6 h 10"/>
                <a:gd name="T6" fmla="*/ 7 w 8"/>
                <a:gd name="T7" fmla="*/ 5 h 10"/>
                <a:gd name="T8" fmla="*/ 6 w 8"/>
                <a:gd name="T9" fmla="*/ 2 h 10"/>
                <a:gd name="T10" fmla="*/ 4 w 8"/>
                <a:gd name="T11" fmla="*/ 1 h 10"/>
                <a:gd name="T12" fmla="*/ 2 w 8"/>
                <a:gd name="T13" fmla="*/ 4 h 10"/>
                <a:gd name="T14" fmla="*/ 4 w 8"/>
                <a:gd name="T15" fmla="*/ 7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" h="10">
                  <a:moveTo>
                    <a:pt x="4" y="7"/>
                  </a:moveTo>
                  <a:cubicBezTo>
                    <a:pt x="3" y="8"/>
                    <a:pt x="3" y="10"/>
                    <a:pt x="5" y="10"/>
                  </a:cubicBezTo>
                  <a:cubicBezTo>
                    <a:pt x="6" y="10"/>
                    <a:pt x="7" y="7"/>
                    <a:pt x="6" y="6"/>
                  </a:cubicBezTo>
                  <a:cubicBezTo>
                    <a:pt x="7" y="6"/>
                    <a:pt x="7" y="6"/>
                    <a:pt x="7" y="5"/>
                  </a:cubicBezTo>
                  <a:cubicBezTo>
                    <a:pt x="8" y="4"/>
                    <a:pt x="7" y="2"/>
                    <a:pt x="6" y="2"/>
                  </a:cubicBezTo>
                  <a:cubicBezTo>
                    <a:pt x="5" y="2"/>
                    <a:pt x="5" y="1"/>
                    <a:pt x="4" y="1"/>
                  </a:cubicBezTo>
                  <a:cubicBezTo>
                    <a:pt x="3" y="0"/>
                    <a:pt x="0" y="3"/>
                    <a:pt x="2" y="4"/>
                  </a:cubicBezTo>
                  <a:cubicBezTo>
                    <a:pt x="3" y="5"/>
                    <a:pt x="4" y="6"/>
                    <a:pt x="4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1" name="Freeform 200"/>
            <p:cNvSpPr/>
            <p:nvPr/>
          </p:nvSpPr>
          <p:spPr bwMode="auto">
            <a:xfrm>
              <a:off x="3458" y="2765"/>
              <a:ext cx="13" cy="25"/>
            </a:xfrm>
            <a:custGeom>
              <a:avLst/>
              <a:gdLst>
                <a:gd name="T0" fmla="*/ 3 w 3"/>
                <a:gd name="T1" fmla="*/ 3 h 6"/>
                <a:gd name="T2" fmla="*/ 3 w 3"/>
                <a:gd name="T3" fmla="*/ 2 h 6"/>
                <a:gd name="T4" fmla="*/ 0 w 3"/>
                <a:gd name="T5" fmla="*/ 3 h 6"/>
                <a:gd name="T6" fmla="*/ 0 w 3"/>
                <a:gd name="T7" fmla="*/ 4 h 6"/>
                <a:gd name="T8" fmla="*/ 3 w 3"/>
                <a:gd name="T9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6">
                  <a:moveTo>
                    <a:pt x="3" y="3"/>
                  </a:moveTo>
                  <a:cubicBezTo>
                    <a:pt x="3" y="2"/>
                    <a:pt x="3" y="2"/>
                    <a:pt x="3" y="2"/>
                  </a:cubicBezTo>
                  <a:cubicBezTo>
                    <a:pt x="3" y="0"/>
                    <a:pt x="0" y="1"/>
                    <a:pt x="0" y="3"/>
                  </a:cubicBezTo>
                  <a:cubicBezTo>
                    <a:pt x="0" y="3"/>
                    <a:pt x="0" y="3"/>
                    <a:pt x="0" y="4"/>
                  </a:cubicBezTo>
                  <a:cubicBezTo>
                    <a:pt x="0" y="6"/>
                    <a:pt x="3" y="4"/>
                    <a:pt x="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2" name="Freeform 201"/>
            <p:cNvSpPr/>
            <p:nvPr/>
          </p:nvSpPr>
          <p:spPr bwMode="auto">
            <a:xfrm>
              <a:off x="3445" y="2709"/>
              <a:ext cx="26" cy="25"/>
            </a:xfrm>
            <a:custGeom>
              <a:avLst/>
              <a:gdLst>
                <a:gd name="T0" fmla="*/ 3 w 6"/>
                <a:gd name="T1" fmla="*/ 6 h 6"/>
                <a:gd name="T2" fmla="*/ 4 w 6"/>
                <a:gd name="T3" fmla="*/ 6 h 6"/>
                <a:gd name="T4" fmla="*/ 6 w 6"/>
                <a:gd name="T5" fmla="*/ 3 h 6"/>
                <a:gd name="T6" fmla="*/ 6 w 6"/>
                <a:gd name="T7" fmla="*/ 2 h 6"/>
                <a:gd name="T8" fmla="*/ 3 w 6"/>
                <a:gd name="T9" fmla="*/ 3 h 6"/>
                <a:gd name="T10" fmla="*/ 3 w 6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6">
                  <a:moveTo>
                    <a:pt x="3" y="6"/>
                  </a:moveTo>
                  <a:cubicBezTo>
                    <a:pt x="3" y="6"/>
                    <a:pt x="4" y="6"/>
                    <a:pt x="4" y="6"/>
                  </a:cubicBezTo>
                  <a:cubicBezTo>
                    <a:pt x="5" y="5"/>
                    <a:pt x="6" y="4"/>
                    <a:pt x="6" y="3"/>
                  </a:cubicBezTo>
                  <a:cubicBezTo>
                    <a:pt x="6" y="3"/>
                    <a:pt x="6" y="3"/>
                    <a:pt x="6" y="2"/>
                  </a:cubicBezTo>
                  <a:cubicBezTo>
                    <a:pt x="6" y="0"/>
                    <a:pt x="4" y="1"/>
                    <a:pt x="3" y="3"/>
                  </a:cubicBezTo>
                  <a:cubicBezTo>
                    <a:pt x="1" y="3"/>
                    <a:pt x="0" y="6"/>
                    <a:pt x="3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3" name="Freeform 202"/>
            <p:cNvSpPr/>
            <p:nvPr/>
          </p:nvSpPr>
          <p:spPr bwMode="auto">
            <a:xfrm>
              <a:off x="3431" y="2730"/>
              <a:ext cx="14" cy="26"/>
            </a:xfrm>
            <a:custGeom>
              <a:avLst/>
              <a:gdLst>
                <a:gd name="T0" fmla="*/ 3 w 3"/>
                <a:gd name="T1" fmla="*/ 3 h 6"/>
                <a:gd name="T2" fmla="*/ 3 w 3"/>
                <a:gd name="T3" fmla="*/ 2 h 6"/>
                <a:gd name="T4" fmla="*/ 2 w 3"/>
                <a:gd name="T5" fmla="*/ 0 h 6"/>
                <a:gd name="T6" fmla="*/ 0 w 3"/>
                <a:gd name="T7" fmla="*/ 4 h 6"/>
                <a:gd name="T8" fmla="*/ 3 w 3"/>
                <a:gd name="T9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6">
                  <a:moveTo>
                    <a:pt x="3" y="3"/>
                  </a:moveTo>
                  <a:cubicBezTo>
                    <a:pt x="3" y="3"/>
                    <a:pt x="3" y="2"/>
                    <a:pt x="3" y="2"/>
                  </a:cubicBezTo>
                  <a:cubicBezTo>
                    <a:pt x="3" y="1"/>
                    <a:pt x="3" y="0"/>
                    <a:pt x="2" y="0"/>
                  </a:cubicBezTo>
                  <a:cubicBezTo>
                    <a:pt x="0" y="1"/>
                    <a:pt x="0" y="2"/>
                    <a:pt x="0" y="4"/>
                  </a:cubicBezTo>
                  <a:cubicBezTo>
                    <a:pt x="0" y="6"/>
                    <a:pt x="2" y="5"/>
                    <a:pt x="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4" name="Freeform 203"/>
            <p:cNvSpPr/>
            <p:nvPr/>
          </p:nvSpPr>
          <p:spPr bwMode="auto">
            <a:xfrm>
              <a:off x="3445" y="2739"/>
              <a:ext cx="34" cy="17"/>
            </a:xfrm>
            <a:custGeom>
              <a:avLst/>
              <a:gdLst>
                <a:gd name="T0" fmla="*/ 6 w 8"/>
                <a:gd name="T1" fmla="*/ 0 h 4"/>
                <a:gd name="T2" fmla="*/ 3 w 8"/>
                <a:gd name="T3" fmla="*/ 0 h 4"/>
                <a:gd name="T4" fmla="*/ 3 w 8"/>
                <a:gd name="T5" fmla="*/ 4 h 4"/>
                <a:gd name="T6" fmla="*/ 5 w 8"/>
                <a:gd name="T7" fmla="*/ 4 h 4"/>
                <a:gd name="T8" fmla="*/ 6 w 8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4">
                  <a:moveTo>
                    <a:pt x="6" y="0"/>
                  </a:moveTo>
                  <a:cubicBezTo>
                    <a:pt x="5" y="0"/>
                    <a:pt x="4" y="0"/>
                    <a:pt x="3" y="0"/>
                  </a:cubicBezTo>
                  <a:cubicBezTo>
                    <a:pt x="2" y="0"/>
                    <a:pt x="0" y="4"/>
                    <a:pt x="3" y="4"/>
                  </a:cubicBezTo>
                  <a:cubicBezTo>
                    <a:pt x="3" y="4"/>
                    <a:pt x="4" y="4"/>
                    <a:pt x="5" y="4"/>
                  </a:cubicBezTo>
                  <a:cubicBezTo>
                    <a:pt x="7" y="4"/>
                    <a:pt x="8" y="0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5" name="Freeform 204"/>
            <p:cNvSpPr/>
            <p:nvPr/>
          </p:nvSpPr>
          <p:spPr bwMode="auto">
            <a:xfrm>
              <a:off x="3436" y="2683"/>
              <a:ext cx="26" cy="30"/>
            </a:xfrm>
            <a:custGeom>
              <a:avLst/>
              <a:gdLst>
                <a:gd name="T0" fmla="*/ 2 w 6"/>
                <a:gd name="T1" fmla="*/ 5 h 7"/>
                <a:gd name="T2" fmla="*/ 4 w 6"/>
                <a:gd name="T3" fmla="*/ 2 h 7"/>
                <a:gd name="T4" fmla="*/ 4 w 6"/>
                <a:gd name="T5" fmla="*/ 2 h 7"/>
                <a:gd name="T6" fmla="*/ 2 w 6"/>
                <a:gd name="T7" fmla="*/ 5 h 7"/>
                <a:gd name="T8" fmla="*/ 2 w 6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7">
                  <a:moveTo>
                    <a:pt x="2" y="5"/>
                  </a:moveTo>
                  <a:cubicBezTo>
                    <a:pt x="4" y="7"/>
                    <a:pt x="6" y="4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0"/>
                    <a:pt x="0" y="4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6" name="Freeform 205"/>
            <p:cNvSpPr/>
            <p:nvPr/>
          </p:nvSpPr>
          <p:spPr bwMode="auto">
            <a:xfrm>
              <a:off x="3414" y="2683"/>
              <a:ext cx="31" cy="43"/>
            </a:xfrm>
            <a:custGeom>
              <a:avLst/>
              <a:gdLst>
                <a:gd name="T0" fmla="*/ 1 w 7"/>
                <a:gd name="T1" fmla="*/ 6 h 10"/>
                <a:gd name="T2" fmla="*/ 2 w 7"/>
                <a:gd name="T3" fmla="*/ 8 h 10"/>
                <a:gd name="T4" fmla="*/ 3 w 7"/>
                <a:gd name="T5" fmla="*/ 8 h 10"/>
                <a:gd name="T6" fmla="*/ 6 w 7"/>
                <a:gd name="T7" fmla="*/ 5 h 10"/>
                <a:gd name="T8" fmla="*/ 4 w 7"/>
                <a:gd name="T9" fmla="*/ 4 h 10"/>
                <a:gd name="T10" fmla="*/ 3 w 7"/>
                <a:gd name="T11" fmla="*/ 4 h 10"/>
                <a:gd name="T12" fmla="*/ 3 w 7"/>
                <a:gd name="T13" fmla="*/ 4 h 10"/>
                <a:gd name="T14" fmla="*/ 3 w 7"/>
                <a:gd name="T15" fmla="*/ 1 h 10"/>
                <a:gd name="T16" fmla="*/ 0 w 7"/>
                <a:gd name="T17" fmla="*/ 4 h 10"/>
                <a:gd name="T18" fmla="*/ 1 w 7"/>
                <a:gd name="T19" fmla="*/ 6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" h="10">
                  <a:moveTo>
                    <a:pt x="1" y="6"/>
                  </a:moveTo>
                  <a:cubicBezTo>
                    <a:pt x="1" y="6"/>
                    <a:pt x="1" y="8"/>
                    <a:pt x="2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5" y="10"/>
                    <a:pt x="7" y="7"/>
                    <a:pt x="6" y="5"/>
                  </a:cubicBezTo>
                  <a:cubicBezTo>
                    <a:pt x="5" y="5"/>
                    <a:pt x="4" y="4"/>
                    <a:pt x="4" y="4"/>
                  </a:cubicBezTo>
                  <a:cubicBezTo>
                    <a:pt x="4" y="4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5" y="3"/>
                    <a:pt x="5" y="0"/>
                    <a:pt x="3" y="1"/>
                  </a:cubicBezTo>
                  <a:cubicBezTo>
                    <a:pt x="1" y="1"/>
                    <a:pt x="1" y="2"/>
                    <a:pt x="0" y="4"/>
                  </a:cubicBezTo>
                  <a:cubicBezTo>
                    <a:pt x="0" y="5"/>
                    <a:pt x="1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7" name="Freeform 206"/>
            <p:cNvSpPr/>
            <p:nvPr/>
          </p:nvSpPr>
          <p:spPr bwMode="auto">
            <a:xfrm>
              <a:off x="3397" y="2691"/>
              <a:ext cx="17" cy="35"/>
            </a:xfrm>
            <a:custGeom>
              <a:avLst/>
              <a:gdLst>
                <a:gd name="T0" fmla="*/ 4 w 4"/>
                <a:gd name="T1" fmla="*/ 4 h 8"/>
                <a:gd name="T2" fmla="*/ 4 w 4"/>
                <a:gd name="T3" fmla="*/ 3 h 8"/>
                <a:gd name="T4" fmla="*/ 0 w 4"/>
                <a:gd name="T5" fmla="*/ 4 h 8"/>
                <a:gd name="T6" fmla="*/ 0 w 4"/>
                <a:gd name="T7" fmla="*/ 5 h 8"/>
                <a:gd name="T8" fmla="*/ 4 w 4"/>
                <a:gd name="T9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8">
                  <a:moveTo>
                    <a:pt x="4" y="4"/>
                  </a:moveTo>
                  <a:cubicBezTo>
                    <a:pt x="4" y="4"/>
                    <a:pt x="4" y="3"/>
                    <a:pt x="4" y="3"/>
                  </a:cubicBezTo>
                  <a:cubicBezTo>
                    <a:pt x="4" y="0"/>
                    <a:pt x="0" y="2"/>
                    <a:pt x="0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8"/>
                    <a:pt x="4" y="6"/>
                    <a:pt x="4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8" name="Freeform 207"/>
            <p:cNvSpPr/>
            <p:nvPr/>
          </p:nvSpPr>
          <p:spPr bwMode="auto">
            <a:xfrm>
              <a:off x="3397" y="2665"/>
              <a:ext cx="21" cy="18"/>
            </a:xfrm>
            <a:custGeom>
              <a:avLst/>
              <a:gdLst>
                <a:gd name="T0" fmla="*/ 2 w 5"/>
                <a:gd name="T1" fmla="*/ 4 h 4"/>
                <a:gd name="T2" fmla="*/ 3 w 5"/>
                <a:gd name="T3" fmla="*/ 0 h 4"/>
                <a:gd name="T4" fmla="*/ 2 w 5"/>
                <a:gd name="T5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4">
                  <a:moveTo>
                    <a:pt x="2" y="4"/>
                  </a:moveTo>
                  <a:cubicBezTo>
                    <a:pt x="4" y="4"/>
                    <a:pt x="5" y="0"/>
                    <a:pt x="3" y="0"/>
                  </a:cubicBezTo>
                  <a:cubicBezTo>
                    <a:pt x="1" y="0"/>
                    <a:pt x="0" y="4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9" name="Freeform 208"/>
            <p:cNvSpPr/>
            <p:nvPr/>
          </p:nvSpPr>
          <p:spPr bwMode="auto">
            <a:xfrm>
              <a:off x="3362" y="2661"/>
              <a:ext cx="26" cy="17"/>
            </a:xfrm>
            <a:custGeom>
              <a:avLst/>
              <a:gdLst>
                <a:gd name="T0" fmla="*/ 2 w 6"/>
                <a:gd name="T1" fmla="*/ 4 h 4"/>
                <a:gd name="T2" fmla="*/ 5 w 6"/>
                <a:gd name="T3" fmla="*/ 4 h 4"/>
                <a:gd name="T4" fmla="*/ 6 w 6"/>
                <a:gd name="T5" fmla="*/ 1 h 4"/>
                <a:gd name="T6" fmla="*/ 4 w 6"/>
                <a:gd name="T7" fmla="*/ 0 h 4"/>
                <a:gd name="T8" fmla="*/ 3 w 6"/>
                <a:gd name="T9" fmla="*/ 1 h 4"/>
                <a:gd name="T10" fmla="*/ 2 w 6"/>
                <a:gd name="T11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4">
                  <a:moveTo>
                    <a:pt x="2" y="4"/>
                  </a:moveTo>
                  <a:cubicBezTo>
                    <a:pt x="3" y="4"/>
                    <a:pt x="4" y="4"/>
                    <a:pt x="5" y="4"/>
                  </a:cubicBezTo>
                  <a:cubicBezTo>
                    <a:pt x="5" y="3"/>
                    <a:pt x="6" y="2"/>
                    <a:pt x="6" y="1"/>
                  </a:cubicBezTo>
                  <a:cubicBezTo>
                    <a:pt x="6" y="0"/>
                    <a:pt x="4" y="0"/>
                    <a:pt x="4" y="0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1" y="1"/>
                    <a:pt x="0" y="4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0" name="Freeform 209"/>
            <p:cNvSpPr/>
            <p:nvPr/>
          </p:nvSpPr>
          <p:spPr bwMode="auto">
            <a:xfrm>
              <a:off x="3332" y="2661"/>
              <a:ext cx="21" cy="30"/>
            </a:xfrm>
            <a:custGeom>
              <a:avLst/>
              <a:gdLst>
                <a:gd name="T0" fmla="*/ 1 w 5"/>
                <a:gd name="T1" fmla="*/ 6 h 7"/>
                <a:gd name="T2" fmla="*/ 4 w 5"/>
                <a:gd name="T3" fmla="*/ 5 h 7"/>
                <a:gd name="T4" fmla="*/ 5 w 5"/>
                <a:gd name="T5" fmla="*/ 2 h 7"/>
                <a:gd name="T6" fmla="*/ 1 w 5"/>
                <a:gd name="T7" fmla="*/ 3 h 7"/>
                <a:gd name="T8" fmla="*/ 1 w 5"/>
                <a:gd name="T9" fmla="*/ 4 h 7"/>
                <a:gd name="T10" fmla="*/ 1 w 5"/>
                <a:gd name="T11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" h="7">
                  <a:moveTo>
                    <a:pt x="1" y="6"/>
                  </a:moveTo>
                  <a:cubicBezTo>
                    <a:pt x="2" y="7"/>
                    <a:pt x="3" y="6"/>
                    <a:pt x="4" y="5"/>
                  </a:cubicBezTo>
                  <a:cubicBezTo>
                    <a:pt x="4" y="4"/>
                    <a:pt x="5" y="3"/>
                    <a:pt x="5" y="2"/>
                  </a:cubicBezTo>
                  <a:cubicBezTo>
                    <a:pt x="5" y="0"/>
                    <a:pt x="2" y="0"/>
                    <a:pt x="1" y="3"/>
                  </a:cubicBezTo>
                  <a:cubicBezTo>
                    <a:pt x="1" y="3"/>
                    <a:pt x="1" y="4"/>
                    <a:pt x="1" y="4"/>
                  </a:cubicBezTo>
                  <a:cubicBezTo>
                    <a:pt x="0" y="5"/>
                    <a:pt x="1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1" name="Freeform 210"/>
            <p:cNvSpPr/>
            <p:nvPr/>
          </p:nvSpPr>
          <p:spPr bwMode="auto">
            <a:xfrm>
              <a:off x="3314" y="2674"/>
              <a:ext cx="13" cy="26"/>
            </a:xfrm>
            <a:custGeom>
              <a:avLst/>
              <a:gdLst>
                <a:gd name="T0" fmla="*/ 0 w 3"/>
                <a:gd name="T1" fmla="*/ 3 h 6"/>
                <a:gd name="T2" fmla="*/ 0 w 3"/>
                <a:gd name="T3" fmla="*/ 4 h 6"/>
                <a:gd name="T4" fmla="*/ 3 w 3"/>
                <a:gd name="T5" fmla="*/ 3 h 6"/>
                <a:gd name="T6" fmla="*/ 3 w 3"/>
                <a:gd name="T7" fmla="*/ 2 h 6"/>
                <a:gd name="T8" fmla="*/ 0 w 3"/>
                <a:gd name="T9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6">
                  <a:moveTo>
                    <a:pt x="0" y="3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6"/>
                    <a:pt x="3" y="5"/>
                    <a:pt x="3" y="3"/>
                  </a:cubicBezTo>
                  <a:cubicBezTo>
                    <a:pt x="3" y="3"/>
                    <a:pt x="3" y="2"/>
                    <a:pt x="3" y="2"/>
                  </a:cubicBezTo>
                  <a:cubicBezTo>
                    <a:pt x="3" y="0"/>
                    <a:pt x="0" y="1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2" name="Freeform 211"/>
            <p:cNvSpPr/>
            <p:nvPr/>
          </p:nvSpPr>
          <p:spPr bwMode="auto">
            <a:xfrm>
              <a:off x="3306" y="2648"/>
              <a:ext cx="21" cy="30"/>
            </a:xfrm>
            <a:custGeom>
              <a:avLst/>
              <a:gdLst>
                <a:gd name="T0" fmla="*/ 4 w 5"/>
                <a:gd name="T1" fmla="*/ 4 h 7"/>
                <a:gd name="T2" fmla="*/ 3 w 5"/>
                <a:gd name="T3" fmla="*/ 4 h 7"/>
                <a:gd name="T4" fmla="*/ 1 w 5"/>
                <a:gd name="T5" fmla="*/ 2 h 7"/>
                <a:gd name="T6" fmla="*/ 0 w 5"/>
                <a:gd name="T7" fmla="*/ 5 h 7"/>
                <a:gd name="T8" fmla="*/ 4 w 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7">
                  <a:moveTo>
                    <a:pt x="4" y="4"/>
                  </a:moveTo>
                  <a:cubicBezTo>
                    <a:pt x="4" y="4"/>
                    <a:pt x="4" y="4"/>
                    <a:pt x="3" y="4"/>
                  </a:cubicBezTo>
                  <a:cubicBezTo>
                    <a:pt x="5" y="2"/>
                    <a:pt x="3" y="0"/>
                    <a:pt x="1" y="2"/>
                  </a:cubicBezTo>
                  <a:cubicBezTo>
                    <a:pt x="0" y="3"/>
                    <a:pt x="0" y="4"/>
                    <a:pt x="0" y="5"/>
                  </a:cubicBezTo>
                  <a:cubicBezTo>
                    <a:pt x="0" y="7"/>
                    <a:pt x="3" y="5"/>
                    <a:pt x="4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3" name="Freeform 212"/>
            <p:cNvSpPr/>
            <p:nvPr/>
          </p:nvSpPr>
          <p:spPr bwMode="auto">
            <a:xfrm>
              <a:off x="3284" y="2670"/>
              <a:ext cx="26" cy="30"/>
            </a:xfrm>
            <a:custGeom>
              <a:avLst/>
              <a:gdLst>
                <a:gd name="T0" fmla="*/ 4 w 6"/>
                <a:gd name="T1" fmla="*/ 5 h 7"/>
                <a:gd name="T2" fmla="*/ 5 w 6"/>
                <a:gd name="T3" fmla="*/ 3 h 7"/>
                <a:gd name="T4" fmla="*/ 2 w 6"/>
                <a:gd name="T5" fmla="*/ 2 h 7"/>
                <a:gd name="T6" fmla="*/ 1 w 6"/>
                <a:gd name="T7" fmla="*/ 4 h 7"/>
                <a:gd name="T8" fmla="*/ 4 w 6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7">
                  <a:moveTo>
                    <a:pt x="4" y="5"/>
                  </a:moveTo>
                  <a:cubicBezTo>
                    <a:pt x="4" y="4"/>
                    <a:pt x="4" y="4"/>
                    <a:pt x="5" y="3"/>
                  </a:cubicBezTo>
                  <a:cubicBezTo>
                    <a:pt x="6" y="1"/>
                    <a:pt x="2" y="0"/>
                    <a:pt x="2" y="2"/>
                  </a:cubicBezTo>
                  <a:cubicBezTo>
                    <a:pt x="1" y="3"/>
                    <a:pt x="1" y="4"/>
                    <a:pt x="1" y="4"/>
                  </a:cubicBezTo>
                  <a:cubicBezTo>
                    <a:pt x="0" y="7"/>
                    <a:pt x="3" y="7"/>
                    <a:pt x="4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4" name="Freeform 213"/>
            <p:cNvSpPr/>
            <p:nvPr/>
          </p:nvSpPr>
          <p:spPr bwMode="auto">
            <a:xfrm>
              <a:off x="3262" y="2687"/>
              <a:ext cx="22" cy="26"/>
            </a:xfrm>
            <a:custGeom>
              <a:avLst/>
              <a:gdLst>
                <a:gd name="T0" fmla="*/ 2 w 5"/>
                <a:gd name="T1" fmla="*/ 1 h 6"/>
                <a:gd name="T2" fmla="*/ 2 w 5"/>
                <a:gd name="T3" fmla="*/ 5 h 6"/>
                <a:gd name="T4" fmla="*/ 3 w 5"/>
                <a:gd name="T5" fmla="*/ 5 h 6"/>
                <a:gd name="T6" fmla="*/ 3 w 5"/>
                <a:gd name="T7" fmla="*/ 1 h 6"/>
                <a:gd name="T8" fmla="*/ 2 w 5"/>
                <a:gd name="T9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6">
                  <a:moveTo>
                    <a:pt x="2" y="1"/>
                  </a:moveTo>
                  <a:cubicBezTo>
                    <a:pt x="0" y="2"/>
                    <a:pt x="0" y="6"/>
                    <a:pt x="2" y="5"/>
                  </a:cubicBezTo>
                  <a:cubicBezTo>
                    <a:pt x="2" y="5"/>
                    <a:pt x="4" y="4"/>
                    <a:pt x="3" y="5"/>
                  </a:cubicBezTo>
                  <a:cubicBezTo>
                    <a:pt x="5" y="4"/>
                    <a:pt x="5" y="0"/>
                    <a:pt x="3" y="1"/>
                  </a:cubicBezTo>
                  <a:cubicBezTo>
                    <a:pt x="3" y="1"/>
                    <a:pt x="1" y="2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5" name="Freeform 214"/>
            <p:cNvSpPr/>
            <p:nvPr/>
          </p:nvSpPr>
          <p:spPr bwMode="auto">
            <a:xfrm>
              <a:off x="3371" y="2704"/>
              <a:ext cx="30" cy="17"/>
            </a:xfrm>
            <a:custGeom>
              <a:avLst/>
              <a:gdLst>
                <a:gd name="T0" fmla="*/ 3 w 7"/>
                <a:gd name="T1" fmla="*/ 4 h 4"/>
                <a:gd name="T2" fmla="*/ 4 w 7"/>
                <a:gd name="T3" fmla="*/ 4 h 4"/>
                <a:gd name="T4" fmla="*/ 5 w 7"/>
                <a:gd name="T5" fmla="*/ 0 h 4"/>
                <a:gd name="T6" fmla="*/ 3 w 7"/>
                <a:gd name="T7" fmla="*/ 0 h 4"/>
                <a:gd name="T8" fmla="*/ 3 w 7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4">
                  <a:moveTo>
                    <a:pt x="3" y="4"/>
                  </a:moveTo>
                  <a:cubicBezTo>
                    <a:pt x="3" y="4"/>
                    <a:pt x="4" y="4"/>
                    <a:pt x="4" y="4"/>
                  </a:cubicBezTo>
                  <a:cubicBezTo>
                    <a:pt x="6" y="4"/>
                    <a:pt x="7" y="0"/>
                    <a:pt x="5" y="0"/>
                  </a:cubicBezTo>
                  <a:cubicBezTo>
                    <a:pt x="5" y="0"/>
                    <a:pt x="4" y="0"/>
                    <a:pt x="3" y="0"/>
                  </a:cubicBezTo>
                  <a:cubicBezTo>
                    <a:pt x="2" y="0"/>
                    <a:pt x="0" y="4"/>
                    <a:pt x="3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6" name="Freeform 215"/>
            <p:cNvSpPr>
              <a:spLocks noEditPoints="1"/>
            </p:cNvSpPr>
            <p:nvPr/>
          </p:nvSpPr>
          <p:spPr bwMode="auto">
            <a:xfrm>
              <a:off x="3162" y="2851"/>
              <a:ext cx="161" cy="168"/>
            </a:xfrm>
            <a:custGeom>
              <a:avLst/>
              <a:gdLst>
                <a:gd name="T0" fmla="*/ 5 w 37"/>
                <a:gd name="T1" fmla="*/ 9 h 39"/>
                <a:gd name="T2" fmla="*/ 2 w 37"/>
                <a:gd name="T3" fmla="*/ 20 h 39"/>
                <a:gd name="T4" fmla="*/ 2 w 37"/>
                <a:gd name="T5" fmla="*/ 37 h 39"/>
                <a:gd name="T6" fmla="*/ 7 w 37"/>
                <a:gd name="T7" fmla="*/ 38 h 39"/>
                <a:gd name="T8" fmla="*/ 18 w 37"/>
                <a:gd name="T9" fmla="*/ 33 h 39"/>
                <a:gd name="T10" fmla="*/ 31 w 37"/>
                <a:gd name="T11" fmla="*/ 24 h 39"/>
                <a:gd name="T12" fmla="*/ 24 w 37"/>
                <a:gd name="T13" fmla="*/ 4 h 39"/>
                <a:gd name="T14" fmla="*/ 5 w 37"/>
                <a:gd name="T15" fmla="*/ 9 h 39"/>
                <a:gd name="T16" fmla="*/ 22 w 37"/>
                <a:gd name="T17" fmla="*/ 24 h 39"/>
                <a:gd name="T18" fmla="*/ 9 w 37"/>
                <a:gd name="T19" fmla="*/ 31 h 39"/>
                <a:gd name="T20" fmla="*/ 10 w 37"/>
                <a:gd name="T21" fmla="*/ 17 h 39"/>
                <a:gd name="T22" fmla="*/ 19 w 37"/>
                <a:gd name="T23" fmla="*/ 10 h 39"/>
                <a:gd name="T24" fmla="*/ 22 w 37"/>
                <a:gd name="T25" fmla="*/ 24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7" h="39">
                  <a:moveTo>
                    <a:pt x="5" y="9"/>
                  </a:moveTo>
                  <a:cubicBezTo>
                    <a:pt x="3" y="12"/>
                    <a:pt x="3" y="16"/>
                    <a:pt x="2" y="20"/>
                  </a:cubicBezTo>
                  <a:cubicBezTo>
                    <a:pt x="2" y="26"/>
                    <a:pt x="0" y="31"/>
                    <a:pt x="2" y="37"/>
                  </a:cubicBezTo>
                  <a:cubicBezTo>
                    <a:pt x="2" y="39"/>
                    <a:pt x="5" y="39"/>
                    <a:pt x="7" y="38"/>
                  </a:cubicBezTo>
                  <a:cubicBezTo>
                    <a:pt x="11" y="37"/>
                    <a:pt x="14" y="35"/>
                    <a:pt x="18" y="33"/>
                  </a:cubicBezTo>
                  <a:cubicBezTo>
                    <a:pt x="22" y="31"/>
                    <a:pt x="28" y="28"/>
                    <a:pt x="31" y="24"/>
                  </a:cubicBezTo>
                  <a:cubicBezTo>
                    <a:pt x="37" y="16"/>
                    <a:pt x="31" y="8"/>
                    <a:pt x="24" y="4"/>
                  </a:cubicBezTo>
                  <a:cubicBezTo>
                    <a:pt x="17" y="0"/>
                    <a:pt x="9" y="3"/>
                    <a:pt x="5" y="9"/>
                  </a:cubicBezTo>
                  <a:close/>
                  <a:moveTo>
                    <a:pt x="22" y="24"/>
                  </a:moveTo>
                  <a:cubicBezTo>
                    <a:pt x="18" y="27"/>
                    <a:pt x="13" y="30"/>
                    <a:pt x="9" y="31"/>
                  </a:cubicBezTo>
                  <a:cubicBezTo>
                    <a:pt x="8" y="26"/>
                    <a:pt x="10" y="21"/>
                    <a:pt x="10" y="17"/>
                  </a:cubicBezTo>
                  <a:cubicBezTo>
                    <a:pt x="10" y="11"/>
                    <a:pt x="13" y="6"/>
                    <a:pt x="19" y="10"/>
                  </a:cubicBezTo>
                  <a:cubicBezTo>
                    <a:pt x="25" y="14"/>
                    <a:pt x="29" y="19"/>
                    <a:pt x="22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7" name="Freeform 216"/>
            <p:cNvSpPr>
              <a:spLocks noEditPoints="1"/>
            </p:cNvSpPr>
            <p:nvPr/>
          </p:nvSpPr>
          <p:spPr bwMode="auto">
            <a:xfrm>
              <a:off x="3358" y="3053"/>
              <a:ext cx="95" cy="186"/>
            </a:xfrm>
            <a:custGeom>
              <a:avLst/>
              <a:gdLst>
                <a:gd name="T0" fmla="*/ 15 w 22"/>
                <a:gd name="T1" fmla="*/ 28 h 43"/>
                <a:gd name="T2" fmla="*/ 15 w 22"/>
                <a:gd name="T3" fmla="*/ 22 h 43"/>
                <a:gd name="T4" fmla="*/ 15 w 22"/>
                <a:gd name="T5" fmla="*/ 6 h 43"/>
                <a:gd name="T6" fmla="*/ 15 w 22"/>
                <a:gd name="T7" fmla="*/ 6 h 43"/>
                <a:gd name="T8" fmla="*/ 17 w 22"/>
                <a:gd name="T9" fmla="*/ 5 h 43"/>
                <a:gd name="T10" fmla="*/ 15 w 22"/>
                <a:gd name="T11" fmla="*/ 2 h 43"/>
                <a:gd name="T12" fmla="*/ 14 w 22"/>
                <a:gd name="T13" fmla="*/ 3 h 43"/>
                <a:gd name="T14" fmla="*/ 13 w 22"/>
                <a:gd name="T15" fmla="*/ 4 h 43"/>
                <a:gd name="T16" fmla="*/ 11 w 22"/>
                <a:gd name="T17" fmla="*/ 4 h 43"/>
                <a:gd name="T18" fmla="*/ 10 w 22"/>
                <a:gd name="T19" fmla="*/ 3 h 43"/>
                <a:gd name="T20" fmla="*/ 9 w 22"/>
                <a:gd name="T21" fmla="*/ 3 h 43"/>
                <a:gd name="T22" fmla="*/ 8 w 22"/>
                <a:gd name="T23" fmla="*/ 3 h 43"/>
                <a:gd name="T24" fmla="*/ 6 w 22"/>
                <a:gd name="T25" fmla="*/ 6 h 43"/>
                <a:gd name="T26" fmla="*/ 6 w 22"/>
                <a:gd name="T27" fmla="*/ 6 h 43"/>
                <a:gd name="T28" fmla="*/ 8 w 22"/>
                <a:gd name="T29" fmla="*/ 8 h 43"/>
                <a:gd name="T30" fmla="*/ 8 w 22"/>
                <a:gd name="T31" fmla="*/ 11 h 43"/>
                <a:gd name="T32" fmla="*/ 8 w 22"/>
                <a:gd name="T33" fmla="*/ 28 h 43"/>
                <a:gd name="T34" fmla="*/ 8 w 22"/>
                <a:gd name="T35" fmla="*/ 28 h 43"/>
                <a:gd name="T36" fmla="*/ 4 w 22"/>
                <a:gd name="T37" fmla="*/ 32 h 43"/>
                <a:gd name="T38" fmla="*/ 5 w 22"/>
                <a:gd name="T39" fmla="*/ 39 h 43"/>
                <a:gd name="T40" fmla="*/ 7 w 22"/>
                <a:gd name="T41" fmla="*/ 38 h 43"/>
                <a:gd name="T42" fmla="*/ 7 w 22"/>
                <a:gd name="T43" fmla="*/ 38 h 43"/>
                <a:gd name="T44" fmla="*/ 13 w 22"/>
                <a:gd name="T45" fmla="*/ 38 h 43"/>
                <a:gd name="T46" fmla="*/ 14 w 22"/>
                <a:gd name="T47" fmla="*/ 39 h 43"/>
                <a:gd name="T48" fmla="*/ 20 w 22"/>
                <a:gd name="T49" fmla="*/ 34 h 43"/>
                <a:gd name="T50" fmla="*/ 15 w 22"/>
                <a:gd name="T51" fmla="*/ 28 h 43"/>
                <a:gd name="T52" fmla="*/ 12 w 22"/>
                <a:gd name="T53" fmla="*/ 11 h 43"/>
                <a:gd name="T54" fmla="*/ 12 w 22"/>
                <a:gd name="T55" fmla="*/ 11 h 43"/>
                <a:gd name="T56" fmla="*/ 12 w 22"/>
                <a:gd name="T57" fmla="*/ 10 h 43"/>
                <a:gd name="T58" fmla="*/ 12 w 22"/>
                <a:gd name="T59" fmla="*/ 1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2" h="43">
                  <a:moveTo>
                    <a:pt x="15" y="28"/>
                  </a:moveTo>
                  <a:cubicBezTo>
                    <a:pt x="14" y="26"/>
                    <a:pt x="14" y="24"/>
                    <a:pt x="15" y="22"/>
                  </a:cubicBezTo>
                  <a:cubicBezTo>
                    <a:pt x="15" y="17"/>
                    <a:pt x="15" y="12"/>
                    <a:pt x="15" y="6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6" y="5"/>
                    <a:pt x="16" y="5"/>
                    <a:pt x="17" y="5"/>
                  </a:cubicBezTo>
                  <a:cubicBezTo>
                    <a:pt x="18" y="3"/>
                    <a:pt x="17" y="0"/>
                    <a:pt x="15" y="2"/>
                  </a:cubicBezTo>
                  <a:cubicBezTo>
                    <a:pt x="15" y="2"/>
                    <a:pt x="14" y="3"/>
                    <a:pt x="14" y="3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4"/>
                    <a:pt x="12" y="4"/>
                    <a:pt x="11" y="4"/>
                  </a:cubicBezTo>
                  <a:cubicBezTo>
                    <a:pt x="11" y="3"/>
                    <a:pt x="11" y="3"/>
                    <a:pt x="10" y="3"/>
                  </a:cubicBezTo>
                  <a:cubicBezTo>
                    <a:pt x="10" y="3"/>
                    <a:pt x="9" y="3"/>
                    <a:pt x="9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6" y="3"/>
                    <a:pt x="6" y="5"/>
                    <a:pt x="6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7" y="7"/>
                    <a:pt x="7" y="7"/>
                    <a:pt x="8" y="8"/>
                  </a:cubicBezTo>
                  <a:cubicBezTo>
                    <a:pt x="7" y="10"/>
                    <a:pt x="8" y="10"/>
                    <a:pt x="8" y="11"/>
                  </a:cubicBezTo>
                  <a:cubicBezTo>
                    <a:pt x="9" y="17"/>
                    <a:pt x="8" y="22"/>
                    <a:pt x="8" y="28"/>
                  </a:cubicBezTo>
                  <a:cubicBezTo>
                    <a:pt x="8" y="28"/>
                    <a:pt x="8" y="28"/>
                    <a:pt x="8" y="28"/>
                  </a:cubicBezTo>
                  <a:cubicBezTo>
                    <a:pt x="7" y="29"/>
                    <a:pt x="6" y="32"/>
                    <a:pt x="4" y="32"/>
                  </a:cubicBezTo>
                  <a:cubicBezTo>
                    <a:pt x="1" y="34"/>
                    <a:pt x="0" y="41"/>
                    <a:pt x="5" y="39"/>
                  </a:cubicBezTo>
                  <a:cubicBezTo>
                    <a:pt x="6" y="39"/>
                    <a:pt x="6" y="38"/>
                    <a:pt x="7" y="38"/>
                  </a:cubicBezTo>
                  <a:cubicBezTo>
                    <a:pt x="7" y="38"/>
                    <a:pt x="7" y="38"/>
                    <a:pt x="7" y="38"/>
                  </a:cubicBezTo>
                  <a:cubicBezTo>
                    <a:pt x="7" y="42"/>
                    <a:pt x="11" y="40"/>
                    <a:pt x="13" y="38"/>
                  </a:cubicBezTo>
                  <a:cubicBezTo>
                    <a:pt x="13" y="38"/>
                    <a:pt x="14" y="39"/>
                    <a:pt x="14" y="39"/>
                  </a:cubicBezTo>
                  <a:cubicBezTo>
                    <a:pt x="17" y="43"/>
                    <a:pt x="22" y="37"/>
                    <a:pt x="20" y="34"/>
                  </a:cubicBezTo>
                  <a:cubicBezTo>
                    <a:pt x="18" y="32"/>
                    <a:pt x="17" y="29"/>
                    <a:pt x="15" y="28"/>
                  </a:cubicBezTo>
                  <a:close/>
                  <a:moveTo>
                    <a:pt x="12" y="11"/>
                  </a:moveTo>
                  <a:cubicBezTo>
                    <a:pt x="12" y="11"/>
                    <a:pt x="12" y="11"/>
                    <a:pt x="12" y="11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2" y="10"/>
                    <a:pt x="12" y="10"/>
                    <a:pt x="12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8" name="Freeform 217"/>
            <p:cNvSpPr/>
            <p:nvPr/>
          </p:nvSpPr>
          <p:spPr bwMode="auto">
            <a:xfrm>
              <a:off x="3188" y="2717"/>
              <a:ext cx="26" cy="17"/>
            </a:xfrm>
            <a:custGeom>
              <a:avLst/>
              <a:gdLst>
                <a:gd name="T0" fmla="*/ 2 w 6"/>
                <a:gd name="T1" fmla="*/ 4 h 4"/>
                <a:gd name="T2" fmla="*/ 3 w 6"/>
                <a:gd name="T3" fmla="*/ 4 h 4"/>
                <a:gd name="T4" fmla="*/ 4 w 6"/>
                <a:gd name="T5" fmla="*/ 0 h 4"/>
                <a:gd name="T6" fmla="*/ 3 w 6"/>
                <a:gd name="T7" fmla="*/ 0 h 4"/>
                <a:gd name="T8" fmla="*/ 2 w 6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4">
                  <a:moveTo>
                    <a:pt x="2" y="4"/>
                  </a:moveTo>
                  <a:cubicBezTo>
                    <a:pt x="2" y="4"/>
                    <a:pt x="3" y="4"/>
                    <a:pt x="3" y="4"/>
                  </a:cubicBezTo>
                  <a:cubicBezTo>
                    <a:pt x="5" y="4"/>
                    <a:pt x="6" y="0"/>
                    <a:pt x="4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4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9" name="Freeform 218"/>
            <p:cNvSpPr/>
            <p:nvPr/>
          </p:nvSpPr>
          <p:spPr bwMode="auto">
            <a:xfrm>
              <a:off x="3223" y="2678"/>
              <a:ext cx="30" cy="35"/>
            </a:xfrm>
            <a:custGeom>
              <a:avLst/>
              <a:gdLst>
                <a:gd name="T0" fmla="*/ 2 w 7"/>
                <a:gd name="T1" fmla="*/ 8 h 8"/>
                <a:gd name="T2" fmla="*/ 2 w 7"/>
                <a:gd name="T3" fmla="*/ 8 h 8"/>
                <a:gd name="T4" fmla="*/ 4 w 7"/>
                <a:gd name="T5" fmla="*/ 5 h 8"/>
                <a:gd name="T6" fmla="*/ 7 w 7"/>
                <a:gd name="T7" fmla="*/ 3 h 8"/>
                <a:gd name="T8" fmla="*/ 7 w 7"/>
                <a:gd name="T9" fmla="*/ 2 h 8"/>
                <a:gd name="T10" fmla="*/ 4 w 7"/>
                <a:gd name="T11" fmla="*/ 3 h 8"/>
                <a:gd name="T12" fmla="*/ 4 w 7"/>
                <a:gd name="T13" fmla="*/ 4 h 8"/>
                <a:gd name="T14" fmla="*/ 4 w 7"/>
                <a:gd name="T15" fmla="*/ 4 h 8"/>
                <a:gd name="T16" fmla="*/ 3 w 7"/>
                <a:gd name="T17" fmla="*/ 4 h 8"/>
                <a:gd name="T18" fmla="*/ 3 w 7"/>
                <a:gd name="T19" fmla="*/ 4 h 8"/>
                <a:gd name="T20" fmla="*/ 2 w 7"/>
                <a:gd name="T21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" h="8">
                  <a:moveTo>
                    <a:pt x="2" y="8"/>
                  </a:moveTo>
                  <a:cubicBezTo>
                    <a:pt x="2" y="8"/>
                    <a:pt x="2" y="8"/>
                    <a:pt x="2" y="8"/>
                  </a:cubicBezTo>
                  <a:cubicBezTo>
                    <a:pt x="4" y="8"/>
                    <a:pt x="5" y="6"/>
                    <a:pt x="4" y="5"/>
                  </a:cubicBezTo>
                  <a:cubicBezTo>
                    <a:pt x="5" y="5"/>
                    <a:pt x="7" y="4"/>
                    <a:pt x="7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0"/>
                    <a:pt x="4" y="1"/>
                    <a:pt x="4" y="3"/>
                  </a:cubicBezTo>
                  <a:cubicBezTo>
                    <a:pt x="4" y="3"/>
                    <a:pt x="4" y="3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1" y="4"/>
                    <a:pt x="0" y="8"/>
                    <a:pt x="2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0" name="Freeform 219"/>
            <p:cNvSpPr/>
            <p:nvPr/>
          </p:nvSpPr>
          <p:spPr bwMode="auto">
            <a:xfrm>
              <a:off x="3166" y="2808"/>
              <a:ext cx="18" cy="30"/>
            </a:xfrm>
            <a:custGeom>
              <a:avLst/>
              <a:gdLst>
                <a:gd name="T0" fmla="*/ 4 w 4"/>
                <a:gd name="T1" fmla="*/ 3 h 7"/>
                <a:gd name="T2" fmla="*/ 4 w 4"/>
                <a:gd name="T3" fmla="*/ 3 h 7"/>
                <a:gd name="T4" fmla="*/ 0 w 4"/>
                <a:gd name="T5" fmla="*/ 4 h 7"/>
                <a:gd name="T6" fmla="*/ 0 w 4"/>
                <a:gd name="T7" fmla="*/ 4 h 7"/>
                <a:gd name="T8" fmla="*/ 4 w 4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7">
                  <a:moveTo>
                    <a:pt x="4" y="3"/>
                  </a:moveTo>
                  <a:cubicBezTo>
                    <a:pt x="4" y="3"/>
                    <a:pt x="4" y="3"/>
                    <a:pt x="4" y="3"/>
                  </a:cubicBezTo>
                  <a:cubicBezTo>
                    <a:pt x="4" y="0"/>
                    <a:pt x="0" y="2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7"/>
                    <a:pt x="4" y="5"/>
                    <a:pt x="4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1" name="Freeform 220"/>
            <p:cNvSpPr/>
            <p:nvPr/>
          </p:nvSpPr>
          <p:spPr bwMode="auto">
            <a:xfrm>
              <a:off x="3188" y="2747"/>
              <a:ext cx="13" cy="31"/>
            </a:xfrm>
            <a:custGeom>
              <a:avLst/>
              <a:gdLst>
                <a:gd name="T0" fmla="*/ 3 w 3"/>
                <a:gd name="T1" fmla="*/ 3 h 7"/>
                <a:gd name="T2" fmla="*/ 3 w 3"/>
                <a:gd name="T3" fmla="*/ 2 h 7"/>
                <a:gd name="T4" fmla="*/ 0 w 3"/>
                <a:gd name="T5" fmla="*/ 4 h 7"/>
                <a:gd name="T6" fmla="*/ 0 w 3"/>
                <a:gd name="T7" fmla="*/ 5 h 7"/>
                <a:gd name="T8" fmla="*/ 3 w 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7">
                  <a:moveTo>
                    <a:pt x="3" y="3"/>
                  </a:moveTo>
                  <a:cubicBezTo>
                    <a:pt x="3" y="3"/>
                    <a:pt x="3" y="3"/>
                    <a:pt x="3" y="2"/>
                  </a:cubicBezTo>
                  <a:cubicBezTo>
                    <a:pt x="3" y="0"/>
                    <a:pt x="0" y="2"/>
                    <a:pt x="0" y="4"/>
                  </a:cubicBezTo>
                  <a:cubicBezTo>
                    <a:pt x="0" y="4"/>
                    <a:pt x="0" y="4"/>
                    <a:pt x="0" y="5"/>
                  </a:cubicBezTo>
                  <a:cubicBezTo>
                    <a:pt x="0" y="7"/>
                    <a:pt x="3" y="5"/>
                    <a:pt x="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2" name="Freeform 221"/>
            <p:cNvSpPr/>
            <p:nvPr/>
          </p:nvSpPr>
          <p:spPr bwMode="auto">
            <a:xfrm>
              <a:off x="3162" y="2859"/>
              <a:ext cx="26" cy="13"/>
            </a:xfrm>
            <a:custGeom>
              <a:avLst/>
              <a:gdLst>
                <a:gd name="T0" fmla="*/ 2 w 6"/>
                <a:gd name="T1" fmla="*/ 3 h 3"/>
                <a:gd name="T2" fmla="*/ 3 w 6"/>
                <a:gd name="T3" fmla="*/ 3 h 3"/>
                <a:gd name="T4" fmla="*/ 3 w 6"/>
                <a:gd name="T5" fmla="*/ 0 h 3"/>
                <a:gd name="T6" fmla="*/ 3 w 6"/>
                <a:gd name="T7" fmla="*/ 0 h 3"/>
                <a:gd name="T8" fmla="*/ 2 w 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3">
                  <a:moveTo>
                    <a:pt x="2" y="3"/>
                  </a:moveTo>
                  <a:cubicBezTo>
                    <a:pt x="2" y="3"/>
                    <a:pt x="2" y="3"/>
                    <a:pt x="3" y="3"/>
                  </a:cubicBezTo>
                  <a:cubicBezTo>
                    <a:pt x="4" y="3"/>
                    <a:pt x="6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3"/>
                    <a:pt x="2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3" name="Freeform 222"/>
            <p:cNvSpPr/>
            <p:nvPr/>
          </p:nvSpPr>
          <p:spPr bwMode="auto">
            <a:xfrm>
              <a:off x="3145" y="2821"/>
              <a:ext cx="26" cy="17"/>
            </a:xfrm>
            <a:custGeom>
              <a:avLst/>
              <a:gdLst>
                <a:gd name="T0" fmla="*/ 2 w 6"/>
                <a:gd name="T1" fmla="*/ 4 h 4"/>
                <a:gd name="T2" fmla="*/ 3 w 6"/>
                <a:gd name="T3" fmla="*/ 4 h 4"/>
                <a:gd name="T4" fmla="*/ 3 w 6"/>
                <a:gd name="T5" fmla="*/ 0 h 4"/>
                <a:gd name="T6" fmla="*/ 3 w 6"/>
                <a:gd name="T7" fmla="*/ 0 h 4"/>
                <a:gd name="T8" fmla="*/ 2 w 6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4">
                  <a:moveTo>
                    <a:pt x="2" y="4"/>
                  </a:moveTo>
                  <a:cubicBezTo>
                    <a:pt x="2" y="4"/>
                    <a:pt x="2" y="4"/>
                    <a:pt x="3" y="4"/>
                  </a:cubicBezTo>
                  <a:cubicBezTo>
                    <a:pt x="5" y="4"/>
                    <a:pt x="6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4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4" name="Freeform 223"/>
            <p:cNvSpPr/>
            <p:nvPr/>
          </p:nvSpPr>
          <p:spPr bwMode="auto">
            <a:xfrm>
              <a:off x="3171" y="2756"/>
              <a:ext cx="13" cy="26"/>
            </a:xfrm>
            <a:custGeom>
              <a:avLst/>
              <a:gdLst>
                <a:gd name="T0" fmla="*/ 0 w 3"/>
                <a:gd name="T1" fmla="*/ 3 h 6"/>
                <a:gd name="T2" fmla="*/ 0 w 3"/>
                <a:gd name="T3" fmla="*/ 4 h 6"/>
                <a:gd name="T4" fmla="*/ 3 w 3"/>
                <a:gd name="T5" fmla="*/ 3 h 6"/>
                <a:gd name="T6" fmla="*/ 3 w 3"/>
                <a:gd name="T7" fmla="*/ 2 h 6"/>
                <a:gd name="T8" fmla="*/ 0 w 3"/>
                <a:gd name="T9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6">
                  <a:moveTo>
                    <a:pt x="0" y="3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6"/>
                    <a:pt x="3" y="5"/>
                    <a:pt x="3" y="3"/>
                  </a:cubicBezTo>
                  <a:cubicBezTo>
                    <a:pt x="3" y="3"/>
                    <a:pt x="3" y="3"/>
                    <a:pt x="3" y="2"/>
                  </a:cubicBezTo>
                  <a:cubicBezTo>
                    <a:pt x="3" y="0"/>
                    <a:pt x="0" y="2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5" name="Freeform 224"/>
            <p:cNvSpPr/>
            <p:nvPr/>
          </p:nvSpPr>
          <p:spPr bwMode="auto">
            <a:xfrm>
              <a:off x="3162" y="2950"/>
              <a:ext cx="26" cy="17"/>
            </a:xfrm>
            <a:custGeom>
              <a:avLst/>
              <a:gdLst>
                <a:gd name="T0" fmla="*/ 3 w 6"/>
                <a:gd name="T1" fmla="*/ 4 h 4"/>
                <a:gd name="T2" fmla="*/ 3 w 6"/>
                <a:gd name="T3" fmla="*/ 4 h 4"/>
                <a:gd name="T4" fmla="*/ 4 w 6"/>
                <a:gd name="T5" fmla="*/ 0 h 4"/>
                <a:gd name="T6" fmla="*/ 3 w 6"/>
                <a:gd name="T7" fmla="*/ 0 h 4"/>
                <a:gd name="T8" fmla="*/ 3 w 6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4">
                  <a:moveTo>
                    <a:pt x="3" y="4"/>
                  </a:moveTo>
                  <a:cubicBezTo>
                    <a:pt x="3" y="4"/>
                    <a:pt x="3" y="4"/>
                    <a:pt x="3" y="4"/>
                  </a:cubicBezTo>
                  <a:cubicBezTo>
                    <a:pt x="5" y="4"/>
                    <a:pt x="6" y="0"/>
                    <a:pt x="4" y="0"/>
                  </a:cubicBezTo>
                  <a:cubicBezTo>
                    <a:pt x="4" y="0"/>
                    <a:pt x="3" y="0"/>
                    <a:pt x="3" y="0"/>
                  </a:cubicBezTo>
                  <a:cubicBezTo>
                    <a:pt x="1" y="0"/>
                    <a:pt x="0" y="4"/>
                    <a:pt x="3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6" name="Freeform 225"/>
            <p:cNvSpPr/>
            <p:nvPr/>
          </p:nvSpPr>
          <p:spPr bwMode="auto">
            <a:xfrm>
              <a:off x="3123" y="2881"/>
              <a:ext cx="22" cy="13"/>
            </a:xfrm>
            <a:custGeom>
              <a:avLst/>
              <a:gdLst>
                <a:gd name="T0" fmla="*/ 2 w 5"/>
                <a:gd name="T1" fmla="*/ 3 h 3"/>
                <a:gd name="T2" fmla="*/ 3 w 5"/>
                <a:gd name="T3" fmla="*/ 0 h 3"/>
                <a:gd name="T4" fmla="*/ 2 w 5"/>
                <a:gd name="T5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3">
                  <a:moveTo>
                    <a:pt x="2" y="3"/>
                  </a:moveTo>
                  <a:cubicBezTo>
                    <a:pt x="4" y="3"/>
                    <a:pt x="5" y="0"/>
                    <a:pt x="3" y="0"/>
                  </a:cubicBezTo>
                  <a:cubicBezTo>
                    <a:pt x="1" y="0"/>
                    <a:pt x="0" y="3"/>
                    <a:pt x="2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7" name="Freeform 226"/>
            <p:cNvSpPr/>
            <p:nvPr/>
          </p:nvSpPr>
          <p:spPr bwMode="auto">
            <a:xfrm>
              <a:off x="3119" y="2915"/>
              <a:ext cx="30" cy="39"/>
            </a:xfrm>
            <a:custGeom>
              <a:avLst/>
              <a:gdLst>
                <a:gd name="T0" fmla="*/ 3 w 7"/>
                <a:gd name="T1" fmla="*/ 6 h 9"/>
                <a:gd name="T2" fmla="*/ 3 w 7"/>
                <a:gd name="T3" fmla="*/ 6 h 9"/>
                <a:gd name="T4" fmla="*/ 6 w 7"/>
                <a:gd name="T5" fmla="*/ 5 h 9"/>
                <a:gd name="T6" fmla="*/ 7 w 7"/>
                <a:gd name="T7" fmla="*/ 2 h 9"/>
                <a:gd name="T8" fmla="*/ 5 w 7"/>
                <a:gd name="T9" fmla="*/ 0 h 9"/>
                <a:gd name="T10" fmla="*/ 3 w 7"/>
                <a:gd name="T11" fmla="*/ 2 h 9"/>
                <a:gd name="T12" fmla="*/ 3 w 7"/>
                <a:gd name="T13" fmla="*/ 2 h 9"/>
                <a:gd name="T14" fmla="*/ 3 w 7"/>
                <a:gd name="T15" fmla="*/ 2 h 9"/>
                <a:gd name="T16" fmla="*/ 2 w 7"/>
                <a:gd name="T17" fmla="*/ 6 h 9"/>
                <a:gd name="T18" fmla="*/ 2 w 7"/>
                <a:gd name="T19" fmla="*/ 6 h 9"/>
                <a:gd name="T20" fmla="*/ 3 w 7"/>
                <a:gd name="T21" fmla="*/ 6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" h="9">
                  <a:moveTo>
                    <a:pt x="3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3" y="9"/>
                    <a:pt x="6" y="7"/>
                    <a:pt x="6" y="5"/>
                  </a:cubicBezTo>
                  <a:cubicBezTo>
                    <a:pt x="6" y="4"/>
                    <a:pt x="6" y="3"/>
                    <a:pt x="7" y="2"/>
                  </a:cubicBezTo>
                  <a:cubicBezTo>
                    <a:pt x="7" y="1"/>
                    <a:pt x="6" y="0"/>
                    <a:pt x="5" y="0"/>
                  </a:cubicBezTo>
                  <a:cubicBezTo>
                    <a:pt x="4" y="0"/>
                    <a:pt x="4" y="1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1" y="2"/>
                    <a:pt x="0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3" y="6"/>
                    <a:pt x="3" y="6"/>
                    <a:pt x="3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8" name="Freeform 227"/>
            <p:cNvSpPr/>
            <p:nvPr/>
          </p:nvSpPr>
          <p:spPr bwMode="auto">
            <a:xfrm>
              <a:off x="3123" y="2829"/>
              <a:ext cx="22" cy="17"/>
            </a:xfrm>
            <a:custGeom>
              <a:avLst/>
              <a:gdLst>
                <a:gd name="T0" fmla="*/ 3 w 5"/>
                <a:gd name="T1" fmla="*/ 0 h 4"/>
                <a:gd name="T2" fmla="*/ 2 w 5"/>
                <a:gd name="T3" fmla="*/ 4 h 4"/>
                <a:gd name="T4" fmla="*/ 3 w 5"/>
                <a:gd name="T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4">
                  <a:moveTo>
                    <a:pt x="3" y="0"/>
                  </a:moveTo>
                  <a:cubicBezTo>
                    <a:pt x="1" y="0"/>
                    <a:pt x="0" y="4"/>
                    <a:pt x="2" y="4"/>
                  </a:cubicBezTo>
                  <a:cubicBezTo>
                    <a:pt x="4" y="4"/>
                    <a:pt x="5" y="0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9" name="Freeform 228"/>
            <p:cNvSpPr/>
            <p:nvPr/>
          </p:nvSpPr>
          <p:spPr bwMode="auto">
            <a:xfrm>
              <a:off x="3114" y="2864"/>
              <a:ext cx="18" cy="30"/>
            </a:xfrm>
            <a:custGeom>
              <a:avLst/>
              <a:gdLst>
                <a:gd name="T0" fmla="*/ 4 w 4"/>
                <a:gd name="T1" fmla="*/ 3 h 7"/>
                <a:gd name="T2" fmla="*/ 4 w 4"/>
                <a:gd name="T3" fmla="*/ 3 h 7"/>
                <a:gd name="T4" fmla="*/ 0 w 4"/>
                <a:gd name="T5" fmla="*/ 4 h 7"/>
                <a:gd name="T6" fmla="*/ 0 w 4"/>
                <a:gd name="T7" fmla="*/ 4 h 7"/>
                <a:gd name="T8" fmla="*/ 4 w 4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7">
                  <a:moveTo>
                    <a:pt x="4" y="3"/>
                  </a:moveTo>
                  <a:cubicBezTo>
                    <a:pt x="4" y="3"/>
                    <a:pt x="4" y="3"/>
                    <a:pt x="4" y="3"/>
                  </a:cubicBezTo>
                  <a:cubicBezTo>
                    <a:pt x="4" y="0"/>
                    <a:pt x="0" y="2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7"/>
                    <a:pt x="4" y="5"/>
                    <a:pt x="4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0" name="Freeform 229"/>
            <p:cNvSpPr/>
            <p:nvPr/>
          </p:nvSpPr>
          <p:spPr bwMode="auto">
            <a:xfrm>
              <a:off x="3223" y="2717"/>
              <a:ext cx="26" cy="17"/>
            </a:xfrm>
            <a:custGeom>
              <a:avLst/>
              <a:gdLst>
                <a:gd name="T0" fmla="*/ 3 w 6"/>
                <a:gd name="T1" fmla="*/ 4 h 4"/>
                <a:gd name="T2" fmla="*/ 4 w 6"/>
                <a:gd name="T3" fmla="*/ 0 h 4"/>
                <a:gd name="T4" fmla="*/ 3 w 6"/>
                <a:gd name="T5" fmla="*/ 0 h 4"/>
                <a:gd name="T6" fmla="*/ 2 w 6"/>
                <a:gd name="T7" fmla="*/ 4 h 4"/>
                <a:gd name="T8" fmla="*/ 3 w 6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4">
                  <a:moveTo>
                    <a:pt x="3" y="4"/>
                  </a:moveTo>
                  <a:cubicBezTo>
                    <a:pt x="5" y="4"/>
                    <a:pt x="6" y="0"/>
                    <a:pt x="4" y="0"/>
                  </a:cubicBezTo>
                  <a:cubicBezTo>
                    <a:pt x="4" y="0"/>
                    <a:pt x="3" y="0"/>
                    <a:pt x="3" y="0"/>
                  </a:cubicBezTo>
                  <a:cubicBezTo>
                    <a:pt x="1" y="0"/>
                    <a:pt x="0" y="4"/>
                    <a:pt x="2" y="4"/>
                  </a:cubicBezTo>
                  <a:cubicBezTo>
                    <a:pt x="3" y="4"/>
                    <a:pt x="3" y="4"/>
                    <a:pt x="3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1" name="Freeform 230"/>
            <p:cNvSpPr/>
            <p:nvPr/>
          </p:nvSpPr>
          <p:spPr bwMode="auto">
            <a:xfrm>
              <a:off x="3210" y="2739"/>
              <a:ext cx="17" cy="26"/>
            </a:xfrm>
            <a:custGeom>
              <a:avLst/>
              <a:gdLst>
                <a:gd name="T0" fmla="*/ 0 w 4"/>
                <a:gd name="T1" fmla="*/ 3 h 6"/>
                <a:gd name="T2" fmla="*/ 0 w 4"/>
                <a:gd name="T3" fmla="*/ 4 h 6"/>
                <a:gd name="T4" fmla="*/ 4 w 4"/>
                <a:gd name="T5" fmla="*/ 3 h 6"/>
                <a:gd name="T6" fmla="*/ 4 w 4"/>
                <a:gd name="T7" fmla="*/ 2 h 6"/>
                <a:gd name="T8" fmla="*/ 0 w 4"/>
                <a:gd name="T9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6">
                  <a:moveTo>
                    <a:pt x="0" y="3"/>
                  </a:moveTo>
                  <a:cubicBezTo>
                    <a:pt x="0" y="3"/>
                    <a:pt x="0" y="3"/>
                    <a:pt x="0" y="4"/>
                  </a:cubicBezTo>
                  <a:cubicBezTo>
                    <a:pt x="0" y="6"/>
                    <a:pt x="4" y="4"/>
                    <a:pt x="4" y="3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0"/>
                    <a:pt x="0" y="1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2" name="Freeform 231"/>
            <p:cNvSpPr/>
            <p:nvPr/>
          </p:nvSpPr>
          <p:spPr bwMode="auto">
            <a:xfrm>
              <a:off x="3206" y="3079"/>
              <a:ext cx="21" cy="13"/>
            </a:xfrm>
            <a:custGeom>
              <a:avLst/>
              <a:gdLst>
                <a:gd name="T0" fmla="*/ 3 w 5"/>
                <a:gd name="T1" fmla="*/ 0 h 3"/>
                <a:gd name="T2" fmla="*/ 2 w 5"/>
                <a:gd name="T3" fmla="*/ 3 h 3"/>
                <a:gd name="T4" fmla="*/ 3 w 5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3">
                  <a:moveTo>
                    <a:pt x="3" y="0"/>
                  </a:moveTo>
                  <a:cubicBezTo>
                    <a:pt x="1" y="0"/>
                    <a:pt x="0" y="3"/>
                    <a:pt x="2" y="3"/>
                  </a:cubicBezTo>
                  <a:cubicBezTo>
                    <a:pt x="4" y="3"/>
                    <a:pt x="5" y="0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3" name="Freeform 232"/>
            <p:cNvSpPr/>
            <p:nvPr/>
          </p:nvSpPr>
          <p:spPr bwMode="auto">
            <a:xfrm>
              <a:off x="3175" y="3062"/>
              <a:ext cx="22" cy="17"/>
            </a:xfrm>
            <a:custGeom>
              <a:avLst/>
              <a:gdLst>
                <a:gd name="T0" fmla="*/ 3 w 5"/>
                <a:gd name="T1" fmla="*/ 0 h 4"/>
                <a:gd name="T2" fmla="*/ 2 w 5"/>
                <a:gd name="T3" fmla="*/ 4 h 4"/>
                <a:gd name="T4" fmla="*/ 3 w 5"/>
                <a:gd name="T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4">
                  <a:moveTo>
                    <a:pt x="3" y="0"/>
                  </a:moveTo>
                  <a:cubicBezTo>
                    <a:pt x="1" y="0"/>
                    <a:pt x="0" y="4"/>
                    <a:pt x="2" y="4"/>
                  </a:cubicBezTo>
                  <a:cubicBezTo>
                    <a:pt x="4" y="4"/>
                    <a:pt x="5" y="0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4" name="Freeform 233"/>
            <p:cNvSpPr/>
            <p:nvPr/>
          </p:nvSpPr>
          <p:spPr bwMode="auto">
            <a:xfrm>
              <a:off x="3193" y="3036"/>
              <a:ext cx="47" cy="43"/>
            </a:xfrm>
            <a:custGeom>
              <a:avLst/>
              <a:gdLst>
                <a:gd name="T0" fmla="*/ 5 w 11"/>
                <a:gd name="T1" fmla="*/ 9 h 10"/>
                <a:gd name="T2" fmla="*/ 6 w 11"/>
                <a:gd name="T3" fmla="*/ 8 h 10"/>
                <a:gd name="T4" fmla="*/ 7 w 11"/>
                <a:gd name="T5" fmla="*/ 7 h 10"/>
                <a:gd name="T6" fmla="*/ 7 w 11"/>
                <a:gd name="T7" fmla="*/ 7 h 10"/>
                <a:gd name="T8" fmla="*/ 10 w 11"/>
                <a:gd name="T9" fmla="*/ 5 h 10"/>
                <a:gd name="T10" fmla="*/ 9 w 11"/>
                <a:gd name="T11" fmla="*/ 4 h 10"/>
                <a:gd name="T12" fmla="*/ 7 w 11"/>
                <a:gd name="T13" fmla="*/ 4 h 10"/>
                <a:gd name="T14" fmla="*/ 6 w 11"/>
                <a:gd name="T15" fmla="*/ 2 h 10"/>
                <a:gd name="T16" fmla="*/ 3 w 11"/>
                <a:gd name="T17" fmla="*/ 1 h 10"/>
                <a:gd name="T18" fmla="*/ 1 w 11"/>
                <a:gd name="T19" fmla="*/ 5 h 10"/>
                <a:gd name="T20" fmla="*/ 4 w 11"/>
                <a:gd name="T21" fmla="*/ 6 h 10"/>
                <a:gd name="T22" fmla="*/ 4 w 11"/>
                <a:gd name="T23" fmla="*/ 6 h 10"/>
                <a:gd name="T24" fmla="*/ 5 w 11"/>
                <a:gd name="T25" fmla="*/ 9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" h="10">
                  <a:moveTo>
                    <a:pt x="5" y="9"/>
                  </a:moveTo>
                  <a:cubicBezTo>
                    <a:pt x="6" y="8"/>
                    <a:pt x="6" y="8"/>
                    <a:pt x="6" y="8"/>
                  </a:cubicBezTo>
                  <a:cubicBezTo>
                    <a:pt x="6" y="8"/>
                    <a:pt x="7" y="7"/>
                    <a:pt x="7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8" y="10"/>
                    <a:pt x="11" y="7"/>
                    <a:pt x="10" y="5"/>
                  </a:cubicBezTo>
                  <a:cubicBezTo>
                    <a:pt x="10" y="5"/>
                    <a:pt x="10" y="4"/>
                    <a:pt x="9" y="4"/>
                  </a:cubicBezTo>
                  <a:cubicBezTo>
                    <a:pt x="9" y="3"/>
                    <a:pt x="8" y="3"/>
                    <a:pt x="7" y="4"/>
                  </a:cubicBezTo>
                  <a:cubicBezTo>
                    <a:pt x="7" y="3"/>
                    <a:pt x="7" y="3"/>
                    <a:pt x="6" y="2"/>
                  </a:cubicBezTo>
                  <a:cubicBezTo>
                    <a:pt x="5" y="2"/>
                    <a:pt x="4" y="2"/>
                    <a:pt x="3" y="1"/>
                  </a:cubicBezTo>
                  <a:cubicBezTo>
                    <a:pt x="2" y="0"/>
                    <a:pt x="0" y="4"/>
                    <a:pt x="1" y="5"/>
                  </a:cubicBezTo>
                  <a:cubicBezTo>
                    <a:pt x="2" y="5"/>
                    <a:pt x="3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2" y="8"/>
                    <a:pt x="4" y="10"/>
                    <a:pt x="5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5" name="Freeform 234"/>
            <p:cNvSpPr/>
            <p:nvPr/>
          </p:nvSpPr>
          <p:spPr bwMode="auto">
            <a:xfrm>
              <a:off x="3140" y="3010"/>
              <a:ext cx="22" cy="18"/>
            </a:xfrm>
            <a:custGeom>
              <a:avLst/>
              <a:gdLst>
                <a:gd name="T0" fmla="*/ 3 w 5"/>
                <a:gd name="T1" fmla="*/ 0 h 4"/>
                <a:gd name="T2" fmla="*/ 2 w 5"/>
                <a:gd name="T3" fmla="*/ 4 h 4"/>
                <a:gd name="T4" fmla="*/ 3 w 5"/>
                <a:gd name="T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4">
                  <a:moveTo>
                    <a:pt x="3" y="0"/>
                  </a:moveTo>
                  <a:cubicBezTo>
                    <a:pt x="1" y="0"/>
                    <a:pt x="0" y="4"/>
                    <a:pt x="2" y="4"/>
                  </a:cubicBezTo>
                  <a:cubicBezTo>
                    <a:pt x="4" y="4"/>
                    <a:pt x="5" y="0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6" name="Freeform 235"/>
            <p:cNvSpPr/>
            <p:nvPr/>
          </p:nvSpPr>
          <p:spPr bwMode="auto">
            <a:xfrm>
              <a:off x="3106" y="2890"/>
              <a:ext cx="21" cy="17"/>
            </a:xfrm>
            <a:custGeom>
              <a:avLst/>
              <a:gdLst>
                <a:gd name="T0" fmla="*/ 2 w 5"/>
                <a:gd name="T1" fmla="*/ 4 h 4"/>
                <a:gd name="T2" fmla="*/ 3 w 5"/>
                <a:gd name="T3" fmla="*/ 0 h 4"/>
                <a:gd name="T4" fmla="*/ 2 w 5"/>
                <a:gd name="T5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4">
                  <a:moveTo>
                    <a:pt x="2" y="4"/>
                  </a:moveTo>
                  <a:cubicBezTo>
                    <a:pt x="4" y="4"/>
                    <a:pt x="5" y="0"/>
                    <a:pt x="3" y="0"/>
                  </a:cubicBezTo>
                  <a:cubicBezTo>
                    <a:pt x="1" y="0"/>
                    <a:pt x="0" y="4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7" name="Freeform 236"/>
            <p:cNvSpPr/>
            <p:nvPr/>
          </p:nvSpPr>
          <p:spPr bwMode="auto">
            <a:xfrm>
              <a:off x="3106" y="2959"/>
              <a:ext cx="26" cy="17"/>
            </a:xfrm>
            <a:custGeom>
              <a:avLst/>
              <a:gdLst>
                <a:gd name="T0" fmla="*/ 3 w 6"/>
                <a:gd name="T1" fmla="*/ 0 h 4"/>
                <a:gd name="T2" fmla="*/ 3 w 6"/>
                <a:gd name="T3" fmla="*/ 4 h 4"/>
                <a:gd name="T4" fmla="*/ 3 w 6"/>
                <a:gd name="T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4">
                  <a:moveTo>
                    <a:pt x="3" y="0"/>
                  </a:moveTo>
                  <a:cubicBezTo>
                    <a:pt x="1" y="0"/>
                    <a:pt x="0" y="4"/>
                    <a:pt x="3" y="4"/>
                  </a:cubicBezTo>
                  <a:cubicBezTo>
                    <a:pt x="4" y="4"/>
                    <a:pt x="6" y="0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8" name="Freeform 237"/>
            <p:cNvSpPr/>
            <p:nvPr/>
          </p:nvSpPr>
          <p:spPr bwMode="auto">
            <a:xfrm>
              <a:off x="3140" y="2937"/>
              <a:ext cx="26" cy="17"/>
            </a:xfrm>
            <a:custGeom>
              <a:avLst/>
              <a:gdLst>
                <a:gd name="T0" fmla="*/ 3 w 6"/>
                <a:gd name="T1" fmla="*/ 4 h 4"/>
                <a:gd name="T2" fmla="*/ 3 w 6"/>
                <a:gd name="T3" fmla="*/ 0 h 4"/>
                <a:gd name="T4" fmla="*/ 3 w 6"/>
                <a:gd name="T5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4">
                  <a:moveTo>
                    <a:pt x="3" y="4"/>
                  </a:moveTo>
                  <a:cubicBezTo>
                    <a:pt x="5" y="4"/>
                    <a:pt x="6" y="0"/>
                    <a:pt x="3" y="0"/>
                  </a:cubicBezTo>
                  <a:cubicBezTo>
                    <a:pt x="2" y="0"/>
                    <a:pt x="0" y="4"/>
                    <a:pt x="3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9" name="Freeform 238"/>
            <p:cNvSpPr/>
            <p:nvPr/>
          </p:nvSpPr>
          <p:spPr bwMode="auto">
            <a:xfrm>
              <a:off x="3284" y="3036"/>
              <a:ext cx="48" cy="35"/>
            </a:xfrm>
            <a:custGeom>
              <a:avLst/>
              <a:gdLst>
                <a:gd name="T0" fmla="*/ 10 w 11"/>
                <a:gd name="T1" fmla="*/ 5 h 8"/>
                <a:gd name="T2" fmla="*/ 10 w 11"/>
                <a:gd name="T3" fmla="*/ 4 h 8"/>
                <a:gd name="T4" fmla="*/ 9 w 11"/>
                <a:gd name="T5" fmla="*/ 2 h 8"/>
                <a:gd name="T6" fmla="*/ 7 w 11"/>
                <a:gd name="T7" fmla="*/ 2 h 8"/>
                <a:gd name="T8" fmla="*/ 6 w 11"/>
                <a:gd name="T9" fmla="*/ 2 h 8"/>
                <a:gd name="T10" fmla="*/ 5 w 11"/>
                <a:gd name="T11" fmla="*/ 3 h 8"/>
                <a:gd name="T12" fmla="*/ 4 w 11"/>
                <a:gd name="T13" fmla="*/ 2 h 8"/>
                <a:gd name="T14" fmla="*/ 4 w 11"/>
                <a:gd name="T15" fmla="*/ 2 h 8"/>
                <a:gd name="T16" fmla="*/ 2 w 11"/>
                <a:gd name="T17" fmla="*/ 5 h 8"/>
                <a:gd name="T18" fmla="*/ 2 w 11"/>
                <a:gd name="T19" fmla="*/ 6 h 8"/>
                <a:gd name="T20" fmla="*/ 4 w 11"/>
                <a:gd name="T21" fmla="*/ 5 h 8"/>
                <a:gd name="T22" fmla="*/ 5 w 11"/>
                <a:gd name="T23" fmla="*/ 6 h 8"/>
                <a:gd name="T24" fmla="*/ 6 w 11"/>
                <a:gd name="T25" fmla="*/ 6 h 8"/>
                <a:gd name="T26" fmla="*/ 7 w 11"/>
                <a:gd name="T27" fmla="*/ 6 h 8"/>
                <a:gd name="T28" fmla="*/ 7 w 11"/>
                <a:gd name="T29" fmla="*/ 6 h 8"/>
                <a:gd name="T30" fmla="*/ 10 w 11"/>
                <a:gd name="T3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1" h="8">
                  <a:moveTo>
                    <a:pt x="10" y="5"/>
                  </a:moveTo>
                  <a:cubicBezTo>
                    <a:pt x="10" y="5"/>
                    <a:pt x="10" y="4"/>
                    <a:pt x="10" y="4"/>
                  </a:cubicBezTo>
                  <a:cubicBezTo>
                    <a:pt x="11" y="3"/>
                    <a:pt x="11" y="2"/>
                    <a:pt x="9" y="2"/>
                  </a:cubicBezTo>
                  <a:cubicBezTo>
                    <a:pt x="9" y="2"/>
                    <a:pt x="8" y="2"/>
                    <a:pt x="7" y="2"/>
                  </a:cubicBezTo>
                  <a:cubicBezTo>
                    <a:pt x="7" y="2"/>
                    <a:pt x="6" y="2"/>
                    <a:pt x="6" y="2"/>
                  </a:cubicBezTo>
                  <a:cubicBezTo>
                    <a:pt x="6" y="2"/>
                    <a:pt x="5" y="2"/>
                    <a:pt x="5" y="3"/>
                  </a:cubicBezTo>
                  <a:cubicBezTo>
                    <a:pt x="5" y="3"/>
                    <a:pt x="5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0"/>
                    <a:pt x="0" y="4"/>
                    <a:pt x="2" y="5"/>
                  </a:cubicBezTo>
                  <a:cubicBezTo>
                    <a:pt x="2" y="5"/>
                    <a:pt x="2" y="5"/>
                    <a:pt x="2" y="6"/>
                  </a:cubicBezTo>
                  <a:cubicBezTo>
                    <a:pt x="3" y="6"/>
                    <a:pt x="4" y="6"/>
                    <a:pt x="4" y="5"/>
                  </a:cubicBezTo>
                  <a:cubicBezTo>
                    <a:pt x="4" y="5"/>
                    <a:pt x="5" y="6"/>
                    <a:pt x="5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7" y="6"/>
                    <a:pt x="7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8"/>
                    <a:pt x="10" y="7"/>
                    <a:pt x="10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0" name="Freeform 239"/>
            <p:cNvSpPr/>
            <p:nvPr/>
          </p:nvSpPr>
          <p:spPr bwMode="auto">
            <a:xfrm>
              <a:off x="3375" y="3045"/>
              <a:ext cx="22" cy="26"/>
            </a:xfrm>
            <a:custGeom>
              <a:avLst/>
              <a:gdLst>
                <a:gd name="T0" fmla="*/ 2 w 5"/>
                <a:gd name="T1" fmla="*/ 2 h 6"/>
                <a:gd name="T2" fmla="*/ 1 w 5"/>
                <a:gd name="T3" fmla="*/ 2 h 6"/>
                <a:gd name="T4" fmla="*/ 3 w 5"/>
                <a:gd name="T5" fmla="*/ 5 h 6"/>
                <a:gd name="T6" fmla="*/ 3 w 5"/>
                <a:gd name="T7" fmla="*/ 4 h 6"/>
                <a:gd name="T8" fmla="*/ 2 w 5"/>
                <a:gd name="T9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6">
                  <a:moveTo>
                    <a:pt x="2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0" y="4"/>
                    <a:pt x="1" y="6"/>
                    <a:pt x="3" y="5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5" y="3"/>
                    <a:pt x="4" y="0"/>
                    <a:pt x="2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1" name="Freeform 240"/>
            <p:cNvSpPr/>
            <p:nvPr/>
          </p:nvSpPr>
          <p:spPr bwMode="auto">
            <a:xfrm>
              <a:off x="3262" y="3010"/>
              <a:ext cx="17" cy="35"/>
            </a:xfrm>
            <a:custGeom>
              <a:avLst/>
              <a:gdLst>
                <a:gd name="T0" fmla="*/ 1 w 4"/>
                <a:gd name="T1" fmla="*/ 3 h 8"/>
                <a:gd name="T2" fmla="*/ 1 w 4"/>
                <a:gd name="T3" fmla="*/ 4 h 8"/>
                <a:gd name="T4" fmla="*/ 0 w 4"/>
                <a:gd name="T5" fmla="*/ 5 h 8"/>
                <a:gd name="T6" fmla="*/ 0 w 4"/>
                <a:gd name="T7" fmla="*/ 5 h 8"/>
                <a:gd name="T8" fmla="*/ 0 w 4"/>
                <a:gd name="T9" fmla="*/ 6 h 8"/>
                <a:gd name="T10" fmla="*/ 4 w 4"/>
                <a:gd name="T11" fmla="*/ 5 h 8"/>
                <a:gd name="T12" fmla="*/ 4 w 4"/>
                <a:gd name="T13" fmla="*/ 4 h 8"/>
                <a:gd name="T14" fmla="*/ 4 w 4"/>
                <a:gd name="T15" fmla="*/ 4 h 8"/>
                <a:gd name="T16" fmla="*/ 4 w 4"/>
                <a:gd name="T17" fmla="*/ 3 h 8"/>
                <a:gd name="T18" fmla="*/ 4 w 4"/>
                <a:gd name="T19" fmla="*/ 2 h 8"/>
                <a:gd name="T20" fmla="*/ 1 w 4"/>
                <a:gd name="T21" fmla="*/ 3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" h="8">
                  <a:moveTo>
                    <a:pt x="1" y="3"/>
                  </a:moveTo>
                  <a:cubicBezTo>
                    <a:pt x="1" y="3"/>
                    <a:pt x="1" y="3"/>
                    <a:pt x="1" y="4"/>
                  </a:cubicBezTo>
                  <a:cubicBezTo>
                    <a:pt x="1" y="4"/>
                    <a:pt x="0" y="4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6"/>
                  </a:cubicBezTo>
                  <a:cubicBezTo>
                    <a:pt x="0" y="8"/>
                    <a:pt x="4" y="6"/>
                    <a:pt x="4" y="5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0"/>
                    <a:pt x="1" y="1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3" name="Freeform 241"/>
            <p:cNvSpPr/>
            <p:nvPr/>
          </p:nvSpPr>
          <p:spPr bwMode="auto">
            <a:xfrm>
              <a:off x="3214" y="3006"/>
              <a:ext cx="48" cy="35"/>
            </a:xfrm>
            <a:custGeom>
              <a:avLst/>
              <a:gdLst>
                <a:gd name="T0" fmla="*/ 10 w 11"/>
                <a:gd name="T1" fmla="*/ 7 h 8"/>
                <a:gd name="T2" fmla="*/ 10 w 11"/>
                <a:gd name="T3" fmla="*/ 5 h 8"/>
                <a:gd name="T4" fmla="*/ 8 w 11"/>
                <a:gd name="T5" fmla="*/ 4 h 8"/>
                <a:gd name="T6" fmla="*/ 8 w 11"/>
                <a:gd name="T7" fmla="*/ 2 h 8"/>
                <a:gd name="T8" fmla="*/ 6 w 11"/>
                <a:gd name="T9" fmla="*/ 0 h 8"/>
                <a:gd name="T10" fmla="*/ 5 w 11"/>
                <a:gd name="T11" fmla="*/ 4 h 8"/>
                <a:gd name="T12" fmla="*/ 5 w 11"/>
                <a:gd name="T13" fmla="*/ 4 h 8"/>
                <a:gd name="T14" fmla="*/ 3 w 11"/>
                <a:gd name="T15" fmla="*/ 4 h 8"/>
                <a:gd name="T16" fmla="*/ 3 w 11"/>
                <a:gd name="T17" fmla="*/ 7 h 8"/>
                <a:gd name="T18" fmla="*/ 3 w 11"/>
                <a:gd name="T19" fmla="*/ 7 h 8"/>
                <a:gd name="T20" fmla="*/ 5 w 11"/>
                <a:gd name="T21" fmla="*/ 7 h 8"/>
                <a:gd name="T22" fmla="*/ 6 w 11"/>
                <a:gd name="T23" fmla="*/ 7 h 8"/>
                <a:gd name="T24" fmla="*/ 6 w 11"/>
                <a:gd name="T25" fmla="*/ 7 h 8"/>
                <a:gd name="T26" fmla="*/ 7 w 11"/>
                <a:gd name="T27" fmla="*/ 8 h 8"/>
                <a:gd name="T28" fmla="*/ 8 w 11"/>
                <a:gd name="T29" fmla="*/ 8 h 8"/>
                <a:gd name="T30" fmla="*/ 10 w 11"/>
                <a:gd name="T31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1" h="8">
                  <a:moveTo>
                    <a:pt x="10" y="7"/>
                  </a:moveTo>
                  <a:cubicBezTo>
                    <a:pt x="11" y="6"/>
                    <a:pt x="11" y="5"/>
                    <a:pt x="10" y="5"/>
                  </a:cubicBezTo>
                  <a:cubicBezTo>
                    <a:pt x="9" y="5"/>
                    <a:pt x="9" y="4"/>
                    <a:pt x="8" y="4"/>
                  </a:cubicBezTo>
                  <a:cubicBezTo>
                    <a:pt x="8" y="3"/>
                    <a:pt x="9" y="2"/>
                    <a:pt x="8" y="2"/>
                  </a:cubicBezTo>
                  <a:cubicBezTo>
                    <a:pt x="8" y="1"/>
                    <a:pt x="7" y="0"/>
                    <a:pt x="6" y="0"/>
                  </a:cubicBezTo>
                  <a:cubicBezTo>
                    <a:pt x="5" y="0"/>
                    <a:pt x="4" y="3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4" y="4"/>
                    <a:pt x="4" y="4"/>
                    <a:pt x="3" y="4"/>
                  </a:cubicBezTo>
                  <a:cubicBezTo>
                    <a:pt x="1" y="4"/>
                    <a:pt x="0" y="7"/>
                    <a:pt x="3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8"/>
                    <a:pt x="4" y="8"/>
                    <a:pt x="5" y="7"/>
                  </a:cubicBezTo>
                  <a:cubicBezTo>
                    <a:pt x="5" y="7"/>
                    <a:pt x="6" y="8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8"/>
                    <a:pt x="7" y="8"/>
                    <a:pt x="7" y="8"/>
                  </a:cubicBezTo>
                  <a:cubicBezTo>
                    <a:pt x="7" y="8"/>
                    <a:pt x="8" y="8"/>
                    <a:pt x="8" y="8"/>
                  </a:cubicBezTo>
                  <a:cubicBezTo>
                    <a:pt x="9" y="8"/>
                    <a:pt x="10" y="8"/>
                    <a:pt x="1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0" name="Freeform 242"/>
            <p:cNvSpPr/>
            <p:nvPr/>
          </p:nvSpPr>
          <p:spPr bwMode="auto">
            <a:xfrm>
              <a:off x="3232" y="2980"/>
              <a:ext cx="13" cy="30"/>
            </a:xfrm>
            <a:custGeom>
              <a:avLst/>
              <a:gdLst>
                <a:gd name="T0" fmla="*/ 3 w 3"/>
                <a:gd name="T1" fmla="*/ 3 h 7"/>
                <a:gd name="T2" fmla="*/ 3 w 3"/>
                <a:gd name="T3" fmla="*/ 3 h 7"/>
                <a:gd name="T4" fmla="*/ 0 w 3"/>
                <a:gd name="T5" fmla="*/ 4 h 7"/>
                <a:gd name="T6" fmla="*/ 0 w 3"/>
                <a:gd name="T7" fmla="*/ 4 h 7"/>
                <a:gd name="T8" fmla="*/ 3 w 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7">
                  <a:moveTo>
                    <a:pt x="3" y="3"/>
                  </a:moveTo>
                  <a:cubicBezTo>
                    <a:pt x="3" y="3"/>
                    <a:pt x="3" y="3"/>
                    <a:pt x="3" y="3"/>
                  </a:cubicBezTo>
                  <a:cubicBezTo>
                    <a:pt x="3" y="0"/>
                    <a:pt x="0" y="2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7"/>
                    <a:pt x="3" y="5"/>
                    <a:pt x="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1" name="Freeform 243"/>
            <p:cNvSpPr/>
            <p:nvPr/>
          </p:nvSpPr>
          <p:spPr bwMode="auto">
            <a:xfrm>
              <a:off x="3175" y="2984"/>
              <a:ext cx="48" cy="35"/>
            </a:xfrm>
            <a:custGeom>
              <a:avLst/>
              <a:gdLst>
                <a:gd name="T0" fmla="*/ 6 w 11"/>
                <a:gd name="T1" fmla="*/ 6 h 8"/>
                <a:gd name="T2" fmla="*/ 7 w 11"/>
                <a:gd name="T3" fmla="*/ 6 h 8"/>
                <a:gd name="T4" fmla="*/ 9 w 11"/>
                <a:gd name="T5" fmla="*/ 3 h 8"/>
                <a:gd name="T6" fmla="*/ 7 w 11"/>
                <a:gd name="T7" fmla="*/ 2 h 8"/>
                <a:gd name="T8" fmla="*/ 6 w 11"/>
                <a:gd name="T9" fmla="*/ 3 h 8"/>
                <a:gd name="T10" fmla="*/ 6 w 11"/>
                <a:gd name="T11" fmla="*/ 2 h 8"/>
                <a:gd name="T12" fmla="*/ 6 w 11"/>
                <a:gd name="T13" fmla="*/ 2 h 8"/>
                <a:gd name="T14" fmla="*/ 5 w 11"/>
                <a:gd name="T15" fmla="*/ 1 h 8"/>
                <a:gd name="T16" fmla="*/ 3 w 11"/>
                <a:gd name="T17" fmla="*/ 0 h 8"/>
                <a:gd name="T18" fmla="*/ 1 w 11"/>
                <a:gd name="T19" fmla="*/ 1 h 8"/>
                <a:gd name="T20" fmla="*/ 2 w 11"/>
                <a:gd name="T21" fmla="*/ 4 h 8"/>
                <a:gd name="T22" fmla="*/ 3 w 11"/>
                <a:gd name="T23" fmla="*/ 5 h 8"/>
                <a:gd name="T24" fmla="*/ 3 w 11"/>
                <a:gd name="T25" fmla="*/ 5 h 8"/>
                <a:gd name="T26" fmla="*/ 4 w 11"/>
                <a:gd name="T27" fmla="*/ 5 h 8"/>
                <a:gd name="T28" fmla="*/ 4 w 11"/>
                <a:gd name="T29" fmla="*/ 5 h 8"/>
                <a:gd name="T30" fmla="*/ 5 w 11"/>
                <a:gd name="T31" fmla="*/ 5 h 8"/>
                <a:gd name="T32" fmla="*/ 5 w 11"/>
                <a:gd name="T33" fmla="*/ 4 h 8"/>
                <a:gd name="T34" fmla="*/ 6 w 11"/>
                <a:gd name="T35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" h="8">
                  <a:moveTo>
                    <a:pt x="6" y="6"/>
                  </a:moveTo>
                  <a:cubicBezTo>
                    <a:pt x="6" y="6"/>
                    <a:pt x="7" y="6"/>
                    <a:pt x="7" y="6"/>
                  </a:cubicBezTo>
                  <a:cubicBezTo>
                    <a:pt x="9" y="8"/>
                    <a:pt x="11" y="4"/>
                    <a:pt x="9" y="3"/>
                  </a:cubicBezTo>
                  <a:cubicBezTo>
                    <a:pt x="8" y="3"/>
                    <a:pt x="8" y="3"/>
                    <a:pt x="7" y="2"/>
                  </a:cubicBezTo>
                  <a:cubicBezTo>
                    <a:pt x="7" y="2"/>
                    <a:pt x="6" y="3"/>
                    <a:pt x="6" y="3"/>
                  </a:cubicBezTo>
                  <a:cubicBezTo>
                    <a:pt x="6" y="3"/>
                    <a:pt x="6" y="2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2"/>
                    <a:pt x="6" y="1"/>
                    <a:pt x="5" y="1"/>
                  </a:cubicBezTo>
                  <a:cubicBezTo>
                    <a:pt x="5" y="0"/>
                    <a:pt x="4" y="0"/>
                    <a:pt x="3" y="0"/>
                  </a:cubicBezTo>
                  <a:cubicBezTo>
                    <a:pt x="3" y="0"/>
                    <a:pt x="2" y="0"/>
                    <a:pt x="1" y="1"/>
                  </a:cubicBezTo>
                  <a:cubicBezTo>
                    <a:pt x="0" y="2"/>
                    <a:pt x="1" y="5"/>
                    <a:pt x="2" y="4"/>
                  </a:cubicBezTo>
                  <a:cubicBezTo>
                    <a:pt x="2" y="4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5"/>
                    <a:pt x="5" y="4"/>
                    <a:pt x="5" y="4"/>
                  </a:cubicBezTo>
                  <a:cubicBezTo>
                    <a:pt x="5" y="5"/>
                    <a:pt x="5" y="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2" name="Freeform 244"/>
            <p:cNvSpPr/>
            <p:nvPr/>
          </p:nvSpPr>
          <p:spPr bwMode="auto">
            <a:xfrm>
              <a:off x="3297" y="3023"/>
              <a:ext cx="22" cy="18"/>
            </a:xfrm>
            <a:custGeom>
              <a:avLst/>
              <a:gdLst>
                <a:gd name="T0" fmla="*/ 2 w 5"/>
                <a:gd name="T1" fmla="*/ 4 h 4"/>
                <a:gd name="T2" fmla="*/ 3 w 5"/>
                <a:gd name="T3" fmla="*/ 0 h 4"/>
                <a:gd name="T4" fmla="*/ 2 w 5"/>
                <a:gd name="T5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4">
                  <a:moveTo>
                    <a:pt x="2" y="4"/>
                  </a:moveTo>
                  <a:cubicBezTo>
                    <a:pt x="4" y="4"/>
                    <a:pt x="5" y="0"/>
                    <a:pt x="3" y="0"/>
                  </a:cubicBezTo>
                  <a:cubicBezTo>
                    <a:pt x="1" y="0"/>
                    <a:pt x="0" y="4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3" name="Freeform 245"/>
            <p:cNvSpPr/>
            <p:nvPr/>
          </p:nvSpPr>
          <p:spPr bwMode="auto">
            <a:xfrm>
              <a:off x="3418" y="3019"/>
              <a:ext cx="27" cy="30"/>
            </a:xfrm>
            <a:custGeom>
              <a:avLst/>
              <a:gdLst>
                <a:gd name="T0" fmla="*/ 4 w 6"/>
                <a:gd name="T1" fmla="*/ 0 h 7"/>
                <a:gd name="T2" fmla="*/ 3 w 6"/>
                <a:gd name="T3" fmla="*/ 0 h 7"/>
                <a:gd name="T4" fmla="*/ 3 w 6"/>
                <a:gd name="T5" fmla="*/ 3 h 7"/>
                <a:gd name="T6" fmla="*/ 3 w 6"/>
                <a:gd name="T7" fmla="*/ 3 h 7"/>
                <a:gd name="T8" fmla="*/ 3 w 6"/>
                <a:gd name="T9" fmla="*/ 7 h 7"/>
                <a:gd name="T10" fmla="*/ 4 w 6"/>
                <a:gd name="T11" fmla="*/ 3 h 7"/>
                <a:gd name="T12" fmla="*/ 4 w 6"/>
                <a:gd name="T13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7">
                  <a:moveTo>
                    <a:pt x="4" y="0"/>
                  </a:moveTo>
                  <a:cubicBezTo>
                    <a:pt x="4" y="0"/>
                    <a:pt x="4" y="0"/>
                    <a:pt x="3" y="0"/>
                  </a:cubicBezTo>
                  <a:cubicBezTo>
                    <a:pt x="2" y="0"/>
                    <a:pt x="0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2" y="4"/>
                    <a:pt x="1" y="7"/>
                    <a:pt x="3" y="7"/>
                  </a:cubicBezTo>
                  <a:cubicBezTo>
                    <a:pt x="5" y="7"/>
                    <a:pt x="6" y="3"/>
                    <a:pt x="4" y="3"/>
                  </a:cubicBezTo>
                  <a:cubicBezTo>
                    <a:pt x="5" y="2"/>
                    <a:pt x="6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4" name="Freeform 246"/>
            <p:cNvSpPr/>
            <p:nvPr/>
          </p:nvSpPr>
          <p:spPr bwMode="auto">
            <a:xfrm>
              <a:off x="3436" y="2976"/>
              <a:ext cx="39" cy="34"/>
            </a:xfrm>
            <a:custGeom>
              <a:avLst/>
              <a:gdLst>
                <a:gd name="T0" fmla="*/ 5 w 9"/>
                <a:gd name="T1" fmla="*/ 6 h 8"/>
                <a:gd name="T2" fmla="*/ 6 w 9"/>
                <a:gd name="T3" fmla="*/ 2 h 8"/>
                <a:gd name="T4" fmla="*/ 4 w 9"/>
                <a:gd name="T5" fmla="*/ 5 h 8"/>
                <a:gd name="T6" fmla="*/ 3 w 9"/>
                <a:gd name="T7" fmla="*/ 4 h 8"/>
                <a:gd name="T8" fmla="*/ 3 w 9"/>
                <a:gd name="T9" fmla="*/ 5 h 8"/>
                <a:gd name="T10" fmla="*/ 3 w 9"/>
                <a:gd name="T11" fmla="*/ 4 h 8"/>
                <a:gd name="T12" fmla="*/ 4 w 9"/>
                <a:gd name="T13" fmla="*/ 0 h 8"/>
                <a:gd name="T14" fmla="*/ 0 w 9"/>
                <a:gd name="T15" fmla="*/ 4 h 8"/>
                <a:gd name="T16" fmla="*/ 2 w 9"/>
                <a:gd name="T17" fmla="*/ 5 h 8"/>
                <a:gd name="T18" fmla="*/ 3 w 9"/>
                <a:gd name="T19" fmla="*/ 8 h 8"/>
                <a:gd name="T20" fmla="*/ 5 w 9"/>
                <a:gd name="T21" fmla="*/ 5 h 8"/>
                <a:gd name="T22" fmla="*/ 5 w 9"/>
                <a:gd name="T23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" h="8">
                  <a:moveTo>
                    <a:pt x="5" y="6"/>
                  </a:moveTo>
                  <a:cubicBezTo>
                    <a:pt x="7" y="6"/>
                    <a:pt x="9" y="2"/>
                    <a:pt x="6" y="2"/>
                  </a:cubicBezTo>
                  <a:cubicBezTo>
                    <a:pt x="5" y="2"/>
                    <a:pt x="4" y="4"/>
                    <a:pt x="4" y="5"/>
                  </a:cubicBezTo>
                  <a:cubicBezTo>
                    <a:pt x="4" y="5"/>
                    <a:pt x="4" y="4"/>
                    <a:pt x="3" y="4"/>
                  </a:cubicBezTo>
                  <a:cubicBezTo>
                    <a:pt x="3" y="4"/>
                    <a:pt x="3" y="5"/>
                    <a:pt x="3" y="5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5" y="3"/>
                    <a:pt x="6" y="0"/>
                    <a:pt x="4" y="0"/>
                  </a:cubicBezTo>
                  <a:cubicBezTo>
                    <a:pt x="2" y="0"/>
                    <a:pt x="1" y="2"/>
                    <a:pt x="0" y="4"/>
                  </a:cubicBezTo>
                  <a:cubicBezTo>
                    <a:pt x="0" y="5"/>
                    <a:pt x="1" y="5"/>
                    <a:pt x="2" y="5"/>
                  </a:cubicBezTo>
                  <a:cubicBezTo>
                    <a:pt x="1" y="6"/>
                    <a:pt x="1" y="8"/>
                    <a:pt x="3" y="8"/>
                  </a:cubicBezTo>
                  <a:cubicBezTo>
                    <a:pt x="4" y="8"/>
                    <a:pt x="5" y="6"/>
                    <a:pt x="5" y="5"/>
                  </a:cubicBezTo>
                  <a:cubicBezTo>
                    <a:pt x="5" y="6"/>
                    <a:pt x="5" y="6"/>
                    <a:pt x="5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5" name="Freeform 247"/>
            <p:cNvSpPr/>
            <p:nvPr/>
          </p:nvSpPr>
          <p:spPr bwMode="auto">
            <a:xfrm>
              <a:off x="3475" y="2950"/>
              <a:ext cx="48" cy="30"/>
            </a:xfrm>
            <a:custGeom>
              <a:avLst/>
              <a:gdLst>
                <a:gd name="T0" fmla="*/ 3 w 11"/>
                <a:gd name="T1" fmla="*/ 7 h 7"/>
                <a:gd name="T2" fmla="*/ 5 w 11"/>
                <a:gd name="T3" fmla="*/ 5 h 7"/>
                <a:gd name="T4" fmla="*/ 5 w 11"/>
                <a:gd name="T5" fmla="*/ 5 h 7"/>
                <a:gd name="T6" fmla="*/ 7 w 11"/>
                <a:gd name="T7" fmla="*/ 5 h 7"/>
                <a:gd name="T8" fmla="*/ 9 w 11"/>
                <a:gd name="T9" fmla="*/ 2 h 7"/>
                <a:gd name="T10" fmla="*/ 8 w 11"/>
                <a:gd name="T11" fmla="*/ 2 h 7"/>
                <a:gd name="T12" fmla="*/ 7 w 11"/>
                <a:gd name="T13" fmla="*/ 0 h 7"/>
                <a:gd name="T14" fmla="*/ 4 w 11"/>
                <a:gd name="T15" fmla="*/ 3 h 7"/>
                <a:gd name="T16" fmla="*/ 4 w 11"/>
                <a:gd name="T17" fmla="*/ 3 h 7"/>
                <a:gd name="T18" fmla="*/ 3 w 11"/>
                <a:gd name="T19" fmla="*/ 3 h 7"/>
                <a:gd name="T20" fmla="*/ 3 w 11"/>
                <a:gd name="T21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" h="7">
                  <a:moveTo>
                    <a:pt x="3" y="7"/>
                  </a:moveTo>
                  <a:cubicBezTo>
                    <a:pt x="4" y="7"/>
                    <a:pt x="5" y="6"/>
                    <a:pt x="5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6" y="5"/>
                    <a:pt x="6" y="5"/>
                    <a:pt x="7" y="5"/>
                  </a:cubicBezTo>
                  <a:cubicBezTo>
                    <a:pt x="9" y="6"/>
                    <a:pt x="11" y="2"/>
                    <a:pt x="9" y="2"/>
                  </a:cubicBezTo>
                  <a:cubicBezTo>
                    <a:pt x="9" y="2"/>
                    <a:pt x="8" y="2"/>
                    <a:pt x="8" y="2"/>
                  </a:cubicBezTo>
                  <a:cubicBezTo>
                    <a:pt x="8" y="1"/>
                    <a:pt x="8" y="0"/>
                    <a:pt x="7" y="0"/>
                  </a:cubicBezTo>
                  <a:cubicBezTo>
                    <a:pt x="5" y="0"/>
                    <a:pt x="4" y="1"/>
                    <a:pt x="4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3"/>
                    <a:pt x="4" y="3"/>
                    <a:pt x="3" y="3"/>
                  </a:cubicBezTo>
                  <a:cubicBezTo>
                    <a:pt x="2" y="3"/>
                    <a:pt x="0" y="7"/>
                    <a:pt x="3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6" name="Freeform 248"/>
            <p:cNvSpPr/>
            <p:nvPr/>
          </p:nvSpPr>
          <p:spPr bwMode="auto">
            <a:xfrm>
              <a:off x="3180" y="2963"/>
              <a:ext cx="13" cy="26"/>
            </a:xfrm>
            <a:custGeom>
              <a:avLst/>
              <a:gdLst>
                <a:gd name="T0" fmla="*/ 0 w 3"/>
                <a:gd name="T1" fmla="*/ 3 h 6"/>
                <a:gd name="T2" fmla="*/ 0 w 3"/>
                <a:gd name="T3" fmla="*/ 4 h 6"/>
                <a:gd name="T4" fmla="*/ 3 w 3"/>
                <a:gd name="T5" fmla="*/ 3 h 6"/>
                <a:gd name="T6" fmla="*/ 3 w 3"/>
                <a:gd name="T7" fmla="*/ 2 h 6"/>
                <a:gd name="T8" fmla="*/ 0 w 3"/>
                <a:gd name="T9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6">
                  <a:moveTo>
                    <a:pt x="0" y="3"/>
                  </a:moveTo>
                  <a:cubicBezTo>
                    <a:pt x="0" y="3"/>
                    <a:pt x="0" y="3"/>
                    <a:pt x="0" y="4"/>
                  </a:cubicBezTo>
                  <a:cubicBezTo>
                    <a:pt x="0" y="6"/>
                    <a:pt x="3" y="4"/>
                    <a:pt x="3" y="3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0"/>
                    <a:pt x="0" y="1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7" name="Freeform 249"/>
            <p:cNvSpPr>
              <a:spLocks noEditPoints="1"/>
            </p:cNvSpPr>
            <p:nvPr/>
          </p:nvSpPr>
          <p:spPr bwMode="auto">
            <a:xfrm>
              <a:off x="3153" y="2972"/>
              <a:ext cx="22" cy="34"/>
            </a:xfrm>
            <a:custGeom>
              <a:avLst/>
              <a:gdLst>
                <a:gd name="T0" fmla="*/ 3 w 5"/>
                <a:gd name="T1" fmla="*/ 4 h 8"/>
                <a:gd name="T2" fmla="*/ 3 w 5"/>
                <a:gd name="T3" fmla="*/ 2 h 8"/>
                <a:gd name="T4" fmla="*/ 0 w 5"/>
                <a:gd name="T5" fmla="*/ 4 h 8"/>
                <a:gd name="T6" fmla="*/ 1 w 5"/>
                <a:gd name="T7" fmla="*/ 5 h 8"/>
                <a:gd name="T8" fmla="*/ 2 w 5"/>
                <a:gd name="T9" fmla="*/ 8 h 8"/>
                <a:gd name="T10" fmla="*/ 2 w 5"/>
                <a:gd name="T11" fmla="*/ 8 h 8"/>
                <a:gd name="T12" fmla="*/ 3 w 5"/>
                <a:gd name="T13" fmla="*/ 4 h 8"/>
                <a:gd name="T14" fmla="*/ 3 w 5"/>
                <a:gd name="T15" fmla="*/ 2 h 8"/>
                <a:gd name="T16" fmla="*/ 3 w 5"/>
                <a:gd name="T17" fmla="*/ 2 h 8"/>
                <a:gd name="T18" fmla="*/ 2 w 5"/>
                <a:gd name="T19" fmla="*/ 2 h 8"/>
                <a:gd name="T20" fmla="*/ 3 w 5"/>
                <a:gd name="T21" fmla="*/ 2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" h="8">
                  <a:moveTo>
                    <a:pt x="3" y="4"/>
                  </a:moveTo>
                  <a:cubicBezTo>
                    <a:pt x="4" y="3"/>
                    <a:pt x="4" y="2"/>
                    <a:pt x="3" y="2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4"/>
                    <a:pt x="0" y="5"/>
                    <a:pt x="1" y="5"/>
                  </a:cubicBezTo>
                  <a:cubicBezTo>
                    <a:pt x="0" y="6"/>
                    <a:pt x="0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4" y="8"/>
                    <a:pt x="5" y="5"/>
                    <a:pt x="3" y="4"/>
                  </a:cubicBezTo>
                  <a:close/>
                  <a:moveTo>
                    <a:pt x="3" y="2"/>
                  </a:move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2"/>
                    <a:pt x="2" y="2"/>
                  </a:cubicBezTo>
                  <a:cubicBezTo>
                    <a:pt x="2" y="2"/>
                    <a:pt x="3" y="2"/>
                    <a:pt x="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8" name="Freeform 250"/>
            <p:cNvSpPr/>
            <p:nvPr/>
          </p:nvSpPr>
          <p:spPr bwMode="auto">
            <a:xfrm>
              <a:off x="3384" y="3032"/>
              <a:ext cx="21" cy="17"/>
            </a:xfrm>
            <a:custGeom>
              <a:avLst/>
              <a:gdLst>
                <a:gd name="T0" fmla="*/ 3 w 5"/>
                <a:gd name="T1" fmla="*/ 3 h 4"/>
                <a:gd name="T2" fmla="*/ 3 w 5"/>
                <a:gd name="T3" fmla="*/ 0 h 4"/>
                <a:gd name="T4" fmla="*/ 0 w 5"/>
                <a:gd name="T5" fmla="*/ 3 h 4"/>
                <a:gd name="T6" fmla="*/ 2 w 5"/>
                <a:gd name="T7" fmla="*/ 4 h 4"/>
                <a:gd name="T8" fmla="*/ 3 w 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4">
                  <a:moveTo>
                    <a:pt x="3" y="3"/>
                  </a:moveTo>
                  <a:cubicBezTo>
                    <a:pt x="4" y="2"/>
                    <a:pt x="5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4"/>
                    <a:pt x="2" y="4"/>
                  </a:cubicBezTo>
                  <a:cubicBezTo>
                    <a:pt x="3" y="4"/>
                    <a:pt x="3" y="3"/>
                    <a:pt x="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9" name="Freeform 251"/>
            <p:cNvSpPr>
              <a:spLocks noEditPoints="1"/>
            </p:cNvSpPr>
            <p:nvPr/>
          </p:nvSpPr>
          <p:spPr bwMode="auto">
            <a:xfrm>
              <a:off x="3401" y="3015"/>
              <a:ext cx="26" cy="47"/>
            </a:xfrm>
            <a:custGeom>
              <a:avLst/>
              <a:gdLst>
                <a:gd name="T0" fmla="*/ 5 w 6"/>
                <a:gd name="T1" fmla="*/ 2 h 11"/>
                <a:gd name="T2" fmla="*/ 4 w 6"/>
                <a:gd name="T3" fmla="*/ 0 h 11"/>
                <a:gd name="T4" fmla="*/ 2 w 6"/>
                <a:gd name="T5" fmla="*/ 3 h 11"/>
                <a:gd name="T6" fmla="*/ 3 w 6"/>
                <a:gd name="T7" fmla="*/ 4 h 11"/>
                <a:gd name="T8" fmla="*/ 2 w 6"/>
                <a:gd name="T9" fmla="*/ 5 h 11"/>
                <a:gd name="T10" fmla="*/ 2 w 6"/>
                <a:gd name="T11" fmla="*/ 8 h 11"/>
                <a:gd name="T12" fmla="*/ 2 w 6"/>
                <a:gd name="T13" fmla="*/ 11 h 11"/>
                <a:gd name="T14" fmla="*/ 4 w 6"/>
                <a:gd name="T15" fmla="*/ 8 h 11"/>
                <a:gd name="T16" fmla="*/ 5 w 6"/>
                <a:gd name="T17" fmla="*/ 5 h 11"/>
                <a:gd name="T18" fmla="*/ 4 w 6"/>
                <a:gd name="T19" fmla="*/ 4 h 11"/>
                <a:gd name="T20" fmla="*/ 5 w 6"/>
                <a:gd name="T21" fmla="*/ 2 h 11"/>
                <a:gd name="T22" fmla="*/ 3 w 6"/>
                <a:gd name="T23" fmla="*/ 3 h 11"/>
                <a:gd name="T24" fmla="*/ 3 w 6"/>
                <a:gd name="T25" fmla="*/ 3 h 11"/>
                <a:gd name="T26" fmla="*/ 3 w 6"/>
                <a:gd name="T27" fmla="*/ 4 h 11"/>
                <a:gd name="T28" fmla="*/ 3 w 6"/>
                <a:gd name="T29" fmla="*/ 3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" h="11">
                  <a:moveTo>
                    <a:pt x="5" y="2"/>
                  </a:moveTo>
                  <a:cubicBezTo>
                    <a:pt x="5" y="0"/>
                    <a:pt x="5" y="0"/>
                    <a:pt x="4" y="0"/>
                  </a:cubicBezTo>
                  <a:cubicBezTo>
                    <a:pt x="2" y="0"/>
                    <a:pt x="1" y="3"/>
                    <a:pt x="2" y="3"/>
                  </a:cubicBezTo>
                  <a:cubicBezTo>
                    <a:pt x="2" y="4"/>
                    <a:pt x="3" y="4"/>
                    <a:pt x="3" y="4"/>
                  </a:cubicBezTo>
                  <a:cubicBezTo>
                    <a:pt x="3" y="4"/>
                    <a:pt x="2" y="4"/>
                    <a:pt x="2" y="5"/>
                  </a:cubicBezTo>
                  <a:cubicBezTo>
                    <a:pt x="1" y="6"/>
                    <a:pt x="0" y="8"/>
                    <a:pt x="2" y="8"/>
                  </a:cubicBezTo>
                  <a:cubicBezTo>
                    <a:pt x="1" y="9"/>
                    <a:pt x="1" y="11"/>
                    <a:pt x="2" y="11"/>
                  </a:cubicBezTo>
                  <a:cubicBezTo>
                    <a:pt x="4" y="11"/>
                    <a:pt x="5" y="9"/>
                    <a:pt x="4" y="8"/>
                  </a:cubicBezTo>
                  <a:cubicBezTo>
                    <a:pt x="5" y="7"/>
                    <a:pt x="6" y="6"/>
                    <a:pt x="5" y="5"/>
                  </a:cubicBezTo>
                  <a:cubicBezTo>
                    <a:pt x="5" y="4"/>
                    <a:pt x="5" y="4"/>
                    <a:pt x="4" y="4"/>
                  </a:cubicBezTo>
                  <a:cubicBezTo>
                    <a:pt x="5" y="3"/>
                    <a:pt x="5" y="2"/>
                    <a:pt x="5" y="2"/>
                  </a:cubicBezTo>
                  <a:close/>
                  <a:moveTo>
                    <a:pt x="3" y="3"/>
                  </a:move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3"/>
                    <a:pt x="3" y="4"/>
                  </a:cubicBezTo>
                  <a:cubicBezTo>
                    <a:pt x="3" y="3"/>
                    <a:pt x="3" y="3"/>
                    <a:pt x="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8660116" y="1025595"/>
            <a:ext cx="3200930" cy="986350"/>
            <a:chOff x="9798519" y="1230028"/>
            <a:chExt cx="2290917" cy="705934"/>
          </a:xfrm>
        </p:grpSpPr>
        <p:sp>
          <p:nvSpPr>
            <p:cNvPr id="210" name="任意多边形 209"/>
            <p:cNvSpPr/>
            <p:nvPr/>
          </p:nvSpPr>
          <p:spPr>
            <a:xfrm flipH="1">
              <a:off x="9798519" y="1230028"/>
              <a:ext cx="1574048" cy="686646"/>
            </a:xfrm>
            <a:custGeom>
              <a:avLst/>
              <a:gdLst>
                <a:gd name="connsiteX0" fmla="*/ 3108161 w 5108590"/>
                <a:gd name="connsiteY0" fmla="*/ 0 h 2871537"/>
                <a:gd name="connsiteX1" fmla="*/ 3989444 w 5108590"/>
                <a:gd name="connsiteY1" fmla="*/ 400035 h 2871537"/>
                <a:gd name="connsiteX2" fmla="*/ 4086693 w 5108590"/>
                <a:gd name="connsiteY2" fmla="*/ 563266 h 2871537"/>
                <a:gd name="connsiteX3" fmla="*/ 4131348 w 5108590"/>
                <a:gd name="connsiteY3" fmla="*/ 534900 h 2871537"/>
                <a:gd name="connsiteX4" fmla="*/ 4405156 w 5108590"/>
                <a:gd name="connsiteY4" fmla="*/ 465220 h 2871537"/>
                <a:gd name="connsiteX5" fmla="*/ 5108590 w 5108590"/>
                <a:gd name="connsiteY5" fmla="*/ 1102292 h 2871537"/>
                <a:gd name="connsiteX6" fmla="*/ 4798453 w 5108590"/>
                <a:gd name="connsiteY6" fmla="*/ 1640226 h 2871537"/>
                <a:gd name="connsiteX7" fmla="*/ 4794480 w 5108590"/>
                <a:gd name="connsiteY7" fmla="*/ 1642029 h 2871537"/>
                <a:gd name="connsiteX8" fmla="*/ 4815013 w 5108590"/>
                <a:gd name="connsiteY8" fmla="*/ 1704408 h 2871537"/>
                <a:gd name="connsiteX9" fmla="*/ 4832286 w 5108590"/>
                <a:gd name="connsiteY9" fmla="*/ 1872313 h 2871537"/>
                <a:gd name="connsiteX10" fmla="*/ 3982054 w 5108590"/>
                <a:gd name="connsiteY10" fmla="*/ 2642334 h 2871537"/>
                <a:gd name="connsiteX11" fmla="*/ 3380849 w 5108590"/>
                <a:gd name="connsiteY11" fmla="*/ 2353576 h 2871537"/>
                <a:gd name="connsiteX12" fmla="*/ 3379137 w 5108590"/>
                <a:gd name="connsiteY12" fmla="*/ 2351518 h 2871537"/>
                <a:gd name="connsiteX13" fmla="*/ 3307654 w 5108590"/>
                <a:gd name="connsiteY13" fmla="*/ 2471502 h 2871537"/>
                <a:gd name="connsiteX14" fmla="*/ 2426371 w 5108590"/>
                <a:gd name="connsiteY14" fmla="*/ 2871537 h 2871537"/>
                <a:gd name="connsiteX15" fmla="*/ 1447099 w 5108590"/>
                <a:gd name="connsiteY15" fmla="*/ 2194760 h 2871537"/>
                <a:gd name="connsiteX16" fmla="*/ 1418508 w 5108590"/>
                <a:gd name="connsiteY16" fmla="*/ 2124456 h 2871537"/>
                <a:gd name="connsiteX17" fmla="*/ 1325605 w 5108590"/>
                <a:gd name="connsiteY17" fmla="*/ 2190236 h 2871537"/>
                <a:gd name="connsiteX18" fmla="*/ 850232 w 5108590"/>
                <a:gd name="connsiteY18" fmla="*/ 2310063 h 2871537"/>
                <a:gd name="connsiteX19" fmla="*/ 0 w 5108590"/>
                <a:gd name="connsiteY19" fmla="*/ 1540042 h 2871537"/>
                <a:gd name="connsiteX20" fmla="*/ 850232 w 5108590"/>
                <a:gd name="connsiteY20" fmla="*/ 770021 h 2871537"/>
                <a:gd name="connsiteX21" fmla="*/ 1021583 w 5108590"/>
                <a:gd name="connsiteY21" fmla="*/ 783848 h 2871537"/>
                <a:gd name="connsiteX22" fmla="*/ 1029246 w 5108590"/>
                <a:gd name="connsiteY22" fmla="*/ 785791 h 2871537"/>
                <a:gd name="connsiteX23" fmla="*/ 1026695 w 5108590"/>
                <a:gd name="connsiteY23" fmla="*/ 770021 h 2871537"/>
                <a:gd name="connsiteX24" fmla="*/ 1876927 w 5108590"/>
                <a:gd name="connsiteY24" fmla="*/ 0 h 2871537"/>
                <a:gd name="connsiteX25" fmla="*/ 2478132 w 5108590"/>
                <a:gd name="connsiteY25" fmla="*/ 208922 h 2871537"/>
                <a:gd name="connsiteX26" fmla="*/ 2500065 w 5108590"/>
                <a:gd name="connsiteY26" fmla="*/ 232394 h 2871537"/>
                <a:gd name="connsiteX27" fmla="*/ 2513944 w 5108590"/>
                <a:gd name="connsiteY27" fmla="*/ 219952 h 2871537"/>
                <a:gd name="connsiteX28" fmla="*/ 3108161 w 5108590"/>
                <a:gd name="connsiteY28" fmla="*/ 0 h 2871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108590" h="2871537">
                  <a:moveTo>
                    <a:pt x="3108161" y="0"/>
                  </a:moveTo>
                  <a:cubicBezTo>
                    <a:pt x="3475013" y="0"/>
                    <a:pt x="3798453" y="146705"/>
                    <a:pt x="3989444" y="400035"/>
                  </a:cubicBezTo>
                  <a:lnTo>
                    <a:pt x="4086693" y="563266"/>
                  </a:lnTo>
                  <a:lnTo>
                    <a:pt x="4131348" y="534900"/>
                  </a:lnTo>
                  <a:cubicBezTo>
                    <a:pt x="4215506" y="491765"/>
                    <a:pt x="4308032" y="465220"/>
                    <a:pt x="4405156" y="465220"/>
                  </a:cubicBezTo>
                  <a:cubicBezTo>
                    <a:pt x="4793652" y="465220"/>
                    <a:pt x="5108590" y="713796"/>
                    <a:pt x="5108590" y="1102292"/>
                  </a:cubicBezTo>
                  <a:cubicBezTo>
                    <a:pt x="5108590" y="1345102"/>
                    <a:pt x="4985568" y="1533256"/>
                    <a:pt x="4798453" y="1640226"/>
                  </a:cubicBezTo>
                  <a:lnTo>
                    <a:pt x="4794480" y="1642029"/>
                  </a:lnTo>
                  <a:lnTo>
                    <a:pt x="4815013" y="1704408"/>
                  </a:lnTo>
                  <a:cubicBezTo>
                    <a:pt x="4826338" y="1757563"/>
                    <a:pt x="4832286" y="1813617"/>
                    <a:pt x="4832286" y="1872313"/>
                  </a:cubicBezTo>
                  <a:cubicBezTo>
                    <a:pt x="4832286" y="2341883"/>
                    <a:pt x="4451624" y="2642334"/>
                    <a:pt x="3982054" y="2642334"/>
                  </a:cubicBezTo>
                  <a:cubicBezTo>
                    <a:pt x="3747269" y="2642334"/>
                    <a:pt x="3534711" y="2513997"/>
                    <a:pt x="3380849" y="2353576"/>
                  </a:cubicBezTo>
                  <a:lnTo>
                    <a:pt x="3379137" y="2351518"/>
                  </a:lnTo>
                  <a:lnTo>
                    <a:pt x="3307654" y="2471502"/>
                  </a:lnTo>
                  <a:cubicBezTo>
                    <a:pt x="3116662" y="2724832"/>
                    <a:pt x="2793223" y="2871537"/>
                    <a:pt x="2426371" y="2871537"/>
                  </a:cubicBezTo>
                  <a:cubicBezTo>
                    <a:pt x="1986149" y="2871537"/>
                    <a:pt x="1608440" y="2510590"/>
                    <a:pt x="1447099" y="2194760"/>
                  </a:cubicBezTo>
                  <a:lnTo>
                    <a:pt x="1418508" y="2124456"/>
                  </a:lnTo>
                  <a:lnTo>
                    <a:pt x="1325605" y="2190236"/>
                  </a:lnTo>
                  <a:cubicBezTo>
                    <a:pt x="1189907" y="2267812"/>
                    <a:pt x="1026321" y="2310063"/>
                    <a:pt x="850232" y="2310063"/>
                  </a:cubicBezTo>
                  <a:cubicBezTo>
                    <a:pt x="380662" y="2310063"/>
                    <a:pt x="0" y="1796716"/>
                    <a:pt x="0" y="1540042"/>
                  </a:cubicBezTo>
                  <a:cubicBezTo>
                    <a:pt x="0" y="1283368"/>
                    <a:pt x="380662" y="770021"/>
                    <a:pt x="850232" y="770021"/>
                  </a:cubicBezTo>
                  <a:cubicBezTo>
                    <a:pt x="908928" y="770021"/>
                    <a:pt x="966235" y="774716"/>
                    <a:pt x="1021583" y="783848"/>
                  </a:cubicBezTo>
                  <a:lnTo>
                    <a:pt x="1029246" y="785791"/>
                  </a:lnTo>
                  <a:lnTo>
                    <a:pt x="1026695" y="770021"/>
                  </a:lnTo>
                  <a:cubicBezTo>
                    <a:pt x="1026695" y="513347"/>
                    <a:pt x="1407357" y="0"/>
                    <a:pt x="1876927" y="0"/>
                  </a:cubicBezTo>
                  <a:cubicBezTo>
                    <a:pt x="2111712" y="0"/>
                    <a:pt x="2324270" y="75113"/>
                    <a:pt x="2478132" y="208922"/>
                  </a:cubicBezTo>
                  <a:lnTo>
                    <a:pt x="2500065" y="232394"/>
                  </a:lnTo>
                  <a:lnTo>
                    <a:pt x="2513944" y="219952"/>
                  </a:lnTo>
                  <a:cubicBezTo>
                    <a:pt x="2683567" y="90237"/>
                    <a:pt x="2888050" y="0"/>
                    <a:pt x="3108161" y="0"/>
                  </a:cubicBezTo>
                  <a:close/>
                </a:path>
              </a:pathLst>
            </a:custGeom>
            <a:noFill/>
            <a:ln w="25400">
              <a:solidFill>
                <a:srgbClr val="76AAD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11" name="任意多边形 210"/>
            <p:cNvSpPr/>
            <p:nvPr/>
          </p:nvSpPr>
          <p:spPr>
            <a:xfrm>
              <a:off x="10887505" y="1383658"/>
              <a:ext cx="1201931" cy="552304"/>
            </a:xfrm>
            <a:custGeom>
              <a:avLst/>
              <a:gdLst>
                <a:gd name="connsiteX0" fmla="*/ 3108161 w 5108590"/>
                <a:gd name="connsiteY0" fmla="*/ 0 h 2871537"/>
                <a:gd name="connsiteX1" fmla="*/ 3989444 w 5108590"/>
                <a:gd name="connsiteY1" fmla="*/ 400035 h 2871537"/>
                <a:gd name="connsiteX2" fmla="*/ 4086693 w 5108590"/>
                <a:gd name="connsiteY2" fmla="*/ 563266 h 2871537"/>
                <a:gd name="connsiteX3" fmla="*/ 4131348 w 5108590"/>
                <a:gd name="connsiteY3" fmla="*/ 534900 h 2871537"/>
                <a:gd name="connsiteX4" fmla="*/ 4405156 w 5108590"/>
                <a:gd name="connsiteY4" fmla="*/ 465220 h 2871537"/>
                <a:gd name="connsiteX5" fmla="*/ 5108590 w 5108590"/>
                <a:gd name="connsiteY5" fmla="*/ 1102292 h 2871537"/>
                <a:gd name="connsiteX6" fmla="*/ 4798453 w 5108590"/>
                <a:gd name="connsiteY6" fmla="*/ 1640226 h 2871537"/>
                <a:gd name="connsiteX7" fmla="*/ 4794480 w 5108590"/>
                <a:gd name="connsiteY7" fmla="*/ 1642029 h 2871537"/>
                <a:gd name="connsiteX8" fmla="*/ 4815013 w 5108590"/>
                <a:gd name="connsiteY8" fmla="*/ 1704408 h 2871537"/>
                <a:gd name="connsiteX9" fmla="*/ 4832286 w 5108590"/>
                <a:gd name="connsiteY9" fmla="*/ 1872313 h 2871537"/>
                <a:gd name="connsiteX10" fmla="*/ 3982054 w 5108590"/>
                <a:gd name="connsiteY10" fmla="*/ 2642334 h 2871537"/>
                <a:gd name="connsiteX11" fmla="*/ 3380849 w 5108590"/>
                <a:gd name="connsiteY11" fmla="*/ 2353576 h 2871537"/>
                <a:gd name="connsiteX12" fmla="*/ 3379137 w 5108590"/>
                <a:gd name="connsiteY12" fmla="*/ 2351518 h 2871537"/>
                <a:gd name="connsiteX13" fmla="*/ 3307654 w 5108590"/>
                <a:gd name="connsiteY13" fmla="*/ 2471502 h 2871537"/>
                <a:gd name="connsiteX14" fmla="*/ 2426371 w 5108590"/>
                <a:gd name="connsiteY14" fmla="*/ 2871537 h 2871537"/>
                <a:gd name="connsiteX15" fmla="*/ 1447099 w 5108590"/>
                <a:gd name="connsiteY15" fmla="*/ 2194760 h 2871537"/>
                <a:gd name="connsiteX16" fmla="*/ 1418508 w 5108590"/>
                <a:gd name="connsiteY16" fmla="*/ 2124456 h 2871537"/>
                <a:gd name="connsiteX17" fmla="*/ 1325605 w 5108590"/>
                <a:gd name="connsiteY17" fmla="*/ 2190236 h 2871537"/>
                <a:gd name="connsiteX18" fmla="*/ 850232 w 5108590"/>
                <a:gd name="connsiteY18" fmla="*/ 2310063 h 2871537"/>
                <a:gd name="connsiteX19" fmla="*/ 0 w 5108590"/>
                <a:gd name="connsiteY19" fmla="*/ 1540042 h 2871537"/>
                <a:gd name="connsiteX20" fmla="*/ 850232 w 5108590"/>
                <a:gd name="connsiteY20" fmla="*/ 770021 h 2871537"/>
                <a:gd name="connsiteX21" fmla="*/ 1021583 w 5108590"/>
                <a:gd name="connsiteY21" fmla="*/ 783848 h 2871537"/>
                <a:gd name="connsiteX22" fmla="*/ 1029246 w 5108590"/>
                <a:gd name="connsiteY22" fmla="*/ 785791 h 2871537"/>
                <a:gd name="connsiteX23" fmla="*/ 1026695 w 5108590"/>
                <a:gd name="connsiteY23" fmla="*/ 770021 h 2871537"/>
                <a:gd name="connsiteX24" fmla="*/ 1876927 w 5108590"/>
                <a:gd name="connsiteY24" fmla="*/ 0 h 2871537"/>
                <a:gd name="connsiteX25" fmla="*/ 2478132 w 5108590"/>
                <a:gd name="connsiteY25" fmla="*/ 208922 h 2871537"/>
                <a:gd name="connsiteX26" fmla="*/ 2500065 w 5108590"/>
                <a:gd name="connsiteY26" fmla="*/ 232394 h 2871537"/>
                <a:gd name="connsiteX27" fmla="*/ 2513944 w 5108590"/>
                <a:gd name="connsiteY27" fmla="*/ 219952 h 2871537"/>
                <a:gd name="connsiteX28" fmla="*/ 3108161 w 5108590"/>
                <a:gd name="connsiteY28" fmla="*/ 0 h 2871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108590" h="2871537">
                  <a:moveTo>
                    <a:pt x="3108161" y="0"/>
                  </a:moveTo>
                  <a:cubicBezTo>
                    <a:pt x="3475013" y="0"/>
                    <a:pt x="3798453" y="146705"/>
                    <a:pt x="3989444" y="400035"/>
                  </a:cubicBezTo>
                  <a:lnTo>
                    <a:pt x="4086693" y="563266"/>
                  </a:lnTo>
                  <a:lnTo>
                    <a:pt x="4131348" y="534900"/>
                  </a:lnTo>
                  <a:cubicBezTo>
                    <a:pt x="4215506" y="491765"/>
                    <a:pt x="4308032" y="465220"/>
                    <a:pt x="4405156" y="465220"/>
                  </a:cubicBezTo>
                  <a:cubicBezTo>
                    <a:pt x="4793652" y="465220"/>
                    <a:pt x="5108590" y="713796"/>
                    <a:pt x="5108590" y="1102292"/>
                  </a:cubicBezTo>
                  <a:cubicBezTo>
                    <a:pt x="5108590" y="1345102"/>
                    <a:pt x="4985568" y="1533256"/>
                    <a:pt x="4798453" y="1640226"/>
                  </a:cubicBezTo>
                  <a:lnTo>
                    <a:pt x="4794480" y="1642029"/>
                  </a:lnTo>
                  <a:lnTo>
                    <a:pt x="4815013" y="1704408"/>
                  </a:lnTo>
                  <a:cubicBezTo>
                    <a:pt x="4826338" y="1757563"/>
                    <a:pt x="4832286" y="1813617"/>
                    <a:pt x="4832286" y="1872313"/>
                  </a:cubicBezTo>
                  <a:cubicBezTo>
                    <a:pt x="4832286" y="2341883"/>
                    <a:pt x="4451624" y="2642334"/>
                    <a:pt x="3982054" y="2642334"/>
                  </a:cubicBezTo>
                  <a:cubicBezTo>
                    <a:pt x="3747269" y="2642334"/>
                    <a:pt x="3534711" y="2513997"/>
                    <a:pt x="3380849" y="2353576"/>
                  </a:cubicBezTo>
                  <a:lnTo>
                    <a:pt x="3379137" y="2351518"/>
                  </a:lnTo>
                  <a:lnTo>
                    <a:pt x="3307654" y="2471502"/>
                  </a:lnTo>
                  <a:cubicBezTo>
                    <a:pt x="3116662" y="2724832"/>
                    <a:pt x="2793223" y="2871537"/>
                    <a:pt x="2426371" y="2871537"/>
                  </a:cubicBezTo>
                  <a:cubicBezTo>
                    <a:pt x="1986149" y="2871537"/>
                    <a:pt x="1608440" y="2510590"/>
                    <a:pt x="1447099" y="2194760"/>
                  </a:cubicBezTo>
                  <a:lnTo>
                    <a:pt x="1418508" y="2124456"/>
                  </a:lnTo>
                  <a:lnTo>
                    <a:pt x="1325605" y="2190236"/>
                  </a:lnTo>
                  <a:cubicBezTo>
                    <a:pt x="1189907" y="2267812"/>
                    <a:pt x="1026321" y="2310063"/>
                    <a:pt x="850232" y="2310063"/>
                  </a:cubicBezTo>
                  <a:cubicBezTo>
                    <a:pt x="380662" y="2310063"/>
                    <a:pt x="0" y="1796716"/>
                    <a:pt x="0" y="1540042"/>
                  </a:cubicBezTo>
                  <a:cubicBezTo>
                    <a:pt x="0" y="1283368"/>
                    <a:pt x="380662" y="770021"/>
                    <a:pt x="850232" y="770021"/>
                  </a:cubicBezTo>
                  <a:cubicBezTo>
                    <a:pt x="908928" y="770021"/>
                    <a:pt x="966235" y="774716"/>
                    <a:pt x="1021583" y="783848"/>
                  </a:cubicBezTo>
                  <a:lnTo>
                    <a:pt x="1029246" y="785791"/>
                  </a:lnTo>
                  <a:lnTo>
                    <a:pt x="1026695" y="770021"/>
                  </a:lnTo>
                  <a:cubicBezTo>
                    <a:pt x="1026695" y="513347"/>
                    <a:pt x="1407357" y="0"/>
                    <a:pt x="1876927" y="0"/>
                  </a:cubicBezTo>
                  <a:cubicBezTo>
                    <a:pt x="2111712" y="0"/>
                    <a:pt x="2324270" y="75113"/>
                    <a:pt x="2478132" y="208922"/>
                  </a:cubicBezTo>
                  <a:lnTo>
                    <a:pt x="2500065" y="232394"/>
                  </a:lnTo>
                  <a:lnTo>
                    <a:pt x="2513944" y="219952"/>
                  </a:lnTo>
                  <a:cubicBezTo>
                    <a:pt x="2683567" y="90237"/>
                    <a:pt x="2888050" y="0"/>
                    <a:pt x="3108161" y="0"/>
                  </a:cubicBezTo>
                  <a:close/>
                </a:path>
              </a:pathLst>
            </a:custGeom>
            <a:solidFill>
              <a:schemeClr val="bg1"/>
            </a:solidFill>
            <a:ln w="25400">
              <a:solidFill>
                <a:srgbClr val="76AAD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162" name="文本框 161"/>
          <p:cNvSpPr txBox="1"/>
          <p:nvPr/>
        </p:nvSpPr>
        <p:spPr>
          <a:xfrm>
            <a:off x="3300963" y="3014112"/>
            <a:ext cx="61837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dist">
              <a:defRPr/>
            </a:pPr>
            <a:r>
              <a:rPr lang="zh-CN" altLang="en-US" sz="54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项目分工</a:t>
            </a:r>
          </a:p>
        </p:txBody>
      </p:sp>
      <p:sp>
        <p:nvSpPr>
          <p:cNvPr id="164" name="椭圆 163"/>
          <p:cNvSpPr/>
          <p:nvPr/>
        </p:nvSpPr>
        <p:spPr>
          <a:xfrm>
            <a:off x="-894918" y="3954141"/>
            <a:ext cx="765646" cy="765646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5" name="椭圆 164"/>
          <p:cNvSpPr/>
          <p:nvPr/>
        </p:nvSpPr>
        <p:spPr>
          <a:xfrm>
            <a:off x="-894918" y="3195132"/>
            <a:ext cx="765646" cy="765646"/>
          </a:xfrm>
          <a:prstGeom prst="ellipse">
            <a:avLst/>
          </a:prstGeom>
          <a:solidFill>
            <a:srgbClr val="76AA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6" name="椭圆 165"/>
          <p:cNvSpPr/>
          <p:nvPr/>
        </p:nvSpPr>
        <p:spPr>
          <a:xfrm>
            <a:off x="-894918" y="2432805"/>
            <a:ext cx="765646" cy="765646"/>
          </a:xfrm>
          <a:prstGeom prst="ellipse">
            <a:avLst/>
          </a:prstGeom>
          <a:solidFill>
            <a:srgbClr val="FF3E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7" name="椭圆 166"/>
          <p:cNvSpPr/>
          <p:nvPr/>
        </p:nvSpPr>
        <p:spPr>
          <a:xfrm>
            <a:off x="-874228" y="1670696"/>
            <a:ext cx="765646" cy="765646"/>
          </a:xfrm>
          <a:prstGeom prst="ellipse">
            <a:avLst/>
          </a:prstGeom>
          <a:solidFill>
            <a:srgbClr val="F7B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8" name="Group 4"/>
          <p:cNvGrpSpPr>
            <a:grpSpLocks noChangeAspect="1"/>
          </p:cNvGrpSpPr>
          <p:nvPr/>
        </p:nvGrpSpPr>
        <p:grpSpPr bwMode="auto">
          <a:xfrm>
            <a:off x="1125271" y="1709690"/>
            <a:ext cx="2068320" cy="3800397"/>
            <a:chOff x="1348" y="1359"/>
            <a:chExt cx="732" cy="1345"/>
          </a:xfrm>
          <a:solidFill>
            <a:srgbClr val="FF3E3E"/>
          </a:solidFill>
        </p:grpSpPr>
        <p:sp>
          <p:nvSpPr>
            <p:cNvPr id="169" name="Freeform 6"/>
            <p:cNvSpPr>
              <a:spLocks noEditPoints="1"/>
            </p:cNvSpPr>
            <p:nvPr/>
          </p:nvSpPr>
          <p:spPr bwMode="auto">
            <a:xfrm>
              <a:off x="1413" y="1505"/>
              <a:ext cx="351" cy="370"/>
            </a:xfrm>
            <a:custGeom>
              <a:avLst/>
              <a:gdLst>
                <a:gd name="T0" fmla="*/ 0 w 112"/>
                <a:gd name="T1" fmla="*/ 60 h 119"/>
                <a:gd name="T2" fmla="*/ 56 w 112"/>
                <a:gd name="T3" fmla="*/ 0 h 119"/>
                <a:gd name="T4" fmla="*/ 56 w 112"/>
                <a:gd name="T5" fmla="*/ 0 h 119"/>
                <a:gd name="T6" fmla="*/ 112 w 112"/>
                <a:gd name="T7" fmla="*/ 60 h 119"/>
                <a:gd name="T8" fmla="*/ 112 w 112"/>
                <a:gd name="T9" fmla="*/ 60 h 119"/>
                <a:gd name="T10" fmla="*/ 56 w 112"/>
                <a:gd name="T11" fmla="*/ 119 h 119"/>
                <a:gd name="T12" fmla="*/ 56 w 112"/>
                <a:gd name="T13" fmla="*/ 119 h 119"/>
                <a:gd name="T14" fmla="*/ 0 w 112"/>
                <a:gd name="T15" fmla="*/ 60 h 119"/>
                <a:gd name="T16" fmla="*/ 4 w 112"/>
                <a:gd name="T17" fmla="*/ 60 h 119"/>
                <a:gd name="T18" fmla="*/ 56 w 112"/>
                <a:gd name="T19" fmla="*/ 115 h 119"/>
                <a:gd name="T20" fmla="*/ 56 w 112"/>
                <a:gd name="T21" fmla="*/ 115 h 119"/>
                <a:gd name="T22" fmla="*/ 108 w 112"/>
                <a:gd name="T23" fmla="*/ 60 h 119"/>
                <a:gd name="T24" fmla="*/ 108 w 112"/>
                <a:gd name="T25" fmla="*/ 60 h 119"/>
                <a:gd name="T26" fmla="*/ 56 w 112"/>
                <a:gd name="T27" fmla="*/ 4 h 119"/>
                <a:gd name="T28" fmla="*/ 56 w 112"/>
                <a:gd name="T29" fmla="*/ 4 h 119"/>
                <a:gd name="T30" fmla="*/ 4 w 112"/>
                <a:gd name="T31" fmla="*/ 6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12" h="119">
                  <a:moveTo>
                    <a:pt x="0" y="60"/>
                  </a:moveTo>
                  <a:cubicBezTo>
                    <a:pt x="0" y="27"/>
                    <a:pt x="25" y="0"/>
                    <a:pt x="56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87" y="0"/>
                    <a:pt x="112" y="27"/>
                    <a:pt x="112" y="60"/>
                  </a:cubicBezTo>
                  <a:cubicBezTo>
                    <a:pt x="112" y="60"/>
                    <a:pt x="112" y="60"/>
                    <a:pt x="112" y="60"/>
                  </a:cubicBezTo>
                  <a:cubicBezTo>
                    <a:pt x="112" y="92"/>
                    <a:pt x="87" y="119"/>
                    <a:pt x="56" y="119"/>
                  </a:cubicBezTo>
                  <a:cubicBezTo>
                    <a:pt x="56" y="119"/>
                    <a:pt x="56" y="119"/>
                    <a:pt x="56" y="119"/>
                  </a:cubicBezTo>
                  <a:cubicBezTo>
                    <a:pt x="25" y="119"/>
                    <a:pt x="0" y="92"/>
                    <a:pt x="0" y="60"/>
                  </a:cubicBezTo>
                  <a:close/>
                  <a:moveTo>
                    <a:pt x="4" y="60"/>
                  </a:moveTo>
                  <a:cubicBezTo>
                    <a:pt x="4" y="90"/>
                    <a:pt x="27" y="115"/>
                    <a:pt x="56" y="115"/>
                  </a:cubicBezTo>
                  <a:cubicBezTo>
                    <a:pt x="56" y="115"/>
                    <a:pt x="56" y="115"/>
                    <a:pt x="56" y="115"/>
                  </a:cubicBezTo>
                  <a:cubicBezTo>
                    <a:pt x="84" y="115"/>
                    <a:pt x="108" y="90"/>
                    <a:pt x="108" y="60"/>
                  </a:cubicBezTo>
                  <a:cubicBezTo>
                    <a:pt x="108" y="60"/>
                    <a:pt x="108" y="60"/>
                    <a:pt x="108" y="60"/>
                  </a:cubicBezTo>
                  <a:cubicBezTo>
                    <a:pt x="108" y="29"/>
                    <a:pt x="84" y="4"/>
                    <a:pt x="56" y="4"/>
                  </a:cubicBezTo>
                  <a:cubicBezTo>
                    <a:pt x="56" y="4"/>
                    <a:pt x="56" y="4"/>
                    <a:pt x="56" y="4"/>
                  </a:cubicBezTo>
                  <a:cubicBezTo>
                    <a:pt x="27" y="4"/>
                    <a:pt x="4" y="29"/>
                    <a:pt x="4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0" name="Freeform 7"/>
            <p:cNvSpPr>
              <a:spLocks noEditPoints="1"/>
            </p:cNvSpPr>
            <p:nvPr/>
          </p:nvSpPr>
          <p:spPr bwMode="auto">
            <a:xfrm>
              <a:off x="1407" y="1499"/>
              <a:ext cx="363" cy="382"/>
            </a:xfrm>
            <a:custGeom>
              <a:avLst/>
              <a:gdLst>
                <a:gd name="T0" fmla="*/ 0 w 116"/>
                <a:gd name="T1" fmla="*/ 62 h 123"/>
                <a:gd name="T2" fmla="*/ 2 w 116"/>
                <a:gd name="T3" fmla="*/ 62 h 123"/>
                <a:gd name="T4" fmla="*/ 0 w 116"/>
                <a:gd name="T5" fmla="*/ 62 h 123"/>
                <a:gd name="T6" fmla="*/ 58 w 116"/>
                <a:gd name="T7" fmla="*/ 0 h 123"/>
                <a:gd name="T8" fmla="*/ 58 w 116"/>
                <a:gd name="T9" fmla="*/ 0 h 123"/>
                <a:gd name="T10" fmla="*/ 116 w 116"/>
                <a:gd name="T11" fmla="*/ 62 h 123"/>
                <a:gd name="T12" fmla="*/ 116 w 116"/>
                <a:gd name="T13" fmla="*/ 62 h 123"/>
                <a:gd name="T14" fmla="*/ 58 w 116"/>
                <a:gd name="T15" fmla="*/ 123 h 123"/>
                <a:gd name="T16" fmla="*/ 58 w 116"/>
                <a:gd name="T17" fmla="*/ 123 h 123"/>
                <a:gd name="T18" fmla="*/ 0 w 116"/>
                <a:gd name="T19" fmla="*/ 62 h 123"/>
                <a:gd name="T20" fmla="*/ 58 w 116"/>
                <a:gd name="T21" fmla="*/ 119 h 123"/>
                <a:gd name="T22" fmla="*/ 97 w 116"/>
                <a:gd name="T23" fmla="*/ 101 h 123"/>
                <a:gd name="T24" fmla="*/ 97 w 116"/>
                <a:gd name="T25" fmla="*/ 101 h 123"/>
                <a:gd name="T26" fmla="*/ 58 w 116"/>
                <a:gd name="T27" fmla="*/ 119 h 123"/>
                <a:gd name="T28" fmla="*/ 58 w 116"/>
                <a:gd name="T29" fmla="*/ 119 h 123"/>
                <a:gd name="T30" fmla="*/ 20 w 116"/>
                <a:gd name="T31" fmla="*/ 103 h 123"/>
                <a:gd name="T32" fmla="*/ 20 w 116"/>
                <a:gd name="T33" fmla="*/ 103 h 123"/>
                <a:gd name="T34" fmla="*/ 58 w 116"/>
                <a:gd name="T35" fmla="*/ 119 h 123"/>
                <a:gd name="T36" fmla="*/ 58 w 116"/>
                <a:gd name="T37" fmla="*/ 115 h 123"/>
                <a:gd name="T38" fmla="*/ 108 w 116"/>
                <a:gd name="T39" fmla="*/ 62 h 123"/>
                <a:gd name="T40" fmla="*/ 108 w 116"/>
                <a:gd name="T41" fmla="*/ 62 h 123"/>
                <a:gd name="T42" fmla="*/ 58 w 116"/>
                <a:gd name="T43" fmla="*/ 8 h 123"/>
                <a:gd name="T44" fmla="*/ 58 w 116"/>
                <a:gd name="T45" fmla="*/ 8 h 123"/>
                <a:gd name="T46" fmla="*/ 8 w 116"/>
                <a:gd name="T47" fmla="*/ 62 h 123"/>
                <a:gd name="T48" fmla="*/ 8 w 116"/>
                <a:gd name="T49" fmla="*/ 62 h 123"/>
                <a:gd name="T50" fmla="*/ 58 w 116"/>
                <a:gd name="T51" fmla="*/ 115 h 123"/>
                <a:gd name="T52" fmla="*/ 98 w 116"/>
                <a:gd name="T53" fmla="*/ 23 h 123"/>
                <a:gd name="T54" fmla="*/ 58 w 116"/>
                <a:gd name="T55" fmla="*/ 4 h 123"/>
                <a:gd name="T56" fmla="*/ 58 w 116"/>
                <a:gd name="T57" fmla="*/ 4 h 123"/>
                <a:gd name="T58" fmla="*/ 19 w 116"/>
                <a:gd name="T59" fmla="*/ 22 h 123"/>
                <a:gd name="T60" fmla="*/ 19 w 116"/>
                <a:gd name="T61" fmla="*/ 22 h 123"/>
                <a:gd name="T62" fmla="*/ 58 w 116"/>
                <a:gd name="T63" fmla="*/ 4 h 123"/>
                <a:gd name="T64" fmla="*/ 58 w 116"/>
                <a:gd name="T65" fmla="*/ 4 h 123"/>
                <a:gd name="T66" fmla="*/ 98 w 116"/>
                <a:gd name="T67" fmla="*/ 23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16" h="123">
                  <a:moveTo>
                    <a:pt x="0" y="62"/>
                  </a:moveTo>
                  <a:cubicBezTo>
                    <a:pt x="2" y="62"/>
                    <a:pt x="2" y="62"/>
                    <a:pt x="2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0" y="28"/>
                    <a:pt x="25" y="0"/>
                    <a:pt x="58" y="0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90" y="0"/>
                    <a:pt x="116" y="28"/>
                    <a:pt x="116" y="62"/>
                  </a:cubicBezTo>
                  <a:cubicBezTo>
                    <a:pt x="116" y="62"/>
                    <a:pt x="116" y="62"/>
                    <a:pt x="116" y="62"/>
                  </a:cubicBezTo>
                  <a:cubicBezTo>
                    <a:pt x="116" y="95"/>
                    <a:pt x="90" y="123"/>
                    <a:pt x="58" y="123"/>
                  </a:cubicBezTo>
                  <a:cubicBezTo>
                    <a:pt x="58" y="123"/>
                    <a:pt x="58" y="123"/>
                    <a:pt x="58" y="123"/>
                  </a:cubicBezTo>
                  <a:cubicBezTo>
                    <a:pt x="25" y="123"/>
                    <a:pt x="0" y="95"/>
                    <a:pt x="0" y="62"/>
                  </a:cubicBezTo>
                  <a:close/>
                  <a:moveTo>
                    <a:pt x="58" y="119"/>
                  </a:moveTo>
                  <a:cubicBezTo>
                    <a:pt x="73" y="119"/>
                    <a:pt x="87" y="112"/>
                    <a:pt x="97" y="101"/>
                  </a:cubicBezTo>
                  <a:cubicBezTo>
                    <a:pt x="97" y="101"/>
                    <a:pt x="97" y="101"/>
                    <a:pt x="97" y="101"/>
                  </a:cubicBezTo>
                  <a:cubicBezTo>
                    <a:pt x="87" y="112"/>
                    <a:pt x="73" y="119"/>
                    <a:pt x="58" y="119"/>
                  </a:cubicBezTo>
                  <a:cubicBezTo>
                    <a:pt x="58" y="119"/>
                    <a:pt x="58" y="119"/>
                    <a:pt x="58" y="119"/>
                  </a:cubicBezTo>
                  <a:cubicBezTo>
                    <a:pt x="43" y="119"/>
                    <a:pt x="30" y="113"/>
                    <a:pt x="20" y="103"/>
                  </a:cubicBezTo>
                  <a:cubicBezTo>
                    <a:pt x="20" y="103"/>
                    <a:pt x="20" y="103"/>
                    <a:pt x="20" y="103"/>
                  </a:cubicBezTo>
                  <a:cubicBezTo>
                    <a:pt x="30" y="113"/>
                    <a:pt x="43" y="119"/>
                    <a:pt x="58" y="119"/>
                  </a:cubicBezTo>
                  <a:close/>
                  <a:moveTo>
                    <a:pt x="58" y="115"/>
                  </a:moveTo>
                  <a:cubicBezTo>
                    <a:pt x="85" y="115"/>
                    <a:pt x="108" y="91"/>
                    <a:pt x="108" y="62"/>
                  </a:cubicBezTo>
                  <a:cubicBezTo>
                    <a:pt x="108" y="62"/>
                    <a:pt x="108" y="62"/>
                    <a:pt x="108" y="62"/>
                  </a:cubicBezTo>
                  <a:cubicBezTo>
                    <a:pt x="108" y="32"/>
                    <a:pt x="85" y="8"/>
                    <a:pt x="58" y="8"/>
                  </a:cubicBezTo>
                  <a:cubicBezTo>
                    <a:pt x="58" y="8"/>
                    <a:pt x="58" y="8"/>
                    <a:pt x="58" y="8"/>
                  </a:cubicBezTo>
                  <a:cubicBezTo>
                    <a:pt x="30" y="8"/>
                    <a:pt x="8" y="32"/>
                    <a:pt x="8" y="62"/>
                  </a:cubicBezTo>
                  <a:cubicBezTo>
                    <a:pt x="8" y="62"/>
                    <a:pt x="8" y="62"/>
                    <a:pt x="8" y="62"/>
                  </a:cubicBezTo>
                  <a:cubicBezTo>
                    <a:pt x="8" y="91"/>
                    <a:pt x="30" y="115"/>
                    <a:pt x="58" y="115"/>
                  </a:cubicBezTo>
                  <a:close/>
                  <a:moveTo>
                    <a:pt x="98" y="23"/>
                  </a:moveTo>
                  <a:cubicBezTo>
                    <a:pt x="88" y="12"/>
                    <a:pt x="74" y="4"/>
                    <a:pt x="58" y="4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42" y="4"/>
                    <a:pt x="28" y="11"/>
                    <a:pt x="19" y="22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28" y="11"/>
                    <a:pt x="42" y="4"/>
                    <a:pt x="58" y="4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74" y="4"/>
                    <a:pt x="88" y="12"/>
                    <a:pt x="98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1" name="Freeform 8"/>
            <p:cNvSpPr/>
            <p:nvPr/>
          </p:nvSpPr>
          <p:spPr bwMode="auto">
            <a:xfrm>
              <a:off x="1501" y="1642"/>
              <a:ext cx="19" cy="12"/>
            </a:xfrm>
            <a:custGeom>
              <a:avLst/>
              <a:gdLst>
                <a:gd name="T0" fmla="*/ 0 w 19"/>
                <a:gd name="T1" fmla="*/ 12 h 12"/>
                <a:gd name="T2" fmla="*/ 0 w 19"/>
                <a:gd name="T3" fmla="*/ 0 h 12"/>
                <a:gd name="T4" fmla="*/ 19 w 19"/>
                <a:gd name="T5" fmla="*/ 0 h 12"/>
                <a:gd name="T6" fmla="*/ 19 w 19"/>
                <a:gd name="T7" fmla="*/ 12 h 12"/>
                <a:gd name="T8" fmla="*/ 0 w 19"/>
                <a:gd name="T9" fmla="*/ 12 h 12"/>
                <a:gd name="T10" fmla="*/ 0 w 19"/>
                <a:gd name="T11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2">
                  <a:moveTo>
                    <a:pt x="0" y="12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2"/>
                  </a:lnTo>
                  <a:lnTo>
                    <a:pt x="0" y="12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2" name="Freeform 9"/>
            <p:cNvSpPr/>
            <p:nvPr/>
          </p:nvSpPr>
          <p:spPr bwMode="auto">
            <a:xfrm>
              <a:off x="1495" y="1636"/>
              <a:ext cx="31" cy="24"/>
            </a:xfrm>
            <a:custGeom>
              <a:avLst/>
              <a:gdLst>
                <a:gd name="T0" fmla="*/ 25 w 31"/>
                <a:gd name="T1" fmla="*/ 24 h 24"/>
                <a:gd name="T2" fmla="*/ 6 w 31"/>
                <a:gd name="T3" fmla="*/ 24 h 24"/>
                <a:gd name="T4" fmla="*/ 6 w 31"/>
                <a:gd name="T5" fmla="*/ 18 h 24"/>
                <a:gd name="T6" fmla="*/ 12 w 31"/>
                <a:gd name="T7" fmla="*/ 18 h 24"/>
                <a:gd name="T8" fmla="*/ 6 w 31"/>
                <a:gd name="T9" fmla="*/ 18 h 24"/>
                <a:gd name="T10" fmla="*/ 6 w 31"/>
                <a:gd name="T11" fmla="*/ 24 h 24"/>
                <a:gd name="T12" fmla="*/ 0 w 31"/>
                <a:gd name="T13" fmla="*/ 24 h 24"/>
                <a:gd name="T14" fmla="*/ 0 w 31"/>
                <a:gd name="T15" fmla="*/ 0 h 24"/>
                <a:gd name="T16" fmla="*/ 31 w 31"/>
                <a:gd name="T17" fmla="*/ 0 h 24"/>
                <a:gd name="T18" fmla="*/ 31 w 31"/>
                <a:gd name="T19" fmla="*/ 24 h 24"/>
                <a:gd name="T20" fmla="*/ 25 w 31"/>
                <a:gd name="T21" fmla="*/ 24 h 24"/>
                <a:gd name="T22" fmla="*/ 25 w 31"/>
                <a:gd name="T23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" h="24">
                  <a:moveTo>
                    <a:pt x="25" y="24"/>
                  </a:moveTo>
                  <a:lnTo>
                    <a:pt x="6" y="24"/>
                  </a:lnTo>
                  <a:lnTo>
                    <a:pt x="6" y="18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6" y="24"/>
                  </a:lnTo>
                  <a:lnTo>
                    <a:pt x="0" y="24"/>
                  </a:lnTo>
                  <a:lnTo>
                    <a:pt x="0" y="0"/>
                  </a:lnTo>
                  <a:lnTo>
                    <a:pt x="31" y="0"/>
                  </a:lnTo>
                  <a:lnTo>
                    <a:pt x="31" y="24"/>
                  </a:lnTo>
                  <a:lnTo>
                    <a:pt x="25" y="24"/>
                  </a:lnTo>
                  <a:lnTo>
                    <a:pt x="25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3" name="Freeform 10"/>
            <p:cNvSpPr/>
            <p:nvPr/>
          </p:nvSpPr>
          <p:spPr bwMode="auto">
            <a:xfrm>
              <a:off x="1683" y="1623"/>
              <a:ext cx="18" cy="13"/>
            </a:xfrm>
            <a:custGeom>
              <a:avLst/>
              <a:gdLst>
                <a:gd name="T0" fmla="*/ 0 w 18"/>
                <a:gd name="T1" fmla="*/ 13 h 13"/>
                <a:gd name="T2" fmla="*/ 0 w 18"/>
                <a:gd name="T3" fmla="*/ 0 h 13"/>
                <a:gd name="T4" fmla="*/ 18 w 18"/>
                <a:gd name="T5" fmla="*/ 0 h 13"/>
                <a:gd name="T6" fmla="*/ 18 w 18"/>
                <a:gd name="T7" fmla="*/ 13 h 13"/>
                <a:gd name="T8" fmla="*/ 0 w 18"/>
                <a:gd name="T9" fmla="*/ 13 h 13"/>
                <a:gd name="T10" fmla="*/ 0 w 18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13">
                  <a:moveTo>
                    <a:pt x="0" y="13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18" y="13"/>
                  </a:lnTo>
                  <a:lnTo>
                    <a:pt x="0" y="13"/>
                  </a:ln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4" name="Freeform 11"/>
            <p:cNvSpPr>
              <a:spLocks noEditPoints="1"/>
            </p:cNvSpPr>
            <p:nvPr/>
          </p:nvSpPr>
          <p:spPr bwMode="auto">
            <a:xfrm>
              <a:off x="1676" y="1617"/>
              <a:ext cx="32" cy="25"/>
            </a:xfrm>
            <a:custGeom>
              <a:avLst/>
              <a:gdLst>
                <a:gd name="T0" fmla="*/ 25 w 32"/>
                <a:gd name="T1" fmla="*/ 25 h 25"/>
                <a:gd name="T2" fmla="*/ 7 w 32"/>
                <a:gd name="T3" fmla="*/ 25 h 25"/>
                <a:gd name="T4" fmla="*/ 7 w 32"/>
                <a:gd name="T5" fmla="*/ 19 h 25"/>
                <a:gd name="T6" fmla="*/ 13 w 32"/>
                <a:gd name="T7" fmla="*/ 19 h 25"/>
                <a:gd name="T8" fmla="*/ 7 w 32"/>
                <a:gd name="T9" fmla="*/ 19 h 25"/>
                <a:gd name="T10" fmla="*/ 7 w 32"/>
                <a:gd name="T11" fmla="*/ 25 h 25"/>
                <a:gd name="T12" fmla="*/ 0 w 32"/>
                <a:gd name="T13" fmla="*/ 25 h 25"/>
                <a:gd name="T14" fmla="*/ 0 w 32"/>
                <a:gd name="T15" fmla="*/ 0 h 25"/>
                <a:gd name="T16" fmla="*/ 32 w 32"/>
                <a:gd name="T17" fmla="*/ 0 h 25"/>
                <a:gd name="T18" fmla="*/ 32 w 32"/>
                <a:gd name="T19" fmla="*/ 25 h 25"/>
                <a:gd name="T20" fmla="*/ 25 w 32"/>
                <a:gd name="T21" fmla="*/ 25 h 25"/>
                <a:gd name="T22" fmla="*/ 25 w 32"/>
                <a:gd name="T23" fmla="*/ 25 h 25"/>
                <a:gd name="T24" fmla="*/ 19 w 32"/>
                <a:gd name="T25" fmla="*/ 12 h 25"/>
                <a:gd name="T26" fmla="*/ 19 w 32"/>
                <a:gd name="T27" fmla="*/ 12 h 25"/>
                <a:gd name="T28" fmla="*/ 13 w 32"/>
                <a:gd name="T29" fmla="*/ 12 h 25"/>
                <a:gd name="T30" fmla="*/ 13 w 32"/>
                <a:gd name="T31" fmla="*/ 12 h 25"/>
                <a:gd name="T32" fmla="*/ 19 w 32"/>
                <a:gd name="T33" fmla="*/ 12 h 25"/>
                <a:gd name="T34" fmla="*/ 19 w 32"/>
                <a:gd name="T35" fmla="*/ 12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2" h="25">
                  <a:moveTo>
                    <a:pt x="25" y="25"/>
                  </a:moveTo>
                  <a:lnTo>
                    <a:pt x="7" y="25"/>
                  </a:lnTo>
                  <a:lnTo>
                    <a:pt x="7" y="19"/>
                  </a:lnTo>
                  <a:lnTo>
                    <a:pt x="13" y="19"/>
                  </a:lnTo>
                  <a:lnTo>
                    <a:pt x="7" y="19"/>
                  </a:lnTo>
                  <a:lnTo>
                    <a:pt x="7" y="25"/>
                  </a:lnTo>
                  <a:lnTo>
                    <a:pt x="0" y="25"/>
                  </a:lnTo>
                  <a:lnTo>
                    <a:pt x="0" y="0"/>
                  </a:lnTo>
                  <a:lnTo>
                    <a:pt x="32" y="0"/>
                  </a:lnTo>
                  <a:lnTo>
                    <a:pt x="32" y="25"/>
                  </a:lnTo>
                  <a:lnTo>
                    <a:pt x="25" y="25"/>
                  </a:lnTo>
                  <a:lnTo>
                    <a:pt x="25" y="25"/>
                  </a:lnTo>
                  <a:close/>
                  <a:moveTo>
                    <a:pt x="19" y="12"/>
                  </a:moveTo>
                  <a:lnTo>
                    <a:pt x="19" y="12"/>
                  </a:lnTo>
                  <a:lnTo>
                    <a:pt x="13" y="12"/>
                  </a:lnTo>
                  <a:lnTo>
                    <a:pt x="13" y="12"/>
                  </a:lnTo>
                  <a:lnTo>
                    <a:pt x="19" y="12"/>
                  </a:lnTo>
                  <a:lnTo>
                    <a:pt x="19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5" name="Freeform 12"/>
            <p:cNvSpPr>
              <a:spLocks noEditPoints="1"/>
            </p:cNvSpPr>
            <p:nvPr/>
          </p:nvSpPr>
          <p:spPr bwMode="auto">
            <a:xfrm>
              <a:off x="1514" y="1713"/>
              <a:ext cx="137" cy="109"/>
            </a:xfrm>
            <a:custGeom>
              <a:avLst/>
              <a:gdLst>
                <a:gd name="T0" fmla="*/ 4 w 44"/>
                <a:gd name="T1" fmla="*/ 33 h 35"/>
                <a:gd name="T2" fmla="*/ 0 w 44"/>
                <a:gd name="T3" fmla="*/ 25 h 35"/>
                <a:gd name="T4" fmla="*/ 0 w 44"/>
                <a:gd name="T5" fmla="*/ 25 h 35"/>
                <a:gd name="T6" fmla="*/ 3 w 44"/>
                <a:gd name="T7" fmla="*/ 11 h 35"/>
                <a:gd name="T8" fmla="*/ 3 w 44"/>
                <a:gd name="T9" fmla="*/ 11 h 35"/>
                <a:gd name="T10" fmla="*/ 12 w 44"/>
                <a:gd name="T11" fmla="*/ 2 h 35"/>
                <a:gd name="T12" fmla="*/ 12 w 44"/>
                <a:gd name="T13" fmla="*/ 2 h 35"/>
                <a:gd name="T14" fmla="*/ 22 w 44"/>
                <a:gd name="T15" fmla="*/ 0 h 35"/>
                <a:gd name="T16" fmla="*/ 22 w 44"/>
                <a:gd name="T17" fmla="*/ 0 h 35"/>
                <a:gd name="T18" fmla="*/ 44 w 44"/>
                <a:gd name="T19" fmla="*/ 7 h 35"/>
                <a:gd name="T20" fmla="*/ 44 w 44"/>
                <a:gd name="T21" fmla="*/ 7 h 35"/>
                <a:gd name="T22" fmla="*/ 44 w 44"/>
                <a:gd name="T23" fmla="*/ 7 h 35"/>
                <a:gd name="T24" fmla="*/ 42 w 44"/>
                <a:gd name="T25" fmla="*/ 10 h 35"/>
                <a:gd name="T26" fmla="*/ 36 w 44"/>
                <a:gd name="T27" fmla="*/ 7 h 35"/>
                <a:gd name="T28" fmla="*/ 36 w 44"/>
                <a:gd name="T29" fmla="*/ 7 h 35"/>
                <a:gd name="T30" fmla="*/ 37 w 44"/>
                <a:gd name="T31" fmla="*/ 10 h 35"/>
                <a:gd name="T32" fmla="*/ 37 w 44"/>
                <a:gd name="T33" fmla="*/ 10 h 35"/>
                <a:gd name="T34" fmla="*/ 37 w 44"/>
                <a:gd name="T35" fmla="*/ 10 h 35"/>
                <a:gd name="T36" fmla="*/ 37 w 44"/>
                <a:gd name="T37" fmla="*/ 11 h 35"/>
                <a:gd name="T38" fmla="*/ 37 w 44"/>
                <a:gd name="T39" fmla="*/ 11 h 35"/>
                <a:gd name="T40" fmla="*/ 36 w 44"/>
                <a:gd name="T41" fmla="*/ 11 h 35"/>
                <a:gd name="T42" fmla="*/ 36 w 44"/>
                <a:gd name="T43" fmla="*/ 11 h 35"/>
                <a:gd name="T44" fmla="*/ 34 w 44"/>
                <a:gd name="T45" fmla="*/ 13 h 35"/>
                <a:gd name="T46" fmla="*/ 34 w 44"/>
                <a:gd name="T47" fmla="*/ 13 h 35"/>
                <a:gd name="T48" fmla="*/ 27 w 44"/>
                <a:gd name="T49" fmla="*/ 20 h 35"/>
                <a:gd name="T50" fmla="*/ 27 w 44"/>
                <a:gd name="T51" fmla="*/ 20 h 35"/>
                <a:gd name="T52" fmla="*/ 14 w 44"/>
                <a:gd name="T53" fmla="*/ 33 h 35"/>
                <a:gd name="T54" fmla="*/ 14 w 44"/>
                <a:gd name="T55" fmla="*/ 33 h 35"/>
                <a:gd name="T56" fmla="*/ 9 w 44"/>
                <a:gd name="T57" fmla="*/ 35 h 35"/>
                <a:gd name="T58" fmla="*/ 9 w 44"/>
                <a:gd name="T59" fmla="*/ 35 h 35"/>
                <a:gd name="T60" fmla="*/ 4 w 44"/>
                <a:gd name="T61" fmla="*/ 33 h 35"/>
                <a:gd name="T62" fmla="*/ 22 w 44"/>
                <a:gd name="T63" fmla="*/ 4 h 35"/>
                <a:gd name="T64" fmla="*/ 14 w 44"/>
                <a:gd name="T65" fmla="*/ 6 h 35"/>
                <a:gd name="T66" fmla="*/ 14 w 44"/>
                <a:gd name="T67" fmla="*/ 6 h 35"/>
                <a:gd name="T68" fmla="*/ 10 w 44"/>
                <a:gd name="T69" fmla="*/ 8 h 35"/>
                <a:gd name="T70" fmla="*/ 10 w 44"/>
                <a:gd name="T71" fmla="*/ 8 h 35"/>
                <a:gd name="T72" fmla="*/ 7 w 44"/>
                <a:gd name="T73" fmla="*/ 12 h 35"/>
                <a:gd name="T74" fmla="*/ 7 w 44"/>
                <a:gd name="T75" fmla="*/ 12 h 35"/>
                <a:gd name="T76" fmla="*/ 4 w 44"/>
                <a:gd name="T77" fmla="*/ 25 h 35"/>
                <a:gd name="T78" fmla="*/ 4 w 44"/>
                <a:gd name="T79" fmla="*/ 25 h 35"/>
                <a:gd name="T80" fmla="*/ 5 w 44"/>
                <a:gd name="T81" fmla="*/ 29 h 35"/>
                <a:gd name="T82" fmla="*/ 5 w 44"/>
                <a:gd name="T83" fmla="*/ 29 h 35"/>
                <a:gd name="T84" fmla="*/ 5 w 44"/>
                <a:gd name="T85" fmla="*/ 29 h 35"/>
                <a:gd name="T86" fmla="*/ 5 w 44"/>
                <a:gd name="T87" fmla="*/ 29 h 35"/>
                <a:gd name="T88" fmla="*/ 9 w 44"/>
                <a:gd name="T89" fmla="*/ 31 h 35"/>
                <a:gd name="T90" fmla="*/ 9 w 44"/>
                <a:gd name="T91" fmla="*/ 31 h 35"/>
                <a:gd name="T92" fmla="*/ 9 w 44"/>
                <a:gd name="T93" fmla="*/ 31 h 35"/>
                <a:gd name="T94" fmla="*/ 9 w 44"/>
                <a:gd name="T95" fmla="*/ 31 h 35"/>
                <a:gd name="T96" fmla="*/ 11 w 44"/>
                <a:gd name="T97" fmla="*/ 30 h 35"/>
                <a:gd name="T98" fmla="*/ 11 w 44"/>
                <a:gd name="T99" fmla="*/ 30 h 35"/>
                <a:gd name="T100" fmla="*/ 31 w 44"/>
                <a:gd name="T101" fmla="*/ 10 h 35"/>
                <a:gd name="T102" fmla="*/ 31 w 44"/>
                <a:gd name="T103" fmla="*/ 10 h 35"/>
                <a:gd name="T104" fmla="*/ 36 w 44"/>
                <a:gd name="T105" fmla="*/ 7 h 35"/>
                <a:gd name="T106" fmla="*/ 36 w 44"/>
                <a:gd name="T107" fmla="*/ 7 h 35"/>
                <a:gd name="T108" fmla="*/ 22 w 44"/>
                <a:gd name="T109" fmla="*/ 4 h 35"/>
                <a:gd name="T110" fmla="*/ 22 w 44"/>
                <a:gd name="T111" fmla="*/ 4 h 35"/>
                <a:gd name="T112" fmla="*/ 22 w 44"/>
                <a:gd name="T113" fmla="*/ 4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4" h="35">
                  <a:moveTo>
                    <a:pt x="4" y="33"/>
                  </a:moveTo>
                  <a:cubicBezTo>
                    <a:pt x="1" y="32"/>
                    <a:pt x="1" y="28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0"/>
                    <a:pt x="2" y="13"/>
                    <a:pt x="3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5" y="5"/>
                    <a:pt x="12" y="2"/>
                    <a:pt x="12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5" y="1"/>
                    <a:pt x="19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34" y="0"/>
                    <a:pt x="44" y="7"/>
                    <a:pt x="44" y="7"/>
                  </a:cubicBezTo>
                  <a:cubicBezTo>
                    <a:pt x="44" y="7"/>
                    <a:pt x="44" y="7"/>
                    <a:pt x="44" y="7"/>
                  </a:cubicBezTo>
                  <a:cubicBezTo>
                    <a:pt x="44" y="7"/>
                    <a:pt x="44" y="7"/>
                    <a:pt x="44" y="7"/>
                  </a:cubicBezTo>
                  <a:cubicBezTo>
                    <a:pt x="42" y="10"/>
                    <a:pt x="42" y="10"/>
                    <a:pt x="42" y="10"/>
                  </a:cubicBezTo>
                  <a:cubicBezTo>
                    <a:pt x="42" y="10"/>
                    <a:pt x="40" y="9"/>
                    <a:pt x="36" y="7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37" y="10"/>
                    <a:pt x="37" y="10"/>
                    <a:pt x="37" y="11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6" y="11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6" y="12"/>
                    <a:pt x="35" y="12"/>
                    <a:pt x="34" y="13"/>
                  </a:cubicBezTo>
                  <a:cubicBezTo>
                    <a:pt x="34" y="13"/>
                    <a:pt x="34" y="13"/>
                    <a:pt x="34" y="13"/>
                  </a:cubicBezTo>
                  <a:cubicBezTo>
                    <a:pt x="32" y="15"/>
                    <a:pt x="30" y="18"/>
                    <a:pt x="27" y="20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2" y="25"/>
                    <a:pt x="17" y="31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2" y="34"/>
                    <a:pt x="11" y="35"/>
                    <a:pt x="9" y="35"/>
                  </a:cubicBezTo>
                  <a:cubicBezTo>
                    <a:pt x="9" y="35"/>
                    <a:pt x="9" y="35"/>
                    <a:pt x="9" y="35"/>
                  </a:cubicBezTo>
                  <a:cubicBezTo>
                    <a:pt x="6" y="35"/>
                    <a:pt x="7" y="34"/>
                    <a:pt x="4" y="33"/>
                  </a:cubicBezTo>
                  <a:close/>
                  <a:moveTo>
                    <a:pt x="22" y="4"/>
                  </a:moveTo>
                  <a:cubicBezTo>
                    <a:pt x="19" y="4"/>
                    <a:pt x="16" y="5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6"/>
                    <a:pt x="12" y="6"/>
                    <a:pt x="10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9" y="9"/>
                    <a:pt x="7" y="11"/>
                    <a:pt x="7" y="12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6" y="14"/>
                    <a:pt x="4" y="21"/>
                    <a:pt x="4" y="25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4" y="27"/>
                    <a:pt x="5" y="28"/>
                    <a:pt x="5" y="29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7" y="30"/>
                    <a:pt x="9" y="31"/>
                    <a:pt x="9" y="31"/>
                  </a:cubicBezTo>
                  <a:cubicBezTo>
                    <a:pt x="9" y="31"/>
                    <a:pt x="9" y="31"/>
                    <a:pt x="9" y="31"/>
                  </a:cubicBezTo>
                  <a:cubicBezTo>
                    <a:pt x="9" y="31"/>
                    <a:pt x="9" y="31"/>
                    <a:pt x="9" y="31"/>
                  </a:cubicBezTo>
                  <a:cubicBezTo>
                    <a:pt x="9" y="31"/>
                    <a:pt x="9" y="31"/>
                    <a:pt x="9" y="31"/>
                  </a:cubicBezTo>
                  <a:cubicBezTo>
                    <a:pt x="10" y="31"/>
                    <a:pt x="10" y="31"/>
                    <a:pt x="11" y="30"/>
                  </a:cubicBezTo>
                  <a:cubicBezTo>
                    <a:pt x="11" y="30"/>
                    <a:pt x="11" y="30"/>
                    <a:pt x="11" y="30"/>
                  </a:cubicBezTo>
                  <a:cubicBezTo>
                    <a:pt x="15" y="27"/>
                    <a:pt x="25" y="16"/>
                    <a:pt x="31" y="10"/>
                  </a:cubicBezTo>
                  <a:cubicBezTo>
                    <a:pt x="31" y="10"/>
                    <a:pt x="31" y="10"/>
                    <a:pt x="31" y="10"/>
                  </a:cubicBezTo>
                  <a:cubicBezTo>
                    <a:pt x="33" y="9"/>
                    <a:pt x="34" y="8"/>
                    <a:pt x="36" y="7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2" y="5"/>
                    <a:pt x="27" y="4"/>
                    <a:pt x="22" y="4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2" y="4"/>
                    <a:pt x="22" y="4"/>
                    <a:pt x="2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6" name="Freeform 13"/>
            <p:cNvSpPr>
              <a:spLocks noEditPoints="1"/>
            </p:cNvSpPr>
            <p:nvPr/>
          </p:nvSpPr>
          <p:spPr bwMode="auto">
            <a:xfrm>
              <a:off x="1507" y="1707"/>
              <a:ext cx="157" cy="121"/>
            </a:xfrm>
            <a:custGeom>
              <a:avLst/>
              <a:gdLst>
                <a:gd name="T0" fmla="*/ 7 w 50"/>
                <a:gd name="T1" fmla="*/ 38 h 39"/>
                <a:gd name="T2" fmla="*/ 6 w 50"/>
                <a:gd name="T3" fmla="*/ 35 h 39"/>
                <a:gd name="T4" fmla="*/ 6 w 50"/>
                <a:gd name="T5" fmla="*/ 37 h 39"/>
                <a:gd name="T6" fmla="*/ 0 w 50"/>
                <a:gd name="T7" fmla="*/ 27 h 39"/>
                <a:gd name="T8" fmla="*/ 3 w 50"/>
                <a:gd name="T9" fmla="*/ 12 h 39"/>
                <a:gd name="T10" fmla="*/ 13 w 50"/>
                <a:gd name="T11" fmla="*/ 2 h 39"/>
                <a:gd name="T12" fmla="*/ 24 w 50"/>
                <a:gd name="T13" fmla="*/ 0 h 39"/>
                <a:gd name="T14" fmla="*/ 25 w 50"/>
                <a:gd name="T15" fmla="*/ 0 h 39"/>
                <a:gd name="T16" fmla="*/ 47 w 50"/>
                <a:gd name="T17" fmla="*/ 7 h 39"/>
                <a:gd name="T18" fmla="*/ 44 w 50"/>
                <a:gd name="T19" fmla="*/ 14 h 39"/>
                <a:gd name="T20" fmla="*/ 44 w 50"/>
                <a:gd name="T21" fmla="*/ 14 h 39"/>
                <a:gd name="T22" fmla="*/ 43 w 50"/>
                <a:gd name="T23" fmla="*/ 14 h 39"/>
                <a:gd name="T24" fmla="*/ 43 w 50"/>
                <a:gd name="T25" fmla="*/ 14 h 39"/>
                <a:gd name="T26" fmla="*/ 43 w 50"/>
                <a:gd name="T27" fmla="*/ 14 h 39"/>
                <a:gd name="T28" fmla="*/ 43 w 50"/>
                <a:gd name="T29" fmla="*/ 14 h 39"/>
                <a:gd name="T30" fmla="*/ 42 w 50"/>
                <a:gd name="T31" fmla="*/ 13 h 39"/>
                <a:gd name="T32" fmla="*/ 40 w 50"/>
                <a:gd name="T33" fmla="*/ 15 h 39"/>
                <a:gd name="T34" fmla="*/ 31 w 50"/>
                <a:gd name="T35" fmla="*/ 24 h 39"/>
                <a:gd name="T36" fmla="*/ 17 w 50"/>
                <a:gd name="T37" fmla="*/ 37 h 39"/>
                <a:gd name="T38" fmla="*/ 11 w 50"/>
                <a:gd name="T39" fmla="*/ 39 h 39"/>
                <a:gd name="T40" fmla="*/ 12 w 50"/>
                <a:gd name="T41" fmla="*/ 35 h 39"/>
                <a:gd name="T42" fmla="*/ 13 w 50"/>
                <a:gd name="T43" fmla="*/ 35 h 39"/>
                <a:gd name="T44" fmla="*/ 10 w 50"/>
                <a:gd name="T45" fmla="*/ 35 h 39"/>
                <a:gd name="T46" fmla="*/ 10 w 50"/>
                <a:gd name="T47" fmla="*/ 35 h 39"/>
                <a:gd name="T48" fmla="*/ 10 w 50"/>
                <a:gd name="T49" fmla="*/ 35 h 39"/>
                <a:gd name="T50" fmla="*/ 15 w 50"/>
                <a:gd name="T51" fmla="*/ 33 h 39"/>
                <a:gd name="T52" fmla="*/ 25 w 50"/>
                <a:gd name="T53" fmla="*/ 24 h 39"/>
                <a:gd name="T54" fmla="*/ 6 w 50"/>
                <a:gd name="T55" fmla="*/ 33 h 39"/>
                <a:gd name="T56" fmla="*/ 5 w 50"/>
                <a:gd name="T57" fmla="*/ 30 h 39"/>
                <a:gd name="T58" fmla="*/ 11 w 50"/>
                <a:gd name="T59" fmla="*/ 31 h 39"/>
                <a:gd name="T60" fmla="*/ 32 w 50"/>
                <a:gd name="T61" fmla="*/ 11 h 39"/>
                <a:gd name="T62" fmla="*/ 33 w 50"/>
                <a:gd name="T63" fmla="*/ 10 h 39"/>
                <a:gd name="T64" fmla="*/ 24 w 50"/>
                <a:gd name="T65" fmla="*/ 8 h 39"/>
                <a:gd name="T66" fmla="*/ 24 w 50"/>
                <a:gd name="T67" fmla="*/ 6 h 39"/>
                <a:gd name="T68" fmla="*/ 16 w 50"/>
                <a:gd name="T69" fmla="*/ 10 h 39"/>
                <a:gd name="T70" fmla="*/ 16 w 50"/>
                <a:gd name="T71" fmla="*/ 10 h 39"/>
                <a:gd name="T72" fmla="*/ 14 w 50"/>
                <a:gd name="T73" fmla="*/ 11 h 39"/>
                <a:gd name="T74" fmla="*/ 8 w 50"/>
                <a:gd name="T75" fmla="*/ 27 h 39"/>
                <a:gd name="T76" fmla="*/ 8 w 50"/>
                <a:gd name="T77" fmla="*/ 27 h 39"/>
                <a:gd name="T78" fmla="*/ 11 w 50"/>
                <a:gd name="T79" fmla="*/ 31 h 39"/>
                <a:gd name="T80" fmla="*/ 5 w 50"/>
                <a:gd name="T81" fmla="*/ 22 h 39"/>
                <a:gd name="T82" fmla="*/ 28 w 50"/>
                <a:gd name="T83" fmla="*/ 20 h 39"/>
                <a:gd name="T84" fmla="*/ 35 w 50"/>
                <a:gd name="T85" fmla="*/ 14 h 39"/>
                <a:gd name="T86" fmla="*/ 35 w 50"/>
                <a:gd name="T87" fmla="*/ 14 h 39"/>
                <a:gd name="T88" fmla="*/ 37 w 50"/>
                <a:gd name="T89" fmla="*/ 12 h 39"/>
                <a:gd name="T90" fmla="*/ 11 w 50"/>
                <a:gd name="T91" fmla="*/ 8 h 39"/>
                <a:gd name="T92" fmla="*/ 11 w 50"/>
                <a:gd name="T93" fmla="*/ 8 h 39"/>
                <a:gd name="T94" fmla="*/ 12 w 50"/>
                <a:gd name="T95" fmla="*/ 7 h 39"/>
                <a:gd name="T96" fmla="*/ 44 w 50"/>
                <a:gd name="T97" fmla="*/ 10 h 39"/>
                <a:gd name="T98" fmla="*/ 42 w 50"/>
                <a:gd name="T99" fmla="*/ 9 h 39"/>
                <a:gd name="T100" fmla="*/ 38 w 50"/>
                <a:gd name="T101" fmla="*/ 7 h 39"/>
                <a:gd name="T102" fmla="*/ 39 w 50"/>
                <a:gd name="T103" fmla="*/ 7 h 39"/>
                <a:gd name="T104" fmla="*/ 14 w 50"/>
                <a:gd name="T105" fmla="*/ 6 h 39"/>
                <a:gd name="T106" fmla="*/ 16 w 50"/>
                <a:gd name="T107" fmla="*/ 6 h 39"/>
                <a:gd name="T108" fmla="*/ 21 w 50"/>
                <a:gd name="T109" fmla="*/ 4 h 39"/>
                <a:gd name="T110" fmla="*/ 24 w 50"/>
                <a:gd name="T111" fmla="*/ 4 h 39"/>
                <a:gd name="T112" fmla="*/ 21 w 50"/>
                <a:gd name="T113" fmla="*/ 4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0" h="39">
                  <a:moveTo>
                    <a:pt x="11" y="39"/>
                  </a:moveTo>
                  <a:cubicBezTo>
                    <a:pt x="9" y="39"/>
                    <a:pt x="8" y="38"/>
                    <a:pt x="7" y="38"/>
                  </a:cubicBezTo>
                  <a:cubicBezTo>
                    <a:pt x="7" y="38"/>
                    <a:pt x="7" y="38"/>
                    <a:pt x="7" y="38"/>
                  </a:cubicBezTo>
                  <a:cubicBezTo>
                    <a:pt x="6" y="37"/>
                    <a:pt x="7" y="37"/>
                    <a:pt x="6" y="37"/>
                  </a:cubicBezTo>
                  <a:cubicBezTo>
                    <a:pt x="6" y="37"/>
                    <a:pt x="6" y="37"/>
                    <a:pt x="6" y="37"/>
                  </a:cubicBezTo>
                  <a:cubicBezTo>
                    <a:pt x="6" y="35"/>
                    <a:pt x="6" y="35"/>
                    <a:pt x="6" y="35"/>
                  </a:cubicBezTo>
                  <a:cubicBezTo>
                    <a:pt x="7" y="33"/>
                    <a:pt x="7" y="33"/>
                    <a:pt x="7" y="33"/>
                  </a:cubicBezTo>
                  <a:cubicBezTo>
                    <a:pt x="6" y="35"/>
                    <a:pt x="6" y="35"/>
                    <a:pt x="6" y="35"/>
                  </a:cubicBezTo>
                  <a:cubicBezTo>
                    <a:pt x="6" y="37"/>
                    <a:pt x="6" y="37"/>
                    <a:pt x="6" y="37"/>
                  </a:cubicBezTo>
                  <a:cubicBezTo>
                    <a:pt x="6" y="37"/>
                    <a:pt x="6" y="37"/>
                    <a:pt x="6" y="37"/>
                  </a:cubicBezTo>
                  <a:cubicBezTo>
                    <a:pt x="6" y="37"/>
                    <a:pt x="6" y="37"/>
                    <a:pt x="6" y="37"/>
                  </a:cubicBezTo>
                  <a:cubicBezTo>
                    <a:pt x="1" y="35"/>
                    <a:pt x="0" y="30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1"/>
                    <a:pt x="2" y="15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5" y="6"/>
                    <a:pt x="11" y="3"/>
                    <a:pt x="13" y="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7" y="1"/>
                    <a:pt x="21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0"/>
                    <a:pt x="24" y="0"/>
                    <a:pt x="25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36" y="0"/>
                    <a:pt x="45" y="6"/>
                    <a:pt x="47" y="7"/>
                  </a:cubicBezTo>
                  <a:cubicBezTo>
                    <a:pt x="47" y="7"/>
                    <a:pt x="47" y="7"/>
                    <a:pt x="47" y="7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45" y="14"/>
                    <a:pt x="45" y="14"/>
                    <a:pt x="45" y="14"/>
                  </a:cubicBezTo>
                  <a:cubicBezTo>
                    <a:pt x="44" y="14"/>
                    <a:pt x="44" y="14"/>
                    <a:pt x="44" y="14"/>
                  </a:cubicBezTo>
                  <a:cubicBezTo>
                    <a:pt x="44" y="14"/>
                    <a:pt x="44" y="14"/>
                    <a:pt x="44" y="14"/>
                  </a:cubicBezTo>
                  <a:cubicBezTo>
                    <a:pt x="44" y="14"/>
                    <a:pt x="44" y="14"/>
                    <a:pt x="44" y="14"/>
                  </a:cubicBezTo>
                  <a:cubicBezTo>
                    <a:pt x="44" y="14"/>
                    <a:pt x="44" y="14"/>
                    <a:pt x="44" y="14"/>
                  </a:cubicBezTo>
                  <a:cubicBezTo>
                    <a:pt x="44" y="14"/>
                    <a:pt x="44" y="14"/>
                    <a:pt x="44" y="14"/>
                  </a:cubicBezTo>
                  <a:cubicBezTo>
                    <a:pt x="44" y="14"/>
                    <a:pt x="44" y="14"/>
                    <a:pt x="44" y="14"/>
                  </a:cubicBezTo>
                  <a:cubicBezTo>
                    <a:pt x="44" y="14"/>
                    <a:pt x="44" y="14"/>
                    <a:pt x="43" y="14"/>
                  </a:cubicBezTo>
                  <a:cubicBezTo>
                    <a:pt x="43" y="14"/>
                    <a:pt x="43" y="14"/>
                    <a:pt x="43" y="14"/>
                  </a:cubicBezTo>
                  <a:cubicBezTo>
                    <a:pt x="43" y="14"/>
                    <a:pt x="43" y="14"/>
                    <a:pt x="43" y="14"/>
                  </a:cubicBezTo>
                  <a:cubicBezTo>
                    <a:pt x="43" y="14"/>
                    <a:pt x="43" y="14"/>
                    <a:pt x="43" y="14"/>
                  </a:cubicBezTo>
                  <a:cubicBezTo>
                    <a:pt x="43" y="14"/>
                    <a:pt x="43" y="14"/>
                    <a:pt x="43" y="14"/>
                  </a:cubicBezTo>
                  <a:cubicBezTo>
                    <a:pt x="43" y="14"/>
                    <a:pt x="43" y="14"/>
                    <a:pt x="43" y="14"/>
                  </a:cubicBezTo>
                  <a:cubicBezTo>
                    <a:pt x="43" y="14"/>
                    <a:pt x="43" y="14"/>
                    <a:pt x="43" y="14"/>
                  </a:cubicBezTo>
                  <a:cubicBezTo>
                    <a:pt x="43" y="14"/>
                    <a:pt x="43" y="14"/>
                    <a:pt x="43" y="14"/>
                  </a:cubicBezTo>
                  <a:cubicBezTo>
                    <a:pt x="43" y="14"/>
                    <a:pt x="43" y="14"/>
                    <a:pt x="43" y="14"/>
                  </a:cubicBezTo>
                  <a:cubicBezTo>
                    <a:pt x="43" y="14"/>
                    <a:pt x="43" y="14"/>
                    <a:pt x="43" y="14"/>
                  </a:cubicBezTo>
                  <a:cubicBezTo>
                    <a:pt x="43" y="14"/>
                    <a:pt x="42" y="13"/>
                    <a:pt x="42" y="13"/>
                  </a:cubicBezTo>
                  <a:cubicBezTo>
                    <a:pt x="42" y="13"/>
                    <a:pt x="42" y="13"/>
                    <a:pt x="42" y="13"/>
                  </a:cubicBezTo>
                  <a:cubicBezTo>
                    <a:pt x="42" y="13"/>
                    <a:pt x="42" y="13"/>
                    <a:pt x="42" y="13"/>
                  </a:cubicBezTo>
                  <a:cubicBezTo>
                    <a:pt x="40" y="14"/>
                    <a:pt x="40" y="14"/>
                    <a:pt x="40" y="14"/>
                  </a:cubicBezTo>
                  <a:cubicBezTo>
                    <a:pt x="40" y="14"/>
                    <a:pt x="40" y="14"/>
                    <a:pt x="40" y="15"/>
                  </a:cubicBezTo>
                  <a:cubicBezTo>
                    <a:pt x="40" y="15"/>
                    <a:pt x="40" y="15"/>
                    <a:pt x="40" y="15"/>
                  </a:cubicBezTo>
                  <a:cubicBezTo>
                    <a:pt x="39" y="15"/>
                    <a:pt x="38" y="16"/>
                    <a:pt x="37" y="17"/>
                  </a:cubicBezTo>
                  <a:cubicBezTo>
                    <a:pt x="37" y="17"/>
                    <a:pt x="37" y="17"/>
                    <a:pt x="37" y="17"/>
                  </a:cubicBezTo>
                  <a:cubicBezTo>
                    <a:pt x="35" y="19"/>
                    <a:pt x="33" y="21"/>
                    <a:pt x="31" y="24"/>
                  </a:cubicBezTo>
                  <a:cubicBezTo>
                    <a:pt x="31" y="24"/>
                    <a:pt x="31" y="24"/>
                    <a:pt x="31" y="24"/>
                  </a:cubicBezTo>
                  <a:cubicBezTo>
                    <a:pt x="25" y="29"/>
                    <a:pt x="20" y="34"/>
                    <a:pt x="17" y="37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5" y="38"/>
                    <a:pt x="14" y="39"/>
                    <a:pt x="11" y="39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1" y="39"/>
                    <a:pt x="11" y="39"/>
                    <a:pt x="11" y="39"/>
                  </a:cubicBezTo>
                  <a:close/>
                  <a:moveTo>
                    <a:pt x="12" y="35"/>
                  </a:moveTo>
                  <a:cubicBezTo>
                    <a:pt x="12" y="35"/>
                    <a:pt x="12" y="35"/>
                    <a:pt x="12" y="35"/>
                  </a:cubicBezTo>
                  <a:cubicBezTo>
                    <a:pt x="12" y="35"/>
                    <a:pt x="12" y="35"/>
                    <a:pt x="12" y="35"/>
                  </a:cubicBezTo>
                  <a:cubicBezTo>
                    <a:pt x="12" y="35"/>
                    <a:pt x="12" y="35"/>
                    <a:pt x="12" y="35"/>
                  </a:cubicBezTo>
                  <a:cubicBezTo>
                    <a:pt x="12" y="35"/>
                    <a:pt x="12" y="35"/>
                    <a:pt x="13" y="35"/>
                  </a:cubicBezTo>
                  <a:cubicBezTo>
                    <a:pt x="13" y="35"/>
                    <a:pt x="13" y="35"/>
                    <a:pt x="13" y="35"/>
                  </a:cubicBezTo>
                  <a:cubicBezTo>
                    <a:pt x="13" y="35"/>
                    <a:pt x="12" y="35"/>
                    <a:pt x="12" y="35"/>
                  </a:cubicBezTo>
                  <a:close/>
                  <a:moveTo>
                    <a:pt x="10" y="35"/>
                  </a:moveTo>
                  <a:cubicBezTo>
                    <a:pt x="10" y="35"/>
                    <a:pt x="10" y="35"/>
                    <a:pt x="10" y="35"/>
                  </a:cubicBezTo>
                  <a:cubicBezTo>
                    <a:pt x="10" y="35"/>
                    <a:pt x="10" y="35"/>
                    <a:pt x="10" y="35"/>
                  </a:cubicBezTo>
                  <a:cubicBezTo>
                    <a:pt x="10" y="35"/>
                    <a:pt x="10" y="35"/>
                    <a:pt x="10" y="35"/>
                  </a:cubicBezTo>
                  <a:cubicBezTo>
                    <a:pt x="10" y="35"/>
                    <a:pt x="9" y="35"/>
                    <a:pt x="9" y="34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9" y="35"/>
                    <a:pt x="9" y="35"/>
                    <a:pt x="10" y="35"/>
                  </a:cubicBezTo>
                  <a:close/>
                  <a:moveTo>
                    <a:pt x="15" y="33"/>
                  </a:move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7" y="32"/>
                    <a:pt x="21" y="28"/>
                    <a:pt x="25" y="24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1" y="28"/>
                    <a:pt x="17" y="32"/>
                    <a:pt x="15" y="33"/>
                  </a:cubicBezTo>
                  <a:close/>
                  <a:moveTo>
                    <a:pt x="6" y="33"/>
                  </a:moveTo>
                  <a:cubicBezTo>
                    <a:pt x="5" y="32"/>
                    <a:pt x="5" y="32"/>
                    <a:pt x="5" y="31"/>
                  </a:cubicBezTo>
                  <a:cubicBezTo>
                    <a:pt x="5" y="31"/>
                    <a:pt x="5" y="31"/>
                    <a:pt x="5" y="31"/>
                  </a:cubicBezTo>
                  <a:cubicBezTo>
                    <a:pt x="5" y="31"/>
                    <a:pt x="5" y="31"/>
                    <a:pt x="5" y="30"/>
                  </a:cubicBezTo>
                  <a:cubicBezTo>
                    <a:pt x="5" y="30"/>
                    <a:pt x="5" y="30"/>
                    <a:pt x="5" y="30"/>
                  </a:cubicBezTo>
                  <a:cubicBezTo>
                    <a:pt x="5" y="31"/>
                    <a:pt x="5" y="32"/>
                    <a:pt x="6" y="33"/>
                  </a:cubicBezTo>
                  <a:close/>
                  <a:moveTo>
                    <a:pt x="11" y="31"/>
                  </a:moveTo>
                  <a:cubicBezTo>
                    <a:pt x="11" y="31"/>
                    <a:pt x="12" y="30"/>
                    <a:pt x="12" y="30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5" y="28"/>
                    <a:pt x="26" y="17"/>
                    <a:pt x="32" y="11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2" y="10"/>
                    <a:pt x="33" y="10"/>
                    <a:pt x="33" y="10"/>
                  </a:cubicBezTo>
                  <a:cubicBezTo>
                    <a:pt x="33" y="10"/>
                    <a:pt x="33" y="10"/>
                    <a:pt x="33" y="10"/>
                  </a:cubicBezTo>
                  <a:cubicBezTo>
                    <a:pt x="31" y="9"/>
                    <a:pt x="28" y="8"/>
                    <a:pt x="24" y="8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2" y="8"/>
                    <a:pt x="19" y="9"/>
                    <a:pt x="16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5" y="10"/>
                    <a:pt x="14" y="11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2" y="12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0" y="16"/>
                    <a:pt x="8" y="23"/>
                    <a:pt x="8" y="27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8" y="28"/>
                    <a:pt x="9" y="29"/>
                    <a:pt x="9" y="30"/>
                  </a:cubicBezTo>
                  <a:cubicBezTo>
                    <a:pt x="9" y="30"/>
                    <a:pt x="9" y="30"/>
                    <a:pt x="9" y="30"/>
                  </a:cubicBezTo>
                  <a:cubicBezTo>
                    <a:pt x="10" y="30"/>
                    <a:pt x="10" y="31"/>
                    <a:pt x="11" y="31"/>
                  </a:cubicBezTo>
                  <a:close/>
                  <a:moveTo>
                    <a:pt x="4" y="27"/>
                  </a:moveTo>
                  <a:cubicBezTo>
                    <a:pt x="4" y="26"/>
                    <a:pt x="5" y="24"/>
                    <a:pt x="5" y="22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5" y="24"/>
                    <a:pt x="4" y="26"/>
                    <a:pt x="4" y="27"/>
                  </a:cubicBezTo>
                  <a:close/>
                  <a:moveTo>
                    <a:pt x="35" y="14"/>
                  </a:moveTo>
                  <a:cubicBezTo>
                    <a:pt x="33" y="16"/>
                    <a:pt x="31" y="18"/>
                    <a:pt x="28" y="20"/>
                  </a:cubicBezTo>
                  <a:cubicBezTo>
                    <a:pt x="28" y="20"/>
                    <a:pt x="28" y="20"/>
                    <a:pt x="28" y="20"/>
                  </a:cubicBezTo>
                  <a:cubicBezTo>
                    <a:pt x="31" y="18"/>
                    <a:pt x="33" y="16"/>
                    <a:pt x="35" y="14"/>
                  </a:cubicBezTo>
                  <a:cubicBezTo>
                    <a:pt x="35" y="14"/>
                    <a:pt x="35" y="14"/>
                    <a:pt x="35" y="14"/>
                  </a:cubicBezTo>
                  <a:cubicBezTo>
                    <a:pt x="35" y="14"/>
                    <a:pt x="35" y="14"/>
                    <a:pt x="35" y="14"/>
                  </a:cubicBezTo>
                  <a:cubicBezTo>
                    <a:pt x="35" y="14"/>
                    <a:pt x="35" y="14"/>
                    <a:pt x="35" y="14"/>
                  </a:cubicBezTo>
                  <a:cubicBezTo>
                    <a:pt x="35" y="14"/>
                    <a:pt x="35" y="14"/>
                    <a:pt x="35" y="14"/>
                  </a:cubicBezTo>
                  <a:close/>
                  <a:moveTo>
                    <a:pt x="36" y="12"/>
                  </a:moveTo>
                  <a:cubicBezTo>
                    <a:pt x="37" y="12"/>
                    <a:pt x="37" y="12"/>
                    <a:pt x="37" y="12"/>
                  </a:cubicBezTo>
                  <a:cubicBezTo>
                    <a:pt x="37" y="12"/>
                    <a:pt x="37" y="12"/>
                    <a:pt x="37" y="12"/>
                  </a:cubicBezTo>
                  <a:cubicBezTo>
                    <a:pt x="37" y="12"/>
                    <a:pt x="37" y="12"/>
                    <a:pt x="37" y="12"/>
                  </a:cubicBezTo>
                  <a:cubicBezTo>
                    <a:pt x="37" y="12"/>
                    <a:pt x="37" y="12"/>
                    <a:pt x="36" y="12"/>
                  </a:cubicBezTo>
                  <a:close/>
                  <a:moveTo>
                    <a:pt x="11" y="8"/>
                  </a:moveTo>
                  <a:cubicBezTo>
                    <a:pt x="10" y="9"/>
                    <a:pt x="10" y="9"/>
                    <a:pt x="9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0" y="9"/>
                    <a:pt x="10" y="9"/>
                    <a:pt x="11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8"/>
                    <a:pt x="12" y="8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8"/>
                    <a:pt x="11" y="8"/>
                    <a:pt x="11" y="8"/>
                  </a:cubicBezTo>
                  <a:close/>
                  <a:moveTo>
                    <a:pt x="44" y="10"/>
                  </a:moveTo>
                  <a:cubicBezTo>
                    <a:pt x="44" y="10"/>
                    <a:pt x="44" y="10"/>
                    <a:pt x="44" y="10"/>
                  </a:cubicBezTo>
                  <a:cubicBezTo>
                    <a:pt x="43" y="9"/>
                    <a:pt x="43" y="9"/>
                    <a:pt x="42" y="9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43" y="9"/>
                    <a:pt x="43" y="9"/>
                    <a:pt x="44" y="10"/>
                  </a:cubicBezTo>
                  <a:close/>
                  <a:moveTo>
                    <a:pt x="39" y="7"/>
                  </a:moveTo>
                  <a:cubicBezTo>
                    <a:pt x="39" y="7"/>
                    <a:pt x="39" y="7"/>
                    <a:pt x="38" y="7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39" y="7"/>
                    <a:pt x="39" y="7"/>
                    <a:pt x="39" y="7"/>
                  </a:cubicBezTo>
                  <a:cubicBezTo>
                    <a:pt x="39" y="7"/>
                    <a:pt x="39" y="7"/>
                    <a:pt x="39" y="7"/>
                  </a:cubicBezTo>
                  <a:close/>
                  <a:moveTo>
                    <a:pt x="14" y="7"/>
                  </a:moveTo>
                  <a:cubicBezTo>
                    <a:pt x="14" y="7"/>
                    <a:pt x="14" y="7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6"/>
                    <a:pt x="14" y="7"/>
                    <a:pt x="14" y="7"/>
                  </a:cubicBezTo>
                  <a:close/>
                  <a:moveTo>
                    <a:pt x="17" y="6"/>
                  </a:moveTo>
                  <a:cubicBezTo>
                    <a:pt x="16" y="6"/>
                    <a:pt x="16" y="6"/>
                    <a:pt x="16" y="6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6" y="6"/>
                    <a:pt x="17" y="6"/>
                    <a:pt x="17" y="6"/>
                  </a:cubicBezTo>
                  <a:close/>
                  <a:moveTo>
                    <a:pt x="21" y="4"/>
                  </a:moveTo>
                  <a:cubicBezTo>
                    <a:pt x="22" y="4"/>
                    <a:pt x="23" y="4"/>
                    <a:pt x="24" y="4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23" y="4"/>
                    <a:pt x="22" y="4"/>
                    <a:pt x="2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7" name="Freeform 14"/>
            <p:cNvSpPr/>
            <p:nvPr/>
          </p:nvSpPr>
          <p:spPr bwMode="auto">
            <a:xfrm>
              <a:off x="1582" y="1868"/>
              <a:ext cx="13" cy="38"/>
            </a:xfrm>
            <a:custGeom>
              <a:avLst/>
              <a:gdLst>
                <a:gd name="T0" fmla="*/ 0 w 13"/>
                <a:gd name="T1" fmla="*/ 38 h 38"/>
                <a:gd name="T2" fmla="*/ 0 w 13"/>
                <a:gd name="T3" fmla="*/ 0 h 38"/>
                <a:gd name="T4" fmla="*/ 13 w 13"/>
                <a:gd name="T5" fmla="*/ 0 h 38"/>
                <a:gd name="T6" fmla="*/ 13 w 13"/>
                <a:gd name="T7" fmla="*/ 38 h 38"/>
                <a:gd name="T8" fmla="*/ 0 w 13"/>
                <a:gd name="T9" fmla="*/ 38 h 38"/>
                <a:gd name="T10" fmla="*/ 0 w 13"/>
                <a:gd name="T11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" h="38">
                  <a:moveTo>
                    <a:pt x="0" y="38"/>
                  </a:moveTo>
                  <a:lnTo>
                    <a:pt x="0" y="0"/>
                  </a:lnTo>
                  <a:lnTo>
                    <a:pt x="13" y="0"/>
                  </a:lnTo>
                  <a:lnTo>
                    <a:pt x="13" y="38"/>
                  </a:lnTo>
                  <a:lnTo>
                    <a:pt x="0" y="38"/>
                  </a:lnTo>
                  <a:lnTo>
                    <a:pt x="0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8" name="Freeform 15"/>
            <p:cNvSpPr>
              <a:spLocks noEditPoints="1"/>
            </p:cNvSpPr>
            <p:nvPr/>
          </p:nvSpPr>
          <p:spPr bwMode="auto">
            <a:xfrm>
              <a:off x="1576" y="1862"/>
              <a:ext cx="25" cy="50"/>
            </a:xfrm>
            <a:custGeom>
              <a:avLst/>
              <a:gdLst>
                <a:gd name="T0" fmla="*/ 19 w 25"/>
                <a:gd name="T1" fmla="*/ 50 h 50"/>
                <a:gd name="T2" fmla="*/ 6 w 25"/>
                <a:gd name="T3" fmla="*/ 50 h 50"/>
                <a:gd name="T4" fmla="*/ 6 w 25"/>
                <a:gd name="T5" fmla="*/ 44 h 50"/>
                <a:gd name="T6" fmla="*/ 13 w 25"/>
                <a:gd name="T7" fmla="*/ 44 h 50"/>
                <a:gd name="T8" fmla="*/ 6 w 25"/>
                <a:gd name="T9" fmla="*/ 44 h 50"/>
                <a:gd name="T10" fmla="*/ 6 w 25"/>
                <a:gd name="T11" fmla="*/ 50 h 50"/>
                <a:gd name="T12" fmla="*/ 0 w 25"/>
                <a:gd name="T13" fmla="*/ 50 h 50"/>
                <a:gd name="T14" fmla="*/ 0 w 25"/>
                <a:gd name="T15" fmla="*/ 0 h 50"/>
                <a:gd name="T16" fmla="*/ 25 w 25"/>
                <a:gd name="T17" fmla="*/ 0 h 50"/>
                <a:gd name="T18" fmla="*/ 25 w 25"/>
                <a:gd name="T19" fmla="*/ 50 h 50"/>
                <a:gd name="T20" fmla="*/ 19 w 25"/>
                <a:gd name="T21" fmla="*/ 50 h 50"/>
                <a:gd name="T22" fmla="*/ 19 w 25"/>
                <a:gd name="T23" fmla="*/ 50 h 50"/>
                <a:gd name="T24" fmla="*/ 13 w 25"/>
                <a:gd name="T25" fmla="*/ 38 h 50"/>
                <a:gd name="T26" fmla="*/ 13 w 25"/>
                <a:gd name="T27" fmla="*/ 13 h 50"/>
                <a:gd name="T28" fmla="*/ 13 w 25"/>
                <a:gd name="T29" fmla="*/ 38 h 50"/>
                <a:gd name="T30" fmla="*/ 13 w 25"/>
                <a:gd name="T31" fmla="*/ 3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5" h="50">
                  <a:moveTo>
                    <a:pt x="19" y="50"/>
                  </a:moveTo>
                  <a:lnTo>
                    <a:pt x="6" y="50"/>
                  </a:lnTo>
                  <a:lnTo>
                    <a:pt x="6" y="44"/>
                  </a:lnTo>
                  <a:lnTo>
                    <a:pt x="13" y="44"/>
                  </a:lnTo>
                  <a:lnTo>
                    <a:pt x="6" y="44"/>
                  </a:lnTo>
                  <a:lnTo>
                    <a:pt x="6" y="50"/>
                  </a:lnTo>
                  <a:lnTo>
                    <a:pt x="0" y="50"/>
                  </a:lnTo>
                  <a:lnTo>
                    <a:pt x="0" y="0"/>
                  </a:lnTo>
                  <a:lnTo>
                    <a:pt x="25" y="0"/>
                  </a:lnTo>
                  <a:lnTo>
                    <a:pt x="25" y="50"/>
                  </a:lnTo>
                  <a:lnTo>
                    <a:pt x="19" y="50"/>
                  </a:lnTo>
                  <a:lnTo>
                    <a:pt x="19" y="50"/>
                  </a:lnTo>
                  <a:close/>
                  <a:moveTo>
                    <a:pt x="13" y="38"/>
                  </a:moveTo>
                  <a:lnTo>
                    <a:pt x="13" y="13"/>
                  </a:lnTo>
                  <a:lnTo>
                    <a:pt x="13" y="38"/>
                  </a:lnTo>
                  <a:lnTo>
                    <a:pt x="13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9" name="Freeform 16"/>
            <p:cNvSpPr/>
            <p:nvPr/>
          </p:nvSpPr>
          <p:spPr bwMode="auto">
            <a:xfrm>
              <a:off x="1532" y="1903"/>
              <a:ext cx="113" cy="43"/>
            </a:xfrm>
            <a:custGeom>
              <a:avLst/>
              <a:gdLst>
                <a:gd name="T0" fmla="*/ 57 w 113"/>
                <a:gd name="T1" fmla="*/ 18 h 43"/>
                <a:gd name="T2" fmla="*/ 25 w 113"/>
                <a:gd name="T3" fmla="*/ 40 h 43"/>
                <a:gd name="T4" fmla="*/ 0 w 113"/>
                <a:gd name="T5" fmla="*/ 24 h 43"/>
                <a:gd name="T6" fmla="*/ 0 w 113"/>
                <a:gd name="T7" fmla="*/ 24 h 43"/>
                <a:gd name="T8" fmla="*/ 7 w 113"/>
                <a:gd name="T9" fmla="*/ 15 h 43"/>
                <a:gd name="T10" fmla="*/ 25 w 113"/>
                <a:gd name="T11" fmla="*/ 24 h 43"/>
                <a:gd name="T12" fmla="*/ 57 w 113"/>
                <a:gd name="T13" fmla="*/ 3 h 43"/>
                <a:gd name="T14" fmla="*/ 88 w 113"/>
                <a:gd name="T15" fmla="*/ 24 h 43"/>
                <a:gd name="T16" fmla="*/ 104 w 113"/>
                <a:gd name="T17" fmla="*/ 0 h 43"/>
                <a:gd name="T18" fmla="*/ 113 w 113"/>
                <a:gd name="T19" fmla="*/ 6 h 43"/>
                <a:gd name="T20" fmla="*/ 91 w 113"/>
                <a:gd name="T21" fmla="*/ 43 h 43"/>
                <a:gd name="T22" fmla="*/ 57 w 113"/>
                <a:gd name="T23" fmla="*/ 18 h 43"/>
                <a:gd name="T24" fmla="*/ 57 w 113"/>
                <a:gd name="T25" fmla="*/ 18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3" h="43">
                  <a:moveTo>
                    <a:pt x="57" y="18"/>
                  </a:moveTo>
                  <a:lnTo>
                    <a:pt x="25" y="40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7" y="15"/>
                  </a:lnTo>
                  <a:lnTo>
                    <a:pt x="25" y="24"/>
                  </a:lnTo>
                  <a:lnTo>
                    <a:pt x="57" y="3"/>
                  </a:lnTo>
                  <a:lnTo>
                    <a:pt x="88" y="24"/>
                  </a:lnTo>
                  <a:lnTo>
                    <a:pt x="104" y="0"/>
                  </a:lnTo>
                  <a:lnTo>
                    <a:pt x="113" y="6"/>
                  </a:lnTo>
                  <a:lnTo>
                    <a:pt x="91" y="43"/>
                  </a:lnTo>
                  <a:lnTo>
                    <a:pt x="57" y="18"/>
                  </a:lnTo>
                  <a:lnTo>
                    <a:pt x="57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0" name="Freeform 17"/>
            <p:cNvSpPr>
              <a:spLocks noEditPoints="1"/>
            </p:cNvSpPr>
            <p:nvPr/>
          </p:nvSpPr>
          <p:spPr bwMode="auto">
            <a:xfrm>
              <a:off x="1507" y="1893"/>
              <a:ext cx="147" cy="59"/>
            </a:xfrm>
            <a:custGeom>
              <a:avLst/>
              <a:gdLst>
                <a:gd name="T0" fmla="*/ 82 w 147"/>
                <a:gd name="T1" fmla="*/ 38 h 59"/>
                <a:gd name="T2" fmla="*/ 50 w 147"/>
                <a:gd name="T3" fmla="*/ 59 h 59"/>
                <a:gd name="T4" fmla="*/ 0 w 147"/>
                <a:gd name="T5" fmla="*/ 28 h 59"/>
                <a:gd name="T6" fmla="*/ 22 w 147"/>
                <a:gd name="T7" fmla="*/ 28 h 59"/>
                <a:gd name="T8" fmla="*/ 28 w 147"/>
                <a:gd name="T9" fmla="*/ 16 h 59"/>
                <a:gd name="T10" fmla="*/ 50 w 147"/>
                <a:gd name="T11" fmla="*/ 28 h 59"/>
                <a:gd name="T12" fmla="*/ 82 w 147"/>
                <a:gd name="T13" fmla="*/ 7 h 59"/>
                <a:gd name="T14" fmla="*/ 110 w 147"/>
                <a:gd name="T15" fmla="*/ 25 h 59"/>
                <a:gd name="T16" fmla="*/ 125 w 147"/>
                <a:gd name="T17" fmla="*/ 0 h 59"/>
                <a:gd name="T18" fmla="*/ 147 w 147"/>
                <a:gd name="T19" fmla="*/ 13 h 59"/>
                <a:gd name="T20" fmla="*/ 119 w 147"/>
                <a:gd name="T21" fmla="*/ 59 h 59"/>
                <a:gd name="T22" fmla="*/ 82 w 147"/>
                <a:gd name="T23" fmla="*/ 38 h 59"/>
                <a:gd name="T24" fmla="*/ 82 w 147"/>
                <a:gd name="T25" fmla="*/ 38 h 59"/>
                <a:gd name="T26" fmla="*/ 116 w 147"/>
                <a:gd name="T27" fmla="*/ 44 h 59"/>
                <a:gd name="T28" fmla="*/ 132 w 147"/>
                <a:gd name="T29" fmla="*/ 19 h 59"/>
                <a:gd name="T30" fmla="*/ 116 w 147"/>
                <a:gd name="T31" fmla="*/ 44 h 59"/>
                <a:gd name="T32" fmla="*/ 116 w 147"/>
                <a:gd name="T33" fmla="*/ 44 h 59"/>
                <a:gd name="T34" fmla="*/ 116 w 147"/>
                <a:gd name="T35" fmla="*/ 44 h 59"/>
                <a:gd name="T36" fmla="*/ 53 w 147"/>
                <a:gd name="T37" fmla="*/ 41 h 59"/>
                <a:gd name="T38" fmla="*/ 79 w 147"/>
                <a:gd name="T39" fmla="*/ 22 h 59"/>
                <a:gd name="T40" fmla="*/ 82 w 147"/>
                <a:gd name="T41" fmla="*/ 22 h 59"/>
                <a:gd name="T42" fmla="*/ 82 w 147"/>
                <a:gd name="T43" fmla="*/ 22 h 59"/>
                <a:gd name="T44" fmla="*/ 53 w 147"/>
                <a:gd name="T45" fmla="*/ 41 h 59"/>
                <a:gd name="T46" fmla="*/ 53 w 147"/>
                <a:gd name="T47" fmla="*/ 41 h 59"/>
                <a:gd name="T48" fmla="*/ 79 w 147"/>
                <a:gd name="T49" fmla="*/ 34 h 59"/>
                <a:gd name="T50" fmla="*/ 82 w 147"/>
                <a:gd name="T51" fmla="*/ 28 h 59"/>
                <a:gd name="T52" fmla="*/ 79 w 147"/>
                <a:gd name="T53" fmla="*/ 34 h 59"/>
                <a:gd name="T54" fmla="*/ 79 w 147"/>
                <a:gd name="T55" fmla="*/ 34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47" h="59">
                  <a:moveTo>
                    <a:pt x="82" y="38"/>
                  </a:moveTo>
                  <a:lnTo>
                    <a:pt x="50" y="59"/>
                  </a:lnTo>
                  <a:lnTo>
                    <a:pt x="0" y="28"/>
                  </a:lnTo>
                  <a:lnTo>
                    <a:pt x="22" y="28"/>
                  </a:lnTo>
                  <a:lnTo>
                    <a:pt x="28" y="16"/>
                  </a:lnTo>
                  <a:lnTo>
                    <a:pt x="50" y="28"/>
                  </a:lnTo>
                  <a:lnTo>
                    <a:pt x="82" y="7"/>
                  </a:lnTo>
                  <a:lnTo>
                    <a:pt x="110" y="25"/>
                  </a:lnTo>
                  <a:lnTo>
                    <a:pt x="125" y="0"/>
                  </a:lnTo>
                  <a:lnTo>
                    <a:pt x="147" y="13"/>
                  </a:lnTo>
                  <a:lnTo>
                    <a:pt x="119" y="59"/>
                  </a:lnTo>
                  <a:lnTo>
                    <a:pt x="82" y="38"/>
                  </a:lnTo>
                  <a:lnTo>
                    <a:pt x="82" y="38"/>
                  </a:lnTo>
                  <a:close/>
                  <a:moveTo>
                    <a:pt x="116" y="44"/>
                  </a:moveTo>
                  <a:lnTo>
                    <a:pt x="132" y="19"/>
                  </a:lnTo>
                  <a:lnTo>
                    <a:pt x="116" y="44"/>
                  </a:lnTo>
                  <a:lnTo>
                    <a:pt x="116" y="44"/>
                  </a:lnTo>
                  <a:lnTo>
                    <a:pt x="116" y="44"/>
                  </a:lnTo>
                  <a:close/>
                  <a:moveTo>
                    <a:pt x="53" y="41"/>
                  </a:moveTo>
                  <a:lnTo>
                    <a:pt x="79" y="22"/>
                  </a:lnTo>
                  <a:lnTo>
                    <a:pt x="82" y="22"/>
                  </a:lnTo>
                  <a:lnTo>
                    <a:pt x="82" y="22"/>
                  </a:lnTo>
                  <a:lnTo>
                    <a:pt x="53" y="41"/>
                  </a:lnTo>
                  <a:lnTo>
                    <a:pt x="53" y="41"/>
                  </a:lnTo>
                  <a:close/>
                  <a:moveTo>
                    <a:pt x="79" y="34"/>
                  </a:moveTo>
                  <a:lnTo>
                    <a:pt x="82" y="28"/>
                  </a:lnTo>
                  <a:lnTo>
                    <a:pt x="79" y="34"/>
                  </a:lnTo>
                  <a:lnTo>
                    <a:pt x="79" y="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1" name="Freeform 18"/>
            <p:cNvSpPr>
              <a:spLocks noEditPoints="1"/>
            </p:cNvSpPr>
            <p:nvPr/>
          </p:nvSpPr>
          <p:spPr bwMode="auto">
            <a:xfrm>
              <a:off x="1579" y="1921"/>
              <a:ext cx="69" cy="267"/>
            </a:xfrm>
            <a:custGeom>
              <a:avLst/>
              <a:gdLst>
                <a:gd name="T0" fmla="*/ 0 w 69"/>
                <a:gd name="T1" fmla="*/ 214 h 267"/>
                <a:gd name="T2" fmla="*/ 0 w 69"/>
                <a:gd name="T3" fmla="*/ 214 h 267"/>
                <a:gd name="T4" fmla="*/ 3 w 69"/>
                <a:gd name="T5" fmla="*/ 3 h 267"/>
                <a:gd name="T6" fmla="*/ 16 w 69"/>
                <a:gd name="T7" fmla="*/ 0 h 267"/>
                <a:gd name="T8" fmla="*/ 69 w 69"/>
                <a:gd name="T9" fmla="*/ 214 h 267"/>
                <a:gd name="T10" fmla="*/ 25 w 69"/>
                <a:gd name="T11" fmla="*/ 267 h 267"/>
                <a:gd name="T12" fmla="*/ 0 w 69"/>
                <a:gd name="T13" fmla="*/ 214 h 267"/>
                <a:gd name="T14" fmla="*/ 0 w 69"/>
                <a:gd name="T15" fmla="*/ 214 h 267"/>
                <a:gd name="T16" fmla="*/ 28 w 69"/>
                <a:gd name="T17" fmla="*/ 242 h 267"/>
                <a:gd name="T18" fmla="*/ 53 w 69"/>
                <a:gd name="T19" fmla="*/ 211 h 267"/>
                <a:gd name="T20" fmla="*/ 16 w 69"/>
                <a:gd name="T21" fmla="*/ 50 h 267"/>
                <a:gd name="T22" fmla="*/ 13 w 69"/>
                <a:gd name="T23" fmla="*/ 211 h 267"/>
                <a:gd name="T24" fmla="*/ 28 w 69"/>
                <a:gd name="T25" fmla="*/ 242 h 267"/>
                <a:gd name="T26" fmla="*/ 28 w 69"/>
                <a:gd name="T27" fmla="*/ 242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9" h="267">
                  <a:moveTo>
                    <a:pt x="0" y="214"/>
                  </a:moveTo>
                  <a:lnTo>
                    <a:pt x="0" y="214"/>
                  </a:lnTo>
                  <a:lnTo>
                    <a:pt x="3" y="3"/>
                  </a:lnTo>
                  <a:lnTo>
                    <a:pt x="16" y="0"/>
                  </a:lnTo>
                  <a:lnTo>
                    <a:pt x="69" y="214"/>
                  </a:lnTo>
                  <a:lnTo>
                    <a:pt x="25" y="267"/>
                  </a:lnTo>
                  <a:lnTo>
                    <a:pt x="0" y="214"/>
                  </a:lnTo>
                  <a:lnTo>
                    <a:pt x="0" y="214"/>
                  </a:lnTo>
                  <a:close/>
                  <a:moveTo>
                    <a:pt x="28" y="242"/>
                  </a:moveTo>
                  <a:lnTo>
                    <a:pt x="53" y="211"/>
                  </a:lnTo>
                  <a:lnTo>
                    <a:pt x="16" y="50"/>
                  </a:lnTo>
                  <a:lnTo>
                    <a:pt x="13" y="211"/>
                  </a:lnTo>
                  <a:lnTo>
                    <a:pt x="28" y="242"/>
                  </a:lnTo>
                  <a:lnTo>
                    <a:pt x="28" y="2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2" name="Freeform 19"/>
            <p:cNvSpPr>
              <a:spLocks noEditPoints="1"/>
            </p:cNvSpPr>
            <p:nvPr/>
          </p:nvSpPr>
          <p:spPr bwMode="auto">
            <a:xfrm>
              <a:off x="1573" y="1915"/>
              <a:ext cx="81" cy="283"/>
            </a:xfrm>
            <a:custGeom>
              <a:avLst/>
              <a:gdLst>
                <a:gd name="T0" fmla="*/ 0 w 81"/>
                <a:gd name="T1" fmla="*/ 224 h 283"/>
                <a:gd name="T2" fmla="*/ 6 w 81"/>
                <a:gd name="T3" fmla="*/ 220 h 283"/>
                <a:gd name="T4" fmla="*/ 0 w 81"/>
                <a:gd name="T5" fmla="*/ 224 h 283"/>
                <a:gd name="T6" fmla="*/ 0 w 81"/>
                <a:gd name="T7" fmla="*/ 220 h 283"/>
                <a:gd name="T8" fmla="*/ 3 w 81"/>
                <a:gd name="T9" fmla="*/ 3 h 283"/>
                <a:gd name="T10" fmla="*/ 25 w 81"/>
                <a:gd name="T11" fmla="*/ 0 h 283"/>
                <a:gd name="T12" fmla="*/ 81 w 81"/>
                <a:gd name="T13" fmla="*/ 220 h 283"/>
                <a:gd name="T14" fmla="*/ 31 w 81"/>
                <a:gd name="T15" fmla="*/ 283 h 283"/>
                <a:gd name="T16" fmla="*/ 0 w 81"/>
                <a:gd name="T17" fmla="*/ 224 h 283"/>
                <a:gd name="T18" fmla="*/ 0 w 81"/>
                <a:gd name="T19" fmla="*/ 224 h 283"/>
                <a:gd name="T20" fmla="*/ 34 w 81"/>
                <a:gd name="T21" fmla="*/ 248 h 283"/>
                <a:gd name="T22" fmla="*/ 41 w 81"/>
                <a:gd name="T23" fmla="*/ 245 h 283"/>
                <a:gd name="T24" fmla="*/ 34 w 81"/>
                <a:gd name="T25" fmla="*/ 248 h 283"/>
                <a:gd name="T26" fmla="*/ 34 w 81"/>
                <a:gd name="T27" fmla="*/ 248 h 283"/>
                <a:gd name="T28" fmla="*/ 22 w 81"/>
                <a:gd name="T29" fmla="*/ 239 h 283"/>
                <a:gd name="T30" fmla="*/ 13 w 81"/>
                <a:gd name="T31" fmla="*/ 217 h 283"/>
                <a:gd name="T32" fmla="*/ 13 w 81"/>
                <a:gd name="T33" fmla="*/ 217 h 283"/>
                <a:gd name="T34" fmla="*/ 22 w 81"/>
                <a:gd name="T35" fmla="*/ 239 h 283"/>
                <a:gd name="T36" fmla="*/ 22 w 81"/>
                <a:gd name="T37" fmla="*/ 239 h 283"/>
                <a:gd name="T38" fmla="*/ 25 w 81"/>
                <a:gd name="T39" fmla="*/ 214 h 283"/>
                <a:gd name="T40" fmla="*/ 34 w 81"/>
                <a:gd name="T41" fmla="*/ 236 h 283"/>
                <a:gd name="T42" fmla="*/ 53 w 81"/>
                <a:gd name="T43" fmla="*/ 214 h 283"/>
                <a:gd name="T44" fmla="*/ 25 w 81"/>
                <a:gd name="T45" fmla="*/ 103 h 283"/>
                <a:gd name="T46" fmla="*/ 25 w 81"/>
                <a:gd name="T47" fmla="*/ 214 h 283"/>
                <a:gd name="T48" fmla="*/ 25 w 81"/>
                <a:gd name="T49" fmla="*/ 214 h 283"/>
                <a:gd name="T50" fmla="*/ 16 w 81"/>
                <a:gd name="T51" fmla="*/ 12 h 283"/>
                <a:gd name="T52" fmla="*/ 13 w 81"/>
                <a:gd name="T53" fmla="*/ 217 h 283"/>
                <a:gd name="T54" fmla="*/ 16 w 81"/>
                <a:gd name="T55" fmla="*/ 56 h 283"/>
                <a:gd name="T56" fmla="*/ 25 w 81"/>
                <a:gd name="T57" fmla="*/ 56 h 283"/>
                <a:gd name="T58" fmla="*/ 31 w 81"/>
                <a:gd name="T59" fmla="*/ 78 h 283"/>
                <a:gd name="T60" fmla="*/ 16 w 81"/>
                <a:gd name="T61" fmla="*/ 12 h 283"/>
                <a:gd name="T62" fmla="*/ 16 w 81"/>
                <a:gd name="T63" fmla="*/ 12 h 283"/>
                <a:gd name="T64" fmla="*/ 16 w 81"/>
                <a:gd name="T65" fmla="*/ 12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1" h="283">
                  <a:moveTo>
                    <a:pt x="0" y="224"/>
                  </a:moveTo>
                  <a:lnTo>
                    <a:pt x="6" y="220"/>
                  </a:lnTo>
                  <a:lnTo>
                    <a:pt x="0" y="224"/>
                  </a:lnTo>
                  <a:lnTo>
                    <a:pt x="0" y="220"/>
                  </a:lnTo>
                  <a:lnTo>
                    <a:pt x="3" y="3"/>
                  </a:lnTo>
                  <a:lnTo>
                    <a:pt x="25" y="0"/>
                  </a:lnTo>
                  <a:lnTo>
                    <a:pt x="81" y="220"/>
                  </a:lnTo>
                  <a:lnTo>
                    <a:pt x="31" y="283"/>
                  </a:lnTo>
                  <a:lnTo>
                    <a:pt x="0" y="224"/>
                  </a:lnTo>
                  <a:lnTo>
                    <a:pt x="0" y="224"/>
                  </a:lnTo>
                  <a:close/>
                  <a:moveTo>
                    <a:pt x="34" y="248"/>
                  </a:moveTo>
                  <a:lnTo>
                    <a:pt x="41" y="245"/>
                  </a:lnTo>
                  <a:lnTo>
                    <a:pt x="34" y="248"/>
                  </a:lnTo>
                  <a:lnTo>
                    <a:pt x="34" y="248"/>
                  </a:lnTo>
                  <a:close/>
                  <a:moveTo>
                    <a:pt x="22" y="239"/>
                  </a:moveTo>
                  <a:lnTo>
                    <a:pt x="13" y="217"/>
                  </a:lnTo>
                  <a:lnTo>
                    <a:pt x="13" y="217"/>
                  </a:lnTo>
                  <a:lnTo>
                    <a:pt x="22" y="239"/>
                  </a:lnTo>
                  <a:lnTo>
                    <a:pt x="22" y="239"/>
                  </a:lnTo>
                  <a:close/>
                  <a:moveTo>
                    <a:pt x="25" y="214"/>
                  </a:moveTo>
                  <a:lnTo>
                    <a:pt x="34" y="236"/>
                  </a:lnTo>
                  <a:lnTo>
                    <a:pt x="53" y="214"/>
                  </a:lnTo>
                  <a:lnTo>
                    <a:pt x="25" y="103"/>
                  </a:lnTo>
                  <a:lnTo>
                    <a:pt x="25" y="214"/>
                  </a:lnTo>
                  <a:lnTo>
                    <a:pt x="25" y="214"/>
                  </a:lnTo>
                  <a:close/>
                  <a:moveTo>
                    <a:pt x="16" y="12"/>
                  </a:moveTo>
                  <a:lnTo>
                    <a:pt x="13" y="217"/>
                  </a:lnTo>
                  <a:lnTo>
                    <a:pt x="16" y="56"/>
                  </a:lnTo>
                  <a:lnTo>
                    <a:pt x="25" y="56"/>
                  </a:lnTo>
                  <a:lnTo>
                    <a:pt x="31" y="78"/>
                  </a:lnTo>
                  <a:lnTo>
                    <a:pt x="16" y="12"/>
                  </a:lnTo>
                  <a:lnTo>
                    <a:pt x="16" y="12"/>
                  </a:lnTo>
                  <a:lnTo>
                    <a:pt x="16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3" name="Freeform 20"/>
            <p:cNvSpPr>
              <a:spLocks noEditPoints="1"/>
            </p:cNvSpPr>
            <p:nvPr/>
          </p:nvSpPr>
          <p:spPr bwMode="auto">
            <a:xfrm>
              <a:off x="1451" y="1896"/>
              <a:ext cx="269" cy="379"/>
            </a:xfrm>
            <a:custGeom>
              <a:avLst/>
              <a:gdLst>
                <a:gd name="T0" fmla="*/ 14 w 86"/>
                <a:gd name="T1" fmla="*/ 98 h 122"/>
                <a:gd name="T2" fmla="*/ 0 w 86"/>
                <a:gd name="T3" fmla="*/ 49 h 122"/>
                <a:gd name="T4" fmla="*/ 0 w 86"/>
                <a:gd name="T5" fmla="*/ 49 h 122"/>
                <a:gd name="T6" fmla="*/ 14 w 86"/>
                <a:gd name="T7" fmla="*/ 12 h 122"/>
                <a:gd name="T8" fmla="*/ 14 w 86"/>
                <a:gd name="T9" fmla="*/ 12 h 122"/>
                <a:gd name="T10" fmla="*/ 44 w 86"/>
                <a:gd name="T11" fmla="*/ 0 h 122"/>
                <a:gd name="T12" fmla="*/ 44 w 86"/>
                <a:gd name="T13" fmla="*/ 0 h 122"/>
                <a:gd name="T14" fmla="*/ 72 w 86"/>
                <a:gd name="T15" fmla="*/ 10 h 122"/>
                <a:gd name="T16" fmla="*/ 72 w 86"/>
                <a:gd name="T17" fmla="*/ 10 h 122"/>
                <a:gd name="T18" fmla="*/ 86 w 86"/>
                <a:gd name="T19" fmla="*/ 45 h 122"/>
                <a:gd name="T20" fmla="*/ 86 w 86"/>
                <a:gd name="T21" fmla="*/ 45 h 122"/>
                <a:gd name="T22" fmla="*/ 73 w 86"/>
                <a:gd name="T23" fmla="*/ 95 h 122"/>
                <a:gd name="T24" fmla="*/ 73 w 86"/>
                <a:gd name="T25" fmla="*/ 95 h 122"/>
                <a:gd name="T26" fmla="*/ 44 w 86"/>
                <a:gd name="T27" fmla="*/ 122 h 122"/>
                <a:gd name="T28" fmla="*/ 44 w 86"/>
                <a:gd name="T29" fmla="*/ 122 h 122"/>
                <a:gd name="T30" fmla="*/ 14 w 86"/>
                <a:gd name="T31" fmla="*/ 98 h 122"/>
                <a:gd name="T32" fmla="*/ 69 w 86"/>
                <a:gd name="T33" fmla="*/ 94 h 122"/>
                <a:gd name="T34" fmla="*/ 82 w 86"/>
                <a:gd name="T35" fmla="*/ 45 h 122"/>
                <a:gd name="T36" fmla="*/ 82 w 86"/>
                <a:gd name="T37" fmla="*/ 45 h 122"/>
                <a:gd name="T38" fmla="*/ 44 w 86"/>
                <a:gd name="T39" fmla="*/ 4 h 122"/>
                <a:gd name="T40" fmla="*/ 44 w 86"/>
                <a:gd name="T41" fmla="*/ 4 h 122"/>
                <a:gd name="T42" fmla="*/ 4 w 86"/>
                <a:gd name="T43" fmla="*/ 49 h 122"/>
                <a:gd name="T44" fmla="*/ 4 w 86"/>
                <a:gd name="T45" fmla="*/ 49 h 122"/>
                <a:gd name="T46" fmla="*/ 17 w 86"/>
                <a:gd name="T47" fmla="*/ 96 h 122"/>
                <a:gd name="T48" fmla="*/ 17 w 86"/>
                <a:gd name="T49" fmla="*/ 96 h 122"/>
                <a:gd name="T50" fmla="*/ 44 w 86"/>
                <a:gd name="T51" fmla="*/ 118 h 122"/>
                <a:gd name="T52" fmla="*/ 44 w 86"/>
                <a:gd name="T53" fmla="*/ 118 h 122"/>
                <a:gd name="T54" fmla="*/ 69 w 86"/>
                <a:gd name="T55" fmla="*/ 94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86" h="122">
                  <a:moveTo>
                    <a:pt x="14" y="98"/>
                  </a:moveTo>
                  <a:cubicBezTo>
                    <a:pt x="6" y="84"/>
                    <a:pt x="0" y="66"/>
                    <a:pt x="0" y="49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33"/>
                    <a:pt x="6" y="20"/>
                    <a:pt x="14" y="12"/>
                  </a:cubicBezTo>
                  <a:cubicBezTo>
                    <a:pt x="14" y="12"/>
                    <a:pt x="14" y="12"/>
                    <a:pt x="14" y="12"/>
                  </a:cubicBezTo>
                  <a:cubicBezTo>
                    <a:pt x="22" y="4"/>
                    <a:pt x="33" y="0"/>
                    <a:pt x="44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54" y="0"/>
                    <a:pt x="64" y="3"/>
                    <a:pt x="72" y="10"/>
                  </a:cubicBezTo>
                  <a:cubicBezTo>
                    <a:pt x="72" y="10"/>
                    <a:pt x="72" y="10"/>
                    <a:pt x="72" y="10"/>
                  </a:cubicBezTo>
                  <a:cubicBezTo>
                    <a:pt x="80" y="17"/>
                    <a:pt x="86" y="28"/>
                    <a:pt x="86" y="45"/>
                  </a:cubicBezTo>
                  <a:cubicBezTo>
                    <a:pt x="86" y="45"/>
                    <a:pt x="86" y="45"/>
                    <a:pt x="86" y="45"/>
                  </a:cubicBezTo>
                  <a:cubicBezTo>
                    <a:pt x="86" y="61"/>
                    <a:pt x="80" y="80"/>
                    <a:pt x="73" y="95"/>
                  </a:cubicBezTo>
                  <a:cubicBezTo>
                    <a:pt x="73" y="95"/>
                    <a:pt x="73" y="95"/>
                    <a:pt x="73" y="95"/>
                  </a:cubicBezTo>
                  <a:cubicBezTo>
                    <a:pt x="65" y="110"/>
                    <a:pt x="55" y="122"/>
                    <a:pt x="44" y="122"/>
                  </a:cubicBezTo>
                  <a:cubicBezTo>
                    <a:pt x="44" y="122"/>
                    <a:pt x="44" y="122"/>
                    <a:pt x="44" y="122"/>
                  </a:cubicBezTo>
                  <a:cubicBezTo>
                    <a:pt x="32" y="122"/>
                    <a:pt x="22" y="112"/>
                    <a:pt x="14" y="98"/>
                  </a:cubicBezTo>
                  <a:close/>
                  <a:moveTo>
                    <a:pt x="69" y="94"/>
                  </a:moveTo>
                  <a:cubicBezTo>
                    <a:pt x="77" y="79"/>
                    <a:pt x="82" y="61"/>
                    <a:pt x="82" y="45"/>
                  </a:cubicBezTo>
                  <a:cubicBezTo>
                    <a:pt x="82" y="45"/>
                    <a:pt x="82" y="45"/>
                    <a:pt x="82" y="45"/>
                  </a:cubicBezTo>
                  <a:cubicBezTo>
                    <a:pt x="81" y="13"/>
                    <a:pt x="63" y="4"/>
                    <a:pt x="44" y="4"/>
                  </a:cubicBezTo>
                  <a:cubicBezTo>
                    <a:pt x="44" y="4"/>
                    <a:pt x="44" y="4"/>
                    <a:pt x="44" y="4"/>
                  </a:cubicBezTo>
                  <a:cubicBezTo>
                    <a:pt x="25" y="4"/>
                    <a:pt x="4" y="18"/>
                    <a:pt x="4" y="49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4" y="65"/>
                    <a:pt x="9" y="83"/>
                    <a:pt x="17" y="96"/>
                  </a:cubicBezTo>
                  <a:cubicBezTo>
                    <a:pt x="17" y="96"/>
                    <a:pt x="17" y="96"/>
                    <a:pt x="17" y="96"/>
                  </a:cubicBezTo>
                  <a:cubicBezTo>
                    <a:pt x="25" y="109"/>
                    <a:pt x="35" y="118"/>
                    <a:pt x="44" y="118"/>
                  </a:cubicBezTo>
                  <a:cubicBezTo>
                    <a:pt x="44" y="118"/>
                    <a:pt x="44" y="118"/>
                    <a:pt x="44" y="118"/>
                  </a:cubicBezTo>
                  <a:cubicBezTo>
                    <a:pt x="52" y="118"/>
                    <a:pt x="62" y="108"/>
                    <a:pt x="69" y="9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4" name="Freeform 21"/>
            <p:cNvSpPr>
              <a:spLocks noEditPoints="1"/>
            </p:cNvSpPr>
            <p:nvPr/>
          </p:nvSpPr>
          <p:spPr bwMode="auto">
            <a:xfrm>
              <a:off x="1445" y="1890"/>
              <a:ext cx="281" cy="391"/>
            </a:xfrm>
            <a:custGeom>
              <a:avLst/>
              <a:gdLst>
                <a:gd name="T0" fmla="*/ 16 w 90"/>
                <a:gd name="T1" fmla="*/ 100 h 126"/>
                <a:gd name="T2" fmla="*/ 0 w 90"/>
                <a:gd name="T3" fmla="*/ 51 h 126"/>
                <a:gd name="T4" fmla="*/ 0 w 90"/>
                <a:gd name="T5" fmla="*/ 51 h 126"/>
                <a:gd name="T6" fmla="*/ 15 w 90"/>
                <a:gd name="T7" fmla="*/ 13 h 126"/>
                <a:gd name="T8" fmla="*/ 46 w 90"/>
                <a:gd name="T9" fmla="*/ 0 h 126"/>
                <a:gd name="T10" fmla="*/ 76 w 90"/>
                <a:gd name="T11" fmla="*/ 10 h 126"/>
                <a:gd name="T12" fmla="*/ 90 w 90"/>
                <a:gd name="T13" fmla="*/ 46 h 126"/>
                <a:gd name="T14" fmla="*/ 90 w 90"/>
                <a:gd name="T15" fmla="*/ 46 h 126"/>
                <a:gd name="T16" fmla="*/ 77 w 90"/>
                <a:gd name="T17" fmla="*/ 98 h 126"/>
                <a:gd name="T18" fmla="*/ 46 w 90"/>
                <a:gd name="T19" fmla="*/ 126 h 126"/>
                <a:gd name="T20" fmla="*/ 14 w 90"/>
                <a:gd name="T21" fmla="*/ 101 h 126"/>
                <a:gd name="T22" fmla="*/ 45 w 90"/>
                <a:gd name="T23" fmla="*/ 122 h 126"/>
                <a:gd name="T24" fmla="*/ 45 w 90"/>
                <a:gd name="T25" fmla="*/ 122 h 126"/>
                <a:gd name="T26" fmla="*/ 17 w 90"/>
                <a:gd name="T27" fmla="*/ 99 h 126"/>
                <a:gd name="T28" fmla="*/ 13 w 90"/>
                <a:gd name="T29" fmla="*/ 90 h 126"/>
                <a:gd name="T30" fmla="*/ 17 w 90"/>
                <a:gd name="T31" fmla="*/ 99 h 126"/>
                <a:gd name="T32" fmla="*/ 17 w 90"/>
                <a:gd name="T33" fmla="*/ 99 h 126"/>
                <a:gd name="T34" fmla="*/ 47 w 90"/>
                <a:gd name="T35" fmla="*/ 122 h 126"/>
                <a:gd name="T36" fmla="*/ 47 w 90"/>
                <a:gd name="T37" fmla="*/ 122 h 126"/>
                <a:gd name="T38" fmla="*/ 73 w 90"/>
                <a:gd name="T39" fmla="*/ 97 h 126"/>
                <a:gd name="T40" fmla="*/ 47 w 90"/>
                <a:gd name="T41" fmla="*/ 122 h 126"/>
                <a:gd name="T42" fmla="*/ 73 w 90"/>
                <a:gd name="T43" fmla="*/ 97 h 126"/>
                <a:gd name="T44" fmla="*/ 86 w 90"/>
                <a:gd name="T45" fmla="*/ 48 h 126"/>
                <a:gd name="T46" fmla="*/ 73 w 90"/>
                <a:gd name="T47" fmla="*/ 97 h 126"/>
                <a:gd name="T48" fmla="*/ 73 w 90"/>
                <a:gd name="T49" fmla="*/ 97 h 126"/>
                <a:gd name="T50" fmla="*/ 46 w 90"/>
                <a:gd name="T51" fmla="*/ 118 h 126"/>
                <a:gd name="T52" fmla="*/ 69 w 90"/>
                <a:gd name="T53" fmla="*/ 95 h 126"/>
                <a:gd name="T54" fmla="*/ 71 w 90"/>
                <a:gd name="T55" fmla="*/ 96 h 126"/>
                <a:gd name="T56" fmla="*/ 82 w 90"/>
                <a:gd name="T57" fmla="*/ 47 h 126"/>
                <a:gd name="T58" fmla="*/ 82 w 90"/>
                <a:gd name="T59" fmla="*/ 47 h 126"/>
                <a:gd name="T60" fmla="*/ 46 w 90"/>
                <a:gd name="T61" fmla="*/ 8 h 126"/>
                <a:gd name="T62" fmla="*/ 8 w 90"/>
                <a:gd name="T63" fmla="*/ 51 h 126"/>
                <a:gd name="T64" fmla="*/ 8 w 90"/>
                <a:gd name="T65" fmla="*/ 51 h 126"/>
                <a:gd name="T66" fmla="*/ 21 w 90"/>
                <a:gd name="T67" fmla="*/ 97 h 126"/>
                <a:gd name="T68" fmla="*/ 46 w 90"/>
                <a:gd name="T69" fmla="*/ 118 h 126"/>
                <a:gd name="T70" fmla="*/ 46 w 90"/>
                <a:gd name="T71" fmla="*/ 118 h 126"/>
                <a:gd name="T72" fmla="*/ 46 w 90"/>
                <a:gd name="T73" fmla="*/ 118 h 126"/>
                <a:gd name="T74" fmla="*/ 13 w 90"/>
                <a:gd name="T75" fmla="*/ 90 h 126"/>
                <a:gd name="T76" fmla="*/ 13 w 90"/>
                <a:gd name="T77" fmla="*/ 90 h 126"/>
                <a:gd name="T78" fmla="*/ 4 w 90"/>
                <a:gd name="T79" fmla="*/ 51 h 126"/>
                <a:gd name="T80" fmla="*/ 4 w 90"/>
                <a:gd name="T81" fmla="*/ 51 h 126"/>
                <a:gd name="T82" fmla="*/ 4 w 90"/>
                <a:gd name="T83" fmla="*/ 51 h 126"/>
                <a:gd name="T84" fmla="*/ 17 w 90"/>
                <a:gd name="T85" fmla="*/ 16 h 126"/>
                <a:gd name="T86" fmla="*/ 4 w 90"/>
                <a:gd name="T87" fmla="*/ 51 h 126"/>
                <a:gd name="T88" fmla="*/ 4 w 90"/>
                <a:gd name="T89" fmla="*/ 51 h 126"/>
                <a:gd name="T90" fmla="*/ 86 w 90"/>
                <a:gd name="T91" fmla="*/ 47 h 126"/>
                <a:gd name="T92" fmla="*/ 86 w 90"/>
                <a:gd name="T93" fmla="*/ 47 h 126"/>
                <a:gd name="T94" fmla="*/ 86 w 90"/>
                <a:gd name="T95" fmla="*/ 47 h 126"/>
                <a:gd name="T96" fmla="*/ 73 w 90"/>
                <a:gd name="T97" fmla="*/ 13 h 126"/>
                <a:gd name="T98" fmla="*/ 62 w 90"/>
                <a:gd name="T99" fmla="*/ 7 h 126"/>
                <a:gd name="T100" fmla="*/ 81 w 90"/>
                <a:gd name="T101" fmla="*/ 23 h 126"/>
                <a:gd name="T102" fmla="*/ 30 w 90"/>
                <a:gd name="T103" fmla="*/ 7 h 126"/>
                <a:gd name="T104" fmla="*/ 18 w 90"/>
                <a:gd name="T105" fmla="*/ 15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0" h="126">
                  <a:moveTo>
                    <a:pt x="14" y="101"/>
                  </a:moveTo>
                  <a:cubicBezTo>
                    <a:pt x="16" y="100"/>
                    <a:pt x="16" y="100"/>
                    <a:pt x="16" y="100"/>
                  </a:cubicBezTo>
                  <a:cubicBezTo>
                    <a:pt x="14" y="101"/>
                    <a:pt x="14" y="101"/>
                    <a:pt x="14" y="101"/>
                  </a:cubicBezTo>
                  <a:cubicBezTo>
                    <a:pt x="6" y="87"/>
                    <a:pt x="0" y="69"/>
                    <a:pt x="0" y="51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34"/>
                    <a:pt x="6" y="21"/>
                    <a:pt x="15" y="13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23" y="4"/>
                    <a:pt x="35" y="0"/>
                    <a:pt x="46" y="0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56" y="0"/>
                    <a:pt x="67" y="3"/>
                    <a:pt x="76" y="10"/>
                  </a:cubicBezTo>
                  <a:cubicBezTo>
                    <a:pt x="76" y="10"/>
                    <a:pt x="76" y="10"/>
                    <a:pt x="76" y="10"/>
                  </a:cubicBezTo>
                  <a:cubicBezTo>
                    <a:pt x="84" y="18"/>
                    <a:pt x="89" y="30"/>
                    <a:pt x="90" y="46"/>
                  </a:cubicBezTo>
                  <a:cubicBezTo>
                    <a:pt x="90" y="46"/>
                    <a:pt x="90" y="46"/>
                    <a:pt x="90" y="46"/>
                  </a:cubicBezTo>
                  <a:cubicBezTo>
                    <a:pt x="90" y="46"/>
                    <a:pt x="90" y="46"/>
                    <a:pt x="90" y="46"/>
                  </a:cubicBezTo>
                  <a:cubicBezTo>
                    <a:pt x="90" y="47"/>
                    <a:pt x="90" y="47"/>
                    <a:pt x="90" y="47"/>
                  </a:cubicBezTo>
                  <a:cubicBezTo>
                    <a:pt x="90" y="64"/>
                    <a:pt x="84" y="83"/>
                    <a:pt x="77" y="98"/>
                  </a:cubicBezTo>
                  <a:cubicBezTo>
                    <a:pt x="77" y="98"/>
                    <a:pt x="77" y="98"/>
                    <a:pt x="77" y="98"/>
                  </a:cubicBezTo>
                  <a:cubicBezTo>
                    <a:pt x="69" y="113"/>
                    <a:pt x="59" y="126"/>
                    <a:pt x="46" y="126"/>
                  </a:cubicBezTo>
                  <a:cubicBezTo>
                    <a:pt x="46" y="126"/>
                    <a:pt x="46" y="126"/>
                    <a:pt x="46" y="126"/>
                  </a:cubicBezTo>
                  <a:cubicBezTo>
                    <a:pt x="33" y="126"/>
                    <a:pt x="22" y="115"/>
                    <a:pt x="14" y="101"/>
                  </a:cubicBezTo>
                  <a:close/>
                  <a:moveTo>
                    <a:pt x="45" y="122"/>
                  </a:moveTo>
                  <a:cubicBezTo>
                    <a:pt x="45" y="122"/>
                    <a:pt x="45" y="122"/>
                    <a:pt x="45" y="122"/>
                  </a:cubicBezTo>
                  <a:cubicBezTo>
                    <a:pt x="45" y="122"/>
                    <a:pt x="45" y="122"/>
                    <a:pt x="45" y="122"/>
                  </a:cubicBezTo>
                  <a:cubicBezTo>
                    <a:pt x="45" y="122"/>
                    <a:pt x="45" y="122"/>
                    <a:pt x="45" y="122"/>
                  </a:cubicBezTo>
                  <a:close/>
                  <a:moveTo>
                    <a:pt x="45" y="122"/>
                  </a:moveTo>
                  <a:cubicBezTo>
                    <a:pt x="35" y="122"/>
                    <a:pt x="25" y="112"/>
                    <a:pt x="17" y="99"/>
                  </a:cubicBezTo>
                  <a:cubicBezTo>
                    <a:pt x="17" y="99"/>
                    <a:pt x="17" y="99"/>
                    <a:pt x="17" y="99"/>
                  </a:cubicBezTo>
                  <a:cubicBezTo>
                    <a:pt x="16" y="96"/>
                    <a:pt x="14" y="93"/>
                    <a:pt x="13" y="90"/>
                  </a:cubicBezTo>
                  <a:cubicBezTo>
                    <a:pt x="13" y="90"/>
                    <a:pt x="13" y="90"/>
                    <a:pt x="13" y="90"/>
                  </a:cubicBezTo>
                  <a:cubicBezTo>
                    <a:pt x="14" y="93"/>
                    <a:pt x="16" y="96"/>
                    <a:pt x="17" y="99"/>
                  </a:cubicBezTo>
                  <a:cubicBezTo>
                    <a:pt x="17" y="99"/>
                    <a:pt x="17" y="99"/>
                    <a:pt x="17" y="99"/>
                  </a:cubicBezTo>
                  <a:cubicBezTo>
                    <a:pt x="17" y="99"/>
                    <a:pt x="17" y="99"/>
                    <a:pt x="17" y="99"/>
                  </a:cubicBezTo>
                  <a:cubicBezTo>
                    <a:pt x="25" y="112"/>
                    <a:pt x="35" y="122"/>
                    <a:pt x="45" y="122"/>
                  </a:cubicBezTo>
                  <a:close/>
                  <a:moveTo>
                    <a:pt x="47" y="122"/>
                  </a:moveTo>
                  <a:cubicBezTo>
                    <a:pt x="47" y="122"/>
                    <a:pt x="47" y="122"/>
                    <a:pt x="47" y="122"/>
                  </a:cubicBezTo>
                  <a:cubicBezTo>
                    <a:pt x="47" y="122"/>
                    <a:pt x="47" y="122"/>
                    <a:pt x="47" y="122"/>
                  </a:cubicBezTo>
                  <a:cubicBezTo>
                    <a:pt x="47" y="122"/>
                    <a:pt x="47" y="122"/>
                    <a:pt x="47" y="122"/>
                  </a:cubicBezTo>
                  <a:close/>
                  <a:moveTo>
                    <a:pt x="73" y="97"/>
                  </a:moveTo>
                  <a:cubicBezTo>
                    <a:pt x="66" y="111"/>
                    <a:pt x="57" y="121"/>
                    <a:pt x="47" y="122"/>
                  </a:cubicBezTo>
                  <a:cubicBezTo>
                    <a:pt x="47" y="122"/>
                    <a:pt x="47" y="122"/>
                    <a:pt x="47" y="122"/>
                  </a:cubicBezTo>
                  <a:cubicBezTo>
                    <a:pt x="57" y="121"/>
                    <a:pt x="66" y="111"/>
                    <a:pt x="73" y="97"/>
                  </a:cubicBezTo>
                  <a:cubicBezTo>
                    <a:pt x="73" y="97"/>
                    <a:pt x="73" y="97"/>
                    <a:pt x="73" y="97"/>
                  </a:cubicBezTo>
                  <a:cubicBezTo>
                    <a:pt x="80" y="82"/>
                    <a:pt x="85" y="64"/>
                    <a:pt x="86" y="48"/>
                  </a:cubicBezTo>
                  <a:cubicBezTo>
                    <a:pt x="86" y="48"/>
                    <a:pt x="86" y="48"/>
                    <a:pt x="86" y="48"/>
                  </a:cubicBezTo>
                  <a:cubicBezTo>
                    <a:pt x="86" y="48"/>
                    <a:pt x="86" y="48"/>
                    <a:pt x="86" y="48"/>
                  </a:cubicBezTo>
                  <a:cubicBezTo>
                    <a:pt x="85" y="64"/>
                    <a:pt x="80" y="82"/>
                    <a:pt x="73" y="97"/>
                  </a:cubicBezTo>
                  <a:cubicBezTo>
                    <a:pt x="73" y="97"/>
                    <a:pt x="73" y="97"/>
                    <a:pt x="73" y="97"/>
                  </a:cubicBezTo>
                  <a:cubicBezTo>
                    <a:pt x="73" y="97"/>
                    <a:pt x="73" y="97"/>
                    <a:pt x="73" y="97"/>
                  </a:cubicBezTo>
                  <a:close/>
                  <a:moveTo>
                    <a:pt x="46" y="118"/>
                  </a:moveTo>
                  <a:cubicBezTo>
                    <a:pt x="46" y="118"/>
                    <a:pt x="46" y="118"/>
                    <a:pt x="46" y="118"/>
                  </a:cubicBezTo>
                  <a:cubicBezTo>
                    <a:pt x="46" y="118"/>
                    <a:pt x="46" y="118"/>
                    <a:pt x="46" y="118"/>
                  </a:cubicBezTo>
                  <a:cubicBezTo>
                    <a:pt x="53" y="118"/>
                    <a:pt x="62" y="109"/>
                    <a:pt x="69" y="95"/>
                  </a:cubicBezTo>
                  <a:cubicBezTo>
                    <a:pt x="69" y="95"/>
                    <a:pt x="69" y="95"/>
                    <a:pt x="69" y="95"/>
                  </a:cubicBezTo>
                  <a:cubicBezTo>
                    <a:pt x="71" y="96"/>
                    <a:pt x="71" y="96"/>
                    <a:pt x="71" y="96"/>
                  </a:cubicBezTo>
                  <a:cubicBezTo>
                    <a:pt x="69" y="95"/>
                    <a:pt x="69" y="95"/>
                    <a:pt x="69" y="95"/>
                  </a:cubicBezTo>
                  <a:cubicBezTo>
                    <a:pt x="77" y="81"/>
                    <a:pt x="82" y="62"/>
                    <a:pt x="82" y="47"/>
                  </a:cubicBezTo>
                  <a:cubicBezTo>
                    <a:pt x="82" y="47"/>
                    <a:pt x="82" y="47"/>
                    <a:pt x="82" y="47"/>
                  </a:cubicBezTo>
                  <a:cubicBezTo>
                    <a:pt x="82" y="47"/>
                    <a:pt x="82" y="47"/>
                    <a:pt x="82" y="47"/>
                  </a:cubicBezTo>
                  <a:cubicBezTo>
                    <a:pt x="82" y="47"/>
                    <a:pt x="82" y="47"/>
                    <a:pt x="82" y="47"/>
                  </a:cubicBezTo>
                  <a:cubicBezTo>
                    <a:pt x="81" y="16"/>
                    <a:pt x="64" y="9"/>
                    <a:pt x="46" y="8"/>
                  </a:cubicBezTo>
                  <a:cubicBezTo>
                    <a:pt x="46" y="8"/>
                    <a:pt x="46" y="8"/>
                    <a:pt x="46" y="8"/>
                  </a:cubicBezTo>
                  <a:cubicBezTo>
                    <a:pt x="28" y="8"/>
                    <a:pt x="8" y="21"/>
                    <a:pt x="8" y="51"/>
                  </a:cubicBezTo>
                  <a:cubicBezTo>
                    <a:pt x="8" y="51"/>
                    <a:pt x="8" y="51"/>
                    <a:pt x="8" y="51"/>
                  </a:cubicBezTo>
                  <a:cubicBezTo>
                    <a:pt x="8" y="51"/>
                    <a:pt x="8" y="51"/>
                    <a:pt x="8" y="51"/>
                  </a:cubicBezTo>
                  <a:cubicBezTo>
                    <a:pt x="8" y="67"/>
                    <a:pt x="13" y="84"/>
                    <a:pt x="21" y="97"/>
                  </a:cubicBezTo>
                  <a:cubicBezTo>
                    <a:pt x="21" y="97"/>
                    <a:pt x="21" y="97"/>
                    <a:pt x="21" y="97"/>
                  </a:cubicBezTo>
                  <a:cubicBezTo>
                    <a:pt x="28" y="110"/>
                    <a:pt x="38" y="118"/>
                    <a:pt x="46" y="118"/>
                  </a:cubicBezTo>
                  <a:cubicBezTo>
                    <a:pt x="46" y="118"/>
                    <a:pt x="46" y="118"/>
                    <a:pt x="46" y="118"/>
                  </a:cubicBezTo>
                  <a:cubicBezTo>
                    <a:pt x="46" y="118"/>
                    <a:pt x="46" y="118"/>
                    <a:pt x="46" y="118"/>
                  </a:cubicBezTo>
                  <a:cubicBezTo>
                    <a:pt x="46" y="118"/>
                    <a:pt x="46" y="118"/>
                    <a:pt x="46" y="118"/>
                  </a:cubicBezTo>
                  <a:cubicBezTo>
                    <a:pt x="46" y="118"/>
                    <a:pt x="46" y="118"/>
                    <a:pt x="46" y="118"/>
                  </a:cubicBezTo>
                  <a:cubicBezTo>
                    <a:pt x="46" y="118"/>
                    <a:pt x="46" y="118"/>
                    <a:pt x="46" y="118"/>
                  </a:cubicBezTo>
                  <a:cubicBezTo>
                    <a:pt x="46" y="118"/>
                    <a:pt x="46" y="118"/>
                    <a:pt x="46" y="118"/>
                  </a:cubicBezTo>
                  <a:close/>
                  <a:moveTo>
                    <a:pt x="13" y="90"/>
                  </a:moveTo>
                  <a:cubicBezTo>
                    <a:pt x="13" y="90"/>
                    <a:pt x="13" y="90"/>
                    <a:pt x="13" y="90"/>
                  </a:cubicBezTo>
                  <a:cubicBezTo>
                    <a:pt x="13" y="90"/>
                    <a:pt x="13" y="90"/>
                    <a:pt x="13" y="90"/>
                  </a:cubicBezTo>
                  <a:cubicBezTo>
                    <a:pt x="13" y="90"/>
                    <a:pt x="13" y="90"/>
                    <a:pt x="13" y="90"/>
                  </a:cubicBezTo>
                  <a:close/>
                  <a:moveTo>
                    <a:pt x="4" y="51"/>
                  </a:moveTo>
                  <a:cubicBezTo>
                    <a:pt x="4" y="51"/>
                    <a:pt x="4" y="51"/>
                    <a:pt x="4" y="51"/>
                  </a:cubicBezTo>
                  <a:cubicBezTo>
                    <a:pt x="4" y="51"/>
                    <a:pt x="4" y="51"/>
                    <a:pt x="4" y="51"/>
                  </a:cubicBezTo>
                  <a:cubicBezTo>
                    <a:pt x="4" y="51"/>
                    <a:pt x="4" y="51"/>
                    <a:pt x="4" y="51"/>
                  </a:cubicBezTo>
                  <a:cubicBezTo>
                    <a:pt x="4" y="51"/>
                    <a:pt x="4" y="51"/>
                    <a:pt x="4" y="51"/>
                  </a:cubicBezTo>
                  <a:cubicBezTo>
                    <a:pt x="4" y="51"/>
                    <a:pt x="4" y="51"/>
                    <a:pt x="4" y="51"/>
                  </a:cubicBezTo>
                  <a:cubicBezTo>
                    <a:pt x="4" y="35"/>
                    <a:pt x="9" y="23"/>
                    <a:pt x="17" y="16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9" y="23"/>
                    <a:pt x="4" y="35"/>
                    <a:pt x="4" y="51"/>
                  </a:cubicBezTo>
                  <a:cubicBezTo>
                    <a:pt x="4" y="51"/>
                    <a:pt x="4" y="51"/>
                    <a:pt x="4" y="51"/>
                  </a:cubicBezTo>
                  <a:cubicBezTo>
                    <a:pt x="4" y="51"/>
                    <a:pt x="4" y="51"/>
                    <a:pt x="4" y="51"/>
                  </a:cubicBezTo>
                  <a:close/>
                  <a:moveTo>
                    <a:pt x="86" y="47"/>
                  </a:moveTo>
                  <a:cubicBezTo>
                    <a:pt x="86" y="47"/>
                    <a:pt x="86" y="47"/>
                    <a:pt x="86" y="47"/>
                  </a:cubicBezTo>
                  <a:cubicBezTo>
                    <a:pt x="86" y="47"/>
                    <a:pt x="86" y="47"/>
                    <a:pt x="86" y="47"/>
                  </a:cubicBezTo>
                  <a:cubicBezTo>
                    <a:pt x="86" y="47"/>
                    <a:pt x="86" y="47"/>
                    <a:pt x="86" y="47"/>
                  </a:cubicBezTo>
                  <a:cubicBezTo>
                    <a:pt x="86" y="47"/>
                    <a:pt x="86" y="47"/>
                    <a:pt x="86" y="47"/>
                  </a:cubicBezTo>
                  <a:cubicBezTo>
                    <a:pt x="86" y="47"/>
                    <a:pt x="86" y="47"/>
                    <a:pt x="86" y="47"/>
                  </a:cubicBezTo>
                  <a:close/>
                  <a:moveTo>
                    <a:pt x="81" y="23"/>
                  </a:moveTo>
                  <a:cubicBezTo>
                    <a:pt x="79" y="19"/>
                    <a:pt x="76" y="16"/>
                    <a:pt x="73" y="13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0" y="10"/>
                    <a:pt x="66" y="8"/>
                    <a:pt x="62" y="7"/>
                  </a:cubicBezTo>
                  <a:cubicBezTo>
                    <a:pt x="62" y="7"/>
                    <a:pt x="62" y="7"/>
                    <a:pt x="62" y="7"/>
                  </a:cubicBezTo>
                  <a:cubicBezTo>
                    <a:pt x="70" y="10"/>
                    <a:pt x="76" y="15"/>
                    <a:pt x="81" y="23"/>
                  </a:cubicBezTo>
                  <a:close/>
                  <a:moveTo>
                    <a:pt x="18" y="15"/>
                  </a:moveTo>
                  <a:cubicBezTo>
                    <a:pt x="21" y="12"/>
                    <a:pt x="26" y="9"/>
                    <a:pt x="30" y="7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26" y="9"/>
                    <a:pt x="21" y="12"/>
                    <a:pt x="18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5" name="Freeform 22"/>
            <p:cNvSpPr/>
            <p:nvPr/>
          </p:nvSpPr>
          <p:spPr bwMode="auto">
            <a:xfrm>
              <a:off x="1645" y="1676"/>
              <a:ext cx="425" cy="245"/>
            </a:xfrm>
            <a:custGeom>
              <a:avLst/>
              <a:gdLst>
                <a:gd name="T0" fmla="*/ 0 w 425"/>
                <a:gd name="T1" fmla="*/ 233 h 245"/>
                <a:gd name="T2" fmla="*/ 419 w 425"/>
                <a:gd name="T3" fmla="*/ 0 h 245"/>
                <a:gd name="T4" fmla="*/ 425 w 425"/>
                <a:gd name="T5" fmla="*/ 9 h 245"/>
                <a:gd name="T6" fmla="*/ 6 w 425"/>
                <a:gd name="T7" fmla="*/ 245 h 245"/>
                <a:gd name="T8" fmla="*/ 0 w 425"/>
                <a:gd name="T9" fmla="*/ 233 h 245"/>
                <a:gd name="T10" fmla="*/ 0 w 425"/>
                <a:gd name="T11" fmla="*/ 233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5" h="245">
                  <a:moveTo>
                    <a:pt x="0" y="233"/>
                  </a:moveTo>
                  <a:lnTo>
                    <a:pt x="419" y="0"/>
                  </a:lnTo>
                  <a:lnTo>
                    <a:pt x="425" y="9"/>
                  </a:lnTo>
                  <a:lnTo>
                    <a:pt x="6" y="245"/>
                  </a:lnTo>
                  <a:lnTo>
                    <a:pt x="0" y="233"/>
                  </a:lnTo>
                  <a:lnTo>
                    <a:pt x="0" y="2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6" name="Freeform 23"/>
            <p:cNvSpPr/>
            <p:nvPr/>
          </p:nvSpPr>
          <p:spPr bwMode="auto">
            <a:xfrm>
              <a:off x="1639" y="1667"/>
              <a:ext cx="441" cy="264"/>
            </a:xfrm>
            <a:custGeom>
              <a:avLst/>
              <a:gdLst>
                <a:gd name="T0" fmla="*/ 3 w 441"/>
                <a:gd name="T1" fmla="*/ 245 h 264"/>
                <a:gd name="T2" fmla="*/ 6 w 441"/>
                <a:gd name="T3" fmla="*/ 242 h 264"/>
                <a:gd name="T4" fmla="*/ 9 w 441"/>
                <a:gd name="T5" fmla="*/ 248 h 264"/>
                <a:gd name="T6" fmla="*/ 6 w 441"/>
                <a:gd name="T7" fmla="*/ 242 h 264"/>
                <a:gd name="T8" fmla="*/ 3 w 441"/>
                <a:gd name="T9" fmla="*/ 245 h 264"/>
                <a:gd name="T10" fmla="*/ 0 w 441"/>
                <a:gd name="T11" fmla="*/ 242 h 264"/>
                <a:gd name="T12" fmla="*/ 428 w 441"/>
                <a:gd name="T13" fmla="*/ 0 h 264"/>
                <a:gd name="T14" fmla="*/ 441 w 441"/>
                <a:gd name="T15" fmla="*/ 21 h 264"/>
                <a:gd name="T16" fmla="*/ 12 w 441"/>
                <a:gd name="T17" fmla="*/ 264 h 264"/>
                <a:gd name="T18" fmla="*/ 3 w 441"/>
                <a:gd name="T19" fmla="*/ 245 h 264"/>
                <a:gd name="T20" fmla="*/ 3 w 441"/>
                <a:gd name="T21" fmla="*/ 245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41" h="264">
                  <a:moveTo>
                    <a:pt x="3" y="245"/>
                  </a:moveTo>
                  <a:lnTo>
                    <a:pt x="6" y="242"/>
                  </a:lnTo>
                  <a:lnTo>
                    <a:pt x="9" y="248"/>
                  </a:lnTo>
                  <a:lnTo>
                    <a:pt x="6" y="242"/>
                  </a:lnTo>
                  <a:lnTo>
                    <a:pt x="3" y="245"/>
                  </a:lnTo>
                  <a:lnTo>
                    <a:pt x="0" y="242"/>
                  </a:lnTo>
                  <a:lnTo>
                    <a:pt x="428" y="0"/>
                  </a:lnTo>
                  <a:lnTo>
                    <a:pt x="441" y="21"/>
                  </a:lnTo>
                  <a:lnTo>
                    <a:pt x="12" y="264"/>
                  </a:lnTo>
                  <a:lnTo>
                    <a:pt x="3" y="245"/>
                  </a:lnTo>
                  <a:lnTo>
                    <a:pt x="3" y="2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7" name="Freeform 24"/>
            <p:cNvSpPr/>
            <p:nvPr/>
          </p:nvSpPr>
          <p:spPr bwMode="auto">
            <a:xfrm>
              <a:off x="2008" y="1657"/>
              <a:ext cx="31" cy="53"/>
            </a:xfrm>
            <a:custGeom>
              <a:avLst/>
              <a:gdLst>
                <a:gd name="T0" fmla="*/ 0 w 10"/>
                <a:gd name="T1" fmla="*/ 11 h 17"/>
                <a:gd name="T2" fmla="*/ 0 w 10"/>
                <a:gd name="T3" fmla="*/ 7 h 17"/>
                <a:gd name="T4" fmla="*/ 0 w 10"/>
                <a:gd name="T5" fmla="*/ 7 h 17"/>
                <a:gd name="T6" fmla="*/ 4 w 10"/>
                <a:gd name="T7" fmla="*/ 2 h 17"/>
                <a:gd name="T8" fmla="*/ 4 w 10"/>
                <a:gd name="T9" fmla="*/ 2 h 17"/>
                <a:gd name="T10" fmla="*/ 8 w 10"/>
                <a:gd name="T11" fmla="*/ 0 h 17"/>
                <a:gd name="T12" fmla="*/ 8 w 10"/>
                <a:gd name="T13" fmla="*/ 0 h 17"/>
                <a:gd name="T14" fmla="*/ 8 w 10"/>
                <a:gd name="T15" fmla="*/ 0 h 17"/>
                <a:gd name="T16" fmla="*/ 10 w 10"/>
                <a:gd name="T17" fmla="*/ 3 h 17"/>
                <a:gd name="T18" fmla="*/ 5 w 10"/>
                <a:gd name="T19" fmla="*/ 7 h 17"/>
                <a:gd name="T20" fmla="*/ 5 w 10"/>
                <a:gd name="T21" fmla="*/ 7 h 17"/>
                <a:gd name="T22" fmla="*/ 4 w 10"/>
                <a:gd name="T23" fmla="*/ 8 h 17"/>
                <a:gd name="T24" fmla="*/ 4 w 10"/>
                <a:gd name="T25" fmla="*/ 8 h 17"/>
                <a:gd name="T26" fmla="*/ 4 w 10"/>
                <a:gd name="T27" fmla="*/ 11 h 17"/>
                <a:gd name="T28" fmla="*/ 4 w 10"/>
                <a:gd name="T29" fmla="*/ 11 h 17"/>
                <a:gd name="T30" fmla="*/ 4 w 10"/>
                <a:gd name="T31" fmla="*/ 17 h 17"/>
                <a:gd name="T32" fmla="*/ 4 w 10"/>
                <a:gd name="T33" fmla="*/ 17 h 17"/>
                <a:gd name="T34" fmla="*/ 0 w 10"/>
                <a:gd name="T35" fmla="*/ 17 h 17"/>
                <a:gd name="T36" fmla="*/ 0 w 10"/>
                <a:gd name="T37" fmla="*/ 11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" h="17">
                  <a:moveTo>
                    <a:pt x="0" y="11"/>
                  </a:moveTo>
                  <a:cubicBezTo>
                    <a:pt x="0" y="9"/>
                    <a:pt x="0" y="8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" y="5"/>
                    <a:pt x="3" y="4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6" y="1"/>
                    <a:pt x="8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0" y="4"/>
                    <a:pt x="6" y="6"/>
                    <a:pt x="5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8"/>
                    <a:pt x="4" y="10"/>
                    <a:pt x="4" y="11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14"/>
                    <a:pt x="4" y="17"/>
                    <a:pt x="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7"/>
                    <a:pt x="0" y="14"/>
                    <a:pt x="0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8" name="Freeform 25"/>
            <p:cNvSpPr>
              <a:spLocks noEditPoints="1"/>
            </p:cNvSpPr>
            <p:nvPr/>
          </p:nvSpPr>
          <p:spPr bwMode="auto">
            <a:xfrm>
              <a:off x="2002" y="1642"/>
              <a:ext cx="43" cy="77"/>
            </a:xfrm>
            <a:custGeom>
              <a:avLst/>
              <a:gdLst>
                <a:gd name="T0" fmla="*/ 0 w 14"/>
                <a:gd name="T1" fmla="*/ 22 h 25"/>
                <a:gd name="T2" fmla="*/ 0 w 14"/>
                <a:gd name="T3" fmla="*/ 20 h 25"/>
                <a:gd name="T4" fmla="*/ 0 w 14"/>
                <a:gd name="T5" fmla="*/ 16 h 25"/>
                <a:gd name="T6" fmla="*/ 2 w 14"/>
                <a:gd name="T7" fmla="*/ 16 h 25"/>
                <a:gd name="T8" fmla="*/ 0 w 14"/>
                <a:gd name="T9" fmla="*/ 11 h 25"/>
                <a:gd name="T10" fmla="*/ 5 w 14"/>
                <a:gd name="T11" fmla="*/ 6 h 25"/>
                <a:gd name="T12" fmla="*/ 8 w 14"/>
                <a:gd name="T13" fmla="*/ 4 h 25"/>
                <a:gd name="T14" fmla="*/ 8 w 14"/>
                <a:gd name="T15" fmla="*/ 4 h 25"/>
                <a:gd name="T16" fmla="*/ 12 w 14"/>
                <a:gd name="T17" fmla="*/ 5 h 25"/>
                <a:gd name="T18" fmla="*/ 14 w 14"/>
                <a:gd name="T19" fmla="*/ 8 h 25"/>
                <a:gd name="T20" fmla="*/ 13 w 14"/>
                <a:gd name="T21" fmla="*/ 10 h 25"/>
                <a:gd name="T22" fmla="*/ 13 w 14"/>
                <a:gd name="T23" fmla="*/ 10 h 25"/>
                <a:gd name="T24" fmla="*/ 13 w 14"/>
                <a:gd name="T25" fmla="*/ 10 h 25"/>
                <a:gd name="T26" fmla="*/ 13 w 14"/>
                <a:gd name="T27" fmla="*/ 10 h 25"/>
                <a:gd name="T28" fmla="*/ 13 w 14"/>
                <a:gd name="T29" fmla="*/ 10 h 25"/>
                <a:gd name="T30" fmla="*/ 12 w 14"/>
                <a:gd name="T31" fmla="*/ 11 h 25"/>
                <a:gd name="T32" fmla="*/ 11 w 14"/>
                <a:gd name="T33" fmla="*/ 11 h 25"/>
                <a:gd name="T34" fmla="*/ 8 w 14"/>
                <a:gd name="T35" fmla="*/ 14 h 25"/>
                <a:gd name="T36" fmla="*/ 8 w 14"/>
                <a:gd name="T37" fmla="*/ 14 h 25"/>
                <a:gd name="T38" fmla="*/ 8 w 14"/>
                <a:gd name="T39" fmla="*/ 14 h 25"/>
                <a:gd name="T40" fmla="*/ 8 w 14"/>
                <a:gd name="T41" fmla="*/ 16 h 25"/>
                <a:gd name="T42" fmla="*/ 8 w 14"/>
                <a:gd name="T43" fmla="*/ 16 h 25"/>
                <a:gd name="T44" fmla="*/ 8 w 14"/>
                <a:gd name="T45" fmla="*/ 21 h 25"/>
                <a:gd name="T46" fmla="*/ 0 w 14"/>
                <a:gd name="T47" fmla="*/ 25 h 25"/>
                <a:gd name="T48" fmla="*/ 4 w 14"/>
                <a:gd name="T49" fmla="*/ 20 h 25"/>
                <a:gd name="T50" fmla="*/ 4 w 14"/>
                <a:gd name="T51" fmla="*/ 20 h 25"/>
                <a:gd name="T52" fmla="*/ 4 w 14"/>
                <a:gd name="T53" fmla="*/ 20 h 25"/>
                <a:gd name="T54" fmla="*/ 4 w 14"/>
                <a:gd name="T55" fmla="*/ 20 h 25"/>
                <a:gd name="T56" fmla="*/ 5 w 14"/>
                <a:gd name="T57" fmla="*/ 11 h 25"/>
                <a:gd name="T58" fmla="*/ 6 w 14"/>
                <a:gd name="T59" fmla="*/ 10 h 25"/>
                <a:gd name="T60" fmla="*/ 5 w 14"/>
                <a:gd name="T61" fmla="*/ 12 h 25"/>
                <a:gd name="T62" fmla="*/ 7 w 14"/>
                <a:gd name="T63" fmla="*/ 9 h 25"/>
                <a:gd name="T64" fmla="*/ 9 w 14"/>
                <a:gd name="T65" fmla="*/ 8 h 25"/>
                <a:gd name="T66" fmla="*/ 9 w 14"/>
                <a:gd name="T67" fmla="*/ 8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4" h="25">
                  <a:moveTo>
                    <a:pt x="0" y="22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2"/>
                    <a:pt x="0" y="21"/>
                    <a:pt x="0" y="2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19"/>
                    <a:pt x="0" y="18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4"/>
                    <a:pt x="0" y="13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1" y="8"/>
                    <a:pt x="4" y="7"/>
                    <a:pt x="5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6" y="5"/>
                    <a:pt x="8" y="4"/>
                    <a:pt x="8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13" y="10"/>
                    <a:pt x="12" y="10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1" y="11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0" y="12"/>
                    <a:pt x="9" y="13"/>
                    <a:pt x="8" y="14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8" y="15"/>
                    <a:pt x="8" y="15"/>
                    <a:pt x="8" y="1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18"/>
                    <a:pt x="8" y="20"/>
                    <a:pt x="8" y="21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2"/>
                    <a:pt x="0" y="22"/>
                    <a:pt x="0" y="22"/>
                  </a:cubicBezTo>
                  <a:close/>
                  <a:moveTo>
                    <a:pt x="4" y="20"/>
                  </a:moveTo>
                  <a:cubicBezTo>
                    <a:pt x="4" y="20"/>
                    <a:pt x="4" y="20"/>
                    <a:pt x="4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4" y="20"/>
                    <a:pt x="4" y="20"/>
                    <a:pt x="4" y="20"/>
                  </a:cubicBezTo>
                  <a:close/>
                  <a:moveTo>
                    <a:pt x="5" y="12"/>
                  </a:moveTo>
                  <a:cubicBezTo>
                    <a:pt x="5" y="11"/>
                    <a:pt x="5" y="11"/>
                    <a:pt x="5" y="11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6" y="11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1"/>
                    <a:pt x="5" y="11"/>
                    <a:pt x="5" y="12"/>
                  </a:cubicBezTo>
                  <a:close/>
                  <a:moveTo>
                    <a:pt x="8" y="9"/>
                  </a:moveTo>
                  <a:cubicBezTo>
                    <a:pt x="8" y="9"/>
                    <a:pt x="8" y="9"/>
                    <a:pt x="7" y="9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8" y="9"/>
                    <a:pt x="9" y="8"/>
                    <a:pt x="9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8"/>
                    <a:pt x="8" y="9"/>
                    <a:pt x="8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9" name="Freeform 26"/>
            <p:cNvSpPr/>
            <p:nvPr/>
          </p:nvSpPr>
          <p:spPr bwMode="auto">
            <a:xfrm>
              <a:off x="1357" y="1971"/>
              <a:ext cx="153" cy="286"/>
            </a:xfrm>
            <a:custGeom>
              <a:avLst/>
              <a:gdLst>
                <a:gd name="T0" fmla="*/ 30 w 49"/>
                <a:gd name="T1" fmla="*/ 89 h 92"/>
                <a:gd name="T2" fmla="*/ 43 w 49"/>
                <a:gd name="T3" fmla="*/ 74 h 92"/>
                <a:gd name="T4" fmla="*/ 7 w 49"/>
                <a:gd name="T5" fmla="*/ 53 h 92"/>
                <a:gd name="T6" fmla="*/ 7 w 49"/>
                <a:gd name="T7" fmla="*/ 53 h 92"/>
                <a:gd name="T8" fmla="*/ 0 w 49"/>
                <a:gd name="T9" fmla="*/ 44 h 92"/>
                <a:gd name="T10" fmla="*/ 0 w 49"/>
                <a:gd name="T11" fmla="*/ 44 h 92"/>
                <a:gd name="T12" fmla="*/ 1 w 49"/>
                <a:gd name="T13" fmla="*/ 40 h 92"/>
                <a:gd name="T14" fmla="*/ 1 w 49"/>
                <a:gd name="T15" fmla="*/ 40 h 92"/>
                <a:gd name="T16" fmla="*/ 35 w 49"/>
                <a:gd name="T17" fmla="*/ 0 h 92"/>
                <a:gd name="T18" fmla="*/ 38 w 49"/>
                <a:gd name="T19" fmla="*/ 3 h 92"/>
                <a:gd name="T20" fmla="*/ 4 w 49"/>
                <a:gd name="T21" fmla="*/ 43 h 92"/>
                <a:gd name="T22" fmla="*/ 4 w 49"/>
                <a:gd name="T23" fmla="*/ 43 h 92"/>
                <a:gd name="T24" fmla="*/ 4 w 49"/>
                <a:gd name="T25" fmla="*/ 43 h 92"/>
                <a:gd name="T26" fmla="*/ 4 w 49"/>
                <a:gd name="T27" fmla="*/ 43 h 92"/>
                <a:gd name="T28" fmla="*/ 4 w 49"/>
                <a:gd name="T29" fmla="*/ 43 h 92"/>
                <a:gd name="T30" fmla="*/ 3 w 49"/>
                <a:gd name="T31" fmla="*/ 44 h 92"/>
                <a:gd name="T32" fmla="*/ 3 w 49"/>
                <a:gd name="T33" fmla="*/ 44 h 92"/>
                <a:gd name="T34" fmla="*/ 9 w 49"/>
                <a:gd name="T35" fmla="*/ 50 h 92"/>
                <a:gd name="T36" fmla="*/ 9 w 49"/>
                <a:gd name="T37" fmla="*/ 50 h 92"/>
                <a:gd name="T38" fmla="*/ 47 w 49"/>
                <a:gd name="T39" fmla="*/ 71 h 92"/>
                <a:gd name="T40" fmla="*/ 47 w 49"/>
                <a:gd name="T41" fmla="*/ 71 h 92"/>
                <a:gd name="T42" fmla="*/ 49 w 49"/>
                <a:gd name="T43" fmla="*/ 73 h 92"/>
                <a:gd name="T44" fmla="*/ 34 w 49"/>
                <a:gd name="T45" fmla="*/ 92 h 92"/>
                <a:gd name="T46" fmla="*/ 30 w 49"/>
                <a:gd name="T47" fmla="*/ 89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9" h="92">
                  <a:moveTo>
                    <a:pt x="30" y="89"/>
                  </a:moveTo>
                  <a:cubicBezTo>
                    <a:pt x="43" y="74"/>
                    <a:pt x="43" y="74"/>
                    <a:pt x="43" y="74"/>
                  </a:cubicBezTo>
                  <a:cubicBezTo>
                    <a:pt x="36" y="70"/>
                    <a:pt x="15" y="59"/>
                    <a:pt x="7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1" y="50"/>
                    <a:pt x="0" y="47"/>
                    <a:pt x="0" y="4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42"/>
                    <a:pt x="1" y="41"/>
                    <a:pt x="1" y="40"/>
                  </a:cubicBezTo>
                  <a:cubicBezTo>
                    <a:pt x="1" y="40"/>
                    <a:pt x="1" y="40"/>
                    <a:pt x="1" y="4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8" y="3"/>
                    <a:pt x="38" y="3"/>
                    <a:pt x="38" y="3"/>
                  </a:cubicBezTo>
                  <a:cubicBezTo>
                    <a:pt x="4" y="43"/>
                    <a:pt x="4" y="43"/>
                    <a:pt x="4" y="43"/>
                  </a:cubicBezTo>
                  <a:cubicBezTo>
                    <a:pt x="4" y="43"/>
                    <a:pt x="4" y="43"/>
                    <a:pt x="4" y="43"/>
                  </a:cubicBezTo>
                  <a:cubicBezTo>
                    <a:pt x="4" y="43"/>
                    <a:pt x="4" y="43"/>
                    <a:pt x="4" y="43"/>
                  </a:cubicBezTo>
                  <a:cubicBezTo>
                    <a:pt x="4" y="43"/>
                    <a:pt x="4" y="43"/>
                    <a:pt x="4" y="43"/>
                  </a:cubicBezTo>
                  <a:cubicBezTo>
                    <a:pt x="4" y="43"/>
                    <a:pt x="4" y="43"/>
                    <a:pt x="4" y="43"/>
                  </a:cubicBezTo>
                  <a:cubicBezTo>
                    <a:pt x="4" y="44"/>
                    <a:pt x="4" y="44"/>
                    <a:pt x="3" y="44"/>
                  </a:cubicBezTo>
                  <a:cubicBezTo>
                    <a:pt x="3" y="44"/>
                    <a:pt x="3" y="44"/>
                    <a:pt x="3" y="44"/>
                  </a:cubicBezTo>
                  <a:cubicBezTo>
                    <a:pt x="3" y="45"/>
                    <a:pt x="4" y="47"/>
                    <a:pt x="9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9" y="56"/>
                    <a:pt x="47" y="71"/>
                    <a:pt x="47" y="71"/>
                  </a:cubicBezTo>
                  <a:cubicBezTo>
                    <a:pt x="47" y="71"/>
                    <a:pt x="47" y="71"/>
                    <a:pt x="47" y="71"/>
                  </a:cubicBezTo>
                  <a:cubicBezTo>
                    <a:pt x="49" y="73"/>
                    <a:pt x="49" y="73"/>
                    <a:pt x="49" y="73"/>
                  </a:cubicBezTo>
                  <a:cubicBezTo>
                    <a:pt x="34" y="92"/>
                    <a:pt x="34" y="92"/>
                    <a:pt x="34" y="92"/>
                  </a:cubicBezTo>
                  <a:cubicBezTo>
                    <a:pt x="30" y="89"/>
                    <a:pt x="30" y="89"/>
                    <a:pt x="30" y="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0" name="Freeform 27"/>
            <p:cNvSpPr>
              <a:spLocks noEditPoints="1"/>
            </p:cNvSpPr>
            <p:nvPr/>
          </p:nvSpPr>
          <p:spPr bwMode="auto">
            <a:xfrm>
              <a:off x="1348" y="1962"/>
              <a:ext cx="172" cy="304"/>
            </a:xfrm>
            <a:custGeom>
              <a:avLst/>
              <a:gdLst>
                <a:gd name="T0" fmla="*/ 33 w 55"/>
                <a:gd name="T1" fmla="*/ 92 h 98"/>
                <a:gd name="T2" fmla="*/ 33 w 55"/>
                <a:gd name="T3" fmla="*/ 92 h 98"/>
                <a:gd name="T4" fmla="*/ 31 w 55"/>
                <a:gd name="T5" fmla="*/ 93 h 98"/>
                <a:gd name="T6" fmla="*/ 9 w 55"/>
                <a:gd name="T7" fmla="*/ 58 h 98"/>
                <a:gd name="T8" fmla="*/ 0 w 55"/>
                <a:gd name="T9" fmla="*/ 47 h 98"/>
                <a:gd name="T10" fmla="*/ 3 w 55"/>
                <a:gd name="T11" fmla="*/ 42 h 98"/>
                <a:gd name="T12" fmla="*/ 38 w 55"/>
                <a:gd name="T13" fmla="*/ 0 h 98"/>
                <a:gd name="T14" fmla="*/ 9 w 55"/>
                <a:gd name="T15" fmla="*/ 47 h 98"/>
                <a:gd name="T16" fmla="*/ 9 w 55"/>
                <a:gd name="T17" fmla="*/ 48 h 98"/>
                <a:gd name="T18" fmla="*/ 13 w 55"/>
                <a:gd name="T19" fmla="*/ 51 h 98"/>
                <a:gd name="T20" fmla="*/ 51 w 55"/>
                <a:gd name="T21" fmla="*/ 73 h 98"/>
                <a:gd name="T22" fmla="*/ 37 w 55"/>
                <a:gd name="T23" fmla="*/ 98 h 98"/>
                <a:gd name="T24" fmla="*/ 36 w 55"/>
                <a:gd name="T25" fmla="*/ 92 h 98"/>
                <a:gd name="T26" fmla="*/ 36 w 55"/>
                <a:gd name="T27" fmla="*/ 92 h 98"/>
                <a:gd name="T28" fmla="*/ 49 w 55"/>
                <a:gd name="T29" fmla="*/ 76 h 98"/>
                <a:gd name="T30" fmla="*/ 49 w 55"/>
                <a:gd name="T31" fmla="*/ 76 h 98"/>
                <a:gd name="T32" fmla="*/ 49 w 55"/>
                <a:gd name="T33" fmla="*/ 76 h 98"/>
                <a:gd name="T34" fmla="*/ 49 w 55"/>
                <a:gd name="T35" fmla="*/ 76 h 98"/>
                <a:gd name="T36" fmla="*/ 49 w 55"/>
                <a:gd name="T37" fmla="*/ 76 h 98"/>
                <a:gd name="T38" fmla="*/ 47 w 55"/>
                <a:gd name="T39" fmla="*/ 75 h 98"/>
                <a:gd name="T40" fmla="*/ 44 w 55"/>
                <a:gd name="T41" fmla="*/ 74 h 98"/>
                <a:gd name="T42" fmla="*/ 34 w 55"/>
                <a:gd name="T43" fmla="*/ 68 h 98"/>
                <a:gd name="T44" fmla="*/ 47 w 55"/>
                <a:gd name="T45" fmla="*/ 75 h 98"/>
                <a:gd name="T46" fmla="*/ 11 w 55"/>
                <a:gd name="T47" fmla="*/ 55 h 98"/>
                <a:gd name="T48" fmla="*/ 11 w 55"/>
                <a:gd name="T49" fmla="*/ 55 h 98"/>
                <a:gd name="T50" fmla="*/ 11 w 55"/>
                <a:gd name="T51" fmla="*/ 54 h 98"/>
                <a:gd name="T52" fmla="*/ 11 w 55"/>
                <a:gd name="T53" fmla="*/ 55 h 98"/>
                <a:gd name="T54" fmla="*/ 7 w 55"/>
                <a:gd name="T55" fmla="*/ 52 h 98"/>
                <a:gd name="T56" fmla="*/ 11 w 55"/>
                <a:gd name="T57" fmla="*/ 54 h 98"/>
                <a:gd name="T58" fmla="*/ 5 w 55"/>
                <a:gd name="T59" fmla="*/ 45 h 98"/>
                <a:gd name="T60" fmla="*/ 5 w 55"/>
                <a:gd name="T61" fmla="*/ 45 h 98"/>
                <a:gd name="T62" fmla="*/ 5 w 55"/>
                <a:gd name="T63" fmla="*/ 45 h 98"/>
                <a:gd name="T64" fmla="*/ 5 w 55"/>
                <a:gd name="T65" fmla="*/ 45 h 98"/>
                <a:gd name="T66" fmla="*/ 39 w 55"/>
                <a:gd name="T67" fmla="*/ 6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5" h="98">
                  <a:moveTo>
                    <a:pt x="32" y="94"/>
                  </a:moveTo>
                  <a:cubicBezTo>
                    <a:pt x="33" y="92"/>
                    <a:pt x="33" y="92"/>
                    <a:pt x="33" y="92"/>
                  </a:cubicBezTo>
                  <a:cubicBezTo>
                    <a:pt x="35" y="94"/>
                    <a:pt x="35" y="94"/>
                    <a:pt x="35" y="94"/>
                  </a:cubicBezTo>
                  <a:cubicBezTo>
                    <a:pt x="33" y="92"/>
                    <a:pt x="33" y="92"/>
                    <a:pt x="33" y="92"/>
                  </a:cubicBezTo>
                  <a:cubicBezTo>
                    <a:pt x="32" y="94"/>
                    <a:pt x="32" y="94"/>
                    <a:pt x="32" y="94"/>
                  </a:cubicBezTo>
                  <a:cubicBezTo>
                    <a:pt x="31" y="93"/>
                    <a:pt x="31" y="93"/>
                    <a:pt x="31" y="93"/>
                  </a:cubicBezTo>
                  <a:cubicBezTo>
                    <a:pt x="43" y="77"/>
                    <a:pt x="43" y="77"/>
                    <a:pt x="43" y="77"/>
                  </a:cubicBezTo>
                  <a:cubicBezTo>
                    <a:pt x="34" y="73"/>
                    <a:pt x="16" y="63"/>
                    <a:pt x="9" y="58"/>
                  </a:cubicBezTo>
                  <a:cubicBezTo>
                    <a:pt x="9" y="58"/>
                    <a:pt x="9" y="58"/>
                    <a:pt x="9" y="58"/>
                  </a:cubicBezTo>
                  <a:cubicBezTo>
                    <a:pt x="3" y="54"/>
                    <a:pt x="1" y="51"/>
                    <a:pt x="0" y="47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1" y="44"/>
                    <a:pt x="2" y="42"/>
                    <a:pt x="3" y="42"/>
                  </a:cubicBezTo>
                  <a:cubicBezTo>
                    <a:pt x="3" y="42"/>
                    <a:pt x="3" y="42"/>
                    <a:pt x="3" y="42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44" y="5"/>
                    <a:pt x="44" y="5"/>
                    <a:pt x="44" y="5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9" y="47"/>
                    <a:pt x="9" y="48"/>
                    <a:pt x="9" y="48"/>
                  </a:cubicBezTo>
                  <a:cubicBezTo>
                    <a:pt x="9" y="48"/>
                    <a:pt x="9" y="48"/>
                    <a:pt x="9" y="48"/>
                  </a:cubicBezTo>
                  <a:cubicBezTo>
                    <a:pt x="10" y="49"/>
                    <a:pt x="11" y="50"/>
                    <a:pt x="13" y="51"/>
                  </a:cubicBezTo>
                  <a:cubicBezTo>
                    <a:pt x="13" y="51"/>
                    <a:pt x="13" y="51"/>
                    <a:pt x="13" y="51"/>
                  </a:cubicBezTo>
                  <a:cubicBezTo>
                    <a:pt x="23" y="58"/>
                    <a:pt x="50" y="73"/>
                    <a:pt x="51" y="73"/>
                  </a:cubicBezTo>
                  <a:cubicBezTo>
                    <a:pt x="51" y="73"/>
                    <a:pt x="51" y="73"/>
                    <a:pt x="51" y="73"/>
                  </a:cubicBezTo>
                  <a:cubicBezTo>
                    <a:pt x="55" y="75"/>
                    <a:pt x="55" y="75"/>
                    <a:pt x="55" y="75"/>
                  </a:cubicBezTo>
                  <a:cubicBezTo>
                    <a:pt x="37" y="98"/>
                    <a:pt x="37" y="98"/>
                    <a:pt x="37" y="98"/>
                  </a:cubicBezTo>
                  <a:cubicBezTo>
                    <a:pt x="32" y="94"/>
                    <a:pt x="32" y="94"/>
                    <a:pt x="32" y="94"/>
                  </a:cubicBezTo>
                  <a:close/>
                  <a:moveTo>
                    <a:pt x="36" y="92"/>
                  </a:moveTo>
                  <a:cubicBezTo>
                    <a:pt x="40" y="87"/>
                    <a:pt x="40" y="87"/>
                    <a:pt x="40" y="87"/>
                  </a:cubicBezTo>
                  <a:cubicBezTo>
                    <a:pt x="36" y="92"/>
                    <a:pt x="36" y="92"/>
                    <a:pt x="36" y="92"/>
                  </a:cubicBezTo>
                  <a:cubicBezTo>
                    <a:pt x="36" y="92"/>
                    <a:pt x="36" y="92"/>
                    <a:pt x="36" y="92"/>
                  </a:cubicBezTo>
                  <a:close/>
                  <a:moveTo>
                    <a:pt x="49" y="76"/>
                  </a:moveTo>
                  <a:cubicBezTo>
                    <a:pt x="49" y="76"/>
                    <a:pt x="49" y="76"/>
                    <a:pt x="49" y="76"/>
                  </a:cubicBezTo>
                  <a:cubicBezTo>
                    <a:pt x="49" y="76"/>
                    <a:pt x="49" y="76"/>
                    <a:pt x="49" y="76"/>
                  </a:cubicBezTo>
                  <a:cubicBezTo>
                    <a:pt x="49" y="76"/>
                    <a:pt x="49" y="76"/>
                    <a:pt x="49" y="76"/>
                  </a:cubicBezTo>
                  <a:cubicBezTo>
                    <a:pt x="49" y="76"/>
                    <a:pt x="49" y="76"/>
                    <a:pt x="49" y="76"/>
                  </a:cubicBezTo>
                  <a:close/>
                  <a:moveTo>
                    <a:pt x="49" y="76"/>
                  </a:moveTo>
                  <a:cubicBezTo>
                    <a:pt x="49" y="76"/>
                    <a:pt x="49" y="76"/>
                    <a:pt x="49" y="76"/>
                  </a:cubicBezTo>
                  <a:cubicBezTo>
                    <a:pt x="49" y="76"/>
                    <a:pt x="49" y="76"/>
                    <a:pt x="49" y="76"/>
                  </a:cubicBezTo>
                  <a:cubicBezTo>
                    <a:pt x="49" y="76"/>
                    <a:pt x="49" y="76"/>
                    <a:pt x="49" y="76"/>
                  </a:cubicBezTo>
                  <a:cubicBezTo>
                    <a:pt x="49" y="76"/>
                    <a:pt x="49" y="76"/>
                    <a:pt x="49" y="76"/>
                  </a:cubicBezTo>
                  <a:close/>
                  <a:moveTo>
                    <a:pt x="47" y="75"/>
                  </a:moveTo>
                  <a:cubicBezTo>
                    <a:pt x="47" y="75"/>
                    <a:pt x="47" y="75"/>
                    <a:pt x="47" y="75"/>
                  </a:cubicBezTo>
                  <a:cubicBezTo>
                    <a:pt x="46" y="75"/>
                    <a:pt x="45" y="74"/>
                    <a:pt x="44" y="74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41" y="72"/>
                    <a:pt x="38" y="70"/>
                    <a:pt x="34" y="68"/>
                  </a:cubicBezTo>
                  <a:cubicBezTo>
                    <a:pt x="34" y="68"/>
                    <a:pt x="34" y="68"/>
                    <a:pt x="34" y="68"/>
                  </a:cubicBezTo>
                  <a:cubicBezTo>
                    <a:pt x="39" y="71"/>
                    <a:pt x="44" y="74"/>
                    <a:pt x="47" y="75"/>
                  </a:cubicBezTo>
                  <a:close/>
                  <a:moveTo>
                    <a:pt x="11" y="55"/>
                  </a:moveTo>
                  <a:cubicBezTo>
                    <a:pt x="11" y="55"/>
                    <a:pt x="11" y="55"/>
                    <a:pt x="11" y="55"/>
                  </a:cubicBezTo>
                  <a:cubicBezTo>
                    <a:pt x="11" y="55"/>
                    <a:pt x="11" y="55"/>
                    <a:pt x="11" y="55"/>
                  </a:cubicBezTo>
                  <a:cubicBezTo>
                    <a:pt x="11" y="55"/>
                    <a:pt x="11" y="55"/>
                    <a:pt x="11" y="55"/>
                  </a:cubicBezTo>
                  <a:close/>
                  <a:moveTo>
                    <a:pt x="11" y="55"/>
                  </a:moveTo>
                  <a:cubicBezTo>
                    <a:pt x="11" y="55"/>
                    <a:pt x="11" y="55"/>
                    <a:pt x="11" y="54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11" y="55"/>
                    <a:pt x="11" y="55"/>
                    <a:pt x="11" y="55"/>
                  </a:cubicBezTo>
                  <a:close/>
                  <a:moveTo>
                    <a:pt x="11" y="54"/>
                  </a:moveTo>
                  <a:cubicBezTo>
                    <a:pt x="9" y="53"/>
                    <a:pt x="8" y="53"/>
                    <a:pt x="7" y="52"/>
                  </a:cubicBezTo>
                  <a:cubicBezTo>
                    <a:pt x="7" y="52"/>
                    <a:pt x="7" y="52"/>
                    <a:pt x="7" y="52"/>
                  </a:cubicBezTo>
                  <a:cubicBezTo>
                    <a:pt x="8" y="53"/>
                    <a:pt x="9" y="53"/>
                    <a:pt x="11" y="54"/>
                  </a:cubicBezTo>
                  <a:close/>
                  <a:moveTo>
                    <a:pt x="5" y="46"/>
                  </a:moveTo>
                  <a:cubicBezTo>
                    <a:pt x="5" y="46"/>
                    <a:pt x="5" y="45"/>
                    <a:pt x="5" y="45"/>
                  </a:cubicBezTo>
                  <a:cubicBezTo>
                    <a:pt x="5" y="45"/>
                    <a:pt x="5" y="45"/>
                    <a:pt x="5" y="45"/>
                  </a:cubicBezTo>
                  <a:cubicBezTo>
                    <a:pt x="5" y="45"/>
                    <a:pt x="5" y="45"/>
                    <a:pt x="5" y="45"/>
                  </a:cubicBezTo>
                  <a:cubicBezTo>
                    <a:pt x="5" y="45"/>
                    <a:pt x="5" y="46"/>
                    <a:pt x="5" y="46"/>
                  </a:cubicBezTo>
                  <a:close/>
                  <a:moveTo>
                    <a:pt x="5" y="45"/>
                  </a:moveTo>
                  <a:cubicBezTo>
                    <a:pt x="5" y="45"/>
                    <a:pt x="5" y="45"/>
                    <a:pt x="5" y="45"/>
                  </a:cubicBezTo>
                  <a:cubicBezTo>
                    <a:pt x="5" y="45"/>
                    <a:pt x="5" y="45"/>
                    <a:pt x="5" y="45"/>
                  </a:cubicBezTo>
                  <a:cubicBezTo>
                    <a:pt x="6" y="45"/>
                    <a:pt x="6" y="45"/>
                    <a:pt x="6" y="45"/>
                  </a:cubicBezTo>
                  <a:cubicBezTo>
                    <a:pt x="39" y="6"/>
                    <a:pt x="39" y="6"/>
                    <a:pt x="39" y="6"/>
                  </a:cubicBezTo>
                  <a:cubicBezTo>
                    <a:pt x="5" y="45"/>
                    <a:pt x="5" y="45"/>
                    <a:pt x="5" y="4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1" name="Freeform 28"/>
            <p:cNvSpPr>
              <a:spLocks noEditPoints="1"/>
            </p:cNvSpPr>
            <p:nvPr/>
          </p:nvSpPr>
          <p:spPr bwMode="auto">
            <a:xfrm>
              <a:off x="1523" y="2269"/>
              <a:ext cx="56" cy="416"/>
            </a:xfrm>
            <a:custGeom>
              <a:avLst/>
              <a:gdLst>
                <a:gd name="T0" fmla="*/ 0 w 56"/>
                <a:gd name="T1" fmla="*/ 404 h 416"/>
                <a:gd name="T2" fmla="*/ 41 w 56"/>
                <a:gd name="T3" fmla="*/ 404 h 416"/>
                <a:gd name="T4" fmla="*/ 25 w 56"/>
                <a:gd name="T5" fmla="*/ 0 h 416"/>
                <a:gd name="T6" fmla="*/ 37 w 56"/>
                <a:gd name="T7" fmla="*/ 0 h 416"/>
                <a:gd name="T8" fmla="*/ 56 w 56"/>
                <a:gd name="T9" fmla="*/ 416 h 416"/>
                <a:gd name="T10" fmla="*/ 0 w 56"/>
                <a:gd name="T11" fmla="*/ 416 h 416"/>
                <a:gd name="T12" fmla="*/ 0 w 56"/>
                <a:gd name="T13" fmla="*/ 404 h 416"/>
                <a:gd name="T14" fmla="*/ 0 w 56"/>
                <a:gd name="T15" fmla="*/ 404 h 416"/>
                <a:gd name="T16" fmla="*/ 25 w 56"/>
                <a:gd name="T17" fmla="*/ 0 h 416"/>
                <a:gd name="T18" fmla="*/ 25 w 56"/>
                <a:gd name="T19" fmla="*/ 0 h 416"/>
                <a:gd name="T20" fmla="*/ 25 w 56"/>
                <a:gd name="T21" fmla="*/ 0 h 416"/>
                <a:gd name="T22" fmla="*/ 25 w 56"/>
                <a:gd name="T23" fmla="*/ 0 h 416"/>
                <a:gd name="T24" fmla="*/ 25 w 56"/>
                <a:gd name="T25" fmla="*/ 0 h 4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" h="416">
                  <a:moveTo>
                    <a:pt x="0" y="404"/>
                  </a:moveTo>
                  <a:lnTo>
                    <a:pt x="41" y="404"/>
                  </a:lnTo>
                  <a:lnTo>
                    <a:pt x="25" y="0"/>
                  </a:lnTo>
                  <a:lnTo>
                    <a:pt x="37" y="0"/>
                  </a:lnTo>
                  <a:lnTo>
                    <a:pt x="56" y="416"/>
                  </a:lnTo>
                  <a:lnTo>
                    <a:pt x="0" y="416"/>
                  </a:lnTo>
                  <a:lnTo>
                    <a:pt x="0" y="404"/>
                  </a:lnTo>
                  <a:lnTo>
                    <a:pt x="0" y="404"/>
                  </a:lnTo>
                  <a:close/>
                  <a:moveTo>
                    <a:pt x="25" y="0"/>
                  </a:moveTo>
                  <a:lnTo>
                    <a:pt x="25" y="0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2" name="Freeform 29"/>
            <p:cNvSpPr>
              <a:spLocks noEditPoints="1"/>
            </p:cNvSpPr>
            <p:nvPr/>
          </p:nvSpPr>
          <p:spPr bwMode="auto">
            <a:xfrm>
              <a:off x="1517" y="2263"/>
              <a:ext cx="69" cy="428"/>
            </a:xfrm>
            <a:custGeom>
              <a:avLst/>
              <a:gdLst>
                <a:gd name="T0" fmla="*/ 0 w 69"/>
                <a:gd name="T1" fmla="*/ 422 h 428"/>
                <a:gd name="T2" fmla="*/ 0 w 69"/>
                <a:gd name="T3" fmla="*/ 410 h 428"/>
                <a:gd name="T4" fmla="*/ 0 w 69"/>
                <a:gd name="T5" fmla="*/ 403 h 428"/>
                <a:gd name="T6" fmla="*/ 40 w 69"/>
                <a:gd name="T7" fmla="*/ 403 h 428"/>
                <a:gd name="T8" fmla="*/ 25 w 69"/>
                <a:gd name="T9" fmla="*/ 0 h 428"/>
                <a:gd name="T10" fmla="*/ 50 w 69"/>
                <a:gd name="T11" fmla="*/ 0 h 428"/>
                <a:gd name="T12" fmla="*/ 69 w 69"/>
                <a:gd name="T13" fmla="*/ 428 h 428"/>
                <a:gd name="T14" fmla="*/ 0 w 69"/>
                <a:gd name="T15" fmla="*/ 428 h 428"/>
                <a:gd name="T16" fmla="*/ 0 w 69"/>
                <a:gd name="T17" fmla="*/ 422 h 428"/>
                <a:gd name="T18" fmla="*/ 0 w 69"/>
                <a:gd name="T19" fmla="*/ 422 h 428"/>
                <a:gd name="T20" fmla="*/ 53 w 69"/>
                <a:gd name="T21" fmla="*/ 416 h 428"/>
                <a:gd name="T22" fmla="*/ 53 w 69"/>
                <a:gd name="T23" fmla="*/ 397 h 428"/>
                <a:gd name="T24" fmla="*/ 53 w 69"/>
                <a:gd name="T25" fmla="*/ 416 h 428"/>
                <a:gd name="T26" fmla="*/ 53 w 69"/>
                <a:gd name="T27" fmla="*/ 416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9" h="428">
                  <a:moveTo>
                    <a:pt x="0" y="422"/>
                  </a:moveTo>
                  <a:lnTo>
                    <a:pt x="0" y="410"/>
                  </a:lnTo>
                  <a:lnTo>
                    <a:pt x="0" y="403"/>
                  </a:lnTo>
                  <a:lnTo>
                    <a:pt x="40" y="403"/>
                  </a:lnTo>
                  <a:lnTo>
                    <a:pt x="25" y="0"/>
                  </a:lnTo>
                  <a:lnTo>
                    <a:pt x="50" y="0"/>
                  </a:lnTo>
                  <a:lnTo>
                    <a:pt x="69" y="428"/>
                  </a:lnTo>
                  <a:lnTo>
                    <a:pt x="0" y="428"/>
                  </a:lnTo>
                  <a:lnTo>
                    <a:pt x="0" y="422"/>
                  </a:lnTo>
                  <a:lnTo>
                    <a:pt x="0" y="422"/>
                  </a:lnTo>
                  <a:close/>
                  <a:moveTo>
                    <a:pt x="53" y="416"/>
                  </a:moveTo>
                  <a:lnTo>
                    <a:pt x="53" y="397"/>
                  </a:lnTo>
                  <a:lnTo>
                    <a:pt x="53" y="416"/>
                  </a:lnTo>
                  <a:lnTo>
                    <a:pt x="53" y="4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3" name="Freeform 30"/>
            <p:cNvSpPr>
              <a:spLocks noEditPoints="1"/>
            </p:cNvSpPr>
            <p:nvPr/>
          </p:nvSpPr>
          <p:spPr bwMode="auto">
            <a:xfrm>
              <a:off x="1636" y="2260"/>
              <a:ext cx="97" cy="437"/>
            </a:xfrm>
            <a:custGeom>
              <a:avLst/>
              <a:gdLst>
                <a:gd name="T0" fmla="*/ 0 w 97"/>
                <a:gd name="T1" fmla="*/ 0 h 437"/>
                <a:gd name="T2" fmla="*/ 12 w 97"/>
                <a:gd name="T3" fmla="*/ 0 h 437"/>
                <a:gd name="T4" fmla="*/ 34 w 97"/>
                <a:gd name="T5" fmla="*/ 422 h 437"/>
                <a:gd name="T6" fmla="*/ 97 w 97"/>
                <a:gd name="T7" fmla="*/ 413 h 437"/>
                <a:gd name="T8" fmla="*/ 97 w 97"/>
                <a:gd name="T9" fmla="*/ 425 h 437"/>
                <a:gd name="T10" fmla="*/ 25 w 97"/>
                <a:gd name="T11" fmla="*/ 437 h 437"/>
                <a:gd name="T12" fmla="*/ 0 w 97"/>
                <a:gd name="T13" fmla="*/ 0 h 437"/>
                <a:gd name="T14" fmla="*/ 0 w 97"/>
                <a:gd name="T15" fmla="*/ 0 h 437"/>
                <a:gd name="T16" fmla="*/ 0 w 97"/>
                <a:gd name="T17" fmla="*/ 0 h 437"/>
                <a:gd name="T18" fmla="*/ 0 w 97"/>
                <a:gd name="T19" fmla="*/ 0 h 437"/>
                <a:gd name="T20" fmla="*/ 0 w 97"/>
                <a:gd name="T21" fmla="*/ 0 h 437"/>
                <a:gd name="T22" fmla="*/ 0 w 97"/>
                <a:gd name="T23" fmla="*/ 0 h 437"/>
                <a:gd name="T24" fmla="*/ 0 w 97"/>
                <a:gd name="T25" fmla="*/ 0 h 4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7" h="437">
                  <a:moveTo>
                    <a:pt x="0" y="0"/>
                  </a:moveTo>
                  <a:lnTo>
                    <a:pt x="12" y="0"/>
                  </a:lnTo>
                  <a:lnTo>
                    <a:pt x="34" y="422"/>
                  </a:lnTo>
                  <a:lnTo>
                    <a:pt x="97" y="413"/>
                  </a:lnTo>
                  <a:lnTo>
                    <a:pt x="97" y="425"/>
                  </a:lnTo>
                  <a:lnTo>
                    <a:pt x="25" y="437"/>
                  </a:lnTo>
                  <a:lnTo>
                    <a:pt x="0" y="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4" name="Freeform 31"/>
            <p:cNvSpPr/>
            <p:nvPr/>
          </p:nvSpPr>
          <p:spPr bwMode="auto">
            <a:xfrm>
              <a:off x="1629" y="2253"/>
              <a:ext cx="113" cy="451"/>
            </a:xfrm>
            <a:custGeom>
              <a:avLst/>
              <a:gdLst>
                <a:gd name="T0" fmla="*/ 0 w 113"/>
                <a:gd name="T1" fmla="*/ 7 h 451"/>
                <a:gd name="T2" fmla="*/ 7 w 113"/>
                <a:gd name="T3" fmla="*/ 7 h 451"/>
                <a:gd name="T4" fmla="*/ 7 w 113"/>
                <a:gd name="T5" fmla="*/ 13 h 451"/>
                <a:gd name="T6" fmla="*/ 7 w 113"/>
                <a:gd name="T7" fmla="*/ 7 h 451"/>
                <a:gd name="T8" fmla="*/ 0 w 113"/>
                <a:gd name="T9" fmla="*/ 7 h 451"/>
                <a:gd name="T10" fmla="*/ 0 w 113"/>
                <a:gd name="T11" fmla="*/ 0 h 451"/>
                <a:gd name="T12" fmla="*/ 25 w 113"/>
                <a:gd name="T13" fmla="*/ 0 h 451"/>
                <a:gd name="T14" fmla="*/ 47 w 113"/>
                <a:gd name="T15" fmla="*/ 423 h 451"/>
                <a:gd name="T16" fmla="*/ 107 w 113"/>
                <a:gd name="T17" fmla="*/ 413 h 451"/>
                <a:gd name="T18" fmla="*/ 113 w 113"/>
                <a:gd name="T19" fmla="*/ 438 h 451"/>
                <a:gd name="T20" fmla="*/ 25 w 113"/>
                <a:gd name="T21" fmla="*/ 451 h 451"/>
                <a:gd name="T22" fmla="*/ 0 w 113"/>
                <a:gd name="T23" fmla="*/ 7 h 451"/>
                <a:gd name="T24" fmla="*/ 0 w 113"/>
                <a:gd name="T25" fmla="*/ 7 h 4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3" h="451">
                  <a:moveTo>
                    <a:pt x="0" y="7"/>
                  </a:moveTo>
                  <a:lnTo>
                    <a:pt x="7" y="7"/>
                  </a:lnTo>
                  <a:lnTo>
                    <a:pt x="7" y="13"/>
                  </a:lnTo>
                  <a:lnTo>
                    <a:pt x="7" y="7"/>
                  </a:lnTo>
                  <a:lnTo>
                    <a:pt x="0" y="7"/>
                  </a:lnTo>
                  <a:lnTo>
                    <a:pt x="0" y="0"/>
                  </a:lnTo>
                  <a:lnTo>
                    <a:pt x="25" y="0"/>
                  </a:lnTo>
                  <a:lnTo>
                    <a:pt x="47" y="423"/>
                  </a:lnTo>
                  <a:lnTo>
                    <a:pt x="107" y="413"/>
                  </a:lnTo>
                  <a:lnTo>
                    <a:pt x="113" y="438"/>
                  </a:lnTo>
                  <a:lnTo>
                    <a:pt x="25" y="451"/>
                  </a:lnTo>
                  <a:lnTo>
                    <a:pt x="0" y="7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5" name="Freeform 32"/>
            <p:cNvSpPr/>
            <p:nvPr/>
          </p:nvSpPr>
          <p:spPr bwMode="auto">
            <a:xfrm>
              <a:off x="1570" y="1452"/>
              <a:ext cx="28" cy="63"/>
            </a:xfrm>
            <a:custGeom>
              <a:avLst/>
              <a:gdLst>
                <a:gd name="T0" fmla="*/ 4 w 9"/>
                <a:gd name="T1" fmla="*/ 19 h 20"/>
                <a:gd name="T2" fmla="*/ 5 w 9"/>
                <a:gd name="T3" fmla="*/ 8 h 20"/>
                <a:gd name="T4" fmla="*/ 5 w 9"/>
                <a:gd name="T5" fmla="*/ 8 h 20"/>
                <a:gd name="T6" fmla="*/ 4 w 9"/>
                <a:gd name="T7" fmla="*/ 4 h 20"/>
                <a:gd name="T8" fmla="*/ 4 w 9"/>
                <a:gd name="T9" fmla="*/ 4 h 20"/>
                <a:gd name="T10" fmla="*/ 2 w 9"/>
                <a:gd name="T11" fmla="*/ 4 h 20"/>
                <a:gd name="T12" fmla="*/ 2 w 9"/>
                <a:gd name="T13" fmla="*/ 4 h 20"/>
                <a:gd name="T14" fmla="*/ 0 w 9"/>
                <a:gd name="T15" fmla="*/ 4 h 20"/>
                <a:gd name="T16" fmla="*/ 0 w 9"/>
                <a:gd name="T17" fmla="*/ 4 h 20"/>
                <a:gd name="T18" fmla="*/ 1 w 9"/>
                <a:gd name="T19" fmla="*/ 0 h 20"/>
                <a:gd name="T20" fmla="*/ 2 w 9"/>
                <a:gd name="T21" fmla="*/ 0 h 20"/>
                <a:gd name="T22" fmla="*/ 2 w 9"/>
                <a:gd name="T23" fmla="*/ 0 h 20"/>
                <a:gd name="T24" fmla="*/ 5 w 9"/>
                <a:gd name="T25" fmla="*/ 0 h 20"/>
                <a:gd name="T26" fmla="*/ 5 w 9"/>
                <a:gd name="T27" fmla="*/ 0 h 20"/>
                <a:gd name="T28" fmla="*/ 5 w 9"/>
                <a:gd name="T29" fmla="*/ 0 h 20"/>
                <a:gd name="T30" fmla="*/ 5 w 9"/>
                <a:gd name="T31" fmla="*/ 0 h 20"/>
                <a:gd name="T32" fmla="*/ 8 w 9"/>
                <a:gd name="T33" fmla="*/ 3 h 20"/>
                <a:gd name="T34" fmla="*/ 8 w 9"/>
                <a:gd name="T35" fmla="*/ 3 h 20"/>
                <a:gd name="T36" fmla="*/ 9 w 9"/>
                <a:gd name="T37" fmla="*/ 8 h 20"/>
                <a:gd name="T38" fmla="*/ 9 w 9"/>
                <a:gd name="T39" fmla="*/ 8 h 20"/>
                <a:gd name="T40" fmla="*/ 8 w 9"/>
                <a:gd name="T41" fmla="*/ 20 h 20"/>
                <a:gd name="T42" fmla="*/ 8 w 9"/>
                <a:gd name="T43" fmla="*/ 20 h 20"/>
                <a:gd name="T44" fmla="*/ 4 w 9"/>
                <a:gd name="T45" fmla="*/ 1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" h="20">
                  <a:moveTo>
                    <a:pt x="4" y="19"/>
                  </a:moveTo>
                  <a:cubicBezTo>
                    <a:pt x="4" y="19"/>
                    <a:pt x="5" y="13"/>
                    <a:pt x="5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6"/>
                    <a:pt x="4" y="5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4"/>
                    <a:pt x="3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0"/>
                    <a:pt x="3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7" y="0"/>
                    <a:pt x="8" y="2"/>
                    <a:pt x="8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9" y="5"/>
                    <a:pt x="9" y="6"/>
                    <a:pt x="9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13"/>
                    <a:pt x="8" y="20"/>
                    <a:pt x="8" y="20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4" y="19"/>
                    <a:pt x="4" y="19"/>
                    <a:pt x="4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6" name="Freeform 33"/>
            <p:cNvSpPr>
              <a:spLocks noEditPoints="1"/>
            </p:cNvSpPr>
            <p:nvPr/>
          </p:nvSpPr>
          <p:spPr bwMode="auto">
            <a:xfrm>
              <a:off x="1564" y="1446"/>
              <a:ext cx="40" cy="75"/>
            </a:xfrm>
            <a:custGeom>
              <a:avLst/>
              <a:gdLst>
                <a:gd name="T0" fmla="*/ 9 w 13"/>
                <a:gd name="T1" fmla="*/ 24 h 24"/>
                <a:gd name="T2" fmla="*/ 5 w 13"/>
                <a:gd name="T3" fmla="*/ 23 h 24"/>
                <a:gd name="T4" fmla="*/ 6 w 13"/>
                <a:gd name="T5" fmla="*/ 21 h 24"/>
                <a:gd name="T6" fmla="*/ 8 w 13"/>
                <a:gd name="T7" fmla="*/ 21 h 24"/>
                <a:gd name="T8" fmla="*/ 6 w 13"/>
                <a:gd name="T9" fmla="*/ 21 h 24"/>
                <a:gd name="T10" fmla="*/ 5 w 13"/>
                <a:gd name="T11" fmla="*/ 23 h 24"/>
                <a:gd name="T12" fmla="*/ 4 w 13"/>
                <a:gd name="T13" fmla="*/ 23 h 24"/>
                <a:gd name="T14" fmla="*/ 4 w 13"/>
                <a:gd name="T15" fmla="*/ 21 h 24"/>
                <a:gd name="T16" fmla="*/ 5 w 13"/>
                <a:gd name="T17" fmla="*/ 10 h 24"/>
                <a:gd name="T18" fmla="*/ 5 w 13"/>
                <a:gd name="T19" fmla="*/ 10 h 24"/>
                <a:gd name="T20" fmla="*/ 5 w 13"/>
                <a:gd name="T21" fmla="*/ 10 h 24"/>
                <a:gd name="T22" fmla="*/ 5 w 13"/>
                <a:gd name="T23" fmla="*/ 10 h 24"/>
                <a:gd name="T24" fmla="*/ 5 w 13"/>
                <a:gd name="T25" fmla="*/ 10 h 24"/>
                <a:gd name="T26" fmla="*/ 5 w 13"/>
                <a:gd name="T27" fmla="*/ 10 h 24"/>
                <a:gd name="T28" fmla="*/ 5 w 13"/>
                <a:gd name="T29" fmla="*/ 10 h 24"/>
                <a:gd name="T30" fmla="*/ 5 w 13"/>
                <a:gd name="T31" fmla="*/ 8 h 24"/>
                <a:gd name="T32" fmla="*/ 5 w 13"/>
                <a:gd name="T33" fmla="*/ 8 h 24"/>
                <a:gd name="T34" fmla="*/ 4 w 13"/>
                <a:gd name="T35" fmla="*/ 8 h 24"/>
                <a:gd name="T36" fmla="*/ 4 w 13"/>
                <a:gd name="T37" fmla="*/ 8 h 24"/>
                <a:gd name="T38" fmla="*/ 2 w 13"/>
                <a:gd name="T39" fmla="*/ 8 h 24"/>
                <a:gd name="T40" fmla="*/ 2 w 13"/>
                <a:gd name="T41" fmla="*/ 8 h 24"/>
                <a:gd name="T42" fmla="*/ 0 w 13"/>
                <a:gd name="T43" fmla="*/ 8 h 24"/>
                <a:gd name="T44" fmla="*/ 0 w 13"/>
                <a:gd name="T45" fmla="*/ 6 h 24"/>
                <a:gd name="T46" fmla="*/ 1 w 13"/>
                <a:gd name="T47" fmla="*/ 2 h 24"/>
                <a:gd name="T48" fmla="*/ 3 w 13"/>
                <a:gd name="T49" fmla="*/ 0 h 24"/>
                <a:gd name="T50" fmla="*/ 3 w 13"/>
                <a:gd name="T51" fmla="*/ 0 h 24"/>
                <a:gd name="T52" fmla="*/ 4 w 13"/>
                <a:gd name="T53" fmla="*/ 0 h 24"/>
                <a:gd name="T54" fmla="*/ 4 w 13"/>
                <a:gd name="T55" fmla="*/ 0 h 24"/>
                <a:gd name="T56" fmla="*/ 6 w 13"/>
                <a:gd name="T57" fmla="*/ 0 h 24"/>
                <a:gd name="T58" fmla="*/ 6 w 13"/>
                <a:gd name="T59" fmla="*/ 0 h 24"/>
                <a:gd name="T60" fmla="*/ 7 w 13"/>
                <a:gd name="T61" fmla="*/ 0 h 24"/>
                <a:gd name="T62" fmla="*/ 7 w 13"/>
                <a:gd name="T63" fmla="*/ 0 h 24"/>
                <a:gd name="T64" fmla="*/ 12 w 13"/>
                <a:gd name="T65" fmla="*/ 5 h 24"/>
                <a:gd name="T66" fmla="*/ 12 w 13"/>
                <a:gd name="T67" fmla="*/ 5 h 24"/>
                <a:gd name="T68" fmla="*/ 13 w 13"/>
                <a:gd name="T69" fmla="*/ 10 h 24"/>
                <a:gd name="T70" fmla="*/ 13 w 13"/>
                <a:gd name="T71" fmla="*/ 10 h 24"/>
                <a:gd name="T72" fmla="*/ 12 w 13"/>
                <a:gd name="T73" fmla="*/ 22 h 24"/>
                <a:gd name="T74" fmla="*/ 12 w 13"/>
                <a:gd name="T75" fmla="*/ 22 h 24"/>
                <a:gd name="T76" fmla="*/ 12 w 13"/>
                <a:gd name="T77" fmla="*/ 22 h 24"/>
                <a:gd name="T78" fmla="*/ 12 w 13"/>
                <a:gd name="T79" fmla="*/ 24 h 24"/>
                <a:gd name="T80" fmla="*/ 9 w 13"/>
                <a:gd name="T81" fmla="*/ 24 h 24"/>
                <a:gd name="T82" fmla="*/ 9 w 13"/>
                <a:gd name="T83" fmla="*/ 8 h 24"/>
                <a:gd name="T84" fmla="*/ 8 w 13"/>
                <a:gd name="T85" fmla="*/ 6 h 24"/>
                <a:gd name="T86" fmla="*/ 8 w 13"/>
                <a:gd name="T87" fmla="*/ 6 h 24"/>
                <a:gd name="T88" fmla="*/ 8 w 13"/>
                <a:gd name="T89" fmla="*/ 6 h 24"/>
                <a:gd name="T90" fmla="*/ 8 w 13"/>
                <a:gd name="T91" fmla="*/ 6 h 24"/>
                <a:gd name="T92" fmla="*/ 9 w 13"/>
                <a:gd name="T93" fmla="*/ 8 h 24"/>
                <a:gd name="T94" fmla="*/ 7 w 13"/>
                <a:gd name="T95" fmla="*/ 4 h 24"/>
                <a:gd name="T96" fmla="*/ 7 w 13"/>
                <a:gd name="T97" fmla="*/ 4 h 24"/>
                <a:gd name="T98" fmla="*/ 7 w 13"/>
                <a:gd name="T99" fmla="*/ 4 h 24"/>
                <a:gd name="T100" fmla="*/ 7 w 13"/>
                <a:gd name="T101" fmla="*/ 4 h 24"/>
                <a:gd name="T102" fmla="*/ 7 w 13"/>
                <a:gd name="T103" fmla="*/ 4 h 24"/>
                <a:gd name="T104" fmla="*/ 7 w 13"/>
                <a:gd name="T105" fmla="*/ 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" h="24">
                  <a:moveTo>
                    <a:pt x="9" y="24"/>
                  </a:moveTo>
                  <a:cubicBezTo>
                    <a:pt x="5" y="23"/>
                    <a:pt x="5" y="23"/>
                    <a:pt x="5" y="23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4" y="21"/>
                    <a:pt x="5" y="15"/>
                    <a:pt x="5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9"/>
                    <a:pt x="5" y="8"/>
                    <a:pt x="5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3" y="8"/>
                    <a:pt x="2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5" y="0"/>
                    <a:pt x="5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2" y="3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3" y="6"/>
                    <a:pt x="13" y="8"/>
                    <a:pt x="13" y="10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13" y="15"/>
                    <a:pt x="12" y="20"/>
                    <a:pt x="1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9" y="24"/>
                    <a:pt x="9" y="24"/>
                    <a:pt x="9" y="24"/>
                  </a:cubicBezTo>
                  <a:close/>
                  <a:moveTo>
                    <a:pt x="9" y="8"/>
                  </a:moveTo>
                  <a:cubicBezTo>
                    <a:pt x="8" y="7"/>
                    <a:pt x="8" y="6"/>
                    <a:pt x="8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6"/>
                    <a:pt x="8" y="7"/>
                    <a:pt x="9" y="8"/>
                  </a:cubicBezTo>
                  <a:close/>
                  <a:moveTo>
                    <a:pt x="7" y="4"/>
                  </a:moveTo>
                  <a:cubicBezTo>
                    <a:pt x="7" y="4"/>
                    <a:pt x="7" y="4"/>
                    <a:pt x="7" y="4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7" y="4"/>
                    <a:pt x="7" y="4"/>
                    <a:pt x="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7" name="Freeform 34"/>
            <p:cNvSpPr/>
            <p:nvPr/>
          </p:nvSpPr>
          <p:spPr bwMode="auto">
            <a:xfrm>
              <a:off x="1607" y="1366"/>
              <a:ext cx="82" cy="152"/>
            </a:xfrm>
            <a:custGeom>
              <a:avLst/>
              <a:gdLst>
                <a:gd name="T0" fmla="*/ 0 w 26"/>
                <a:gd name="T1" fmla="*/ 46 h 49"/>
                <a:gd name="T2" fmla="*/ 18 w 26"/>
                <a:gd name="T3" fmla="*/ 29 h 49"/>
                <a:gd name="T4" fmla="*/ 18 w 26"/>
                <a:gd name="T5" fmla="*/ 29 h 49"/>
                <a:gd name="T6" fmla="*/ 22 w 26"/>
                <a:gd name="T7" fmla="*/ 17 h 49"/>
                <a:gd name="T8" fmla="*/ 22 w 26"/>
                <a:gd name="T9" fmla="*/ 17 h 49"/>
                <a:gd name="T10" fmla="*/ 14 w 26"/>
                <a:gd name="T11" fmla="*/ 5 h 49"/>
                <a:gd name="T12" fmla="*/ 14 w 26"/>
                <a:gd name="T13" fmla="*/ 5 h 49"/>
                <a:gd name="T14" fmla="*/ 11 w 26"/>
                <a:gd name="T15" fmla="*/ 4 h 49"/>
                <a:gd name="T16" fmla="*/ 11 w 26"/>
                <a:gd name="T17" fmla="*/ 4 h 49"/>
                <a:gd name="T18" fmla="*/ 9 w 26"/>
                <a:gd name="T19" fmla="*/ 5 h 49"/>
                <a:gd name="T20" fmla="*/ 9 w 26"/>
                <a:gd name="T21" fmla="*/ 5 h 49"/>
                <a:gd name="T22" fmla="*/ 9 w 26"/>
                <a:gd name="T23" fmla="*/ 9 h 49"/>
                <a:gd name="T24" fmla="*/ 9 w 26"/>
                <a:gd name="T25" fmla="*/ 9 h 49"/>
                <a:gd name="T26" fmla="*/ 9 w 26"/>
                <a:gd name="T27" fmla="*/ 16 h 49"/>
                <a:gd name="T28" fmla="*/ 9 w 26"/>
                <a:gd name="T29" fmla="*/ 16 h 49"/>
                <a:gd name="T30" fmla="*/ 9 w 26"/>
                <a:gd name="T31" fmla="*/ 16 h 49"/>
                <a:gd name="T32" fmla="*/ 5 w 26"/>
                <a:gd name="T33" fmla="*/ 17 h 49"/>
                <a:gd name="T34" fmla="*/ 5 w 26"/>
                <a:gd name="T35" fmla="*/ 9 h 49"/>
                <a:gd name="T36" fmla="*/ 5 w 26"/>
                <a:gd name="T37" fmla="*/ 9 h 49"/>
                <a:gd name="T38" fmla="*/ 6 w 26"/>
                <a:gd name="T39" fmla="*/ 3 h 49"/>
                <a:gd name="T40" fmla="*/ 6 w 26"/>
                <a:gd name="T41" fmla="*/ 3 h 49"/>
                <a:gd name="T42" fmla="*/ 11 w 26"/>
                <a:gd name="T43" fmla="*/ 0 h 49"/>
                <a:gd name="T44" fmla="*/ 11 w 26"/>
                <a:gd name="T45" fmla="*/ 0 h 49"/>
                <a:gd name="T46" fmla="*/ 15 w 26"/>
                <a:gd name="T47" fmla="*/ 1 h 49"/>
                <a:gd name="T48" fmla="*/ 15 w 26"/>
                <a:gd name="T49" fmla="*/ 1 h 49"/>
                <a:gd name="T50" fmla="*/ 26 w 26"/>
                <a:gd name="T51" fmla="*/ 17 h 49"/>
                <a:gd name="T52" fmla="*/ 26 w 26"/>
                <a:gd name="T53" fmla="*/ 17 h 49"/>
                <a:gd name="T54" fmla="*/ 21 w 26"/>
                <a:gd name="T55" fmla="*/ 31 h 49"/>
                <a:gd name="T56" fmla="*/ 21 w 26"/>
                <a:gd name="T57" fmla="*/ 31 h 49"/>
                <a:gd name="T58" fmla="*/ 3 w 26"/>
                <a:gd name="T59" fmla="*/ 49 h 49"/>
                <a:gd name="T60" fmla="*/ 3 w 26"/>
                <a:gd name="T61" fmla="*/ 49 h 49"/>
                <a:gd name="T62" fmla="*/ 0 w 26"/>
                <a:gd name="T63" fmla="*/ 46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6" h="49">
                  <a:moveTo>
                    <a:pt x="0" y="46"/>
                  </a:moveTo>
                  <a:cubicBezTo>
                    <a:pt x="0" y="46"/>
                    <a:pt x="13" y="35"/>
                    <a:pt x="18" y="29"/>
                  </a:cubicBezTo>
                  <a:cubicBezTo>
                    <a:pt x="18" y="29"/>
                    <a:pt x="18" y="29"/>
                    <a:pt x="18" y="29"/>
                  </a:cubicBezTo>
                  <a:cubicBezTo>
                    <a:pt x="20" y="26"/>
                    <a:pt x="22" y="22"/>
                    <a:pt x="22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12"/>
                    <a:pt x="19" y="7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3" y="4"/>
                    <a:pt x="12" y="4"/>
                    <a:pt x="11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0" y="4"/>
                    <a:pt x="10" y="4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6"/>
                    <a:pt x="9" y="8"/>
                    <a:pt x="9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9" y="12"/>
                    <a:pt x="9" y="16"/>
                    <a:pt x="9" y="16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5" y="17"/>
                    <a:pt x="5" y="17"/>
                    <a:pt x="5" y="17"/>
                  </a:cubicBezTo>
                  <a:cubicBezTo>
                    <a:pt x="5" y="17"/>
                    <a:pt x="5" y="13"/>
                    <a:pt x="5" y="9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5" y="7"/>
                    <a:pt x="5" y="5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7" y="2"/>
                    <a:pt x="9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3" y="0"/>
                    <a:pt x="14" y="0"/>
                    <a:pt x="15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23" y="4"/>
                    <a:pt x="26" y="11"/>
                    <a:pt x="2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6" y="23"/>
                    <a:pt x="24" y="28"/>
                    <a:pt x="21" y="31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16" y="38"/>
                    <a:pt x="3" y="49"/>
                    <a:pt x="3" y="49"/>
                  </a:cubicBezTo>
                  <a:cubicBezTo>
                    <a:pt x="3" y="49"/>
                    <a:pt x="3" y="49"/>
                    <a:pt x="3" y="49"/>
                  </a:cubicBezTo>
                  <a:cubicBezTo>
                    <a:pt x="0" y="46"/>
                    <a:pt x="0" y="46"/>
                    <a:pt x="0" y="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8" name="Freeform 35"/>
            <p:cNvSpPr>
              <a:spLocks noEditPoints="1"/>
            </p:cNvSpPr>
            <p:nvPr/>
          </p:nvSpPr>
          <p:spPr bwMode="auto">
            <a:xfrm>
              <a:off x="1601" y="1359"/>
              <a:ext cx="94" cy="168"/>
            </a:xfrm>
            <a:custGeom>
              <a:avLst/>
              <a:gdLst>
                <a:gd name="T0" fmla="*/ 2 w 30"/>
                <a:gd name="T1" fmla="*/ 48 h 54"/>
                <a:gd name="T2" fmla="*/ 2 w 30"/>
                <a:gd name="T3" fmla="*/ 48 h 54"/>
                <a:gd name="T4" fmla="*/ 0 w 30"/>
                <a:gd name="T5" fmla="*/ 48 h 54"/>
                <a:gd name="T6" fmla="*/ 1 w 30"/>
                <a:gd name="T7" fmla="*/ 46 h 54"/>
                <a:gd name="T8" fmla="*/ 1 w 30"/>
                <a:gd name="T9" fmla="*/ 46 h 54"/>
                <a:gd name="T10" fmla="*/ 1 w 30"/>
                <a:gd name="T11" fmla="*/ 46 h 54"/>
                <a:gd name="T12" fmla="*/ 1 w 30"/>
                <a:gd name="T13" fmla="*/ 46 h 54"/>
                <a:gd name="T14" fmla="*/ 1 w 30"/>
                <a:gd name="T15" fmla="*/ 46 h 54"/>
                <a:gd name="T16" fmla="*/ 2 w 30"/>
                <a:gd name="T17" fmla="*/ 46 h 54"/>
                <a:gd name="T18" fmla="*/ 3 w 30"/>
                <a:gd name="T19" fmla="*/ 45 h 54"/>
                <a:gd name="T20" fmla="*/ 8 w 30"/>
                <a:gd name="T21" fmla="*/ 40 h 54"/>
                <a:gd name="T22" fmla="*/ 19 w 30"/>
                <a:gd name="T23" fmla="*/ 29 h 54"/>
                <a:gd name="T24" fmla="*/ 22 w 30"/>
                <a:gd name="T25" fmla="*/ 19 h 54"/>
                <a:gd name="T26" fmla="*/ 22 w 30"/>
                <a:gd name="T27" fmla="*/ 19 h 54"/>
                <a:gd name="T28" fmla="*/ 22 w 30"/>
                <a:gd name="T29" fmla="*/ 19 h 54"/>
                <a:gd name="T30" fmla="*/ 22 w 30"/>
                <a:gd name="T31" fmla="*/ 19 h 54"/>
                <a:gd name="T32" fmla="*/ 15 w 30"/>
                <a:gd name="T33" fmla="*/ 9 h 54"/>
                <a:gd name="T34" fmla="*/ 13 w 30"/>
                <a:gd name="T35" fmla="*/ 8 h 54"/>
                <a:gd name="T36" fmla="*/ 13 w 30"/>
                <a:gd name="T37" fmla="*/ 8 h 54"/>
                <a:gd name="T38" fmla="*/ 13 w 30"/>
                <a:gd name="T39" fmla="*/ 8 h 54"/>
                <a:gd name="T40" fmla="*/ 13 w 30"/>
                <a:gd name="T41" fmla="*/ 11 h 54"/>
                <a:gd name="T42" fmla="*/ 13 w 30"/>
                <a:gd name="T43" fmla="*/ 11 h 54"/>
                <a:gd name="T44" fmla="*/ 13 w 30"/>
                <a:gd name="T45" fmla="*/ 16 h 54"/>
                <a:gd name="T46" fmla="*/ 13 w 30"/>
                <a:gd name="T47" fmla="*/ 17 h 54"/>
                <a:gd name="T48" fmla="*/ 13 w 30"/>
                <a:gd name="T49" fmla="*/ 19 h 54"/>
                <a:gd name="T50" fmla="*/ 6 w 30"/>
                <a:gd name="T51" fmla="*/ 19 h 54"/>
                <a:gd name="T52" fmla="*/ 5 w 30"/>
                <a:gd name="T53" fmla="*/ 11 h 54"/>
                <a:gd name="T54" fmla="*/ 6 w 30"/>
                <a:gd name="T55" fmla="*/ 5 h 54"/>
                <a:gd name="T56" fmla="*/ 13 w 30"/>
                <a:gd name="T57" fmla="*/ 0 h 54"/>
                <a:gd name="T58" fmla="*/ 13 w 30"/>
                <a:gd name="T59" fmla="*/ 0 h 54"/>
                <a:gd name="T60" fmla="*/ 18 w 30"/>
                <a:gd name="T61" fmla="*/ 1 h 54"/>
                <a:gd name="T62" fmla="*/ 30 w 30"/>
                <a:gd name="T63" fmla="*/ 19 h 54"/>
                <a:gd name="T64" fmla="*/ 30 w 30"/>
                <a:gd name="T65" fmla="*/ 19 h 54"/>
                <a:gd name="T66" fmla="*/ 25 w 30"/>
                <a:gd name="T67" fmla="*/ 34 h 54"/>
                <a:gd name="T68" fmla="*/ 7 w 30"/>
                <a:gd name="T69" fmla="*/ 52 h 54"/>
                <a:gd name="T70" fmla="*/ 1 w 30"/>
                <a:gd name="T71" fmla="*/ 49 h 54"/>
                <a:gd name="T72" fmla="*/ 6 w 30"/>
                <a:gd name="T73" fmla="*/ 48 h 54"/>
                <a:gd name="T74" fmla="*/ 11 w 30"/>
                <a:gd name="T75" fmla="*/ 43 h 54"/>
                <a:gd name="T76" fmla="*/ 22 w 30"/>
                <a:gd name="T77" fmla="*/ 32 h 54"/>
                <a:gd name="T78" fmla="*/ 26 w 30"/>
                <a:gd name="T79" fmla="*/ 20 h 54"/>
                <a:gd name="T80" fmla="*/ 26 w 30"/>
                <a:gd name="T81" fmla="*/ 20 h 54"/>
                <a:gd name="T82" fmla="*/ 22 w 30"/>
                <a:gd name="T83" fmla="*/ 32 h 54"/>
                <a:gd name="T84" fmla="*/ 5 w 30"/>
                <a:gd name="T85" fmla="*/ 48 h 54"/>
                <a:gd name="T86" fmla="*/ 24 w 30"/>
                <a:gd name="T87" fmla="*/ 12 h 54"/>
                <a:gd name="T88" fmla="*/ 24 w 30"/>
                <a:gd name="T89" fmla="*/ 12 h 54"/>
                <a:gd name="T90" fmla="*/ 24 w 30"/>
                <a:gd name="T91" fmla="*/ 11 h 54"/>
                <a:gd name="T92" fmla="*/ 24 w 30"/>
                <a:gd name="T93" fmla="*/ 11 h 54"/>
                <a:gd name="T94" fmla="*/ 10 w 30"/>
                <a:gd name="T95" fmla="*/ 6 h 54"/>
                <a:gd name="T96" fmla="*/ 9 w 30"/>
                <a:gd name="T97" fmla="*/ 11 h 54"/>
                <a:gd name="T98" fmla="*/ 10 w 30"/>
                <a:gd name="T99" fmla="*/ 6 h 54"/>
                <a:gd name="T100" fmla="*/ 10 w 30"/>
                <a:gd name="T101" fmla="*/ 6 h 54"/>
                <a:gd name="T102" fmla="*/ 24 w 30"/>
                <a:gd name="T103" fmla="*/ 11 h 54"/>
                <a:gd name="T104" fmla="*/ 24 w 30"/>
                <a:gd name="T105" fmla="*/ 11 h 54"/>
                <a:gd name="T106" fmla="*/ 17 w 30"/>
                <a:gd name="T107" fmla="*/ 5 h 54"/>
                <a:gd name="T108" fmla="*/ 24 w 30"/>
                <a:gd name="T109" fmla="*/ 11 h 54"/>
                <a:gd name="T110" fmla="*/ 17 w 30"/>
                <a:gd name="T111" fmla="*/ 5 h 54"/>
                <a:gd name="T112" fmla="*/ 16 w 30"/>
                <a:gd name="T113" fmla="*/ 4 h 54"/>
                <a:gd name="T114" fmla="*/ 10 w 30"/>
                <a:gd name="T115" fmla="*/ 5 h 54"/>
                <a:gd name="T116" fmla="*/ 12 w 30"/>
                <a:gd name="T117" fmla="*/ 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0" h="54">
                  <a:moveTo>
                    <a:pt x="1" y="49"/>
                  </a:moveTo>
                  <a:cubicBezTo>
                    <a:pt x="2" y="48"/>
                    <a:pt x="2" y="48"/>
                    <a:pt x="2" y="48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1" y="49"/>
                    <a:pt x="1" y="49"/>
                    <a:pt x="1" y="49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" y="47"/>
                    <a:pt x="1" y="47"/>
                    <a:pt x="1" y="47"/>
                  </a:cubicBezTo>
                  <a:cubicBezTo>
                    <a:pt x="1" y="46"/>
                    <a:pt x="1" y="46"/>
                    <a:pt x="1" y="46"/>
                  </a:cubicBezTo>
                  <a:cubicBezTo>
                    <a:pt x="1" y="46"/>
                    <a:pt x="1" y="46"/>
                    <a:pt x="1" y="46"/>
                  </a:cubicBezTo>
                  <a:cubicBezTo>
                    <a:pt x="1" y="46"/>
                    <a:pt x="1" y="46"/>
                    <a:pt x="1" y="46"/>
                  </a:cubicBezTo>
                  <a:cubicBezTo>
                    <a:pt x="1" y="46"/>
                    <a:pt x="1" y="46"/>
                    <a:pt x="1" y="46"/>
                  </a:cubicBezTo>
                  <a:cubicBezTo>
                    <a:pt x="1" y="46"/>
                    <a:pt x="1" y="46"/>
                    <a:pt x="1" y="46"/>
                  </a:cubicBezTo>
                  <a:cubicBezTo>
                    <a:pt x="1" y="46"/>
                    <a:pt x="1" y="46"/>
                    <a:pt x="1" y="46"/>
                  </a:cubicBezTo>
                  <a:cubicBezTo>
                    <a:pt x="1" y="46"/>
                    <a:pt x="1" y="46"/>
                    <a:pt x="1" y="46"/>
                  </a:cubicBezTo>
                  <a:cubicBezTo>
                    <a:pt x="1" y="46"/>
                    <a:pt x="1" y="46"/>
                    <a:pt x="1" y="46"/>
                  </a:cubicBezTo>
                  <a:cubicBezTo>
                    <a:pt x="1" y="46"/>
                    <a:pt x="1" y="46"/>
                    <a:pt x="1" y="46"/>
                  </a:cubicBezTo>
                  <a:cubicBezTo>
                    <a:pt x="1" y="46"/>
                    <a:pt x="2" y="46"/>
                    <a:pt x="2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2" y="46"/>
                    <a:pt x="3" y="45"/>
                    <a:pt x="3" y="45"/>
                  </a:cubicBezTo>
                  <a:cubicBezTo>
                    <a:pt x="3" y="45"/>
                    <a:pt x="3" y="45"/>
                    <a:pt x="3" y="45"/>
                  </a:cubicBezTo>
                  <a:cubicBezTo>
                    <a:pt x="4" y="43"/>
                    <a:pt x="6" y="42"/>
                    <a:pt x="8" y="40"/>
                  </a:cubicBezTo>
                  <a:cubicBezTo>
                    <a:pt x="8" y="40"/>
                    <a:pt x="8" y="40"/>
                    <a:pt x="8" y="40"/>
                  </a:cubicBezTo>
                  <a:cubicBezTo>
                    <a:pt x="12" y="37"/>
                    <a:pt x="16" y="32"/>
                    <a:pt x="19" y="29"/>
                  </a:cubicBezTo>
                  <a:cubicBezTo>
                    <a:pt x="19" y="29"/>
                    <a:pt x="19" y="29"/>
                    <a:pt x="19" y="29"/>
                  </a:cubicBezTo>
                  <a:cubicBezTo>
                    <a:pt x="20" y="28"/>
                    <a:pt x="22" y="23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4"/>
                    <a:pt x="20" y="10"/>
                    <a:pt x="15" y="9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4" y="8"/>
                    <a:pt x="14" y="8"/>
                    <a:pt x="13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3" y="9"/>
                    <a:pt x="13" y="10"/>
                    <a:pt x="13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4"/>
                    <a:pt x="13" y="15"/>
                    <a:pt x="13" y="16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3" y="19"/>
                    <a:pt x="13" y="19"/>
                    <a:pt x="13" y="19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5" y="15"/>
                    <a:pt x="5" y="11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5" y="9"/>
                    <a:pt x="5" y="7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7" y="2"/>
                    <a:pt x="10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6" y="0"/>
                    <a:pt x="18" y="1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26" y="4"/>
                    <a:pt x="30" y="12"/>
                    <a:pt x="30" y="19"/>
                  </a:cubicBezTo>
                  <a:cubicBezTo>
                    <a:pt x="30" y="19"/>
                    <a:pt x="30" y="19"/>
                    <a:pt x="30" y="19"/>
                  </a:cubicBezTo>
                  <a:cubicBezTo>
                    <a:pt x="30" y="19"/>
                    <a:pt x="30" y="19"/>
                    <a:pt x="30" y="19"/>
                  </a:cubicBezTo>
                  <a:cubicBezTo>
                    <a:pt x="30" y="19"/>
                    <a:pt x="30" y="19"/>
                    <a:pt x="30" y="19"/>
                  </a:cubicBezTo>
                  <a:cubicBezTo>
                    <a:pt x="30" y="25"/>
                    <a:pt x="28" y="30"/>
                    <a:pt x="25" y="34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0" y="41"/>
                    <a:pt x="8" y="51"/>
                    <a:pt x="7" y="52"/>
                  </a:cubicBezTo>
                  <a:cubicBezTo>
                    <a:pt x="7" y="52"/>
                    <a:pt x="7" y="52"/>
                    <a:pt x="7" y="52"/>
                  </a:cubicBezTo>
                  <a:cubicBezTo>
                    <a:pt x="5" y="54"/>
                    <a:pt x="5" y="54"/>
                    <a:pt x="5" y="54"/>
                  </a:cubicBezTo>
                  <a:cubicBezTo>
                    <a:pt x="1" y="49"/>
                    <a:pt x="1" y="49"/>
                    <a:pt x="1" y="49"/>
                  </a:cubicBezTo>
                  <a:close/>
                  <a:moveTo>
                    <a:pt x="5" y="48"/>
                  </a:moveTo>
                  <a:cubicBezTo>
                    <a:pt x="5" y="48"/>
                    <a:pt x="6" y="48"/>
                    <a:pt x="6" y="48"/>
                  </a:cubicBezTo>
                  <a:cubicBezTo>
                    <a:pt x="6" y="48"/>
                    <a:pt x="6" y="48"/>
                    <a:pt x="6" y="48"/>
                  </a:cubicBezTo>
                  <a:cubicBezTo>
                    <a:pt x="7" y="46"/>
                    <a:pt x="9" y="45"/>
                    <a:pt x="11" y="43"/>
                  </a:cubicBezTo>
                  <a:cubicBezTo>
                    <a:pt x="11" y="43"/>
                    <a:pt x="11" y="43"/>
                    <a:pt x="11" y="43"/>
                  </a:cubicBezTo>
                  <a:cubicBezTo>
                    <a:pt x="15" y="40"/>
                    <a:pt x="19" y="35"/>
                    <a:pt x="22" y="32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24" y="29"/>
                    <a:pt x="26" y="24"/>
                    <a:pt x="26" y="20"/>
                  </a:cubicBezTo>
                  <a:cubicBezTo>
                    <a:pt x="26" y="20"/>
                    <a:pt x="26" y="20"/>
                    <a:pt x="26" y="20"/>
                  </a:cubicBezTo>
                  <a:cubicBezTo>
                    <a:pt x="26" y="20"/>
                    <a:pt x="26" y="20"/>
                    <a:pt x="26" y="20"/>
                  </a:cubicBezTo>
                  <a:cubicBezTo>
                    <a:pt x="26" y="25"/>
                    <a:pt x="24" y="29"/>
                    <a:pt x="22" y="32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18" y="37"/>
                    <a:pt x="9" y="45"/>
                    <a:pt x="5" y="48"/>
                  </a:cubicBezTo>
                  <a:cubicBezTo>
                    <a:pt x="5" y="48"/>
                    <a:pt x="5" y="48"/>
                    <a:pt x="5" y="48"/>
                  </a:cubicBezTo>
                  <a:cubicBezTo>
                    <a:pt x="5" y="48"/>
                    <a:pt x="5" y="48"/>
                    <a:pt x="5" y="48"/>
                  </a:cubicBezTo>
                  <a:close/>
                  <a:moveTo>
                    <a:pt x="24" y="12"/>
                  </a:moveTo>
                  <a:cubicBezTo>
                    <a:pt x="24" y="12"/>
                    <a:pt x="24" y="12"/>
                    <a:pt x="24" y="12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24" y="12"/>
                    <a:pt x="24" y="12"/>
                    <a:pt x="24" y="12"/>
                  </a:cubicBezTo>
                  <a:close/>
                  <a:moveTo>
                    <a:pt x="24" y="11"/>
                  </a:moveTo>
                  <a:cubicBezTo>
                    <a:pt x="24" y="11"/>
                    <a:pt x="24" y="11"/>
                    <a:pt x="24" y="11"/>
                  </a:cubicBezTo>
                  <a:cubicBezTo>
                    <a:pt x="24" y="11"/>
                    <a:pt x="24" y="11"/>
                    <a:pt x="24" y="11"/>
                  </a:cubicBezTo>
                  <a:cubicBezTo>
                    <a:pt x="24" y="11"/>
                    <a:pt x="24" y="11"/>
                    <a:pt x="24" y="11"/>
                  </a:cubicBezTo>
                  <a:close/>
                  <a:moveTo>
                    <a:pt x="10" y="6"/>
                  </a:moveTo>
                  <a:cubicBezTo>
                    <a:pt x="9" y="8"/>
                    <a:pt x="9" y="9"/>
                    <a:pt x="9" y="11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9" y="9"/>
                    <a:pt x="9" y="8"/>
                    <a:pt x="10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6"/>
                    <a:pt x="10" y="6"/>
                    <a:pt x="10" y="6"/>
                  </a:cubicBezTo>
                  <a:close/>
                  <a:moveTo>
                    <a:pt x="24" y="11"/>
                  </a:moveTo>
                  <a:cubicBezTo>
                    <a:pt x="24" y="11"/>
                    <a:pt x="24" y="11"/>
                    <a:pt x="24" y="11"/>
                  </a:cubicBezTo>
                  <a:cubicBezTo>
                    <a:pt x="24" y="11"/>
                    <a:pt x="24" y="11"/>
                    <a:pt x="24" y="11"/>
                  </a:cubicBezTo>
                  <a:cubicBezTo>
                    <a:pt x="24" y="11"/>
                    <a:pt x="24" y="11"/>
                    <a:pt x="24" y="11"/>
                  </a:cubicBezTo>
                  <a:close/>
                  <a:moveTo>
                    <a:pt x="17" y="5"/>
                  </a:moveTo>
                  <a:cubicBezTo>
                    <a:pt x="20" y="6"/>
                    <a:pt x="22" y="8"/>
                    <a:pt x="24" y="11"/>
                  </a:cubicBezTo>
                  <a:cubicBezTo>
                    <a:pt x="24" y="11"/>
                    <a:pt x="24" y="11"/>
                    <a:pt x="24" y="11"/>
                  </a:cubicBezTo>
                  <a:cubicBezTo>
                    <a:pt x="22" y="8"/>
                    <a:pt x="20" y="6"/>
                    <a:pt x="17" y="5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6" y="5"/>
                    <a:pt x="16" y="5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5"/>
                    <a:pt x="16" y="5"/>
                    <a:pt x="17" y="5"/>
                  </a:cubicBezTo>
                  <a:close/>
                  <a:moveTo>
                    <a:pt x="10" y="5"/>
                  </a:moveTo>
                  <a:cubicBezTo>
                    <a:pt x="11" y="5"/>
                    <a:pt x="11" y="4"/>
                    <a:pt x="12" y="4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1" y="4"/>
                    <a:pt x="11" y="5"/>
                    <a:pt x="10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:blinds dir="vert"/>
      </p:transition>
    </mc:Choice>
    <mc:Fallback xmlns="">
      <p:transition spd="slow" advClick="0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35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36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3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3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3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50" grpId="0" animBg="1"/>
      <p:bldP spid="51" grpId="0" animBg="1"/>
      <p:bldP spid="16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组合 51"/>
          <p:cNvGrpSpPr/>
          <p:nvPr/>
        </p:nvGrpSpPr>
        <p:grpSpPr>
          <a:xfrm rot="1192981">
            <a:off x="315447" y="119481"/>
            <a:ext cx="1024696" cy="987451"/>
            <a:chOff x="2118580" y="4342651"/>
            <a:chExt cx="672245" cy="680977"/>
          </a:xfrm>
        </p:grpSpPr>
        <p:grpSp>
          <p:nvGrpSpPr>
            <p:cNvPr id="53" name="组合 52"/>
            <p:cNvGrpSpPr/>
            <p:nvPr/>
          </p:nvGrpSpPr>
          <p:grpSpPr>
            <a:xfrm>
              <a:off x="2124539" y="4342651"/>
              <a:ext cx="641611" cy="680977"/>
              <a:chOff x="2124539" y="4342651"/>
              <a:chExt cx="641611" cy="680977"/>
            </a:xfrm>
          </p:grpSpPr>
          <p:sp>
            <p:nvSpPr>
              <p:cNvPr id="71" name="任意多边形 70"/>
              <p:cNvSpPr/>
              <p:nvPr/>
            </p:nvSpPr>
            <p:spPr>
              <a:xfrm>
                <a:off x="2124539" y="4342651"/>
                <a:ext cx="641611" cy="680977"/>
              </a:xfrm>
              <a:custGeom>
                <a:avLst/>
                <a:gdLst>
                  <a:gd name="connsiteX0" fmla="*/ 63 w 140138"/>
                  <a:gd name="connsiteY0" fmla="*/ 65738 h 154344"/>
                  <a:gd name="connsiteX1" fmla="*/ 62928 w 140138"/>
                  <a:gd name="connsiteY1" fmla="*/ 16 h 154344"/>
                  <a:gd name="connsiteX2" fmla="*/ 140080 w 140138"/>
                  <a:gd name="connsiteY2" fmla="*/ 71453 h 154344"/>
                  <a:gd name="connsiteX3" fmla="*/ 74358 w 140138"/>
                  <a:gd name="connsiteY3" fmla="*/ 154321 h 154344"/>
                  <a:gd name="connsiteX4" fmla="*/ 63 w 140138"/>
                  <a:gd name="connsiteY4" fmla="*/ 65738 h 154344"/>
                  <a:gd name="connsiteX0-1" fmla="*/ 63 w 140227"/>
                  <a:gd name="connsiteY0-2" fmla="*/ 65738 h 154534"/>
                  <a:gd name="connsiteX1-3" fmla="*/ 62928 w 140227"/>
                  <a:gd name="connsiteY1-4" fmla="*/ 16 h 154534"/>
                  <a:gd name="connsiteX2-5" fmla="*/ 140080 w 140227"/>
                  <a:gd name="connsiteY2-6" fmla="*/ 71453 h 154534"/>
                  <a:gd name="connsiteX3-7" fmla="*/ 74358 w 140227"/>
                  <a:gd name="connsiteY3-8" fmla="*/ 154321 h 154534"/>
                  <a:gd name="connsiteX4-9" fmla="*/ 63 w 140227"/>
                  <a:gd name="connsiteY4-10" fmla="*/ 65738 h 154534"/>
                  <a:gd name="connsiteX0-11" fmla="*/ 63 w 140227"/>
                  <a:gd name="connsiteY0-12" fmla="*/ 65738 h 154534"/>
                  <a:gd name="connsiteX1-13" fmla="*/ 62928 w 140227"/>
                  <a:gd name="connsiteY1-14" fmla="*/ 16 h 154534"/>
                  <a:gd name="connsiteX2-15" fmla="*/ 140080 w 140227"/>
                  <a:gd name="connsiteY2-16" fmla="*/ 71453 h 154534"/>
                  <a:gd name="connsiteX3-17" fmla="*/ 74358 w 140227"/>
                  <a:gd name="connsiteY3-18" fmla="*/ 154321 h 154534"/>
                  <a:gd name="connsiteX4-19" fmla="*/ 63 w 140227"/>
                  <a:gd name="connsiteY4-20" fmla="*/ 65738 h 154534"/>
                  <a:gd name="connsiteX0-21" fmla="*/ 178 w 140342"/>
                  <a:gd name="connsiteY0-22" fmla="*/ 65738 h 154534"/>
                  <a:gd name="connsiteX1-23" fmla="*/ 63043 w 140342"/>
                  <a:gd name="connsiteY1-24" fmla="*/ 16 h 154534"/>
                  <a:gd name="connsiteX2-25" fmla="*/ 140195 w 140342"/>
                  <a:gd name="connsiteY2-26" fmla="*/ 71453 h 154534"/>
                  <a:gd name="connsiteX3-27" fmla="*/ 74473 w 140342"/>
                  <a:gd name="connsiteY3-28" fmla="*/ 154321 h 154534"/>
                  <a:gd name="connsiteX4-29" fmla="*/ 178 w 140342"/>
                  <a:gd name="connsiteY4-30" fmla="*/ 65738 h 154534"/>
                  <a:gd name="connsiteX0-31" fmla="*/ 178 w 140342"/>
                  <a:gd name="connsiteY0-32" fmla="*/ 65740 h 154536"/>
                  <a:gd name="connsiteX1-33" fmla="*/ 63043 w 140342"/>
                  <a:gd name="connsiteY1-34" fmla="*/ 18 h 154536"/>
                  <a:gd name="connsiteX2-35" fmla="*/ 140195 w 140342"/>
                  <a:gd name="connsiteY2-36" fmla="*/ 71455 h 154536"/>
                  <a:gd name="connsiteX3-37" fmla="*/ 74473 w 140342"/>
                  <a:gd name="connsiteY3-38" fmla="*/ 154323 h 154536"/>
                  <a:gd name="connsiteX4-39" fmla="*/ 178 w 140342"/>
                  <a:gd name="connsiteY4-40" fmla="*/ 65740 h 154536"/>
                  <a:gd name="connsiteX0-41" fmla="*/ 9 w 140173"/>
                  <a:gd name="connsiteY0-42" fmla="*/ 71451 h 160247"/>
                  <a:gd name="connsiteX1-43" fmla="*/ 71446 w 140173"/>
                  <a:gd name="connsiteY1-44" fmla="*/ 14 h 160247"/>
                  <a:gd name="connsiteX2-45" fmla="*/ 140026 w 140173"/>
                  <a:gd name="connsiteY2-46" fmla="*/ 77166 h 160247"/>
                  <a:gd name="connsiteX3-47" fmla="*/ 74304 w 140173"/>
                  <a:gd name="connsiteY3-48" fmla="*/ 160034 h 160247"/>
                  <a:gd name="connsiteX4-49" fmla="*/ 9 w 140173"/>
                  <a:gd name="connsiteY4-50" fmla="*/ 71451 h 160247"/>
                  <a:gd name="connsiteX0-51" fmla="*/ 9 w 140173"/>
                  <a:gd name="connsiteY0-52" fmla="*/ 71451 h 148862"/>
                  <a:gd name="connsiteX1-53" fmla="*/ 71446 w 140173"/>
                  <a:gd name="connsiteY1-54" fmla="*/ 14 h 148862"/>
                  <a:gd name="connsiteX2-55" fmla="*/ 140026 w 140173"/>
                  <a:gd name="connsiteY2-56" fmla="*/ 77166 h 148862"/>
                  <a:gd name="connsiteX3-57" fmla="*/ 74304 w 140173"/>
                  <a:gd name="connsiteY3-58" fmla="*/ 148604 h 148862"/>
                  <a:gd name="connsiteX4-59" fmla="*/ 9 w 140173"/>
                  <a:gd name="connsiteY4-60" fmla="*/ 71451 h 148862"/>
                  <a:gd name="connsiteX0-61" fmla="*/ 9 w 141024"/>
                  <a:gd name="connsiteY0-62" fmla="*/ 71451 h 148862"/>
                  <a:gd name="connsiteX1-63" fmla="*/ 71446 w 141024"/>
                  <a:gd name="connsiteY1-64" fmla="*/ 14 h 148862"/>
                  <a:gd name="connsiteX2-65" fmla="*/ 140026 w 141024"/>
                  <a:gd name="connsiteY2-66" fmla="*/ 77166 h 148862"/>
                  <a:gd name="connsiteX3-67" fmla="*/ 74304 w 141024"/>
                  <a:gd name="connsiteY3-68" fmla="*/ 148604 h 148862"/>
                  <a:gd name="connsiteX4-69" fmla="*/ 9 w 141024"/>
                  <a:gd name="connsiteY4-70" fmla="*/ 71451 h 148862"/>
                  <a:gd name="connsiteX0-71" fmla="*/ 9 w 140173"/>
                  <a:gd name="connsiteY0-72" fmla="*/ 71451 h 148862"/>
                  <a:gd name="connsiteX1-73" fmla="*/ 71446 w 140173"/>
                  <a:gd name="connsiteY1-74" fmla="*/ 14 h 148862"/>
                  <a:gd name="connsiteX2-75" fmla="*/ 140026 w 140173"/>
                  <a:gd name="connsiteY2-76" fmla="*/ 77166 h 148862"/>
                  <a:gd name="connsiteX3-77" fmla="*/ 74304 w 140173"/>
                  <a:gd name="connsiteY3-78" fmla="*/ 148604 h 148862"/>
                  <a:gd name="connsiteX4-79" fmla="*/ 9 w 140173"/>
                  <a:gd name="connsiteY4-80" fmla="*/ 71451 h 148862"/>
                  <a:gd name="connsiteX0-81" fmla="*/ 9 w 140257"/>
                  <a:gd name="connsiteY0-82" fmla="*/ 71451 h 148862"/>
                  <a:gd name="connsiteX1-83" fmla="*/ 71446 w 140257"/>
                  <a:gd name="connsiteY1-84" fmla="*/ 14 h 148862"/>
                  <a:gd name="connsiteX2-85" fmla="*/ 140026 w 140257"/>
                  <a:gd name="connsiteY2-86" fmla="*/ 77166 h 148862"/>
                  <a:gd name="connsiteX3-87" fmla="*/ 74304 w 140257"/>
                  <a:gd name="connsiteY3-88" fmla="*/ 148604 h 148862"/>
                  <a:gd name="connsiteX4-89" fmla="*/ 9 w 140257"/>
                  <a:gd name="connsiteY4-90" fmla="*/ 71451 h 148862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40257" h="148862">
                    <a:moveTo>
                      <a:pt x="9" y="71451"/>
                    </a:moveTo>
                    <a:cubicBezTo>
                      <a:pt x="-467" y="46686"/>
                      <a:pt x="19535" y="-938"/>
                      <a:pt x="71446" y="14"/>
                    </a:cubicBezTo>
                    <a:cubicBezTo>
                      <a:pt x="123357" y="966"/>
                      <a:pt x="142638" y="44242"/>
                      <a:pt x="140026" y="77166"/>
                    </a:cubicBezTo>
                    <a:cubicBezTo>
                      <a:pt x="141931" y="102883"/>
                      <a:pt x="125739" y="152890"/>
                      <a:pt x="74304" y="148604"/>
                    </a:cubicBezTo>
                    <a:cubicBezTo>
                      <a:pt x="22869" y="144318"/>
                      <a:pt x="485" y="96216"/>
                      <a:pt x="9" y="71451"/>
                    </a:cubicBezTo>
                    <a:close/>
                  </a:path>
                </a:pathLst>
              </a:custGeom>
              <a:noFill/>
              <a:ln w="2540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2" name="任意多边形 71"/>
              <p:cNvSpPr/>
              <p:nvPr/>
            </p:nvSpPr>
            <p:spPr>
              <a:xfrm>
                <a:off x="2176934" y="4495047"/>
                <a:ext cx="227805" cy="371040"/>
              </a:xfrm>
              <a:custGeom>
                <a:avLst/>
                <a:gdLst>
                  <a:gd name="connsiteX0" fmla="*/ 131483 w 768692"/>
                  <a:gd name="connsiteY0" fmla="*/ 0 h 962212"/>
                  <a:gd name="connsiteX1" fmla="*/ 394448 w 768692"/>
                  <a:gd name="connsiteY1" fmla="*/ 197223 h 962212"/>
                  <a:gd name="connsiteX2" fmla="*/ 621553 w 768692"/>
                  <a:gd name="connsiteY2" fmla="*/ 137459 h 962212"/>
                  <a:gd name="connsiteX3" fmla="*/ 764989 w 768692"/>
                  <a:gd name="connsiteY3" fmla="*/ 472141 h 962212"/>
                  <a:gd name="connsiteX4" fmla="*/ 472142 w 768692"/>
                  <a:gd name="connsiteY4" fmla="*/ 531906 h 962212"/>
                  <a:gd name="connsiteX5" fmla="*/ 591671 w 768692"/>
                  <a:gd name="connsiteY5" fmla="*/ 770965 h 962212"/>
                  <a:gd name="connsiteX6" fmla="*/ 442259 w 768692"/>
                  <a:gd name="connsiteY6" fmla="*/ 806823 h 962212"/>
                  <a:gd name="connsiteX7" fmla="*/ 352612 w 768692"/>
                  <a:gd name="connsiteY7" fmla="*/ 693271 h 962212"/>
                  <a:gd name="connsiteX8" fmla="*/ 197224 w 768692"/>
                  <a:gd name="connsiteY8" fmla="*/ 878541 h 962212"/>
                  <a:gd name="connsiteX9" fmla="*/ 0 w 768692"/>
                  <a:gd name="connsiteY9" fmla="*/ 962212 h 962212"/>
                  <a:gd name="connsiteX0-1" fmla="*/ 61103 w 698312"/>
                  <a:gd name="connsiteY0-2" fmla="*/ 0 h 1082820"/>
                  <a:gd name="connsiteX1-3" fmla="*/ 324068 w 698312"/>
                  <a:gd name="connsiteY1-4" fmla="*/ 197223 h 1082820"/>
                  <a:gd name="connsiteX2-5" fmla="*/ 551173 w 698312"/>
                  <a:gd name="connsiteY2-6" fmla="*/ 137459 h 1082820"/>
                  <a:gd name="connsiteX3-7" fmla="*/ 694609 w 698312"/>
                  <a:gd name="connsiteY3-8" fmla="*/ 472141 h 1082820"/>
                  <a:gd name="connsiteX4-9" fmla="*/ 401762 w 698312"/>
                  <a:gd name="connsiteY4-10" fmla="*/ 531906 h 1082820"/>
                  <a:gd name="connsiteX5-11" fmla="*/ 521291 w 698312"/>
                  <a:gd name="connsiteY5-12" fmla="*/ 770965 h 1082820"/>
                  <a:gd name="connsiteX6-13" fmla="*/ 371879 w 698312"/>
                  <a:gd name="connsiteY6-14" fmla="*/ 806823 h 1082820"/>
                  <a:gd name="connsiteX7-15" fmla="*/ 282232 w 698312"/>
                  <a:gd name="connsiteY7-16" fmla="*/ 693271 h 1082820"/>
                  <a:gd name="connsiteX8-17" fmla="*/ 126844 w 698312"/>
                  <a:gd name="connsiteY8-18" fmla="*/ 878541 h 1082820"/>
                  <a:gd name="connsiteX9-19" fmla="*/ 0 w 698312"/>
                  <a:gd name="connsiteY9-20" fmla="*/ 1082820 h 1082820"/>
                  <a:gd name="connsiteX0-21" fmla="*/ 61103 w 698312"/>
                  <a:gd name="connsiteY0-22" fmla="*/ 0 h 1082820"/>
                  <a:gd name="connsiteX1-23" fmla="*/ 324068 w 698312"/>
                  <a:gd name="connsiteY1-24" fmla="*/ 197223 h 1082820"/>
                  <a:gd name="connsiteX2-25" fmla="*/ 551173 w 698312"/>
                  <a:gd name="connsiteY2-26" fmla="*/ 137459 h 1082820"/>
                  <a:gd name="connsiteX3-27" fmla="*/ 694609 w 698312"/>
                  <a:gd name="connsiteY3-28" fmla="*/ 472141 h 1082820"/>
                  <a:gd name="connsiteX4-29" fmla="*/ 401762 w 698312"/>
                  <a:gd name="connsiteY4-30" fmla="*/ 531906 h 1082820"/>
                  <a:gd name="connsiteX5-31" fmla="*/ 521291 w 698312"/>
                  <a:gd name="connsiteY5-32" fmla="*/ 770965 h 1082820"/>
                  <a:gd name="connsiteX6-33" fmla="*/ 371879 w 698312"/>
                  <a:gd name="connsiteY6-34" fmla="*/ 806823 h 1082820"/>
                  <a:gd name="connsiteX7-35" fmla="*/ 282232 w 698312"/>
                  <a:gd name="connsiteY7-36" fmla="*/ 693271 h 1082820"/>
                  <a:gd name="connsiteX8-37" fmla="*/ 176111 w 698312"/>
                  <a:gd name="connsiteY8-38" fmla="*/ 905342 h 1082820"/>
                  <a:gd name="connsiteX9-39" fmla="*/ 0 w 698312"/>
                  <a:gd name="connsiteY9-40" fmla="*/ 1082820 h 108282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</a:cxnLst>
                <a:rect l="l" t="t" r="r" b="b"/>
                <a:pathLst>
                  <a:path w="698312" h="1082820">
                    <a:moveTo>
                      <a:pt x="61103" y="0"/>
                    </a:moveTo>
                    <a:cubicBezTo>
                      <a:pt x="151746" y="87156"/>
                      <a:pt x="242390" y="174313"/>
                      <a:pt x="324068" y="197223"/>
                    </a:cubicBezTo>
                    <a:cubicBezTo>
                      <a:pt x="405746" y="220133"/>
                      <a:pt x="489416" y="91639"/>
                      <a:pt x="551173" y="137459"/>
                    </a:cubicBezTo>
                    <a:cubicBezTo>
                      <a:pt x="612930" y="183279"/>
                      <a:pt x="719511" y="406400"/>
                      <a:pt x="694609" y="472141"/>
                    </a:cubicBezTo>
                    <a:cubicBezTo>
                      <a:pt x="669707" y="537882"/>
                      <a:pt x="430648" y="482102"/>
                      <a:pt x="401762" y="531906"/>
                    </a:cubicBezTo>
                    <a:cubicBezTo>
                      <a:pt x="372876" y="581710"/>
                      <a:pt x="526272" y="725146"/>
                      <a:pt x="521291" y="770965"/>
                    </a:cubicBezTo>
                    <a:cubicBezTo>
                      <a:pt x="516311" y="816785"/>
                      <a:pt x="411722" y="819772"/>
                      <a:pt x="371879" y="806823"/>
                    </a:cubicBezTo>
                    <a:cubicBezTo>
                      <a:pt x="332036" y="793874"/>
                      <a:pt x="314860" y="676851"/>
                      <a:pt x="282232" y="693271"/>
                    </a:cubicBezTo>
                    <a:cubicBezTo>
                      <a:pt x="249604" y="709691"/>
                      <a:pt x="223150" y="840417"/>
                      <a:pt x="176111" y="905342"/>
                    </a:cubicBezTo>
                    <a:cubicBezTo>
                      <a:pt x="129072" y="970267"/>
                      <a:pt x="69227" y="1063396"/>
                      <a:pt x="0" y="1082820"/>
                    </a:cubicBezTo>
                  </a:path>
                </a:pathLst>
              </a:custGeom>
              <a:noFill/>
              <a:ln w="2540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3" name="任意多边形 72"/>
              <p:cNvSpPr/>
              <p:nvPr/>
            </p:nvSpPr>
            <p:spPr>
              <a:xfrm>
                <a:off x="2353279" y="4809159"/>
                <a:ext cx="49757" cy="61548"/>
              </a:xfrm>
              <a:custGeom>
                <a:avLst/>
                <a:gdLst>
                  <a:gd name="connsiteX0" fmla="*/ 6763 w 126447"/>
                  <a:gd name="connsiteY0" fmla="*/ 18499 h 191822"/>
                  <a:gd name="connsiteX1" fmla="*/ 126292 w 126447"/>
                  <a:gd name="connsiteY1" fmla="*/ 24476 h 191822"/>
                  <a:gd name="connsiteX2" fmla="*/ 30669 w 126447"/>
                  <a:gd name="connsiteY2" fmla="*/ 191817 h 191822"/>
                  <a:gd name="connsiteX3" fmla="*/ 6763 w 126447"/>
                  <a:gd name="connsiteY3" fmla="*/ 18499 h 191822"/>
                  <a:gd name="connsiteX0-1" fmla="*/ 394 w 120595"/>
                  <a:gd name="connsiteY0-2" fmla="*/ 16500 h 159942"/>
                  <a:gd name="connsiteX1-3" fmla="*/ 119923 w 120595"/>
                  <a:gd name="connsiteY1-4" fmla="*/ 22477 h 159942"/>
                  <a:gd name="connsiteX2-5" fmla="*/ 84065 w 120595"/>
                  <a:gd name="connsiteY2-6" fmla="*/ 159936 h 159942"/>
                  <a:gd name="connsiteX3-7" fmla="*/ 394 w 120595"/>
                  <a:gd name="connsiteY3-8" fmla="*/ 16500 h 159942"/>
                  <a:gd name="connsiteX0-9" fmla="*/ 939 w 129518"/>
                  <a:gd name="connsiteY0-10" fmla="*/ 16500 h 160211"/>
                  <a:gd name="connsiteX1-11" fmla="*/ 120468 w 129518"/>
                  <a:gd name="connsiteY1-12" fmla="*/ 22477 h 160211"/>
                  <a:gd name="connsiteX2-13" fmla="*/ 84610 w 129518"/>
                  <a:gd name="connsiteY2-14" fmla="*/ 159936 h 160211"/>
                  <a:gd name="connsiteX3-15" fmla="*/ 939 w 129518"/>
                  <a:gd name="connsiteY3-16" fmla="*/ 16500 h 160211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129518" h="160211">
                    <a:moveTo>
                      <a:pt x="939" y="16500"/>
                    </a:moveTo>
                    <a:cubicBezTo>
                      <a:pt x="6915" y="-6410"/>
                      <a:pt x="116484" y="-6409"/>
                      <a:pt x="120468" y="22477"/>
                    </a:cubicBezTo>
                    <a:cubicBezTo>
                      <a:pt x="124452" y="51363"/>
                      <a:pt x="152344" y="152964"/>
                      <a:pt x="84610" y="159936"/>
                    </a:cubicBezTo>
                    <a:cubicBezTo>
                      <a:pt x="16876" y="166908"/>
                      <a:pt x="-5037" y="39410"/>
                      <a:pt x="939" y="16500"/>
                    </a:cubicBezTo>
                    <a:close/>
                  </a:path>
                </a:pathLst>
              </a:custGeom>
              <a:noFill/>
              <a:ln w="2540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4" name="任意多边形 73"/>
              <p:cNvSpPr/>
              <p:nvPr/>
            </p:nvSpPr>
            <p:spPr>
              <a:xfrm>
                <a:off x="2500518" y="4409062"/>
                <a:ext cx="255640" cy="461540"/>
              </a:xfrm>
              <a:custGeom>
                <a:avLst/>
                <a:gdLst>
                  <a:gd name="connsiteX0" fmla="*/ 420402 w 665437"/>
                  <a:gd name="connsiteY0" fmla="*/ 0 h 1201399"/>
                  <a:gd name="connsiteX1" fmla="*/ 181343 w 665437"/>
                  <a:gd name="connsiteY1" fmla="*/ 161365 h 1201399"/>
                  <a:gd name="connsiteX2" fmla="*/ 37908 w 665437"/>
                  <a:gd name="connsiteY2" fmla="*/ 173318 h 1201399"/>
                  <a:gd name="connsiteX3" fmla="*/ 2049 w 665437"/>
                  <a:gd name="connsiteY3" fmla="*/ 239059 h 1201399"/>
                  <a:gd name="connsiteX4" fmla="*/ 37908 w 665437"/>
                  <a:gd name="connsiteY4" fmla="*/ 579718 h 1201399"/>
                  <a:gd name="connsiteX5" fmla="*/ 306849 w 665437"/>
                  <a:gd name="connsiteY5" fmla="*/ 753036 h 1201399"/>
                  <a:gd name="connsiteX6" fmla="*/ 282943 w 665437"/>
                  <a:gd name="connsiteY6" fmla="*/ 926353 h 1201399"/>
                  <a:gd name="connsiteX7" fmla="*/ 336731 w 665437"/>
                  <a:gd name="connsiteY7" fmla="*/ 1093695 h 1201399"/>
                  <a:gd name="connsiteX8" fmla="*/ 306849 w 665437"/>
                  <a:gd name="connsiteY8" fmla="*/ 1201271 h 1201399"/>
                  <a:gd name="connsiteX9" fmla="*/ 408449 w 665437"/>
                  <a:gd name="connsiteY9" fmla="*/ 1111624 h 1201399"/>
                  <a:gd name="connsiteX10" fmla="*/ 444308 w 665437"/>
                  <a:gd name="connsiteY10" fmla="*/ 944283 h 1201399"/>
                  <a:gd name="connsiteX11" fmla="*/ 516025 w 665437"/>
                  <a:gd name="connsiteY11" fmla="*/ 818777 h 1201399"/>
                  <a:gd name="connsiteX12" fmla="*/ 665437 w 665437"/>
                  <a:gd name="connsiteY12" fmla="*/ 753036 h 1201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65437" h="1201399">
                    <a:moveTo>
                      <a:pt x="420402" y="0"/>
                    </a:moveTo>
                    <a:cubicBezTo>
                      <a:pt x="332747" y="66239"/>
                      <a:pt x="245092" y="132479"/>
                      <a:pt x="181343" y="161365"/>
                    </a:cubicBezTo>
                    <a:cubicBezTo>
                      <a:pt x="117594" y="190251"/>
                      <a:pt x="67790" y="160369"/>
                      <a:pt x="37908" y="173318"/>
                    </a:cubicBezTo>
                    <a:cubicBezTo>
                      <a:pt x="8026" y="186267"/>
                      <a:pt x="2049" y="171326"/>
                      <a:pt x="2049" y="239059"/>
                    </a:cubicBezTo>
                    <a:cubicBezTo>
                      <a:pt x="2049" y="306792"/>
                      <a:pt x="-12892" y="494055"/>
                      <a:pt x="37908" y="579718"/>
                    </a:cubicBezTo>
                    <a:cubicBezTo>
                      <a:pt x="88708" y="665381"/>
                      <a:pt x="266010" y="695264"/>
                      <a:pt x="306849" y="753036"/>
                    </a:cubicBezTo>
                    <a:cubicBezTo>
                      <a:pt x="347688" y="810808"/>
                      <a:pt x="277963" y="869577"/>
                      <a:pt x="282943" y="926353"/>
                    </a:cubicBezTo>
                    <a:cubicBezTo>
                      <a:pt x="287923" y="983129"/>
                      <a:pt x="332747" y="1047875"/>
                      <a:pt x="336731" y="1093695"/>
                    </a:cubicBezTo>
                    <a:cubicBezTo>
                      <a:pt x="340715" y="1139515"/>
                      <a:pt x="294896" y="1198283"/>
                      <a:pt x="306849" y="1201271"/>
                    </a:cubicBezTo>
                    <a:cubicBezTo>
                      <a:pt x="318802" y="1204259"/>
                      <a:pt x="385539" y="1154455"/>
                      <a:pt x="408449" y="1111624"/>
                    </a:cubicBezTo>
                    <a:cubicBezTo>
                      <a:pt x="431359" y="1068793"/>
                      <a:pt x="426379" y="993091"/>
                      <a:pt x="444308" y="944283"/>
                    </a:cubicBezTo>
                    <a:cubicBezTo>
                      <a:pt x="462237" y="895475"/>
                      <a:pt x="479170" y="850651"/>
                      <a:pt x="516025" y="818777"/>
                    </a:cubicBezTo>
                    <a:cubicBezTo>
                      <a:pt x="552880" y="786903"/>
                      <a:pt x="609158" y="769969"/>
                      <a:pt x="665437" y="753036"/>
                    </a:cubicBezTo>
                  </a:path>
                </a:pathLst>
              </a:custGeom>
              <a:noFill/>
              <a:ln w="2540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5" name="任意多边形 74"/>
              <p:cNvSpPr/>
              <p:nvPr/>
            </p:nvSpPr>
            <p:spPr>
              <a:xfrm>
                <a:off x="2693191" y="4801426"/>
                <a:ext cx="48215" cy="91839"/>
              </a:xfrm>
              <a:custGeom>
                <a:avLst/>
                <a:gdLst>
                  <a:gd name="connsiteX0" fmla="*/ 125506 w 125506"/>
                  <a:gd name="connsiteY0" fmla="*/ 0 h 239059"/>
                  <a:gd name="connsiteX1" fmla="*/ 59765 w 125506"/>
                  <a:gd name="connsiteY1" fmla="*/ 23906 h 239059"/>
                  <a:gd name="connsiteX2" fmla="*/ 0 w 125506"/>
                  <a:gd name="connsiteY2" fmla="*/ 143435 h 239059"/>
                  <a:gd name="connsiteX3" fmla="*/ 59765 w 125506"/>
                  <a:gd name="connsiteY3" fmla="*/ 239059 h 2390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5506" h="239059">
                    <a:moveTo>
                      <a:pt x="125506" y="0"/>
                    </a:moveTo>
                    <a:cubicBezTo>
                      <a:pt x="103094" y="0"/>
                      <a:pt x="80683" y="0"/>
                      <a:pt x="59765" y="23906"/>
                    </a:cubicBezTo>
                    <a:cubicBezTo>
                      <a:pt x="38847" y="47812"/>
                      <a:pt x="0" y="107576"/>
                      <a:pt x="0" y="143435"/>
                    </a:cubicBezTo>
                    <a:cubicBezTo>
                      <a:pt x="0" y="179294"/>
                      <a:pt x="29882" y="209176"/>
                      <a:pt x="59765" y="239059"/>
                    </a:cubicBezTo>
                  </a:path>
                </a:pathLst>
              </a:custGeom>
              <a:noFill/>
              <a:ln w="2540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54" name="任意多边形 53"/>
            <p:cNvSpPr/>
            <p:nvPr/>
          </p:nvSpPr>
          <p:spPr>
            <a:xfrm rot="20279529">
              <a:off x="2598988" y="4623569"/>
              <a:ext cx="174702" cy="83215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任意多边形 54"/>
            <p:cNvSpPr/>
            <p:nvPr/>
          </p:nvSpPr>
          <p:spPr>
            <a:xfrm rot="20279529">
              <a:off x="2479596" y="4480372"/>
              <a:ext cx="223342" cy="118799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任意多边形 55"/>
            <p:cNvSpPr/>
            <p:nvPr/>
          </p:nvSpPr>
          <p:spPr>
            <a:xfrm rot="20279529">
              <a:off x="2127434" y="4559064"/>
              <a:ext cx="113703" cy="55204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任意多边形 56"/>
            <p:cNvSpPr/>
            <p:nvPr/>
          </p:nvSpPr>
          <p:spPr>
            <a:xfrm rot="20279529">
              <a:off x="2594342" y="4571927"/>
              <a:ext cx="163589" cy="96477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任意多边形 57"/>
            <p:cNvSpPr/>
            <p:nvPr/>
          </p:nvSpPr>
          <p:spPr>
            <a:xfrm rot="20279529">
              <a:off x="2135496" y="4638952"/>
              <a:ext cx="269481" cy="148399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任意多边形 58"/>
            <p:cNvSpPr/>
            <p:nvPr/>
          </p:nvSpPr>
          <p:spPr>
            <a:xfrm rot="20279529">
              <a:off x="2551872" y="4532481"/>
              <a:ext cx="202631" cy="103393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任意多边形 59"/>
            <p:cNvSpPr/>
            <p:nvPr/>
          </p:nvSpPr>
          <p:spPr>
            <a:xfrm rot="20279529">
              <a:off x="2524326" y="4506288"/>
              <a:ext cx="197416" cy="96522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任意多边形 60"/>
            <p:cNvSpPr/>
            <p:nvPr/>
          </p:nvSpPr>
          <p:spPr>
            <a:xfrm rot="20279529">
              <a:off x="2501282" y="4464098"/>
              <a:ext cx="153497" cy="79925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任意多边形 61"/>
            <p:cNvSpPr/>
            <p:nvPr/>
          </p:nvSpPr>
          <p:spPr>
            <a:xfrm rot="20279529">
              <a:off x="2328701" y="4625707"/>
              <a:ext cx="74052" cy="28249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任意多边形 62"/>
            <p:cNvSpPr/>
            <p:nvPr/>
          </p:nvSpPr>
          <p:spPr>
            <a:xfrm rot="20279529">
              <a:off x="2130538" y="4603506"/>
              <a:ext cx="189693" cy="97507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任意多边形 63"/>
            <p:cNvSpPr/>
            <p:nvPr/>
          </p:nvSpPr>
          <p:spPr>
            <a:xfrm rot="20279529">
              <a:off x="2599025" y="4660637"/>
              <a:ext cx="191800" cy="92351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任意多边形 64"/>
            <p:cNvSpPr/>
            <p:nvPr/>
          </p:nvSpPr>
          <p:spPr>
            <a:xfrm rot="20279529">
              <a:off x="2611278" y="4795372"/>
              <a:ext cx="62292" cy="38099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任意多边形 65"/>
            <p:cNvSpPr/>
            <p:nvPr/>
          </p:nvSpPr>
          <p:spPr>
            <a:xfrm rot="20279529">
              <a:off x="2492800" y="4489548"/>
              <a:ext cx="71293" cy="50292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任意多边形 66"/>
            <p:cNvSpPr/>
            <p:nvPr/>
          </p:nvSpPr>
          <p:spPr>
            <a:xfrm rot="20279529">
              <a:off x="2118580" y="4584223"/>
              <a:ext cx="149665" cy="78198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任意多边形 67"/>
            <p:cNvSpPr/>
            <p:nvPr/>
          </p:nvSpPr>
          <p:spPr>
            <a:xfrm rot="20279529">
              <a:off x="2127493" y="4608630"/>
              <a:ext cx="255388" cy="139141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任意多边形 68"/>
            <p:cNvSpPr/>
            <p:nvPr/>
          </p:nvSpPr>
          <p:spPr>
            <a:xfrm rot="20279529">
              <a:off x="2284592" y="4709098"/>
              <a:ext cx="38604" cy="23656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任意多边形 69"/>
            <p:cNvSpPr/>
            <p:nvPr/>
          </p:nvSpPr>
          <p:spPr>
            <a:xfrm rot="20279529">
              <a:off x="2302799" y="4734812"/>
              <a:ext cx="38604" cy="23656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7" name="文本框 76"/>
          <p:cNvSpPr txBox="1"/>
          <p:nvPr/>
        </p:nvSpPr>
        <p:spPr>
          <a:xfrm>
            <a:off x="1434431" y="145542"/>
            <a:ext cx="2764708" cy="83099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项目描述 </a:t>
            </a:r>
            <a:endParaRPr lang="zh-CN" altLang="en-US" sz="4800" b="1" dirty="0">
              <a:solidFill>
                <a:schemeClr val="tx1">
                  <a:lumMod val="75000"/>
                  <a:lumOff val="2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78" name="椭圆 77"/>
          <p:cNvSpPr/>
          <p:nvPr/>
        </p:nvSpPr>
        <p:spPr>
          <a:xfrm>
            <a:off x="-894918" y="3954141"/>
            <a:ext cx="765646" cy="765646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椭圆 78"/>
          <p:cNvSpPr/>
          <p:nvPr/>
        </p:nvSpPr>
        <p:spPr>
          <a:xfrm>
            <a:off x="-894918" y="3195132"/>
            <a:ext cx="765646" cy="765646"/>
          </a:xfrm>
          <a:prstGeom prst="ellipse">
            <a:avLst/>
          </a:prstGeom>
          <a:solidFill>
            <a:srgbClr val="76AA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椭圆 85"/>
          <p:cNvSpPr/>
          <p:nvPr/>
        </p:nvSpPr>
        <p:spPr>
          <a:xfrm>
            <a:off x="-894918" y="2432805"/>
            <a:ext cx="765646" cy="765646"/>
          </a:xfrm>
          <a:prstGeom prst="ellipse">
            <a:avLst/>
          </a:prstGeom>
          <a:solidFill>
            <a:srgbClr val="FF3E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椭圆 86"/>
          <p:cNvSpPr/>
          <p:nvPr/>
        </p:nvSpPr>
        <p:spPr>
          <a:xfrm>
            <a:off x="-874228" y="1670696"/>
            <a:ext cx="765646" cy="765646"/>
          </a:xfrm>
          <a:prstGeom prst="ellipse">
            <a:avLst/>
          </a:prstGeom>
          <a:solidFill>
            <a:srgbClr val="F7B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3" name="组合 92"/>
          <p:cNvGrpSpPr/>
          <p:nvPr/>
        </p:nvGrpSpPr>
        <p:grpSpPr>
          <a:xfrm>
            <a:off x="1574729" y="930088"/>
            <a:ext cx="9228496" cy="5887915"/>
            <a:chOff x="3783554" y="2084855"/>
            <a:chExt cx="1556383" cy="1530900"/>
          </a:xfrm>
        </p:grpSpPr>
        <p:sp>
          <p:nvSpPr>
            <p:cNvPr id="94" name="椭圆 31"/>
            <p:cNvSpPr/>
            <p:nvPr/>
          </p:nvSpPr>
          <p:spPr>
            <a:xfrm>
              <a:off x="3783554" y="2084855"/>
              <a:ext cx="1556383" cy="1530900"/>
            </a:xfrm>
            <a:custGeom>
              <a:avLst/>
              <a:gdLst>
                <a:gd name="connsiteX0" fmla="*/ 0 w 656493"/>
                <a:gd name="connsiteY0" fmla="*/ 316523 h 633046"/>
                <a:gd name="connsiteX1" fmla="*/ 328247 w 656493"/>
                <a:gd name="connsiteY1" fmla="*/ 0 h 633046"/>
                <a:gd name="connsiteX2" fmla="*/ 656494 w 656493"/>
                <a:gd name="connsiteY2" fmla="*/ 316523 h 633046"/>
                <a:gd name="connsiteX3" fmla="*/ 328247 w 656493"/>
                <a:gd name="connsiteY3" fmla="*/ 633046 h 633046"/>
                <a:gd name="connsiteX4" fmla="*/ 0 w 656493"/>
                <a:gd name="connsiteY4" fmla="*/ 316523 h 633046"/>
                <a:gd name="connsiteX0-1" fmla="*/ 328247 w 656494"/>
                <a:gd name="connsiteY0-2" fmla="*/ 0 h 633046"/>
                <a:gd name="connsiteX1-3" fmla="*/ 656494 w 656494"/>
                <a:gd name="connsiteY1-4" fmla="*/ 316523 h 633046"/>
                <a:gd name="connsiteX2-5" fmla="*/ 328247 w 656494"/>
                <a:gd name="connsiteY2-6" fmla="*/ 633046 h 633046"/>
                <a:gd name="connsiteX3-7" fmla="*/ 0 w 656494"/>
                <a:gd name="connsiteY3-8" fmla="*/ 316523 h 633046"/>
                <a:gd name="connsiteX4-9" fmla="*/ 419687 w 656494"/>
                <a:gd name="connsiteY4-10" fmla="*/ 91440 h 633046"/>
                <a:gd name="connsiteX0-11" fmla="*/ 402964 w 731211"/>
                <a:gd name="connsiteY0-12" fmla="*/ 0 h 633046"/>
                <a:gd name="connsiteX1-13" fmla="*/ 731211 w 731211"/>
                <a:gd name="connsiteY1-14" fmla="*/ 316523 h 633046"/>
                <a:gd name="connsiteX2-15" fmla="*/ 402964 w 731211"/>
                <a:gd name="connsiteY2-16" fmla="*/ 633046 h 633046"/>
                <a:gd name="connsiteX3-17" fmla="*/ 74717 w 731211"/>
                <a:gd name="connsiteY3-18" fmla="*/ 316523 h 633046"/>
                <a:gd name="connsiteX4-19" fmla="*/ 161895 w 731211"/>
                <a:gd name="connsiteY4-20" fmla="*/ 152400 h 633046"/>
                <a:gd name="connsiteX0-21" fmla="*/ 353700 w 681947"/>
                <a:gd name="connsiteY0-22" fmla="*/ 0 h 633046"/>
                <a:gd name="connsiteX1-23" fmla="*/ 681947 w 681947"/>
                <a:gd name="connsiteY1-24" fmla="*/ 316523 h 633046"/>
                <a:gd name="connsiteX2-25" fmla="*/ 353700 w 681947"/>
                <a:gd name="connsiteY2-26" fmla="*/ 633046 h 633046"/>
                <a:gd name="connsiteX3-27" fmla="*/ 25453 w 681947"/>
                <a:gd name="connsiteY3-28" fmla="*/ 316523 h 633046"/>
                <a:gd name="connsiteX4-29" fmla="*/ 112631 w 681947"/>
                <a:gd name="connsiteY4-30" fmla="*/ 152400 h 633046"/>
                <a:gd name="connsiteX0-31" fmla="*/ 341249 w 669496"/>
                <a:gd name="connsiteY0-32" fmla="*/ 0 h 633046"/>
                <a:gd name="connsiteX1-33" fmla="*/ 669496 w 669496"/>
                <a:gd name="connsiteY1-34" fmla="*/ 316523 h 633046"/>
                <a:gd name="connsiteX2-35" fmla="*/ 341249 w 669496"/>
                <a:gd name="connsiteY2-36" fmla="*/ 633046 h 633046"/>
                <a:gd name="connsiteX3-37" fmla="*/ 13002 w 669496"/>
                <a:gd name="connsiteY3-38" fmla="*/ 316523 h 633046"/>
                <a:gd name="connsiteX4-39" fmla="*/ 100180 w 669496"/>
                <a:gd name="connsiteY4-40" fmla="*/ 152400 h 633046"/>
                <a:gd name="connsiteX0-41" fmla="*/ 347951 w 676198"/>
                <a:gd name="connsiteY0-42" fmla="*/ 0 h 633046"/>
                <a:gd name="connsiteX1-43" fmla="*/ 676198 w 676198"/>
                <a:gd name="connsiteY1-44" fmla="*/ 316523 h 633046"/>
                <a:gd name="connsiteX2-45" fmla="*/ 347951 w 676198"/>
                <a:gd name="connsiteY2-46" fmla="*/ 633046 h 633046"/>
                <a:gd name="connsiteX3-47" fmla="*/ 19704 w 676198"/>
                <a:gd name="connsiteY3-48" fmla="*/ 316523 h 633046"/>
                <a:gd name="connsiteX4-49" fmla="*/ 79173 w 676198"/>
                <a:gd name="connsiteY4-50" fmla="*/ 113607 h 633046"/>
                <a:gd name="connsiteX0-51" fmla="*/ 333371 w 661618"/>
                <a:gd name="connsiteY0-52" fmla="*/ 0 h 633046"/>
                <a:gd name="connsiteX1-53" fmla="*/ 661618 w 661618"/>
                <a:gd name="connsiteY1-54" fmla="*/ 316523 h 633046"/>
                <a:gd name="connsiteX2-55" fmla="*/ 333371 w 661618"/>
                <a:gd name="connsiteY2-56" fmla="*/ 633046 h 633046"/>
                <a:gd name="connsiteX3-57" fmla="*/ 5124 w 661618"/>
                <a:gd name="connsiteY3-58" fmla="*/ 316523 h 633046"/>
                <a:gd name="connsiteX4-59" fmla="*/ 64593 w 661618"/>
                <a:gd name="connsiteY4-60" fmla="*/ 113607 h 633046"/>
                <a:gd name="connsiteX0-61" fmla="*/ 178200 w 661618"/>
                <a:gd name="connsiteY0-62" fmla="*/ 0 h 583170"/>
                <a:gd name="connsiteX1-63" fmla="*/ 661618 w 661618"/>
                <a:gd name="connsiteY1-64" fmla="*/ 266647 h 583170"/>
                <a:gd name="connsiteX2-65" fmla="*/ 333371 w 661618"/>
                <a:gd name="connsiteY2-66" fmla="*/ 583170 h 583170"/>
                <a:gd name="connsiteX3-67" fmla="*/ 5124 w 661618"/>
                <a:gd name="connsiteY3-68" fmla="*/ 266647 h 583170"/>
                <a:gd name="connsiteX4-69" fmla="*/ 64593 w 661618"/>
                <a:gd name="connsiteY4-70" fmla="*/ 63731 h 583170"/>
                <a:gd name="connsiteX0-71" fmla="*/ 178200 w 662133"/>
                <a:gd name="connsiteY0-72" fmla="*/ 66578 h 649748"/>
                <a:gd name="connsiteX1-73" fmla="*/ 412660 w 662133"/>
                <a:gd name="connsiteY1-74" fmla="*/ 10947 h 649748"/>
                <a:gd name="connsiteX2-75" fmla="*/ 661618 w 662133"/>
                <a:gd name="connsiteY2-76" fmla="*/ 333225 h 649748"/>
                <a:gd name="connsiteX3-77" fmla="*/ 333371 w 662133"/>
                <a:gd name="connsiteY3-78" fmla="*/ 649748 h 649748"/>
                <a:gd name="connsiteX4-79" fmla="*/ 5124 w 662133"/>
                <a:gd name="connsiteY4-80" fmla="*/ 333225 h 649748"/>
                <a:gd name="connsiteX5" fmla="*/ 64593 w 662133"/>
                <a:gd name="connsiteY5" fmla="*/ 130309 h 649748"/>
                <a:gd name="connsiteX0-81" fmla="*/ 178200 w 662148"/>
                <a:gd name="connsiteY0-82" fmla="*/ 66578 h 649748"/>
                <a:gd name="connsiteX1-83" fmla="*/ 412660 w 662148"/>
                <a:gd name="connsiteY1-84" fmla="*/ 10947 h 649748"/>
                <a:gd name="connsiteX2-85" fmla="*/ 661618 w 662148"/>
                <a:gd name="connsiteY2-86" fmla="*/ 333225 h 649748"/>
                <a:gd name="connsiteX3-87" fmla="*/ 333371 w 662148"/>
                <a:gd name="connsiteY3-88" fmla="*/ 649748 h 649748"/>
                <a:gd name="connsiteX4-89" fmla="*/ 5124 w 662148"/>
                <a:gd name="connsiteY4-90" fmla="*/ 333225 h 649748"/>
                <a:gd name="connsiteX5-91" fmla="*/ 64593 w 662148"/>
                <a:gd name="connsiteY5-92" fmla="*/ 130309 h 649748"/>
                <a:gd name="connsiteX0-93" fmla="*/ 178200 w 662148"/>
                <a:gd name="connsiteY0-94" fmla="*/ 61032 h 644202"/>
                <a:gd name="connsiteX1-95" fmla="*/ 412660 w 662148"/>
                <a:gd name="connsiteY1-96" fmla="*/ 5401 h 644202"/>
                <a:gd name="connsiteX2-97" fmla="*/ 661618 w 662148"/>
                <a:gd name="connsiteY2-98" fmla="*/ 327679 h 644202"/>
                <a:gd name="connsiteX3-99" fmla="*/ 333371 w 662148"/>
                <a:gd name="connsiteY3-100" fmla="*/ 644202 h 644202"/>
                <a:gd name="connsiteX4-101" fmla="*/ 5124 w 662148"/>
                <a:gd name="connsiteY4-102" fmla="*/ 327679 h 644202"/>
                <a:gd name="connsiteX5-103" fmla="*/ 64593 w 662148"/>
                <a:gd name="connsiteY5-104" fmla="*/ 124763 h 644202"/>
                <a:gd name="connsiteX0-105" fmla="*/ 178200 w 662148"/>
                <a:gd name="connsiteY0-106" fmla="*/ 75865 h 659035"/>
                <a:gd name="connsiteX1-107" fmla="*/ 168819 w 662148"/>
                <a:gd name="connsiteY1-108" fmla="*/ 31317 h 659035"/>
                <a:gd name="connsiteX2-109" fmla="*/ 412660 w 662148"/>
                <a:gd name="connsiteY2-110" fmla="*/ 20234 h 659035"/>
                <a:gd name="connsiteX3-111" fmla="*/ 661618 w 662148"/>
                <a:gd name="connsiteY3-112" fmla="*/ 342512 h 659035"/>
                <a:gd name="connsiteX4-113" fmla="*/ 333371 w 662148"/>
                <a:gd name="connsiteY4-114" fmla="*/ 659035 h 659035"/>
                <a:gd name="connsiteX5-115" fmla="*/ 5124 w 662148"/>
                <a:gd name="connsiteY5-116" fmla="*/ 342512 h 659035"/>
                <a:gd name="connsiteX6" fmla="*/ 64593 w 662148"/>
                <a:gd name="connsiteY6" fmla="*/ 139596 h 659035"/>
                <a:gd name="connsiteX0-117" fmla="*/ 178200 w 662148"/>
                <a:gd name="connsiteY0-118" fmla="*/ 68901 h 652071"/>
                <a:gd name="connsiteX1-119" fmla="*/ 130026 w 662148"/>
                <a:gd name="connsiteY1-120" fmla="*/ 68688 h 652071"/>
                <a:gd name="connsiteX2-121" fmla="*/ 412660 w 662148"/>
                <a:gd name="connsiteY2-122" fmla="*/ 13270 h 652071"/>
                <a:gd name="connsiteX3-123" fmla="*/ 661618 w 662148"/>
                <a:gd name="connsiteY3-124" fmla="*/ 335548 h 652071"/>
                <a:gd name="connsiteX4-125" fmla="*/ 333371 w 662148"/>
                <a:gd name="connsiteY4-126" fmla="*/ 652071 h 652071"/>
                <a:gd name="connsiteX5-127" fmla="*/ 5124 w 662148"/>
                <a:gd name="connsiteY5-128" fmla="*/ 335548 h 652071"/>
                <a:gd name="connsiteX6-129" fmla="*/ 64593 w 662148"/>
                <a:gd name="connsiteY6-130" fmla="*/ 132632 h 652071"/>
                <a:gd name="connsiteX0-131" fmla="*/ 178200 w 662220"/>
                <a:gd name="connsiteY0-132" fmla="*/ 68901 h 652071"/>
                <a:gd name="connsiteX1-133" fmla="*/ 130026 w 662220"/>
                <a:gd name="connsiteY1-134" fmla="*/ 68688 h 652071"/>
                <a:gd name="connsiteX2-135" fmla="*/ 412660 w 662220"/>
                <a:gd name="connsiteY2-136" fmla="*/ 13270 h 652071"/>
                <a:gd name="connsiteX3-137" fmla="*/ 661618 w 662220"/>
                <a:gd name="connsiteY3-138" fmla="*/ 335548 h 652071"/>
                <a:gd name="connsiteX4-139" fmla="*/ 333371 w 662220"/>
                <a:gd name="connsiteY4-140" fmla="*/ 652071 h 652071"/>
                <a:gd name="connsiteX5-141" fmla="*/ 5124 w 662220"/>
                <a:gd name="connsiteY5-142" fmla="*/ 335548 h 652071"/>
                <a:gd name="connsiteX6-143" fmla="*/ 64593 w 662220"/>
                <a:gd name="connsiteY6-144" fmla="*/ 132632 h 652071"/>
                <a:gd name="connsiteX0-145" fmla="*/ 178200 w 662220"/>
                <a:gd name="connsiteY0-146" fmla="*/ 58449 h 641619"/>
                <a:gd name="connsiteX1-147" fmla="*/ 130026 w 662220"/>
                <a:gd name="connsiteY1-148" fmla="*/ 58236 h 641619"/>
                <a:gd name="connsiteX2-149" fmla="*/ 412660 w 662220"/>
                <a:gd name="connsiteY2-150" fmla="*/ 2818 h 641619"/>
                <a:gd name="connsiteX3-151" fmla="*/ 661618 w 662220"/>
                <a:gd name="connsiteY3-152" fmla="*/ 325096 h 641619"/>
                <a:gd name="connsiteX4-153" fmla="*/ 333371 w 662220"/>
                <a:gd name="connsiteY4-154" fmla="*/ 641619 h 641619"/>
                <a:gd name="connsiteX5-155" fmla="*/ 5124 w 662220"/>
                <a:gd name="connsiteY5-156" fmla="*/ 325096 h 641619"/>
                <a:gd name="connsiteX6-157" fmla="*/ 64593 w 662220"/>
                <a:gd name="connsiteY6-158" fmla="*/ 122180 h 641619"/>
                <a:gd name="connsiteX0-159" fmla="*/ 178200 w 662220"/>
                <a:gd name="connsiteY0-160" fmla="*/ 58449 h 641619"/>
                <a:gd name="connsiteX1-161" fmla="*/ 130026 w 662220"/>
                <a:gd name="connsiteY1-162" fmla="*/ 58236 h 641619"/>
                <a:gd name="connsiteX2-163" fmla="*/ 412660 w 662220"/>
                <a:gd name="connsiteY2-164" fmla="*/ 2818 h 641619"/>
                <a:gd name="connsiteX3-165" fmla="*/ 661618 w 662220"/>
                <a:gd name="connsiteY3-166" fmla="*/ 325096 h 641619"/>
                <a:gd name="connsiteX4-167" fmla="*/ 333371 w 662220"/>
                <a:gd name="connsiteY4-168" fmla="*/ 641619 h 641619"/>
                <a:gd name="connsiteX5-169" fmla="*/ 5124 w 662220"/>
                <a:gd name="connsiteY5-170" fmla="*/ 325096 h 641619"/>
                <a:gd name="connsiteX6-171" fmla="*/ 64593 w 662220"/>
                <a:gd name="connsiteY6-172" fmla="*/ 122180 h 641619"/>
                <a:gd name="connsiteX0-173" fmla="*/ 178200 w 662220"/>
                <a:gd name="connsiteY0-174" fmla="*/ 58449 h 641619"/>
                <a:gd name="connsiteX1-175" fmla="*/ 130026 w 662220"/>
                <a:gd name="connsiteY1-176" fmla="*/ 58236 h 641619"/>
                <a:gd name="connsiteX2-177" fmla="*/ 412660 w 662220"/>
                <a:gd name="connsiteY2-178" fmla="*/ 2818 h 641619"/>
                <a:gd name="connsiteX3-179" fmla="*/ 661618 w 662220"/>
                <a:gd name="connsiteY3-180" fmla="*/ 325096 h 641619"/>
                <a:gd name="connsiteX4-181" fmla="*/ 333371 w 662220"/>
                <a:gd name="connsiteY4-182" fmla="*/ 641619 h 641619"/>
                <a:gd name="connsiteX5-183" fmla="*/ 5124 w 662220"/>
                <a:gd name="connsiteY5-184" fmla="*/ 325096 h 641619"/>
                <a:gd name="connsiteX6-185" fmla="*/ 64593 w 662220"/>
                <a:gd name="connsiteY6-186" fmla="*/ 122180 h 641619"/>
                <a:gd name="connsiteX0-187" fmla="*/ 178200 w 662220"/>
                <a:gd name="connsiteY0-188" fmla="*/ 58449 h 641619"/>
                <a:gd name="connsiteX1-189" fmla="*/ 130026 w 662220"/>
                <a:gd name="connsiteY1-190" fmla="*/ 58236 h 641619"/>
                <a:gd name="connsiteX2-191" fmla="*/ 412660 w 662220"/>
                <a:gd name="connsiteY2-192" fmla="*/ 2818 h 641619"/>
                <a:gd name="connsiteX3-193" fmla="*/ 661618 w 662220"/>
                <a:gd name="connsiteY3-194" fmla="*/ 325096 h 641619"/>
                <a:gd name="connsiteX4-195" fmla="*/ 333371 w 662220"/>
                <a:gd name="connsiteY4-196" fmla="*/ 641619 h 641619"/>
                <a:gd name="connsiteX5-197" fmla="*/ 5124 w 662220"/>
                <a:gd name="connsiteY5-198" fmla="*/ 325096 h 641619"/>
                <a:gd name="connsiteX6-199" fmla="*/ 64593 w 662220"/>
                <a:gd name="connsiteY6-200" fmla="*/ 122180 h 641619"/>
                <a:gd name="connsiteX0-201" fmla="*/ 178200 w 662220"/>
                <a:gd name="connsiteY0-202" fmla="*/ 58449 h 641619"/>
                <a:gd name="connsiteX1-203" fmla="*/ 130026 w 662220"/>
                <a:gd name="connsiteY1-204" fmla="*/ 58236 h 641619"/>
                <a:gd name="connsiteX2-205" fmla="*/ 412660 w 662220"/>
                <a:gd name="connsiteY2-206" fmla="*/ 2818 h 641619"/>
                <a:gd name="connsiteX3-207" fmla="*/ 661618 w 662220"/>
                <a:gd name="connsiteY3-208" fmla="*/ 325096 h 641619"/>
                <a:gd name="connsiteX4-209" fmla="*/ 333371 w 662220"/>
                <a:gd name="connsiteY4-210" fmla="*/ 641619 h 641619"/>
                <a:gd name="connsiteX5-211" fmla="*/ 5124 w 662220"/>
                <a:gd name="connsiteY5-212" fmla="*/ 325096 h 641619"/>
                <a:gd name="connsiteX6-213" fmla="*/ 64593 w 662220"/>
                <a:gd name="connsiteY6-214" fmla="*/ 122180 h 641619"/>
                <a:gd name="connsiteX0-215" fmla="*/ 176252 w 660272"/>
                <a:gd name="connsiteY0-216" fmla="*/ 58449 h 641619"/>
                <a:gd name="connsiteX1-217" fmla="*/ 128078 w 660272"/>
                <a:gd name="connsiteY1-218" fmla="*/ 58236 h 641619"/>
                <a:gd name="connsiteX2-219" fmla="*/ 410712 w 660272"/>
                <a:gd name="connsiteY2-220" fmla="*/ 2818 h 641619"/>
                <a:gd name="connsiteX3-221" fmla="*/ 659670 w 660272"/>
                <a:gd name="connsiteY3-222" fmla="*/ 325096 h 641619"/>
                <a:gd name="connsiteX4-223" fmla="*/ 331423 w 660272"/>
                <a:gd name="connsiteY4-224" fmla="*/ 641619 h 641619"/>
                <a:gd name="connsiteX5-225" fmla="*/ 3176 w 660272"/>
                <a:gd name="connsiteY5-226" fmla="*/ 325096 h 641619"/>
                <a:gd name="connsiteX6-227" fmla="*/ 62645 w 660272"/>
                <a:gd name="connsiteY6-228" fmla="*/ 122180 h 641619"/>
                <a:gd name="connsiteX0-229" fmla="*/ 253837 w 660272"/>
                <a:gd name="connsiteY0-230" fmla="*/ 30740 h 641619"/>
                <a:gd name="connsiteX1-231" fmla="*/ 128078 w 660272"/>
                <a:gd name="connsiteY1-232" fmla="*/ 58236 h 641619"/>
                <a:gd name="connsiteX2-233" fmla="*/ 410712 w 660272"/>
                <a:gd name="connsiteY2-234" fmla="*/ 2818 h 641619"/>
                <a:gd name="connsiteX3-235" fmla="*/ 659670 w 660272"/>
                <a:gd name="connsiteY3-236" fmla="*/ 325096 h 641619"/>
                <a:gd name="connsiteX4-237" fmla="*/ 331423 w 660272"/>
                <a:gd name="connsiteY4-238" fmla="*/ 641619 h 641619"/>
                <a:gd name="connsiteX5-239" fmla="*/ 3176 w 660272"/>
                <a:gd name="connsiteY5-240" fmla="*/ 325096 h 641619"/>
                <a:gd name="connsiteX6-241" fmla="*/ 62645 w 660272"/>
                <a:gd name="connsiteY6-242" fmla="*/ 122180 h 641619"/>
                <a:gd name="connsiteX0-243" fmla="*/ 253837 w 660191"/>
                <a:gd name="connsiteY0-244" fmla="*/ 41069 h 651948"/>
                <a:gd name="connsiteX1-245" fmla="*/ 161329 w 660191"/>
                <a:gd name="connsiteY1-246" fmla="*/ 63023 h 651948"/>
                <a:gd name="connsiteX2-247" fmla="*/ 410712 w 660191"/>
                <a:gd name="connsiteY2-248" fmla="*/ 13147 h 651948"/>
                <a:gd name="connsiteX3-249" fmla="*/ 659670 w 660191"/>
                <a:gd name="connsiteY3-250" fmla="*/ 335425 h 651948"/>
                <a:gd name="connsiteX4-251" fmla="*/ 331423 w 660191"/>
                <a:gd name="connsiteY4-252" fmla="*/ 651948 h 651948"/>
                <a:gd name="connsiteX5-253" fmla="*/ 3176 w 660191"/>
                <a:gd name="connsiteY5-254" fmla="*/ 335425 h 651948"/>
                <a:gd name="connsiteX6-255" fmla="*/ 62645 w 660191"/>
                <a:gd name="connsiteY6-256" fmla="*/ 132509 h 651948"/>
                <a:gd name="connsiteX0-257" fmla="*/ 253837 w 660897"/>
                <a:gd name="connsiteY0-258" fmla="*/ 45475 h 656354"/>
                <a:gd name="connsiteX1-259" fmla="*/ 161329 w 660897"/>
                <a:gd name="connsiteY1-260" fmla="*/ 67429 h 656354"/>
                <a:gd name="connsiteX2-261" fmla="*/ 410712 w 660897"/>
                <a:gd name="connsiteY2-262" fmla="*/ 17553 h 656354"/>
                <a:gd name="connsiteX3-263" fmla="*/ 659670 w 660897"/>
                <a:gd name="connsiteY3-264" fmla="*/ 339831 h 656354"/>
                <a:gd name="connsiteX4-265" fmla="*/ 331423 w 660897"/>
                <a:gd name="connsiteY4-266" fmla="*/ 656354 h 656354"/>
                <a:gd name="connsiteX5-267" fmla="*/ 3176 w 660897"/>
                <a:gd name="connsiteY5-268" fmla="*/ 339831 h 656354"/>
                <a:gd name="connsiteX6-269" fmla="*/ 62645 w 660897"/>
                <a:gd name="connsiteY6-270" fmla="*/ 136915 h 656354"/>
                <a:gd name="connsiteX0-271" fmla="*/ 253837 w 660406"/>
                <a:gd name="connsiteY0-272" fmla="*/ 41070 h 651949"/>
                <a:gd name="connsiteX1-273" fmla="*/ 161329 w 660406"/>
                <a:gd name="connsiteY1-274" fmla="*/ 63024 h 651949"/>
                <a:gd name="connsiteX2-275" fmla="*/ 410712 w 660406"/>
                <a:gd name="connsiteY2-276" fmla="*/ 13148 h 651949"/>
                <a:gd name="connsiteX3-277" fmla="*/ 659670 w 660406"/>
                <a:gd name="connsiteY3-278" fmla="*/ 335426 h 651949"/>
                <a:gd name="connsiteX4-279" fmla="*/ 331423 w 660406"/>
                <a:gd name="connsiteY4-280" fmla="*/ 651949 h 651949"/>
                <a:gd name="connsiteX5-281" fmla="*/ 3176 w 660406"/>
                <a:gd name="connsiteY5-282" fmla="*/ 335426 h 651949"/>
                <a:gd name="connsiteX6-283" fmla="*/ 62645 w 660406"/>
                <a:gd name="connsiteY6-284" fmla="*/ 132510 h 651949"/>
                <a:gd name="connsiteX0-285" fmla="*/ 161329 w 660406"/>
                <a:gd name="connsiteY0-286" fmla="*/ 63024 h 651949"/>
                <a:gd name="connsiteX1-287" fmla="*/ 410712 w 660406"/>
                <a:gd name="connsiteY1-288" fmla="*/ 13148 h 651949"/>
                <a:gd name="connsiteX2-289" fmla="*/ 659670 w 660406"/>
                <a:gd name="connsiteY2-290" fmla="*/ 335426 h 651949"/>
                <a:gd name="connsiteX3-291" fmla="*/ 331423 w 660406"/>
                <a:gd name="connsiteY3-292" fmla="*/ 651949 h 651949"/>
                <a:gd name="connsiteX4-293" fmla="*/ 3176 w 660406"/>
                <a:gd name="connsiteY4-294" fmla="*/ 335426 h 651949"/>
                <a:gd name="connsiteX5-295" fmla="*/ 62645 w 660406"/>
                <a:gd name="connsiteY5-296" fmla="*/ 132510 h 651949"/>
                <a:gd name="connsiteX0-297" fmla="*/ 128078 w 660207"/>
                <a:gd name="connsiteY0-298" fmla="*/ 63024 h 651949"/>
                <a:gd name="connsiteX1-299" fmla="*/ 410712 w 660207"/>
                <a:gd name="connsiteY1-300" fmla="*/ 13148 h 651949"/>
                <a:gd name="connsiteX2-301" fmla="*/ 659670 w 660207"/>
                <a:gd name="connsiteY2-302" fmla="*/ 335426 h 651949"/>
                <a:gd name="connsiteX3-303" fmla="*/ 331423 w 660207"/>
                <a:gd name="connsiteY3-304" fmla="*/ 651949 h 651949"/>
                <a:gd name="connsiteX4-305" fmla="*/ 3176 w 660207"/>
                <a:gd name="connsiteY4-306" fmla="*/ 335426 h 651949"/>
                <a:gd name="connsiteX5-307" fmla="*/ 62645 w 660207"/>
                <a:gd name="connsiteY5-308" fmla="*/ 132510 h 651949"/>
                <a:gd name="connsiteX0-309" fmla="*/ 128078 w 660438"/>
                <a:gd name="connsiteY0-310" fmla="*/ 60888 h 649813"/>
                <a:gd name="connsiteX1-311" fmla="*/ 410712 w 660438"/>
                <a:gd name="connsiteY1-312" fmla="*/ 11012 h 649813"/>
                <a:gd name="connsiteX2-313" fmla="*/ 659670 w 660438"/>
                <a:gd name="connsiteY2-314" fmla="*/ 333290 h 649813"/>
                <a:gd name="connsiteX3-315" fmla="*/ 331423 w 660438"/>
                <a:gd name="connsiteY3-316" fmla="*/ 649813 h 649813"/>
                <a:gd name="connsiteX4-317" fmla="*/ 3176 w 660438"/>
                <a:gd name="connsiteY4-318" fmla="*/ 333290 h 649813"/>
                <a:gd name="connsiteX5-319" fmla="*/ 62645 w 660438"/>
                <a:gd name="connsiteY5-320" fmla="*/ 130374 h 649813"/>
                <a:gd name="connsiteX0-321" fmla="*/ 128078 w 660438"/>
                <a:gd name="connsiteY0-322" fmla="*/ 64927 h 653852"/>
                <a:gd name="connsiteX1-323" fmla="*/ 410712 w 660438"/>
                <a:gd name="connsiteY1-324" fmla="*/ 15051 h 653852"/>
                <a:gd name="connsiteX2-325" fmla="*/ 659670 w 660438"/>
                <a:gd name="connsiteY2-326" fmla="*/ 337329 h 653852"/>
                <a:gd name="connsiteX3-327" fmla="*/ 331423 w 660438"/>
                <a:gd name="connsiteY3-328" fmla="*/ 653852 h 653852"/>
                <a:gd name="connsiteX4-329" fmla="*/ 3176 w 660438"/>
                <a:gd name="connsiteY4-330" fmla="*/ 337329 h 653852"/>
                <a:gd name="connsiteX5-331" fmla="*/ 62645 w 660438"/>
                <a:gd name="connsiteY5-332" fmla="*/ 134413 h 653852"/>
                <a:gd name="connsiteX0-333" fmla="*/ 128078 w 687378"/>
                <a:gd name="connsiteY0-334" fmla="*/ 58090 h 647015"/>
                <a:gd name="connsiteX1-335" fmla="*/ 571432 w 687378"/>
                <a:gd name="connsiteY1-336" fmla="*/ 16673 h 647015"/>
                <a:gd name="connsiteX2-337" fmla="*/ 659670 w 687378"/>
                <a:gd name="connsiteY2-338" fmla="*/ 330492 h 647015"/>
                <a:gd name="connsiteX3-339" fmla="*/ 331423 w 687378"/>
                <a:gd name="connsiteY3-340" fmla="*/ 647015 h 647015"/>
                <a:gd name="connsiteX4-341" fmla="*/ 3176 w 687378"/>
                <a:gd name="connsiteY4-342" fmla="*/ 330492 h 647015"/>
                <a:gd name="connsiteX5-343" fmla="*/ 62645 w 687378"/>
                <a:gd name="connsiteY5-344" fmla="*/ 127576 h 647015"/>
                <a:gd name="connsiteX0-345" fmla="*/ 128078 w 677145"/>
                <a:gd name="connsiteY0-346" fmla="*/ 58090 h 663933"/>
                <a:gd name="connsiteX1-347" fmla="*/ 571432 w 677145"/>
                <a:gd name="connsiteY1-348" fmla="*/ 16673 h 663933"/>
                <a:gd name="connsiteX2-349" fmla="*/ 659670 w 677145"/>
                <a:gd name="connsiteY2-350" fmla="*/ 330492 h 663933"/>
                <a:gd name="connsiteX3-351" fmla="*/ 559815 w 677145"/>
                <a:gd name="connsiteY3-352" fmla="*/ 663933 h 663933"/>
                <a:gd name="connsiteX4-353" fmla="*/ 3176 w 677145"/>
                <a:gd name="connsiteY4-354" fmla="*/ 330492 h 663933"/>
                <a:gd name="connsiteX5-355" fmla="*/ 62645 w 677145"/>
                <a:gd name="connsiteY5-356" fmla="*/ 127576 h 663933"/>
                <a:gd name="connsiteX0-357" fmla="*/ 101940 w 644966"/>
                <a:gd name="connsiteY0-358" fmla="*/ 58090 h 685888"/>
                <a:gd name="connsiteX1-359" fmla="*/ 545294 w 644966"/>
                <a:gd name="connsiteY1-360" fmla="*/ 16673 h 685888"/>
                <a:gd name="connsiteX2-361" fmla="*/ 633532 w 644966"/>
                <a:gd name="connsiteY2-362" fmla="*/ 330492 h 685888"/>
                <a:gd name="connsiteX3-363" fmla="*/ 533677 w 644966"/>
                <a:gd name="connsiteY3-364" fmla="*/ 663933 h 685888"/>
                <a:gd name="connsiteX4-365" fmla="*/ 10874 w 644966"/>
                <a:gd name="connsiteY4-366" fmla="*/ 575801 h 685888"/>
                <a:gd name="connsiteX5-367" fmla="*/ 36507 w 644966"/>
                <a:gd name="connsiteY5-368" fmla="*/ 127576 h 685888"/>
                <a:gd name="connsiteX0-369" fmla="*/ 101940 w 642626"/>
                <a:gd name="connsiteY0-370" fmla="*/ 58090 h 654766"/>
                <a:gd name="connsiteX1-371" fmla="*/ 545294 w 642626"/>
                <a:gd name="connsiteY1-372" fmla="*/ 16673 h 654766"/>
                <a:gd name="connsiteX2-373" fmla="*/ 633532 w 642626"/>
                <a:gd name="connsiteY2-374" fmla="*/ 330492 h 654766"/>
                <a:gd name="connsiteX3-375" fmla="*/ 567513 w 642626"/>
                <a:gd name="connsiteY3-376" fmla="*/ 613179 h 654766"/>
                <a:gd name="connsiteX4-377" fmla="*/ 10874 w 642626"/>
                <a:gd name="connsiteY4-378" fmla="*/ 575801 h 654766"/>
                <a:gd name="connsiteX5-379" fmla="*/ 36507 w 642626"/>
                <a:gd name="connsiteY5-380" fmla="*/ 127576 h 654766"/>
                <a:gd name="connsiteX0-381" fmla="*/ 101940 w 642626"/>
                <a:gd name="connsiteY0-382" fmla="*/ 30477 h 627153"/>
                <a:gd name="connsiteX1-383" fmla="*/ 545294 w 642626"/>
                <a:gd name="connsiteY1-384" fmla="*/ 31354 h 627153"/>
                <a:gd name="connsiteX2-385" fmla="*/ 633532 w 642626"/>
                <a:gd name="connsiteY2-386" fmla="*/ 302879 h 627153"/>
                <a:gd name="connsiteX3-387" fmla="*/ 567513 w 642626"/>
                <a:gd name="connsiteY3-388" fmla="*/ 585566 h 627153"/>
                <a:gd name="connsiteX4-389" fmla="*/ 10874 w 642626"/>
                <a:gd name="connsiteY4-390" fmla="*/ 548188 h 627153"/>
                <a:gd name="connsiteX5-391" fmla="*/ 36507 w 642626"/>
                <a:gd name="connsiteY5-392" fmla="*/ 99963 h 627153"/>
                <a:gd name="connsiteX0-393" fmla="*/ 101940 w 641803"/>
                <a:gd name="connsiteY0-394" fmla="*/ 32533 h 629209"/>
                <a:gd name="connsiteX1-395" fmla="*/ 545294 w 641803"/>
                <a:gd name="connsiteY1-396" fmla="*/ 33410 h 629209"/>
                <a:gd name="connsiteX2-397" fmla="*/ 633532 w 641803"/>
                <a:gd name="connsiteY2-398" fmla="*/ 304935 h 629209"/>
                <a:gd name="connsiteX3-399" fmla="*/ 567513 w 641803"/>
                <a:gd name="connsiteY3-400" fmla="*/ 587622 h 629209"/>
                <a:gd name="connsiteX4-401" fmla="*/ 10874 w 641803"/>
                <a:gd name="connsiteY4-402" fmla="*/ 550244 h 629209"/>
                <a:gd name="connsiteX5-403" fmla="*/ 36507 w 641803"/>
                <a:gd name="connsiteY5-404" fmla="*/ 102019 h 629209"/>
                <a:gd name="connsiteX0-405" fmla="*/ 93785 w 633648"/>
                <a:gd name="connsiteY0-406" fmla="*/ 32533 h 629209"/>
                <a:gd name="connsiteX1-407" fmla="*/ 537139 w 633648"/>
                <a:gd name="connsiteY1-408" fmla="*/ 33410 h 629209"/>
                <a:gd name="connsiteX2-409" fmla="*/ 625377 w 633648"/>
                <a:gd name="connsiteY2-410" fmla="*/ 304935 h 629209"/>
                <a:gd name="connsiteX3-411" fmla="*/ 559358 w 633648"/>
                <a:gd name="connsiteY3-412" fmla="*/ 587622 h 629209"/>
                <a:gd name="connsiteX4-413" fmla="*/ 2719 w 633648"/>
                <a:gd name="connsiteY4-414" fmla="*/ 550244 h 629209"/>
                <a:gd name="connsiteX5-415" fmla="*/ 28352 w 633648"/>
                <a:gd name="connsiteY5-416" fmla="*/ 102019 h 629209"/>
                <a:gd name="connsiteX0-417" fmla="*/ 103603 w 643466"/>
                <a:gd name="connsiteY0-418" fmla="*/ 32533 h 629209"/>
                <a:gd name="connsiteX1-419" fmla="*/ 546957 w 643466"/>
                <a:gd name="connsiteY1-420" fmla="*/ 33410 h 629209"/>
                <a:gd name="connsiteX2-421" fmla="*/ 635195 w 643466"/>
                <a:gd name="connsiteY2-422" fmla="*/ 304935 h 629209"/>
                <a:gd name="connsiteX3-423" fmla="*/ 569176 w 643466"/>
                <a:gd name="connsiteY3-424" fmla="*/ 587622 h 629209"/>
                <a:gd name="connsiteX4-425" fmla="*/ 12537 w 643466"/>
                <a:gd name="connsiteY4-426" fmla="*/ 550244 h 629209"/>
                <a:gd name="connsiteX5-427" fmla="*/ 4334 w 643466"/>
                <a:gd name="connsiteY5-428" fmla="*/ 102019 h 629209"/>
                <a:gd name="connsiteX0-429" fmla="*/ 103603 w 643466"/>
                <a:gd name="connsiteY0-430" fmla="*/ 32533 h 613248"/>
                <a:gd name="connsiteX1-431" fmla="*/ 546957 w 643466"/>
                <a:gd name="connsiteY1-432" fmla="*/ 33410 h 613248"/>
                <a:gd name="connsiteX2-433" fmla="*/ 635195 w 643466"/>
                <a:gd name="connsiteY2-434" fmla="*/ 304935 h 613248"/>
                <a:gd name="connsiteX3-435" fmla="*/ 569176 w 643466"/>
                <a:gd name="connsiteY3-436" fmla="*/ 587622 h 613248"/>
                <a:gd name="connsiteX4-437" fmla="*/ 12537 w 643466"/>
                <a:gd name="connsiteY4-438" fmla="*/ 518643 h 613248"/>
                <a:gd name="connsiteX5-439" fmla="*/ 4334 w 643466"/>
                <a:gd name="connsiteY5-440" fmla="*/ 102019 h 613248"/>
                <a:gd name="connsiteX0-441" fmla="*/ 103603 w 622280"/>
                <a:gd name="connsiteY0-442" fmla="*/ 51723 h 632438"/>
                <a:gd name="connsiteX1-443" fmla="*/ 546957 w 622280"/>
                <a:gd name="connsiteY1-444" fmla="*/ 52600 h 632438"/>
                <a:gd name="connsiteX2-445" fmla="*/ 569176 w 622280"/>
                <a:gd name="connsiteY2-446" fmla="*/ 606812 h 632438"/>
                <a:gd name="connsiteX3-447" fmla="*/ 12537 w 622280"/>
                <a:gd name="connsiteY3-448" fmla="*/ 537833 h 632438"/>
                <a:gd name="connsiteX4-449" fmla="*/ 4334 w 622280"/>
                <a:gd name="connsiteY4-450" fmla="*/ 121209 h 632438"/>
                <a:gd name="connsiteX0-451" fmla="*/ 103603 w 640916"/>
                <a:gd name="connsiteY0-452" fmla="*/ 51277 h 628066"/>
                <a:gd name="connsiteX1-453" fmla="*/ 546957 w 640916"/>
                <a:gd name="connsiteY1-454" fmla="*/ 52154 h 628066"/>
                <a:gd name="connsiteX2-455" fmla="*/ 595444 w 640916"/>
                <a:gd name="connsiteY2-456" fmla="*/ 600046 h 628066"/>
                <a:gd name="connsiteX3-457" fmla="*/ 12537 w 640916"/>
                <a:gd name="connsiteY3-458" fmla="*/ 537387 h 628066"/>
                <a:gd name="connsiteX4-459" fmla="*/ 4334 w 640916"/>
                <a:gd name="connsiteY4-460" fmla="*/ 120763 h 628066"/>
                <a:gd name="connsiteX0-461" fmla="*/ 103603 w 629940"/>
                <a:gd name="connsiteY0-462" fmla="*/ 26437 h 603226"/>
                <a:gd name="connsiteX1-463" fmla="*/ 546957 w 629940"/>
                <a:gd name="connsiteY1-464" fmla="*/ 27314 h 603226"/>
                <a:gd name="connsiteX2-465" fmla="*/ 595444 w 629940"/>
                <a:gd name="connsiteY2-466" fmla="*/ 575206 h 603226"/>
                <a:gd name="connsiteX3-467" fmla="*/ 12537 w 629940"/>
                <a:gd name="connsiteY3-468" fmla="*/ 512547 h 603226"/>
                <a:gd name="connsiteX4-469" fmla="*/ 4334 w 629940"/>
                <a:gd name="connsiteY4-470" fmla="*/ 95923 h 603226"/>
                <a:gd name="connsiteX0-471" fmla="*/ 103603 w 651443"/>
                <a:gd name="connsiteY0-472" fmla="*/ 20041 h 614843"/>
                <a:gd name="connsiteX1-473" fmla="*/ 608249 w 651443"/>
                <a:gd name="connsiteY1-474" fmla="*/ 39879 h 614843"/>
                <a:gd name="connsiteX2-475" fmla="*/ 595444 w 651443"/>
                <a:gd name="connsiteY2-476" fmla="*/ 568810 h 614843"/>
                <a:gd name="connsiteX3-477" fmla="*/ 12537 w 651443"/>
                <a:gd name="connsiteY3-478" fmla="*/ 506151 h 614843"/>
                <a:gd name="connsiteX4-479" fmla="*/ 4334 w 651443"/>
                <a:gd name="connsiteY4-480" fmla="*/ 89527 h 614843"/>
                <a:gd name="connsiteX0-481" fmla="*/ 103603 w 640788"/>
                <a:gd name="connsiteY0-482" fmla="*/ 20041 h 614843"/>
                <a:gd name="connsiteX1-483" fmla="*/ 581981 w 640788"/>
                <a:gd name="connsiteY1-484" fmla="*/ 39879 h 614843"/>
                <a:gd name="connsiteX2-485" fmla="*/ 595444 w 640788"/>
                <a:gd name="connsiteY2-486" fmla="*/ 568810 h 614843"/>
                <a:gd name="connsiteX3-487" fmla="*/ 12537 w 640788"/>
                <a:gd name="connsiteY3-488" fmla="*/ 506151 h 614843"/>
                <a:gd name="connsiteX4-489" fmla="*/ 4334 w 640788"/>
                <a:gd name="connsiteY4-490" fmla="*/ 89527 h 614843"/>
                <a:gd name="connsiteX0-491" fmla="*/ 103603 w 673655"/>
                <a:gd name="connsiteY0-492" fmla="*/ 38763 h 618146"/>
                <a:gd name="connsiteX1-493" fmla="*/ 581981 w 673655"/>
                <a:gd name="connsiteY1-494" fmla="*/ 58601 h 618146"/>
                <a:gd name="connsiteX2-495" fmla="*/ 621713 w 673655"/>
                <a:gd name="connsiteY2-496" fmla="*/ 562250 h 618146"/>
                <a:gd name="connsiteX3-497" fmla="*/ 12537 w 673655"/>
                <a:gd name="connsiteY3-498" fmla="*/ 524873 h 618146"/>
                <a:gd name="connsiteX4-499" fmla="*/ 4334 w 673655"/>
                <a:gd name="connsiteY4-500" fmla="*/ 108249 h 618146"/>
                <a:gd name="connsiteX0-501" fmla="*/ 103603 w 654750"/>
                <a:gd name="connsiteY0-502" fmla="*/ 38763 h 605787"/>
                <a:gd name="connsiteX1-503" fmla="*/ 581981 w 654750"/>
                <a:gd name="connsiteY1-504" fmla="*/ 58601 h 605787"/>
                <a:gd name="connsiteX2-505" fmla="*/ 621713 w 654750"/>
                <a:gd name="connsiteY2-506" fmla="*/ 562250 h 605787"/>
                <a:gd name="connsiteX3-507" fmla="*/ 12537 w 654750"/>
                <a:gd name="connsiteY3-508" fmla="*/ 524873 h 605787"/>
                <a:gd name="connsiteX4-509" fmla="*/ 4334 w 654750"/>
                <a:gd name="connsiteY4-510" fmla="*/ 108249 h 605787"/>
                <a:gd name="connsiteX0-511" fmla="*/ 103603 w 643734"/>
                <a:gd name="connsiteY0-512" fmla="*/ 31800 h 598824"/>
                <a:gd name="connsiteX1-513" fmla="*/ 581981 w 643734"/>
                <a:gd name="connsiteY1-514" fmla="*/ 51638 h 598824"/>
                <a:gd name="connsiteX2-515" fmla="*/ 621713 w 643734"/>
                <a:gd name="connsiteY2-516" fmla="*/ 555287 h 598824"/>
                <a:gd name="connsiteX3-517" fmla="*/ 12537 w 643734"/>
                <a:gd name="connsiteY3-518" fmla="*/ 517910 h 598824"/>
                <a:gd name="connsiteX4-519" fmla="*/ 4334 w 643734"/>
                <a:gd name="connsiteY4-520" fmla="*/ 101286 h 598824"/>
                <a:gd name="connsiteX0-521" fmla="*/ 103603 w 643734"/>
                <a:gd name="connsiteY0-522" fmla="*/ 24551 h 591575"/>
                <a:gd name="connsiteX1-523" fmla="*/ 581981 w 643734"/>
                <a:gd name="connsiteY1-524" fmla="*/ 44389 h 591575"/>
                <a:gd name="connsiteX2-525" fmla="*/ 621713 w 643734"/>
                <a:gd name="connsiteY2-526" fmla="*/ 548038 h 591575"/>
                <a:gd name="connsiteX3-527" fmla="*/ 12537 w 643734"/>
                <a:gd name="connsiteY3-528" fmla="*/ 510661 h 591575"/>
                <a:gd name="connsiteX4-529" fmla="*/ 4334 w 643734"/>
                <a:gd name="connsiteY4-530" fmla="*/ 94037 h 591575"/>
                <a:gd name="connsiteX0-531" fmla="*/ 103603 w 643734"/>
                <a:gd name="connsiteY0-532" fmla="*/ 20135 h 587159"/>
                <a:gd name="connsiteX1-533" fmla="*/ 581981 w 643734"/>
                <a:gd name="connsiteY1-534" fmla="*/ 39973 h 587159"/>
                <a:gd name="connsiteX2-535" fmla="*/ 621713 w 643734"/>
                <a:gd name="connsiteY2-536" fmla="*/ 543622 h 587159"/>
                <a:gd name="connsiteX3-537" fmla="*/ 12537 w 643734"/>
                <a:gd name="connsiteY3-538" fmla="*/ 506245 h 587159"/>
                <a:gd name="connsiteX4-539" fmla="*/ 4334 w 643734"/>
                <a:gd name="connsiteY4-540" fmla="*/ 89621 h 587159"/>
                <a:gd name="connsiteX0-541" fmla="*/ 51067 w 657504"/>
                <a:gd name="connsiteY0-542" fmla="*/ 31623 h 592327"/>
                <a:gd name="connsiteX1-543" fmla="*/ 581981 w 657504"/>
                <a:gd name="connsiteY1-544" fmla="*/ 45141 h 592327"/>
                <a:gd name="connsiteX2-545" fmla="*/ 621713 w 657504"/>
                <a:gd name="connsiteY2-546" fmla="*/ 548790 h 592327"/>
                <a:gd name="connsiteX3-547" fmla="*/ 12537 w 657504"/>
                <a:gd name="connsiteY3-548" fmla="*/ 511413 h 592327"/>
                <a:gd name="connsiteX4-549" fmla="*/ 4334 w 657504"/>
                <a:gd name="connsiteY4-550" fmla="*/ 94789 h 592327"/>
                <a:gd name="connsiteX0-551" fmla="*/ 51067 w 676118"/>
                <a:gd name="connsiteY0-552" fmla="*/ 31623 h 604686"/>
                <a:gd name="connsiteX1-553" fmla="*/ 581981 w 676118"/>
                <a:gd name="connsiteY1-554" fmla="*/ 45141 h 604686"/>
                <a:gd name="connsiteX2-555" fmla="*/ 621713 w 676118"/>
                <a:gd name="connsiteY2-556" fmla="*/ 548790 h 604686"/>
                <a:gd name="connsiteX3-557" fmla="*/ 12537 w 676118"/>
                <a:gd name="connsiteY3-558" fmla="*/ 511413 h 604686"/>
                <a:gd name="connsiteX4-559" fmla="*/ 4334 w 676118"/>
                <a:gd name="connsiteY4-560" fmla="*/ 94789 h 604686"/>
                <a:gd name="connsiteX0-561" fmla="*/ 51067 w 659741"/>
                <a:gd name="connsiteY0-562" fmla="*/ 18182 h 591245"/>
                <a:gd name="connsiteX1-563" fmla="*/ 581981 w 659741"/>
                <a:gd name="connsiteY1-564" fmla="*/ 31700 h 591245"/>
                <a:gd name="connsiteX2-565" fmla="*/ 621713 w 659741"/>
                <a:gd name="connsiteY2-566" fmla="*/ 535349 h 591245"/>
                <a:gd name="connsiteX3-567" fmla="*/ 12537 w 659741"/>
                <a:gd name="connsiteY3-568" fmla="*/ 497972 h 591245"/>
                <a:gd name="connsiteX4-569" fmla="*/ 4334 w 659741"/>
                <a:gd name="connsiteY4-570" fmla="*/ 81348 h 591245"/>
                <a:gd name="connsiteX0-571" fmla="*/ 51067 w 671131"/>
                <a:gd name="connsiteY0-572" fmla="*/ 18182 h 591245"/>
                <a:gd name="connsiteX1-573" fmla="*/ 617005 w 671131"/>
                <a:gd name="connsiteY1-574" fmla="*/ 31700 h 591245"/>
                <a:gd name="connsiteX2-575" fmla="*/ 621713 w 671131"/>
                <a:gd name="connsiteY2-576" fmla="*/ 535349 h 591245"/>
                <a:gd name="connsiteX3-577" fmla="*/ 12537 w 671131"/>
                <a:gd name="connsiteY3-578" fmla="*/ 497972 h 591245"/>
                <a:gd name="connsiteX4-579" fmla="*/ 4334 w 671131"/>
                <a:gd name="connsiteY4-580" fmla="*/ 81348 h 591245"/>
                <a:gd name="connsiteX0-581" fmla="*/ 51067 w 648099"/>
                <a:gd name="connsiteY0-582" fmla="*/ 18182 h 578886"/>
                <a:gd name="connsiteX1-583" fmla="*/ 617005 w 648099"/>
                <a:gd name="connsiteY1-584" fmla="*/ 31700 h 578886"/>
                <a:gd name="connsiteX2-585" fmla="*/ 621713 w 648099"/>
                <a:gd name="connsiteY2-586" fmla="*/ 535349 h 578886"/>
                <a:gd name="connsiteX3-587" fmla="*/ 12537 w 648099"/>
                <a:gd name="connsiteY3-588" fmla="*/ 497972 h 578886"/>
                <a:gd name="connsiteX4-589" fmla="*/ 4334 w 648099"/>
                <a:gd name="connsiteY4-590" fmla="*/ 81348 h 578886"/>
                <a:gd name="connsiteX0-591" fmla="*/ 51067 w 648099"/>
                <a:gd name="connsiteY0-592" fmla="*/ 18182 h 565791"/>
                <a:gd name="connsiteX1-593" fmla="*/ 617005 w 648099"/>
                <a:gd name="connsiteY1-594" fmla="*/ 31700 h 565791"/>
                <a:gd name="connsiteX2-595" fmla="*/ 621713 w 648099"/>
                <a:gd name="connsiteY2-596" fmla="*/ 535349 h 565791"/>
                <a:gd name="connsiteX3-597" fmla="*/ 12537 w 648099"/>
                <a:gd name="connsiteY3-598" fmla="*/ 497972 h 565791"/>
                <a:gd name="connsiteX4-599" fmla="*/ 4334 w 648099"/>
                <a:gd name="connsiteY4-600" fmla="*/ 81348 h 565791"/>
              </a:gdLst>
              <a:ahLst/>
              <a:cxnLst>
                <a:cxn ang="0">
                  <a:pos x="connsiteX0-591" y="connsiteY0-592"/>
                </a:cxn>
                <a:cxn ang="0">
                  <a:pos x="connsiteX1-593" y="connsiteY1-594"/>
                </a:cxn>
                <a:cxn ang="0">
                  <a:pos x="connsiteX2-595" y="connsiteY2-596"/>
                </a:cxn>
                <a:cxn ang="0">
                  <a:pos x="connsiteX3-597" y="connsiteY3-598"/>
                </a:cxn>
                <a:cxn ang="0">
                  <a:pos x="connsiteX4-599" y="connsiteY4-600"/>
                </a:cxn>
              </a:cxnLst>
              <a:rect l="l" t="t" r="r" b="b"/>
              <a:pathLst>
                <a:path w="648099" h="565791">
                  <a:moveTo>
                    <a:pt x="51067" y="18182"/>
                  </a:moveTo>
                  <a:cubicBezTo>
                    <a:pt x="281003" y="7261"/>
                    <a:pt x="591945" y="-22893"/>
                    <a:pt x="617005" y="31700"/>
                  </a:cubicBezTo>
                  <a:cubicBezTo>
                    <a:pt x="642065" y="86293"/>
                    <a:pt x="669922" y="489239"/>
                    <a:pt x="621713" y="535349"/>
                  </a:cubicBezTo>
                  <a:cubicBezTo>
                    <a:pt x="573504" y="581459"/>
                    <a:pt x="32838" y="579874"/>
                    <a:pt x="12537" y="497972"/>
                  </a:cubicBezTo>
                  <a:cubicBezTo>
                    <a:pt x="992" y="378148"/>
                    <a:pt x="-4426" y="189998"/>
                    <a:pt x="4334" y="81348"/>
                  </a:cubicBezTo>
                </a:path>
              </a:pathLst>
            </a:custGeom>
            <a:noFill/>
            <a:ln w="25400" cap="rnd">
              <a:solidFill>
                <a:srgbClr val="FF3E3E"/>
              </a:solidFill>
              <a:prstDash val="solid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sz="1400" noProof="1">
                <a:solidFill>
                  <a:srgbClr val="FF3E3E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96" name="文本框 95"/>
            <p:cNvSpPr txBox="1"/>
            <p:nvPr/>
          </p:nvSpPr>
          <p:spPr>
            <a:xfrm>
              <a:off x="3833340" y="2965698"/>
              <a:ext cx="1415772" cy="1778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zh-CN" altLang="en-US" sz="2400" b="1" dirty="0">
                <a:solidFill>
                  <a:srgbClr val="FF3E3E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endParaRPr>
            </a:p>
          </p:txBody>
        </p:sp>
      </p:grpSp>
      <p:sp>
        <p:nvSpPr>
          <p:cNvPr id="6" name="流程图: 可选过程 5"/>
          <p:cNvSpPr/>
          <p:nvPr/>
        </p:nvSpPr>
        <p:spPr>
          <a:xfrm>
            <a:off x="2782570" y="2177415"/>
            <a:ext cx="6626860" cy="3195955"/>
          </a:xfrm>
          <a:prstGeom prst="flowChartAlternate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指导指导教师：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任占厚</a:t>
            </a:r>
            <a:br>
              <a:rPr lang="zh-CN" altLang="zh-CN" dirty="0">
                <a:latin typeface="黑体" panose="02010609060101010101" pitchFamily="49" charset="-122"/>
                <a:ea typeface="黑体" panose="02010609060101010101" pitchFamily="49" charset="-122"/>
              </a:rPr>
            </a:br>
            <a:r>
              <a:rPr lang="zh-CN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             组    长：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杨雅茜</a:t>
            </a:r>
            <a:br>
              <a:rPr lang="zh-CN" altLang="zh-CN" dirty="0">
                <a:latin typeface="黑体" panose="02010609060101010101" pitchFamily="49" charset="-122"/>
                <a:ea typeface="黑体" panose="02010609060101010101" pitchFamily="49" charset="-122"/>
              </a:rPr>
            </a:br>
            <a:r>
              <a:rPr lang="zh-CN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             组    员：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杨雅茜 陈雨昕 鄢书</a:t>
            </a:r>
            <a:r>
              <a:rPr lang="zh-CN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教师：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任占厚</a:t>
            </a:r>
            <a:br>
              <a:rPr lang="zh-CN" altLang="zh-CN" dirty="0">
                <a:latin typeface="黑体" panose="02010609060101010101" pitchFamily="49" charset="-122"/>
                <a:ea typeface="黑体" panose="02010609060101010101" pitchFamily="49" charset="-122"/>
              </a:rPr>
            </a:br>
            <a:r>
              <a:rPr lang="zh-CN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             组    长：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杨雅茜</a:t>
            </a:r>
            <a:br>
              <a:rPr lang="zh-CN" altLang="zh-CN" dirty="0">
                <a:latin typeface="黑体" panose="02010609060101010101" pitchFamily="49" charset="-122"/>
                <a:ea typeface="黑体" panose="02010609060101010101" pitchFamily="49" charset="-122"/>
              </a:rPr>
            </a:br>
            <a:r>
              <a:rPr lang="zh-CN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             组    员：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杨雅茜 陈雨昕 鄢书</a:t>
            </a:r>
            <a:endParaRPr lang="zh-CN" altLang="en-US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A5C9B49-B77B-42D6-A2CE-BD09FABEA115}"/>
              </a:ext>
            </a:extLst>
          </p:cNvPr>
          <p:cNvSpPr txBox="1"/>
          <p:nvPr/>
        </p:nvSpPr>
        <p:spPr>
          <a:xfrm>
            <a:off x="2122032" y="1365667"/>
            <a:ext cx="770478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173355" algn="just"/>
            <a:r>
              <a:rPr lang="zh-CN" altLang="en-US" sz="2000" b="1" kern="100" dirty="0">
                <a:latin typeface="方正静蕾简体"/>
                <a:ea typeface="等线" panose="02010600030101010101" pitchFamily="2" charset="-122"/>
                <a:cs typeface="Times New Roman" panose="02020603050405020304" pitchFamily="18" charset="0"/>
              </a:rPr>
              <a:t>崔元振：框架搭构；图书的交易，发布想要出售的图书信息；图书购买</a:t>
            </a:r>
            <a:r>
              <a:rPr lang="en-US" altLang="zh-CN" sz="2000" b="1" kern="100" dirty="0">
                <a:latin typeface="方正静蕾简体"/>
                <a:ea typeface="等线" panose="02010600030101010101" pitchFamily="2" charset="-122"/>
                <a:cs typeface="Times New Roman" panose="02020603050405020304" pitchFamily="18" charset="0"/>
              </a:rPr>
              <a:t>;</a:t>
            </a:r>
            <a:r>
              <a:rPr lang="zh-CN" altLang="en-US" sz="2000" b="1" kern="100" dirty="0">
                <a:latin typeface="方正静蕾简体"/>
                <a:ea typeface="等线" panose="02010600030101010101" pitchFamily="2" charset="-122"/>
                <a:cs typeface="Times New Roman" panose="02020603050405020304" pitchFamily="18" charset="0"/>
              </a:rPr>
              <a:t>生成订单；管理收货地址，进行添加删除；相关页面前端，以及项目整合。</a:t>
            </a:r>
            <a:endParaRPr lang="zh-CN" altLang="en-US" sz="2000" b="1" kern="100" dirty="0">
              <a:effectLst/>
              <a:latin typeface="方正静蕾简体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173355" algn="just"/>
            <a:endParaRPr lang="en-US" altLang="zh-CN" sz="2000" b="1" kern="100" dirty="0">
              <a:effectLst/>
              <a:latin typeface="方正静蕾简体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173355" algn="just"/>
            <a:r>
              <a:rPr lang="zh-CN" altLang="en-US" sz="2000" b="1" kern="100" dirty="0">
                <a:effectLst/>
                <a:latin typeface="方正静蕾简体"/>
                <a:ea typeface="等线" panose="02010600030101010101" pitchFamily="2" charset="-122"/>
                <a:cs typeface="Times New Roman" panose="02020603050405020304" pitchFamily="18" charset="0"/>
              </a:rPr>
              <a:t>杨雅茜：</a:t>
            </a:r>
            <a:r>
              <a:rPr lang="zh-CN" altLang="en-US" sz="2000" b="1" kern="100" dirty="0">
                <a:latin typeface="方正静蕾简体"/>
                <a:ea typeface="等线" panose="02010600030101010101" pitchFamily="2" charset="-122"/>
                <a:cs typeface="Times New Roman" panose="02020603050405020304" pitchFamily="18" charset="0"/>
              </a:rPr>
              <a:t>根据关键字搜索想要的图书；填写订单信息，提交；个人中心管理订单，查询删除订单；</a:t>
            </a:r>
            <a:r>
              <a:rPr lang="zh-CN" altLang="en-US" sz="2000" b="1" kern="100" dirty="0">
                <a:effectLst/>
                <a:latin typeface="方正静蕾简体"/>
                <a:ea typeface="等线" panose="02010600030101010101" pitchFamily="2" charset="-122"/>
                <a:cs typeface="Times New Roman" panose="02020603050405020304" pitchFamily="18" charset="0"/>
              </a:rPr>
              <a:t>管理图书，可以进行下架或编辑，修改价格等</a:t>
            </a:r>
            <a:r>
              <a:rPr lang="zh-CN" altLang="en-US" sz="2000" b="1" kern="100" dirty="0">
                <a:latin typeface="方正静蕾简体"/>
                <a:ea typeface="等线" panose="02010600030101010101" pitchFamily="2" charset="-122"/>
                <a:cs typeface="Times New Roman" panose="02020603050405020304" pitchFamily="18" charset="0"/>
              </a:rPr>
              <a:t>；首页及相关页面前端；</a:t>
            </a:r>
            <a:r>
              <a:rPr lang="en-US" altLang="zh-CN" sz="2000" b="1" kern="100" dirty="0">
                <a:latin typeface="方正静蕾简体"/>
                <a:ea typeface="等线" panose="02010600030101010101" pitchFamily="2" charset="-122"/>
                <a:cs typeface="Times New Roman" panose="02020603050405020304" pitchFamily="18" charset="0"/>
              </a:rPr>
              <a:t>PPT</a:t>
            </a:r>
            <a:r>
              <a:rPr lang="zh-CN" altLang="en-US" sz="2000" b="1" kern="100" dirty="0">
                <a:latin typeface="方正静蕾简体"/>
                <a:ea typeface="等线" panose="02010600030101010101" pitchFamily="2" charset="-122"/>
                <a:cs typeface="Times New Roman" panose="02020603050405020304" pitchFamily="18" charset="0"/>
              </a:rPr>
              <a:t>。</a:t>
            </a:r>
            <a:endParaRPr lang="en-US" altLang="zh-CN" sz="2000" b="1" kern="100" dirty="0">
              <a:latin typeface="方正静蕾简体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173355" algn="just"/>
            <a:endParaRPr lang="en-US" altLang="zh-CN" sz="2000" b="1" kern="100" dirty="0">
              <a:effectLst/>
              <a:latin typeface="方正静蕾简体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173355" algn="just"/>
            <a:endParaRPr lang="en-US" altLang="zh-CN" sz="2000" b="1" kern="100" dirty="0">
              <a:latin typeface="方正静蕾简体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173355" algn="just"/>
            <a:r>
              <a:rPr lang="zh-CN" altLang="en-US" sz="2000" b="1" kern="100" dirty="0">
                <a:latin typeface="方正静蕾简体"/>
                <a:ea typeface="等线" panose="02010600030101010101" pitchFamily="2" charset="-122"/>
                <a:cs typeface="Times New Roman" panose="02020603050405020304" pitchFamily="18" charset="0"/>
              </a:rPr>
              <a:t>朱浩：管理员全部功能；</a:t>
            </a:r>
            <a:r>
              <a:rPr lang="zh-CN" altLang="en-US" sz="2000" b="1" kern="100" dirty="0">
                <a:effectLst/>
                <a:latin typeface="方正静蕾简体"/>
                <a:ea typeface="等线" panose="02010600030101010101" pitchFamily="2" charset="-122"/>
                <a:cs typeface="Times New Roman" panose="02020603050405020304" pitchFamily="18" charset="0"/>
              </a:rPr>
              <a:t>图书分类，添加或删除某个分类；</a:t>
            </a:r>
          </a:p>
          <a:p>
            <a:pPr indent="173355" algn="just"/>
            <a:r>
              <a:rPr lang="zh-CN" altLang="en-US" sz="2000" b="1" kern="100" dirty="0">
                <a:effectLst/>
                <a:latin typeface="方正静蕾简体"/>
                <a:ea typeface="等线" panose="02010600030101010101" pitchFamily="2" charset="-122"/>
                <a:cs typeface="Times New Roman" panose="02020603050405020304" pitchFamily="18" charset="0"/>
              </a:rPr>
              <a:t>管理用户，对违规用户进行禁用；管理图书，</a:t>
            </a:r>
            <a:r>
              <a:rPr lang="zh-CN" altLang="en-US" sz="2000" b="1" kern="100" dirty="0">
                <a:latin typeface="方正静蕾简体"/>
                <a:ea typeface="等线" panose="02010600030101010101" pitchFamily="2" charset="-122"/>
                <a:cs typeface="Times New Roman" panose="02020603050405020304" pitchFamily="18" charset="0"/>
              </a:rPr>
              <a:t>审核用户上传的图书信息，进行通过</a:t>
            </a:r>
            <a:r>
              <a:rPr lang="zh-CN" altLang="en-US" sz="2000" b="1" kern="100" dirty="0">
                <a:effectLst/>
                <a:latin typeface="方正静蕾简体"/>
                <a:ea typeface="等线" panose="02010600030101010101" pitchFamily="2" charset="-122"/>
                <a:cs typeface="Times New Roman" panose="02020603050405020304" pitchFamily="18" charset="0"/>
              </a:rPr>
              <a:t>和驳回，相关</a:t>
            </a:r>
            <a:r>
              <a:rPr lang="zh-CN" altLang="en-US" sz="2000" b="1" kern="100" dirty="0">
                <a:latin typeface="方正静蕾简体"/>
                <a:ea typeface="等线" panose="02010600030101010101" pitchFamily="2" charset="-122"/>
                <a:cs typeface="Times New Roman" panose="02020603050405020304" pitchFamily="18" charset="0"/>
              </a:rPr>
              <a:t>页面前端</a:t>
            </a:r>
            <a:endParaRPr lang="zh-CN" altLang="en-US" sz="2000" b="1" kern="100" dirty="0">
              <a:effectLst/>
              <a:latin typeface="方正静蕾简体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173355" algn="just"/>
            <a:endParaRPr lang="en-US" altLang="zh-CN" sz="2000" b="1" kern="100" dirty="0">
              <a:latin typeface="方正静蕾简体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173355" algn="just"/>
            <a:endParaRPr lang="en-US" altLang="zh-CN" sz="2000" b="1" kern="100" dirty="0">
              <a:effectLst/>
              <a:latin typeface="方正静蕾简体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173355" algn="just"/>
            <a:r>
              <a:rPr lang="zh-CN" altLang="en-US" sz="2000" b="1" kern="100" dirty="0">
                <a:latin typeface="方正静蕾简体"/>
                <a:ea typeface="等线" panose="02010600030101010101" pitchFamily="2" charset="-122"/>
                <a:cs typeface="Times New Roman" panose="02020603050405020304" pitchFamily="18" charset="0"/>
              </a:rPr>
              <a:t>陈雨昕：新用户进行注册，登录；在个人中心，查看修改完善个人资料，进行密码修改；相关页面前端；数据字典，用户使用手册；</a:t>
            </a:r>
            <a:endParaRPr lang="zh-CN" altLang="zh-CN" sz="2000" b="1" kern="100" dirty="0">
              <a:effectLst/>
              <a:latin typeface="方正静蕾简体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36" name="Group 256">
            <a:extLst>
              <a:ext uri="{FF2B5EF4-FFF2-40B4-BE49-F238E27FC236}">
                <a16:creationId xmlns:a16="http://schemas.microsoft.com/office/drawing/2014/main" id="{46248611-9A0F-464B-92A0-83C92AB8B8C9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76105" y="2466267"/>
            <a:ext cx="1219680" cy="2209679"/>
            <a:chOff x="1972" y="1052"/>
            <a:chExt cx="616" cy="1116"/>
          </a:xfrm>
          <a:solidFill>
            <a:srgbClr val="F7B63E"/>
          </a:solidFill>
        </p:grpSpPr>
        <p:sp>
          <p:nvSpPr>
            <p:cNvPr id="37" name="Freeform 257">
              <a:extLst>
                <a:ext uri="{FF2B5EF4-FFF2-40B4-BE49-F238E27FC236}">
                  <a16:creationId xmlns:a16="http://schemas.microsoft.com/office/drawing/2014/main" id="{B23D667D-86A6-4236-9B45-FDE5F7231E2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61" y="1160"/>
              <a:ext cx="288" cy="287"/>
            </a:xfrm>
            <a:custGeom>
              <a:avLst/>
              <a:gdLst>
                <a:gd name="T0" fmla="*/ 0 w 114"/>
                <a:gd name="T1" fmla="*/ 57 h 114"/>
                <a:gd name="T2" fmla="*/ 55 w 114"/>
                <a:gd name="T3" fmla="*/ 0 h 114"/>
                <a:gd name="T4" fmla="*/ 55 w 114"/>
                <a:gd name="T5" fmla="*/ 0 h 114"/>
                <a:gd name="T6" fmla="*/ 114 w 114"/>
                <a:gd name="T7" fmla="*/ 57 h 114"/>
                <a:gd name="T8" fmla="*/ 114 w 114"/>
                <a:gd name="T9" fmla="*/ 57 h 114"/>
                <a:gd name="T10" fmla="*/ 55 w 114"/>
                <a:gd name="T11" fmla="*/ 114 h 114"/>
                <a:gd name="T12" fmla="*/ 55 w 114"/>
                <a:gd name="T13" fmla="*/ 114 h 114"/>
                <a:gd name="T14" fmla="*/ 0 w 114"/>
                <a:gd name="T15" fmla="*/ 57 h 114"/>
                <a:gd name="T16" fmla="*/ 4 w 114"/>
                <a:gd name="T17" fmla="*/ 57 h 114"/>
                <a:gd name="T18" fmla="*/ 55 w 114"/>
                <a:gd name="T19" fmla="*/ 110 h 114"/>
                <a:gd name="T20" fmla="*/ 55 w 114"/>
                <a:gd name="T21" fmla="*/ 110 h 114"/>
                <a:gd name="T22" fmla="*/ 110 w 114"/>
                <a:gd name="T23" fmla="*/ 57 h 114"/>
                <a:gd name="T24" fmla="*/ 110 w 114"/>
                <a:gd name="T25" fmla="*/ 57 h 114"/>
                <a:gd name="T26" fmla="*/ 55 w 114"/>
                <a:gd name="T27" fmla="*/ 4 h 114"/>
                <a:gd name="T28" fmla="*/ 55 w 114"/>
                <a:gd name="T29" fmla="*/ 4 h 114"/>
                <a:gd name="T30" fmla="*/ 4 w 114"/>
                <a:gd name="T31" fmla="*/ 57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14" h="114">
                  <a:moveTo>
                    <a:pt x="0" y="57"/>
                  </a:moveTo>
                  <a:cubicBezTo>
                    <a:pt x="0" y="26"/>
                    <a:pt x="25" y="0"/>
                    <a:pt x="55" y="0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86" y="1"/>
                    <a:pt x="114" y="26"/>
                    <a:pt x="114" y="57"/>
                  </a:cubicBezTo>
                  <a:cubicBezTo>
                    <a:pt x="114" y="57"/>
                    <a:pt x="114" y="57"/>
                    <a:pt x="114" y="57"/>
                  </a:cubicBezTo>
                  <a:cubicBezTo>
                    <a:pt x="114" y="89"/>
                    <a:pt x="86" y="114"/>
                    <a:pt x="55" y="114"/>
                  </a:cubicBezTo>
                  <a:cubicBezTo>
                    <a:pt x="55" y="114"/>
                    <a:pt x="55" y="114"/>
                    <a:pt x="55" y="114"/>
                  </a:cubicBezTo>
                  <a:cubicBezTo>
                    <a:pt x="25" y="114"/>
                    <a:pt x="0" y="89"/>
                    <a:pt x="0" y="57"/>
                  </a:cubicBezTo>
                  <a:close/>
                  <a:moveTo>
                    <a:pt x="4" y="57"/>
                  </a:moveTo>
                  <a:cubicBezTo>
                    <a:pt x="4" y="87"/>
                    <a:pt x="27" y="110"/>
                    <a:pt x="55" y="110"/>
                  </a:cubicBezTo>
                  <a:cubicBezTo>
                    <a:pt x="55" y="110"/>
                    <a:pt x="55" y="110"/>
                    <a:pt x="55" y="110"/>
                  </a:cubicBezTo>
                  <a:cubicBezTo>
                    <a:pt x="84" y="110"/>
                    <a:pt x="110" y="87"/>
                    <a:pt x="110" y="57"/>
                  </a:cubicBezTo>
                  <a:cubicBezTo>
                    <a:pt x="110" y="57"/>
                    <a:pt x="110" y="57"/>
                    <a:pt x="110" y="57"/>
                  </a:cubicBezTo>
                  <a:cubicBezTo>
                    <a:pt x="110" y="28"/>
                    <a:pt x="84" y="5"/>
                    <a:pt x="55" y="4"/>
                  </a:cubicBezTo>
                  <a:cubicBezTo>
                    <a:pt x="55" y="4"/>
                    <a:pt x="55" y="4"/>
                    <a:pt x="55" y="4"/>
                  </a:cubicBezTo>
                  <a:cubicBezTo>
                    <a:pt x="27" y="5"/>
                    <a:pt x="4" y="28"/>
                    <a:pt x="4" y="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Freeform 258">
              <a:extLst>
                <a:ext uri="{FF2B5EF4-FFF2-40B4-BE49-F238E27FC236}">
                  <a16:creationId xmlns:a16="http://schemas.microsoft.com/office/drawing/2014/main" id="{C1588C35-7692-4992-8590-F374C744C83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56" y="1155"/>
              <a:ext cx="298" cy="297"/>
            </a:xfrm>
            <a:custGeom>
              <a:avLst/>
              <a:gdLst>
                <a:gd name="T0" fmla="*/ 0 w 118"/>
                <a:gd name="T1" fmla="*/ 59 h 118"/>
                <a:gd name="T2" fmla="*/ 2 w 118"/>
                <a:gd name="T3" fmla="*/ 59 h 118"/>
                <a:gd name="T4" fmla="*/ 0 w 118"/>
                <a:gd name="T5" fmla="*/ 59 h 118"/>
                <a:gd name="T6" fmla="*/ 57 w 118"/>
                <a:gd name="T7" fmla="*/ 0 h 118"/>
                <a:gd name="T8" fmla="*/ 57 w 118"/>
                <a:gd name="T9" fmla="*/ 0 h 118"/>
                <a:gd name="T10" fmla="*/ 118 w 118"/>
                <a:gd name="T11" fmla="*/ 59 h 118"/>
                <a:gd name="T12" fmla="*/ 118 w 118"/>
                <a:gd name="T13" fmla="*/ 59 h 118"/>
                <a:gd name="T14" fmla="*/ 57 w 118"/>
                <a:gd name="T15" fmla="*/ 118 h 118"/>
                <a:gd name="T16" fmla="*/ 57 w 118"/>
                <a:gd name="T17" fmla="*/ 118 h 118"/>
                <a:gd name="T18" fmla="*/ 0 w 118"/>
                <a:gd name="T19" fmla="*/ 59 h 118"/>
                <a:gd name="T20" fmla="*/ 57 w 118"/>
                <a:gd name="T21" fmla="*/ 114 h 118"/>
                <a:gd name="T22" fmla="*/ 114 w 118"/>
                <a:gd name="T23" fmla="*/ 59 h 118"/>
                <a:gd name="T24" fmla="*/ 114 w 118"/>
                <a:gd name="T25" fmla="*/ 59 h 118"/>
                <a:gd name="T26" fmla="*/ 57 w 118"/>
                <a:gd name="T27" fmla="*/ 4 h 118"/>
                <a:gd name="T28" fmla="*/ 57 w 118"/>
                <a:gd name="T29" fmla="*/ 4 h 118"/>
                <a:gd name="T30" fmla="*/ 19 w 118"/>
                <a:gd name="T31" fmla="*/ 21 h 118"/>
                <a:gd name="T32" fmla="*/ 19 w 118"/>
                <a:gd name="T33" fmla="*/ 21 h 118"/>
                <a:gd name="T34" fmla="*/ 57 w 118"/>
                <a:gd name="T35" fmla="*/ 4 h 118"/>
                <a:gd name="T36" fmla="*/ 57 w 118"/>
                <a:gd name="T37" fmla="*/ 4 h 118"/>
                <a:gd name="T38" fmla="*/ 114 w 118"/>
                <a:gd name="T39" fmla="*/ 59 h 118"/>
                <a:gd name="T40" fmla="*/ 114 w 118"/>
                <a:gd name="T41" fmla="*/ 59 h 118"/>
                <a:gd name="T42" fmla="*/ 57 w 118"/>
                <a:gd name="T43" fmla="*/ 114 h 118"/>
                <a:gd name="T44" fmla="*/ 57 w 118"/>
                <a:gd name="T45" fmla="*/ 114 h 118"/>
                <a:gd name="T46" fmla="*/ 17 w 118"/>
                <a:gd name="T47" fmla="*/ 96 h 118"/>
                <a:gd name="T48" fmla="*/ 17 w 118"/>
                <a:gd name="T49" fmla="*/ 96 h 118"/>
                <a:gd name="T50" fmla="*/ 57 w 118"/>
                <a:gd name="T51" fmla="*/ 114 h 118"/>
                <a:gd name="T52" fmla="*/ 57 w 118"/>
                <a:gd name="T53" fmla="*/ 110 h 118"/>
                <a:gd name="T54" fmla="*/ 110 w 118"/>
                <a:gd name="T55" fmla="*/ 59 h 118"/>
                <a:gd name="T56" fmla="*/ 110 w 118"/>
                <a:gd name="T57" fmla="*/ 59 h 118"/>
                <a:gd name="T58" fmla="*/ 57 w 118"/>
                <a:gd name="T59" fmla="*/ 8 h 118"/>
                <a:gd name="T60" fmla="*/ 57 w 118"/>
                <a:gd name="T61" fmla="*/ 8 h 118"/>
                <a:gd name="T62" fmla="*/ 8 w 118"/>
                <a:gd name="T63" fmla="*/ 59 h 118"/>
                <a:gd name="T64" fmla="*/ 8 w 118"/>
                <a:gd name="T65" fmla="*/ 59 h 118"/>
                <a:gd name="T66" fmla="*/ 57 w 118"/>
                <a:gd name="T67" fmla="*/ 110 h 118"/>
                <a:gd name="T68" fmla="*/ 4 w 118"/>
                <a:gd name="T69" fmla="*/ 64 h 118"/>
                <a:gd name="T70" fmla="*/ 4 w 118"/>
                <a:gd name="T71" fmla="*/ 59 h 118"/>
                <a:gd name="T72" fmla="*/ 4 w 118"/>
                <a:gd name="T73" fmla="*/ 59 h 118"/>
                <a:gd name="T74" fmla="*/ 6 w 118"/>
                <a:gd name="T75" fmla="*/ 59 h 118"/>
                <a:gd name="T76" fmla="*/ 4 w 118"/>
                <a:gd name="T77" fmla="*/ 59 h 118"/>
                <a:gd name="T78" fmla="*/ 4 w 118"/>
                <a:gd name="T79" fmla="*/ 55 h 118"/>
                <a:gd name="T80" fmla="*/ 4 w 118"/>
                <a:gd name="T81" fmla="*/ 55 h 118"/>
                <a:gd name="T82" fmla="*/ 4 w 118"/>
                <a:gd name="T83" fmla="*/ 59 h 118"/>
                <a:gd name="T84" fmla="*/ 4 w 118"/>
                <a:gd name="T85" fmla="*/ 59 h 118"/>
                <a:gd name="T86" fmla="*/ 4 w 118"/>
                <a:gd name="T87" fmla="*/ 64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18" h="118">
                  <a:moveTo>
                    <a:pt x="0" y="59"/>
                  </a:moveTo>
                  <a:cubicBezTo>
                    <a:pt x="2" y="59"/>
                    <a:pt x="2" y="59"/>
                    <a:pt x="2" y="59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0" y="27"/>
                    <a:pt x="26" y="0"/>
                    <a:pt x="57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89" y="1"/>
                    <a:pt x="118" y="27"/>
                    <a:pt x="118" y="59"/>
                  </a:cubicBezTo>
                  <a:cubicBezTo>
                    <a:pt x="118" y="59"/>
                    <a:pt x="118" y="59"/>
                    <a:pt x="118" y="59"/>
                  </a:cubicBezTo>
                  <a:cubicBezTo>
                    <a:pt x="118" y="92"/>
                    <a:pt x="89" y="118"/>
                    <a:pt x="57" y="118"/>
                  </a:cubicBezTo>
                  <a:cubicBezTo>
                    <a:pt x="57" y="118"/>
                    <a:pt x="57" y="118"/>
                    <a:pt x="57" y="118"/>
                  </a:cubicBezTo>
                  <a:cubicBezTo>
                    <a:pt x="26" y="118"/>
                    <a:pt x="0" y="92"/>
                    <a:pt x="0" y="59"/>
                  </a:cubicBezTo>
                  <a:close/>
                  <a:moveTo>
                    <a:pt x="57" y="114"/>
                  </a:moveTo>
                  <a:cubicBezTo>
                    <a:pt x="87" y="114"/>
                    <a:pt x="114" y="90"/>
                    <a:pt x="114" y="59"/>
                  </a:cubicBezTo>
                  <a:cubicBezTo>
                    <a:pt x="114" y="59"/>
                    <a:pt x="114" y="59"/>
                    <a:pt x="114" y="59"/>
                  </a:cubicBezTo>
                  <a:cubicBezTo>
                    <a:pt x="114" y="29"/>
                    <a:pt x="87" y="4"/>
                    <a:pt x="57" y="4"/>
                  </a:cubicBezTo>
                  <a:cubicBezTo>
                    <a:pt x="57" y="4"/>
                    <a:pt x="57" y="4"/>
                    <a:pt x="57" y="4"/>
                  </a:cubicBezTo>
                  <a:cubicBezTo>
                    <a:pt x="42" y="4"/>
                    <a:pt x="29" y="11"/>
                    <a:pt x="19" y="21"/>
                  </a:cubicBezTo>
                  <a:cubicBezTo>
                    <a:pt x="19" y="21"/>
                    <a:pt x="19" y="21"/>
                    <a:pt x="19" y="21"/>
                  </a:cubicBezTo>
                  <a:cubicBezTo>
                    <a:pt x="29" y="11"/>
                    <a:pt x="42" y="5"/>
                    <a:pt x="57" y="4"/>
                  </a:cubicBezTo>
                  <a:cubicBezTo>
                    <a:pt x="57" y="4"/>
                    <a:pt x="57" y="4"/>
                    <a:pt x="57" y="4"/>
                  </a:cubicBezTo>
                  <a:cubicBezTo>
                    <a:pt x="87" y="5"/>
                    <a:pt x="114" y="29"/>
                    <a:pt x="114" y="59"/>
                  </a:cubicBezTo>
                  <a:cubicBezTo>
                    <a:pt x="114" y="59"/>
                    <a:pt x="114" y="59"/>
                    <a:pt x="114" y="59"/>
                  </a:cubicBezTo>
                  <a:cubicBezTo>
                    <a:pt x="114" y="90"/>
                    <a:pt x="87" y="114"/>
                    <a:pt x="57" y="114"/>
                  </a:cubicBezTo>
                  <a:cubicBezTo>
                    <a:pt x="57" y="114"/>
                    <a:pt x="57" y="114"/>
                    <a:pt x="57" y="114"/>
                  </a:cubicBezTo>
                  <a:cubicBezTo>
                    <a:pt x="41" y="114"/>
                    <a:pt x="27" y="107"/>
                    <a:pt x="17" y="96"/>
                  </a:cubicBezTo>
                  <a:cubicBezTo>
                    <a:pt x="17" y="96"/>
                    <a:pt x="17" y="96"/>
                    <a:pt x="17" y="96"/>
                  </a:cubicBezTo>
                  <a:cubicBezTo>
                    <a:pt x="27" y="107"/>
                    <a:pt x="41" y="114"/>
                    <a:pt x="57" y="114"/>
                  </a:cubicBezTo>
                  <a:close/>
                  <a:moveTo>
                    <a:pt x="57" y="110"/>
                  </a:moveTo>
                  <a:cubicBezTo>
                    <a:pt x="84" y="110"/>
                    <a:pt x="110" y="87"/>
                    <a:pt x="110" y="59"/>
                  </a:cubicBezTo>
                  <a:cubicBezTo>
                    <a:pt x="110" y="59"/>
                    <a:pt x="110" y="59"/>
                    <a:pt x="110" y="59"/>
                  </a:cubicBezTo>
                  <a:cubicBezTo>
                    <a:pt x="110" y="32"/>
                    <a:pt x="84" y="8"/>
                    <a:pt x="57" y="8"/>
                  </a:cubicBezTo>
                  <a:cubicBezTo>
                    <a:pt x="57" y="8"/>
                    <a:pt x="57" y="8"/>
                    <a:pt x="57" y="8"/>
                  </a:cubicBezTo>
                  <a:cubicBezTo>
                    <a:pt x="30" y="9"/>
                    <a:pt x="8" y="31"/>
                    <a:pt x="8" y="59"/>
                  </a:cubicBezTo>
                  <a:cubicBezTo>
                    <a:pt x="8" y="59"/>
                    <a:pt x="8" y="59"/>
                    <a:pt x="8" y="59"/>
                  </a:cubicBezTo>
                  <a:cubicBezTo>
                    <a:pt x="8" y="88"/>
                    <a:pt x="30" y="110"/>
                    <a:pt x="57" y="110"/>
                  </a:cubicBezTo>
                  <a:close/>
                  <a:moveTo>
                    <a:pt x="4" y="64"/>
                  </a:moveTo>
                  <a:cubicBezTo>
                    <a:pt x="4" y="62"/>
                    <a:pt x="4" y="61"/>
                    <a:pt x="4" y="59"/>
                  </a:cubicBezTo>
                  <a:cubicBezTo>
                    <a:pt x="4" y="59"/>
                    <a:pt x="4" y="59"/>
                    <a:pt x="4" y="59"/>
                  </a:cubicBezTo>
                  <a:cubicBezTo>
                    <a:pt x="6" y="59"/>
                    <a:pt x="6" y="59"/>
                    <a:pt x="6" y="59"/>
                  </a:cubicBezTo>
                  <a:cubicBezTo>
                    <a:pt x="4" y="59"/>
                    <a:pt x="4" y="59"/>
                    <a:pt x="4" y="59"/>
                  </a:cubicBezTo>
                  <a:cubicBezTo>
                    <a:pt x="4" y="58"/>
                    <a:pt x="4" y="57"/>
                    <a:pt x="4" y="55"/>
                  </a:cubicBezTo>
                  <a:cubicBezTo>
                    <a:pt x="4" y="55"/>
                    <a:pt x="4" y="55"/>
                    <a:pt x="4" y="55"/>
                  </a:cubicBezTo>
                  <a:cubicBezTo>
                    <a:pt x="4" y="57"/>
                    <a:pt x="4" y="58"/>
                    <a:pt x="4" y="59"/>
                  </a:cubicBezTo>
                  <a:cubicBezTo>
                    <a:pt x="4" y="59"/>
                    <a:pt x="4" y="59"/>
                    <a:pt x="4" y="59"/>
                  </a:cubicBezTo>
                  <a:cubicBezTo>
                    <a:pt x="4" y="61"/>
                    <a:pt x="4" y="62"/>
                    <a:pt x="4" y="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Freeform 259">
              <a:extLst>
                <a:ext uri="{FF2B5EF4-FFF2-40B4-BE49-F238E27FC236}">
                  <a16:creationId xmlns:a16="http://schemas.microsoft.com/office/drawing/2014/main" id="{B1080EA1-BA13-43D2-A75F-E6E7A1E774C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12" y="1291"/>
              <a:ext cx="161" cy="75"/>
            </a:xfrm>
            <a:custGeom>
              <a:avLst/>
              <a:gdLst>
                <a:gd name="T0" fmla="*/ 0 w 64"/>
                <a:gd name="T1" fmla="*/ 10 h 30"/>
                <a:gd name="T2" fmla="*/ 3 w 64"/>
                <a:gd name="T3" fmla="*/ 8 h 30"/>
                <a:gd name="T4" fmla="*/ 11 w 64"/>
                <a:gd name="T5" fmla="*/ 17 h 30"/>
                <a:gd name="T6" fmla="*/ 11 w 64"/>
                <a:gd name="T7" fmla="*/ 17 h 30"/>
                <a:gd name="T8" fmla="*/ 31 w 64"/>
                <a:gd name="T9" fmla="*/ 26 h 30"/>
                <a:gd name="T10" fmla="*/ 31 w 64"/>
                <a:gd name="T11" fmla="*/ 26 h 30"/>
                <a:gd name="T12" fmla="*/ 35 w 64"/>
                <a:gd name="T13" fmla="*/ 25 h 30"/>
                <a:gd name="T14" fmla="*/ 35 w 64"/>
                <a:gd name="T15" fmla="*/ 25 h 30"/>
                <a:gd name="T16" fmla="*/ 54 w 64"/>
                <a:gd name="T17" fmla="*/ 11 h 30"/>
                <a:gd name="T18" fmla="*/ 54 w 64"/>
                <a:gd name="T19" fmla="*/ 11 h 30"/>
                <a:gd name="T20" fmla="*/ 60 w 64"/>
                <a:gd name="T21" fmla="*/ 0 h 30"/>
                <a:gd name="T22" fmla="*/ 60 w 64"/>
                <a:gd name="T23" fmla="*/ 0 h 30"/>
                <a:gd name="T24" fmla="*/ 64 w 64"/>
                <a:gd name="T25" fmla="*/ 1 h 30"/>
                <a:gd name="T26" fmla="*/ 36 w 64"/>
                <a:gd name="T27" fmla="*/ 29 h 30"/>
                <a:gd name="T28" fmla="*/ 36 w 64"/>
                <a:gd name="T29" fmla="*/ 29 h 30"/>
                <a:gd name="T30" fmla="*/ 31 w 64"/>
                <a:gd name="T31" fmla="*/ 30 h 30"/>
                <a:gd name="T32" fmla="*/ 31 w 64"/>
                <a:gd name="T33" fmla="*/ 30 h 30"/>
                <a:gd name="T34" fmla="*/ 0 w 64"/>
                <a:gd name="T35" fmla="*/ 10 h 30"/>
                <a:gd name="T36" fmla="*/ 0 w 64"/>
                <a:gd name="T37" fmla="*/ 10 h 30"/>
                <a:gd name="T38" fmla="*/ 0 w 64"/>
                <a:gd name="T39" fmla="*/ 10 h 30"/>
                <a:gd name="T40" fmla="*/ 0 w 64"/>
                <a:gd name="T41" fmla="*/ 10 h 30"/>
                <a:gd name="T42" fmla="*/ 0 w 64"/>
                <a:gd name="T43" fmla="*/ 10 h 30"/>
                <a:gd name="T44" fmla="*/ 0 w 64"/>
                <a:gd name="T45" fmla="*/ 1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4" h="30">
                  <a:moveTo>
                    <a:pt x="0" y="10"/>
                  </a:move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6" y="12"/>
                    <a:pt x="11" y="17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16" y="21"/>
                    <a:pt x="23" y="26"/>
                    <a:pt x="31" y="26"/>
                  </a:cubicBezTo>
                  <a:cubicBezTo>
                    <a:pt x="31" y="26"/>
                    <a:pt x="31" y="26"/>
                    <a:pt x="31" y="26"/>
                  </a:cubicBezTo>
                  <a:cubicBezTo>
                    <a:pt x="32" y="26"/>
                    <a:pt x="34" y="25"/>
                    <a:pt x="35" y="25"/>
                  </a:cubicBezTo>
                  <a:cubicBezTo>
                    <a:pt x="35" y="25"/>
                    <a:pt x="35" y="25"/>
                    <a:pt x="35" y="25"/>
                  </a:cubicBezTo>
                  <a:cubicBezTo>
                    <a:pt x="44" y="24"/>
                    <a:pt x="50" y="17"/>
                    <a:pt x="54" y="11"/>
                  </a:cubicBezTo>
                  <a:cubicBezTo>
                    <a:pt x="54" y="11"/>
                    <a:pt x="54" y="11"/>
                    <a:pt x="54" y="11"/>
                  </a:cubicBezTo>
                  <a:cubicBezTo>
                    <a:pt x="58" y="5"/>
                    <a:pt x="60" y="0"/>
                    <a:pt x="60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64" y="1"/>
                    <a:pt x="64" y="1"/>
                    <a:pt x="64" y="1"/>
                  </a:cubicBezTo>
                  <a:cubicBezTo>
                    <a:pt x="64" y="1"/>
                    <a:pt x="56" y="25"/>
                    <a:pt x="36" y="29"/>
                  </a:cubicBezTo>
                  <a:cubicBezTo>
                    <a:pt x="36" y="29"/>
                    <a:pt x="36" y="29"/>
                    <a:pt x="36" y="29"/>
                  </a:cubicBezTo>
                  <a:cubicBezTo>
                    <a:pt x="34" y="29"/>
                    <a:pt x="32" y="30"/>
                    <a:pt x="31" y="30"/>
                  </a:cubicBezTo>
                  <a:cubicBezTo>
                    <a:pt x="31" y="30"/>
                    <a:pt x="31" y="30"/>
                    <a:pt x="31" y="30"/>
                  </a:cubicBezTo>
                  <a:cubicBezTo>
                    <a:pt x="13" y="29"/>
                    <a:pt x="0" y="10"/>
                    <a:pt x="0" y="10"/>
                  </a:cubicBezTo>
                  <a:close/>
                  <a:moveTo>
                    <a:pt x="0" y="1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" name="Freeform 260">
              <a:extLst>
                <a:ext uri="{FF2B5EF4-FFF2-40B4-BE49-F238E27FC236}">
                  <a16:creationId xmlns:a16="http://schemas.microsoft.com/office/drawing/2014/main" id="{D37C7D32-40A7-4EA6-9045-B8C16E05882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04" y="1283"/>
              <a:ext cx="180" cy="88"/>
            </a:xfrm>
            <a:custGeom>
              <a:avLst/>
              <a:gdLst>
                <a:gd name="T0" fmla="*/ 0 w 71"/>
                <a:gd name="T1" fmla="*/ 13 h 35"/>
                <a:gd name="T2" fmla="*/ 6 w 71"/>
                <a:gd name="T3" fmla="*/ 9 h 35"/>
                <a:gd name="T4" fmla="*/ 7 w 71"/>
                <a:gd name="T5" fmla="*/ 9 h 35"/>
                <a:gd name="T6" fmla="*/ 8 w 71"/>
                <a:gd name="T7" fmla="*/ 9 h 35"/>
                <a:gd name="T8" fmla="*/ 8 w 71"/>
                <a:gd name="T9" fmla="*/ 9 h 35"/>
                <a:gd name="T10" fmla="*/ 8 w 71"/>
                <a:gd name="T11" fmla="*/ 9 h 35"/>
                <a:gd name="T12" fmla="*/ 8 w 71"/>
                <a:gd name="T13" fmla="*/ 9 h 35"/>
                <a:gd name="T14" fmla="*/ 8 w 71"/>
                <a:gd name="T15" fmla="*/ 9 h 35"/>
                <a:gd name="T16" fmla="*/ 8 w 71"/>
                <a:gd name="T17" fmla="*/ 10 h 35"/>
                <a:gd name="T18" fmla="*/ 8 w 71"/>
                <a:gd name="T19" fmla="*/ 10 h 35"/>
                <a:gd name="T20" fmla="*/ 9 w 71"/>
                <a:gd name="T21" fmla="*/ 10 h 35"/>
                <a:gd name="T22" fmla="*/ 10 w 71"/>
                <a:gd name="T23" fmla="*/ 12 h 35"/>
                <a:gd name="T24" fmla="*/ 16 w 71"/>
                <a:gd name="T25" fmla="*/ 18 h 35"/>
                <a:gd name="T26" fmla="*/ 34 w 71"/>
                <a:gd name="T27" fmla="*/ 27 h 35"/>
                <a:gd name="T28" fmla="*/ 34 w 71"/>
                <a:gd name="T29" fmla="*/ 27 h 35"/>
                <a:gd name="T30" fmla="*/ 34 w 71"/>
                <a:gd name="T31" fmla="*/ 27 h 35"/>
                <a:gd name="T32" fmla="*/ 37 w 71"/>
                <a:gd name="T33" fmla="*/ 26 h 35"/>
                <a:gd name="T34" fmla="*/ 55 w 71"/>
                <a:gd name="T35" fmla="*/ 13 h 35"/>
                <a:gd name="T36" fmla="*/ 61 w 71"/>
                <a:gd name="T37" fmla="*/ 2 h 35"/>
                <a:gd name="T38" fmla="*/ 61 w 71"/>
                <a:gd name="T39" fmla="*/ 0 h 35"/>
                <a:gd name="T40" fmla="*/ 68 w 71"/>
                <a:gd name="T41" fmla="*/ 5 h 35"/>
                <a:gd name="T42" fmla="*/ 68 w 71"/>
                <a:gd name="T43" fmla="*/ 6 h 35"/>
                <a:gd name="T44" fmla="*/ 67 w 71"/>
                <a:gd name="T45" fmla="*/ 8 h 35"/>
                <a:gd name="T46" fmla="*/ 62 w 71"/>
                <a:gd name="T47" fmla="*/ 18 h 35"/>
                <a:gd name="T48" fmla="*/ 39 w 71"/>
                <a:gd name="T49" fmla="*/ 34 h 35"/>
                <a:gd name="T50" fmla="*/ 34 w 71"/>
                <a:gd name="T51" fmla="*/ 35 h 35"/>
                <a:gd name="T52" fmla="*/ 34 w 71"/>
                <a:gd name="T53" fmla="*/ 31 h 35"/>
                <a:gd name="T54" fmla="*/ 36 w 71"/>
                <a:gd name="T55" fmla="*/ 30 h 35"/>
                <a:gd name="T56" fmla="*/ 33 w 71"/>
                <a:gd name="T57" fmla="*/ 31 h 35"/>
                <a:gd name="T58" fmla="*/ 33 w 71"/>
                <a:gd name="T59" fmla="*/ 31 h 35"/>
                <a:gd name="T60" fmla="*/ 33 w 71"/>
                <a:gd name="T61" fmla="*/ 31 h 35"/>
                <a:gd name="T62" fmla="*/ 21 w 71"/>
                <a:gd name="T63" fmla="*/ 27 h 35"/>
                <a:gd name="T64" fmla="*/ 13 w 71"/>
                <a:gd name="T65" fmla="*/ 21 h 35"/>
                <a:gd name="T66" fmla="*/ 9 w 71"/>
                <a:gd name="T67" fmla="*/ 17 h 35"/>
                <a:gd name="T68" fmla="*/ 13 w 71"/>
                <a:gd name="T69" fmla="*/ 21 h 35"/>
                <a:gd name="T70" fmla="*/ 55 w 71"/>
                <a:gd name="T71" fmla="*/ 20 h 35"/>
                <a:gd name="T72" fmla="*/ 55 w 71"/>
                <a:gd name="T73" fmla="*/ 20 h 35"/>
                <a:gd name="T74" fmla="*/ 55 w 71"/>
                <a:gd name="T75" fmla="*/ 20 h 35"/>
                <a:gd name="T76" fmla="*/ 61 w 71"/>
                <a:gd name="T77" fmla="*/ 12 h 35"/>
                <a:gd name="T78" fmla="*/ 59 w 71"/>
                <a:gd name="T79" fmla="*/ 15 h 35"/>
                <a:gd name="T80" fmla="*/ 3 w 71"/>
                <a:gd name="T81" fmla="*/ 13 h 35"/>
                <a:gd name="T82" fmla="*/ 3 w 71"/>
                <a:gd name="T83" fmla="*/ 13 h 35"/>
                <a:gd name="T84" fmla="*/ 2 w 71"/>
                <a:gd name="T85" fmla="*/ 14 h 35"/>
                <a:gd name="T86" fmla="*/ 2 w 71"/>
                <a:gd name="T87" fmla="*/ 14 h 35"/>
                <a:gd name="T88" fmla="*/ 5 w 71"/>
                <a:gd name="T89" fmla="*/ 11 h 35"/>
                <a:gd name="T90" fmla="*/ 5 w 71"/>
                <a:gd name="T91" fmla="*/ 12 h 35"/>
                <a:gd name="T92" fmla="*/ 5 w 71"/>
                <a:gd name="T93" fmla="*/ 1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71" h="35">
                  <a:moveTo>
                    <a:pt x="2" y="14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8" y="9"/>
                    <a:pt x="8" y="10"/>
                    <a:pt x="8" y="10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8" y="10"/>
                    <a:pt x="9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9" y="11"/>
                    <a:pt x="9" y="11"/>
                    <a:pt x="10" y="12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1" y="14"/>
                    <a:pt x="13" y="16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21" y="23"/>
                    <a:pt x="27" y="27"/>
                    <a:pt x="34" y="27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35" y="27"/>
                    <a:pt x="36" y="26"/>
                    <a:pt x="37" y="26"/>
                  </a:cubicBezTo>
                  <a:cubicBezTo>
                    <a:pt x="37" y="26"/>
                    <a:pt x="37" y="26"/>
                    <a:pt x="37" y="26"/>
                  </a:cubicBezTo>
                  <a:cubicBezTo>
                    <a:pt x="45" y="25"/>
                    <a:pt x="51" y="19"/>
                    <a:pt x="55" y="13"/>
                  </a:cubicBezTo>
                  <a:cubicBezTo>
                    <a:pt x="55" y="13"/>
                    <a:pt x="55" y="13"/>
                    <a:pt x="55" y="13"/>
                  </a:cubicBezTo>
                  <a:cubicBezTo>
                    <a:pt x="59" y="8"/>
                    <a:pt x="60" y="3"/>
                    <a:pt x="61" y="2"/>
                  </a:cubicBezTo>
                  <a:cubicBezTo>
                    <a:pt x="61" y="2"/>
                    <a:pt x="61" y="2"/>
                    <a:pt x="61" y="2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71" y="3"/>
                    <a:pt x="71" y="3"/>
                    <a:pt x="71" y="3"/>
                  </a:cubicBezTo>
                  <a:cubicBezTo>
                    <a:pt x="68" y="5"/>
                    <a:pt x="68" y="5"/>
                    <a:pt x="68" y="5"/>
                  </a:cubicBezTo>
                  <a:cubicBezTo>
                    <a:pt x="68" y="5"/>
                    <a:pt x="68" y="5"/>
                    <a:pt x="68" y="6"/>
                  </a:cubicBezTo>
                  <a:cubicBezTo>
                    <a:pt x="68" y="6"/>
                    <a:pt x="68" y="6"/>
                    <a:pt x="68" y="6"/>
                  </a:cubicBezTo>
                  <a:cubicBezTo>
                    <a:pt x="68" y="6"/>
                    <a:pt x="67" y="7"/>
                    <a:pt x="67" y="8"/>
                  </a:cubicBezTo>
                  <a:cubicBezTo>
                    <a:pt x="67" y="8"/>
                    <a:pt x="67" y="8"/>
                    <a:pt x="67" y="8"/>
                  </a:cubicBezTo>
                  <a:cubicBezTo>
                    <a:pt x="66" y="11"/>
                    <a:pt x="64" y="14"/>
                    <a:pt x="62" y="18"/>
                  </a:cubicBezTo>
                  <a:cubicBezTo>
                    <a:pt x="62" y="18"/>
                    <a:pt x="62" y="18"/>
                    <a:pt x="62" y="18"/>
                  </a:cubicBezTo>
                  <a:cubicBezTo>
                    <a:pt x="57" y="24"/>
                    <a:pt x="50" y="32"/>
                    <a:pt x="39" y="34"/>
                  </a:cubicBezTo>
                  <a:cubicBezTo>
                    <a:pt x="39" y="34"/>
                    <a:pt x="39" y="34"/>
                    <a:pt x="39" y="34"/>
                  </a:cubicBezTo>
                  <a:cubicBezTo>
                    <a:pt x="37" y="34"/>
                    <a:pt x="36" y="35"/>
                    <a:pt x="34" y="35"/>
                  </a:cubicBezTo>
                  <a:cubicBezTo>
                    <a:pt x="34" y="35"/>
                    <a:pt x="34" y="35"/>
                    <a:pt x="34" y="35"/>
                  </a:cubicBezTo>
                  <a:cubicBezTo>
                    <a:pt x="15" y="34"/>
                    <a:pt x="3" y="16"/>
                    <a:pt x="2" y="14"/>
                  </a:cubicBezTo>
                  <a:close/>
                  <a:moveTo>
                    <a:pt x="34" y="31"/>
                  </a:moveTo>
                  <a:cubicBezTo>
                    <a:pt x="35" y="31"/>
                    <a:pt x="35" y="31"/>
                    <a:pt x="36" y="30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35" y="31"/>
                    <a:pt x="35" y="31"/>
                    <a:pt x="34" y="31"/>
                  </a:cubicBezTo>
                  <a:close/>
                  <a:moveTo>
                    <a:pt x="33" y="31"/>
                  </a:moveTo>
                  <a:cubicBezTo>
                    <a:pt x="33" y="31"/>
                    <a:pt x="33" y="31"/>
                    <a:pt x="33" y="31"/>
                  </a:cubicBezTo>
                  <a:cubicBezTo>
                    <a:pt x="33" y="31"/>
                    <a:pt x="33" y="31"/>
                    <a:pt x="33" y="31"/>
                  </a:cubicBezTo>
                  <a:cubicBezTo>
                    <a:pt x="33" y="31"/>
                    <a:pt x="33" y="31"/>
                    <a:pt x="33" y="31"/>
                  </a:cubicBezTo>
                  <a:cubicBezTo>
                    <a:pt x="33" y="31"/>
                    <a:pt x="33" y="31"/>
                    <a:pt x="33" y="31"/>
                  </a:cubicBezTo>
                  <a:close/>
                  <a:moveTo>
                    <a:pt x="13" y="21"/>
                  </a:moveTo>
                  <a:cubicBezTo>
                    <a:pt x="15" y="23"/>
                    <a:pt x="18" y="25"/>
                    <a:pt x="21" y="27"/>
                  </a:cubicBezTo>
                  <a:cubicBezTo>
                    <a:pt x="21" y="27"/>
                    <a:pt x="21" y="27"/>
                    <a:pt x="21" y="27"/>
                  </a:cubicBezTo>
                  <a:cubicBezTo>
                    <a:pt x="18" y="25"/>
                    <a:pt x="15" y="23"/>
                    <a:pt x="13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2" y="20"/>
                    <a:pt x="10" y="19"/>
                    <a:pt x="9" y="17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10" y="19"/>
                    <a:pt x="12" y="20"/>
                    <a:pt x="13" y="21"/>
                  </a:cubicBezTo>
                  <a:close/>
                  <a:moveTo>
                    <a:pt x="55" y="20"/>
                  </a:moveTo>
                  <a:cubicBezTo>
                    <a:pt x="55" y="20"/>
                    <a:pt x="55" y="20"/>
                    <a:pt x="55" y="20"/>
                  </a:cubicBezTo>
                  <a:cubicBezTo>
                    <a:pt x="55" y="20"/>
                    <a:pt x="55" y="20"/>
                    <a:pt x="55" y="20"/>
                  </a:cubicBezTo>
                  <a:cubicBezTo>
                    <a:pt x="55" y="20"/>
                    <a:pt x="55" y="20"/>
                    <a:pt x="55" y="20"/>
                  </a:cubicBezTo>
                  <a:close/>
                  <a:moveTo>
                    <a:pt x="59" y="15"/>
                  </a:moveTo>
                  <a:cubicBezTo>
                    <a:pt x="57" y="17"/>
                    <a:pt x="56" y="18"/>
                    <a:pt x="55" y="20"/>
                  </a:cubicBezTo>
                  <a:cubicBezTo>
                    <a:pt x="55" y="20"/>
                    <a:pt x="55" y="20"/>
                    <a:pt x="55" y="20"/>
                  </a:cubicBezTo>
                  <a:cubicBezTo>
                    <a:pt x="57" y="17"/>
                    <a:pt x="59" y="14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0" y="13"/>
                    <a:pt x="59" y="14"/>
                    <a:pt x="59" y="15"/>
                  </a:cubicBezTo>
                  <a:close/>
                  <a:moveTo>
                    <a:pt x="4" y="15"/>
                  </a:moveTo>
                  <a:cubicBezTo>
                    <a:pt x="3" y="13"/>
                    <a:pt x="3" y="13"/>
                    <a:pt x="3" y="13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4" y="15"/>
                    <a:pt x="4" y="15"/>
                    <a:pt x="4" y="15"/>
                  </a:cubicBezTo>
                  <a:close/>
                  <a:moveTo>
                    <a:pt x="2" y="14"/>
                  </a:moveTo>
                  <a:cubicBezTo>
                    <a:pt x="3" y="13"/>
                    <a:pt x="3" y="13"/>
                    <a:pt x="3" y="13"/>
                  </a:cubicBezTo>
                  <a:cubicBezTo>
                    <a:pt x="2" y="14"/>
                    <a:pt x="2" y="14"/>
                    <a:pt x="2" y="14"/>
                  </a:cubicBezTo>
                  <a:close/>
                  <a:moveTo>
                    <a:pt x="5" y="12"/>
                  </a:moveTo>
                  <a:cubicBezTo>
                    <a:pt x="5" y="12"/>
                    <a:pt x="5" y="11"/>
                    <a:pt x="5" y="11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5" y="11"/>
                    <a:pt x="5" y="12"/>
                    <a:pt x="5" y="12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5" y="12"/>
                    <a:pt x="5" y="12"/>
                    <a:pt x="5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" name="Freeform 261">
              <a:extLst>
                <a:ext uri="{FF2B5EF4-FFF2-40B4-BE49-F238E27FC236}">
                  <a16:creationId xmlns:a16="http://schemas.microsoft.com/office/drawing/2014/main" id="{728F4687-207E-417C-9CE9-85AABAA86943}"/>
                </a:ext>
              </a:extLst>
            </p:cNvPr>
            <p:cNvSpPr/>
            <p:nvPr/>
          </p:nvSpPr>
          <p:spPr bwMode="auto">
            <a:xfrm>
              <a:off x="2227" y="1246"/>
              <a:ext cx="12" cy="10"/>
            </a:xfrm>
            <a:custGeom>
              <a:avLst/>
              <a:gdLst>
                <a:gd name="T0" fmla="*/ 0 w 12"/>
                <a:gd name="T1" fmla="*/ 10 h 10"/>
                <a:gd name="T2" fmla="*/ 0 w 12"/>
                <a:gd name="T3" fmla="*/ 0 h 10"/>
                <a:gd name="T4" fmla="*/ 12 w 12"/>
                <a:gd name="T5" fmla="*/ 0 h 10"/>
                <a:gd name="T6" fmla="*/ 12 w 12"/>
                <a:gd name="T7" fmla="*/ 10 h 10"/>
                <a:gd name="T8" fmla="*/ 0 w 12"/>
                <a:gd name="T9" fmla="*/ 10 h 10"/>
                <a:gd name="T10" fmla="*/ 0 w 12"/>
                <a:gd name="T11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10">
                  <a:moveTo>
                    <a:pt x="0" y="10"/>
                  </a:moveTo>
                  <a:lnTo>
                    <a:pt x="0" y="0"/>
                  </a:lnTo>
                  <a:lnTo>
                    <a:pt x="12" y="0"/>
                  </a:lnTo>
                  <a:lnTo>
                    <a:pt x="12" y="10"/>
                  </a:lnTo>
                  <a:lnTo>
                    <a:pt x="0" y="1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Freeform 262">
              <a:extLst>
                <a:ext uri="{FF2B5EF4-FFF2-40B4-BE49-F238E27FC236}">
                  <a16:creationId xmlns:a16="http://schemas.microsoft.com/office/drawing/2014/main" id="{D4A4BDB0-D63E-4CF9-837D-83A6223D9A3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22" y="1241"/>
              <a:ext cx="23" cy="20"/>
            </a:xfrm>
            <a:custGeom>
              <a:avLst/>
              <a:gdLst>
                <a:gd name="T0" fmla="*/ 17 w 23"/>
                <a:gd name="T1" fmla="*/ 20 h 20"/>
                <a:gd name="T2" fmla="*/ 5 w 23"/>
                <a:gd name="T3" fmla="*/ 20 h 20"/>
                <a:gd name="T4" fmla="*/ 5 w 23"/>
                <a:gd name="T5" fmla="*/ 15 h 20"/>
                <a:gd name="T6" fmla="*/ 10 w 23"/>
                <a:gd name="T7" fmla="*/ 15 h 20"/>
                <a:gd name="T8" fmla="*/ 5 w 23"/>
                <a:gd name="T9" fmla="*/ 15 h 20"/>
                <a:gd name="T10" fmla="*/ 5 w 23"/>
                <a:gd name="T11" fmla="*/ 20 h 20"/>
                <a:gd name="T12" fmla="*/ 0 w 23"/>
                <a:gd name="T13" fmla="*/ 20 h 20"/>
                <a:gd name="T14" fmla="*/ 0 w 23"/>
                <a:gd name="T15" fmla="*/ 0 h 20"/>
                <a:gd name="T16" fmla="*/ 23 w 23"/>
                <a:gd name="T17" fmla="*/ 0 h 20"/>
                <a:gd name="T18" fmla="*/ 23 w 23"/>
                <a:gd name="T19" fmla="*/ 20 h 20"/>
                <a:gd name="T20" fmla="*/ 17 w 23"/>
                <a:gd name="T21" fmla="*/ 20 h 20"/>
                <a:gd name="T22" fmla="*/ 17 w 23"/>
                <a:gd name="T23" fmla="*/ 20 h 20"/>
                <a:gd name="T24" fmla="*/ 10 w 23"/>
                <a:gd name="T25" fmla="*/ 10 h 20"/>
                <a:gd name="T26" fmla="*/ 12 w 23"/>
                <a:gd name="T27" fmla="*/ 10 h 20"/>
                <a:gd name="T28" fmla="*/ 10 w 23"/>
                <a:gd name="T29" fmla="*/ 10 h 20"/>
                <a:gd name="T30" fmla="*/ 10 w 23"/>
                <a:gd name="T31" fmla="*/ 10 h 20"/>
                <a:gd name="T32" fmla="*/ 10 w 23"/>
                <a:gd name="T33" fmla="*/ 1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20">
                  <a:moveTo>
                    <a:pt x="17" y="20"/>
                  </a:moveTo>
                  <a:lnTo>
                    <a:pt x="5" y="20"/>
                  </a:lnTo>
                  <a:lnTo>
                    <a:pt x="5" y="15"/>
                  </a:lnTo>
                  <a:lnTo>
                    <a:pt x="10" y="15"/>
                  </a:lnTo>
                  <a:lnTo>
                    <a:pt x="5" y="15"/>
                  </a:lnTo>
                  <a:lnTo>
                    <a:pt x="5" y="20"/>
                  </a:lnTo>
                  <a:lnTo>
                    <a:pt x="0" y="20"/>
                  </a:lnTo>
                  <a:lnTo>
                    <a:pt x="0" y="0"/>
                  </a:lnTo>
                  <a:lnTo>
                    <a:pt x="23" y="0"/>
                  </a:lnTo>
                  <a:lnTo>
                    <a:pt x="23" y="20"/>
                  </a:lnTo>
                  <a:lnTo>
                    <a:pt x="17" y="20"/>
                  </a:lnTo>
                  <a:lnTo>
                    <a:pt x="17" y="20"/>
                  </a:lnTo>
                  <a:close/>
                  <a:moveTo>
                    <a:pt x="10" y="10"/>
                  </a:moveTo>
                  <a:lnTo>
                    <a:pt x="12" y="10"/>
                  </a:lnTo>
                  <a:lnTo>
                    <a:pt x="10" y="10"/>
                  </a:lnTo>
                  <a:lnTo>
                    <a:pt x="10" y="10"/>
                  </a:lnTo>
                  <a:lnTo>
                    <a:pt x="1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" name="Freeform 263">
              <a:extLst>
                <a:ext uri="{FF2B5EF4-FFF2-40B4-BE49-F238E27FC236}">
                  <a16:creationId xmlns:a16="http://schemas.microsoft.com/office/drawing/2014/main" id="{082C648C-BEE2-491A-BCAF-F4132BE2AE52}"/>
                </a:ext>
              </a:extLst>
            </p:cNvPr>
            <p:cNvSpPr/>
            <p:nvPr/>
          </p:nvSpPr>
          <p:spPr bwMode="auto">
            <a:xfrm>
              <a:off x="2358" y="1225"/>
              <a:ext cx="10" cy="11"/>
            </a:xfrm>
            <a:custGeom>
              <a:avLst/>
              <a:gdLst>
                <a:gd name="T0" fmla="*/ 0 w 10"/>
                <a:gd name="T1" fmla="*/ 11 h 11"/>
                <a:gd name="T2" fmla="*/ 0 w 10"/>
                <a:gd name="T3" fmla="*/ 0 h 11"/>
                <a:gd name="T4" fmla="*/ 10 w 10"/>
                <a:gd name="T5" fmla="*/ 0 h 11"/>
                <a:gd name="T6" fmla="*/ 10 w 10"/>
                <a:gd name="T7" fmla="*/ 11 h 11"/>
                <a:gd name="T8" fmla="*/ 0 w 10"/>
                <a:gd name="T9" fmla="*/ 11 h 11"/>
                <a:gd name="T10" fmla="*/ 0 w 10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11">
                  <a:moveTo>
                    <a:pt x="0" y="11"/>
                  </a:moveTo>
                  <a:lnTo>
                    <a:pt x="0" y="0"/>
                  </a:lnTo>
                  <a:lnTo>
                    <a:pt x="10" y="0"/>
                  </a:lnTo>
                  <a:lnTo>
                    <a:pt x="10" y="11"/>
                  </a:lnTo>
                  <a:lnTo>
                    <a:pt x="0" y="11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Freeform 264">
              <a:extLst>
                <a:ext uri="{FF2B5EF4-FFF2-40B4-BE49-F238E27FC236}">
                  <a16:creationId xmlns:a16="http://schemas.microsoft.com/office/drawing/2014/main" id="{1C1646B3-2136-4FE6-B4A9-DA854D4D5AE2}"/>
                </a:ext>
              </a:extLst>
            </p:cNvPr>
            <p:cNvSpPr/>
            <p:nvPr/>
          </p:nvSpPr>
          <p:spPr bwMode="auto">
            <a:xfrm>
              <a:off x="2353" y="1220"/>
              <a:ext cx="20" cy="21"/>
            </a:xfrm>
            <a:custGeom>
              <a:avLst/>
              <a:gdLst>
                <a:gd name="T0" fmla="*/ 15 w 20"/>
                <a:gd name="T1" fmla="*/ 21 h 21"/>
                <a:gd name="T2" fmla="*/ 5 w 20"/>
                <a:gd name="T3" fmla="*/ 21 h 21"/>
                <a:gd name="T4" fmla="*/ 5 w 20"/>
                <a:gd name="T5" fmla="*/ 16 h 21"/>
                <a:gd name="T6" fmla="*/ 10 w 20"/>
                <a:gd name="T7" fmla="*/ 16 h 21"/>
                <a:gd name="T8" fmla="*/ 5 w 20"/>
                <a:gd name="T9" fmla="*/ 16 h 21"/>
                <a:gd name="T10" fmla="*/ 5 w 20"/>
                <a:gd name="T11" fmla="*/ 21 h 21"/>
                <a:gd name="T12" fmla="*/ 0 w 20"/>
                <a:gd name="T13" fmla="*/ 21 h 21"/>
                <a:gd name="T14" fmla="*/ 0 w 20"/>
                <a:gd name="T15" fmla="*/ 0 h 21"/>
                <a:gd name="T16" fmla="*/ 20 w 20"/>
                <a:gd name="T17" fmla="*/ 0 h 21"/>
                <a:gd name="T18" fmla="*/ 20 w 20"/>
                <a:gd name="T19" fmla="*/ 21 h 21"/>
                <a:gd name="T20" fmla="*/ 15 w 20"/>
                <a:gd name="T21" fmla="*/ 21 h 21"/>
                <a:gd name="T22" fmla="*/ 15 w 20"/>
                <a:gd name="T23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" h="21">
                  <a:moveTo>
                    <a:pt x="15" y="21"/>
                  </a:moveTo>
                  <a:lnTo>
                    <a:pt x="5" y="21"/>
                  </a:lnTo>
                  <a:lnTo>
                    <a:pt x="5" y="16"/>
                  </a:lnTo>
                  <a:lnTo>
                    <a:pt x="10" y="16"/>
                  </a:lnTo>
                  <a:lnTo>
                    <a:pt x="5" y="16"/>
                  </a:lnTo>
                  <a:lnTo>
                    <a:pt x="5" y="21"/>
                  </a:lnTo>
                  <a:lnTo>
                    <a:pt x="0" y="21"/>
                  </a:lnTo>
                  <a:lnTo>
                    <a:pt x="0" y="0"/>
                  </a:lnTo>
                  <a:lnTo>
                    <a:pt x="20" y="0"/>
                  </a:lnTo>
                  <a:lnTo>
                    <a:pt x="20" y="21"/>
                  </a:lnTo>
                  <a:lnTo>
                    <a:pt x="15" y="21"/>
                  </a:lnTo>
                  <a:lnTo>
                    <a:pt x="15" y="2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265">
              <a:extLst>
                <a:ext uri="{FF2B5EF4-FFF2-40B4-BE49-F238E27FC236}">
                  <a16:creationId xmlns:a16="http://schemas.microsoft.com/office/drawing/2014/main" id="{5C481EE1-9CE0-4B27-88E8-EC021A28477D}"/>
                </a:ext>
              </a:extLst>
            </p:cNvPr>
            <p:cNvSpPr/>
            <p:nvPr/>
          </p:nvSpPr>
          <p:spPr bwMode="auto">
            <a:xfrm>
              <a:off x="2106" y="1251"/>
              <a:ext cx="78" cy="138"/>
            </a:xfrm>
            <a:custGeom>
              <a:avLst/>
              <a:gdLst>
                <a:gd name="T0" fmla="*/ 0 w 31"/>
                <a:gd name="T1" fmla="*/ 31 h 55"/>
                <a:gd name="T2" fmla="*/ 0 w 31"/>
                <a:gd name="T3" fmla="*/ 30 h 55"/>
                <a:gd name="T4" fmla="*/ 0 w 31"/>
                <a:gd name="T5" fmla="*/ 30 h 55"/>
                <a:gd name="T6" fmla="*/ 25 w 31"/>
                <a:gd name="T7" fmla="*/ 0 h 55"/>
                <a:gd name="T8" fmla="*/ 25 w 31"/>
                <a:gd name="T9" fmla="*/ 0 h 55"/>
                <a:gd name="T10" fmla="*/ 28 w 31"/>
                <a:gd name="T11" fmla="*/ 0 h 55"/>
                <a:gd name="T12" fmla="*/ 28 w 31"/>
                <a:gd name="T13" fmla="*/ 0 h 55"/>
                <a:gd name="T14" fmla="*/ 27 w 31"/>
                <a:gd name="T15" fmla="*/ 4 h 55"/>
                <a:gd name="T16" fmla="*/ 25 w 31"/>
                <a:gd name="T17" fmla="*/ 4 h 55"/>
                <a:gd name="T18" fmla="*/ 25 w 31"/>
                <a:gd name="T19" fmla="*/ 4 h 55"/>
                <a:gd name="T20" fmla="*/ 4 w 31"/>
                <a:gd name="T21" fmla="*/ 30 h 55"/>
                <a:gd name="T22" fmla="*/ 4 w 31"/>
                <a:gd name="T23" fmla="*/ 30 h 55"/>
                <a:gd name="T24" fmla="*/ 4 w 31"/>
                <a:gd name="T25" fmla="*/ 31 h 55"/>
                <a:gd name="T26" fmla="*/ 4 w 31"/>
                <a:gd name="T27" fmla="*/ 31 h 55"/>
                <a:gd name="T28" fmla="*/ 17 w 31"/>
                <a:gd name="T29" fmla="*/ 47 h 55"/>
                <a:gd name="T30" fmla="*/ 17 w 31"/>
                <a:gd name="T31" fmla="*/ 47 h 55"/>
                <a:gd name="T32" fmla="*/ 31 w 31"/>
                <a:gd name="T33" fmla="*/ 51 h 55"/>
                <a:gd name="T34" fmla="*/ 31 w 31"/>
                <a:gd name="T35" fmla="*/ 51 h 55"/>
                <a:gd name="T36" fmla="*/ 30 w 31"/>
                <a:gd name="T37" fmla="*/ 55 h 55"/>
                <a:gd name="T38" fmla="*/ 0 w 31"/>
                <a:gd name="T39" fmla="*/ 31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1" h="55">
                  <a:moveTo>
                    <a:pt x="0" y="31"/>
                  </a:moveTo>
                  <a:cubicBezTo>
                    <a:pt x="0" y="30"/>
                    <a:pt x="0" y="30"/>
                    <a:pt x="0" y="3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2" y="12"/>
                    <a:pt x="15" y="0"/>
                    <a:pt x="25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6" y="0"/>
                    <a:pt x="27" y="0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7" y="4"/>
                    <a:pt x="27" y="4"/>
                    <a:pt x="27" y="4"/>
                  </a:cubicBezTo>
                  <a:cubicBezTo>
                    <a:pt x="26" y="4"/>
                    <a:pt x="26" y="4"/>
                    <a:pt x="25" y="4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18" y="4"/>
                    <a:pt x="5" y="14"/>
                    <a:pt x="4" y="30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4" y="30"/>
                    <a:pt x="4" y="30"/>
                    <a:pt x="4" y="31"/>
                  </a:cubicBezTo>
                  <a:cubicBezTo>
                    <a:pt x="4" y="31"/>
                    <a:pt x="4" y="31"/>
                    <a:pt x="4" y="31"/>
                  </a:cubicBezTo>
                  <a:cubicBezTo>
                    <a:pt x="4" y="39"/>
                    <a:pt x="11" y="44"/>
                    <a:pt x="17" y="47"/>
                  </a:cubicBezTo>
                  <a:cubicBezTo>
                    <a:pt x="17" y="47"/>
                    <a:pt x="17" y="47"/>
                    <a:pt x="17" y="47"/>
                  </a:cubicBezTo>
                  <a:cubicBezTo>
                    <a:pt x="24" y="50"/>
                    <a:pt x="31" y="51"/>
                    <a:pt x="31" y="51"/>
                  </a:cubicBezTo>
                  <a:cubicBezTo>
                    <a:pt x="31" y="51"/>
                    <a:pt x="31" y="51"/>
                    <a:pt x="31" y="51"/>
                  </a:cubicBezTo>
                  <a:cubicBezTo>
                    <a:pt x="30" y="55"/>
                    <a:pt x="30" y="55"/>
                    <a:pt x="30" y="55"/>
                  </a:cubicBezTo>
                  <a:cubicBezTo>
                    <a:pt x="30" y="55"/>
                    <a:pt x="1" y="51"/>
                    <a:pt x="0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Freeform 266">
              <a:extLst>
                <a:ext uri="{FF2B5EF4-FFF2-40B4-BE49-F238E27FC236}">
                  <a16:creationId xmlns:a16="http://schemas.microsoft.com/office/drawing/2014/main" id="{F8C964D0-E9A7-44AA-AA11-02A279FEA11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00" y="1246"/>
              <a:ext cx="89" cy="148"/>
            </a:xfrm>
            <a:custGeom>
              <a:avLst/>
              <a:gdLst>
                <a:gd name="T0" fmla="*/ 32 w 35"/>
                <a:gd name="T1" fmla="*/ 59 h 59"/>
                <a:gd name="T2" fmla="*/ 31 w 35"/>
                <a:gd name="T3" fmla="*/ 58 h 59"/>
                <a:gd name="T4" fmla="*/ 27 w 35"/>
                <a:gd name="T5" fmla="*/ 58 h 59"/>
                <a:gd name="T6" fmla="*/ 17 w 35"/>
                <a:gd name="T7" fmla="*/ 54 h 59"/>
                <a:gd name="T8" fmla="*/ 0 w 35"/>
                <a:gd name="T9" fmla="*/ 33 h 59"/>
                <a:gd name="T10" fmla="*/ 2 w 35"/>
                <a:gd name="T11" fmla="*/ 33 h 59"/>
                <a:gd name="T12" fmla="*/ 0 w 35"/>
                <a:gd name="T13" fmla="*/ 32 h 59"/>
                <a:gd name="T14" fmla="*/ 27 w 35"/>
                <a:gd name="T15" fmla="*/ 0 h 59"/>
                <a:gd name="T16" fmla="*/ 30 w 35"/>
                <a:gd name="T17" fmla="*/ 0 h 59"/>
                <a:gd name="T18" fmla="*/ 32 w 35"/>
                <a:gd name="T19" fmla="*/ 1 h 59"/>
                <a:gd name="T20" fmla="*/ 28 w 35"/>
                <a:gd name="T21" fmla="*/ 8 h 59"/>
                <a:gd name="T22" fmla="*/ 27 w 35"/>
                <a:gd name="T23" fmla="*/ 8 h 59"/>
                <a:gd name="T24" fmla="*/ 8 w 35"/>
                <a:gd name="T25" fmla="*/ 32 h 59"/>
                <a:gd name="T26" fmla="*/ 8 w 35"/>
                <a:gd name="T27" fmla="*/ 33 h 59"/>
                <a:gd name="T28" fmla="*/ 8 w 35"/>
                <a:gd name="T29" fmla="*/ 33 h 59"/>
                <a:gd name="T30" fmla="*/ 20 w 35"/>
                <a:gd name="T31" fmla="*/ 47 h 59"/>
                <a:gd name="T32" fmla="*/ 33 w 35"/>
                <a:gd name="T33" fmla="*/ 51 h 59"/>
                <a:gd name="T34" fmla="*/ 33 w 35"/>
                <a:gd name="T35" fmla="*/ 51 h 59"/>
                <a:gd name="T36" fmla="*/ 35 w 35"/>
                <a:gd name="T37" fmla="*/ 53 h 59"/>
                <a:gd name="T38" fmla="*/ 32 w 35"/>
                <a:gd name="T39" fmla="*/ 57 h 59"/>
                <a:gd name="T40" fmla="*/ 32 w 35"/>
                <a:gd name="T41" fmla="*/ 57 h 59"/>
                <a:gd name="T42" fmla="*/ 32 w 35"/>
                <a:gd name="T43" fmla="*/ 59 h 59"/>
                <a:gd name="T44" fmla="*/ 32 w 35"/>
                <a:gd name="T45" fmla="*/ 57 h 59"/>
                <a:gd name="T46" fmla="*/ 31 w 35"/>
                <a:gd name="T47" fmla="*/ 58 h 59"/>
                <a:gd name="T48" fmla="*/ 19 w 35"/>
                <a:gd name="T49" fmla="*/ 51 h 59"/>
                <a:gd name="T50" fmla="*/ 10 w 35"/>
                <a:gd name="T51" fmla="*/ 45 h 59"/>
                <a:gd name="T52" fmla="*/ 26 w 35"/>
                <a:gd name="T53" fmla="*/ 53 h 59"/>
                <a:gd name="T54" fmla="*/ 4 w 35"/>
                <a:gd name="T55" fmla="*/ 32 h 59"/>
                <a:gd name="T56" fmla="*/ 4 w 35"/>
                <a:gd name="T57" fmla="*/ 32 h 59"/>
                <a:gd name="T58" fmla="*/ 27 w 35"/>
                <a:gd name="T59" fmla="*/ 4 h 59"/>
                <a:gd name="T60" fmla="*/ 27 w 35"/>
                <a:gd name="T61" fmla="*/ 4 h 59"/>
                <a:gd name="T62" fmla="*/ 27 w 35"/>
                <a:gd name="T63" fmla="*/ 4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5" h="59">
                  <a:moveTo>
                    <a:pt x="32" y="59"/>
                  </a:moveTo>
                  <a:cubicBezTo>
                    <a:pt x="32" y="59"/>
                    <a:pt x="32" y="59"/>
                    <a:pt x="32" y="59"/>
                  </a:cubicBezTo>
                  <a:cubicBezTo>
                    <a:pt x="32" y="59"/>
                    <a:pt x="32" y="59"/>
                    <a:pt x="32" y="59"/>
                  </a:cubicBezTo>
                  <a:cubicBezTo>
                    <a:pt x="32" y="59"/>
                    <a:pt x="31" y="59"/>
                    <a:pt x="31" y="58"/>
                  </a:cubicBezTo>
                  <a:cubicBezTo>
                    <a:pt x="31" y="58"/>
                    <a:pt x="31" y="58"/>
                    <a:pt x="31" y="58"/>
                  </a:cubicBezTo>
                  <a:cubicBezTo>
                    <a:pt x="30" y="58"/>
                    <a:pt x="29" y="58"/>
                    <a:pt x="27" y="58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7"/>
                    <a:pt x="21" y="56"/>
                    <a:pt x="17" y="54"/>
                  </a:cubicBezTo>
                  <a:cubicBezTo>
                    <a:pt x="17" y="54"/>
                    <a:pt x="17" y="54"/>
                    <a:pt x="17" y="54"/>
                  </a:cubicBezTo>
                  <a:cubicBezTo>
                    <a:pt x="9" y="51"/>
                    <a:pt x="1" y="44"/>
                    <a:pt x="0" y="33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2" y="33"/>
                    <a:pt x="2" y="33"/>
                    <a:pt x="2" y="33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" y="12"/>
                    <a:pt x="16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8" y="0"/>
                    <a:pt x="29" y="0"/>
                    <a:pt x="30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8" y="8"/>
                    <a:pt x="28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1" y="8"/>
                    <a:pt x="9" y="17"/>
                    <a:pt x="8" y="32"/>
                  </a:cubicBezTo>
                  <a:cubicBezTo>
                    <a:pt x="8" y="32"/>
                    <a:pt x="8" y="32"/>
                    <a:pt x="8" y="32"/>
                  </a:cubicBezTo>
                  <a:cubicBezTo>
                    <a:pt x="8" y="32"/>
                    <a:pt x="8" y="32"/>
                    <a:pt x="8" y="33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8" y="39"/>
                    <a:pt x="14" y="44"/>
                    <a:pt x="20" y="47"/>
                  </a:cubicBezTo>
                  <a:cubicBezTo>
                    <a:pt x="20" y="47"/>
                    <a:pt x="20" y="47"/>
                    <a:pt x="20" y="47"/>
                  </a:cubicBezTo>
                  <a:cubicBezTo>
                    <a:pt x="26" y="49"/>
                    <a:pt x="32" y="51"/>
                    <a:pt x="33" y="51"/>
                  </a:cubicBezTo>
                  <a:cubicBezTo>
                    <a:pt x="33" y="51"/>
                    <a:pt x="33" y="51"/>
                    <a:pt x="33" y="51"/>
                  </a:cubicBezTo>
                  <a:cubicBezTo>
                    <a:pt x="33" y="51"/>
                    <a:pt x="33" y="51"/>
                    <a:pt x="33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3"/>
                    <a:pt x="35" y="53"/>
                    <a:pt x="35" y="53"/>
                  </a:cubicBezTo>
                  <a:cubicBezTo>
                    <a:pt x="34" y="57"/>
                    <a:pt x="34" y="57"/>
                    <a:pt x="34" y="57"/>
                  </a:cubicBezTo>
                  <a:cubicBezTo>
                    <a:pt x="32" y="57"/>
                    <a:pt x="32" y="57"/>
                    <a:pt x="32" y="57"/>
                  </a:cubicBezTo>
                  <a:cubicBezTo>
                    <a:pt x="32" y="59"/>
                    <a:pt x="32" y="59"/>
                    <a:pt x="32" y="59"/>
                  </a:cubicBezTo>
                  <a:cubicBezTo>
                    <a:pt x="32" y="57"/>
                    <a:pt x="32" y="57"/>
                    <a:pt x="32" y="57"/>
                  </a:cubicBezTo>
                  <a:cubicBezTo>
                    <a:pt x="32" y="59"/>
                    <a:pt x="32" y="59"/>
                    <a:pt x="32" y="59"/>
                  </a:cubicBezTo>
                  <a:cubicBezTo>
                    <a:pt x="32" y="59"/>
                    <a:pt x="32" y="59"/>
                    <a:pt x="32" y="59"/>
                  </a:cubicBezTo>
                  <a:close/>
                  <a:moveTo>
                    <a:pt x="31" y="58"/>
                  </a:moveTo>
                  <a:cubicBezTo>
                    <a:pt x="32" y="57"/>
                    <a:pt x="32" y="57"/>
                    <a:pt x="32" y="57"/>
                  </a:cubicBezTo>
                  <a:cubicBezTo>
                    <a:pt x="32" y="57"/>
                    <a:pt x="32" y="57"/>
                    <a:pt x="32" y="57"/>
                  </a:cubicBezTo>
                  <a:cubicBezTo>
                    <a:pt x="31" y="58"/>
                    <a:pt x="31" y="58"/>
                    <a:pt x="31" y="58"/>
                  </a:cubicBezTo>
                  <a:close/>
                  <a:moveTo>
                    <a:pt x="26" y="53"/>
                  </a:moveTo>
                  <a:cubicBezTo>
                    <a:pt x="24" y="53"/>
                    <a:pt x="21" y="52"/>
                    <a:pt x="19" y="51"/>
                  </a:cubicBezTo>
                  <a:cubicBezTo>
                    <a:pt x="19" y="51"/>
                    <a:pt x="19" y="51"/>
                    <a:pt x="19" y="51"/>
                  </a:cubicBezTo>
                  <a:cubicBezTo>
                    <a:pt x="16" y="49"/>
                    <a:pt x="13" y="47"/>
                    <a:pt x="10" y="45"/>
                  </a:cubicBezTo>
                  <a:cubicBezTo>
                    <a:pt x="10" y="45"/>
                    <a:pt x="10" y="45"/>
                    <a:pt x="10" y="45"/>
                  </a:cubicBezTo>
                  <a:cubicBezTo>
                    <a:pt x="15" y="50"/>
                    <a:pt x="21" y="52"/>
                    <a:pt x="26" y="53"/>
                  </a:cubicBezTo>
                  <a:close/>
                  <a:moveTo>
                    <a:pt x="4" y="32"/>
                  </a:moveTo>
                  <a:cubicBezTo>
                    <a:pt x="4" y="32"/>
                    <a:pt x="4" y="32"/>
                    <a:pt x="4" y="32"/>
                  </a:cubicBezTo>
                  <a:cubicBezTo>
                    <a:pt x="4" y="32"/>
                    <a:pt x="4" y="32"/>
                    <a:pt x="4" y="32"/>
                  </a:cubicBezTo>
                  <a:cubicBezTo>
                    <a:pt x="4" y="32"/>
                    <a:pt x="4" y="32"/>
                    <a:pt x="4" y="32"/>
                  </a:cubicBezTo>
                  <a:close/>
                  <a:moveTo>
                    <a:pt x="27" y="4"/>
                  </a:moveTo>
                  <a:cubicBezTo>
                    <a:pt x="27" y="4"/>
                    <a:pt x="27" y="4"/>
                    <a:pt x="27" y="4"/>
                  </a:cubicBezTo>
                  <a:cubicBezTo>
                    <a:pt x="27" y="4"/>
                    <a:pt x="27" y="4"/>
                    <a:pt x="27" y="4"/>
                  </a:cubicBezTo>
                  <a:cubicBezTo>
                    <a:pt x="27" y="4"/>
                    <a:pt x="27" y="4"/>
                    <a:pt x="27" y="4"/>
                  </a:cubicBezTo>
                  <a:cubicBezTo>
                    <a:pt x="27" y="4"/>
                    <a:pt x="27" y="4"/>
                    <a:pt x="27" y="4"/>
                  </a:cubicBezTo>
                  <a:cubicBezTo>
                    <a:pt x="27" y="4"/>
                    <a:pt x="27" y="4"/>
                    <a:pt x="2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267">
              <a:extLst>
                <a:ext uri="{FF2B5EF4-FFF2-40B4-BE49-F238E27FC236}">
                  <a16:creationId xmlns:a16="http://schemas.microsoft.com/office/drawing/2014/main" id="{AA871E7C-610D-4829-A57B-A34FBFD460E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19" y="1215"/>
              <a:ext cx="83" cy="134"/>
            </a:xfrm>
            <a:custGeom>
              <a:avLst/>
              <a:gdLst>
                <a:gd name="T0" fmla="*/ 6 w 33"/>
                <a:gd name="T1" fmla="*/ 52 h 53"/>
                <a:gd name="T2" fmla="*/ 9 w 33"/>
                <a:gd name="T3" fmla="*/ 49 h 53"/>
                <a:gd name="T4" fmla="*/ 8 w 33"/>
                <a:gd name="T5" fmla="*/ 50 h 53"/>
                <a:gd name="T6" fmla="*/ 8 w 33"/>
                <a:gd name="T7" fmla="*/ 49 h 53"/>
                <a:gd name="T8" fmla="*/ 8 w 33"/>
                <a:gd name="T9" fmla="*/ 49 h 53"/>
                <a:gd name="T10" fmla="*/ 8 w 33"/>
                <a:gd name="T11" fmla="*/ 49 h 53"/>
                <a:gd name="T12" fmla="*/ 8 w 33"/>
                <a:gd name="T13" fmla="*/ 49 h 53"/>
                <a:gd name="T14" fmla="*/ 8 w 33"/>
                <a:gd name="T15" fmla="*/ 49 h 53"/>
                <a:gd name="T16" fmla="*/ 8 w 33"/>
                <a:gd name="T17" fmla="*/ 49 h 53"/>
                <a:gd name="T18" fmla="*/ 8 w 33"/>
                <a:gd name="T19" fmla="*/ 49 h 53"/>
                <a:gd name="T20" fmla="*/ 20 w 33"/>
                <a:gd name="T21" fmla="*/ 42 h 53"/>
                <a:gd name="T22" fmla="*/ 20 w 33"/>
                <a:gd name="T23" fmla="*/ 42 h 53"/>
                <a:gd name="T24" fmla="*/ 29 w 33"/>
                <a:gd name="T25" fmla="*/ 25 h 53"/>
                <a:gd name="T26" fmla="*/ 29 w 33"/>
                <a:gd name="T27" fmla="*/ 25 h 53"/>
                <a:gd name="T28" fmla="*/ 29 w 33"/>
                <a:gd name="T29" fmla="*/ 21 h 53"/>
                <a:gd name="T30" fmla="*/ 29 w 33"/>
                <a:gd name="T31" fmla="*/ 21 h 53"/>
                <a:gd name="T32" fmla="*/ 13 w 33"/>
                <a:gd name="T33" fmla="*/ 5 h 53"/>
                <a:gd name="T34" fmla="*/ 13 w 33"/>
                <a:gd name="T35" fmla="*/ 5 h 53"/>
                <a:gd name="T36" fmla="*/ 5 w 33"/>
                <a:gd name="T37" fmla="*/ 6 h 53"/>
                <a:gd name="T38" fmla="*/ 5 w 33"/>
                <a:gd name="T39" fmla="*/ 6 h 53"/>
                <a:gd name="T40" fmla="*/ 2 w 33"/>
                <a:gd name="T41" fmla="*/ 8 h 53"/>
                <a:gd name="T42" fmla="*/ 2 w 33"/>
                <a:gd name="T43" fmla="*/ 8 h 53"/>
                <a:gd name="T44" fmla="*/ 0 w 33"/>
                <a:gd name="T45" fmla="*/ 4 h 53"/>
                <a:gd name="T46" fmla="*/ 13 w 33"/>
                <a:gd name="T47" fmla="*/ 1 h 53"/>
                <a:gd name="T48" fmla="*/ 13 w 33"/>
                <a:gd name="T49" fmla="*/ 1 h 53"/>
                <a:gd name="T50" fmla="*/ 33 w 33"/>
                <a:gd name="T51" fmla="*/ 20 h 53"/>
                <a:gd name="T52" fmla="*/ 33 w 33"/>
                <a:gd name="T53" fmla="*/ 20 h 53"/>
                <a:gd name="T54" fmla="*/ 33 w 33"/>
                <a:gd name="T55" fmla="*/ 25 h 53"/>
                <a:gd name="T56" fmla="*/ 33 w 33"/>
                <a:gd name="T57" fmla="*/ 25 h 53"/>
                <a:gd name="T58" fmla="*/ 23 w 33"/>
                <a:gd name="T59" fmla="*/ 46 h 53"/>
                <a:gd name="T60" fmla="*/ 23 w 33"/>
                <a:gd name="T61" fmla="*/ 46 h 53"/>
                <a:gd name="T62" fmla="*/ 8 w 33"/>
                <a:gd name="T63" fmla="*/ 53 h 53"/>
                <a:gd name="T64" fmla="*/ 8 w 33"/>
                <a:gd name="T65" fmla="*/ 53 h 53"/>
                <a:gd name="T66" fmla="*/ 6 w 33"/>
                <a:gd name="T67" fmla="*/ 52 h 53"/>
                <a:gd name="T68" fmla="*/ 2 w 33"/>
                <a:gd name="T69" fmla="*/ 8 h 53"/>
                <a:gd name="T70" fmla="*/ 2 w 33"/>
                <a:gd name="T71" fmla="*/ 8 h 53"/>
                <a:gd name="T72" fmla="*/ 2 w 33"/>
                <a:gd name="T73" fmla="*/ 8 h 53"/>
                <a:gd name="T74" fmla="*/ 2 w 33"/>
                <a:gd name="T75" fmla="*/ 8 h 53"/>
                <a:gd name="T76" fmla="*/ 2 w 33"/>
                <a:gd name="T77" fmla="*/ 8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3" h="53">
                  <a:moveTo>
                    <a:pt x="6" y="52"/>
                  </a:moveTo>
                  <a:cubicBezTo>
                    <a:pt x="9" y="49"/>
                    <a:pt x="9" y="49"/>
                    <a:pt x="9" y="49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10" y="49"/>
                    <a:pt x="15" y="46"/>
                    <a:pt x="20" y="42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5" y="38"/>
                    <a:pt x="29" y="32"/>
                    <a:pt x="29" y="25"/>
                  </a:cubicBezTo>
                  <a:cubicBezTo>
                    <a:pt x="29" y="25"/>
                    <a:pt x="29" y="25"/>
                    <a:pt x="29" y="25"/>
                  </a:cubicBezTo>
                  <a:cubicBezTo>
                    <a:pt x="29" y="24"/>
                    <a:pt x="29" y="22"/>
                    <a:pt x="29" y="21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26" y="7"/>
                    <a:pt x="20" y="5"/>
                    <a:pt x="13" y="5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0" y="5"/>
                    <a:pt x="7" y="5"/>
                    <a:pt x="5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3" y="7"/>
                    <a:pt x="2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6" y="1"/>
                    <a:pt x="13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21" y="0"/>
                    <a:pt x="30" y="5"/>
                    <a:pt x="33" y="20"/>
                  </a:cubicBezTo>
                  <a:cubicBezTo>
                    <a:pt x="33" y="20"/>
                    <a:pt x="33" y="20"/>
                    <a:pt x="33" y="20"/>
                  </a:cubicBezTo>
                  <a:cubicBezTo>
                    <a:pt x="33" y="22"/>
                    <a:pt x="33" y="23"/>
                    <a:pt x="33" y="25"/>
                  </a:cubicBezTo>
                  <a:cubicBezTo>
                    <a:pt x="33" y="25"/>
                    <a:pt x="33" y="25"/>
                    <a:pt x="33" y="25"/>
                  </a:cubicBezTo>
                  <a:cubicBezTo>
                    <a:pt x="33" y="34"/>
                    <a:pt x="28" y="41"/>
                    <a:pt x="23" y="46"/>
                  </a:cubicBezTo>
                  <a:cubicBezTo>
                    <a:pt x="23" y="46"/>
                    <a:pt x="23" y="46"/>
                    <a:pt x="23" y="46"/>
                  </a:cubicBezTo>
                  <a:cubicBezTo>
                    <a:pt x="17" y="50"/>
                    <a:pt x="12" y="53"/>
                    <a:pt x="8" y="53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3"/>
                    <a:pt x="7" y="53"/>
                    <a:pt x="6" y="52"/>
                  </a:cubicBezTo>
                  <a:close/>
                  <a:moveTo>
                    <a:pt x="2" y="8"/>
                  </a:move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268">
              <a:extLst>
                <a:ext uri="{FF2B5EF4-FFF2-40B4-BE49-F238E27FC236}">
                  <a16:creationId xmlns:a16="http://schemas.microsoft.com/office/drawing/2014/main" id="{F02CFB3A-9025-47CB-97A6-B849D1CDA2C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11" y="1213"/>
              <a:ext cx="96" cy="141"/>
            </a:xfrm>
            <a:custGeom>
              <a:avLst/>
              <a:gdLst>
                <a:gd name="T0" fmla="*/ 9 w 38"/>
                <a:gd name="T1" fmla="*/ 53 h 56"/>
                <a:gd name="T2" fmla="*/ 6 w 38"/>
                <a:gd name="T3" fmla="*/ 52 h 56"/>
                <a:gd name="T4" fmla="*/ 12 w 38"/>
                <a:gd name="T5" fmla="*/ 48 h 56"/>
                <a:gd name="T6" fmla="*/ 30 w 38"/>
                <a:gd name="T7" fmla="*/ 26 h 56"/>
                <a:gd name="T8" fmla="*/ 30 w 38"/>
                <a:gd name="T9" fmla="*/ 26 h 56"/>
                <a:gd name="T10" fmla="*/ 16 w 38"/>
                <a:gd name="T11" fmla="*/ 8 h 56"/>
                <a:gd name="T12" fmla="*/ 9 w 38"/>
                <a:gd name="T13" fmla="*/ 9 h 56"/>
                <a:gd name="T14" fmla="*/ 7 w 38"/>
                <a:gd name="T15" fmla="*/ 11 h 56"/>
                <a:gd name="T16" fmla="*/ 0 w 38"/>
                <a:gd name="T17" fmla="*/ 4 h 56"/>
                <a:gd name="T18" fmla="*/ 2 w 38"/>
                <a:gd name="T19" fmla="*/ 3 h 56"/>
                <a:gd name="T20" fmla="*/ 3 w 38"/>
                <a:gd name="T21" fmla="*/ 3 h 56"/>
                <a:gd name="T22" fmla="*/ 16 w 38"/>
                <a:gd name="T23" fmla="*/ 0 h 56"/>
                <a:gd name="T24" fmla="*/ 17 w 38"/>
                <a:gd name="T25" fmla="*/ 0 h 56"/>
                <a:gd name="T26" fmla="*/ 38 w 38"/>
                <a:gd name="T27" fmla="*/ 26 h 56"/>
                <a:gd name="T28" fmla="*/ 27 w 38"/>
                <a:gd name="T29" fmla="*/ 48 h 56"/>
                <a:gd name="T30" fmla="*/ 11 w 38"/>
                <a:gd name="T31" fmla="*/ 56 h 56"/>
                <a:gd name="T32" fmla="*/ 10 w 38"/>
                <a:gd name="T33" fmla="*/ 54 h 56"/>
                <a:gd name="T34" fmla="*/ 13 w 38"/>
                <a:gd name="T35" fmla="*/ 51 h 56"/>
                <a:gd name="T36" fmla="*/ 13 w 38"/>
                <a:gd name="T37" fmla="*/ 51 h 56"/>
                <a:gd name="T38" fmla="*/ 20 w 38"/>
                <a:gd name="T39" fmla="*/ 48 h 56"/>
                <a:gd name="T40" fmla="*/ 20 w 38"/>
                <a:gd name="T41" fmla="*/ 48 h 56"/>
                <a:gd name="T42" fmla="*/ 34 w 38"/>
                <a:gd name="T43" fmla="*/ 29 h 56"/>
                <a:gd name="T44" fmla="*/ 34 w 38"/>
                <a:gd name="T45" fmla="*/ 21 h 56"/>
                <a:gd name="T46" fmla="*/ 34 w 38"/>
                <a:gd name="T47" fmla="*/ 27 h 56"/>
                <a:gd name="T48" fmla="*/ 34 w 38"/>
                <a:gd name="T49" fmla="*/ 21 h 56"/>
                <a:gd name="T50" fmla="*/ 32 w 38"/>
                <a:gd name="T51" fmla="*/ 16 h 56"/>
                <a:gd name="T52" fmla="*/ 32 w 38"/>
                <a:gd name="T53" fmla="*/ 16 h 56"/>
                <a:gd name="T54" fmla="*/ 32 w 38"/>
                <a:gd name="T55" fmla="*/ 16 h 56"/>
                <a:gd name="T56" fmla="*/ 32 w 38"/>
                <a:gd name="T57" fmla="*/ 16 h 56"/>
                <a:gd name="T58" fmla="*/ 32 w 38"/>
                <a:gd name="T59" fmla="*/ 16 h 56"/>
                <a:gd name="T60" fmla="*/ 32 w 38"/>
                <a:gd name="T61" fmla="*/ 15 h 56"/>
                <a:gd name="T62" fmla="*/ 32 w 38"/>
                <a:gd name="T63" fmla="*/ 15 h 56"/>
                <a:gd name="T64" fmla="*/ 32 w 38"/>
                <a:gd name="T65" fmla="*/ 15 h 56"/>
                <a:gd name="T66" fmla="*/ 32 w 38"/>
                <a:gd name="T67" fmla="*/ 15 h 56"/>
                <a:gd name="T68" fmla="*/ 32 w 38"/>
                <a:gd name="T69" fmla="*/ 15 h 56"/>
                <a:gd name="T70" fmla="*/ 32 w 38"/>
                <a:gd name="T71" fmla="*/ 14 h 56"/>
                <a:gd name="T72" fmla="*/ 32 w 38"/>
                <a:gd name="T73" fmla="*/ 14 h 56"/>
                <a:gd name="T74" fmla="*/ 32 w 38"/>
                <a:gd name="T75" fmla="*/ 14 h 56"/>
                <a:gd name="T76" fmla="*/ 31 w 38"/>
                <a:gd name="T77" fmla="*/ 14 h 56"/>
                <a:gd name="T78" fmla="*/ 31 w 38"/>
                <a:gd name="T79" fmla="*/ 14 h 56"/>
                <a:gd name="T80" fmla="*/ 31 w 38"/>
                <a:gd name="T81" fmla="*/ 14 h 56"/>
                <a:gd name="T82" fmla="*/ 31 w 38"/>
                <a:gd name="T83" fmla="*/ 13 h 56"/>
                <a:gd name="T84" fmla="*/ 31 w 38"/>
                <a:gd name="T85" fmla="*/ 13 h 56"/>
                <a:gd name="T86" fmla="*/ 31 w 38"/>
                <a:gd name="T87" fmla="*/ 13 h 56"/>
                <a:gd name="T88" fmla="*/ 31 w 38"/>
                <a:gd name="T89" fmla="*/ 13 h 56"/>
                <a:gd name="T90" fmla="*/ 31 w 38"/>
                <a:gd name="T91" fmla="*/ 13 h 56"/>
                <a:gd name="T92" fmla="*/ 31 w 38"/>
                <a:gd name="T93" fmla="*/ 13 h 56"/>
                <a:gd name="T94" fmla="*/ 31 w 38"/>
                <a:gd name="T95" fmla="*/ 12 h 56"/>
                <a:gd name="T96" fmla="*/ 31 w 38"/>
                <a:gd name="T97" fmla="*/ 12 h 56"/>
                <a:gd name="T98" fmla="*/ 30 w 38"/>
                <a:gd name="T99" fmla="*/ 12 h 56"/>
                <a:gd name="T100" fmla="*/ 30 w 38"/>
                <a:gd name="T101" fmla="*/ 12 h 56"/>
                <a:gd name="T102" fmla="*/ 30 w 38"/>
                <a:gd name="T103" fmla="*/ 12 h 56"/>
                <a:gd name="T104" fmla="*/ 30 w 38"/>
                <a:gd name="T105" fmla="*/ 12 h 56"/>
                <a:gd name="T106" fmla="*/ 30 w 38"/>
                <a:gd name="T107" fmla="*/ 11 h 56"/>
                <a:gd name="T108" fmla="*/ 17 w 38"/>
                <a:gd name="T109" fmla="*/ 4 h 56"/>
                <a:gd name="T110" fmla="*/ 16 w 38"/>
                <a:gd name="T111" fmla="*/ 4 h 56"/>
                <a:gd name="T112" fmla="*/ 16 w 38"/>
                <a:gd name="T113" fmla="*/ 4 h 56"/>
                <a:gd name="T114" fmla="*/ 17 w 38"/>
                <a:gd name="T115" fmla="*/ 4 h 56"/>
                <a:gd name="T116" fmla="*/ 7 w 38"/>
                <a:gd name="T117" fmla="*/ 5 h 56"/>
                <a:gd name="T118" fmla="*/ 11 w 38"/>
                <a:gd name="T119" fmla="*/ 4 h 56"/>
                <a:gd name="T120" fmla="*/ 7 w 38"/>
                <a:gd name="T121" fmla="*/ 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8" h="56">
                  <a:moveTo>
                    <a:pt x="7" y="54"/>
                  </a:moveTo>
                  <a:cubicBezTo>
                    <a:pt x="9" y="53"/>
                    <a:pt x="9" y="53"/>
                    <a:pt x="9" y="53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6" y="52"/>
                    <a:pt x="6" y="52"/>
                    <a:pt x="6" y="52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46"/>
                    <a:pt x="9" y="46"/>
                    <a:pt x="9" y="46"/>
                  </a:cubicBezTo>
                  <a:cubicBezTo>
                    <a:pt x="12" y="48"/>
                    <a:pt x="12" y="48"/>
                    <a:pt x="12" y="48"/>
                  </a:cubicBezTo>
                  <a:cubicBezTo>
                    <a:pt x="13" y="47"/>
                    <a:pt x="18" y="45"/>
                    <a:pt x="22" y="42"/>
                  </a:cubicBezTo>
                  <a:cubicBezTo>
                    <a:pt x="22" y="42"/>
                    <a:pt x="22" y="42"/>
                    <a:pt x="22" y="42"/>
                  </a:cubicBezTo>
                  <a:cubicBezTo>
                    <a:pt x="26" y="38"/>
                    <a:pt x="30" y="33"/>
                    <a:pt x="30" y="26"/>
                  </a:cubicBezTo>
                  <a:cubicBezTo>
                    <a:pt x="30" y="26"/>
                    <a:pt x="30" y="26"/>
                    <a:pt x="30" y="26"/>
                  </a:cubicBezTo>
                  <a:cubicBezTo>
                    <a:pt x="30" y="26"/>
                    <a:pt x="30" y="26"/>
                    <a:pt x="30" y="26"/>
                  </a:cubicBezTo>
                  <a:cubicBezTo>
                    <a:pt x="30" y="26"/>
                    <a:pt x="30" y="26"/>
                    <a:pt x="30" y="26"/>
                  </a:cubicBezTo>
                  <a:cubicBezTo>
                    <a:pt x="30" y="25"/>
                    <a:pt x="30" y="23"/>
                    <a:pt x="30" y="22"/>
                  </a:cubicBezTo>
                  <a:cubicBezTo>
                    <a:pt x="30" y="22"/>
                    <a:pt x="30" y="22"/>
                    <a:pt x="30" y="22"/>
                  </a:cubicBezTo>
                  <a:cubicBezTo>
                    <a:pt x="27" y="9"/>
                    <a:pt x="22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4" y="8"/>
                    <a:pt x="11" y="8"/>
                    <a:pt x="9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8" y="9"/>
                    <a:pt x="7" y="10"/>
                    <a:pt x="7" y="10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4" y="3"/>
                    <a:pt x="5" y="2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9" y="1"/>
                    <a:pt x="12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25" y="0"/>
                    <a:pt x="35" y="5"/>
                    <a:pt x="38" y="21"/>
                  </a:cubicBezTo>
                  <a:cubicBezTo>
                    <a:pt x="38" y="21"/>
                    <a:pt x="38" y="21"/>
                    <a:pt x="38" y="21"/>
                  </a:cubicBezTo>
                  <a:cubicBezTo>
                    <a:pt x="38" y="23"/>
                    <a:pt x="38" y="24"/>
                    <a:pt x="38" y="26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8" y="36"/>
                    <a:pt x="33" y="43"/>
                    <a:pt x="27" y="48"/>
                  </a:cubicBezTo>
                  <a:cubicBezTo>
                    <a:pt x="27" y="48"/>
                    <a:pt x="27" y="48"/>
                    <a:pt x="27" y="48"/>
                  </a:cubicBezTo>
                  <a:cubicBezTo>
                    <a:pt x="21" y="53"/>
                    <a:pt x="15" y="55"/>
                    <a:pt x="11" y="56"/>
                  </a:cubicBezTo>
                  <a:cubicBezTo>
                    <a:pt x="11" y="56"/>
                    <a:pt x="11" y="56"/>
                    <a:pt x="11" y="56"/>
                  </a:cubicBezTo>
                  <a:cubicBezTo>
                    <a:pt x="11" y="56"/>
                    <a:pt x="11" y="56"/>
                    <a:pt x="11" y="56"/>
                  </a:cubicBezTo>
                  <a:cubicBezTo>
                    <a:pt x="11" y="56"/>
                    <a:pt x="11" y="56"/>
                    <a:pt x="11" y="56"/>
                  </a:cubicBezTo>
                  <a:cubicBezTo>
                    <a:pt x="11" y="56"/>
                    <a:pt x="9" y="55"/>
                    <a:pt x="7" y="54"/>
                  </a:cubicBezTo>
                  <a:close/>
                  <a:moveTo>
                    <a:pt x="10" y="54"/>
                  </a:moveTo>
                  <a:cubicBezTo>
                    <a:pt x="10" y="54"/>
                    <a:pt x="10" y="54"/>
                    <a:pt x="10" y="54"/>
                  </a:cubicBezTo>
                  <a:cubicBezTo>
                    <a:pt x="10" y="54"/>
                    <a:pt x="10" y="54"/>
                    <a:pt x="10" y="54"/>
                  </a:cubicBezTo>
                  <a:close/>
                  <a:moveTo>
                    <a:pt x="13" y="51"/>
                  </a:moveTo>
                  <a:cubicBezTo>
                    <a:pt x="15" y="51"/>
                    <a:pt x="17" y="50"/>
                    <a:pt x="20" y="48"/>
                  </a:cubicBezTo>
                  <a:cubicBezTo>
                    <a:pt x="20" y="48"/>
                    <a:pt x="20" y="48"/>
                    <a:pt x="20" y="48"/>
                  </a:cubicBezTo>
                  <a:cubicBezTo>
                    <a:pt x="17" y="50"/>
                    <a:pt x="15" y="51"/>
                    <a:pt x="13" y="51"/>
                  </a:cubicBezTo>
                  <a:cubicBezTo>
                    <a:pt x="13" y="51"/>
                    <a:pt x="13" y="51"/>
                    <a:pt x="13" y="51"/>
                  </a:cubicBezTo>
                  <a:cubicBezTo>
                    <a:pt x="13" y="51"/>
                    <a:pt x="13" y="51"/>
                    <a:pt x="13" y="51"/>
                  </a:cubicBezTo>
                  <a:close/>
                  <a:moveTo>
                    <a:pt x="20" y="48"/>
                  </a:moveTo>
                  <a:cubicBezTo>
                    <a:pt x="20" y="48"/>
                    <a:pt x="20" y="48"/>
                    <a:pt x="20" y="48"/>
                  </a:cubicBezTo>
                  <a:cubicBezTo>
                    <a:pt x="20" y="48"/>
                    <a:pt x="20" y="48"/>
                    <a:pt x="20" y="48"/>
                  </a:cubicBezTo>
                  <a:cubicBezTo>
                    <a:pt x="20" y="48"/>
                    <a:pt x="20" y="48"/>
                    <a:pt x="20" y="48"/>
                  </a:cubicBezTo>
                  <a:close/>
                  <a:moveTo>
                    <a:pt x="28" y="42"/>
                  </a:moveTo>
                  <a:cubicBezTo>
                    <a:pt x="31" y="38"/>
                    <a:pt x="33" y="34"/>
                    <a:pt x="34" y="29"/>
                  </a:cubicBezTo>
                  <a:cubicBezTo>
                    <a:pt x="34" y="29"/>
                    <a:pt x="34" y="29"/>
                    <a:pt x="34" y="29"/>
                  </a:cubicBezTo>
                  <a:cubicBezTo>
                    <a:pt x="34" y="29"/>
                    <a:pt x="34" y="29"/>
                    <a:pt x="34" y="29"/>
                  </a:cubicBezTo>
                  <a:cubicBezTo>
                    <a:pt x="33" y="34"/>
                    <a:pt x="31" y="38"/>
                    <a:pt x="28" y="42"/>
                  </a:cubicBezTo>
                  <a:close/>
                  <a:moveTo>
                    <a:pt x="34" y="21"/>
                  </a:moveTo>
                  <a:cubicBezTo>
                    <a:pt x="34" y="23"/>
                    <a:pt x="34" y="25"/>
                    <a:pt x="34" y="26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34" y="25"/>
                    <a:pt x="34" y="23"/>
                    <a:pt x="34" y="21"/>
                  </a:cubicBezTo>
                  <a:cubicBezTo>
                    <a:pt x="34" y="21"/>
                    <a:pt x="34" y="21"/>
                    <a:pt x="34" y="21"/>
                  </a:cubicBezTo>
                  <a:cubicBezTo>
                    <a:pt x="33" y="20"/>
                    <a:pt x="33" y="18"/>
                    <a:pt x="32" y="16"/>
                  </a:cubicBezTo>
                  <a:cubicBezTo>
                    <a:pt x="32" y="16"/>
                    <a:pt x="32" y="16"/>
                    <a:pt x="32" y="16"/>
                  </a:cubicBezTo>
                  <a:cubicBezTo>
                    <a:pt x="33" y="18"/>
                    <a:pt x="33" y="20"/>
                    <a:pt x="34" y="21"/>
                  </a:cubicBezTo>
                  <a:close/>
                  <a:moveTo>
                    <a:pt x="32" y="16"/>
                  </a:moveTo>
                  <a:cubicBezTo>
                    <a:pt x="32" y="16"/>
                    <a:pt x="32" y="16"/>
                    <a:pt x="32" y="16"/>
                  </a:cubicBezTo>
                  <a:cubicBezTo>
                    <a:pt x="32" y="16"/>
                    <a:pt x="32" y="16"/>
                    <a:pt x="32" y="16"/>
                  </a:cubicBezTo>
                  <a:cubicBezTo>
                    <a:pt x="32" y="16"/>
                    <a:pt x="32" y="16"/>
                    <a:pt x="32" y="16"/>
                  </a:cubicBezTo>
                  <a:close/>
                  <a:moveTo>
                    <a:pt x="32" y="16"/>
                  </a:moveTo>
                  <a:cubicBezTo>
                    <a:pt x="32" y="16"/>
                    <a:pt x="32" y="16"/>
                    <a:pt x="32" y="16"/>
                  </a:cubicBezTo>
                  <a:cubicBezTo>
                    <a:pt x="32" y="16"/>
                    <a:pt x="32" y="16"/>
                    <a:pt x="32" y="16"/>
                  </a:cubicBezTo>
                  <a:cubicBezTo>
                    <a:pt x="32" y="16"/>
                    <a:pt x="32" y="16"/>
                    <a:pt x="32" y="16"/>
                  </a:cubicBezTo>
                  <a:close/>
                  <a:moveTo>
                    <a:pt x="32" y="16"/>
                  </a:moveTo>
                  <a:cubicBezTo>
                    <a:pt x="32" y="16"/>
                    <a:pt x="32" y="16"/>
                    <a:pt x="32" y="16"/>
                  </a:cubicBezTo>
                  <a:cubicBezTo>
                    <a:pt x="32" y="16"/>
                    <a:pt x="32" y="16"/>
                    <a:pt x="32" y="16"/>
                  </a:cubicBezTo>
                  <a:cubicBezTo>
                    <a:pt x="32" y="16"/>
                    <a:pt x="32" y="16"/>
                    <a:pt x="32" y="16"/>
                  </a:cubicBezTo>
                  <a:close/>
                  <a:moveTo>
                    <a:pt x="32" y="15"/>
                  </a:moveTo>
                  <a:cubicBezTo>
                    <a:pt x="32" y="15"/>
                    <a:pt x="32" y="15"/>
                    <a:pt x="32" y="15"/>
                  </a:cubicBezTo>
                  <a:cubicBezTo>
                    <a:pt x="32" y="15"/>
                    <a:pt x="32" y="15"/>
                    <a:pt x="32" y="15"/>
                  </a:cubicBezTo>
                  <a:cubicBezTo>
                    <a:pt x="32" y="15"/>
                    <a:pt x="32" y="15"/>
                    <a:pt x="32" y="15"/>
                  </a:cubicBezTo>
                  <a:close/>
                  <a:moveTo>
                    <a:pt x="32" y="15"/>
                  </a:moveTo>
                  <a:cubicBezTo>
                    <a:pt x="32" y="15"/>
                    <a:pt x="32" y="15"/>
                    <a:pt x="32" y="15"/>
                  </a:cubicBezTo>
                  <a:cubicBezTo>
                    <a:pt x="32" y="15"/>
                    <a:pt x="32" y="15"/>
                    <a:pt x="32" y="15"/>
                  </a:cubicBezTo>
                  <a:cubicBezTo>
                    <a:pt x="32" y="15"/>
                    <a:pt x="32" y="15"/>
                    <a:pt x="32" y="15"/>
                  </a:cubicBezTo>
                  <a:close/>
                  <a:moveTo>
                    <a:pt x="32" y="15"/>
                  </a:moveTo>
                  <a:cubicBezTo>
                    <a:pt x="32" y="15"/>
                    <a:pt x="32" y="15"/>
                    <a:pt x="32" y="15"/>
                  </a:cubicBezTo>
                  <a:cubicBezTo>
                    <a:pt x="32" y="15"/>
                    <a:pt x="32" y="15"/>
                    <a:pt x="32" y="15"/>
                  </a:cubicBezTo>
                  <a:cubicBezTo>
                    <a:pt x="32" y="15"/>
                    <a:pt x="32" y="15"/>
                    <a:pt x="32" y="15"/>
                  </a:cubicBezTo>
                  <a:close/>
                  <a:moveTo>
                    <a:pt x="32" y="15"/>
                  </a:moveTo>
                  <a:cubicBezTo>
                    <a:pt x="32" y="15"/>
                    <a:pt x="32" y="15"/>
                    <a:pt x="32" y="15"/>
                  </a:cubicBezTo>
                  <a:cubicBezTo>
                    <a:pt x="32" y="15"/>
                    <a:pt x="32" y="15"/>
                    <a:pt x="32" y="15"/>
                  </a:cubicBezTo>
                  <a:cubicBezTo>
                    <a:pt x="32" y="15"/>
                    <a:pt x="32" y="15"/>
                    <a:pt x="32" y="15"/>
                  </a:cubicBezTo>
                  <a:close/>
                  <a:moveTo>
                    <a:pt x="32" y="14"/>
                  </a:moveTo>
                  <a:cubicBezTo>
                    <a:pt x="32" y="14"/>
                    <a:pt x="32" y="14"/>
                    <a:pt x="32" y="14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2" y="14"/>
                    <a:pt x="32" y="14"/>
                    <a:pt x="32" y="14"/>
                  </a:cubicBezTo>
                  <a:close/>
                  <a:moveTo>
                    <a:pt x="32" y="14"/>
                  </a:moveTo>
                  <a:cubicBezTo>
                    <a:pt x="32" y="14"/>
                    <a:pt x="32" y="14"/>
                    <a:pt x="32" y="14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2" y="14"/>
                    <a:pt x="32" y="14"/>
                    <a:pt x="32" y="14"/>
                  </a:cubicBezTo>
                  <a:close/>
                  <a:moveTo>
                    <a:pt x="31" y="14"/>
                  </a:moveTo>
                  <a:cubicBezTo>
                    <a:pt x="31" y="14"/>
                    <a:pt x="31" y="14"/>
                    <a:pt x="31" y="14"/>
                  </a:cubicBezTo>
                  <a:cubicBezTo>
                    <a:pt x="31" y="14"/>
                    <a:pt x="31" y="14"/>
                    <a:pt x="31" y="14"/>
                  </a:cubicBezTo>
                  <a:cubicBezTo>
                    <a:pt x="31" y="14"/>
                    <a:pt x="31" y="14"/>
                    <a:pt x="31" y="14"/>
                  </a:cubicBezTo>
                  <a:close/>
                  <a:moveTo>
                    <a:pt x="31" y="14"/>
                  </a:moveTo>
                  <a:cubicBezTo>
                    <a:pt x="31" y="14"/>
                    <a:pt x="31" y="14"/>
                    <a:pt x="31" y="14"/>
                  </a:cubicBezTo>
                  <a:cubicBezTo>
                    <a:pt x="31" y="14"/>
                    <a:pt x="31" y="14"/>
                    <a:pt x="31" y="14"/>
                  </a:cubicBezTo>
                  <a:cubicBezTo>
                    <a:pt x="31" y="14"/>
                    <a:pt x="31" y="14"/>
                    <a:pt x="31" y="14"/>
                  </a:cubicBezTo>
                  <a:close/>
                  <a:moveTo>
                    <a:pt x="31" y="14"/>
                  </a:move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1" y="14"/>
                  </a:cubicBezTo>
                  <a:close/>
                  <a:moveTo>
                    <a:pt x="31" y="13"/>
                  </a:move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1" y="13"/>
                  </a:cubicBezTo>
                  <a:close/>
                  <a:moveTo>
                    <a:pt x="31" y="13"/>
                  </a:move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1" y="13"/>
                  </a:cubicBezTo>
                  <a:close/>
                  <a:moveTo>
                    <a:pt x="31" y="13"/>
                  </a:move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1" y="13"/>
                  </a:cubicBezTo>
                  <a:close/>
                  <a:moveTo>
                    <a:pt x="31" y="13"/>
                  </a:move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1" y="13"/>
                  </a:cubicBezTo>
                  <a:close/>
                  <a:moveTo>
                    <a:pt x="31" y="12"/>
                  </a:moveTo>
                  <a:cubicBezTo>
                    <a:pt x="31" y="12"/>
                    <a:pt x="31" y="12"/>
                    <a:pt x="31" y="12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31" y="12"/>
                    <a:pt x="31" y="12"/>
                    <a:pt x="31" y="12"/>
                  </a:cubicBezTo>
                  <a:close/>
                  <a:moveTo>
                    <a:pt x="31" y="12"/>
                  </a:moveTo>
                  <a:cubicBezTo>
                    <a:pt x="31" y="12"/>
                    <a:pt x="31" y="12"/>
                    <a:pt x="30" y="12"/>
                  </a:cubicBezTo>
                  <a:cubicBezTo>
                    <a:pt x="30" y="12"/>
                    <a:pt x="30" y="12"/>
                    <a:pt x="30" y="12"/>
                  </a:cubicBezTo>
                  <a:cubicBezTo>
                    <a:pt x="31" y="12"/>
                    <a:pt x="31" y="12"/>
                    <a:pt x="31" y="12"/>
                  </a:cubicBezTo>
                  <a:close/>
                  <a:moveTo>
                    <a:pt x="30" y="12"/>
                  </a:moveTo>
                  <a:cubicBezTo>
                    <a:pt x="30" y="12"/>
                    <a:pt x="30" y="12"/>
                    <a:pt x="30" y="12"/>
                  </a:cubicBezTo>
                  <a:cubicBezTo>
                    <a:pt x="30" y="12"/>
                    <a:pt x="30" y="12"/>
                    <a:pt x="30" y="12"/>
                  </a:cubicBezTo>
                  <a:cubicBezTo>
                    <a:pt x="30" y="12"/>
                    <a:pt x="30" y="12"/>
                    <a:pt x="30" y="12"/>
                  </a:cubicBezTo>
                  <a:close/>
                  <a:moveTo>
                    <a:pt x="30" y="12"/>
                  </a:moveTo>
                  <a:cubicBezTo>
                    <a:pt x="30" y="12"/>
                    <a:pt x="30" y="12"/>
                    <a:pt x="30" y="12"/>
                  </a:cubicBezTo>
                  <a:cubicBezTo>
                    <a:pt x="30" y="12"/>
                    <a:pt x="30" y="12"/>
                    <a:pt x="30" y="12"/>
                  </a:cubicBezTo>
                  <a:cubicBezTo>
                    <a:pt x="30" y="12"/>
                    <a:pt x="30" y="12"/>
                    <a:pt x="30" y="12"/>
                  </a:cubicBezTo>
                  <a:close/>
                  <a:moveTo>
                    <a:pt x="30" y="12"/>
                  </a:moveTo>
                  <a:cubicBezTo>
                    <a:pt x="30" y="12"/>
                    <a:pt x="30" y="12"/>
                    <a:pt x="30" y="11"/>
                  </a:cubicBezTo>
                  <a:cubicBezTo>
                    <a:pt x="30" y="11"/>
                    <a:pt x="30" y="11"/>
                    <a:pt x="30" y="11"/>
                  </a:cubicBezTo>
                  <a:cubicBezTo>
                    <a:pt x="30" y="12"/>
                    <a:pt x="30" y="12"/>
                    <a:pt x="30" y="12"/>
                  </a:cubicBezTo>
                  <a:close/>
                  <a:moveTo>
                    <a:pt x="30" y="11"/>
                  </a:moveTo>
                  <a:cubicBezTo>
                    <a:pt x="27" y="6"/>
                    <a:pt x="21" y="4"/>
                    <a:pt x="17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4"/>
                    <a:pt x="17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7" y="4"/>
                    <a:pt x="17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21" y="4"/>
                    <a:pt x="26" y="5"/>
                    <a:pt x="30" y="11"/>
                  </a:cubicBezTo>
                  <a:close/>
                  <a:moveTo>
                    <a:pt x="7" y="6"/>
                  </a:moveTo>
                  <a:cubicBezTo>
                    <a:pt x="7" y="6"/>
                    <a:pt x="7" y="6"/>
                    <a:pt x="7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9" y="5"/>
                    <a:pt x="10" y="5"/>
                    <a:pt x="11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9" y="5"/>
                    <a:pt x="8" y="5"/>
                    <a:pt x="7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6"/>
                    <a:pt x="7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Freeform 269">
              <a:extLst>
                <a:ext uri="{FF2B5EF4-FFF2-40B4-BE49-F238E27FC236}">
                  <a16:creationId xmlns:a16="http://schemas.microsoft.com/office/drawing/2014/main" id="{3DD54D88-0143-468D-ACBC-C7B71B08D197}"/>
                </a:ext>
              </a:extLst>
            </p:cNvPr>
            <p:cNvSpPr/>
            <p:nvPr/>
          </p:nvSpPr>
          <p:spPr bwMode="auto">
            <a:xfrm>
              <a:off x="2131" y="1057"/>
              <a:ext cx="323" cy="214"/>
            </a:xfrm>
            <a:custGeom>
              <a:avLst/>
              <a:gdLst>
                <a:gd name="T0" fmla="*/ 2 w 128"/>
                <a:gd name="T1" fmla="*/ 83 h 85"/>
                <a:gd name="T2" fmla="*/ 4 w 128"/>
                <a:gd name="T3" fmla="*/ 84 h 85"/>
                <a:gd name="T4" fmla="*/ 2 w 128"/>
                <a:gd name="T5" fmla="*/ 84 h 85"/>
                <a:gd name="T6" fmla="*/ 2 w 128"/>
                <a:gd name="T7" fmla="*/ 84 h 85"/>
                <a:gd name="T8" fmla="*/ 2 w 128"/>
                <a:gd name="T9" fmla="*/ 84 h 85"/>
                <a:gd name="T10" fmla="*/ 2 w 128"/>
                <a:gd name="T11" fmla="*/ 84 h 85"/>
                <a:gd name="T12" fmla="*/ 2 w 128"/>
                <a:gd name="T13" fmla="*/ 84 h 85"/>
                <a:gd name="T14" fmla="*/ 2 w 128"/>
                <a:gd name="T15" fmla="*/ 84 h 85"/>
                <a:gd name="T16" fmla="*/ 0 w 128"/>
                <a:gd name="T17" fmla="*/ 49 h 85"/>
                <a:gd name="T18" fmla="*/ 0 w 128"/>
                <a:gd name="T19" fmla="*/ 49 h 85"/>
                <a:gd name="T20" fmla="*/ 0 w 128"/>
                <a:gd name="T21" fmla="*/ 40 h 85"/>
                <a:gd name="T22" fmla="*/ 0 w 128"/>
                <a:gd name="T23" fmla="*/ 40 h 85"/>
                <a:gd name="T24" fmla="*/ 2 w 128"/>
                <a:gd name="T25" fmla="*/ 35 h 85"/>
                <a:gd name="T26" fmla="*/ 2 w 128"/>
                <a:gd name="T27" fmla="*/ 35 h 85"/>
                <a:gd name="T28" fmla="*/ 50 w 128"/>
                <a:gd name="T29" fmla="*/ 1 h 85"/>
                <a:gd name="T30" fmla="*/ 50 w 128"/>
                <a:gd name="T31" fmla="*/ 1 h 85"/>
                <a:gd name="T32" fmla="*/ 70 w 128"/>
                <a:gd name="T33" fmla="*/ 0 h 85"/>
                <a:gd name="T34" fmla="*/ 70 w 128"/>
                <a:gd name="T35" fmla="*/ 0 h 85"/>
                <a:gd name="T36" fmla="*/ 103 w 128"/>
                <a:gd name="T37" fmla="*/ 9 h 85"/>
                <a:gd name="T38" fmla="*/ 103 w 128"/>
                <a:gd name="T39" fmla="*/ 9 h 85"/>
                <a:gd name="T40" fmla="*/ 118 w 128"/>
                <a:gd name="T41" fmla="*/ 37 h 85"/>
                <a:gd name="T42" fmla="*/ 118 w 128"/>
                <a:gd name="T43" fmla="*/ 37 h 85"/>
                <a:gd name="T44" fmla="*/ 128 w 128"/>
                <a:gd name="T45" fmla="*/ 65 h 85"/>
                <a:gd name="T46" fmla="*/ 128 w 128"/>
                <a:gd name="T47" fmla="*/ 65 h 85"/>
                <a:gd name="T48" fmla="*/ 124 w 128"/>
                <a:gd name="T49" fmla="*/ 66 h 85"/>
                <a:gd name="T50" fmla="*/ 115 w 128"/>
                <a:gd name="T51" fmla="*/ 39 h 85"/>
                <a:gd name="T52" fmla="*/ 115 w 128"/>
                <a:gd name="T53" fmla="*/ 39 h 85"/>
                <a:gd name="T54" fmla="*/ 100 w 128"/>
                <a:gd name="T55" fmla="*/ 11 h 85"/>
                <a:gd name="T56" fmla="*/ 100 w 128"/>
                <a:gd name="T57" fmla="*/ 11 h 85"/>
                <a:gd name="T58" fmla="*/ 70 w 128"/>
                <a:gd name="T59" fmla="*/ 4 h 85"/>
                <a:gd name="T60" fmla="*/ 70 w 128"/>
                <a:gd name="T61" fmla="*/ 4 h 85"/>
                <a:gd name="T62" fmla="*/ 50 w 128"/>
                <a:gd name="T63" fmla="*/ 5 h 85"/>
                <a:gd name="T64" fmla="*/ 50 w 128"/>
                <a:gd name="T65" fmla="*/ 5 h 85"/>
                <a:gd name="T66" fmla="*/ 5 w 128"/>
                <a:gd name="T67" fmla="*/ 37 h 85"/>
                <a:gd name="T68" fmla="*/ 5 w 128"/>
                <a:gd name="T69" fmla="*/ 37 h 85"/>
                <a:gd name="T70" fmla="*/ 4 w 128"/>
                <a:gd name="T71" fmla="*/ 41 h 85"/>
                <a:gd name="T72" fmla="*/ 4 w 128"/>
                <a:gd name="T73" fmla="*/ 41 h 85"/>
                <a:gd name="T74" fmla="*/ 4 w 128"/>
                <a:gd name="T75" fmla="*/ 49 h 85"/>
                <a:gd name="T76" fmla="*/ 4 w 128"/>
                <a:gd name="T77" fmla="*/ 49 h 85"/>
                <a:gd name="T78" fmla="*/ 6 w 128"/>
                <a:gd name="T79" fmla="*/ 84 h 85"/>
                <a:gd name="T80" fmla="*/ 6 w 128"/>
                <a:gd name="T81" fmla="*/ 84 h 85"/>
                <a:gd name="T82" fmla="*/ 6 w 128"/>
                <a:gd name="T83" fmla="*/ 84 h 85"/>
                <a:gd name="T84" fmla="*/ 6 w 128"/>
                <a:gd name="T85" fmla="*/ 84 h 85"/>
                <a:gd name="T86" fmla="*/ 5 w 128"/>
                <a:gd name="T87" fmla="*/ 85 h 85"/>
                <a:gd name="T88" fmla="*/ 5 w 128"/>
                <a:gd name="T89" fmla="*/ 85 h 85"/>
                <a:gd name="T90" fmla="*/ 2 w 128"/>
                <a:gd name="T91" fmla="*/ 83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28" h="85">
                  <a:moveTo>
                    <a:pt x="2" y="83"/>
                  </a:moveTo>
                  <a:cubicBezTo>
                    <a:pt x="4" y="84"/>
                    <a:pt x="4" y="84"/>
                    <a:pt x="4" y="84"/>
                  </a:cubicBezTo>
                  <a:cubicBezTo>
                    <a:pt x="2" y="84"/>
                    <a:pt x="2" y="84"/>
                    <a:pt x="2" y="84"/>
                  </a:cubicBezTo>
                  <a:cubicBezTo>
                    <a:pt x="2" y="84"/>
                    <a:pt x="2" y="84"/>
                    <a:pt x="2" y="84"/>
                  </a:cubicBezTo>
                  <a:cubicBezTo>
                    <a:pt x="2" y="84"/>
                    <a:pt x="2" y="84"/>
                    <a:pt x="2" y="84"/>
                  </a:cubicBezTo>
                  <a:cubicBezTo>
                    <a:pt x="2" y="84"/>
                    <a:pt x="2" y="84"/>
                    <a:pt x="2" y="84"/>
                  </a:cubicBezTo>
                  <a:cubicBezTo>
                    <a:pt x="2" y="84"/>
                    <a:pt x="2" y="84"/>
                    <a:pt x="2" y="84"/>
                  </a:cubicBezTo>
                  <a:cubicBezTo>
                    <a:pt x="2" y="84"/>
                    <a:pt x="2" y="84"/>
                    <a:pt x="2" y="84"/>
                  </a:cubicBezTo>
                  <a:cubicBezTo>
                    <a:pt x="2" y="81"/>
                    <a:pt x="0" y="63"/>
                    <a:pt x="0" y="49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46"/>
                    <a:pt x="0" y="43"/>
                    <a:pt x="0" y="40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" y="38"/>
                    <a:pt x="1" y="36"/>
                    <a:pt x="2" y="35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5" y="31"/>
                    <a:pt x="17" y="6"/>
                    <a:pt x="50" y="1"/>
                  </a:cubicBezTo>
                  <a:cubicBezTo>
                    <a:pt x="50" y="1"/>
                    <a:pt x="50" y="1"/>
                    <a:pt x="50" y="1"/>
                  </a:cubicBezTo>
                  <a:cubicBezTo>
                    <a:pt x="57" y="0"/>
                    <a:pt x="64" y="0"/>
                    <a:pt x="70" y="0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90" y="0"/>
                    <a:pt x="100" y="5"/>
                    <a:pt x="103" y="9"/>
                  </a:cubicBezTo>
                  <a:cubicBezTo>
                    <a:pt x="103" y="9"/>
                    <a:pt x="103" y="9"/>
                    <a:pt x="103" y="9"/>
                  </a:cubicBezTo>
                  <a:cubicBezTo>
                    <a:pt x="107" y="14"/>
                    <a:pt x="113" y="23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24" y="52"/>
                    <a:pt x="128" y="65"/>
                    <a:pt x="128" y="65"/>
                  </a:cubicBezTo>
                  <a:cubicBezTo>
                    <a:pt x="128" y="65"/>
                    <a:pt x="128" y="65"/>
                    <a:pt x="128" y="65"/>
                  </a:cubicBezTo>
                  <a:cubicBezTo>
                    <a:pt x="124" y="66"/>
                    <a:pt x="124" y="66"/>
                    <a:pt x="124" y="66"/>
                  </a:cubicBezTo>
                  <a:cubicBezTo>
                    <a:pt x="124" y="66"/>
                    <a:pt x="120" y="53"/>
                    <a:pt x="115" y="39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09" y="25"/>
                    <a:pt x="104" y="15"/>
                    <a:pt x="100" y="11"/>
                  </a:cubicBezTo>
                  <a:cubicBezTo>
                    <a:pt x="100" y="11"/>
                    <a:pt x="100" y="11"/>
                    <a:pt x="100" y="11"/>
                  </a:cubicBezTo>
                  <a:cubicBezTo>
                    <a:pt x="98" y="9"/>
                    <a:pt x="89" y="4"/>
                    <a:pt x="70" y="4"/>
                  </a:cubicBezTo>
                  <a:cubicBezTo>
                    <a:pt x="70" y="4"/>
                    <a:pt x="70" y="4"/>
                    <a:pt x="70" y="4"/>
                  </a:cubicBezTo>
                  <a:cubicBezTo>
                    <a:pt x="64" y="4"/>
                    <a:pt x="58" y="4"/>
                    <a:pt x="50" y="5"/>
                  </a:cubicBezTo>
                  <a:cubicBezTo>
                    <a:pt x="50" y="5"/>
                    <a:pt x="50" y="5"/>
                    <a:pt x="50" y="5"/>
                  </a:cubicBezTo>
                  <a:cubicBezTo>
                    <a:pt x="19" y="10"/>
                    <a:pt x="9" y="32"/>
                    <a:pt x="5" y="37"/>
                  </a:cubicBezTo>
                  <a:cubicBezTo>
                    <a:pt x="5" y="37"/>
                    <a:pt x="5" y="37"/>
                    <a:pt x="5" y="37"/>
                  </a:cubicBezTo>
                  <a:cubicBezTo>
                    <a:pt x="5" y="37"/>
                    <a:pt x="5" y="39"/>
                    <a:pt x="4" y="41"/>
                  </a:cubicBezTo>
                  <a:cubicBezTo>
                    <a:pt x="4" y="41"/>
                    <a:pt x="4" y="41"/>
                    <a:pt x="4" y="41"/>
                  </a:cubicBezTo>
                  <a:cubicBezTo>
                    <a:pt x="4" y="43"/>
                    <a:pt x="4" y="46"/>
                    <a:pt x="4" y="49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4" y="63"/>
                    <a:pt x="6" y="82"/>
                    <a:pt x="6" y="84"/>
                  </a:cubicBezTo>
                  <a:cubicBezTo>
                    <a:pt x="6" y="84"/>
                    <a:pt x="6" y="84"/>
                    <a:pt x="6" y="84"/>
                  </a:cubicBezTo>
                  <a:cubicBezTo>
                    <a:pt x="6" y="84"/>
                    <a:pt x="6" y="84"/>
                    <a:pt x="6" y="84"/>
                  </a:cubicBezTo>
                  <a:cubicBezTo>
                    <a:pt x="6" y="84"/>
                    <a:pt x="6" y="84"/>
                    <a:pt x="6" y="84"/>
                  </a:cubicBezTo>
                  <a:cubicBezTo>
                    <a:pt x="6" y="84"/>
                    <a:pt x="6" y="84"/>
                    <a:pt x="5" y="85"/>
                  </a:cubicBezTo>
                  <a:cubicBezTo>
                    <a:pt x="5" y="85"/>
                    <a:pt x="5" y="85"/>
                    <a:pt x="5" y="85"/>
                  </a:cubicBezTo>
                  <a:cubicBezTo>
                    <a:pt x="2" y="83"/>
                    <a:pt x="2" y="83"/>
                    <a:pt x="2" y="8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Freeform 270">
              <a:extLst>
                <a:ext uri="{FF2B5EF4-FFF2-40B4-BE49-F238E27FC236}">
                  <a16:creationId xmlns:a16="http://schemas.microsoft.com/office/drawing/2014/main" id="{722D66E8-588D-4EFC-A43B-BD6CC657736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26" y="1052"/>
              <a:ext cx="333" cy="226"/>
            </a:xfrm>
            <a:custGeom>
              <a:avLst/>
              <a:gdLst>
                <a:gd name="T0" fmla="*/ 2 w 132"/>
                <a:gd name="T1" fmla="*/ 88 h 90"/>
                <a:gd name="T2" fmla="*/ 2 w 132"/>
                <a:gd name="T3" fmla="*/ 86 h 90"/>
                <a:gd name="T4" fmla="*/ 2 w 132"/>
                <a:gd name="T5" fmla="*/ 86 h 90"/>
                <a:gd name="T6" fmla="*/ 2 w 132"/>
                <a:gd name="T7" fmla="*/ 86 h 90"/>
                <a:gd name="T8" fmla="*/ 0 w 132"/>
                <a:gd name="T9" fmla="*/ 51 h 90"/>
                <a:gd name="T10" fmla="*/ 0 w 132"/>
                <a:gd name="T11" fmla="*/ 51 h 90"/>
                <a:gd name="T12" fmla="*/ 0 w 132"/>
                <a:gd name="T13" fmla="*/ 51 h 90"/>
                <a:gd name="T14" fmla="*/ 0 w 132"/>
                <a:gd name="T15" fmla="*/ 42 h 90"/>
                <a:gd name="T16" fmla="*/ 3 w 132"/>
                <a:gd name="T17" fmla="*/ 35 h 90"/>
                <a:gd name="T18" fmla="*/ 52 w 132"/>
                <a:gd name="T19" fmla="*/ 1 h 90"/>
                <a:gd name="T20" fmla="*/ 72 w 132"/>
                <a:gd name="T21" fmla="*/ 0 h 90"/>
                <a:gd name="T22" fmla="*/ 107 w 132"/>
                <a:gd name="T23" fmla="*/ 10 h 90"/>
                <a:gd name="T24" fmla="*/ 122 w 132"/>
                <a:gd name="T25" fmla="*/ 39 h 90"/>
                <a:gd name="T26" fmla="*/ 132 w 132"/>
                <a:gd name="T27" fmla="*/ 67 h 90"/>
                <a:gd name="T28" fmla="*/ 125 w 132"/>
                <a:gd name="T29" fmla="*/ 71 h 90"/>
                <a:gd name="T30" fmla="*/ 124 w 132"/>
                <a:gd name="T31" fmla="*/ 69 h 90"/>
                <a:gd name="T32" fmla="*/ 124 w 132"/>
                <a:gd name="T33" fmla="*/ 69 h 90"/>
                <a:gd name="T34" fmla="*/ 124 w 132"/>
                <a:gd name="T35" fmla="*/ 69 h 90"/>
                <a:gd name="T36" fmla="*/ 124 w 132"/>
                <a:gd name="T37" fmla="*/ 68 h 90"/>
                <a:gd name="T38" fmla="*/ 123 w 132"/>
                <a:gd name="T39" fmla="*/ 66 h 90"/>
                <a:gd name="T40" fmla="*/ 121 w 132"/>
                <a:gd name="T41" fmla="*/ 60 h 90"/>
                <a:gd name="T42" fmla="*/ 115 w 132"/>
                <a:gd name="T43" fmla="*/ 42 h 90"/>
                <a:gd name="T44" fmla="*/ 101 w 132"/>
                <a:gd name="T45" fmla="*/ 15 h 90"/>
                <a:gd name="T46" fmla="*/ 72 w 132"/>
                <a:gd name="T47" fmla="*/ 8 h 90"/>
                <a:gd name="T48" fmla="*/ 72 w 132"/>
                <a:gd name="T49" fmla="*/ 8 h 90"/>
                <a:gd name="T50" fmla="*/ 53 w 132"/>
                <a:gd name="T51" fmla="*/ 9 h 90"/>
                <a:gd name="T52" fmla="*/ 9 w 132"/>
                <a:gd name="T53" fmla="*/ 40 h 90"/>
                <a:gd name="T54" fmla="*/ 9 w 132"/>
                <a:gd name="T55" fmla="*/ 41 h 90"/>
                <a:gd name="T56" fmla="*/ 8 w 132"/>
                <a:gd name="T57" fmla="*/ 43 h 90"/>
                <a:gd name="T58" fmla="*/ 8 w 132"/>
                <a:gd name="T59" fmla="*/ 51 h 90"/>
                <a:gd name="T60" fmla="*/ 10 w 132"/>
                <a:gd name="T61" fmla="*/ 86 h 90"/>
                <a:gd name="T62" fmla="*/ 10 w 132"/>
                <a:gd name="T63" fmla="*/ 86 h 90"/>
                <a:gd name="T64" fmla="*/ 10 w 132"/>
                <a:gd name="T65" fmla="*/ 86 h 90"/>
                <a:gd name="T66" fmla="*/ 9 w 132"/>
                <a:gd name="T67" fmla="*/ 88 h 90"/>
                <a:gd name="T68" fmla="*/ 5 w 132"/>
                <a:gd name="T69" fmla="*/ 88 h 90"/>
                <a:gd name="T70" fmla="*/ 4 w 132"/>
                <a:gd name="T71" fmla="*/ 51 h 90"/>
                <a:gd name="T72" fmla="*/ 4 w 132"/>
                <a:gd name="T73" fmla="*/ 52 h 90"/>
                <a:gd name="T74" fmla="*/ 5 w 132"/>
                <a:gd name="T75" fmla="*/ 80 h 90"/>
                <a:gd name="T76" fmla="*/ 126 w 132"/>
                <a:gd name="T77" fmla="*/ 62 h 90"/>
                <a:gd name="T78" fmla="*/ 125 w 132"/>
                <a:gd name="T79" fmla="*/ 59 h 90"/>
                <a:gd name="T80" fmla="*/ 118 w 132"/>
                <a:gd name="T81" fmla="*/ 40 h 90"/>
                <a:gd name="T82" fmla="*/ 109 w 132"/>
                <a:gd name="T83" fmla="*/ 20 h 90"/>
                <a:gd name="T84" fmla="*/ 118 w 132"/>
                <a:gd name="T85" fmla="*/ 40 h 90"/>
                <a:gd name="T86" fmla="*/ 5 w 132"/>
                <a:gd name="T87" fmla="*/ 38 h 90"/>
                <a:gd name="T88" fmla="*/ 5 w 132"/>
                <a:gd name="T89" fmla="*/ 38 h 90"/>
                <a:gd name="T90" fmla="*/ 5 w 132"/>
                <a:gd name="T91" fmla="*/ 41 h 90"/>
                <a:gd name="T92" fmla="*/ 9 w 132"/>
                <a:gd name="T93" fmla="*/ 40 h 90"/>
                <a:gd name="T94" fmla="*/ 9 w 132"/>
                <a:gd name="T95" fmla="*/ 40 h 90"/>
                <a:gd name="T96" fmla="*/ 6 w 132"/>
                <a:gd name="T97" fmla="*/ 38 h 90"/>
                <a:gd name="T98" fmla="*/ 6 w 132"/>
                <a:gd name="T99" fmla="*/ 38 h 90"/>
                <a:gd name="T100" fmla="*/ 6 w 132"/>
                <a:gd name="T101" fmla="*/ 38 h 90"/>
                <a:gd name="T102" fmla="*/ 6 w 132"/>
                <a:gd name="T103" fmla="*/ 38 h 90"/>
                <a:gd name="T104" fmla="*/ 6 w 132"/>
                <a:gd name="T105" fmla="*/ 38 h 90"/>
                <a:gd name="T106" fmla="*/ 6 w 132"/>
                <a:gd name="T107" fmla="*/ 38 h 90"/>
                <a:gd name="T108" fmla="*/ 6 w 132"/>
                <a:gd name="T109" fmla="*/ 38 h 90"/>
                <a:gd name="T110" fmla="*/ 6 w 132"/>
                <a:gd name="T111" fmla="*/ 38 h 90"/>
                <a:gd name="T112" fmla="*/ 6 w 132"/>
                <a:gd name="T113" fmla="*/ 37 h 90"/>
                <a:gd name="T114" fmla="*/ 6 w 132"/>
                <a:gd name="T115" fmla="*/ 38 h 90"/>
                <a:gd name="T116" fmla="*/ 9 w 132"/>
                <a:gd name="T117" fmla="*/ 32 h 90"/>
                <a:gd name="T118" fmla="*/ 52 w 132"/>
                <a:gd name="T119" fmla="*/ 5 h 90"/>
                <a:gd name="T120" fmla="*/ 72 w 132"/>
                <a:gd name="T121" fmla="*/ 4 h 90"/>
                <a:gd name="T122" fmla="*/ 72 w 132"/>
                <a:gd name="T123" fmla="*/ 4 h 90"/>
                <a:gd name="T124" fmla="*/ 52 w 132"/>
                <a:gd name="T125" fmla="*/ 5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32" h="90">
                  <a:moveTo>
                    <a:pt x="5" y="88"/>
                  </a:moveTo>
                  <a:cubicBezTo>
                    <a:pt x="2" y="88"/>
                    <a:pt x="2" y="88"/>
                    <a:pt x="2" y="88"/>
                  </a:cubicBezTo>
                  <a:cubicBezTo>
                    <a:pt x="2" y="86"/>
                    <a:pt x="2" y="86"/>
                    <a:pt x="2" y="86"/>
                  </a:cubicBezTo>
                  <a:cubicBezTo>
                    <a:pt x="2" y="86"/>
                    <a:pt x="2" y="86"/>
                    <a:pt x="2" y="86"/>
                  </a:cubicBezTo>
                  <a:cubicBezTo>
                    <a:pt x="2" y="86"/>
                    <a:pt x="2" y="86"/>
                    <a:pt x="2" y="86"/>
                  </a:cubicBezTo>
                  <a:cubicBezTo>
                    <a:pt x="2" y="86"/>
                    <a:pt x="2" y="86"/>
                    <a:pt x="2" y="86"/>
                  </a:cubicBezTo>
                  <a:cubicBezTo>
                    <a:pt x="2" y="86"/>
                    <a:pt x="2" y="86"/>
                    <a:pt x="2" y="86"/>
                  </a:cubicBezTo>
                  <a:cubicBezTo>
                    <a:pt x="2" y="86"/>
                    <a:pt x="2" y="86"/>
                    <a:pt x="2" y="86"/>
                  </a:cubicBezTo>
                  <a:cubicBezTo>
                    <a:pt x="2" y="86"/>
                    <a:pt x="2" y="86"/>
                    <a:pt x="2" y="86"/>
                  </a:cubicBezTo>
                  <a:cubicBezTo>
                    <a:pt x="2" y="83"/>
                    <a:pt x="0" y="65"/>
                    <a:pt x="0" y="51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48"/>
                    <a:pt x="0" y="45"/>
                    <a:pt x="0" y="42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1" y="40"/>
                    <a:pt x="1" y="38"/>
                    <a:pt x="3" y="35"/>
                  </a:cubicBezTo>
                  <a:cubicBezTo>
                    <a:pt x="3" y="35"/>
                    <a:pt x="3" y="35"/>
                    <a:pt x="3" y="35"/>
                  </a:cubicBezTo>
                  <a:cubicBezTo>
                    <a:pt x="5" y="32"/>
                    <a:pt x="17" y="6"/>
                    <a:pt x="52" y="1"/>
                  </a:cubicBezTo>
                  <a:cubicBezTo>
                    <a:pt x="52" y="1"/>
                    <a:pt x="52" y="1"/>
                    <a:pt x="52" y="1"/>
                  </a:cubicBezTo>
                  <a:cubicBezTo>
                    <a:pt x="59" y="0"/>
                    <a:pt x="66" y="0"/>
                    <a:pt x="72" y="0"/>
                  </a:cubicBezTo>
                  <a:cubicBezTo>
                    <a:pt x="72" y="0"/>
                    <a:pt x="72" y="0"/>
                    <a:pt x="72" y="0"/>
                  </a:cubicBezTo>
                  <a:cubicBezTo>
                    <a:pt x="92" y="0"/>
                    <a:pt x="103" y="5"/>
                    <a:pt x="107" y="10"/>
                  </a:cubicBezTo>
                  <a:cubicBezTo>
                    <a:pt x="107" y="10"/>
                    <a:pt x="107" y="10"/>
                    <a:pt x="107" y="10"/>
                  </a:cubicBezTo>
                  <a:cubicBezTo>
                    <a:pt x="111" y="15"/>
                    <a:pt x="116" y="24"/>
                    <a:pt x="122" y="39"/>
                  </a:cubicBezTo>
                  <a:cubicBezTo>
                    <a:pt x="122" y="39"/>
                    <a:pt x="122" y="39"/>
                    <a:pt x="122" y="39"/>
                  </a:cubicBezTo>
                  <a:cubicBezTo>
                    <a:pt x="128" y="53"/>
                    <a:pt x="131" y="66"/>
                    <a:pt x="132" y="67"/>
                  </a:cubicBezTo>
                  <a:cubicBezTo>
                    <a:pt x="132" y="67"/>
                    <a:pt x="132" y="67"/>
                    <a:pt x="132" y="67"/>
                  </a:cubicBezTo>
                  <a:cubicBezTo>
                    <a:pt x="132" y="69"/>
                    <a:pt x="132" y="69"/>
                    <a:pt x="132" y="69"/>
                  </a:cubicBezTo>
                  <a:cubicBezTo>
                    <a:pt x="125" y="71"/>
                    <a:pt x="125" y="71"/>
                    <a:pt x="125" y="71"/>
                  </a:cubicBezTo>
                  <a:cubicBezTo>
                    <a:pt x="124" y="69"/>
                    <a:pt x="124" y="69"/>
                    <a:pt x="124" y="69"/>
                  </a:cubicBezTo>
                  <a:cubicBezTo>
                    <a:pt x="124" y="69"/>
                    <a:pt x="124" y="69"/>
                    <a:pt x="124" y="69"/>
                  </a:cubicBezTo>
                  <a:cubicBezTo>
                    <a:pt x="124" y="69"/>
                    <a:pt x="124" y="69"/>
                    <a:pt x="124" y="69"/>
                  </a:cubicBezTo>
                  <a:cubicBezTo>
                    <a:pt x="124" y="69"/>
                    <a:pt x="124" y="69"/>
                    <a:pt x="124" y="69"/>
                  </a:cubicBezTo>
                  <a:cubicBezTo>
                    <a:pt x="124" y="69"/>
                    <a:pt x="124" y="69"/>
                    <a:pt x="124" y="69"/>
                  </a:cubicBezTo>
                  <a:cubicBezTo>
                    <a:pt x="124" y="69"/>
                    <a:pt x="124" y="69"/>
                    <a:pt x="124" y="69"/>
                  </a:cubicBezTo>
                  <a:cubicBezTo>
                    <a:pt x="124" y="69"/>
                    <a:pt x="124" y="69"/>
                    <a:pt x="124" y="69"/>
                  </a:cubicBezTo>
                  <a:cubicBezTo>
                    <a:pt x="124" y="69"/>
                    <a:pt x="124" y="68"/>
                    <a:pt x="124" y="68"/>
                  </a:cubicBezTo>
                  <a:cubicBezTo>
                    <a:pt x="124" y="68"/>
                    <a:pt x="124" y="68"/>
                    <a:pt x="124" y="68"/>
                  </a:cubicBezTo>
                  <a:cubicBezTo>
                    <a:pt x="124" y="68"/>
                    <a:pt x="123" y="67"/>
                    <a:pt x="123" y="66"/>
                  </a:cubicBezTo>
                  <a:cubicBezTo>
                    <a:pt x="123" y="66"/>
                    <a:pt x="123" y="66"/>
                    <a:pt x="123" y="66"/>
                  </a:cubicBezTo>
                  <a:cubicBezTo>
                    <a:pt x="123" y="65"/>
                    <a:pt x="122" y="63"/>
                    <a:pt x="121" y="60"/>
                  </a:cubicBezTo>
                  <a:cubicBezTo>
                    <a:pt x="121" y="60"/>
                    <a:pt x="121" y="60"/>
                    <a:pt x="121" y="60"/>
                  </a:cubicBezTo>
                  <a:cubicBezTo>
                    <a:pt x="120" y="55"/>
                    <a:pt x="117" y="48"/>
                    <a:pt x="115" y="42"/>
                  </a:cubicBezTo>
                  <a:cubicBezTo>
                    <a:pt x="115" y="42"/>
                    <a:pt x="115" y="42"/>
                    <a:pt x="115" y="42"/>
                  </a:cubicBezTo>
                  <a:cubicBezTo>
                    <a:pt x="109" y="28"/>
                    <a:pt x="104" y="18"/>
                    <a:pt x="101" y="15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99" y="13"/>
                    <a:pt x="91" y="8"/>
                    <a:pt x="72" y="8"/>
                  </a:cubicBezTo>
                  <a:cubicBezTo>
                    <a:pt x="72" y="8"/>
                    <a:pt x="72" y="8"/>
                    <a:pt x="72" y="8"/>
                  </a:cubicBezTo>
                  <a:cubicBezTo>
                    <a:pt x="72" y="8"/>
                    <a:pt x="72" y="8"/>
                    <a:pt x="72" y="8"/>
                  </a:cubicBezTo>
                  <a:cubicBezTo>
                    <a:pt x="72" y="8"/>
                    <a:pt x="72" y="8"/>
                    <a:pt x="72" y="8"/>
                  </a:cubicBezTo>
                  <a:cubicBezTo>
                    <a:pt x="66" y="8"/>
                    <a:pt x="60" y="8"/>
                    <a:pt x="53" y="9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23" y="13"/>
                    <a:pt x="13" y="34"/>
                    <a:pt x="9" y="40"/>
                  </a:cubicBezTo>
                  <a:cubicBezTo>
                    <a:pt x="9" y="40"/>
                    <a:pt x="9" y="40"/>
                    <a:pt x="9" y="40"/>
                  </a:cubicBezTo>
                  <a:cubicBezTo>
                    <a:pt x="9" y="40"/>
                    <a:pt x="9" y="40"/>
                    <a:pt x="9" y="41"/>
                  </a:cubicBezTo>
                  <a:cubicBezTo>
                    <a:pt x="9" y="41"/>
                    <a:pt x="9" y="41"/>
                    <a:pt x="9" y="41"/>
                  </a:cubicBezTo>
                  <a:cubicBezTo>
                    <a:pt x="9" y="41"/>
                    <a:pt x="9" y="42"/>
                    <a:pt x="8" y="43"/>
                  </a:cubicBezTo>
                  <a:cubicBezTo>
                    <a:pt x="8" y="43"/>
                    <a:pt x="8" y="43"/>
                    <a:pt x="8" y="43"/>
                  </a:cubicBezTo>
                  <a:cubicBezTo>
                    <a:pt x="8" y="45"/>
                    <a:pt x="8" y="48"/>
                    <a:pt x="8" y="51"/>
                  </a:cubicBezTo>
                  <a:cubicBezTo>
                    <a:pt x="8" y="51"/>
                    <a:pt x="8" y="51"/>
                    <a:pt x="8" y="51"/>
                  </a:cubicBezTo>
                  <a:cubicBezTo>
                    <a:pt x="8" y="65"/>
                    <a:pt x="10" y="83"/>
                    <a:pt x="10" y="86"/>
                  </a:cubicBezTo>
                  <a:cubicBezTo>
                    <a:pt x="10" y="86"/>
                    <a:pt x="10" y="86"/>
                    <a:pt x="10" y="86"/>
                  </a:cubicBezTo>
                  <a:cubicBezTo>
                    <a:pt x="10" y="86"/>
                    <a:pt x="10" y="86"/>
                    <a:pt x="10" y="86"/>
                  </a:cubicBezTo>
                  <a:cubicBezTo>
                    <a:pt x="10" y="86"/>
                    <a:pt x="10" y="86"/>
                    <a:pt x="10" y="86"/>
                  </a:cubicBezTo>
                  <a:cubicBezTo>
                    <a:pt x="10" y="86"/>
                    <a:pt x="10" y="86"/>
                    <a:pt x="10" y="86"/>
                  </a:cubicBezTo>
                  <a:cubicBezTo>
                    <a:pt x="12" y="88"/>
                    <a:pt x="12" y="88"/>
                    <a:pt x="12" y="88"/>
                  </a:cubicBezTo>
                  <a:cubicBezTo>
                    <a:pt x="9" y="88"/>
                    <a:pt x="9" y="88"/>
                    <a:pt x="9" y="88"/>
                  </a:cubicBezTo>
                  <a:cubicBezTo>
                    <a:pt x="8" y="90"/>
                    <a:pt x="8" y="90"/>
                    <a:pt x="8" y="90"/>
                  </a:cubicBezTo>
                  <a:cubicBezTo>
                    <a:pt x="5" y="88"/>
                    <a:pt x="5" y="88"/>
                    <a:pt x="5" y="88"/>
                  </a:cubicBezTo>
                  <a:close/>
                  <a:moveTo>
                    <a:pt x="5" y="80"/>
                  </a:moveTo>
                  <a:cubicBezTo>
                    <a:pt x="5" y="73"/>
                    <a:pt x="4" y="61"/>
                    <a:pt x="4" y="51"/>
                  </a:cubicBezTo>
                  <a:cubicBezTo>
                    <a:pt x="4" y="51"/>
                    <a:pt x="4" y="51"/>
                    <a:pt x="4" y="51"/>
                  </a:cubicBezTo>
                  <a:cubicBezTo>
                    <a:pt x="4" y="52"/>
                    <a:pt x="4" y="52"/>
                    <a:pt x="4" y="52"/>
                  </a:cubicBezTo>
                  <a:cubicBezTo>
                    <a:pt x="4" y="52"/>
                    <a:pt x="4" y="52"/>
                    <a:pt x="4" y="52"/>
                  </a:cubicBezTo>
                  <a:cubicBezTo>
                    <a:pt x="4" y="61"/>
                    <a:pt x="5" y="73"/>
                    <a:pt x="5" y="80"/>
                  </a:cubicBezTo>
                  <a:close/>
                  <a:moveTo>
                    <a:pt x="118" y="40"/>
                  </a:moveTo>
                  <a:cubicBezTo>
                    <a:pt x="122" y="48"/>
                    <a:pt x="124" y="57"/>
                    <a:pt x="126" y="62"/>
                  </a:cubicBezTo>
                  <a:cubicBezTo>
                    <a:pt x="126" y="62"/>
                    <a:pt x="126" y="62"/>
                    <a:pt x="126" y="62"/>
                  </a:cubicBezTo>
                  <a:cubicBezTo>
                    <a:pt x="126" y="61"/>
                    <a:pt x="125" y="60"/>
                    <a:pt x="125" y="59"/>
                  </a:cubicBezTo>
                  <a:cubicBezTo>
                    <a:pt x="125" y="59"/>
                    <a:pt x="125" y="59"/>
                    <a:pt x="125" y="59"/>
                  </a:cubicBezTo>
                  <a:cubicBezTo>
                    <a:pt x="124" y="54"/>
                    <a:pt x="121" y="47"/>
                    <a:pt x="118" y="40"/>
                  </a:cubicBezTo>
                  <a:cubicBezTo>
                    <a:pt x="118" y="40"/>
                    <a:pt x="118" y="40"/>
                    <a:pt x="118" y="40"/>
                  </a:cubicBezTo>
                  <a:cubicBezTo>
                    <a:pt x="115" y="32"/>
                    <a:pt x="112" y="25"/>
                    <a:pt x="109" y="20"/>
                  </a:cubicBezTo>
                  <a:cubicBezTo>
                    <a:pt x="109" y="20"/>
                    <a:pt x="109" y="20"/>
                    <a:pt x="109" y="20"/>
                  </a:cubicBezTo>
                  <a:cubicBezTo>
                    <a:pt x="112" y="25"/>
                    <a:pt x="115" y="32"/>
                    <a:pt x="118" y="40"/>
                  </a:cubicBezTo>
                  <a:close/>
                  <a:moveTo>
                    <a:pt x="5" y="41"/>
                  </a:moveTo>
                  <a:cubicBezTo>
                    <a:pt x="5" y="39"/>
                    <a:pt x="5" y="39"/>
                    <a:pt x="5" y="38"/>
                  </a:cubicBezTo>
                  <a:cubicBezTo>
                    <a:pt x="5" y="38"/>
                    <a:pt x="5" y="38"/>
                    <a:pt x="5" y="38"/>
                  </a:cubicBezTo>
                  <a:cubicBezTo>
                    <a:pt x="5" y="38"/>
                    <a:pt x="5" y="38"/>
                    <a:pt x="5" y="38"/>
                  </a:cubicBezTo>
                  <a:cubicBezTo>
                    <a:pt x="5" y="38"/>
                    <a:pt x="5" y="38"/>
                    <a:pt x="5" y="38"/>
                  </a:cubicBezTo>
                  <a:cubicBezTo>
                    <a:pt x="5" y="39"/>
                    <a:pt x="5" y="40"/>
                    <a:pt x="5" y="41"/>
                  </a:cubicBezTo>
                  <a:close/>
                  <a:moveTo>
                    <a:pt x="9" y="40"/>
                  </a:moveTo>
                  <a:cubicBezTo>
                    <a:pt x="9" y="40"/>
                    <a:pt x="9" y="40"/>
                    <a:pt x="9" y="40"/>
                  </a:cubicBezTo>
                  <a:cubicBezTo>
                    <a:pt x="9" y="40"/>
                    <a:pt x="9" y="40"/>
                    <a:pt x="9" y="40"/>
                  </a:cubicBezTo>
                  <a:cubicBezTo>
                    <a:pt x="9" y="40"/>
                    <a:pt x="9" y="40"/>
                    <a:pt x="9" y="40"/>
                  </a:cubicBezTo>
                  <a:cubicBezTo>
                    <a:pt x="9" y="40"/>
                    <a:pt x="9" y="40"/>
                    <a:pt x="9" y="40"/>
                  </a:cubicBezTo>
                  <a:close/>
                  <a:moveTo>
                    <a:pt x="6" y="38"/>
                  </a:moveTo>
                  <a:cubicBezTo>
                    <a:pt x="6" y="38"/>
                    <a:pt x="6" y="38"/>
                    <a:pt x="6" y="38"/>
                  </a:cubicBezTo>
                  <a:cubicBezTo>
                    <a:pt x="6" y="38"/>
                    <a:pt x="6" y="38"/>
                    <a:pt x="6" y="38"/>
                  </a:cubicBezTo>
                  <a:cubicBezTo>
                    <a:pt x="6" y="38"/>
                    <a:pt x="6" y="38"/>
                    <a:pt x="6" y="38"/>
                  </a:cubicBezTo>
                  <a:cubicBezTo>
                    <a:pt x="6" y="38"/>
                    <a:pt x="6" y="38"/>
                    <a:pt x="6" y="38"/>
                  </a:cubicBezTo>
                  <a:close/>
                  <a:moveTo>
                    <a:pt x="6" y="38"/>
                  </a:moveTo>
                  <a:cubicBezTo>
                    <a:pt x="6" y="38"/>
                    <a:pt x="6" y="38"/>
                    <a:pt x="6" y="38"/>
                  </a:cubicBezTo>
                  <a:cubicBezTo>
                    <a:pt x="6" y="38"/>
                    <a:pt x="6" y="38"/>
                    <a:pt x="6" y="38"/>
                  </a:cubicBezTo>
                  <a:cubicBezTo>
                    <a:pt x="6" y="38"/>
                    <a:pt x="6" y="38"/>
                    <a:pt x="6" y="38"/>
                  </a:cubicBezTo>
                  <a:cubicBezTo>
                    <a:pt x="6" y="38"/>
                    <a:pt x="6" y="38"/>
                    <a:pt x="6" y="38"/>
                  </a:cubicBezTo>
                  <a:cubicBezTo>
                    <a:pt x="6" y="38"/>
                    <a:pt x="6" y="38"/>
                    <a:pt x="6" y="38"/>
                  </a:cubicBezTo>
                  <a:cubicBezTo>
                    <a:pt x="6" y="38"/>
                    <a:pt x="6" y="38"/>
                    <a:pt x="6" y="38"/>
                  </a:cubicBezTo>
                  <a:cubicBezTo>
                    <a:pt x="6" y="38"/>
                    <a:pt x="6" y="38"/>
                    <a:pt x="6" y="38"/>
                  </a:cubicBezTo>
                  <a:close/>
                  <a:moveTo>
                    <a:pt x="6" y="38"/>
                  </a:moveTo>
                  <a:cubicBezTo>
                    <a:pt x="6" y="38"/>
                    <a:pt x="6" y="38"/>
                    <a:pt x="6" y="38"/>
                  </a:cubicBezTo>
                  <a:cubicBezTo>
                    <a:pt x="6" y="38"/>
                    <a:pt x="6" y="38"/>
                    <a:pt x="6" y="38"/>
                  </a:cubicBezTo>
                  <a:cubicBezTo>
                    <a:pt x="6" y="38"/>
                    <a:pt x="6" y="37"/>
                    <a:pt x="6" y="37"/>
                  </a:cubicBezTo>
                  <a:cubicBezTo>
                    <a:pt x="6" y="37"/>
                    <a:pt x="6" y="37"/>
                    <a:pt x="6" y="37"/>
                  </a:cubicBezTo>
                  <a:cubicBezTo>
                    <a:pt x="6" y="37"/>
                    <a:pt x="6" y="38"/>
                    <a:pt x="6" y="38"/>
                  </a:cubicBezTo>
                  <a:close/>
                  <a:moveTo>
                    <a:pt x="52" y="5"/>
                  </a:moveTo>
                  <a:cubicBezTo>
                    <a:pt x="27" y="9"/>
                    <a:pt x="15" y="24"/>
                    <a:pt x="9" y="32"/>
                  </a:cubicBezTo>
                  <a:cubicBezTo>
                    <a:pt x="9" y="32"/>
                    <a:pt x="9" y="32"/>
                    <a:pt x="9" y="32"/>
                  </a:cubicBezTo>
                  <a:cubicBezTo>
                    <a:pt x="15" y="24"/>
                    <a:pt x="27" y="9"/>
                    <a:pt x="52" y="5"/>
                  </a:cubicBezTo>
                  <a:cubicBezTo>
                    <a:pt x="52" y="5"/>
                    <a:pt x="52" y="5"/>
                    <a:pt x="52" y="5"/>
                  </a:cubicBezTo>
                  <a:cubicBezTo>
                    <a:pt x="60" y="4"/>
                    <a:pt x="66" y="4"/>
                    <a:pt x="72" y="4"/>
                  </a:cubicBezTo>
                  <a:cubicBezTo>
                    <a:pt x="72" y="4"/>
                    <a:pt x="72" y="4"/>
                    <a:pt x="72" y="4"/>
                  </a:cubicBezTo>
                  <a:cubicBezTo>
                    <a:pt x="72" y="4"/>
                    <a:pt x="72" y="4"/>
                    <a:pt x="72" y="4"/>
                  </a:cubicBezTo>
                  <a:cubicBezTo>
                    <a:pt x="72" y="4"/>
                    <a:pt x="72" y="4"/>
                    <a:pt x="72" y="4"/>
                  </a:cubicBezTo>
                  <a:cubicBezTo>
                    <a:pt x="66" y="4"/>
                    <a:pt x="60" y="4"/>
                    <a:pt x="52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Freeform 271">
              <a:extLst>
                <a:ext uri="{FF2B5EF4-FFF2-40B4-BE49-F238E27FC236}">
                  <a16:creationId xmlns:a16="http://schemas.microsoft.com/office/drawing/2014/main" id="{978358FA-0EBC-46ED-B8A1-37F28394B3E3}"/>
                </a:ext>
              </a:extLst>
            </p:cNvPr>
            <p:cNvSpPr/>
            <p:nvPr/>
          </p:nvSpPr>
          <p:spPr bwMode="auto">
            <a:xfrm>
              <a:off x="2300" y="1449"/>
              <a:ext cx="10" cy="35"/>
            </a:xfrm>
            <a:custGeom>
              <a:avLst/>
              <a:gdLst>
                <a:gd name="T0" fmla="*/ 0 w 10"/>
                <a:gd name="T1" fmla="*/ 35 h 35"/>
                <a:gd name="T2" fmla="*/ 0 w 10"/>
                <a:gd name="T3" fmla="*/ 0 h 35"/>
                <a:gd name="T4" fmla="*/ 10 w 10"/>
                <a:gd name="T5" fmla="*/ 0 h 35"/>
                <a:gd name="T6" fmla="*/ 10 w 10"/>
                <a:gd name="T7" fmla="*/ 35 h 35"/>
                <a:gd name="T8" fmla="*/ 0 w 10"/>
                <a:gd name="T9" fmla="*/ 35 h 35"/>
                <a:gd name="T10" fmla="*/ 0 w 10"/>
                <a:gd name="T11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35">
                  <a:moveTo>
                    <a:pt x="0" y="35"/>
                  </a:moveTo>
                  <a:lnTo>
                    <a:pt x="0" y="0"/>
                  </a:lnTo>
                  <a:lnTo>
                    <a:pt x="10" y="0"/>
                  </a:lnTo>
                  <a:lnTo>
                    <a:pt x="10" y="35"/>
                  </a:lnTo>
                  <a:lnTo>
                    <a:pt x="0" y="35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" name="Freeform 272">
              <a:extLst>
                <a:ext uri="{FF2B5EF4-FFF2-40B4-BE49-F238E27FC236}">
                  <a16:creationId xmlns:a16="http://schemas.microsoft.com/office/drawing/2014/main" id="{DB9568D7-7D08-4EF5-A524-7F6DCA26B74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95" y="1444"/>
              <a:ext cx="20" cy="45"/>
            </a:xfrm>
            <a:custGeom>
              <a:avLst/>
              <a:gdLst>
                <a:gd name="T0" fmla="*/ 15 w 20"/>
                <a:gd name="T1" fmla="*/ 45 h 45"/>
                <a:gd name="T2" fmla="*/ 5 w 20"/>
                <a:gd name="T3" fmla="*/ 45 h 45"/>
                <a:gd name="T4" fmla="*/ 5 w 20"/>
                <a:gd name="T5" fmla="*/ 40 h 45"/>
                <a:gd name="T6" fmla="*/ 10 w 20"/>
                <a:gd name="T7" fmla="*/ 40 h 45"/>
                <a:gd name="T8" fmla="*/ 5 w 20"/>
                <a:gd name="T9" fmla="*/ 40 h 45"/>
                <a:gd name="T10" fmla="*/ 5 w 20"/>
                <a:gd name="T11" fmla="*/ 45 h 45"/>
                <a:gd name="T12" fmla="*/ 0 w 20"/>
                <a:gd name="T13" fmla="*/ 45 h 45"/>
                <a:gd name="T14" fmla="*/ 0 w 20"/>
                <a:gd name="T15" fmla="*/ 0 h 45"/>
                <a:gd name="T16" fmla="*/ 20 w 20"/>
                <a:gd name="T17" fmla="*/ 0 h 45"/>
                <a:gd name="T18" fmla="*/ 20 w 20"/>
                <a:gd name="T19" fmla="*/ 45 h 45"/>
                <a:gd name="T20" fmla="*/ 15 w 20"/>
                <a:gd name="T21" fmla="*/ 45 h 45"/>
                <a:gd name="T22" fmla="*/ 15 w 20"/>
                <a:gd name="T23" fmla="*/ 45 h 45"/>
                <a:gd name="T24" fmla="*/ 10 w 20"/>
                <a:gd name="T25" fmla="*/ 35 h 45"/>
                <a:gd name="T26" fmla="*/ 10 w 20"/>
                <a:gd name="T27" fmla="*/ 10 h 45"/>
                <a:gd name="T28" fmla="*/ 10 w 20"/>
                <a:gd name="T29" fmla="*/ 35 h 45"/>
                <a:gd name="T30" fmla="*/ 10 w 20"/>
                <a:gd name="T31" fmla="*/ 3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0" h="45">
                  <a:moveTo>
                    <a:pt x="15" y="45"/>
                  </a:moveTo>
                  <a:lnTo>
                    <a:pt x="5" y="45"/>
                  </a:lnTo>
                  <a:lnTo>
                    <a:pt x="5" y="40"/>
                  </a:lnTo>
                  <a:lnTo>
                    <a:pt x="10" y="40"/>
                  </a:lnTo>
                  <a:lnTo>
                    <a:pt x="5" y="40"/>
                  </a:lnTo>
                  <a:lnTo>
                    <a:pt x="5" y="45"/>
                  </a:lnTo>
                  <a:lnTo>
                    <a:pt x="0" y="45"/>
                  </a:lnTo>
                  <a:lnTo>
                    <a:pt x="0" y="0"/>
                  </a:lnTo>
                  <a:lnTo>
                    <a:pt x="20" y="0"/>
                  </a:lnTo>
                  <a:lnTo>
                    <a:pt x="20" y="45"/>
                  </a:lnTo>
                  <a:lnTo>
                    <a:pt x="15" y="45"/>
                  </a:lnTo>
                  <a:lnTo>
                    <a:pt x="15" y="45"/>
                  </a:lnTo>
                  <a:close/>
                  <a:moveTo>
                    <a:pt x="10" y="35"/>
                  </a:moveTo>
                  <a:lnTo>
                    <a:pt x="10" y="10"/>
                  </a:lnTo>
                  <a:lnTo>
                    <a:pt x="10" y="35"/>
                  </a:lnTo>
                  <a:lnTo>
                    <a:pt x="1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" name="Freeform 273">
              <a:extLst>
                <a:ext uri="{FF2B5EF4-FFF2-40B4-BE49-F238E27FC236}">
                  <a16:creationId xmlns:a16="http://schemas.microsoft.com/office/drawing/2014/main" id="{CCBAAB5D-150E-4E63-9488-4E9070DE9B2C}"/>
                </a:ext>
              </a:extLst>
            </p:cNvPr>
            <p:cNvSpPr/>
            <p:nvPr/>
          </p:nvSpPr>
          <p:spPr bwMode="auto">
            <a:xfrm>
              <a:off x="2252" y="1477"/>
              <a:ext cx="86" cy="35"/>
            </a:xfrm>
            <a:custGeom>
              <a:avLst/>
              <a:gdLst>
                <a:gd name="T0" fmla="*/ 25 w 34"/>
                <a:gd name="T1" fmla="*/ 13 h 14"/>
                <a:gd name="T2" fmla="*/ 19 w 34"/>
                <a:gd name="T3" fmla="*/ 9 h 14"/>
                <a:gd name="T4" fmla="*/ 19 w 34"/>
                <a:gd name="T5" fmla="*/ 9 h 14"/>
                <a:gd name="T6" fmla="*/ 18 w 34"/>
                <a:gd name="T7" fmla="*/ 7 h 14"/>
                <a:gd name="T8" fmla="*/ 18 w 34"/>
                <a:gd name="T9" fmla="*/ 7 h 14"/>
                <a:gd name="T10" fmla="*/ 7 w 34"/>
                <a:gd name="T11" fmla="*/ 14 h 14"/>
                <a:gd name="T12" fmla="*/ 7 w 34"/>
                <a:gd name="T13" fmla="*/ 14 h 14"/>
                <a:gd name="T14" fmla="*/ 6 w 34"/>
                <a:gd name="T15" fmla="*/ 13 h 14"/>
                <a:gd name="T16" fmla="*/ 6 w 34"/>
                <a:gd name="T17" fmla="*/ 13 h 14"/>
                <a:gd name="T18" fmla="*/ 0 w 34"/>
                <a:gd name="T19" fmla="*/ 4 h 14"/>
                <a:gd name="T20" fmla="*/ 0 w 34"/>
                <a:gd name="T21" fmla="*/ 4 h 14"/>
                <a:gd name="T22" fmla="*/ 0 w 34"/>
                <a:gd name="T23" fmla="*/ 3 h 14"/>
                <a:gd name="T24" fmla="*/ 0 w 34"/>
                <a:gd name="T25" fmla="*/ 3 h 14"/>
                <a:gd name="T26" fmla="*/ 4 w 34"/>
                <a:gd name="T27" fmla="*/ 4 h 14"/>
                <a:gd name="T28" fmla="*/ 4 w 34"/>
                <a:gd name="T29" fmla="*/ 4 h 14"/>
                <a:gd name="T30" fmla="*/ 4 w 34"/>
                <a:gd name="T31" fmla="*/ 4 h 14"/>
                <a:gd name="T32" fmla="*/ 5 w 34"/>
                <a:gd name="T33" fmla="*/ 7 h 14"/>
                <a:gd name="T34" fmla="*/ 5 w 34"/>
                <a:gd name="T35" fmla="*/ 7 h 14"/>
                <a:gd name="T36" fmla="*/ 6 w 34"/>
                <a:gd name="T37" fmla="*/ 9 h 14"/>
                <a:gd name="T38" fmla="*/ 6 w 34"/>
                <a:gd name="T39" fmla="*/ 9 h 14"/>
                <a:gd name="T40" fmla="*/ 7 w 34"/>
                <a:gd name="T41" fmla="*/ 10 h 14"/>
                <a:gd name="T42" fmla="*/ 7 w 34"/>
                <a:gd name="T43" fmla="*/ 10 h 14"/>
                <a:gd name="T44" fmla="*/ 13 w 34"/>
                <a:gd name="T45" fmla="*/ 6 h 14"/>
                <a:gd name="T46" fmla="*/ 13 w 34"/>
                <a:gd name="T47" fmla="*/ 6 h 14"/>
                <a:gd name="T48" fmla="*/ 17 w 34"/>
                <a:gd name="T49" fmla="*/ 2 h 14"/>
                <a:gd name="T50" fmla="*/ 17 w 34"/>
                <a:gd name="T51" fmla="*/ 2 h 14"/>
                <a:gd name="T52" fmla="*/ 19 w 34"/>
                <a:gd name="T53" fmla="*/ 0 h 14"/>
                <a:gd name="T54" fmla="*/ 20 w 34"/>
                <a:gd name="T55" fmla="*/ 3 h 14"/>
                <a:gd name="T56" fmla="*/ 22 w 34"/>
                <a:gd name="T57" fmla="*/ 6 h 14"/>
                <a:gd name="T58" fmla="*/ 22 w 34"/>
                <a:gd name="T59" fmla="*/ 6 h 14"/>
                <a:gd name="T60" fmla="*/ 25 w 34"/>
                <a:gd name="T61" fmla="*/ 9 h 14"/>
                <a:gd name="T62" fmla="*/ 25 w 34"/>
                <a:gd name="T63" fmla="*/ 9 h 14"/>
                <a:gd name="T64" fmla="*/ 25 w 34"/>
                <a:gd name="T65" fmla="*/ 9 h 14"/>
                <a:gd name="T66" fmla="*/ 25 w 34"/>
                <a:gd name="T67" fmla="*/ 9 h 14"/>
                <a:gd name="T68" fmla="*/ 25 w 34"/>
                <a:gd name="T69" fmla="*/ 9 h 14"/>
                <a:gd name="T70" fmla="*/ 25 w 34"/>
                <a:gd name="T71" fmla="*/ 9 h 14"/>
                <a:gd name="T72" fmla="*/ 26 w 34"/>
                <a:gd name="T73" fmla="*/ 9 h 14"/>
                <a:gd name="T74" fmla="*/ 26 w 34"/>
                <a:gd name="T75" fmla="*/ 9 h 14"/>
                <a:gd name="T76" fmla="*/ 28 w 34"/>
                <a:gd name="T77" fmla="*/ 5 h 14"/>
                <a:gd name="T78" fmla="*/ 28 w 34"/>
                <a:gd name="T79" fmla="*/ 5 h 14"/>
                <a:gd name="T80" fmla="*/ 31 w 34"/>
                <a:gd name="T81" fmla="*/ 0 h 14"/>
                <a:gd name="T82" fmla="*/ 31 w 34"/>
                <a:gd name="T83" fmla="*/ 0 h 14"/>
                <a:gd name="T84" fmla="*/ 34 w 34"/>
                <a:gd name="T85" fmla="*/ 2 h 14"/>
                <a:gd name="T86" fmla="*/ 32 w 34"/>
                <a:gd name="T87" fmla="*/ 7 h 14"/>
                <a:gd name="T88" fmla="*/ 32 w 34"/>
                <a:gd name="T89" fmla="*/ 7 h 14"/>
                <a:gd name="T90" fmla="*/ 26 w 34"/>
                <a:gd name="T91" fmla="*/ 13 h 14"/>
                <a:gd name="T92" fmla="*/ 26 w 34"/>
                <a:gd name="T93" fmla="*/ 13 h 14"/>
                <a:gd name="T94" fmla="*/ 26 w 34"/>
                <a:gd name="T95" fmla="*/ 13 h 14"/>
                <a:gd name="T96" fmla="*/ 26 w 34"/>
                <a:gd name="T97" fmla="*/ 13 h 14"/>
                <a:gd name="T98" fmla="*/ 25 w 34"/>
                <a:gd name="T99" fmla="*/ 13 h 14"/>
                <a:gd name="T100" fmla="*/ 25 w 34"/>
                <a:gd name="T101" fmla="*/ 13 h 14"/>
                <a:gd name="T102" fmla="*/ 25 w 34"/>
                <a:gd name="T103" fmla="*/ 14 h 14"/>
                <a:gd name="T104" fmla="*/ 25 w 34"/>
                <a:gd name="T105" fmla="*/ 14 h 14"/>
                <a:gd name="T106" fmla="*/ 25 w 34"/>
                <a:gd name="T107" fmla="*/ 14 h 14"/>
                <a:gd name="T108" fmla="*/ 25 w 34"/>
                <a:gd name="T109" fmla="*/ 1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34" h="14">
                  <a:moveTo>
                    <a:pt x="25" y="13"/>
                  </a:moveTo>
                  <a:cubicBezTo>
                    <a:pt x="22" y="13"/>
                    <a:pt x="21" y="10"/>
                    <a:pt x="19" y="9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19" y="8"/>
                    <a:pt x="18" y="7"/>
                    <a:pt x="18" y="7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5" y="9"/>
                    <a:pt x="11" y="13"/>
                    <a:pt x="7" y="14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6" y="14"/>
                    <a:pt x="6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0" y="12"/>
                    <a:pt x="0" y="5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6"/>
                    <a:pt x="5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10"/>
                    <a:pt x="7" y="10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8" y="10"/>
                    <a:pt x="11" y="8"/>
                    <a:pt x="13" y="6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5" y="4"/>
                    <a:pt x="17" y="2"/>
                    <a:pt x="17" y="2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20" y="3"/>
                    <a:pt x="21" y="4"/>
                    <a:pt x="22" y="6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3" y="7"/>
                    <a:pt x="24" y="9"/>
                    <a:pt x="25" y="9"/>
                  </a:cubicBezTo>
                  <a:cubicBezTo>
                    <a:pt x="25" y="9"/>
                    <a:pt x="25" y="9"/>
                    <a:pt x="25" y="9"/>
                  </a:cubicBezTo>
                  <a:cubicBezTo>
                    <a:pt x="25" y="9"/>
                    <a:pt x="25" y="9"/>
                    <a:pt x="25" y="9"/>
                  </a:cubicBezTo>
                  <a:cubicBezTo>
                    <a:pt x="25" y="9"/>
                    <a:pt x="25" y="9"/>
                    <a:pt x="25" y="9"/>
                  </a:cubicBezTo>
                  <a:cubicBezTo>
                    <a:pt x="25" y="9"/>
                    <a:pt x="25" y="9"/>
                    <a:pt x="25" y="9"/>
                  </a:cubicBezTo>
                  <a:cubicBezTo>
                    <a:pt x="25" y="9"/>
                    <a:pt x="25" y="9"/>
                    <a:pt x="25" y="9"/>
                  </a:cubicBezTo>
                  <a:cubicBezTo>
                    <a:pt x="26" y="9"/>
                    <a:pt x="26" y="9"/>
                    <a:pt x="26" y="9"/>
                  </a:cubicBezTo>
                  <a:cubicBezTo>
                    <a:pt x="26" y="9"/>
                    <a:pt x="26" y="9"/>
                    <a:pt x="26" y="9"/>
                  </a:cubicBezTo>
                  <a:cubicBezTo>
                    <a:pt x="27" y="8"/>
                    <a:pt x="28" y="7"/>
                    <a:pt x="28" y="5"/>
                  </a:cubicBezTo>
                  <a:cubicBezTo>
                    <a:pt x="28" y="5"/>
                    <a:pt x="28" y="5"/>
                    <a:pt x="28" y="5"/>
                  </a:cubicBezTo>
                  <a:cubicBezTo>
                    <a:pt x="30" y="3"/>
                    <a:pt x="31" y="0"/>
                    <a:pt x="31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4" y="2"/>
                    <a:pt x="34" y="2"/>
                    <a:pt x="34" y="2"/>
                  </a:cubicBezTo>
                  <a:cubicBezTo>
                    <a:pt x="34" y="2"/>
                    <a:pt x="33" y="5"/>
                    <a:pt x="32" y="7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0" y="10"/>
                    <a:pt x="29" y="12"/>
                    <a:pt x="26" y="13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6" y="13"/>
                    <a:pt x="26" y="13"/>
                    <a:pt x="25" y="13"/>
                  </a:cubicBezTo>
                  <a:cubicBezTo>
                    <a:pt x="25" y="13"/>
                    <a:pt x="25" y="13"/>
                    <a:pt x="25" y="13"/>
                  </a:cubicBezTo>
                  <a:cubicBezTo>
                    <a:pt x="25" y="14"/>
                    <a:pt x="25" y="14"/>
                    <a:pt x="25" y="14"/>
                  </a:cubicBezTo>
                  <a:cubicBezTo>
                    <a:pt x="25" y="14"/>
                    <a:pt x="25" y="14"/>
                    <a:pt x="25" y="14"/>
                  </a:cubicBezTo>
                  <a:cubicBezTo>
                    <a:pt x="25" y="14"/>
                    <a:pt x="25" y="14"/>
                    <a:pt x="25" y="14"/>
                  </a:cubicBezTo>
                  <a:cubicBezTo>
                    <a:pt x="25" y="13"/>
                    <a:pt x="25" y="13"/>
                    <a:pt x="25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" name="Freeform 274">
              <a:extLst>
                <a:ext uri="{FF2B5EF4-FFF2-40B4-BE49-F238E27FC236}">
                  <a16:creationId xmlns:a16="http://schemas.microsoft.com/office/drawing/2014/main" id="{8AA378CF-9B3E-4F11-B9E6-D6C31139E61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47" y="1467"/>
              <a:ext cx="99" cy="50"/>
            </a:xfrm>
            <a:custGeom>
              <a:avLst/>
              <a:gdLst>
                <a:gd name="T0" fmla="*/ 20 w 39"/>
                <a:gd name="T1" fmla="*/ 14 h 20"/>
                <a:gd name="T2" fmla="*/ 7 w 39"/>
                <a:gd name="T3" fmla="*/ 19 h 20"/>
                <a:gd name="T4" fmla="*/ 0 w 39"/>
                <a:gd name="T5" fmla="*/ 8 h 20"/>
                <a:gd name="T6" fmla="*/ 0 w 39"/>
                <a:gd name="T7" fmla="*/ 5 h 20"/>
                <a:gd name="T8" fmla="*/ 8 w 39"/>
                <a:gd name="T9" fmla="*/ 8 h 20"/>
                <a:gd name="T10" fmla="*/ 8 w 39"/>
                <a:gd name="T11" fmla="*/ 8 h 20"/>
                <a:gd name="T12" fmla="*/ 8 w 39"/>
                <a:gd name="T13" fmla="*/ 11 h 20"/>
                <a:gd name="T14" fmla="*/ 9 w 39"/>
                <a:gd name="T15" fmla="*/ 11 h 20"/>
                <a:gd name="T16" fmla="*/ 10 w 39"/>
                <a:gd name="T17" fmla="*/ 11 h 20"/>
                <a:gd name="T18" fmla="*/ 17 w 39"/>
                <a:gd name="T19" fmla="*/ 5 h 20"/>
                <a:gd name="T20" fmla="*/ 21 w 39"/>
                <a:gd name="T21" fmla="*/ 0 h 20"/>
                <a:gd name="T22" fmla="*/ 24 w 39"/>
                <a:gd name="T23" fmla="*/ 6 h 20"/>
                <a:gd name="T24" fmla="*/ 24 w 39"/>
                <a:gd name="T25" fmla="*/ 6 h 20"/>
                <a:gd name="T26" fmla="*/ 26 w 39"/>
                <a:gd name="T27" fmla="*/ 9 h 20"/>
                <a:gd name="T28" fmla="*/ 27 w 39"/>
                <a:gd name="T29" fmla="*/ 11 h 20"/>
                <a:gd name="T30" fmla="*/ 31 w 39"/>
                <a:gd name="T31" fmla="*/ 3 h 20"/>
                <a:gd name="T32" fmla="*/ 31 w 39"/>
                <a:gd name="T33" fmla="*/ 3 h 20"/>
                <a:gd name="T34" fmla="*/ 38 w 39"/>
                <a:gd name="T35" fmla="*/ 6 h 20"/>
                <a:gd name="T36" fmla="*/ 29 w 39"/>
                <a:gd name="T37" fmla="*/ 19 h 20"/>
                <a:gd name="T38" fmla="*/ 28 w 39"/>
                <a:gd name="T39" fmla="*/ 19 h 20"/>
                <a:gd name="T40" fmla="*/ 28 w 39"/>
                <a:gd name="T41" fmla="*/ 19 h 20"/>
                <a:gd name="T42" fmla="*/ 26 w 39"/>
                <a:gd name="T43" fmla="*/ 19 h 20"/>
                <a:gd name="T44" fmla="*/ 27 w 39"/>
                <a:gd name="T45" fmla="*/ 17 h 20"/>
                <a:gd name="T46" fmla="*/ 8 w 39"/>
                <a:gd name="T47" fmla="*/ 16 h 20"/>
                <a:gd name="T48" fmla="*/ 8 w 39"/>
                <a:gd name="T49" fmla="*/ 15 h 20"/>
                <a:gd name="T50" fmla="*/ 26 w 39"/>
                <a:gd name="T51" fmla="*/ 15 h 20"/>
                <a:gd name="T52" fmla="*/ 26 w 39"/>
                <a:gd name="T53" fmla="*/ 15 h 20"/>
                <a:gd name="T54" fmla="*/ 29 w 39"/>
                <a:gd name="T55" fmla="*/ 15 h 20"/>
                <a:gd name="T56" fmla="*/ 30 w 39"/>
                <a:gd name="T57" fmla="*/ 14 h 20"/>
                <a:gd name="T58" fmla="*/ 5 w 39"/>
                <a:gd name="T59" fmla="*/ 12 h 20"/>
                <a:gd name="T60" fmla="*/ 6 w 39"/>
                <a:gd name="T61" fmla="*/ 15 h 20"/>
                <a:gd name="T62" fmla="*/ 13 w 39"/>
                <a:gd name="T63" fmla="*/ 14 h 20"/>
                <a:gd name="T64" fmla="*/ 16 w 39"/>
                <a:gd name="T65" fmla="*/ 11 h 20"/>
                <a:gd name="T66" fmla="*/ 23 w 39"/>
                <a:gd name="T67" fmla="*/ 12 h 20"/>
                <a:gd name="T68" fmla="*/ 23 w 39"/>
                <a:gd name="T69" fmla="*/ 11 h 20"/>
                <a:gd name="T70" fmla="*/ 32 w 39"/>
                <a:gd name="T71" fmla="*/ 10 h 20"/>
                <a:gd name="T72" fmla="*/ 33 w 39"/>
                <a:gd name="T73" fmla="*/ 8 h 20"/>
                <a:gd name="T74" fmla="*/ 22 w 39"/>
                <a:gd name="T75" fmla="*/ 10 h 20"/>
                <a:gd name="T76" fmla="*/ 21 w 39"/>
                <a:gd name="T77" fmla="*/ 9 h 20"/>
                <a:gd name="T78" fmla="*/ 20 w 39"/>
                <a:gd name="T79" fmla="*/ 7 h 20"/>
                <a:gd name="T80" fmla="*/ 20 w 39"/>
                <a:gd name="T81" fmla="*/ 8 h 20"/>
                <a:gd name="T82" fmla="*/ 20 w 39"/>
                <a:gd name="T83" fmla="*/ 8 h 20"/>
                <a:gd name="T84" fmla="*/ 21 w 39"/>
                <a:gd name="T85" fmla="*/ 8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9" h="20">
                  <a:moveTo>
                    <a:pt x="26" y="19"/>
                  </a:moveTo>
                  <a:cubicBezTo>
                    <a:pt x="22" y="18"/>
                    <a:pt x="21" y="16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7" y="16"/>
                    <a:pt x="13" y="19"/>
                    <a:pt x="9" y="19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8" y="19"/>
                    <a:pt x="8" y="19"/>
                    <a:pt x="7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0" y="17"/>
                    <a:pt x="0" y="9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9"/>
                    <a:pt x="8" y="10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9" y="11"/>
                    <a:pt x="10" y="11"/>
                    <a:pt x="10" y="11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1" y="10"/>
                    <a:pt x="13" y="9"/>
                    <a:pt x="14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6" y="7"/>
                    <a:pt x="17" y="5"/>
                    <a:pt x="17" y="5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3" y="3"/>
                    <a:pt x="23" y="3"/>
                    <a:pt x="23" y="3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24" y="6"/>
                    <a:pt x="24" y="6"/>
                    <a:pt x="24" y="7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5" y="7"/>
                    <a:pt x="25" y="8"/>
                    <a:pt x="26" y="9"/>
                  </a:cubicBezTo>
                  <a:cubicBezTo>
                    <a:pt x="26" y="9"/>
                    <a:pt x="26" y="9"/>
                    <a:pt x="26" y="9"/>
                  </a:cubicBezTo>
                  <a:cubicBezTo>
                    <a:pt x="26" y="9"/>
                    <a:pt x="27" y="10"/>
                    <a:pt x="27" y="11"/>
                  </a:cubicBezTo>
                  <a:cubicBezTo>
                    <a:pt x="27" y="11"/>
                    <a:pt x="27" y="11"/>
                    <a:pt x="27" y="11"/>
                  </a:cubicBezTo>
                  <a:cubicBezTo>
                    <a:pt x="28" y="10"/>
                    <a:pt x="28" y="9"/>
                    <a:pt x="29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0" y="6"/>
                    <a:pt x="31" y="4"/>
                    <a:pt x="31" y="3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1" y="3"/>
                    <a:pt x="31" y="4"/>
                    <a:pt x="31" y="3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2" y="2"/>
                    <a:pt x="32" y="2"/>
                    <a:pt x="32" y="2"/>
                  </a:cubicBezTo>
                  <a:cubicBezTo>
                    <a:pt x="39" y="5"/>
                    <a:pt x="39" y="5"/>
                    <a:pt x="39" y="5"/>
                  </a:cubicBezTo>
                  <a:cubicBezTo>
                    <a:pt x="38" y="6"/>
                    <a:pt x="38" y="6"/>
                    <a:pt x="38" y="6"/>
                  </a:cubicBezTo>
                  <a:cubicBezTo>
                    <a:pt x="38" y="7"/>
                    <a:pt x="37" y="9"/>
                    <a:pt x="36" y="12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34" y="14"/>
                    <a:pt x="33" y="18"/>
                    <a:pt x="29" y="19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29" y="19"/>
                    <a:pt x="28" y="19"/>
                    <a:pt x="28" y="19"/>
                  </a:cubicBezTo>
                  <a:cubicBezTo>
                    <a:pt x="28" y="19"/>
                    <a:pt x="28" y="19"/>
                    <a:pt x="28" y="19"/>
                  </a:cubicBezTo>
                  <a:cubicBezTo>
                    <a:pt x="28" y="19"/>
                    <a:pt x="28" y="19"/>
                    <a:pt x="28" y="19"/>
                  </a:cubicBezTo>
                  <a:cubicBezTo>
                    <a:pt x="28" y="19"/>
                    <a:pt x="28" y="19"/>
                    <a:pt x="28" y="19"/>
                  </a:cubicBezTo>
                  <a:cubicBezTo>
                    <a:pt x="28" y="19"/>
                    <a:pt x="28" y="19"/>
                    <a:pt x="28" y="19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26" y="20"/>
                    <a:pt x="26" y="20"/>
                    <a:pt x="26" y="20"/>
                  </a:cubicBezTo>
                  <a:cubicBezTo>
                    <a:pt x="26" y="19"/>
                    <a:pt x="26" y="19"/>
                    <a:pt x="26" y="19"/>
                  </a:cubicBezTo>
                  <a:close/>
                  <a:moveTo>
                    <a:pt x="27" y="17"/>
                  </a:moveTo>
                  <a:cubicBezTo>
                    <a:pt x="25" y="19"/>
                    <a:pt x="25" y="19"/>
                    <a:pt x="25" y="19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7" y="17"/>
                    <a:pt x="27" y="17"/>
                    <a:pt x="27" y="17"/>
                  </a:cubicBezTo>
                  <a:close/>
                  <a:moveTo>
                    <a:pt x="8" y="16"/>
                  </a:moveTo>
                  <a:cubicBezTo>
                    <a:pt x="8" y="16"/>
                    <a:pt x="8" y="16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5"/>
                    <a:pt x="8" y="16"/>
                  </a:cubicBezTo>
                  <a:close/>
                  <a:moveTo>
                    <a:pt x="26" y="15"/>
                  </a:moveTo>
                  <a:cubicBezTo>
                    <a:pt x="26" y="15"/>
                    <a:pt x="25" y="14"/>
                    <a:pt x="24" y="14"/>
                  </a:cubicBezTo>
                  <a:cubicBezTo>
                    <a:pt x="24" y="14"/>
                    <a:pt x="24" y="14"/>
                    <a:pt x="24" y="14"/>
                  </a:cubicBezTo>
                  <a:cubicBezTo>
                    <a:pt x="25" y="14"/>
                    <a:pt x="26" y="15"/>
                    <a:pt x="26" y="15"/>
                  </a:cubicBezTo>
                  <a:close/>
                  <a:moveTo>
                    <a:pt x="30" y="14"/>
                  </a:moveTo>
                  <a:cubicBezTo>
                    <a:pt x="29" y="14"/>
                    <a:pt x="29" y="15"/>
                    <a:pt x="29" y="15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9" y="15"/>
                    <a:pt x="30" y="14"/>
                    <a:pt x="30" y="13"/>
                  </a:cubicBezTo>
                  <a:cubicBezTo>
                    <a:pt x="30" y="13"/>
                    <a:pt x="30" y="13"/>
                    <a:pt x="30" y="13"/>
                  </a:cubicBezTo>
                  <a:cubicBezTo>
                    <a:pt x="30" y="13"/>
                    <a:pt x="30" y="14"/>
                    <a:pt x="30" y="14"/>
                  </a:cubicBezTo>
                  <a:close/>
                  <a:moveTo>
                    <a:pt x="6" y="15"/>
                  </a:moveTo>
                  <a:cubicBezTo>
                    <a:pt x="5" y="14"/>
                    <a:pt x="5" y="13"/>
                    <a:pt x="5" y="12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4" y="11"/>
                    <a:pt x="4" y="11"/>
                    <a:pt x="4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4" y="12"/>
                    <a:pt x="5" y="14"/>
                    <a:pt x="6" y="15"/>
                  </a:cubicBezTo>
                  <a:close/>
                  <a:moveTo>
                    <a:pt x="16" y="11"/>
                  </a:moveTo>
                  <a:cubicBezTo>
                    <a:pt x="15" y="12"/>
                    <a:pt x="14" y="13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5" y="13"/>
                    <a:pt x="17" y="11"/>
                    <a:pt x="18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8" y="10"/>
                    <a:pt x="17" y="11"/>
                    <a:pt x="16" y="11"/>
                  </a:cubicBezTo>
                  <a:close/>
                  <a:moveTo>
                    <a:pt x="23" y="11"/>
                  </a:moveTo>
                  <a:cubicBezTo>
                    <a:pt x="23" y="11"/>
                    <a:pt x="23" y="11"/>
                    <a:pt x="23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1"/>
                    <a:pt x="23" y="11"/>
                    <a:pt x="22" y="11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3" y="11"/>
                    <a:pt x="23" y="11"/>
                    <a:pt x="23" y="11"/>
                  </a:cubicBezTo>
                  <a:close/>
                  <a:moveTo>
                    <a:pt x="32" y="10"/>
                  </a:moveTo>
                  <a:cubicBezTo>
                    <a:pt x="32" y="10"/>
                    <a:pt x="32" y="10"/>
                    <a:pt x="32" y="10"/>
                  </a:cubicBezTo>
                  <a:cubicBezTo>
                    <a:pt x="32" y="10"/>
                    <a:pt x="32" y="10"/>
                    <a:pt x="32" y="10"/>
                  </a:cubicBezTo>
                  <a:cubicBezTo>
                    <a:pt x="32" y="10"/>
                    <a:pt x="32" y="10"/>
                    <a:pt x="32" y="10"/>
                  </a:cubicBezTo>
                  <a:cubicBezTo>
                    <a:pt x="32" y="10"/>
                    <a:pt x="32" y="10"/>
                    <a:pt x="32" y="10"/>
                  </a:cubicBezTo>
                  <a:cubicBezTo>
                    <a:pt x="32" y="10"/>
                    <a:pt x="33" y="9"/>
                    <a:pt x="33" y="8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3" y="9"/>
                    <a:pt x="32" y="9"/>
                    <a:pt x="32" y="10"/>
                  </a:cubicBezTo>
                  <a:close/>
                  <a:moveTo>
                    <a:pt x="22" y="10"/>
                  </a:moveTo>
                  <a:cubicBezTo>
                    <a:pt x="21" y="9"/>
                    <a:pt x="21" y="9"/>
                    <a:pt x="21" y="9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22" y="10"/>
                    <a:pt x="22" y="10"/>
                    <a:pt x="22" y="10"/>
                  </a:cubicBezTo>
                  <a:close/>
                  <a:moveTo>
                    <a:pt x="21" y="8"/>
                  </a:moveTo>
                  <a:cubicBezTo>
                    <a:pt x="20" y="7"/>
                    <a:pt x="20" y="7"/>
                    <a:pt x="20" y="7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1" y="8"/>
                    <a:pt x="21" y="8"/>
                    <a:pt x="21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2" name="Freeform 275">
              <a:extLst>
                <a:ext uri="{FF2B5EF4-FFF2-40B4-BE49-F238E27FC236}">
                  <a16:creationId xmlns:a16="http://schemas.microsoft.com/office/drawing/2014/main" id="{4070D8F1-3670-456B-B79D-8D344F90900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57" y="1489"/>
              <a:ext cx="66" cy="227"/>
            </a:xfrm>
            <a:custGeom>
              <a:avLst/>
              <a:gdLst>
                <a:gd name="T0" fmla="*/ 3 w 66"/>
                <a:gd name="T1" fmla="*/ 174 h 227"/>
                <a:gd name="T2" fmla="*/ 0 w 66"/>
                <a:gd name="T3" fmla="*/ 171 h 227"/>
                <a:gd name="T4" fmla="*/ 0 w 66"/>
                <a:gd name="T5" fmla="*/ 169 h 227"/>
                <a:gd name="T6" fmla="*/ 31 w 66"/>
                <a:gd name="T7" fmla="*/ 0 h 227"/>
                <a:gd name="T8" fmla="*/ 41 w 66"/>
                <a:gd name="T9" fmla="*/ 0 h 227"/>
                <a:gd name="T10" fmla="*/ 66 w 66"/>
                <a:gd name="T11" fmla="*/ 169 h 227"/>
                <a:gd name="T12" fmla="*/ 25 w 66"/>
                <a:gd name="T13" fmla="*/ 227 h 227"/>
                <a:gd name="T14" fmla="*/ 3 w 66"/>
                <a:gd name="T15" fmla="*/ 174 h 227"/>
                <a:gd name="T16" fmla="*/ 3 w 66"/>
                <a:gd name="T17" fmla="*/ 174 h 227"/>
                <a:gd name="T18" fmla="*/ 13 w 66"/>
                <a:gd name="T19" fmla="*/ 169 h 227"/>
                <a:gd name="T20" fmla="*/ 28 w 66"/>
                <a:gd name="T21" fmla="*/ 206 h 227"/>
                <a:gd name="T22" fmla="*/ 56 w 66"/>
                <a:gd name="T23" fmla="*/ 166 h 227"/>
                <a:gd name="T24" fmla="*/ 36 w 66"/>
                <a:gd name="T25" fmla="*/ 33 h 227"/>
                <a:gd name="T26" fmla="*/ 10 w 66"/>
                <a:gd name="T27" fmla="*/ 169 h 227"/>
                <a:gd name="T28" fmla="*/ 13 w 66"/>
                <a:gd name="T29" fmla="*/ 169 h 227"/>
                <a:gd name="T30" fmla="*/ 13 w 66"/>
                <a:gd name="T31" fmla="*/ 169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6" h="227">
                  <a:moveTo>
                    <a:pt x="3" y="174"/>
                  </a:moveTo>
                  <a:lnTo>
                    <a:pt x="0" y="171"/>
                  </a:lnTo>
                  <a:lnTo>
                    <a:pt x="0" y="169"/>
                  </a:lnTo>
                  <a:lnTo>
                    <a:pt x="31" y="0"/>
                  </a:lnTo>
                  <a:lnTo>
                    <a:pt x="41" y="0"/>
                  </a:lnTo>
                  <a:lnTo>
                    <a:pt x="66" y="169"/>
                  </a:lnTo>
                  <a:lnTo>
                    <a:pt x="25" y="227"/>
                  </a:lnTo>
                  <a:lnTo>
                    <a:pt x="3" y="174"/>
                  </a:lnTo>
                  <a:lnTo>
                    <a:pt x="3" y="174"/>
                  </a:lnTo>
                  <a:close/>
                  <a:moveTo>
                    <a:pt x="13" y="169"/>
                  </a:moveTo>
                  <a:lnTo>
                    <a:pt x="28" y="206"/>
                  </a:lnTo>
                  <a:lnTo>
                    <a:pt x="56" y="166"/>
                  </a:lnTo>
                  <a:lnTo>
                    <a:pt x="36" y="33"/>
                  </a:lnTo>
                  <a:lnTo>
                    <a:pt x="10" y="169"/>
                  </a:lnTo>
                  <a:lnTo>
                    <a:pt x="13" y="169"/>
                  </a:lnTo>
                  <a:lnTo>
                    <a:pt x="13" y="1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3" name="Freeform 276">
              <a:extLst>
                <a:ext uri="{FF2B5EF4-FFF2-40B4-BE49-F238E27FC236}">
                  <a16:creationId xmlns:a16="http://schemas.microsoft.com/office/drawing/2014/main" id="{A36C0483-427A-47D4-A207-BE91947292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52" y="1484"/>
              <a:ext cx="76" cy="242"/>
            </a:xfrm>
            <a:custGeom>
              <a:avLst/>
              <a:gdLst>
                <a:gd name="T0" fmla="*/ 3 w 76"/>
                <a:gd name="T1" fmla="*/ 181 h 242"/>
                <a:gd name="T2" fmla="*/ 8 w 76"/>
                <a:gd name="T3" fmla="*/ 179 h 242"/>
                <a:gd name="T4" fmla="*/ 13 w 76"/>
                <a:gd name="T5" fmla="*/ 176 h 242"/>
                <a:gd name="T6" fmla="*/ 23 w 76"/>
                <a:gd name="T7" fmla="*/ 199 h 242"/>
                <a:gd name="T8" fmla="*/ 13 w 76"/>
                <a:gd name="T9" fmla="*/ 176 h 242"/>
                <a:gd name="T10" fmla="*/ 18 w 76"/>
                <a:gd name="T11" fmla="*/ 174 h 242"/>
                <a:gd name="T12" fmla="*/ 20 w 76"/>
                <a:gd name="T13" fmla="*/ 174 h 242"/>
                <a:gd name="T14" fmla="*/ 33 w 76"/>
                <a:gd name="T15" fmla="*/ 201 h 242"/>
                <a:gd name="T16" fmla="*/ 56 w 76"/>
                <a:gd name="T17" fmla="*/ 171 h 242"/>
                <a:gd name="T18" fmla="*/ 41 w 76"/>
                <a:gd name="T19" fmla="*/ 68 h 242"/>
                <a:gd name="T20" fmla="*/ 20 w 76"/>
                <a:gd name="T21" fmla="*/ 171 h 242"/>
                <a:gd name="T22" fmla="*/ 20 w 76"/>
                <a:gd name="T23" fmla="*/ 174 h 242"/>
                <a:gd name="T24" fmla="*/ 18 w 76"/>
                <a:gd name="T25" fmla="*/ 174 h 242"/>
                <a:gd name="T26" fmla="*/ 13 w 76"/>
                <a:gd name="T27" fmla="*/ 176 h 242"/>
                <a:gd name="T28" fmla="*/ 13 w 76"/>
                <a:gd name="T29" fmla="*/ 176 h 242"/>
                <a:gd name="T30" fmla="*/ 8 w 76"/>
                <a:gd name="T31" fmla="*/ 179 h 242"/>
                <a:gd name="T32" fmla="*/ 3 w 76"/>
                <a:gd name="T33" fmla="*/ 181 h 242"/>
                <a:gd name="T34" fmla="*/ 0 w 76"/>
                <a:gd name="T35" fmla="*/ 176 h 242"/>
                <a:gd name="T36" fmla="*/ 0 w 76"/>
                <a:gd name="T37" fmla="*/ 174 h 242"/>
                <a:gd name="T38" fmla="*/ 30 w 76"/>
                <a:gd name="T39" fmla="*/ 0 h 242"/>
                <a:gd name="T40" fmla="*/ 51 w 76"/>
                <a:gd name="T41" fmla="*/ 3 h 242"/>
                <a:gd name="T42" fmla="*/ 76 w 76"/>
                <a:gd name="T43" fmla="*/ 176 h 242"/>
                <a:gd name="T44" fmla="*/ 30 w 76"/>
                <a:gd name="T45" fmla="*/ 242 h 242"/>
                <a:gd name="T46" fmla="*/ 3 w 76"/>
                <a:gd name="T47" fmla="*/ 181 h 242"/>
                <a:gd name="T48" fmla="*/ 3 w 76"/>
                <a:gd name="T49" fmla="*/ 181 h 242"/>
                <a:gd name="T50" fmla="*/ 10 w 76"/>
                <a:gd name="T51" fmla="*/ 174 h 242"/>
                <a:gd name="T52" fmla="*/ 10 w 76"/>
                <a:gd name="T53" fmla="*/ 174 h 242"/>
                <a:gd name="T54" fmla="*/ 10 w 76"/>
                <a:gd name="T55" fmla="*/ 174 h 242"/>
                <a:gd name="T56" fmla="*/ 10 w 76"/>
                <a:gd name="T57" fmla="*/ 174 h 242"/>
                <a:gd name="T58" fmla="*/ 10 w 76"/>
                <a:gd name="T59" fmla="*/ 174 h 242"/>
                <a:gd name="T60" fmla="*/ 10 w 76"/>
                <a:gd name="T61" fmla="*/ 174 h 242"/>
                <a:gd name="T62" fmla="*/ 46 w 76"/>
                <a:gd name="T63" fmla="*/ 38 h 242"/>
                <a:gd name="T64" fmla="*/ 66 w 76"/>
                <a:gd name="T65" fmla="*/ 174 h 242"/>
                <a:gd name="T66" fmla="*/ 41 w 76"/>
                <a:gd name="T67" fmla="*/ 10 h 242"/>
                <a:gd name="T68" fmla="*/ 41 w 76"/>
                <a:gd name="T69" fmla="*/ 10 h 242"/>
                <a:gd name="T70" fmla="*/ 18 w 76"/>
                <a:gd name="T71" fmla="*/ 134 h 242"/>
                <a:gd name="T72" fmla="*/ 36 w 76"/>
                <a:gd name="T73" fmla="*/ 38 h 242"/>
                <a:gd name="T74" fmla="*/ 46 w 76"/>
                <a:gd name="T75" fmla="*/ 38 h 242"/>
                <a:gd name="T76" fmla="*/ 46 w 76"/>
                <a:gd name="T77" fmla="*/ 38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76" h="242">
                  <a:moveTo>
                    <a:pt x="3" y="181"/>
                  </a:moveTo>
                  <a:lnTo>
                    <a:pt x="8" y="179"/>
                  </a:lnTo>
                  <a:lnTo>
                    <a:pt x="13" y="176"/>
                  </a:lnTo>
                  <a:lnTo>
                    <a:pt x="23" y="199"/>
                  </a:lnTo>
                  <a:lnTo>
                    <a:pt x="13" y="176"/>
                  </a:lnTo>
                  <a:lnTo>
                    <a:pt x="18" y="174"/>
                  </a:lnTo>
                  <a:lnTo>
                    <a:pt x="20" y="174"/>
                  </a:lnTo>
                  <a:lnTo>
                    <a:pt x="33" y="201"/>
                  </a:lnTo>
                  <a:lnTo>
                    <a:pt x="56" y="171"/>
                  </a:lnTo>
                  <a:lnTo>
                    <a:pt x="41" y="68"/>
                  </a:lnTo>
                  <a:lnTo>
                    <a:pt x="20" y="171"/>
                  </a:lnTo>
                  <a:lnTo>
                    <a:pt x="20" y="174"/>
                  </a:lnTo>
                  <a:lnTo>
                    <a:pt x="18" y="174"/>
                  </a:lnTo>
                  <a:lnTo>
                    <a:pt x="13" y="176"/>
                  </a:lnTo>
                  <a:lnTo>
                    <a:pt x="13" y="176"/>
                  </a:lnTo>
                  <a:lnTo>
                    <a:pt x="8" y="179"/>
                  </a:lnTo>
                  <a:lnTo>
                    <a:pt x="3" y="181"/>
                  </a:lnTo>
                  <a:lnTo>
                    <a:pt x="0" y="176"/>
                  </a:lnTo>
                  <a:lnTo>
                    <a:pt x="0" y="174"/>
                  </a:lnTo>
                  <a:lnTo>
                    <a:pt x="30" y="0"/>
                  </a:lnTo>
                  <a:lnTo>
                    <a:pt x="51" y="3"/>
                  </a:lnTo>
                  <a:lnTo>
                    <a:pt x="76" y="176"/>
                  </a:lnTo>
                  <a:lnTo>
                    <a:pt x="30" y="242"/>
                  </a:lnTo>
                  <a:lnTo>
                    <a:pt x="3" y="181"/>
                  </a:lnTo>
                  <a:lnTo>
                    <a:pt x="3" y="181"/>
                  </a:lnTo>
                  <a:close/>
                  <a:moveTo>
                    <a:pt x="10" y="174"/>
                  </a:moveTo>
                  <a:lnTo>
                    <a:pt x="10" y="174"/>
                  </a:lnTo>
                  <a:lnTo>
                    <a:pt x="10" y="174"/>
                  </a:lnTo>
                  <a:lnTo>
                    <a:pt x="10" y="174"/>
                  </a:lnTo>
                  <a:lnTo>
                    <a:pt x="10" y="174"/>
                  </a:lnTo>
                  <a:lnTo>
                    <a:pt x="10" y="174"/>
                  </a:lnTo>
                  <a:close/>
                  <a:moveTo>
                    <a:pt x="46" y="38"/>
                  </a:moveTo>
                  <a:lnTo>
                    <a:pt x="66" y="174"/>
                  </a:lnTo>
                  <a:lnTo>
                    <a:pt x="41" y="10"/>
                  </a:lnTo>
                  <a:lnTo>
                    <a:pt x="41" y="10"/>
                  </a:lnTo>
                  <a:lnTo>
                    <a:pt x="18" y="134"/>
                  </a:lnTo>
                  <a:lnTo>
                    <a:pt x="36" y="38"/>
                  </a:lnTo>
                  <a:lnTo>
                    <a:pt x="46" y="38"/>
                  </a:lnTo>
                  <a:lnTo>
                    <a:pt x="46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4" name="Freeform 277">
              <a:extLst>
                <a:ext uri="{FF2B5EF4-FFF2-40B4-BE49-F238E27FC236}">
                  <a16:creationId xmlns:a16="http://schemas.microsoft.com/office/drawing/2014/main" id="{0092A4E8-97CE-4819-90F3-27B5000B0E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76" y="1467"/>
              <a:ext cx="205" cy="311"/>
            </a:xfrm>
            <a:custGeom>
              <a:avLst/>
              <a:gdLst>
                <a:gd name="T0" fmla="*/ 12 w 81"/>
                <a:gd name="T1" fmla="*/ 101 h 124"/>
                <a:gd name="T2" fmla="*/ 0 w 81"/>
                <a:gd name="T3" fmla="*/ 56 h 124"/>
                <a:gd name="T4" fmla="*/ 0 w 81"/>
                <a:gd name="T5" fmla="*/ 56 h 124"/>
                <a:gd name="T6" fmla="*/ 1 w 81"/>
                <a:gd name="T7" fmla="*/ 46 h 124"/>
                <a:gd name="T8" fmla="*/ 1 w 81"/>
                <a:gd name="T9" fmla="*/ 46 h 124"/>
                <a:gd name="T10" fmla="*/ 51 w 81"/>
                <a:gd name="T11" fmla="*/ 0 h 124"/>
                <a:gd name="T12" fmla="*/ 51 w 81"/>
                <a:gd name="T13" fmla="*/ 0 h 124"/>
                <a:gd name="T14" fmla="*/ 75 w 81"/>
                <a:gd name="T15" fmla="*/ 17 h 124"/>
                <a:gd name="T16" fmla="*/ 75 w 81"/>
                <a:gd name="T17" fmla="*/ 17 h 124"/>
                <a:gd name="T18" fmla="*/ 81 w 81"/>
                <a:gd name="T19" fmla="*/ 58 h 124"/>
                <a:gd name="T20" fmla="*/ 81 w 81"/>
                <a:gd name="T21" fmla="*/ 58 h 124"/>
                <a:gd name="T22" fmla="*/ 41 w 81"/>
                <a:gd name="T23" fmla="*/ 124 h 124"/>
                <a:gd name="T24" fmla="*/ 41 w 81"/>
                <a:gd name="T25" fmla="*/ 124 h 124"/>
                <a:gd name="T26" fmla="*/ 12 w 81"/>
                <a:gd name="T27" fmla="*/ 101 h 124"/>
                <a:gd name="T28" fmla="*/ 5 w 81"/>
                <a:gd name="T29" fmla="*/ 47 h 124"/>
                <a:gd name="T30" fmla="*/ 4 w 81"/>
                <a:gd name="T31" fmla="*/ 56 h 124"/>
                <a:gd name="T32" fmla="*/ 4 w 81"/>
                <a:gd name="T33" fmla="*/ 56 h 124"/>
                <a:gd name="T34" fmla="*/ 16 w 81"/>
                <a:gd name="T35" fmla="*/ 99 h 124"/>
                <a:gd name="T36" fmla="*/ 16 w 81"/>
                <a:gd name="T37" fmla="*/ 99 h 124"/>
                <a:gd name="T38" fmla="*/ 41 w 81"/>
                <a:gd name="T39" fmla="*/ 120 h 124"/>
                <a:gd name="T40" fmla="*/ 41 w 81"/>
                <a:gd name="T41" fmla="*/ 120 h 124"/>
                <a:gd name="T42" fmla="*/ 66 w 81"/>
                <a:gd name="T43" fmla="*/ 101 h 124"/>
                <a:gd name="T44" fmla="*/ 66 w 81"/>
                <a:gd name="T45" fmla="*/ 101 h 124"/>
                <a:gd name="T46" fmla="*/ 77 w 81"/>
                <a:gd name="T47" fmla="*/ 58 h 124"/>
                <a:gd name="T48" fmla="*/ 77 w 81"/>
                <a:gd name="T49" fmla="*/ 58 h 124"/>
                <a:gd name="T50" fmla="*/ 71 w 81"/>
                <a:gd name="T51" fmla="*/ 19 h 124"/>
                <a:gd name="T52" fmla="*/ 71 w 81"/>
                <a:gd name="T53" fmla="*/ 19 h 124"/>
                <a:gd name="T54" fmla="*/ 51 w 81"/>
                <a:gd name="T55" fmla="*/ 4 h 124"/>
                <a:gd name="T56" fmla="*/ 51 w 81"/>
                <a:gd name="T57" fmla="*/ 4 h 124"/>
                <a:gd name="T58" fmla="*/ 5 w 81"/>
                <a:gd name="T59" fmla="*/ 47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81" h="124">
                  <a:moveTo>
                    <a:pt x="12" y="101"/>
                  </a:moveTo>
                  <a:cubicBezTo>
                    <a:pt x="5" y="88"/>
                    <a:pt x="0" y="71"/>
                    <a:pt x="0" y="56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53"/>
                    <a:pt x="0" y="49"/>
                    <a:pt x="1" y="46"/>
                  </a:cubicBezTo>
                  <a:cubicBezTo>
                    <a:pt x="1" y="46"/>
                    <a:pt x="1" y="46"/>
                    <a:pt x="1" y="46"/>
                  </a:cubicBezTo>
                  <a:cubicBezTo>
                    <a:pt x="6" y="13"/>
                    <a:pt x="29" y="0"/>
                    <a:pt x="51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62" y="0"/>
                    <a:pt x="70" y="7"/>
                    <a:pt x="75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80" y="28"/>
                    <a:pt x="81" y="42"/>
                    <a:pt x="81" y="58"/>
                  </a:cubicBezTo>
                  <a:cubicBezTo>
                    <a:pt x="81" y="58"/>
                    <a:pt x="81" y="58"/>
                    <a:pt x="81" y="58"/>
                  </a:cubicBezTo>
                  <a:cubicBezTo>
                    <a:pt x="81" y="90"/>
                    <a:pt x="64" y="124"/>
                    <a:pt x="41" y="124"/>
                  </a:cubicBezTo>
                  <a:cubicBezTo>
                    <a:pt x="41" y="124"/>
                    <a:pt x="41" y="124"/>
                    <a:pt x="41" y="124"/>
                  </a:cubicBezTo>
                  <a:cubicBezTo>
                    <a:pt x="30" y="124"/>
                    <a:pt x="20" y="114"/>
                    <a:pt x="12" y="101"/>
                  </a:cubicBezTo>
                  <a:close/>
                  <a:moveTo>
                    <a:pt x="5" y="47"/>
                  </a:moveTo>
                  <a:cubicBezTo>
                    <a:pt x="4" y="50"/>
                    <a:pt x="4" y="53"/>
                    <a:pt x="4" y="56"/>
                  </a:cubicBezTo>
                  <a:cubicBezTo>
                    <a:pt x="4" y="56"/>
                    <a:pt x="4" y="56"/>
                    <a:pt x="4" y="56"/>
                  </a:cubicBezTo>
                  <a:cubicBezTo>
                    <a:pt x="4" y="71"/>
                    <a:pt x="9" y="87"/>
                    <a:pt x="16" y="99"/>
                  </a:cubicBezTo>
                  <a:cubicBezTo>
                    <a:pt x="16" y="99"/>
                    <a:pt x="16" y="99"/>
                    <a:pt x="16" y="99"/>
                  </a:cubicBezTo>
                  <a:cubicBezTo>
                    <a:pt x="23" y="112"/>
                    <a:pt x="32" y="120"/>
                    <a:pt x="41" y="120"/>
                  </a:cubicBezTo>
                  <a:cubicBezTo>
                    <a:pt x="41" y="120"/>
                    <a:pt x="41" y="120"/>
                    <a:pt x="41" y="120"/>
                  </a:cubicBezTo>
                  <a:cubicBezTo>
                    <a:pt x="50" y="120"/>
                    <a:pt x="59" y="113"/>
                    <a:pt x="66" y="101"/>
                  </a:cubicBezTo>
                  <a:cubicBezTo>
                    <a:pt x="66" y="101"/>
                    <a:pt x="66" y="101"/>
                    <a:pt x="66" y="101"/>
                  </a:cubicBezTo>
                  <a:cubicBezTo>
                    <a:pt x="73" y="89"/>
                    <a:pt x="77" y="74"/>
                    <a:pt x="77" y="58"/>
                  </a:cubicBezTo>
                  <a:cubicBezTo>
                    <a:pt x="77" y="58"/>
                    <a:pt x="77" y="58"/>
                    <a:pt x="77" y="58"/>
                  </a:cubicBezTo>
                  <a:cubicBezTo>
                    <a:pt x="77" y="42"/>
                    <a:pt x="76" y="28"/>
                    <a:pt x="71" y="19"/>
                  </a:cubicBezTo>
                  <a:cubicBezTo>
                    <a:pt x="71" y="19"/>
                    <a:pt x="71" y="19"/>
                    <a:pt x="71" y="19"/>
                  </a:cubicBezTo>
                  <a:cubicBezTo>
                    <a:pt x="67" y="9"/>
                    <a:pt x="61" y="4"/>
                    <a:pt x="51" y="4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30" y="4"/>
                    <a:pt x="10" y="15"/>
                    <a:pt x="5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5" name="Freeform 278">
              <a:extLst>
                <a:ext uri="{FF2B5EF4-FFF2-40B4-BE49-F238E27FC236}">
                  <a16:creationId xmlns:a16="http://schemas.microsoft.com/office/drawing/2014/main" id="{27B40D88-88E8-4FB5-9D5D-F359C6070C6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71" y="1462"/>
              <a:ext cx="215" cy="321"/>
            </a:xfrm>
            <a:custGeom>
              <a:avLst/>
              <a:gdLst>
                <a:gd name="T0" fmla="*/ 13 w 85"/>
                <a:gd name="T1" fmla="*/ 104 h 128"/>
                <a:gd name="T2" fmla="*/ 1 w 85"/>
                <a:gd name="T3" fmla="*/ 48 h 128"/>
                <a:gd name="T4" fmla="*/ 53 w 85"/>
                <a:gd name="T5" fmla="*/ 0 h 128"/>
                <a:gd name="T6" fmla="*/ 53 w 85"/>
                <a:gd name="T7" fmla="*/ 0 h 128"/>
                <a:gd name="T8" fmla="*/ 79 w 85"/>
                <a:gd name="T9" fmla="*/ 18 h 128"/>
                <a:gd name="T10" fmla="*/ 43 w 85"/>
                <a:gd name="T11" fmla="*/ 128 h 128"/>
                <a:gd name="T12" fmla="*/ 43 w 85"/>
                <a:gd name="T13" fmla="*/ 124 h 128"/>
                <a:gd name="T14" fmla="*/ 43 w 85"/>
                <a:gd name="T15" fmla="*/ 124 h 128"/>
                <a:gd name="T16" fmla="*/ 43 w 85"/>
                <a:gd name="T17" fmla="*/ 124 h 128"/>
                <a:gd name="T18" fmla="*/ 19 w 85"/>
                <a:gd name="T19" fmla="*/ 106 h 128"/>
                <a:gd name="T20" fmla="*/ 50 w 85"/>
                <a:gd name="T21" fmla="*/ 123 h 128"/>
                <a:gd name="T22" fmla="*/ 51 w 85"/>
                <a:gd name="T23" fmla="*/ 123 h 128"/>
                <a:gd name="T24" fmla="*/ 51 w 85"/>
                <a:gd name="T25" fmla="*/ 123 h 128"/>
                <a:gd name="T26" fmla="*/ 51 w 85"/>
                <a:gd name="T27" fmla="*/ 123 h 128"/>
                <a:gd name="T28" fmla="*/ 70 w 85"/>
                <a:gd name="T29" fmla="*/ 104 h 128"/>
                <a:gd name="T30" fmla="*/ 67 w 85"/>
                <a:gd name="T31" fmla="*/ 102 h 128"/>
                <a:gd name="T32" fmla="*/ 77 w 85"/>
                <a:gd name="T33" fmla="*/ 60 h 128"/>
                <a:gd name="T34" fmla="*/ 77 w 85"/>
                <a:gd name="T35" fmla="*/ 60 h 128"/>
                <a:gd name="T36" fmla="*/ 71 w 85"/>
                <a:gd name="T37" fmla="*/ 22 h 128"/>
                <a:gd name="T38" fmla="*/ 53 w 85"/>
                <a:gd name="T39" fmla="*/ 8 h 128"/>
                <a:gd name="T40" fmla="*/ 8 w 85"/>
                <a:gd name="T41" fmla="*/ 58 h 128"/>
                <a:gd name="T42" fmla="*/ 8 w 85"/>
                <a:gd name="T43" fmla="*/ 58 h 128"/>
                <a:gd name="T44" fmla="*/ 20 w 85"/>
                <a:gd name="T45" fmla="*/ 100 h 128"/>
                <a:gd name="T46" fmla="*/ 43 w 85"/>
                <a:gd name="T47" fmla="*/ 120 h 128"/>
                <a:gd name="T48" fmla="*/ 43 w 85"/>
                <a:gd name="T49" fmla="*/ 120 h 128"/>
                <a:gd name="T50" fmla="*/ 16 w 85"/>
                <a:gd name="T51" fmla="*/ 102 h 128"/>
                <a:gd name="T52" fmla="*/ 78 w 85"/>
                <a:gd name="T53" fmla="*/ 85 h 128"/>
                <a:gd name="T54" fmla="*/ 78 w 85"/>
                <a:gd name="T55" fmla="*/ 85 h 128"/>
                <a:gd name="T56" fmla="*/ 78 w 85"/>
                <a:gd name="T57" fmla="*/ 84 h 128"/>
                <a:gd name="T58" fmla="*/ 81 w 85"/>
                <a:gd name="T59" fmla="*/ 61 h 128"/>
                <a:gd name="T60" fmla="*/ 81 w 85"/>
                <a:gd name="T61" fmla="*/ 60 h 128"/>
                <a:gd name="T62" fmla="*/ 81 w 85"/>
                <a:gd name="T63" fmla="*/ 60 h 128"/>
                <a:gd name="T64" fmla="*/ 4 w 85"/>
                <a:gd name="T65" fmla="*/ 59 h 128"/>
                <a:gd name="T66" fmla="*/ 4 w 85"/>
                <a:gd name="T67" fmla="*/ 59 h 128"/>
                <a:gd name="T68" fmla="*/ 4 w 85"/>
                <a:gd name="T69" fmla="*/ 58 h 128"/>
                <a:gd name="T70" fmla="*/ 4 w 85"/>
                <a:gd name="T71" fmla="*/ 58 h 128"/>
                <a:gd name="T72" fmla="*/ 11 w 85"/>
                <a:gd name="T73" fmla="*/ 29 h 128"/>
                <a:gd name="T74" fmla="*/ 11 w 85"/>
                <a:gd name="T75" fmla="*/ 29 h 128"/>
                <a:gd name="T76" fmla="*/ 11 w 85"/>
                <a:gd name="T77" fmla="*/ 28 h 128"/>
                <a:gd name="T78" fmla="*/ 12 w 85"/>
                <a:gd name="T79" fmla="*/ 27 h 128"/>
                <a:gd name="T80" fmla="*/ 12 w 85"/>
                <a:gd name="T81" fmla="*/ 27 h 128"/>
                <a:gd name="T82" fmla="*/ 12 w 85"/>
                <a:gd name="T83" fmla="*/ 27 h 128"/>
                <a:gd name="T84" fmla="*/ 12 w 85"/>
                <a:gd name="T85" fmla="*/ 26 h 128"/>
                <a:gd name="T86" fmla="*/ 13 w 85"/>
                <a:gd name="T87" fmla="*/ 26 h 128"/>
                <a:gd name="T88" fmla="*/ 13 w 85"/>
                <a:gd name="T89" fmla="*/ 26 h 128"/>
                <a:gd name="T90" fmla="*/ 65 w 85"/>
                <a:gd name="T91" fmla="*/ 8 h 128"/>
                <a:gd name="T92" fmla="*/ 53 w 85"/>
                <a:gd name="T93" fmla="*/ 4 h 128"/>
                <a:gd name="T94" fmla="*/ 53 w 85"/>
                <a:gd name="T95" fmla="*/ 4 h 128"/>
                <a:gd name="T96" fmla="*/ 66 w 85"/>
                <a:gd name="T97" fmla="*/ 8 h 128"/>
                <a:gd name="T98" fmla="*/ 66 w 85"/>
                <a:gd name="T99" fmla="*/ 8 h 128"/>
                <a:gd name="T100" fmla="*/ 65 w 85"/>
                <a:gd name="T101" fmla="*/ 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5" h="128">
                  <a:moveTo>
                    <a:pt x="13" y="104"/>
                  </a:moveTo>
                  <a:cubicBezTo>
                    <a:pt x="14" y="103"/>
                    <a:pt x="14" y="103"/>
                    <a:pt x="14" y="103"/>
                  </a:cubicBezTo>
                  <a:cubicBezTo>
                    <a:pt x="13" y="104"/>
                    <a:pt x="13" y="104"/>
                    <a:pt x="13" y="104"/>
                  </a:cubicBezTo>
                  <a:cubicBezTo>
                    <a:pt x="5" y="91"/>
                    <a:pt x="0" y="74"/>
                    <a:pt x="0" y="58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55"/>
                    <a:pt x="0" y="51"/>
                    <a:pt x="1" y="48"/>
                  </a:cubicBezTo>
                  <a:cubicBezTo>
                    <a:pt x="1" y="48"/>
                    <a:pt x="1" y="48"/>
                    <a:pt x="1" y="48"/>
                  </a:cubicBezTo>
                  <a:cubicBezTo>
                    <a:pt x="6" y="14"/>
                    <a:pt x="30" y="0"/>
                    <a:pt x="53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65" y="0"/>
                    <a:pt x="74" y="8"/>
                    <a:pt x="79" y="18"/>
                  </a:cubicBezTo>
                  <a:cubicBezTo>
                    <a:pt x="79" y="18"/>
                    <a:pt x="79" y="18"/>
                    <a:pt x="79" y="18"/>
                  </a:cubicBezTo>
                  <a:cubicBezTo>
                    <a:pt x="84" y="29"/>
                    <a:pt x="85" y="44"/>
                    <a:pt x="85" y="60"/>
                  </a:cubicBezTo>
                  <a:cubicBezTo>
                    <a:pt x="85" y="60"/>
                    <a:pt x="85" y="60"/>
                    <a:pt x="85" y="60"/>
                  </a:cubicBezTo>
                  <a:cubicBezTo>
                    <a:pt x="85" y="93"/>
                    <a:pt x="68" y="127"/>
                    <a:pt x="43" y="128"/>
                  </a:cubicBezTo>
                  <a:cubicBezTo>
                    <a:pt x="43" y="128"/>
                    <a:pt x="43" y="128"/>
                    <a:pt x="43" y="128"/>
                  </a:cubicBezTo>
                  <a:cubicBezTo>
                    <a:pt x="31" y="128"/>
                    <a:pt x="20" y="118"/>
                    <a:pt x="13" y="104"/>
                  </a:cubicBezTo>
                  <a:close/>
                  <a:moveTo>
                    <a:pt x="43" y="124"/>
                  </a:moveTo>
                  <a:cubicBezTo>
                    <a:pt x="43" y="124"/>
                    <a:pt x="43" y="124"/>
                    <a:pt x="43" y="124"/>
                  </a:cubicBezTo>
                  <a:cubicBezTo>
                    <a:pt x="43" y="124"/>
                    <a:pt x="43" y="124"/>
                    <a:pt x="43" y="124"/>
                  </a:cubicBezTo>
                  <a:cubicBezTo>
                    <a:pt x="43" y="124"/>
                    <a:pt x="43" y="124"/>
                    <a:pt x="43" y="124"/>
                  </a:cubicBezTo>
                  <a:cubicBezTo>
                    <a:pt x="43" y="124"/>
                    <a:pt x="43" y="124"/>
                    <a:pt x="43" y="124"/>
                  </a:cubicBezTo>
                  <a:cubicBezTo>
                    <a:pt x="43" y="124"/>
                    <a:pt x="43" y="124"/>
                    <a:pt x="43" y="124"/>
                  </a:cubicBezTo>
                  <a:cubicBezTo>
                    <a:pt x="43" y="124"/>
                    <a:pt x="43" y="124"/>
                    <a:pt x="43" y="124"/>
                  </a:cubicBezTo>
                  <a:close/>
                  <a:moveTo>
                    <a:pt x="42" y="124"/>
                  </a:moveTo>
                  <a:cubicBezTo>
                    <a:pt x="34" y="124"/>
                    <a:pt x="26" y="117"/>
                    <a:pt x="19" y="106"/>
                  </a:cubicBezTo>
                  <a:cubicBezTo>
                    <a:pt x="19" y="106"/>
                    <a:pt x="19" y="106"/>
                    <a:pt x="19" y="106"/>
                  </a:cubicBezTo>
                  <a:cubicBezTo>
                    <a:pt x="26" y="117"/>
                    <a:pt x="34" y="124"/>
                    <a:pt x="42" y="124"/>
                  </a:cubicBezTo>
                  <a:close/>
                  <a:moveTo>
                    <a:pt x="50" y="123"/>
                  </a:moveTo>
                  <a:cubicBezTo>
                    <a:pt x="50" y="123"/>
                    <a:pt x="50" y="123"/>
                    <a:pt x="50" y="123"/>
                  </a:cubicBezTo>
                  <a:cubicBezTo>
                    <a:pt x="50" y="123"/>
                    <a:pt x="50" y="123"/>
                    <a:pt x="50" y="123"/>
                  </a:cubicBezTo>
                  <a:cubicBezTo>
                    <a:pt x="50" y="123"/>
                    <a:pt x="50" y="123"/>
                    <a:pt x="50" y="123"/>
                  </a:cubicBezTo>
                  <a:close/>
                  <a:moveTo>
                    <a:pt x="51" y="123"/>
                  </a:moveTo>
                  <a:cubicBezTo>
                    <a:pt x="51" y="123"/>
                    <a:pt x="51" y="123"/>
                    <a:pt x="51" y="123"/>
                  </a:cubicBezTo>
                  <a:cubicBezTo>
                    <a:pt x="51" y="123"/>
                    <a:pt x="51" y="123"/>
                    <a:pt x="51" y="123"/>
                  </a:cubicBezTo>
                  <a:cubicBezTo>
                    <a:pt x="51" y="123"/>
                    <a:pt x="51" y="123"/>
                    <a:pt x="51" y="123"/>
                  </a:cubicBezTo>
                  <a:close/>
                  <a:moveTo>
                    <a:pt x="70" y="104"/>
                  </a:moveTo>
                  <a:cubicBezTo>
                    <a:pt x="65" y="113"/>
                    <a:pt x="58" y="120"/>
                    <a:pt x="51" y="123"/>
                  </a:cubicBezTo>
                  <a:cubicBezTo>
                    <a:pt x="51" y="123"/>
                    <a:pt x="51" y="123"/>
                    <a:pt x="51" y="123"/>
                  </a:cubicBezTo>
                  <a:cubicBezTo>
                    <a:pt x="63" y="118"/>
                    <a:pt x="73" y="103"/>
                    <a:pt x="78" y="85"/>
                  </a:cubicBezTo>
                  <a:cubicBezTo>
                    <a:pt x="78" y="85"/>
                    <a:pt x="78" y="85"/>
                    <a:pt x="78" y="85"/>
                  </a:cubicBezTo>
                  <a:cubicBezTo>
                    <a:pt x="76" y="92"/>
                    <a:pt x="73" y="98"/>
                    <a:pt x="70" y="104"/>
                  </a:cubicBezTo>
                  <a:close/>
                  <a:moveTo>
                    <a:pt x="43" y="120"/>
                  </a:moveTo>
                  <a:cubicBezTo>
                    <a:pt x="43" y="120"/>
                    <a:pt x="43" y="120"/>
                    <a:pt x="43" y="120"/>
                  </a:cubicBezTo>
                  <a:cubicBezTo>
                    <a:pt x="51" y="120"/>
                    <a:pt x="60" y="113"/>
                    <a:pt x="67" y="102"/>
                  </a:cubicBezTo>
                  <a:cubicBezTo>
                    <a:pt x="67" y="102"/>
                    <a:pt x="67" y="102"/>
                    <a:pt x="67" y="102"/>
                  </a:cubicBezTo>
                  <a:cubicBezTo>
                    <a:pt x="73" y="91"/>
                    <a:pt x="77" y="75"/>
                    <a:pt x="77" y="60"/>
                  </a:cubicBezTo>
                  <a:cubicBezTo>
                    <a:pt x="77" y="60"/>
                    <a:pt x="77" y="60"/>
                    <a:pt x="77" y="60"/>
                  </a:cubicBezTo>
                  <a:cubicBezTo>
                    <a:pt x="77" y="60"/>
                    <a:pt x="77" y="60"/>
                    <a:pt x="77" y="60"/>
                  </a:cubicBezTo>
                  <a:cubicBezTo>
                    <a:pt x="77" y="60"/>
                    <a:pt x="77" y="60"/>
                    <a:pt x="77" y="60"/>
                  </a:cubicBezTo>
                  <a:cubicBezTo>
                    <a:pt x="77" y="60"/>
                    <a:pt x="77" y="60"/>
                    <a:pt x="77" y="60"/>
                  </a:cubicBezTo>
                  <a:cubicBezTo>
                    <a:pt x="77" y="60"/>
                    <a:pt x="77" y="60"/>
                    <a:pt x="77" y="60"/>
                  </a:cubicBezTo>
                  <a:cubicBezTo>
                    <a:pt x="77" y="60"/>
                    <a:pt x="77" y="60"/>
                    <a:pt x="77" y="60"/>
                  </a:cubicBezTo>
                  <a:cubicBezTo>
                    <a:pt x="77" y="44"/>
                    <a:pt x="76" y="31"/>
                    <a:pt x="71" y="22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67" y="13"/>
                    <a:pt x="62" y="8"/>
                    <a:pt x="53" y="8"/>
                  </a:cubicBezTo>
                  <a:cubicBezTo>
                    <a:pt x="53" y="8"/>
                    <a:pt x="53" y="8"/>
                    <a:pt x="53" y="8"/>
                  </a:cubicBezTo>
                  <a:cubicBezTo>
                    <a:pt x="33" y="8"/>
                    <a:pt x="14" y="19"/>
                    <a:pt x="9" y="49"/>
                  </a:cubicBezTo>
                  <a:cubicBezTo>
                    <a:pt x="9" y="49"/>
                    <a:pt x="9" y="49"/>
                    <a:pt x="9" y="49"/>
                  </a:cubicBezTo>
                  <a:cubicBezTo>
                    <a:pt x="8" y="52"/>
                    <a:pt x="8" y="55"/>
                    <a:pt x="8" y="58"/>
                  </a:cubicBezTo>
                  <a:cubicBezTo>
                    <a:pt x="8" y="58"/>
                    <a:pt x="8" y="58"/>
                    <a:pt x="8" y="58"/>
                  </a:cubicBezTo>
                  <a:cubicBezTo>
                    <a:pt x="8" y="58"/>
                    <a:pt x="8" y="58"/>
                    <a:pt x="8" y="58"/>
                  </a:cubicBezTo>
                  <a:cubicBezTo>
                    <a:pt x="8" y="58"/>
                    <a:pt x="8" y="58"/>
                    <a:pt x="8" y="58"/>
                  </a:cubicBezTo>
                  <a:cubicBezTo>
                    <a:pt x="8" y="58"/>
                    <a:pt x="8" y="58"/>
                    <a:pt x="8" y="58"/>
                  </a:cubicBezTo>
                  <a:cubicBezTo>
                    <a:pt x="8" y="72"/>
                    <a:pt x="13" y="88"/>
                    <a:pt x="20" y="100"/>
                  </a:cubicBezTo>
                  <a:cubicBezTo>
                    <a:pt x="20" y="100"/>
                    <a:pt x="20" y="100"/>
                    <a:pt x="20" y="100"/>
                  </a:cubicBezTo>
                  <a:cubicBezTo>
                    <a:pt x="27" y="113"/>
                    <a:pt x="36" y="120"/>
                    <a:pt x="43" y="120"/>
                  </a:cubicBezTo>
                  <a:cubicBezTo>
                    <a:pt x="43" y="120"/>
                    <a:pt x="43" y="120"/>
                    <a:pt x="43" y="120"/>
                  </a:cubicBezTo>
                  <a:cubicBezTo>
                    <a:pt x="43" y="120"/>
                    <a:pt x="43" y="120"/>
                    <a:pt x="43" y="120"/>
                  </a:cubicBezTo>
                  <a:cubicBezTo>
                    <a:pt x="43" y="120"/>
                    <a:pt x="43" y="120"/>
                    <a:pt x="43" y="120"/>
                  </a:cubicBezTo>
                  <a:cubicBezTo>
                    <a:pt x="43" y="120"/>
                    <a:pt x="43" y="120"/>
                    <a:pt x="43" y="120"/>
                  </a:cubicBezTo>
                  <a:cubicBezTo>
                    <a:pt x="43" y="120"/>
                    <a:pt x="43" y="120"/>
                    <a:pt x="43" y="120"/>
                  </a:cubicBezTo>
                  <a:cubicBezTo>
                    <a:pt x="43" y="120"/>
                    <a:pt x="43" y="120"/>
                    <a:pt x="43" y="120"/>
                  </a:cubicBezTo>
                  <a:close/>
                  <a:moveTo>
                    <a:pt x="16" y="102"/>
                  </a:moveTo>
                  <a:cubicBezTo>
                    <a:pt x="16" y="102"/>
                    <a:pt x="16" y="102"/>
                    <a:pt x="16" y="102"/>
                  </a:cubicBezTo>
                  <a:cubicBezTo>
                    <a:pt x="16" y="102"/>
                    <a:pt x="16" y="102"/>
                    <a:pt x="16" y="102"/>
                  </a:cubicBezTo>
                  <a:cubicBezTo>
                    <a:pt x="16" y="102"/>
                    <a:pt x="16" y="102"/>
                    <a:pt x="16" y="102"/>
                  </a:cubicBezTo>
                  <a:close/>
                  <a:moveTo>
                    <a:pt x="78" y="85"/>
                  </a:moveTo>
                  <a:cubicBezTo>
                    <a:pt x="78" y="85"/>
                    <a:pt x="78" y="85"/>
                    <a:pt x="78" y="84"/>
                  </a:cubicBezTo>
                  <a:cubicBezTo>
                    <a:pt x="78" y="84"/>
                    <a:pt x="78" y="84"/>
                    <a:pt x="78" y="84"/>
                  </a:cubicBezTo>
                  <a:cubicBezTo>
                    <a:pt x="78" y="85"/>
                    <a:pt x="78" y="85"/>
                    <a:pt x="78" y="85"/>
                  </a:cubicBezTo>
                  <a:close/>
                  <a:moveTo>
                    <a:pt x="78" y="84"/>
                  </a:moveTo>
                  <a:cubicBezTo>
                    <a:pt x="78" y="84"/>
                    <a:pt x="78" y="84"/>
                    <a:pt x="78" y="84"/>
                  </a:cubicBezTo>
                  <a:cubicBezTo>
                    <a:pt x="78" y="84"/>
                    <a:pt x="78" y="84"/>
                    <a:pt x="78" y="84"/>
                  </a:cubicBezTo>
                  <a:cubicBezTo>
                    <a:pt x="78" y="84"/>
                    <a:pt x="78" y="84"/>
                    <a:pt x="78" y="84"/>
                  </a:cubicBezTo>
                  <a:close/>
                  <a:moveTo>
                    <a:pt x="81" y="61"/>
                  </a:moveTo>
                  <a:cubicBezTo>
                    <a:pt x="81" y="61"/>
                    <a:pt x="81" y="61"/>
                    <a:pt x="81" y="61"/>
                  </a:cubicBezTo>
                  <a:cubicBezTo>
                    <a:pt x="81" y="61"/>
                    <a:pt x="81" y="61"/>
                    <a:pt x="81" y="61"/>
                  </a:cubicBezTo>
                  <a:cubicBezTo>
                    <a:pt x="81" y="61"/>
                    <a:pt x="81" y="61"/>
                    <a:pt x="81" y="61"/>
                  </a:cubicBezTo>
                  <a:close/>
                  <a:moveTo>
                    <a:pt x="81" y="60"/>
                  </a:moveTo>
                  <a:cubicBezTo>
                    <a:pt x="81" y="46"/>
                    <a:pt x="80" y="33"/>
                    <a:pt x="76" y="23"/>
                  </a:cubicBezTo>
                  <a:cubicBezTo>
                    <a:pt x="76" y="23"/>
                    <a:pt x="76" y="23"/>
                    <a:pt x="76" y="23"/>
                  </a:cubicBezTo>
                  <a:cubicBezTo>
                    <a:pt x="80" y="33"/>
                    <a:pt x="81" y="46"/>
                    <a:pt x="81" y="60"/>
                  </a:cubicBezTo>
                  <a:cubicBezTo>
                    <a:pt x="81" y="60"/>
                    <a:pt x="81" y="60"/>
                    <a:pt x="81" y="60"/>
                  </a:cubicBezTo>
                  <a:cubicBezTo>
                    <a:pt x="81" y="60"/>
                    <a:pt x="81" y="60"/>
                    <a:pt x="81" y="60"/>
                  </a:cubicBezTo>
                  <a:close/>
                  <a:moveTo>
                    <a:pt x="4" y="59"/>
                  </a:moveTo>
                  <a:cubicBezTo>
                    <a:pt x="4" y="59"/>
                    <a:pt x="4" y="59"/>
                    <a:pt x="4" y="59"/>
                  </a:cubicBezTo>
                  <a:cubicBezTo>
                    <a:pt x="4" y="59"/>
                    <a:pt x="4" y="59"/>
                    <a:pt x="4" y="59"/>
                  </a:cubicBezTo>
                  <a:cubicBezTo>
                    <a:pt x="4" y="59"/>
                    <a:pt x="4" y="59"/>
                    <a:pt x="4" y="59"/>
                  </a:cubicBezTo>
                  <a:close/>
                  <a:moveTo>
                    <a:pt x="4" y="58"/>
                  </a:moveTo>
                  <a:cubicBezTo>
                    <a:pt x="4" y="58"/>
                    <a:pt x="4" y="58"/>
                    <a:pt x="4" y="58"/>
                  </a:cubicBezTo>
                  <a:cubicBezTo>
                    <a:pt x="4" y="58"/>
                    <a:pt x="4" y="58"/>
                    <a:pt x="4" y="58"/>
                  </a:cubicBezTo>
                  <a:cubicBezTo>
                    <a:pt x="4" y="58"/>
                    <a:pt x="4" y="58"/>
                    <a:pt x="4" y="58"/>
                  </a:cubicBezTo>
                  <a:cubicBezTo>
                    <a:pt x="4" y="58"/>
                    <a:pt x="4" y="58"/>
                    <a:pt x="4" y="58"/>
                  </a:cubicBezTo>
                  <a:cubicBezTo>
                    <a:pt x="4" y="58"/>
                    <a:pt x="4" y="58"/>
                    <a:pt x="4" y="58"/>
                  </a:cubicBezTo>
                  <a:cubicBezTo>
                    <a:pt x="4" y="58"/>
                    <a:pt x="4" y="58"/>
                    <a:pt x="4" y="58"/>
                  </a:cubicBezTo>
                  <a:cubicBezTo>
                    <a:pt x="4" y="58"/>
                    <a:pt x="4" y="58"/>
                    <a:pt x="4" y="58"/>
                  </a:cubicBezTo>
                  <a:close/>
                  <a:moveTo>
                    <a:pt x="11" y="29"/>
                  </a:moveTo>
                  <a:cubicBezTo>
                    <a:pt x="11" y="29"/>
                    <a:pt x="11" y="29"/>
                    <a:pt x="11" y="29"/>
                  </a:cubicBezTo>
                  <a:cubicBezTo>
                    <a:pt x="11" y="29"/>
                    <a:pt x="11" y="29"/>
                    <a:pt x="11" y="29"/>
                  </a:cubicBezTo>
                  <a:cubicBezTo>
                    <a:pt x="11" y="29"/>
                    <a:pt x="11" y="29"/>
                    <a:pt x="11" y="29"/>
                  </a:cubicBezTo>
                  <a:close/>
                  <a:moveTo>
                    <a:pt x="11" y="28"/>
                  </a:moveTo>
                  <a:cubicBezTo>
                    <a:pt x="11" y="28"/>
                    <a:pt x="11" y="28"/>
                    <a:pt x="11" y="28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1" y="28"/>
                    <a:pt x="11" y="28"/>
                    <a:pt x="11" y="28"/>
                  </a:cubicBezTo>
                  <a:close/>
                  <a:moveTo>
                    <a:pt x="12" y="28"/>
                  </a:moveTo>
                  <a:cubicBezTo>
                    <a:pt x="12" y="28"/>
                    <a:pt x="12" y="27"/>
                    <a:pt x="12" y="27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2" y="27"/>
                    <a:pt x="12" y="28"/>
                    <a:pt x="12" y="28"/>
                  </a:cubicBezTo>
                  <a:close/>
                  <a:moveTo>
                    <a:pt x="12" y="27"/>
                  </a:moveTo>
                  <a:cubicBezTo>
                    <a:pt x="12" y="27"/>
                    <a:pt x="12" y="27"/>
                    <a:pt x="12" y="27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2" y="27"/>
                    <a:pt x="12" y="27"/>
                    <a:pt x="12" y="27"/>
                  </a:cubicBezTo>
                  <a:close/>
                  <a:moveTo>
                    <a:pt x="12" y="27"/>
                  </a:moveTo>
                  <a:cubicBezTo>
                    <a:pt x="12" y="27"/>
                    <a:pt x="12" y="26"/>
                    <a:pt x="12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7"/>
                    <a:pt x="12" y="27"/>
                  </a:cubicBezTo>
                  <a:close/>
                  <a:moveTo>
                    <a:pt x="12" y="26"/>
                  </a:moveTo>
                  <a:cubicBezTo>
                    <a:pt x="12" y="26"/>
                    <a:pt x="13" y="26"/>
                    <a:pt x="13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3" y="26"/>
                    <a:pt x="12" y="26"/>
                    <a:pt x="12" y="26"/>
                  </a:cubicBezTo>
                  <a:close/>
                  <a:moveTo>
                    <a:pt x="13" y="26"/>
                  </a:moveTo>
                  <a:cubicBezTo>
                    <a:pt x="22" y="10"/>
                    <a:pt x="38" y="4"/>
                    <a:pt x="53" y="4"/>
                  </a:cubicBezTo>
                  <a:cubicBezTo>
                    <a:pt x="53" y="4"/>
                    <a:pt x="53" y="4"/>
                    <a:pt x="53" y="4"/>
                  </a:cubicBezTo>
                  <a:cubicBezTo>
                    <a:pt x="58" y="4"/>
                    <a:pt x="62" y="5"/>
                    <a:pt x="65" y="8"/>
                  </a:cubicBezTo>
                  <a:cubicBezTo>
                    <a:pt x="65" y="8"/>
                    <a:pt x="65" y="8"/>
                    <a:pt x="65" y="8"/>
                  </a:cubicBezTo>
                  <a:cubicBezTo>
                    <a:pt x="62" y="5"/>
                    <a:pt x="58" y="4"/>
                    <a:pt x="53" y="4"/>
                  </a:cubicBezTo>
                  <a:cubicBezTo>
                    <a:pt x="53" y="4"/>
                    <a:pt x="53" y="4"/>
                    <a:pt x="53" y="4"/>
                  </a:cubicBezTo>
                  <a:cubicBezTo>
                    <a:pt x="53" y="4"/>
                    <a:pt x="53" y="4"/>
                    <a:pt x="53" y="4"/>
                  </a:cubicBezTo>
                  <a:cubicBezTo>
                    <a:pt x="53" y="4"/>
                    <a:pt x="53" y="4"/>
                    <a:pt x="53" y="4"/>
                  </a:cubicBezTo>
                  <a:cubicBezTo>
                    <a:pt x="53" y="4"/>
                    <a:pt x="53" y="4"/>
                    <a:pt x="53" y="4"/>
                  </a:cubicBezTo>
                  <a:cubicBezTo>
                    <a:pt x="53" y="4"/>
                    <a:pt x="53" y="4"/>
                    <a:pt x="53" y="4"/>
                  </a:cubicBezTo>
                  <a:cubicBezTo>
                    <a:pt x="38" y="4"/>
                    <a:pt x="22" y="10"/>
                    <a:pt x="13" y="26"/>
                  </a:cubicBezTo>
                  <a:close/>
                  <a:moveTo>
                    <a:pt x="66" y="8"/>
                  </a:moveTo>
                  <a:cubicBezTo>
                    <a:pt x="66" y="8"/>
                    <a:pt x="66" y="8"/>
                    <a:pt x="66" y="8"/>
                  </a:cubicBezTo>
                  <a:cubicBezTo>
                    <a:pt x="66" y="8"/>
                    <a:pt x="66" y="8"/>
                    <a:pt x="66" y="8"/>
                  </a:cubicBezTo>
                  <a:cubicBezTo>
                    <a:pt x="66" y="8"/>
                    <a:pt x="66" y="8"/>
                    <a:pt x="66" y="8"/>
                  </a:cubicBezTo>
                  <a:close/>
                  <a:moveTo>
                    <a:pt x="65" y="8"/>
                  </a:moveTo>
                  <a:cubicBezTo>
                    <a:pt x="65" y="8"/>
                    <a:pt x="65" y="8"/>
                    <a:pt x="65" y="8"/>
                  </a:cubicBezTo>
                  <a:cubicBezTo>
                    <a:pt x="65" y="8"/>
                    <a:pt x="65" y="8"/>
                    <a:pt x="65" y="8"/>
                  </a:cubicBezTo>
                  <a:cubicBezTo>
                    <a:pt x="65" y="8"/>
                    <a:pt x="65" y="8"/>
                    <a:pt x="65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8" name="Freeform 279">
              <a:extLst>
                <a:ext uri="{FF2B5EF4-FFF2-40B4-BE49-F238E27FC236}">
                  <a16:creationId xmlns:a16="http://schemas.microsoft.com/office/drawing/2014/main" id="{89C8DD86-E5CB-46F7-B284-9A242402745C}"/>
                </a:ext>
              </a:extLst>
            </p:cNvPr>
            <p:cNvSpPr/>
            <p:nvPr/>
          </p:nvSpPr>
          <p:spPr bwMode="auto">
            <a:xfrm>
              <a:off x="1982" y="1349"/>
              <a:ext cx="255" cy="160"/>
            </a:xfrm>
            <a:custGeom>
              <a:avLst/>
              <a:gdLst>
                <a:gd name="T0" fmla="*/ 23 w 101"/>
                <a:gd name="T1" fmla="*/ 61 h 64"/>
                <a:gd name="T2" fmla="*/ 0 w 101"/>
                <a:gd name="T3" fmla="*/ 13 h 64"/>
                <a:gd name="T4" fmla="*/ 0 w 101"/>
                <a:gd name="T5" fmla="*/ 13 h 64"/>
                <a:gd name="T6" fmla="*/ 1 w 101"/>
                <a:gd name="T7" fmla="*/ 9 h 64"/>
                <a:gd name="T8" fmla="*/ 1 w 101"/>
                <a:gd name="T9" fmla="*/ 9 h 64"/>
                <a:gd name="T10" fmla="*/ 5 w 101"/>
                <a:gd name="T11" fmla="*/ 0 h 64"/>
                <a:gd name="T12" fmla="*/ 9 w 101"/>
                <a:gd name="T13" fmla="*/ 2 h 64"/>
                <a:gd name="T14" fmla="*/ 5 w 101"/>
                <a:gd name="T15" fmla="*/ 10 h 64"/>
                <a:gd name="T16" fmla="*/ 4 w 101"/>
                <a:gd name="T17" fmla="*/ 13 h 64"/>
                <a:gd name="T18" fmla="*/ 4 w 101"/>
                <a:gd name="T19" fmla="*/ 13 h 64"/>
                <a:gd name="T20" fmla="*/ 25 w 101"/>
                <a:gd name="T21" fmla="*/ 58 h 64"/>
                <a:gd name="T22" fmla="*/ 25 w 101"/>
                <a:gd name="T23" fmla="*/ 58 h 64"/>
                <a:gd name="T24" fmla="*/ 42 w 101"/>
                <a:gd name="T25" fmla="*/ 60 h 64"/>
                <a:gd name="T26" fmla="*/ 42 w 101"/>
                <a:gd name="T27" fmla="*/ 60 h 64"/>
                <a:gd name="T28" fmla="*/ 100 w 101"/>
                <a:gd name="T29" fmla="*/ 55 h 64"/>
                <a:gd name="T30" fmla="*/ 100 w 101"/>
                <a:gd name="T31" fmla="*/ 55 h 64"/>
                <a:gd name="T32" fmla="*/ 101 w 101"/>
                <a:gd name="T33" fmla="*/ 59 h 64"/>
                <a:gd name="T34" fmla="*/ 42 w 101"/>
                <a:gd name="T35" fmla="*/ 64 h 64"/>
                <a:gd name="T36" fmla="*/ 42 w 101"/>
                <a:gd name="T37" fmla="*/ 64 h 64"/>
                <a:gd name="T38" fmla="*/ 23 w 101"/>
                <a:gd name="T39" fmla="*/ 61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1" h="64">
                  <a:moveTo>
                    <a:pt x="23" y="61"/>
                  </a:moveTo>
                  <a:cubicBezTo>
                    <a:pt x="16" y="53"/>
                    <a:pt x="1" y="26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1"/>
                    <a:pt x="1" y="10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11"/>
                    <a:pt x="4" y="12"/>
                    <a:pt x="4" y="13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4" y="23"/>
                    <a:pt x="19" y="52"/>
                    <a:pt x="25" y="58"/>
                  </a:cubicBezTo>
                  <a:cubicBezTo>
                    <a:pt x="25" y="58"/>
                    <a:pt x="25" y="58"/>
                    <a:pt x="25" y="58"/>
                  </a:cubicBezTo>
                  <a:cubicBezTo>
                    <a:pt x="26" y="59"/>
                    <a:pt x="33" y="60"/>
                    <a:pt x="42" y="60"/>
                  </a:cubicBezTo>
                  <a:cubicBezTo>
                    <a:pt x="42" y="60"/>
                    <a:pt x="42" y="60"/>
                    <a:pt x="42" y="60"/>
                  </a:cubicBezTo>
                  <a:cubicBezTo>
                    <a:pt x="65" y="60"/>
                    <a:pt x="100" y="55"/>
                    <a:pt x="100" y="55"/>
                  </a:cubicBezTo>
                  <a:cubicBezTo>
                    <a:pt x="100" y="55"/>
                    <a:pt x="100" y="55"/>
                    <a:pt x="100" y="55"/>
                  </a:cubicBezTo>
                  <a:cubicBezTo>
                    <a:pt x="101" y="59"/>
                    <a:pt x="101" y="59"/>
                    <a:pt x="101" y="59"/>
                  </a:cubicBezTo>
                  <a:cubicBezTo>
                    <a:pt x="100" y="59"/>
                    <a:pt x="65" y="64"/>
                    <a:pt x="42" y="64"/>
                  </a:cubicBezTo>
                  <a:cubicBezTo>
                    <a:pt x="42" y="64"/>
                    <a:pt x="42" y="64"/>
                    <a:pt x="42" y="64"/>
                  </a:cubicBezTo>
                  <a:cubicBezTo>
                    <a:pt x="33" y="64"/>
                    <a:pt x="26" y="63"/>
                    <a:pt x="23" y="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9" name="Freeform 280">
              <a:extLst>
                <a:ext uri="{FF2B5EF4-FFF2-40B4-BE49-F238E27FC236}">
                  <a16:creationId xmlns:a16="http://schemas.microsoft.com/office/drawing/2014/main" id="{CD6A02CB-FBF9-4AF3-A5A2-E6500AB1A33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77" y="1341"/>
              <a:ext cx="265" cy="174"/>
            </a:xfrm>
            <a:custGeom>
              <a:avLst/>
              <a:gdLst>
                <a:gd name="T0" fmla="*/ 25 w 105"/>
                <a:gd name="T1" fmla="*/ 64 h 69"/>
                <a:gd name="T2" fmla="*/ 0 w 105"/>
                <a:gd name="T3" fmla="*/ 16 h 69"/>
                <a:gd name="T4" fmla="*/ 1 w 105"/>
                <a:gd name="T5" fmla="*/ 11 h 69"/>
                <a:gd name="T6" fmla="*/ 6 w 105"/>
                <a:gd name="T7" fmla="*/ 0 h 69"/>
                <a:gd name="T8" fmla="*/ 9 w 105"/>
                <a:gd name="T9" fmla="*/ 14 h 69"/>
                <a:gd name="T10" fmla="*/ 8 w 105"/>
                <a:gd name="T11" fmla="*/ 15 h 69"/>
                <a:gd name="T12" fmla="*/ 8 w 105"/>
                <a:gd name="T13" fmla="*/ 16 h 69"/>
                <a:gd name="T14" fmla="*/ 8 w 105"/>
                <a:gd name="T15" fmla="*/ 16 h 69"/>
                <a:gd name="T16" fmla="*/ 29 w 105"/>
                <a:gd name="T17" fmla="*/ 59 h 69"/>
                <a:gd name="T18" fmla="*/ 30 w 105"/>
                <a:gd name="T19" fmla="*/ 60 h 69"/>
                <a:gd name="T20" fmla="*/ 33 w 105"/>
                <a:gd name="T21" fmla="*/ 60 h 69"/>
                <a:gd name="T22" fmla="*/ 43 w 105"/>
                <a:gd name="T23" fmla="*/ 61 h 69"/>
                <a:gd name="T24" fmla="*/ 44 w 105"/>
                <a:gd name="T25" fmla="*/ 61 h 69"/>
                <a:gd name="T26" fmla="*/ 44 w 105"/>
                <a:gd name="T27" fmla="*/ 61 h 69"/>
                <a:gd name="T28" fmla="*/ 102 w 105"/>
                <a:gd name="T29" fmla="*/ 56 h 69"/>
                <a:gd name="T30" fmla="*/ 104 w 105"/>
                <a:gd name="T31" fmla="*/ 56 h 69"/>
                <a:gd name="T32" fmla="*/ 103 w 105"/>
                <a:gd name="T33" fmla="*/ 64 h 69"/>
                <a:gd name="T34" fmla="*/ 102 w 105"/>
                <a:gd name="T35" fmla="*/ 64 h 69"/>
                <a:gd name="T36" fmla="*/ 101 w 105"/>
                <a:gd name="T37" fmla="*/ 64 h 69"/>
                <a:gd name="T38" fmla="*/ 97 w 105"/>
                <a:gd name="T39" fmla="*/ 65 h 69"/>
                <a:gd name="T40" fmla="*/ 82 w 105"/>
                <a:gd name="T41" fmla="*/ 67 h 69"/>
                <a:gd name="T42" fmla="*/ 44 w 105"/>
                <a:gd name="T43" fmla="*/ 69 h 69"/>
                <a:gd name="T44" fmla="*/ 44 w 105"/>
                <a:gd name="T45" fmla="*/ 65 h 69"/>
                <a:gd name="T46" fmla="*/ 78 w 105"/>
                <a:gd name="T47" fmla="*/ 63 h 69"/>
                <a:gd name="T48" fmla="*/ 44 w 105"/>
                <a:gd name="T49" fmla="*/ 65 h 69"/>
                <a:gd name="T50" fmla="*/ 44 w 105"/>
                <a:gd name="T51" fmla="*/ 65 h 69"/>
                <a:gd name="T52" fmla="*/ 44 w 105"/>
                <a:gd name="T53" fmla="*/ 65 h 69"/>
                <a:gd name="T54" fmla="*/ 29 w 105"/>
                <a:gd name="T55" fmla="*/ 63 h 69"/>
                <a:gd name="T56" fmla="*/ 36 w 105"/>
                <a:gd name="T57" fmla="*/ 65 h 69"/>
                <a:gd name="T58" fmla="*/ 26 w 105"/>
                <a:gd name="T59" fmla="*/ 62 h 69"/>
                <a:gd name="T60" fmla="*/ 26 w 105"/>
                <a:gd name="T61" fmla="*/ 62 h 69"/>
                <a:gd name="T62" fmla="*/ 23 w 105"/>
                <a:gd name="T63" fmla="*/ 59 h 69"/>
                <a:gd name="T64" fmla="*/ 26 w 105"/>
                <a:gd name="T65" fmla="*/ 62 h 69"/>
                <a:gd name="T66" fmla="*/ 88 w 105"/>
                <a:gd name="T67" fmla="*/ 62 h 69"/>
                <a:gd name="T68" fmla="*/ 92 w 105"/>
                <a:gd name="T69" fmla="*/ 61 h 69"/>
                <a:gd name="T70" fmla="*/ 98 w 105"/>
                <a:gd name="T71" fmla="*/ 61 h 69"/>
                <a:gd name="T72" fmla="*/ 100 w 105"/>
                <a:gd name="T73" fmla="*/ 61 h 69"/>
                <a:gd name="T74" fmla="*/ 98 w 105"/>
                <a:gd name="T75" fmla="*/ 61 h 69"/>
                <a:gd name="T76" fmla="*/ 23 w 105"/>
                <a:gd name="T77" fmla="*/ 59 h 69"/>
                <a:gd name="T78" fmla="*/ 23 w 105"/>
                <a:gd name="T79" fmla="*/ 5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05" h="69">
                  <a:moveTo>
                    <a:pt x="23" y="65"/>
                  </a:moveTo>
                  <a:cubicBezTo>
                    <a:pt x="25" y="64"/>
                    <a:pt x="25" y="64"/>
                    <a:pt x="25" y="64"/>
                  </a:cubicBezTo>
                  <a:cubicBezTo>
                    <a:pt x="23" y="65"/>
                    <a:pt x="23" y="65"/>
                    <a:pt x="23" y="65"/>
                  </a:cubicBezTo>
                  <a:cubicBezTo>
                    <a:pt x="16" y="57"/>
                    <a:pt x="1" y="30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4"/>
                    <a:pt x="1" y="12"/>
                    <a:pt x="1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4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25"/>
                    <a:pt x="23" y="55"/>
                    <a:pt x="29" y="59"/>
                  </a:cubicBezTo>
                  <a:cubicBezTo>
                    <a:pt x="29" y="59"/>
                    <a:pt x="29" y="59"/>
                    <a:pt x="29" y="59"/>
                  </a:cubicBezTo>
                  <a:cubicBezTo>
                    <a:pt x="29" y="59"/>
                    <a:pt x="29" y="59"/>
                    <a:pt x="29" y="59"/>
                  </a:cubicBezTo>
                  <a:cubicBezTo>
                    <a:pt x="29" y="59"/>
                    <a:pt x="29" y="59"/>
                    <a:pt x="30" y="60"/>
                  </a:cubicBezTo>
                  <a:cubicBezTo>
                    <a:pt x="30" y="60"/>
                    <a:pt x="30" y="60"/>
                    <a:pt x="30" y="60"/>
                  </a:cubicBezTo>
                  <a:cubicBezTo>
                    <a:pt x="30" y="60"/>
                    <a:pt x="31" y="60"/>
                    <a:pt x="33" y="60"/>
                  </a:cubicBezTo>
                  <a:cubicBezTo>
                    <a:pt x="33" y="60"/>
                    <a:pt x="33" y="60"/>
                    <a:pt x="33" y="60"/>
                  </a:cubicBezTo>
                  <a:cubicBezTo>
                    <a:pt x="35" y="61"/>
                    <a:pt x="39" y="61"/>
                    <a:pt x="43" y="61"/>
                  </a:cubicBezTo>
                  <a:cubicBezTo>
                    <a:pt x="43" y="61"/>
                    <a:pt x="43" y="61"/>
                    <a:pt x="43" y="61"/>
                  </a:cubicBezTo>
                  <a:cubicBezTo>
                    <a:pt x="43" y="61"/>
                    <a:pt x="44" y="61"/>
                    <a:pt x="44" y="61"/>
                  </a:cubicBezTo>
                  <a:cubicBezTo>
                    <a:pt x="44" y="61"/>
                    <a:pt x="44" y="61"/>
                    <a:pt x="44" y="61"/>
                  </a:cubicBezTo>
                  <a:cubicBezTo>
                    <a:pt x="44" y="61"/>
                    <a:pt x="44" y="61"/>
                    <a:pt x="44" y="61"/>
                  </a:cubicBezTo>
                  <a:cubicBezTo>
                    <a:pt x="44" y="61"/>
                    <a:pt x="44" y="61"/>
                    <a:pt x="44" y="61"/>
                  </a:cubicBezTo>
                  <a:cubicBezTo>
                    <a:pt x="67" y="61"/>
                    <a:pt x="101" y="56"/>
                    <a:pt x="102" y="56"/>
                  </a:cubicBezTo>
                  <a:cubicBezTo>
                    <a:pt x="102" y="56"/>
                    <a:pt x="102" y="56"/>
                    <a:pt x="102" y="56"/>
                  </a:cubicBezTo>
                  <a:cubicBezTo>
                    <a:pt x="104" y="56"/>
                    <a:pt x="104" y="56"/>
                    <a:pt x="104" y="56"/>
                  </a:cubicBezTo>
                  <a:cubicBezTo>
                    <a:pt x="105" y="64"/>
                    <a:pt x="105" y="64"/>
                    <a:pt x="105" y="64"/>
                  </a:cubicBezTo>
                  <a:cubicBezTo>
                    <a:pt x="103" y="64"/>
                    <a:pt x="103" y="64"/>
                    <a:pt x="103" y="64"/>
                  </a:cubicBezTo>
                  <a:cubicBezTo>
                    <a:pt x="103" y="64"/>
                    <a:pt x="102" y="64"/>
                    <a:pt x="102" y="64"/>
                  </a:cubicBezTo>
                  <a:cubicBezTo>
                    <a:pt x="102" y="64"/>
                    <a:pt x="102" y="64"/>
                    <a:pt x="102" y="64"/>
                  </a:cubicBezTo>
                  <a:cubicBezTo>
                    <a:pt x="102" y="64"/>
                    <a:pt x="102" y="64"/>
                    <a:pt x="101" y="64"/>
                  </a:cubicBezTo>
                  <a:cubicBezTo>
                    <a:pt x="101" y="64"/>
                    <a:pt x="101" y="64"/>
                    <a:pt x="101" y="64"/>
                  </a:cubicBezTo>
                  <a:cubicBezTo>
                    <a:pt x="100" y="65"/>
                    <a:pt x="99" y="65"/>
                    <a:pt x="97" y="65"/>
                  </a:cubicBezTo>
                  <a:cubicBezTo>
                    <a:pt x="97" y="65"/>
                    <a:pt x="97" y="65"/>
                    <a:pt x="97" y="65"/>
                  </a:cubicBezTo>
                  <a:cubicBezTo>
                    <a:pt x="93" y="65"/>
                    <a:pt x="88" y="66"/>
                    <a:pt x="82" y="67"/>
                  </a:cubicBezTo>
                  <a:cubicBezTo>
                    <a:pt x="82" y="67"/>
                    <a:pt x="82" y="67"/>
                    <a:pt x="82" y="67"/>
                  </a:cubicBezTo>
                  <a:cubicBezTo>
                    <a:pt x="70" y="68"/>
                    <a:pt x="56" y="69"/>
                    <a:pt x="44" y="69"/>
                  </a:cubicBezTo>
                  <a:cubicBezTo>
                    <a:pt x="44" y="69"/>
                    <a:pt x="44" y="69"/>
                    <a:pt x="44" y="69"/>
                  </a:cubicBezTo>
                  <a:cubicBezTo>
                    <a:pt x="35" y="69"/>
                    <a:pt x="28" y="69"/>
                    <a:pt x="23" y="65"/>
                  </a:cubicBezTo>
                  <a:close/>
                  <a:moveTo>
                    <a:pt x="44" y="65"/>
                  </a:moveTo>
                  <a:cubicBezTo>
                    <a:pt x="54" y="65"/>
                    <a:pt x="67" y="64"/>
                    <a:pt x="78" y="63"/>
                  </a:cubicBezTo>
                  <a:cubicBezTo>
                    <a:pt x="78" y="63"/>
                    <a:pt x="78" y="63"/>
                    <a:pt x="78" y="63"/>
                  </a:cubicBezTo>
                  <a:cubicBezTo>
                    <a:pt x="67" y="64"/>
                    <a:pt x="54" y="65"/>
                    <a:pt x="44" y="65"/>
                  </a:cubicBezTo>
                  <a:cubicBezTo>
                    <a:pt x="44" y="65"/>
                    <a:pt x="44" y="65"/>
                    <a:pt x="44" y="65"/>
                  </a:cubicBezTo>
                  <a:cubicBezTo>
                    <a:pt x="44" y="65"/>
                    <a:pt x="44" y="65"/>
                    <a:pt x="44" y="65"/>
                  </a:cubicBezTo>
                  <a:cubicBezTo>
                    <a:pt x="44" y="65"/>
                    <a:pt x="44" y="65"/>
                    <a:pt x="44" y="65"/>
                  </a:cubicBezTo>
                  <a:cubicBezTo>
                    <a:pt x="44" y="65"/>
                    <a:pt x="44" y="65"/>
                    <a:pt x="44" y="65"/>
                  </a:cubicBezTo>
                  <a:cubicBezTo>
                    <a:pt x="44" y="65"/>
                    <a:pt x="44" y="65"/>
                    <a:pt x="44" y="65"/>
                  </a:cubicBezTo>
                  <a:close/>
                  <a:moveTo>
                    <a:pt x="36" y="65"/>
                  </a:moveTo>
                  <a:cubicBezTo>
                    <a:pt x="33" y="64"/>
                    <a:pt x="30" y="64"/>
                    <a:pt x="29" y="63"/>
                  </a:cubicBezTo>
                  <a:cubicBezTo>
                    <a:pt x="29" y="63"/>
                    <a:pt x="29" y="63"/>
                    <a:pt x="29" y="63"/>
                  </a:cubicBezTo>
                  <a:cubicBezTo>
                    <a:pt x="31" y="64"/>
                    <a:pt x="33" y="64"/>
                    <a:pt x="36" y="65"/>
                  </a:cubicBezTo>
                  <a:close/>
                  <a:moveTo>
                    <a:pt x="26" y="62"/>
                  </a:moveTo>
                  <a:cubicBezTo>
                    <a:pt x="26" y="62"/>
                    <a:pt x="26" y="62"/>
                    <a:pt x="26" y="62"/>
                  </a:cubicBezTo>
                  <a:cubicBezTo>
                    <a:pt x="26" y="62"/>
                    <a:pt x="26" y="62"/>
                    <a:pt x="26" y="62"/>
                  </a:cubicBezTo>
                  <a:cubicBezTo>
                    <a:pt x="26" y="62"/>
                    <a:pt x="26" y="62"/>
                    <a:pt x="26" y="62"/>
                  </a:cubicBezTo>
                  <a:cubicBezTo>
                    <a:pt x="25" y="61"/>
                    <a:pt x="24" y="60"/>
                    <a:pt x="23" y="59"/>
                  </a:cubicBezTo>
                  <a:cubicBezTo>
                    <a:pt x="23" y="59"/>
                    <a:pt x="23" y="59"/>
                    <a:pt x="23" y="59"/>
                  </a:cubicBezTo>
                  <a:cubicBezTo>
                    <a:pt x="24" y="60"/>
                    <a:pt x="25" y="61"/>
                    <a:pt x="26" y="62"/>
                  </a:cubicBezTo>
                  <a:cubicBezTo>
                    <a:pt x="26" y="62"/>
                    <a:pt x="26" y="62"/>
                    <a:pt x="26" y="62"/>
                  </a:cubicBezTo>
                  <a:cubicBezTo>
                    <a:pt x="26" y="62"/>
                    <a:pt x="26" y="62"/>
                    <a:pt x="26" y="62"/>
                  </a:cubicBezTo>
                  <a:close/>
                  <a:moveTo>
                    <a:pt x="88" y="62"/>
                  </a:moveTo>
                  <a:cubicBezTo>
                    <a:pt x="90" y="62"/>
                    <a:pt x="91" y="62"/>
                    <a:pt x="92" y="61"/>
                  </a:cubicBezTo>
                  <a:cubicBezTo>
                    <a:pt x="92" y="61"/>
                    <a:pt x="92" y="61"/>
                    <a:pt x="92" y="61"/>
                  </a:cubicBezTo>
                  <a:cubicBezTo>
                    <a:pt x="91" y="62"/>
                    <a:pt x="90" y="62"/>
                    <a:pt x="88" y="62"/>
                  </a:cubicBezTo>
                  <a:close/>
                  <a:moveTo>
                    <a:pt x="98" y="61"/>
                  </a:moveTo>
                  <a:cubicBezTo>
                    <a:pt x="99" y="61"/>
                    <a:pt x="100" y="61"/>
                    <a:pt x="100" y="61"/>
                  </a:cubicBezTo>
                  <a:cubicBezTo>
                    <a:pt x="100" y="61"/>
                    <a:pt x="100" y="61"/>
                    <a:pt x="100" y="61"/>
                  </a:cubicBezTo>
                  <a:cubicBezTo>
                    <a:pt x="100" y="61"/>
                    <a:pt x="100" y="61"/>
                    <a:pt x="100" y="61"/>
                  </a:cubicBezTo>
                  <a:cubicBezTo>
                    <a:pt x="100" y="61"/>
                    <a:pt x="99" y="61"/>
                    <a:pt x="98" y="61"/>
                  </a:cubicBezTo>
                  <a:close/>
                  <a:moveTo>
                    <a:pt x="23" y="59"/>
                  </a:moveTo>
                  <a:cubicBezTo>
                    <a:pt x="23" y="59"/>
                    <a:pt x="23" y="59"/>
                    <a:pt x="23" y="59"/>
                  </a:cubicBezTo>
                  <a:cubicBezTo>
                    <a:pt x="23" y="59"/>
                    <a:pt x="23" y="59"/>
                    <a:pt x="23" y="59"/>
                  </a:cubicBezTo>
                  <a:cubicBezTo>
                    <a:pt x="23" y="59"/>
                    <a:pt x="23" y="59"/>
                    <a:pt x="23" y="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0" name="Freeform 281">
              <a:extLst>
                <a:ext uri="{FF2B5EF4-FFF2-40B4-BE49-F238E27FC236}">
                  <a16:creationId xmlns:a16="http://schemas.microsoft.com/office/drawing/2014/main" id="{3A802D50-E6E0-4124-A5ED-8F06A52E8E11}"/>
                </a:ext>
              </a:extLst>
            </p:cNvPr>
            <p:cNvSpPr/>
            <p:nvPr/>
          </p:nvSpPr>
          <p:spPr bwMode="auto">
            <a:xfrm>
              <a:off x="1989" y="1316"/>
              <a:ext cx="38" cy="45"/>
            </a:xfrm>
            <a:custGeom>
              <a:avLst/>
              <a:gdLst>
                <a:gd name="T0" fmla="*/ 5 w 15"/>
                <a:gd name="T1" fmla="*/ 18 h 18"/>
                <a:gd name="T2" fmla="*/ 0 w 15"/>
                <a:gd name="T3" fmla="*/ 12 h 18"/>
                <a:gd name="T4" fmla="*/ 0 w 15"/>
                <a:gd name="T5" fmla="*/ 12 h 18"/>
                <a:gd name="T6" fmla="*/ 2 w 15"/>
                <a:gd name="T7" fmla="*/ 7 h 18"/>
                <a:gd name="T8" fmla="*/ 2 w 15"/>
                <a:gd name="T9" fmla="*/ 7 h 18"/>
                <a:gd name="T10" fmla="*/ 7 w 15"/>
                <a:gd name="T11" fmla="*/ 0 h 18"/>
                <a:gd name="T12" fmla="*/ 7 w 15"/>
                <a:gd name="T13" fmla="*/ 0 h 18"/>
                <a:gd name="T14" fmla="*/ 10 w 15"/>
                <a:gd name="T15" fmla="*/ 3 h 18"/>
                <a:gd name="T16" fmla="*/ 9 w 15"/>
                <a:gd name="T17" fmla="*/ 4 h 18"/>
                <a:gd name="T18" fmla="*/ 9 w 15"/>
                <a:gd name="T19" fmla="*/ 4 h 18"/>
                <a:gd name="T20" fmla="*/ 5 w 15"/>
                <a:gd name="T21" fmla="*/ 10 h 18"/>
                <a:gd name="T22" fmla="*/ 5 w 15"/>
                <a:gd name="T23" fmla="*/ 10 h 18"/>
                <a:gd name="T24" fmla="*/ 4 w 15"/>
                <a:gd name="T25" fmla="*/ 12 h 18"/>
                <a:gd name="T26" fmla="*/ 4 w 15"/>
                <a:gd name="T27" fmla="*/ 12 h 18"/>
                <a:gd name="T28" fmla="*/ 5 w 15"/>
                <a:gd name="T29" fmla="*/ 14 h 18"/>
                <a:gd name="T30" fmla="*/ 5 w 15"/>
                <a:gd name="T31" fmla="*/ 14 h 18"/>
                <a:gd name="T32" fmla="*/ 6 w 15"/>
                <a:gd name="T33" fmla="*/ 14 h 18"/>
                <a:gd name="T34" fmla="*/ 6 w 15"/>
                <a:gd name="T35" fmla="*/ 14 h 18"/>
                <a:gd name="T36" fmla="*/ 14 w 15"/>
                <a:gd name="T37" fmla="*/ 12 h 18"/>
                <a:gd name="T38" fmla="*/ 14 w 15"/>
                <a:gd name="T39" fmla="*/ 12 h 18"/>
                <a:gd name="T40" fmla="*/ 15 w 15"/>
                <a:gd name="T41" fmla="*/ 16 h 18"/>
                <a:gd name="T42" fmla="*/ 5 w 15"/>
                <a:gd name="T43" fmla="*/ 18 h 18"/>
                <a:gd name="T44" fmla="*/ 5 w 15"/>
                <a:gd name="T45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5" h="18">
                  <a:moveTo>
                    <a:pt x="5" y="18"/>
                  </a:moveTo>
                  <a:cubicBezTo>
                    <a:pt x="4" y="18"/>
                    <a:pt x="0" y="16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0"/>
                    <a:pt x="1" y="9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5" y="2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0" y="3"/>
                    <a:pt x="10" y="3"/>
                    <a:pt x="9" y="4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8" y="5"/>
                    <a:pt x="7" y="7"/>
                    <a:pt x="5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4" y="11"/>
                    <a:pt x="4" y="11"/>
                    <a:pt x="4" y="12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4" y="13"/>
                    <a:pt x="5" y="13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14" y="12"/>
                    <a:pt x="14" y="12"/>
                    <a:pt x="14" y="12"/>
                  </a:cubicBezTo>
                  <a:cubicBezTo>
                    <a:pt x="14" y="12"/>
                    <a:pt x="14" y="12"/>
                    <a:pt x="14" y="12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8"/>
                    <a:pt x="5" y="18"/>
                    <a:pt x="5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1" name="Freeform 282">
              <a:extLst>
                <a:ext uri="{FF2B5EF4-FFF2-40B4-BE49-F238E27FC236}">
                  <a16:creationId xmlns:a16="http://schemas.microsoft.com/office/drawing/2014/main" id="{4958F569-65E6-4D3F-9098-EC4F3D1569D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84" y="1308"/>
              <a:ext cx="48" cy="58"/>
            </a:xfrm>
            <a:custGeom>
              <a:avLst/>
              <a:gdLst>
                <a:gd name="T0" fmla="*/ 6 w 19"/>
                <a:gd name="T1" fmla="*/ 23 h 23"/>
                <a:gd name="T2" fmla="*/ 6 w 19"/>
                <a:gd name="T3" fmla="*/ 23 h 23"/>
                <a:gd name="T4" fmla="*/ 7 w 19"/>
                <a:gd name="T5" fmla="*/ 21 h 23"/>
                <a:gd name="T6" fmla="*/ 7 w 19"/>
                <a:gd name="T7" fmla="*/ 21 h 23"/>
                <a:gd name="T8" fmla="*/ 7 w 19"/>
                <a:gd name="T9" fmla="*/ 21 h 23"/>
                <a:gd name="T10" fmla="*/ 6 w 19"/>
                <a:gd name="T11" fmla="*/ 23 h 23"/>
                <a:gd name="T12" fmla="*/ 5 w 19"/>
                <a:gd name="T13" fmla="*/ 23 h 23"/>
                <a:gd name="T14" fmla="*/ 5 w 19"/>
                <a:gd name="T15" fmla="*/ 23 h 23"/>
                <a:gd name="T16" fmla="*/ 5 w 19"/>
                <a:gd name="T17" fmla="*/ 22 h 23"/>
                <a:gd name="T18" fmla="*/ 5 w 19"/>
                <a:gd name="T19" fmla="*/ 22 h 23"/>
                <a:gd name="T20" fmla="*/ 3 w 19"/>
                <a:gd name="T21" fmla="*/ 21 h 23"/>
                <a:gd name="T22" fmla="*/ 3 w 19"/>
                <a:gd name="T23" fmla="*/ 21 h 23"/>
                <a:gd name="T24" fmla="*/ 0 w 19"/>
                <a:gd name="T25" fmla="*/ 15 h 23"/>
                <a:gd name="T26" fmla="*/ 0 w 19"/>
                <a:gd name="T27" fmla="*/ 15 h 23"/>
                <a:gd name="T28" fmla="*/ 2 w 19"/>
                <a:gd name="T29" fmla="*/ 9 h 23"/>
                <a:gd name="T30" fmla="*/ 2 w 19"/>
                <a:gd name="T31" fmla="*/ 9 h 23"/>
                <a:gd name="T32" fmla="*/ 8 w 19"/>
                <a:gd name="T33" fmla="*/ 2 h 23"/>
                <a:gd name="T34" fmla="*/ 8 w 19"/>
                <a:gd name="T35" fmla="*/ 2 h 23"/>
                <a:gd name="T36" fmla="*/ 9 w 19"/>
                <a:gd name="T37" fmla="*/ 0 h 23"/>
                <a:gd name="T38" fmla="*/ 14 w 19"/>
                <a:gd name="T39" fmla="*/ 5 h 23"/>
                <a:gd name="T40" fmla="*/ 14 w 19"/>
                <a:gd name="T41" fmla="*/ 6 h 23"/>
                <a:gd name="T42" fmla="*/ 13 w 19"/>
                <a:gd name="T43" fmla="*/ 7 h 23"/>
                <a:gd name="T44" fmla="*/ 13 w 19"/>
                <a:gd name="T45" fmla="*/ 7 h 23"/>
                <a:gd name="T46" fmla="*/ 13 w 19"/>
                <a:gd name="T47" fmla="*/ 7 h 23"/>
                <a:gd name="T48" fmla="*/ 13 w 19"/>
                <a:gd name="T49" fmla="*/ 7 h 23"/>
                <a:gd name="T50" fmla="*/ 13 w 19"/>
                <a:gd name="T51" fmla="*/ 7 h 23"/>
                <a:gd name="T52" fmla="*/ 13 w 19"/>
                <a:gd name="T53" fmla="*/ 7 h 23"/>
                <a:gd name="T54" fmla="*/ 13 w 19"/>
                <a:gd name="T55" fmla="*/ 7 h 23"/>
                <a:gd name="T56" fmla="*/ 13 w 19"/>
                <a:gd name="T57" fmla="*/ 7 h 23"/>
                <a:gd name="T58" fmla="*/ 13 w 19"/>
                <a:gd name="T59" fmla="*/ 7 h 23"/>
                <a:gd name="T60" fmla="*/ 12 w 19"/>
                <a:gd name="T61" fmla="*/ 8 h 23"/>
                <a:gd name="T62" fmla="*/ 12 w 19"/>
                <a:gd name="T63" fmla="*/ 8 h 23"/>
                <a:gd name="T64" fmla="*/ 9 w 19"/>
                <a:gd name="T65" fmla="*/ 14 h 23"/>
                <a:gd name="T66" fmla="*/ 9 w 19"/>
                <a:gd name="T67" fmla="*/ 14 h 23"/>
                <a:gd name="T68" fmla="*/ 8 w 19"/>
                <a:gd name="T69" fmla="*/ 15 h 23"/>
                <a:gd name="T70" fmla="*/ 8 w 19"/>
                <a:gd name="T71" fmla="*/ 15 h 23"/>
                <a:gd name="T72" fmla="*/ 16 w 19"/>
                <a:gd name="T73" fmla="*/ 13 h 23"/>
                <a:gd name="T74" fmla="*/ 16 w 19"/>
                <a:gd name="T75" fmla="*/ 13 h 23"/>
                <a:gd name="T76" fmla="*/ 17 w 19"/>
                <a:gd name="T77" fmla="*/ 13 h 23"/>
                <a:gd name="T78" fmla="*/ 19 w 19"/>
                <a:gd name="T79" fmla="*/ 20 h 23"/>
                <a:gd name="T80" fmla="*/ 7 w 19"/>
                <a:gd name="T81" fmla="*/ 23 h 23"/>
                <a:gd name="T82" fmla="*/ 6 w 19"/>
                <a:gd name="T83" fmla="*/ 23 h 23"/>
                <a:gd name="T84" fmla="*/ 7 w 19"/>
                <a:gd name="T85" fmla="*/ 19 h 23"/>
                <a:gd name="T86" fmla="*/ 14 w 19"/>
                <a:gd name="T87" fmla="*/ 17 h 23"/>
                <a:gd name="T88" fmla="*/ 14 w 19"/>
                <a:gd name="T89" fmla="*/ 17 h 23"/>
                <a:gd name="T90" fmla="*/ 7 w 19"/>
                <a:gd name="T91" fmla="*/ 19 h 23"/>
                <a:gd name="T92" fmla="*/ 7 w 19"/>
                <a:gd name="T93" fmla="*/ 19 h 23"/>
                <a:gd name="T94" fmla="*/ 6 w 19"/>
                <a:gd name="T95" fmla="*/ 19 h 23"/>
                <a:gd name="T96" fmla="*/ 6 w 19"/>
                <a:gd name="T97" fmla="*/ 18 h 23"/>
                <a:gd name="T98" fmla="*/ 6 w 19"/>
                <a:gd name="T99" fmla="*/ 18 h 23"/>
                <a:gd name="T100" fmla="*/ 5 w 19"/>
                <a:gd name="T101" fmla="*/ 17 h 23"/>
                <a:gd name="T102" fmla="*/ 5 w 19"/>
                <a:gd name="T103" fmla="*/ 17 h 23"/>
                <a:gd name="T104" fmla="*/ 6 w 19"/>
                <a:gd name="T105" fmla="*/ 19 h 23"/>
                <a:gd name="T106" fmla="*/ 4 w 19"/>
                <a:gd name="T107" fmla="*/ 15 h 23"/>
                <a:gd name="T108" fmla="*/ 5 w 19"/>
                <a:gd name="T109" fmla="*/ 13 h 23"/>
                <a:gd name="T110" fmla="*/ 5 w 19"/>
                <a:gd name="T111" fmla="*/ 13 h 23"/>
                <a:gd name="T112" fmla="*/ 4 w 19"/>
                <a:gd name="T113" fmla="*/ 15 h 23"/>
                <a:gd name="T114" fmla="*/ 7 w 19"/>
                <a:gd name="T115" fmla="*/ 10 h 23"/>
                <a:gd name="T116" fmla="*/ 8 w 19"/>
                <a:gd name="T117" fmla="*/ 8 h 23"/>
                <a:gd name="T118" fmla="*/ 8 w 19"/>
                <a:gd name="T119" fmla="*/ 8 h 23"/>
                <a:gd name="T120" fmla="*/ 7 w 19"/>
                <a:gd name="T121" fmla="*/ 1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9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5" y="23"/>
                    <a:pt x="5" y="22"/>
                    <a:pt x="5" y="22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4" y="22"/>
                    <a:pt x="4" y="22"/>
                    <a:pt x="3" y="21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2" y="20"/>
                    <a:pt x="0" y="18"/>
                    <a:pt x="0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3"/>
                    <a:pt x="1" y="11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5" y="4"/>
                    <a:pt x="7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8"/>
                    <a:pt x="13" y="8"/>
                    <a:pt x="12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2" y="9"/>
                    <a:pt x="10" y="11"/>
                    <a:pt x="9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8" y="14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6" y="23"/>
                    <a:pt x="6" y="23"/>
                    <a:pt x="6" y="23"/>
                  </a:cubicBezTo>
                  <a:close/>
                  <a:moveTo>
                    <a:pt x="7" y="19"/>
                  </a:moveTo>
                  <a:cubicBezTo>
                    <a:pt x="14" y="17"/>
                    <a:pt x="14" y="17"/>
                    <a:pt x="14" y="17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7" y="19"/>
                    <a:pt x="7" y="19"/>
                    <a:pt x="7" y="19"/>
                  </a:cubicBezTo>
                  <a:close/>
                  <a:moveTo>
                    <a:pt x="6" y="19"/>
                  </a:move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5" y="18"/>
                    <a:pt x="5" y="17"/>
                  </a:cubicBezTo>
                  <a:cubicBezTo>
                    <a:pt x="5" y="17"/>
                    <a:pt x="5" y="17"/>
                    <a:pt x="5" y="17"/>
                  </a:cubicBezTo>
                  <a:cubicBezTo>
                    <a:pt x="5" y="18"/>
                    <a:pt x="6" y="18"/>
                    <a:pt x="6" y="19"/>
                  </a:cubicBezTo>
                  <a:close/>
                  <a:moveTo>
                    <a:pt x="4" y="15"/>
                  </a:moveTo>
                  <a:cubicBezTo>
                    <a:pt x="4" y="14"/>
                    <a:pt x="4" y="14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4" y="14"/>
                    <a:pt x="4" y="14"/>
                    <a:pt x="4" y="15"/>
                  </a:cubicBezTo>
                  <a:close/>
                  <a:moveTo>
                    <a:pt x="7" y="10"/>
                  </a:moveTo>
                  <a:cubicBezTo>
                    <a:pt x="7" y="9"/>
                    <a:pt x="7" y="9"/>
                    <a:pt x="8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7" y="9"/>
                    <a:pt x="7" y="9"/>
                    <a:pt x="7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2" name="Freeform 283">
              <a:extLst>
                <a:ext uri="{FF2B5EF4-FFF2-40B4-BE49-F238E27FC236}">
                  <a16:creationId xmlns:a16="http://schemas.microsoft.com/office/drawing/2014/main" id="{21F7643D-9B31-4FB6-A142-74EDAB40908E}"/>
                </a:ext>
              </a:extLst>
            </p:cNvPr>
            <p:cNvSpPr/>
            <p:nvPr/>
          </p:nvSpPr>
          <p:spPr bwMode="auto">
            <a:xfrm>
              <a:off x="1979" y="1326"/>
              <a:ext cx="41" cy="38"/>
            </a:xfrm>
            <a:custGeom>
              <a:avLst/>
              <a:gdLst>
                <a:gd name="T0" fmla="*/ 0 w 41"/>
                <a:gd name="T1" fmla="*/ 20 h 38"/>
                <a:gd name="T2" fmla="*/ 8 w 41"/>
                <a:gd name="T3" fmla="*/ 13 h 38"/>
                <a:gd name="T4" fmla="*/ 18 w 41"/>
                <a:gd name="T5" fmla="*/ 23 h 38"/>
                <a:gd name="T6" fmla="*/ 33 w 41"/>
                <a:gd name="T7" fmla="*/ 0 h 38"/>
                <a:gd name="T8" fmla="*/ 33 w 41"/>
                <a:gd name="T9" fmla="*/ 0 h 38"/>
                <a:gd name="T10" fmla="*/ 41 w 41"/>
                <a:gd name="T11" fmla="*/ 8 h 38"/>
                <a:gd name="T12" fmla="*/ 18 w 41"/>
                <a:gd name="T13" fmla="*/ 38 h 38"/>
                <a:gd name="T14" fmla="*/ 0 w 41"/>
                <a:gd name="T15" fmla="*/ 20 h 38"/>
                <a:gd name="T16" fmla="*/ 0 w 41"/>
                <a:gd name="T17" fmla="*/ 2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38">
                  <a:moveTo>
                    <a:pt x="0" y="20"/>
                  </a:moveTo>
                  <a:lnTo>
                    <a:pt x="8" y="13"/>
                  </a:lnTo>
                  <a:lnTo>
                    <a:pt x="18" y="23"/>
                  </a:lnTo>
                  <a:lnTo>
                    <a:pt x="33" y="0"/>
                  </a:lnTo>
                  <a:lnTo>
                    <a:pt x="33" y="0"/>
                  </a:lnTo>
                  <a:lnTo>
                    <a:pt x="41" y="8"/>
                  </a:lnTo>
                  <a:lnTo>
                    <a:pt x="18" y="38"/>
                  </a:lnTo>
                  <a:lnTo>
                    <a:pt x="0" y="20"/>
                  </a:lnTo>
                  <a:lnTo>
                    <a:pt x="0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5" name="Freeform 284">
              <a:extLst>
                <a:ext uri="{FF2B5EF4-FFF2-40B4-BE49-F238E27FC236}">
                  <a16:creationId xmlns:a16="http://schemas.microsoft.com/office/drawing/2014/main" id="{8AF1727C-6F99-40C6-9601-3DCD2BA494E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72" y="1321"/>
              <a:ext cx="55" cy="50"/>
            </a:xfrm>
            <a:custGeom>
              <a:avLst/>
              <a:gdLst>
                <a:gd name="T0" fmla="*/ 5 w 55"/>
                <a:gd name="T1" fmla="*/ 28 h 50"/>
                <a:gd name="T2" fmla="*/ 7 w 55"/>
                <a:gd name="T3" fmla="*/ 25 h 50"/>
                <a:gd name="T4" fmla="*/ 12 w 55"/>
                <a:gd name="T5" fmla="*/ 28 h 50"/>
                <a:gd name="T6" fmla="*/ 7 w 55"/>
                <a:gd name="T7" fmla="*/ 25 h 50"/>
                <a:gd name="T8" fmla="*/ 5 w 55"/>
                <a:gd name="T9" fmla="*/ 28 h 50"/>
                <a:gd name="T10" fmla="*/ 0 w 55"/>
                <a:gd name="T11" fmla="*/ 25 h 50"/>
                <a:gd name="T12" fmla="*/ 15 w 55"/>
                <a:gd name="T13" fmla="*/ 10 h 50"/>
                <a:gd name="T14" fmla="*/ 20 w 55"/>
                <a:gd name="T15" fmla="*/ 15 h 50"/>
                <a:gd name="T16" fmla="*/ 25 w 55"/>
                <a:gd name="T17" fmla="*/ 20 h 50"/>
                <a:gd name="T18" fmla="*/ 37 w 55"/>
                <a:gd name="T19" fmla="*/ 0 h 50"/>
                <a:gd name="T20" fmla="*/ 40 w 55"/>
                <a:gd name="T21" fmla="*/ 0 h 50"/>
                <a:gd name="T22" fmla="*/ 43 w 55"/>
                <a:gd name="T23" fmla="*/ 0 h 50"/>
                <a:gd name="T24" fmla="*/ 55 w 55"/>
                <a:gd name="T25" fmla="*/ 10 h 50"/>
                <a:gd name="T26" fmla="*/ 25 w 55"/>
                <a:gd name="T27" fmla="*/ 50 h 50"/>
                <a:gd name="T28" fmla="*/ 5 w 55"/>
                <a:gd name="T29" fmla="*/ 28 h 50"/>
                <a:gd name="T30" fmla="*/ 5 w 55"/>
                <a:gd name="T31" fmla="*/ 28 h 50"/>
                <a:gd name="T32" fmla="*/ 25 w 55"/>
                <a:gd name="T33" fmla="*/ 35 h 50"/>
                <a:gd name="T34" fmla="*/ 43 w 55"/>
                <a:gd name="T35" fmla="*/ 13 h 50"/>
                <a:gd name="T36" fmla="*/ 43 w 55"/>
                <a:gd name="T37" fmla="*/ 13 h 50"/>
                <a:gd name="T38" fmla="*/ 25 w 55"/>
                <a:gd name="T39" fmla="*/ 35 h 50"/>
                <a:gd name="T40" fmla="*/ 25 w 55"/>
                <a:gd name="T41" fmla="*/ 35 h 50"/>
                <a:gd name="T42" fmla="*/ 25 w 55"/>
                <a:gd name="T43" fmla="*/ 35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5" h="50">
                  <a:moveTo>
                    <a:pt x="5" y="28"/>
                  </a:moveTo>
                  <a:lnTo>
                    <a:pt x="7" y="25"/>
                  </a:lnTo>
                  <a:lnTo>
                    <a:pt x="12" y="28"/>
                  </a:lnTo>
                  <a:lnTo>
                    <a:pt x="7" y="25"/>
                  </a:lnTo>
                  <a:lnTo>
                    <a:pt x="5" y="28"/>
                  </a:lnTo>
                  <a:lnTo>
                    <a:pt x="0" y="25"/>
                  </a:lnTo>
                  <a:lnTo>
                    <a:pt x="15" y="10"/>
                  </a:lnTo>
                  <a:lnTo>
                    <a:pt x="20" y="15"/>
                  </a:lnTo>
                  <a:lnTo>
                    <a:pt x="25" y="20"/>
                  </a:lnTo>
                  <a:lnTo>
                    <a:pt x="37" y="0"/>
                  </a:lnTo>
                  <a:lnTo>
                    <a:pt x="40" y="0"/>
                  </a:lnTo>
                  <a:lnTo>
                    <a:pt x="43" y="0"/>
                  </a:lnTo>
                  <a:lnTo>
                    <a:pt x="55" y="10"/>
                  </a:lnTo>
                  <a:lnTo>
                    <a:pt x="25" y="50"/>
                  </a:lnTo>
                  <a:lnTo>
                    <a:pt x="5" y="28"/>
                  </a:lnTo>
                  <a:lnTo>
                    <a:pt x="5" y="28"/>
                  </a:lnTo>
                  <a:close/>
                  <a:moveTo>
                    <a:pt x="25" y="35"/>
                  </a:moveTo>
                  <a:lnTo>
                    <a:pt x="43" y="13"/>
                  </a:lnTo>
                  <a:lnTo>
                    <a:pt x="43" y="13"/>
                  </a:lnTo>
                  <a:lnTo>
                    <a:pt x="25" y="35"/>
                  </a:lnTo>
                  <a:lnTo>
                    <a:pt x="25" y="35"/>
                  </a:lnTo>
                  <a:lnTo>
                    <a:pt x="25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7" name="Freeform 285">
              <a:extLst>
                <a:ext uri="{FF2B5EF4-FFF2-40B4-BE49-F238E27FC236}">
                  <a16:creationId xmlns:a16="http://schemas.microsoft.com/office/drawing/2014/main" id="{ED1CFC7B-1175-442B-990B-84CB017409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43" y="1477"/>
              <a:ext cx="240" cy="131"/>
            </a:xfrm>
            <a:custGeom>
              <a:avLst/>
              <a:gdLst>
                <a:gd name="T0" fmla="*/ 69 w 95"/>
                <a:gd name="T1" fmla="*/ 50 h 52"/>
                <a:gd name="T2" fmla="*/ 70 w 95"/>
                <a:gd name="T3" fmla="*/ 46 h 52"/>
                <a:gd name="T4" fmla="*/ 74 w 95"/>
                <a:gd name="T5" fmla="*/ 47 h 52"/>
                <a:gd name="T6" fmla="*/ 74 w 95"/>
                <a:gd name="T7" fmla="*/ 47 h 52"/>
                <a:gd name="T8" fmla="*/ 81 w 95"/>
                <a:gd name="T9" fmla="*/ 48 h 52"/>
                <a:gd name="T10" fmla="*/ 81 w 95"/>
                <a:gd name="T11" fmla="*/ 48 h 52"/>
                <a:gd name="T12" fmla="*/ 89 w 95"/>
                <a:gd name="T13" fmla="*/ 46 h 52"/>
                <a:gd name="T14" fmla="*/ 89 w 95"/>
                <a:gd name="T15" fmla="*/ 46 h 52"/>
                <a:gd name="T16" fmla="*/ 91 w 95"/>
                <a:gd name="T17" fmla="*/ 40 h 52"/>
                <a:gd name="T18" fmla="*/ 91 w 95"/>
                <a:gd name="T19" fmla="*/ 40 h 52"/>
                <a:gd name="T20" fmla="*/ 78 w 95"/>
                <a:gd name="T21" fmla="*/ 7 h 52"/>
                <a:gd name="T22" fmla="*/ 78 w 95"/>
                <a:gd name="T23" fmla="*/ 7 h 52"/>
                <a:gd name="T24" fmla="*/ 42 w 95"/>
                <a:gd name="T25" fmla="*/ 4 h 52"/>
                <a:gd name="T26" fmla="*/ 42 w 95"/>
                <a:gd name="T27" fmla="*/ 4 h 52"/>
                <a:gd name="T28" fmla="*/ 0 w 95"/>
                <a:gd name="T29" fmla="*/ 5 h 52"/>
                <a:gd name="T30" fmla="*/ 0 w 95"/>
                <a:gd name="T31" fmla="*/ 5 h 52"/>
                <a:gd name="T32" fmla="*/ 0 w 95"/>
                <a:gd name="T33" fmla="*/ 1 h 52"/>
                <a:gd name="T34" fmla="*/ 42 w 95"/>
                <a:gd name="T35" fmla="*/ 0 h 52"/>
                <a:gd name="T36" fmla="*/ 42 w 95"/>
                <a:gd name="T37" fmla="*/ 0 h 52"/>
                <a:gd name="T38" fmla="*/ 80 w 95"/>
                <a:gd name="T39" fmla="*/ 4 h 52"/>
                <a:gd name="T40" fmla="*/ 80 w 95"/>
                <a:gd name="T41" fmla="*/ 4 h 52"/>
                <a:gd name="T42" fmla="*/ 95 w 95"/>
                <a:gd name="T43" fmla="*/ 40 h 52"/>
                <a:gd name="T44" fmla="*/ 95 w 95"/>
                <a:gd name="T45" fmla="*/ 40 h 52"/>
                <a:gd name="T46" fmla="*/ 91 w 95"/>
                <a:gd name="T47" fmla="*/ 50 h 52"/>
                <a:gd name="T48" fmla="*/ 91 w 95"/>
                <a:gd name="T49" fmla="*/ 50 h 52"/>
                <a:gd name="T50" fmla="*/ 81 w 95"/>
                <a:gd name="T51" fmla="*/ 52 h 52"/>
                <a:gd name="T52" fmla="*/ 81 w 95"/>
                <a:gd name="T53" fmla="*/ 52 h 52"/>
                <a:gd name="T54" fmla="*/ 69 w 95"/>
                <a:gd name="T55" fmla="*/ 50 h 52"/>
                <a:gd name="T56" fmla="*/ 0 w 95"/>
                <a:gd name="T57" fmla="*/ 5 h 52"/>
                <a:gd name="T58" fmla="*/ 0 w 95"/>
                <a:gd name="T59" fmla="*/ 5 h 52"/>
                <a:gd name="T60" fmla="*/ 0 w 95"/>
                <a:gd name="T61" fmla="*/ 5 h 52"/>
                <a:gd name="T62" fmla="*/ 0 w 95"/>
                <a:gd name="T63" fmla="*/ 5 h 52"/>
                <a:gd name="T64" fmla="*/ 0 w 95"/>
                <a:gd name="T65" fmla="*/ 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95" h="52">
                  <a:moveTo>
                    <a:pt x="69" y="50"/>
                  </a:moveTo>
                  <a:cubicBezTo>
                    <a:pt x="70" y="46"/>
                    <a:pt x="70" y="46"/>
                    <a:pt x="70" y="46"/>
                  </a:cubicBezTo>
                  <a:cubicBezTo>
                    <a:pt x="70" y="46"/>
                    <a:pt x="72" y="47"/>
                    <a:pt x="74" y="47"/>
                  </a:cubicBezTo>
                  <a:cubicBezTo>
                    <a:pt x="74" y="47"/>
                    <a:pt x="74" y="47"/>
                    <a:pt x="74" y="47"/>
                  </a:cubicBezTo>
                  <a:cubicBezTo>
                    <a:pt x="76" y="47"/>
                    <a:pt x="78" y="48"/>
                    <a:pt x="81" y="48"/>
                  </a:cubicBezTo>
                  <a:cubicBezTo>
                    <a:pt x="81" y="48"/>
                    <a:pt x="81" y="48"/>
                    <a:pt x="81" y="48"/>
                  </a:cubicBezTo>
                  <a:cubicBezTo>
                    <a:pt x="84" y="48"/>
                    <a:pt x="87" y="47"/>
                    <a:pt x="89" y="46"/>
                  </a:cubicBezTo>
                  <a:cubicBezTo>
                    <a:pt x="89" y="46"/>
                    <a:pt x="89" y="46"/>
                    <a:pt x="89" y="46"/>
                  </a:cubicBezTo>
                  <a:cubicBezTo>
                    <a:pt x="90" y="46"/>
                    <a:pt x="91" y="44"/>
                    <a:pt x="91" y="40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1" y="29"/>
                    <a:pt x="84" y="11"/>
                    <a:pt x="78" y="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5" y="5"/>
                    <a:pt x="58" y="4"/>
                    <a:pt x="42" y="4"/>
                  </a:cubicBezTo>
                  <a:cubicBezTo>
                    <a:pt x="42" y="4"/>
                    <a:pt x="42" y="4"/>
                    <a:pt x="42" y="4"/>
                  </a:cubicBezTo>
                  <a:cubicBezTo>
                    <a:pt x="22" y="4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21" y="0"/>
                    <a:pt x="42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59" y="0"/>
                    <a:pt x="74" y="1"/>
                    <a:pt x="80" y="4"/>
                  </a:cubicBezTo>
                  <a:cubicBezTo>
                    <a:pt x="80" y="4"/>
                    <a:pt x="80" y="4"/>
                    <a:pt x="80" y="4"/>
                  </a:cubicBezTo>
                  <a:cubicBezTo>
                    <a:pt x="89" y="10"/>
                    <a:pt x="95" y="28"/>
                    <a:pt x="95" y="40"/>
                  </a:cubicBezTo>
                  <a:cubicBezTo>
                    <a:pt x="95" y="40"/>
                    <a:pt x="95" y="40"/>
                    <a:pt x="95" y="40"/>
                  </a:cubicBezTo>
                  <a:cubicBezTo>
                    <a:pt x="95" y="44"/>
                    <a:pt x="94" y="48"/>
                    <a:pt x="91" y="50"/>
                  </a:cubicBezTo>
                  <a:cubicBezTo>
                    <a:pt x="91" y="50"/>
                    <a:pt x="91" y="50"/>
                    <a:pt x="91" y="50"/>
                  </a:cubicBezTo>
                  <a:cubicBezTo>
                    <a:pt x="88" y="51"/>
                    <a:pt x="84" y="52"/>
                    <a:pt x="81" y="52"/>
                  </a:cubicBezTo>
                  <a:cubicBezTo>
                    <a:pt x="81" y="52"/>
                    <a:pt x="81" y="52"/>
                    <a:pt x="81" y="52"/>
                  </a:cubicBezTo>
                  <a:cubicBezTo>
                    <a:pt x="75" y="52"/>
                    <a:pt x="69" y="50"/>
                    <a:pt x="69" y="50"/>
                  </a:cubicBezTo>
                  <a:close/>
                  <a:moveTo>
                    <a:pt x="0" y="5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" name="Freeform 286">
              <a:extLst>
                <a:ext uri="{FF2B5EF4-FFF2-40B4-BE49-F238E27FC236}">
                  <a16:creationId xmlns:a16="http://schemas.microsoft.com/office/drawing/2014/main" id="{B77FCCFB-38A4-486C-9D8B-B3986C38623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36" y="1472"/>
              <a:ext cx="252" cy="141"/>
            </a:xfrm>
            <a:custGeom>
              <a:avLst/>
              <a:gdLst>
                <a:gd name="T0" fmla="*/ 70 w 100"/>
                <a:gd name="T1" fmla="*/ 52 h 56"/>
                <a:gd name="T2" fmla="*/ 72 w 100"/>
                <a:gd name="T3" fmla="*/ 47 h 56"/>
                <a:gd name="T4" fmla="*/ 74 w 100"/>
                <a:gd name="T5" fmla="*/ 46 h 56"/>
                <a:gd name="T6" fmla="*/ 74 w 100"/>
                <a:gd name="T7" fmla="*/ 46 h 56"/>
                <a:gd name="T8" fmla="*/ 77 w 100"/>
                <a:gd name="T9" fmla="*/ 47 h 56"/>
                <a:gd name="T10" fmla="*/ 84 w 100"/>
                <a:gd name="T11" fmla="*/ 48 h 56"/>
                <a:gd name="T12" fmla="*/ 91 w 100"/>
                <a:gd name="T13" fmla="*/ 47 h 56"/>
                <a:gd name="T14" fmla="*/ 92 w 100"/>
                <a:gd name="T15" fmla="*/ 42 h 56"/>
                <a:gd name="T16" fmla="*/ 92 w 100"/>
                <a:gd name="T17" fmla="*/ 42 h 56"/>
                <a:gd name="T18" fmla="*/ 80 w 100"/>
                <a:gd name="T19" fmla="*/ 11 h 56"/>
                <a:gd name="T20" fmla="*/ 68 w 100"/>
                <a:gd name="T21" fmla="*/ 9 h 56"/>
                <a:gd name="T22" fmla="*/ 45 w 100"/>
                <a:gd name="T23" fmla="*/ 8 h 56"/>
                <a:gd name="T24" fmla="*/ 3 w 100"/>
                <a:gd name="T25" fmla="*/ 9 h 56"/>
                <a:gd name="T26" fmla="*/ 3 w 100"/>
                <a:gd name="T27" fmla="*/ 1 h 56"/>
                <a:gd name="T28" fmla="*/ 3 w 100"/>
                <a:gd name="T29" fmla="*/ 1 h 56"/>
                <a:gd name="T30" fmla="*/ 6 w 100"/>
                <a:gd name="T31" fmla="*/ 1 h 56"/>
                <a:gd name="T32" fmla="*/ 45 w 100"/>
                <a:gd name="T33" fmla="*/ 0 h 56"/>
                <a:gd name="T34" fmla="*/ 84 w 100"/>
                <a:gd name="T35" fmla="*/ 4 h 56"/>
                <a:gd name="T36" fmla="*/ 94 w 100"/>
                <a:gd name="T37" fmla="*/ 54 h 56"/>
                <a:gd name="T38" fmla="*/ 84 w 100"/>
                <a:gd name="T39" fmla="*/ 56 h 56"/>
                <a:gd name="T40" fmla="*/ 72 w 100"/>
                <a:gd name="T41" fmla="*/ 52 h 56"/>
                <a:gd name="T42" fmla="*/ 72 w 100"/>
                <a:gd name="T43" fmla="*/ 54 h 56"/>
                <a:gd name="T44" fmla="*/ 84 w 100"/>
                <a:gd name="T45" fmla="*/ 52 h 56"/>
                <a:gd name="T46" fmla="*/ 84 w 100"/>
                <a:gd name="T47" fmla="*/ 52 h 56"/>
                <a:gd name="T48" fmla="*/ 93 w 100"/>
                <a:gd name="T49" fmla="*/ 50 h 56"/>
                <a:gd name="T50" fmla="*/ 93 w 100"/>
                <a:gd name="T51" fmla="*/ 50 h 56"/>
                <a:gd name="T52" fmla="*/ 76 w 100"/>
                <a:gd name="T53" fmla="*/ 51 h 56"/>
                <a:gd name="T54" fmla="*/ 75 w 100"/>
                <a:gd name="T55" fmla="*/ 51 h 56"/>
                <a:gd name="T56" fmla="*/ 73 w 100"/>
                <a:gd name="T57" fmla="*/ 50 h 56"/>
                <a:gd name="T58" fmla="*/ 73 w 100"/>
                <a:gd name="T59" fmla="*/ 50 h 56"/>
                <a:gd name="T60" fmla="*/ 73 w 100"/>
                <a:gd name="T61" fmla="*/ 50 h 56"/>
                <a:gd name="T62" fmla="*/ 73 w 100"/>
                <a:gd name="T63" fmla="*/ 50 h 56"/>
                <a:gd name="T64" fmla="*/ 93 w 100"/>
                <a:gd name="T65" fmla="*/ 50 h 56"/>
                <a:gd name="T66" fmla="*/ 93 w 100"/>
                <a:gd name="T67" fmla="*/ 50 h 56"/>
                <a:gd name="T68" fmla="*/ 71 w 100"/>
                <a:gd name="T69" fmla="*/ 49 h 56"/>
                <a:gd name="T70" fmla="*/ 95 w 100"/>
                <a:gd name="T71" fmla="*/ 47 h 56"/>
                <a:gd name="T72" fmla="*/ 96 w 100"/>
                <a:gd name="T73" fmla="*/ 45 h 56"/>
                <a:gd name="T74" fmla="*/ 96 w 100"/>
                <a:gd name="T75" fmla="*/ 40 h 56"/>
                <a:gd name="T76" fmla="*/ 82 w 100"/>
                <a:gd name="T77" fmla="*/ 8 h 56"/>
                <a:gd name="T78" fmla="*/ 3 w 100"/>
                <a:gd name="T79" fmla="*/ 9 h 56"/>
                <a:gd name="T80" fmla="*/ 69 w 100"/>
                <a:gd name="T81" fmla="*/ 5 h 56"/>
                <a:gd name="T82" fmla="*/ 63 w 100"/>
                <a:gd name="T83" fmla="*/ 5 h 56"/>
                <a:gd name="T84" fmla="*/ 5 w 100"/>
                <a:gd name="T85" fmla="*/ 5 h 56"/>
                <a:gd name="T86" fmla="*/ 5 w 100"/>
                <a:gd name="T87" fmla="*/ 5 h 56"/>
                <a:gd name="T88" fmla="*/ 8 w 100"/>
                <a:gd name="T89" fmla="*/ 5 h 56"/>
                <a:gd name="T90" fmla="*/ 8 w 100"/>
                <a:gd name="T91" fmla="*/ 5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00" h="56">
                  <a:moveTo>
                    <a:pt x="72" y="54"/>
                  </a:moveTo>
                  <a:cubicBezTo>
                    <a:pt x="70" y="54"/>
                    <a:pt x="70" y="54"/>
                    <a:pt x="70" y="54"/>
                  </a:cubicBezTo>
                  <a:cubicBezTo>
                    <a:pt x="70" y="52"/>
                    <a:pt x="70" y="52"/>
                    <a:pt x="70" y="52"/>
                  </a:cubicBezTo>
                  <a:cubicBezTo>
                    <a:pt x="71" y="48"/>
                    <a:pt x="71" y="48"/>
                    <a:pt x="71" y="48"/>
                  </a:cubicBezTo>
                  <a:cubicBezTo>
                    <a:pt x="71" y="48"/>
                    <a:pt x="72" y="47"/>
                    <a:pt x="72" y="47"/>
                  </a:cubicBezTo>
                  <a:cubicBezTo>
                    <a:pt x="72" y="47"/>
                    <a:pt x="72" y="47"/>
                    <a:pt x="72" y="47"/>
                  </a:cubicBezTo>
                  <a:cubicBezTo>
                    <a:pt x="72" y="47"/>
                    <a:pt x="73" y="46"/>
                    <a:pt x="73" y="46"/>
                  </a:cubicBezTo>
                  <a:cubicBezTo>
                    <a:pt x="73" y="46"/>
                    <a:pt x="73" y="46"/>
                    <a:pt x="73" y="46"/>
                  </a:cubicBezTo>
                  <a:cubicBezTo>
                    <a:pt x="73" y="46"/>
                    <a:pt x="74" y="46"/>
                    <a:pt x="74" y="46"/>
                  </a:cubicBezTo>
                  <a:cubicBezTo>
                    <a:pt x="74" y="46"/>
                    <a:pt x="74" y="46"/>
                    <a:pt x="74" y="46"/>
                  </a:cubicBezTo>
                  <a:cubicBezTo>
                    <a:pt x="74" y="46"/>
                    <a:pt x="74" y="46"/>
                    <a:pt x="74" y="46"/>
                  </a:cubicBezTo>
                  <a:cubicBezTo>
                    <a:pt x="74" y="46"/>
                    <a:pt x="74" y="46"/>
                    <a:pt x="74" y="46"/>
                  </a:cubicBezTo>
                  <a:cubicBezTo>
                    <a:pt x="74" y="47"/>
                    <a:pt x="74" y="47"/>
                    <a:pt x="75" y="47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75" y="47"/>
                    <a:pt x="76" y="47"/>
                    <a:pt x="77" y="47"/>
                  </a:cubicBezTo>
                  <a:cubicBezTo>
                    <a:pt x="77" y="47"/>
                    <a:pt x="77" y="47"/>
                    <a:pt x="77" y="47"/>
                  </a:cubicBezTo>
                  <a:cubicBezTo>
                    <a:pt x="79" y="47"/>
                    <a:pt x="82" y="48"/>
                    <a:pt x="84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7" y="48"/>
                    <a:pt x="89" y="47"/>
                    <a:pt x="91" y="47"/>
                  </a:cubicBezTo>
                  <a:cubicBezTo>
                    <a:pt x="91" y="47"/>
                    <a:pt x="91" y="47"/>
                    <a:pt x="91" y="47"/>
                  </a:cubicBezTo>
                  <a:cubicBezTo>
                    <a:pt x="91" y="47"/>
                    <a:pt x="91" y="46"/>
                    <a:pt x="91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2" y="45"/>
                    <a:pt x="92" y="44"/>
                    <a:pt x="92" y="42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2" y="42"/>
                    <a:pt x="92" y="42"/>
                    <a:pt x="92" y="41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2" y="32"/>
                    <a:pt x="85" y="13"/>
                    <a:pt x="80" y="11"/>
                  </a:cubicBezTo>
                  <a:cubicBezTo>
                    <a:pt x="80" y="11"/>
                    <a:pt x="80" y="11"/>
                    <a:pt x="80" y="11"/>
                  </a:cubicBezTo>
                  <a:cubicBezTo>
                    <a:pt x="79" y="11"/>
                    <a:pt x="74" y="9"/>
                    <a:pt x="68" y="9"/>
                  </a:cubicBezTo>
                  <a:cubicBezTo>
                    <a:pt x="68" y="9"/>
                    <a:pt x="68" y="9"/>
                    <a:pt x="68" y="9"/>
                  </a:cubicBezTo>
                  <a:cubicBezTo>
                    <a:pt x="62" y="8"/>
                    <a:pt x="55" y="8"/>
                    <a:pt x="47" y="8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6" y="8"/>
                    <a:pt x="46" y="8"/>
                    <a:pt x="45" y="8"/>
                  </a:cubicBezTo>
                  <a:cubicBezTo>
                    <a:pt x="45" y="8"/>
                    <a:pt x="45" y="8"/>
                    <a:pt x="45" y="8"/>
                  </a:cubicBezTo>
                  <a:cubicBezTo>
                    <a:pt x="25" y="8"/>
                    <a:pt x="3" y="9"/>
                    <a:pt x="3" y="9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4" y="1"/>
                    <a:pt x="5" y="1"/>
                    <a:pt x="6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9" y="1"/>
                    <a:pt x="12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24" y="1"/>
                    <a:pt x="35" y="0"/>
                    <a:pt x="45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62" y="0"/>
                    <a:pt x="77" y="1"/>
                    <a:pt x="84" y="4"/>
                  </a:cubicBezTo>
                  <a:cubicBezTo>
                    <a:pt x="84" y="4"/>
                    <a:pt x="84" y="4"/>
                    <a:pt x="84" y="4"/>
                  </a:cubicBezTo>
                  <a:cubicBezTo>
                    <a:pt x="94" y="11"/>
                    <a:pt x="99" y="29"/>
                    <a:pt x="100" y="42"/>
                  </a:cubicBezTo>
                  <a:cubicBezTo>
                    <a:pt x="100" y="42"/>
                    <a:pt x="100" y="42"/>
                    <a:pt x="100" y="42"/>
                  </a:cubicBezTo>
                  <a:cubicBezTo>
                    <a:pt x="100" y="46"/>
                    <a:pt x="99" y="51"/>
                    <a:pt x="94" y="54"/>
                  </a:cubicBezTo>
                  <a:cubicBezTo>
                    <a:pt x="94" y="54"/>
                    <a:pt x="94" y="54"/>
                    <a:pt x="94" y="54"/>
                  </a:cubicBezTo>
                  <a:cubicBezTo>
                    <a:pt x="91" y="55"/>
                    <a:pt x="87" y="56"/>
                    <a:pt x="84" y="56"/>
                  </a:cubicBezTo>
                  <a:cubicBezTo>
                    <a:pt x="84" y="56"/>
                    <a:pt x="84" y="56"/>
                    <a:pt x="84" y="56"/>
                  </a:cubicBezTo>
                  <a:cubicBezTo>
                    <a:pt x="78" y="56"/>
                    <a:pt x="73" y="54"/>
                    <a:pt x="72" y="54"/>
                  </a:cubicBezTo>
                  <a:close/>
                  <a:moveTo>
                    <a:pt x="72" y="54"/>
                  </a:moveTo>
                  <a:cubicBezTo>
                    <a:pt x="72" y="52"/>
                    <a:pt x="72" y="52"/>
                    <a:pt x="72" y="52"/>
                  </a:cubicBezTo>
                  <a:cubicBezTo>
                    <a:pt x="74" y="53"/>
                    <a:pt x="74" y="53"/>
                    <a:pt x="74" y="53"/>
                  </a:cubicBezTo>
                  <a:cubicBezTo>
                    <a:pt x="72" y="52"/>
                    <a:pt x="72" y="52"/>
                    <a:pt x="72" y="52"/>
                  </a:cubicBezTo>
                  <a:cubicBezTo>
                    <a:pt x="72" y="54"/>
                    <a:pt x="72" y="54"/>
                    <a:pt x="72" y="54"/>
                  </a:cubicBezTo>
                  <a:close/>
                  <a:moveTo>
                    <a:pt x="84" y="52"/>
                  </a:moveTo>
                  <a:cubicBezTo>
                    <a:pt x="84" y="52"/>
                    <a:pt x="84" y="52"/>
                    <a:pt x="84" y="52"/>
                  </a:cubicBezTo>
                  <a:cubicBezTo>
                    <a:pt x="84" y="52"/>
                    <a:pt x="84" y="52"/>
                    <a:pt x="84" y="52"/>
                  </a:cubicBezTo>
                  <a:cubicBezTo>
                    <a:pt x="84" y="52"/>
                    <a:pt x="84" y="52"/>
                    <a:pt x="84" y="52"/>
                  </a:cubicBezTo>
                  <a:cubicBezTo>
                    <a:pt x="84" y="52"/>
                    <a:pt x="84" y="52"/>
                    <a:pt x="84" y="52"/>
                  </a:cubicBezTo>
                  <a:cubicBezTo>
                    <a:pt x="84" y="52"/>
                    <a:pt x="84" y="52"/>
                    <a:pt x="84" y="52"/>
                  </a:cubicBezTo>
                  <a:close/>
                  <a:moveTo>
                    <a:pt x="84" y="52"/>
                  </a:moveTo>
                  <a:cubicBezTo>
                    <a:pt x="84" y="52"/>
                    <a:pt x="84" y="52"/>
                    <a:pt x="84" y="52"/>
                  </a:cubicBezTo>
                  <a:cubicBezTo>
                    <a:pt x="87" y="52"/>
                    <a:pt x="90" y="51"/>
                    <a:pt x="93" y="50"/>
                  </a:cubicBezTo>
                  <a:cubicBezTo>
                    <a:pt x="93" y="50"/>
                    <a:pt x="93" y="50"/>
                    <a:pt x="93" y="50"/>
                  </a:cubicBezTo>
                  <a:cubicBezTo>
                    <a:pt x="93" y="50"/>
                    <a:pt x="93" y="50"/>
                    <a:pt x="93" y="50"/>
                  </a:cubicBezTo>
                  <a:cubicBezTo>
                    <a:pt x="93" y="50"/>
                    <a:pt x="93" y="50"/>
                    <a:pt x="93" y="50"/>
                  </a:cubicBezTo>
                  <a:cubicBezTo>
                    <a:pt x="90" y="51"/>
                    <a:pt x="87" y="52"/>
                    <a:pt x="84" y="52"/>
                  </a:cubicBezTo>
                  <a:close/>
                  <a:moveTo>
                    <a:pt x="80" y="52"/>
                  </a:moveTo>
                  <a:cubicBezTo>
                    <a:pt x="79" y="51"/>
                    <a:pt x="77" y="51"/>
                    <a:pt x="76" y="51"/>
                  </a:cubicBezTo>
                  <a:cubicBezTo>
                    <a:pt x="76" y="51"/>
                    <a:pt x="76" y="51"/>
                    <a:pt x="76" y="51"/>
                  </a:cubicBezTo>
                  <a:cubicBezTo>
                    <a:pt x="76" y="51"/>
                    <a:pt x="75" y="51"/>
                    <a:pt x="75" y="51"/>
                  </a:cubicBezTo>
                  <a:cubicBezTo>
                    <a:pt x="75" y="51"/>
                    <a:pt x="75" y="51"/>
                    <a:pt x="75" y="51"/>
                  </a:cubicBezTo>
                  <a:cubicBezTo>
                    <a:pt x="75" y="51"/>
                    <a:pt x="75" y="51"/>
                    <a:pt x="75" y="51"/>
                  </a:cubicBezTo>
                  <a:cubicBezTo>
                    <a:pt x="76" y="51"/>
                    <a:pt x="78" y="51"/>
                    <a:pt x="80" y="52"/>
                  </a:cubicBezTo>
                  <a:close/>
                  <a:moveTo>
                    <a:pt x="73" y="50"/>
                  </a:moveTo>
                  <a:cubicBezTo>
                    <a:pt x="73" y="50"/>
                    <a:pt x="73" y="50"/>
                    <a:pt x="73" y="50"/>
                  </a:cubicBezTo>
                  <a:cubicBezTo>
                    <a:pt x="73" y="50"/>
                    <a:pt x="73" y="50"/>
                    <a:pt x="73" y="50"/>
                  </a:cubicBezTo>
                  <a:cubicBezTo>
                    <a:pt x="73" y="50"/>
                    <a:pt x="73" y="50"/>
                    <a:pt x="73" y="50"/>
                  </a:cubicBezTo>
                  <a:cubicBezTo>
                    <a:pt x="73" y="50"/>
                    <a:pt x="73" y="50"/>
                    <a:pt x="73" y="50"/>
                  </a:cubicBezTo>
                  <a:cubicBezTo>
                    <a:pt x="73" y="50"/>
                    <a:pt x="73" y="50"/>
                    <a:pt x="73" y="50"/>
                  </a:cubicBezTo>
                  <a:cubicBezTo>
                    <a:pt x="73" y="50"/>
                    <a:pt x="73" y="50"/>
                    <a:pt x="73" y="50"/>
                  </a:cubicBezTo>
                  <a:cubicBezTo>
                    <a:pt x="73" y="50"/>
                    <a:pt x="73" y="50"/>
                    <a:pt x="73" y="50"/>
                  </a:cubicBezTo>
                  <a:cubicBezTo>
                    <a:pt x="73" y="50"/>
                    <a:pt x="73" y="50"/>
                    <a:pt x="73" y="50"/>
                  </a:cubicBezTo>
                  <a:cubicBezTo>
                    <a:pt x="73" y="50"/>
                    <a:pt x="73" y="50"/>
                    <a:pt x="73" y="50"/>
                  </a:cubicBezTo>
                  <a:cubicBezTo>
                    <a:pt x="73" y="50"/>
                    <a:pt x="73" y="50"/>
                    <a:pt x="73" y="50"/>
                  </a:cubicBezTo>
                  <a:close/>
                  <a:moveTo>
                    <a:pt x="93" y="50"/>
                  </a:moveTo>
                  <a:cubicBezTo>
                    <a:pt x="93" y="50"/>
                    <a:pt x="93" y="50"/>
                    <a:pt x="93" y="50"/>
                  </a:cubicBezTo>
                  <a:cubicBezTo>
                    <a:pt x="93" y="50"/>
                    <a:pt x="93" y="50"/>
                    <a:pt x="93" y="50"/>
                  </a:cubicBezTo>
                  <a:cubicBezTo>
                    <a:pt x="93" y="50"/>
                    <a:pt x="93" y="50"/>
                    <a:pt x="93" y="50"/>
                  </a:cubicBezTo>
                  <a:cubicBezTo>
                    <a:pt x="93" y="50"/>
                    <a:pt x="93" y="50"/>
                    <a:pt x="93" y="50"/>
                  </a:cubicBezTo>
                  <a:cubicBezTo>
                    <a:pt x="93" y="50"/>
                    <a:pt x="93" y="50"/>
                    <a:pt x="93" y="50"/>
                  </a:cubicBezTo>
                  <a:close/>
                  <a:moveTo>
                    <a:pt x="72" y="50"/>
                  </a:moveTo>
                  <a:cubicBezTo>
                    <a:pt x="72" y="49"/>
                    <a:pt x="71" y="49"/>
                    <a:pt x="71" y="49"/>
                  </a:cubicBezTo>
                  <a:cubicBezTo>
                    <a:pt x="71" y="49"/>
                    <a:pt x="71" y="49"/>
                    <a:pt x="71" y="49"/>
                  </a:cubicBezTo>
                  <a:cubicBezTo>
                    <a:pt x="71" y="49"/>
                    <a:pt x="72" y="49"/>
                    <a:pt x="72" y="50"/>
                  </a:cubicBezTo>
                  <a:close/>
                  <a:moveTo>
                    <a:pt x="95" y="47"/>
                  </a:moveTo>
                  <a:cubicBezTo>
                    <a:pt x="95" y="48"/>
                    <a:pt x="95" y="48"/>
                    <a:pt x="94" y="49"/>
                  </a:cubicBezTo>
                  <a:cubicBezTo>
                    <a:pt x="94" y="49"/>
                    <a:pt x="94" y="49"/>
                    <a:pt x="94" y="49"/>
                  </a:cubicBezTo>
                  <a:cubicBezTo>
                    <a:pt x="95" y="48"/>
                    <a:pt x="95" y="47"/>
                    <a:pt x="96" y="45"/>
                  </a:cubicBezTo>
                  <a:cubicBezTo>
                    <a:pt x="96" y="45"/>
                    <a:pt x="96" y="45"/>
                    <a:pt x="96" y="45"/>
                  </a:cubicBezTo>
                  <a:cubicBezTo>
                    <a:pt x="95" y="46"/>
                    <a:pt x="95" y="47"/>
                    <a:pt x="95" y="47"/>
                  </a:cubicBezTo>
                  <a:close/>
                  <a:moveTo>
                    <a:pt x="96" y="40"/>
                  </a:moveTo>
                  <a:cubicBezTo>
                    <a:pt x="95" y="29"/>
                    <a:pt x="89" y="12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9" y="12"/>
                    <a:pt x="95" y="29"/>
                    <a:pt x="96" y="40"/>
                  </a:cubicBezTo>
                  <a:close/>
                  <a:moveTo>
                    <a:pt x="3" y="9"/>
                  </a:moveTo>
                  <a:cubicBezTo>
                    <a:pt x="3" y="7"/>
                    <a:pt x="3" y="7"/>
                    <a:pt x="3" y="7"/>
                  </a:cubicBezTo>
                  <a:cubicBezTo>
                    <a:pt x="3" y="9"/>
                    <a:pt x="3" y="9"/>
                    <a:pt x="3" y="9"/>
                  </a:cubicBezTo>
                  <a:close/>
                  <a:moveTo>
                    <a:pt x="69" y="5"/>
                  </a:moveTo>
                  <a:cubicBezTo>
                    <a:pt x="71" y="5"/>
                    <a:pt x="73" y="5"/>
                    <a:pt x="75" y="6"/>
                  </a:cubicBezTo>
                  <a:cubicBezTo>
                    <a:pt x="75" y="6"/>
                    <a:pt x="75" y="6"/>
                    <a:pt x="75" y="6"/>
                  </a:cubicBezTo>
                  <a:cubicBezTo>
                    <a:pt x="72" y="5"/>
                    <a:pt x="68" y="5"/>
                    <a:pt x="63" y="5"/>
                  </a:cubicBezTo>
                  <a:cubicBezTo>
                    <a:pt x="63" y="5"/>
                    <a:pt x="63" y="5"/>
                    <a:pt x="63" y="5"/>
                  </a:cubicBezTo>
                  <a:cubicBezTo>
                    <a:pt x="65" y="5"/>
                    <a:pt x="67" y="5"/>
                    <a:pt x="69" y="5"/>
                  </a:cubicBezTo>
                  <a:close/>
                  <a:moveTo>
                    <a:pt x="5" y="5"/>
                  </a:moveTo>
                  <a:cubicBezTo>
                    <a:pt x="6" y="5"/>
                    <a:pt x="7" y="5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7" y="5"/>
                    <a:pt x="6" y="5"/>
                    <a:pt x="5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5"/>
                    <a:pt x="5" y="5"/>
                    <a:pt x="5" y="5"/>
                  </a:cubicBezTo>
                  <a:close/>
                  <a:moveTo>
                    <a:pt x="8" y="5"/>
                  </a:moveTo>
                  <a:cubicBezTo>
                    <a:pt x="8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8" y="5"/>
                    <a:pt x="8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" name="Freeform 287">
              <a:extLst>
                <a:ext uri="{FF2B5EF4-FFF2-40B4-BE49-F238E27FC236}">
                  <a16:creationId xmlns:a16="http://schemas.microsoft.com/office/drawing/2014/main" id="{53D50338-EDB6-40C9-BA55-58CA07FEDE56}"/>
                </a:ext>
              </a:extLst>
            </p:cNvPr>
            <p:cNvSpPr/>
            <p:nvPr/>
          </p:nvSpPr>
          <p:spPr bwMode="auto">
            <a:xfrm>
              <a:off x="2523" y="1597"/>
              <a:ext cx="40" cy="18"/>
            </a:xfrm>
            <a:custGeom>
              <a:avLst/>
              <a:gdLst>
                <a:gd name="T0" fmla="*/ 0 w 40"/>
                <a:gd name="T1" fmla="*/ 11 h 18"/>
                <a:gd name="T2" fmla="*/ 38 w 40"/>
                <a:gd name="T3" fmla="*/ 0 h 18"/>
                <a:gd name="T4" fmla="*/ 40 w 40"/>
                <a:gd name="T5" fmla="*/ 11 h 18"/>
                <a:gd name="T6" fmla="*/ 2 w 40"/>
                <a:gd name="T7" fmla="*/ 18 h 18"/>
                <a:gd name="T8" fmla="*/ 0 w 40"/>
                <a:gd name="T9" fmla="*/ 11 h 18"/>
                <a:gd name="T10" fmla="*/ 0 w 40"/>
                <a:gd name="T11" fmla="*/ 11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" h="18">
                  <a:moveTo>
                    <a:pt x="0" y="11"/>
                  </a:moveTo>
                  <a:lnTo>
                    <a:pt x="38" y="0"/>
                  </a:lnTo>
                  <a:lnTo>
                    <a:pt x="40" y="11"/>
                  </a:lnTo>
                  <a:lnTo>
                    <a:pt x="2" y="18"/>
                  </a:lnTo>
                  <a:lnTo>
                    <a:pt x="0" y="11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0" name="Freeform 288">
              <a:extLst>
                <a:ext uri="{FF2B5EF4-FFF2-40B4-BE49-F238E27FC236}">
                  <a16:creationId xmlns:a16="http://schemas.microsoft.com/office/drawing/2014/main" id="{C14B0C49-691B-4776-9F6E-09DC134947C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18" y="1590"/>
              <a:ext cx="50" cy="33"/>
            </a:xfrm>
            <a:custGeom>
              <a:avLst/>
              <a:gdLst>
                <a:gd name="T0" fmla="*/ 2 w 50"/>
                <a:gd name="T1" fmla="*/ 28 h 33"/>
                <a:gd name="T2" fmla="*/ 0 w 50"/>
                <a:gd name="T3" fmla="*/ 18 h 33"/>
                <a:gd name="T4" fmla="*/ 5 w 50"/>
                <a:gd name="T5" fmla="*/ 18 h 33"/>
                <a:gd name="T6" fmla="*/ 7 w 50"/>
                <a:gd name="T7" fmla="*/ 20 h 33"/>
                <a:gd name="T8" fmla="*/ 5 w 50"/>
                <a:gd name="T9" fmla="*/ 18 h 33"/>
                <a:gd name="T10" fmla="*/ 0 w 50"/>
                <a:gd name="T11" fmla="*/ 18 h 33"/>
                <a:gd name="T12" fmla="*/ 0 w 50"/>
                <a:gd name="T13" fmla="*/ 12 h 33"/>
                <a:gd name="T14" fmla="*/ 45 w 50"/>
                <a:gd name="T15" fmla="*/ 0 h 33"/>
                <a:gd name="T16" fmla="*/ 50 w 50"/>
                <a:gd name="T17" fmla="*/ 20 h 33"/>
                <a:gd name="T18" fmla="*/ 5 w 50"/>
                <a:gd name="T19" fmla="*/ 33 h 33"/>
                <a:gd name="T20" fmla="*/ 2 w 50"/>
                <a:gd name="T21" fmla="*/ 28 h 33"/>
                <a:gd name="T22" fmla="*/ 2 w 50"/>
                <a:gd name="T23" fmla="*/ 28 h 33"/>
                <a:gd name="T24" fmla="*/ 12 w 50"/>
                <a:gd name="T25" fmla="*/ 20 h 33"/>
                <a:gd name="T26" fmla="*/ 37 w 50"/>
                <a:gd name="T27" fmla="*/ 12 h 33"/>
                <a:gd name="T28" fmla="*/ 37 w 50"/>
                <a:gd name="T29" fmla="*/ 12 h 33"/>
                <a:gd name="T30" fmla="*/ 12 w 50"/>
                <a:gd name="T31" fmla="*/ 20 h 33"/>
                <a:gd name="T32" fmla="*/ 12 w 50"/>
                <a:gd name="T33" fmla="*/ 2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33">
                  <a:moveTo>
                    <a:pt x="2" y="28"/>
                  </a:moveTo>
                  <a:lnTo>
                    <a:pt x="0" y="18"/>
                  </a:lnTo>
                  <a:lnTo>
                    <a:pt x="5" y="18"/>
                  </a:lnTo>
                  <a:lnTo>
                    <a:pt x="7" y="20"/>
                  </a:lnTo>
                  <a:lnTo>
                    <a:pt x="5" y="18"/>
                  </a:lnTo>
                  <a:lnTo>
                    <a:pt x="0" y="18"/>
                  </a:lnTo>
                  <a:lnTo>
                    <a:pt x="0" y="12"/>
                  </a:lnTo>
                  <a:lnTo>
                    <a:pt x="45" y="0"/>
                  </a:lnTo>
                  <a:lnTo>
                    <a:pt x="50" y="20"/>
                  </a:lnTo>
                  <a:lnTo>
                    <a:pt x="5" y="33"/>
                  </a:lnTo>
                  <a:lnTo>
                    <a:pt x="2" y="28"/>
                  </a:lnTo>
                  <a:lnTo>
                    <a:pt x="2" y="28"/>
                  </a:lnTo>
                  <a:close/>
                  <a:moveTo>
                    <a:pt x="12" y="20"/>
                  </a:moveTo>
                  <a:lnTo>
                    <a:pt x="37" y="12"/>
                  </a:lnTo>
                  <a:lnTo>
                    <a:pt x="37" y="12"/>
                  </a:lnTo>
                  <a:lnTo>
                    <a:pt x="12" y="20"/>
                  </a:lnTo>
                  <a:lnTo>
                    <a:pt x="12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" name="Freeform 289">
              <a:extLst>
                <a:ext uri="{FF2B5EF4-FFF2-40B4-BE49-F238E27FC236}">
                  <a16:creationId xmlns:a16="http://schemas.microsoft.com/office/drawing/2014/main" id="{F8A807F3-BD05-4095-83B0-A64750E6BEAC}"/>
                </a:ext>
              </a:extLst>
            </p:cNvPr>
            <p:cNvSpPr/>
            <p:nvPr/>
          </p:nvSpPr>
          <p:spPr bwMode="auto">
            <a:xfrm>
              <a:off x="2548" y="1595"/>
              <a:ext cx="20" cy="20"/>
            </a:xfrm>
            <a:custGeom>
              <a:avLst/>
              <a:gdLst>
                <a:gd name="T0" fmla="*/ 0 w 20"/>
                <a:gd name="T1" fmla="*/ 13 h 20"/>
                <a:gd name="T2" fmla="*/ 15 w 20"/>
                <a:gd name="T3" fmla="*/ 0 h 20"/>
                <a:gd name="T4" fmla="*/ 20 w 20"/>
                <a:gd name="T5" fmla="*/ 7 h 20"/>
                <a:gd name="T6" fmla="*/ 7 w 20"/>
                <a:gd name="T7" fmla="*/ 20 h 20"/>
                <a:gd name="T8" fmla="*/ 0 w 20"/>
                <a:gd name="T9" fmla="*/ 13 h 20"/>
                <a:gd name="T10" fmla="*/ 0 w 20"/>
                <a:gd name="T11" fmla="*/ 13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" h="20">
                  <a:moveTo>
                    <a:pt x="0" y="13"/>
                  </a:moveTo>
                  <a:lnTo>
                    <a:pt x="15" y="0"/>
                  </a:lnTo>
                  <a:lnTo>
                    <a:pt x="20" y="7"/>
                  </a:lnTo>
                  <a:lnTo>
                    <a:pt x="7" y="20"/>
                  </a:lnTo>
                  <a:lnTo>
                    <a:pt x="0" y="13"/>
                  </a:ln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" name="Freeform 290">
              <a:extLst>
                <a:ext uri="{FF2B5EF4-FFF2-40B4-BE49-F238E27FC236}">
                  <a16:creationId xmlns:a16="http://schemas.microsoft.com/office/drawing/2014/main" id="{BBF3A36C-CEC0-484D-A425-E82BDF252E17}"/>
                </a:ext>
              </a:extLst>
            </p:cNvPr>
            <p:cNvSpPr/>
            <p:nvPr/>
          </p:nvSpPr>
          <p:spPr bwMode="auto">
            <a:xfrm>
              <a:off x="2540" y="1590"/>
              <a:ext cx="36" cy="33"/>
            </a:xfrm>
            <a:custGeom>
              <a:avLst/>
              <a:gdLst>
                <a:gd name="T0" fmla="*/ 5 w 36"/>
                <a:gd name="T1" fmla="*/ 20 h 33"/>
                <a:gd name="T2" fmla="*/ 8 w 36"/>
                <a:gd name="T3" fmla="*/ 18 h 33"/>
                <a:gd name="T4" fmla="*/ 10 w 36"/>
                <a:gd name="T5" fmla="*/ 20 h 33"/>
                <a:gd name="T6" fmla="*/ 8 w 36"/>
                <a:gd name="T7" fmla="*/ 18 h 33"/>
                <a:gd name="T8" fmla="*/ 5 w 36"/>
                <a:gd name="T9" fmla="*/ 20 h 33"/>
                <a:gd name="T10" fmla="*/ 0 w 36"/>
                <a:gd name="T11" fmla="*/ 18 h 33"/>
                <a:gd name="T12" fmla="*/ 23 w 36"/>
                <a:gd name="T13" fmla="*/ 0 h 33"/>
                <a:gd name="T14" fmla="*/ 36 w 36"/>
                <a:gd name="T15" fmla="*/ 15 h 33"/>
                <a:gd name="T16" fmla="*/ 13 w 36"/>
                <a:gd name="T17" fmla="*/ 33 h 33"/>
                <a:gd name="T18" fmla="*/ 5 w 36"/>
                <a:gd name="T19" fmla="*/ 20 h 33"/>
                <a:gd name="T20" fmla="*/ 5 w 36"/>
                <a:gd name="T21" fmla="*/ 2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6" h="33">
                  <a:moveTo>
                    <a:pt x="5" y="20"/>
                  </a:moveTo>
                  <a:lnTo>
                    <a:pt x="8" y="18"/>
                  </a:lnTo>
                  <a:lnTo>
                    <a:pt x="10" y="20"/>
                  </a:lnTo>
                  <a:lnTo>
                    <a:pt x="8" y="18"/>
                  </a:lnTo>
                  <a:lnTo>
                    <a:pt x="5" y="20"/>
                  </a:lnTo>
                  <a:lnTo>
                    <a:pt x="0" y="18"/>
                  </a:lnTo>
                  <a:lnTo>
                    <a:pt x="23" y="0"/>
                  </a:lnTo>
                  <a:lnTo>
                    <a:pt x="36" y="15"/>
                  </a:lnTo>
                  <a:lnTo>
                    <a:pt x="13" y="33"/>
                  </a:lnTo>
                  <a:lnTo>
                    <a:pt x="5" y="20"/>
                  </a:lnTo>
                  <a:lnTo>
                    <a:pt x="5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3" name="Freeform 291">
              <a:extLst>
                <a:ext uri="{FF2B5EF4-FFF2-40B4-BE49-F238E27FC236}">
                  <a16:creationId xmlns:a16="http://schemas.microsoft.com/office/drawing/2014/main" id="{056524EF-57CB-4730-9B05-5DF82F91DC53}"/>
                </a:ext>
              </a:extLst>
            </p:cNvPr>
            <p:cNvSpPr/>
            <p:nvPr/>
          </p:nvSpPr>
          <p:spPr bwMode="auto">
            <a:xfrm>
              <a:off x="2002" y="1723"/>
              <a:ext cx="237" cy="204"/>
            </a:xfrm>
            <a:custGeom>
              <a:avLst/>
              <a:gdLst>
                <a:gd name="T0" fmla="*/ 0 w 94"/>
                <a:gd name="T1" fmla="*/ 77 h 81"/>
                <a:gd name="T2" fmla="*/ 24 w 94"/>
                <a:gd name="T3" fmla="*/ 77 h 81"/>
                <a:gd name="T4" fmla="*/ 28 w 94"/>
                <a:gd name="T5" fmla="*/ 45 h 81"/>
                <a:gd name="T6" fmla="*/ 28 w 94"/>
                <a:gd name="T7" fmla="*/ 45 h 81"/>
                <a:gd name="T8" fmla="*/ 38 w 94"/>
                <a:gd name="T9" fmla="*/ 4 h 81"/>
                <a:gd name="T10" fmla="*/ 38 w 94"/>
                <a:gd name="T11" fmla="*/ 4 h 81"/>
                <a:gd name="T12" fmla="*/ 50 w 94"/>
                <a:gd name="T13" fmla="*/ 0 h 81"/>
                <a:gd name="T14" fmla="*/ 50 w 94"/>
                <a:gd name="T15" fmla="*/ 0 h 81"/>
                <a:gd name="T16" fmla="*/ 94 w 94"/>
                <a:gd name="T17" fmla="*/ 10 h 81"/>
                <a:gd name="T18" fmla="*/ 94 w 94"/>
                <a:gd name="T19" fmla="*/ 10 h 81"/>
                <a:gd name="T20" fmla="*/ 94 w 94"/>
                <a:gd name="T21" fmla="*/ 10 h 81"/>
                <a:gd name="T22" fmla="*/ 92 w 94"/>
                <a:gd name="T23" fmla="*/ 13 h 81"/>
                <a:gd name="T24" fmla="*/ 77 w 94"/>
                <a:gd name="T25" fmla="*/ 9 h 81"/>
                <a:gd name="T26" fmla="*/ 77 w 94"/>
                <a:gd name="T27" fmla="*/ 9 h 81"/>
                <a:gd name="T28" fmla="*/ 50 w 94"/>
                <a:gd name="T29" fmla="*/ 4 h 81"/>
                <a:gd name="T30" fmla="*/ 50 w 94"/>
                <a:gd name="T31" fmla="*/ 4 h 81"/>
                <a:gd name="T32" fmla="*/ 42 w 94"/>
                <a:gd name="T33" fmla="*/ 7 h 81"/>
                <a:gd name="T34" fmla="*/ 42 w 94"/>
                <a:gd name="T35" fmla="*/ 7 h 81"/>
                <a:gd name="T36" fmla="*/ 32 w 94"/>
                <a:gd name="T37" fmla="*/ 46 h 81"/>
                <a:gd name="T38" fmla="*/ 32 w 94"/>
                <a:gd name="T39" fmla="*/ 46 h 81"/>
                <a:gd name="T40" fmla="*/ 27 w 94"/>
                <a:gd name="T41" fmla="*/ 79 h 81"/>
                <a:gd name="T42" fmla="*/ 27 w 94"/>
                <a:gd name="T43" fmla="*/ 79 h 81"/>
                <a:gd name="T44" fmla="*/ 27 w 94"/>
                <a:gd name="T45" fmla="*/ 81 h 81"/>
                <a:gd name="T46" fmla="*/ 0 w 94"/>
                <a:gd name="T47" fmla="*/ 81 h 81"/>
                <a:gd name="T48" fmla="*/ 0 w 94"/>
                <a:gd name="T49" fmla="*/ 77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4" h="81">
                  <a:moveTo>
                    <a:pt x="0" y="77"/>
                  </a:moveTo>
                  <a:cubicBezTo>
                    <a:pt x="24" y="77"/>
                    <a:pt x="24" y="77"/>
                    <a:pt x="24" y="77"/>
                  </a:cubicBezTo>
                  <a:cubicBezTo>
                    <a:pt x="24" y="73"/>
                    <a:pt x="26" y="59"/>
                    <a:pt x="28" y="45"/>
                  </a:cubicBezTo>
                  <a:cubicBezTo>
                    <a:pt x="28" y="45"/>
                    <a:pt x="28" y="45"/>
                    <a:pt x="28" y="45"/>
                  </a:cubicBezTo>
                  <a:cubicBezTo>
                    <a:pt x="31" y="28"/>
                    <a:pt x="35" y="10"/>
                    <a:pt x="38" y="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41" y="1"/>
                    <a:pt x="45" y="1"/>
                    <a:pt x="50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66" y="1"/>
                    <a:pt x="93" y="10"/>
                    <a:pt x="94" y="10"/>
                  </a:cubicBezTo>
                  <a:cubicBezTo>
                    <a:pt x="94" y="10"/>
                    <a:pt x="94" y="10"/>
                    <a:pt x="94" y="10"/>
                  </a:cubicBezTo>
                  <a:cubicBezTo>
                    <a:pt x="94" y="10"/>
                    <a:pt x="94" y="10"/>
                    <a:pt x="94" y="10"/>
                  </a:cubicBezTo>
                  <a:cubicBezTo>
                    <a:pt x="92" y="13"/>
                    <a:pt x="92" y="13"/>
                    <a:pt x="92" y="13"/>
                  </a:cubicBezTo>
                  <a:cubicBezTo>
                    <a:pt x="92" y="13"/>
                    <a:pt x="85" y="11"/>
                    <a:pt x="77" y="9"/>
                  </a:cubicBezTo>
                  <a:cubicBezTo>
                    <a:pt x="77" y="9"/>
                    <a:pt x="77" y="9"/>
                    <a:pt x="77" y="9"/>
                  </a:cubicBezTo>
                  <a:cubicBezTo>
                    <a:pt x="68" y="7"/>
                    <a:pt x="57" y="4"/>
                    <a:pt x="50" y="4"/>
                  </a:cubicBezTo>
                  <a:cubicBezTo>
                    <a:pt x="50" y="4"/>
                    <a:pt x="50" y="4"/>
                    <a:pt x="50" y="4"/>
                  </a:cubicBezTo>
                  <a:cubicBezTo>
                    <a:pt x="45" y="4"/>
                    <a:pt x="42" y="5"/>
                    <a:pt x="42" y="7"/>
                  </a:cubicBezTo>
                  <a:cubicBezTo>
                    <a:pt x="42" y="7"/>
                    <a:pt x="42" y="7"/>
                    <a:pt x="42" y="7"/>
                  </a:cubicBezTo>
                  <a:cubicBezTo>
                    <a:pt x="39" y="10"/>
                    <a:pt x="35" y="29"/>
                    <a:pt x="32" y="46"/>
                  </a:cubicBezTo>
                  <a:cubicBezTo>
                    <a:pt x="32" y="46"/>
                    <a:pt x="32" y="46"/>
                    <a:pt x="32" y="46"/>
                  </a:cubicBezTo>
                  <a:cubicBezTo>
                    <a:pt x="29" y="63"/>
                    <a:pt x="27" y="79"/>
                    <a:pt x="27" y="79"/>
                  </a:cubicBezTo>
                  <a:cubicBezTo>
                    <a:pt x="27" y="79"/>
                    <a:pt x="27" y="79"/>
                    <a:pt x="27" y="79"/>
                  </a:cubicBezTo>
                  <a:cubicBezTo>
                    <a:pt x="27" y="81"/>
                    <a:pt x="27" y="81"/>
                    <a:pt x="27" y="8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77"/>
                    <a:pt x="0" y="77"/>
                    <a:pt x="0" y="7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4" name="Freeform 292">
              <a:extLst>
                <a:ext uri="{FF2B5EF4-FFF2-40B4-BE49-F238E27FC236}">
                  <a16:creationId xmlns:a16="http://schemas.microsoft.com/office/drawing/2014/main" id="{94CDF16C-5672-4557-9992-46B088D3ED2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7" y="1718"/>
              <a:ext cx="248" cy="214"/>
            </a:xfrm>
            <a:custGeom>
              <a:avLst/>
              <a:gdLst>
                <a:gd name="T0" fmla="*/ 0 w 98"/>
                <a:gd name="T1" fmla="*/ 79 h 85"/>
                <a:gd name="T2" fmla="*/ 24 w 98"/>
                <a:gd name="T3" fmla="*/ 77 h 85"/>
                <a:gd name="T4" fmla="*/ 28 w 98"/>
                <a:gd name="T5" fmla="*/ 47 h 85"/>
                <a:gd name="T6" fmla="*/ 39 w 98"/>
                <a:gd name="T7" fmla="*/ 5 h 85"/>
                <a:gd name="T8" fmla="*/ 52 w 98"/>
                <a:gd name="T9" fmla="*/ 0 h 85"/>
                <a:gd name="T10" fmla="*/ 96 w 98"/>
                <a:gd name="T11" fmla="*/ 10 h 85"/>
                <a:gd name="T12" fmla="*/ 98 w 98"/>
                <a:gd name="T13" fmla="*/ 12 h 85"/>
                <a:gd name="T14" fmla="*/ 96 w 98"/>
                <a:gd name="T15" fmla="*/ 17 h 85"/>
                <a:gd name="T16" fmla="*/ 94 w 98"/>
                <a:gd name="T17" fmla="*/ 17 h 85"/>
                <a:gd name="T18" fmla="*/ 94 w 98"/>
                <a:gd name="T19" fmla="*/ 17 h 85"/>
                <a:gd name="T20" fmla="*/ 94 w 98"/>
                <a:gd name="T21" fmla="*/ 17 h 85"/>
                <a:gd name="T22" fmla="*/ 93 w 98"/>
                <a:gd name="T23" fmla="*/ 17 h 85"/>
                <a:gd name="T24" fmla="*/ 93 w 98"/>
                <a:gd name="T25" fmla="*/ 17 h 85"/>
                <a:gd name="T26" fmla="*/ 89 w 98"/>
                <a:gd name="T27" fmla="*/ 16 h 85"/>
                <a:gd name="T28" fmla="*/ 78 w 98"/>
                <a:gd name="T29" fmla="*/ 13 h 85"/>
                <a:gd name="T30" fmla="*/ 52 w 98"/>
                <a:gd name="T31" fmla="*/ 8 h 85"/>
                <a:gd name="T32" fmla="*/ 52 w 98"/>
                <a:gd name="T33" fmla="*/ 8 h 85"/>
                <a:gd name="T34" fmla="*/ 51 w 98"/>
                <a:gd name="T35" fmla="*/ 8 h 85"/>
                <a:gd name="T36" fmla="*/ 45 w 98"/>
                <a:gd name="T37" fmla="*/ 10 h 85"/>
                <a:gd name="T38" fmla="*/ 45 w 98"/>
                <a:gd name="T39" fmla="*/ 10 h 85"/>
                <a:gd name="T40" fmla="*/ 41 w 98"/>
                <a:gd name="T41" fmla="*/ 24 h 85"/>
                <a:gd name="T42" fmla="*/ 36 w 98"/>
                <a:gd name="T43" fmla="*/ 48 h 85"/>
                <a:gd name="T44" fmla="*/ 31 w 98"/>
                <a:gd name="T45" fmla="*/ 82 h 85"/>
                <a:gd name="T46" fmla="*/ 0 w 98"/>
                <a:gd name="T47" fmla="*/ 85 h 85"/>
                <a:gd name="T48" fmla="*/ 28 w 98"/>
                <a:gd name="T49" fmla="*/ 79 h 85"/>
                <a:gd name="T50" fmla="*/ 27 w 98"/>
                <a:gd name="T51" fmla="*/ 81 h 85"/>
                <a:gd name="T52" fmla="*/ 27 w 98"/>
                <a:gd name="T53" fmla="*/ 81 h 85"/>
                <a:gd name="T54" fmla="*/ 27 w 98"/>
                <a:gd name="T55" fmla="*/ 80 h 85"/>
                <a:gd name="T56" fmla="*/ 28 w 98"/>
                <a:gd name="T57" fmla="*/ 78 h 85"/>
                <a:gd name="T58" fmla="*/ 29 w 98"/>
                <a:gd name="T59" fmla="*/ 71 h 85"/>
                <a:gd name="T60" fmla="*/ 30 w 98"/>
                <a:gd name="T61" fmla="*/ 62 h 85"/>
                <a:gd name="T62" fmla="*/ 36 w 98"/>
                <a:gd name="T63" fmla="*/ 27 h 85"/>
                <a:gd name="T64" fmla="*/ 37 w 98"/>
                <a:gd name="T65" fmla="*/ 23 h 85"/>
                <a:gd name="T66" fmla="*/ 39 w 98"/>
                <a:gd name="T67" fmla="*/ 14 h 85"/>
                <a:gd name="T68" fmla="*/ 79 w 98"/>
                <a:gd name="T69" fmla="*/ 9 h 85"/>
                <a:gd name="T70" fmla="*/ 93 w 98"/>
                <a:gd name="T71" fmla="*/ 13 h 85"/>
                <a:gd name="T72" fmla="*/ 90 w 98"/>
                <a:gd name="T73" fmla="*/ 12 h 85"/>
                <a:gd name="T74" fmla="*/ 79 w 98"/>
                <a:gd name="T75" fmla="*/ 9 h 85"/>
                <a:gd name="T76" fmla="*/ 66 w 98"/>
                <a:gd name="T77" fmla="*/ 6 h 85"/>
                <a:gd name="T78" fmla="*/ 79 w 98"/>
                <a:gd name="T79" fmla="*/ 9 h 85"/>
                <a:gd name="T80" fmla="*/ 42 w 98"/>
                <a:gd name="T81" fmla="*/ 8 h 85"/>
                <a:gd name="T82" fmla="*/ 42 w 98"/>
                <a:gd name="T83" fmla="*/ 7 h 85"/>
                <a:gd name="T84" fmla="*/ 42 w 98"/>
                <a:gd name="T85" fmla="*/ 7 h 85"/>
                <a:gd name="T86" fmla="*/ 44 w 98"/>
                <a:gd name="T87" fmla="*/ 6 h 85"/>
                <a:gd name="T88" fmla="*/ 47 w 98"/>
                <a:gd name="T89" fmla="*/ 5 h 85"/>
                <a:gd name="T90" fmla="*/ 51 w 98"/>
                <a:gd name="T91" fmla="*/ 4 h 85"/>
                <a:gd name="T92" fmla="*/ 52 w 98"/>
                <a:gd name="T93" fmla="*/ 4 h 85"/>
                <a:gd name="T94" fmla="*/ 55 w 98"/>
                <a:gd name="T95" fmla="*/ 5 h 85"/>
                <a:gd name="T96" fmla="*/ 52 w 98"/>
                <a:gd name="T97" fmla="*/ 4 h 85"/>
                <a:gd name="T98" fmla="*/ 52 w 98"/>
                <a:gd name="T99" fmla="*/ 4 h 85"/>
                <a:gd name="T100" fmla="*/ 52 w 98"/>
                <a:gd name="T101" fmla="*/ 4 h 85"/>
                <a:gd name="T102" fmla="*/ 52 w 98"/>
                <a:gd name="T103" fmla="*/ 4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8" h="85">
                  <a:moveTo>
                    <a:pt x="0" y="83"/>
                  </a:moveTo>
                  <a:cubicBezTo>
                    <a:pt x="0" y="79"/>
                    <a:pt x="0" y="79"/>
                    <a:pt x="0" y="79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24" y="77"/>
                    <a:pt x="24" y="77"/>
                    <a:pt x="24" y="77"/>
                  </a:cubicBezTo>
                  <a:cubicBezTo>
                    <a:pt x="25" y="71"/>
                    <a:pt x="26" y="60"/>
                    <a:pt x="28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31" y="30"/>
                    <a:pt x="35" y="12"/>
                    <a:pt x="39" y="5"/>
                  </a:cubicBezTo>
                  <a:cubicBezTo>
                    <a:pt x="39" y="5"/>
                    <a:pt x="39" y="5"/>
                    <a:pt x="39" y="5"/>
                  </a:cubicBezTo>
                  <a:cubicBezTo>
                    <a:pt x="42" y="1"/>
                    <a:pt x="47" y="1"/>
                    <a:pt x="52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68" y="1"/>
                    <a:pt x="94" y="9"/>
                    <a:pt x="96" y="10"/>
                  </a:cubicBezTo>
                  <a:cubicBezTo>
                    <a:pt x="96" y="10"/>
                    <a:pt x="96" y="10"/>
                    <a:pt x="96" y="10"/>
                  </a:cubicBezTo>
                  <a:cubicBezTo>
                    <a:pt x="98" y="10"/>
                    <a:pt x="98" y="10"/>
                    <a:pt x="98" y="10"/>
                  </a:cubicBezTo>
                  <a:cubicBezTo>
                    <a:pt x="98" y="12"/>
                    <a:pt x="98" y="12"/>
                    <a:pt x="98" y="12"/>
                  </a:cubicBezTo>
                  <a:cubicBezTo>
                    <a:pt x="98" y="12"/>
                    <a:pt x="98" y="12"/>
                    <a:pt x="98" y="12"/>
                  </a:cubicBezTo>
                  <a:cubicBezTo>
                    <a:pt x="96" y="17"/>
                    <a:pt x="96" y="17"/>
                    <a:pt x="96" y="17"/>
                  </a:cubicBezTo>
                  <a:cubicBezTo>
                    <a:pt x="94" y="17"/>
                    <a:pt x="94" y="17"/>
                    <a:pt x="94" y="17"/>
                  </a:cubicBezTo>
                  <a:cubicBezTo>
                    <a:pt x="94" y="17"/>
                    <a:pt x="94" y="17"/>
                    <a:pt x="94" y="17"/>
                  </a:cubicBezTo>
                  <a:cubicBezTo>
                    <a:pt x="94" y="17"/>
                    <a:pt x="94" y="17"/>
                    <a:pt x="94" y="17"/>
                  </a:cubicBezTo>
                  <a:cubicBezTo>
                    <a:pt x="94" y="17"/>
                    <a:pt x="94" y="17"/>
                    <a:pt x="94" y="17"/>
                  </a:cubicBezTo>
                  <a:cubicBezTo>
                    <a:pt x="94" y="17"/>
                    <a:pt x="94" y="17"/>
                    <a:pt x="94" y="17"/>
                  </a:cubicBezTo>
                  <a:cubicBezTo>
                    <a:pt x="94" y="17"/>
                    <a:pt x="94" y="17"/>
                    <a:pt x="94" y="17"/>
                  </a:cubicBezTo>
                  <a:cubicBezTo>
                    <a:pt x="94" y="17"/>
                    <a:pt x="94" y="17"/>
                    <a:pt x="93" y="17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2" y="17"/>
                    <a:pt x="91" y="16"/>
                    <a:pt x="89" y="16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86" y="15"/>
                    <a:pt x="83" y="14"/>
                    <a:pt x="78" y="13"/>
                  </a:cubicBezTo>
                  <a:cubicBezTo>
                    <a:pt x="78" y="13"/>
                    <a:pt x="78" y="13"/>
                    <a:pt x="78" y="13"/>
                  </a:cubicBezTo>
                  <a:cubicBezTo>
                    <a:pt x="70" y="11"/>
                    <a:pt x="59" y="8"/>
                    <a:pt x="52" y="8"/>
                  </a:cubicBezTo>
                  <a:cubicBezTo>
                    <a:pt x="52" y="8"/>
                    <a:pt x="52" y="8"/>
                    <a:pt x="52" y="8"/>
                  </a:cubicBezTo>
                  <a:cubicBezTo>
                    <a:pt x="52" y="8"/>
                    <a:pt x="52" y="8"/>
                    <a:pt x="52" y="8"/>
                  </a:cubicBezTo>
                  <a:cubicBezTo>
                    <a:pt x="52" y="8"/>
                    <a:pt x="52" y="8"/>
                    <a:pt x="52" y="8"/>
                  </a:cubicBezTo>
                  <a:cubicBezTo>
                    <a:pt x="52" y="8"/>
                    <a:pt x="52" y="8"/>
                    <a:pt x="51" y="8"/>
                  </a:cubicBezTo>
                  <a:cubicBezTo>
                    <a:pt x="51" y="8"/>
                    <a:pt x="51" y="8"/>
                    <a:pt x="51" y="8"/>
                  </a:cubicBezTo>
                  <a:cubicBezTo>
                    <a:pt x="48" y="8"/>
                    <a:pt x="46" y="9"/>
                    <a:pt x="45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4" y="11"/>
                    <a:pt x="43" y="17"/>
                    <a:pt x="41" y="24"/>
                  </a:cubicBezTo>
                  <a:cubicBezTo>
                    <a:pt x="41" y="24"/>
                    <a:pt x="41" y="24"/>
                    <a:pt x="41" y="24"/>
                  </a:cubicBezTo>
                  <a:cubicBezTo>
                    <a:pt x="39" y="31"/>
                    <a:pt x="38" y="40"/>
                    <a:pt x="36" y="48"/>
                  </a:cubicBezTo>
                  <a:cubicBezTo>
                    <a:pt x="36" y="48"/>
                    <a:pt x="36" y="48"/>
                    <a:pt x="36" y="48"/>
                  </a:cubicBezTo>
                  <a:cubicBezTo>
                    <a:pt x="33" y="66"/>
                    <a:pt x="31" y="81"/>
                    <a:pt x="31" y="82"/>
                  </a:cubicBezTo>
                  <a:cubicBezTo>
                    <a:pt x="31" y="82"/>
                    <a:pt x="31" y="82"/>
                    <a:pt x="31" y="82"/>
                  </a:cubicBezTo>
                  <a:cubicBezTo>
                    <a:pt x="31" y="85"/>
                    <a:pt x="31" y="85"/>
                    <a:pt x="31" y="85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83"/>
                    <a:pt x="0" y="83"/>
                    <a:pt x="0" y="83"/>
                  </a:cubicBezTo>
                  <a:close/>
                  <a:moveTo>
                    <a:pt x="28" y="79"/>
                  </a:moveTo>
                  <a:cubicBezTo>
                    <a:pt x="27" y="81"/>
                    <a:pt x="27" y="81"/>
                    <a:pt x="27" y="81"/>
                  </a:cubicBezTo>
                  <a:cubicBezTo>
                    <a:pt x="27" y="81"/>
                    <a:pt x="27" y="81"/>
                    <a:pt x="27" y="81"/>
                  </a:cubicBezTo>
                  <a:cubicBezTo>
                    <a:pt x="27" y="81"/>
                    <a:pt x="27" y="81"/>
                    <a:pt x="27" y="81"/>
                  </a:cubicBezTo>
                  <a:cubicBezTo>
                    <a:pt x="27" y="81"/>
                    <a:pt x="27" y="81"/>
                    <a:pt x="27" y="81"/>
                  </a:cubicBezTo>
                  <a:cubicBezTo>
                    <a:pt x="27" y="81"/>
                    <a:pt x="27" y="81"/>
                    <a:pt x="27" y="80"/>
                  </a:cubicBezTo>
                  <a:cubicBezTo>
                    <a:pt x="27" y="80"/>
                    <a:pt x="27" y="80"/>
                    <a:pt x="27" y="80"/>
                  </a:cubicBezTo>
                  <a:cubicBezTo>
                    <a:pt x="28" y="80"/>
                    <a:pt x="28" y="79"/>
                    <a:pt x="28" y="78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8" y="77"/>
                    <a:pt x="28" y="74"/>
                    <a:pt x="29" y="71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9" y="68"/>
                    <a:pt x="30" y="65"/>
                    <a:pt x="30" y="62"/>
                  </a:cubicBezTo>
                  <a:cubicBezTo>
                    <a:pt x="30" y="62"/>
                    <a:pt x="30" y="62"/>
                    <a:pt x="30" y="62"/>
                  </a:cubicBezTo>
                  <a:cubicBezTo>
                    <a:pt x="29" y="70"/>
                    <a:pt x="28" y="76"/>
                    <a:pt x="28" y="79"/>
                  </a:cubicBezTo>
                  <a:close/>
                  <a:moveTo>
                    <a:pt x="36" y="27"/>
                  </a:moveTo>
                  <a:cubicBezTo>
                    <a:pt x="36" y="26"/>
                    <a:pt x="37" y="24"/>
                    <a:pt x="37" y="23"/>
                  </a:cubicBezTo>
                  <a:cubicBezTo>
                    <a:pt x="37" y="23"/>
                    <a:pt x="37" y="23"/>
                    <a:pt x="37" y="23"/>
                  </a:cubicBezTo>
                  <a:cubicBezTo>
                    <a:pt x="38" y="19"/>
                    <a:pt x="39" y="16"/>
                    <a:pt x="39" y="14"/>
                  </a:cubicBezTo>
                  <a:cubicBezTo>
                    <a:pt x="39" y="14"/>
                    <a:pt x="39" y="14"/>
                    <a:pt x="39" y="14"/>
                  </a:cubicBezTo>
                  <a:cubicBezTo>
                    <a:pt x="38" y="17"/>
                    <a:pt x="37" y="22"/>
                    <a:pt x="36" y="27"/>
                  </a:cubicBezTo>
                  <a:close/>
                  <a:moveTo>
                    <a:pt x="79" y="9"/>
                  </a:moveTo>
                  <a:cubicBezTo>
                    <a:pt x="85" y="11"/>
                    <a:pt x="90" y="12"/>
                    <a:pt x="93" y="13"/>
                  </a:cubicBezTo>
                  <a:cubicBezTo>
                    <a:pt x="93" y="13"/>
                    <a:pt x="93" y="13"/>
                    <a:pt x="93" y="13"/>
                  </a:cubicBezTo>
                  <a:cubicBezTo>
                    <a:pt x="93" y="13"/>
                    <a:pt x="93" y="13"/>
                    <a:pt x="93" y="13"/>
                  </a:cubicBezTo>
                  <a:cubicBezTo>
                    <a:pt x="92" y="13"/>
                    <a:pt x="91" y="12"/>
                    <a:pt x="90" y="12"/>
                  </a:cubicBezTo>
                  <a:cubicBezTo>
                    <a:pt x="90" y="12"/>
                    <a:pt x="90" y="12"/>
                    <a:pt x="90" y="12"/>
                  </a:cubicBezTo>
                  <a:cubicBezTo>
                    <a:pt x="88" y="11"/>
                    <a:pt x="84" y="10"/>
                    <a:pt x="79" y="9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5" y="8"/>
                    <a:pt x="71" y="7"/>
                    <a:pt x="66" y="6"/>
                  </a:cubicBezTo>
                  <a:cubicBezTo>
                    <a:pt x="66" y="6"/>
                    <a:pt x="66" y="6"/>
                    <a:pt x="66" y="6"/>
                  </a:cubicBezTo>
                  <a:cubicBezTo>
                    <a:pt x="71" y="7"/>
                    <a:pt x="75" y="8"/>
                    <a:pt x="79" y="9"/>
                  </a:cubicBezTo>
                  <a:close/>
                  <a:moveTo>
                    <a:pt x="42" y="7"/>
                  </a:moveTo>
                  <a:cubicBezTo>
                    <a:pt x="42" y="8"/>
                    <a:pt x="42" y="8"/>
                    <a:pt x="42" y="8"/>
                  </a:cubicBezTo>
                  <a:cubicBezTo>
                    <a:pt x="42" y="8"/>
                    <a:pt x="42" y="8"/>
                    <a:pt x="42" y="8"/>
                  </a:cubicBezTo>
                  <a:cubicBezTo>
                    <a:pt x="42" y="8"/>
                    <a:pt x="42" y="8"/>
                    <a:pt x="42" y="7"/>
                  </a:cubicBezTo>
                  <a:cubicBezTo>
                    <a:pt x="42" y="7"/>
                    <a:pt x="42" y="7"/>
                    <a:pt x="42" y="7"/>
                  </a:cubicBezTo>
                  <a:cubicBezTo>
                    <a:pt x="42" y="7"/>
                    <a:pt x="42" y="7"/>
                    <a:pt x="42" y="7"/>
                  </a:cubicBezTo>
                  <a:cubicBezTo>
                    <a:pt x="43" y="7"/>
                    <a:pt x="43" y="6"/>
                    <a:pt x="44" y="6"/>
                  </a:cubicBezTo>
                  <a:cubicBezTo>
                    <a:pt x="44" y="6"/>
                    <a:pt x="44" y="6"/>
                    <a:pt x="44" y="6"/>
                  </a:cubicBezTo>
                  <a:cubicBezTo>
                    <a:pt x="43" y="6"/>
                    <a:pt x="43" y="7"/>
                    <a:pt x="42" y="7"/>
                  </a:cubicBezTo>
                  <a:close/>
                  <a:moveTo>
                    <a:pt x="47" y="5"/>
                  </a:moveTo>
                  <a:cubicBezTo>
                    <a:pt x="48" y="5"/>
                    <a:pt x="50" y="5"/>
                    <a:pt x="51" y="4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50" y="5"/>
                    <a:pt x="48" y="5"/>
                    <a:pt x="47" y="5"/>
                  </a:cubicBezTo>
                  <a:close/>
                  <a:moveTo>
                    <a:pt x="52" y="4"/>
                  </a:moveTo>
                  <a:cubicBezTo>
                    <a:pt x="53" y="4"/>
                    <a:pt x="54" y="4"/>
                    <a:pt x="55" y="5"/>
                  </a:cubicBezTo>
                  <a:cubicBezTo>
                    <a:pt x="55" y="5"/>
                    <a:pt x="55" y="5"/>
                    <a:pt x="55" y="5"/>
                  </a:cubicBezTo>
                  <a:cubicBezTo>
                    <a:pt x="54" y="4"/>
                    <a:pt x="53" y="4"/>
                    <a:pt x="52" y="4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2" y="4"/>
                    <a:pt x="52" y="4"/>
                    <a:pt x="52" y="4"/>
                  </a:cubicBezTo>
                  <a:close/>
                  <a:moveTo>
                    <a:pt x="52" y="4"/>
                  </a:moveTo>
                  <a:cubicBezTo>
                    <a:pt x="52" y="4"/>
                    <a:pt x="52" y="4"/>
                    <a:pt x="52" y="4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2" y="4"/>
                    <a:pt x="52" y="4"/>
                    <a:pt x="5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5" name="Freeform 293">
              <a:extLst>
                <a:ext uri="{FF2B5EF4-FFF2-40B4-BE49-F238E27FC236}">
                  <a16:creationId xmlns:a16="http://schemas.microsoft.com/office/drawing/2014/main" id="{BC9E42F7-866A-4B3A-B879-CE4BA936D31C}"/>
                </a:ext>
              </a:extLst>
            </p:cNvPr>
            <p:cNvSpPr/>
            <p:nvPr/>
          </p:nvSpPr>
          <p:spPr bwMode="auto">
            <a:xfrm>
              <a:off x="2255" y="1771"/>
              <a:ext cx="129" cy="392"/>
            </a:xfrm>
            <a:custGeom>
              <a:avLst/>
              <a:gdLst>
                <a:gd name="T0" fmla="*/ 2 w 51"/>
                <a:gd name="T1" fmla="*/ 154 h 156"/>
                <a:gd name="T2" fmla="*/ 1 w 51"/>
                <a:gd name="T3" fmla="*/ 151 h 156"/>
                <a:gd name="T4" fmla="*/ 1 w 51"/>
                <a:gd name="T5" fmla="*/ 151 h 156"/>
                <a:gd name="T6" fmla="*/ 7 w 51"/>
                <a:gd name="T7" fmla="*/ 137 h 156"/>
                <a:gd name="T8" fmla="*/ 7 w 51"/>
                <a:gd name="T9" fmla="*/ 137 h 156"/>
                <a:gd name="T10" fmla="*/ 22 w 51"/>
                <a:gd name="T11" fmla="*/ 115 h 156"/>
                <a:gd name="T12" fmla="*/ 22 w 51"/>
                <a:gd name="T13" fmla="*/ 115 h 156"/>
                <a:gd name="T14" fmla="*/ 47 w 51"/>
                <a:gd name="T15" fmla="*/ 79 h 156"/>
                <a:gd name="T16" fmla="*/ 47 w 51"/>
                <a:gd name="T17" fmla="*/ 79 h 156"/>
                <a:gd name="T18" fmla="*/ 47 w 51"/>
                <a:gd name="T19" fmla="*/ 76 h 156"/>
                <a:gd name="T20" fmla="*/ 47 w 51"/>
                <a:gd name="T21" fmla="*/ 76 h 156"/>
                <a:gd name="T22" fmla="*/ 32 w 51"/>
                <a:gd name="T23" fmla="*/ 33 h 156"/>
                <a:gd name="T24" fmla="*/ 32 w 51"/>
                <a:gd name="T25" fmla="*/ 33 h 156"/>
                <a:gd name="T26" fmla="*/ 17 w 51"/>
                <a:gd name="T27" fmla="*/ 2 h 156"/>
                <a:gd name="T28" fmla="*/ 17 w 51"/>
                <a:gd name="T29" fmla="*/ 2 h 156"/>
                <a:gd name="T30" fmla="*/ 21 w 51"/>
                <a:gd name="T31" fmla="*/ 0 h 156"/>
                <a:gd name="T32" fmla="*/ 51 w 51"/>
                <a:gd name="T33" fmla="*/ 76 h 156"/>
                <a:gd name="T34" fmla="*/ 51 w 51"/>
                <a:gd name="T35" fmla="*/ 76 h 156"/>
                <a:gd name="T36" fmla="*/ 50 w 51"/>
                <a:gd name="T37" fmla="*/ 81 h 156"/>
                <a:gd name="T38" fmla="*/ 50 w 51"/>
                <a:gd name="T39" fmla="*/ 81 h 156"/>
                <a:gd name="T40" fmla="*/ 11 w 51"/>
                <a:gd name="T41" fmla="*/ 139 h 156"/>
                <a:gd name="T42" fmla="*/ 11 w 51"/>
                <a:gd name="T43" fmla="*/ 139 h 156"/>
                <a:gd name="T44" fmla="*/ 5 w 51"/>
                <a:gd name="T45" fmla="*/ 151 h 156"/>
                <a:gd name="T46" fmla="*/ 5 w 51"/>
                <a:gd name="T47" fmla="*/ 151 h 156"/>
                <a:gd name="T48" fmla="*/ 21 w 51"/>
                <a:gd name="T49" fmla="*/ 152 h 156"/>
                <a:gd name="T50" fmla="*/ 21 w 51"/>
                <a:gd name="T51" fmla="*/ 152 h 156"/>
                <a:gd name="T52" fmla="*/ 31 w 51"/>
                <a:gd name="T53" fmla="*/ 152 h 156"/>
                <a:gd name="T54" fmla="*/ 31 w 51"/>
                <a:gd name="T55" fmla="*/ 152 h 156"/>
                <a:gd name="T56" fmla="*/ 31 w 51"/>
                <a:gd name="T57" fmla="*/ 156 h 156"/>
                <a:gd name="T58" fmla="*/ 21 w 51"/>
                <a:gd name="T59" fmla="*/ 156 h 156"/>
                <a:gd name="T60" fmla="*/ 21 w 51"/>
                <a:gd name="T61" fmla="*/ 156 h 156"/>
                <a:gd name="T62" fmla="*/ 2 w 51"/>
                <a:gd name="T63" fmla="*/ 154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1" h="156">
                  <a:moveTo>
                    <a:pt x="2" y="154"/>
                  </a:moveTo>
                  <a:cubicBezTo>
                    <a:pt x="1" y="154"/>
                    <a:pt x="0" y="152"/>
                    <a:pt x="1" y="151"/>
                  </a:cubicBezTo>
                  <a:cubicBezTo>
                    <a:pt x="1" y="151"/>
                    <a:pt x="1" y="151"/>
                    <a:pt x="1" y="151"/>
                  </a:cubicBezTo>
                  <a:cubicBezTo>
                    <a:pt x="1" y="148"/>
                    <a:pt x="3" y="144"/>
                    <a:pt x="7" y="137"/>
                  </a:cubicBezTo>
                  <a:cubicBezTo>
                    <a:pt x="7" y="137"/>
                    <a:pt x="7" y="137"/>
                    <a:pt x="7" y="137"/>
                  </a:cubicBezTo>
                  <a:cubicBezTo>
                    <a:pt x="11" y="131"/>
                    <a:pt x="16" y="123"/>
                    <a:pt x="22" y="115"/>
                  </a:cubicBezTo>
                  <a:cubicBezTo>
                    <a:pt x="22" y="115"/>
                    <a:pt x="22" y="115"/>
                    <a:pt x="22" y="115"/>
                  </a:cubicBezTo>
                  <a:cubicBezTo>
                    <a:pt x="32" y="100"/>
                    <a:pt x="44" y="84"/>
                    <a:pt x="47" y="79"/>
                  </a:cubicBezTo>
                  <a:cubicBezTo>
                    <a:pt x="47" y="79"/>
                    <a:pt x="47" y="79"/>
                    <a:pt x="47" y="79"/>
                  </a:cubicBezTo>
                  <a:cubicBezTo>
                    <a:pt x="47" y="78"/>
                    <a:pt x="47" y="78"/>
                    <a:pt x="47" y="76"/>
                  </a:cubicBezTo>
                  <a:cubicBezTo>
                    <a:pt x="47" y="76"/>
                    <a:pt x="47" y="76"/>
                    <a:pt x="47" y="76"/>
                  </a:cubicBezTo>
                  <a:cubicBezTo>
                    <a:pt x="47" y="68"/>
                    <a:pt x="40" y="49"/>
                    <a:pt x="32" y="33"/>
                  </a:cubicBezTo>
                  <a:cubicBezTo>
                    <a:pt x="32" y="33"/>
                    <a:pt x="32" y="33"/>
                    <a:pt x="32" y="33"/>
                  </a:cubicBezTo>
                  <a:cubicBezTo>
                    <a:pt x="25" y="16"/>
                    <a:pt x="17" y="2"/>
                    <a:pt x="17" y="2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51" y="58"/>
                    <a:pt x="51" y="76"/>
                  </a:cubicBezTo>
                  <a:cubicBezTo>
                    <a:pt x="51" y="76"/>
                    <a:pt x="51" y="76"/>
                    <a:pt x="51" y="76"/>
                  </a:cubicBezTo>
                  <a:cubicBezTo>
                    <a:pt x="51" y="78"/>
                    <a:pt x="51" y="79"/>
                    <a:pt x="50" y="81"/>
                  </a:cubicBezTo>
                  <a:cubicBezTo>
                    <a:pt x="50" y="81"/>
                    <a:pt x="50" y="81"/>
                    <a:pt x="50" y="81"/>
                  </a:cubicBezTo>
                  <a:cubicBezTo>
                    <a:pt x="46" y="89"/>
                    <a:pt x="22" y="120"/>
                    <a:pt x="11" y="139"/>
                  </a:cubicBezTo>
                  <a:cubicBezTo>
                    <a:pt x="11" y="139"/>
                    <a:pt x="11" y="139"/>
                    <a:pt x="11" y="139"/>
                  </a:cubicBezTo>
                  <a:cubicBezTo>
                    <a:pt x="7" y="145"/>
                    <a:pt x="5" y="149"/>
                    <a:pt x="5" y="151"/>
                  </a:cubicBezTo>
                  <a:cubicBezTo>
                    <a:pt x="5" y="151"/>
                    <a:pt x="5" y="151"/>
                    <a:pt x="5" y="151"/>
                  </a:cubicBezTo>
                  <a:cubicBezTo>
                    <a:pt x="8" y="152"/>
                    <a:pt x="15" y="152"/>
                    <a:pt x="21" y="152"/>
                  </a:cubicBezTo>
                  <a:cubicBezTo>
                    <a:pt x="21" y="152"/>
                    <a:pt x="21" y="152"/>
                    <a:pt x="21" y="152"/>
                  </a:cubicBezTo>
                  <a:cubicBezTo>
                    <a:pt x="26" y="152"/>
                    <a:pt x="31" y="152"/>
                    <a:pt x="31" y="152"/>
                  </a:cubicBezTo>
                  <a:cubicBezTo>
                    <a:pt x="31" y="152"/>
                    <a:pt x="31" y="152"/>
                    <a:pt x="31" y="152"/>
                  </a:cubicBezTo>
                  <a:cubicBezTo>
                    <a:pt x="31" y="156"/>
                    <a:pt x="31" y="156"/>
                    <a:pt x="31" y="156"/>
                  </a:cubicBezTo>
                  <a:cubicBezTo>
                    <a:pt x="31" y="156"/>
                    <a:pt x="26" y="156"/>
                    <a:pt x="21" y="156"/>
                  </a:cubicBezTo>
                  <a:cubicBezTo>
                    <a:pt x="21" y="156"/>
                    <a:pt x="21" y="156"/>
                    <a:pt x="21" y="156"/>
                  </a:cubicBezTo>
                  <a:cubicBezTo>
                    <a:pt x="14" y="156"/>
                    <a:pt x="6" y="156"/>
                    <a:pt x="2" y="1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6" name="Freeform 294">
              <a:extLst>
                <a:ext uri="{FF2B5EF4-FFF2-40B4-BE49-F238E27FC236}">
                  <a16:creationId xmlns:a16="http://schemas.microsoft.com/office/drawing/2014/main" id="{45F94BE8-FE26-4871-B54B-AF9DE08F37D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52" y="1763"/>
              <a:ext cx="137" cy="405"/>
            </a:xfrm>
            <a:custGeom>
              <a:avLst/>
              <a:gdLst>
                <a:gd name="T0" fmla="*/ 3 w 54"/>
                <a:gd name="T1" fmla="*/ 157 h 161"/>
                <a:gd name="T2" fmla="*/ 0 w 54"/>
                <a:gd name="T3" fmla="*/ 155 h 161"/>
                <a:gd name="T4" fmla="*/ 0 w 54"/>
                <a:gd name="T5" fmla="*/ 154 h 161"/>
                <a:gd name="T6" fmla="*/ 7 w 54"/>
                <a:gd name="T7" fmla="*/ 139 h 161"/>
                <a:gd name="T8" fmla="*/ 21 w 54"/>
                <a:gd name="T9" fmla="*/ 117 h 161"/>
                <a:gd name="T10" fmla="*/ 46 w 54"/>
                <a:gd name="T11" fmla="*/ 81 h 161"/>
                <a:gd name="T12" fmla="*/ 46 w 54"/>
                <a:gd name="T13" fmla="*/ 79 h 161"/>
                <a:gd name="T14" fmla="*/ 46 w 54"/>
                <a:gd name="T15" fmla="*/ 79 h 161"/>
                <a:gd name="T16" fmla="*/ 46 w 54"/>
                <a:gd name="T17" fmla="*/ 79 h 161"/>
                <a:gd name="T18" fmla="*/ 46 w 54"/>
                <a:gd name="T19" fmla="*/ 79 h 161"/>
                <a:gd name="T20" fmla="*/ 31 w 54"/>
                <a:gd name="T21" fmla="*/ 37 h 161"/>
                <a:gd name="T22" fmla="*/ 17 w 54"/>
                <a:gd name="T23" fmla="*/ 6 h 161"/>
                <a:gd name="T24" fmla="*/ 17 w 54"/>
                <a:gd name="T25" fmla="*/ 6 h 161"/>
                <a:gd name="T26" fmla="*/ 24 w 54"/>
                <a:gd name="T27" fmla="*/ 0 h 161"/>
                <a:gd name="T28" fmla="*/ 24 w 54"/>
                <a:gd name="T29" fmla="*/ 3 h 161"/>
                <a:gd name="T30" fmla="*/ 25 w 54"/>
                <a:gd name="T31" fmla="*/ 5 h 161"/>
                <a:gd name="T32" fmla="*/ 28 w 54"/>
                <a:gd name="T33" fmla="*/ 12 h 161"/>
                <a:gd name="T34" fmla="*/ 39 w 54"/>
                <a:gd name="T35" fmla="*/ 34 h 161"/>
                <a:gd name="T36" fmla="*/ 54 w 54"/>
                <a:gd name="T37" fmla="*/ 79 h 161"/>
                <a:gd name="T38" fmla="*/ 53 w 54"/>
                <a:gd name="T39" fmla="*/ 85 h 161"/>
                <a:gd name="T40" fmla="*/ 13 w 54"/>
                <a:gd name="T41" fmla="*/ 143 h 161"/>
                <a:gd name="T42" fmla="*/ 8 w 54"/>
                <a:gd name="T43" fmla="*/ 152 h 161"/>
                <a:gd name="T44" fmla="*/ 21 w 54"/>
                <a:gd name="T45" fmla="*/ 153 h 161"/>
                <a:gd name="T46" fmla="*/ 22 w 54"/>
                <a:gd name="T47" fmla="*/ 153 h 161"/>
                <a:gd name="T48" fmla="*/ 32 w 54"/>
                <a:gd name="T49" fmla="*/ 153 h 161"/>
                <a:gd name="T50" fmla="*/ 34 w 54"/>
                <a:gd name="T51" fmla="*/ 153 h 161"/>
                <a:gd name="T52" fmla="*/ 32 w 54"/>
                <a:gd name="T53" fmla="*/ 161 h 161"/>
                <a:gd name="T54" fmla="*/ 22 w 54"/>
                <a:gd name="T55" fmla="*/ 161 h 161"/>
                <a:gd name="T56" fmla="*/ 22 w 54"/>
                <a:gd name="T57" fmla="*/ 157 h 161"/>
                <a:gd name="T58" fmla="*/ 30 w 54"/>
                <a:gd name="T59" fmla="*/ 157 h 161"/>
                <a:gd name="T60" fmla="*/ 22 w 54"/>
                <a:gd name="T61" fmla="*/ 157 h 161"/>
                <a:gd name="T62" fmla="*/ 22 w 54"/>
                <a:gd name="T63" fmla="*/ 157 h 161"/>
                <a:gd name="T64" fmla="*/ 7 w 54"/>
                <a:gd name="T65" fmla="*/ 156 h 161"/>
                <a:gd name="T66" fmla="*/ 17 w 54"/>
                <a:gd name="T67" fmla="*/ 157 h 161"/>
                <a:gd name="T68" fmla="*/ 6 w 54"/>
                <a:gd name="T69" fmla="*/ 148 h 161"/>
                <a:gd name="T70" fmla="*/ 4 w 54"/>
                <a:gd name="T71" fmla="*/ 152 h 161"/>
                <a:gd name="T72" fmla="*/ 10 w 54"/>
                <a:gd name="T73" fmla="*/ 141 h 161"/>
                <a:gd name="T74" fmla="*/ 10 w 54"/>
                <a:gd name="T75" fmla="*/ 141 h 161"/>
                <a:gd name="T76" fmla="*/ 17 w 54"/>
                <a:gd name="T77" fmla="*/ 130 h 161"/>
                <a:gd name="T78" fmla="*/ 10 w 54"/>
                <a:gd name="T79" fmla="*/ 141 h 161"/>
                <a:gd name="T80" fmla="*/ 18 w 54"/>
                <a:gd name="T81" fmla="*/ 129 h 161"/>
                <a:gd name="T82" fmla="*/ 17 w 54"/>
                <a:gd name="T83" fmla="*/ 130 h 161"/>
                <a:gd name="T84" fmla="*/ 20 w 54"/>
                <a:gd name="T85" fmla="*/ 125 h 161"/>
                <a:gd name="T86" fmla="*/ 20 w 54"/>
                <a:gd name="T87" fmla="*/ 125 h 161"/>
                <a:gd name="T88" fmla="*/ 24 w 54"/>
                <a:gd name="T89" fmla="*/ 119 h 161"/>
                <a:gd name="T90" fmla="*/ 21 w 54"/>
                <a:gd name="T91" fmla="*/ 125 h 161"/>
                <a:gd name="T92" fmla="*/ 49 w 54"/>
                <a:gd name="T93" fmla="*/ 83 h 161"/>
                <a:gd name="T94" fmla="*/ 50 w 54"/>
                <a:gd name="T95" fmla="*/ 80 h 161"/>
                <a:gd name="T96" fmla="*/ 50 w 54"/>
                <a:gd name="T97" fmla="*/ 80 h 161"/>
                <a:gd name="T98" fmla="*/ 35 w 54"/>
                <a:gd name="T99" fmla="*/ 35 h 161"/>
                <a:gd name="T100" fmla="*/ 50 w 54"/>
                <a:gd name="T101" fmla="*/ 79 h 161"/>
                <a:gd name="T102" fmla="*/ 50 w 54"/>
                <a:gd name="T103" fmla="*/ 79 h 161"/>
                <a:gd name="T104" fmla="*/ 33 w 54"/>
                <a:gd name="T105" fmla="*/ 32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54" h="161">
                  <a:moveTo>
                    <a:pt x="3" y="159"/>
                  </a:moveTo>
                  <a:cubicBezTo>
                    <a:pt x="3" y="157"/>
                    <a:pt x="3" y="157"/>
                    <a:pt x="3" y="157"/>
                  </a:cubicBezTo>
                  <a:cubicBezTo>
                    <a:pt x="3" y="159"/>
                    <a:pt x="3" y="159"/>
                    <a:pt x="3" y="159"/>
                  </a:cubicBezTo>
                  <a:cubicBezTo>
                    <a:pt x="0" y="158"/>
                    <a:pt x="0" y="156"/>
                    <a:pt x="0" y="155"/>
                  </a:cubicBezTo>
                  <a:cubicBezTo>
                    <a:pt x="0" y="155"/>
                    <a:pt x="0" y="155"/>
                    <a:pt x="0" y="155"/>
                  </a:cubicBezTo>
                  <a:cubicBezTo>
                    <a:pt x="0" y="155"/>
                    <a:pt x="0" y="155"/>
                    <a:pt x="0" y="154"/>
                  </a:cubicBezTo>
                  <a:cubicBezTo>
                    <a:pt x="0" y="154"/>
                    <a:pt x="0" y="154"/>
                    <a:pt x="0" y="154"/>
                  </a:cubicBezTo>
                  <a:cubicBezTo>
                    <a:pt x="0" y="150"/>
                    <a:pt x="3" y="146"/>
                    <a:pt x="7" y="139"/>
                  </a:cubicBezTo>
                  <a:cubicBezTo>
                    <a:pt x="7" y="139"/>
                    <a:pt x="7" y="139"/>
                    <a:pt x="7" y="139"/>
                  </a:cubicBezTo>
                  <a:cubicBezTo>
                    <a:pt x="10" y="133"/>
                    <a:pt x="16" y="125"/>
                    <a:pt x="21" y="117"/>
                  </a:cubicBezTo>
                  <a:cubicBezTo>
                    <a:pt x="21" y="117"/>
                    <a:pt x="21" y="117"/>
                    <a:pt x="21" y="117"/>
                  </a:cubicBezTo>
                  <a:cubicBezTo>
                    <a:pt x="32" y="101"/>
                    <a:pt x="43" y="85"/>
                    <a:pt x="46" y="81"/>
                  </a:cubicBezTo>
                  <a:cubicBezTo>
                    <a:pt x="46" y="81"/>
                    <a:pt x="46" y="81"/>
                    <a:pt x="46" y="81"/>
                  </a:cubicBezTo>
                  <a:cubicBezTo>
                    <a:pt x="46" y="81"/>
                    <a:pt x="46" y="80"/>
                    <a:pt x="46" y="79"/>
                  </a:cubicBezTo>
                  <a:cubicBezTo>
                    <a:pt x="46" y="79"/>
                    <a:pt x="46" y="79"/>
                    <a:pt x="46" y="79"/>
                  </a:cubicBezTo>
                  <a:cubicBezTo>
                    <a:pt x="46" y="79"/>
                    <a:pt x="46" y="79"/>
                    <a:pt x="46" y="79"/>
                  </a:cubicBezTo>
                  <a:cubicBezTo>
                    <a:pt x="46" y="79"/>
                    <a:pt x="46" y="79"/>
                    <a:pt x="46" y="79"/>
                  </a:cubicBezTo>
                  <a:cubicBezTo>
                    <a:pt x="46" y="79"/>
                    <a:pt x="46" y="79"/>
                    <a:pt x="46" y="79"/>
                  </a:cubicBezTo>
                  <a:cubicBezTo>
                    <a:pt x="46" y="79"/>
                    <a:pt x="46" y="79"/>
                    <a:pt x="46" y="79"/>
                  </a:cubicBezTo>
                  <a:cubicBezTo>
                    <a:pt x="46" y="79"/>
                    <a:pt x="46" y="79"/>
                    <a:pt x="46" y="79"/>
                  </a:cubicBezTo>
                  <a:cubicBezTo>
                    <a:pt x="46" y="72"/>
                    <a:pt x="39" y="53"/>
                    <a:pt x="31" y="37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24" y="21"/>
                    <a:pt x="17" y="8"/>
                    <a:pt x="17" y="6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3"/>
                    <a:pt x="25" y="4"/>
                    <a:pt x="25" y="5"/>
                  </a:cubicBezTo>
                  <a:cubicBezTo>
                    <a:pt x="25" y="5"/>
                    <a:pt x="25" y="5"/>
                    <a:pt x="25" y="5"/>
                  </a:cubicBezTo>
                  <a:cubicBezTo>
                    <a:pt x="26" y="7"/>
                    <a:pt x="27" y="9"/>
                    <a:pt x="28" y="12"/>
                  </a:cubicBezTo>
                  <a:cubicBezTo>
                    <a:pt x="28" y="12"/>
                    <a:pt x="28" y="12"/>
                    <a:pt x="28" y="12"/>
                  </a:cubicBezTo>
                  <a:cubicBezTo>
                    <a:pt x="31" y="17"/>
                    <a:pt x="35" y="25"/>
                    <a:pt x="39" y="34"/>
                  </a:cubicBezTo>
                  <a:cubicBezTo>
                    <a:pt x="39" y="34"/>
                    <a:pt x="39" y="34"/>
                    <a:pt x="39" y="34"/>
                  </a:cubicBezTo>
                  <a:cubicBezTo>
                    <a:pt x="46" y="50"/>
                    <a:pt x="54" y="69"/>
                    <a:pt x="54" y="79"/>
                  </a:cubicBezTo>
                  <a:cubicBezTo>
                    <a:pt x="54" y="79"/>
                    <a:pt x="54" y="79"/>
                    <a:pt x="54" y="79"/>
                  </a:cubicBezTo>
                  <a:cubicBezTo>
                    <a:pt x="54" y="81"/>
                    <a:pt x="54" y="83"/>
                    <a:pt x="53" y="85"/>
                  </a:cubicBezTo>
                  <a:cubicBezTo>
                    <a:pt x="53" y="85"/>
                    <a:pt x="53" y="85"/>
                    <a:pt x="53" y="85"/>
                  </a:cubicBezTo>
                  <a:cubicBezTo>
                    <a:pt x="48" y="93"/>
                    <a:pt x="25" y="125"/>
                    <a:pt x="13" y="143"/>
                  </a:cubicBezTo>
                  <a:cubicBezTo>
                    <a:pt x="13" y="143"/>
                    <a:pt x="13" y="143"/>
                    <a:pt x="13" y="143"/>
                  </a:cubicBezTo>
                  <a:cubicBezTo>
                    <a:pt x="11" y="147"/>
                    <a:pt x="9" y="150"/>
                    <a:pt x="8" y="152"/>
                  </a:cubicBezTo>
                  <a:cubicBezTo>
                    <a:pt x="8" y="152"/>
                    <a:pt x="8" y="152"/>
                    <a:pt x="8" y="152"/>
                  </a:cubicBezTo>
                  <a:cubicBezTo>
                    <a:pt x="11" y="153"/>
                    <a:pt x="17" y="153"/>
                    <a:pt x="21" y="153"/>
                  </a:cubicBezTo>
                  <a:cubicBezTo>
                    <a:pt x="21" y="153"/>
                    <a:pt x="21" y="153"/>
                    <a:pt x="21" y="153"/>
                  </a:cubicBezTo>
                  <a:cubicBezTo>
                    <a:pt x="21" y="153"/>
                    <a:pt x="21" y="153"/>
                    <a:pt x="22" y="153"/>
                  </a:cubicBezTo>
                  <a:cubicBezTo>
                    <a:pt x="22" y="153"/>
                    <a:pt x="22" y="153"/>
                    <a:pt x="22" y="153"/>
                  </a:cubicBezTo>
                  <a:cubicBezTo>
                    <a:pt x="27" y="153"/>
                    <a:pt x="32" y="153"/>
                    <a:pt x="32" y="153"/>
                  </a:cubicBezTo>
                  <a:cubicBezTo>
                    <a:pt x="32" y="153"/>
                    <a:pt x="32" y="153"/>
                    <a:pt x="32" y="153"/>
                  </a:cubicBezTo>
                  <a:cubicBezTo>
                    <a:pt x="34" y="153"/>
                    <a:pt x="34" y="153"/>
                    <a:pt x="34" y="153"/>
                  </a:cubicBezTo>
                  <a:cubicBezTo>
                    <a:pt x="34" y="161"/>
                    <a:pt x="34" y="161"/>
                    <a:pt x="34" y="161"/>
                  </a:cubicBezTo>
                  <a:cubicBezTo>
                    <a:pt x="32" y="161"/>
                    <a:pt x="32" y="161"/>
                    <a:pt x="32" y="161"/>
                  </a:cubicBezTo>
                  <a:cubicBezTo>
                    <a:pt x="32" y="161"/>
                    <a:pt x="27" y="161"/>
                    <a:pt x="22" y="161"/>
                  </a:cubicBezTo>
                  <a:cubicBezTo>
                    <a:pt x="22" y="161"/>
                    <a:pt x="22" y="161"/>
                    <a:pt x="22" y="161"/>
                  </a:cubicBezTo>
                  <a:cubicBezTo>
                    <a:pt x="15" y="161"/>
                    <a:pt x="7" y="161"/>
                    <a:pt x="3" y="159"/>
                  </a:cubicBezTo>
                  <a:close/>
                  <a:moveTo>
                    <a:pt x="22" y="157"/>
                  </a:moveTo>
                  <a:cubicBezTo>
                    <a:pt x="25" y="157"/>
                    <a:pt x="28" y="157"/>
                    <a:pt x="30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28" y="157"/>
                    <a:pt x="25" y="157"/>
                    <a:pt x="22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2" y="157"/>
                    <a:pt x="22" y="157"/>
                    <a:pt x="22" y="157"/>
                  </a:cubicBezTo>
                  <a:close/>
                  <a:moveTo>
                    <a:pt x="17" y="157"/>
                  </a:moveTo>
                  <a:cubicBezTo>
                    <a:pt x="13" y="157"/>
                    <a:pt x="9" y="157"/>
                    <a:pt x="7" y="156"/>
                  </a:cubicBezTo>
                  <a:cubicBezTo>
                    <a:pt x="7" y="156"/>
                    <a:pt x="7" y="156"/>
                    <a:pt x="7" y="156"/>
                  </a:cubicBezTo>
                  <a:cubicBezTo>
                    <a:pt x="9" y="157"/>
                    <a:pt x="13" y="157"/>
                    <a:pt x="17" y="157"/>
                  </a:cubicBezTo>
                  <a:close/>
                  <a:moveTo>
                    <a:pt x="4" y="152"/>
                  </a:moveTo>
                  <a:cubicBezTo>
                    <a:pt x="4" y="151"/>
                    <a:pt x="5" y="150"/>
                    <a:pt x="6" y="148"/>
                  </a:cubicBezTo>
                  <a:cubicBezTo>
                    <a:pt x="6" y="148"/>
                    <a:pt x="6" y="148"/>
                    <a:pt x="6" y="148"/>
                  </a:cubicBezTo>
                  <a:cubicBezTo>
                    <a:pt x="5" y="150"/>
                    <a:pt x="4" y="151"/>
                    <a:pt x="4" y="152"/>
                  </a:cubicBezTo>
                  <a:close/>
                  <a:moveTo>
                    <a:pt x="10" y="141"/>
                  </a:moveTo>
                  <a:cubicBezTo>
                    <a:pt x="10" y="141"/>
                    <a:pt x="10" y="141"/>
                    <a:pt x="10" y="141"/>
                  </a:cubicBezTo>
                  <a:cubicBezTo>
                    <a:pt x="10" y="141"/>
                    <a:pt x="10" y="141"/>
                    <a:pt x="10" y="141"/>
                  </a:cubicBezTo>
                  <a:cubicBezTo>
                    <a:pt x="10" y="141"/>
                    <a:pt x="10" y="141"/>
                    <a:pt x="10" y="141"/>
                  </a:cubicBezTo>
                  <a:cubicBezTo>
                    <a:pt x="10" y="141"/>
                    <a:pt x="10" y="141"/>
                    <a:pt x="10" y="141"/>
                  </a:cubicBezTo>
                  <a:cubicBezTo>
                    <a:pt x="12" y="138"/>
                    <a:pt x="15" y="134"/>
                    <a:pt x="17" y="130"/>
                  </a:cubicBezTo>
                  <a:cubicBezTo>
                    <a:pt x="17" y="130"/>
                    <a:pt x="17" y="130"/>
                    <a:pt x="17" y="130"/>
                  </a:cubicBezTo>
                  <a:cubicBezTo>
                    <a:pt x="15" y="134"/>
                    <a:pt x="12" y="138"/>
                    <a:pt x="10" y="141"/>
                  </a:cubicBezTo>
                  <a:close/>
                  <a:moveTo>
                    <a:pt x="17" y="130"/>
                  </a:moveTo>
                  <a:cubicBezTo>
                    <a:pt x="17" y="130"/>
                    <a:pt x="18" y="129"/>
                    <a:pt x="18" y="129"/>
                  </a:cubicBezTo>
                  <a:cubicBezTo>
                    <a:pt x="18" y="129"/>
                    <a:pt x="18" y="129"/>
                    <a:pt x="18" y="129"/>
                  </a:cubicBezTo>
                  <a:cubicBezTo>
                    <a:pt x="18" y="129"/>
                    <a:pt x="17" y="130"/>
                    <a:pt x="17" y="130"/>
                  </a:cubicBezTo>
                  <a:close/>
                  <a:moveTo>
                    <a:pt x="20" y="125"/>
                  </a:moveTo>
                  <a:cubicBezTo>
                    <a:pt x="20" y="125"/>
                    <a:pt x="20" y="125"/>
                    <a:pt x="20" y="125"/>
                  </a:cubicBezTo>
                  <a:cubicBezTo>
                    <a:pt x="20" y="125"/>
                    <a:pt x="20" y="125"/>
                    <a:pt x="20" y="125"/>
                  </a:cubicBezTo>
                  <a:cubicBezTo>
                    <a:pt x="20" y="125"/>
                    <a:pt x="20" y="125"/>
                    <a:pt x="20" y="125"/>
                  </a:cubicBezTo>
                  <a:close/>
                  <a:moveTo>
                    <a:pt x="49" y="83"/>
                  </a:moveTo>
                  <a:cubicBezTo>
                    <a:pt x="47" y="88"/>
                    <a:pt x="35" y="104"/>
                    <a:pt x="24" y="119"/>
                  </a:cubicBezTo>
                  <a:cubicBezTo>
                    <a:pt x="24" y="119"/>
                    <a:pt x="24" y="119"/>
                    <a:pt x="24" y="119"/>
                  </a:cubicBezTo>
                  <a:cubicBezTo>
                    <a:pt x="23" y="121"/>
                    <a:pt x="22" y="123"/>
                    <a:pt x="21" y="125"/>
                  </a:cubicBezTo>
                  <a:cubicBezTo>
                    <a:pt x="21" y="125"/>
                    <a:pt x="21" y="125"/>
                    <a:pt x="21" y="125"/>
                  </a:cubicBezTo>
                  <a:cubicBezTo>
                    <a:pt x="32" y="108"/>
                    <a:pt x="46" y="88"/>
                    <a:pt x="49" y="83"/>
                  </a:cubicBezTo>
                  <a:cubicBezTo>
                    <a:pt x="49" y="83"/>
                    <a:pt x="49" y="83"/>
                    <a:pt x="49" y="83"/>
                  </a:cubicBezTo>
                  <a:cubicBezTo>
                    <a:pt x="50" y="82"/>
                    <a:pt x="50" y="81"/>
                    <a:pt x="50" y="80"/>
                  </a:cubicBezTo>
                  <a:cubicBezTo>
                    <a:pt x="50" y="80"/>
                    <a:pt x="50" y="80"/>
                    <a:pt x="50" y="80"/>
                  </a:cubicBezTo>
                  <a:cubicBezTo>
                    <a:pt x="50" y="80"/>
                    <a:pt x="50" y="80"/>
                    <a:pt x="50" y="80"/>
                  </a:cubicBezTo>
                  <a:cubicBezTo>
                    <a:pt x="50" y="81"/>
                    <a:pt x="50" y="82"/>
                    <a:pt x="49" y="83"/>
                  </a:cubicBezTo>
                  <a:close/>
                  <a:moveTo>
                    <a:pt x="35" y="35"/>
                  </a:moveTo>
                  <a:cubicBezTo>
                    <a:pt x="43" y="52"/>
                    <a:pt x="50" y="70"/>
                    <a:pt x="50" y="79"/>
                  </a:cubicBezTo>
                  <a:cubicBezTo>
                    <a:pt x="50" y="79"/>
                    <a:pt x="50" y="79"/>
                    <a:pt x="50" y="79"/>
                  </a:cubicBezTo>
                  <a:cubicBezTo>
                    <a:pt x="50" y="79"/>
                    <a:pt x="50" y="79"/>
                    <a:pt x="50" y="79"/>
                  </a:cubicBezTo>
                  <a:cubicBezTo>
                    <a:pt x="50" y="79"/>
                    <a:pt x="50" y="79"/>
                    <a:pt x="50" y="79"/>
                  </a:cubicBezTo>
                  <a:cubicBezTo>
                    <a:pt x="50" y="70"/>
                    <a:pt x="41" y="49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4" y="33"/>
                    <a:pt x="35" y="34"/>
                    <a:pt x="35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107" name="Group 39">
            <a:extLst>
              <a:ext uri="{FF2B5EF4-FFF2-40B4-BE49-F238E27FC236}">
                <a16:creationId xmlns:a16="http://schemas.microsoft.com/office/drawing/2014/main" id="{5E053C31-0831-47AC-B039-658151A7DF1B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0570036" y="2280106"/>
            <a:ext cx="1601546" cy="2244929"/>
            <a:chOff x="1999" y="1444"/>
            <a:chExt cx="1043" cy="1462"/>
          </a:xfrm>
          <a:solidFill>
            <a:srgbClr val="FF3E3E"/>
          </a:solidFill>
        </p:grpSpPr>
        <p:sp>
          <p:nvSpPr>
            <p:cNvPr id="108" name="Freeform 41">
              <a:extLst>
                <a:ext uri="{FF2B5EF4-FFF2-40B4-BE49-F238E27FC236}">
                  <a16:creationId xmlns:a16="http://schemas.microsoft.com/office/drawing/2014/main" id="{FB9D07FE-40D6-4D04-97E2-A2830654079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62" y="1607"/>
              <a:ext cx="420" cy="422"/>
            </a:xfrm>
            <a:custGeom>
              <a:avLst/>
              <a:gdLst>
                <a:gd name="T0" fmla="*/ 0 w 118"/>
                <a:gd name="T1" fmla="*/ 59 h 119"/>
                <a:gd name="T2" fmla="*/ 59 w 118"/>
                <a:gd name="T3" fmla="*/ 0 h 119"/>
                <a:gd name="T4" fmla="*/ 59 w 118"/>
                <a:gd name="T5" fmla="*/ 0 h 119"/>
                <a:gd name="T6" fmla="*/ 118 w 118"/>
                <a:gd name="T7" fmla="*/ 59 h 119"/>
                <a:gd name="T8" fmla="*/ 118 w 118"/>
                <a:gd name="T9" fmla="*/ 59 h 119"/>
                <a:gd name="T10" fmla="*/ 59 w 118"/>
                <a:gd name="T11" fmla="*/ 119 h 119"/>
                <a:gd name="T12" fmla="*/ 59 w 118"/>
                <a:gd name="T13" fmla="*/ 119 h 119"/>
                <a:gd name="T14" fmla="*/ 0 w 118"/>
                <a:gd name="T15" fmla="*/ 59 h 119"/>
                <a:gd name="T16" fmla="*/ 4 w 118"/>
                <a:gd name="T17" fmla="*/ 59 h 119"/>
                <a:gd name="T18" fmla="*/ 59 w 118"/>
                <a:gd name="T19" fmla="*/ 115 h 119"/>
                <a:gd name="T20" fmla="*/ 59 w 118"/>
                <a:gd name="T21" fmla="*/ 115 h 119"/>
                <a:gd name="T22" fmla="*/ 114 w 118"/>
                <a:gd name="T23" fmla="*/ 59 h 119"/>
                <a:gd name="T24" fmla="*/ 114 w 118"/>
                <a:gd name="T25" fmla="*/ 59 h 119"/>
                <a:gd name="T26" fmla="*/ 59 w 118"/>
                <a:gd name="T27" fmla="*/ 4 h 119"/>
                <a:gd name="T28" fmla="*/ 59 w 118"/>
                <a:gd name="T29" fmla="*/ 4 h 119"/>
                <a:gd name="T30" fmla="*/ 4 w 118"/>
                <a:gd name="T31" fmla="*/ 5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18" h="119">
                  <a:moveTo>
                    <a:pt x="0" y="59"/>
                  </a:moveTo>
                  <a:cubicBezTo>
                    <a:pt x="0" y="26"/>
                    <a:pt x="27" y="0"/>
                    <a:pt x="59" y="0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92" y="0"/>
                    <a:pt x="118" y="26"/>
                    <a:pt x="118" y="59"/>
                  </a:cubicBezTo>
                  <a:cubicBezTo>
                    <a:pt x="118" y="59"/>
                    <a:pt x="118" y="59"/>
                    <a:pt x="118" y="59"/>
                  </a:cubicBezTo>
                  <a:cubicBezTo>
                    <a:pt x="118" y="92"/>
                    <a:pt x="92" y="119"/>
                    <a:pt x="59" y="119"/>
                  </a:cubicBezTo>
                  <a:cubicBezTo>
                    <a:pt x="59" y="119"/>
                    <a:pt x="59" y="119"/>
                    <a:pt x="59" y="119"/>
                  </a:cubicBezTo>
                  <a:cubicBezTo>
                    <a:pt x="27" y="119"/>
                    <a:pt x="0" y="92"/>
                    <a:pt x="0" y="59"/>
                  </a:cubicBezTo>
                  <a:close/>
                  <a:moveTo>
                    <a:pt x="4" y="59"/>
                  </a:moveTo>
                  <a:cubicBezTo>
                    <a:pt x="4" y="90"/>
                    <a:pt x="29" y="115"/>
                    <a:pt x="59" y="115"/>
                  </a:cubicBezTo>
                  <a:cubicBezTo>
                    <a:pt x="59" y="115"/>
                    <a:pt x="59" y="115"/>
                    <a:pt x="59" y="115"/>
                  </a:cubicBezTo>
                  <a:cubicBezTo>
                    <a:pt x="90" y="115"/>
                    <a:pt x="114" y="90"/>
                    <a:pt x="114" y="59"/>
                  </a:cubicBezTo>
                  <a:cubicBezTo>
                    <a:pt x="114" y="59"/>
                    <a:pt x="114" y="59"/>
                    <a:pt x="114" y="59"/>
                  </a:cubicBezTo>
                  <a:cubicBezTo>
                    <a:pt x="114" y="29"/>
                    <a:pt x="90" y="4"/>
                    <a:pt x="59" y="4"/>
                  </a:cubicBezTo>
                  <a:cubicBezTo>
                    <a:pt x="59" y="4"/>
                    <a:pt x="59" y="4"/>
                    <a:pt x="59" y="4"/>
                  </a:cubicBezTo>
                  <a:cubicBezTo>
                    <a:pt x="29" y="4"/>
                    <a:pt x="4" y="29"/>
                    <a:pt x="4" y="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9" name="Freeform 42">
              <a:extLst>
                <a:ext uri="{FF2B5EF4-FFF2-40B4-BE49-F238E27FC236}">
                  <a16:creationId xmlns:a16="http://schemas.microsoft.com/office/drawing/2014/main" id="{66759982-2A8C-4E3B-8DB4-84396B1DD79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55" y="1600"/>
              <a:ext cx="434" cy="436"/>
            </a:xfrm>
            <a:custGeom>
              <a:avLst/>
              <a:gdLst>
                <a:gd name="T0" fmla="*/ 0 w 122"/>
                <a:gd name="T1" fmla="*/ 61 h 123"/>
                <a:gd name="T2" fmla="*/ 61 w 122"/>
                <a:gd name="T3" fmla="*/ 0 h 123"/>
                <a:gd name="T4" fmla="*/ 61 w 122"/>
                <a:gd name="T5" fmla="*/ 0 h 123"/>
                <a:gd name="T6" fmla="*/ 122 w 122"/>
                <a:gd name="T7" fmla="*/ 61 h 123"/>
                <a:gd name="T8" fmla="*/ 122 w 122"/>
                <a:gd name="T9" fmla="*/ 61 h 123"/>
                <a:gd name="T10" fmla="*/ 61 w 122"/>
                <a:gd name="T11" fmla="*/ 123 h 123"/>
                <a:gd name="T12" fmla="*/ 61 w 122"/>
                <a:gd name="T13" fmla="*/ 123 h 123"/>
                <a:gd name="T14" fmla="*/ 0 w 122"/>
                <a:gd name="T15" fmla="*/ 61 h 123"/>
                <a:gd name="T16" fmla="*/ 4 w 122"/>
                <a:gd name="T17" fmla="*/ 61 h 123"/>
                <a:gd name="T18" fmla="*/ 61 w 122"/>
                <a:gd name="T19" fmla="*/ 119 h 123"/>
                <a:gd name="T20" fmla="*/ 61 w 122"/>
                <a:gd name="T21" fmla="*/ 119 h 123"/>
                <a:gd name="T22" fmla="*/ 118 w 122"/>
                <a:gd name="T23" fmla="*/ 61 h 123"/>
                <a:gd name="T24" fmla="*/ 118 w 122"/>
                <a:gd name="T25" fmla="*/ 61 h 123"/>
                <a:gd name="T26" fmla="*/ 61 w 122"/>
                <a:gd name="T27" fmla="*/ 4 h 123"/>
                <a:gd name="T28" fmla="*/ 61 w 122"/>
                <a:gd name="T29" fmla="*/ 4 h 123"/>
                <a:gd name="T30" fmla="*/ 118 w 122"/>
                <a:gd name="T31" fmla="*/ 61 h 123"/>
                <a:gd name="T32" fmla="*/ 118 w 122"/>
                <a:gd name="T33" fmla="*/ 61 h 123"/>
                <a:gd name="T34" fmla="*/ 61 w 122"/>
                <a:gd name="T35" fmla="*/ 119 h 123"/>
                <a:gd name="T36" fmla="*/ 61 w 122"/>
                <a:gd name="T37" fmla="*/ 119 h 123"/>
                <a:gd name="T38" fmla="*/ 4 w 122"/>
                <a:gd name="T39" fmla="*/ 61 h 123"/>
                <a:gd name="T40" fmla="*/ 4 w 122"/>
                <a:gd name="T41" fmla="*/ 61 h 123"/>
                <a:gd name="T42" fmla="*/ 61 w 122"/>
                <a:gd name="T43" fmla="*/ 115 h 123"/>
                <a:gd name="T44" fmla="*/ 114 w 122"/>
                <a:gd name="T45" fmla="*/ 61 h 123"/>
                <a:gd name="T46" fmla="*/ 114 w 122"/>
                <a:gd name="T47" fmla="*/ 61 h 123"/>
                <a:gd name="T48" fmla="*/ 61 w 122"/>
                <a:gd name="T49" fmla="*/ 8 h 123"/>
                <a:gd name="T50" fmla="*/ 61 w 122"/>
                <a:gd name="T51" fmla="*/ 8 h 123"/>
                <a:gd name="T52" fmla="*/ 8 w 122"/>
                <a:gd name="T53" fmla="*/ 61 h 123"/>
                <a:gd name="T54" fmla="*/ 8 w 122"/>
                <a:gd name="T55" fmla="*/ 61 h 123"/>
                <a:gd name="T56" fmla="*/ 61 w 122"/>
                <a:gd name="T57" fmla="*/ 115 h 123"/>
                <a:gd name="T58" fmla="*/ 6 w 122"/>
                <a:gd name="T59" fmla="*/ 61 h 123"/>
                <a:gd name="T60" fmla="*/ 4 w 122"/>
                <a:gd name="T61" fmla="*/ 61 h 123"/>
                <a:gd name="T62" fmla="*/ 4 w 122"/>
                <a:gd name="T63" fmla="*/ 61 h 123"/>
                <a:gd name="T64" fmla="*/ 4 w 122"/>
                <a:gd name="T65" fmla="*/ 61 h 123"/>
                <a:gd name="T66" fmla="*/ 6 w 122"/>
                <a:gd name="T67" fmla="*/ 61 h 123"/>
                <a:gd name="T68" fmla="*/ 4 w 122"/>
                <a:gd name="T69" fmla="*/ 61 h 123"/>
                <a:gd name="T70" fmla="*/ 42 w 122"/>
                <a:gd name="T71" fmla="*/ 7 h 123"/>
                <a:gd name="T72" fmla="*/ 42 w 122"/>
                <a:gd name="T73" fmla="*/ 7 h 123"/>
                <a:gd name="T74" fmla="*/ 4 w 122"/>
                <a:gd name="T75" fmla="*/ 61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22" h="123">
                  <a:moveTo>
                    <a:pt x="0" y="61"/>
                  </a:moveTo>
                  <a:cubicBezTo>
                    <a:pt x="0" y="27"/>
                    <a:pt x="27" y="0"/>
                    <a:pt x="61" y="0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95" y="0"/>
                    <a:pt x="122" y="27"/>
                    <a:pt x="122" y="61"/>
                  </a:cubicBezTo>
                  <a:cubicBezTo>
                    <a:pt x="122" y="61"/>
                    <a:pt x="122" y="61"/>
                    <a:pt x="122" y="61"/>
                  </a:cubicBezTo>
                  <a:cubicBezTo>
                    <a:pt x="122" y="95"/>
                    <a:pt x="95" y="123"/>
                    <a:pt x="61" y="123"/>
                  </a:cubicBezTo>
                  <a:cubicBezTo>
                    <a:pt x="61" y="123"/>
                    <a:pt x="61" y="123"/>
                    <a:pt x="61" y="123"/>
                  </a:cubicBezTo>
                  <a:cubicBezTo>
                    <a:pt x="27" y="123"/>
                    <a:pt x="0" y="95"/>
                    <a:pt x="0" y="61"/>
                  </a:cubicBezTo>
                  <a:close/>
                  <a:moveTo>
                    <a:pt x="4" y="61"/>
                  </a:moveTo>
                  <a:cubicBezTo>
                    <a:pt x="4" y="93"/>
                    <a:pt x="30" y="119"/>
                    <a:pt x="61" y="119"/>
                  </a:cubicBezTo>
                  <a:cubicBezTo>
                    <a:pt x="61" y="119"/>
                    <a:pt x="61" y="119"/>
                    <a:pt x="61" y="119"/>
                  </a:cubicBezTo>
                  <a:cubicBezTo>
                    <a:pt x="93" y="119"/>
                    <a:pt x="118" y="93"/>
                    <a:pt x="118" y="61"/>
                  </a:cubicBezTo>
                  <a:cubicBezTo>
                    <a:pt x="118" y="61"/>
                    <a:pt x="118" y="61"/>
                    <a:pt x="118" y="61"/>
                  </a:cubicBezTo>
                  <a:cubicBezTo>
                    <a:pt x="118" y="30"/>
                    <a:pt x="93" y="4"/>
                    <a:pt x="61" y="4"/>
                  </a:cubicBezTo>
                  <a:cubicBezTo>
                    <a:pt x="61" y="4"/>
                    <a:pt x="61" y="4"/>
                    <a:pt x="61" y="4"/>
                  </a:cubicBezTo>
                  <a:cubicBezTo>
                    <a:pt x="93" y="4"/>
                    <a:pt x="118" y="30"/>
                    <a:pt x="118" y="61"/>
                  </a:cubicBezTo>
                  <a:cubicBezTo>
                    <a:pt x="118" y="61"/>
                    <a:pt x="118" y="61"/>
                    <a:pt x="118" y="61"/>
                  </a:cubicBezTo>
                  <a:cubicBezTo>
                    <a:pt x="118" y="93"/>
                    <a:pt x="93" y="119"/>
                    <a:pt x="61" y="119"/>
                  </a:cubicBezTo>
                  <a:cubicBezTo>
                    <a:pt x="61" y="119"/>
                    <a:pt x="61" y="119"/>
                    <a:pt x="61" y="119"/>
                  </a:cubicBezTo>
                  <a:cubicBezTo>
                    <a:pt x="30" y="119"/>
                    <a:pt x="4" y="93"/>
                    <a:pt x="4" y="61"/>
                  </a:cubicBezTo>
                  <a:cubicBezTo>
                    <a:pt x="4" y="61"/>
                    <a:pt x="4" y="61"/>
                    <a:pt x="4" y="61"/>
                  </a:cubicBezTo>
                  <a:close/>
                  <a:moveTo>
                    <a:pt x="61" y="115"/>
                  </a:moveTo>
                  <a:cubicBezTo>
                    <a:pt x="91" y="115"/>
                    <a:pt x="114" y="91"/>
                    <a:pt x="114" y="61"/>
                  </a:cubicBezTo>
                  <a:cubicBezTo>
                    <a:pt x="114" y="61"/>
                    <a:pt x="114" y="61"/>
                    <a:pt x="114" y="61"/>
                  </a:cubicBezTo>
                  <a:cubicBezTo>
                    <a:pt x="114" y="32"/>
                    <a:pt x="91" y="8"/>
                    <a:pt x="61" y="8"/>
                  </a:cubicBezTo>
                  <a:cubicBezTo>
                    <a:pt x="61" y="8"/>
                    <a:pt x="61" y="8"/>
                    <a:pt x="61" y="8"/>
                  </a:cubicBezTo>
                  <a:cubicBezTo>
                    <a:pt x="32" y="8"/>
                    <a:pt x="8" y="32"/>
                    <a:pt x="8" y="61"/>
                  </a:cubicBezTo>
                  <a:cubicBezTo>
                    <a:pt x="8" y="61"/>
                    <a:pt x="8" y="61"/>
                    <a:pt x="8" y="61"/>
                  </a:cubicBezTo>
                  <a:cubicBezTo>
                    <a:pt x="8" y="91"/>
                    <a:pt x="32" y="115"/>
                    <a:pt x="61" y="115"/>
                  </a:cubicBezTo>
                  <a:close/>
                  <a:moveTo>
                    <a:pt x="6" y="61"/>
                  </a:moveTo>
                  <a:cubicBezTo>
                    <a:pt x="4" y="61"/>
                    <a:pt x="4" y="61"/>
                    <a:pt x="4" y="61"/>
                  </a:cubicBezTo>
                  <a:cubicBezTo>
                    <a:pt x="4" y="61"/>
                    <a:pt x="4" y="61"/>
                    <a:pt x="4" y="61"/>
                  </a:cubicBezTo>
                  <a:cubicBezTo>
                    <a:pt x="4" y="61"/>
                    <a:pt x="4" y="61"/>
                    <a:pt x="4" y="61"/>
                  </a:cubicBezTo>
                  <a:cubicBezTo>
                    <a:pt x="6" y="61"/>
                    <a:pt x="6" y="61"/>
                    <a:pt x="6" y="61"/>
                  </a:cubicBezTo>
                  <a:close/>
                  <a:moveTo>
                    <a:pt x="4" y="61"/>
                  </a:moveTo>
                  <a:cubicBezTo>
                    <a:pt x="4" y="36"/>
                    <a:pt x="20" y="15"/>
                    <a:pt x="42" y="7"/>
                  </a:cubicBezTo>
                  <a:cubicBezTo>
                    <a:pt x="42" y="7"/>
                    <a:pt x="42" y="7"/>
                    <a:pt x="42" y="7"/>
                  </a:cubicBezTo>
                  <a:cubicBezTo>
                    <a:pt x="20" y="15"/>
                    <a:pt x="4" y="36"/>
                    <a:pt x="4" y="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0" name="Freeform 43">
              <a:extLst>
                <a:ext uri="{FF2B5EF4-FFF2-40B4-BE49-F238E27FC236}">
                  <a16:creationId xmlns:a16="http://schemas.microsoft.com/office/drawing/2014/main" id="{D82D8C73-5F26-43F5-8F12-5C51CDD06837}"/>
                </a:ext>
              </a:extLst>
            </p:cNvPr>
            <p:cNvSpPr/>
            <p:nvPr/>
          </p:nvSpPr>
          <p:spPr bwMode="auto">
            <a:xfrm>
              <a:off x="2401" y="1451"/>
              <a:ext cx="82" cy="166"/>
            </a:xfrm>
            <a:custGeom>
              <a:avLst/>
              <a:gdLst>
                <a:gd name="T0" fmla="*/ 9 w 23"/>
                <a:gd name="T1" fmla="*/ 45 h 47"/>
                <a:gd name="T2" fmla="*/ 19 w 23"/>
                <a:gd name="T3" fmla="*/ 11 h 47"/>
                <a:gd name="T4" fmla="*/ 19 w 23"/>
                <a:gd name="T5" fmla="*/ 11 h 47"/>
                <a:gd name="T6" fmla="*/ 19 w 23"/>
                <a:gd name="T7" fmla="*/ 7 h 47"/>
                <a:gd name="T8" fmla="*/ 19 w 23"/>
                <a:gd name="T9" fmla="*/ 7 h 47"/>
                <a:gd name="T10" fmla="*/ 13 w 23"/>
                <a:gd name="T11" fmla="*/ 4 h 47"/>
                <a:gd name="T12" fmla="*/ 13 w 23"/>
                <a:gd name="T13" fmla="*/ 4 h 47"/>
                <a:gd name="T14" fmla="*/ 5 w 23"/>
                <a:gd name="T15" fmla="*/ 10 h 47"/>
                <a:gd name="T16" fmla="*/ 5 w 23"/>
                <a:gd name="T17" fmla="*/ 10 h 47"/>
                <a:gd name="T18" fmla="*/ 4 w 23"/>
                <a:gd name="T19" fmla="*/ 12 h 47"/>
                <a:gd name="T20" fmla="*/ 4 w 23"/>
                <a:gd name="T21" fmla="*/ 12 h 47"/>
                <a:gd name="T22" fmla="*/ 8 w 23"/>
                <a:gd name="T23" fmla="*/ 16 h 47"/>
                <a:gd name="T24" fmla="*/ 8 w 23"/>
                <a:gd name="T25" fmla="*/ 16 h 47"/>
                <a:gd name="T26" fmla="*/ 13 w 23"/>
                <a:gd name="T27" fmla="*/ 16 h 47"/>
                <a:gd name="T28" fmla="*/ 13 w 23"/>
                <a:gd name="T29" fmla="*/ 16 h 47"/>
                <a:gd name="T30" fmla="*/ 13 w 23"/>
                <a:gd name="T31" fmla="*/ 16 h 47"/>
                <a:gd name="T32" fmla="*/ 13 w 23"/>
                <a:gd name="T33" fmla="*/ 20 h 47"/>
                <a:gd name="T34" fmla="*/ 7 w 23"/>
                <a:gd name="T35" fmla="*/ 19 h 47"/>
                <a:gd name="T36" fmla="*/ 7 w 23"/>
                <a:gd name="T37" fmla="*/ 19 h 47"/>
                <a:gd name="T38" fmla="*/ 0 w 23"/>
                <a:gd name="T39" fmla="*/ 12 h 47"/>
                <a:gd name="T40" fmla="*/ 0 w 23"/>
                <a:gd name="T41" fmla="*/ 12 h 47"/>
                <a:gd name="T42" fmla="*/ 1 w 23"/>
                <a:gd name="T43" fmla="*/ 8 h 47"/>
                <a:gd name="T44" fmla="*/ 1 w 23"/>
                <a:gd name="T45" fmla="*/ 8 h 47"/>
                <a:gd name="T46" fmla="*/ 13 w 23"/>
                <a:gd name="T47" fmla="*/ 0 h 47"/>
                <a:gd name="T48" fmla="*/ 13 w 23"/>
                <a:gd name="T49" fmla="*/ 0 h 47"/>
                <a:gd name="T50" fmla="*/ 22 w 23"/>
                <a:gd name="T51" fmla="*/ 5 h 47"/>
                <a:gd name="T52" fmla="*/ 22 w 23"/>
                <a:gd name="T53" fmla="*/ 5 h 47"/>
                <a:gd name="T54" fmla="*/ 23 w 23"/>
                <a:gd name="T55" fmla="*/ 11 h 47"/>
                <a:gd name="T56" fmla="*/ 23 w 23"/>
                <a:gd name="T57" fmla="*/ 11 h 47"/>
                <a:gd name="T58" fmla="*/ 13 w 23"/>
                <a:gd name="T59" fmla="*/ 47 h 47"/>
                <a:gd name="T60" fmla="*/ 13 w 23"/>
                <a:gd name="T61" fmla="*/ 47 h 47"/>
                <a:gd name="T62" fmla="*/ 9 w 23"/>
                <a:gd name="T63" fmla="*/ 45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3" h="47">
                  <a:moveTo>
                    <a:pt x="9" y="45"/>
                  </a:moveTo>
                  <a:cubicBezTo>
                    <a:pt x="9" y="45"/>
                    <a:pt x="19" y="21"/>
                    <a:pt x="19" y="11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19" y="9"/>
                    <a:pt x="19" y="8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7" y="5"/>
                    <a:pt x="15" y="4"/>
                    <a:pt x="13" y="4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0" y="4"/>
                    <a:pt x="7" y="6"/>
                    <a:pt x="5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4" y="11"/>
                    <a:pt x="4" y="12"/>
                    <a:pt x="4" y="12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4" y="14"/>
                    <a:pt x="5" y="15"/>
                    <a:pt x="8" y="1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10" y="16"/>
                    <a:pt x="13" y="16"/>
                    <a:pt x="13" y="16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3" y="20"/>
                    <a:pt x="10" y="20"/>
                    <a:pt x="7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4" y="19"/>
                    <a:pt x="0" y="17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1"/>
                    <a:pt x="0" y="10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4" y="3"/>
                    <a:pt x="8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6" y="0"/>
                    <a:pt x="20" y="1"/>
                    <a:pt x="22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3" y="7"/>
                    <a:pt x="23" y="9"/>
                    <a:pt x="23" y="11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3" y="23"/>
                    <a:pt x="13" y="46"/>
                    <a:pt x="13" y="47"/>
                  </a:cubicBezTo>
                  <a:cubicBezTo>
                    <a:pt x="13" y="47"/>
                    <a:pt x="13" y="47"/>
                    <a:pt x="13" y="47"/>
                  </a:cubicBezTo>
                  <a:cubicBezTo>
                    <a:pt x="9" y="45"/>
                    <a:pt x="9" y="45"/>
                    <a:pt x="9" y="4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1" name="Freeform 44">
              <a:extLst>
                <a:ext uri="{FF2B5EF4-FFF2-40B4-BE49-F238E27FC236}">
                  <a16:creationId xmlns:a16="http://schemas.microsoft.com/office/drawing/2014/main" id="{B8AAC680-90F8-4C8A-967C-F520349AD6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94" y="1444"/>
              <a:ext cx="96" cy="184"/>
            </a:xfrm>
            <a:custGeom>
              <a:avLst/>
              <a:gdLst>
                <a:gd name="T0" fmla="*/ 11 w 27"/>
                <a:gd name="T1" fmla="*/ 47 h 52"/>
                <a:gd name="T2" fmla="*/ 11 w 27"/>
                <a:gd name="T3" fmla="*/ 49 h 52"/>
                <a:gd name="T4" fmla="*/ 10 w 27"/>
                <a:gd name="T5" fmla="*/ 48 h 52"/>
                <a:gd name="T6" fmla="*/ 9 w 27"/>
                <a:gd name="T7" fmla="*/ 46 h 52"/>
                <a:gd name="T8" fmla="*/ 9 w 27"/>
                <a:gd name="T9" fmla="*/ 46 h 52"/>
                <a:gd name="T10" fmla="*/ 9 w 27"/>
                <a:gd name="T11" fmla="*/ 46 h 52"/>
                <a:gd name="T12" fmla="*/ 10 w 27"/>
                <a:gd name="T13" fmla="*/ 45 h 52"/>
                <a:gd name="T14" fmla="*/ 11 w 27"/>
                <a:gd name="T15" fmla="*/ 42 h 52"/>
                <a:gd name="T16" fmla="*/ 19 w 27"/>
                <a:gd name="T17" fmla="*/ 13 h 52"/>
                <a:gd name="T18" fmla="*/ 19 w 27"/>
                <a:gd name="T19" fmla="*/ 13 h 52"/>
                <a:gd name="T20" fmla="*/ 19 w 27"/>
                <a:gd name="T21" fmla="*/ 10 h 52"/>
                <a:gd name="T22" fmla="*/ 15 w 27"/>
                <a:gd name="T23" fmla="*/ 8 h 52"/>
                <a:gd name="T24" fmla="*/ 8 w 27"/>
                <a:gd name="T25" fmla="*/ 13 h 52"/>
                <a:gd name="T26" fmla="*/ 8 w 27"/>
                <a:gd name="T27" fmla="*/ 14 h 52"/>
                <a:gd name="T28" fmla="*/ 8 w 27"/>
                <a:gd name="T29" fmla="*/ 15 h 52"/>
                <a:gd name="T30" fmla="*/ 15 w 27"/>
                <a:gd name="T31" fmla="*/ 16 h 52"/>
                <a:gd name="T32" fmla="*/ 15 w 27"/>
                <a:gd name="T33" fmla="*/ 16 h 52"/>
                <a:gd name="T34" fmla="*/ 17 w 27"/>
                <a:gd name="T35" fmla="*/ 16 h 52"/>
                <a:gd name="T36" fmla="*/ 8 w 27"/>
                <a:gd name="T37" fmla="*/ 23 h 52"/>
                <a:gd name="T38" fmla="*/ 0 w 27"/>
                <a:gd name="T39" fmla="*/ 15 h 52"/>
                <a:gd name="T40" fmla="*/ 1 w 27"/>
                <a:gd name="T41" fmla="*/ 9 h 52"/>
                <a:gd name="T42" fmla="*/ 15 w 27"/>
                <a:gd name="T43" fmla="*/ 0 h 52"/>
                <a:gd name="T44" fmla="*/ 26 w 27"/>
                <a:gd name="T45" fmla="*/ 6 h 52"/>
                <a:gd name="T46" fmla="*/ 27 w 27"/>
                <a:gd name="T47" fmla="*/ 13 h 52"/>
                <a:gd name="T48" fmla="*/ 17 w 27"/>
                <a:gd name="T49" fmla="*/ 52 h 52"/>
                <a:gd name="T50" fmla="*/ 15 w 27"/>
                <a:gd name="T51" fmla="*/ 44 h 52"/>
                <a:gd name="T52" fmla="*/ 18 w 27"/>
                <a:gd name="T53" fmla="*/ 35 h 52"/>
                <a:gd name="T54" fmla="*/ 23 w 27"/>
                <a:gd name="T55" fmla="*/ 13 h 52"/>
                <a:gd name="T56" fmla="*/ 14 w 27"/>
                <a:gd name="T57" fmla="*/ 46 h 52"/>
                <a:gd name="T58" fmla="*/ 13 w 27"/>
                <a:gd name="T59" fmla="*/ 20 h 52"/>
                <a:gd name="T60" fmla="*/ 9 w 27"/>
                <a:gd name="T61" fmla="*/ 19 h 52"/>
                <a:gd name="T62" fmla="*/ 9 w 27"/>
                <a:gd name="T63" fmla="*/ 19 h 52"/>
                <a:gd name="T64" fmla="*/ 4 w 27"/>
                <a:gd name="T65" fmla="*/ 15 h 52"/>
                <a:gd name="T66" fmla="*/ 4 w 27"/>
                <a:gd name="T67" fmla="*/ 14 h 52"/>
                <a:gd name="T68" fmla="*/ 5 w 27"/>
                <a:gd name="T69" fmla="*/ 12 h 52"/>
                <a:gd name="T70" fmla="*/ 4 w 27"/>
                <a:gd name="T71" fmla="*/ 14 h 52"/>
                <a:gd name="T72" fmla="*/ 23 w 27"/>
                <a:gd name="T73" fmla="*/ 13 h 52"/>
                <a:gd name="T74" fmla="*/ 22 w 27"/>
                <a:gd name="T75" fmla="*/ 8 h 52"/>
                <a:gd name="T76" fmla="*/ 22 w 27"/>
                <a:gd name="T77" fmla="*/ 7 h 52"/>
                <a:gd name="T78" fmla="*/ 15 w 27"/>
                <a:gd name="T79" fmla="*/ 4 h 52"/>
                <a:gd name="T80" fmla="*/ 15 w 27"/>
                <a:gd name="T81" fmla="*/ 4 h 52"/>
                <a:gd name="T82" fmla="*/ 15 w 27"/>
                <a:gd name="T83" fmla="*/ 4 h 52"/>
                <a:gd name="T84" fmla="*/ 14 w 27"/>
                <a:gd name="T85" fmla="*/ 4 h 52"/>
                <a:gd name="T86" fmla="*/ 14 w 27"/>
                <a:gd name="T87" fmla="*/ 4 h 52"/>
                <a:gd name="T88" fmla="*/ 14 w 27"/>
                <a:gd name="T89" fmla="*/ 4 h 52"/>
                <a:gd name="T90" fmla="*/ 15 w 27"/>
                <a:gd name="T91" fmla="*/ 4 h 52"/>
                <a:gd name="T92" fmla="*/ 15 w 27"/>
                <a:gd name="T93" fmla="*/ 4 h 52"/>
                <a:gd name="T94" fmla="*/ 15 w 27"/>
                <a:gd name="T95" fmla="*/ 4 h 52"/>
                <a:gd name="T96" fmla="*/ 15 w 27"/>
                <a:gd name="T97" fmla="*/ 4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7" h="52">
                  <a:moveTo>
                    <a:pt x="14" y="50"/>
                  </a:moveTo>
                  <a:cubicBezTo>
                    <a:pt x="11" y="49"/>
                    <a:pt x="11" y="49"/>
                    <a:pt x="11" y="49"/>
                  </a:cubicBezTo>
                  <a:cubicBezTo>
                    <a:pt x="11" y="47"/>
                    <a:pt x="11" y="47"/>
                    <a:pt x="11" y="47"/>
                  </a:cubicBezTo>
                  <a:cubicBezTo>
                    <a:pt x="11" y="47"/>
                    <a:pt x="11" y="47"/>
                    <a:pt x="11" y="47"/>
                  </a:cubicBezTo>
                  <a:cubicBezTo>
                    <a:pt x="11" y="47"/>
                    <a:pt x="11" y="47"/>
                    <a:pt x="11" y="47"/>
                  </a:cubicBezTo>
                  <a:cubicBezTo>
                    <a:pt x="11" y="49"/>
                    <a:pt x="11" y="49"/>
                    <a:pt x="11" y="49"/>
                  </a:cubicBezTo>
                  <a:cubicBezTo>
                    <a:pt x="10" y="49"/>
                    <a:pt x="10" y="49"/>
                    <a:pt x="10" y="49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9" y="48"/>
                    <a:pt x="9" y="48"/>
                    <a:pt x="9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9" y="46"/>
                    <a:pt x="9" y="47"/>
                    <a:pt x="9" y="46"/>
                  </a:cubicBezTo>
                  <a:cubicBezTo>
                    <a:pt x="9" y="46"/>
                    <a:pt x="9" y="46"/>
                    <a:pt x="9" y="46"/>
                  </a:cubicBezTo>
                  <a:cubicBezTo>
                    <a:pt x="9" y="46"/>
                    <a:pt x="9" y="46"/>
                    <a:pt x="9" y="46"/>
                  </a:cubicBezTo>
                  <a:cubicBezTo>
                    <a:pt x="9" y="46"/>
                    <a:pt x="9" y="46"/>
                    <a:pt x="9" y="46"/>
                  </a:cubicBezTo>
                  <a:cubicBezTo>
                    <a:pt x="9" y="46"/>
                    <a:pt x="9" y="46"/>
                    <a:pt x="9" y="46"/>
                  </a:cubicBezTo>
                  <a:cubicBezTo>
                    <a:pt x="9" y="46"/>
                    <a:pt x="9" y="46"/>
                    <a:pt x="9" y="46"/>
                  </a:cubicBezTo>
                  <a:cubicBezTo>
                    <a:pt x="9" y="46"/>
                    <a:pt x="9" y="46"/>
                    <a:pt x="9" y="46"/>
                  </a:cubicBezTo>
                  <a:cubicBezTo>
                    <a:pt x="9" y="46"/>
                    <a:pt x="10" y="46"/>
                    <a:pt x="10" y="46"/>
                  </a:cubicBezTo>
                  <a:cubicBezTo>
                    <a:pt x="10" y="46"/>
                    <a:pt x="10" y="46"/>
                    <a:pt x="10" y="46"/>
                  </a:cubicBezTo>
                  <a:cubicBezTo>
                    <a:pt x="10" y="46"/>
                    <a:pt x="10" y="46"/>
                    <a:pt x="10" y="45"/>
                  </a:cubicBezTo>
                  <a:cubicBezTo>
                    <a:pt x="10" y="45"/>
                    <a:pt x="10" y="45"/>
                    <a:pt x="10" y="45"/>
                  </a:cubicBezTo>
                  <a:cubicBezTo>
                    <a:pt x="10" y="45"/>
                    <a:pt x="11" y="44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2" y="40"/>
                    <a:pt x="13" y="37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7" y="26"/>
                    <a:pt x="19" y="18"/>
                    <a:pt x="19" y="13"/>
                  </a:cubicBezTo>
                  <a:cubicBezTo>
                    <a:pt x="19" y="13"/>
                    <a:pt x="19" y="13"/>
                    <a:pt x="19" y="13"/>
                  </a:cubicBezTo>
                  <a:cubicBezTo>
                    <a:pt x="19" y="13"/>
                    <a:pt x="19" y="13"/>
                    <a:pt x="19" y="13"/>
                  </a:cubicBezTo>
                  <a:cubicBezTo>
                    <a:pt x="19" y="13"/>
                    <a:pt x="19" y="13"/>
                    <a:pt x="19" y="13"/>
                  </a:cubicBezTo>
                  <a:cubicBezTo>
                    <a:pt x="19" y="11"/>
                    <a:pt x="19" y="11"/>
                    <a:pt x="19" y="10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17" y="8"/>
                    <a:pt x="16" y="8"/>
                    <a:pt x="15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3" y="8"/>
                    <a:pt x="11" y="9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8" y="14"/>
                    <a:pt x="8" y="14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9" y="15"/>
                    <a:pt x="9" y="15"/>
                    <a:pt x="11" y="16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3" y="16"/>
                    <a:pt x="15" y="16"/>
                    <a:pt x="15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7" y="25"/>
                    <a:pt x="17" y="25"/>
                    <a:pt x="17" y="25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4"/>
                    <a:pt x="11" y="24"/>
                    <a:pt x="8" y="23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5" y="22"/>
                    <a:pt x="0" y="20"/>
                    <a:pt x="0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3"/>
                    <a:pt x="1" y="11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4" y="4"/>
                    <a:pt x="9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9" y="0"/>
                    <a:pt x="23" y="2"/>
                    <a:pt x="26" y="6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7" y="8"/>
                    <a:pt x="27" y="10"/>
                    <a:pt x="27" y="13"/>
                  </a:cubicBezTo>
                  <a:cubicBezTo>
                    <a:pt x="27" y="13"/>
                    <a:pt x="27" y="13"/>
                    <a:pt x="27" y="13"/>
                  </a:cubicBezTo>
                  <a:cubicBezTo>
                    <a:pt x="27" y="25"/>
                    <a:pt x="18" y="47"/>
                    <a:pt x="17" y="49"/>
                  </a:cubicBezTo>
                  <a:cubicBezTo>
                    <a:pt x="17" y="49"/>
                    <a:pt x="17" y="49"/>
                    <a:pt x="17" y="49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14" y="50"/>
                    <a:pt x="14" y="50"/>
                    <a:pt x="14" y="50"/>
                  </a:cubicBezTo>
                  <a:close/>
                  <a:moveTo>
                    <a:pt x="14" y="46"/>
                  </a:moveTo>
                  <a:cubicBezTo>
                    <a:pt x="14" y="45"/>
                    <a:pt x="14" y="45"/>
                    <a:pt x="15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6" y="42"/>
                    <a:pt x="17" y="38"/>
                    <a:pt x="18" y="35"/>
                  </a:cubicBezTo>
                  <a:cubicBezTo>
                    <a:pt x="18" y="35"/>
                    <a:pt x="18" y="35"/>
                    <a:pt x="18" y="35"/>
                  </a:cubicBezTo>
                  <a:cubicBezTo>
                    <a:pt x="21" y="27"/>
                    <a:pt x="23" y="19"/>
                    <a:pt x="23" y="13"/>
                  </a:cubicBezTo>
                  <a:cubicBezTo>
                    <a:pt x="23" y="13"/>
                    <a:pt x="23" y="13"/>
                    <a:pt x="23" y="13"/>
                  </a:cubicBezTo>
                  <a:cubicBezTo>
                    <a:pt x="23" y="13"/>
                    <a:pt x="23" y="13"/>
                    <a:pt x="23" y="13"/>
                  </a:cubicBezTo>
                  <a:cubicBezTo>
                    <a:pt x="23" y="23"/>
                    <a:pt x="16" y="40"/>
                    <a:pt x="14" y="46"/>
                  </a:cubicBezTo>
                  <a:cubicBezTo>
                    <a:pt x="14" y="46"/>
                    <a:pt x="14" y="46"/>
                    <a:pt x="14" y="46"/>
                  </a:cubicBezTo>
                  <a:cubicBezTo>
                    <a:pt x="14" y="46"/>
                    <a:pt x="14" y="46"/>
                    <a:pt x="14" y="46"/>
                  </a:cubicBezTo>
                  <a:close/>
                  <a:moveTo>
                    <a:pt x="9" y="19"/>
                  </a:moveTo>
                  <a:cubicBezTo>
                    <a:pt x="11" y="20"/>
                    <a:pt x="12" y="20"/>
                    <a:pt x="13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2" y="20"/>
                    <a:pt x="11" y="20"/>
                    <a:pt x="9" y="19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8" y="19"/>
                    <a:pt x="7" y="19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7" y="19"/>
                    <a:pt x="8" y="19"/>
                    <a:pt x="9" y="19"/>
                  </a:cubicBezTo>
                  <a:close/>
                  <a:moveTo>
                    <a:pt x="5" y="17"/>
                  </a:moveTo>
                  <a:cubicBezTo>
                    <a:pt x="4" y="16"/>
                    <a:pt x="4" y="16"/>
                    <a:pt x="4" y="15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4" y="16"/>
                    <a:pt x="4" y="16"/>
                    <a:pt x="5" y="17"/>
                  </a:cubicBezTo>
                  <a:close/>
                  <a:moveTo>
                    <a:pt x="4" y="14"/>
                  </a:moveTo>
                  <a:cubicBezTo>
                    <a:pt x="4" y="14"/>
                    <a:pt x="4" y="14"/>
                    <a:pt x="4" y="14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4" y="13"/>
                    <a:pt x="4" y="13"/>
                    <a:pt x="5" y="12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4" y="13"/>
                    <a:pt x="4" y="13"/>
                    <a:pt x="4" y="14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4" y="14"/>
                    <a:pt x="4" y="14"/>
                    <a:pt x="4" y="14"/>
                  </a:cubicBezTo>
                  <a:close/>
                  <a:moveTo>
                    <a:pt x="22" y="8"/>
                  </a:moveTo>
                  <a:cubicBezTo>
                    <a:pt x="23" y="9"/>
                    <a:pt x="23" y="11"/>
                    <a:pt x="23" y="13"/>
                  </a:cubicBezTo>
                  <a:cubicBezTo>
                    <a:pt x="23" y="13"/>
                    <a:pt x="23" y="13"/>
                    <a:pt x="23" y="13"/>
                  </a:cubicBezTo>
                  <a:cubicBezTo>
                    <a:pt x="23" y="13"/>
                    <a:pt x="23" y="13"/>
                    <a:pt x="23" y="13"/>
                  </a:cubicBezTo>
                  <a:cubicBezTo>
                    <a:pt x="23" y="13"/>
                    <a:pt x="23" y="13"/>
                    <a:pt x="23" y="13"/>
                  </a:cubicBezTo>
                  <a:cubicBezTo>
                    <a:pt x="23" y="11"/>
                    <a:pt x="23" y="9"/>
                    <a:pt x="22" y="8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2" y="8"/>
                    <a:pt x="22" y="7"/>
                    <a:pt x="22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7"/>
                    <a:pt x="22" y="8"/>
                    <a:pt x="22" y="8"/>
                  </a:cubicBezTo>
                  <a:close/>
                  <a:moveTo>
                    <a:pt x="19" y="5"/>
                  </a:moveTo>
                  <a:cubicBezTo>
                    <a:pt x="18" y="4"/>
                    <a:pt x="17" y="4"/>
                    <a:pt x="15" y="4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6" y="4"/>
                    <a:pt x="18" y="4"/>
                    <a:pt x="19" y="5"/>
                  </a:cubicBezTo>
                  <a:close/>
                  <a:moveTo>
                    <a:pt x="14" y="4"/>
                  </a:move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lose/>
                  <a:moveTo>
                    <a:pt x="14" y="4"/>
                  </a:move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lose/>
                  <a:moveTo>
                    <a:pt x="14" y="4"/>
                  </a:moveTo>
                  <a:cubicBezTo>
                    <a:pt x="14" y="4"/>
                    <a:pt x="15" y="4"/>
                    <a:pt x="15" y="4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5" y="4"/>
                    <a:pt x="14" y="4"/>
                    <a:pt x="14" y="4"/>
                  </a:cubicBezTo>
                  <a:close/>
                  <a:moveTo>
                    <a:pt x="15" y="4"/>
                  </a:moveTo>
                  <a:cubicBezTo>
                    <a:pt x="15" y="4"/>
                    <a:pt x="15" y="4"/>
                    <a:pt x="15" y="4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5" y="4"/>
                    <a:pt x="15" y="4"/>
                    <a:pt x="15" y="4"/>
                  </a:cubicBezTo>
                  <a:close/>
                  <a:moveTo>
                    <a:pt x="15" y="4"/>
                  </a:moveTo>
                  <a:cubicBezTo>
                    <a:pt x="15" y="4"/>
                    <a:pt x="15" y="4"/>
                    <a:pt x="15" y="4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5" y="4"/>
                    <a:pt x="15" y="4"/>
                    <a:pt x="15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2" name="Freeform 45">
              <a:extLst>
                <a:ext uri="{FF2B5EF4-FFF2-40B4-BE49-F238E27FC236}">
                  <a16:creationId xmlns:a16="http://schemas.microsoft.com/office/drawing/2014/main" id="{52EE5ADC-7F9D-4334-AF7D-BA4C64966005}"/>
                </a:ext>
              </a:extLst>
            </p:cNvPr>
            <p:cNvSpPr/>
            <p:nvPr/>
          </p:nvSpPr>
          <p:spPr bwMode="auto">
            <a:xfrm>
              <a:off x="2522" y="1511"/>
              <a:ext cx="50" cy="106"/>
            </a:xfrm>
            <a:custGeom>
              <a:avLst/>
              <a:gdLst>
                <a:gd name="T0" fmla="*/ 0 w 14"/>
                <a:gd name="T1" fmla="*/ 27 h 30"/>
                <a:gd name="T2" fmla="*/ 5 w 14"/>
                <a:gd name="T3" fmla="*/ 21 h 30"/>
                <a:gd name="T4" fmla="*/ 5 w 14"/>
                <a:gd name="T5" fmla="*/ 21 h 30"/>
                <a:gd name="T6" fmla="*/ 10 w 14"/>
                <a:gd name="T7" fmla="*/ 9 h 30"/>
                <a:gd name="T8" fmla="*/ 10 w 14"/>
                <a:gd name="T9" fmla="*/ 9 h 30"/>
                <a:gd name="T10" fmla="*/ 9 w 14"/>
                <a:gd name="T11" fmla="*/ 5 h 30"/>
                <a:gd name="T12" fmla="*/ 9 w 14"/>
                <a:gd name="T13" fmla="*/ 5 h 30"/>
                <a:gd name="T14" fmla="*/ 8 w 14"/>
                <a:gd name="T15" fmla="*/ 4 h 30"/>
                <a:gd name="T16" fmla="*/ 8 w 14"/>
                <a:gd name="T17" fmla="*/ 4 h 30"/>
                <a:gd name="T18" fmla="*/ 8 w 14"/>
                <a:gd name="T19" fmla="*/ 4 h 30"/>
                <a:gd name="T20" fmla="*/ 8 w 14"/>
                <a:gd name="T21" fmla="*/ 4 h 30"/>
                <a:gd name="T22" fmla="*/ 7 w 14"/>
                <a:gd name="T23" fmla="*/ 5 h 30"/>
                <a:gd name="T24" fmla="*/ 7 w 14"/>
                <a:gd name="T25" fmla="*/ 5 h 30"/>
                <a:gd name="T26" fmla="*/ 5 w 14"/>
                <a:gd name="T27" fmla="*/ 9 h 30"/>
                <a:gd name="T28" fmla="*/ 5 w 14"/>
                <a:gd name="T29" fmla="*/ 9 h 30"/>
                <a:gd name="T30" fmla="*/ 4 w 14"/>
                <a:gd name="T31" fmla="*/ 15 h 30"/>
                <a:gd name="T32" fmla="*/ 4 w 14"/>
                <a:gd name="T33" fmla="*/ 15 h 30"/>
                <a:gd name="T34" fmla="*/ 0 w 14"/>
                <a:gd name="T35" fmla="*/ 14 h 30"/>
                <a:gd name="T36" fmla="*/ 1 w 14"/>
                <a:gd name="T37" fmla="*/ 8 h 30"/>
                <a:gd name="T38" fmla="*/ 1 w 14"/>
                <a:gd name="T39" fmla="*/ 8 h 30"/>
                <a:gd name="T40" fmla="*/ 8 w 14"/>
                <a:gd name="T41" fmla="*/ 0 h 30"/>
                <a:gd name="T42" fmla="*/ 8 w 14"/>
                <a:gd name="T43" fmla="*/ 0 h 30"/>
                <a:gd name="T44" fmla="*/ 12 w 14"/>
                <a:gd name="T45" fmla="*/ 3 h 30"/>
                <a:gd name="T46" fmla="*/ 12 w 14"/>
                <a:gd name="T47" fmla="*/ 3 h 30"/>
                <a:gd name="T48" fmla="*/ 14 w 14"/>
                <a:gd name="T49" fmla="*/ 9 h 30"/>
                <a:gd name="T50" fmla="*/ 14 w 14"/>
                <a:gd name="T51" fmla="*/ 9 h 30"/>
                <a:gd name="T52" fmla="*/ 3 w 14"/>
                <a:gd name="T53" fmla="*/ 30 h 30"/>
                <a:gd name="T54" fmla="*/ 3 w 14"/>
                <a:gd name="T55" fmla="*/ 30 h 30"/>
                <a:gd name="T56" fmla="*/ 0 w 14"/>
                <a:gd name="T57" fmla="*/ 27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4" h="30">
                  <a:moveTo>
                    <a:pt x="0" y="27"/>
                  </a:moveTo>
                  <a:cubicBezTo>
                    <a:pt x="0" y="27"/>
                    <a:pt x="3" y="25"/>
                    <a:pt x="5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8" y="17"/>
                    <a:pt x="10" y="12"/>
                    <a:pt x="10" y="9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0" y="7"/>
                    <a:pt x="10" y="6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7" y="4"/>
                    <a:pt x="7" y="4"/>
                    <a:pt x="7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6" y="6"/>
                    <a:pt x="6" y="7"/>
                    <a:pt x="5" y="9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4" y="12"/>
                    <a:pt x="4" y="15"/>
                    <a:pt x="4" y="15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0" y="11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3" y="4"/>
                    <a:pt x="4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0" y="0"/>
                    <a:pt x="11" y="1"/>
                    <a:pt x="12" y="3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4" y="5"/>
                    <a:pt x="14" y="7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9"/>
                    <a:pt x="3" y="30"/>
                    <a:pt x="3" y="30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0" y="27"/>
                    <a:pt x="0" y="27"/>
                    <a:pt x="0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3" name="Freeform 46">
              <a:extLst>
                <a:ext uri="{FF2B5EF4-FFF2-40B4-BE49-F238E27FC236}">
                  <a16:creationId xmlns:a16="http://schemas.microsoft.com/office/drawing/2014/main" id="{9E04B987-83FD-4818-8AA1-D452879B41B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11" y="1504"/>
              <a:ext cx="68" cy="128"/>
            </a:xfrm>
            <a:custGeom>
              <a:avLst/>
              <a:gdLst>
                <a:gd name="T0" fmla="*/ 3 w 19"/>
                <a:gd name="T1" fmla="*/ 29 h 36"/>
                <a:gd name="T2" fmla="*/ 1 w 19"/>
                <a:gd name="T3" fmla="*/ 30 h 36"/>
                <a:gd name="T4" fmla="*/ 1 w 19"/>
                <a:gd name="T5" fmla="*/ 28 h 36"/>
                <a:gd name="T6" fmla="*/ 2 w 19"/>
                <a:gd name="T7" fmla="*/ 28 h 36"/>
                <a:gd name="T8" fmla="*/ 2 w 19"/>
                <a:gd name="T9" fmla="*/ 28 h 36"/>
                <a:gd name="T10" fmla="*/ 2 w 19"/>
                <a:gd name="T11" fmla="*/ 28 h 36"/>
                <a:gd name="T12" fmla="*/ 2 w 19"/>
                <a:gd name="T13" fmla="*/ 28 h 36"/>
                <a:gd name="T14" fmla="*/ 2 w 19"/>
                <a:gd name="T15" fmla="*/ 28 h 36"/>
                <a:gd name="T16" fmla="*/ 3 w 19"/>
                <a:gd name="T17" fmla="*/ 26 h 36"/>
                <a:gd name="T18" fmla="*/ 6 w 19"/>
                <a:gd name="T19" fmla="*/ 22 h 36"/>
                <a:gd name="T20" fmla="*/ 8 w 19"/>
                <a:gd name="T21" fmla="*/ 19 h 36"/>
                <a:gd name="T22" fmla="*/ 0 w 19"/>
                <a:gd name="T23" fmla="*/ 18 h 36"/>
                <a:gd name="T24" fmla="*/ 1 w 19"/>
                <a:gd name="T25" fmla="*/ 16 h 36"/>
                <a:gd name="T26" fmla="*/ 1 w 19"/>
                <a:gd name="T27" fmla="*/ 15 h 36"/>
                <a:gd name="T28" fmla="*/ 1 w 19"/>
                <a:gd name="T29" fmla="*/ 14 h 36"/>
                <a:gd name="T30" fmla="*/ 2 w 19"/>
                <a:gd name="T31" fmla="*/ 9 h 36"/>
                <a:gd name="T32" fmla="*/ 10 w 19"/>
                <a:gd name="T33" fmla="*/ 0 h 36"/>
                <a:gd name="T34" fmla="*/ 11 w 19"/>
                <a:gd name="T35" fmla="*/ 0 h 36"/>
                <a:gd name="T36" fmla="*/ 17 w 19"/>
                <a:gd name="T37" fmla="*/ 4 h 36"/>
                <a:gd name="T38" fmla="*/ 19 w 19"/>
                <a:gd name="T39" fmla="*/ 10 h 36"/>
                <a:gd name="T40" fmla="*/ 19 w 19"/>
                <a:gd name="T41" fmla="*/ 11 h 36"/>
                <a:gd name="T42" fmla="*/ 8 w 19"/>
                <a:gd name="T43" fmla="*/ 33 h 36"/>
                <a:gd name="T44" fmla="*/ 2 w 19"/>
                <a:gd name="T45" fmla="*/ 31 h 36"/>
                <a:gd name="T46" fmla="*/ 7 w 19"/>
                <a:gd name="T47" fmla="*/ 27 h 36"/>
                <a:gd name="T48" fmla="*/ 10 w 19"/>
                <a:gd name="T49" fmla="*/ 24 h 36"/>
                <a:gd name="T50" fmla="*/ 13 w 19"/>
                <a:gd name="T51" fmla="*/ 19 h 36"/>
                <a:gd name="T52" fmla="*/ 10 w 19"/>
                <a:gd name="T53" fmla="*/ 24 h 36"/>
                <a:gd name="T54" fmla="*/ 11 w 19"/>
                <a:gd name="T55" fmla="*/ 11 h 36"/>
                <a:gd name="T56" fmla="*/ 11 w 19"/>
                <a:gd name="T57" fmla="*/ 11 h 36"/>
                <a:gd name="T58" fmla="*/ 11 w 19"/>
                <a:gd name="T59" fmla="*/ 9 h 36"/>
                <a:gd name="T60" fmla="*/ 10 w 19"/>
                <a:gd name="T61" fmla="*/ 11 h 36"/>
                <a:gd name="T62" fmla="*/ 9 w 19"/>
                <a:gd name="T63" fmla="*/ 17 h 36"/>
                <a:gd name="T64" fmla="*/ 9 w 19"/>
                <a:gd name="T65" fmla="*/ 18 h 36"/>
                <a:gd name="T66" fmla="*/ 15 w 19"/>
                <a:gd name="T67" fmla="*/ 11 h 36"/>
                <a:gd name="T68" fmla="*/ 15 w 19"/>
                <a:gd name="T69" fmla="*/ 11 h 36"/>
                <a:gd name="T70" fmla="*/ 14 w 19"/>
                <a:gd name="T71" fmla="*/ 6 h 36"/>
                <a:gd name="T72" fmla="*/ 13 w 19"/>
                <a:gd name="T73" fmla="*/ 5 h 36"/>
                <a:gd name="T74" fmla="*/ 14 w 19"/>
                <a:gd name="T75" fmla="*/ 6 h 36"/>
                <a:gd name="T76" fmla="*/ 15 w 19"/>
                <a:gd name="T77" fmla="*/ 11 h 36"/>
                <a:gd name="T78" fmla="*/ 15 w 19"/>
                <a:gd name="T79" fmla="*/ 11 h 36"/>
                <a:gd name="T80" fmla="*/ 15 w 19"/>
                <a:gd name="T81" fmla="*/ 11 h 36"/>
                <a:gd name="T82" fmla="*/ 15 w 19"/>
                <a:gd name="T83" fmla="*/ 11 h 36"/>
                <a:gd name="T84" fmla="*/ 7 w 19"/>
                <a:gd name="T85" fmla="*/ 7 h 36"/>
                <a:gd name="T86" fmla="*/ 8 w 19"/>
                <a:gd name="T87" fmla="*/ 6 h 36"/>
                <a:gd name="T88" fmla="*/ 9 w 19"/>
                <a:gd name="T89" fmla="*/ 4 h 36"/>
                <a:gd name="T90" fmla="*/ 9 w 19"/>
                <a:gd name="T91" fmla="*/ 5 h 36"/>
                <a:gd name="T92" fmla="*/ 9 w 19"/>
                <a:gd name="T93" fmla="*/ 5 h 36"/>
                <a:gd name="T94" fmla="*/ 11 w 19"/>
                <a:gd name="T95" fmla="*/ 4 h 36"/>
                <a:gd name="T96" fmla="*/ 11 w 19"/>
                <a:gd name="T97" fmla="*/ 4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" h="36">
                  <a:moveTo>
                    <a:pt x="2" y="31"/>
                  </a:moveTo>
                  <a:cubicBezTo>
                    <a:pt x="3" y="29"/>
                    <a:pt x="3" y="29"/>
                    <a:pt x="3" y="29"/>
                  </a:cubicBezTo>
                  <a:cubicBezTo>
                    <a:pt x="2" y="31"/>
                    <a:pt x="2" y="31"/>
                    <a:pt x="2" y="31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1" y="29"/>
                    <a:pt x="1" y="29"/>
                    <a:pt x="1" y="29"/>
                  </a:cubicBezTo>
                  <a:cubicBezTo>
                    <a:pt x="1" y="28"/>
                    <a:pt x="1" y="29"/>
                    <a:pt x="1" y="28"/>
                  </a:cubicBezTo>
                  <a:cubicBezTo>
                    <a:pt x="1" y="28"/>
                    <a:pt x="1" y="28"/>
                    <a:pt x="1" y="28"/>
                  </a:cubicBezTo>
                  <a:cubicBezTo>
                    <a:pt x="1" y="28"/>
                    <a:pt x="1" y="28"/>
                    <a:pt x="2" y="28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2" y="27"/>
                    <a:pt x="3" y="27"/>
                    <a:pt x="3" y="26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4" y="25"/>
                    <a:pt x="5" y="24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7" y="21"/>
                    <a:pt x="8" y="20"/>
                    <a:pt x="8" y="19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1" y="15"/>
                    <a:pt x="1" y="14"/>
                    <a:pt x="1" y="14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1" y="12"/>
                    <a:pt x="2" y="11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4" y="6"/>
                    <a:pt x="5" y="1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4" y="0"/>
                    <a:pt x="16" y="2"/>
                    <a:pt x="17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8" y="6"/>
                    <a:pt x="19" y="8"/>
                    <a:pt x="19" y="10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19" y="21"/>
                    <a:pt x="10" y="31"/>
                    <a:pt x="8" y="33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7" y="36"/>
                    <a:pt x="7" y="36"/>
                    <a:pt x="7" y="36"/>
                  </a:cubicBezTo>
                  <a:cubicBezTo>
                    <a:pt x="2" y="31"/>
                    <a:pt x="2" y="31"/>
                    <a:pt x="2" y="31"/>
                  </a:cubicBezTo>
                  <a:close/>
                  <a:moveTo>
                    <a:pt x="10" y="24"/>
                  </a:moveTo>
                  <a:cubicBezTo>
                    <a:pt x="9" y="25"/>
                    <a:pt x="8" y="26"/>
                    <a:pt x="7" y="27"/>
                  </a:cubicBezTo>
                  <a:cubicBezTo>
                    <a:pt x="7" y="27"/>
                    <a:pt x="7" y="27"/>
                    <a:pt x="7" y="27"/>
                  </a:cubicBezTo>
                  <a:cubicBezTo>
                    <a:pt x="8" y="26"/>
                    <a:pt x="9" y="25"/>
                    <a:pt x="10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1" y="22"/>
                    <a:pt x="12" y="21"/>
                    <a:pt x="13" y="19"/>
                  </a:cubicBezTo>
                  <a:cubicBezTo>
                    <a:pt x="13" y="19"/>
                    <a:pt x="13" y="19"/>
                    <a:pt x="13" y="19"/>
                  </a:cubicBezTo>
                  <a:cubicBezTo>
                    <a:pt x="12" y="21"/>
                    <a:pt x="11" y="22"/>
                    <a:pt x="10" y="24"/>
                  </a:cubicBezTo>
                  <a:close/>
                  <a:moveTo>
                    <a:pt x="9" y="18"/>
                  </a:moveTo>
                  <a:cubicBezTo>
                    <a:pt x="10" y="16"/>
                    <a:pt x="11" y="13"/>
                    <a:pt x="11" y="11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1" y="10"/>
                    <a:pt x="11" y="10"/>
                    <a:pt x="11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1" y="10"/>
                    <a:pt x="10" y="11"/>
                    <a:pt x="10" y="11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9" y="14"/>
                    <a:pt x="9" y="16"/>
                    <a:pt x="9" y="17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8"/>
                    <a:pt x="9" y="18"/>
                    <a:pt x="9" y="18"/>
                  </a:cubicBezTo>
                  <a:close/>
                  <a:moveTo>
                    <a:pt x="15" y="11"/>
                  </a:moveTo>
                  <a:cubicBezTo>
                    <a:pt x="15" y="11"/>
                    <a:pt x="15" y="11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9"/>
                    <a:pt x="15" y="7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3" y="6"/>
                    <a:pt x="13" y="5"/>
                    <a:pt x="13" y="5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5"/>
                    <a:pt x="13" y="6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5" y="7"/>
                    <a:pt x="15" y="9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lose/>
                  <a:moveTo>
                    <a:pt x="7" y="7"/>
                  </a:moveTo>
                  <a:cubicBezTo>
                    <a:pt x="8" y="6"/>
                    <a:pt x="8" y="6"/>
                    <a:pt x="8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5"/>
                    <a:pt x="9" y="5"/>
                    <a:pt x="9" y="4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9" y="5"/>
                    <a:pt x="8" y="6"/>
                    <a:pt x="7" y="7"/>
                  </a:cubicBezTo>
                  <a:close/>
                  <a:moveTo>
                    <a:pt x="9" y="5"/>
                  </a:move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lose/>
                  <a:moveTo>
                    <a:pt x="11" y="4"/>
                  </a:move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4" name="Freeform 47">
              <a:extLst>
                <a:ext uri="{FF2B5EF4-FFF2-40B4-BE49-F238E27FC236}">
                  <a16:creationId xmlns:a16="http://schemas.microsoft.com/office/drawing/2014/main" id="{5E1FA7DB-962C-4B46-BCEB-DABDB387950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44" y="1745"/>
              <a:ext cx="239" cy="124"/>
            </a:xfrm>
            <a:custGeom>
              <a:avLst/>
              <a:gdLst>
                <a:gd name="T0" fmla="*/ 26 w 67"/>
                <a:gd name="T1" fmla="*/ 35 h 35"/>
                <a:gd name="T2" fmla="*/ 0 w 67"/>
                <a:gd name="T3" fmla="*/ 21 h 35"/>
                <a:gd name="T4" fmla="*/ 0 w 67"/>
                <a:gd name="T5" fmla="*/ 21 h 35"/>
                <a:gd name="T6" fmla="*/ 3 w 67"/>
                <a:gd name="T7" fmla="*/ 19 h 35"/>
                <a:gd name="T8" fmla="*/ 4 w 67"/>
                <a:gd name="T9" fmla="*/ 21 h 35"/>
                <a:gd name="T10" fmla="*/ 4 w 67"/>
                <a:gd name="T11" fmla="*/ 21 h 35"/>
                <a:gd name="T12" fmla="*/ 8 w 67"/>
                <a:gd name="T13" fmla="*/ 25 h 35"/>
                <a:gd name="T14" fmla="*/ 8 w 67"/>
                <a:gd name="T15" fmla="*/ 25 h 35"/>
                <a:gd name="T16" fmla="*/ 26 w 67"/>
                <a:gd name="T17" fmla="*/ 31 h 35"/>
                <a:gd name="T18" fmla="*/ 26 w 67"/>
                <a:gd name="T19" fmla="*/ 31 h 35"/>
                <a:gd name="T20" fmla="*/ 36 w 67"/>
                <a:gd name="T21" fmla="*/ 29 h 35"/>
                <a:gd name="T22" fmla="*/ 36 w 67"/>
                <a:gd name="T23" fmla="*/ 29 h 35"/>
                <a:gd name="T24" fmla="*/ 59 w 67"/>
                <a:gd name="T25" fmla="*/ 13 h 35"/>
                <a:gd name="T26" fmla="*/ 59 w 67"/>
                <a:gd name="T27" fmla="*/ 13 h 35"/>
                <a:gd name="T28" fmla="*/ 63 w 67"/>
                <a:gd name="T29" fmla="*/ 0 h 35"/>
                <a:gd name="T30" fmla="*/ 63 w 67"/>
                <a:gd name="T31" fmla="*/ 0 h 35"/>
                <a:gd name="T32" fmla="*/ 67 w 67"/>
                <a:gd name="T33" fmla="*/ 1 h 35"/>
                <a:gd name="T34" fmla="*/ 37 w 67"/>
                <a:gd name="T35" fmla="*/ 33 h 35"/>
                <a:gd name="T36" fmla="*/ 37 w 67"/>
                <a:gd name="T37" fmla="*/ 33 h 35"/>
                <a:gd name="T38" fmla="*/ 26 w 67"/>
                <a:gd name="T39" fmla="*/ 35 h 35"/>
                <a:gd name="T40" fmla="*/ 26 w 67"/>
                <a:gd name="T41" fmla="*/ 35 h 35"/>
                <a:gd name="T42" fmla="*/ 26 w 67"/>
                <a:gd name="T43" fmla="*/ 35 h 35"/>
                <a:gd name="T44" fmla="*/ 0 w 67"/>
                <a:gd name="T45" fmla="*/ 21 h 35"/>
                <a:gd name="T46" fmla="*/ 0 w 67"/>
                <a:gd name="T47" fmla="*/ 21 h 35"/>
                <a:gd name="T48" fmla="*/ 0 w 67"/>
                <a:gd name="T49" fmla="*/ 21 h 35"/>
                <a:gd name="T50" fmla="*/ 0 w 67"/>
                <a:gd name="T51" fmla="*/ 21 h 35"/>
                <a:gd name="T52" fmla="*/ 0 w 67"/>
                <a:gd name="T53" fmla="*/ 21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7" h="35">
                  <a:moveTo>
                    <a:pt x="26" y="35"/>
                  </a:moveTo>
                  <a:cubicBezTo>
                    <a:pt x="7" y="35"/>
                    <a:pt x="0" y="22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19"/>
                    <a:pt x="3" y="20"/>
                    <a:pt x="4" y="21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5" y="22"/>
                    <a:pt x="6" y="23"/>
                    <a:pt x="8" y="25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11" y="28"/>
                    <a:pt x="17" y="31"/>
                    <a:pt x="26" y="31"/>
                  </a:cubicBezTo>
                  <a:cubicBezTo>
                    <a:pt x="26" y="31"/>
                    <a:pt x="26" y="31"/>
                    <a:pt x="26" y="31"/>
                  </a:cubicBezTo>
                  <a:cubicBezTo>
                    <a:pt x="29" y="31"/>
                    <a:pt x="32" y="30"/>
                    <a:pt x="36" y="29"/>
                  </a:cubicBezTo>
                  <a:cubicBezTo>
                    <a:pt x="36" y="29"/>
                    <a:pt x="36" y="29"/>
                    <a:pt x="36" y="29"/>
                  </a:cubicBezTo>
                  <a:cubicBezTo>
                    <a:pt x="48" y="27"/>
                    <a:pt x="55" y="19"/>
                    <a:pt x="59" y="13"/>
                  </a:cubicBezTo>
                  <a:cubicBezTo>
                    <a:pt x="59" y="13"/>
                    <a:pt x="59" y="13"/>
                    <a:pt x="59" y="13"/>
                  </a:cubicBezTo>
                  <a:cubicBezTo>
                    <a:pt x="63" y="6"/>
                    <a:pt x="63" y="0"/>
                    <a:pt x="63" y="0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67" y="1"/>
                    <a:pt x="67" y="1"/>
                    <a:pt x="67" y="1"/>
                  </a:cubicBezTo>
                  <a:cubicBezTo>
                    <a:pt x="67" y="1"/>
                    <a:pt x="64" y="27"/>
                    <a:pt x="37" y="33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33" y="34"/>
                    <a:pt x="29" y="35"/>
                    <a:pt x="26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6" y="35"/>
                    <a:pt x="26" y="35"/>
                    <a:pt x="26" y="35"/>
                  </a:cubicBezTo>
                  <a:close/>
                  <a:moveTo>
                    <a:pt x="0" y="21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5" name="Freeform 48">
              <a:extLst>
                <a:ext uri="{FF2B5EF4-FFF2-40B4-BE49-F238E27FC236}">
                  <a16:creationId xmlns:a16="http://schemas.microsoft.com/office/drawing/2014/main" id="{1E03AE3B-A69B-4ED7-83C0-107B04389CC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33" y="1738"/>
              <a:ext cx="257" cy="138"/>
            </a:xfrm>
            <a:custGeom>
              <a:avLst/>
              <a:gdLst>
                <a:gd name="T0" fmla="*/ 29 w 72"/>
                <a:gd name="T1" fmla="*/ 37 h 39"/>
                <a:gd name="T2" fmla="*/ 29 w 72"/>
                <a:gd name="T3" fmla="*/ 35 h 39"/>
                <a:gd name="T4" fmla="*/ 39 w 72"/>
                <a:gd name="T5" fmla="*/ 33 h 39"/>
                <a:gd name="T6" fmla="*/ 29 w 72"/>
                <a:gd name="T7" fmla="*/ 35 h 39"/>
                <a:gd name="T8" fmla="*/ 29 w 72"/>
                <a:gd name="T9" fmla="*/ 35 h 39"/>
                <a:gd name="T10" fmla="*/ 29 w 72"/>
                <a:gd name="T11" fmla="*/ 35 h 39"/>
                <a:gd name="T12" fmla="*/ 29 w 72"/>
                <a:gd name="T13" fmla="*/ 37 h 39"/>
                <a:gd name="T14" fmla="*/ 29 w 72"/>
                <a:gd name="T15" fmla="*/ 39 h 39"/>
                <a:gd name="T16" fmla="*/ 1 w 72"/>
                <a:gd name="T17" fmla="*/ 25 h 39"/>
                <a:gd name="T18" fmla="*/ 1 w 72"/>
                <a:gd name="T19" fmla="*/ 24 h 39"/>
                <a:gd name="T20" fmla="*/ 6 w 72"/>
                <a:gd name="T21" fmla="*/ 19 h 39"/>
                <a:gd name="T22" fmla="*/ 8 w 72"/>
                <a:gd name="T23" fmla="*/ 20 h 39"/>
                <a:gd name="T24" fmla="*/ 8 w 72"/>
                <a:gd name="T25" fmla="*/ 20 h 39"/>
                <a:gd name="T26" fmla="*/ 8 w 72"/>
                <a:gd name="T27" fmla="*/ 20 h 39"/>
                <a:gd name="T28" fmla="*/ 8 w 72"/>
                <a:gd name="T29" fmla="*/ 21 h 39"/>
                <a:gd name="T30" fmla="*/ 8 w 72"/>
                <a:gd name="T31" fmla="*/ 21 h 39"/>
                <a:gd name="T32" fmla="*/ 9 w 72"/>
                <a:gd name="T33" fmla="*/ 22 h 39"/>
                <a:gd name="T34" fmla="*/ 12 w 72"/>
                <a:gd name="T35" fmla="*/ 25 h 39"/>
                <a:gd name="T36" fmla="*/ 29 w 72"/>
                <a:gd name="T37" fmla="*/ 31 h 39"/>
                <a:gd name="T38" fmla="*/ 38 w 72"/>
                <a:gd name="T39" fmla="*/ 29 h 39"/>
                <a:gd name="T40" fmla="*/ 60 w 72"/>
                <a:gd name="T41" fmla="*/ 14 h 39"/>
                <a:gd name="T42" fmla="*/ 64 w 72"/>
                <a:gd name="T43" fmla="*/ 2 h 39"/>
                <a:gd name="T44" fmla="*/ 64 w 72"/>
                <a:gd name="T45" fmla="*/ 2 h 39"/>
                <a:gd name="T46" fmla="*/ 66 w 72"/>
                <a:gd name="T47" fmla="*/ 0 h 39"/>
                <a:gd name="T48" fmla="*/ 70 w 72"/>
                <a:gd name="T49" fmla="*/ 1 h 39"/>
                <a:gd name="T50" fmla="*/ 71 w 72"/>
                <a:gd name="T51" fmla="*/ 1 h 39"/>
                <a:gd name="T52" fmla="*/ 72 w 72"/>
                <a:gd name="T53" fmla="*/ 1 h 39"/>
                <a:gd name="T54" fmla="*/ 72 w 72"/>
                <a:gd name="T55" fmla="*/ 1 h 39"/>
                <a:gd name="T56" fmla="*/ 72 w 72"/>
                <a:gd name="T57" fmla="*/ 1 h 39"/>
                <a:gd name="T58" fmla="*/ 72 w 72"/>
                <a:gd name="T59" fmla="*/ 1 h 39"/>
                <a:gd name="T60" fmla="*/ 72 w 72"/>
                <a:gd name="T61" fmla="*/ 3 h 39"/>
                <a:gd name="T62" fmla="*/ 40 w 72"/>
                <a:gd name="T63" fmla="*/ 37 h 39"/>
                <a:gd name="T64" fmla="*/ 29 w 72"/>
                <a:gd name="T65" fmla="*/ 39 h 39"/>
                <a:gd name="T66" fmla="*/ 3 w 72"/>
                <a:gd name="T67" fmla="*/ 23 h 39"/>
                <a:gd name="T68" fmla="*/ 3 w 72"/>
                <a:gd name="T69" fmla="*/ 23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2" h="39">
                  <a:moveTo>
                    <a:pt x="29" y="39"/>
                  </a:moveTo>
                  <a:cubicBezTo>
                    <a:pt x="29" y="37"/>
                    <a:pt x="29" y="37"/>
                    <a:pt x="29" y="37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32" y="35"/>
                    <a:pt x="35" y="34"/>
                    <a:pt x="39" y="33"/>
                  </a:cubicBezTo>
                  <a:cubicBezTo>
                    <a:pt x="39" y="33"/>
                    <a:pt x="39" y="33"/>
                    <a:pt x="39" y="33"/>
                  </a:cubicBezTo>
                  <a:cubicBezTo>
                    <a:pt x="35" y="34"/>
                    <a:pt x="32" y="35"/>
                    <a:pt x="29" y="35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7"/>
                    <a:pt x="29" y="37"/>
                    <a:pt x="29" y="37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12" y="39"/>
                    <a:pt x="4" y="29"/>
                    <a:pt x="1" y="25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8" y="20"/>
                    <a:pt x="7" y="20"/>
                    <a:pt x="8" y="20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8" y="20"/>
                    <a:pt x="8" y="20"/>
                    <a:pt x="8" y="21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8" y="21"/>
                    <a:pt x="8" y="21"/>
                    <a:pt x="9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9" y="23"/>
                    <a:pt x="11" y="24"/>
                    <a:pt x="12" y="25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15" y="28"/>
                    <a:pt x="20" y="31"/>
                    <a:pt x="29" y="31"/>
                  </a:cubicBezTo>
                  <a:cubicBezTo>
                    <a:pt x="29" y="31"/>
                    <a:pt x="29" y="31"/>
                    <a:pt x="29" y="31"/>
                  </a:cubicBezTo>
                  <a:cubicBezTo>
                    <a:pt x="31" y="31"/>
                    <a:pt x="35" y="30"/>
                    <a:pt x="38" y="29"/>
                  </a:cubicBezTo>
                  <a:cubicBezTo>
                    <a:pt x="38" y="29"/>
                    <a:pt x="38" y="29"/>
                    <a:pt x="38" y="29"/>
                  </a:cubicBezTo>
                  <a:cubicBezTo>
                    <a:pt x="50" y="27"/>
                    <a:pt x="57" y="20"/>
                    <a:pt x="60" y="14"/>
                  </a:cubicBezTo>
                  <a:cubicBezTo>
                    <a:pt x="60" y="14"/>
                    <a:pt x="60" y="14"/>
                    <a:pt x="60" y="14"/>
                  </a:cubicBezTo>
                  <a:cubicBezTo>
                    <a:pt x="63" y="8"/>
                    <a:pt x="64" y="3"/>
                    <a:pt x="64" y="2"/>
                  </a:cubicBezTo>
                  <a:cubicBezTo>
                    <a:pt x="64" y="2"/>
                    <a:pt x="64" y="2"/>
                    <a:pt x="64" y="2"/>
                  </a:cubicBezTo>
                  <a:cubicBezTo>
                    <a:pt x="64" y="2"/>
                    <a:pt x="64" y="2"/>
                    <a:pt x="64" y="2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70" y="1"/>
                    <a:pt x="70" y="1"/>
                    <a:pt x="70" y="1"/>
                  </a:cubicBezTo>
                  <a:cubicBezTo>
                    <a:pt x="70" y="1"/>
                    <a:pt x="70" y="1"/>
                    <a:pt x="70" y="1"/>
                  </a:cubicBezTo>
                  <a:cubicBezTo>
                    <a:pt x="71" y="1"/>
                    <a:pt x="71" y="1"/>
                    <a:pt x="71" y="1"/>
                  </a:cubicBezTo>
                  <a:cubicBezTo>
                    <a:pt x="71" y="1"/>
                    <a:pt x="71" y="1"/>
                    <a:pt x="71" y="1"/>
                  </a:cubicBezTo>
                  <a:cubicBezTo>
                    <a:pt x="71" y="1"/>
                    <a:pt x="71" y="1"/>
                    <a:pt x="72" y="1"/>
                  </a:cubicBezTo>
                  <a:cubicBezTo>
                    <a:pt x="72" y="1"/>
                    <a:pt x="72" y="1"/>
                    <a:pt x="72" y="1"/>
                  </a:cubicBezTo>
                  <a:cubicBezTo>
                    <a:pt x="72" y="1"/>
                    <a:pt x="72" y="1"/>
                    <a:pt x="72" y="1"/>
                  </a:cubicBezTo>
                  <a:cubicBezTo>
                    <a:pt x="72" y="1"/>
                    <a:pt x="72" y="1"/>
                    <a:pt x="72" y="1"/>
                  </a:cubicBezTo>
                  <a:cubicBezTo>
                    <a:pt x="72" y="1"/>
                    <a:pt x="72" y="1"/>
                    <a:pt x="72" y="1"/>
                  </a:cubicBezTo>
                  <a:cubicBezTo>
                    <a:pt x="72" y="1"/>
                    <a:pt x="72" y="1"/>
                    <a:pt x="72" y="1"/>
                  </a:cubicBezTo>
                  <a:cubicBezTo>
                    <a:pt x="72" y="1"/>
                    <a:pt x="72" y="1"/>
                    <a:pt x="72" y="1"/>
                  </a:cubicBezTo>
                  <a:cubicBezTo>
                    <a:pt x="72" y="1"/>
                    <a:pt x="72" y="1"/>
                    <a:pt x="72" y="1"/>
                  </a:cubicBezTo>
                  <a:cubicBezTo>
                    <a:pt x="72" y="2"/>
                    <a:pt x="72" y="2"/>
                    <a:pt x="72" y="3"/>
                  </a:cubicBezTo>
                  <a:cubicBezTo>
                    <a:pt x="72" y="3"/>
                    <a:pt x="72" y="3"/>
                    <a:pt x="72" y="3"/>
                  </a:cubicBezTo>
                  <a:cubicBezTo>
                    <a:pt x="72" y="4"/>
                    <a:pt x="69" y="31"/>
                    <a:pt x="40" y="37"/>
                  </a:cubicBezTo>
                  <a:cubicBezTo>
                    <a:pt x="40" y="37"/>
                    <a:pt x="40" y="37"/>
                    <a:pt x="40" y="37"/>
                  </a:cubicBezTo>
                  <a:cubicBezTo>
                    <a:pt x="36" y="38"/>
                    <a:pt x="32" y="39"/>
                    <a:pt x="29" y="39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39"/>
                    <a:pt x="29" y="39"/>
                    <a:pt x="29" y="39"/>
                  </a:cubicBezTo>
                  <a:close/>
                  <a:moveTo>
                    <a:pt x="3" y="23"/>
                  </a:moveTo>
                  <a:cubicBezTo>
                    <a:pt x="3" y="21"/>
                    <a:pt x="3" y="21"/>
                    <a:pt x="3" y="21"/>
                  </a:cubicBezTo>
                  <a:cubicBezTo>
                    <a:pt x="3" y="23"/>
                    <a:pt x="3" y="23"/>
                    <a:pt x="3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6" name="Freeform 49">
              <a:extLst>
                <a:ext uri="{FF2B5EF4-FFF2-40B4-BE49-F238E27FC236}">
                  <a16:creationId xmlns:a16="http://schemas.microsoft.com/office/drawing/2014/main" id="{BFEC2CF5-037E-4CA2-BD1F-D6BCD63E2627}"/>
                </a:ext>
              </a:extLst>
            </p:cNvPr>
            <p:cNvSpPr/>
            <p:nvPr/>
          </p:nvSpPr>
          <p:spPr bwMode="auto">
            <a:xfrm>
              <a:off x="2380" y="1742"/>
              <a:ext cx="7" cy="14"/>
            </a:xfrm>
            <a:custGeom>
              <a:avLst/>
              <a:gdLst>
                <a:gd name="T0" fmla="*/ 0 w 7"/>
                <a:gd name="T1" fmla="*/ 14 h 14"/>
                <a:gd name="T2" fmla="*/ 0 w 7"/>
                <a:gd name="T3" fmla="*/ 0 h 14"/>
                <a:gd name="T4" fmla="*/ 7 w 7"/>
                <a:gd name="T5" fmla="*/ 0 h 14"/>
                <a:gd name="T6" fmla="*/ 7 w 7"/>
                <a:gd name="T7" fmla="*/ 14 h 14"/>
                <a:gd name="T8" fmla="*/ 0 w 7"/>
                <a:gd name="T9" fmla="*/ 14 h 14"/>
                <a:gd name="T10" fmla="*/ 0 w 7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" h="14">
                  <a:moveTo>
                    <a:pt x="0" y="14"/>
                  </a:moveTo>
                  <a:lnTo>
                    <a:pt x="0" y="0"/>
                  </a:lnTo>
                  <a:lnTo>
                    <a:pt x="7" y="0"/>
                  </a:lnTo>
                  <a:lnTo>
                    <a:pt x="7" y="14"/>
                  </a:lnTo>
                  <a:lnTo>
                    <a:pt x="0" y="14"/>
                  </a:lnTo>
                  <a:lnTo>
                    <a:pt x="0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7" name="Freeform 50">
              <a:extLst>
                <a:ext uri="{FF2B5EF4-FFF2-40B4-BE49-F238E27FC236}">
                  <a16:creationId xmlns:a16="http://schemas.microsoft.com/office/drawing/2014/main" id="{44F42B53-408A-431F-8DFD-CDBD695B3653}"/>
                </a:ext>
              </a:extLst>
            </p:cNvPr>
            <p:cNvSpPr/>
            <p:nvPr/>
          </p:nvSpPr>
          <p:spPr bwMode="auto">
            <a:xfrm>
              <a:off x="2372" y="1735"/>
              <a:ext cx="22" cy="28"/>
            </a:xfrm>
            <a:custGeom>
              <a:avLst/>
              <a:gdLst>
                <a:gd name="T0" fmla="*/ 15 w 22"/>
                <a:gd name="T1" fmla="*/ 28 h 28"/>
                <a:gd name="T2" fmla="*/ 8 w 22"/>
                <a:gd name="T3" fmla="*/ 28 h 28"/>
                <a:gd name="T4" fmla="*/ 8 w 22"/>
                <a:gd name="T5" fmla="*/ 21 h 28"/>
                <a:gd name="T6" fmla="*/ 15 w 22"/>
                <a:gd name="T7" fmla="*/ 21 h 28"/>
                <a:gd name="T8" fmla="*/ 8 w 22"/>
                <a:gd name="T9" fmla="*/ 21 h 28"/>
                <a:gd name="T10" fmla="*/ 8 w 22"/>
                <a:gd name="T11" fmla="*/ 28 h 28"/>
                <a:gd name="T12" fmla="*/ 0 w 22"/>
                <a:gd name="T13" fmla="*/ 28 h 28"/>
                <a:gd name="T14" fmla="*/ 0 w 22"/>
                <a:gd name="T15" fmla="*/ 0 h 28"/>
                <a:gd name="T16" fmla="*/ 8 w 22"/>
                <a:gd name="T17" fmla="*/ 0 h 28"/>
                <a:gd name="T18" fmla="*/ 22 w 22"/>
                <a:gd name="T19" fmla="*/ 0 h 28"/>
                <a:gd name="T20" fmla="*/ 22 w 22"/>
                <a:gd name="T21" fmla="*/ 28 h 28"/>
                <a:gd name="T22" fmla="*/ 15 w 22"/>
                <a:gd name="T23" fmla="*/ 28 h 28"/>
                <a:gd name="T24" fmla="*/ 15 w 22"/>
                <a:gd name="T25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" h="28">
                  <a:moveTo>
                    <a:pt x="15" y="28"/>
                  </a:moveTo>
                  <a:lnTo>
                    <a:pt x="8" y="28"/>
                  </a:lnTo>
                  <a:lnTo>
                    <a:pt x="8" y="21"/>
                  </a:lnTo>
                  <a:lnTo>
                    <a:pt x="15" y="21"/>
                  </a:lnTo>
                  <a:lnTo>
                    <a:pt x="8" y="21"/>
                  </a:lnTo>
                  <a:lnTo>
                    <a:pt x="8" y="28"/>
                  </a:lnTo>
                  <a:lnTo>
                    <a:pt x="0" y="28"/>
                  </a:lnTo>
                  <a:lnTo>
                    <a:pt x="0" y="0"/>
                  </a:lnTo>
                  <a:lnTo>
                    <a:pt x="8" y="0"/>
                  </a:lnTo>
                  <a:lnTo>
                    <a:pt x="22" y="0"/>
                  </a:lnTo>
                  <a:lnTo>
                    <a:pt x="22" y="28"/>
                  </a:lnTo>
                  <a:lnTo>
                    <a:pt x="15" y="28"/>
                  </a:lnTo>
                  <a:lnTo>
                    <a:pt x="15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8" name="Freeform 51">
              <a:extLst>
                <a:ext uri="{FF2B5EF4-FFF2-40B4-BE49-F238E27FC236}">
                  <a16:creationId xmlns:a16="http://schemas.microsoft.com/office/drawing/2014/main" id="{63CC0609-7ED0-44E6-9E58-0E82AE1BC207}"/>
                </a:ext>
              </a:extLst>
            </p:cNvPr>
            <p:cNvSpPr/>
            <p:nvPr/>
          </p:nvSpPr>
          <p:spPr bwMode="auto">
            <a:xfrm>
              <a:off x="2529" y="1710"/>
              <a:ext cx="18" cy="14"/>
            </a:xfrm>
            <a:custGeom>
              <a:avLst/>
              <a:gdLst>
                <a:gd name="T0" fmla="*/ 0 w 18"/>
                <a:gd name="T1" fmla="*/ 14 h 14"/>
                <a:gd name="T2" fmla="*/ 0 w 18"/>
                <a:gd name="T3" fmla="*/ 0 h 14"/>
                <a:gd name="T4" fmla="*/ 18 w 18"/>
                <a:gd name="T5" fmla="*/ 0 h 14"/>
                <a:gd name="T6" fmla="*/ 18 w 18"/>
                <a:gd name="T7" fmla="*/ 14 h 14"/>
                <a:gd name="T8" fmla="*/ 0 w 18"/>
                <a:gd name="T9" fmla="*/ 14 h 14"/>
                <a:gd name="T10" fmla="*/ 0 w 18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14">
                  <a:moveTo>
                    <a:pt x="0" y="14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18" y="14"/>
                  </a:lnTo>
                  <a:lnTo>
                    <a:pt x="0" y="14"/>
                  </a:lnTo>
                  <a:lnTo>
                    <a:pt x="0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9" name="Freeform 52">
              <a:extLst>
                <a:ext uri="{FF2B5EF4-FFF2-40B4-BE49-F238E27FC236}">
                  <a16:creationId xmlns:a16="http://schemas.microsoft.com/office/drawing/2014/main" id="{12CF9CC1-AD29-4F08-A2EC-E56B51C5D1B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22" y="1703"/>
              <a:ext cx="32" cy="28"/>
            </a:xfrm>
            <a:custGeom>
              <a:avLst/>
              <a:gdLst>
                <a:gd name="T0" fmla="*/ 25 w 32"/>
                <a:gd name="T1" fmla="*/ 28 h 28"/>
                <a:gd name="T2" fmla="*/ 7 w 32"/>
                <a:gd name="T3" fmla="*/ 28 h 28"/>
                <a:gd name="T4" fmla="*/ 7 w 32"/>
                <a:gd name="T5" fmla="*/ 21 h 28"/>
                <a:gd name="T6" fmla="*/ 14 w 32"/>
                <a:gd name="T7" fmla="*/ 21 h 28"/>
                <a:gd name="T8" fmla="*/ 7 w 32"/>
                <a:gd name="T9" fmla="*/ 21 h 28"/>
                <a:gd name="T10" fmla="*/ 7 w 32"/>
                <a:gd name="T11" fmla="*/ 28 h 28"/>
                <a:gd name="T12" fmla="*/ 0 w 32"/>
                <a:gd name="T13" fmla="*/ 28 h 28"/>
                <a:gd name="T14" fmla="*/ 0 w 32"/>
                <a:gd name="T15" fmla="*/ 0 h 28"/>
                <a:gd name="T16" fmla="*/ 32 w 32"/>
                <a:gd name="T17" fmla="*/ 0 h 28"/>
                <a:gd name="T18" fmla="*/ 32 w 32"/>
                <a:gd name="T19" fmla="*/ 28 h 28"/>
                <a:gd name="T20" fmla="*/ 25 w 32"/>
                <a:gd name="T21" fmla="*/ 28 h 28"/>
                <a:gd name="T22" fmla="*/ 25 w 32"/>
                <a:gd name="T23" fmla="*/ 28 h 28"/>
                <a:gd name="T24" fmla="*/ 18 w 32"/>
                <a:gd name="T25" fmla="*/ 14 h 28"/>
                <a:gd name="T26" fmla="*/ 18 w 32"/>
                <a:gd name="T27" fmla="*/ 14 h 28"/>
                <a:gd name="T28" fmla="*/ 14 w 32"/>
                <a:gd name="T29" fmla="*/ 14 h 28"/>
                <a:gd name="T30" fmla="*/ 14 w 32"/>
                <a:gd name="T31" fmla="*/ 14 h 28"/>
                <a:gd name="T32" fmla="*/ 18 w 32"/>
                <a:gd name="T33" fmla="*/ 14 h 28"/>
                <a:gd name="T34" fmla="*/ 18 w 32"/>
                <a:gd name="T35" fmla="*/ 1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2" h="28">
                  <a:moveTo>
                    <a:pt x="25" y="28"/>
                  </a:moveTo>
                  <a:lnTo>
                    <a:pt x="7" y="28"/>
                  </a:lnTo>
                  <a:lnTo>
                    <a:pt x="7" y="21"/>
                  </a:lnTo>
                  <a:lnTo>
                    <a:pt x="14" y="21"/>
                  </a:lnTo>
                  <a:lnTo>
                    <a:pt x="7" y="21"/>
                  </a:lnTo>
                  <a:lnTo>
                    <a:pt x="7" y="28"/>
                  </a:lnTo>
                  <a:lnTo>
                    <a:pt x="0" y="28"/>
                  </a:lnTo>
                  <a:lnTo>
                    <a:pt x="0" y="0"/>
                  </a:lnTo>
                  <a:lnTo>
                    <a:pt x="32" y="0"/>
                  </a:lnTo>
                  <a:lnTo>
                    <a:pt x="32" y="28"/>
                  </a:lnTo>
                  <a:lnTo>
                    <a:pt x="25" y="28"/>
                  </a:lnTo>
                  <a:lnTo>
                    <a:pt x="25" y="28"/>
                  </a:lnTo>
                  <a:close/>
                  <a:moveTo>
                    <a:pt x="18" y="14"/>
                  </a:moveTo>
                  <a:lnTo>
                    <a:pt x="18" y="14"/>
                  </a:lnTo>
                  <a:lnTo>
                    <a:pt x="14" y="14"/>
                  </a:lnTo>
                  <a:lnTo>
                    <a:pt x="14" y="14"/>
                  </a:lnTo>
                  <a:lnTo>
                    <a:pt x="18" y="14"/>
                  </a:lnTo>
                  <a:lnTo>
                    <a:pt x="18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0" name="Freeform 53">
              <a:extLst>
                <a:ext uri="{FF2B5EF4-FFF2-40B4-BE49-F238E27FC236}">
                  <a16:creationId xmlns:a16="http://schemas.microsoft.com/office/drawing/2014/main" id="{46BE3B87-2AF2-4B72-9876-1C1B4F59EE85}"/>
                </a:ext>
              </a:extLst>
            </p:cNvPr>
            <p:cNvSpPr/>
            <p:nvPr/>
          </p:nvSpPr>
          <p:spPr bwMode="auto">
            <a:xfrm>
              <a:off x="2294" y="1997"/>
              <a:ext cx="371" cy="408"/>
            </a:xfrm>
            <a:custGeom>
              <a:avLst/>
              <a:gdLst>
                <a:gd name="T0" fmla="*/ 17 w 104"/>
                <a:gd name="T1" fmla="*/ 89 h 115"/>
                <a:gd name="T2" fmla="*/ 0 w 104"/>
                <a:gd name="T3" fmla="*/ 53 h 115"/>
                <a:gd name="T4" fmla="*/ 0 w 104"/>
                <a:gd name="T5" fmla="*/ 53 h 115"/>
                <a:gd name="T6" fmla="*/ 0 w 104"/>
                <a:gd name="T7" fmla="*/ 50 h 115"/>
                <a:gd name="T8" fmla="*/ 0 w 104"/>
                <a:gd name="T9" fmla="*/ 50 h 115"/>
                <a:gd name="T10" fmla="*/ 31 w 104"/>
                <a:gd name="T11" fmla="*/ 5 h 115"/>
                <a:gd name="T12" fmla="*/ 31 w 104"/>
                <a:gd name="T13" fmla="*/ 5 h 115"/>
                <a:gd name="T14" fmla="*/ 33 w 104"/>
                <a:gd name="T15" fmla="*/ 8 h 115"/>
                <a:gd name="T16" fmla="*/ 19 w 104"/>
                <a:gd name="T17" fmla="*/ 19 h 115"/>
                <a:gd name="T18" fmla="*/ 19 w 104"/>
                <a:gd name="T19" fmla="*/ 19 h 115"/>
                <a:gd name="T20" fmla="*/ 4 w 104"/>
                <a:gd name="T21" fmla="*/ 50 h 115"/>
                <a:gd name="T22" fmla="*/ 4 w 104"/>
                <a:gd name="T23" fmla="*/ 50 h 115"/>
                <a:gd name="T24" fmla="*/ 4 w 104"/>
                <a:gd name="T25" fmla="*/ 52 h 115"/>
                <a:gd name="T26" fmla="*/ 4 w 104"/>
                <a:gd name="T27" fmla="*/ 52 h 115"/>
                <a:gd name="T28" fmla="*/ 20 w 104"/>
                <a:gd name="T29" fmla="*/ 86 h 115"/>
                <a:gd name="T30" fmla="*/ 20 w 104"/>
                <a:gd name="T31" fmla="*/ 86 h 115"/>
                <a:gd name="T32" fmla="*/ 51 w 104"/>
                <a:gd name="T33" fmla="*/ 111 h 115"/>
                <a:gd name="T34" fmla="*/ 51 w 104"/>
                <a:gd name="T35" fmla="*/ 111 h 115"/>
                <a:gd name="T36" fmla="*/ 83 w 104"/>
                <a:gd name="T37" fmla="*/ 81 h 115"/>
                <a:gd name="T38" fmla="*/ 83 w 104"/>
                <a:gd name="T39" fmla="*/ 81 h 115"/>
                <a:gd name="T40" fmla="*/ 100 w 104"/>
                <a:gd name="T41" fmla="*/ 39 h 115"/>
                <a:gd name="T42" fmla="*/ 100 w 104"/>
                <a:gd name="T43" fmla="*/ 39 h 115"/>
                <a:gd name="T44" fmla="*/ 100 w 104"/>
                <a:gd name="T45" fmla="*/ 39 h 115"/>
                <a:gd name="T46" fmla="*/ 100 w 104"/>
                <a:gd name="T47" fmla="*/ 39 h 115"/>
                <a:gd name="T48" fmla="*/ 91 w 104"/>
                <a:gd name="T49" fmla="*/ 16 h 115"/>
                <a:gd name="T50" fmla="*/ 91 w 104"/>
                <a:gd name="T51" fmla="*/ 16 h 115"/>
                <a:gd name="T52" fmla="*/ 79 w 104"/>
                <a:gd name="T53" fmla="*/ 4 h 115"/>
                <a:gd name="T54" fmla="*/ 79 w 104"/>
                <a:gd name="T55" fmla="*/ 4 h 115"/>
                <a:gd name="T56" fmla="*/ 79 w 104"/>
                <a:gd name="T57" fmla="*/ 0 h 115"/>
                <a:gd name="T58" fmla="*/ 94 w 104"/>
                <a:gd name="T59" fmla="*/ 13 h 115"/>
                <a:gd name="T60" fmla="*/ 94 w 104"/>
                <a:gd name="T61" fmla="*/ 13 h 115"/>
                <a:gd name="T62" fmla="*/ 104 w 104"/>
                <a:gd name="T63" fmla="*/ 39 h 115"/>
                <a:gd name="T64" fmla="*/ 104 w 104"/>
                <a:gd name="T65" fmla="*/ 39 h 115"/>
                <a:gd name="T66" fmla="*/ 104 w 104"/>
                <a:gd name="T67" fmla="*/ 39 h 115"/>
                <a:gd name="T68" fmla="*/ 104 w 104"/>
                <a:gd name="T69" fmla="*/ 39 h 115"/>
                <a:gd name="T70" fmla="*/ 86 w 104"/>
                <a:gd name="T71" fmla="*/ 84 h 115"/>
                <a:gd name="T72" fmla="*/ 86 w 104"/>
                <a:gd name="T73" fmla="*/ 84 h 115"/>
                <a:gd name="T74" fmla="*/ 51 w 104"/>
                <a:gd name="T75" fmla="*/ 115 h 115"/>
                <a:gd name="T76" fmla="*/ 51 w 104"/>
                <a:gd name="T77" fmla="*/ 115 h 115"/>
                <a:gd name="T78" fmla="*/ 17 w 104"/>
                <a:gd name="T79" fmla="*/ 89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04" h="115">
                  <a:moveTo>
                    <a:pt x="17" y="89"/>
                  </a:moveTo>
                  <a:cubicBezTo>
                    <a:pt x="7" y="75"/>
                    <a:pt x="1" y="60"/>
                    <a:pt x="0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52"/>
                    <a:pt x="0" y="51"/>
                    <a:pt x="0" y="50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0" y="21"/>
                    <a:pt x="31" y="5"/>
                    <a:pt x="31" y="5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3" y="9"/>
                    <a:pt x="26" y="12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1" y="27"/>
                    <a:pt x="4" y="37"/>
                    <a:pt x="4" y="50"/>
                  </a:cubicBezTo>
                  <a:cubicBezTo>
                    <a:pt x="4" y="50"/>
                    <a:pt x="4" y="50"/>
                    <a:pt x="4" y="50"/>
                  </a:cubicBezTo>
                  <a:cubicBezTo>
                    <a:pt x="4" y="51"/>
                    <a:pt x="4" y="52"/>
                    <a:pt x="4" y="52"/>
                  </a:cubicBezTo>
                  <a:cubicBezTo>
                    <a:pt x="4" y="52"/>
                    <a:pt x="4" y="52"/>
                    <a:pt x="4" y="52"/>
                  </a:cubicBezTo>
                  <a:cubicBezTo>
                    <a:pt x="4" y="58"/>
                    <a:pt x="11" y="73"/>
                    <a:pt x="20" y="86"/>
                  </a:cubicBezTo>
                  <a:cubicBezTo>
                    <a:pt x="20" y="86"/>
                    <a:pt x="20" y="86"/>
                    <a:pt x="20" y="86"/>
                  </a:cubicBezTo>
                  <a:cubicBezTo>
                    <a:pt x="29" y="100"/>
                    <a:pt x="41" y="111"/>
                    <a:pt x="51" y="111"/>
                  </a:cubicBezTo>
                  <a:cubicBezTo>
                    <a:pt x="51" y="111"/>
                    <a:pt x="51" y="111"/>
                    <a:pt x="51" y="111"/>
                  </a:cubicBezTo>
                  <a:cubicBezTo>
                    <a:pt x="60" y="111"/>
                    <a:pt x="73" y="98"/>
                    <a:pt x="83" y="81"/>
                  </a:cubicBezTo>
                  <a:cubicBezTo>
                    <a:pt x="83" y="81"/>
                    <a:pt x="83" y="81"/>
                    <a:pt x="83" y="81"/>
                  </a:cubicBezTo>
                  <a:cubicBezTo>
                    <a:pt x="93" y="65"/>
                    <a:pt x="100" y="47"/>
                    <a:pt x="100" y="39"/>
                  </a:cubicBezTo>
                  <a:cubicBezTo>
                    <a:pt x="100" y="39"/>
                    <a:pt x="100" y="39"/>
                    <a:pt x="100" y="39"/>
                  </a:cubicBezTo>
                  <a:cubicBezTo>
                    <a:pt x="100" y="39"/>
                    <a:pt x="100" y="39"/>
                    <a:pt x="100" y="39"/>
                  </a:cubicBezTo>
                  <a:cubicBezTo>
                    <a:pt x="100" y="39"/>
                    <a:pt x="100" y="39"/>
                    <a:pt x="100" y="39"/>
                  </a:cubicBezTo>
                  <a:cubicBezTo>
                    <a:pt x="100" y="31"/>
                    <a:pt x="96" y="22"/>
                    <a:pt x="91" y="16"/>
                  </a:cubicBezTo>
                  <a:cubicBezTo>
                    <a:pt x="91" y="16"/>
                    <a:pt x="91" y="16"/>
                    <a:pt x="91" y="16"/>
                  </a:cubicBezTo>
                  <a:cubicBezTo>
                    <a:pt x="86" y="9"/>
                    <a:pt x="80" y="4"/>
                    <a:pt x="79" y="4"/>
                  </a:cubicBezTo>
                  <a:cubicBezTo>
                    <a:pt x="79" y="4"/>
                    <a:pt x="79" y="4"/>
                    <a:pt x="79" y="4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84" y="1"/>
                    <a:pt x="89" y="6"/>
                    <a:pt x="94" y="13"/>
                  </a:cubicBezTo>
                  <a:cubicBezTo>
                    <a:pt x="94" y="13"/>
                    <a:pt x="94" y="13"/>
                    <a:pt x="94" y="13"/>
                  </a:cubicBezTo>
                  <a:cubicBezTo>
                    <a:pt x="99" y="21"/>
                    <a:pt x="104" y="30"/>
                    <a:pt x="104" y="39"/>
                  </a:cubicBezTo>
                  <a:cubicBezTo>
                    <a:pt x="104" y="39"/>
                    <a:pt x="104" y="39"/>
                    <a:pt x="104" y="39"/>
                  </a:cubicBezTo>
                  <a:cubicBezTo>
                    <a:pt x="104" y="39"/>
                    <a:pt x="104" y="39"/>
                    <a:pt x="104" y="39"/>
                  </a:cubicBezTo>
                  <a:cubicBezTo>
                    <a:pt x="104" y="39"/>
                    <a:pt x="104" y="39"/>
                    <a:pt x="104" y="39"/>
                  </a:cubicBezTo>
                  <a:cubicBezTo>
                    <a:pt x="104" y="49"/>
                    <a:pt x="97" y="67"/>
                    <a:pt x="86" y="84"/>
                  </a:cubicBezTo>
                  <a:cubicBezTo>
                    <a:pt x="86" y="84"/>
                    <a:pt x="86" y="84"/>
                    <a:pt x="86" y="84"/>
                  </a:cubicBezTo>
                  <a:cubicBezTo>
                    <a:pt x="76" y="100"/>
                    <a:pt x="64" y="115"/>
                    <a:pt x="51" y="115"/>
                  </a:cubicBezTo>
                  <a:cubicBezTo>
                    <a:pt x="51" y="115"/>
                    <a:pt x="51" y="115"/>
                    <a:pt x="51" y="115"/>
                  </a:cubicBezTo>
                  <a:cubicBezTo>
                    <a:pt x="38" y="115"/>
                    <a:pt x="26" y="102"/>
                    <a:pt x="17" y="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1" name="Freeform 54">
              <a:extLst>
                <a:ext uri="{FF2B5EF4-FFF2-40B4-BE49-F238E27FC236}">
                  <a16:creationId xmlns:a16="http://schemas.microsoft.com/office/drawing/2014/main" id="{52AF088E-921D-4860-A66C-FC9068AC8D8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87" y="1990"/>
              <a:ext cx="385" cy="422"/>
            </a:xfrm>
            <a:custGeom>
              <a:avLst/>
              <a:gdLst>
                <a:gd name="T0" fmla="*/ 17 w 108"/>
                <a:gd name="T1" fmla="*/ 92 h 119"/>
                <a:gd name="T2" fmla="*/ 0 w 108"/>
                <a:gd name="T3" fmla="*/ 52 h 119"/>
                <a:gd name="T4" fmla="*/ 32 w 108"/>
                <a:gd name="T5" fmla="*/ 5 h 119"/>
                <a:gd name="T6" fmla="*/ 37 w 108"/>
                <a:gd name="T7" fmla="*/ 10 h 119"/>
                <a:gd name="T8" fmla="*/ 35 w 108"/>
                <a:gd name="T9" fmla="*/ 12 h 119"/>
                <a:gd name="T10" fmla="*/ 32 w 108"/>
                <a:gd name="T11" fmla="*/ 15 h 119"/>
                <a:gd name="T12" fmla="*/ 22 w 108"/>
                <a:gd name="T13" fmla="*/ 23 h 119"/>
                <a:gd name="T14" fmla="*/ 8 w 108"/>
                <a:gd name="T15" fmla="*/ 52 h 119"/>
                <a:gd name="T16" fmla="*/ 24 w 108"/>
                <a:gd name="T17" fmla="*/ 87 h 119"/>
                <a:gd name="T18" fmla="*/ 53 w 108"/>
                <a:gd name="T19" fmla="*/ 111 h 119"/>
                <a:gd name="T20" fmla="*/ 53 w 108"/>
                <a:gd name="T21" fmla="*/ 111 h 119"/>
                <a:gd name="T22" fmla="*/ 54 w 108"/>
                <a:gd name="T23" fmla="*/ 111 h 119"/>
                <a:gd name="T24" fmla="*/ 100 w 108"/>
                <a:gd name="T25" fmla="*/ 41 h 119"/>
                <a:gd name="T26" fmla="*/ 100 w 108"/>
                <a:gd name="T27" fmla="*/ 41 h 119"/>
                <a:gd name="T28" fmla="*/ 91 w 108"/>
                <a:gd name="T29" fmla="*/ 19 h 119"/>
                <a:gd name="T30" fmla="*/ 82 w 108"/>
                <a:gd name="T31" fmla="*/ 8 h 119"/>
                <a:gd name="T32" fmla="*/ 82 w 108"/>
                <a:gd name="T33" fmla="*/ 0 h 119"/>
                <a:gd name="T34" fmla="*/ 108 w 108"/>
                <a:gd name="T35" fmla="*/ 41 h 119"/>
                <a:gd name="T36" fmla="*/ 108 w 108"/>
                <a:gd name="T37" fmla="*/ 41 h 119"/>
                <a:gd name="T38" fmla="*/ 53 w 108"/>
                <a:gd name="T39" fmla="*/ 119 h 119"/>
                <a:gd name="T40" fmla="*/ 53 w 108"/>
                <a:gd name="T41" fmla="*/ 115 h 119"/>
                <a:gd name="T42" fmla="*/ 54 w 108"/>
                <a:gd name="T43" fmla="*/ 115 h 119"/>
                <a:gd name="T44" fmla="*/ 53 w 108"/>
                <a:gd name="T45" fmla="*/ 115 h 119"/>
                <a:gd name="T46" fmla="*/ 53 w 108"/>
                <a:gd name="T47" fmla="*/ 115 h 119"/>
                <a:gd name="T48" fmla="*/ 53 w 108"/>
                <a:gd name="T49" fmla="*/ 115 h 119"/>
                <a:gd name="T50" fmla="*/ 104 w 108"/>
                <a:gd name="T51" fmla="*/ 41 h 119"/>
                <a:gd name="T52" fmla="*/ 95 w 108"/>
                <a:gd name="T53" fmla="*/ 16 h 119"/>
                <a:gd name="T54" fmla="*/ 95 w 108"/>
                <a:gd name="T55" fmla="*/ 16 h 119"/>
                <a:gd name="T56" fmla="*/ 104 w 108"/>
                <a:gd name="T57" fmla="*/ 41 h 119"/>
                <a:gd name="T58" fmla="*/ 104 w 108"/>
                <a:gd name="T59" fmla="*/ 41 h 119"/>
                <a:gd name="T60" fmla="*/ 89 w 108"/>
                <a:gd name="T61" fmla="*/ 81 h 119"/>
                <a:gd name="T62" fmla="*/ 5 w 108"/>
                <a:gd name="T63" fmla="*/ 58 h 119"/>
                <a:gd name="T64" fmla="*/ 4 w 108"/>
                <a:gd name="T65" fmla="*/ 54 h 119"/>
                <a:gd name="T66" fmla="*/ 4 w 108"/>
                <a:gd name="T67" fmla="*/ 53 h 119"/>
                <a:gd name="T68" fmla="*/ 4 w 108"/>
                <a:gd name="T69" fmla="*/ 52 h 119"/>
                <a:gd name="T70" fmla="*/ 4 w 108"/>
                <a:gd name="T71" fmla="*/ 52 h 119"/>
                <a:gd name="T72" fmla="*/ 4 w 108"/>
                <a:gd name="T73" fmla="*/ 52 h 119"/>
                <a:gd name="T74" fmla="*/ 19 w 108"/>
                <a:gd name="T75" fmla="*/ 20 h 119"/>
                <a:gd name="T76" fmla="*/ 19 w 108"/>
                <a:gd name="T77" fmla="*/ 20 h 119"/>
                <a:gd name="T78" fmla="*/ 27 w 108"/>
                <a:gd name="T79" fmla="*/ 13 h 119"/>
                <a:gd name="T80" fmla="*/ 37 w 108"/>
                <a:gd name="T81" fmla="*/ 10 h 119"/>
                <a:gd name="T82" fmla="*/ 87 w 108"/>
                <a:gd name="T83" fmla="*/ 8 h 119"/>
                <a:gd name="T84" fmla="*/ 85 w 108"/>
                <a:gd name="T85" fmla="*/ 6 h 119"/>
                <a:gd name="T86" fmla="*/ 36 w 108"/>
                <a:gd name="T87" fmla="*/ 9 h 119"/>
                <a:gd name="T88" fmla="*/ 36 w 108"/>
                <a:gd name="T89" fmla="*/ 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08" h="119">
                  <a:moveTo>
                    <a:pt x="17" y="92"/>
                  </a:moveTo>
                  <a:cubicBezTo>
                    <a:pt x="19" y="91"/>
                    <a:pt x="19" y="91"/>
                    <a:pt x="19" y="91"/>
                  </a:cubicBezTo>
                  <a:cubicBezTo>
                    <a:pt x="17" y="92"/>
                    <a:pt x="17" y="92"/>
                    <a:pt x="17" y="92"/>
                  </a:cubicBezTo>
                  <a:cubicBezTo>
                    <a:pt x="7" y="77"/>
                    <a:pt x="1" y="63"/>
                    <a:pt x="0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54"/>
                    <a:pt x="0" y="53"/>
                    <a:pt x="0" y="52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23"/>
                    <a:pt x="29" y="7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7" y="9"/>
                    <a:pt x="37" y="9"/>
                    <a:pt x="37" y="9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5" y="12"/>
                    <a:pt x="35" y="12"/>
                    <a:pt x="35" y="12"/>
                  </a:cubicBezTo>
                  <a:cubicBezTo>
                    <a:pt x="35" y="13"/>
                    <a:pt x="35" y="13"/>
                    <a:pt x="35" y="13"/>
                  </a:cubicBezTo>
                  <a:cubicBezTo>
                    <a:pt x="35" y="13"/>
                    <a:pt x="35" y="13"/>
                    <a:pt x="35" y="13"/>
                  </a:cubicBezTo>
                  <a:cubicBezTo>
                    <a:pt x="34" y="13"/>
                    <a:pt x="33" y="14"/>
                    <a:pt x="32" y="15"/>
                  </a:cubicBezTo>
                  <a:cubicBezTo>
                    <a:pt x="32" y="15"/>
                    <a:pt x="32" y="15"/>
                    <a:pt x="32" y="15"/>
                  </a:cubicBezTo>
                  <a:cubicBezTo>
                    <a:pt x="29" y="17"/>
                    <a:pt x="25" y="19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5" y="30"/>
                    <a:pt x="8" y="40"/>
                    <a:pt x="8" y="52"/>
                  </a:cubicBezTo>
                  <a:cubicBezTo>
                    <a:pt x="8" y="52"/>
                    <a:pt x="8" y="52"/>
                    <a:pt x="8" y="52"/>
                  </a:cubicBezTo>
                  <a:cubicBezTo>
                    <a:pt x="8" y="52"/>
                    <a:pt x="8" y="52"/>
                    <a:pt x="8" y="52"/>
                  </a:cubicBezTo>
                  <a:cubicBezTo>
                    <a:pt x="8" y="53"/>
                    <a:pt x="8" y="54"/>
                    <a:pt x="8" y="54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8" y="59"/>
                    <a:pt x="15" y="74"/>
                    <a:pt x="24" y="87"/>
                  </a:cubicBezTo>
                  <a:cubicBezTo>
                    <a:pt x="24" y="87"/>
                    <a:pt x="24" y="87"/>
                    <a:pt x="24" y="87"/>
                  </a:cubicBezTo>
                  <a:cubicBezTo>
                    <a:pt x="32" y="100"/>
                    <a:pt x="44" y="111"/>
                    <a:pt x="53" y="111"/>
                  </a:cubicBezTo>
                  <a:cubicBezTo>
                    <a:pt x="53" y="111"/>
                    <a:pt x="53" y="111"/>
                    <a:pt x="53" y="111"/>
                  </a:cubicBezTo>
                  <a:cubicBezTo>
                    <a:pt x="53" y="111"/>
                    <a:pt x="53" y="111"/>
                    <a:pt x="53" y="111"/>
                  </a:cubicBezTo>
                  <a:cubicBezTo>
                    <a:pt x="53" y="111"/>
                    <a:pt x="53" y="111"/>
                    <a:pt x="53" y="111"/>
                  </a:cubicBezTo>
                  <a:cubicBezTo>
                    <a:pt x="53" y="111"/>
                    <a:pt x="53" y="111"/>
                    <a:pt x="53" y="111"/>
                  </a:cubicBezTo>
                  <a:cubicBezTo>
                    <a:pt x="53" y="111"/>
                    <a:pt x="53" y="111"/>
                    <a:pt x="53" y="111"/>
                  </a:cubicBezTo>
                  <a:cubicBezTo>
                    <a:pt x="53" y="111"/>
                    <a:pt x="54" y="111"/>
                    <a:pt x="54" y="111"/>
                  </a:cubicBezTo>
                  <a:cubicBezTo>
                    <a:pt x="54" y="111"/>
                    <a:pt x="54" y="111"/>
                    <a:pt x="54" y="111"/>
                  </a:cubicBezTo>
                  <a:cubicBezTo>
                    <a:pt x="61" y="111"/>
                    <a:pt x="74" y="98"/>
                    <a:pt x="83" y="82"/>
                  </a:cubicBezTo>
                  <a:cubicBezTo>
                    <a:pt x="83" y="82"/>
                    <a:pt x="83" y="82"/>
                    <a:pt x="83" y="82"/>
                  </a:cubicBezTo>
                  <a:cubicBezTo>
                    <a:pt x="93" y="67"/>
                    <a:pt x="100" y="48"/>
                    <a:pt x="100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0" y="34"/>
                    <a:pt x="96" y="25"/>
                    <a:pt x="91" y="19"/>
                  </a:cubicBezTo>
                  <a:cubicBezTo>
                    <a:pt x="91" y="19"/>
                    <a:pt x="91" y="19"/>
                    <a:pt x="91" y="19"/>
                  </a:cubicBezTo>
                  <a:cubicBezTo>
                    <a:pt x="88" y="14"/>
                    <a:pt x="83" y="9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79" y="10"/>
                    <a:pt x="79" y="10"/>
                    <a:pt x="79" y="10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88" y="1"/>
                    <a:pt x="92" y="7"/>
                    <a:pt x="98" y="14"/>
                  </a:cubicBezTo>
                  <a:cubicBezTo>
                    <a:pt x="98" y="14"/>
                    <a:pt x="98" y="14"/>
                    <a:pt x="98" y="14"/>
                  </a:cubicBezTo>
                  <a:cubicBezTo>
                    <a:pt x="103" y="22"/>
                    <a:pt x="108" y="31"/>
                    <a:pt x="108" y="41"/>
                  </a:cubicBezTo>
                  <a:cubicBezTo>
                    <a:pt x="108" y="41"/>
                    <a:pt x="108" y="41"/>
                    <a:pt x="108" y="41"/>
                  </a:cubicBezTo>
                  <a:cubicBezTo>
                    <a:pt x="108" y="41"/>
                    <a:pt x="108" y="41"/>
                    <a:pt x="108" y="41"/>
                  </a:cubicBezTo>
                  <a:cubicBezTo>
                    <a:pt x="108" y="41"/>
                    <a:pt x="108" y="41"/>
                    <a:pt x="108" y="41"/>
                  </a:cubicBezTo>
                  <a:cubicBezTo>
                    <a:pt x="108" y="52"/>
                    <a:pt x="100" y="70"/>
                    <a:pt x="90" y="87"/>
                  </a:cubicBezTo>
                  <a:cubicBezTo>
                    <a:pt x="90" y="87"/>
                    <a:pt x="90" y="87"/>
                    <a:pt x="90" y="87"/>
                  </a:cubicBezTo>
                  <a:cubicBezTo>
                    <a:pt x="80" y="103"/>
                    <a:pt x="67" y="119"/>
                    <a:pt x="53" y="119"/>
                  </a:cubicBezTo>
                  <a:cubicBezTo>
                    <a:pt x="53" y="119"/>
                    <a:pt x="53" y="119"/>
                    <a:pt x="53" y="119"/>
                  </a:cubicBezTo>
                  <a:cubicBezTo>
                    <a:pt x="39" y="119"/>
                    <a:pt x="27" y="106"/>
                    <a:pt x="17" y="92"/>
                  </a:cubicBezTo>
                  <a:close/>
                  <a:moveTo>
                    <a:pt x="53" y="115"/>
                  </a:moveTo>
                  <a:cubicBezTo>
                    <a:pt x="63" y="115"/>
                    <a:pt x="75" y="103"/>
                    <a:pt x="84" y="88"/>
                  </a:cubicBezTo>
                  <a:cubicBezTo>
                    <a:pt x="84" y="88"/>
                    <a:pt x="84" y="88"/>
                    <a:pt x="84" y="88"/>
                  </a:cubicBezTo>
                  <a:cubicBezTo>
                    <a:pt x="75" y="103"/>
                    <a:pt x="63" y="115"/>
                    <a:pt x="54" y="115"/>
                  </a:cubicBezTo>
                  <a:cubicBezTo>
                    <a:pt x="54" y="115"/>
                    <a:pt x="54" y="115"/>
                    <a:pt x="54" y="115"/>
                  </a:cubicBezTo>
                  <a:cubicBezTo>
                    <a:pt x="53" y="115"/>
                    <a:pt x="53" y="115"/>
                    <a:pt x="53" y="115"/>
                  </a:cubicBezTo>
                  <a:cubicBezTo>
                    <a:pt x="53" y="115"/>
                    <a:pt x="53" y="115"/>
                    <a:pt x="53" y="115"/>
                  </a:cubicBezTo>
                  <a:cubicBezTo>
                    <a:pt x="53" y="115"/>
                    <a:pt x="53" y="115"/>
                    <a:pt x="53" y="115"/>
                  </a:cubicBezTo>
                  <a:cubicBezTo>
                    <a:pt x="53" y="115"/>
                    <a:pt x="53" y="115"/>
                    <a:pt x="53" y="115"/>
                  </a:cubicBezTo>
                  <a:cubicBezTo>
                    <a:pt x="53" y="115"/>
                    <a:pt x="53" y="115"/>
                    <a:pt x="53" y="115"/>
                  </a:cubicBezTo>
                  <a:cubicBezTo>
                    <a:pt x="45" y="115"/>
                    <a:pt x="37" y="109"/>
                    <a:pt x="29" y="101"/>
                  </a:cubicBezTo>
                  <a:cubicBezTo>
                    <a:pt x="29" y="101"/>
                    <a:pt x="29" y="101"/>
                    <a:pt x="29" y="101"/>
                  </a:cubicBezTo>
                  <a:cubicBezTo>
                    <a:pt x="37" y="109"/>
                    <a:pt x="45" y="115"/>
                    <a:pt x="53" y="115"/>
                  </a:cubicBezTo>
                  <a:close/>
                  <a:moveTo>
                    <a:pt x="89" y="81"/>
                  </a:moveTo>
                  <a:cubicBezTo>
                    <a:pt x="98" y="66"/>
                    <a:pt x="104" y="49"/>
                    <a:pt x="104" y="41"/>
                  </a:cubicBezTo>
                  <a:cubicBezTo>
                    <a:pt x="104" y="41"/>
                    <a:pt x="104" y="41"/>
                    <a:pt x="104" y="41"/>
                  </a:cubicBezTo>
                  <a:cubicBezTo>
                    <a:pt x="104" y="41"/>
                    <a:pt x="104" y="41"/>
                    <a:pt x="104" y="41"/>
                  </a:cubicBezTo>
                  <a:cubicBezTo>
                    <a:pt x="104" y="41"/>
                    <a:pt x="104" y="41"/>
                    <a:pt x="104" y="41"/>
                  </a:cubicBezTo>
                  <a:cubicBezTo>
                    <a:pt x="104" y="32"/>
                    <a:pt x="100" y="23"/>
                    <a:pt x="95" y="16"/>
                  </a:cubicBezTo>
                  <a:cubicBezTo>
                    <a:pt x="95" y="16"/>
                    <a:pt x="95" y="16"/>
                    <a:pt x="95" y="16"/>
                  </a:cubicBezTo>
                  <a:cubicBezTo>
                    <a:pt x="95" y="16"/>
                    <a:pt x="95" y="16"/>
                    <a:pt x="95" y="16"/>
                  </a:cubicBezTo>
                  <a:cubicBezTo>
                    <a:pt x="95" y="16"/>
                    <a:pt x="95" y="16"/>
                    <a:pt x="95" y="16"/>
                  </a:cubicBezTo>
                  <a:cubicBezTo>
                    <a:pt x="95" y="16"/>
                    <a:pt x="95" y="16"/>
                    <a:pt x="95" y="16"/>
                  </a:cubicBezTo>
                  <a:cubicBezTo>
                    <a:pt x="95" y="16"/>
                    <a:pt x="95" y="16"/>
                    <a:pt x="95" y="16"/>
                  </a:cubicBezTo>
                  <a:cubicBezTo>
                    <a:pt x="100" y="23"/>
                    <a:pt x="104" y="32"/>
                    <a:pt x="104" y="41"/>
                  </a:cubicBezTo>
                  <a:cubicBezTo>
                    <a:pt x="104" y="41"/>
                    <a:pt x="104" y="41"/>
                    <a:pt x="104" y="41"/>
                  </a:cubicBezTo>
                  <a:cubicBezTo>
                    <a:pt x="104" y="41"/>
                    <a:pt x="104" y="41"/>
                    <a:pt x="104" y="41"/>
                  </a:cubicBezTo>
                  <a:cubicBezTo>
                    <a:pt x="104" y="41"/>
                    <a:pt x="104" y="41"/>
                    <a:pt x="104" y="41"/>
                  </a:cubicBezTo>
                  <a:cubicBezTo>
                    <a:pt x="104" y="41"/>
                    <a:pt x="104" y="41"/>
                    <a:pt x="104" y="41"/>
                  </a:cubicBezTo>
                  <a:cubicBezTo>
                    <a:pt x="104" y="41"/>
                    <a:pt x="104" y="41"/>
                    <a:pt x="104" y="41"/>
                  </a:cubicBezTo>
                  <a:cubicBezTo>
                    <a:pt x="104" y="50"/>
                    <a:pt x="98" y="66"/>
                    <a:pt x="89" y="81"/>
                  </a:cubicBezTo>
                  <a:close/>
                  <a:moveTo>
                    <a:pt x="4" y="54"/>
                  </a:moveTo>
                  <a:cubicBezTo>
                    <a:pt x="4" y="55"/>
                    <a:pt x="4" y="56"/>
                    <a:pt x="5" y="58"/>
                  </a:cubicBezTo>
                  <a:cubicBezTo>
                    <a:pt x="5" y="58"/>
                    <a:pt x="5" y="58"/>
                    <a:pt x="5" y="58"/>
                  </a:cubicBezTo>
                  <a:cubicBezTo>
                    <a:pt x="4" y="56"/>
                    <a:pt x="4" y="55"/>
                    <a:pt x="4" y="54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4" y="54"/>
                    <a:pt x="4" y="54"/>
                    <a:pt x="4" y="54"/>
                  </a:cubicBezTo>
                  <a:close/>
                  <a:moveTo>
                    <a:pt x="4" y="53"/>
                  </a:moveTo>
                  <a:cubicBezTo>
                    <a:pt x="4" y="53"/>
                    <a:pt x="4" y="53"/>
                    <a:pt x="4" y="52"/>
                  </a:cubicBezTo>
                  <a:cubicBezTo>
                    <a:pt x="4" y="52"/>
                    <a:pt x="4" y="52"/>
                    <a:pt x="4" y="52"/>
                  </a:cubicBezTo>
                  <a:cubicBezTo>
                    <a:pt x="4" y="52"/>
                    <a:pt x="4" y="52"/>
                    <a:pt x="4" y="52"/>
                  </a:cubicBezTo>
                  <a:cubicBezTo>
                    <a:pt x="4" y="52"/>
                    <a:pt x="4" y="52"/>
                    <a:pt x="4" y="52"/>
                  </a:cubicBezTo>
                  <a:cubicBezTo>
                    <a:pt x="4" y="53"/>
                    <a:pt x="4" y="53"/>
                    <a:pt x="4" y="53"/>
                  </a:cubicBezTo>
                  <a:close/>
                  <a:moveTo>
                    <a:pt x="4" y="52"/>
                  </a:moveTo>
                  <a:cubicBezTo>
                    <a:pt x="4" y="52"/>
                    <a:pt x="4" y="51"/>
                    <a:pt x="4" y="51"/>
                  </a:cubicBezTo>
                  <a:cubicBezTo>
                    <a:pt x="4" y="51"/>
                    <a:pt x="4" y="51"/>
                    <a:pt x="4" y="51"/>
                  </a:cubicBezTo>
                  <a:cubicBezTo>
                    <a:pt x="4" y="51"/>
                    <a:pt x="4" y="52"/>
                    <a:pt x="4" y="52"/>
                  </a:cubicBezTo>
                  <a:cubicBezTo>
                    <a:pt x="4" y="52"/>
                    <a:pt x="4" y="52"/>
                    <a:pt x="4" y="52"/>
                  </a:cubicBezTo>
                  <a:cubicBezTo>
                    <a:pt x="4" y="52"/>
                    <a:pt x="4" y="52"/>
                    <a:pt x="4" y="52"/>
                  </a:cubicBezTo>
                  <a:close/>
                  <a:moveTo>
                    <a:pt x="19" y="20"/>
                  </a:moveTo>
                  <a:cubicBezTo>
                    <a:pt x="16" y="23"/>
                    <a:pt x="12" y="27"/>
                    <a:pt x="10" y="32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2" y="27"/>
                    <a:pt x="16" y="23"/>
                    <a:pt x="19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22" y="17"/>
                    <a:pt x="25" y="15"/>
                    <a:pt x="27" y="13"/>
                  </a:cubicBezTo>
                  <a:cubicBezTo>
                    <a:pt x="27" y="13"/>
                    <a:pt x="27" y="13"/>
                    <a:pt x="27" y="13"/>
                  </a:cubicBezTo>
                  <a:cubicBezTo>
                    <a:pt x="25" y="15"/>
                    <a:pt x="22" y="17"/>
                    <a:pt x="19" y="20"/>
                  </a:cubicBezTo>
                  <a:close/>
                  <a:moveTo>
                    <a:pt x="37" y="10"/>
                  </a:moveTo>
                  <a:cubicBezTo>
                    <a:pt x="37" y="10"/>
                    <a:pt x="37" y="10"/>
                    <a:pt x="37" y="10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37" y="10"/>
                    <a:pt x="37" y="10"/>
                    <a:pt x="37" y="10"/>
                  </a:cubicBezTo>
                  <a:close/>
                  <a:moveTo>
                    <a:pt x="87" y="8"/>
                  </a:moveTo>
                  <a:cubicBezTo>
                    <a:pt x="88" y="8"/>
                    <a:pt x="89" y="9"/>
                    <a:pt x="89" y="10"/>
                  </a:cubicBezTo>
                  <a:cubicBezTo>
                    <a:pt x="89" y="10"/>
                    <a:pt x="89" y="10"/>
                    <a:pt x="89" y="10"/>
                  </a:cubicBezTo>
                  <a:cubicBezTo>
                    <a:pt x="88" y="8"/>
                    <a:pt x="86" y="7"/>
                    <a:pt x="85" y="6"/>
                  </a:cubicBezTo>
                  <a:cubicBezTo>
                    <a:pt x="85" y="6"/>
                    <a:pt x="85" y="6"/>
                    <a:pt x="85" y="6"/>
                  </a:cubicBezTo>
                  <a:cubicBezTo>
                    <a:pt x="85" y="6"/>
                    <a:pt x="86" y="7"/>
                    <a:pt x="87" y="8"/>
                  </a:cubicBezTo>
                  <a:close/>
                  <a:moveTo>
                    <a:pt x="36" y="9"/>
                  </a:moveTo>
                  <a:cubicBezTo>
                    <a:pt x="36" y="9"/>
                    <a:pt x="36" y="9"/>
                    <a:pt x="36" y="9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36" y="9"/>
                    <a:pt x="36" y="9"/>
                    <a:pt x="36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2" name="Freeform 55">
              <a:extLst>
                <a:ext uri="{FF2B5EF4-FFF2-40B4-BE49-F238E27FC236}">
                  <a16:creationId xmlns:a16="http://schemas.microsoft.com/office/drawing/2014/main" id="{29C15309-5476-472B-97AF-0462DD81613A}"/>
                </a:ext>
              </a:extLst>
            </p:cNvPr>
            <p:cNvSpPr/>
            <p:nvPr/>
          </p:nvSpPr>
          <p:spPr bwMode="auto">
            <a:xfrm>
              <a:off x="2412" y="2008"/>
              <a:ext cx="131" cy="71"/>
            </a:xfrm>
            <a:custGeom>
              <a:avLst/>
              <a:gdLst>
                <a:gd name="T0" fmla="*/ 0 w 131"/>
                <a:gd name="T1" fmla="*/ 18 h 71"/>
                <a:gd name="T2" fmla="*/ 0 w 131"/>
                <a:gd name="T3" fmla="*/ 18 h 71"/>
                <a:gd name="T4" fmla="*/ 14 w 131"/>
                <a:gd name="T5" fmla="*/ 10 h 71"/>
                <a:gd name="T6" fmla="*/ 32 w 131"/>
                <a:gd name="T7" fmla="*/ 42 h 71"/>
                <a:gd name="T8" fmla="*/ 60 w 131"/>
                <a:gd name="T9" fmla="*/ 3 h 71"/>
                <a:gd name="T10" fmla="*/ 110 w 131"/>
                <a:gd name="T11" fmla="*/ 35 h 71"/>
                <a:gd name="T12" fmla="*/ 117 w 131"/>
                <a:gd name="T13" fmla="*/ 0 h 71"/>
                <a:gd name="T14" fmla="*/ 131 w 131"/>
                <a:gd name="T15" fmla="*/ 3 h 71"/>
                <a:gd name="T16" fmla="*/ 121 w 131"/>
                <a:gd name="T17" fmla="*/ 60 h 71"/>
                <a:gd name="T18" fmla="*/ 64 w 131"/>
                <a:gd name="T19" fmla="*/ 21 h 71"/>
                <a:gd name="T20" fmla="*/ 28 w 131"/>
                <a:gd name="T21" fmla="*/ 71 h 71"/>
                <a:gd name="T22" fmla="*/ 0 w 131"/>
                <a:gd name="T23" fmla="*/ 18 h 71"/>
                <a:gd name="T24" fmla="*/ 0 w 131"/>
                <a:gd name="T25" fmla="*/ 18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1" h="71">
                  <a:moveTo>
                    <a:pt x="0" y="18"/>
                  </a:moveTo>
                  <a:lnTo>
                    <a:pt x="0" y="18"/>
                  </a:lnTo>
                  <a:lnTo>
                    <a:pt x="14" y="10"/>
                  </a:lnTo>
                  <a:lnTo>
                    <a:pt x="32" y="42"/>
                  </a:lnTo>
                  <a:lnTo>
                    <a:pt x="60" y="3"/>
                  </a:lnTo>
                  <a:lnTo>
                    <a:pt x="110" y="35"/>
                  </a:lnTo>
                  <a:lnTo>
                    <a:pt x="117" y="0"/>
                  </a:lnTo>
                  <a:lnTo>
                    <a:pt x="131" y="3"/>
                  </a:lnTo>
                  <a:lnTo>
                    <a:pt x="121" y="60"/>
                  </a:lnTo>
                  <a:lnTo>
                    <a:pt x="64" y="21"/>
                  </a:lnTo>
                  <a:lnTo>
                    <a:pt x="28" y="71"/>
                  </a:lnTo>
                  <a:lnTo>
                    <a:pt x="0" y="18"/>
                  </a:lnTo>
                  <a:lnTo>
                    <a:pt x="0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3" name="Freeform 56">
              <a:extLst>
                <a:ext uri="{FF2B5EF4-FFF2-40B4-BE49-F238E27FC236}">
                  <a16:creationId xmlns:a16="http://schemas.microsoft.com/office/drawing/2014/main" id="{9F24CDB9-7BF5-446E-B5BB-D8F463F904A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05" y="2001"/>
              <a:ext cx="149" cy="92"/>
            </a:xfrm>
            <a:custGeom>
              <a:avLst/>
              <a:gdLst>
                <a:gd name="T0" fmla="*/ 0 w 149"/>
                <a:gd name="T1" fmla="*/ 28 h 92"/>
                <a:gd name="T2" fmla="*/ 7 w 149"/>
                <a:gd name="T3" fmla="*/ 25 h 92"/>
                <a:gd name="T4" fmla="*/ 0 w 149"/>
                <a:gd name="T5" fmla="*/ 28 h 92"/>
                <a:gd name="T6" fmla="*/ 7 w 149"/>
                <a:gd name="T7" fmla="*/ 21 h 92"/>
                <a:gd name="T8" fmla="*/ 3 w 149"/>
                <a:gd name="T9" fmla="*/ 17 h 92"/>
                <a:gd name="T10" fmla="*/ 21 w 149"/>
                <a:gd name="T11" fmla="*/ 7 h 92"/>
                <a:gd name="T12" fmla="*/ 39 w 149"/>
                <a:gd name="T13" fmla="*/ 35 h 92"/>
                <a:gd name="T14" fmla="*/ 64 w 149"/>
                <a:gd name="T15" fmla="*/ 0 h 92"/>
                <a:gd name="T16" fmla="*/ 114 w 149"/>
                <a:gd name="T17" fmla="*/ 32 h 92"/>
                <a:gd name="T18" fmla="*/ 121 w 149"/>
                <a:gd name="T19" fmla="*/ 0 h 92"/>
                <a:gd name="T20" fmla="*/ 149 w 149"/>
                <a:gd name="T21" fmla="*/ 7 h 92"/>
                <a:gd name="T22" fmla="*/ 131 w 149"/>
                <a:gd name="T23" fmla="*/ 78 h 92"/>
                <a:gd name="T24" fmla="*/ 71 w 149"/>
                <a:gd name="T25" fmla="*/ 39 h 92"/>
                <a:gd name="T26" fmla="*/ 35 w 149"/>
                <a:gd name="T27" fmla="*/ 92 h 92"/>
                <a:gd name="T28" fmla="*/ 0 w 149"/>
                <a:gd name="T29" fmla="*/ 28 h 92"/>
                <a:gd name="T30" fmla="*/ 0 w 149"/>
                <a:gd name="T31" fmla="*/ 28 h 92"/>
                <a:gd name="T32" fmla="*/ 39 w 149"/>
                <a:gd name="T33" fmla="*/ 64 h 92"/>
                <a:gd name="T34" fmla="*/ 67 w 149"/>
                <a:gd name="T35" fmla="*/ 21 h 92"/>
                <a:gd name="T36" fmla="*/ 124 w 149"/>
                <a:gd name="T37" fmla="*/ 53 h 92"/>
                <a:gd name="T38" fmla="*/ 131 w 149"/>
                <a:gd name="T39" fmla="*/ 17 h 92"/>
                <a:gd name="T40" fmla="*/ 124 w 149"/>
                <a:gd name="T41" fmla="*/ 53 h 92"/>
                <a:gd name="T42" fmla="*/ 67 w 149"/>
                <a:gd name="T43" fmla="*/ 21 h 92"/>
                <a:gd name="T44" fmla="*/ 39 w 149"/>
                <a:gd name="T45" fmla="*/ 64 h 92"/>
                <a:gd name="T46" fmla="*/ 39 w 149"/>
                <a:gd name="T47" fmla="*/ 64 h 92"/>
                <a:gd name="T48" fmla="*/ 39 w 149"/>
                <a:gd name="T49" fmla="*/ 64 h 92"/>
                <a:gd name="T50" fmla="*/ 17 w 149"/>
                <a:gd name="T51" fmla="*/ 32 h 92"/>
                <a:gd name="T52" fmla="*/ 17 w 149"/>
                <a:gd name="T53" fmla="*/ 25 h 92"/>
                <a:gd name="T54" fmla="*/ 17 w 149"/>
                <a:gd name="T55" fmla="*/ 25 h 92"/>
                <a:gd name="T56" fmla="*/ 17 w 149"/>
                <a:gd name="T57" fmla="*/ 32 h 92"/>
                <a:gd name="T58" fmla="*/ 17 w 149"/>
                <a:gd name="T59" fmla="*/ 32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49" h="92">
                  <a:moveTo>
                    <a:pt x="0" y="28"/>
                  </a:moveTo>
                  <a:lnTo>
                    <a:pt x="7" y="25"/>
                  </a:lnTo>
                  <a:lnTo>
                    <a:pt x="0" y="28"/>
                  </a:lnTo>
                  <a:lnTo>
                    <a:pt x="7" y="21"/>
                  </a:lnTo>
                  <a:lnTo>
                    <a:pt x="3" y="17"/>
                  </a:lnTo>
                  <a:lnTo>
                    <a:pt x="21" y="7"/>
                  </a:lnTo>
                  <a:lnTo>
                    <a:pt x="39" y="35"/>
                  </a:lnTo>
                  <a:lnTo>
                    <a:pt x="64" y="0"/>
                  </a:lnTo>
                  <a:lnTo>
                    <a:pt x="114" y="32"/>
                  </a:lnTo>
                  <a:lnTo>
                    <a:pt x="121" y="0"/>
                  </a:lnTo>
                  <a:lnTo>
                    <a:pt x="149" y="7"/>
                  </a:lnTo>
                  <a:lnTo>
                    <a:pt x="131" y="78"/>
                  </a:lnTo>
                  <a:lnTo>
                    <a:pt x="71" y="39"/>
                  </a:lnTo>
                  <a:lnTo>
                    <a:pt x="35" y="92"/>
                  </a:lnTo>
                  <a:lnTo>
                    <a:pt x="0" y="28"/>
                  </a:lnTo>
                  <a:lnTo>
                    <a:pt x="0" y="28"/>
                  </a:lnTo>
                  <a:close/>
                  <a:moveTo>
                    <a:pt x="39" y="64"/>
                  </a:moveTo>
                  <a:lnTo>
                    <a:pt x="67" y="21"/>
                  </a:lnTo>
                  <a:lnTo>
                    <a:pt x="124" y="53"/>
                  </a:lnTo>
                  <a:lnTo>
                    <a:pt x="131" y="17"/>
                  </a:lnTo>
                  <a:lnTo>
                    <a:pt x="124" y="53"/>
                  </a:lnTo>
                  <a:lnTo>
                    <a:pt x="67" y="21"/>
                  </a:lnTo>
                  <a:lnTo>
                    <a:pt x="39" y="64"/>
                  </a:lnTo>
                  <a:lnTo>
                    <a:pt x="39" y="64"/>
                  </a:lnTo>
                  <a:lnTo>
                    <a:pt x="39" y="64"/>
                  </a:lnTo>
                  <a:close/>
                  <a:moveTo>
                    <a:pt x="17" y="32"/>
                  </a:moveTo>
                  <a:lnTo>
                    <a:pt x="17" y="25"/>
                  </a:lnTo>
                  <a:lnTo>
                    <a:pt x="17" y="25"/>
                  </a:lnTo>
                  <a:lnTo>
                    <a:pt x="17" y="32"/>
                  </a:lnTo>
                  <a:lnTo>
                    <a:pt x="17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4" name="Freeform 57">
              <a:extLst>
                <a:ext uri="{FF2B5EF4-FFF2-40B4-BE49-F238E27FC236}">
                  <a16:creationId xmlns:a16="http://schemas.microsoft.com/office/drawing/2014/main" id="{C768D22D-D6D0-436D-9349-B2E33EDFCC6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54" y="2018"/>
              <a:ext cx="89" cy="263"/>
            </a:xfrm>
            <a:custGeom>
              <a:avLst/>
              <a:gdLst>
                <a:gd name="T0" fmla="*/ 4 w 89"/>
                <a:gd name="T1" fmla="*/ 213 h 263"/>
                <a:gd name="T2" fmla="*/ 0 w 89"/>
                <a:gd name="T3" fmla="*/ 210 h 263"/>
                <a:gd name="T4" fmla="*/ 11 w 89"/>
                <a:gd name="T5" fmla="*/ 4 h 263"/>
                <a:gd name="T6" fmla="*/ 25 w 89"/>
                <a:gd name="T7" fmla="*/ 0 h 263"/>
                <a:gd name="T8" fmla="*/ 89 w 89"/>
                <a:gd name="T9" fmla="*/ 167 h 263"/>
                <a:gd name="T10" fmla="*/ 54 w 89"/>
                <a:gd name="T11" fmla="*/ 263 h 263"/>
                <a:gd name="T12" fmla="*/ 4 w 89"/>
                <a:gd name="T13" fmla="*/ 213 h 263"/>
                <a:gd name="T14" fmla="*/ 4 w 89"/>
                <a:gd name="T15" fmla="*/ 213 h 263"/>
                <a:gd name="T16" fmla="*/ 50 w 89"/>
                <a:gd name="T17" fmla="*/ 238 h 263"/>
                <a:gd name="T18" fmla="*/ 75 w 89"/>
                <a:gd name="T19" fmla="*/ 167 h 263"/>
                <a:gd name="T20" fmla="*/ 25 w 89"/>
                <a:gd name="T21" fmla="*/ 36 h 263"/>
                <a:gd name="T22" fmla="*/ 15 w 89"/>
                <a:gd name="T23" fmla="*/ 203 h 263"/>
                <a:gd name="T24" fmla="*/ 50 w 89"/>
                <a:gd name="T25" fmla="*/ 238 h 263"/>
                <a:gd name="T26" fmla="*/ 50 w 89"/>
                <a:gd name="T27" fmla="*/ 238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9" h="263">
                  <a:moveTo>
                    <a:pt x="4" y="213"/>
                  </a:moveTo>
                  <a:lnTo>
                    <a:pt x="0" y="210"/>
                  </a:lnTo>
                  <a:lnTo>
                    <a:pt x="11" y="4"/>
                  </a:lnTo>
                  <a:lnTo>
                    <a:pt x="25" y="0"/>
                  </a:lnTo>
                  <a:lnTo>
                    <a:pt x="89" y="167"/>
                  </a:lnTo>
                  <a:lnTo>
                    <a:pt x="54" y="263"/>
                  </a:lnTo>
                  <a:lnTo>
                    <a:pt x="4" y="213"/>
                  </a:lnTo>
                  <a:lnTo>
                    <a:pt x="4" y="213"/>
                  </a:lnTo>
                  <a:close/>
                  <a:moveTo>
                    <a:pt x="50" y="238"/>
                  </a:moveTo>
                  <a:lnTo>
                    <a:pt x="75" y="167"/>
                  </a:lnTo>
                  <a:lnTo>
                    <a:pt x="25" y="36"/>
                  </a:lnTo>
                  <a:lnTo>
                    <a:pt x="15" y="203"/>
                  </a:lnTo>
                  <a:lnTo>
                    <a:pt x="50" y="238"/>
                  </a:lnTo>
                  <a:lnTo>
                    <a:pt x="50" y="2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5" name="Freeform 58">
              <a:extLst>
                <a:ext uri="{FF2B5EF4-FFF2-40B4-BE49-F238E27FC236}">
                  <a16:creationId xmlns:a16="http://schemas.microsoft.com/office/drawing/2014/main" id="{F7DAD037-5145-45E4-AF56-07A67EACD7C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47" y="2011"/>
              <a:ext cx="104" cy="284"/>
            </a:xfrm>
            <a:custGeom>
              <a:avLst/>
              <a:gdLst>
                <a:gd name="T0" fmla="*/ 4 w 104"/>
                <a:gd name="T1" fmla="*/ 224 h 284"/>
                <a:gd name="T2" fmla="*/ 11 w 104"/>
                <a:gd name="T3" fmla="*/ 220 h 284"/>
                <a:gd name="T4" fmla="*/ 15 w 104"/>
                <a:gd name="T5" fmla="*/ 213 h 284"/>
                <a:gd name="T6" fmla="*/ 61 w 104"/>
                <a:gd name="T7" fmla="*/ 259 h 284"/>
                <a:gd name="T8" fmla="*/ 61 w 104"/>
                <a:gd name="T9" fmla="*/ 259 h 284"/>
                <a:gd name="T10" fmla="*/ 15 w 104"/>
                <a:gd name="T11" fmla="*/ 213 h 284"/>
                <a:gd name="T12" fmla="*/ 22 w 104"/>
                <a:gd name="T13" fmla="*/ 93 h 284"/>
                <a:gd name="T14" fmla="*/ 15 w 104"/>
                <a:gd name="T15" fmla="*/ 213 h 284"/>
                <a:gd name="T16" fmla="*/ 15 w 104"/>
                <a:gd name="T17" fmla="*/ 213 h 284"/>
                <a:gd name="T18" fmla="*/ 11 w 104"/>
                <a:gd name="T19" fmla="*/ 220 h 284"/>
                <a:gd name="T20" fmla="*/ 4 w 104"/>
                <a:gd name="T21" fmla="*/ 224 h 284"/>
                <a:gd name="T22" fmla="*/ 0 w 104"/>
                <a:gd name="T23" fmla="*/ 220 h 284"/>
                <a:gd name="T24" fmla="*/ 11 w 104"/>
                <a:gd name="T25" fmla="*/ 4 h 284"/>
                <a:gd name="T26" fmla="*/ 36 w 104"/>
                <a:gd name="T27" fmla="*/ 0 h 284"/>
                <a:gd name="T28" fmla="*/ 104 w 104"/>
                <a:gd name="T29" fmla="*/ 174 h 284"/>
                <a:gd name="T30" fmla="*/ 64 w 104"/>
                <a:gd name="T31" fmla="*/ 284 h 284"/>
                <a:gd name="T32" fmla="*/ 4 w 104"/>
                <a:gd name="T33" fmla="*/ 224 h 284"/>
                <a:gd name="T34" fmla="*/ 4 w 104"/>
                <a:gd name="T35" fmla="*/ 224 h 284"/>
                <a:gd name="T36" fmla="*/ 57 w 104"/>
                <a:gd name="T37" fmla="*/ 245 h 284"/>
                <a:gd name="T38" fmla="*/ 61 w 104"/>
                <a:gd name="T39" fmla="*/ 238 h 284"/>
                <a:gd name="T40" fmla="*/ 57 w 104"/>
                <a:gd name="T41" fmla="*/ 245 h 284"/>
                <a:gd name="T42" fmla="*/ 57 w 104"/>
                <a:gd name="T43" fmla="*/ 245 h 284"/>
                <a:gd name="T44" fmla="*/ 29 w 104"/>
                <a:gd name="T45" fmla="*/ 210 h 284"/>
                <a:gd name="T46" fmla="*/ 54 w 104"/>
                <a:gd name="T47" fmla="*/ 231 h 284"/>
                <a:gd name="T48" fmla="*/ 75 w 104"/>
                <a:gd name="T49" fmla="*/ 174 h 284"/>
                <a:gd name="T50" fmla="*/ 36 w 104"/>
                <a:gd name="T51" fmla="*/ 78 h 284"/>
                <a:gd name="T52" fmla="*/ 29 w 104"/>
                <a:gd name="T53" fmla="*/ 210 h 284"/>
                <a:gd name="T54" fmla="*/ 29 w 104"/>
                <a:gd name="T55" fmla="*/ 210 h 284"/>
                <a:gd name="T56" fmla="*/ 89 w 104"/>
                <a:gd name="T57" fmla="*/ 174 h 284"/>
                <a:gd name="T58" fmla="*/ 89 w 104"/>
                <a:gd name="T59" fmla="*/ 174 h 284"/>
                <a:gd name="T60" fmla="*/ 29 w 104"/>
                <a:gd name="T61" fmla="*/ 15 h 284"/>
                <a:gd name="T62" fmla="*/ 25 w 104"/>
                <a:gd name="T63" fmla="*/ 15 h 284"/>
                <a:gd name="T64" fmla="*/ 25 w 104"/>
                <a:gd name="T65" fmla="*/ 43 h 284"/>
                <a:gd name="T66" fmla="*/ 39 w 104"/>
                <a:gd name="T67" fmla="*/ 39 h 284"/>
                <a:gd name="T68" fmla="*/ 89 w 104"/>
                <a:gd name="T69" fmla="*/ 174 h 284"/>
                <a:gd name="T70" fmla="*/ 89 w 104"/>
                <a:gd name="T71" fmla="*/ 174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04" h="284">
                  <a:moveTo>
                    <a:pt x="4" y="224"/>
                  </a:moveTo>
                  <a:lnTo>
                    <a:pt x="11" y="220"/>
                  </a:lnTo>
                  <a:lnTo>
                    <a:pt x="15" y="213"/>
                  </a:lnTo>
                  <a:lnTo>
                    <a:pt x="61" y="259"/>
                  </a:lnTo>
                  <a:lnTo>
                    <a:pt x="61" y="259"/>
                  </a:lnTo>
                  <a:lnTo>
                    <a:pt x="15" y="213"/>
                  </a:lnTo>
                  <a:lnTo>
                    <a:pt x="22" y="93"/>
                  </a:lnTo>
                  <a:lnTo>
                    <a:pt x="15" y="213"/>
                  </a:lnTo>
                  <a:lnTo>
                    <a:pt x="15" y="213"/>
                  </a:lnTo>
                  <a:lnTo>
                    <a:pt x="11" y="220"/>
                  </a:lnTo>
                  <a:lnTo>
                    <a:pt x="4" y="224"/>
                  </a:lnTo>
                  <a:lnTo>
                    <a:pt x="0" y="220"/>
                  </a:lnTo>
                  <a:lnTo>
                    <a:pt x="11" y="4"/>
                  </a:lnTo>
                  <a:lnTo>
                    <a:pt x="36" y="0"/>
                  </a:lnTo>
                  <a:lnTo>
                    <a:pt x="104" y="174"/>
                  </a:lnTo>
                  <a:lnTo>
                    <a:pt x="64" y="284"/>
                  </a:lnTo>
                  <a:lnTo>
                    <a:pt x="4" y="224"/>
                  </a:lnTo>
                  <a:lnTo>
                    <a:pt x="4" y="224"/>
                  </a:lnTo>
                  <a:close/>
                  <a:moveTo>
                    <a:pt x="57" y="245"/>
                  </a:moveTo>
                  <a:lnTo>
                    <a:pt x="61" y="238"/>
                  </a:lnTo>
                  <a:lnTo>
                    <a:pt x="57" y="245"/>
                  </a:lnTo>
                  <a:lnTo>
                    <a:pt x="57" y="245"/>
                  </a:lnTo>
                  <a:close/>
                  <a:moveTo>
                    <a:pt x="29" y="210"/>
                  </a:moveTo>
                  <a:lnTo>
                    <a:pt x="54" y="231"/>
                  </a:lnTo>
                  <a:lnTo>
                    <a:pt x="75" y="174"/>
                  </a:lnTo>
                  <a:lnTo>
                    <a:pt x="36" y="78"/>
                  </a:lnTo>
                  <a:lnTo>
                    <a:pt x="29" y="210"/>
                  </a:lnTo>
                  <a:lnTo>
                    <a:pt x="29" y="210"/>
                  </a:lnTo>
                  <a:close/>
                  <a:moveTo>
                    <a:pt x="89" y="174"/>
                  </a:moveTo>
                  <a:lnTo>
                    <a:pt x="89" y="174"/>
                  </a:lnTo>
                  <a:lnTo>
                    <a:pt x="29" y="15"/>
                  </a:lnTo>
                  <a:lnTo>
                    <a:pt x="25" y="15"/>
                  </a:lnTo>
                  <a:lnTo>
                    <a:pt x="25" y="43"/>
                  </a:lnTo>
                  <a:lnTo>
                    <a:pt x="39" y="39"/>
                  </a:lnTo>
                  <a:lnTo>
                    <a:pt x="89" y="174"/>
                  </a:lnTo>
                  <a:lnTo>
                    <a:pt x="89" y="1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6" name="Freeform 59">
              <a:extLst>
                <a:ext uri="{FF2B5EF4-FFF2-40B4-BE49-F238E27FC236}">
                  <a16:creationId xmlns:a16="http://schemas.microsoft.com/office/drawing/2014/main" id="{033CCC4A-984E-4247-81B6-238C975D0300}"/>
                </a:ext>
              </a:extLst>
            </p:cNvPr>
            <p:cNvSpPr/>
            <p:nvPr/>
          </p:nvSpPr>
          <p:spPr bwMode="auto">
            <a:xfrm>
              <a:off x="2006" y="1710"/>
              <a:ext cx="388" cy="316"/>
            </a:xfrm>
            <a:custGeom>
              <a:avLst/>
              <a:gdLst>
                <a:gd name="T0" fmla="*/ 53 w 388"/>
                <a:gd name="T1" fmla="*/ 14 h 316"/>
                <a:gd name="T2" fmla="*/ 0 w 388"/>
                <a:gd name="T3" fmla="*/ 14 h 316"/>
                <a:gd name="T4" fmla="*/ 0 w 388"/>
                <a:gd name="T5" fmla="*/ 0 h 316"/>
                <a:gd name="T6" fmla="*/ 57 w 388"/>
                <a:gd name="T7" fmla="*/ 0 h 316"/>
                <a:gd name="T8" fmla="*/ 388 w 388"/>
                <a:gd name="T9" fmla="*/ 305 h 316"/>
                <a:gd name="T10" fmla="*/ 377 w 388"/>
                <a:gd name="T11" fmla="*/ 316 h 316"/>
                <a:gd name="T12" fmla="*/ 53 w 388"/>
                <a:gd name="T13" fmla="*/ 14 h 316"/>
                <a:gd name="T14" fmla="*/ 53 w 388"/>
                <a:gd name="T15" fmla="*/ 14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88" h="316">
                  <a:moveTo>
                    <a:pt x="53" y="14"/>
                  </a:moveTo>
                  <a:lnTo>
                    <a:pt x="0" y="14"/>
                  </a:lnTo>
                  <a:lnTo>
                    <a:pt x="0" y="0"/>
                  </a:lnTo>
                  <a:lnTo>
                    <a:pt x="57" y="0"/>
                  </a:lnTo>
                  <a:lnTo>
                    <a:pt x="388" y="305"/>
                  </a:lnTo>
                  <a:lnTo>
                    <a:pt x="377" y="316"/>
                  </a:lnTo>
                  <a:lnTo>
                    <a:pt x="53" y="14"/>
                  </a:lnTo>
                  <a:lnTo>
                    <a:pt x="53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7" name="Freeform 60">
              <a:extLst>
                <a:ext uri="{FF2B5EF4-FFF2-40B4-BE49-F238E27FC236}">
                  <a16:creationId xmlns:a16="http://schemas.microsoft.com/office/drawing/2014/main" id="{39D7C2AE-CB2A-48A5-80BE-3B44A1A0148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9" y="1703"/>
              <a:ext cx="406" cy="333"/>
            </a:xfrm>
            <a:custGeom>
              <a:avLst/>
              <a:gdLst>
                <a:gd name="T0" fmla="*/ 56 w 406"/>
                <a:gd name="T1" fmla="*/ 28 h 333"/>
                <a:gd name="T2" fmla="*/ 0 w 406"/>
                <a:gd name="T3" fmla="*/ 28 h 333"/>
                <a:gd name="T4" fmla="*/ 0 w 406"/>
                <a:gd name="T5" fmla="*/ 0 h 333"/>
                <a:gd name="T6" fmla="*/ 67 w 406"/>
                <a:gd name="T7" fmla="*/ 0 h 333"/>
                <a:gd name="T8" fmla="*/ 406 w 406"/>
                <a:gd name="T9" fmla="*/ 312 h 333"/>
                <a:gd name="T10" fmla="*/ 384 w 406"/>
                <a:gd name="T11" fmla="*/ 333 h 333"/>
                <a:gd name="T12" fmla="*/ 56 w 406"/>
                <a:gd name="T13" fmla="*/ 28 h 333"/>
                <a:gd name="T14" fmla="*/ 56 w 406"/>
                <a:gd name="T15" fmla="*/ 28 h 333"/>
                <a:gd name="T16" fmla="*/ 60 w 406"/>
                <a:gd name="T17" fmla="*/ 14 h 333"/>
                <a:gd name="T18" fmla="*/ 384 w 406"/>
                <a:gd name="T19" fmla="*/ 312 h 333"/>
                <a:gd name="T20" fmla="*/ 60 w 406"/>
                <a:gd name="T21" fmla="*/ 14 h 333"/>
                <a:gd name="T22" fmla="*/ 14 w 406"/>
                <a:gd name="T23" fmla="*/ 14 h 333"/>
                <a:gd name="T24" fmla="*/ 14 w 406"/>
                <a:gd name="T25" fmla="*/ 14 h 333"/>
                <a:gd name="T26" fmla="*/ 60 w 406"/>
                <a:gd name="T27" fmla="*/ 14 h 333"/>
                <a:gd name="T28" fmla="*/ 60 w 406"/>
                <a:gd name="T29" fmla="*/ 21 h 333"/>
                <a:gd name="T30" fmla="*/ 53 w 406"/>
                <a:gd name="T31" fmla="*/ 28 h 333"/>
                <a:gd name="T32" fmla="*/ 60 w 406"/>
                <a:gd name="T33" fmla="*/ 21 h 333"/>
                <a:gd name="T34" fmla="*/ 60 w 406"/>
                <a:gd name="T35" fmla="*/ 14 h 333"/>
                <a:gd name="T36" fmla="*/ 60 w 406"/>
                <a:gd name="T37" fmla="*/ 14 h 333"/>
                <a:gd name="T38" fmla="*/ 60 w 406"/>
                <a:gd name="T39" fmla="*/ 14 h 3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06" h="333">
                  <a:moveTo>
                    <a:pt x="56" y="28"/>
                  </a:moveTo>
                  <a:lnTo>
                    <a:pt x="0" y="28"/>
                  </a:lnTo>
                  <a:lnTo>
                    <a:pt x="0" y="0"/>
                  </a:lnTo>
                  <a:lnTo>
                    <a:pt x="67" y="0"/>
                  </a:lnTo>
                  <a:lnTo>
                    <a:pt x="406" y="312"/>
                  </a:lnTo>
                  <a:lnTo>
                    <a:pt x="384" y="333"/>
                  </a:lnTo>
                  <a:lnTo>
                    <a:pt x="56" y="28"/>
                  </a:lnTo>
                  <a:lnTo>
                    <a:pt x="56" y="28"/>
                  </a:lnTo>
                  <a:close/>
                  <a:moveTo>
                    <a:pt x="60" y="14"/>
                  </a:moveTo>
                  <a:lnTo>
                    <a:pt x="384" y="312"/>
                  </a:lnTo>
                  <a:lnTo>
                    <a:pt x="60" y="14"/>
                  </a:lnTo>
                  <a:lnTo>
                    <a:pt x="14" y="14"/>
                  </a:lnTo>
                  <a:lnTo>
                    <a:pt x="14" y="14"/>
                  </a:lnTo>
                  <a:lnTo>
                    <a:pt x="60" y="14"/>
                  </a:lnTo>
                  <a:lnTo>
                    <a:pt x="60" y="21"/>
                  </a:lnTo>
                  <a:lnTo>
                    <a:pt x="53" y="28"/>
                  </a:lnTo>
                  <a:lnTo>
                    <a:pt x="60" y="21"/>
                  </a:lnTo>
                  <a:lnTo>
                    <a:pt x="60" y="14"/>
                  </a:lnTo>
                  <a:lnTo>
                    <a:pt x="60" y="14"/>
                  </a:lnTo>
                  <a:lnTo>
                    <a:pt x="60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8" name="Freeform 61">
              <a:extLst>
                <a:ext uri="{FF2B5EF4-FFF2-40B4-BE49-F238E27FC236}">
                  <a16:creationId xmlns:a16="http://schemas.microsoft.com/office/drawing/2014/main" id="{28AD2877-0962-4FDA-B3C6-5E31D60AA97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31" y="1674"/>
              <a:ext cx="35" cy="57"/>
            </a:xfrm>
            <a:custGeom>
              <a:avLst/>
              <a:gdLst>
                <a:gd name="T0" fmla="*/ 0 w 35"/>
                <a:gd name="T1" fmla="*/ 29 h 57"/>
                <a:gd name="T2" fmla="*/ 7 w 35"/>
                <a:gd name="T3" fmla="*/ 18 h 57"/>
                <a:gd name="T4" fmla="*/ 21 w 35"/>
                <a:gd name="T5" fmla="*/ 29 h 57"/>
                <a:gd name="T6" fmla="*/ 21 w 35"/>
                <a:gd name="T7" fmla="*/ 0 h 57"/>
                <a:gd name="T8" fmla="*/ 35 w 35"/>
                <a:gd name="T9" fmla="*/ 0 h 57"/>
                <a:gd name="T10" fmla="*/ 35 w 35"/>
                <a:gd name="T11" fmla="*/ 57 h 57"/>
                <a:gd name="T12" fmla="*/ 0 w 35"/>
                <a:gd name="T13" fmla="*/ 29 h 57"/>
                <a:gd name="T14" fmla="*/ 0 w 35"/>
                <a:gd name="T15" fmla="*/ 29 h 57"/>
                <a:gd name="T16" fmla="*/ 0 w 35"/>
                <a:gd name="T17" fmla="*/ 29 h 57"/>
                <a:gd name="T18" fmla="*/ 0 w 35"/>
                <a:gd name="T19" fmla="*/ 29 h 57"/>
                <a:gd name="T20" fmla="*/ 0 w 35"/>
                <a:gd name="T21" fmla="*/ 29 h 57"/>
                <a:gd name="T22" fmla="*/ 0 w 35"/>
                <a:gd name="T23" fmla="*/ 29 h 57"/>
                <a:gd name="T24" fmla="*/ 0 w 35"/>
                <a:gd name="T25" fmla="*/ 2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5" h="57">
                  <a:moveTo>
                    <a:pt x="0" y="29"/>
                  </a:moveTo>
                  <a:lnTo>
                    <a:pt x="7" y="18"/>
                  </a:lnTo>
                  <a:lnTo>
                    <a:pt x="21" y="29"/>
                  </a:lnTo>
                  <a:lnTo>
                    <a:pt x="21" y="0"/>
                  </a:lnTo>
                  <a:lnTo>
                    <a:pt x="35" y="0"/>
                  </a:lnTo>
                  <a:lnTo>
                    <a:pt x="35" y="57"/>
                  </a:lnTo>
                  <a:lnTo>
                    <a:pt x="0" y="29"/>
                  </a:lnTo>
                  <a:lnTo>
                    <a:pt x="0" y="29"/>
                  </a:lnTo>
                  <a:close/>
                  <a:moveTo>
                    <a:pt x="0" y="29"/>
                  </a:moveTo>
                  <a:lnTo>
                    <a:pt x="0" y="29"/>
                  </a:lnTo>
                  <a:lnTo>
                    <a:pt x="0" y="29"/>
                  </a:lnTo>
                  <a:lnTo>
                    <a:pt x="0" y="29"/>
                  </a:lnTo>
                  <a:lnTo>
                    <a:pt x="0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9" name="Freeform 62">
              <a:extLst>
                <a:ext uri="{FF2B5EF4-FFF2-40B4-BE49-F238E27FC236}">
                  <a16:creationId xmlns:a16="http://schemas.microsoft.com/office/drawing/2014/main" id="{2F11797B-48DC-49A6-80A6-4ABD3A069A5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20" y="1667"/>
              <a:ext cx="53" cy="82"/>
            </a:xfrm>
            <a:custGeom>
              <a:avLst/>
              <a:gdLst>
                <a:gd name="T0" fmla="*/ 11 w 53"/>
                <a:gd name="T1" fmla="*/ 46 h 82"/>
                <a:gd name="T2" fmla="*/ 3 w 53"/>
                <a:gd name="T3" fmla="*/ 53 h 82"/>
                <a:gd name="T4" fmla="*/ 3 w 53"/>
                <a:gd name="T5" fmla="*/ 39 h 82"/>
                <a:gd name="T6" fmla="*/ 0 w 53"/>
                <a:gd name="T7" fmla="*/ 36 h 82"/>
                <a:gd name="T8" fmla="*/ 3 w 53"/>
                <a:gd name="T9" fmla="*/ 32 h 82"/>
                <a:gd name="T10" fmla="*/ 3 w 53"/>
                <a:gd name="T11" fmla="*/ 18 h 82"/>
                <a:gd name="T12" fmla="*/ 11 w 53"/>
                <a:gd name="T13" fmla="*/ 25 h 82"/>
                <a:gd name="T14" fmla="*/ 18 w 53"/>
                <a:gd name="T15" fmla="*/ 14 h 82"/>
                <a:gd name="T16" fmla="*/ 25 w 53"/>
                <a:gd name="T17" fmla="*/ 18 h 82"/>
                <a:gd name="T18" fmla="*/ 25 w 53"/>
                <a:gd name="T19" fmla="*/ 21 h 82"/>
                <a:gd name="T20" fmla="*/ 25 w 53"/>
                <a:gd name="T21" fmla="*/ 0 h 82"/>
                <a:gd name="T22" fmla="*/ 53 w 53"/>
                <a:gd name="T23" fmla="*/ 0 h 82"/>
                <a:gd name="T24" fmla="*/ 53 w 53"/>
                <a:gd name="T25" fmla="*/ 82 h 82"/>
                <a:gd name="T26" fmla="*/ 11 w 53"/>
                <a:gd name="T27" fmla="*/ 46 h 82"/>
                <a:gd name="T28" fmla="*/ 11 w 53"/>
                <a:gd name="T29" fmla="*/ 46 h 82"/>
                <a:gd name="T30" fmla="*/ 39 w 53"/>
                <a:gd name="T31" fmla="*/ 50 h 82"/>
                <a:gd name="T32" fmla="*/ 39 w 53"/>
                <a:gd name="T33" fmla="*/ 14 h 82"/>
                <a:gd name="T34" fmla="*/ 39 w 53"/>
                <a:gd name="T35" fmla="*/ 50 h 82"/>
                <a:gd name="T36" fmla="*/ 28 w 53"/>
                <a:gd name="T37" fmla="*/ 43 h 82"/>
                <a:gd name="T38" fmla="*/ 21 w 53"/>
                <a:gd name="T39" fmla="*/ 36 h 82"/>
                <a:gd name="T40" fmla="*/ 21 w 53"/>
                <a:gd name="T41" fmla="*/ 36 h 82"/>
                <a:gd name="T42" fmla="*/ 39 w 53"/>
                <a:gd name="T43" fmla="*/ 50 h 82"/>
                <a:gd name="T44" fmla="*/ 39 w 53"/>
                <a:gd name="T45" fmla="*/ 5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3" h="82">
                  <a:moveTo>
                    <a:pt x="11" y="46"/>
                  </a:moveTo>
                  <a:lnTo>
                    <a:pt x="3" y="53"/>
                  </a:lnTo>
                  <a:lnTo>
                    <a:pt x="3" y="39"/>
                  </a:lnTo>
                  <a:lnTo>
                    <a:pt x="0" y="36"/>
                  </a:lnTo>
                  <a:lnTo>
                    <a:pt x="3" y="32"/>
                  </a:lnTo>
                  <a:lnTo>
                    <a:pt x="3" y="18"/>
                  </a:lnTo>
                  <a:lnTo>
                    <a:pt x="11" y="25"/>
                  </a:lnTo>
                  <a:lnTo>
                    <a:pt x="18" y="14"/>
                  </a:lnTo>
                  <a:lnTo>
                    <a:pt x="25" y="18"/>
                  </a:lnTo>
                  <a:lnTo>
                    <a:pt x="25" y="21"/>
                  </a:lnTo>
                  <a:lnTo>
                    <a:pt x="25" y="0"/>
                  </a:lnTo>
                  <a:lnTo>
                    <a:pt x="53" y="0"/>
                  </a:lnTo>
                  <a:lnTo>
                    <a:pt x="53" y="82"/>
                  </a:lnTo>
                  <a:lnTo>
                    <a:pt x="11" y="46"/>
                  </a:lnTo>
                  <a:lnTo>
                    <a:pt x="11" y="46"/>
                  </a:lnTo>
                  <a:close/>
                  <a:moveTo>
                    <a:pt x="39" y="50"/>
                  </a:moveTo>
                  <a:lnTo>
                    <a:pt x="39" y="14"/>
                  </a:lnTo>
                  <a:lnTo>
                    <a:pt x="39" y="50"/>
                  </a:lnTo>
                  <a:lnTo>
                    <a:pt x="28" y="43"/>
                  </a:lnTo>
                  <a:lnTo>
                    <a:pt x="21" y="36"/>
                  </a:lnTo>
                  <a:lnTo>
                    <a:pt x="21" y="36"/>
                  </a:lnTo>
                  <a:lnTo>
                    <a:pt x="39" y="50"/>
                  </a:lnTo>
                  <a:lnTo>
                    <a:pt x="39" y="5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0" name="Freeform 63">
              <a:extLst>
                <a:ext uri="{FF2B5EF4-FFF2-40B4-BE49-F238E27FC236}">
                  <a16:creationId xmlns:a16="http://schemas.microsoft.com/office/drawing/2014/main" id="{A2C37644-38F9-4B72-9F7F-0FEE62627C22}"/>
                </a:ext>
              </a:extLst>
            </p:cNvPr>
            <p:cNvSpPr/>
            <p:nvPr/>
          </p:nvSpPr>
          <p:spPr bwMode="auto">
            <a:xfrm>
              <a:off x="2586" y="1589"/>
              <a:ext cx="385" cy="398"/>
            </a:xfrm>
            <a:custGeom>
              <a:avLst/>
              <a:gdLst>
                <a:gd name="T0" fmla="*/ 0 w 385"/>
                <a:gd name="T1" fmla="*/ 387 h 398"/>
                <a:gd name="T2" fmla="*/ 371 w 385"/>
                <a:gd name="T3" fmla="*/ 21 h 398"/>
                <a:gd name="T4" fmla="*/ 371 w 385"/>
                <a:gd name="T5" fmla="*/ 0 h 398"/>
                <a:gd name="T6" fmla="*/ 371 w 385"/>
                <a:gd name="T7" fmla="*/ 0 h 398"/>
                <a:gd name="T8" fmla="*/ 385 w 385"/>
                <a:gd name="T9" fmla="*/ 0 h 398"/>
                <a:gd name="T10" fmla="*/ 385 w 385"/>
                <a:gd name="T11" fmla="*/ 28 h 398"/>
                <a:gd name="T12" fmla="*/ 11 w 385"/>
                <a:gd name="T13" fmla="*/ 398 h 398"/>
                <a:gd name="T14" fmla="*/ 0 w 385"/>
                <a:gd name="T15" fmla="*/ 387 h 398"/>
                <a:gd name="T16" fmla="*/ 0 w 385"/>
                <a:gd name="T17" fmla="*/ 387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5" h="398">
                  <a:moveTo>
                    <a:pt x="0" y="387"/>
                  </a:moveTo>
                  <a:lnTo>
                    <a:pt x="371" y="21"/>
                  </a:lnTo>
                  <a:lnTo>
                    <a:pt x="371" y="0"/>
                  </a:lnTo>
                  <a:lnTo>
                    <a:pt x="371" y="0"/>
                  </a:lnTo>
                  <a:lnTo>
                    <a:pt x="385" y="0"/>
                  </a:lnTo>
                  <a:lnTo>
                    <a:pt x="385" y="28"/>
                  </a:lnTo>
                  <a:lnTo>
                    <a:pt x="11" y="398"/>
                  </a:lnTo>
                  <a:lnTo>
                    <a:pt x="0" y="387"/>
                  </a:lnTo>
                  <a:lnTo>
                    <a:pt x="0" y="38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1" name="Freeform 64">
              <a:extLst>
                <a:ext uri="{FF2B5EF4-FFF2-40B4-BE49-F238E27FC236}">
                  <a16:creationId xmlns:a16="http://schemas.microsoft.com/office/drawing/2014/main" id="{51C72DFB-22FB-4E6A-8BB4-CA7BD465665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76" y="1582"/>
              <a:ext cx="402" cy="415"/>
            </a:xfrm>
            <a:custGeom>
              <a:avLst/>
              <a:gdLst>
                <a:gd name="T0" fmla="*/ 7 w 402"/>
                <a:gd name="T1" fmla="*/ 401 h 415"/>
                <a:gd name="T2" fmla="*/ 10 w 402"/>
                <a:gd name="T3" fmla="*/ 394 h 415"/>
                <a:gd name="T4" fmla="*/ 17 w 402"/>
                <a:gd name="T5" fmla="*/ 401 h 415"/>
                <a:gd name="T6" fmla="*/ 10 w 402"/>
                <a:gd name="T7" fmla="*/ 394 h 415"/>
                <a:gd name="T8" fmla="*/ 7 w 402"/>
                <a:gd name="T9" fmla="*/ 401 h 415"/>
                <a:gd name="T10" fmla="*/ 0 w 402"/>
                <a:gd name="T11" fmla="*/ 394 h 415"/>
                <a:gd name="T12" fmla="*/ 374 w 402"/>
                <a:gd name="T13" fmla="*/ 25 h 415"/>
                <a:gd name="T14" fmla="*/ 374 w 402"/>
                <a:gd name="T15" fmla="*/ 0 h 415"/>
                <a:gd name="T16" fmla="*/ 381 w 402"/>
                <a:gd name="T17" fmla="*/ 0 h 415"/>
                <a:gd name="T18" fmla="*/ 381 w 402"/>
                <a:gd name="T19" fmla="*/ 0 h 415"/>
                <a:gd name="T20" fmla="*/ 402 w 402"/>
                <a:gd name="T21" fmla="*/ 0 h 415"/>
                <a:gd name="T22" fmla="*/ 402 w 402"/>
                <a:gd name="T23" fmla="*/ 35 h 415"/>
                <a:gd name="T24" fmla="*/ 21 w 402"/>
                <a:gd name="T25" fmla="*/ 415 h 415"/>
                <a:gd name="T26" fmla="*/ 7 w 402"/>
                <a:gd name="T27" fmla="*/ 401 h 415"/>
                <a:gd name="T28" fmla="*/ 7 w 402"/>
                <a:gd name="T29" fmla="*/ 401 h 415"/>
                <a:gd name="T30" fmla="*/ 21 w 402"/>
                <a:gd name="T31" fmla="*/ 394 h 415"/>
                <a:gd name="T32" fmla="*/ 388 w 402"/>
                <a:gd name="T33" fmla="*/ 32 h 415"/>
                <a:gd name="T34" fmla="*/ 388 w 402"/>
                <a:gd name="T35" fmla="*/ 14 h 415"/>
                <a:gd name="T36" fmla="*/ 388 w 402"/>
                <a:gd name="T37" fmla="*/ 32 h 415"/>
                <a:gd name="T38" fmla="*/ 21 w 402"/>
                <a:gd name="T39" fmla="*/ 394 h 415"/>
                <a:gd name="T40" fmla="*/ 21 w 402"/>
                <a:gd name="T41" fmla="*/ 394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02" h="415">
                  <a:moveTo>
                    <a:pt x="7" y="401"/>
                  </a:moveTo>
                  <a:lnTo>
                    <a:pt x="10" y="394"/>
                  </a:lnTo>
                  <a:lnTo>
                    <a:pt x="17" y="401"/>
                  </a:lnTo>
                  <a:lnTo>
                    <a:pt x="10" y="394"/>
                  </a:lnTo>
                  <a:lnTo>
                    <a:pt x="7" y="401"/>
                  </a:lnTo>
                  <a:lnTo>
                    <a:pt x="0" y="394"/>
                  </a:lnTo>
                  <a:lnTo>
                    <a:pt x="374" y="25"/>
                  </a:lnTo>
                  <a:lnTo>
                    <a:pt x="374" y="0"/>
                  </a:lnTo>
                  <a:lnTo>
                    <a:pt x="381" y="0"/>
                  </a:lnTo>
                  <a:lnTo>
                    <a:pt x="381" y="0"/>
                  </a:lnTo>
                  <a:lnTo>
                    <a:pt x="402" y="0"/>
                  </a:lnTo>
                  <a:lnTo>
                    <a:pt x="402" y="35"/>
                  </a:lnTo>
                  <a:lnTo>
                    <a:pt x="21" y="415"/>
                  </a:lnTo>
                  <a:lnTo>
                    <a:pt x="7" y="401"/>
                  </a:lnTo>
                  <a:lnTo>
                    <a:pt x="7" y="401"/>
                  </a:lnTo>
                  <a:close/>
                  <a:moveTo>
                    <a:pt x="21" y="394"/>
                  </a:moveTo>
                  <a:lnTo>
                    <a:pt x="388" y="32"/>
                  </a:lnTo>
                  <a:lnTo>
                    <a:pt x="388" y="14"/>
                  </a:lnTo>
                  <a:lnTo>
                    <a:pt x="388" y="32"/>
                  </a:lnTo>
                  <a:lnTo>
                    <a:pt x="21" y="394"/>
                  </a:lnTo>
                  <a:lnTo>
                    <a:pt x="21" y="39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2" name="Freeform 65">
              <a:extLst>
                <a:ext uri="{FF2B5EF4-FFF2-40B4-BE49-F238E27FC236}">
                  <a16:creationId xmlns:a16="http://schemas.microsoft.com/office/drawing/2014/main" id="{0318BB59-CD4A-47F8-AD38-7FEBE79583A1}"/>
                </a:ext>
              </a:extLst>
            </p:cNvPr>
            <p:cNvSpPr/>
            <p:nvPr/>
          </p:nvSpPr>
          <p:spPr bwMode="auto">
            <a:xfrm>
              <a:off x="2960" y="1596"/>
              <a:ext cx="75" cy="25"/>
            </a:xfrm>
            <a:custGeom>
              <a:avLst/>
              <a:gdLst>
                <a:gd name="T0" fmla="*/ 0 w 75"/>
                <a:gd name="T1" fmla="*/ 11 h 25"/>
                <a:gd name="T2" fmla="*/ 71 w 75"/>
                <a:gd name="T3" fmla="*/ 0 h 25"/>
                <a:gd name="T4" fmla="*/ 75 w 75"/>
                <a:gd name="T5" fmla="*/ 14 h 25"/>
                <a:gd name="T6" fmla="*/ 4 w 75"/>
                <a:gd name="T7" fmla="*/ 25 h 25"/>
                <a:gd name="T8" fmla="*/ 0 w 75"/>
                <a:gd name="T9" fmla="*/ 11 h 25"/>
                <a:gd name="T10" fmla="*/ 0 w 75"/>
                <a:gd name="T11" fmla="*/ 11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5" h="25">
                  <a:moveTo>
                    <a:pt x="0" y="11"/>
                  </a:moveTo>
                  <a:lnTo>
                    <a:pt x="71" y="0"/>
                  </a:lnTo>
                  <a:lnTo>
                    <a:pt x="75" y="14"/>
                  </a:lnTo>
                  <a:lnTo>
                    <a:pt x="4" y="25"/>
                  </a:lnTo>
                  <a:lnTo>
                    <a:pt x="0" y="11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3" name="Freeform 66">
              <a:extLst>
                <a:ext uri="{FF2B5EF4-FFF2-40B4-BE49-F238E27FC236}">
                  <a16:creationId xmlns:a16="http://schemas.microsoft.com/office/drawing/2014/main" id="{00199222-54FE-4013-9E49-86ABE68C1B96}"/>
                </a:ext>
              </a:extLst>
            </p:cNvPr>
            <p:cNvSpPr/>
            <p:nvPr/>
          </p:nvSpPr>
          <p:spPr bwMode="auto">
            <a:xfrm>
              <a:off x="2953" y="1586"/>
              <a:ext cx="89" cy="42"/>
            </a:xfrm>
            <a:custGeom>
              <a:avLst/>
              <a:gdLst>
                <a:gd name="T0" fmla="*/ 4 w 89"/>
                <a:gd name="T1" fmla="*/ 35 h 42"/>
                <a:gd name="T2" fmla="*/ 0 w 89"/>
                <a:gd name="T3" fmla="*/ 21 h 42"/>
                <a:gd name="T4" fmla="*/ 7 w 89"/>
                <a:gd name="T5" fmla="*/ 21 h 42"/>
                <a:gd name="T6" fmla="*/ 11 w 89"/>
                <a:gd name="T7" fmla="*/ 28 h 42"/>
                <a:gd name="T8" fmla="*/ 7 w 89"/>
                <a:gd name="T9" fmla="*/ 21 h 42"/>
                <a:gd name="T10" fmla="*/ 0 w 89"/>
                <a:gd name="T11" fmla="*/ 21 h 42"/>
                <a:gd name="T12" fmla="*/ 0 w 89"/>
                <a:gd name="T13" fmla="*/ 14 h 42"/>
                <a:gd name="T14" fmla="*/ 86 w 89"/>
                <a:gd name="T15" fmla="*/ 0 h 42"/>
                <a:gd name="T16" fmla="*/ 89 w 89"/>
                <a:gd name="T17" fmla="*/ 28 h 42"/>
                <a:gd name="T18" fmla="*/ 4 w 89"/>
                <a:gd name="T19" fmla="*/ 42 h 42"/>
                <a:gd name="T20" fmla="*/ 4 w 89"/>
                <a:gd name="T21" fmla="*/ 35 h 42"/>
                <a:gd name="T22" fmla="*/ 4 w 89"/>
                <a:gd name="T23" fmla="*/ 35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9" h="42">
                  <a:moveTo>
                    <a:pt x="4" y="35"/>
                  </a:moveTo>
                  <a:lnTo>
                    <a:pt x="0" y="21"/>
                  </a:lnTo>
                  <a:lnTo>
                    <a:pt x="7" y="21"/>
                  </a:lnTo>
                  <a:lnTo>
                    <a:pt x="11" y="28"/>
                  </a:lnTo>
                  <a:lnTo>
                    <a:pt x="7" y="21"/>
                  </a:lnTo>
                  <a:lnTo>
                    <a:pt x="0" y="21"/>
                  </a:lnTo>
                  <a:lnTo>
                    <a:pt x="0" y="14"/>
                  </a:lnTo>
                  <a:lnTo>
                    <a:pt x="86" y="0"/>
                  </a:lnTo>
                  <a:lnTo>
                    <a:pt x="89" y="28"/>
                  </a:lnTo>
                  <a:lnTo>
                    <a:pt x="4" y="42"/>
                  </a:lnTo>
                  <a:lnTo>
                    <a:pt x="4" y="35"/>
                  </a:lnTo>
                  <a:lnTo>
                    <a:pt x="4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4" name="Freeform 67">
              <a:extLst>
                <a:ext uri="{FF2B5EF4-FFF2-40B4-BE49-F238E27FC236}">
                  <a16:creationId xmlns:a16="http://schemas.microsoft.com/office/drawing/2014/main" id="{C7201C4C-1620-4BE0-A031-7FD18BB622BA}"/>
                </a:ext>
              </a:extLst>
            </p:cNvPr>
            <p:cNvSpPr/>
            <p:nvPr/>
          </p:nvSpPr>
          <p:spPr bwMode="auto">
            <a:xfrm>
              <a:off x="2950" y="1607"/>
              <a:ext cx="64" cy="25"/>
            </a:xfrm>
            <a:custGeom>
              <a:avLst/>
              <a:gdLst>
                <a:gd name="T0" fmla="*/ 0 w 64"/>
                <a:gd name="T1" fmla="*/ 10 h 25"/>
                <a:gd name="T2" fmla="*/ 64 w 64"/>
                <a:gd name="T3" fmla="*/ 0 h 25"/>
                <a:gd name="T4" fmla="*/ 64 w 64"/>
                <a:gd name="T5" fmla="*/ 14 h 25"/>
                <a:gd name="T6" fmla="*/ 3 w 64"/>
                <a:gd name="T7" fmla="*/ 25 h 25"/>
                <a:gd name="T8" fmla="*/ 0 w 64"/>
                <a:gd name="T9" fmla="*/ 10 h 25"/>
                <a:gd name="T10" fmla="*/ 0 w 64"/>
                <a:gd name="T11" fmla="*/ 1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" h="25">
                  <a:moveTo>
                    <a:pt x="0" y="10"/>
                  </a:moveTo>
                  <a:lnTo>
                    <a:pt x="64" y="0"/>
                  </a:lnTo>
                  <a:lnTo>
                    <a:pt x="64" y="14"/>
                  </a:lnTo>
                  <a:lnTo>
                    <a:pt x="3" y="25"/>
                  </a:lnTo>
                  <a:lnTo>
                    <a:pt x="0" y="1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5" name="Freeform 68">
              <a:extLst>
                <a:ext uri="{FF2B5EF4-FFF2-40B4-BE49-F238E27FC236}">
                  <a16:creationId xmlns:a16="http://schemas.microsoft.com/office/drawing/2014/main" id="{2F11C123-7CEF-46CF-A4FC-AAFB4342FC59}"/>
                </a:ext>
              </a:extLst>
            </p:cNvPr>
            <p:cNvSpPr/>
            <p:nvPr/>
          </p:nvSpPr>
          <p:spPr bwMode="auto">
            <a:xfrm>
              <a:off x="2942" y="1600"/>
              <a:ext cx="82" cy="39"/>
            </a:xfrm>
            <a:custGeom>
              <a:avLst/>
              <a:gdLst>
                <a:gd name="T0" fmla="*/ 4 w 82"/>
                <a:gd name="T1" fmla="*/ 32 h 39"/>
                <a:gd name="T2" fmla="*/ 0 w 82"/>
                <a:gd name="T3" fmla="*/ 17 h 39"/>
                <a:gd name="T4" fmla="*/ 8 w 82"/>
                <a:gd name="T5" fmla="*/ 17 h 39"/>
                <a:gd name="T6" fmla="*/ 11 w 82"/>
                <a:gd name="T7" fmla="*/ 25 h 39"/>
                <a:gd name="T8" fmla="*/ 8 w 82"/>
                <a:gd name="T9" fmla="*/ 17 h 39"/>
                <a:gd name="T10" fmla="*/ 0 w 82"/>
                <a:gd name="T11" fmla="*/ 17 h 39"/>
                <a:gd name="T12" fmla="*/ 0 w 82"/>
                <a:gd name="T13" fmla="*/ 10 h 39"/>
                <a:gd name="T14" fmla="*/ 75 w 82"/>
                <a:gd name="T15" fmla="*/ 0 h 39"/>
                <a:gd name="T16" fmla="*/ 82 w 82"/>
                <a:gd name="T17" fmla="*/ 25 h 39"/>
                <a:gd name="T18" fmla="*/ 4 w 82"/>
                <a:gd name="T19" fmla="*/ 39 h 39"/>
                <a:gd name="T20" fmla="*/ 4 w 82"/>
                <a:gd name="T21" fmla="*/ 32 h 39"/>
                <a:gd name="T22" fmla="*/ 4 w 82"/>
                <a:gd name="T23" fmla="*/ 32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2" h="39">
                  <a:moveTo>
                    <a:pt x="4" y="32"/>
                  </a:moveTo>
                  <a:lnTo>
                    <a:pt x="0" y="17"/>
                  </a:lnTo>
                  <a:lnTo>
                    <a:pt x="8" y="17"/>
                  </a:lnTo>
                  <a:lnTo>
                    <a:pt x="11" y="25"/>
                  </a:lnTo>
                  <a:lnTo>
                    <a:pt x="8" y="17"/>
                  </a:lnTo>
                  <a:lnTo>
                    <a:pt x="0" y="17"/>
                  </a:lnTo>
                  <a:lnTo>
                    <a:pt x="0" y="10"/>
                  </a:lnTo>
                  <a:lnTo>
                    <a:pt x="75" y="0"/>
                  </a:lnTo>
                  <a:lnTo>
                    <a:pt x="82" y="25"/>
                  </a:lnTo>
                  <a:lnTo>
                    <a:pt x="4" y="39"/>
                  </a:lnTo>
                  <a:lnTo>
                    <a:pt x="4" y="32"/>
                  </a:lnTo>
                  <a:lnTo>
                    <a:pt x="4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6" name="Freeform 69">
              <a:extLst>
                <a:ext uri="{FF2B5EF4-FFF2-40B4-BE49-F238E27FC236}">
                  <a16:creationId xmlns:a16="http://schemas.microsoft.com/office/drawing/2014/main" id="{C6EB17FA-3385-4641-B269-F8253FB07E77}"/>
                </a:ext>
              </a:extLst>
            </p:cNvPr>
            <p:cNvSpPr/>
            <p:nvPr/>
          </p:nvSpPr>
          <p:spPr bwMode="auto">
            <a:xfrm>
              <a:off x="2251" y="2377"/>
              <a:ext cx="175" cy="521"/>
            </a:xfrm>
            <a:custGeom>
              <a:avLst/>
              <a:gdLst>
                <a:gd name="T0" fmla="*/ 0 w 49"/>
                <a:gd name="T1" fmla="*/ 143 h 147"/>
                <a:gd name="T2" fmla="*/ 19 w 49"/>
                <a:gd name="T3" fmla="*/ 139 h 147"/>
                <a:gd name="T4" fmla="*/ 12 w 49"/>
                <a:gd name="T5" fmla="*/ 76 h 147"/>
                <a:gd name="T6" fmla="*/ 12 w 49"/>
                <a:gd name="T7" fmla="*/ 76 h 147"/>
                <a:gd name="T8" fmla="*/ 12 w 49"/>
                <a:gd name="T9" fmla="*/ 74 h 147"/>
                <a:gd name="T10" fmla="*/ 12 w 49"/>
                <a:gd name="T11" fmla="*/ 74 h 147"/>
                <a:gd name="T12" fmla="*/ 45 w 49"/>
                <a:gd name="T13" fmla="*/ 0 h 147"/>
                <a:gd name="T14" fmla="*/ 45 w 49"/>
                <a:gd name="T15" fmla="*/ 0 h 147"/>
                <a:gd name="T16" fmla="*/ 49 w 49"/>
                <a:gd name="T17" fmla="*/ 2 h 147"/>
                <a:gd name="T18" fmla="*/ 32 w 49"/>
                <a:gd name="T19" fmla="*/ 32 h 147"/>
                <a:gd name="T20" fmla="*/ 32 w 49"/>
                <a:gd name="T21" fmla="*/ 32 h 147"/>
                <a:gd name="T22" fmla="*/ 16 w 49"/>
                <a:gd name="T23" fmla="*/ 74 h 147"/>
                <a:gd name="T24" fmla="*/ 16 w 49"/>
                <a:gd name="T25" fmla="*/ 74 h 147"/>
                <a:gd name="T26" fmla="*/ 16 w 49"/>
                <a:gd name="T27" fmla="*/ 76 h 147"/>
                <a:gd name="T28" fmla="*/ 16 w 49"/>
                <a:gd name="T29" fmla="*/ 76 h 147"/>
                <a:gd name="T30" fmla="*/ 23 w 49"/>
                <a:gd name="T31" fmla="*/ 140 h 147"/>
                <a:gd name="T32" fmla="*/ 23 w 49"/>
                <a:gd name="T33" fmla="*/ 140 h 147"/>
                <a:gd name="T34" fmla="*/ 24 w 49"/>
                <a:gd name="T35" fmla="*/ 142 h 147"/>
                <a:gd name="T36" fmla="*/ 1 w 49"/>
                <a:gd name="T37" fmla="*/ 147 h 147"/>
                <a:gd name="T38" fmla="*/ 0 w 49"/>
                <a:gd name="T39" fmla="*/ 143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9" h="147">
                  <a:moveTo>
                    <a:pt x="0" y="143"/>
                  </a:moveTo>
                  <a:cubicBezTo>
                    <a:pt x="19" y="139"/>
                    <a:pt x="19" y="139"/>
                    <a:pt x="19" y="139"/>
                  </a:cubicBezTo>
                  <a:cubicBezTo>
                    <a:pt x="18" y="130"/>
                    <a:pt x="15" y="89"/>
                    <a:pt x="12" y="76"/>
                  </a:cubicBezTo>
                  <a:cubicBezTo>
                    <a:pt x="12" y="76"/>
                    <a:pt x="12" y="76"/>
                    <a:pt x="12" y="76"/>
                  </a:cubicBezTo>
                  <a:cubicBezTo>
                    <a:pt x="12" y="76"/>
                    <a:pt x="12" y="75"/>
                    <a:pt x="12" y="74"/>
                  </a:cubicBezTo>
                  <a:cubicBezTo>
                    <a:pt x="12" y="74"/>
                    <a:pt x="12" y="74"/>
                    <a:pt x="12" y="74"/>
                  </a:cubicBezTo>
                  <a:cubicBezTo>
                    <a:pt x="12" y="56"/>
                    <a:pt x="45" y="0"/>
                    <a:pt x="45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0" y="16"/>
                    <a:pt x="32" y="32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24" y="48"/>
                    <a:pt x="16" y="67"/>
                    <a:pt x="16" y="74"/>
                  </a:cubicBezTo>
                  <a:cubicBezTo>
                    <a:pt x="16" y="74"/>
                    <a:pt x="16" y="74"/>
                    <a:pt x="16" y="74"/>
                  </a:cubicBezTo>
                  <a:cubicBezTo>
                    <a:pt x="16" y="75"/>
                    <a:pt x="16" y="75"/>
                    <a:pt x="16" y="76"/>
                  </a:cubicBezTo>
                  <a:cubicBezTo>
                    <a:pt x="16" y="76"/>
                    <a:pt x="16" y="76"/>
                    <a:pt x="16" y="76"/>
                  </a:cubicBezTo>
                  <a:cubicBezTo>
                    <a:pt x="19" y="90"/>
                    <a:pt x="23" y="140"/>
                    <a:pt x="23" y="140"/>
                  </a:cubicBezTo>
                  <a:cubicBezTo>
                    <a:pt x="23" y="140"/>
                    <a:pt x="23" y="140"/>
                    <a:pt x="23" y="140"/>
                  </a:cubicBezTo>
                  <a:cubicBezTo>
                    <a:pt x="24" y="142"/>
                    <a:pt x="24" y="142"/>
                    <a:pt x="24" y="142"/>
                  </a:cubicBezTo>
                  <a:cubicBezTo>
                    <a:pt x="1" y="147"/>
                    <a:pt x="1" y="147"/>
                    <a:pt x="1" y="147"/>
                  </a:cubicBezTo>
                  <a:cubicBezTo>
                    <a:pt x="0" y="143"/>
                    <a:pt x="0" y="143"/>
                    <a:pt x="0" y="1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7" name="Freeform 70">
              <a:extLst>
                <a:ext uri="{FF2B5EF4-FFF2-40B4-BE49-F238E27FC236}">
                  <a16:creationId xmlns:a16="http://schemas.microsoft.com/office/drawing/2014/main" id="{FDDAFD55-743A-4013-ADD7-9ED605CA42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44" y="2366"/>
              <a:ext cx="189" cy="540"/>
            </a:xfrm>
            <a:custGeom>
              <a:avLst/>
              <a:gdLst>
                <a:gd name="T0" fmla="*/ 0 w 53"/>
                <a:gd name="T1" fmla="*/ 147 h 152"/>
                <a:gd name="T2" fmla="*/ 3 w 53"/>
                <a:gd name="T3" fmla="*/ 148 h 152"/>
                <a:gd name="T4" fmla="*/ 0 w 53"/>
                <a:gd name="T5" fmla="*/ 147 h 152"/>
                <a:gd name="T6" fmla="*/ 19 w 53"/>
                <a:gd name="T7" fmla="*/ 140 h 152"/>
                <a:gd name="T8" fmla="*/ 12 w 53"/>
                <a:gd name="T9" fmla="*/ 80 h 152"/>
                <a:gd name="T10" fmla="*/ 12 w 53"/>
                <a:gd name="T11" fmla="*/ 77 h 152"/>
                <a:gd name="T12" fmla="*/ 29 w 53"/>
                <a:gd name="T13" fmla="*/ 33 h 152"/>
                <a:gd name="T14" fmla="*/ 45 w 53"/>
                <a:gd name="T15" fmla="*/ 3 h 152"/>
                <a:gd name="T16" fmla="*/ 53 w 53"/>
                <a:gd name="T17" fmla="*/ 4 h 152"/>
                <a:gd name="T18" fmla="*/ 52 w 53"/>
                <a:gd name="T19" fmla="*/ 6 h 152"/>
                <a:gd name="T20" fmla="*/ 52 w 53"/>
                <a:gd name="T21" fmla="*/ 6 h 152"/>
                <a:gd name="T22" fmla="*/ 52 w 53"/>
                <a:gd name="T23" fmla="*/ 6 h 152"/>
                <a:gd name="T24" fmla="*/ 52 w 53"/>
                <a:gd name="T25" fmla="*/ 6 h 152"/>
                <a:gd name="T26" fmla="*/ 52 w 53"/>
                <a:gd name="T27" fmla="*/ 7 h 152"/>
                <a:gd name="T28" fmla="*/ 51 w 53"/>
                <a:gd name="T29" fmla="*/ 9 h 152"/>
                <a:gd name="T30" fmla="*/ 47 w 53"/>
                <a:gd name="T31" fmla="*/ 15 h 152"/>
                <a:gd name="T32" fmla="*/ 36 w 53"/>
                <a:gd name="T33" fmla="*/ 36 h 152"/>
                <a:gd name="T34" fmla="*/ 20 w 53"/>
                <a:gd name="T35" fmla="*/ 77 h 152"/>
                <a:gd name="T36" fmla="*/ 20 w 53"/>
                <a:gd name="T37" fmla="*/ 77 h 152"/>
                <a:gd name="T38" fmla="*/ 20 w 53"/>
                <a:gd name="T39" fmla="*/ 78 h 152"/>
                <a:gd name="T40" fmla="*/ 27 w 53"/>
                <a:gd name="T41" fmla="*/ 143 h 152"/>
                <a:gd name="T42" fmla="*/ 27 w 53"/>
                <a:gd name="T43" fmla="*/ 143 h 152"/>
                <a:gd name="T44" fmla="*/ 1 w 53"/>
                <a:gd name="T45" fmla="*/ 152 h 152"/>
                <a:gd name="T46" fmla="*/ 14 w 53"/>
                <a:gd name="T47" fmla="*/ 145 h 152"/>
                <a:gd name="T48" fmla="*/ 23 w 53"/>
                <a:gd name="T49" fmla="*/ 144 h 152"/>
                <a:gd name="T50" fmla="*/ 14 w 53"/>
                <a:gd name="T51" fmla="*/ 145 h 152"/>
                <a:gd name="T52" fmla="*/ 16 w 53"/>
                <a:gd name="T53" fmla="*/ 79 h 152"/>
                <a:gd name="T54" fmla="*/ 22 w 53"/>
                <a:gd name="T55" fmla="*/ 127 h 152"/>
                <a:gd name="T56" fmla="*/ 16 w 53"/>
                <a:gd name="T57" fmla="*/ 79 h 152"/>
                <a:gd name="T58" fmla="*/ 16 w 53"/>
                <a:gd name="T59" fmla="*/ 77 h 152"/>
                <a:gd name="T60" fmla="*/ 16 w 53"/>
                <a:gd name="T61" fmla="*/ 77 h 152"/>
                <a:gd name="T62" fmla="*/ 16 w 53"/>
                <a:gd name="T63" fmla="*/ 77 h 152"/>
                <a:gd name="T64" fmla="*/ 16 w 53"/>
                <a:gd name="T65" fmla="*/ 77 h 152"/>
                <a:gd name="T66" fmla="*/ 16 w 53"/>
                <a:gd name="T67" fmla="*/ 77 h 152"/>
                <a:gd name="T68" fmla="*/ 23 w 53"/>
                <a:gd name="T69" fmla="*/ 54 h 152"/>
                <a:gd name="T70" fmla="*/ 32 w 53"/>
                <a:gd name="T71" fmla="*/ 34 h 152"/>
                <a:gd name="T72" fmla="*/ 40 w 53"/>
                <a:gd name="T73" fmla="*/ 20 h 152"/>
                <a:gd name="T74" fmla="*/ 32 w 53"/>
                <a:gd name="T75" fmla="*/ 34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53" h="152">
                  <a:moveTo>
                    <a:pt x="1" y="150"/>
                  </a:moveTo>
                  <a:cubicBezTo>
                    <a:pt x="0" y="147"/>
                    <a:pt x="0" y="147"/>
                    <a:pt x="0" y="147"/>
                  </a:cubicBezTo>
                  <a:cubicBezTo>
                    <a:pt x="2" y="146"/>
                    <a:pt x="2" y="146"/>
                    <a:pt x="2" y="146"/>
                  </a:cubicBezTo>
                  <a:cubicBezTo>
                    <a:pt x="3" y="148"/>
                    <a:pt x="3" y="148"/>
                    <a:pt x="3" y="148"/>
                  </a:cubicBezTo>
                  <a:cubicBezTo>
                    <a:pt x="2" y="146"/>
                    <a:pt x="2" y="146"/>
                    <a:pt x="2" y="146"/>
                  </a:cubicBezTo>
                  <a:cubicBezTo>
                    <a:pt x="0" y="147"/>
                    <a:pt x="0" y="147"/>
                    <a:pt x="0" y="147"/>
                  </a:cubicBezTo>
                  <a:cubicBezTo>
                    <a:pt x="0" y="145"/>
                    <a:pt x="0" y="145"/>
                    <a:pt x="0" y="145"/>
                  </a:cubicBezTo>
                  <a:cubicBezTo>
                    <a:pt x="19" y="140"/>
                    <a:pt x="19" y="140"/>
                    <a:pt x="19" y="140"/>
                  </a:cubicBezTo>
                  <a:cubicBezTo>
                    <a:pt x="18" y="129"/>
                    <a:pt x="14" y="91"/>
                    <a:pt x="12" y="80"/>
                  </a:cubicBezTo>
                  <a:cubicBezTo>
                    <a:pt x="12" y="80"/>
                    <a:pt x="12" y="80"/>
                    <a:pt x="12" y="80"/>
                  </a:cubicBezTo>
                  <a:cubicBezTo>
                    <a:pt x="12" y="79"/>
                    <a:pt x="12" y="78"/>
                    <a:pt x="12" y="77"/>
                  </a:cubicBezTo>
                  <a:cubicBezTo>
                    <a:pt x="12" y="77"/>
                    <a:pt x="12" y="77"/>
                    <a:pt x="12" y="77"/>
                  </a:cubicBezTo>
                  <a:cubicBezTo>
                    <a:pt x="12" y="67"/>
                    <a:pt x="21" y="49"/>
                    <a:pt x="29" y="33"/>
                  </a:cubicBezTo>
                  <a:cubicBezTo>
                    <a:pt x="29" y="33"/>
                    <a:pt x="29" y="33"/>
                    <a:pt x="29" y="33"/>
                  </a:cubicBezTo>
                  <a:cubicBezTo>
                    <a:pt x="36" y="18"/>
                    <a:pt x="44" y="5"/>
                    <a:pt x="45" y="3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53" y="4"/>
                    <a:pt x="53" y="4"/>
                    <a:pt x="53" y="4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2" y="7"/>
                    <a:pt x="52" y="7"/>
                    <a:pt x="52" y="7"/>
                  </a:cubicBezTo>
                  <a:cubicBezTo>
                    <a:pt x="52" y="7"/>
                    <a:pt x="52" y="7"/>
                    <a:pt x="52" y="7"/>
                  </a:cubicBezTo>
                  <a:cubicBezTo>
                    <a:pt x="52" y="7"/>
                    <a:pt x="51" y="8"/>
                    <a:pt x="51" y="9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0" y="10"/>
                    <a:pt x="49" y="12"/>
                    <a:pt x="47" y="15"/>
                  </a:cubicBezTo>
                  <a:cubicBezTo>
                    <a:pt x="47" y="15"/>
                    <a:pt x="47" y="15"/>
                    <a:pt x="47" y="15"/>
                  </a:cubicBezTo>
                  <a:cubicBezTo>
                    <a:pt x="44" y="21"/>
                    <a:pt x="40" y="28"/>
                    <a:pt x="36" y="36"/>
                  </a:cubicBezTo>
                  <a:cubicBezTo>
                    <a:pt x="36" y="36"/>
                    <a:pt x="36" y="36"/>
                    <a:pt x="36" y="36"/>
                  </a:cubicBezTo>
                  <a:cubicBezTo>
                    <a:pt x="28" y="52"/>
                    <a:pt x="20" y="70"/>
                    <a:pt x="20" y="77"/>
                  </a:cubicBezTo>
                  <a:cubicBezTo>
                    <a:pt x="20" y="77"/>
                    <a:pt x="20" y="77"/>
                    <a:pt x="20" y="77"/>
                  </a:cubicBezTo>
                  <a:cubicBezTo>
                    <a:pt x="20" y="77"/>
                    <a:pt x="20" y="77"/>
                    <a:pt x="20" y="77"/>
                  </a:cubicBezTo>
                  <a:cubicBezTo>
                    <a:pt x="20" y="77"/>
                    <a:pt x="20" y="77"/>
                    <a:pt x="20" y="77"/>
                  </a:cubicBezTo>
                  <a:cubicBezTo>
                    <a:pt x="20" y="78"/>
                    <a:pt x="20" y="78"/>
                    <a:pt x="20" y="78"/>
                  </a:cubicBezTo>
                  <a:cubicBezTo>
                    <a:pt x="20" y="78"/>
                    <a:pt x="20" y="78"/>
                    <a:pt x="20" y="78"/>
                  </a:cubicBezTo>
                  <a:cubicBezTo>
                    <a:pt x="23" y="93"/>
                    <a:pt x="27" y="140"/>
                    <a:pt x="27" y="143"/>
                  </a:cubicBezTo>
                  <a:cubicBezTo>
                    <a:pt x="27" y="143"/>
                    <a:pt x="27" y="143"/>
                    <a:pt x="27" y="143"/>
                  </a:cubicBezTo>
                  <a:cubicBezTo>
                    <a:pt x="27" y="143"/>
                    <a:pt x="27" y="143"/>
                    <a:pt x="27" y="143"/>
                  </a:cubicBezTo>
                  <a:cubicBezTo>
                    <a:pt x="27" y="143"/>
                    <a:pt x="27" y="143"/>
                    <a:pt x="27" y="143"/>
                  </a:cubicBezTo>
                  <a:cubicBezTo>
                    <a:pt x="28" y="147"/>
                    <a:pt x="28" y="147"/>
                    <a:pt x="28" y="147"/>
                  </a:cubicBezTo>
                  <a:cubicBezTo>
                    <a:pt x="1" y="152"/>
                    <a:pt x="1" y="152"/>
                    <a:pt x="1" y="152"/>
                  </a:cubicBezTo>
                  <a:cubicBezTo>
                    <a:pt x="1" y="150"/>
                    <a:pt x="1" y="150"/>
                    <a:pt x="1" y="150"/>
                  </a:cubicBezTo>
                  <a:close/>
                  <a:moveTo>
                    <a:pt x="14" y="145"/>
                  </a:moveTo>
                  <a:cubicBezTo>
                    <a:pt x="23" y="144"/>
                    <a:pt x="23" y="144"/>
                    <a:pt x="23" y="144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14" y="145"/>
                    <a:pt x="14" y="145"/>
                    <a:pt x="14" y="145"/>
                  </a:cubicBezTo>
                  <a:close/>
                  <a:moveTo>
                    <a:pt x="16" y="77"/>
                  </a:moveTo>
                  <a:cubicBezTo>
                    <a:pt x="16" y="78"/>
                    <a:pt x="16" y="78"/>
                    <a:pt x="16" y="79"/>
                  </a:cubicBezTo>
                  <a:cubicBezTo>
                    <a:pt x="16" y="79"/>
                    <a:pt x="16" y="79"/>
                    <a:pt x="16" y="79"/>
                  </a:cubicBezTo>
                  <a:cubicBezTo>
                    <a:pt x="18" y="88"/>
                    <a:pt x="20" y="111"/>
                    <a:pt x="22" y="127"/>
                  </a:cubicBezTo>
                  <a:cubicBezTo>
                    <a:pt x="22" y="127"/>
                    <a:pt x="22" y="127"/>
                    <a:pt x="22" y="127"/>
                  </a:cubicBezTo>
                  <a:cubicBezTo>
                    <a:pt x="20" y="111"/>
                    <a:pt x="18" y="88"/>
                    <a:pt x="16" y="79"/>
                  </a:cubicBezTo>
                  <a:cubicBezTo>
                    <a:pt x="16" y="79"/>
                    <a:pt x="16" y="79"/>
                    <a:pt x="16" y="79"/>
                  </a:cubicBezTo>
                  <a:cubicBezTo>
                    <a:pt x="16" y="78"/>
                    <a:pt x="16" y="78"/>
                    <a:pt x="16" y="77"/>
                  </a:cubicBezTo>
                  <a:cubicBezTo>
                    <a:pt x="16" y="77"/>
                    <a:pt x="16" y="77"/>
                    <a:pt x="16" y="77"/>
                  </a:cubicBezTo>
                  <a:cubicBezTo>
                    <a:pt x="16" y="77"/>
                    <a:pt x="16" y="77"/>
                    <a:pt x="16" y="77"/>
                  </a:cubicBezTo>
                  <a:cubicBezTo>
                    <a:pt x="16" y="77"/>
                    <a:pt x="16" y="77"/>
                    <a:pt x="16" y="77"/>
                  </a:cubicBezTo>
                  <a:cubicBezTo>
                    <a:pt x="16" y="77"/>
                    <a:pt x="16" y="77"/>
                    <a:pt x="16" y="77"/>
                  </a:cubicBezTo>
                  <a:close/>
                  <a:moveTo>
                    <a:pt x="16" y="77"/>
                  </a:moveTo>
                  <a:cubicBezTo>
                    <a:pt x="16" y="77"/>
                    <a:pt x="16" y="77"/>
                    <a:pt x="16" y="77"/>
                  </a:cubicBezTo>
                  <a:cubicBezTo>
                    <a:pt x="16" y="77"/>
                    <a:pt x="16" y="77"/>
                    <a:pt x="16" y="77"/>
                  </a:cubicBezTo>
                  <a:cubicBezTo>
                    <a:pt x="16" y="77"/>
                    <a:pt x="16" y="77"/>
                    <a:pt x="16" y="77"/>
                  </a:cubicBezTo>
                  <a:close/>
                  <a:moveTo>
                    <a:pt x="32" y="34"/>
                  </a:moveTo>
                  <a:cubicBezTo>
                    <a:pt x="29" y="41"/>
                    <a:pt x="26" y="48"/>
                    <a:pt x="23" y="54"/>
                  </a:cubicBezTo>
                  <a:cubicBezTo>
                    <a:pt x="23" y="54"/>
                    <a:pt x="23" y="54"/>
                    <a:pt x="23" y="54"/>
                  </a:cubicBezTo>
                  <a:cubicBezTo>
                    <a:pt x="26" y="48"/>
                    <a:pt x="29" y="41"/>
                    <a:pt x="32" y="34"/>
                  </a:cubicBezTo>
                  <a:cubicBezTo>
                    <a:pt x="32" y="34"/>
                    <a:pt x="32" y="34"/>
                    <a:pt x="32" y="34"/>
                  </a:cubicBezTo>
                  <a:cubicBezTo>
                    <a:pt x="35" y="29"/>
                    <a:pt x="38" y="24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38" y="24"/>
                    <a:pt x="35" y="29"/>
                    <a:pt x="32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8" name="Freeform 71">
              <a:extLst>
                <a:ext uri="{FF2B5EF4-FFF2-40B4-BE49-F238E27FC236}">
                  <a16:creationId xmlns:a16="http://schemas.microsoft.com/office/drawing/2014/main" id="{41EB51F8-EEC6-4D6B-8185-2836091772E8}"/>
                </a:ext>
              </a:extLst>
            </p:cNvPr>
            <p:cNvSpPr/>
            <p:nvPr/>
          </p:nvSpPr>
          <p:spPr bwMode="auto">
            <a:xfrm>
              <a:off x="2561" y="2377"/>
              <a:ext cx="232" cy="521"/>
            </a:xfrm>
            <a:custGeom>
              <a:avLst/>
              <a:gdLst>
                <a:gd name="T0" fmla="*/ 44 w 65"/>
                <a:gd name="T1" fmla="*/ 147 h 147"/>
                <a:gd name="T2" fmla="*/ 44 w 65"/>
                <a:gd name="T3" fmla="*/ 145 h 147"/>
                <a:gd name="T4" fmla="*/ 49 w 65"/>
                <a:gd name="T5" fmla="*/ 91 h 147"/>
                <a:gd name="T6" fmla="*/ 49 w 65"/>
                <a:gd name="T7" fmla="*/ 91 h 147"/>
                <a:gd name="T8" fmla="*/ 49 w 65"/>
                <a:gd name="T9" fmla="*/ 90 h 147"/>
                <a:gd name="T10" fmla="*/ 49 w 65"/>
                <a:gd name="T11" fmla="*/ 90 h 147"/>
                <a:gd name="T12" fmla="*/ 25 w 65"/>
                <a:gd name="T13" fmla="*/ 40 h 147"/>
                <a:gd name="T14" fmla="*/ 25 w 65"/>
                <a:gd name="T15" fmla="*/ 40 h 147"/>
                <a:gd name="T16" fmla="*/ 0 w 65"/>
                <a:gd name="T17" fmla="*/ 2 h 147"/>
                <a:gd name="T18" fmla="*/ 0 w 65"/>
                <a:gd name="T19" fmla="*/ 2 h 147"/>
                <a:gd name="T20" fmla="*/ 3 w 65"/>
                <a:gd name="T21" fmla="*/ 0 h 147"/>
                <a:gd name="T22" fmla="*/ 28 w 65"/>
                <a:gd name="T23" fmla="*/ 38 h 147"/>
                <a:gd name="T24" fmla="*/ 28 w 65"/>
                <a:gd name="T25" fmla="*/ 38 h 147"/>
                <a:gd name="T26" fmla="*/ 53 w 65"/>
                <a:gd name="T27" fmla="*/ 90 h 147"/>
                <a:gd name="T28" fmla="*/ 53 w 65"/>
                <a:gd name="T29" fmla="*/ 90 h 147"/>
                <a:gd name="T30" fmla="*/ 53 w 65"/>
                <a:gd name="T31" fmla="*/ 92 h 147"/>
                <a:gd name="T32" fmla="*/ 53 w 65"/>
                <a:gd name="T33" fmla="*/ 92 h 147"/>
                <a:gd name="T34" fmla="*/ 48 w 65"/>
                <a:gd name="T35" fmla="*/ 143 h 147"/>
                <a:gd name="T36" fmla="*/ 48 w 65"/>
                <a:gd name="T37" fmla="*/ 143 h 147"/>
                <a:gd name="T38" fmla="*/ 65 w 65"/>
                <a:gd name="T39" fmla="*/ 143 h 147"/>
                <a:gd name="T40" fmla="*/ 65 w 65"/>
                <a:gd name="T41" fmla="*/ 147 h 147"/>
                <a:gd name="T42" fmla="*/ 44 w 65"/>
                <a:gd name="T43" fmla="*/ 147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5" h="147">
                  <a:moveTo>
                    <a:pt x="44" y="147"/>
                  </a:moveTo>
                  <a:cubicBezTo>
                    <a:pt x="44" y="145"/>
                    <a:pt x="44" y="145"/>
                    <a:pt x="44" y="145"/>
                  </a:cubicBezTo>
                  <a:cubicBezTo>
                    <a:pt x="44" y="145"/>
                    <a:pt x="47" y="107"/>
                    <a:pt x="49" y="91"/>
                  </a:cubicBezTo>
                  <a:cubicBezTo>
                    <a:pt x="49" y="91"/>
                    <a:pt x="49" y="91"/>
                    <a:pt x="49" y="91"/>
                  </a:cubicBezTo>
                  <a:cubicBezTo>
                    <a:pt x="49" y="91"/>
                    <a:pt x="49" y="91"/>
                    <a:pt x="49" y="90"/>
                  </a:cubicBezTo>
                  <a:cubicBezTo>
                    <a:pt x="49" y="90"/>
                    <a:pt x="49" y="90"/>
                    <a:pt x="49" y="90"/>
                  </a:cubicBezTo>
                  <a:cubicBezTo>
                    <a:pt x="50" y="83"/>
                    <a:pt x="37" y="60"/>
                    <a:pt x="25" y="4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12" y="20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16" y="18"/>
                    <a:pt x="28" y="38"/>
                  </a:cubicBezTo>
                  <a:cubicBezTo>
                    <a:pt x="28" y="38"/>
                    <a:pt x="28" y="38"/>
                    <a:pt x="28" y="38"/>
                  </a:cubicBezTo>
                  <a:cubicBezTo>
                    <a:pt x="41" y="58"/>
                    <a:pt x="53" y="80"/>
                    <a:pt x="53" y="90"/>
                  </a:cubicBezTo>
                  <a:cubicBezTo>
                    <a:pt x="53" y="90"/>
                    <a:pt x="53" y="90"/>
                    <a:pt x="53" y="90"/>
                  </a:cubicBezTo>
                  <a:cubicBezTo>
                    <a:pt x="53" y="91"/>
                    <a:pt x="53" y="91"/>
                    <a:pt x="53" y="92"/>
                  </a:cubicBezTo>
                  <a:cubicBezTo>
                    <a:pt x="53" y="92"/>
                    <a:pt x="53" y="92"/>
                    <a:pt x="53" y="92"/>
                  </a:cubicBezTo>
                  <a:cubicBezTo>
                    <a:pt x="51" y="105"/>
                    <a:pt x="49" y="135"/>
                    <a:pt x="48" y="143"/>
                  </a:cubicBezTo>
                  <a:cubicBezTo>
                    <a:pt x="48" y="143"/>
                    <a:pt x="48" y="143"/>
                    <a:pt x="48" y="143"/>
                  </a:cubicBezTo>
                  <a:cubicBezTo>
                    <a:pt x="65" y="143"/>
                    <a:pt x="65" y="143"/>
                    <a:pt x="65" y="143"/>
                  </a:cubicBezTo>
                  <a:cubicBezTo>
                    <a:pt x="65" y="147"/>
                    <a:pt x="65" y="147"/>
                    <a:pt x="65" y="147"/>
                  </a:cubicBezTo>
                  <a:cubicBezTo>
                    <a:pt x="44" y="147"/>
                    <a:pt x="44" y="147"/>
                    <a:pt x="44" y="1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9" name="Freeform 72">
              <a:extLst>
                <a:ext uri="{FF2B5EF4-FFF2-40B4-BE49-F238E27FC236}">
                  <a16:creationId xmlns:a16="http://schemas.microsoft.com/office/drawing/2014/main" id="{056C90A8-45D3-4F12-BBD5-6517FC7B019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51" y="2366"/>
              <a:ext cx="249" cy="540"/>
            </a:xfrm>
            <a:custGeom>
              <a:avLst/>
              <a:gdLst>
                <a:gd name="T0" fmla="*/ 47 w 70"/>
                <a:gd name="T1" fmla="*/ 150 h 152"/>
                <a:gd name="T2" fmla="*/ 47 w 70"/>
                <a:gd name="T3" fmla="*/ 150 h 152"/>
                <a:gd name="T4" fmla="*/ 45 w 70"/>
                <a:gd name="T5" fmla="*/ 152 h 152"/>
                <a:gd name="T6" fmla="*/ 45 w 70"/>
                <a:gd name="T7" fmla="*/ 148 h 152"/>
                <a:gd name="T8" fmla="*/ 45 w 70"/>
                <a:gd name="T9" fmla="*/ 148 h 152"/>
                <a:gd name="T10" fmla="*/ 45 w 70"/>
                <a:gd name="T11" fmla="*/ 148 h 152"/>
                <a:gd name="T12" fmla="*/ 45 w 70"/>
                <a:gd name="T13" fmla="*/ 148 h 152"/>
                <a:gd name="T14" fmla="*/ 45 w 70"/>
                <a:gd name="T15" fmla="*/ 147 h 152"/>
                <a:gd name="T16" fmla="*/ 45 w 70"/>
                <a:gd name="T17" fmla="*/ 146 h 152"/>
                <a:gd name="T18" fmla="*/ 46 w 70"/>
                <a:gd name="T19" fmla="*/ 142 h 152"/>
                <a:gd name="T20" fmla="*/ 47 w 70"/>
                <a:gd name="T21" fmla="*/ 127 h 152"/>
                <a:gd name="T22" fmla="*/ 50 w 70"/>
                <a:gd name="T23" fmla="*/ 94 h 152"/>
                <a:gd name="T24" fmla="*/ 50 w 70"/>
                <a:gd name="T25" fmla="*/ 93 h 152"/>
                <a:gd name="T26" fmla="*/ 50 w 70"/>
                <a:gd name="T27" fmla="*/ 93 h 152"/>
                <a:gd name="T28" fmla="*/ 26 w 70"/>
                <a:gd name="T29" fmla="*/ 44 h 152"/>
                <a:gd name="T30" fmla="*/ 1 w 70"/>
                <a:gd name="T31" fmla="*/ 7 h 152"/>
                <a:gd name="T32" fmla="*/ 7 w 70"/>
                <a:gd name="T33" fmla="*/ 0 h 152"/>
                <a:gd name="T34" fmla="*/ 8 w 70"/>
                <a:gd name="T35" fmla="*/ 2 h 152"/>
                <a:gd name="T36" fmla="*/ 8 w 70"/>
                <a:gd name="T37" fmla="*/ 2 h 152"/>
                <a:gd name="T38" fmla="*/ 8 w 70"/>
                <a:gd name="T39" fmla="*/ 2 h 152"/>
                <a:gd name="T40" fmla="*/ 8 w 70"/>
                <a:gd name="T41" fmla="*/ 2 h 152"/>
                <a:gd name="T42" fmla="*/ 9 w 70"/>
                <a:gd name="T43" fmla="*/ 3 h 152"/>
                <a:gd name="T44" fmla="*/ 10 w 70"/>
                <a:gd name="T45" fmla="*/ 5 h 152"/>
                <a:gd name="T46" fmla="*/ 16 w 70"/>
                <a:gd name="T47" fmla="*/ 13 h 152"/>
                <a:gd name="T48" fmla="*/ 33 w 70"/>
                <a:gd name="T49" fmla="*/ 40 h 152"/>
                <a:gd name="T50" fmla="*/ 58 w 70"/>
                <a:gd name="T51" fmla="*/ 93 h 152"/>
                <a:gd name="T52" fmla="*/ 58 w 70"/>
                <a:gd name="T53" fmla="*/ 94 h 152"/>
                <a:gd name="T54" fmla="*/ 58 w 70"/>
                <a:gd name="T55" fmla="*/ 95 h 152"/>
                <a:gd name="T56" fmla="*/ 53 w 70"/>
                <a:gd name="T57" fmla="*/ 144 h 152"/>
                <a:gd name="T58" fmla="*/ 70 w 70"/>
                <a:gd name="T59" fmla="*/ 144 h 152"/>
                <a:gd name="T60" fmla="*/ 47 w 70"/>
                <a:gd name="T61" fmla="*/ 152 h 152"/>
                <a:gd name="T62" fmla="*/ 52 w 70"/>
                <a:gd name="T63" fmla="*/ 109 h 152"/>
                <a:gd name="T64" fmla="*/ 52 w 70"/>
                <a:gd name="T65" fmla="*/ 109 h 152"/>
                <a:gd name="T66" fmla="*/ 53 w 70"/>
                <a:gd name="T67" fmla="*/ 108 h 152"/>
                <a:gd name="T68" fmla="*/ 52 w 70"/>
                <a:gd name="T69" fmla="*/ 108 h 152"/>
                <a:gd name="T70" fmla="*/ 53 w 70"/>
                <a:gd name="T71" fmla="*/ 108 h 152"/>
                <a:gd name="T72" fmla="*/ 53 w 70"/>
                <a:gd name="T73" fmla="*/ 108 h 152"/>
                <a:gd name="T74" fmla="*/ 53 w 70"/>
                <a:gd name="T75" fmla="*/ 107 h 152"/>
                <a:gd name="T76" fmla="*/ 53 w 70"/>
                <a:gd name="T77" fmla="*/ 107 h 152"/>
                <a:gd name="T78" fmla="*/ 54 w 70"/>
                <a:gd name="T79" fmla="*/ 95 h 152"/>
                <a:gd name="T80" fmla="*/ 54 w 70"/>
                <a:gd name="T81" fmla="*/ 95 h 152"/>
                <a:gd name="T82" fmla="*/ 53 w 70"/>
                <a:gd name="T83" fmla="*/ 107 h 152"/>
                <a:gd name="T84" fmla="*/ 54 w 70"/>
                <a:gd name="T85" fmla="*/ 93 h 152"/>
                <a:gd name="T86" fmla="*/ 54 w 70"/>
                <a:gd name="T87" fmla="*/ 93 h 152"/>
                <a:gd name="T88" fmla="*/ 54 w 70"/>
                <a:gd name="T89" fmla="*/ 93 h 152"/>
                <a:gd name="T90" fmla="*/ 54 w 70"/>
                <a:gd name="T91" fmla="*/ 90 h 152"/>
                <a:gd name="T92" fmla="*/ 54 w 70"/>
                <a:gd name="T93" fmla="*/ 90 h 152"/>
                <a:gd name="T94" fmla="*/ 43 w 70"/>
                <a:gd name="T95" fmla="*/ 65 h 152"/>
                <a:gd name="T96" fmla="*/ 54 w 70"/>
                <a:gd name="T97" fmla="*/ 90 h 152"/>
                <a:gd name="T98" fmla="*/ 43 w 70"/>
                <a:gd name="T99" fmla="*/ 65 h 152"/>
                <a:gd name="T100" fmla="*/ 43 w 70"/>
                <a:gd name="T101" fmla="*/ 65 h 152"/>
                <a:gd name="T102" fmla="*/ 43 w 70"/>
                <a:gd name="T103" fmla="*/ 65 h 152"/>
                <a:gd name="T104" fmla="*/ 43 w 70"/>
                <a:gd name="T105" fmla="*/ 65 h 152"/>
                <a:gd name="T106" fmla="*/ 43 w 70"/>
                <a:gd name="T107" fmla="*/ 64 h 152"/>
                <a:gd name="T108" fmla="*/ 43 w 70"/>
                <a:gd name="T109" fmla="*/ 64 h 152"/>
                <a:gd name="T110" fmla="*/ 35 w 70"/>
                <a:gd name="T111" fmla="*/ 51 h 152"/>
                <a:gd name="T112" fmla="*/ 35 w 70"/>
                <a:gd name="T113" fmla="*/ 51 h 152"/>
                <a:gd name="T114" fmla="*/ 35 w 70"/>
                <a:gd name="T115" fmla="*/ 51 h 152"/>
                <a:gd name="T116" fmla="*/ 30 w 70"/>
                <a:gd name="T117" fmla="*/ 42 h 152"/>
                <a:gd name="T118" fmla="*/ 24 w 70"/>
                <a:gd name="T119" fmla="*/ 34 h 152"/>
                <a:gd name="T120" fmla="*/ 29 w 70"/>
                <a:gd name="T121" fmla="*/ 42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70" h="152">
                  <a:moveTo>
                    <a:pt x="47" y="152"/>
                  </a:moveTo>
                  <a:cubicBezTo>
                    <a:pt x="47" y="150"/>
                    <a:pt x="47" y="150"/>
                    <a:pt x="47" y="150"/>
                  </a:cubicBezTo>
                  <a:cubicBezTo>
                    <a:pt x="49" y="150"/>
                    <a:pt x="49" y="150"/>
                    <a:pt x="49" y="150"/>
                  </a:cubicBezTo>
                  <a:cubicBezTo>
                    <a:pt x="47" y="150"/>
                    <a:pt x="47" y="150"/>
                    <a:pt x="47" y="150"/>
                  </a:cubicBezTo>
                  <a:cubicBezTo>
                    <a:pt x="47" y="152"/>
                    <a:pt x="47" y="152"/>
                    <a:pt x="47" y="152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5" y="148"/>
                    <a:pt x="45" y="148"/>
                    <a:pt x="45" y="148"/>
                  </a:cubicBezTo>
                  <a:cubicBezTo>
                    <a:pt x="45" y="148"/>
                    <a:pt x="45" y="148"/>
                    <a:pt x="45" y="148"/>
                  </a:cubicBezTo>
                  <a:cubicBezTo>
                    <a:pt x="45" y="148"/>
                    <a:pt x="45" y="148"/>
                    <a:pt x="45" y="148"/>
                  </a:cubicBezTo>
                  <a:cubicBezTo>
                    <a:pt x="45" y="148"/>
                    <a:pt x="45" y="148"/>
                    <a:pt x="45" y="148"/>
                  </a:cubicBezTo>
                  <a:cubicBezTo>
                    <a:pt x="45" y="148"/>
                    <a:pt x="45" y="148"/>
                    <a:pt x="45" y="148"/>
                  </a:cubicBezTo>
                  <a:cubicBezTo>
                    <a:pt x="45" y="148"/>
                    <a:pt x="45" y="148"/>
                    <a:pt x="45" y="148"/>
                  </a:cubicBezTo>
                  <a:cubicBezTo>
                    <a:pt x="45" y="148"/>
                    <a:pt x="45" y="148"/>
                    <a:pt x="45" y="148"/>
                  </a:cubicBezTo>
                  <a:cubicBezTo>
                    <a:pt x="45" y="148"/>
                    <a:pt x="45" y="148"/>
                    <a:pt x="45" y="147"/>
                  </a:cubicBezTo>
                  <a:cubicBezTo>
                    <a:pt x="45" y="147"/>
                    <a:pt x="45" y="147"/>
                    <a:pt x="45" y="147"/>
                  </a:cubicBezTo>
                  <a:cubicBezTo>
                    <a:pt x="45" y="147"/>
                    <a:pt x="45" y="147"/>
                    <a:pt x="45" y="146"/>
                  </a:cubicBezTo>
                  <a:cubicBezTo>
                    <a:pt x="45" y="146"/>
                    <a:pt x="45" y="146"/>
                    <a:pt x="45" y="146"/>
                  </a:cubicBezTo>
                  <a:cubicBezTo>
                    <a:pt x="45" y="145"/>
                    <a:pt x="45" y="144"/>
                    <a:pt x="46" y="142"/>
                  </a:cubicBezTo>
                  <a:cubicBezTo>
                    <a:pt x="46" y="142"/>
                    <a:pt x="46" y="142"/>
                    <a:pt x="46" y="142"/>
                  </a:cubicBezTo>
                  <a:cubicBezTo>
                    <a:pt x="46" y="138"/>
                    <a:pt x="46" y="133"/>
                    <a:pt x="47" y="127"/>
                  </a:cubicBezTo>
                  <a:cubicBezTo>
                    <a:pt x="47" y="127"/>
                    <a:pt x="47" y="127"/>
                    <a:pt x="47" y="127"/>
                  </a:cubicBezTo>
                  <a:cubicBezTo>
                    <a:pt x="48" y="115"/>
                    <a:pt x="49" y="102"/>
                    <a:pt x="50" y="94"/>
                  </a:cubicBezTo>
                  <a:cubicBezTo>
                    <a:pt x="50" y="94"/>
                    <a:pt x="50" y="94"/>
                    <a:pt x="50" y="94"/>
                  </a:cubicBezTo>
                  <a:cubicBezTo>
                    <a:pt x="50" y="94"/>
                    <a:pt x="50" y="94"/>
                    <a:pt x="50" y="93"/>
                  </a:cubicBezTo>
                  <a:cubicBezTo>
                    <a:pt x="50" y="93"/>
                    <a:pt x="50" y="93"/>
                    <a:pt x="50" y="93"/>
                  </a:cubicBezTo>
                  <a:cubicBezTo>
                    <a:pt x="50" y="93"/>
                    <a:pt x="50" y="93"/>
                    <a:pt x="50" y="93"/>
                  </a:cubicBezTo>
                  <a:cubicBezTo>
                    <a:pt x="50" y="93"/>
                    <a:pt x="50" y="93"/>
                    <a:pt x="50" y="93"/>
                  </a:cubicBezTo>
                  <a:cubicBezTo>
                    <a:pt x="51" y="87"/>
                    <a:pt x="38" y="64"/>
                    <a:pt x="26" y="44"/>
                  </a:cubicBezTo>
                  <a:cubicBezTo>
                    <a:pt x="26" y="44"/>
                    <a:pt x="26" y="44"/>
                    <a:pt x="26" y="44"/>
                  </a:cubicBezTo>
                  <a:cubicBezTo>
                    <a:pt x="14" y="24"/>
                    <a:pt x="1" y="7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4"/>
                    <a:pt x="10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1" y="7"/>
                    <a:pt x="13" y="10"/>
                    <a:pt x="16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20" y="20"/>
                    <a:pt x="27" y="30"/>
                    <a:pt x="33" y="40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45" y="60"/>
                    <a:pt x="58" y="82"/>
                    <a:pt x="58" y="93"/>
                  </a:cubicBezTo>
                  <a:cubicBezTo>
                    <a:pt x="58" y="93"/>
                    <a:pt x="58" y="93"/>
                    <a:pt x="58" y="93"/>
                  </a:cubicBezTo>
                  <a:cubicBezTo>
                    <a:pt x="58" y="93"/>
                    <a:pt x="58" y="94"/>
                    <a:pt x="58" y="94"/>
                  </a:cubicBezTo>
                  <a:cubicBezTo>
                    <a:pt x="58" y="94"/>
                    <a:pt x="58" y="94"/>
                    <a:pt x="58" y="94"/>
                  </a:cubicBezTo>
                  <a:cubicBezTo>
                    <a:pt x="58" y="94"/>
                    <a:pt x="58" y="95"/>
                    <a:pt x="58" y="95"/>
                  </a:cubicBezTo>
                  <a:cubicBezTo>
                    <a:pt x="58" y="95"/>
                    <a:pt x="58" y="95"/>
                    <a:pt x="58" y="95"/>
                  </a:cubicBezTo>
                  <a:cubicBezTo>
                    <a:pt x="56" y="107"/>
                    <a:pt x="54" y="134"/>
                    <a:pt x="53" y="144"/>
                  </a:cubicBezTo>
                  <a:cubicBezTo>
                    <a:pt x="53" y="144"/>
                    <a:pt x="53" y="144"/>
                    <a:pt x="53" y="144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70" y="152"/>
                    <a:pt x="70" y="152"/>
                    <a:pt x="70" y="152"/>
                  </a:cubicBezTo>
                  <a:cubicBezTo>
                    <a:pt x="47" y="152"/>
                    <a:pt x="47" y="152"/>
                    <a:pt x="47" y="152"/>
                  </a:cubicBezTo>
                  <a:close/>
                  <a:moveTo>
                    <a:pt x="52" y="109"/>
                  </a:moveTo>
                  <a:cubicBezTo>
                    <a:pt x="52" y="109"/>
                    <a:pt x="52" y="109"/>
                    <a:pt x="52" y="109"/>
                  </a:cubicBezTo>
                  <a:cubicBezTo>
                    <a:pt x="52" y="109"/>
                    <a:pt x="52" y="109"/>
                    <a:pt x="52" y="109"/>
                  </a:cubicBezTo>
                  <a:cubicBezTo>
                    <a:pt x="52" y="109"/>
                    <a:pt x="52" y="109"/>
                    <a:pt x="52" y="109"/>
                  </a:cubicBezTo>
                  <a:close/>
                  <a:moveTo>
                    <a:pt x="52" y="108"/>
                  </a:moveTo>
                  <a:cubicBezTo>
                    <a:pt x="52" y="108"/>
                    <a:pt x="52" y="108"/>
                    <a:pt x="53" y="108"/>
                  </a:cubicBezTo>
                  <a:cubicBezTo>
                    <a:pt x="53" y="108"/>
                    <a:pt x="53" y="108"/>
                    <a:pt x="53" y="108"/>
                  </a:cubicBezTo>
                  <a:cubicBezTo>
                    <a:pt x="52" y="108"/>
                    <a:pt x="52" y="108"/>
                    <a:pt x="52" y="108"/>
                  </a:cubicBezTo>
                  <a:close/>
                  <a:moveTo>
                    <a:pt x="53" y="108"/>
                  </a:moveTo>
                  <a:cubicBezTo>
                    <a:pt x="53" y="108"/>
                    <a:pt x="53" y="108"/>
                    <a:pt x="53" y="108"/>
                  </a:cubicBezTo>
                  <a:cubicBezTo>
                    <a:pt x="53" y="108"/>
                    <a:pt x="53" y="108"/>
                    <a:pt x="53" y="108"/>
                  </a:cubicBezTo>
                  <a:cubicBezTo>
                    <a:pt x="53" y="108"/>
                    <a:pt x="53" y="108"/>
                    <a:pt x="53" y="108"/>
                  </a:cubicBezTo>
                  <a:close/>
                  <a:moveTo>
                    <a:pt x="53" y="107"/>
                  </a:moveTo>
                  <a:cubicBezTo>
                    <a:pt x="53" y="107"/>
                    <a:pt x="53" y="107"/>
                    <a:pt x="53" y="107"/>
                  </a:cubicBezTo>
                  <a:cubicBezTo>
                    <a:pt x="53" y="107"/>
                    <a:pt x="53" y="107"/>
                    <a:pt x="53" y="107"/>
                  </a:cubicBezTo>
                  <a:cubicBezTo>
                    <a:pt x="53" y="107"/>
                    <a:pt x="53" y="107"/>
                    <a:pt x="53" y="107"/>
                  </a:cubicBezTo>
                  <a:close/>
                  <a:moveTo>
                    <a:pt x="53" y="107"/>
                  </a:moveTo>
                  <a:cubicBezTo>
                    <a:pt x="53" y="102"/>
                    <a:pt x="54" y="98"/>
                    <a:pt x="54" y="95"/>
                  </a:cubicBezTo>
                  <a:cubicBezTo>
                    <a:pt x="54" y="95"/>
                    <a:pt x="54" y="95"/>
                    <a:pt x="54" y="95"/>
                  </a:cubicBezTo>
                  <a:cubicBezTo>
                    <a:pt x="54" y="95"/>
                    <a:pt x="54" y="95"/>
                    <a:pt x="54" y="95"/>
                  </a:cubicBezTo>
                  <a:cubicBezTo>
                    <a:pt x="54" y="95"/>
                    <a:pt x="54" y="95"/>
                    <a:pt x="54" y="95"/>
                  </a:cubicBezTo>
                  <a:cubicBezTo>
                    <a:pt x="54" y="98"/>
                    <a:pt x="53" y="102"/>
                    <a:pt x="53" y="107"/>
                  </a:cubicBezTo>
                  <a:close/>
                  <a:moveTo>
                    <a:pt x="54" y="93"/>
                  </a:moveTo>
                  <a:cubicBezTo>
                    <a:pt x="54" y="93"/>
                    <a:pt x="54" y="93"/>
                    <a:pt x="54" y="93"/>
                  </a:cubicBezTo>
                  <a:cubicBezTo>
                    <a:pt x="54" y="93"/>
                    <a:pt x="54" y="93"/>
                    <a:pt x="54" y="93"/>
                  </a:cubicBezTo>
                  <a:cubicBezTo>
                    <a:pt x="54" y="93"/>
                    <a:pt x="54" y="93"/>
                    <a:pt x="54" y="93"/>
                  </a:cubicBezTo>
                  <a:cubicBezTo>
                    <a:pt x="54" y="93"/>
                    <a:pt x="54" y="93"/>
                    <a:pt x="54" y="93"/>
                  </a:cubicBezTo>
                  <a:cubicBezTo>
                    <a:pt x="54" y="93"/>
                    <a:pt x="54" y="93"/>
                    <a:pt x="54" y="93"/>
                  </a:cubicBezTo>
                  <a:close/>
                  <a:moveTo>
                    <a:pt x="54" y="90"/>
                  </a:moveTo>
                  <a:cubicBezTo>
                    <a:pt x="54" y="90"/>
                    <a:pt x="54" y="90"/>
                    <a:pt x="54" y="90"/>
                  </a:cubicBezTo>
                  <a:cubicBezTo>
                    <a:pt x="54" y="90"/>
                    <a:pt x="54" y="90"/>
                    <a:pt x="54" y="90"/>
                  </a:cubicBezTo>
                  <a:cubicBezTo>
                    <a:pt x="54" y="90"/>
                    <a:pt x="54" y="90"/>
                    <a:pt x="54" y="90"/>
                  </a:cubicBezTo>
                  <a:close/>
                  <a:moveTo>
                    <a:pt x="54" y="90"/>
                  </a:moveTo>
                  <a:cubicBezTo>
                    <a:pt x="53" y="84"/>
                    <a:pt x="48" y="75"/>
                    <a:pt x="43" y="65"/>
                  </a:cubicBezTo>
                  <a:cubicBezTo>
                    <a:pt x="43" y="65"/>
                    <a:pt x="43" y="65"/>
                    <a:pt x="43" y="65"/>
                  </a:cubicBezTo>
                  <a:cubicBezTo>
                    <a:pt x="48" y="75"/>
                    <a:pt x="53" y="84"/>
                    <a:pt x="54" y="90"/>
                  </a:cubicBezTo>
                  <a:close/>
                  <a:moveTo>
                    <a:pt x="43" y="65"/>
                  </a:moveTo>
                  <a:cubicBezTo>
                    <a:pt x="43" y="65"/>
                    <a:pt x="43" y="65"/>
                    <a:pt x="43" y="65"/>
                  </a:cubicBezTo>
                  <a:cubicBezTo>
                    <a:pt x="43" y="65"/>
                    <a:pt x="43" y="65"/>
                    <a:pt x="43" y="65"/>
                  </a:cubicBezTo>
                  <a:cubicBezTo>
                    <a:pt x="43" y="65"/>
                    <a:pt x="43" y="65"/>
                    <a:pt x="43" y="65"/>
                  </a:cubicBezTo>
                  <a:close/>
                  <a:moveTo>
                    <a:pt x="43" y="65"/>
                  </a:moveTo>
                  <a:cubicBezTo>
                    <a:pt x="43" y="65"/>
                    <a:pt x="43" y="65"/>
                    <a:pt x="43" y="65"/>
                  </a:cubicBezTo>
                  <a:cubicBezTo>
                    <a:pt x="43" y="65"/>
                    <a:pt x="43" y="65"/>
                    <a:pt x="43" y="65"/>
                  </a:cubicBezTo>
                  <a:cubicBezTo>
                    <a:pt x="43" y="65"/>
                    <a:pt x="43" y="65"/>
                    <a:pt x="43" y="65"/>
                  </a:cubicBezTo>
                  <a:close/>
                  <a:moveTo>
                    <a:pt x="43" y="64"/>
                  </a:moveTo>
                  <a:cubicBezTo>
                    <a:pt x="43" y="64"/>
                    <a:pt x="43" y="64"/>
                    <a:pt x="43" y="64"/>
                  </a:cubicBezTo>
                  <a:cubicBezTo>
                    <a:pt x="43" y="64"/>
                    <a:pt x="43" y="64"/>
                    <a:pt x="43" y="64"/>
                  </a:cubicBezTo>
                  <a:cubicBezTo>
                    <a:pt x="43" y="64"/>
                    <a:pt x="43" y="64"/>
                    <a:pt x="43" y="64"/>
                  </a:cubicBezTo>
                  <a:close/>
                  <a:moveTo>
                    <a:pt x="35" y="51"/>
                  </a:move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5" y="51"/>
                    <a:pt x="35" y="51"/>
                  </a:cubicBezTo>
                  <a:close/>
                  <a:moveTo>
                    <a:pt x="29" y="42"/>
                  </a:moveTo>
                  <a:cubicBezTo>
                    <a:pt x="31" y="45"/>
                    <a:pt x="33" y="48"/>
                    <a:pt x="35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3" y="48"/>
                    <a:pt x="31" y="45"/>
                    <a:pt x="30" y="42"/>
                  </a:cubicBezTo>
                  <a:cubicBezTo>
                    <a:pt x="30" y="42"/>
                    <a:pt x="30" y="42"/>
                    <a:pt x="30" y="42"/>
                  </a:cubicBezTo>
                  <a:cubicBezTo>
                    <a:pt x="28" y="39"/>
                    <a:pt x="26" y="37"/>
                    <a:pt x="24" y="34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26" y="37"/>
                    <a:pt x="28" y="39"/>
                    <a:pt x="29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41" name="椭圆 31">
            <a:extLst>
              <a:ext uri="{FF2B5EF4-FFF2-40B4-BE49-F238E27FC236}">
                <a16:creationId xmlns:a16="http://schemas.microsoft.com/office/drawing/2014/main" id="{C5BF0A23-C293-4A33-BDBE-980B857F2DDC}"/>
              </a:ext>
            </a:extLst>
          </p:cNvPr>
          <p:cNvSpPr/>
          <p:nvPr/>
        </p:nvSpPr>
        <p:spPr>
          <a:xfrm rot="10800000">
            <a:off x="1650743" y="1048367"/>
            <a:ext cx="9060560" cy="5547314"/>
          </a:xfrm>
          <a:custGeom>
            <a:avLst/>
            <a:gdLst>
              <a:gd name="connsiteX0" fmla="*/ 0 w 656493"/>
              <a:gd name="connsiteY0" fmla="*/ 316523 h 633046"/>
              <a:gd name="connsiteX1" fmla="*/ 328247 w 656493"/>
              <a:gd name="connsiteY1" fmla="*/ 0 h 633046"/>
              <a:gd name="connsiteX2" fmla="*/ 656494 w 656493"/>
              <a:gd name="connsiteY2" fmla="*/ 316523 h 633046"/>
              <a:gd name="connsiteX3" fmla="*/ 328247 w 656493"/>
              <a:gd name="connsiteY3" fmla="*/ 633046 h 633046"/>
              <a:gd name="connsiteX4" fmla="*/ 0 w 656493"/>
              <a:gd name="connsiteY4" fmla="*/ 316523 h 633046"/>
              <a:gd name="connsiteX0-1" fmla="*/ 328247 w 656494"/>
              <a:gd name="connsiteY0-2" fmla="*/ 0 h 633046"/>
              <a:gd name="connsiteX1-3" fmla="*/ 656494 w 656494"/>
              <a:gd name="connsiteY1-4" fmla="*/ 316523 h 633046"/>
              <a:gd name="connsiteX2-5" fmla="*/ 328247 w 656494"/>
              <a:gd name="connsiteY2-6" fmla="*/ 633046 h 633046"/>
              <a:gd name="connsiteX3-7" fmla="*/ 0 w 656494"/>
              <a:gd name="connsiteY3-8" fmla="*/ 316523 h 633046"/>
              <a:gd name="connsiteX4-9" fmla="*/ 419687 w 656494"/>
              <a:gd name="connsiteY4-10" fmla="*/ 91440 h 633046"/>
              <a:gd name="connsiteX0-11" fmla="*/ 402964 w 731211"/>
              <a:gd name="connsiteY0-12" fmla="*/ 0 h 633046"/>
              <a:gd name="connsiteX1-13" fmla="*/ 731211 w 731211"/>
              <a:gd name="connsiteY1-14" fmla="*/ 316523 h 633046"/>
              <a:gd name="connsiteX2-15" fmla="*/ 402964 w 731211"/>
              <a:gd name="connsiteY2-16" fmla="*/ 633046 h 633046"/>
              <a:gd name="connsiteX3-17" fmla="*/ 74717 w 731211"/>
              <a:gd name="connsiteY3-18" fmla="*/ 316523 h 633046"/>
              <a:gd name="connsiteX4-19" fmla="*/ 161895 w 731211"/>
              <a:gd name="connsiteY4-20" fmla="*/ 152400 h 633046"/>
              <a:gd name="connsiteX0-21" fmla="*/ 353700 w 681947"/>
              <a:gd name="connsiteY0-22" fmla="*/ 0 h 633046"/>
              <a:gd name="connsiteX1-23" fmla="*/ 681947 w 681947"/>
              <a:gd name="connsiteY1-24" fmla="*/ 316523 h 633046"/>
              <a:gd name="connsiteX2-25" fmla="*/ 353700 w 681947"/>
              <a:gd name="connsiteY2-26" fmla="*/ 633046 h 633046"/>
              <a:gd name="connsiteX3-27" fmla="*/ 25453 w 681947"/>
              <a:gd name="connsiteY3-28" fmla="*/ 316523 h 633046"/>
              <a:gd name="connsiteX4-29" fmla="*/ 112631 w 681947"/>
              <a:gd name="connsiteY4-30" fmla="*/ 152400 h 633046"/>
              <a:gd name="connsiteX0-31" fmla="*/ 341249 w 669496"/>
              <a:gd name="connsiteY0-32" fmla="*/ 0 h 633046"/>
              <a:gd name="connsiteX1-33" fmla="*/ 669496 w 669496"/>
              <a:gd name="connsiteY1-34" fmla="*/ 316523 h 633046"/>
              <a:gd name="connsiteX2-35" fmla="*/ 341249 w 669496"/>
              <a:gd name="connsiteY2-36" fmla="*/ 633046 h 633046"/>
              <a:gd name="connsiteX3-37" fmla="*/ 13002 w 669496"/>
              <a:gd name="connsiteY3-38" fmla="*/ 316523 h 633046"/>
              <a:gd name="connsiteX4-39" fmla="*/ 100180 w 669496"/>
              <a:gd name="connsiteY4-40" fmla="*/ 152400 h 633046"/>
              <a:gd name="connsiteX0-41" fmla="*/ 347951 w 676198"/>
              <a:gd name="connsiteY0-42" fmla="*/ 0 h 633046"/>
              <a:gd name="connsiteX1-43" fmla="*/ 676198 w 676198"/>
              <a:gd name="connsiteY1-44" fmla="*/ 316523 h 633046"/>
              <a:gd name="connsiteX2-45" fmla="*/ 347951 w 676198"/>
              <a:gd name="connsiteY2-46" fmla="*/ 633046 h 633046"/>
              <a:gd name="connsiteX3-47" fmla="*/ 19704 w 676198"/>
              <a:gd name="connsiteY3-48" fmla="*/ 316523 h 633046"/>
              <a:gd name="connsiteX4-49" fmla="*/ 79173 w 676198"/>
              <a:gd name="connsiteY4-50" fmla="*/ 113607 h 633046"/>
              <a:gd name="connsiteX0-51" fmla="*/ 333371 w 661618"/>
              <a:gd name="connsiteY0-52" fmla="*/ 0 h 633046"/>
              <a:gd name="connsiteX1-53" fmla="*/ 661618 w 661618"/>
              <a:gd name="connsiteY1-54" fmla="*/ 316523 h 633046"/>
              <a:gd name="connsiteX2-55" fmla="*/ 333371 w 661618"/>
              <a:gd name="connsiteY2-56" fmla="*/ 633046 h 633046"/>
              <a:gd name="connsiteX3-57" fmla="*/ 5124 w 661618"/>
              <a:gd name="connsiteY3-58" fmla="*/ 316523 h 633046"/>
              <a:gd name="connsiteX4-59" fmla="*/ 64593 w 661618"/>
              <a:gd name="connsiteY4-60" fmla="*/ 113607 h 633046"/>
              <a:gd name="connsiteX0-61" fmla="*/ 178200 w 661618"/>
              <a:gd name="connsiteY0-62" fmla="*/ 0 h 583170"/>
              <a:gd name="connsiteX1-63" fmla="*/ 661618 w 661618"/>
              <a:gd name="connsiteY1-64" fmla="*/ 266647 h 583170"/>
              <a:gd name="connsiteX2-65" fmla="*/ 333371 w 661618"/>
              <a:gd name="connsiteY2-66" fmla="*/ 583170 h 583170"/>
              <a:gd name="connsiteX3-67" fmla="*/ 5124 w 661618"/>
              <a:gd name="connsiteY3-68" fmla="*/ 266647 h 583170"/>
              <a:gd name="connsiteX4-69" fmla="*/ 64593 w 661618"/>
              <a:gd name="connsiteY4-70" fmla="*/ 63731 h 583170"/>
              <a:gd name="connsiteX0-71" fmla="*/ 178200 w 662133"/>
              <a:gd name="connsiteY0-72" fmla="*/ 66578 h 649748"/>
              <a:gd name="connsiteX1-73" fmla="*/ 412660 w 662133"/>
              <a:gd name="connsiteY1-74" fmla="*/ 10947 h 649748"/>
              <a:gd name="connsiteX2-75" fmla="*/ 661618 w 662133"/>
              <a:gd name="connsiteY2-76" fmla="*/ 333225 h 649748"/>
              <a:gd name="connsiteX3-77" fmla="*/ 333371 w 662133"/>
              <a:gd name="connsiteY3-78" fmla="*/ 649748 h 649748"/>
              <a:gd name="connsiteX4-79" fmla="*/ 5124 w 662133"/>
              <a:gd name="connsiteY4-80" fmla="*/ 333225 h 649748"/>
              <a:gd name="connsiteX5" fmla="*/ 64593 w 662133"/>
              <a:gd name="connsiteY5" fmla="*/ 130309 h 649748"/>
              <a:gd name="connsiteX0-81" fmla="*/ 178200 w 662148"/>
              <a:gd name="connsiteY0-82" fmla="*/ 66578 h 649748"/>
              <a:gd name="connsiteX1-83" fmla="*/ 412660 w 662148"/>
              <a:gd name="connsiteY1-84" fmla="*/ 10947 h 649748"/>
              <a:gd name="connsiteX2-85" fmla="*/ 661618 w 662148"/>
              <a:gd name="connsiteY2-86" fmla="*/ 333225 h 649748"/>
              <a:gd name="connsiteX3-87" fmla="*/ 333371 w 662148"/>
              <a:gd name="connsiteY3-88" fmla="*/ 649748 h 649748"/>
              <a:gd name="connsiteX4-89" fmla="*/ 5124 w 662148"/>
              <a:gd name="connsiteY4-90" fmla="*/ 333225 h 649748"/>
              <a:gd name="connsiteX5-91" fmla="*/ 64593 w 662148"/>
              <a:gd name="connsiteY5-92" fmla="*/ 130309 h 649748"/>
              <a:gd name="connsiteX0-93" fmla="*/ 178200 w 662148"/>
              <a:gd name="connsiteY0-94" fmla="*/ 61032 h 644202"/>
              <a:gd name="connsiteX1-95" fmla="*/ 412660 w 662148"/>
              <a:gd name="connsiteY1-96" fmla="*/ 5401 h 644202"/>
              <a:gd name="connsiteX2-97" fmla="*/ 661618 w 662148"/>
              <a:gd name="connsiteY2-98" fmla="*/ 327679 h 644202"/>
              <a:gd name="connsiteX3-99" fmla="*/ 333371 w 662148"/>
              <a:gd name="connsiteY3-100" fmla="*/ 644202 h 644202"/>
              <a:gd name="connsiteX4-101" fmla="*/ 5124 w 662148"/>
              <a:gd name="connsiteY4-102" fmla="*/ 327679 h 644202"/>
              <a:gd name="connsiteX5-103" fmla="*/ 64593 w 662148"/>
              <a:gd name="connsiteY5-104" fmla="*/ 124763 h 644202"/>
              <a:gd name="connsiteX0-105" fmla="*/ 178200 w 662148"/>
              <a:gd name="connsiteY0-106" fmla="*/ 75865 h 659035"/>
              <a:gd name="connsiteX1-107" fmla="*/ 168819 w 662148"/>
              <a:gd name="connsiteY1-108" fmla="*/ 31317 h 659035"/>
              <a:gd name="connsiteX2-109" fmla="*/ 412660 w 662148"/>
              <a:gd name="connsiteY2-110" fmla="*/ 20234 h 659035"/>
              <a:gd name="connsiteX3-111" fmla="*/ 661618 w 662148"/>
              <a:gd name="connsiteY3-112" fmla="*/ 342512 h 659035"/>
              <a:gd name="connsiteX4-113" fmla="*/ 333371 w 662148"/>
              <a:gd name="connsiteY4-114" fmla="*/ 659035 h 659035"/>
              <a:gd name="connsiteX5-115" fmla="*/ 5124 w 662148"/>
              <a:gd name="connsiteY5-116" fmla="*/ 342512 h 659035"/>
              <a:gd name="connsiteX6" fmla="*/ 64593 w 662148"/>
              <a:gd name="connsiteY6" fmla="*/ 139596 h 659035"/>
              <a:gd name="connsiteX0-117" fmla="*/ 178200 w 662148"/>
              <a:gd name="connsiteY0-118" fmla="*/ 68901 h 652071"/>
              <a:gd name="connsiteX1-119" fmla="*/ 130026 w 662148"/>
              <a:gd name="connsiteY1-120" fmla="*/ 68688 h 652071"/>
              <a:gd name="connsiteX2-121" fmla="*/ 412660 w 662148"/>
              <a:gd name="connsiteY2-122" fmla="*/ 13270 h 652071"/>
              <a:gd name="connsiteX3-123" fmla="*/ 661618 w 662148"/>
              <a:gd name="connsiteY3-124" fmla="*/ 335548 h 652071"/>
              <a:gd name="connsiteX4-125" fmla="*/ 333371 w 662148"/>
              <a:gd name="connsiteY4-126" fmla="*/ 652071 h 652071"/>
              <a:gd name="connsiteX5-127" fmla="*/ 5124 w 662148"/>
              <a:gd name="connsiteY5-128" fmla="*/ 335548 h 652071"/>
              <a:gd name="connsiteX6-129" fmla="*/ 64593 w 662148"/>
              <a:gd name="connsiteY6-130" fmla="*/ 132632 h 652071"/>
              <a:gd name="connsiteX0-131" fmla="*/ 178200 w 662220"/>
              <a:gd name="connsiteY0-132" fmla="*/ 68901 h 652071"/>
              <a:gd name="connsiteX1-133" fmla="*/ 130026 w 662220"/>
              <a:gd name="connsiteY1-134" fmla="*/ 68688 h 652071"/>
              <a:gd name="connsiteX2-135" fmla="*/ 412660 w 662220"/>
              <a:gd name="connsiteY2-136" fmla="*/ 13270 h 652071"/>
              <a:gd name="connsiteX3-137" fmla="*/ 661618 w 662220"/>
              <a:gd name="connsiteY3-138" fmla="*/ 335548 h 652071"/>
              <a:gd name="connsiteX4-139" fmla="*/ 333371 w 662220"/>
              <a:gd name="connsiteY4-140" fmla="*/ 652071 h 652071"/>
              <a:gd name="connsiteX5-141" fmla="*/ 5124 w 662220"/>
              <a:gd name="connsiteY5-142" fmla="*/ 335548 h 652071"/>
              <a:gd name="connsiteX6-143" fmla="*/ 64593 w 662220"/>
              <a:gd name="connsiteY6-144" fmla="*/ 132632 h 652071"/>
              <a:gd name="connsiteX0-145" fmla="*/ 178200 w 662220"/>
              <a:gd name="connsiteY0-146" fmla="*/ 58449 h 641619"/>
              <a:gd name="connsiteX1-147" fmla="*/ 130026 w 662220"/>
              <a:gd name="connsiteY1-148" fmla="*/ 58236 h 641619"/>
              <a:gd name="connsiteX2-149" fmla="*/ 412660 w 662220"/>
              <a:gd name="connsiteY2-150" fmla="*/ 2818 h 641619"/>
              <a:gd name="connsiteX3-151" fmla="*/ 661618 w 662220"/>
              <a:gd name="connsiteY3-152" fmla="*/ 325096 h 641619"/>
              <a:gd name="connsiteX4-153" fmla="*/ 333371 w 662220"/>
              <a:gd name="connsiteY4-154" fmla="*/ 641619 h 641619"/>
              <a:gd name="connsiteX5-155" fmla="*/ 5124 w 662220"/>
              <a:gd name="connsiteY5-156" fmla="*/ 325096 h 641619"/>
              <a:gd name="connsiteX6-157" fmla="*/ 64593 w 662220"/>
              <a:gd name="connsiteY6-158" fmla="*/ 122180 h 641619"/>
              <a:gd name="connsiteX0-159" fmla="*/ 178200 w 662220"/>
              <a:gd name="connsiteY0-160" fmla="*/ 58449 h 641619"/>
              <a:gd name="connsiteX1-161" fmla="*/ 130026 w 662220"/>
              <a:gd name="connsiteY1-162" fmla="*/ 58236 h 641619"/>
              <a:gd name="connsiteX2-163" fmla="*/ 412660 w 662220"/>
              <a:gd name="connsiteY2-164" fmla="*/ 2818 h 641619"/>
              <a:gd name="connsiteX3-165" fmla="*/ 661618 w 662220"/>
              <a:gd name="connsiteY3-166" fmla="*/ 325096 h 641619"/>
              <a:gd name="connsiteX4-167" fmla="*/ 333371 w 662220"/>
              <a:gd name="connsiteY4-168" fmla="*/ 641619 h 641619"/>
              <a:gd name="connsiteX5-169" fmla="*/ 5124 w 662220"/>
              <a:gd name="connsiteY5-170" fmla="*/ 325096 h 641619"/>
              <a:gd name="connsiteX6-171" fmla="*/ 64593 w 662220"/>
              <a:gd name="connsiteY6-172" fmla="*/ 122180 h 641619"/>
              <a:gd name="connsiteX0-173" fmla="*/ 178200 w 662220"/>
              <a:gd name="connsiteY0-174" fmla="*/ 58449 h 641619"/>
              <a:gd name="connsiteX1-175" fmla="*/ 130026 w 662220"/>
              <a:gd name="connsiteY1-176" fmla="*/ 58236 h 641619"/>
              <a:gd name="connsiteX2-177" fmla="*/ 412660 w 662220"/>
              <a:gd name="connsiteY2-178" fmla="*/ 2818 h 641619"/>
              <a:gd name="connsiteX3-179" fmla="*/ 661618 w 662220"/>
              <a:gd name="connsiteY3-180" fmla="*/ 325096 h 641619"/>
              <a:gd name="connsiteX4-181" fmla="*/ 333371 w 662220"/>
              <a:gd name="connsiteY4-182" fmla="*/ 641619 h 641619"/>
              <a:gd name="connsiteX5-183" fmla="*/ 5124 w 662220"/>
              <a:gd name="connsiteY5-184" fmla="*/ 325096 h 641619"/>
              <a:gd name="connsiteX6-185" fmla="*/ 64593 w 662220"/>
              <a:gd name="connsiteY6-186" fmla="*/ 122180 h 641619"/>
              <a:gd name="connsiteX0-187" fmla="*/ 178200 w 662220"/>
              <a:gd name="connsiteY0-188" fmla="*/ 58449 h 641619"/>
              <a:gd name="connsiteX1-189" fmla="*/ 130026 w 662220"/>
              <a:gd name="connsiteY1-190" fmla="*/ 58236 h 641619"/>
              <a:gd name="connsiteX2-191" fmla="*/ 412660 w 662220"/>
              <a:gd name="connsiteY2-192" fmla="*/ 2818 h 641619"/>
              <a:gd name="connsiteX3-193" fmla="*/ 661618 w 662220"/>
              <a:gd name="connsiteY3-194" fmla="*/ 325096 h 641619"/>
              <a:gd name="connsiteX4-195" fmla="*/ 333371 w 662220"/>
              <a:gd name="connsiteY4-196" fmla="*/ 641619 h 641619"/>
              <a:gd name="connsiteX5-197" fmla="*/ 5124 w 662220"/>
              <a:gd name="connsiteY5-198" fmla="*/ 325096 h 641619"/>
              <a:gd name="connsiteX6-199" fmla="*/ 64593 w 662220"/>
              <a:gd name="connsiteY6-200" fmla="*/ 122180 h 641619"/>
              <a:gd name="connsiteX0-201" fmla="*/ 178200 w 662220"/>
              <a:gd name="connsiteY0-202" fmla="*/ 58449 h 641619"/>
              <a:gd name="connsiteX1-203" fmla="*/ 130026 w 662220"/>
              <a:gd name="connsiteY1-204" fmla="*/ 58236 h 641619"/>
              <a:gd name="connsiteX2-205" fmla="*/ 412660 w 662220"/>
              <a:gd name="connsiteY2-206" fmla="*/ 2818 h 641619"/>
              <a:gd name="connsiteX3-207" fmla="*/ 661618 w 662220"/>
              <a:gd name="connsiteY3-208" fmla="*/ 325096 h 641619"/>
              <a:gd name="connsiteX4-209" fmla="*/ 333371 w 662220"/>
              <a:gd name="connsiteY4-210" fmla="*/ 641619 h 641619"/>
              <a:gd name="connsiteX5-211" fmla="*/ 5124 w 662220"/>
              <a:gd name="connsiteY5-212" fmla="*/ 325096 h 641619"/>
              <a:gd name="connsiteX6-213" fmla="*/ 64593 w 662220"/>
              <a:gd name="connsiteY6-214" fmla="*/ 122180 h 641619"/>
              <a:gd name="connsiteX0-215" fmla="*/ 176252 w 660272"/>
              <a:gd name="connsiteY0-216" fmla="*/ 58449 h 641619"/>
              <a:gd name="connsiteX1-217" fmla="*/ 128078 w 660272"/>
              <a:gd name="connsiteY1-218" fmla="*/ 58236 h 641619"/>
              <a:gd name="connsiteX2-219" fmla="*/ 410712 w 660272"/>
              <a:gd name="connsiteY2-220" fmla="*/ 2818 h 641619"/>
              <a:gd name="connsiteX3-221" fmla="*/ 659670 w 660272"/>
              <a:gd name="connsiteY3-222" fmla="*/ 325096 h 641619"/>
              <a:gd name="connsiteX4-223" fmla="*/ 331423 w 660272"/>
              <a:gd name="connsiteY4-224" fmla="*/ 641619 h 641619"/>
              <a:gd name="connsiteX5-225" fmla="*/ 3176 w 660272"/>
              <a:gd name="connsiteY5-226" fmla="*/ 325096 h 641619"/>
              <a:gd name="connsiteX6-227" fmla="*/ 62645 w 660272"/>
              <a:gd name="connsiteY6-228" fmla="*/ 122180 h 641619"/>
              <a:gd name="connsiteX0-229" fmla="*/ 253837 w 660272"/>
              <a:gd name="connsiteY0-230" fmla="*/ 30740 h 641619"/>
              <a:gd name="connsiteX1-231" fmla="*/ 128078 w 660272"/>
              <a:gd name="connsiteY1-232" fmla="*/ 58236 h 641619"/>
              <a:gd name="connsiteX2-233" fmla="*/ 410712 w 660272"/>
              <a:gd name="connsiteY2-234" fmla="*/ 2818 h 641619"/>
              <a:gd name="connsiteX3-235" fmla="*/ 659670 w 660272"/>
              <a:gd name="connsiteY3-236" fmla="*/ 325096 h 641619"/>
              <a:gd name="connsiteX4-237" fmla="*/ 331423 w 660272"/>
              <a:gd name="connsiteY4-238" fmla="*/ 641619 h 641619"/>
              <a:gd name="connsiteX5-239" fmla="*/ 3176 w 660272"/>
              <a:gd name="connsiteY5-240" fmla="*/ 325096 h 641619"/>
              <a:gd name="connsiteX6-241" fmla="*/ 62645 w 660272"/>
              <a:gd name="connsiteY6-242" fmla="*/ 122180 h 641619"/>
              <a:gd name="connsiteX0-243" fmla="*/ 253837 w 660191"/>
              <a:gd name="connsiteY0-244" fmla="*/ 41069 h 651948"/>
              <a:gd name="connsiteX1-245" fmla="*/ 161329 w 660191"/>
              <a:gd name="connsiteY1-246" fmla="*/ 63023 h 651948"/>
              <a:gd name="connsiteX2-247" fmla="*/ 410712 w 660191"/>
              <a:gd name="connsiteY2-248" fmla="*/ 13147 h 651948"/>
              <a:gd name="connsiteX3-249" fmla="*/ 659670 w 660191"/>
              <a:gd name="connsiteY3-250" fmla="*/ 335425 h 651948"/>
              <a:gd name="connsiteX4-251" fmla="*/ 331423 w 660191"/>
              <a:gd name="connsiteY4-252" fmla="*/ 651948 h 651948"/>
              <a:gd name="connsiteX5-253" fmla="*/ 3176 w 660191"/>
              <a:gd name="connsiteY5-254" fmla="*/ 335425 h 651948"/>
              <a:gd name="connsiteX6-255" fmla="*/ 62645 w 660191"/>
              <a:gd name="connsiteY6-256" fmla="*/ 132509 h 651948"/>
              <a:gd name="connsiteX0-257" fmla="*/ 253837 w 660897"/>
              <a:gd name="connsiteY0-258" fmla="*/ 45475 h 656354"/>
              <a:gd name="connsiteX1-259" fmla="*/ 161329 w 660897"/>
              <a:gd name="connsiteY1-260" fmla="*/ 67429 h 656354"/>
              <a:gd name="connsiteX2-261" fmla="*/ 410712 w 660897"/>
              <a:gd name="connsiteY2-262" fmla="*/ 17553 h 656354"/>
              <a:gd name="connsiteX3-263" fmla="*/ 659670 w 660897"/>
              <a:gd name="connsiteY3-264" fmla="*/ 339831 h 656354"/>
              <a:gd name="connsiteX4-265" fmla="*/ 331423 w 660897"/>
              <a:gd name="connsiteY4-266" fmla="*/ 656354 h 656354"/>
              <a:gd name="connsiteX5-267" fmla="*/ 3176 w 660897"/>
              <a:gd name="connsiteY5-268" fmla="*/ 339831 h 656354"/>
              <a:gd name="connsiteX6-269" fmla="*/ 62645 w 660897"/>
              <a:gd name="connsiteY6-270" fmla="*/ 136915 h 656354"/>
              <a:gd name="connsiteX0-271" fmla="*/ 253837 w 660406"/>
              <a:gd name="connsiteY0-272" fmla="*/ 41070 h 651949"/>
              <a:gd name="connsiteX1-273" fmla="*/ 161329 w 660406"/>
              <a:gd name="connsiteY1-274" fmla="*/ 63024 h 651949"/>
              <a:gd name="connsiteX2-275" fmla="*/ 410712 w 660406"/>
              <a:gd name="connsiteY2-276" fmla="*/ 13148 h 651949"/>
              <a:gd name="connsiteX3-277" fmla="*/ 659670 w 660406"/>
              <a:gd name="connsiteY3-278" fmla="*/ 335426 h 651949"/>
              <a:gd name="connsiteX4-279" fmla="*/ 331423 w 660406"/>
              <a:gd name="connsiteY4-280" fmla="*/ 651949 h 651949"/>
              <a:gd name="connsiteX5-281" fmla="*/ 3176 w 660406"/>
              <a:gd name="connsiteY5-282" fmla="*/ 335426 h 651949"/>
              <a:gd name="connsiteX6-283" fmla="*/ 62645 w 660406"/>
              <a:gd name="connsiteY6-284" fmla="*/ 132510 h 651949"/>
              <a:gd name="connsiteX0-285" fmla="*/ 161329 w 660406"/>
              <a:gd name="connsiteY0-286" fmla="*/ 63024 h 651949"/>
              <a:gd name="connsiteX1-287" fmla="*/ 410712 w 660406"/>
              <a:gd name="connsiteY1-288" fmla="*/ 13148 h 651949"/>
              <a:gd name="connsiteX2-289" fmla="*/ 659670 w 660406"/>
              <a:gd name="connsiteY2-290" fmla="*/ 335426 h 651949"/>
              <a:gd name="connsiteX3-291" fmla="*/ 331423 w 660406"/>
              <a:gd name="connsiteY3-292" fmla="*/ 651949 h 651949"/>
              <a:gd name="connsiteX4-293" fmla="*/ 3176 w 660406"/>
              <a:gd name="connsiteY4-294" fmla="*/ 335426 h 651949"/>
              <a:gd name="connsiteX5-295" fmla="*/ 62645 w 660406"/>
              <a:gd name="connsiteY5-296" fmla="*/ 132510 h 651949"/>
              <a:gd name="connsiteX0-297" fmla="*/ 128078 w 660207"/>
              <a:gd name="connsiteY0-298" fmla="*/ 63024 h 651949"/>
              <a:gd name="connsiteX1-299" fmla="*/ 410712 w 660207"/>
              <a:gd name="connsiteY1-300" fmla="*/ 13148 h 651949"/>
              <a:gd name="connsiteX2-301" fmla="*/ 659670 w 660207"/>
              <a:gd name="connsiteY2-302" fmla="*/ 335426 h 651949"/>
              <a:gd name="connsiteX3-303" fmla="*/ 331423 w 660207"/>
              <a:gd name="connsiteY3-304" fmla="*/ 651949 h 651949"/>
              <a:gd name="connsiteX4-305" fmla="*/ 3176 w 660207"/>
              <a:gd name="connsiteY4-306" fmla="*/ 335426 h 651949"/>
              <a:gd name="connsiteX5-307" fmla="*/ 62645 w 660207"/>
              <a:gd name="connsiteY5-308" fmla="*/ 132510 h 651949"/>
              <a:gd name="connsiteX0-309" fmla="*/ 128078 w 660438"/>
              <a:gd name="connsiteY0-310" fmla="*/ 60888 h 649813"/>
              <a:gd name="connsiteX1-311" fmla="*/ 410712 w 660438"/>
              <a:gd name="connsiteY1-312" fmla="*/ 11012 h 649813"/>
              <a:gd name="connsiteX2-313" fmla="*/ 659670 w 660438"/>
              <a:gd name="connsiteY2-314" fmla="*/ 333290 h 649813"/>
              <a:gd name="connsiteX3-315" fmla="*/ 331423 w 660438"/>
              <a:gd name="connsiteY3-316" fmla="*/ 649813 h 649813"/>
              <a:gd name="connsiteX4-317" fmla="*/ 3176 w 660438"/>
              <a:gd name="connsiteY4-318" fmla="*/ 333290 h 649813"/>
              <a:gd name="connsiteX5-319" fmla="*/ 62645 w 660438"/>
              <a:gd name="connsiteY5-320" fmla="*/ 130374 h 649813"/>
              <a:gd name="connsiteX0-321" fmla="*/ 128078 w 660438"/>
              <a:gd name="connsiteY0-322" fmla="*/ 64927 h 653852"/>
              <a:gd name="connsiteX1-323" fmla="*/ 410712 w 660438"/>
              <a:gd name="connsiteY1-324" fmla="*/ 15051 h 653852"/>
              <a:gd name="connsiteX2-325" fmla="*/ 659670 w 660438"/>
              <a:gd name="connsiteY2-326" fmla="*/ 337329 h 653852"/>
              <a:gd name="connsiteX3-327" fmla="*/ 331423 w 660438"/>
              <a:gd name="connsiteY3-328" fmla="*/ 653852 h 653852"/>
              <a:gd name="connsiteX4-329" fmla="*/ 3176 w 660438"/>
              <a:gd name="connsiteY4-330" fmla="*/ 337329 h 653852"/>
              <a:gd name="connsiteX5-331" fmla="*/ 62645 w 660438"/>
              <a:gd name="connsiteY5-332" fmla="*/ 134413 h 653852"/>
              <a:gd name="connsiteX0-333" fmla="*/ 128078 w 687378"/>
              <a:gd name="connsiteY0-334" fmla="*/ 58090 h 647015"/>
              <a:gd name="connsiteX1-335" fmla="*/ 571432 w 687378"/>
              <a:gd name="connsiteY1-336" fmla="*/ 16673 h 647015"/>
              <a:gd name="connsiteX2-337" fmla="*/ 659670 w 687378"/>
              <a:gd name="connsiteY2-338" fmla="*/ 330492 h 647015"/>
              <a:gd name="connsiteX3-339" fmla="*/ 331423 w 687378"/>
              <a:gd name="connsiteY3-340" fmla="*/ 647015 h 647015"/>
              <a:gd name="connsiteX4-341" fmla="*/ 3176 w 687378"/>
              <a:gd name="connsiteY4-342" fmla="*/ 330492 h 647015"/>
              <a:gd name="connsiteX5-343" fmla="*/ 62645 w 687378"/>
              <a:gd name="connsiteY5-344" fmla="*/ 127576 h 647015"/>
              <a:gd name="connsiteX0-345" fmla="*/ 128078 w 677145"/>
              <a:gd name="connsiteY0-346" fmla="*/ 58090 h 663933"/>
              <a:gd name="connsiteX1-347" fmla="*/ 571432 w 677145"/>
              <a:gd name="connsiteY1-348" fmla="*/ 16673 h 663933"/>
              <a:gd name="connsiteX2-349" fmla="*/ 659670 w 677145"/>
              <a:gd name="connsiteY2-350" fmla="*/ 330492 h 663933"/>
              <a:gd name="connsiteX3-351" fmla="*/ 559815 w 677145"/>
              <a:gd name="connsiteY3-352" fmla="*/ 663933 h 663933"/>
              <a:gd name="connsiteX4-353" fmla="*/ 3176 w 677145"/>
              <a:gd name="connsiteY4-354" fmla="*/ 330492 h 663933"/>
              <a:gd name="connsiteX5-355" fmla="*/ 62645 w 677145"/>
              <a:gd name="connsiteY5-356" fmla="*/ 127576 h 663933"/>
              <a:gd name="connsiteX0-357" fmla="*/ 101940 w 644966"/>
              <a:gd name="connsiteY0-358" fmla="*/ 58090 h 685888"/>
              <a:gd name="connsiteX1-359" fmla="*/ 545294 w 644966"/>
              <a:gd name="connsiteY1-360" fmla="*/ 16673 h 685888"/>
              <a:gd name="connsiteX2-361" fmla="*/ 633532 w 644966"/>
              <a:gd name="connsiteY2-362" fmla="*/ 330492 h 685888"/>
              <a:gd name="connsiteX3-363" fmla="*/ 533677 w 644966"/>
              <a:gd name="connsiteY3-364" fmla="*/ 663933 h 685888"/>
              <a:gd name="connsiteX4-365" fmla="*/ 10874 w 644966"/>
              <a:gd name="connsiteY4-366" fmla="*/ 575801 h 685888"/>
              <a:gd name="connsiteX5-367" fmla="*/ 36507 w 644966"/>
              <a:gd name="connsiteY5-368" fmla="*/ 127576 h 685888"/>
              <a:gd name="connsiteX0-369" fmla="*/ 101940 w 642626"/>
              <a:gd name="connsiteY0-370" fmla="*/ 58090 h 654766"/>
              <a:gd name="connsiteX1-371" fmla="*/ 545294 w 642626"/>
              <a:gd name="connsiteY1-372" fmla="*/ 16673 h 654766"/>
              <a:gd name="connsiteX2-373" fmla="*/ 633532 w 642626"/>
              <a:gd name="connsiteY2-374" fmla="*/ 330492 h 654766"/>
              <a:gd name="connsiteX3-375" fmla="*/ 567513 w 642626"/>
              <a:gd name="connsiteY3-376" fmla="*/ 613179 h 654766"/>
              <a:gd name="connsiteX4-377" fmla="*/ 10874 w 642626"/>
              <a:gd name="connsiteY4-378" fmla="*/ 575801 h 654766"/>
              <a:gd name="connsiteX5-379" fmla="*/ 36507 w 642626"/>
              <a:gd name="connsiteY5-380" fmla="*/ 127576 h 654766"/>
              <a:gd name="connsiteX0-381" fmla="*/ 101940 w 642626"/>
              <a:gd name="connsiteY0-382" fmla="*/ 30477 h 627153"/>
              <a:gd name="connsiteX1-383" fmla="*/ 545294 w 642626"/>
              <a:gd name="connsiteY1-384" fmla="*/ 31354 h 627153"/>
              <a:gd name="connsiteX2-385" fmla="*/ 633532 w 642626"/>
              <a:gd name="connsiteY2-386" fmla="*/ 302879 h 627153"/>
              <a:gd name="connsiteX3-387" fmla="*/ 567513 w 642626"/>
              <a:gd name="connsiteY3-388" fmla="*/ 585566 h 627153"/>
              <a:gd name="connsiteX4-389" fmla="*/ 10874 w 642626"/>
              <a:gd name="connsiteY4-390" fmla="*/ 548188 h 627153"/>
              <a:gd name="connsiteX5-391" fmla="*/ 36507 w 642626"/>
              <a:gd name="connsiteY5-392" fmla="*/ 99963 h 627153"/>
              <a:gd name="connsiteX0-393" fmla="*/ 101940 w 641803"/>
              <a:gd name="connsiteY0-394" fmla="*/ 32533 h 629209"/>
              <a:gd name="connsiteX1-395" fmla="*/ 545294 w 641803"/>
              <a:gd name="connsiteY1-396" fmla="*/ 33410 h 629209"/>
              <a:gd name="connsiteX2-397" fmla="*/ 633532 w 641803"/>
              <a:gd name="connsiteY2-398" fmla="*/ 304935 h 629209"/>
              <a:gd name="connsiteX3-399" fmla="*/ 567513 w 641803"/>
              <a:gd name="connsiteY3-400" fmla="*/ 587622 h 629209"/>
              <a:gd name="connsiteX4-401" fmla="*/ 10874 w 641803"/>
              <a:gd name="connsiteY4-402" fmla="*/ 550244 h 629209"/>
              <a:gd name="connsiteX5-403" fmla="*/ 36507 w 641803"/>
              <a:gd name="connsiteY5-404" fmla="*/ 102019 h 629209"/>
              <a:gd name="connsiteX0-405" fmla="*/ 93785 w 633648"/>
              <a:gd name="connsiteY0-406" fmla="*/ 32533 h 629209"/>
              <a:gd name="connsiteX1-407" fmla="*/ 537139 w 633648"/>
              <a:gd name="connsiteY1-408" fmla="*/ 33410 h 629209"/>
              <a:gd name="connsiteX2-409" fmla="*/ 625377 w 633648"/>
              <a:gd name="connsiteY2-410" fmla="*/ 304935 h 629209"/>
              <a:gd name="connsiteX3-411" fmla="*/ 559358 w 633648"/>
              <a:gd name="connsiteY3-412" fmla="*/ 587622 h 629209"/>
              <a:gd name="connsiteX4-413" fmla="*/ 2719 w 633648"/>
              <a:gd name="connsiteY4-414" fmla="*/ 550244 h 629209"/>
              <a:gd name="connsiteX5-415" fmla="*/ 28352 w 633648"/>
              <a:gd name="connsiteY5-416" fmla="*/ 102019 h 629209"/>
              <a:gd name="connsiteX0-417" fmla="*/ 103603 w 643466"/>
              <a:gd name="connsiteY0-418" fmla="*/ 32533 h 629209"/>
              <a:gd name="connsiteX1-419" fmla="*/ 546957 w 643466"/>
              <a:gd name="connsiteY1-420" fmla="*/ 33410 h 629209"/>
              <a:gd name="connsiteX2-421" fmla="*/ 635195 w 643466"/>
              <a:gd name="connsiteY2-422" fmla="*/ 304935 h 629209"/>
              <a:gd name="connsiteX3-423" fmla="*/ 569176 w 643466"/>
              <a:gd name="connsiteY3-424" fmla="*/ 587622 h 629209"/>
              <a:gd name="connsiteX4-425" fmla="*/ 12537 w 643466"/>
              <a:gd name="connsiteY4-426" fmla="*/ 550244 h 629209"/>
              <a:gd name="connsiteX5-427" fmla="*/ 4334 w 643466"/>
              <a:gd name="connsiteY5-428" fmla="*/ 102019 h 629209"/>
              <a:gd name="connsiteX0-429" fmla="*/ 103603 w 643466"/>
              <a:gd name="connsiteY0-430" fmla="*/ 32533 h 613248"/>
              <a:gd name="connsiteX1-431" fmla="*/ 546957 w 643466"/>
              <a:gd name="connsiteY1-432" fmla="*/ 33410 h 613248"/>
              <a:gd name="connsiteX2-433" fmla="*/ 635195 w 643466"/>
              <a:gd name="connsiteY2-434" fmla="*/ 304935 h 613248"/>
              <a:gd name="connsiteX3-435" fmla="*/ 569176 w 643466"/>
              <a:gd name="connsiteY3-436" fmla="*/ 587622 h 613248"/>
              <a:gd name="connsiteX4-437" fmla="*/ 12537 w 643466"/>
              <a:gd name="connsiteY4-438" fmla="*/ 518643 h 613248"/>
              <a:gd name="connsiteX5-439" fmla="*/ 4334 w 643466"/>
              <a:gd name="connsiteY5-440" fmla="*/ 102019 h 613248"/>
              <a:gd name="connsiteX0-441" fmla="*/ 103603 w 622280"/>
              <a:gd name="connsiteY0-442" fmla="*/ 51723 h 632438"/>
              <a:gd name="connsiteX1-443" fmla="*/ 546957 w 622280"/>
              <a:gd name="connsiteY1-444" fmla="*/ 52600 h 632438"/>
              <a:gd name="connsiteX2-445" fmla="*/ 569176 w 622280"/>
              <a:gd name="connsiteY2-446" fmla="*/ 606812 h 632438"/>
              <a:gd name="connsiteX3-447" fmla="*/ 12537 w 622280"/>
              <a:gd name="connsiteY3-448" fmla="*/ 537833 h 632438"/>
              <a:gd name="connsiteX4-449" fmla="*/ 4334 w 622280"/>
              <a:gd name="connsiteY4-450" fmla="*/ 121209 h 632438"/>
              <a:gd name="connsiteX0-451" fmla="*/ 103603 w 640916"/>
              <a:gd name="connsiteY0-452" fmla="*/ 51277 h 628066"/>
              <a:gd name="connsiteX1-453" fmla="*/ 546957 w 640916"/>
              <a:gd name="connsiteY1-454" fmla="*/ 52154 h 628066"/>
              <a:gd name="connsiteX2-455" fmla="*/ 595444 w 640916"/>
              <a:gd name="connsiteY2-456" fmla="*/ 600046 h 628066"/>
              <a:gd name="connsiteX3-457" fmla="*/ 12537 w 640916"/>
              <a:gd name="connsiteY3-458" fmla="*/ 537387 h 628066"/>
              <a:gd name="connsiteX4-459" fmla="*/ 4334 w 640916"/>
              <a:gd name="connsiteY4-460" fmla="*/ 120763 h 628066"/>
              <a:gd name="connsiteX0-461" fmla="*/ 103603 w 629940"/>
              <a:gd name="connsiteY0-462" fmla="*/ 26437 h 603226"/>
              <a:gd name="connsiteX1-463" fmla="*/ 546957 w 629940"/>
              <a:gd name="connsiteY1-464" fmla="*/ 27314 h 603226"/>
              <a:gd name="connsiteX2-465" fmla="*/ 595444 w 629940"/>
              <a:gd name="connsiteY2-466" fmla="*/ 575206 h 603226"/>
              <a:gd name="connsiteX3-467" fmla="*/ 12537 w 629940"/>
              <a:gd name="connsiteY3-468" fmla="*/ 512547 h 603226"/>
              <a:gd name="connsiteX4-469" fmla="*/ 4334 w 629940"/>
              <a:gd name="connsiteY4-470" fmla="*/ 95923 h 603226"/>
              <a:gd name="connsiteX0-471" fmla="*/ 103603 w 651443"/>
              <a:gd name="connsiteY0-472" fmla="*/ 20041 h 614843"/>
              <a:gd name="connsiteX1-473" fmla="*/ 608249 w 651443"/>
              <a:gd name="connsiteY1-474" fmla="*/ 39879 h 614843"/>
              <a:gd name="connsiteX2-475" fmla="*/ 595444 w 651443"/>
              <a:gd name="connsiteY2-476" fmla="*/ 568810 h 614843"/>
              <a:gd name="connsiteX3-477" fmla="*/ 12537 w 651443"/>
              <a:gd name="connsiteY3-478" fmla="*/ 506151 h 614843"/>
              <a:gd name="connsiteX4-479" fmla="*/ 4334 w 651443"/>
              <a:gd name="connsiteY4-480" fmla="*/ 89527 h 614843"/>
              <a:gd name="connsiteX0-481" fmla="*/ 103603 w 640788"/>
              <a:gd name="connsiteY0-482" fmla="*/ 20041 h 614843"/>
              <a:gd name="connsiteX1-483" fmla="*/ 581981 w 640788"/>
              <a:gd name="connsiteY1-484" fmla="*/ 39879 h 614843"/>
              <a:gd name="connsiteX2-485" fmla="*/ 595444 w 640788"/>
              <a:gd name="connsiteY2-486" fmla="*/ 568810 h 614843"/>
              <a:gd name="connsiteX3-487" fmla="*/ 12537 w 640788"/>
              <a:gd name="connsiteY3-488" fmla="*/ 506151 h 614843"/>
              <a:gd name="connsiteX4-489" fmla="*/ 4334 w 640788"/>
              <a:gd name="connsiteY4-490" fmla="*/ 89527 h 614843"/>
              <a:gd name="connsiteX0-491" fmla="*/ 103603 w 673655"/>
              <a:gd name="connsiteY0-492" fmla="*/ 38763 h 618146"/>
              <a:gd name="connsiteX1-493" fmla="*/ 581981 w 673655"/>
              <a:gd name="connsiteY1-494" fmla="*/ 58601 h 618146"/>
              <a:gd name="connsiteX2-495" fmla="*/ 621713 w 673655"/>
              <a:gd name="connsiteY2-496" fmla="*/ 562250 h 618146"/>
              <a:gd name="connsiteX3-497" fmla="*/ 12537 w 673655"/>
              <a:gd name="connsiteY3-498" fmla="*/ 524873 h 618146"/>
              <a:gd name="connsiteX4-499" fmla="*/ 4334 w 673655"/>
              <a:gd name="connsiteY4-500" fmla="*/ 108249 h 618146"/>
              <a:gd name="connsiteX0-501" fmla="*/ 103603 w 654750"/>
              <a:gd name="connsiteY0-502" fmla="*/ 38763 h 605787"/>
              <a:gd name="connsiteX1-503" fmla="*/ 581981 w 654750"/>
              <a:gd name="connsiteY1-504" fmla="*/ 58601 h 605787"/>
              <a:gd name="connsiteX2-505" fmla="*/ 621713 w 654750"/>
              <a:gd name="connsiteY2-506" fmla="*/ 562250 h 605787"/>
              <a:gd name="connsiteX3-507" fmla="*/ 12537 w 654750"/>
              <a:gd name="connsiteY3-508" fmla="*/ 524873 h 605787"/>
              <a:gd name="connsiteX4-509" fmla="*/ 4334 w 654750"/>
              <a:gd name="connsiteY4-510" fmla="*/ 108249 h 605787"/>
              <a:gd name="connsiteX0-511" fmla="*/ 103603 w 643734"/>
              <a:gd name="connsiteY0-512" fmla="*/ 31800 h 598824"/>
              <a:gd name="connsiteX1-513" fmla="*/ 581981 w 643734"/>
              <a:gd name="connsiteY1-514" fmla="*/ 51638 h 598824"/>
              <a:gd name="connsiteX2-515" fmla="*/ 621713 w 643734"/>
              <a:gd name="connsiteY2-516" fmla="*/ 555287 h 598824"/>
              <a:gd name="connsiteX3-517" fmla="*/ 12537 w 643734"/>
              <a:gd name="connsiteY3-518" fmla="*/ 517910 h 598824"/>
              <a:gd name="connsiteX4-519" fmla="*/ 4334 w 643734"/>
              <a:gd name="connsiteY4-520" fmla="*/ 101286 h 598824"/>
              <a:gd name="connsiteX0-521" fmla="*/ 103603 w 643734"/>
              <a:gd name="connsiteY0-522" fmla="*/ 24551 h 591575"/>
              <a:gd name="connsiteX1-523" fmla="*/ 581981 w 643734"/>
              <a:gd name="connsiteY1-524" fmla="*/ 44389 h 591575"/>
              <a:gd name="connsiteX2-525" fmla="*/ 621713 w 643734"/>
              <a:gd name="connsiteY2-526" fmla="*/ 548038 h 591575"/>
              <a:gd name="connsiteX3-527" fmla="*/ 12537 w 643734"/>
              <a:gd name="connsiteY3-528" fmla="*/ 510661 h 591575"/>
              <a:gd name="connsiteX4-529" fmla="*/ 4334 w 643734"/>
              <a:gd name="connsiteY4-530" fmla="*/ 94037 h 591575"/>
              <a:gd name="connsiteX0-531" fmla="*/ 103603 w 643734"/>
              <a:gd name="connsiteY0-532" fmla="*/ 20135 h 587159"/>
              <a:gd name="connsiteX1-533" fmla="*/ 581981 w 643734"/>
              <a:gd name="connsiteY1-534" fmla="*/ 39973 h 587159"/>
              <a:gd name="connsiteX2-535" fmla="*/ 621713 w 643734"/>
              <a:gd name="connsiteY2-536" fmla="*/ 543622 h 587159"/>
              <a:gd name="connsiteX3-537" fmla="*/ 12537 w 643734"/>
              <a:gd name="connsiteY3-538" fmla="*/ 506245 h 587159"/>
              <a:gd name="connsiteX4-539" fmla="*/ 4334 w 643734"/>
              <a:gd name="connsiteY4-540" fmla="*/ 89621 h 587159"/>
              <a:gd name="connsiteX0-541" fmla="*/ 51067 w 657504"/>
              <a:gd name="connsiteY0-542" fmla="*/ 31623 h 592327"/>
              <a:gd name="connsiteX1-543" fmla="*/ 581981 w 657504"/>
              <a:gd name="connsiteY1-544" fmla="*/ 45141 h 592327"/>
              <a:gd name="connsiteX2-545" fmla="*/ 621713 w 657504"/>
              <a:gd name="connsiteY2-546" fmla="*/ 548790 h 592327"/>
              <a:gd name="connsiteX3-547" fmla="*/ 12537 w 657504"/>
              <a:gd name="connsiteY3-548" fmla="*/ 511413 h 592327"/>
              <a:gd name="connsiteX4-549" fmla="*/ 4334 w 657504"/>
              <a:gd name="connsiteY4-550" fmla="*/ 94789 h 592327"/>
              <a:gd name="connsiteX0-551" fmla="*/ 51067 w 676118"/>
              <a:gd name="connsiteY0-552" fmla="*/ 31623 h 604686"/>
              <a:gd name="connsiteX1-553" fmla="*/ 581981 w 676118"/>
              <a:gd name="connsiteY1-554" fmla="*/ 45141 h 604686"/>
              <a:gd name="connsiteX2-555" fmla="*/ 621713 w 676118"/>
              <a:gd name="connsiteY2-556" fmla="*/ 548790 h 604686"/>
              <a:gd name="connsiteX3-557" fmla="*/ 12537 w 676118"/>
              <a:gd name="connsiteY3-558" fmla="*/ 511413 h 604686"/>
              <a:gd name="connsiteX4-559" fmla="*/ 4334 w 676118"/>
              <a:gd name="connsiteY4-560" fmla="*/ 94789 h 604686"/>
              <a:gd name="connsiteX0-561" fmla="*/ 51067 w 659741"/>
              <a:gd name="connsiteY0-562" fmla="*/ 18182 h 591245"/>
              <a:gd name="connsiteX1-563" fmla="*/ 581981 w 659741"/>
              <a:gd name="connsiteY1-564" fmla="*/ 31700 h 591245"/>
              <a:gd name="connsiteX2-565" fmla="*/ 621713 w 659741"/>
              <a:gd name="connsiteY2-566" fmla="*/ 535349 h 591245"/>
              <a:gd name="connsiteX3-567" fmla="*/ 12537 w 659741"/>
              <a:gd name="connsiteY3-568" fmla="*/ 497972 h 591245"/>
              <a:gd name="connsiteX4-569" fmla="*/ 4334 w 659741"/>
              <a:gd name="connsiteY4-570" fmla="*/ 81348 h 591245"/>
              <a:gd name="connsiteX0-571" fmla="*/ 51067 w 671131"/>
              <a:gd name="connsiteY0-572" fmla="*/ 18182 h 591245"/>
              <a:gd name="connsiteX1-573" fmla="*/ 617005 w 671131"/>
              <a:gd name="connsiteY1-574" fmla="*/ 31700 h 591245"/>
              <a:gd name="connsiteX2-575" fmla="*/ 621713 w 671131"/>
              <a:gd name="connsiteY2-576" fmla="*/ 535349 h 591245"/>
              <a:gd name="connsiteX3-577" fmla="*/ 12537 w 671131"/>
              <a:gd name="connsiteY3-578" fmla="*/ 497972 h 591245"/>
              <a:gd name="connsiteX4-579" fmla="*/ 4334 w 671131"/>
              <a:gd name="connsiteY4-580" fmla="*/ 81348 h 591245"/>
              <a:gd name="connsiteX0-581" fmla="*/ 51067 w 648099"/>
              <a:gd name="connsiteY0-582" fmla="*/ 18182 h 578886"/>
              <a:gd name="connsiteX1-583" fmla="*/ 617005 w 648099"/>
              <a:gd name="connsiteY1-584" fmla="*/ 31700 h 578886"/>
              <a:gd name="connsiteX2-585" fmla="*/ 621713 w 648099"/>
              <a:gd name="connsiteY2-586" fmla="*/ 535349 h 578886"/>
              <a:gd name="connsiteX3-587" fmla="*/ 12537 w 648099"/>
              <a:gd name="connsiteY3-588" fmla="*/ 497972 h 578886"/>
              <a:gd name="connsiteX4-589" fmla="*/ 4334 w 648099"/>
              <a:gd name="connsiteY4-590" fmla="*/ 81348 h 578886"/>
              <a:gd name="connsiteX0-591" fmla="*/ 51067 w 648099"/>
              <a:gd name="connsiteY0-592" fmla="*/ 18182 h 565791"/>
              <a:gd name="connsiteX1-593" fmla="*/ 617005 w 648099"/>
              <a:gd name="connsiteY1-594" fmla="*/ 31700 h 565791"/>
              <a:gd name="connsiteX2-595" fmla="*/ 621713 w 648099"/>
              <a:gd name="connsiteY2-596" fmla="*/ 535349 h 565791"/>
              <a:gd name="connsiteX3-597" fmla="*/ 12537 w 648099"/>
              <a:gd name="connsiteY3-598" fmla="*/ 497972 h 565791"/>
              <a:gd name="connsiteX4-599" fmla="*/ 4334 w 648099"/>
              <a:gd name="connsiteY4-600" fmla="*/ 81348 h 565791"/>
            </a:gdLst>
            <a:ahLst/>
            <a:cxnLst>
              <a:cxn ang="0">
                <a:pos x="connsiteX0-591" y="connsiteY0-592"/>
              </a:cxn>
              <a:cxn ang="0">
                <a:pos x="connsiteX1-593" y="connsiteY1-594"/>
              </a:cxn>
              <a:cxn ang="0">
                <a:pos x="connsiteX2-595" y="connsiteY2-596"/>
              </a:cxn>
              <a:cxn ang="0">
                <a:pos x="connsiteX3-597" y="connsiteY3-598"/>
              </a:cxn>
              <a:cxn ang="0">
                <a:pos x="connsiteX4-599" y="connsiteY4-600"/>
              </a:cxn>
            </a:cxnLst>
            <a:rect l="l" t="t" r="r" b="b"/>
            <a:pathLst>
              <a:path w="648099" h="565791">
                <a:moveTo>
                  <a:pt x="51067" y="18182"/>
                </a:moveTo>
                <a:cubicBezTo>
                  <a:pt x="281003" y="7261"/>
                  <a:pt x="591945" y="-22893"/>
                  <a:pt x="617005" y="31700"/>
                </a:cubicBezTo>
                <a:cubicBezTo>
                  <a:pt x="642065" y="86293"/>
                  <a:pt x="669922" y="489239"/>
                  <a:pt x="621713" y="535349"/>
                </a:cubicBezTo>
                <a:cubicBezTo>
                  <a:pt x="573504" y="581459"/>
                  <a:pt x="32838" y="579874"/>
                  <a:pt x="12537" y="497972"/>
                </a:cubicBezTo>
                <a:cubicBezTo>
                  <a:pt x="992" y="378148"/>
                  <a:pt x="-4426" y="189998"/>
                  <a:pt x="4334" y="81348"/>
                </a:cubicBezTo>
              </a:path>
            </a:pathLst>
          </a:custGeom>
          <a:noFill/>
          <a:ln w="25400" cap="rnd">
            <a:solidFill>
              <a:srgbClr val="F7B63E"/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/>
            <a:endParaRPr lang="zh-CN" altLang="en-US" sz="1400" noProof="1">
              <a:solidFill>
                <a:srgbClr val="FF3E3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1693062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0">
        <p15:prstTrans prst="pageCurlDouble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9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900" decel="100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37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900" decel="100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组合 51"/>
          <p:cNvGrpSpPr/>
          <p:nvPr/>
        </p:nvGrpSpPr>
        <p:grpSpPr>
          <a:xfrm rot="1192981">
            <a:off x="400243" y="127158"/>
            <a:ext cx="909196" cy="921005"/>
            <a:chOff x="2118580" y="4342651"/>
            <a:chExt cx="672245" cy="680977"/>
          </a:xfrm>
        </p:grpSpPr>
        <p:grpSp>
          <p:nvGrpSpPr>
            <p:cNvPr id="53" name="组合 52"/>
            <p:cNvGrpSpPr/>
            <p:nvPr/>
          </p:nvGrpSpPr>
          <p:grpSpPr>
            <a:xfrm>
              <a:off x="2124539" y="4342651"/>
              <a:ext cx="641611" cy="680977"/>
              <a:chOff x="2124539" y="4342651"/>
              <a:chExt cx="641611" cy="680977"/>
            </a:xfrm>
          </p:grpSpPr>
          <p:sp>
            <p:nvSpPr>
              <p:cNvPr id="71" name="任意多边形 70"/>
              <p:cNvSpPr/>
              <p:nvPr/>
            </p:nvSpPr>
            <p:spPr>
              <a:xfrm>
                <a:off x="2124539" y="4342651"/>
                <a:ext cx="641611" cy="680977"/>
              </a:xfrm>
              <a:custGeom>
                <a:avLst/>
                <a:gdLst>
                  <a:gd name="connsiteX0" fmla="*/ 63 w 140138"/>
                  <a:gd name="connsiteY0" fmla="*/ 65738 h 154344"/>
                  <a:gd name="connsiteX1" fmla="*/ 62928 w 140138"/>
                  <a:gd name="connsiteY1" fmla="*/ 16 h 154344"/>
                  <a:gd name="connsiteX2" fmla="*/ 140080 w 140138"/>
                  <a:gd name="connsiteY2" fmla="*/ 71453 h 154344"/>
                  <a:gd name="connsiteX3" fmla="*/ 74358 w 140138"/>
                  <a:gd name="connsiteY3" fmla="*/ 154321 h 154344"/>
                  <a:gd name="connsiteX4" fmla="*/ 63 w 140138"/>
                  <a:gd name="connsiteY4" fmla="*/ 65738 h 154344"/>
                  <a:gd name="connsiteX0-1" fmla="*/ 63 w 140227"/>
                  <a:gd name="connsiteY0-2" fmla="*/ 65738 h 154534"/>
                  <a:gd name="connsiteX1-3" fmla="*/ 62928 w 140227"/>
                  <a:gd name="connsiteY1-4" fmla="*/ 16 h 154534"/>
                  <a:gd name="connsiteX2-5" fmla="*/ 140080 w 140227"/>
                  <a:gd name="connsiteY2-6" fmla="*/ 71453 h 154534"/>
                  <a:gd name="connsiteX3-7" fmla="*/ 74358 w 140227"/>
                  <a:gd name="connsiteY3-8" fmla="*/ 154321 h 154534"/>
                  <a:gd name="connsiteX4-9" fmla="*/ 63 w 140227"/>
                  <a:gd name="connsiteY4-10" fmla="*/ 65738 h 154534"/>
                  <a:gd name="connsiteX0-11" fmla="*/ 63 w 140227"/>
                  <a:gd name="connsiteY0-12" fmla="*/ 65738 h 154534"/>
                  <a:gd name="connsiteX1-13" fmla="*/ 62928 w 140227"/>
                  <a:gd name="connsiteY1-14" fmla="*/ 16 h 154534"/>
                  <a:gd name="connsiteX2-15" fmla="*/ 140080 w 140227"/>
                  <a:gd name="connsiteY2-16" fmla="*/ 71453 h 154534"/>
                  <a:gd name="connsiteX3-17" fmla="*/ 74358 w 140227"/>
                  <a:gd name="connsiteY3-18" fmla="*/ 154321 h 154534"/>
                  <a:gd name="connsiteX4-19" fmla="*/ 63 w 140227"/>
                  <a:gd name="connsiteY4-20" fmla="*/ 65738 h 154534"/>
                  <a:gd name="connsiteX0-21" fmla="*/ 178 w 140342"/>
                  <a:gd name="connsiteY0-22" fmla="*/ 65738 h 154534"/>
                  <a:gd name="connsiteX1-23" fmla="*/ 63043 w 140342"/>
                  <a:gd name="connsiteY1-24" fmla="*/ 16 h 154534"/>
                  <a:gd name="connsiteX2-25" fmla="*/ 140195 w 140342"/>
                  <a:gd name="connsiteY2-26" fmla="*/ 71453 h 154534"/>
                  <a:gd name="connsiteX3-27" fmla="*/ 74473 w 140342"/>
                  <a:gd name="connsiteY3-28" fmla="*/ 154321 h 154534"/>
                  <a:gd name="connsiteX4-29" fmla="*/ 178 w 140342"/>
                  <a:gd name="connsiteY4-30" fmla="*/ 65738 h 154534"/>
                  <a:gd name="connsiteX0-31" fmla="*/ 178 w 140342"/>
                  <a:gd name="connsiteY0-32" fmla="*/ 65740 h 154536"/>
                  <a:gd name="connsiteX1-33" fmla="*/ 63043 w 140342"/>
                  <a:gd name="connsiteY1-34" fmla="*/ 18 h 154536"/>
                  <a:gd name="connsiteX2-35" fmla="*/ 140195 w 140342"/>
                  <a:gd name="connsiteY2-36" fmla="*/ 71455 h 154536"/>
                  <a:gd name="connsiteX3-37" fmla="*/ 74473 w 140342"/>
                  <a:gd name="connsiteY3-38" fmla="*/ 154323 h 154536"/>
                  <a:gd name="connsiteX4-39" fmla="*/ 178 w 140342"/>
                  <a:gd name="connsiteY4-40" fmla="*/ 65740 h 154536"/>
                  <a:gd name="connsiteX0-41" fmla="*/ 9 w 140173"/>
                  <a:gd name="connsiteY0-42" fmla="*/ 71451 h 160247"/>
                  <a:gd name="connsiteX1-43" fmla="*/ 71446 w 140173"/>
                  <a:gd name="connsiteY1-44" fmla="*/ 14 h 160247"/>
                  <a:gd name="connsiteX2-45" fmla="*/ 140026 w 140173"/>
                  <a:gd name="connsiteY2-46" fmla="*/ 77166 h 160247"/>
                  <a:gd name="connsiteX3-47" fmla="*/ 74304 w 140173"/>
                  <a:gd name="connsiteY3-48" fmla="*/ 160034 h 160247"/>
                  <a:gd name="connsiteX4-49" fmla="*/ 9 w 140173"/>
                  <a:gd name="connsiteY4-50" fmla="*/ 71451 h 160247"/>
                  <a:gd name="connsiteX0-51" fmla="*/ 9 w 140173"/>
                  <a:gd name="connsiteY0-52" fmla="*/ 71451 h 148862"/>
                  <a:gd name="connsiteX1-53" fmla="*/ 71446 w 140173"/>
                  <a:gd name="connsiteY1-54" fmla="*/ 14 h 148862"/>
                  <a:gd name="connsiteX2-55" fmla="*/ 140026 w 140173"/>
                  <a:gd name="connsiteY2-56" fmla="*/ 77166 h 148862"/>
                  <a:gd name="connsiteX3-57" fmla="*/ 74304 w 140173"/>
                  <a:gd name="connsiteY3-58" fmla="*/ 148604 h 148862"/>
                  <a:gd name="connsiteX4-59" fmla="*/ 9 w 140173"/>
                  <a:gd name="connsiteY4-60" fmla="*/ 71451 h 148862"/>
                  <a:gd name="connsiteX0-61" fmla="*/ 9 w 141024"/>
                  <a:gd name="connsiteY0-62" fmla="*/ 71451 h 148862"/>
                  <a:gd name="connsiteX1-63" fmla="*/ 71446 w 141024"/>
                  <a:gd name="connsiteY1-64" fmla="*/ 14 h 148862"/>
                  <a:gd name="connsiteX2-65" fmla="*/ 140026 w 141024"/>
                  <a:gd name="connsiteY2-66" fmla="*/ 77166 h 148862"/>
                  <a:gd name="connsiteX3-67" fmla="*/ 74304 w 141024"/>
                  <a:gd name="connsiteY3-68" fmla="*/ 148604 h 148862"/>
                  <a:gd name="connsiteX4-69" fmla="*/ 9 w 141024"/>
                  <a:gd name="connsiteY4-70" fmla="*/ 71451 h 148862"/>
                  <a:gd name="connsiteX0-71" fmla="*/ 9 w 140173"/>
                  <a:gd name="connsiteY0-72" fmla="*/ 71451 h 148862"/>
                  <a:gd name="connsiteX1-73" fmla="*/ 71446 w 140173"/>
                  <a:gd name="connsiteY1-74" fmla="*/ 14 h 148862"/>
                  <a:gd name="connsiteX2-75" fmla="*/ 140026 w 140173"/>
                  <a:gd name="connsiteY2-76" fmla="*/ 77166 h 148862"/>
                  <a:gd name="connsiteX3-77" fmla="*/ 74304 w 140173"/>
                  <a:gd name="connsiteY3-78" fmla="*/ 148604 h 148862"/>
                  <a:gd name="connsiteX4-79" fmla="*/ 9 w 140173"/>
                  <a:gd name="connsiteY4-80" fmla="*/ 71451 h 148862"/>
                  <a:gd name="connsiteX0-81" fmla="*/ 9 w 140257"/>
                  <a:gd name="connsiteY0-82" fmla="*/ 71451 h 148862"/>
                  <a:gd name="connsiteX1-83" fmla="*/ 71446 w 140257"/>
                  <a:gd name="connsiteY1-84" fmla="*/ 14 h 148862"/>
                  <a:gd name="connsiteX2-85" fmla="*/ 140026 w 140257"/>
                  <a:gd name="connsiteY2-86" fmla="*/ 77166 h 148862"/>
                  <a:gd name="connsiteX3-87" fmla="*/ 74304 w 140257"/>
                  <a:gd name="connsiteY3-88" fmla="*/ 148604 h 148862"/>
                  <a:gd name="connsiteX4-89" fmla="*/ 9 w 140257"/>
                  <a:gd name="connsiteY4-90" fmla="*/ 71451 h 148862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40257" h="148862">
                    <a:moveTo>
                      <a:pt x="9" y="71451"/>
                    </a:moveTo>
                    <a:cubicBezTo>
                      <a:pt x="-467" y="46686"/>
                      <a:pt x="19535" y="-938"/>
                      <a:pt x="71446" y="14"/>
                    </a:cubicBezTo>
                    <a:cubicBezTo>
                      <a:pt x="123357" y="966"/>
                      <a:pt x="142638" y="44242"/>
                      <a:pt x="140026" y="77166"/>
                    </a:cubicBezTo>
                    <a:cubicBezTo>
                      <a:pt x="141931" y="102883"/>
                      <a:pt x="125739" y="152890"/>
                      <a:pt x="74304" y="148604"/>
                    </a:cubicBezTo>
                    <a:cubicBezTo>
                      <a:pt x="22869" y="144318"/>
                      <a:pt x="485" y="96216"/>
                      <a:pt x="9" y="71451"/>
                    </a:cubicBezTo>
                    <a:close/>
                  </a:path>
                </a:pathLst>
              </a:custGeom>
              <a:noFill/>
              <a:ln w="2540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2" name="任意多边形 71"/>
              <p:cNvSpPr/>
              <p:nvPr/>
            </p:nvSpPr>
            <p:spPr>
              <a:xfrm>
                <a:off x="2176934" y="4495047"/>
                <a:ext cx="227805" cy="371040"/>
              </a:xfrm>
              <a:custGeom>
                <a:avLst/>
                <a:gdLst>
                  <a:gd name="connsiteX0" fmla="*/ 131483 w 768692"/>
                  <a:gd name="connsiteY0" fmla="*/ 0 h 962212"/>
                  <a:gd name="connsiteX1" fmla="*/ 394448 w 768692"/>
                  <a:gd name="connsiteY1" fmla="*/ 197223 h 962212"/>
                  <a:gd name="connsiteX2" fmla="*/ 621553 w 768692"/>
                  <a:gd name="connsiteY2" fmla="*/ 137459 h 962212"/>
                  <a:gd name="connsiteX3" fmla="*/ 764989 w 768692"/>
                  <a:gd name="connsiteY3" fmla="*/ 472141 h 962212"/>
                  <a:gd name="connsiteX4" fmla="*/ 472142 w 768692"/>
                  <a:gd name="connsiteY4" fmla="*/ 531906 h 962212"/>
                  <a:gd name="connsiteX5" fmla="*/ 591671 w 768692"/>
                  <a:gd name="connsiteY5" fmla="*/ 770965 h 962212"/>
                  <a:gd name="connsiteX6" fmla="*/ 442259 w 768692"/>
                  <a:gd name="connsiteY6" fmla="*/ 806823 h 962212"/>
                  <a:gd name="connsiteX7" fmla="*/ 352612 w 768692"/>
                  <a:gd name="connsiteY7" fmla="*/ 693271 h 962212"/>
                  <a:gd name="connsiteX8" fmla="*/ 197224 w 768692"/>
                  <a:gd name="connsiteY8" fmla="*/ 878541 h 962212"/>
                  <a:gd name="connsiteX9" fmla="*/ 0 w 768692"/>
                  <a:gd name="connsiteY9" fmla="*/ 962212 h 962212"/>
                  <a:gd name="connsiteX0-1" fmla="*/ 61103 w 698312"/>
                  <a:gd name="connsiteY0-2" fmla="*/ 0 h 1082820"/>
                  <a:gd name="connsiteX1-3" fmla="*/ 324068 w 698312"/>
                  <a:gd name="connsiteY1-4" fmla="*/ 197223 h 1082820"/>
                  <a:gd name="connsiteX2-5" fmla="*/ 551173 w 698312"/>
                  <a:gd name="connsiteY2-6" fmla="*/ 137459 h 1082820"/>
                  <a:gd name="connsiteX3-7" fmla="*/ 694609 w 698312"/>
                  <a:gd name="connsiteY3-8" fmla="*/ 472141 h 1082820"/>
                  <a:gd name="connsiteX4-9" fmla="*/ 401762 w 698312"/>
                  <a:gd name="connsiteY4-10" fmla="*/ 531906 h 1082820"/>
                  <a:gd name="connsiteX5-11" fmla="*/ 521291 w 698312"/>
                  <a:gd name="connsiteY5-12" fmla="*/ 770965 h 1082820"/>
                  <a:gd name="connsiteX6-13" fmla="*/ 371879 w 698312"/>
                  <a:gd name="connsiteY6-14" fmla="*/ 806823 h 1082820"/>
                  <a:gd name="connsiteX7-15" fmla="*/ 282232 w 698312"/>
                  <a:gd name="connsiteY7-16" fmla="*/ 693271 h 1082820"/>
                  <a:gd name="connsiteX8-17" fmla="*/ 126844 w 698312"/>
                  <a:gd name="connsiteY8-18" fmla="*/ 878541 h 1082820"/>
                  <a:gd name="connsiteX9-19" fmla="*/ 0 w 698312"/>
                  <a:gd name="connsiteY9-20" fmla="*/ 1082820 h 1082820"/>
                  <a:gd name="connsiteX0-21" fmla="*/ 61103 w 698312"/>
                  <a:gd name="connsiteY0-22" fmla="*/ 0 h 1082820"/>
                  <a:gd name="connsiteX1-23" fmla="*/ 324068 w 698312"/>
                  <a:gd name="connsiteY1-24" fmla="*/ 197223 h 1082820"/>
                  <a:gd name="connsiteX2-25" fmla="*/ 551173 w 698312"/>
                  <a:gd name="connsiteY2-26" fmla="*/ 137459 h 1082820"/>
                  <a:gd name="connsiteX3-27" fmla="*/ 694609 w 698312"/>
                  <a:gd name="connsiteY3-28" fmla="*/ 472141 h 1082820"/>
                  <a:gd name="connsiteX4-29" fmla="*/ 401762 w 698312"/>
                  <a:gd name="connsiteY4-30" fmla="*/ 531906 h 1082820"/>
                  <a:gd name="connsiteX5-31" fmla="*/ 521291 w 698312"/>
                  <a:gd name="connsiteY5-32" fmla="*/ 770965 h 1082820"/>
                  <a:gd name="connsiteX6-33" fmla="*/ 371879 w 698312"/>
                  <a:gd name="connsiteY6-34" fmla="*/ 806823 h 1082820"/>
                  <a:gd name="connsiteX7-35" fmla="*/ 282232 w 698312"/>
                  <a:gd name="connsiteY7-36" fmla="*/ 693271 h 1082820"/>
                  <a:gd name="connsiteX8-37" fmla="*/ 176111 w 698312"/>
                  <a:gd name="connsiteY8-38" fmla="*/ 905342 h 1082820"/>
                  <a:gd name="connsiteX9-39" fmla="*/ 0 w 698312"/>
                  <a:gd name="connsiteY9-40" fmla="*/ 1082820 h 108282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</a:cxnLst>
                <a:rect l="l" t="t" r="r" b="b"/>
                <a:pathLst>
                  <a:path w="698312" h="1082820">
                    <a:moveTo>
                      <a:pt x="61103" y="0"/>
                    </a:moveTo>
                    <a:cubicBezTo>
                      <a:pt x="151746" y="87156"/>
                      <a:pt x="242390" y="174313"/>
                      <a:pt x="324068" y="197223"/>
                    </a:cubicBezTo>
                    <a:cubicBezTo>
                      <a:pt x="405746" y="220133"/>
                      <a:pt x="489416" y="91639"/>
                      <a:pt x="551173" y="137459"/>
                    </a:cubicBezTo>
                    <a:cubicBezTo>
                      <a:pt x="612930" y="183279"/>
                      <a:pt x="719511" y="406400"/>
                      <a:pt x="694609" y="472141"/>
                    </a:cubicBezTo>
                    <a:cubicBezTo>
                      <a:pt x="669707" y="537882"/>
                      <a:pt x="430648" y="482102"/>
                      <a:pt x="401762" y="531906"/>
                    </a:cubicBezTo>
                    <a:cubicBezTo>
                      <a:pt x="372876" y="581710"/>
                      <a:pt x="526272" y="725146"/>
                      <a:pt x="521291" y="770965"/>
                    </a:cubicBezTo>
                    <a:cubicBezTo>
                      <a:pt x="516311" y="816785"/>
                      <a:pt x="411722" y="819772"/>
                      <a:pt x="371879" y="806823"/>
                    </a:cubicBezTo>
                    <a:cubicBezTo>
                      <a:pt x="332036" y="793874"/>
                      <a:pt x="314860" y="676851"/>
                      <a:pt x="282232" y="693271"/>
                    </a:cubicBezTo>
                    <a:cubicBezTo>
                      <a:pt x="249604" y="709691"/>
                      <a:pt x="223150" y="840417"/>
                      <a:pt x="176111" y="905342"/>
                    </a:cubicBezTo>
                    <a:cubicBezTo>
                      <a:pt x="129072" y="970267"/>
                      <a:pt x="69227" y="1063396"/>
                      <a:pt x="0" y="1082820"/>
                    </a:cubicBezTo>
                  </a:path>
                </a:pathLst>
              </a:custGeom>
              <a:noFill/>
              <a:ln w="2540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3" name="任意多边形 72"/>
              <p:cNvSpPr/>
              <p:nvPr/>
            </p:nvSpPr>
            <p:spPr>
              <a:xfrm>
                <a:off x="2353279" y="4809159"/>
                <a:ext cx="49757" cy="61548"/>
              </a:xfrm>
              <a:custGeom>
                <a:avLst/>
                <a:gdLst>
                  <a:gd name="connsiteX0" fmla="*/ 6763 w 126447"/>
                  <a:gd name="connsiteY0" fmla="*/ 18499 h 191822"/>
                  <a:gd name="connsiteX1" fmla="*/ 126292 w 126447"/>
                  <a:gd name="connsiteY1" fmla="*/ 24476 h 191822"/>
                  <a:gd name="connsiteX2" fmla="*/ 30669 w 126447"/>
                  <a:gd name="connsiteY2" fmla="*/ 191817 h 191822"/>
                  <a:gd name="connsiteX3" fmla="*/ 6763 w 126447"/>
                  <a:gd name="connsiteY3" fmla="*/ 18499 h 191822"/>
                  <a:gd name="connsiteX0-1" fmla="*/ 394 w 120595"/>
                  <a:gd name="connsiteY0-2" fmla="*/ 16500 h 159942"/>
                  <a:gd name="connsiteX1-3" fmla="*/ 119923 w 120595"/>
                  <a:gd name="connsiteY1-4" fmla="*/ 22477 h 159942"/>
                  <a:gd name="connsiteX2-5" fmla="*/ 84065 w 120595"/>
                  <a:gd name="connsiteY2-6" fmla="*/ 159936 h 159942"/>
                  <a:gd name="connsiteX3-7" fmla="*/ 394 w 120595"/>
                  <a:gd name="connsiteY3-8" fmla="*/ 16500 h 159942"/>
                  <a:gd name="connsiteX0-9" fmla="*/ 939 w 129518"/>
                  <a:gd name="connsiteY0-10" fmla="*/ 16500 h 160211"/>
                  <a:gd name="connsiteX1-11" fmla="*/ 120468 w 129518"/>
                  <a:gd name="connsiteY1-12" fmla="*/ 22477 h 160211"/>
                  <a:gd name="connsiteX2-13" fmla="*/ 84610 w 129518"/>
                  <a:gd name="connsiteY2-14" fmla="*/ 159936 h 160211"/>
                  <a:gd name="connsiteX3-15" fmla="*/ 939 w 129518"/>
                  <a:gd name="connsiteY3-16" fmla="*/ 16500 h 160211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129518" h="160211">
                    <a:moveTo>
                      <a:pt x="939" y="16500"/>
                    </a:moveTo>
                    <a:cubicBezTo>
                      <a:pt x="6915" y="-6410"/>
                      <a:pt x="116484" y="-6409"/>
                      <a:pt x="120468" y="22477"/>
                    </a:cubicBezTo>
                    <a:cubicBezTo>
                      <a:pt x="124452" y="51363"/>
                      <a:pt x="152344" y="152964"/>
                      <a:pt x="84610" y="159936"/>
                    </a:cubicBezTo>
                    <a:cubicBezTo>
                      <a:pt x="16876" y="166908"/>
                      <a:pt x="-5037" y="39410"/>
                      <a:pt x="939" y="16500"/>
                    </a:cubicBezTo>
                    <a:close/>
                  </a:path>
                </a:pathLst>
              </a:custGeom>
              <a:noFill/>
              <a:ln w="2540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4" name="任意多边形 73"/>
              <p:cNvSpPr/>
              <p:nvPr/>
            </p:nvSpPr>
            <p:spPr>
              <a:xfrm>
                <a:off x="2500518" y="4409062"/>
                <a:ext cx="255640" cy="461540"/>
              </a:xfrm>
              <a:custGeom>
                <a:avLst/>
                <a:gdLst>
                  <a:gd name="connsiteX0" fmla="*/ 420402 w 665437"/>
                  <a:gd name="connsiteY0" fmla="*/ 0 h 1201399"/>
                  <a:gd name="connsiteX1" fmla="*/ 181343 w 665437"/>
                  <a:gd name="connsiteY1" fmla="*/ 161365 h 1201399"/>
                  <a:gd name="connsiteX2" fmla="*/ 37908 w 665437"/>
                  <a:gd name="connsiteY2" fmla="*/ 173318 h 1201399"/>
                  <a:gd name="connsiteX3" fmla="*/ 2049 w 665437"/>
                  <a:gd name="connsiteY3" fmla="*/ 239059 h 1201399"/>
                  <a:gd name="connsiteX4" fmla="*/ 37908 w 665437"/>
                  <a:gd name="connsiteY4" fmla="*/ 579718 h 1201399"/>
                  <a:gd name="connsiteX5" fmla="*/ 306849 w 665437"/>
                  <a:gd name="connsiteY5" fmla="*/ 753036 h 1201399"/>
                  <a:gd name="connsiteX6" fmla="*/ 282943 w 665437"/>
                  <a:gd name="connsiteY6" fmla="*/ 926353 h 1201399"/>
                  <a:gd name="connsiteX7" fmla="*/ 336731 w 665437"/>
                  <a:gd name="connsiteY7" fmla="*/ 1093695 h 1201399"/>
                  <a:gd name="connsiteX8" fmla="*/ 306849 w 665437"/>
                  <a:gd name="connsiteY8" fmla="*/ 1201271 h 1201399"/>
                  <a:gd name="connsiteX9" fmla="*/ 408449 w 665437"/>
                  <a:gd name="connsiteY9" fmla="*/ 1111624 h 1201399"/>
                  <a:gd name="connsiteX10" fmla="*/ 444308 w 665437"/>
                  <a:gd name="connsiteY10" fmla="*/ 944283 h 1201399"/>
                  <a:gd name="connsiteX11" fmla="*/ 516025 w 665437"/>
                  <a:gd name="connsiteY11" fmla="*/ 818777 h 1201399"/>
                  <a:gd name="connsiteX12" fmla="*/ 665437 w 665437"/>
                  <a:gd name="connsiteY12" fmla="*/ 753036 h 1201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65437" h="1201399">
                    <a:moveTo>
                      <a:pt x="420402" y="0"/>
                    </a:moveTo>
                    <a:cubicBezTo>
                      <a:pt x="332747" y="66239"/>
                      <a:pt x="245092" y="132479"/>
                      <a:pt x="181343" y="161365"/>
                    </a:cubicBezTo>
                    <a:cubicBezTo>
                      <a:pt x="117594" y="190251"/>
                      <a:pt x="67790" y="160369"/>
                      <a:pt x="37908" y="173318"/>
                    </a:cubicBezTo>
                    <a:cubicBezTo>
                      <a:pt x="8026" y="186267"/>
                      <a:pt x="2049" y="171326"/>
                      <a:pt x="2049" y="239059"/>
                    </a:cubicBezTo>
                    <a:cubicBezTo>
                      <a:pt x="2049" y="306792"/>
                      <a:pt x="-12892" y="494055"/>
                      <a:pt x="37908" y="579718"/>
                    </a:cubicBezTo>
                    <a:cubicBezTo>
                      <a:pt x="88708" y="665381"/>
                      <a:pt x="266010" y="695264"/>
                      <a:pt x="306849" y="753036"/>
                    </a:cubicBezTo>
                    <a:cubicBezTo>
                      <a:pt x="347688" y="810808"/>
                      <a:pt x="277963" y="869577"/>
                      <a:pt x="282943" y="926353"/>
                    </a:cubicBezTo>
                    <a:cubicBezTo>
                      <a:pt x="287923" y="983129"/>
                      <a:pt x="332747" y="1047875"/>
                      <a:pt x="336731" y="1093695"/>
                    </a:cubicBezTo>
                    <a:cubicBezTo>
                      <a:pt x="340715" y="1139515"/>
                      <a:pt x="294896" y="1198283"/>
                      <a:pt x="306849" y="1201271"/>
                    </a:cubicBezTo>
                    <a:cubicBezTo>
                      <a:pt x="318802" y="1204259"/>
                      <a:pt x="385539" y="1154455"/>
                      <a:pt x="408449" y="1111624"/>
                    </a:cubicBezTo>
                    <a:cubicBezTo>
                      <a:pt x="431359" y="1068793"/>
                      <a:pt x="426379" y="993091"/>
                      <a:pt x="444308" y="944283"/>
                    </a:cubicBezTo>
                    <a:cubicBezTo>
                      <a:pt x="462237" y="895475"/>
                      <a:pt x="479170" y="850651"/>
                      <a:pt x="516025" y="818777"/>
                    </a:cubicBezTo>
                    <a:cubicBezTo>
                      <a:pt x="552880" y="786903"/>
                      <a:pt x="609158" y="769969"/>
                      <a:pt x="665437" y="753036"/>
                    </a:cubicBezTo>
                  </a:path>
                </a:pathLst>
              </a:custGeom>
              <a:noFill/>
              <a:ln w="2540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5" name="任意多边形 74"/>
              <p:cNvSpPr/>
              <p:nvPr/>
            </p:nvSpPr>
            <p:spPr>
              <a:xfrm>
                <a:off x="2693191" y="4801426"/>
                <a:ext cx="48215" cy="91839"/>
              </a:xfrm>
              <a:custGeom>
                <a:avLst/>
                <a:gdLst>
                  <a:gd name="connsiteX0" fmla="*/ 125506 w 125506"/>
                  <a:gd name="connsiteY0" fmla="*/ 0 h 239059"/>
                  <a:gd name="connsiteX1" fmla="*/ 59765 w 125506"/>
                  <a:gd name="connsiteY1" fmla="*/ 23906 h 239059"/>
                  <a:gd name="connsiteX2" fmla="*/ 0 w 125506"/>
                  <a:gd name="connsiteY2" fmla="*/ 143435 h 239059"/>
                  <a:gd name="connsiteX3" fmla="*/ 59765 w 125506"/>
                  <a:gd name="connsiteY3" fmla="*/ 239059 h 2390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5506" h="239059">
                    <a:moveTo>
                      <a:pt x="125506" y="0"/>
                    </a:moveTo>
                    <a:cubicBezTo>
                      <a:pt x="103094" y="0"/>
                      <a:pt x="80683" y="0"/>
                      <a:pt x="59765" y="23906"/>
                    </a:cubicBezTo>
                    <a:cubicBezTo>
                      <a:pt x="38847" y="47812"/>
                      <a:pt x="0" y="107576"/>
                      <a:pt x="0" y="143435"/>
                    </a:cubicBezTo>
                    <a:cubicBezTo>
                      <a:pt x="0" y="179294"/>
                      <a:pt x="29882" y="209176"/>
                      <a:pt x="59765" y="239059"/>
                    </a:cubicBezTo>
                  </a:path>
                </a:pathLst>
              </a:custGeom>
              <a:noFill/>
              <a:ln w="2540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54" name="任意多边形 53"/>
            <p:cNvSpPr/>
            <p:nvPr/>
          </p:nvSpPr>
          <p:spPr>
            <a:xfrm rot="20279529">
              <a:off x="2598988" y="4623569"/>
              <a:ext cx="174702" cy="83215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任意多边形 54"/>
            <p:cNvSpPr/>
            <p:nvPr/>
          </p:nvSpPr>
          <p:spPr>
            <a:xfrm rot="20279529">
              <a:off x="2479596" y="4480372"/>
              <a:ext cx="223342" cy="118799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任意多边形 55"/>
            <p:cNvSpPr/>
            <p:nvPr/>
          </p:nvSpPr>
          <p:spPr>
            <a:xfrm rot="20279529">
              <a:off x="2127434" y="4559064"/>
              <a:ext cx="113703" cy="55204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任意多边形 56"/>
            <p:cNvSpPr/>
            <p:nvPr/>
          </p:nvSpPr>
          <p:spPr>
            <a:xfrm rot="20279529">
              <a:off x="2594342" y="4571927"/>
              <a:ext cx="163589" cy="96477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任意多边形 57"/>
            <p:cNvSpPr/>
            <p:nvPr/>
          </p:nvSpPr>
          <p:spPr>
            <a:xfrm rot="20279529">
              <a:off x="2135496" y="4638952"/>
              <a:ext cx="269481" cy="148399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任意多边形 58"/>
            <p:cNvSpPr/>
            <p:nvPr/>
          </p:nvSpPr>
          <p:spPr>
            <a:xfrm rot="20279529">
              <a:off x="2551872" y="4532481"/>
              <a:ext cx="202631" cy="103393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任意多边形 59"/>
            <p:cNvSpPr/>
            <p:nvPr/>
          </p:nvSpPr>
          <p:spPr>
            <a:xfrm rot="20279529">
              <a:off x="2524326" y="4506288"/>
              <a:ext cx="197416" cy="96522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任意多边形 60"/>
            <p:cNvSpPr/>
            <p:nvPr/>
          </p:nvSpPr>
          <p:spPr>
            <a:xfrm rot="20279529">
              <a:off x="2501282" y="4464098"/>
              <a:ext cx="153497" cy="79925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任意多边形 61"/>
            <p:cNvSpPr/>
            <p:nvPr/>
          </p:nvSpPr>
          <p:spPr>
            <a:xfrm rot="20279529">
              <a:off x="2328701" y="4625707"/>
              <a:ext cx="74052" cy="28249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任意多边形 62"/>
            <p:cNvSpPr/>
            <p:nvPr/>
          </p:nvSpPr>
          <p:spPr>
            <a:xfrm rot="20279529">
              <a:off x="2130538" y="4603506"/>
              <a:ext cx="189693" cy="97507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任意多边形 63"/>
            <p:cNvSpPr/>
            <p:nvPr/>
          </p:nvSpPr>
          <p:spPr>
            <a:xfrm rot="20279529">
              <a:off x="2599025" y="4660637"/>
              <a:ext cx="191800" cy="92351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任意多边形 64"/>
            <p:cNvSpPr/>
            <p:nvPr/>
          </p:nvSpPr>
          <p:spPr>
            <a:xfrm rot="20279529">
              <a:off x="2611278" y="4795372"/>
              <a:ext cx="62292" cy="38099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任意多边形 65"/>
            <p:cNvSpPr/>
            <p:nvPr/>
          </p:nvSpPr>
          <p:spPr>
            <a:xfrm rot="20279529">
              <a:off x="2492800" y="4489548"/>
              <a:ext cx="71293" cy="50292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任意多边形 66"/>
            <p:cNvSpPr/>
            <p:nvPr/>
          </p:nvSpPr>
          <p:spPr>
            <a:xfrm rot="20279529">
              <a:off x="2118580" y="4584223"/>
              <a:ext cx="149665" cy="78198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任意多边形 67"/>
            <p:cNvSpPr/>
            <p:nvPr/>
          </p:nvSpPr>
          <p:spPr>
            <a:xfrm rot="20279529">
              <a:off x="2127493" y="4608630"/>
              <a:ext cx="255388" cy="139141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任意多边形 68"/>
            <p:cNvSpPr/>
            <p:nvPr/>
          </p:nvSpPr>
          <p:spPr>
            <a:xfrm rot="20279529">
              <a:off x="2284592" y="4709098"/>
              <a:ext cx="38604" cy="23656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任意多边形 69"/>
            <p:cNvSpPr/>
            <p:nvPr/>
          </p:nvSpPr>
          <p:spPr>
            <a:xfrm rot="20279529">
              <a:off x="2302799" y="4734812"/>
              <a:ext cx="38604" cy="23656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7" name="文本框 76"/>
          <p:cNvSpPr txBox="1"/>
          <p:nvPr/>
        </p:nvSpPr>
        <p:spPr>
          <a:xfrm>
            <a:off x="1659242" y="122261"/>
            <a:ext cx="2659702" cy="830997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4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项目描述</a:t>
            </a:r>
          </a:p>
        </p:txBody>
      </p:sp>
      <p:sp>
        <p:nvSpPr>
          <p:cNvPr id="78" name="椭圆 77"/>
          <p:cNvSpPr/>
          <p:nvPr/>
        </p:nvSpPr>
        <p:spPr>
          <a:xfrm>
            <a:off x="-894918" y="3954141"/>
            <a:ext cx="765646" cy="765646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椭圆 78"/>
          <p:cNvSpPr/>
          <p:nvPr/>
        </p:nvSpPr>
        <p:spPr>
          <a:xfrm>
            <a:off x="-894918" y="3195132"/>
            <a:ext cx="765646" cy="765646"/>
          </a:xfrm>
          <a:prstGeom prst="ellipse">
            <a:avLst/>
          </a:prstGeom>
          <a:solidFill>
            <a:srgbClr val="76AA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椭圆 85"/>
          <p:cNvSpPr/>
          <p:nvPr/>
        </p:nvSpPr>
        <p:spPr>
          <a:xfrm>
            <a:off x="-894918" y="2432805"/>
            <a:ext cx="765646" cy="765646"/>
          </a:xfrm>
          <a:prstGeom prst="ellipse">
            <a:avLst/>
          </a:prstGeom>
          <a:solidFill>
            <a:srgbClr val="FF3E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椭圆 86"/>
          <p:cNvSpPr/>
          <p:nvPr/>
        </p:nvSpPr>
        <p:spPr>
          <a:xfrm>
            <a:off x="-874228" y="1670696"/>
            <a:ext cx="765646" cy="765646"/>
          </a:xfrm>
          <a:prstGeom prst="ellipse">
            <a:avLst/>
          </a:prstGeom>
          <a:solidFill>
            <a:srgbClr val="F7B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47"/>
          <p:cNvSpPr>
            <a:spLocks noChangeArrowheads="1"/>
          </p:cNvSpPr>
          <p:nvPr/>
        </p:nvSpPr>
        <p:spPr bwMode="auto">
          <a:xfrm>
            <a:off x="8110764" y="1158388"/>
            <a:ext cx="3739904" cy="1477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zh-CN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静蕾简体"/>
              </a:rPr>
              <a:t>普通用户除了具有浏览者在本系统的操作权限外</a:t>
            </a:r>
            <a:r>
              <a:rPr lang="zh-CN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静蕾简体"/>
              </a:rPr>
              <a:t>，还可以进行注册，登录，</a:t>
            </a:r>
            <a:r>
              <a:rPr lang="zh-CN" altLang="zh-CN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静蕾简体"/>
              </a:rPr>
              <a:t>登陆成功后，可以</a:t>
            </a:r>
            <a:r>
              <a:rPr lang="zh-CN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静蕾简体"/>
              </a:rPr>
              <a:t>查询，</a:t>
            </a:r>
            <a:r>
              <a:rPr lang="zh-CN" altLang="zh-CN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静蕾简体"/>
              </a:rPr>
              <a:t>修改个人信息</a:t>
            </a:r>
            <a:r>
              <a:rPr lang="zh-CN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静蕾简体"/>
              </a:rPr>
              <a:t>；搜索购买图书，发布修改图书等活动；</a:t>
            </a:r>
            <a:endParaRPr lang="zh-CN" sz="1800" dirty="0">
              <a:solidFill>
                <a:schemeClr val="tx1">
                  <a:lumMod val="85000"/>
                  <a:lumOff val="15000"/>
                </a:schemeClr>
              </a:solidFill>
              <a:latin typeface="方正静蕾简体"/>
            </a:endParaRPr>
          </a:p>
        </p:txBody>
      </p:sp>
      <p:sp>
        <p:nvSpPr>
          <p:cNvPr id="33" name="矩形 47"/>
          <p:cNvSpPr>
            <a:spLocks noChangeArrowheads="1"/>
          </p:cNvSpPr>
          <p:nvPr/>
        </p:nvSpPr>
        <p:spPr bwMode="auto">
          <a:xfrm>
            <a:off x="8179011" y="5193609"/>
            <a:ext cx="3950226" cy="1255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zh-CN" altLang="zh-CN" sz="1800" dirty="0"/>
              <a:t>管理员可以</a:t>
            </a:r>
            <a:r>
              <a:rPr lang="zh-CN" altLang="en-US" sz="1800" dirty="0"/>
              <a:t>管理</a:t>
            </a:r>
            <a:r>
              <a:rPr lang="zh-CN" altLang="zh-CN" sz="1800" dirty="0"/>
              <a:t>注册用户的信息。</a:t>
            </a:r>
            <a:r>
              <a:rPr lang="zh-CN" altLang="en-US" sz="1800" dirty="0"/>
              <a:t>对</a:t>
            </a:r>
            <a:r>
              <a:rPr lang="zh-CN" altLang="zh-CN" sz="1800" dirty="0"/>
              <a:t>虚假用户进行封停。</a:t>
            </a:r>
          </a:p>
          <a:p>
            <a:pPr>
              <a:buNone/>
            </a:pPr>
            <a:r>
              <a:rPr lang="zh-CN" altLang="zh-CN" sz="1800" dirty="0"/>
              <a:t>管理图书</a:t>
            </a:r>
            <a:r>
              <a:rPr lang="zh-CN" altLang="en-US" sz="1800" dirty="0"/>
              <a:t>：</a:t>
            </a:r>
            <a:r>
              <a:rPr lang="zh-CN" altLang="zh-CN" sz="1800" dirty="0"/>
              <a:t>审核用户上传的图书</a:t>
            </a:r>
            <a:r>
              <a:rPr lang="zh-CN" altLang="en-US" sz="1800" dirty="0"/>
              <a:t>，</a:t>
            </a:r>
            <a:r>
              <a:rPr lang="zh-CN" altLang="zh-CN" sz="1800" dirty="0"/>
              <a:t>以及管理图书的分类。</a:t>
            </a:r>
          </a:p>
        </p:txBody>
      </p:sp>
      <p:grpSp>
        <p:nvGrpSpPr>
          <p:cNvPr id="34" name="组合 33"/>
          <p:cNvGrpSpPr/>
          <p:nvPr/>
        </p:nvGrpSpPr>
        <p:grpSpPr>
          <a:xfrm>
            <a:off x="3398725" y="2302331"/>
            <a:ext cx="1374337" cy="3432443"/>
            <a:chOff x="3405697" y="2212948"/>
            <a:chExt cx="1734279" cy="3521644"/>
          </a:xfrm>
        </p:grpSpPr>
        <p:grpSp>
          <p:nvGrpSpPr>
            <p:cNvPr id="35" name="组合 34"/>
            <p:cNvGrpSpPr/>
            <p:nvPr/>
          </p:nvGrpSpPr>
          <p:grpSpPr>
            <a:xfrm>
              <a:off x="3459793" y="2212948"/>
              <a:ext cx="1654005" cy="1964923"/>
              <a:chOff x="672793" y="1643199"/>
              <a:chExt cx="1654005" cy="1964923"/>
            </a:xfrm>
            <a:solidFill>
              <a:srgbClr val="A6A6A6"/>
            </a:solidFill>
          </p:grpSpPr>
          <p:sp>
            <p:nvSpPr>
              <p:cNvPr id="43" name="Freeform 871"/>
              <p:cNvSpPr/>
              <p:nvPr/>
            </p:nvSpPr>
            <p:spPr bwMode="auto">
              <a:xfrm rot="844219">
                <a:off x="672793" y="1668169"/>
                <a:ext cx="1086129" cy="1939953"/>
              </a:xfrm>
              <a:custGeom>
                <a:avLst/>
                <a:gdLst>
                  <a:gd name="T0" fmla="*/ 74 w 75"/>
                  <a:gd name="T1" fmla="*/ 0 h 19"/>
                  <a:gd name="T2" fmla="*/ 37 w 75"/>
                  <a:gd name="T3" fmla="*/ 8 h 19"/>
                  <a:gd name="T4" fmla="*/ 19 w 75"/>
                  <a:gd name="T5" fmla="*/ 13 h 19"/>
                  <a:gd name="T6" fmla="*/ 10 w 75"/>
                  <a:gd name="T7" fmla="*/ 15 h 19"/>
                  <a:gd name="T8" fmla="*/ 6 w 75"/>
                  <a:gd name="T9" fmla="*/ 16 h 19"/>
                  <a:gd name="T10" fmla="*/ 2 w 75"/>
                  <a:gd name="T11" fmla="*/ 17 h 19"/>
                  <a:gd name="T12" fmla="*/ 1 w 75"/>
                  <a:gd name="T13" fmla="*/ 17 h 19"/>
                  <a:gd name="T14" fmla="*/ 1 w 75"/>
                  <a:gd name="T15" fmla="*/ 19 h 19"/>
                  <a:gd name="T16" fmla="*/ 10 w 75"/>
                  <a:gd name="T17" fmla="*/ 17 h 19"/>
                  <a:gd name="T18" fmla="*/ 19 w 75"/>
                  <a:gd name="T19" fmla="*/ 14 h 19"/>
                  <a:gd name="T20" fmla="*/ 38 w 75"/>
                  <a:gd name="T21" fmla="*/ 9 h 19"/>
                  <a:gd name="T22" fmla="*/ 74 w 75"/>
                  <a:gd name="T23" fmla="*/ 1 h 19"/>
                  <a:gd name="T24" fmla="*/ 74 w 75"/>
                  <a:gd name="T25" fmla="*/ 0 h 19"/>
                  <a:gd name="T26" fmla="*/ 74 w 75"/>
                  <a:gd name="T27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5" h="19">
                    <a:moveTo>
                      <a:pt x="74" y="0"/>
                    </a:moveTo>
                    <a:cubicBezTo>
                      <a:pt x="61" y="2"/>
                      <a:pt x="49" y="5"/>
                      <a:pt x="37" y="8"/>
                    </a:cubicBezTo>
                    <a:cubicBezTo>
                      <a:pt x="31" y="10"/>
                      <a:pt x="25" y="11"/>
                      <a:pt x="19" y="13"/>
                    </a:cubicBezTo>
                    <a:cubicBezTo>
                      <a:pt x="16" y="13"/>
                      <a:pt x="13" y="14"/>
                      <a:pt x="10" y="15"/>
                    </a:cubicBezTo>
                    <a:cubicBezTo>
                      <a:pt x="9" y="15"/>
                      <a:pt x="8" y="15"/>
                      <a:pt x="6" y="16"/>
                    </a:cubicBezTo>
                    <a:cubicBezTo>
                      <a:pt x="5" y="16"/>
                      <a:pt x="4" y="17"/>
                      <a:pt x="2" y="17"/>
                    </a:cubicBezTo>
                    <a:cubicBezTo>
                      <a:pt x="2" y="17"/>
                      <a:pt x="1" y="17"/>
                      <a:pt x="1" y="17"/>
                    </a:cubicBezTo>
                    <a:cubicBezTo>
                      <a:pt x="0" y="17"/>
                      <a:pt x="0" y="19"/>
                      <a:pt x="1" y="19"/>
                    </a:cubicBezTo>
                    <a:cubicBezTo>
                      <a:pt x="4" y="18"/>
                      <a:pt x="7" y="17"/>
                      <a:pt x="10" y="17"/>
                    </a:cubicBezTo>
                    <a:cubicBezTo>
                      <a:pt x="13" y="16"/>
                      <a:pt x="16" y="15"/>
                      <a:pt x="19" y="14"/>
                    </a:cubicBezTo>
                    <a:cubicBezTo>
                      <a:pt x="25" y="12"/>
                      <a:pt x="32" y="11"/>
                      <a:pt x="38" y="9"/>
                    </a:cubicBezTo>
                    <a:cubicBezTo>
                      <a:pt x="50" y="7"/>
                      <a:pt x="62" y="3"/>
                      <a:pt x="74" y="1"/>
                    </a:cubicBezTo>
                    <a:cubicBezTo>
                      <a:pt x="75" y="1"/>
                      <a:pt x="75" y="0"/>
                      <a:pt x="74" y="0"/>
                    </a:cubicBezTo>
                    <a:cubicBezTo>
                      <a:pt x="74" y="0"/>
                      <a:pt x="74" y="0"/>
                      <a:pt x="7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4" name="Freeform 872"/>
              <p:cNvSpPr/>
              <p:nvPr/>
            </p:nvSpPr>
            <p:spPr bwMode="auto">
              <a:xfrm rot="20169524">
                <a:off x="1806031" y="1643199"/>
                <a:ext cx="520767" cy="480316"/>
              </a:xfrm>
              <a:custGeom>
                <a:avLst/>
                <a:gdLst>
                  <a:gd name="T0" fmla="*/ 1 w 10"/>
                  <a:gd name="T1" fmla="*/ 2 h 7"/>
                  <a:gd name="T2" fmla="*/ 6 w 10"/>
                  <a:gd name="T3" fmla="*/ 2 h 7"/>
                  <a:gd name="T4" fmla="*/ 6 w 10"/>
                  <a:gd name="T5" fmla="*/ 2 h 7"/>
                  <a:gd name="T6" fmla="*/ 5 w 10"/>
                  <a:gd name="T7" fmla="*/ 3 h 7"/>
                  <a:gd name="T8" fmla="*/ 2 w 10"/>
                  <a:gd name="T9" fmla="*/ 5 h 7"/>
                  <a:gd name="T10" fmla="*/ 2 w 10"/>
                  <a:gd name="T11" fmla="*/ 5 h 7"/>
                  <a:gd name="T12" fmla="*/ 2 w 10"/>
                  <a:gd name="T13" fmla="*/ 6 h 7"/>
                  <a:gd name="T14" fmla="*/ 9 w 10"/>
                  <a:gd name="T15" fmla="*/ 2 h 7"/>
                  <a:gd name="T16" fmla="*/ 9 w 10"/>
                  <a:gd name="T17" fmla="*/ 0 h 7"/>
                  <a:gd name="T18" fmla="*/ 6 w 10"/>
                  <a:gd name="T19" fmla="*/ 0 h 7"/>
                  <a:gd name="T20" fmla="*/ 1 w 10"/>
                  <a:gd name="T21" fmla="*/ 0 h 7"/>
                  <a:gd name="T22" fmla="*/ 1 w 10"/>
                  <a:gd name="T23" fmla="*/ 0 h 7"/>
                  <a:gd name="T24" fmla="*/ 1 w 10"/>
                  <a:gd name="T25" fmla="*/ 2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" h="7">
                    <a:moveTo>
                      <a:pt x="1" y="2"/>
                    </a:moveTo>
                    <a:cubicBezTo>
                      <a:pt x="3" y="2"/>
                      <a:pt x="4" y="2"/>
                      <a:pt x="6" y="2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6" y="2"/>
                      <a:pt x="5" y="3"/>
                      <a:pt x="5" y="3"/>
                    </a:cubicBezTo>
                    <a:cubicBezTo>
                      <a:pt x="4" y="4"/>
                      <a:pt x="3" y="4"/>
                      <a:pt x="2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1" y="5"/>
                      <a:pt x="1" y="7"/>
                      <a:pt x="2" y="6"/>
                    </a:cubicBezTo>
                    <a:cubicBezTo>
                      <a:pt x="5" y="6"/>
                      <a:pt x="7" y="3"/>
                      <a:pt x="9" y="2"/>
                    </a:cubicBezTo>
                    <a:cubicBezTo>
                      <a:pt x="10" y="1"/>
                      <a:pt x="9" y="0"/>
                      <a:pt x="9" y="0"/>
                    </a:cubicBezTo>
                    <a:cubicBezTo>
                      <a:pt x="8" y="0"/>
                      <a:pt x="7" y="0"/>
                      <a:pt x="6" y="0"/>
                    </a:cubicBezTo>
                    <a:cubicBezTo>
                      <a:pt x="4" y="0"/>
                      <a:pt x="3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2"/>
                      <a:pt x="1" y="2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37" name="组合 36"/>
            <p:cNvGrpSpPr/>
            <p:nvPr/>
          </p:nvGrpSpPr>
          <p:grpSpPr>
            <a:xfrm>
              <a:off x="3405697" y="4032432"/>
              <a:ext cx="1734279" cy="1702160"/>
              <a:chOff x="599426" y="-78358"/>
              <a:chExt cx="1734279" cy="1702160"/>
            </a:xfrm>
            <a:solidFill>
              <a:srgbClr val="A6A6A6"/>
            </a:solidFill>
          </p:grpSpPr>
          <p:sp>
            <p:nvSpPr>
              <p:cNvPr id="39" name="Freeform 871"/>
              <p:cNvSpPr/>
              <p:nvPr/>
            </p:nvSpPr>
            <p:spPr bwMode="auto">
              <a:xfrm rot="4882238">
                <a:off x="542602" y="-21534"/>
                <a:ext cx="1459023" cy="1345375"/>
              </a:xfrm>
              <a:custGeom>
                <a:avLst/>
                <a:gdLst>
                  <a:gd name="T0" fmla="*/ 74 w 75"/>
                  <a:gd name="T1" fmla="*/ 0 h 19"/>
                  <a:gd name="T2" fmla="*/ 37 w 75"/>
                  <a:gd name="T3" fmla="*/ 8 h 19"/>
                  <a:gd name="T4" fmla="*/ 19 w 75"/>
                  <a:gd name="T5" fmla="*/ 13 h 19"/>
                  <a:gd name="T6" fmla="*/ 10 w 75"/>
                  <a:gd name="T7" fmla="*/ 15 h 19"/>
                  <a:gd name="T8" fmla="*/ 6 w 75"/>
                  <a:gd name="T9" fmla="*/ 16 h 19"/>
                  <a:gd name="T10" fmla="*/ 2 w 75"/>
                  <a:gd name="T11" fmla="*/ 17 h 19"/>
                  <a:gd name="T12" fmla="*/ 1 w 75"/>
                  <a:gd name="T13" fmla="*/ 17 h 19"/>
                  <a:gd name="T14" fmla="*/ 1 w 75"/>
                  <a:gd name="T15" fmla="*/ 19 h 19"/>
                  <a:gd name="T16" fmla="*/ 10 w 75"/>
                  <a:gd name="T17" fmla="*/ 17 h 19"/>
                  <a:gd name="T18" fmla="*/ 19 w 75"/>
                  <a:gd name="T19" fmla="*/ 14 h 19"/>
                  <a:gd name="T20" fmla="*/ 38 w 75"/>
                  <a:gd name="T21" fmla="*/ 9 h 19"/>
                  <a:gd name="T22" fmla="*/ 74 w 75"/>
                  <a:gd name="T23" fmla="*/ 1 h 19"/>
                  <a:gd name="T24" fmla="*/ 74 w 75"/>
                  <a:gd name="T25" fmla="*/ 0 h 19"/>
                  <a:gd name="T26" fmla="*/ 74 w 75"/>
                  <a:gd name="T27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5" h="19">
                    <a:moveTo>
                      <a:pt x="74" y="0"/>
                    </a:moveTo>
                    <a:cubicBezTo>
                      <a:pt x="61" y="2"/>
                      <a:pt x="49" y="5"/>
                      <a:pt x="37" y="8"/>
                    </a:cubicBezTo>
                    <a:cubicBezTo>
                      <a:pt x="31" y="10"/>
                      <a:pt x="25" y="11"/>
                      <a:pt x="19" y="13"/>
                    </a:cubicBezTo>
                    <a:cubicBezTo>
                      <a:pt x="16" y="13"/>
                      <a:pt x="13" y="14"/>
                      <a:pt x="10" y="15"/>
                    </a:cubicBezTo>
                    <a:cubicBezTo>
                      <a:pt x="9" y="15"/>
                      <a:pt x="8" y="15"/>
                      <a:pt x="6" y="16"/>
                    </a:cubicBezTo>
                    <a:cubicBezTo>
                      <a:pt x="5" y="16"/>
                      <a:pt x="4" y="17"/>
                      <a:pt x="2" y="17"/>
                    </a:cubicBezTo>
                    <a:cubicBezTo>
                      <a:pt x="2" y="17"/>
                      <a:pt x="1" y="17"/>
                      <a:pt x="1" y="17"/>
                    </a:cubicBezTo>
                    <a:cubicBezTo>
                      <a:pt x="0" y="17"/>
                      <a:pt x="0" y="19"/>
                      <a:pt x="1" y="19"/>
                    </a:cubicBezTo>
                    <a:cubicBezTo>
                      <a:pt x="4" y="18"/>
                      <a:pt x="7" y="17"/>
                      <a:pt x="10" y="17"/>
                    </a:cubicBezTo>
                    <a:cubicBezTo>
                      <a:pt x="13" y="16"/>
                      <a:pt x="16" y="15"/>
                      <a:pt x="19" y="14"/>
                    </a:cubicBezTo>
                    <a:cubicBezTo>
                      <a:pt x="25" y="12"/>
                      <a:pt x="32" y="11"/>
                      <a:pt x="38" y="9"/>
                    </a:cubicBezTo>
                    <a:cubicBezTo>
                      <a:pt x="50" y="7"/>
                      <a:pt x="62" y="3"/>
                      <a:pt x="74" y="1"/>
                    </a:cubicBezTo>
                    <a:cubicBezTo>
                      <a:pt x="75" y="1"/>
                      <a:pt x="75" y="0"/>
                      <a:pt x="74" y="0"/>
                    </a:cubicBezTo>
                    <a:cubicBezTo>
                      <a:pt x="74" y="0"/>
                      <a:pt x="74" y="0"/>
                      <a:pt x="7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/>
              </a:p>
            </p:txBody>
          </p:sp>
          <p:sp>
            <p:nvSpPr>
              <p:cNvPr id="40" name="Freeform 872"/>
              <p:cNvSpPr/>
              <p:nvPr/>
            </p:nvSpPr>
            <p:spPr bwMode="auto">
              <a:xfrm rot="3250498">
                <a:off x="1812286" y="1102384"/>
                <a:ext cx="501269" cy="541568"/>
              </a:xfrm>
              <a:custGeom>
                <a:avLst/>
                <a:gdLst>
                  <a:gd name="T0" fmla="*/ 1 w 10"/>
                  <a:gd name="T1" fmla="*/ 2 h 7"/>
                  <a:gd name="T2" fmla="*/ 6 w 10"/>
                  <a:gd name="T3" fmla="*/ 2 h 7"/>
                  <a:gd name="T4" fmla="*/ 6 w 10"/>
                  <a:gd name="T5" fmla="*/ 2 h 7"/>
                  <a:gd name="T6" fmla="*/ 5 w 10"/>
                  <a:gd name="T7" fmla="*/ 3 h 7"/>
                  <a:gd name="T8" fmla="*/ 2 w 10"/>
                  <a:gd name="T9" fmla="*/ 5 h 7"/>
                  <a:gd name="T10" fmla="*/ 2 w 10"/>
                  <a:gd name="T11" fmla="*/ 5 h 7"/>
                  <a:gd name="T12" fmla="*/ 2 w 10"/>
                  <a:gd name="T13" fmla="*/ 6 h 7"/>
                  <a:gd name="T14" fmla="*/ 9 w 10"/>
                  <a:gd name="T15" fmla="*/ 2 h 7"/>
                  <a:gd name="T16" fmla="*/ 9 w 10"/>
                  <a:gd name="T17" fmla="*/ 0 h 7"/>
                  <a:gd name="T18" fmla="*/ 6 w 10"/>
                  <a:gd name="T19" fmla="*/ 0 h 7"/>
                  <a:gd name="T20" fmla="*/ 1 w 10"/>
                  <a:gd name="T21" fmla="*/ 0 h 7"/>
                  <a:gd name="T22" fmla="*/ 1 w 10"/>
                  <a:gd name="T23" fmla="*/ 0 h 7"/>
                  <a:gd name="T24" fmla="*/ 1 w 10"/>
                  <a:gd name="T25" fmla="*/ 2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" h="7">
                    <a:moveTo>
                      <a:pt x="1" y="2"/>
                    </a:moveTo>
                    <a:cubicBezTo>
                      <a:pt x="3" y="2"/>
                      <a:pt x="4" y="2"/>
                      <a:pt x="6" y="2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6" y="2"/>
                      <a:pt x="5" y="3"/>
                      <a:pt x="5" y="3"/>
                    </a:cubicBezTo>
                    <a:cubicBezTo>
                      <a:pt x="4" y="4"/>
                      <a:pt x="3" y="4"/>
                      <a:pt x="2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1" y="5"/>
                      <a:pt x="1" y="7"/>
                      <a:pt x="2" y="6"/>
                    </a:cubicBezTo>
                    <a:cubicBezTo>
                      <a:pt x="5" y="6"/>
                      <a:pt x="7" y="3"/>
                      <a:pt x="9" y="2"/>
                    </a:cubicBezTo>
                    <a:cubicBezTo>
                      <a:pt x="10" y="1"/>
                      <a:pt x="9" y="0"/>
                      <a:pt x="9" y="0"/>
                    </a:cubicBezTo>
                    <a:cubicBezTo>
                      <a:pt x="8" y="0"/>
                      <a:pt x="7" y="0"/>
                      <a:pt x="6" y="0"/>
                    </a:cubicBezTo>
                    <a:cubicBezTo>
                      <a:pt x="4" y="0"/>
                      <a:pt x="3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2"/>
                      <a:pt x="1" y="2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grpSp>
        <p:nvGrpSpPr>
          <p:cNvPr id="45" name="组合 44"/>
          <p:cNvGrpSpPr/>
          <p:nvPr/>
        </p:nvGrpSpPr>
        <p:grpSpPr>
          <a:xfrm>
            <a:off x="5012946" y="1918157"/>
            <a:ext cx="2843212" cy="1019174"/>
            <a:chOff x="5012946" y="1918157"/>
            <a:chExt cx="2843212" cy="1019174"/>
          </a:xfrm>
        </p:grpSpPr>
        <p:grpSp>
          <p:nvGrpSpPr>
            <p:cNvPr id="46" name="组合 45"/>
            <p:cNvGrpSpPr/>
            <p:nvPr/>
          </p:nvGrpSpPr>
          <p:grpSpPr>
            <a:xfrm>
              <a:off x="5012946" y="1918157"/>
              <a:ext cx="2843212" cy="1019174"/>
              <a:chOff x="3925888" y="1871663"/>
              <a:chExt cx="2843212" cy="1019174"/>
            </a:xfrm>
          </p:grpSpPr>
          <p:grpSp>
            <p:nvGrpSpPr>
              <p:cNvPr id="48" name="Group 205"/>
              <p:cNvGrpSpPr/>
              <p:nvPr/>
            </p:nvGrpSpPr>
            <p:grpSpPr bwMode="auto">
              <a:xfrm>
                <a:off x="3975100" y="1871663"/>
                <a:ext cx="2794000" cy="1004887"/>
                <a:chOff x="2504" y="1179"/>
                <a:chExt cx="1760" cy="633"/>
              </a:xfrm>
            </p:grpSpPr>
            <p:sp>
              <p:nvSpPr>
                <p:cNvPr id="229" name="Freeform 6"/>
                <p:cNvSpPr/>
                <p:nvPr/>
              </p:nvSpPr>
              <p:spPr bwMode="auto">
                <a:xfrm>
                  <a:off x="2504" y="1218"/>
                  <a:ext cx="1760" cy="565"/>
                </a:xfrm>
                <a:custGeom>
                  <a:avLst/>
                  <a:gdLst>
                    <a:gd name="T0" fmla="*/ 91 w 7941"/>
                    <a:gd name="T1" fmla="*/ 0 h 2455"/>
                    <a:gd name="T2" fmla="*/ 2495 w 7941"/>
                    <a:gd name="T3" fmla="*/ 7 h 2455"/>
                    <a:gd name="T4" fmla="*/ 2988 w 7941"/>
                    <a:gd name="T5" fmla="*/ 107 h 2455"/>
                    <a:gd name="T6" fmla="*/ 3269 w 7941"/>
                    <a:gd name="T7" fmla="*/ 159 h 2455"/>
                    <a:gd name="T8" fmla="*/ 3756 w 7941"/>
                    <a:gd name="T9" fmla="*/ 259 h 2455"/>
                    <a:gd name="T10" fmla="*/ 4346 w 7941"/>
                    <a:gd name="T11" fmla="*/ 99 h 2455"/>
                    <a:gd name="T12" fmla="*/ 6077 w 7941"/>
                    <a:gd name="T13" fmla="*/ 37 h 2455"/>
                    <a:gd name="T14" fmla="*/ 6902 w 7941"/>
                    <a:gd name="T15" fmla="*/ 257 h 2455"/>
                    <a:gd name="T16" fmla="*/ 7749 w 7941"/>
                    <a:gd name="T17" fmla="*/ 247 h 2455"/>
                    <a:gd name="T18" fmla="*/ 7752 w 7941"/>
                    <a:gd name="T19" fmla="*/ 539 h 2455"/>
                    <a:gd name="T20" fmla="*/ 7854 w 7941"/>
                    <a:gd name="T21" fmla="*/ 1180 h 2455"/>
                    <a:gd name="T22" fmla="*/ 7860 w 7941"/>
                    <a:gd name="T23" fmla="*/ 1616 h 2455"/>
                    <a:gd name="T24" fmla="*/ 7664 w 7941"/>
                    <a:gd name="T25" fmla="*/ 2450 h 2455"/>
                    <a:gd name="T26" fmla="*/ 7265 w 7941"/>
                    <a:gd name="T27" fmla="*/ 2455 h 2455"/>
                    <a:gd name="T28" fmla="*/ 6791 w 7941"/>
                    <a:gd name="T29" fmla="*/ 2345 h 2455"/>
                    <a:gd name="T30" fmla="*/ 6236 w 7941"/>
                    <a:gd name="T31" fmla="*/ 2321 h 2455"/>
                    <a:gd name="T32" fmla="*/ 4767 w 7941"/>
                    <a:gd name="T33" fmla="*/ 2370 h 2455"/>
                    <a:gd name="T34" fmla="*/ 4654 w 7941"/>
                    <a:gd name="T35" fmla="*/ 2341 h 2455"/>
                    <a:gd name="T36" fmla="*/ 457 w 7941"/>
                    <a:gd name="T37" fmla="*/ 2368 h 2455"/>
                    <a:gd name="T38" fmla="*/ 220 w 7941"/>
                    <a:gd name="T39" fmla="*/ 2377 h 2455"/>
                    <a:gd name="T40" fmla="*/ 115 w 7941"/>
                    <a:gd name="T41" fmla="*/ 1949 h 2455"/>
                    <a:gd name="T42" fmla="*/ 110 w 7941"/>
                    <a:gd name="T43" fmla="*/ 1519 h 2455"/>
                    <a:gd name="T44" fmla="*/ 134 w 7941"/>
                    <a:gd name="T45" fmla="*/ 454 h 2455"/>
                    <a:gd name="T46" fmla="*/ 44 w 7941"/>
                    <a:gd name="T47" fmla="*/ 249 h 2455"/>
                    <a:gd name="T48" fmla="*/ 91 w 7941"/>
                    <a:gd name="T49" fmla="*/ 0 h 24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7941" h="2455">
                      <a:moveTo>
                        <a:pt x="91" y="0"/>
                      </a:moveTo>
                      <a:cubicBezTo>
                        <a:pt x="2495" y="7"/>
                        <a:pt x="2495" y="7"/>
                        <a:pt x="2495" y="7"/>
                      </a:cubicBezTo>
                      <a:cubicBezTo>
                        <a:pt x="2988" y="107"/>
                        <a:pt x="2988" y="107"/>
                        <a:pt x="2988" y="107"/>
                      </a:cubicBezTo>
                      <a:cubicBezTo>
                        <a:pt x="3269" y="159"/>
                        <a:pt x="3269" y="159"/>
                        <a:pt x="3269" y="159"/>
                      </a:cubicBezTo>
                      <a:cubicBezTo>
                        <a:pt x="3756" y="259"/>
                        <a:pt x="3756" y="259"/>
                        <a:pt x="3756" y="259"/>
                      </a:cubicBezTo>
                      <a:cubicBezTo>
                        <a:pt x="4346" y="99"/>
                        <a:pt x="4346" y="99"/>
                        <a:pt x="4346" y="99"/>
                      </a:cubicBezTo>
                      <a:cubicBezTo>
                        <a:pt x="6077" y="37"/>
                        <a:pt x="6077" y="37"/>
                        <a:pt x="6077" y="37"/>
                      </a:cubicBezTo>
                      <a:cubicBezTo>
                        <a:pt x="6902" y="257"/>
                        <a:pt x="6902" y="257"/>
                        <a:pt x="6902" y="257"/>
                      </a:cubicBezTo>
                      <a:cubicBezTo>
                        <a:pt x="7749" y="247"/>
                        <a:pt x="7749" y="247"/>
                        <a:pt x="7749" y="247"/>
                      </a:cubicBezTo>
                      <a:cubicBezTo>
                        <a:pt x="7752" y="539"/>
                        <a:pt x="7752" y="539"/>
                        <a:pt x="7752" y="539"/>
                      </a:cubicBezTo>
                      <a:cubicBezTo>
                        <a:pt x="7752" y="539"/>
                        <a:pt x="7865" y="1130"/>
                        <a:pt x="7854" y="1180"/>
                      </a:cubicBezTo>
                      <a:cubicBezTo>
                        <a:pt x="7854" y="1180"/>
                        <a:pt x="7941" y="1502"/>
                        <a:pt x="7860" y="1616"/>
                      </a:cubicBezTo>
                      <a:cubicBezTo>
                        <a:pt x="7860" y="1616"/>
                        <a:pt x="7655" y="2253"/>
                        <a:pt x="7664" y="2450"/>
                      </a:cubicBezTo>
                      <a:cubicBezTo>
                        <a:pt x="7265" y="2455"/>
                        <a:pt x="7265" y="2455"/>
                        <a:pt x="7265" y="2455"/>
                      </a:cubicBezTo>
                      <a:cubicBezTo>
                        <a:pt x="7265" y="2455"/>
                        <a:pt x="7065" y="2335"/>
                        <a:pt x="6791" y="2345"/>
                      </a:cubicBezTo>
                      <a:cubicBezTo>
                        <a:pt x="6791" y="2345"/>
                        <a:pt x="6318" y="2363"/>
                        <a:pt x="6236" y="2321"/>
                      </a:cubicBezTo>
                      <a:cubicBezTo>
                        <a:pt x="4767" y="2370"/>
                        <a:pt x="4767" y="2370"/>
                        <a:pt x="4767" y="2370"/>
                      </a:cubicBezTo>
                      <a:cubicBezTo>
                        <a:pt x="4654" y="2341"/>
                        <a:pt x="4654" y="2341"/>
                        <a:pt x="4654" y="2341"/>
                      </a:cubicBezTo>
                      <a:cubicBezTo>
                        <a:pt x="457" y="2368"/>
                        <a:pt x="457" y="2368"/>
                        <a:pt x="457" y="2368"/>
                      </a:cubicBezTo>
                      <a:cubicBezTo>
                        <a:pt x="220" y="2377"/>
                        <a:pt x="220" y="2377"/>
                        <a:pt x="220" y="2377"/>
                      </a:cubicBezTo>
                      <a:cubicBezTo>
                        <a:pt x="115" y="1949"/>
                        <a:pt x="115" y="1949"/>
                        <a:pt x="115" y="1949"/>
                      </a:cubicBezTo>
                      <a:cubicBezTo>
                        <a:pt x="115" y="1949"/>
                        <a:pt x="0" y="1682"/>
                        <a:pt x="110" y="1519"/>
                      </a:cubicBezTo>
                      <a:cubicBezTo>
                        <a:pt x="134" y="454"/>
                        <a:pt x="134" y="454"/>
                        <a:pt x="134" y="454"/>
                      </a:cubicBezTo>
                      <a:cubicBezTo>
                        <a:pt x="44" y="249"/>
                        <a:pt x="44" y="249"/>
                        <a:pt x="44" y="249"/>
                      </a:cubicBezTo>
                      <a:lnTo>
                        <a:pt x="91" y="0"/>
                      </a:lnTo>
                      <a:close/>
                    </a:path>
                  </a:pathLst>
                </a:cu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30" name="Freeform 7"/>
                <p:cNvSpPr/>
                <p:nvPr/>
              </p:nvSpPr>
              <p:spPr bwMode="auto">
                <a:xfrm>
                  <a:off x="2580" y="1233"/>
                  <a:ext cx="1" cy="1"/>
                </a:xfrm>
                <a:custGeom>
                  <a:avLst/>
                  <a:gdLst>
                    <a:gd name="T0" fmla="*/ 2 w 2"/>
                    <a:gd name="T1" fmla="*/ 1 h 2"/>
                    <a:gd name="T2" fmla="*/ 1 w 2"/>
                    <a:gd name="T3" fmla="*/ 0 h 2"/>
                    <a:gd name="T4" fmla="*/ 2 w 2"/>
                    <a:gd name="T5" fmla="*/ 1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2" y="1"/>
                      </a:moveTo>
                      <a:cubicBezTo>
                        <a:pt x="2" y="0"/>
                        <a:pt x="0" y="0"/>
                        <a:pt x="1" y="0"/>
                      </a:cubicBezTo>
                      <a:cubicBezTo>
                        <a:pt x="2" y="1"/>
                        <a:pt x="2" y="2"/>
                        <a:pt x="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31" name="Freeform 8"/>
                <p:cNvSpPr/>
                <p:nvPr/>
              </p:nvSpPr>
              <p:spPr bwMode="auto">
                <a:xfrm>
                  <a:off x="2557" y="1232"/>
                  <a:ext cx="23" cy="37"/>
                </a:xfrm>
                <a:custGeom>
                  <a:avLst/>
                  <a:gdLst>
                    <a:gd name="T0" fmla="*/ 13 w 105"/>
                    <a:gd name="T1" fmla="*/ 136 h 159"/>
                    <a:gd name="T2" fmla="*/ 15 w 105"/>
                    <a:gd name="T3" fmla="*/ 130 h 159"/>
                    <a:gd name="T4" fmla="*/ 14 w 105"/>
                    <a:gd name="T5" fmla="*/ 118 h 159"/>
                    <a:gd name="T6" fmla="*/ 16 w 105"/>
                    <a:gd name="T7" fmla="*/ 114 h 159"/>
                    <a:gd name="T8" fmla="*/ 23 w 105"/>
                    <a:gd name="T9" fmla="*/ 105 h 159"/>
                    <a:gd name="T10" fmla="*/ 25 w 105"/>
                    <a:gd name="T11" fmla="*/ 102 h 159"/>
                    <a:gd name="T12" fmla="*/ 26 w 105"/>
                    <a:gd name="T13" fmla="*/ 94 h 159"/>
                    <a:gd name="T14" fmla="*/ 30 w 105"/>
                    <a:gd name="T15" fmla="*/ 90 h 159"/>
                    <a:gd name="T16" fmla="*/ 33 w 105"/>
                    <a:gd name="T17" fmla="*/ 88 h 159"/>
                    <a:gd name="T18" fmla="*/ 31 w 105"/>
                    <a:gd name="T19" fmla="*/ 84 h 159"/>
                    <a:gd name="T20" fmla="*/ 32 w 105"/>
                    <a:gd name="T21" fmla="*/ 77 h 159"/>
                    <a:gd name="T22" fmla="*/ 34 w 105"/>
                    <a:gd name="T23" fmla="*/ 74 h 159"/>
                    <a:gd name="T24" fmla="*/ 34 w 105"/>
                    <a:gd name="T25" fmla="*/ 69 h 159"/>
                    <a:gd name="T26" fmla="*/ 38 w 105"/>
                    <a:gd name="T27" fmla="*/ 66 h 159"/>
                    <a:gd name="T28" fmla="*/ 40 w 105"/>
                    <a:gd name="T29" fmla="*/ 61 h 159"/>
                    <a:gd name="T30" fmla="*/ 46 w 105"/>
                    <a:gd name="T31" fmla="*/ 57 h 159"/>
                    <a:gd name="T32" fmla="*/ 46 w 105"/>
                    <a:gd name="T33" fmla="*/ 53 h 159"/>
                    <a:gd name="T34" fmla="*/ 50 w 105"/>
                    <a:gd name="T35" fmla="*/ 52 h 159"/>
                    <a:gd name="T36" fmla="*/ 49 w 105"/>
                    <a:gd name="T37" fmla="*/ 49 h 159"/>
                    <a:gd name="T38" fmla="*/ 49 w 105"/>
                    <a:gd name="T39" fmla="*/ 48 h 159"/>
                    <a:gd name="T40" fmla="*/ 50 w 105"/>
                    <a:gd name="T41" fmla="*/ 45 h 159"/>
                    <a:gd name="T42" fmla="*/ 56 w 105"/>
                    <a:gd name="T43" fmla="*/ 37 h 159"/>
                    <a:gd name="T44" fmla="*/ 58 w 105"/>
                    <a:gd name="T45" fmla="*/ 34 h 159"/>
                    <a:gd name="T46" fmla="*/ 60 w 105"/>
                    <a:gd name="T47" fmla="*/ 31 h 159"/>
                    <a:gd name="T48" fmla="*/ 65 w 105"/>
                    <a:gd name="T49" fmla="*/ 25 h 159"/>
                    <a:gd name="T50" fmla="*/ 72 w 105"/>
                    <a:gd name="T51" fmla="*/ 28 h 159"/>
                    <a:gd name="T52" fmla="*/ 68 w 105"/>
                    <a:gd name="T53" fmla="*/ 22 h 159"/>
                    <a:gd name="T54" fmla="*/ 65 w 105"/>
                    <a:gd name="T55" fmla="*/ 15 h 159"/>
                    <a:gd name="T56" fmla="*/ 69 w 105"/>
                    <a:gd name="T57" fmla="*/ 14 h 159"/>
                    <a:gd name="T58" fmla="*/ 67 w 105"/>
                    <a:gd name="T59" fmla="*/ 11 h 159"/>
                    <a:gd name="T60" fmla="*/ 70 w 105"/>
                    <a:gd name="T61" fmla="*/ 12 h 159"/>
                    <a:gd name="T62" fmla="*/ 77 w 105"/>
                    <a:gd name="T63" fmla="*/ 14 h 159"/>
                    <a:gd name="T64" fmla="*/ 75 w 105"/>
                    <a:gd name="T65" fmla="*/ 7 h 159"/>
                    <a:gd name="T66" fmla="*/ 78 w 105"/>
                    <a:gd name="T67" fmla="*/ 8 h 159"/>
                    <a:gd name="T68" fmla="*/ 77 w 105"/>
                    <a:gd name="T69" fmla="*/ 4 h 159"/>
                    <a:gd name="T70" fmla="*/ 79 w 105"/>
                    <a:gd name="T71" fmla="*/ 2 h 159"/>
                    <a:gd name="T72" fmla="*/ 84 w 105"/>
                    <a:gd name="T73" fmla="*/ 9 h 159"/>
                    <a:gd name="T74" fmla="*/ 84 w 105"/>
                    <a:gd name="T75" fmla="*/ 1 h 159"/>
                    <a:gd name="T76" fmla="*/ 97 w 105"/>
                    <a:gd name="T77" fmla="*/ 5 h 159"/>
                    <a:gd name="T78" fmla="*/ 100 w 105"/>
                    <a:gd name="T79" fmla="*/ 5 h 159"/>
                    <a:gd name="T80" fmla="*/ 103 w 105"/>
                    <a:gd name="T81" fmla="*/ 2 h 159"/>
                    <a:gd name="T82" fmla="*/ 104 w 105"/>
                    <a:gd name="T83" fmla="*/ 7 h 159"/>
                    <a:gd name="T84" fmla="*/ 99 w 105"/>
                    <a:gd name="T85" fmla="*/ 6 h 159"/>
                    <a:gd name="T86" fmla="*/ 98 w 105"/>
                    <a:gd name="T87" fmla="*/ 17 h 159"/>
                    <a:gd name="T88" fmla="*/ 91 w 105"/>
                    <a:gd name="T89" fmla="*/ 28 h 159"/>
                    <a:gd name="T90" fmla="*/ 84 w 105"/>
                    <a:gd name="T91" fmla="*/ 40 h 159"/>
                    <a:gd name="T92" fmla="*/ 79 w 105"/>
                    <a:gd name="T93" fmla="*/ 50 h 159"/>
                    <a:gd name="T94" fmla="*/ 75 w 105"/>
                    <a:gd name="T95" fmla="*/ 57 h 159"/>
                    <a:gd name="T96" fmla="*/ 64 w 105"/>
                    <a:gd name="T97" fmla="*/ 70 h 159"/>
                    <a:gd name="T98" fmla="*/ 57 w 105"/>
                    <a:gd name="T99" fmla="*/ 76 h 159"/>
                    <a:gd name="T100" fmla="*/ 48 w 105"/>
                    <a:gd name="T101" fmla="*/ 85 h 159"/>
                    <a:gd name="T102" fmla="*/ 37 w 105"/>
                    <a:gd name="T103" fmla="*/ 123 h 159"/>
                    <a:gd name="T104" fmla="*/ 32 w 105"/>
                    <a:gd name="T105" fmla="*/ 132 h 159"/>
                    <a:gd name="T106" fmla="*/ 5 w 105"/>
                    <a:gd name="T107" fmla="*/ 152 h 1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105" h="159">
                      <a:moveTo>
                        <a:pt x="5" y="152"/>
                      </a:moveTo>
                      <a:cubicBezTo>
                        <a:pt x="0" y="147"/>
                        <a:pt x="7" y="148"/>
                        <a:pt x="4" y="144"/>
                      </a:cubicBezTo>
                      <a:cubicBezTo>
                        <a:pt x="4" y="143"/>
                        <a:pt x="8" y="145"/>
                        <a:pt x="7" y="144"/>
                      </a:cubicBezTo>
                      <a:cubicBezTo>
                        <a:pt x="3" y="140"/>
                        <a:pt x="8" y="138"/>
                        <a:pt x="13" y="137"/>
                      </a:cubicBezTo>
                      <a:cubicBezTo>
                        <a:pt x="14" y="138"/>
                        <a:pt x="14" y="138"/>
                        <a:pt x="14" y="138"/>
                      </a:cubicBezTo>
                      <a:cubicBezTo>
                        <a:pt x="15" y="138"/>
                        <a:pt x="12" y="136"/>
                        <a:pt x="13" y="136"/>
                      </a:cubicBezTo>
                      <a:cubicBezTo>
                        <a:pt x="13" y="136"/>
                        <a:pt x="13" y="136"/>
                        <a:pt x="14" y="136"/>
                      </a:cubicBezTo>
                      <a:cubicBezTo>
                        <a:pt x="13" y="135"/>
                        <a:pt x="14" y="135"/>
                        <a:pt x="13" y="134"/>
                      </a:cubicBezTo>
                      <a:cubicBezTo>
                        <a:pt x="13" y="134"/>
                        <a:pt x="15" y="135"/>
                        <a:pt x="16" y="135"/>
                      </a:cubicBezTo>
                      <a:cubicBezTo>
                        <a:pt x="14" y="134"/>
                        <a:pt x="14" y="134"/>
                        <a:pt x="14" y="134"/>
                      </a:cubicBezTo>
                      <a:cubicBezTo>
                        <a:pt x="9" y="130"/>
                        <a:pt x="15" y="132"/>
                        <a:pt x="13" y="130"/>
                      </a:cubicBezTo>
                      <a:cubicBezTo>
                        <a:pt x="14" y="130"/>
                        <a:pt x="14" y="130"/>
                        <a:pt x="15" y="130"/>
                      </a:cubicBezTo>
                      <a:cubicBezTo>
                        <a:pt x="12" y="127"/>
                        <a:pt x="14" y="125"/>
                        <a:pt x="14" y="123"/>
                      </a:cubicBezTo>
                      <a:cubicBezTo>
                        <a:pt x="15" y="123"/>
                        <a:pt x="16" y="124"/>
                        <a:pt x="17" y="124"/>
                      </a:cubicBezTo>
                      <a:cubicBezTo>
                        <a:pt x="15" y="123"/>
                        <a:pt x="14" y="122"/>
                        <a:pt x="14" y="121"/>
                      </a:cubicBezTo>
                      <a:cubicBezTo>
                        <a:pt x="17" y="122"/>
                        <a:pt x="12" y="119"/>
                        <a:pt x="14" y="119"/>
                      </a:cubicBezTo>
                      <a:cubicBezTo>
                        <a:pt x="15" y="120"/>
                        <a:pt x="15" y="120"/>
                        <a:pt x="15" y="120"/>
                      </a:cubicBezTo>
                      <a:cubicBezTo>
                        <a:pt x="12" y="118"/>
                        <a:pt x="16" y="120"/>
                        <a:pt x="14" y="118"/>
                      </a:cubicBezTo>
                      <a:cubicBezTo>
                        <a:pt x="16" y="118"/>
                        <a:pt x="16" y="118"/>
                        <a:pt x="16" y="118"/>
                      </a:cubicBezTo>
                      <a:cubicBezTo>
                        <a:pt x="12" y="116"/>
                        <a:pt x="18" y="119"/>
                        <a:pt x="16" y="117"/>
                      </a:cubicBezTo>
                      <a:cubicBezTo>
                        <a:pt x="15" y="117"/>
                        <a:pt x="15" y="117"/>
                        <a:pt x="15" y="117"/>
                      </a:cubicBezTo>
                      <a:cubicBezTo>
                        <a:pt x="15" y="116"/>
                        <a:pt x="17" y="117"/>
                        <a:pt x="16" y="116"/>
                      </a:cubicBezTo>
                      <a:cubicBezTo>
                        <a:pt x="17" y="116"/>
                        <a:pt x="17" y="116"/>
                        <a:pt x="17" y="116"/>
                      </a:cubicBezTo>
                      <a:cubicBezTo>
                        <a:pt x="16" y="115"/>
                        <a:pt x="18" y="116"/>
                        <a:pt x="16" y="114"/>
                      </a:cubicBezTo>
                      <a:cubicBezTo>
                        <a:pt x="18" y="115"/>
                        <a:pt x="16" y="116"/>
                        <a:pt x="19" y="117"/>
                      </a:cubicBezTo>
                      <a:cubicBezTo>
                        <a:pt x="18" y="113"/>
                        <a:pt x="20" y="110"/>
                        <a:pt x="21" y="108"/>
                      </a:cubicBezTo>
                      <a:cubicBezTo>
                        <a:pt x="23" y="108"/>
                        <a:pt x="23" y="108"/>
                        <a:pt x="24" y="109"/>
                      </a:cubicBezTo>
                      <a:cubicBezTo>
                        <a:pt x="24" y="108"/>
                        <a:pt x="24" y="107"/>
                        <a:pt x="23" y="106"/>
                      </a:cubicBezTo>
                      <a:cubicBezTo>
                        <a:pt x="23" y="107"/>
                        <a:pt x="24" y="107"/>
                        <a:pt x="24" y="107"/>
                      </a:cubicBezTo>
                      <a:cubicBezTo>
                        <a:pt x="26" y="107"/>
                        <a:pt x="22" y="105"/>
                        <a:pt x="23" y="105"/>
                      </a:cubicBezTo>
                      <a:cubicBezTo>
                        <a:pt x="24" y="106"/>
                        <a:pt x="25" y="106"/>
                        <a:pt x="26" y="107"/>
                      </a:cubicBezTo>
                      <a:cubicBezTo>
                        <a:pt x="24" y="105"/>
                        <a:pt x="25" y="105"/>
                        <a:pt x="24" y="104"/>
                      </a:cubicBezTo>
                      <a:cubicBezTo>
                        <a:pt x="25" y="104"/>
                        <a:pt x="25" y="104"/>
                        <a:pt x="26" y="105"/>
                      </a:cubicBezTo>
                      <a:cubicBezTo>
                        <a:pt x="24" y="103"/>
                        <a:pt x="27" y="104"/>
                        <a:pt x="25" y="103"/>
                      </a:cubicBezTo>
                      <a:cubicBezTo>
                        <a:pt x="27" y="104"/>
                        <a:pt x="27" y="104"/>
                        <a:pt x="27" y="104"/>
                      </a:cubicBezTo>
                      <a:cubicBezTo>
                        <a:pt x="29" y="104"/>
                        <a:pt x="24" y="102"/>
                        <a:pt x="25" y="102"/>
                      </a:cubicBezTo>
                      <a:cubicBezTo>
                        <a:pt x="26" y="102"/>
                        <a:pt x="26" y="102"/>
                        <a:pt x="27" y="103"/>
                      </a:cubicBezTo>
                      <a:cubicBezTo>
                        <a:pt x="25" y="101"/>
                        <a:pt x="26" y="100"/>
                        <a:pt x="25" y="99"/>
                      </a:cubicBezTo>
                      <a:cubicBezTo>
                        <a:pt x="26" y="99"/>
                        <a:pt x="26" y="99"/>
                        <a:pt x="26" y="99"/>
                      </a:cubicBezTo>
                      <a:cubicBezTo>
                        <a:pt x="26" y="98"/>
                        <a:pt x="27" y="98"/>
                        <a:pt x="27" y="97"/>
                      </a:cubicBezTo>
                      <a:cubicBezTo>
                        <a:pt x="27" y="97"/>
                        <a:pt x="30" y="99"/>
                        <a:pt x="30" y="98"/>
                      </a:cubicBezTo>
                      <a:cubicBezTo>
                        <a:pt x="27" y="96"/>
                        <a:pt x="30" y="96"/>
                        <a:pt x="26" y="94"/>
                      </a:cubicBezTo>
                      <a:cubicBezTo>
                        <a:pt x="27" y="94"/>
                        <a:pt x="28" y="94"/>
                        <a:pt x="28" y="93"/>
                      </a:cubicBezTo>
                      <a:cubicBezTo>
                        <a:pt x="29" y="94"/>
                        <a:pt x="31" y="95"/>
                        <a:pt x="31" y="95"/>
                      </a:cubicBezTo>
                      <a:cubicBezTo>
                        <a:pt x="33" y="96"/>
                        <a:pt x="33" y="96"/>
                        <a:pt x="33" y="96"/>
                      </a:cubicBezTo>
                      <a:cubicBezTo>
                        <a:pt x="35" y="97"/>
                        <a:pt x="33" y="96"/>
                        <a:pt x="34" y="97"/>
                      </a:cubicBezTo>
                      <a:cubicBezTo>
                        <a:pt x="34" y="97"/>
                        <a:pt x="34" y="95"/>
                        <a:pt x="34" y="95"/>
                      </a:cubicBezTo>
                      <a:cubicBezTo>
                        <a:pt x="33" y="94"/>
                        <a:pt x="30" y="91"/>
                        <a:pt x="30" y="90"/>
                      </a:cubicBezTo>
                      <a:cubicBezTo>
                        <a:pt x="31" y="91"/>
                        <a:pt x="33" y="92"/>
                        <a:pt x="33" y="92"/>
                      </a:cubicBezTo>
                      <a:cubicBezTo>
                        <a:pt x="28" y="88"/>
                        <a:pt x="28" y="88"/>
                        <a:pt x="28" y="88"/>
                      </a:cubicBezTo>
                      <a:cubicBezTo>
                        <a:pt x="28" y="88"/>
                        <a:pt x="31" y="89"/>
                        <a:pt x="30" y="89"/>
                      </a:cubicBezTo>
                      <a:cubicBezTo>
                        <a:pt x="29" y="88"/>
                        <a:pt x="29" y="88"/>
                        <a:pt x="28" y="87"/>
                      </a:cubicBezTo>
                      <a:cubicBezTo>
                        <a:pt x="29" y="87"/>
                        <a:pt x="28" y="86"/>
                        <a:pt x="31" y="87"/>
                      </a:cubicBezTo>
                      <a:cubicBezTo>
                        <a:pt x="32" y="88"/>
                        <a:pt x="32" y="88"/>
                        <a:pt x="33" y="88"/>
                      </a:cubicBezTo>
                      <a:cubicBezTo>
                        <a:pt x="33" y="88"/>
                        <a:pt x="32" y="87"/>
                        <a:pt x="32" y="87"/>
                      </a:cubicBezTo>
                      <a:cubicBezTo>
                        <a:pt x="33" y="87"/>
                        <a:pt x="33" y="87"/>
                        <a:pt x="33" y="87"/>
                      </a:cubicBezTo>
                      <a:cubicBezTo>
                        <a:pt x="33" y="87"/>
                        <a:pt x="32" y="85"/>
                        <a:pt x="30" y="85"/>
                      </a:cubicBezTo>
                      <a:cubicBezTo>
                        <a:pt x="30" y="85"/>
                        <a:pt x="32" y="86"/>
                        <a:pt x="31" y="85"/>
                      </a:cubicBezTo>
                      <a:cubicBezTo>
                        <a:pt x="29" y="84"/>
                        <a:pt x="29" y="83"/>
                        <a:pt x="30" y="83"/>
                      </a:cubicBezTo>
                      <a:cubicBezTo>
                        <a:pt x="30" y="83"/>
                        <a:pt x="31" y="84"/>
                        <a:pt x="31" y="84"/>
                      </a:cubicBezTo>
                      <a:cubicBezTo>
                        <a:pt x="30" y="82"/>
                        <a:pt x="29" y="81"/>
                        <a:pt x="29" y="80"/>
                      </a:cubicBezTo>
                      <a:cubicBezTo>
                        <a:pt x="27" y="79"/>
                        <a:pt x="31" y="82"/>
                        <a:pt x="30" y="81"/>
                      </a:cubicBezTo>
                      <a:cubicBezTo>
                        <a:pt x="33" y="82"/>
                        <a:pt x="29" y="78"/>
                        <a:pt x="32" y="79"/>
                      </a:cubicBezTo>
                      <a:cubicBezTo>
                        <a:pt x="32" y="79"/>
                        <a:pt x="30" y="78"/>
                        <a:pt x="30" y="78"/>
                      </a:cubicBezTo>
                      <a:cubicBezTo>
                        <a:pt x="31" y="78"/>
                        <a:pt x="33" y="79"/>
                        <a:pt x="32" y="78"/>
                      </a:cubicBezTo>
                      <a:cubicBezTo>
                        <a:pt x="33" y="79"/>
                        <a:pt x="32" y="77"/>
                        <a:pt x="32" y="77"/>
                      </a:cubicBezTo>
                      <a:cubicBezTo>
                        <a:pt x="31" y="76"/>
                        <a:pt x="32" y="77"/>
                        <a:pt x="32" y="78"/>
                      </a:cubicBezTo>
                      <a:cubicBezTo>
                        <a:pt x="32" y="77"/>
                        <a:pt x="31" y="74"/>
                        <a:pt x="33" y="74"/>
                      </a:cubicBezTo>
                      <a:cubicBezTo>
                        <a:pt x="32" y="73"/>
                        <a:pt x="31" y="72"/>
                        <a:pt x="31" y="71"/>
                      </a:cubicBezTo>
                      <a:cubicBezTo>
                        <a:pt x="33" y="73"/>
                        <a:pt x="33" y="73"/>
                        <a:pt x="33" y="73"/>
                      </a:cubicBezTo>
                      <a:cubicBezTo>
                        <a:pt x="34" y="73"/>
                        <a:pt x="33" y="72"/>
                        <a:pt x="35" y="73"/>
                      </a:cubicBezTo>
                      <a:cubicBezTo>
                        <a:pt x="33" y="71"/>
                        <a:pt x="35" y="76"/>
                        <a:pt x="34" y="74"/>
                      </a:cubicBezTo>
                      <a:cubicBezTo>
                        <a:pt x="36" y="75"/>
                        <a:pt x="32" y="71"/>
                        <a:pt x="34" y="73"/>
                      </a:cubicBezTo>
                      <a:cubicBezTo>
                        <a:pt x="34" y="72"/>
                        <a:pt x="32" y="71"/>
                        <a:pt x="34" y="71"/>
                      </a:cubicBezTo>
                      <a:cubicBezTo>
                        <a:pt x="34" y="71"/>
                        <a:pt x="37" y="73"/>
                        <a:pt x="37" y="73"/>
                      </a:cubicBezTo>
                      <a:cubicBezTo>
                        <a:pt x="37" y="72"/>
                        <a:pt x="36" y="72"/>
                        <a:pt x="36" y="71"/>
                      </a:cubicBezTo>
                      <a:cubicBezTo>
                        <a:pt x="35" y="71"/>
                        <a:pt x="35" y="71"/>
                        <a:pt x="35" y="71"/>
                      </a:cubicBezTo>
                      <a:cubicBezTo>
                        <a:pt x="33" y="69"/>
                        <a:pt x="36" y="70"/>
                        <a:pt x="34" y="69"/>
                      </a:cubicBezTo>
                      <a:cubicBezTo>
                        <a:pt x="35" y="70"/>
                        <a:pt x="33" y="68"/>
                        <a:pt x="36" y="70"/>
                      </a:cubicBezTo>
                      <a:cubicBezTo>
                        <a:pt x="38" y="71"/>
                        <a:pt x="38" y="71"/>
                        <a:pt x="38" y="71"/>
                      </a:cubicBezTo>
                      <a:cubicBezTo>
                        <a:pt x="38" y="71"/>
                        <a:pt x="36" y="69"/>
                        <a:pt x="35" y="68"/>
                      </a:cubicBezTo>
                      <a:cubicBezTo>
                        <a:pt x="36" y="68"/>
                        <a:pt x="36" y="69"/>
                        <a:pt x="37" y="69"/>
                      </a:cubicBezTo>
                      <a:cubicBezTo>
                        <a:pt x="33" y="67"/>
                        <a:pt x="37" y="68"/>
                        <a:pt x="35" y="66"/>
                      </a:cubicBezTo>
                      <a:cubicBezTo>
                        <a:pt x="36" y="67"/>
                        <a:pt x="36" y="65"/>
                        <a:pt x="38" y="66"/>
                      </a:cubicBezTo>
                      <a:cubicBezTo>
                        <a:pt x="37" y="65"/>
                        <a:pt x="36" y="64"/>
                        <a:pt x="37" y="64"/>
                      </a:cubicBezTo>
                      <a:cubicBezTo>
                        <a:pt x="38" y="64"/>
                        <a:pt x="38" y="64"/>
                        <a:pt x="38" y="65"/>
                      </a:cubicBezTo>
                      <a:cubicBezTo>
                        <a:pt x="40" y="65"/>
                        <a:pt x="39" y="65"/>
                        <a:pt x="38" y="64"/>
                      </a:cubicBezTo>
                      <a:cubicBezTo>
                        <a:pt x="39" y="64"/>
                        <a:pt x="41" y="65"/>
                        <a:pt x="42" y="65"/>
                      </a:cubicBezTo>
                      <a:cubicBezTo>
                        <a:pt x="41" y="64"/>
                        <a:pt x="39" y="63"/>
                        <a:pt x="38" y="62"/>
                      </a:cubicBezTo>
                      <a:cubicBezTo>
                        <a:pt x="42" y="64"/>
                        <a:pt x="37" y="59"/>
                        <a:pt x="40" y="61"/>
                      </a:cubicBezTo>
                      <a:cubicBezTo>
                        <a:pt x="41" y="61"/>
                        <a:pt x="42" y="63"/>
                        <a:pt x="43" y="63"/>
                      </a:cubicBezTo>
                      <a:cubicBezTo>
                        <a:pt x="46" y="65"/>
                        <a:pt x="41" y="60"/>
                        <a:pt x="43" y="61"/>
                      </a:cubicBezTo>
                      <a:cubicBezTo>
                        <a:pt x="40" y="59"/>
                        <a:pt x="40" y="59"/>
                        <a:pt x="40" y="59"/>
                      </a:cubicBezTo>
                      <a:cubicBezTo>
                        <a:pt x="42" y="60"/>
                        <a:pt x="39" y="57"/>
                        <a:pt x="42" y="59"/>
                      </a:cubicBezTo>
                      <a:cubicBezTo>
                        <a:pt x="41" y="58"/>
                        <a:pt x="43" y="59"/>
                        <a:pt x="40" y="57"/>
                      </a:cubicBezTo>
                      <a:cubicBezTo>
                        <a:pt x="43" y="58"/>
                        <a:pt x="41" y="54"/>
                        <a:pt x="46" y="57"/>
                      </a:cubicBezTo>
                      <a:cubicBezTo>
                        <a:pt x="46" y="56"/>
                        <a:pt x="46" y="56"/>
                        <a:pt x="45" y="55"/>
                      </a:cubicBezTo>
                      <a:cubicBezTo>
                        <a:pt x="43" y="54"/>
                        <a:pt x="46" y="56"/>
                        <a:pt x="45" y="56"/>
                      </a:cubicBezTo>
                      <a:cubicBezTo>
                        <a:pt x="45" y="55"/>
                        <a:pt x="44" y="55"/>
                        <a:pt x="43" y="55"/>
                      </a:cubicBezTo>
                      <a:cubicBezTo>
                        <a:pt x="44" y="55"/>
                        <a:pt x="45" y="55"/>
                        <a:pt x="47" y="56"/>
                      </a:cubicBezTo>
                      <a:cubicBezTo>
                        <a:pt x="49" y="57"/>
                        <a:pt x="43" y="53"/>
                        <a:pt x="44" y="52"/>
                      </a:cubicBezTo>
                      <a:cubicBezTo>
                        <a:pt x="45" y="53"/>
                        <a:pt x="46" y="53"/>
                        <a:pt x="46" y="53"/>
                      </a:cubicBezTo>
                      <a:cubicBezTo>
                        <a:pt x="44" y="51"/>
                        <a:pt x="44" y="51"/>
                        <a:pt x="44" y="51"/>
                      </a:cubicBezTo>
                      <a:cubicBezTo>
                        <a:pt x="45" y="51"/>
                        <a:pt x="47" y="53"/>
                        <a:pt x="49" y="54"/>
                      </a:cubicBezTo>
                      <a:cubicBezTo>
                        <a:pt x="49" y="53"/>
                        <a:pt x="49" y="53"/>
                        <a:pt x="48" y="52"/>
                      </a:cubicBezTo>
                      <a:cubicBezTo>
                        <a:pt x="51" y="53"/>
                        <a:pt x="51" y="53"/>
                        <a:pt x="51" y="53"/>
                      </a:cubicBezTo>
                      <a:cubicBezTo>
                        <a:pt x="49" y="52"/>
                        <a:pt x="50" y="52"/>
                        <a:pt x="49" y="52"/>
                      </a:cubicBezTo>
                      <a:cubicBezTo>
                        <a:pt x="50" y="52"/>
                        <a:pt x="50" y="52"/>
                        <a:pt x="50" y="52"/>
                      </a:cubicBezTo>
                      <a:cubicBezTo>
                        <a:pt x="50" y="53"/>
                        <a:pt x="50" y="52"/>
                        <a:pt x="50" y="52"/>
                      </a:cubicBezTo>
                      <a:cubicBezTo>
                        <a:pt x="49" y="51"/>
                        <a:pt x="48" y="51"/>
                        <a:pt x="48" y="51"/>
                      </a:cubicBezTo>
                      <a:cubicBezTo>
                        <a:pt x="47" y="50"/>
                        <a:pt x="47" y="50"/>
                        <a:pt x="46" y="49"/>
                      </a:cubicBezTo>
                      <a:cubicBezTo>
                        <a:pt x="48" y="51"/>
                        <a:pt x="48" y="50"/>
                        <a:pt x="48" y="49"/>
                      </a:cubicBezTo>
                      <a:cubicBezTo>
                        <a:pt x="49" y="49"/>
                        <a:pt x="47" y="48"/>
                        <a:pt x="47" y="48"/>
                      </a:cubicBezTo>
                      <a:cubicBezTo>
                        <a:pt x="48" y="49"/>
                        <a:pt x="48" y="48"/>
                        <a:pt x="49" y="49"/>
                      </a:cubicBezTo>
                      <a:cubicBezTo>
                        <a:pt x="49" y="49"/>
                        <a:pt x="48" y="48"/>
                        <a:pt x="48" y="49"/>
                      </a:cubicBezTo>
                      <a:cubicBezTo>
                        <a:pt x="49" y="49"/>
                        <a:pt x="51" y="51"/>
                        <a:pt x="50" y="49"/>
                      </a:cubicBezTo>
                      <a:cubicBezTo>
                        <a:pt x="49" y="48"/>
                        <a:pt x="46" y="47"/>
                        <a:pt x="48" y="47"/>
                      </a:cubicBezTo>
                      <a:cubicBezTo>
                        <a:pt x="48" y="48"/>
                        <a:pt x="49" y="48"/>
                        <a:pt x="50" y="49"/>
                      </a:cubicBezTo>
                      <a:cubicBezTo>
                        <a:pt x="51" y="49"/>
                        <a:pt x="51" y="49"/>
                        <a:pt x="51" y="49"/>
                      </a:cubicBezTo>
                      <a:cubicBezTo>
                        <a:pt x="49" y="48"/>
                        <a:pt x="49" y="48"/>
                        <a:pt x="49" y="48"/>
                      </a:cubicBezTo>
                      <a:cubicBezTo>
                        <a:pt x="50" y="48"/>
                        <a:pt x="50" y="48"/>
                        <a:pt x="50" y="48"/>
                      </a:cubicBezTo>
                      <a:cubicBezTo>
                        <a:pt x="48" y="47"/>
                        <a:pt x="50" y="47"/>
                        <a:pt x="48" y="46"/>
                      </a:cubicBezTo>
                      <a:cubicBezTo>
                        <a:pt x="48" y="45"/>
                        <a:pt x="50" y="46"/>
                        <a:pt x="50" y="46"/>
                      </a:cubicBezTo>
                      <a:cubicBezTo>
                        <a:pt x="50" y="46"/>
                        <a:pt x="50" y="46"/>
                        <a:pt x="50" y="46"/>
                      </a:cubicBezTo>
                      <a:cubicBezTo>
                        <a:pt x="51" y="46"/>
                        <a:pt x="51" y="45"/>
                        <a:pt x="50" y="44"/>
                      </a:cubicBezTo>
                      <a:cubicBezTo>
                        <a:pt x="50" y="45"/>
                        <a:pt x="50" y="45"/>
                        <a:pt x="50" y="45"/>
                      </a:cubicBezTo>
                      <a:cubicBezTo>
                        <a:pt x="51" y="45"/>
                        <a:pt x="51" y="44"/>
                        <a:pt x="50" y="43"/>
                      </a:cubicBezTo>
                      <a:cubicBezTo>
                        <a:pt x="51" y="44"/>
                        <a:pt x="56" y="47"/>
                        <a:pt x="54" y="45"/>
                      </a:cubicBezTo>
                      <a:cubicBezTo>
                        <a:pt x="55" y="45"/>
                        <a:pt x="52" y="43"/>
                        <a:pt x="51" y="42"/>
                      </a:cubicBezTo>
                      <a:cubicBezTo>
                        <a:pt x="52" y="42"/>
                        <a:pt x="50" y="39"/>
                        <a:pt x="53" y="40"/>
                      </a:cubicBezTo>
                      <a:cubicBezTo>
                        <a:pt x="53" y="40"/>
                        <a:pt x="52" y="40"/>
                        <a:pt x="52" y="39"/>
                      </a:cubicBezTo>
                      <a:cubicBezTo>
                        <a:pt x="54" y="38"/>
                        <a:pt x="52" y="35"/>
                        <a:pt x="56" y="37"/>
                      </a:cubicBezTo>
                      <a:cubicBezTo>
                        <a:pt x="56" y="38"/>
                        <a:pt x="57" y="38"/>
                        <a:pt x="58" y="39"/>
                      </a:cubicBezTo>
                      <a:cubicBezTo>
                        <a:pt x="57" y="37"/>
                        <a:pt x="60" y="40"/>
                        <a:pt x="58" y="38"/>
                      </a:cubicBezTo>
                      <a:cubicBezTo>
                        <a:pt x="56" y="37"/>
                        <a:pt x="55" y="36"/>
                        <a:pt x="55" y="36"/>
                      </a:cubicBezTo>
                      <a:cubicBezTo>
                        <a:pt x="54" y="35"/>
                        <a:pt x="55" y="34"/>
                        <a:pt x="57" y="34"/>
                      </a:cubicBezTo>
                      <a:cubicBezTo>
                        <a:pt x="56" y="34"/>
                        <a:pt x="56" y="33"/>
                        <a:pt x="55" y="33"/>
                      </a:cubicBezTo>
                      <a:cubicBezTo>
                        <a:pt x="58" y="35"/>
                        <a:pt x="58" y="35"/>
                        <a:pt x="58" y="34"/>
                      </a:cubicBezTo>
                      <a:cubicBezTo>
                        <a:pt x="56" y="32"/>
                        <a:pt x="56" y="32"/>
                        <a:pt x="56" y="32"/>
                      </a:cubicBezTo>
                      <a:cubicBezTo>
                        <a:pt x="58" y="33"/>
                        <a:pt x="58" y="33"/>
                        <a:pt x="58" y="33"/>
                      </a:cubicBezTo>
                      <a:cubicBezTo>
                        <a:pt x="58" y="33"/>
                        <a:pt x="55" y="31"/>
                        <a:pt x="57" y="32"/>
                      </a:cubicBezTo>
                      <a:cubicBezTo>
                        <a:pt x="57" y="32"/>
                        <a:pt x="58" y="32"/>
                        <a:pt x="58" y="33"/>
                      </a:cubicBezTo>
                      <a:cubicBezTo>
                        <a:pt x="57" y="31"/>
                        <a:pt x="56" y="29"/>
                        <a:pt x="57" y="30"/>
                      </a:cubicBezTo>
                      <a:cubicBezTo>
                        <a:pt x="60" y="31"/>
                        <a:pt x="60" y="31"/>
                        <a:pt x="60" y="31"/>
                      </a:cubicBezTo>
                      <a:cubicBezTo>
                        <a:pt x="60" y="31"/>
                        <a:pt x="59" y="29"/>
                        <a:pt x="58" y="29"/>
                      </a:cubicBezTo>
                      <a:cubicBezTo>
                        <a:pt x="60" y="30"/>
                        <a:pt x="60" y="29"/>
                        <a:pt x="62" y="31"/>
                      </a:cubicBezTo>
                      <a:cubicBezTo>
                        <a:pt x="59" y="26"/>
                        <a:pt x="60" y="24"/>
                        <a:pt x="61" y="23"/>
                      </a:cubicBezTo>
                      <a:cubicBezTo>
                        <a:pt x="62" y="24"/>
                        <a:pt x="62" y="24"/>
                        <a:pt x="62" y="24"/>
                      </a:cubicBezTo>
                      <a:cubicBezTo>
                        <a:pt x="64" y="24"/>
                        <a:pt x="61" y="22"/>
                        <a:pt x="62" y="22"/>
                      </a:cubicBezTo>
                      <a:cubicBezTo>
                        <a:pt x="63" y="23"/>
                        <a:pt x="64" y="24"/>
                        <a:pt x="65" y="25"/>
                      </a:cubicBezTo>
                      <a:cubicBezTo>
                        <a:pt x="67" y="26"/>
                        <a:pt x="64" y="23"/>
                        <a:pt x="64" y="22"/>
                      </a:cubicBezTo>
                      <a:cubicBezTo>
                        <a:pt x="62" y="21"/>
                        <a:pt x="64" y="23"/>
                        <a:pt x="63" y="22"/>
                      </a:cubicBezTo>
                      <a:cubicBezTo>
                        <a:pt x="62" y="21"/>
                        <a:pt x="64" y="22"/>
                        <a:pt x="62" y="20"/>
                      </a:cubicBezTo>
                      <a:cubicBezTo>
                        <a:pt x="63" y="21"/>
                        <a:pt x="65" y="22"/>
                        <a:pt x="65" y="23"/>
                      </a:cubicBezTo>
                      <a:cubicBezTo>
                        <a:pt x="65" y="22"/>
                        <a:pt x="65" y="22"/>
                        <a:pt x="65" y="22"/>
                      </a:cubicBezTo>
                      <a:cubicBezTo>
                        <a:pt x="67" y="23"/>
                        <a:pt x="68" y="26"/>
                        <a:pt x="72" y="28"/>
                      </a:cubicBezTo>
                      <a:cubicBezTo>
                        <a:pt x="72" y="28"/>
                        <a:pt x="72" y="28"/>
                        <a:pt x="72" y="28"/>
                      </a:cubicBezTo>
                      <a:cubicBezTo>
                        <a:pt x="74" y="29"/>
                        <a:pt x="73" y="31"/>
                        <a:pt x="75" y="31"/>
                      </a:cubicBezTo>
                      <a:cubicBezTo>
                        <a:pt x="74" y="29"/>
                        <a:pt x="71" y="27"/>
                        <a:pt x="70" y="26"/>
                      </a:cubicBezTo>
                      <a:cubicBezTo>
                        <a:pt x="70" y="25"/>
                        <a:pt x="65" y="21"/>
                        <a:pt x="66" y="21"/>
                      </a:cubicBezTo>
                      <a:cubicBezTo>
                        <a:pt x="68" y="22"/>
                        <a:pt x="66" y="22"/>
                        <a:pt x="68" y="23"/>
                      </a:cubicBezTo>
                      <a:cubicBezTo>
                        <a:pt x="70" y="24"/>
                        <a:pt x="67" y="22"/>
                        <a:pt x="68" y="22"/>
                      </a:cubicBezTo>
                      <a:cubicBezTo>
                        <a:pt x="67" y="21"/>
                        <a:pt x="65" y="19"/>
                        <a:pt x="65" y="19"/>
                      </a:cubicBezTo>
                      <a:cubicBezTo>
                        <a:pt x="66" y="19"/>
                        <a:pt x="67" y="21"/>
                        <a:pt x="68" y="20"/>
                      </a:cubicBezTo>
                      <a:cubicBezTo>
                        <a:pt x="66" y="19"/>
                        <a:pt x="66" y="18"/>
                        <a:pt x="65" y="18"/>
                      </a:cubicBezTo>
                      <a:cubicBezTo>
                        <a:pt x="62" y="15"/>
                        <a:pt x="66" y="18"/>
                        <a:pt x="64" y="16"/>
                      </a:cubicBezTo>
                      <a:cubicBezTo>
                        <a:pt x="66" y="17"/>
                        <a:pt x="68" y="20"/>
                        <a:pt x="70" y="20"/>
                      </a:cubicBezTo>
                      <a:cubicBezTo>
                        <a:pt x="68" y="19"/>
                        <a:pt x="68" y="18"/>
                        <a:pt x="65" y="15"/>
                      </a:cubicBezTo>
                      <a:cubicBezTo>
                        <a:pt x="65" y="16"/>
                        <a:pt x="67" y="17"/>
                        <a:pt x="68" y="18"/>
                      </a:cubicBezTo>
                      <a:cubicBezTo>
                        <a:pt x="69" y="19"/>
                        <a:pt x="65" y="14"/>
                        <a:pt x="69" y="17"/>
                      </a:cubicBezTo>
                      <a:cubicBezTo>
                        <a:pt x="67" y="16"/>
                        <a:pt x="67" y="16"/>
                        <a:pt x="67" y="16"/>
                      </a:cubicBezTo>
                      <a:cubicBezTo>
                        <a:pt x="68" y="16"/>
                        <a:pt x="68" y="16"/>
                        <a:pt x="70" y="17"/>
                      </a:cubicBezTo>
                      <a:cubicBezTo>
                        <a:pt x="70" y="17"/>
                        <a:pt x="68" y="14"/>
                        <a:pt x="71" y="17"/>
                      </a:cubicBezTo>
                      <a:cubicBezTo>
                        <a:pt x="70" y="16"/>
                        <a:pt x="71" y="16"/>
                        <a:pt x="69" y="14"/>
                      </a:cubicBezTo>
                      <a:cubicBezTo>
                        <a:pt x="67" y="14"/>
                        <a:pt x="70" y="16"/>
                        <a:pt x="67" y="14"/>
                      </a:cubicBezTo>
                      <a:cubicBezTo>
                        <a:pt x="70" y="15"/>
                        <a:pt x="67" y="13"/>
                        <a:pt x="67" y="12"/>
                      </a:cubicBezTo>
                      <a:cubicBezTo>
                        <a:pt x="68" y="13"/>
                        <a:pt x="68" y="13"/>
                        <a:pt x="68" y="13"/>
                      </a:cubicBezTo>
                      <a:cubicBezTo>
                        <a:pt x="68" y="12"/>
                        <a:pt x="68" y="12"/>
                        <a:pt x="67" y="11"/>
                      </a:cubicBezTo>
                      <a:cubicBezTo>
                        <a:pt x="68" y="12"/>
                        <a:pt x="68" y="13"/>
                        <a:pt x="69" y="13"/>
                      </a:cubicBezTo>
                      <a:cubicBezTo>
                        <a:pt x="67" y="11"/>
                        <a:pt x="67" y="11"/>
                        <a:pt x="67" y="11"/>
                      </a:cubicBezTo>
                      <a:cubicBezTo>
                        <a:pt x="67" y="10"/>
                        <a:pt x="70" y="13"/>
                        <a:pt x="70" y="13"/>
                      </a:cubicBezTo>
                      <a:cubicBezTo>
                        <a:pt x="71" y="14"/>
                        <a:pt x="71" y="14"/>
                        <a:pt x="71" y="14"/>
                      </a:cubicBezTo>
                      <a:cubicBezTo>
                        <a:pt x="71" y="14"/>
                        <a:pt x="73" y="15"/>
                        <a:pt x="72" y="14"/>
                      </a:cubicBezTo>
                      <a:cubicBezTo>
                        <a:pt x="71" y="13"/>
                        <a:pt x="69" y="11"/>
                        <a:pt x="68" y="10"/>
                      </a:cubicBezTo>
                      <a:cubicBezTo>
                        <a:pt x="68" y="9"/>
                        <a:pt x="70" y="11"/>
                        <a:pt x="69" y="10"/>
                      </a:cubicBezTo>
                      <a:cubicBezTo>
                        <a:pt x="70" y="12"/>
                        <a:pt x="70" y="12"/>
                        <a:pt x="70" y="12"/>
                      </a:cubicBezTo>
                      <a:cubicBezTo>
                        <a:pt x="71" y="12"/>
                        <a:pt x="73" y="14"/>
                        <a:pt x="73" y="13"/>
                      </a:cubicBezTo>
                      <a:cubicBezTo>
                        <a:pt x="73" y="12"/>
                        <a:pt x="71" y="10"/>
                        <a:pt x="70" y="10"/>
                      </a:cubicBezTo>
                      <a:cubicBezTo>
                        <a:pt x="70" y="9"/>
                        <a:pt x="72" y="10"/>
                        <a:pt x="72" y="11"/>
                      </a:cubicBezTo>
                      <a:cubicBezTo>
                        <a:pt x="72" y="10"/>
                        <a:pt x="71" y="10"/>
                        <a:pt x="70" y="9"/>
                      </a:cubicBezTo>
                      <a:cubicBezTo>
                        <a:pt x="71" y="9"/>
                        <a:pt x="73" y="10"/>
                        <a:pt x="75" y="11"/>
                      </a:cubicBezTo>
                      <a:cubicBezTo>
                        <a:pt x="77" y="14"/>
                        <a:pt x="77" y="14"/>
                        <a:pt x="77" y="14"/>
                      </a:cubicBezTo>
                      <a:cubicBezTo>
                        <a:pt x="77" y="14"/>
                        <a:pt x="77" y="14"/>
                        <a:pt x="77" y="14"/>
                      </a:cubicBezTo>
                      <a:cubicBezTo>
                        <a:pt x="79" y="16"/>
                        <a:pt x="79" y="15"/>
                        <a:pt x="81" y="17"/>
                      </a:cubicBezTo>
                      <a:cubicBezTo>
                        <a:pt x="81" y="17"/>
                        <a:pt x="81" y="16"/>
                        <a:pt x="80" y="16"/>
                      </a:cubicBezTo>
                      <a:cubicBezTo>
                        <a:pt x="77" y="13"/>
                        <a:pt x="76" y="11"/>
                        <a:pt x="73" y="8"/>
                      </a:cubicBezTo>
                      <a:cubicBezTo>
                        <a:pt x="73" y="6"/>
                        <a:pt x="81" y="15"/>
                        <a:pt x="77" y="9"/>
                      </a:cubicBezTo>
                      <a:cubicBezTo>
                        <a:pt x="76" y="9"/>
                        <a:pt x="74" y="6"/>
                        <a:pt x="75" y="7"/>
                      </a:cubicBezTo>
                      <a:cubicBezTo>
                        <a:pt x="76" y="7"/>
                        <a:pt x="72" y="4"/>
                        <a:pt x="74" y="5"/>
                      </a:cubicBezTo>
                      <a:cubicBezTo>
                        <a:pt x="75" y="6"/>
                        <a:pt x="77" y="7"/>
                        <a:pt x="78" y="10"/>
                      </a:cubicBezTo>
                      <a:cubicBezTo>
                        <a:pt x="77" y="9"/>
                        <a:pt x="77" y="9"/>
                        <a:pt x="78" y="10"/>
                      </a:cubicBezTo>
                      <a:cubicBezTo>
                        <a:pt x="79" y="11"/>
                        <a:pt x="80" y="13"/>
                        <a:pt x="81" y="12"/>
                      </a:cubicBezTo>
                      <a:cubicBezTo>
                        <a:pt x="81" y="12"/>
                        <a:pt x="81" y="11"/>
                        <a:pt x="80" y="10"/>
                      </a:cubicBezTo>
                      <a:cubicBezTo>
                        <a:pt x="78" y="8"/>
                        <a:pt x="79" y="10"/>
                        <a:pt x="78" y="8"/>
                      </a:cubicBezTo>
                      <a:cubicBezTo>
                        <a:pt x="78" y="7"/>
                        <a:pt x="80" y="10"/>
                        <a:pt x="78" y="7"/>
                      </a:cubicBezTo>
                      <a:cubicBezTo>
                        <a:pt x="78" y="7"/>
                        <a:pt x="76" y="5"/>
                        <a:pt x="75" y="4"/>
                      </a:cubicBezTo>
                      <a:cubicBezTo>
                        <a:pt x="74" y="3"/>
                        <a:pt x="74" y="3"/>
                        <a:pt x="74" y="3"/>
                      </a:cubicBezTo>
                      <a:cubicBezTo>
                        <a:pt x="75" y="4"/>
                        <a:pt x="75" y="4"/>
                        <a:pt x="75" y="4"/>
                      </a:cubicBezTo>
                      <a:cubicBezTo>
                        <a:pt x="77" y="5"/>
                        <a:pt x="74" y="2"/>
                        <a:pt x="75" y="2"/>
                      </a:cubicBezTo>
                      <a:cubicBezTo>
                        <a:pt x="77" y="4"/>
                        <a:pt x="77" y="4"/>
                        <a:pt x="77" y="4"/>
                      </a:cubicBezTo>
                      <a:cubicBezTo>
                        <a:pt x="79" y="6"/>
                        <a:pt x="75" y="4"/>
                        <a:pt x="78" y="7"/>
                      </a:cubicBezTo>
                      <a:cubicBezTo>
                        <a:pt x="79" y="7"/>
                        <a:pt x="78" y="5"/>
                        <a:pt x="79" y="5"/>
                      </a:cubicBezTo>
                      <a:cubicBezTo>
                        <a:pt x="79" y="6"/>
                        <a:pt x="79" y="6"/>
                        <a:pt x="79" y="6"/>
                      </a:cubicBezTo>
                      <a:cubicBezTo>
                        <a:pt x="79" y="6"/>
                        <a:pt x="83" y="10"/>
                        <a:pt x="82" y="7"/>
                      </a:cubicBezTo>
                      <a:cubicBezTo>
                        <a:pt x="81" y="6"/>
                        <a:pt x="81" y="6"/>
                        <a:pt x="80" y="5"/>
                      </a:cubicBezTo>
                      <a:cubicBezTo>
                        <a:pt x="80" y="4"/>
                        <a:pt x="79" y="2"/>
                        <a:pt x="79" y="2"/>
                      </a:cubicBezTo>
                      <a:cubicBezTo>
                        <a:pt x="81" y="4"/>
                        <a:pt x="80" y="1"/>
                        <a:pt x="82" y="4"/>
                      </a:cubicBezTo>
                      <a:cubicBezTo>
                        <a:pt x="81" y="3"/>
                        <a:pt x="80" y="4"/>
                        <a:pt x="82" y="6"/>
                      </a:cubicBezTo>
                      <a:cubicBezTo>
                        <a:pt x="84" y="9"/>
                        <a:pt x="81" y="6"/>
                        <a:pt x="83" y="9"/>
                      </a:cubicBezTo>
                      <a:cubicBezTo>
                        <a:pt x="84" y="9"/>
                        <a:pt x="86" y="12"/>
                        <a:pt x="88" y="13"/>
                      </a:cubicBezTo>
                      <a:cubicBezTo>
                        <a:pt x="88" y="13"/>
                        <a:pt x="88" y="12"/>
                        <a:pt x="88" y="12"/>
                      </a:cubicBezTo>
                      <a:cubicBezTo>
                        <a:pt x="86" y="10"/>
                        <a:pt x="86" y="11"/>
                        <a:pt x="84" y="9"/>
                      </a:cubicBezTo>
                      <a:cubicBezTo>
                        <a:pt x="85" y="9"/>
                        <a:pt x="85" y="7"/>
                        <a:pt x="84" y="5"/>
                      </a:cubicBezTo>
                      <a:cubicBezTo>
                        <a:pt x="85" y="6"/>
                        <a:pt x="86" y="8"/>
                        <a:pt x="86" y="8"/>
                      </a:cubicBezTo>
                      <a:cubicBezTo>
                        <a:pt x="86" y="7"/>
                        <a:pt x="87" y="6"/>
                        <a:pt x="89" y="6"/>
                      </a:cubicBezTo>
                      <a:cubicBezTo>
                        <a:pt x="86" y="4"/>
                        <a:pt x="89" y="5"/>
                        <a:pt x="86" y="3"/>
                      </a:cubicBezTo>
                      <a:cubicBezTo>
                        <a:pt x="85" y="3"/>
                        <a:pt x="83" y="1"/>
                        <a:pt x="82" y="0"/>
                      </a:cubicBezTo>
                      <a:cubicBezTo>
                        <a:pt x="83" y="0"/>
                        <a:pt x="83" y="1"/>
                        <a:pt x="84" y="1"/>
                      </a:cubicBezTo>
                      <a:cubicBezTo>
                        <a:pt x="83" y="0"/>
                        <a:pt x="87" y="3"/>
                        <a:pt x="85" y="1"/>
                      </a:cubicBezTo>
                      <a:cubicBezTo>
                        <a:pt x="85" y="2"/>
                        <a:pt x="88" y="4"/>
                        <a:pt x="90" y="6"/>
                      </a:cubicBezTo>
                      <a:cubicBezTo>
                        <a:pt x="89" y="5"/>
                        <a:pt x="91" y="8"/>
                        <a:pt x="91" y="8"/>
                      </a:cubicBezTo>
                      <a:cubicBezTo>
                        <a:pt x="91" y="6"/>
                        <a:pt x="91" y="4"/>
                        <a:pt x="91" y="4"/>
                      </a:cubicBezTo>
                      <a:cubicBezTo>
                        <a:pt x="93" y="5"/>
                        <a:pt x="92" y="2"/>
                        <a:pt x="93" y="1"/>
                      </a:cubicBezTo>
                      <a:cubicBezTo>
                        <a:pt x="94" y="2"/>
                        <a:pt x="96" y="5"/>
                        <a:pt x="97" y="5"/>
                      </a:cubicBezTo>
                      <a:cubicBezTo>
                        <a:pt x="97" y="5"/>
                        <a:pt x="94" y="3"/>
                        <a:pt x="96" y="3"/>
                      </a:cubicBezTo>
                      <a:cubicBezTo>
                        <a:pt x="96" y="4"/>
                        <a:pt x="96" y="4"/>
                        <a:pt x="96" y="4"/>
                      </a:cubicBezTo>
                      <a:cubicBezTo>
                        <a:pt x="96" y="3"/>
                        <a:pt x="99" y="5"/>
                        <a:pt x="96" y="1"/>
                      </a:cubicBezTo>
                      <a:cubicBezTo>
                        <a:pt x="98" y="4"/>
                        <a:pt x="98" y="4"/>
                        <a:pt x="98" y="4"/>
                      </a:cubicBezTo>
                      <a:cubicBezTo>
                        <a:pt x="98" y="4"/>
                        <a:pt x="98" y="3"/>
                        <a:pt x="98" y="3"/>
                      </a:cubicBezTo>
                      <a:cubicBezTo>
                        <a:pt x="99" y="4"/>
                        <a:pt x="99" y="5"/>
                        <a:pt x="100" y="5"/>
                      </a:cubicBezTo>
                      <a:cubicBezTo>
                        <a:pt x="102" y="7"/>
                        <a:pt x="100" y="4"/>
                        <a:pt x="100" y="4"/>
                      </a:cubicBezTo>
                      <a:cubicBezTo>
                        <a:pt x="99" y="3"/>
                        <a:pt x="99" y="3"/>
                        <a:pt x="99" y="3"/>
                      </a:cubicBezTo>
                      <a:cubicBezTo>
                        <a:pt x="99" y="1"/>
                        <a:pt x="100" y="2"/>
                        <a:pt x="101" y="1"/>
                      </a:cubicBezTo>
                      <a:cubicBezTo>
                        <a:pt x="102" y="3"/>
                        <a:pt x="102" y="3"/>
                        <a:pt x="102" y="3"/>
                      </a:cubicBezTo>
                      <a:cubicBezTo>
                        <a:pt x="101" y="1"/>
                        <a:pt x="101" y="1"/>
                        <a:pt x="101" y="1"/>
                      </a:cubicBezTo>
                      <a:cubicBezTo>
                        <a:pt x="103" y="3"/>
                        <a:pt x="104" y="4"/>
                        <a:pt x="103" y="2"/>
                      </a:cubicBezTo>
                      <a:cubicBezTo>
                        <a:pt x="105" y="7"/>
                        <a:pt x="105" y="7"/>
                        <a:pt x="105" y="7"/>
                      </a:cubicBezTo>
                      <a:cubicBezTo>
                        <a:pt x="104" y="6"/>
                        <a:pt x="104" y="5"/>
                        <a:pt x="102" y="3"/>
                      </a:cubicBezTo>
                      <a:cubicBezTo>
                        <a:pt x="101" y="2"/>
                        <a:pt x="101" y="3"/>
                        <a:pt x="102" y="5"/>
                      </a:cubicBezTo>
                      <a:cubicBezTo>
                        <a:pt x="102" y="5"/>
                        <a:pt x="102" y="4"/>
                        <a:pt x="102" y="3"/>
                      </a:cubicBezTo>
                      <a:cubicBezTo>
                        <a:pt x="104" y="6"/>
                        <a:pt x="103" y="6"/>
                        <a:pt x="104" y="8"/>
                      </a:cubicBezTo>
                      <a:cubicBezTo>
                        <a:pt x="104" y="7"/>
                        <a:pt x="105" y="8"/>
                        <a:pt x="104" y="7"/>
                      </a:cubicBezTo>
                      <a:cubicBezTo>
                        <a:pt x="105" y="8"/>
                        <a:pt x="105" y="9"/>
                        <a:pt x="105" y="9"/>
                      </a:cubicBezTo>
                      <a:cubicBezTo>
                        <a:pt x="104" y="8"/>
                        <a:pt x="103" y="8"/>
                        <a:pt x="103" y="7"/>
                      </a:cubicBezTo>
                      <a:cubicBezTo>
                        <a:pt x="104" y="9"/>
                        <a:pt x="105" y="10"/>
                        <a:pt x="104" y="10"/>
                      </a:cubicBezTo>
                      <a:cubicBezTo>
                        <a:pt x="102" y="8"/>
                        <a:pt x="104" y="12"/>
                        <a:pt x="103" y="12"/>
                      </a:cubicBezTo>
                      <a:cubicBezTo>
                        <a:pt x="102" y="10"/>
                        <a:pt x="101" y="8"/>
                        <a:pt x="100" y="7"/>
                      </a:cubicBezTo>
                      <a:cubicBezTo>
                        <a:pt x="99" y="6"/>
                        <a:pt x="100" y="7"/>
                        <a:pt x="99" y="6"/>
                      </a:cubicBezTo>
                      <a:cubicBezTo>
                        <a:pt x="100" y="8"/>
                        <a:pt x="101" y="10"/>
                        <a:pt x="102" y="12"/>
                      </a:cubicBezTo>
                      <a:cubicBezTo>
                        <a:pt x="101" y="10"/>
                        <a:pt x="101" y="10"/>
                        <a:pt x="101" y="10"/>
                      </a:cubicBezTo>
                      <a:cubicBezTo>
                        <a:pt x="101" y="11"/>
                        <a:pt x="103" y="13"/>
                        <a:pt x="102" y="13"/>
                      </a:cubicBezTo>
                      <a:cubicBezTo>
                        <a:pt x="100" y="14"/>
                        <a:pt x="99" y="14"/>
                        <a:pt x="99" y="15"/>
                      </a:cubicBezTo>
                      <a:cubicBezTo>
                        <a:pt x="97" y="13"/>
                        <a:pt x="97" y="13"/>
                        <a:pt x="97" y="13"/>
                      </a:cubicBezTo>
                      <a:cubicBezTo>
                        <a:pt x="100" y="17"/>
                        <a:pt x="97" y="16"/>
                        <a:pt x="98" y="17"/>
                      </a:cubicBezTo>
                      <a:cubicBezTo>
                        <a:pt x="96" y="17"/>
                        <a:pt x="97" y="20"/>
                        <a:pt x="95" y="18"/>
                      </a:cubicBezTo>
                      <a:cubicBezTo>
                        <a:pt x="94" y="21"/>
                        <a:pt x="94" y="23"/>
                        <a:pt x="92" y="24"/>
                      </a:cubicBezTo>
                      <a:cubicBezTo>
                        <a:pt x="90" y="22"/>
                        <a:pt x="90" y="22"/>
                        <a:pt x="90" y="22"/>
                      </a:cubicBezTo>
                      <a:cubicBezTo>
                        <a:pt x="92" y="23"/>
                        <a:pt x="89" y="21"/>
                        <a:pt x="89" y="21"/>
                      </a:cubicBezTo>
                      <a:cubicBezTo>
                        <a:pt x="91" y="22"/>
                        <a:pt x="91" y="24"/>
                        <a:pt x="92" y="25"/>
                      </a:cubicBezTo>
                      <a:cubicBezTo>
                        <a:pt x="90" y="24"/>
                        <a:pt x="91" y="26"/>
                        <a:pt x="91" y="28"/>
                      </a:cubicBezTo>
                      <a:cubicBezTo>
                        <a:pt x="90" y="27"/>
                        <a:pt x="90" y="27"/>
                        <a:pt x="90" y="27"/>
                      </a:cubicBezTo>
                      <a:cubicBezTo>
                        <a:pt x="92" y="30"/>
                        <a:pt x="89" y="29"/>
                        <a:pt x="88" y="29"/>
                      </a:cubicBezTo>
                      <a:cubicBezTo>
                        <a:pt x="87" y="28"/>
                        <a:pt x="86" y="27"/>
                        <a:pt x="86" y="28"/>
                      </a:cubicBezTo>
                      <a:cubicBezTo>
                        <a:pt x="88" y="30"/>
                        <a:pt x="87" y="30"/>
                        <a:pt x="88" y="32"/>
                      </a:cubicBezTo>
                      <a:cubicBezTo>
                        <a:pt x="88" y="33"/>
                        <a:pt x="87" y="33"/>
                        <a:pt x="85" y="32"/>
                      </a:cubicBezTo>
                      <a:cubicBezTo>
                        <a:pt x="87" y="37"/>
                        <a:pt x="84" y="37"/>
                        <a:pt x="84" y="40"/>
                      </a:cubicBezTo>
                      <a:cubicBezTo>
                        <a:pt x="82" y="39"/>
                        <a:pt x="82" y="39"/>
                        <a:pt x="82" y="39"/>
                      </a:cubicBezTo>
                      <a:cubicBezTo>
                        <a:pt x="85" y="44"/>
                        <a:pt x="80" y="43"/>
                        <a:pt x="80" y="46"/>
                      </a:cubicBezTo>
                      <a:cubicBezTo>
                        <a:pt x="78" y="43"/>
                        <a:pt x="78" y="43"/>
                        <a:pt x="78" y="43"/>
                      </a:cubicBezTo>
                      <a:cubicBezTo>
                        <a:pt x="76" y="43"/>
                        <a:pt x="77" y="45"/>
                        <a:pt x="80" y="47"/>
                      </a:cubicBezTo>
                      <a:cubicBezTo>
                        <a:pt x="78" y="46"/>
                        <a:pt x="80" y="49"/>
                        <a:pt x="78" y="47"/>
                      </a:cubicBezTo>
                      <a:cubicBezTo>
                        <a:pt x="77" y="47"/>
                        <a:pt x="78" y="49"/>
                        <a:pt x="79" y="50"/>
                      </a:cubicBezTo>
                      <a:cubicBezTo>
                        <a:pt x="77" y="50"/>
                        <a:pt x="77" y="50"/>
                        <a:pt x="77" y="52"/>
                      </a:cubicBezTo>
                      <a:cubicBezTo>
                        <a:pt x="77" y="51"/>
                        <a:pt x="77" y="51"/>
                        <a:pt x="77" y="51"/>
                      </a:cubicBezTo>
                      <a:cubicBezTo>
                        <a:pt x="76" y="51"/>
                        <a:pt x="75" y="50"/>
                        <a:pt x="75" y="50"/>
                      </a:cubicBezTo>
                      <a:cubicBezTo>
                        <a:pt x="75" y="51"/>
                        <a:pt x="73" y="51"/>
                        <a:pt x="77" y="53"/>
                      </a:cubicBezTo>
                      <a:cubicBezTo>
                        <a:pt x="74" y="52"/>
                        <a:pt x="77" y="57"/>
                        <a:pt x="73" y="55"/>
                      </a:cubicBezTo>
                      <a:cubicBezTo>
                        <a:pt x="74" y="56"/>
                        <a:pt x="74" y="56"/>
                        <a:pt x="75" y="57"/>
                      </a:cubicBezTo>
                      <a:cubicBezTo>
                        <a:pt x="74" y="58"/>
                        <a:pt x="72" y="57"/>
                        <a:pt x="73" y="59"/>
                      </a:cubicBezTo>
                      <a:cubicBezTo>
                        <a:pt x="72" y="59"/>
                        <a:pt x="71" y="58"/>
                        <a:pt x="71" y="58"/>
                      </a:cubicBezTo>
                      <a:cubicBezTo>
                        <a:pt x="71" y="58"/>
                        <a:pt x="72" y="59"/>
                        <a:pt x="73" y="60"/>
                      </a:cubicBezTo>
                      <a:cubicBezTo>
                        <a:pt x="73" y="62"/>
                        <a:pt x="69" y="61"/>
                        <a:pt x="68" y="63"/>
                      </a:cubicBezTo>
                      <a:cubicBezTo>
                        <a:pt x="69" y="66"/>
                        <a:pt x="66" y="68"/>
                        <a:pt x="65" y="71"/>
                      </a:cubicBezTo>
                      <a:cubicBezTo>
                        <a:pt x="64" y="70"/>
                        <a:pt x="64" y="70"/>
                        <a:pt x="64" y="70"/>
                      </a:cubicBezTo>
                      <a:cubicBezTo>
                        <a:pt x="66" y="73"/>
                        <a:pt x="60" y="70"/>
                        <a:pt x="64" y="73"/>
                      </a:cubicBezTo>
                      <a:cubicBezTo>
                        <a:pt x="63" y="73"/>
                        <a:pt x="63" y="74"/>
                        <a:pt x="62" y="73"/>
                      </a:cubicBezTo>
                      <a:cubicBezTo>
                        <a:pt x="63" y="75"/>
                        <a:pt x="59" y="73"/>
                        <a:pt x="61" y="76"/>
                      </a:cubicBezTo>
                      <a:cubicBezTo>
                        <a:pt x="61" y="76"/>
                        <a:pt x="61" y="75"/>
                        <a:pt x="60" y="75"/>
                      </a:cubicBezTo>
                      <a:cubicBezTo>
                        <a:pt x="58" y="75"/>
                        <a:pt x="60" y="77"/>
                        <a:pt x="58" y="77"/>
                      </a:cubicBezTo>
                      <a:cubicBezTo>
                        <a:pt x="58" y="77"/>
                        <a:pt x="57" y="77"/>
                        <a:pt x="57" y="76"/>
                      </a:cubicBezTo>
                      <a:cubicBezTo>
                        <a:pt x="55" y="75"/>
                        <a:pt x="59" y="79"/>
                        <a:pt x="56" y="77"/>
                      </a:cubicBezTo>
                      <a:cubicBezTo>
                        <a:pt x="55" y="77"/>
                        <a:pt x="57" y="78"/>
                        <a:pt x="57" y="78"/>
                      </a:cubicBezTo>
                      <a:cubicBezTo>
                        <a:pt x="55" y="79"/>
                        <a:pt x="56" y="83"/>
                        <a:pt x="55" y="85"/>
                      </a:cubicBezTo>
                      <a:cubicBezTo>
                        <a:pt x="52" y="86"/>
                        <a:pt x="49" y="82"/>
                        <a:pt x="51" y="85"/>
                      </a:cubicBezTo>
                      <a:cubicBezTo>
                        <a:pt x="50" y="84"/>
                        <a:pt x="52" y="86"/>
                        <a:pt x="51" y="85"/>
                      </a:cubicBezTo>
                      <a:cubicBezTo>
                        <a:pt x="52" y="86"/>
                        <a:pt x="47" y="83"/>
                        <a:pt x="48" y="85"/>
                      </a:cubicBezTo>
                      <a:cubicBezTo>
                        <a:pt x="51" y="86"/>
                        <a:pt x="50" y="86"/>
                        <a:pt x="51" y="87"/>
                      </a:cubicBezTo>
                      <a:cubicBezTo>
                        <a:pt x="49" y="87"/>
                        <a:pt x="47" y="86"/>
                        <a:pt x="48" y="87"/>
                      </a:cubicBezTo>
                      <a:cubicBezTo>
                        <a:pt x="47" y="87"/>
                        <a:pt x="47" y="87"/>
                        <a:pt x="47" y="87"/>
                      </a:cubicBezTo>
                      <a:cubicBezTo>
                        <a:pt x="50" y="90"/>
                        <a:pt x="47" y="90"/>
                        <a:pt x="51" y="93"/>
                      </a:cubicBezTo>
                      <a:cubicBezTo>
                        <a:pt x="49" y="98"/>
                        <a:pt x="48" y="104"/>
                        <a:pt x="46" y="109"/>
                      </a:cubicBezTo>
                      <a:cubicBezTo>
                        <a:pt x="42" y="113"/>
                        <a:pt x="42" y="119"/>
                        <a:pt x="37" y="123"/>
                      </a:cubicBezTo>
                      <a:cubicBezTo>
                        <a:pt x="33" y="122"/>
                        <a:pt x="33" y="122"/>
                        <a:pt x="34" y="124"/>
                      </a:cubicBezTo>
                      <a:cubicBezTo>
                        <a:pt x="33" y="124"/>
                        <a:pt x="33" y="124"/>
                        <a:pt x="33" y="124"/>
                      </a:cubicBezTo>
                      <a:cubicBezTo>
                        <a:pt x="35" y="125"/>
                        <a:pt x="32" y="125"/>
                        <a:pt x="35" y="126"/>
                      </a:cubicBezTo>
                      <a:cubicBezTo>
                        <a:pt x="33" y="128"/>
                        <a:pt x="33" y="130"/>
                        <a:pt x="32" y="132"/>
                      </a:cubicBezTo>
                      <a:cubicBezTo>
                        <a:pt x="32" y="131"/>
                        <a:pt x="30" y="130"/>
                        <a:pt x="30" y="130"/>
                      </a:cubicBezTo>
                      <a:cubicBezTo>
                        <a:pt x="32" y="132"/>
                        <a:pt x="32" y="132"/>
                        <a:pt x="32" y="132"/>
                      </a:cubicBezTo>
                      <a:cubicBezTo>
                        <a:pt x="31" y="131"/>
                        <a:pt x="31" y="131"/>
                        <a:pt x="31" y="131"/>
                      </a:cubicBezTo>
                      <a:cubicBezTo>
                        <a:pt x="31" y="132"/>
                        <a:pt x="32" y="133"/>
                        <a:pt x="33" y="133"/>
                      </a:cubicBezTo>
                      <a:cubicBezTo>
                        <a:pt x="33" y="139"/>
                        <a:pt x="25" y="141"/>
                        <a:pt x="24" y="146"/>
                      </a:cubicBezTo>
                      <a:cubicBezTo>
                        <a:pt x="22" y="146"/>
                        <a:pt x="22" y="148"/>
                        <a:pt x="22" y="150"/>
                      </a:cubicBezTo>
                      <a:cubicBezTo>
                        <a:pt x="17" y="152"/>
                        <a:pt x="12" y="154"/>
                        <a:pt x="13" y="159"/>
                      </a:cubicBezTo>
                      <a:cubicBezTo>
                        <a:pt x="13" y="159"/>
                        <a:pt x="6" y="155"/>
                        <a:pt x="5" y="15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32" name="Freeform 9"/>
                <p:cNvSpPr/>
                <p:nvPr/>
              </p:nvSpPr>
              <p:spPr bwMode="auto">
                <a:xfrm>
                  <a:off x="2580" y="1233"/>
                  <a:ext cx="0" cy="1"/>
                </a:xfrm>
                <a:custGeom>
                  <a:avLst/>
                  <a:gdLst>
                    <a:gd name="T0" fmla="*/ 3 w 3"/>
                    <a:gd name="T1" fmla="*/ 3 h 3"/>
                    <a:gd name="T2" fmla="*/ 0 w 3"/>
                    <a:gd name="T3" fmla="*/ 0 h 3"/>
                    <a:gd name="T4" fmla="*/ 3 w 3"/>
                    <a:gd name="T5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3">
                      <a:moveTo>
                        <a:pt x="3" y="3"/>
                      </a:moveTo>
                      <a:cubicBezTo>
                        <a:pt x="2" y="2"/>
                        <a:pt x="1" y="2"/>
                        <a:pt x="0" y="0"/>
                      </a:cubicBezTo>
                      <a:cubicBezTo>
                        <a:pt x="1" y="1"/>
                        <a:pt x="2" y="2"/>
                        <a:pt x="3" y="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33" name="Freeform 10"/>
                <p:cNvSpPr/>
                <p:nvPr/>
              </p:nvSpPr>
              <p:spPr bwMode="auto">
                <a:xfrm>
                  <a:off x="2576" y="1232"/>
                  <a:ext cx="0" cy="1"/>
                </a:xfrm>
                <a:custGeom>
                  <a:avLst/>
                  <a:gdLst>
                    <a:gd name="T0" fmla="*/ 1 w 2"/>
                    <a:gd name="T1" fmla="*/ 2 h 2"/>
                    <a:gd name="T2" fmla="*/ 1 w 2"/>
                    <a:gd name="T3" fmla="*/ 2 h 2"/>
                    <a:gd name="T4" fmla="*/ 1 w 2"/>
                    <a:gd name="T5" fmla="*/ 1 h 2"/>
                    <a:gd name="T6" fmla="*/ 1 w 2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1" y="2"/>
                      </a:moveTo>
                      <a:cubicBezTo>
                        <a:pt x="2" y="2"/>
                        <a:pt x="1" y="2"/>
                        <a:pt x="1" y="2"/>
                      </a:cubicBezTo>
                      <a:cubicBezTo>
                        <a:pt x="1" y="1"/>
                        <a:pt x="0" y="0"/>
                        <a:pt x="1" y="1"/>
                      </a:cubicBezTo>
                      <a:cubicBezTo>
                        <a:pt x="0" y="1"/>
                        <a:pt x="1" y="2"/>
                        <a:pt x="1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34" name="Freeform 11"/>
                <p:cNvSpPr/>
                <p:nvPr/>
              </p:nvSpPr>
              <p:spPr bwMode="auto">
                <a:xfrm>
                  <a:off x="2575" y="1233"/>
                  <a:ext cx="0" cy="0"/>
                </a:xfrm>
                <a:custGeom>
                  <a:avLst/>
                  <a:gdLst>
                    <a:gd name="T0" fmla="*/ 1 w 1"/>
                    <a:gd name="T1" fmla="*/ 3 h 3"/>
                    <a:gd name="T2" fmla="*/ 0 w 1"/>
                    <a:gd name="T3" fmla="*/ 0 h 3"/>
                    <a:gd name="T4" fmla="*/ 1 w 1"/>
                    <a:gd name="T5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3">
                      <a:moveTo>
                        <a:pt x="1" y="3"/>
                      </a:moveTo>
                      <a:cubicBezTo>
                        <a:pt x="0" y="2"/>
                        <a:pt x="0" y="0"/>
                        <a:pt x="0" y="0"/>
                      </a:cubicBezTo>
                      <a:lnTo>
                        <a:pt x="1" y="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35" name="Freeform 12"/>
                <p:cNvSpPr/>
                <p:nvPr/>
              </p:nvSpPr>
              <p:spPr bwMode="auto">
                <a:xfrm>
                  <a:off x="2574" y="1232"/>
                  <a:ext cx="0" cy="1"/>
                </a:xfrm>
                <a:custGeom>
                  <a:avLst/>
                  <a:gdLst>
                    <a:gd name="T0" fmla="*/ 1 w 1"/>
                    <a:gd name="T1" fmla="*/ 2 h 2"/>
                    <a:gd name="T2" fmla="*/ 0 w 1"/>
                    <a:gd name="T3" fmla="*/ 0 h 2"/>
                    <a:gd name="T4" fmla="*/ 1 w 1"/>
                    <a:gd name="T5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2">
                      <a:moveTo>
                        <a:pt x="1" y="2"/>
                      </a:moveTo>
                      <a:cubicBezTo>
                        <a:pt x="0" y="1"/>
                        <a:pt x="0" y="1"/>
                        <a:pt x="0" y="0"/>
                      </a:cubicBezTo>
                      <a:cubicBezTo>
                        <a:pt x="0" y="1"/>
                        <a:pt x="1" y="1"/>
                        <a:pt x="1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36" name="Freeform 13"/>
                <p:cNvSpPr/>
                <p:nvPr/>
              </p:nvSpPr>
              <p:spPr bwMode="auto">
                <a:xfrm>
                  <a:off x="2574" y="1233"/>
                  <a:ext cx="0" cy="0"/>
                </a:xfrm>
                <a:custGeom>
                  <a:avLst/>
                  <a:gdLst>
                    <a:gd name="T0" fmla="*/ 2 w 2"/>
                    <a:gd name="T1" fmla="*/ 1 h 1"/>
                    <a:gd name="T2" fmla="*/ 0 w 2"/>
                    <a:gd name="T3" fmla="*/ 0 h 1"/>
                    <a:gd name="T4" fmla="*/ 2 w 2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1">
                      <a:moveTo>
                        <a:pt x="2" y="1"/>
                      </a:moveTo>
                      <a:cubicBezTo>
                        <a:pt x="2" y="1"/>
                        <a:pt x="1" y="1"/>
                        <a:pt x="0" y="0"/>
                      </a:cubicBezTo>
                      <a:cubicBezTo>
                        <a:pt x="1" y="1"/>
                        <a:pt x="0" y="0"/>
                        <a:pt x="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37" name="Freeform 14"/>
                <p:cNvSpPr/>
                <p:nvPr/>
              </p:nvSpPr>
              <p:spPr bwMode="auto">
                <a:xfrm>
                  <a:off x="2572" y="1234"/>
                  <a:ext cx="1" cy="0"/>
                </a:xfrm>
                <a:custGeom>
                  <a:avLst/>
                  <a:gdLst>
                    <a:gd name="T0" fmla="*/ 1 w 2"/>
                    <a:gd name="T1" fmla="*/ 1 h 3"/>
                    <a:gd name="T2" fmla="*/ 0 w 2"/>
                    <a:gd name="T3" fmla="*/ 2 h 3"/>
                    <a:gd name="T4" fmla="*/ 1 w 2"/>
                    <a:gd name="T5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3">
                      <a:moveTo>
                        <a:pt x="1" y="1"/>
                      </a:moveTo>
                      <a:cubicBezTo>
                        <a:pt x="1" y="2"/>
                        <a:pt x="2" y="3"/>
                        <a:pt x="0" y="2"/>
                      </a:cubicBezTo>
                      <a:cubicBezTo>
                        <a:pt x="1" y="2"/>
                        <a:pt x="0" y="0"/>
                        <a:pt x="1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38" name="Freeform 15"/>
                <p:cNvSpPr/>
                <p:nvPr/>
              </p:nvSpPr>
              <p:spPr bwMode="auto">
                <a:xfrm>
                  <a:off x="2572" y="1235"/>
                  <a:ext cx="0" cy="0"/>
                </a:xfrm>
                <a:custGeom>
                  <a:avLst/>
                  <a:gdLst>
                    <a:gd name="T0" fmla="*/ 1 w 1"/>
                    <a:gd name="T1" fmla="*/ 1 h 1"/>
                    <a:gd name="T2" fmla="*/ 1 w 1"/>
                    <a:gd name="T3" fmla="*/ 1 h 1"/>
                    <a:gd name="T4" fmla="*/ 0 w 1"/>
                    <a:gd name="T5" fmla="*/ 0 h 1"/>
                    <a:gd name="T6" fmla="*/ 1 w 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1">
                      <a:moveTo>
                        <a:pt x="1" y="1"/>
                      </a:move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1"/>
                        <a:pt x="0" y="0"/>
                        <a:pt x="0" y="0"/>
                      </a:cubicBez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39" name="Freeform 16"/>
                <p:cNvSpPr/>
                <p:nvPr/>
              </p:nvSpPr>
              <p:spPr bwMode="auto">
                <a:xfrm>
                  <a:off x="2565" y="1246"/>
                  <a:ext cx="1" cy="0"/>
                </a:xfrm>
                <a:custGeom>
                  <a:avLst/>
                  <a:gdLst>
                    <a:gd name="T0" fmla="*/ 0 w 1"/>
                    <a:gd name="T1" fmla="*/ 0 w 1"/>
                    <a:gd name="T2" fmla="*/ 1 w 1"/>
                    <a:gd name="T3" fmla="*/ 0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1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40" name="Freeform 17"/>
                <p:cNvSpPr/>
                <p:nvPr/>
              </p:nvSpPr>
              <p:spPr bwMode="auto">
                <a:xfrm>
                  <a:off x="2562" y="1251"/>
                  <a:ext cx="1" cy="0"/>
                </a:xfrm>
                <a:custGeom>
                  <a:avLst/>
                  <a:gdLst>
                    <a:gd name="T0" fmla="*/ 1 w 2"/>
                    <a:gd name="T1" fmla="*/ 1 h 2"/>
                    <a:gd name="T2" fmla="*/ 0 w 2"/>
                    <a:gd name="T3" fmla="*/ 1 h 2"/>
                    <a:gd name="T4" fmla="*/ 1 w 2"/>
                    <a:gd name="T5" fmla="*/ 1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1" y="1"/>
                      </a:moveTo>
                      <a:cubicBezTo>
                        <a:pt x="2" y="2"/>
                        <a:pt x="0" y="1"/>
                        <a:pt x="0" y="1"/>
                      </a:cubicBezTo>
                      <a:cubicBezTo>
                        <a:pt x="0" y="0"/>
                        <a:pt x="1" y="2"/>
                        <a:pt x="1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41" name="Freeform 18"/>
                <p:cNvSpPr/>
                <p:nvPr/>
              </p:nvSpPr>
              <p:spPr bwMode="auto">
                <a:xfrm>
                  <a:off x="2563" y="1254"/>
                  <a:ext cx="0" cy="1"/>
                </a:xfrm>
                <a:custGeom>
                  <a:avLst/>
                  <a:gdLst>
                    <a:gd name="T0" fmla="*/ 0 h 1"/>
                    <a:gd name="T1" fmla="*/ 0 h 1"/>
                    <a:gd name="T2" fmla="*/ 1 h 1"/>
                    <a:gd name="T3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42" name="Freeform 19"/>
                <p:cNvSpPr/>
                <p:nvPr/>
              </p:nvSpPr>
              <p:spPr bwMode="auto">
                <a:xfrm>
                  <a:off x="2948" y="1181"/>
                  <a:ext cx="0" cy="1"/>
                </a:xfrm>
                <a:custGeom>
                  <a:avLst/>
                  <a:gdLst>
                    <a:gd name="T0" fmla="*/ 2 w 2"/>
                    <a:gd name="T1" fmla="*/ 2 h 3"/>
                    <a:gd name="T2" fmla="*/ 1 w 2"/>
                    <a:gd name="T3" fmla="*/ 1 h 3"/>
                    <a:gd name="T4" fmla="*/ 2 w 2"/>
                    <a:gd name="T5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3">
                      <a:moveTo>
                        <a:pt x="2" y="2"/>
                      </a:moveTo>
                      <a:cubicBezTo>
                        <a:pt x="2" y="1"/>
                        <a:pt x="0" y="0"/>
                        <a:pt x="1" y="1"/>
                      </a:cubicBezTo>
                      <a:cubicBezTo>
                        <a:pt x="2" y="2"/>
                        <a:pt x="2" y="3"/>
                        <a:pt x="2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43" name="Freeform 20"/>
                <p:cNvSpPr/>
                <p:nvPr/>
              </p:nvSpPr>
              <p:spPr bwMode="auto">
                <a:xfrm>
                  <a:off x="2926" y="1179"/>
                  <a:ext cx="22" cy="23"/>
                </a:xfrm>
                <a:custGeom>
                  <a:avLst/>
                  <a:gdLst>
                    <a:gd name="T0" fmla="*/ 13 w 99"/>
                    <a:gd name="T1" fmla="*/ 84 h 101"/>
                    <a:gd name="T2" fmla="*/ 16 w 99"/>
                    <a:gd name="T3" fmla="*/ 81 h 101"/>
                    <a:gd name="T4" fmla="*/ 18 w 99"/>
                    <a:gd name="T5" fmla="*/ 71 h 101"/>
                    <a:gd name="T6" fmla="*/ 20 w 99"/>
                    <a:gd name="T7" fmla="*/ 70 h 101"/>
                    <a:gd name="T8" fmla="*/ 28 w 99"/>
                    <a:gd name="T9" fmla="*/ 67 h 101"/>
                    <a:gd name="T10" fmla="*/ 30 w 99"/>
                    <a:gd name="T11" fmla="*/ 65 h 101"/>
                    <a:gd name="T12" fmla="*/ 32 w 99"/>
                    <a:gd name="T13" fmla="*/ 60 h 101"/>
                    <a:gd name="T14" fmla="*/ 35 w 99"/>
                    <a:gd name="T15" fmla="*/ 58 h 101"/>
                    <a:gd name="T16" fmla="*/ 38 w 99"/>
                    <a:gd name="T17" fmla="*/ 58 h 101"/>
                    <a:gd name="T18" fmla="*/ 37 w 99"/>
                    <a:gd name="T19" fmla="*/ 54 h 101"/>
                    <a:gd name="T20" fmla="*/ 38 w 99"/>
                    <a:gd name="T21" fmla="*/ 49 h 101"/>
                    <a:gd name="T22" fmla="*/ 40 w 99"/>
                    <a:gd name="T23" fmla="*/ 47 h 101"/>
                    <a:gd name="T24" fmla="*/ 40 w 99"/>
                    <a:gd name="T25" fmla="*/ 43 h 101"/>
                    <a:gd name="T26" fmla="*/ 44 w 99"/>
                    <a:gd name="T27" fmla="*/ 42 h 101"/>
                    <a:gd name="T28" fmla="*/ 46 w 99"/>
                    <a:gd name="T29" fmla="*/ 39 h 101"/>
                    <a:gd name="T30" fmla="*/ 51 w 99"/>
                    <a:gd name="T31" fmla="*/ 37 h 101"/>
                    <a:gd name="T32" fmla="*/ 51 w 99"/>
                    <a:gd name="T33" fmla="*/ 35 h 101"/>
                    <a:gd name="T34" fmla="*/ 54 w 99"/>
                    <a:gd name="T35" fmla="*/ 35 h 101"/>
                    <a:gd name="T36" fmla="*/ 53 w 99"/>
                    <a:gd name="T37" fmla="*/ 32 h 101"/>
                    <a:gd name="T38" fmla="*/ 54 w 99"/>
                    <a:gd name="T39" fmla="*/ 31 h 101"/>
                    <a:gd name="T40" fmla="*/ 55 w 99"/>
                    <a:gd name="T41" fmla="*/ 29 h 101"/>
                    <a:gd name="T42" fmla="*/ 59 w 99"/>
                    <a:gd name="T43" fmla="*/ 25 h 101"/>
                    <a:gd name="T44" fmla="*/ 61 w 99"/>
                    <a:gd name="T45" fmla="*/ 22 h 101"/>
                    <a:gd name="T46" fmla="*/ 63 w 99"/>
                    <a:gd name="T47" fmla="*/ 21 h 101"/>
                    <a:gd name="T48" fmla="*/ 67 w 99"/>
                    <a:gd name="T49" fmla="*/ 18 h 101"/>
                    <a:gd name="T50" fmla="*/ 73 w 99"/>
                    <a:gd name="T51" fmla="*/ 22 h 101"/>
                    <a:gd name="T52" fmla="*/ 69 w 99"/>
                    <a:gd name="T53" fmla="*/ 16 h 101"/>
                    <a:gd name="T54" fmla="*/ 66 w 99"/>
                    <a:gd name="T55" fmla="*/ 9 h 101"/>
                    <a:gd name="T56" fmla="*/ 70 w 99"/>
                    <a:gd name="T57" fmla="*/ 9 h 101"/>
                    <a:gd name="T58" fmla="*/ 68 w 99"/>
                    <a:gd name="T59" fmla="*/ 6 h 101"/>
                    <a:gd name="T60" fmla="*/ 71 w 99"/>
                    <a:gd name="T61" fmla="*/ 8 h 101"/>
                    <a:gd name="T62" fmla="*/ 76 w 99"/>
                    <a:gd name="T63" fmla="*/ 11 h 101"/>
                    <a:gd name="T64" fmla="*/ 74 w 99"/>
                    <a:gd name="T65" fmla="*/ 5 h 101"/>
                    <a:gd name="T66" fmla="*/ 77 w 99"/>
                    <a:gd name="T67" fmla="*/ 7 h 101"/>
                    <a:gd name="T68" fmla="*/ 76 w 99"/>
                    <a:gd name="T69" fmla="*/ 3 h 101"/>
                    <a:gd name="T70" fmla="*/ 77 w 99"/>
                    <a:gd name="T71" fmla="*/ 1 h 101"/>
                    <a:gd name="T72" fmla="*/ 82 w 99"/>
                    <a:gd name="T73" fmla="*/ 9 h 101"/>
                    <a:gd name="T74" fmla="*/ 81 w 99"/>
                    <a:gd name="T75" fmla="*/ 2 h 101"/>
                    <a:gd name="T76" fmla="*/ 92 w 99"/>
                    <a:gd name="T77" fmla="*/ 8 h 101"/>
                    <a:gd name="T78" fmla="*/ 94 w 99"/>
                    <a:gd name="T79" fmla="*/ 9 h 101"/>
                    <a:gd name="T80" fmla="*/ 96 w 99"/>
                    <a:gd name="T81" fmla="*/ 7 h 101"/>
                    <a:gd name="T82" fmla="*/ 98 w 99"/>
                    <a:gd name="T83" fmla="*/ 11 h 101"/>
                    <a:gd name="T84" fmla="*/ 94 w 99"/>
                    <a:gd name="T85" fmla="*/ 10 h 101"/>
                    <a:gd name="T86" fmla="*/ 94 w 99"/>
                    <a:gd name="T87" fmla="*/ 19 h 101"/>
                    <a:gd name="T88" fmla="*/ 89 w 99"/>
                    <a:gd name="T89" fmla="*/ 27 h 101"/>
                    <a:gd name="T90" fmla="*/ 84 w 99"/>
                    <a:gd name="T91" fmla="*/ 35 h 101"/>
                    <a:gd name="T92" fmla="*/ 79 w 99"/>
                    <a:gd name="T93" fmla="*/ 42 h 101"/>
                    <a:gd name="T94" fmla="*/ 76 w 99"/>
                    <a:gd name="T95" fmla="*/ 47 h 101"/>
                    <a:gd name="T96" fmla="*/ 66 w 99"/>
                    <a:gd name="T97" fmla="*/ 54 h 101"/>
                    <a:gd name="T98" fmla="*/ 60 w 99"/>
                    <a:gd name="T99" fmla="*/ 57 h 101"/>
                    <a:gd name="T100" fmla="*/ 52 w 99"/>
                    <a:gd name="T101" fmla="*/ 61 h 101"/>
                    <a:gd name="T102" fmla="*/ 36 w 99"/>
                    <a:gd name="T103" fmla="*/ 87 h 101"/>
                    <a:gd name="T104" fmla="*/ 29 w 99"/>
                    <a:gd name="T105" fmla="*/ 91 h 101"/>
                    <a:gd name="T106" fmla="*/ 2 w 99"/>
                    <a:gd name="T107" fmla="*/ 91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99" h="101">
                      <a:moveTo>
                        <a:pt x="2" y="91"/>
                      </a:moveTo>
                      <a:cubicBezTo>
                        <a:pt x="0" y="84"/>
                        <a:pt x="6" y="89"/>
                        <a:pt x="5" y="85"/>
                      </a:cubicBezTo>
                      <a:cubicBezTo>
                        <a:pt x="5" y="84"/>
                        <a:pt x="7" y="88"/>
                        <a:pt x="7" y="87"/>
                      </a:cubicBezTo>
                      <a:cubicBezTo>
                        <a:pt x="5" y="81"/>
                        <a:pt x="9" y="83"/>
                        <a:pt x="13" y="86"/>
                      </a:cubicBezTo>
                      <a:cubicBezTo>
                        <a:pt x="14" y="87"/>
                        <a:pt x="14" y="87"/>
                        <a:pt x="14" y="87"/>
                      </a:cubicBezTo>
                      <a:cubicBezTo>
                        <a:pt x="14" y="87"/>
                        <a:pt x="13" y="84"/>
                        <a:pt x="13" y="84"/>
                      </a:cubicBezTo>
                      <a:cubicBezTo>
                        <a:pt x="14" y="85"/>
                        <a:pt x="14" y="85"/>
                        <a:pt x="14" y="86"/>
                      </a:cubicBezTo>
                      <a:cubicBezTo>
                        <a:pt x="13" y="84"/>
                        <a:pt x="15" y="84"/>
                        <a:pt x="14" y="83"/>
                      </a:cubicBezTo>
                      <a:cubicBezTo>
                        <a:pt x="14" y="84"/>
                        <a:pt x="15" y="85"/>
                        <a:pt x="16" y="86"/>
                      </a:cubicBezTo>
                      <a:cubicBezTo>
                        <a:pt x="15" y="84"/>
                        <a:pt x="15" y="84"/>
                        <a:pt x="15" y="84"/>
                      </a:cubicBezTo>
                      <a:cubicBezTo>
                        <a:pt x="12" y="78"/>
                        <a:pt x="16" y="83"/>
                        <a:pt x="15" y="80"/>
                      </a:cubicBezTo>
                      <a:cubicBezTo>
                        <a:pt x="16" y="80"/>
                        <a:pt x="16" y="81"/>
                        <a:pt x="16" y="81"/>
                      </a:cubicBezTo>
                      <a:cubicBezTo>
                        <a:pt x="15" y="77"/>
                        <a:pt x="17" y="77"/>
                        <a:pt x="17" y="75"/>
                      </a:cubicBezTo>
                      <a:cubicBezTo>
                        <a:pt x="18" y="76"/>
                        <a:pt x="19" y="77"/>
                        <a:pt x="19" y="78"/>
                      </a:cubicBezTo>
                      <a:cubicBezTo>
                        <a:pt x="18" y="76"/>
                        <a:pt x="18" y="75"/>
                        <a:pt x="18" y="74"/>
                      </a:cubicBezTo>
                      <a:cubicBezTo>
                        <a:pt x="20" y="76"/>
                        <a:pt x="17" y="72"/>
                        <a:pt x="18" y="73"/>
                      </a:cubicBezTo>
                      <a:cubicBezTo>
                        <a:pt x="19" y="73"/>
                        <a:pt x="19" y="73"/>
                        <a:pt x="19" y="73"/>
                      </a:cubicBezTo>
                      <a:cubicBezTo>
                        <a:pt x="17" y="71"/>
                        <a:pt x="20" y="74"/>
                        <a:pt x="18" y="71"/>
                      </a:cubicBezTo>
                      <a:cubicBezTo>
                        <a:pt x="20" y="73"/>
                        <a:pt x="20" y="73"/>
                        <a:pt x="20" y="73"/>
                      </a:cubicBezTo>
                      <a:cubicBezTo>
                        <a:pt x="17" y="70"/>
                        <a:pt x="21" y="74"/>
                        <a:pt x="20" y="72"/>
                      </a:cubicBezTo>
                      <a:cubicBezTo>
                        <a:pt x="20" y="72"/>
                        <a:pt x="20" y="72"/>
                        <a:pt x="20" y="72"/>
                      </a:cubicBezTo>
                      <a:cubicBezTo>
                        <a:pt x="19" y="71"/>
                        <a:pt x="21" y="72"/>
                        <a:pt x="21" y="72"/>
                      </a:cubicBezTo>
                      <a:cubicBezTo>
                        <a:pt x="21" y="72"/>
                        <a:pt x="21" y="72"/>
                        <a:pt x="21" y="72"/>
                      </a:cubicBezTo>
                      <a:cubicBezTo>
                        <a:pt x="21" y="71"/>
                        <a:pt x="22" y="72"/>
                        <a:pt x="20" y="70"/>
                      </a:cubicBezTo>
                      <a:cubicBezTo>
                        <a:pt x="22" y="72"/>
                        <a:pt x="21" y="71"/>
                        <a:pt x="23" y="74"/>
                      </a:cubicBezTo>
                      <a:cubicBezTo>
                        <a:pt x="23" y="70"/>
                        <a:pt x="25" y="69"/>
                        <a:pt x="26" y="68"/>
                      </a:cubicBezTo>
                      <a:cubicBezTo>
                        <a:pt x="27" y="69"/>
                        <a:pt x="27" y="69"/>
                        <a:pt x="28" y="70"/>
                      </a:cubicBezTo>
                      <a:cubicBezTo>
                        <a:pt x="28" y="69"/>
                        <a:pt x="28" y="69"/>
                        <a:pt x="28" y="67"/>
                      </a:cubicBezTo>
                      <a:cubicBezTo>
                        <a:pt x="28" y="68"/>
                        <a:pt x="29" y="69"/>
                        <a:pt x="29" y="69"/>
                      </a:cubicBezTo>
                      <a:cubicBezTo>
                        <a:pt x="30" y="69"/>
                        <a:pt x="27" y="66"/>
                        <a:pt x="28" y="67"/>
                      </a:cubicBezTo>
                      <a:cubicBezTo>
                        <a:pt x="29" y="67"/>
                        <a:pt x="29" y="68"/>
                        <a:pt x="30" y="69"/>
                      </a:cubicBezTo>
                      <a:cubicBezTo>
                        <a:pt x="29" y="67"/>
                        <a:pt x="29" y="67"/>
                        <a:pt x="29" y="66"/>
                      </a:cubicBezTo>
                      <a:cubicBezTo>
                        <a:pt x="29" y="66"/>
                        <a:pt x="30" y="67"/>
                        <a:pt x="30" y="67"/>
                      </a:cubicBezTo>
                      <a:cubicBezTo>
                        <a:pt x="29" y="65"/>
                        <a:pt x="31" y="67"/>
                        <a:pt x="30" y="66"/>
                      </a:cubicBezTo>
                      <a:cubicBezTo>
                        <a:pt x="31" y="67"/>
                        <a:pt x="31" y="67"/>
                        <a:pt x="31" y="67"/>
                      </a:cubicBezTo>
                      <a:cubicBezTo>
                        <a:pt x="33" y="68"/>
                        <a:pt x="29" y="64"/>
                        <a:pt x="30" y="65"/>
                      </a:cubicBezTo>
                      <a:cubicBezTo>
                        <a:pt x="31" y="65"/>
                        <a:pt x="31" y="66"/>
                        <a:pt x="32" y="66"/>
                      </a:cubicBezTo>
                      <a:cubicBezTo>
                        <a:pt x="30" y="64"/>
                        <a:pt x="31" y="64"/>
                        <a:pt x="31" y="63"/>
                      </a:cubicBezTo>
                      <a:cubicBezTo>
                        <a:pt x="31" y="63"/>
                        <a:pt x="31" y="63"/>
                        <a:pt x="31" y="63"/>
                      </a:cubicBezTo>
                      <a:cubicBezTo>
                        <a:pt x="31" y="63"/>
                        <a:pt x="32" y="63"/>
                        <a:pt x="32" y="62"/>
                      </a:cubicBezTo>
                      <a:cubicBezTo>
                        <a:pt x="33" y="62"/>
                        <a:pt x="35" y="65"/>
                        <a:pt x="35" y="64"/>
                      </a:cubicBezTo>
                      <a:cubicBezTo>
                        <a:pt x="32" y="61"/>
                        <a:pt x="35" y="62"/>
                        <a:pt x="32" y="60"/>
                      </a:cubicBezTo>
                      <a:cubicBezTo>
                        <a:pt x="32" y="60"/>
                        <a:pt x="34" y="60"/>
                        <a:pt x="33" y="59"/>
                      </a:cubicBezTo>
                      <a:cubicBezTo>
                        <a:pt x="34" y="60"/>
                        <a:pt x="36" y="62"/>
                        <a:pt x="36" y="63"/>
                      </a:cubicBezTo>
                      <a:cubicBezTo>
                        <a:pt x="38" y="64"/>
                        <a:pt x="38" y="64"/>
                        <a:pt x="38" y="64"/>
                      </a:cubicBezTo>
                      <a:cubicBezTo>
                        <a:pt x="39" y="65"/>
                        <a:pt x="37" y="64"/>
                        <a:pt x="39" y="65"/>
                      </a:cubicBezTo>
                      <a:cubicBezTo>
                        <a:pt x="39" y="65"/>
                        <a:pt x="38" y="63"/>
                        <a:pt x="39" y="64"/>
                      </a:cubicBezTo>
                      <a:cubicBezTo>
                        <a:pt x="38" y="62"/>
                        <a:pt x="35" y="59"/>
                        <a:pt x="35" y="58"/>
                      </a:cubicBezTo>
                      <a:cubicBezTo>
                        <a:pt x="36" y="59"/>
                        <a:pt x="38" y="61"/>
                        <a:pt x="38" y="61"/>
                      </a:cubicBezTo>
                      <a:cubicBezTo>
                        <a:pt x="34" y="56"/>
                        <a:pt x="34" y="56"/>
                        <a:pt x="34" y="56"/>
                      </a:cubicBezTo>
                      <a:cubicBezTo>
                        <a:pt x="34" y="55"/>
                        <a:pt x="36" y="58"/>
                        <a:pt x="36" y="57"/>
                      </a:cubicBezTo>
                      <a:cubicBezTo>
                        <a:pt x="35" y="56"/>
                        <a:pt x="35" y="56"/>
                        <a:pt x="35" y="55"/>
                      </a:cubicBezTo>
                      <a:cubicBezTo>
                        <a:pt x="35" y="55"/>
                        <a:pt x="35" y="54"/>
                        <a:pt x="37" y="56"/>
                      </a:cubicBezTo>
                      <a:cubicBezTo>
                        <a:pt x="38" y="57"/>
                        <a:pt x="37" y="57"/>
                        <a:pt x="38" y="58"/>
                      </a:cubicBezTo>
                      <a:cubicBezTo>
                        <a:pt x="38" y="58"/>
                        <a:pt x="38" y="57"/>
                        <a:pt x="38" y="56"/>
                      </a:cubicBezTo>
                      <a:cubicBezTo>
                        <a:pt x="38" y="57"/>
                        <a:pt x="38" y="57"/>
                        <a:pt x="38" y="57"/>
                      </a:cubicBezTo>
                      <a:cubicBezTo>
                        <a:pt x="39" y="57"/>
                        <a:pt x="38" y="55"/>
                        <a:pt x="36" y="54"/>
                      </a:cubicBezTo>
                      <a:cubicBezTo>
                        <a:pt x="36" y="54"/>
                        <a:pt x="38" y="55"/>
                        <a:pt x="37" y="55"/>
                      </a:cubicBezTo>
                      <a:cubicBezTo>
                        <a:pt x="36" y="53"/>
                        <a:pt x="36" y="53"/>
                        <a:pt x="36" y="52"/>
                      </a:cubicBezTo>
                      <a:cubicBezTo>
                        <a:pt x="36" y="53"/>
                        <a:pt x="37" y="53"/>
                        <a:pt x="37" y="54"/>
                      </a:cubicBezTo>
                      <a:cubicBezTo>
                        <a:pt x="36" y="52"/>
                        <a:pt x="36" y="51"/>
                        <a:pt x="35" y="50"/>
                      </a:cubicBezTo>
                      <a:cubicBezTo>
                        <a:pt x="34" y="48"/>
                        <a:pt x="37" y="52"/>
                        <a:pt x="37" y="51"/>
                      </a:cubicBezTo>
                      <a:cubicBezTo>
                        <a:pt x="39" y="53"/>
                        <a:pt x="35" y="48"/>
                        <a:pt x="38" y="50"/>
                      </a:cubicBezTo>
                      <a:cubicBezTo>
                        <a:pt x="38" y="50"/>
                        <a:pt x="37" y="48"/>
                        <a:pt x="37" y="49"/>
                      </a:cubicBezTo>
                      <a:cubicBezTo>
                        <a:pt x="37" y="49"/>
                        <a:pt x="39" y="50"/>
                        <a:pt x="38" y="50"/>
                      </a:cubicBezTo>
                      <a:cubicBezTo>
                        <a:pt x="39" y="51"/>
                        <a:pt x="38" y="49"/>
                        <a:pt x="38" y="49"/>
                      </a:cubicBezTo>
                      <a:cubicBezTo>
                        <a:pt x="38" y="48"/>
                        <a:pt x="39" y="49"/>
                        <a:pt x="39" y="49"/>
                      </a:cubicBezTo>
                      <a:cubicBezTo>
                        <a:pt x="38" y="48"/>
                        <a:pt x="38" y="46"/>
                        <a:pt x="39" y="47"/>
                      </a:cubicBezTo>
                      <a:cubicBezTo>
                        <a:pt x="39" y="46"/>
                        <a:pt x="38" y="44"/>
                        <a:pt x="38" y="44"/>
                      </a:cubicBezTo>
                      <a:cubicBezTo>
                        <a:pt x="39" y="45"/>
                        <a:pt x="39" y="45"/>
                        <a:pt x="39" y="45"/>
                      </a:cubicBezTo>
                      <a:cubicBezTo>
                        <a:pt x="40" y="46"/>
                        <a:pt x="39" y="45"/>
                        <a:pt x="41" y="46"/>
                      </a:cubicBezTo>
                      <a:cubicBezTo>
                        <a:pt x="39" y="44"/>
                        <a:pt x="41" y="49"/>
                        <a:pt x="40" y="47"/>
                      </a:cubicBezTo>
                      <a:cubicBezTo>
                        <a:pt x="42" y="48"/>
                        <a:pt x="38" y="44"/>
                        <a:pt x="40" y="46"/>
                      </a:cubicBezTo>
                      <a:cubicBezTo>
                        <a:pt x="40" y="46"/>
                        <a:pt x="39" y="44"/>
                        <a:pt x="41" y="45"/>
                      </a:cubicBezTo>
                      <a:cubicBezTo>
                        <a:pt x="40" y="45"/>
                        <a:pt x="43" y="48"/>
                        <a:pt x="43" y="47"/>
                      </a:cubicBezTo>
                      <a:cubicBezTo>
                        <a:pt x="43" y="47"/>
                        <a:pt x="42" y="46"/>
                        <a:pt x="42" y="46"/>
                      </a:cubicBezTo>
                      <a:cubicBezTo>
                        <a:pt x="41" y="45"/>
                        <a:pt x="41" y="45"/>
                        <a:pt x="41" y="45"/>
                      </a:cubicBezTo>
                      <a:cubicBezTo>
                        <a:pt x="40" y="43"/>
                        <a:pt x="42" y="45"/>
                        <a:pt x="40" y="43"/>
                      </a:cubicBezTo>
                      <a:cubicBezTo>
                        <a:pt x="41" y="44"/>
                        <a:pt x="40" y="42"/>
                        <a:pt x="42" y="44"/>
                      </a:cubicBezTo>
                      <a:cubicBezTo>
                        <a:pt x="44" y="46"/>
                        <a:pt x="44" y="46"/>
                        <a:pt x="44" y="46"/>
                      </a:cubicBezTo>
                      <a:cubicBezTo>
                        <a:pt x="44" y="46"/>
                        <a:pt x="42" y="44"/>
                        <a:pt x="42" y="43"/>
                      </a:cubicBezTo>
                      <a:cubicBezTo>
                        <a:pt x="42" y="43"/>
                        <a:pt x="42" y="44"/>
                        <a:pt x="43" y="44"/>
                      </a:cubicBezTo>
                      <a:cubicBezTo>
                        <a:pt x="40" y="41"/>
                        <a:pt x="43" y="44"/>
                        <a:pt x="41" y="41"/>
                      </a:cubicBezTo>
                      <a:cubicBezTo>
                        <a:pt x="42" y="42"/>
                        <a:pt x="42" y="41"/>
                        <a:pt x="44" y="42"/>
                      </a:cubicBezTo>
                      <a:cubicBezTo>
                        <a:pt x="43" y="41"/>
                        <a:pt x="43" y="40"/>
                        <a:pt x="43" y="40"/>
                      </a:cubicBezTo>
                      <a:cubicBezTo>
                        <a:pt x="44" y="41"/>
                        <a:pt x="44" y="41"/>
                        <a:pt x="44" y="41"/>
                      </a:cubicBezTo>
                      <a:cubicBezTo>
                        <a:pt x="45" y="42"/>
                        <a:pt x="45" y="41"/>
                        <a:pt x="44" y="41"/>
                      </a:cubicBezTo>
                      <a:cubicBezTo>
                        <a:pt x="45" y="41"/>
                        <a:pt x="46" y="42"/>
                        <a:pt x="48" y="43"/>
                      </a:cubicBezTo>
                      <a:cubicBezTo>
                        <a:pt x="47" y="42"/>
                        <a:pt x="45" y="40"/>
                        <a:pt x="44" y="39"/>
                      </a:cubicBezTo>
                      <a:cubicBezTo>
                        <a:pt x="47" y="42"/>
                        <a:pt x="43" y="37"/>
                        <a:pt x="46" y="39"/>
                      </a:cubicBezTo>
                      <a:cubicBezTo>
                        <a:pt x="46" y="40"/>
                        <a:pt x="47" y="41"/>
                        <a:pt x="48" y="41"/>
                      </a:cubicBezTo>
                      <a:cubicBezTo>
                        <a:pt x="51" y="44"/>
                        <a:pt x="46" y="39"/>
                        <a:pt x="48" y="40"/>
                      </a:cubicBezTo>
                      <a:cubicBezTo>
                        <a:pt x="46" y="38"/>
                        <a:pt x="46" y="38"/>
                        <a:pt x="46" y="38"/>
                      </a:cubicBezTo>
                      <a:cubicBezTo>
                        <a:pt x="47" y="39"/>
                        <a:pt x="45" y="36"/>
                        <a:pt x="47" y="38"/>
                      </a:cubicBezTo>
                      <a:cubicBezTo>
                        <a:pt x="47" y="37"/>
                        <a:pt x="48" y="38"/>
                        <a:pt x="46" y="36"/>
                      </a:cubicBezTo>
                      <a:cubicBezTo>
                        <a:pt x="49" y="38"/>
                        <a:pt x="46" y="34"/>
                        <a:pt x="51" y="37"/>
                      </a:cubicBezTo>
                      <a:cubicBezTo>
                        <a:pt x="51" y="37"/>
                        <a:pt x="51" y="37"/>
                        <a:pt x="50" y="36"/>
                      </a:cubicBezTo>
                      <a:cubicBezTo>
                        <a:pt x="49" y="35"/>
                        <a:pt x="51" y="37"/>
                        <a:pt x="50" y="36"/>
                      </a:cubicBezTo>
                      <a:cubicBezTo>
                        <a:pt x="50" y="36"/>
                        <a:pt x="49" y="35"/>
                        <a:pt x="49" y="35"/>
                      </a:cubicBezTo>
                      <a:cubicBezTo>
                        <a:pt x="50" y="35"/>
                        <a:pt x="50" y="35"/>
                        <a:pt x="52" y="38"/>
                      </a:cubicBezTo>
                      <a:cubicBezTo>
                        <a:pt x="53" y="39"/>
                        <a:pt x="48" y="33"/>
                        <a:pt x="50" y="34"/>
                      </a:cubicBezTo>
                      <a:cubicBezTo>
                        <a:pt x="51" y="35"/>
                        <a:pt x="51" y="35"/>
                        <a:pt x="51" y="35"/>
                      </a:cubicBezTo>
                      <a:cubicBezTo>
                        <a:pt x="50" y="33"/>
                        <a:pt x="50" y="33"/>
                        <a:pt x="50" y="33"/>
                      </a:cubicBezTo>
                      <a:cubicBezTo>
                        <a:pt x="50" y="33"/>
                        <a:pt x="52" y="35"/>
                        <a:pt x="54" y="36"/>
                      </a:cubicBezTo>
                      <a:cubicBezTo>
                        <a:pt x="53" y="36"/>
                        <a:pt x="54" y="36"/>
                        <a:pt x="53" y="34"/>
                      </a:cubicBezTo>
                      <a:cubicBezTo>
                        <a:pt x="55" y="36"/>
                        <a:pt x="55" y="36"/>
                        <a:pt x="55" y="36"/>
                      </a:cubicBezTo>
                      <a:cubicBezTo>
                        <a:pt x="53" y="35"/>
                        <a:pt x="54" y="35"/>
                        <a:pt x="54" y="35"/>
                      </a:cubicBezTo>
                      <a:cubicBezTo>
                        <a:pt x="54" y="35"/>
                        <a:pt x="54" y="35"/>
                        <a:pt x="54" y="35"/>
                      </a:cubicBezTo>
                      <a:cubicBezTo>
                        <a:pt x="55" y="36"/>
                        <a:pt x="55" y="35"/>
                        <a:pt x="54" y="35"/>
                      </a:cubicBezTo>
                      <a:cubicBezTo>
                        <a:pt x="53" y="34"/>
                        <a:pt x="53" y="34"/>
                        <a:pt x="52" y="33"/>
                      </a:cubicBezTo>
                      <a:cubicBezTo>
                        <a:pt x="52" y="33"/>
                        <a:pt x="52" y="33"/>
                        <a:pt x="51" y="32"/>
                      </a:cubicBezTo>
                      <a:cubicBezTo>
                        <a:pt x="53" y="33"/>
                        <a:pt x="53" y="33"/>
                        <a:pt x="53" y="33"/>
                      </a:cubicBezTo>
                      <a:cubicBezTo>
                        <a:pt x="54" y="33"/>
                        <a:pt x="52" y="31"/>
                        <a:pt x="52" y="31"/>
                      </a:cubicBezTo>
                      <a:cubicBezTo>
                        <a:pt x="53" y="32"/>
                        <a:pt x="52" y="31"/>
                        <a:pt x="53" y="32"/>
                      </a:cubicBezTo>
                      <a:cubicBezTo>
                        <a:pt x="54" y="32"/>
                        <a:pt x="53" y="31"/>
                        <a:pt x="53" y="32"/>
                      </a:cubicBezTo>
                      <a:cubicBezTo>
                        <a:pt x="54" y="33"/>
                        <a:pt x="55" y="34"/>
                        <a:pt x="54" y="33"/>
                      </a:cubicBezTo>
                      <a:cubicBezTo>
                        <a:pt x="54" y="32"/>
                        <a:pt x="51" y="30"/>
                        <a:pt x="53" y="31"/>
                      </a:cubicBezTo>
                      <a:cubicBezTo>
                        <a:pt x="53" y="31"/>
                        <a:pt x="54" y="32"/>
                        <a:pt x="54" y="32"/>
                      </a:cubicBezTo>
                      <a:cubicBezTo>
                        <a:pt x="55" y="33"/>
                        <a:pt x="55" y="33"/>
                        <a:pt x="55" y="33"/>
                      </a:cubicBezTo>
                      <a:cubicBezTo>
                        <a:pt x="54" y="31"/>
                        <a:pt x="54" y="31"/>
                        <a:pt x="54" y="31"/>
                      </a:cubicBezTo>
                      <a:cubicBezTo>
                        <a:pt x="54" y="32"/>
                        <a:pt x="54" y="32"/>
                        <a:pt x="54" y="32"/>
                      </a:cubicBezTo>
                      <a:cubicBezTo>
                        <a:pt x="53" y="30"/>
                        <a:pt x="54" y="31"/>
                        <a:pt x="53" y="29"/>
                      </a:cubicBezTo>
                      <a:cubicBezTo>
                        <a:pt x="53" y="29"/>
                        <a:pt x="54" y="30"/>
                        <a:pt x="55" y="30"/>
                      </a:cubicBezTo>
                      <a:cubicBezTo>
                        <a:pt x="55" y="30"/>
                        <a:pt x="55" y="30"/>
                        <a:pt x="55" y="30"/>
                      </a:cubicBezTo>
                      <a:cubicBezTo>
                        <a:pt x="56" y="31"/>
                        <a:pt x="55" y="30"/>
                        <a:pt x="55" y="29"/>
                      </a:cubicBezTo>
                      <a:cubicBezTo>
                        <a:pt x="55" y="29"/>
                        <a:pt x="55" y="29"/>
                        <a:pt x="55" y="29"/>
                      </a:cubicBezTo>
                      <a:cubicBezTo>
                        <a:pt x="55" y="29"/>
                        <a:pt x="55" y="29"/>
                        <a:pt x="54" y="28"/>
                      </a:cubicBezTo>
                      <a:cubicBezTo>
                        <a:pt x="56" y="29"/>
                        <a:pt x="60" y="33"/>
                        <a:pt x="58" y="31"/>
                      </a:cubicBezTo>
                      <a:cubicBezTo>
                        <a:pt x="59" y="31"/>
                        <a:pt x="56" y="28"/>
                        <a:pt x="55" y="27"/>
                      </a:cubicBezTo>
                      <a:cubicBezTo>
                        <a:pt x="57" y="28"/>
                        <a:pt x="55" y="25"/>
                        <a:pt x="57" y="27"/>
                      </a:cubicBezTo>
                      <a:cubicBezTo>
                        <a:pt x="57" y="26"/>
                        <a:pt x="56" y="26"/>
                        <a:pt x="56" y="25"/>
                      </a:cubicBezTo>
                      <a:cubicBezTo>
                        <a:pt x="57" y="25"/>
                        <a:pt x="56" y="22"/>
                        <a:pt x="59" y="25"/>
                      </a:cubicBezTo>
                      <a:cubicBezTo>
                        <a:pt x="60" y="25"/>
                        <a:pt x="61" y="26"/>
                        <a:pt x="62" y="27"/>
                      </a:cubicBezTo>
                      <a:cubicBezTo>
                        <a:pt x="60" y="25"/>
                        <a:pt x="63" y="28"/>
                        <a:pt x="61" y="26"/>
                      </a:cubicBezTo>
                      <a:cubicBezTo>
                        <a:pt x="60" y="24"/>
                        <a:pt x="59" y="24"/>
                        <a:pt x="58" y="23"/>
                      </a:cubicBezTo>
                      <a:cubicBezTo>
                        <a:pt x="58" y="22"/>
                        <a:pt x="59" y="22"/>
                        <a:pt x="60" y="23"/>
                      </a:cubicBezTo>
                      <a:cubicBezTo>
                        <a:pt x="59" y="22"/>
                        <a:pt x="59" y="22"/>
                        <a:pt x="59" y="21"/>
                      </a:cubicBezTo>
                      <a:cubicBezTo>
                        <a:pt x="61" y="23"/>
                        <a:pt x="61" y="23"/>
                        <a:pt x="61" y="22"/>
                      </a:cubicBezTo>
                      <a:cubicBezTo>
                        <a:pt x="60" y="21"/>
                        <a:pt x="60" y="21"/>
                        <a:pt x="60" y="21"/>
                      </a:cubicBezTo>
                      <a:cubicBezTo>
                        <a:pt x="61" y="22"/>
                        <a:pt x="61" y="22"/>
                        <a:pt x="61" y="22"/>
                      </a:cubicBezTo>
                      <a:cubicBezTo>
                        <a:pt x="61" y="22"/>
                        <a:pt x="59" y="19"/>
                        <a:pt x="60" y="21"/>
                      </a:cubicBezTo>
                      <a:cubicBezTo>
                        <a:pt x="61" y="21"/>
                        <a:pt x="61" y="22"/>
                        <a:pt x="61" y="22"/>
                      </a:cubicBezTo>
                      <a:cubicBezTo>
                        <a:pt x="61" y="21"/>
                        <a:pt x="59" y="18"/>
                        <a:pt x="61" y="19"/>
                      </a:cubicBezTo>
                      <a:cubicBezTo>
                        <a:pt x="63" y="21"/>
                        <a:pt x="63" y="21"/>
                        <a:pt x="63" y="21"/>
                      </a:cubicBezTo>
                      <a:cubicBezTo>
                        <a:pt x="63" y="21"/>
                        <a:pt x="62" y="19"/>
                        <a:pt x="61" y="19"/>
                      </a:cubicBezTo>
                      <a:cubicBezTo>
                        <a:pt x="62" y="20"/>
                        <a:pt x="63" y="20"/>
                        <a:pt x="65" y="21"/>
                      </a:cubicBezTo>
                      <a:cubicBezTo>
                        <a:pt x="61" y="16"/>
                        <a:pt x="63" y="15"/>
                        <a:pt x="64" y="15"/>
                      </a:cubicBezTo>
                      <a:cubicBezTo>
                        <a:pt x="65" y="16"/>
                        <a:pt x="65" y="16"/>
                        <a:pt x="65" y="16"/>
                      </a:cubicBezTo>
                      <a:cubicBezTo>
                        <a:pt x="66" y="16"/>
                        <a:pt x="63" y="14"/>
                        <a:pt x="64" y="14"/>
                      </a:cubicBezTo>
                      <a:cubicBezTo>
                        <a:pt x="65" y="15"/>
                        <a:pt x="66" y="16"/>
                        <a:pt x="67" y="18"/>
                      </a:cubicBezTo>
                      <a:cubicBezTo>
                        <a:pt x="68" y="18"/>
                        <a:pt x="66" y="15"/>
                        <a:pt x="66" y="15"/>
                      </a:cubicBezTo>
                      <a:cubicBezTo>
                        <a:pt x="64" y="13"/>
                        <a:pt x="66" y="16"/>
                        <a:pt x="65" y="14"/>
                      </a:cubicBezTo>
                      <a:cubicBezTo>
                        <a:pt x="64" y="14"/>
                        <a:pt x="66" y="15"/>
                        <a:pt x="64" y="13"/>
                      </a:cubicBezTo>
                      <a:cubicBezTo>
                        <a:pt x="65" y="13"/>
                        <a:pt x="66" y="15"/>
                        <a:pt x="67" y="16"/>
                      </a:cubicBezTo>
                      <a:cubicBezTo>
                        <a:pt x="67" y="15"/>
                        <a:pt x="67" y="15"/>
                        <a:pt x="67" y="15"/>
                      </a:cubicBezTo>
                      <a:cubicBezTo>
                        <a:pt x="69" y="17"/>
                        <a:pt x="70" y="19"/>
                        <a:pt x="73" y="22"/>
                      </a:cubicBezTo>
                      <a:cubicBezTo>
                        <a:pt x="72" y="22"/>
                        <a:pt x="72" y="22"/>
                        <a:pt x="72" y="22"/>
                      </a:cubicBezTo>
                      <a:cubicBezTo>
                        <a:pt x="75" y="23"/>
                        <a:pt x="74" y="24"/>
                        <a:pt x="75" y="25"/>
                      </a:cubicBezTo>
                      <a:cubicBezTo>
                        <a:pt x="75" y="23"/>
                        <a:pt x="72" y="20"/>
                        <a:pt x="71" y="20"/>
                      </a:cubicBezTo>
                      <a:cubicBezTo>
                        <a:pt x="71" y="19"/>
                        <a:pt x="67" y="15"/>
                        <a:pt x="68" y="14"/>
                      </a:cubicBezTo>
                      <a:cubicBezTo>
                        <a:pt x="69" y="15"/>
                        <a:pt x="68" y="15"/>
                        <a:pt x="69" y="17"/>
                      </a:cubicBezTo>
                      <a:cubicBezTo>
                        <a:pt x="71" y="18"/>
                        <a:pt x="69" y="15"/>
                        <a:pt x="69" y="16"/>
                      </a:cubicBezTo>
                      <a:cubicBezTo>
                        <a:pt x="69" y="15"/>
                        <a:pt x="67" y="13"/>
                        <a:pt x="67" y="12"/>
                      </a:cubicBezTo>
                      <a:cubicBezTo>
                        <a:pt x="68" y="13"/>
                        <a:pt x="68" y="14"/>
                        <a:pt x="69" y="14"/>
                      </a:cubicBezTo>
                      <a:cubicBezTo>
                        <a:pt x="68" y="13"/>
                        <a:pt x="67" y="12"/>
                        <a:pt x="66" y="11"/>
                      </a:cubicBezTo>
                      <a:cubicBezTo>
                        <a:pt x="64" y="9"/>
                        <a:pt x="67" y="12"/>
                        <a:pt x="66" y="10"/>
                      </a:cubicBezTo>
                      <a:cubicBezTo>
                        <a:pt x="68" y="11"/>
                        <a:pt x="69" y="14"/>
                        <a:pt x="70" y="15"/>
                      </a:cubicBezTo>
                      <a:cubicBezTo>
                        <a:pt x="69" y="13"/>
                        <a:pt x="69" y="12"/>
                        <a:pt x="66" y="9"/>
                      </a:cubicBezTo>
                      <a:cubicBezTo>
                        <a:pt x="67" y="10"/>
                        <a:pt x="68" y="11"/>
                        <a:pt x="69" y="12"/>
                      </a:cubicBezTo>
                      <a:cubicBezTo>
                        <a:pt x="70" y="13"/>
                        <a:pt x="67" y="9"/>
                        <a:pt x="70" y="12"/>
                      </a:cubicBezTo>
                      <a:cubicBezTo>
                        <a:pt x="68" y="10"/>
                        <a:pt x="68" y="10"/>
                        <a:pt x="68" y="10"/>
                      </a:cubicBezTo>
                      <a:cubicBezTo>
                        <a:pt x="69" y="11"/>
                        <a:pt x="69" y="11"/>
                        <a:pt x="70" y="12"/>
                      </a:cubicBezTo>
                      <a:cubicBezTo>
                        <a:pt x="71" y="12"/>
                        <a:pt x="69" y="9"/>
                        <a:pt x="71" y="12"/>
                      </a:cubicBezTo>
                      <a:cubicBezTo>
                        <a:pt x="71" y="11"/>
                        <a:pt x="72" y="11"/>
                        <a:pt x="70" y="9"/>
                      </a:cubicBezTo>
                      <a:cubicBezTo>
                        <a:pt x="68" y="8"/>
                        <a:pt x="71" y="11"/>
                        <a:pt x="68" y="9"/>
                      </a:cubicBezTo>
                      <a:cubicBezTo>
                        <a:pt x="70" y="11"/>
                        <a:pt x="68" y="8"/>
                        <a:pt x="68" y="7"/>
                      </a:cubicBezTo>
                      <a:cubicBezTo>
                        <a:pt x="69" y="8"/>
                        <a:pt x="69" y="8"/>
                        <a:pt x="69" y="8"/>
                      </a:cubicBezTo>
                      <a:cubicBezTo>
                        <a:pt x="69" y="8"/>
                        <a:pt x="69" y="8"/>
                        <a:pt x="68" y="7"/>
                      </a:cubicBezTo>
                      <a:cubicBezTo>
                        <a:pt x="69" y="7"/>
                        <a:pt x="69" y="8"/>
                        <a:pt x="70" y="8"/>
                      </a:cubicBezTo>
                      <a:cubicBezTo>
                        <a:pt x="68" y="6"/>
                        <a:pt x="68" y="6"/>
                        <a:pt x="68" y="6"/>
                      </a:cubicBezTo>
                      <a:cubicBezTo>
                        <a:pt x="68" y="5"/>
                        <a:pt x="71" y="9"/>
                        <a:pt x="71" y="8"/>
                      </a:cubicBezTo>
                      <a:cubicBezTo>
                        <a:pt x="72" y="10"/>
                        <a:pt x="72" y="10"/>
                        <a:pt x="72" y="10"/>
                      </a:cubicBezTo>
                      <a:cubicBezTo>
                        <a:pt x="71" y="10"/>
                        <a:pt x="73" y="11"/>
                        <a:pt x="73" y="10"/>
                      </a:cubicBezTo>
                      <a:cubicBezTo>
                        <a:pt x="71" y="9"/>
                        <a:pt x="70" y="7"/>
                        <a:pt x="69" y="6"/>
                      </a:cubicBezTo>
                      <a:cubicBezTo>
                        <a:pt x="69" y="5"/>
                        <a:pt x="71" y="7"/>
                        <a:pt x="69" y="6"/>
                      </a:cubicBezTo>
                      <a:cubicBezTo>
                        <a:pt x="71" y="8"/>
                        <a:pt x="71" y="8"/>
                        <a:pt x="71" y="8"/>
                      </a:cubicBezTo>
                      <a:cubicBezTo>
                        <a:pt x="71" y="8"/>
                        <a:pt x="73" y="10"/>
                        <a:pt x="73" y="10"/>
                      </a:cubicBezTo>
                      <a:cubicBezTo>
                        <a:pt x="73" y="9"/>
                        <a:pt x="71" y="7"/>
                        <a:pt x="70" y="6"/>
                      </a:cubicBezTo>
                      <a:cubicBezTo>
                        <a:pt x="71" y="6"/>
                        <a:pt x="72" y="7"/>
                        <a:pt x="72" y="8"/>
                      </a:cubicBezTo>
                      <a:cubicBezTo>
                        <a:pt x="72" y="7"/>
                        <a:pt x="71" y="6"/>
                        <a:pt x="70" y="5"/>
                      </a:cubicBezTo>
                      <a:cubicBezTo>
                        <a:pt x="71" y="6"/>
                        <a:pt x="73" y="7"/>
                        <a:pt x="74" y="8"/>
                      </a:cubicBezTo>
                      <a:cubicBezTo>
                        <a:pt x="76" y="11"/>
                        <a:pt x="76" y="11"/>
                        <a:pt x="76" y="11"/>
                      </a:cubicBezTo>
                      <a:cubicBezTo>
                        <a:pt x="76" y="11"/>
                        <a:pt x="76" y="11"/>
                        <a:pt x="76" y="11"/>
                      </a:cubicBezTo>
                      <a:cubicBezTo>
                        <a:pt x="78" y="13"/>
                        <a:pt x="78" y="12"/>
                        <a:pt x="80" y="15"/>
                      </a:cubicBezTo>
                      <a:cubicBezTo>
                        <a:pt x="80" y="15"/>
                        <a:pt x="80" y="14"/>
                        <a:pt x="79" y="13"/>
                      </a:cubicBezTo>
                      <a:cubicBezTo>
                        <a:pt x="76" y="10"/>
                        <a:pt x="76" y="8"/>
                        <a:pt x="73" y="5"/>
                      </a:cubicBezTo>
                      <a:cubicBezTo>
                        <a:pt x="73" y="4"/>
                        <a:pt x="80" y="13"/>
                        <a:pt x="76" y="7"/>
                      </a:cubicBezTo>
                      <a:cubicBezTo>
                        <a:pt x="75" y="6"/>
                        <a:pt x="74" y="4"/>
                        <a:pt x="74" y="5"/>
                      </a:cubicBezTo>
                      <a:cubicBezTo>
                        <a:pt x="75" y="5"/>
                        <a:pt x="72" y="2"/>
                        <a:pt x="73" y="3"/>
                      </a:cubicBezTo>
                      <a:cubicBezTo>
                        <a:pt x="74" y="4"/>
                        <a:pt x="76" y="6"/>
                        <a:pt x="77" y="8"/>
                      </a:cubicBezTo>
                      <a:cubicBezTo>
                        <a:pt x="76" y="7"/>
                        <a:pt x="76" y="7"/>
                        <a:pt x="76" y="8"/>
                      </a:cubicBezTo>
                      <a:cubicBezTo>
                        <a:pt x="78" y="9"/>
                        <a:pt x="79" y="11"/>
                        <a:pt x="79" y="11"/>
                      </a:cubicBezTo>
                      <a:cubicBezTo>
                        <a:pt x="79" y="10"/>
                        <a:pt x="80" y="10"/>
                        <a:pt x="78" y="8"/>
                      </a:cubicBezTo>
                      <a:cubicBezTo>
                        <a:pt x="77" y="6"/>
                        <a:pt x="78" y="9"/>
                        <a:pt x="77" y="7"/>
                      </a:cubicBezTo>
                      <a:cubicBezTo>
                        <a:pt x="77" y="6"/>
                        <a:pt x="79" y="8"/>
                        <a:pt x="76" y="5"/>
                      </a:cubicBezTo>
                      <a:cubicBezTo>
                        <a:pt x="76" y="6"/>
                        <a:pt x="75" y="4"/>
                        <a:pt x="74" y="2"/>
                      </a:cubicBezTo>
                      <a:cubicBezTo>
                        <a:pt x="73" y="1"/>
                        <a:pt x="73" y="1"/>
                        <a:pt x="73" y="1"/>
                      </a:cubicBezTo>
                      <a:cubicBezTo>
                        <a:pt x="74" y="3"/>
                        <a:pt x="74" y="3"/>
                        <a:pt x="74" y="3"/>
                      </a:cubicBezTo>
                      <a:cubicBezTo>
                        <a:pt x="76" y="3"/>
                        <a:pt x="73" y="0"/>
                        <a:pt x="74" y="0"/>
                      </a:cubicBezTo>
                      <a:cubicBezTo>
                        <a:pt x="76" y="3"/>
                        <a:pt x="76" y="3"/>
                        <a:pt x="76" y="3"/>
                      </a:cubicBezTo>
                      <a:cubicBezTo>
                        <a:pt x="77" y="5"/>
                        <a:pt x="74" y="2"/>
                        <a:pt x="77" y="5"/>
                      </a:cubicBezTo>
                      <a:cubicBezTo>
                        <a:pt x="77" y="5"/>
                        <a:pt x="76" y="4"/>
                        <a:pt x="77" y="4"/>
                      </a:cubicBezTo>
                      <a:cubicBezTo>
                        <a:pt x="77" y="5"/>
                        <a:pt x="77" y="5"/>
                        <a:pt x="78" y="5"/>
                      </a:cubicBezTo>
                      <a:cubicBezTo>
                        <a:pt x="78" y="5"/>
                        <a:pt x="81" y="9"/>
                        <a:pt x="80" y="7"/>
                      </a:cubicBezTo>
                      <a:cubicBezTo>
                        <a:pt x="79" y="5"/>
                        <a:pt x="79" y="5"/>
                        <a:pt x="78" y="4"/>
                      </a:cubicBezTo>
                      <a:cubicBezTo>
                        <a:pt x="78" y="3"/>
                        <a:pt x="77" y="2"/>
                        <a:pt x="77" y="1"/>
                      </a:cubicBezTo>
                      <a:cubicBezTo>
                        <a:pt x="79" y="4"/>
                        <a:pt x="78" y="1"/>
                        <a:pt x="80" y="4"/>
                      </a:cubicBezTo>
                      <a:cubicBezTo>
                        <a:pt x="79" y="3"/>
                        <a:pt x="78" y="3"/>
                        <a:pt x="80" y="6"/>
                      </a:cubicBezTo>
                      <a:cubicBezTo>
                        <a:pt x="82" y="9"/>
                        <a:pt x="79" y="6"/>
                        <a:pt x="81" y="9"/>
                      </a:cubicBezTo>
                      <a:cubicBezTo>
                        <a:pt x="82" y="9"/>
                        <a:pt x="84" y="11"/>
                        <a:pt x="85" y="13"/>
                      </a:cubicBezTo>
                      <a:cubicBezTo>
                        <a:pt x="86" y="13"/>
                        <a:pt x="85" y="12"/>
                        <a:pt x="85" y="12"/>
                      </a:cubicBezTo>
                      <a:cubicBezTo>
                        <a:pt x="84" y="10"/>
                        <a:pt x="83" y="10"/>
                        <a:pt x="82" y="9"/>
                      </a:cubicBezTo>
                      <a:cubicBezTo>
                        <a:pt x="83" y="9"/>
                        <a:pt x="82" y="7"/>
                        <a:pt x="81" y="5"/>
                      </a:cubicBezTo>
                      <a:cubicBezTo>
                        <a:pt x="82" y="6"/>
                        <a:pt x="84" y="8"/>
                        <a:pt x="83" y="8"/>
                      </a:cubicBezTo>
                      <a:cubicBezTo>
                        <a:pt x="84" y="7"/>
                        <a:pt x="84" y="7"/>
                        <a:pt x="85" y="7"/>
                      </a:cubicBezTo>
                      <a:cubicBezTo>
                        <a:pt x="83" y="5"/>
                        <a:pt x="85" y="6"/>
                        <a:pt x="83" y="4"/>
                      </a:cubicBezTo>
                      <a:cubicBezTo>
                        <a:pt x="82" y="4"/>
                        <a:pt x="81" y="2"/>
                        <a:pt x="80" y="0"/>
                      </a:cubicBezTo>
                      <a:cubicBezTo>
                        <a:pt x="80" y="0"/>
                        <a:pt x="81" y="1"/>
                        <a:pt x="81" y="2"/>
                      </a:cubicBezTo>
                      <a:cubicBezTo>
                        <a:pt x="80" y="0"/>
                        <a:pt x="84" y="4"/>
                        <a:pt x="82" y="2"/>
                      </a:cubicBezTo>
                      <a:cubicBezTo>
                        <a:pt x="82" y="3"/>
                        <a:pt x="85" y="5"/>
                        <a:pt x="86" y="8"/>
                      </a:cubicBezTo>
                      <a:cubicBezTo>
                        <a:pt x="86" y="6"/>
                        <a:pt x="87" y="9"/>
                        <a:pt x="88" y="9"/>
                      </a:cubicBezTo>
                      <a:cubicBezTo>
                        <a:pt x="87" y="8"/>
                        <a:pt x="87" y="6"/>
                        <a:pt x="87" y="5"/>
                      </a:cubicBezTo>
                      <a:cubicBezTo>
                        <a:pt x="89" y="7"/>
                        <a:pt x="88" y="5"/>
                        <a:pt x="89" y="4"/>
                      </a:cubicBezTo>
                      <a:cubicBezTo>
                        <a:pt x="90" y="5"/>
                        <a:pt x="91" y="8"/>
                        <a:pt x="92" y="8"/>
                      </a:cubicBezTo>
                      <a:cubicBezTo>
                        <a:pt x="92" y="8"/>
                        <a:pt x="90" y="6"/>
                        <a:pt x="91" y="6"/>
                      </a:cubicBezTo>
                      <a:cubicBezTo>
                        <a:pt x="91" y="7"/>
                        <a:pt x="91" y="7"/>
                        <a:pt x="91" y="7"/>
                      </a:cubicBezTo>
                      <a:cubicBezTo>
                        <a:pt x="91" y="6"/>
                        <a:pt x="93" y="8"/>
                        <a:pt x="91" y="4"/>
                      </a:cubicBezTo>
                      <a:cubicBezTo>
                        <a:pt x="93" y="7"/>
                        <a:pt x="93" y="7"/>
                        <a:pt x="93" y="7"/>
                      </a:cubicBezTo>
                      <a:cubicBezTo>
                        <a:pt x="93" y="7"/>
                        <a:pt x="93" y="7"/>
                        <a:pt x="92" y="6"/>
                      </a:cubicBezTo>
                      <a:cubicBezTo>
                        <a:pt x="93" y="7"/>
                        <a:pt x="94" y="8"/>
                        <a:pt x="94" y="9"/>
                      </a:cubicBezTo>
                      <a:cubicBezTo>
                        <a:pt x="96" y="11"/>
                        <a:pt x="94" y="8"/>
                        <a:pt x="95" y="8"/>
                      </a:cubicBezTo>
                      <a:cubicBezTo>
                        <a:pt x="93" y="6"/>
                        <a:pt x="93" y="6"/>
                        <a:pt x="93" y="6"/>
                      </a:cubicBezTo>
                      <a:cubicBezTo>
                        <a:pt x="93" y="5"/>
                        <a:pt x="94" y="6"/>
                        <a:pt x="94" y="5"/>
                      </a:cubicBezTo>
                      <a:cubicBezTo>
                        <a:pt x="96" y="7"/>
                        <a:pt x="96" y="7"/>
                        <a:pt x="96" y="7"/>
                      </a:cubicBezTo>
                      <a:cubicBezTo>
                        <a:pt x="95" y="6"/>
                        <a:pt x="95" y="6"/>
                        <a:pt x="95" y="6"/>
                      </a:cubicBezTo>
                      <a:cubicBezTo>
                        <a:pt x="96" y="7"/>
                        <a:pt x="97" y="8"/>
                        <a:pt x="96" y="7"/>
                      </a:cubicBezTo>
                      <a:cubicBezTo>
                        <a:pt x="99" y="11"/>
                        <a:pt x="99" y="11"/>
                        <a:pt x="99" y="11"/>
                      </a:cubicBezTo>
                      <a:cubicBezTo>
                        <a:pt x="98" y="10"/>
                        <a:pt x="97" y="9"/>
                        <a:pt x="96" y="7"/>
                      </a:cubicBezTo>
                      <a:cubicBezTo>
                        <a:pt x="95" y="6"/>
                        <a:pt x="95" y="7"/>
                        <a:pt x="96" y="9"/>
                      </a:cubicBezTo>
                      <a:cubicBezTo>
                        <a:pt x="96" y="9"/>
                        <a:pt x="96" y="8"/>
                        <a:pt x="96" y="8"/>
                      </a:cubicBezTo>
                      <a:cubicBezTo>
                        <a:pt x="97" y="10"/>
                        <a:pt x="97" y="10"/>
                        <a:pt x="98" y="12"/>
                      </a:cubicBezTo>
                      <a:cubicBezTo>
                        <a:pt x="98" y="11"/>
                        <a:pt x="99" y="12"/>
                        <a:pt x="98" y="11"/>
                      </a:cubicBezTo>
                      <a:cubicBezTo>
                        <a:pt x="99" y="13"/>
                        <a:pt x="99" y="13"/>
                        <a:pt x="99" y="13"/>
                      </a:cubicBezTo>
                      <a:cubicBezTo>
                        <a:pt x="98" y="12"/>
                        <a:pt x="97" y="12"/>
                        <a:pt x="97" y="11"/>
                      </a:cubicBezTo>
                      <a:cubicBezTo>
                        <a:pt x="98" y="13"/>
                        <a:pt x="99" y="14"/>
                        <a:pt x="98" y="14"/>
                      </a:cubicBezTo>
                      <a:cubicBezTo>
                        <a:pt x="96" y="11"/>
                        <a:pt x="98" y="16"/>
                        <a:pt x="98" y="15"/>
                      </a:cubicBezTo>
                      <a:cubicBezTo>
                        <a:pt x="96" y="13"/>
                        <a:pt x="95" y="11"/>
                        <a:pt x="95" y="10"/>
                      </a:cubicBezTo>
                      <a:cubicBezTo>
                        <a:pt x="94" y="9"/>
                        <a:pt x="95" y="11"/>
                        <a:pt x="94" y="10"/>
                      </a:cubicBezTo>
                      <a:cubicBezTo>
                        <a:pt x="95" y="11"/>
                        <a:pt x="96" y="14"/>
                        <a:pt x="97" y="15"/>
                      </a:cubicBezTo>
                      <a:cubicBezTo>
                        <a:pt x="95" y="13"/>
                        <a:pt x="95" y="13"/>
                        <a:pt x="95" y="13"/>
                      </a:cubicBezTo>
                      <a:cubicBezTo>
                        <a:pt x="96" y="14"/>
                        <a:pt x="97" y="17"/>
                        <a:pt x="97" y="17"/>
                      </a:cubicBezTo>
                      <a:cubicBezTo>
                        <a:pt x="95" y="16"/>
                        <a:pt x="95" y="17"/>
                        <a:pt x="94" y="17"/>
                      </a:cubicBezTo>
                      <a:cubicBezTo>
                        <a:pt x="93" y="15"/>
                        <a:pt x="93" y="15"/>
                        <a:pt x="93" y="15"/>
                      </a:cubicBezTo>
                      <a:cubicBezTo>
                        <a:pt x="95" y="19"/>
                        <a:pt x="93" y="17"/>
                        <a:pt x="94" y="19"/>
                      </a:cubicBezTo>
                      <a:cubicBezTo>
                        <a:pt x="92" y="18"/>
                        <a:pt x="94" y="21"/>
                        <a:pt x="91" y="19"/>
                      </a:cubicBezTo>
                      <a:cubicBezTo>
                        <a:pt x="91" y="21"/>
                        <a:pt x="91" y="23"/>
                        <a:pt x="89" y="23"/>
                      </a:cubicBezTo>
                      <a:cubicBezTo>
                        <a:pt x="88" y="21"/>
                        <a:pt x="88" y="21"/>
                        <a:pt x="88" y="21"/>
                      </a:cubicBezTo>
                      <a:cubicBezTo>
                        <a:pt x="89" y="23"/>
                        <a:pt x="87" y="20"/>
                        <a:pt x="87" y="20"/>
                      </a:cubicBezTo>
                      <a:cubicBezTo>
                        <a:pt x="88" y="22"/>
                        <a:pt x="88" y="23"/>
                        <a:pt x="89" y="24"/>
                      </a:cubicBezTo>
                      <a:cubicBezTo>
                        <a:pt x="87" y="23"/>
                        <a:pt x="88" y="25"/>
                        <a:pt x="89" y="27"/>
                      </a:cubicBezTo>
                      <a:cubicBezTo>
                        <a:pt x="88" y="26"/>
                        <a:pt x="88" y="26"/>
                        <a:pt x="88" y="26"/>
                      </a:cubicBezTo>
                      <a:cubicBezTo>
                        <a:pt x="90" y="29"/>
                        <a:pt x="87" y="27"/>
                        <a:pt x="86" y="27"/>
                      </a:cubicBezTo>
                      <a:cubicBezTo>
                        <a:pt x="86" y="26"/>
                        <a:pt x="85" y="25"/>
                        <a:pt x="85" y="25"/>
                      </a:cubicBezTo>
                      <a:cubicBezTo>
                        <a:pt x="86" y="28"/>
                        <a:pt x="86" y="28"/>
                        <a:pt x="87" y="30"/>
                      </a:cubicBezTo>
                      <a:cubicBezTo>
                        <a:pt x="86" y="30"/>
                        <a:pt x="85" y="30"/>
                        <a:pt x="84" y="29"/>
                      </a:cubicBezTo>
                      <a:cubicBezTo>
                        <a:pt x="86" y="33"/>
                        <a:pt x="83" y="32"/>
                        <a:pt x="84" y="35"/>
                      </a:cubicBezTo>
                      <a:cubicBezTo>
                        <a:pt x="82" y="34"/>
                        <a:pt x="82" y="34"/>
                        <a:pt x="82" y="34"/>
                      </a:cubicBezTo>
                      <a:cubicBezTo>
                        <a:pt x="84" y="38"/>
                        <a:pt x="80" y="36"/>
                        <a:pt x="80" y="39"/>
                      </a:cubicBezTo>
                      <a:cubicBezTo>
                        <a:pt x="78" y="36"/>
                        <a:pt x="78" y="36"/>
                        <a:pt x="78" y="36"/>
                      </a:cubicBezTo>
                      <a:cubicBezTo>
                        <a:pt x="77" y="36"/>
                        <a:pt x="78" y="37"/>
                        <a:pt x="80" y="39"/>
                      </a:cubicBezTo>
                      <a:cubicBezTo>
                        <a:pt x="79" y="39"/>
                        <a:pt x="80" y="41"/>
                        <a:pt x="78" y="39"/>
                      </a:cubicBezTo>
                      <a:cubicBezTo>
                        <a:pt x="77" y="39"/>
                        <a:pt x="79" y="41"/>
                        <a:pt x="79" y="42"/>
                      </a:cubicBezTo>
                      <a:cubicBezTo>
                        <a:pt x="77" y="41"/>
                        <a:pt x="77" y="42"/>
                        <a:pt x="77" y="43"/>
                      </a:cubicBezTo>
                      <a:cubicBezTo>
                        <a:pt x="78" y="43"/>
                        <a:pt x="78" y="43"/>
                        <a:pt x="78" y="43"/>
                      </a:cubicBezTo>
                      <a:cubicBezTo>
                        <a:pt x="77" y="42"/>
                        <a:pt x="76" y="41"/>
                        <a:pt x="76" y="41"/>
                      </a:cubicBezTo>
                      <a:cubicBezTo>
                        <a:pt x="76" y="42"/>
                        <a:pt x="74" y="41"/>
                        <a:pt x="77" y="44"/>
                      </a:cubicBezTo>
                      <a:cubicBezTo>
                        <a:pt x="75" y="43"/>
                        <a:pt x="77" y="47"/>
                        <a:pt x="74" y="45"/>
                      </a:cubicBezTo>
                      <a:cubicBezTo>
                        <a:pt x="75" y="46"/>
                        <a:pt x="75" y="46"/>
                        <a:pt x="76" y="47"/>
                      </a:cubicBezTo>
                      <a:cubicBezTo>
                        <a:pt x="75" y="47"/>
                        <a:pt x="73" y="46"/>
                        <a:pt x="74" y="48"/>
                      </a:cubicBezTo>
                      <a:cubicBezTo>
                        <a:pt x="74" y="48"/>
                        <a:pt x="73" y="46"/>
                        <a:pt x="72" y="46"/>
                      </a:cubicBezTo>
                      <a:cubicBezTo>
                        <a:pt x="73" y="47"/>
                        <a:pt x="74" y="48"/>
                        <a:pt x="74" y="48"/>
                      </a:cubicBezTo>
                      <a:cubicBezTo>
                        <a:pt x="75" y="51"/>
                        <a:pt x="70" y="48"/>
                        <a:pt x="70" y="49"/>
                      </a:cubicBezTo>
                      <a:cubicBezTo>
                        <a:pt x="70" y="53"/>
                        <a:pt x="68" y="53"/>
                        <a:pt x="67" y="55"/>
                      </a:cubicBezTo>
                      <a:cubicBezTo>
                        <a:pt x="66" y="54"/>
                        <a:pt x="66" y="54"/>
                        <a:pt x="66" y="54"/>
                      </a:cubicBezTo>
                      <a:cubicBezTo>
                        <a:pt x="68" y="57"/>
                        <a:pt x="63" y="53"/>
                        <a:pt x="66" y="57"/>
                      </a:cubicBezTo>
                      <a:cubicBezTo>
                        <a:pt x="65" y="56"/>
                        <a:pt x="65" y="57"/>
                        <a:pt x="64" y="56"/>
                      </a:cubicBezTo>
                      <a:cubicBezTo>
                        <a:pt x="65" y="58"/>
                        <a:pt x="61" y="55"/>
                        <a:pt x="63" y="58"/>
                      </a:cubicBezTo>
                      <a:cubicBezTo>
                        <a:pt x="63" y="58"/>
                        <a:pt x="63" y="57"/>
                        <a:pt x="63" y="57"/>
                      </a:cubicBezTo>
                      <a:cubicBezTo>
                        <a:pt x="61" y="56"/>
                        <a:pt x="62" y="59"/>
                        <a:pt x="60" y="58"/>
                      </a:cubicBezTo>
                      <a:cubicBezTo>
                        <a:pt x="60" y="58"/>
                        <a:pt x="60" y="57"/>
                        <a:pt x="60" y="57"/>
                      </a:cubicBezTo>
                      <a:cubicBezTo>
                        <a:pt x="58" y="56"/>
                        <a:pt x="62" y="60"/>
                        <a:pt x="59" y="57"/>
                      </a:cubicBezTo>
                      <a:cubicBezTo>
                        <a:pt x="58" y="57"/>
                        <a:pt x="60" y="58"/>
                        <a:pt x="60" y="58"/>
                      </a:cubicBezTo>
                      <a:cubicBezTo>
                        <a:pt x="58" y="58"/>
                        <a:pt x="58" y="62"/>
                        <a:pt x="57" y="64"/>
                      </a:cubicBezTo>
                      <a:cubicBezTo>
                        <a:pt x="55" y="63"/>
                        <a:pt x="52" y="58"/>
                        <a:pt x="54" y="61"/>
                      </a:cubicBezTo>
                      <a:cubicBezTo>
                        <a:pt x="53" y="61"/>
                        <a:pt x="55" y="63"/>
                        <a:pt x="54" y="62"/>
                      </a:cubicBezTo>
                      <a:cubicBezTo>
                        <a:pt x="55" y="63"/>
                        <a:pt x="50" y="59"/>
                        <a:pt x="52" y="61"/>
                      </a:cubicBezTo>
                      <a:cubicBezTo>
                        <a:pt x="54" y="63"/>
                        <a:pt x="53" y="62"/>
                        <a:pt x="54" y="63"/>
                      </a:cubicBezTo>
                      <a:cubicBezTo>
                        <a:pt x="52" y="63"/>
                        <a:pt x="50" y="61"/>
                        <a:pt x="51" y="63"/>
                      </a:cubicBezTo>
                      <a:cubicBezTo>
                        <a:pt x="50" y="62"/>
                        <a:pt x="50" y="62"/>
                        <a:pt x="50" y="62"/>
                      </a:cubicBezTo>
                      <a:cubicBezTo>
                        <a:pt x="52" y="65"/>
                        <a:pt x="50" y="64"/>
                        <a:pt x="53" y="68"/>
                      </a:cubicBezTo>
                      <a:cubicBezTo>
                        <a:pt x="51" y="71"/>
                        <a:pt x="50" y="76"/>
                        <a:pt x="47" y="79"/>
                      </a:cubicBezTo>
                      <a:cubicBezTo>
                        <a:pt x="43" y="81"/>
                        <a:pt x="41" y="86"/>
                        <a:pt x="36" y="87"/>
                      </a:cubicBezTo>
                      <a:cubicBezTo>
                        <a:pt x="33" y="84"/>
                        <a:pt x="33" y="84"/>
                        <a:pt x="33" y="86"/>
                      </a:cubicBezTo>
                      <a:cubicBezTo>
                        <a:pt x="33" y="86"/>
                        <a:pt x="33" y="86"/>
                        <a:pt x="32" y="85"/>
                      </a:cubicBezTo>
                      <a:cubicBezTo>
                        <a:pt x="34" y="88"/>
                        <a:pt x="32" y="86"/>
                        <a:pt x="34" y="88"/>
                      </a:cubicBezTo>
                      <a:cubicBezTo>
                        <a:pt x="32" y="89"/>
                        <a:pt x="31" y="90"/>
                        <a:pt x="30" y="91"/>
                      </a:cubicBezTo>
                      <a:cubicBezTo>
                        <a:pt x="30" y="91"/>
                        <a:pt x="29" y="89"/>
                        <a:pt x="28" y="89"/>
                      </a:cubicBezTo>
                      <a:cubicBezTo>
                        <a:pt x="29" y="91"/>
                        <a:pt x="29" y="91"/>
                        <a:pt x="29" y="91"/>
                      </a:cubicBezTo>
                      <a:cubicBezTo>
                        <a:pt x="29" y="90"/>
                        <a:pt x="29" y="90"/>
                        <a:pt x="29" y="90"/>
                      </a:cubicBezTo>
                      <a:cubicBezTo>
                        <a:pt x="29" y="91"/>
                        <a:pt x="30" y="92"/>
                        <a:pt x="30" y="93"/>
                      </a:cubicBezTo>
                      <a:cubicBezTo>
                        <a:pt x="29" y="98"/>
                        <a:pt x="22" y="95"/>
                        <a:pt x="18" y="98"/>
                      </a:cubicBezTo>
                      <a:cubicBezTo>
                        <a:pt x="17" y="97"/>
                        <a:pt x="16" y="99"/>
                        <a:pt x="16" y="100"/>
                      </a:cubicBezTo>
                      <a:cubicBezTo>
                        <a:pt x="11" y="98"/>
                        <a:pt x="7" y="97"/>
                        <a:pt x="6" y="101"/>
                      </a:cubicBezTo>
                      <a:cubicBezTo>
                        <a:pt x="6" y="101"/>
                        <a:pt x="2" y="93"/>
                        <a:pt x="2" y="9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44" name="Freeform 21"/>
                <p:cNvSpPr/>
                <p:nvPr/>
              </p:nvSpPr>
              <p:spPr bwMode="auto">
                <a:xfrm>
                  <a:off x="2948" y="1181"/>
                  <a:ext cx="0" cy="1"/>
                </a:xfrm>
                <a:custGeom>
                  <a:avLst/>
                  <a:gdLst>
                    <a:gd name="T0" fmla="*/ 2 w 2"/>
                    <a:gd name="T1" fmla="*/ 4 h 4"/>
                    <a:gd name="T2" fmla="*/ 0 w 2"/>
                    <a:gd name="T3" fmla="*/ 0 h 4"/>
                    <a:gd name="T4" fmla="*/ 2 w 2"/>
                    <a:gd name="T5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4">
                      <a:moveTo>
                        <a:pt x="2" y="4"/>
                      </a:moveTo>
                      <a:cubicBezTo>
                        <a:pt x="2" y="3"/>
                        <a:pt x="1" y="2"/>
                        <a:pt x="0" y="0"/>
                      </a:cubicBezTo>
                      <a:cubicBezTo>
                        <a:pt x="1" y="1"/>
                        <a:pt x="2" y="3"/>
                        <a:pt x="2" y="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45" name="Freeform 22"/>
                <p:cNvSpPr/>
                <p:nvPr/>
              </p:nvSpPr>
              <p:spPr bwMode="auto">
                <a:xfrm>
                  <a:off x="2944" y="1179"/>
                  <a:ext cx="1" cy="1"/>
                </a:xfrm>
                <a:custGeom>
                  <a:avLst/>
                  <a:gdLst>
                    <a:gd name="T0" fmla="*/ 1 w 1"/>
                    <a:gd name="T1" fmla="*/ 2 h 3"/>
                    <a:gd name="T2" fmla="*/ 0 w 1"/>
                    <a:gd name="T3" fmla="*/ 2 h 3"/>
                    <a:gd name="T4" fmla="*/ 0 w 1"/>
                    <a:gd name="T5" fmla="*/ 1 h 3"/>
                    <a:gd name="T6" fmla="*/ 1 w 1"/>
                    <a:gd name="T7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3">
                      <a:moveTo>
                        <a:pt x="1" y="2"/>
                      </a:moveTo>
                      <a:cubicBezTo>
                        <a:pt x="1" y="3"/>
                        <a:pt x="1" y="2"/>
                        <a:pt x="0" y="2"/>
                      </a:cubicBezTo>
                      <a:cubicBezTo>
                        <a:pt x="0" y="2"/>
                        <a:pt x="0" y="0"/>
                        <a:pt x="0" y="1"/>
                      </a:cubicBezTo>
                      <a:cubicBezTo>
                        <a:pt x="0" y="1"/>
                        <a:pt x="1" y="2"/>
                        <a:pt x="1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46" name="Freeform 23"/>
                <p:cNvSpPr/>
                <p:nvPr/>
              </p:nvSpPr>
              <p:spPr bwMode="auto">
                <a:xfrm>
                  <a:off x="2944" y="1179"/>
                  <a:ext cx="0" cy="1"/>
                </a:xfrm>
                <a:custGeom>
                  <a:avLst/>
                  <a:gdLst>
                    <a:gd name="T0" fmla="*/ 1 w 1"/>
                    <a:gd name="T1" fmla="*/ 3 h 3"/>
                    <a:gd name="T2" fmla="*/ 0 w 1"/>
                    <a:gd name="T3" fmla="*/ 0 h 3"/>
                    <a:gd name="T4" fmla="*/ 1 w 1"/>
                    <a:gd name="T5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3">
                      <a:moveTo>
                        <a:pt x="1" y="3"/>
                      </a:moveTo>
                      <a:cubicBezTo>
                        <a:pt x="0" y="2"/>
                        <a:pt x="0" y="1"/>
                        <a:pt x="0" y="0"/>
                      </a:cubicBezTo>
                      <a:lnTo>
                        <a:pt x="1" y="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47" name="Freeform 24"/>
                <p:cNvSpPr/>
                <p:nvPr/>
              </p:nvSpPr>
              <p:spPr bwMode="auto">
                <a:xfrm>
                  <a:off x="2943" y="1179"/>
                  <a:ext cx="0" cy="0"/>
                </a:xfrm>
                <a:custGeom>
                  <a:avLst/>
                  <a:gdLst>
                    <a:gd name="T0" fmla="*/ 1 w 1"/>
                    <a:gd name="T1" fmla="*/ 1 h 1"/>
                    <a:gd name="T2" fmla="*/ 0 w 1"/>
                    <a:gd name="T3" fmla="*/ 0 h 1"/>
                    <a:gd name="T4" fmla="*/ 1 w 1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1">
                      <a:moveTo>
                        <a:pt x="1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" y="0"/>
                        <a:pt x="1" y="0"/>
                        <a:pt x="1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48" name="Freeform 25"/>
                <p:cNvSpPr/>
                <p:nvPr/>
              </p:nvSpPr>
              <p:spPr bwMode="auto">
                <a:xfrm>
                  <a:off x="2943" y="1180"/>
                  <a:ext cx="0" cy="0"/>
                </a:xfrm>
                <a:custGeom>
                  <a:avLst/>
                  <a:gdLst>
                    <a:gd name="T0" fmla="*/ 1 w 1"/>
                    <a:gd name="T1" fmla="*/ 1 h 2"/>
                    <a:gd name="T2" fmla="*/ 0 w 1"/>
                    <a:gd name="T3" fmla="*/ 1 h 2"/>
                    <a:gd name="T4" fmla="*/ 1 w 1"/>
                    <a:gd name="T5" fmla="*/ 1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2">
                      <a:moveTo>
                        <a:pt x="1" y="1"/>
                      </a:moveTo>
                      <a:cubicBezTo>
                        <a:pt x="1" y="2"/>
                        <a:pt x="0" y="1"/>
                        <a:pt x="0" y="1"/>
                      </a:cubicBezTo>
                      <a:cubicBezTo>
                        <a:pt x="1" y="1"/>
                        <a:pt x="0" y="0"/>
                        <a:pt x="1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49" name="Freeform 26"/>
                <p:cNvSpPr/>
                <p:nvPr/>
              </p:nvSpPr>
              <p:spPr bwMode="auto">
                <a:xfrm>
                  <a:off x="2942" y="1180"/>
                  <a:ext cx="0" cy="0"/>
                </a:xfrm>
                <a:custGeom>
                  <a:avLst/>
                  <a:gdLst>
                    <a:gd name="T0" fmla="*/ 1 w 1"/>
                    <a:gd name="T1" fmla="*/ 1 h 3"/>
                    <a:gd name="T2" fmla="*/ 0 w 1"/>
                    <a:gd name="T3" fmla="*/ 2 h 3"/>
                    <a:gd name="T4" fmla="*/ 1 w 1"/>
                    <a:gd name="T5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3">
                      <a:moveTo>
                        <a:pt x="1" y="1"/>
                      </a:moveTo>
                      <a:cubicBezTo>
                        <a:pt x="1" y="2"/>
                        <a:pt x="1" y="3"/>
                        <a:pt x="0" y="2"/>
                      </a:cubicBezTo>
                      <a:cubicBezTo>
                        <a:pt x="1" y="2"/>
                        <a:pt x="0" y="0"/>
                        <a:pt x="1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50" name="Freeform 27"/>
                <p:cNvSpPr/>
                <p:nvPr/>
              </p:nvSpPr>
              <p:spPr bwMode="auto">
                <a:xfrm>
                  <a:off x="2942" y="1180"/>
                  <a:ext cx="0" cy="1"/>
                </a:xfrm>
                <a:custGeom>
                  <a:avLst/>
                  <a:gdLst>
                    <a:gd name="T0" fmla="*/ 1 w 1"/>
                    <a:gd name="T1" fmla="*/ 2 h 2"/>
                    <a:gd name="T2" fmla="*/ 1 w 1"/>
                    <a:gd name="T3" fmla="*/ 2 h 2"/>
                    <a:gd name="T4" fmla="*/ 0 w 1"/>
                    <a:gd name="T5" fmla="*/ 0 h 2"/>
                    <a:gd name="T6" fmla="*/ 1 w 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2">
                      <a:moveTo>
                        <a:pt x="1" y="2"/>
                      </a:moveTo>
                      <a:cubicBezTo>
                        <a:pt x="1" y="1"/>
                        <a:pt x="1" y="1"/>
                        <a:pt x="1" y="2"/>
                      </a:cubicBezTo>
                      <a:cubicBezTo>
                        <a:pt x="1" y="1"/>
                        <a:pt x="0" y="0"/>
                        <a:pt x="0" y="0"/>
                      </a:cubicBezTo>
                      <a:lnTo>
                        <a:pt x="1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51" name="Freeform 28"/>
                <p:cNvSpPr/>
                <p:nvPr/>
              </p:nvSpPr>
              <p:spPr bwMode="auto">
                <a:xfrm>
                  <a:off x="2936" y="1188"/>
                  <a:ext cx="1" cy="0"/>
                </a:xfrm>
                <a:custGeom>
                  <a:avLst/>
                  <a:gdLst>
                    <a:gd name="T0" fmla="*/ 0 w 1"/>
                    <a:gd name="T1" fmla="*/ 0 w 1"/>
                    <a:gd name="T2" fmla="*/ 1 w 1"/>
                    <a:gd name="T3" fmla="*/ 0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1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52" name="Freeform 29"/>
                <p:cNvSpPr/>
                <p:nvPr/>
              </p:nvSpPr>
              <p:spPr bwMode="auto">
                <a:xfrm>
                  <a:off x="2933" y="1190"/>
                  <a:ext cx="1" cy="1"/>
                </a:xfrm>
                <a:custGeom>
                  <a:avLst/>
                  <a:gdLst>
                    <a:gd name="T0" fmla="*/ 1 w 2"/>
                    <a:gd name="T1" fmla="*/ 1 h 2"/>
                    <a:gd name="T2" fmla="*/ 0 w 2"/>
                    <a:gd name="T3" fmla="*/ 0 h 2"/>
                    <a:gd name="T4" fmla="*/ 1 w 2"/>
                    <a:gd name="T5" fmla="*/ 1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1" y="1"/>
                      </a:moveTo>
                      <a:cubicBezTo>
                        <a:pt x="2" y="2"/>
                        <a:pt x="0" y="0"/>
                        <a:pt x="0" y="0"/>
                      </a:cubicBezTo>
                      <a:cubicBezTo>
                        <a:pt x="0" y="0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53" name="Freeform 30"/>
                <p:cNvSpPr/>
                <p:nvPr/>
              </p:nvSpPr>
              <p:spPr bwMode="auto">
                <a:xfrm>
                  <a:off x="2933" y="1193"/>
                  <a:ext cx="1" cy="0"/>
                </a:xfrm>
                <a:custGeom>
                  <a:avLst/>
                  <a:gdLst>
                    <a:gd name="T0" fmla="*/ 0 w 1"/>
                    <a:gd name="T1" fmla="*/ 0 w 1"/>
                    <a:gd name="T2" fmla="*/ 1 w 1"/>
                    <a:gd name="T3" fmla="*/ 0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1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54" name="Freeform 31"/>
                <p:cNvSpPr/>
                <p:nvPr/>
              </p:nvSpPr>
              <p:spPr bwMode="auto">
                <a:xfrm>
                  <a:off x="3026" y="1229"/>
                  <a:ext cx="1" cy="0"/>
                </a:xfrm>
                <a:custGeom>
                  <a:avLst/>
                  <a:gdLst>
                    <a:gd name="T0" fmla="*/ 2 w 3"/>
                    <a:gd name="T1" fmla="*/ 1 h 2"/>
                    <a:gd name="T2" fmla="*/ 2 w 3"/>
                    <a:gd name="T3" fmla="*/ 1 h 2"/>
                    <a:gd name="T4" fmla="*/ 2 w 3"/>
                    <a:gd name="T5" fmla="*/ 1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2">
                      <a:moveTo>
                        <a:pt x="2" y="1"/>
                      </a:moveTo>
                      <a:cubicBezTo>
                        <a:pt x="2" y="1"/>
                        <a:pt x="0" y="0"/>
                        <a:pt x="2" y="1"/>
                      </a:cubicBezTo>
                      <a:cubicBezTo>
                        <a:pt x="3" y="1"/>
                        <a:pt x="3" y="2"/>
                        <a:pt x="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55" name="Freeform 32"/>
                <p:cNvSpPr/>
                <p:nvPr/>
              </p:nvSpPr>
              <p:spPr bwMode="auto">
                <a:xfrm>
                  <a:off x="2999" y="1228"/>
                  <a:ext cx="27" cy="34"/>
                </a:xfrm>
                <a:custGeom>
                  <a:avLst/>
                  <a:gdLst>
                    <a:gd name="T0" fmla="*/ 16 w 124"/>
                    <a:gd name="T1" fmla="*/ 126 h 148"/>
                    <a:gd name="T2" fmla="*/ 19 w 124"/>
                    <a:gd name="T3" fmla="*/ 121 h 148"/>
                    <a:gd name="T4" fmla="*/ 22 w 124"/>
                    <a:gd name="T5" fmla="*/ 109 h 148"/>
                    <a:gd name="T6" fmla="*/ 25 w 124"/>
                    <a:gd name="T7" fmla="*/ 106 h 148"/>
                    <a:gd name="T8" fmla="*/ 35 w 124"/>
                    <a:gd name="T9" fmla="*/ 99 h 148"/>
                    <a:gd name="T10" fmla="*/ 38 w 124"/>
                    <a:gd name="T11" fmla="*/ 97 h 148"/>
                    <a:gd name="T12" fmla="*/ 40 w 124"/>
                    <a:gd name="T13" fmla="*/ 90 h 148"/>
                    <a:gd name="T14" fmla="*/ 45 w 124"/>
                    <a:gd name="T15" fmla="*/ 87 h 148"/>
                    <a:gd name="T16" fmla="*/ 48 w 124"/>
                    <a:gd name="T17" fmla="*/ 85 h 148"/>
                    <a:gd name="T18" fmla="*/ 48 w 124"/>
                    <a:gd name="T19" fmla="*/ 81 h 148"/>
                    <a:gd name="T20" fmla="*/ 49 w 124"/>
                    <a:gd name="T21" fmla="*/ 74 h 148"/>
                    <a:gd name="T22" fmla="*/ 52 w 124"/>
                    <a:gd name="T23" fmla="*/ 72 h 148"/>
                    <a:gd name="T24" fmla="*/ 53 w 124"/>
                    <a:gd name="T25" fmla="*/ 67 h 148"/>
                    <a:gd name="T26" fmla="*/ 57 w 124"/>
                    <a:gd name="T27" fmla="*/ 65 h 148"/>
                    <a:gd name="T28" fmla="*/ 60 w 124"/>
                    <a:gd name="T29" fmla="*/ 60 h 148"/>
                    <a:gd name="T30" fmla="*/ 66 w 124"/>
                    <a:gd name="T31" fmla="*/ 57 h 148"/>
                    <a:gd name="T32" fmla="*/ 67 w 124"/>
                    <a:gd name="T33" fmla="*/ 53 h 148"/>
                    <a:gd name="T34" fmla="*/ 70 w 124"/>
                    <a:gd name="T35" fmla="*/ 53 h 148"/>
                    <a:gd name="T36" fmla="*/ 70 w 124"/>
                    <a:gd name="T37" fmla="*/ 49 h 148"/>
                    <a:gd name="T38" fmla="*/ 70 w 124"/>
                    <a:gd name="T39" fmla="*/ 48 h 148"/>
                    <a:gd name="T40" fmla="*/ 72 w 124"/>
                    <a:gd name="T41" fmla="*/ 46 h 148"/>
                    <a:gd name="T42" fmla="*/ 78 w 124"/>
                    <a:gd name="T43" fmla="*/ 39 h 148"/>
                    <a:gd name="T44" fmla="*/ 80 w 124"/>
                    <a:gd name="T45" fmla="*/ 36 h 148"/>
                    <a:gd name="T46" fmla="*/ 82 w 124"/>
                    <a:gd name="T47" fmla="*/ 33 h 148"/>
                    <a:gd name="T48" fmla="*/ 87 w 124"/>
                    <a:gd name="T49" fmla="*/ 28 h 148"/>
                    <a:gd name="T50" fmla="*/ 93 w 124"/>
                    <a:gd name="T51" fmla="*/ 31 h 148"/>
                    <a:gd name="T52" fmla="*/ 90 w 124"/>
                    <a:gd name="T53" fmla="*/ 24 h 148"/>
                    <a:gd name="T54" fmla="*/ 86 w 124"/>
                    <a:gd name="T55" fmla="*/ 18 h 148"/>
                    <a:gd name="T56" fmla="*/ 90 w 124"/>
                    <a:gd name="T57" fmla="*/ 17 h 148"/>
                    <a:gd name="T58" fmla="*/ 88 w 124"/>
                    <a:gd name="T59" fmla="*/ 14 h 148"/>
                    <a:gd name="T60" fmla="*/ 91 w 124"/>
                    <a:gd name="T61" fmla="*/ 14 h 148"/>
                    <a:gd name="T62" fmla="*/ 97 w 124"/>
                    <a:gd name="T63" fmla="*/ 16 h 148"/>
                    <a:gd name="T64" fmla="*/ 94 w 124"/>
                    <a:gd name="T65" fmla="*/ 10 h 148"/>
                    <a:gd name="T66" fmla="*/ 98 w 124"/>
                    <a:gd name="T67" fmla="*/ 11 h 148"/>
                    <a:gd name="T68" fmla="*/ 96 w 124"/>
                    <a:gd name="T69" fmla="*/ 7 h 148"/>
                    <a:gd name="T70" fmla="*/ 98 w 124"/>
                    <a:gd name="T71" fmla="*/ 5 h 148"/>
                    <a:gd name="T72" fmla="*/ 104 w 124"/>
                    <a:gd name="T73" fmla="*/ 11 h 148"/>
                    <a:gd name="T74" fmla="*/ 102 w 124"/>
                    <a:gd name="T75" fmla="*/ 4 h 148"/>
                    <a:gd name="T76" fmla="*/ 115 w 124"/>
                    <a:gd name="T77" fmla="*/ 5 h 148"/>
                    <a:gd name="T78" fmla="*/ 118 w 124"/>
                    <a:gd name="T79" fmla="*/ 5 h 148"/>
                    <a:gd name="T80" fmla="*/ 120 w 124"/>
                    <a:gd name="T81" fmla="*/ 1 h 148"/>
                    <a:gd name="T82" fmla="*/ 123 w 124"/>
                    <a:gd name="T83" fmla="*/ 5 h 148"/>
                    <a:gd name="T84" fmla="*/ 117 w 124"/>
                    <a:gd name="T85" fmla="*/ 6 h 148"/>
                    <a:gd name="T86" fmla="*/ 119 w 124"/>
                    <a:gd name="T87" fmla="*/ 17 h 148"/>
                    <a:gd name="T88" fmla="*/ 113 w 124"/>
                    <a:gd name="T89" fmla="*/ 29 h 148"/>
                    <a:gd name="T90" fmla="*/ 106 w 124"/>
                    <a:gd name="T91" fmla="*/ 42 h 148"/>
                    <a:gd name="T92" fmla="*/ 100 w 124"/>
                    <a:gd name="T93" fmla="*/ 52 h 148"/>
                    <a:gd name="T94" fmla="*/ 95 w 124"/>
                    <a:gd name="T95" fmla="*/ 60 h 148"/>
                    <a:gd name="T96" fmla="*/ 83 w 124"/>
                    <a:gd name="T97" fmla="*/ 72 h 148"/>
                    <a:gd name="T98" fmla="*/ 74 w 124"/>
                    <a:gd name="T99" fmla="*/ 78 h 148"/>
                    <a:gd name="T100" fmla="*/ 64 w 124"/>
                    <a:gd name="T101" fmla="*/ 85 h 148"/>
                    <a:gd name="T102" fmla="*/ 43 w 124"/>
                    <a:gd name="T103" fmla="*/ 120 h 148"/>
                    <a:gd name="T104" fmla="*/ 35 w 124"/>
                    <a:gd name="T105" fmla="*/ 127 h 148"/>
                    <a:gd name="T106" fmla="*/ 4 w 124"/>
                    <a:gd name="T107" fmla="*/ 140 h 1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124" h="148">
                      <a:moveTo>
                        <a:pt x="4" y="140"/>
                      </a:moveTo>
                      <a:cubicBezTo>
                        <a:pt x="0" y="133"/>
                        <a:pt x="7" y="136"/>
                        <a:pt x="6" y="131"/>
                      </a:cubicBezTo>
                      <a:cubicBezTo>
                        <a:pt x="6" y="131"/>
                        <a:pt x="8" y="134"/>
                        <a:pt x="8" y="133"/>
                      </a:cubicBezTo>
                      <a:cubicBezTo>
                        <a:pt x="6" y="127"/>
                        <a:pt x="11" y="127"/>
                        <a:pt x="16" y="128"/>
                      </a:cubicBezTo>
                      <a:cubicBezTo>
                        <a:pt x="16" y="129"/>
                        <a:pt x="16" y="129"/>
                        <a:pt x="16" y="129"/>
                      </a:cubicBezTo>
                      <a:cubicBezTo>
                        <a:pt x="17" y="129"/>
                        <a:pt x="15" y="126"/>
                        <a:pt x="16" y="126"/>
                      </a:cubicBezTo>
                      <a:cubicBezTo>
                        <a:pt x="17" y="126"/>
                        <a:pt x="17" y="127"/>
                        <a:pt x="17" y="127"/>
                      </a:cubicBezTo>
                      <a:cubicBezTo>
                        <a:pt x="16" y="126"/>
                        <a:pt x="17" y="126"/>
                        <a:pt x="16" y="124"/>
                      </a:cubicBezTo>
                      <a:cubicBezTo>
                        <a:pt x="17" y="125"/>
                        <a:pt x="18" y="126"/>
                        <a:pt x="19" y="127"/>
                      </a:cubicBezTo>
                      <a:cubicBezTo>
                        <a:pt x="18" y="125"/>
                        <a:pt x="18" y="125"/>
                        <a:pt x="18" y="125"/>
                      </a:cubicBezTo>
                      <a:cubicBezTo>
                        <a:pt x="14" y="120"/>
                        <a:pt x="20" y="123"/>
                        <a:pt x="18" y="120"/>
                      </a:cubicBezTo>
                      <a:cubicBezTo>
                        <a:pt x="19" y="121"/>
                        <a:pt x="19" y="121"/>
                        <a:pt x="19" y="121"/>
                      </a:cubicBezTo>
                      <a:cubicBezTo>
                        <a:pt x="18" y="117"/>
                        <a:pt x="20" y="116"/>
                        <a:pt x="21" y="114"/>
                      </a:cubicBezTo>
                      <a:cubicBezTo>
                        <a:pt x="22" y="114"/>
                        <a:pt x="23" y="116"/>
                        <a:pt x="23" y="116"/>
                      </a:cubicBezTo>
                      <a:cubicBezTo>
                        <a:pt x="22" y="114"/>
                        <a:pt x="22" y="113"/>
                        <a:pt x="22" y="112"/>
                      </a:cubicBezTo>
                      <a:cubicBezTo>
                        <a:pt x="24" y="114"/>
                        <a:pt x="21" y="110"/>
                        <a:pt x="22" y="111"/>
                      </a:cubicBezTo>
                      <a:cubicBezTo>
                        <a:pt x="23" y="111"/>
                        <a:pt x="23" y="111"/>
                        <a:pt x="23" y="111"/>
                      </a:cubicBezTo>
                      <a:cubicBezTo>
                        <a:pt x="21" y="109"/>
                        <a:pt x="24" y="112"/>
                        <a:pt x="22" y="109"/>
                      </a:cubicBezTo>
                      <a:cubicBezTo>
                        <a:pt x="24" y="110"/>
                        <a:pt x="24" y="110"/>
                        <a:pt x="24" y="110"/>
                      </a:cubicBezTo>
                      <a:cubicBezTo>
                        <a:pt x="21" y="107"/>
                        <a:pt x="26" y="111"/>
                        <a:pt x="25" y="109"/>
                      </a:cubicBezTo>
                      <a:cubicBezTo>
                        <a:pt x="24" y="109"/>
                        <a:pt x="24" y="109"/>
                        <a:pt x="24" y="109"/>
                      </a:cubicBezTo>
                      <a:cubicBezTo>
                        <a:pt x="24" y="108"/>
                        <a:pt x="25" y="109"/>
                        <a:pt x="25" y="108"/>
                      </a:cubicBezTo>
                      <a:cubicBezTo>
                        <a:pt x="25" y="109"/>
                        <a:pt x="25" y="109"/>
                        <a:pt x="25" y="109"/>
                      </a:cubicBezTo>
                      <a:cubicBezTo>
                        <a:pt x="25" y="107"/>
                        <a:pt x="27" y="108"/>
                        <a:pt x="25" y="106"/>
                      </a:cubicBezTo>
                      <a:cubicBezTo>
                        <a:pt x="27" y="108"/>
                        <a:pt x="25" y="108"/>
                        <a:pt x="28" y="110"/>
                      </a:cubicBezTo>
                      <a:cubicBezTo>
                        <a:pt x="28" y="106"/>
                        <a:pt x="30" y="104"/>
                        <a:pt x="32" y="102"/>
                      </a:cubicBezTo>
                      <a:cubicBezTo>
                        <a:pt x="33" y="102"/>
                        <a:pt x="34" y="102"/>
                        <a:pt x="35" y="103"/>
                      </a:cubicBezTo>
                      <a:cubicBezTo>
                        <a:pt x="34" y="103"/>
                        <a:pt x="35" y="102"/>
                        <a:pt x="34" y="101"/>
                      </a:cubicBezTo>
                      <a:cubicBezTo>
                        <a:pt x="34" y="101"/>
                        <a:pt x="35" y="102"/>
                        <a:pt x="36" y="102"/>
                      </a:cubicBezTo>
                      <a:cubicBezTo>
                        <a:pt x="37" y="102"/>
                        <a:pt x="34" y="99"/>
                        <a:pt x="35" y="99"/>
                      </a:cubicBezTo>
                      <a:cubicBezTo>
                        <a:pt x="35" y="100"/>
                        <a:pt x="36" y="101"/>
                        <a:pt x="37" y="102"/>
                      </a:cubicBezTo>
                      <a:cubicBezTo>
                        <a:pt x="35" y="100"/>
                        <a:pt x="36" y="99"/>
                        <a:pt x="36" y="98"/>
                      </a:cubicBezTo>
                      <a:cubicBezTo>
                        <a:pt x="36" y="99"/>
                        <a:pt x="36" y="99"/>
                        <a:pt x="37" y="100"/>
                      </a:cubicBezTo>
                      <a:cubicBezTo>
                        <a:pt x="36" y="98"/>
                        <a:pt x="38" y="99"/>
                        <a:pt x="38" y="98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41" y="100"/>
                        <a:pt x="36" y="96"/>
                        <a:pt x="38" y="97"/>
                      </a:cubicBezTo>
                      <a:cubicBezTo>
                        <a:pt x="38" y="97"/>
                        <a:pt x="38" y="98"/>
                        <a:pt x="39" y="98"/>
                      </a:cubicBezTo>
                      <a:cubicBezTo>
                        <a:pt x="37" y="95"/>
                        <a:pt x="39" y="95"/>
                        <a:pt x="38" y="94"/>
                      </a:cubicBezTo>
                      <a:cubicBezTo>
                        <a:pt x="39" y="94"/>
                        <a:pt x="39" y="95"/>
                        <a:pt x="39" y="95"/>
                      </a:cubicBezTo>
                      <a:cubicBezTo>
                        <a:pt x="39" y="94"/>
                        <a:pt x="40" y="94"/>
                        <a:pt x="40" y="92"/>
                      </a:cubicBezTo>
                      <a:cubicBezTo>
                        <a:pt x="41" y="93"/>
                        <a:pt x="43" y="95"/>
                        <a:pt x="43" y="94"/>
                      </a:cubicBezTo>
                      <a:cubicBezTo>
                        <a:pt x="41" y="92"/>
                        <a:pt x="43" y="92"/>
                        <a:pt x="40" y="90"/>
                      </a:cubicBezTo>
                      <a:cubicBezTo>
                        <a:pt x="41" y="90"/>
                        <a:pt x="43" y="90"/>
                        <a:pt x="42" y="89"/>
                      </a:cubicBezTo>
                      <a:cubicBezTo>
                        <a:pt x="43" y="90"/>
                        <a:pt x="45" y="91"/>
                        <a:pt x="45" y="92"/>
                      </a:cubicBezTo>
                      <a:cubicBezTo>
                        <a:pt x="47" y="93"/>
                        <a:pt x="47" y="93"/>
                        <a:pt x="47" y="93"/>
                      </a:cubicBezTo>
                      <a:cubicBezTo>
                        <a:pt x="48" y="94"/>
                        <a:pt x="46" y="93"/>
                        <a:pt x="48" y="94"/>
                      </a:cubicBezTo>
                      <a:cubicBezTo>
                        <a:pt x="48" y="94"/>
                        <a:pt x="47" y="92"/>
                        <a:pt x="48" y="92"/>
                      </a:cubicBezTo>
                      <a:cubicBezTo>
                        <a:pt x="47" y="91"/>
                        <a:pt x="44" y="87"/>
                        <a:pt x="45" y="87"/>
                      </a:cubicBezTo>
                      <a:cubicBezTo>
                        <a:pt x="45" y="88"/>
                        <a:pt x="47" y="89"/>
                        <a:pt x="48" y="90"/>
                      </a:cubicBezTo>
                      <a:cubicBezTo>
                        <a:pt x="44" y="84"/>
                        <a:pt x="44" y="84"/>
                        <a:pt x="44" y="84"/>
                      </a:cubicBezTo>
                      <a:cubicBezTo>
                        <a:pt x="44" y="84"/>
                        <a:pt x="46" y="86"/>
                        <a:pt x="45" y="85"/>
                      </a:cubicBezTo>
                      <a:cubicBezTo>
                        <a:pt x="45" y="84"/>
                        <a:pt x="44" y="84"/>
                        <a:pt x="44" y="83"/>
                      </a:cubicBezTo>
                      <a:cubicBezTo>
                        <a:pt x="44" y="83"/>
                        <a:pt x="44" y="82"/>
                        <a:pt x="47" y="84"/>
                      </a:cubicBezTo>
                      <a:cubicBezTo>
                        <a:pt x="48" y="85"/>
                        <a:pt x="47" y="85"/>
                        <a:pt x="48" y="85"/>
                      </a:cubicBezTo>
                      <a:cubicBezTo>
                        <a:pt x="48" y="85"/>
                        <a:pt x="48" y="84"/>
                        <a:pt x="48" y="84"/>
                      </a:cubicBezTo>
                      <a:cubicBezTo>
                        <a:pt x="48" y="84"/>
                        <a:pt x="48" y="84"/>
                        <a:pt x="48" y="84"/>
                      </a:cubicBezTo>
                      <a:cubicBezTo>
                        <a:pt x="49" y="84"/>
                        <a:pt x="48" y="82"/>
                        <a:pt x="46" y="81"/>
                      </a:cubicBezTo>
                      <a:cubicBezTo>
                        <a:pt x="46" y="81"/>
                        <a:pt x="48" y="83"/>
                        <a:pt x="47" y="82"/>
                      </a:cubicBezTo>
                      <a:cubicBezTo>
                        <a:pt x="46" y="81"/>
                        <a:pt x="46" y="80"/>
                        <a:pt x="46" y="79"/>
                      </a:cubicBezTo>
                      <a:cubicBezTo>
                        <a:pt x="46" y="80"/>
                        <a:pt x="47" y="81"/>
                        <a:pt x="48" y="81"/>
                      </a:cubicBezTo>
                      <a:cubicBezTo>
                        <a:pt x="46" y="79"/>
                        <a:pt x="46" y="78"/>
                        <a:pt x="46" y="76"/>
                      </a:cubicBezTo>
                      <a:cubicBezTo>
                        <a:pt x="45" y="75"/>
                        <a:pt x="48" y="79"/>
                        <a:pt x="47" y="78"/>
                      </a:cubicBezTo>
                      <a:cubicBezTo>
                        <a:pt x="49" y="79"/>
                        <a:pt x="46" y="74"/>
                        <a:pt x="49" y="76"/>
                      </a:cubicBezTo>
                      <a:cubicBezTo>
                        <a:pt x="49" y="76"/>
                        <a:pt x="47" y="74"/>
                        <a:pt x="48" y="75"/>
                      </a:cubicBezTo>
                      <a:cubicBezTo>
                        <a:pt x="48" y="75"/>
                        <a:pt x="50" y="76"/>
                        <a:pt x="50" y="75"/>
                      </a:cubicBezTo>
                      <a:cubicBezTo>
                        <a:pt x="51" y="76"/>
                        <a:pt x="50" y="75"/>
                        <a:pt x="49" y="74"/>
                      </a:cubicBezTo>
                      <a:cubicBezTo>
                        <a:pt x="49" y="73"/>
                        <a:pt x="50" y="75"/>
                        <a:pt x="50" y="75"/>
                      </a:cubicBezTo>
                      <a:cubicBezTo>
                        <a:pt x="49" y="74"/>
                        <a:pt x="49" y="71"/>
                        <a:pt x="51" y="72"/>
                      </a:cubicBezTo>
                      <a:cubicBezTo>
                        <a:pt x="51" y="71"/>
                        <a:pt x="49" y="69"/>
                        <a:pt x="50" y="69"/>
                      </a:cubicBezTo>
                      <a:cubicBezTo>
                        <a:pt x="51" y="70"/>
                        <a:pt x="51" y="70"/>
                        <a:pt x="51" y="70"/>
                      </a:cubicBezTo>
                      <a:cubicBezTo>
                        <a:pt x="52" y="71"/>
                        <a:pt x="51" y="69"/>
                        <a:pt x="53" y="71"/>
                      </a:cubicBezTo>
                      <a:cubicBezTo>
                        <a:pt x="51" y="68"/>
                        <a:pt x="53" y="74"/>
                        <a:pt x="52" y="72"/>
                      </a:cubicBezTo>
                      <a:cubicBezTo>
                        <a:pt x="54" y="73"/>
                        <a:pt x="50" y="69"/>
                        <a:pt x="52" y="71"/>
                      </a:cubicBezTo>
                      <a:cubicBezTo>
                        <a:pt x="53" y="70"/>
                        <a:pt x="51" y="68"/>
                        <a:pt x="53" y="69"/>
                      </a:cubicBezTo>
                      <a:cubicBezTo>
                        <a:pt x="53" y="69"/>
                        <a:pt x="55" y="72"/>
                        <a:pt x="55" y="71"/>
                      </a:cubicBezTo>
                      <a:cubicBezTo>
                        <a:pt x="55" y="70"/>
                        <a:pt x="54" y="70"/>
                        <a:pt x="54" y="70"/>
                      </a:cubicBezTo>
                      <a:cubicBezTo>
                        <a:pt x="54" y="69"/>
                        <a:pt x="54" y="69"/>
                        <a:pt x="54" y="69"/>
                      </a:cubicBezTo>
                      <a:cubicBezTo>
                        <a:pt x="52" y="67"/>
                        <a:pt x="55" y="68"/>
                        <a:pt x="53" y="67"/>
                      </a:cubicBezTo>
                      <a:cubicBezTo>
                        <a:pt x="54" y="68"/>
                        <a:pt x="53" y="66"/>
                        <a:pt x="55" y="68"/>
                      </a:cubicBezTo>
                      <a:cubicBezTo>
                        <a:pt x="57" y="70"/>
                        <a:pt x="57" y="70"/>
                        <a:pt x="57" y="70"/>
                      </a:cubicBezTo>
                      <a:cubicBezTo>
                        <a:pt x="57" y="69"/>
                        <a:pt x="55" y="68"/>
                        <a:pt x="55" y="67"/>
                      </a:cubicBezTo>
                      <a:cubicBezTo>
                        <a:pt x="55" y="67"/>
                        <a:pt x="55" y="67"/>
                        <a:pt x="56" y="67"/>
                      </a:cubicBezTo>
                      <a:cubicBezTo>
                        <a:pt x="52" y="64"/>
                        <a:pt x="56" y="67"/>
                        <a:pt x="54" y="65"/>
                      </a:cubicBezTo>
                      <a:cubicBezTo>
                        <a:pt x="56" y="65"/>
                        <a:pt x="55" y="63"/>
                        <a:pt x="57" y="65"/>
                      </a:cubicBezTo>
                      <a:cubicBezTo>
                        <a:pt x="57" y="64"/>
                        <a:pt x="56" y="62"/>
                        <a:pt x="57" y="63"/>
                      </a:cubicBezTo>
                      <a:cubicBezTo>
                        <a:pt x="57" y="63"/>
                        <a:pt x="57" y="63"/>
                        <a:pt x="58" y="64"/>
                      </a:cubicBezTo>
                      <a:cubicBezTo>
                        <a:pt x="59" y="64"/>
                        <a:pt x="58" y="63"/>
                        <a:pt x="58" y="63"/>
                      </a:cubicBezTo>
                      <a:cubicBezTo>
                        <a:pt x="58" y="63"/>
                        <a:pt x="60" y="64"/>
                        <a:pt x="62" y="65"/>
                      </a:cubicBezTo>
                      <a:cubicBezTo>
                        <a:pt x="61" y="63"/>
                        <a:pt x="59" y="62"/>
                        <a:pt x="58" y="61"/>
                      </a:cubicBezTo>
                      <a:cubicBezTo>
                        <a:pt x="62" y="63"/>
                        <a:pt x="57" y="58"/>
                        <a:pt x="60" y="60"/>
                      </a:cubicBezTo>
                      <a:cubicBezTo>
                        <a:pt x="61" y="61"/>
                        <a:pt x="61" y="62"/>
                        <a:pt x="62" y="63"/>
                      </a:cubicBezTo>
                      <a:cubicBezTo>
                        <a:pt x="66" y="65"/>
                        <a:pt x="61" y="60"/>
                        <a:pt x="63" y="61"/>
                      </a:cubicBezTo>
                      <a:cubicBezTo>
                        <a:pt x="60" y="58"/>
                        <a:pt x="60" y="58"/>
                        <a:pt x="60" y="58"/>
                      </a:cubicBezTo>
                      <a:cubicBezTo>
                        <a:pt x="62" y="60"/>
                        <a:pt x="59" y="56"/>
                        <a:pt x="62" y="59"/>
                      </a:cubicBezTo>
                      <a:cubicBezTo>
                        <a:pt x="61" y="58"/>
                        <a:pt x="63" y="59"/>
                        <a:pt x="61" y="57"/>
                      </a:cubicBezTo>
                      <a:cubicBezTo>
                        <a:pt x="64" y="58"/>
                        <a:pt x="61" y="53"/>
                        <a:pt x="66" y="57"/>
                      </a:cubicBezTo>
                      <a:cubicBezTo>
                        <a:pt x="66" y="56"/>
                        <a:pt x="67" y="56"/>
                        <a:pt x="65" y="55"/>
                      </a:cubicBezTo>
                      <a:cubicBezTo>
                        <a:pt x="64" y="54"/>
                        <a:pt x="66" y="56"/>
                        <a:pt x="65" y="56"/>
                      </a:cubicBezTo>
                      <a:cubicBezTo>
                        <a:pt x="65" y="55"/>
                        <a:pt x="64" y="55"/>
                        <a:pt x="64" y="54"/>
                      </a:cubicBezTo>
                      <a:cubicBezTo>
                        <a:pt x="65" y="55"/>
                        <a:pt x="65" y="55"/>
                        <a:pt x="67" y="57"/>
                      </a:cubicBezTo>
                      <a:cubicBezTo>
                        <a:pt x="69" y="57"/>
                        <a:pt x="63" y="52"/>
                        <a:pt x="65" y="52"/>
                      </a:cubicBezTo>
                      <a:cubicBezTo>
                        <a:pt x="66" y="53"/>
                        <a:pt x="67" y="54"/>
                        <a:pt x="67" y="53"/>
                      </a:cubicBezTo>
                      <a:cubicBezTo>
                        <a:pt x="65" y="51"/>
                        <a:pt x="65" y="51"/>
                        <a:pt x="65" y="51"/>
                      </a:cubicBezTo>
                      <a:cubicBezTo>
                        <a:pt x="66" y="51"/>
                        <a:pt x="68" y="53"/>
                        <a:pt x="70" y="55"/>
                      </a:cubicBezTo>
                      <a:cubicBezTo>
                        <a:pt x="70" y="54"/>
                        <a:pt x="70" y="54"/>
                        <a:pt x="69" y="53"/>
                      </a:cubicBezTo>
                      <a:cubicBezTo>
                        <a:pt x="71" y="54"/>
                        <a:pt x="71" y="54"/>
                        <a:pt x="71" y="54"/>
                      </a:cubicBezTo>
                      <a:cubicBezTo>
                        <a:pt x="69" y="53"/>
                        <a:pt x="70" y="53"/>
                        <a:pt x="70" y="52"/>
                      </a:cubicBezTo>
                      <a:cubicBezTo>
                        <a:pt x="70" y="53"/>
                        <a:pt x="70" y="53"/>
                        <a:pt x="70" y="53"/>
                      </a:cubicBezTo>
                      <a:cubicBezTo>
                        <a:pt x="71" y="54"/>
                        <a:pt x="71" y="53"/>
                        <a:pt x="71" y="52"/>
                      </a:cubicBezTo>
                      <a:cubicBezTo>
                        <a:pt x="70" y="52"/>
                        <a:pt x="69" y="52"/>
                        <a:pt x="69" y="51"/>
                      </a:cubicBezTo>
                      <a:cubicBezTo>
                        <a:pt x="68" y="51"/>
                        <a:pt x="68" y="51"/>
                        <a:pt x="68" y="50"/>
                      </a:cubicBezTo>
                      <a:cubicBezTo>
                        <a:pt x="69" y="51"/>
                        <a:pt x="69" y="50"/>
                        <a:pt x="70" y="50"/>
                      </a:cubicBezTo>
                      <a:cubicBezTo>
                        <a:pt x="70" y="50"/>
                        <a:pt x="68" y="48"/>
                        <a:pt x="68" y="48"/>
                      </a:cubicBezTo>
                      <a:cubicBezTo>
                        <a:pt x="69" y="49"/>
                        <a:pt x="69" y="48"/>
                        <a:pt x="70" y="49"/>
                      </a:cubicBezTo>
                      <a:cubicBezTo>
                        <a:pt x="70" y="50"/>
                        <a:pt x="69" y="49"/>
                        <a:pt x="70" y="50"/>
                      </a:cubicBezTo>
                      <a:cubicBezTo>
                        <a:pt x="70" y="50"/>
                        <a:pt x="72" y="52"/>
                        <a:pt x="71" y="50"/>
                      </a:cubicBezTo>
                      <a:cubicBezTo>
                        <a:pt x="70" y="49"/>
                        <a:pt x="68" y="47"/>
                        <a:pt x="69" y="48"/>
                      </a:cubicBezTo>
                      <a:cubicBezTo>
                        <a:pt x="69" y="48"/>
                        <a:pt x="70" y="49"/>
                        <a:pt x="71" y="50"/>
                      </a:cubicBezTo>
                      <a:cubicBezTo>
                        <a:pt x="72" y="50"/>
                        <a:pt x="72" y="50"/>
                        <a:pt x="72" y="50"/>
                      </a:cubicBezTo>
                      <a:cubicBezTo>
                        <a:pt x="70" y="48"/>
                        <a:pt x="70" y="48"/>
                        <a:pt x="70" y="48"/>
                      </a:cubicBezTo>
                      <a:cubicBezTo>
                        <a:pt x="71" y="49"/>
                        <a:pt x="71" y="49"/>
                        <a:pt x="71" y="49"/>
                      </a:cubicBezTo>
                      <a:cubicBezTo>
                        <a:pt x="70" y="47"/>
                        <a:pt x="71" y="48"/>
                        <a:pt x="70" y="46"/>
                      </a:cubicBezTo>
                      <a:cubicBezTo>
                        <a:pt x="70" y="46"/>
                        <a:pt x="71" y="47"/>
                        <a:pt x="71" y="47"/>
                      </a:cubicBezTo>
                      <a:cubicBezTo>
                        <a:pt x="71" y="47"/>
                        <a:pt x="71" y="47"/>
                        <a:pt x="71" y="47"/>
                      </a:cubicBezTo>
                      <a:cubicBezTo>
                        <a:pt x="73" y="47"/>
                        <a:pt x="72" y="46"/>
                        <a:pt x="71" y="45"/>
                      </a:cubicBezTo>
                      <a:cubicBezTo>
                        <a:pt x="72" y="46"/>
                        <a:pt x="72" y="46"/>
                        <a:pt x="72" y="46"/>
                      </a:cubicBezTo>
                      <a:cubicBezTo>
                        <a:pt x="72" y="46"/>
                        <a:pt x="72" y="45"/>
                        <a:pt x="71" y="44"/>
                      </a:cubicBezTo>
                      <a:cubicBezTo>
                        <a:pt x="73" y="45"/>
                        <a:pt x="77" y="49"/>
                        <a:pt x="76" y="47"/>
                      </a:cubicBezTo>
                      <a:cubicBezTo>
                        <a:pt x="76" y="46"/>
                        <a:pt x="73" y="44"/>
                        <a:pt x="72" y="43"/>
                      </a:cubicBezTo>
                      <a:cubicBezTo>
                        <a:pt x="74" y="43"/>
                        <a:pt x="72" y="40"/>
                        <a:pt x="75" y="42"/>
                      </a:cubicBezTo>
                      <a:cubicBezTo>
                        <a:pt x="74" y="41"/>
                        <a:pt x="74" y="41"/>
                        <a:pt x="74" y="40"/>
                      </a:cubicBezTo>
                      <a:cubicBezTo>
                        <a:pt x="75" y="40"/>
                        <a:pt x="74" y="37"/>
                        <a:pt x="78" y="39"/>
                      </a:cubicBezTo>
                      <a:cubicBezTo>
                        <a:pt x="78" y="39"/>
                        <a:pt x="79" y="40"/>
                        <a:pt x="80" y="41"/>
                      </a:cubicBezTo>
                      <a:cubicBezTo>
                        <a:pt x="79" y="39"/>
                        <a:pt x="82" y="42"/>
                        <a:pt x="79" y="39"/>
                      </a:cubicBezTo>
                      <a:cubicBezTo>
                        <a:pt x="78" y="38"/>
                        <a:pt x="77" y="38"/>
                        <a:pt x="76" y="37"/>
                      </a:cubicBezTo>
                      <a:cubicBezTo>
                        <a:pt x="76" y="36"/>
                        <a:pt x="77" y="35"/>
                        <a:pt x="79" y="36"/>
                      </a:cubicBezTo>
                      <a:cubicBezTo>
                        <a:pt x="78" y="36"/>
                        <a:pt x="78" y="35"/>
                        <a:pt x="77" y="35"/>
                      </a:cubicBezTo>
                      <a:cubicBezTo>
                        <a:pt x="79" y="37"/>
                        <a:pt x="80" y="37"/>
                        <a:pt x="80" y="36"/>
                      </a:cubicBezTo>
                      <a:cubicBezTo>
                        <a:pt x="78" y="34"/>
                        <a:pt x="78" y="34"/>
                        <a:pt x="78" y="34"/>
                      </a:cubicBezTo>
                      <a:cubicBezTo>
                        <a:pt x="80" y="35"/>
                        <a:pt x="80" y="35"/>
                        <a:pt x="80" y="35"/>
                      </a:cubicBezTo>
                      <a:cubicBezTo>
                        <a:pt x="80" y="35"/>
                        <a:pt x="77" y="33"/>
                        <a:pt x="79" y="33"/>
                      </a:cubicBezTo>
                      <a:cubicBezTo>
                        <a:pt x="79" y="34"/>
                        <a:pt x="80" y="34"/>
                        <a:pt x="80" y="35"/>
                      </a:cubicBezTo>
                      <a:cubicBezTo>
                        <a:pt x="79" y="33"/>
                        <a:pt x="78" y="31"/>
                        <a:pt x="79" y="32"/>
                      </a:cubicBezTo>
                      <a:cubicBezTo>
                        <a:pt x="82" y="33"/>
                        <a:pt x="82" y="33"/>
                        <a:pt x="82" y="33"/>
                      </a:cubicBezTo>
                      <a:cubicBezTo>
                        <a:pt x="82" y="33"/>
                        <a:pt x="81" y="32"/>
                        <a:pt x="80" y="31"/>
                      </a:cubicBezTo>
                      <a:cubicBezTo>
                        <a:pt x="82" y="32"/>
                        <a:pt x="82" y="32"/>
                        <a:pt x="84" y="33"/>
                      </a:cubicBezTo>
                      <a:cubicBezTo>
                        <a:pt x="81" y="28"/>
                        <a:pt x="82" y="26"/>
                        <a:pt x="83" y="25"/>
                      </a:cubicBezTo>
                      <a:cubicBezTo>
                        <a:pt x="84" y="26"/>
                        <a:pt x="84" y="26"/>
                        <a:pt x="84" y="26"/>
                      </a:cubicBezTo>
                      <a:cubicBezTo>
                        <a:pt x="86" y="27"/>
                        <a:pt x="83" y="25"/>
                        <a:pt x="83" y="25"/>
                      </a:cubicBezTo>
                      <a:cubicBezTo>
                        <a:pt x="84" y="26"/>
                        <a:pt x="86" y="26"/>
                        <a:pt x="87" y="28"/>
                      </a:cubicBezTo>
                      <a:cubicBezTo>
                        <a:pt x="88" y="28"/>
                        <a:pt x="86" y="26"/>
                        <a:pt x="85" y="25"/>
                      </a:cubicBezTo>
                      <a:cubicBezTo>
                        <a:pt x="84" y="24"/>
                        <a:pt x="86" y="26"/>
                        <a:pt x="84" y="24"/>
                      </a:cubicBezTo>
                      <a:cubicBezTo>
                        <a:pt x="84" y="24"/>
                        <a:pt x="86" y="24"/>
                        <a:pt x="84" y="23"/>
                      </a:cubicBezTo>
                      <a:cubicBezTo>
                        <a:pt x="85" y="23"/>
                        <a:pt x="86" y="25"/>
                        <a:pt x="87" y="25"/>
                      </a:cubicBezTo>
                      <a:cubicBezTo>
                        <a:pt x="86" y="24"/>
                        <a:pt x="86" y="24"/>
                        <a:pt x="86" y="24"/>
                      </a:cubicBezTo>
                      <a:cubicBezTo>
                        <a:pt x="89" y="26"/>
                        <a:pt x="90" y="29"/>
                        <a:pt x="93" y="31"/>
                      </a:cubicBezTo>
                      <a:cubicBezTo>
                        <a:pt x="93" y="30"/>
                        <a:pt x="93" y="30"/>
                        <a:pt x="93" y="30"/>
                      </a:cubicBezTo>
                      <a:cubicBezTo>
                        <a:pt x="96" y="32"/>
                        <a:pt x="95" y="33"/>
                        <a:pt x="96" y="33"/>
                      </a:cubicBezTo>
                      <a:cubicBezTo>
                        <a:pt x="96" y="32"/>
                        <a:pt x="93" y="29"/>
                        <a:pt x="92" y="28"/>
                      </a:cubicBezTo>
                      <a:cubicBezTo>
                        <a:pt x="92" y="27"/>
                        <a:pt x="87" y="24"/>
                        <a:pt x="88" y="24"/>
                      </a:cubicBezTo>
                      <a:cubicBezTo>
                        <a:pt x="89" y="24"/>
                        <a:pt x="88" y="24"/>
                        <a:pt x="89" y="26"/>
                      </a:cubicBezTo>
                      <a:cubicBezTo>
                        <a:pt x="91" y="27"/>
                        <a:pt x="89" y="24"/>
                        <a:pt x="90" y="24"/>
                      </a:cubicBezTo>
                      <a:cubicBezTo>
                        <a:pt x="89" y="24"/>
                        <a:pt x="87" y="22"/>
                        <a:pt x="87" y="22"/>
                      </a:cubicBezTo>
                      <a:cubicBezTo>
                        <a:pt x="88" y="22"/>
                        <a:pt x="88" y="23"/>
                        <a:pt x="89" y="23"/>
                      </a:cubicBezTo>
                      <a:cubicBezTo>
                        <a:pt x="88" y="22"/>
                        <a:pt x="87" y="21"/>
                        <a:pt x="86" y="20"/>
                      </a:cubicBezTo>
                      <a:cubicBezTo>
                        <a:pt x="83" y="18"/>
                        <a:pt x="87" y="21"/>
                        <a:pt x="85" y="19"/>
                      </a:cubicBezTo>
                      <a:cubicBezTo>
                        <a:pt x="87" y="20"/>
                        <a:pt x="89" y="23"/>
                        <a:pt x="91" y="23"/>
                      </a:cubicBezTo>
                      <a:cubicBezTo>
                        <a:pt x="89" y="22"/>
                        <a:pt x="89" y="20"/>
                        <a:pt x="86" y="18"/>
                      </a:cubicBezTo>
                      <a:cubicBezTo>
                        <a:pt x="87" y="18"/>
                        <a:pt x="88" y="20"/>
                        <a:pt x="89" y="21"/>
                      </a:cubicBezTo>
                      <a:cubicBezTo>
                        <a:pt x="90" y="21"/>
                        <a:pt x="86" y="17"/>
                        <a:pt x="90" y="20"/>
                      </a:cubicBezTo>
                      <a:cubicBezTo>
                        <a:pt x="88" y="18"/>
                        <a:pt x="88" y="18"/>
                        <a:pt x="88" y="18"/>
                      </a:cubicBezTo>
                      <a:cubicBezTo>
                        <a:pt x="89" y="19"/>
                        <a:pt x="89" y="19"/>
                        <a:pt x="91" y="20"/>
                      </a:cubicBezTo>
                      <a:cubicBezTo>
                        <a:pt x="91" y="20"/>
                        <a:pt x="89" y="17"/>
                        <a:pt x="92" y="19"/>
                      </a:cubicBezTo>
                      <a:cubicBezTo>
                        <a:pt x="91" y="19"/>
                        <a:pt x="92" y="18"/>
                        <a:pt x="90" y="17"/>
                      </a:cubicBezTo>
                      <a:cubicBezTo>
                        <a:pt x="88" y="16"/>
                        <a:pt x="91" y="19"/>
                        <a:pt x="88" y="17"/>
                      </a:cubicBezTo>
                      <a:cubicBezTo>
                        <a:pt x="90" y="18"/>
                        <a:pt x="88" y="16"/>
                        <a:pt x="88" y="15"/>
                      </a:cubicBezTo>
                      <a:cubicBezTo>
                        <a:pt x="89" y="16"/>
                        <a:pt x="89" y="16"/>
                        <a:pt x="89" y="16"/>
                      </a:cubicBezTo>
                      <a:cubicBezTo>
                        <a:pt x="88" y="15"/>
                        <a:pt x="89" y="15"/>
                        <a:pt x="88" y="14"/>
                      </a:cubicBezTo>
                      <a:cubicBezTo>
                        <a:pt x="88" y="15"/>
                        <a:pt x="89" y="15"/>
                        <a:pt x="89" y="16"/>
                      </a:cubicBezTo>
                      <a:cubicBezTo>
                        <a:pt x="88" y="14"/>
                        <a:pt x="88" y="14"/>
                        <a:pt x="88" y="14"/>
                      </a:cubicBezTo>
                      <a:cubicBezTo>
                        <a:pt x="87" y="13"/>
                        <a:pt x="91" y="16"/>
                        <a:pt x="91" y="15"/>
                      </a:cubicBezTo>
                      <a:cubicBezTo>
                        <a:pt x="92" y="17"/>
                        <a:pt x="92" y="17"/>
                        <a:pt x="92" y="17"/>
                      </a:cubicBezTo>
                      <a:cubicBezTo>
                        <a:pt x="92" y="17"/>
                        <a:pt x="93" y="18"/>
                        <a:pt x="93" y="17"/>
                      </a:cubicBezTo>
                      <a:cubicBezTo>
                        <a:pt x="92" y="16"/>
                        <a:pt x="90" y="14"/>
                        <a:pt x="89" y="13"/>
                      </a:cubicBezTo>
                      <a:cubicBezTo>
                        <a:pt x="88" y="12"/>
                        <a:pt x="91" y="14"/>
                        <a:pt x="89" y="13"/>
                      </a:cubicBezTo>
                      <a:cubicBezTo>
                        <a:pt x="91" y="14"/>
                        <a:pt x="91" y="14"/>
                        <a:pt x="91" y="14"/>
                      </a:cubicBezTo>
                      <a:cubicBezTo>
                        <a:pt x="91" y="15"/>
                        <a:pt x="94" y="16"/>
                        <a:pt x="94" y="16"/>
                      </a:cubicBezTo>
                      <a:cubicBezTo>
                        <a:pt x="93" y="15"/>
                        <a:pt x="92" y="13"/>
                        <a:pt x="90" y="13"/>
                      </a:cubicBezTo>
                      <a:cubicBezTo>
                        <a:pt x="90" y="12"/>
                        <a:pt x="92" y="13"/>
                        <a:pt x="93" y="14"/>
                      </a:cubicBezTo>
                      <a:cubicBezTo>
                        <a:pt x="92" y="13"/>
                        <a:pt x="91" y="13"/>
                        <a:pt x="90" y="12"/>
                      </a:cubicBezTo>
                      <a:cubicBezTo>
                        <a:pt x="91" y="12"/>
                        <a:pt x="93" y="13"/>
                        <a:pt x="95" y="14"/>
                      </a:cubicBezTo>
                      <a:cubicBezTo>
                        <a:pt x="97" y="16"/>
                        <a:pt x="97" y="16"/>
                        <a:pt x="97" y="16"/>
                      </a:cubicBezTo>
                      <a:cubicBezTo>
                        <a:pt x="98" y="16"/>
                        <a:pt x="98" y="16"/>
                        <a:pt x="98" y="16"/>
                      </a:cubicBezTo>
                      <a:cubicBezTo>
                        <a:pt x="99" y="18"/>
                        <a:pt x="99" y="17"/>
                        <a:pt x="101" y="19"/>
                      </a:cubicBezTo>
                      <a:cubicBezTo>
                        <a:pt x="102" y="19"/>
                        <a:pt x="101" y="18"/>
                        <a:pt x="101" y="18"/>
                      </a:cubicBezTo>
                      <a:cubicBezTo>
                        <a:pt x="97" y="15"/>
                        <a:pt x="97" y="13"/>
                        <a:pt x="93" y="11"/>
                      </a:cubicBezTo>
                      <a:cubicBezTo>
                        <a:pt x="93" y="9"/>
                        <a:pt x="101" y="17"/>
                        <a:pt x="97" y="12"/>
                      </a:cubicBezTo>
                      <a:cubicBezTo>
                        <a:pt x="96" y="11"/>
                        <a:pt x="94" y="9"/>
                        <a:pt x="94" y="10"/>
                      </a:cubicBezTo>
                      <a:cubicBezTo>
                        <a:pt x="95" y="10"/>
                        <a:pt x="91" y="7"/>
                        <a:pt x="93" y="8"/>
                      </a:cubicBezTo>
                      <a:cubicBezTo>
                        <a:pt x="94" y="9"/>
                        <a:pt x="97" y="10"/>
                        <a:pt x="98" y="12"/>
                      </a:cubicBezTo>
                      <a:cubicBezTo>
                        <a:pt x="97" y="11"/>
                        <a:pt x="97" y="12"/>
                        <a:pt x="97" y="12"/>
                      </a:cubicBezTo>
                      <a:cubicBezTo>
                        <a:pt x="99" y="13"/>
                        <a:pt x="101" y="15"/>
                        <a:pt x="101" y="14"/>
                      </a:cubicBezTo>
                      <a:cubicBezTo>
                        <a:pt x="101" y="14"/>
                        <a:pt x="101" y="13"/>
                        <a:pt x="99" y="12"/>
                      </a:cubicBezTo>
                      <a:cubicBezTo>
                        <a:pt x="98" y="11"/>
                        <a:pt x="99" y="13"/>
                        <a:pt x="98" y="11"/>
                      </a:cubicBezTo>
                      <a:cubicBezTo>
                        <a:pt x="97" y="10"/>
                        <a:pt x="100" y="12"/>
                        <a:pt x="97" y="9"/>
                      </a:cubicBezTo>
                      <a:cubicBezTo>
                        <a:pt x="97" y="10"/>
                        <a:pt x="95" y="8"/>
                        <a:pt x="94" y="7"/>
                      </a:cubicBezTo>
                      <a:cubicBezTo>
                        <a:pt x="93" y="6"/>
                        <a:pt x="93" y="6"/>
                        <a:pt x="93" y="6"/>
                      </a:cubicBezTo>
                      <a:cubicBezTo>
                        <a:pt x="95" y="7"/>
                        <a:pt x="95" y="7"/>
                        <a:pt x="95" y="7"/>
                      </a:cubicBezTo>
                      <a:cubicBezTo>
                        <a:pt x="96" y="7"/>
                        <a:pt x="92" y="5"/>
                        <a:pt x="93" y="5"/>
                      </a:cubicBezTo>
                      <a:cubicBezTo>
                        <a:pt x="96" y="7"/>
                        <a:pt x="96" y="7"/>
                        <a:pt x="96" y="7"/>
                      </a:cubicBezTo>
                      <a:cubicBezTo>
                        <a:pt x="98" y="8"/>
                        <a:pt x="94" y="7"/>
                        <a:pt x="98" y="9"/>
                      </a:cubicBezTo>
                      <a:cubicBezTo>
                        <a:pt x="98" y="9"/>
                        <a:pt x="97" y="8"/>
                        <a:pt x="98" y="8"/>
                      </a:cubicBezTo>
                      <a:cubicBezTo>
                        <a:pt x="98" y="8"/>
                        <a:pt x="98" y="8"/>
                        <a:pt x="98" y="9"/>
                      </a:cubicBezTo>
                      <a:cubicBezTo>
                        <a:pt x="99" y="9"/>
                        <a:pt x="103" y="12"/>
                        <a:pt x="101" y="9"/>
                      </a:cubicBezTo>
                      <a:cubicBezTo>
                        <a:pt x="100" y="8"/>
                        <a:pt x="100" y="8"/>
                        <a:pt x="99" y="7"/>
                      </a:cubicBezTo>
                      <a:cubicBezTo>
                        <a:pt x="99" y="6"/>
                        <a:pt x="98" y="5"/>
                        <a:pt x="98" y="5"/>
                      </a:cubicBezTo>
                      <a:cubicBezTo>
                        <a:pt x="100" y="7"/>
                        <a:pt x="99" y="4"/>
                        <a:pt x="101" y="6"/>
                      </a:cubicBezTo>
                      <a:cubicBezTo>
                        <a:pt x="99" y="6"/>
                        <a:pt x="98" y="7"/>
                        <a:pt x="101" y="9"/>
                      </a:cubicBezTo>
                      <a:cubicBezTo>
                        <a:pt x="104" y="11"/>
                        <a:pt x="100" y="9"/>
                        <a:pt x="103" y="11"/>
                      </a:cubicBezTo>
                      <a:cubicBezTo>
                        <a:pt x="103" y="11"/>
                        <a:pt x="106" y="13"/>
                        <a:pt x="108" y="15"/>
                      </a:cubicBezTo>
                      <a:cubicBezTo>
                        <a:pt x="108" y="15"/>
                        <a:pt x="108" y="14"/>
                        <a:pt x="107" y="13"/>
                      </a:cubicBezTo>
                      <a:cubicBezTo>
                        <a:pt x="106" y="12"/>
                        <a:pt x="106" y="12"/>
                        <a:pt x="104" y="11"/>
                      </a:cubicBezTo>
                      <a:cubicBezTo>
                        <a:pt x="105" y="11"/>
                        <a:pt x="104" y="9"/>
                        <a:pt x="103" y="7"/>
                      </a:cubicBezTo>
                      <a:cubicBezTo>
                        <a:pt x="104" y="8"/>
                        <a:pt x="105" y="9"/>
                        <a:pt x="105" y="10"/>
                      </a:cubicBezTo>
                      <a:cubicBezTo>
                        <a:pt x="105" y="9"/>
                        <a:pt x="106" y="8"/>
                        <a:pt x="107" y="8"/>
                      </a:cubicBezTo>
                      <a:cubicBezTo>
                        <a:pt x="104" y="6"/>
                        <a:pt x="107" y="6"/>
                        <a:pt x="105" y="5"/>
                      </a:cubicBezTo>
                      <a:cubicBezTo>
                        <a:pt x="104" y="5"/>
                        <a:pt x="101" y="3"/>
                        <a:pt x="100" y="2"/>
                      </a:cubicBezTo>
                      <a:cubicBezTo>
                        <a:pt x="101" y="2"/>
                        <a:pt x="101" y="3"/>
                        <a:pt x="102" y="4"/>
                      </a:cubicBezTo>
                      <a:cubicBezTo>
                        <a:pt x="101" y="2"/>
                        <a:pt x="105" y="5"/>
                        <a:pt x="103" y="3"/>
                      </a:cubicBezTo>
                      <a:cubicBezTo>
                        <a:pt x="103" y="4"/>
                        <a:pt x="106" y="6"/>
                        <a:pt x="109" y="8"/>
                      </a:cubicBezTo>
                      <a:cubicBezTo>
                        <a:pt x="108" y="6"/>
                        <a:pt x="110" y="9"/>
                        <a:pt x="111" y="9"/>
                      </a:cubicBezTo>
                      <a:cubicBezTo>
                        <a:pt x="110" y="7"/>
                        <a:pt x="109" y="6"/>
                        <a:pt x="109" y="5"/>
                      </a:cubicBezTo>
                      <a:cubicBezTo>
                        <a:pt x="112" y="6"/>
                        <a:pt x="110" y="3"/>
                        <a:pt x="111" y="2"/>
                      </a:cubicBezTo>
                      <a:cubicBezTo>
                        <a:pt x="112" y="3"/>
                        <a:pt x="115" y="5"/>
                        <a:pt x="115" y="5"/>
                      </a:cubicBezTo>
                      <a:cubicBezTo>
                        <a:pt x="116" y="5"/>
                        <a:pt x="112" y="3"/>
                        <a:pt x="114" y="4"/>
                      </a:cubicBezTo>
                      <a:cubicBezTo>
                        <a:pt x="114" y="4"/>
                        <a:pt x="114" y="4"/>
                        <a:pt x="114" y="4"/>
                      </a:cubicBezTo>
                      <a:cubicBezTo>
                        <a:pt x="114" y="4"/>
                        <a:pt x="117" y="4"/>
                        <a:pt x="113" y="1"/>
                      </a:cubicBezTo>
                      <a:cubicBezTo>
                        <a:pt x="116" y="4"/>
                        <a:pt x="116" y="4"/>
                        <a:pt x="116" y="4"/>
                      </a:cubicBezTo>
                      <a:cubicBezTo>
                        <a:pt x="116" y="4"/>
                        <a:pt x="116" y="3"/>
                        <a:pt x="116" y="3"/>
                      </a:cubicBezTo>
                      <a:cubicBezTo>
                        <a:pt x="117" y="4"/>
                        <a:pt x="118" y="4"/>
                        <a:pt x="118" y="5"/>
                      </a:cubicBezTo>
                      <a:cubicBezTo>
                        <a:pt x="120" y="6"/>
                        <a:pt x="118" y="4"/>
                        <a:pt x="119" y="3"/>
                      </a:cubicBezTo>
                      <a:cubicBezTo>
                        <a:pt x="117" y="2"/>
                        <a:pt x="117" y="2"/>
                        <a:pt x="117" y="2"/>
                      </a:cubicBezTo>
                      <a:cubicBezTo>
                        <a:pt x="116" y="1"/>
                        <a:pt x="118" y="1"/>
                        <a:pt x="118" y="0"/>
                      </a:cubicBezTo>
                      <a:cubicBezTo>
                        <a:pt x="119" y="2"/>
                        <a:pt x="119" y="2"/>
                        <a:pt x="119" y="2"/>
                      </a:cubicBezTo>
                      <a:cubicBezTo>
                        <a:pt x="119" y="0"/>
                        <a:pt x="119" y="0"/>
                        <a:pt x="119" y="0"/>
                      </a:cubicBezTo>
                      <a:cubicBezTo>
                        <a:pt x="120" y="2"/>
                        <a:pt x="122" y="2"/>
                        <a:pt x="120" y="1"/>
                      </a:cubicBezTo>
                      <a:cubicBezTo>
                        <a:pt x="124" y="5"/>
                        <a:pt x="124" y="5"/>
                        <a:pt x="124" y="5"/>
                      </a:cubicBezTo>
                      <a:cubicBezTo>
                        <a:pt x="122" y="5"/>
                        <a:pt x="122" y="3"/>
                        <a:pt x="120" y="2"/>
                      </a:cubicBezTo>
                      <a:cubicBezTo>
                        <a:pt x="119" y="1"/>
                        <a:pt x="119" y="2"/>
                        <a:pt x="120" y="3"/>
                      </a:cubicBezTo>
                      <a:cubicBezTo>
                        <a:pt x="120" y="3"/>
                        <a:pt x="120" y="3"/>
                        <a:pt x="120" y="2"/>
                      </a:cubicBezTo>
                      <a:cubicBezTo>
                        <a:pt x="122" y="4"/>
                        <a:pt x="122" y="4"/>
                        <a:pt x="123" y="6"/>
                      </a:cubicBezTo>
                      <a:cubicBezTo>
                        <a:pt x="123" y="5"/>
                        <a:pt x="124" y="6"/>
                        <a:pt x="123" y="5"/>
                      </a:cubicBezTo>
                      <a:cubicBezTo>
                        <a:pt x="124" y="6"/>
                        <a:pt x="124" y="7"/>
                        <a:pt x="124" y="7"/>
                      </a:cubicBezTo>
                      <a:cubicBezTo>
                        <a:pt x="123" y="6"/>
                        <a:pt x="122" y="6"/>
                        <a:pt x="122" y="6"/>
                      </a:cubicBezTo>
                      <a:cubicBezTo>
                        <a:pt x="124" y="7"/>
                        <a:pt x="124" y="8"/>
                        <a:pt x="123" y="8"/>
                      </a:cubicBezTo>
                      <a:cubicBezTo>
                        <a:pt x="120" y="7"/>
                        <a:pt x="124" y="10"/>
                        <a:pt x="123" y="10"/>
                      </a:cubicBezTo>
                      <a:cubicBezTo>
                        <a:pt x="121" y="9"/>
                        <a:pt x="119" y="7"/>
                        <a:pt x="119" y="6"/>
                      </a:cubicBezTo>
                      <a:cubicBezTo>
                        <a:pt x="118" y="6"/>
                        <a:pt x="119" y="6"/>
                        <a:pt x="117" y="6"/>
                      </a:cubicBezTo>
                      <a:cubicBezTo>
                        <a:pt x="119" y="7"/>
                        <a:pt x="121" y="9"/>
                        <a:pt x="122" y="10"/>
                      </a:cubicBezTo>
                      <a:cubicBezTo>
                        <a:pt x="120" y="9"/>
                        <a:pt x="120" y="9"/>
                        <a:pt x="120" y="9"/>
                      </a:cubicBezTo>
                      <a:cubicBezTo>
                        <a:pt x="120" y="10"/>
                        <a:pt x="123" y="12"/>
                        <a:pt x="122" y="12"/>
                      </a:cubicBezTo>
                      <a:cubicBezTo>
                        <a:pt x="120" y="13"/>
                        <a:pt x="120" y="14"/>
                        <a:pt x="119" y="14"/>
                      </a:cubicBezTo>
                      <a:cubicBezTo>
                        <a:pt x="117" y="13"/>
                        <a:pt x="117" y="13"/>
                        <a:pt x="117" y="13"/>
                      </a:cubicBezTo>
                      <a:cubicBezTo>
                        <a:pt x="120" y="16"/>
                        <a:pt x="118" y="15"/>
                        <a:pt x="119" y="17"/>
                      </a:cubicBezTo>
                      <a:cubicBezTo>
                        <a:pt x="116" y="17"/>
                        <a:pt x="118" y="20"/>
                        <a:pt x="115" y="18"/>
                      </a:cubicBezTo>
                      <a:cubicBezTo>
                        <a:pt x="115" y="21"/>
                        <a:pt x="115" y="23"/>
                        <a:pt x="114" y="24"/>
                      </a:cubicBezTo>
                      <a:cubicBezTo>
                        <a:pt x="112" y="22"/>
                        <a:pt x="112" y="22"/>
                        <a:pt x="112" y="22"/>
                      </a:cubicBezTo>
                      <a:cubicBezTo>
                        <a:pt x="113" y="24"/>
                        <a:pt x="110" y="22"/>
                        <a:pt x="110" y="22"/>
                      </a:cubicBezTo>
                      <a:cubicBezTo>
                        <a:pt x="112" y="23"/>
                        <a:pt x="112" y="24"/>
                        <a:pt x="113" y="26"/>
                      </a:cubicBezTo>
                      <a:cubicBezTo>
                        <a:pt x="111" y="25"/>
                        <a:pt x="112" y="27"/>
                        <a:pt x="113" y="29"/>
                      </a:cubicBezTo>
                      <a:cubicBezTo>
                        <a:pt x="112" y="28"/>
                        <a:pt x="112" y="28"/>
                        <a:pt x="112" y="28"/>
                      </a:cubicBezTo>
                      <a:cubicBezTo>
                        <a:pt x="114" y="31"/>
                        <a:pt x="111" y="30"/>
                        <a:pt x="110" y="30"/>
                      </a:cubicBezTo>
                      <a:cubicBezTo>
                        <a:pt x="109" y="30"/>
                        <a:pt x="108" y="29"/>
                        <a:pt x="108" y="29"/>
                      </a:cubicBezTo>
                      <a:cubicBezTo>
                        <a:pt x="110" y="32"/>
                        <a:pt x="109" y="32"/>
                        <a:pt x="110" y="34"/>
                      </a:cubicBezTo>
                      <a:cubicBezTo>
                        <a:pt x="110" y="34"/>
                        <a:pt x="109" y="35"/>
                        <a:pt x="107" y="34"/>
                      </a:cubicBezTo>
                      <a:cubicBezTo>
                        <a:pt x="109" y="39"/>
                        <a:pt x="106" y="39"/>
                        <a:pt x="106" y="42"/>
                      </a:cubicBezTo>
                      <a:cubicBezTo>
                        <a:pt x="104" y="41"/>
                        <a:pt x="104" y="41"/>
                        <a:pt x="104" y="41"/>
                      </a:cubicBezTo>
                      <a:cubicBezTo>
                        <a:pt x="107" y="46"/>
                        <a:pt x="101" y="45"/>
                        <a:pt x="102" y="49"/>
                      </a:cubicBezTo>
                      <a:cubicBezTo>
                        <a:pt x="99" y="46"/>
                        <a:pt x="99" y="46"/>
                        <a:pt x="99" y="46"/>
                      </a:cubicBezTo>
                      <a:cubicBezTo>
                        <a:pt x="98" y="46"/>
                        <a:pt x="99" y="48"/>
                        <a:pt x="101" y="49"/>
                      </a:cubicBezTo>
                      <a:cubicBezTo>
                        <a:pt x="100" y="49"/>
                        <a:pt x="102" y="52"/>
                        <a:pt x="99" y="50"/>
                      </a:cubicBezTo>
                      <a:cubicBezTo>
                        <a:pt x="98" y="50"/>
                        <a:pt x="100" y="52"/>
                        <a:pt x="100" y="52"/>
                      </a:cubicBezTo>
                      <a:cubicBezTo>
                        <a:pt x="98" y="52"/>
                        <a:pt x="98" y="53"/>
                        <a:pt x="98" y="54"/>
                      </a:cubicBezTo>
                      <a:cubicBezTo>
                        <a:pt x="98" y="54"/>
                        <a:pt x="98" y="54"/>
                        <a:pt x="98" y="54"/>
                      </a:cubicBezTo>
                      <a:cubicBezTo>
                        <a:pt x="97" y="54"/>
                        <a:pt x="96" y="53"/>
                        <a:pt x="96" y="53"/>
                      </a:cubicBezTo>
                      <a:cubicBezTo>
                        <a:pt x="96" y="54"/>
                        <a:pt x="94" y="53"/>
                        <a:pt x="98" y="56"/>
                      </a:cubicBezTo>
                      <a:cubicBezTo>
                        <a:pt x="95" y="55"/>
                        <a:pt x="97" y="59"/>
                        <a:pt x="94" y="58"/>
                      </a:cubicBezTo>
                      <a:cubicBezTo>
                        <a:pt x="95" y="59"/>
                        <a:pt x="95" y="59"/>
                        <a:pt x="95" y="60"/>
                      </a:cubicBezTo>
                      <a:cubicBezTo>
                        <a:pt x="95" y="61"/>
                        <a:pt x="92" y="60"/>
                        <a:pt x="93" y="62"/>
                      </a:cubicBezTo>
                      <a:cubicBezTo>
                        <a:pt x="92" y="62"/>
                        <a:pt x="92" y="60"/>
                        <a:pt x="91" y="61"/>
                      </a:cubicBezTo>
                      <a:cubicBezTo>
                        <a:pt x="91" y="61"/>
                        <a:pt x="92" y="62"/>
                        <a:pt x="93" y="62"/>
                      </a:cubicBezTo>
                      <a:cubicBezTo>
                        <a:pt x="93" y="65"/>
                        <a:pt x="88" y="64"/>
                        <a:pt x="88" y="65"/>
                      </a:cubicBezTo>
                      <a:cubicBezTo>
                        <a:pt x="88" y="69"/>
                        <a:pt x="85" y="71"/>
                        <a:pt x="83" y="73"/>
                      </a:cubicBezTo>
                      <a:cubicBezTo>
                        <a:pt x="83" y="72"/>
                        <a:pt x="83" y="72"/>
                        <a:pt x="83" y="72"/>
                      </a:cubicBezTo>
                      <a:cubicBezTo>
                        <a:pt x="85" y="75"/>
                        <a:pt x="78" y="72"/>
                        <a:pt x="82" y="76"/>
                      </a:cubicBezTo>
                      <a:cubicBezTo>
                        <a:pt x="81" y="75"/>
                        <a:pt x="81" y="76"/>
                        <a:pt x="80" y="75"/>
                      </a:cubicBezTo>
                      <a:cubicBezTo>
                        <a:pt x="81" y="77"/>
                        <a:pt x="77" y="75"/>
                        <a:pt x="78" y="78"/>
                      </a:cubicBezTo>
                      <a:cubicBezTo>
                        <a:pt x="78" y="78"/>
                        <a:pt x="78" y="78"/>
                        <a:pt x="78" y="77"/>
                      </a:cubicBezTo>
                      <a:cubicBezTo>
                        <a:pt x="76" y="77"/>
                        <a:pt x="77" y="79"/>
                        <a:pt x="75" y="79"/>
                      </a:cubicBezTo>
                      <a:cubicBezTo>
                        <a:pt x="75" y="79"/>
                        <a:pt x="75" y="78"/>
                        <a:pt x="74" y="78"/>
                      </a:cubicBezTo>
                      <a:cubicBezTo>
                        <a:pt x="73" y="77"/>
                        <a:pt x="76" y="81"/>
                        <a:pt x="73" y="78"/>
                      </a:cubicBezTo>
                      <a:cubicBezTo>
                        <a:pt x="73" y="79"/>
                        <a:pt x="74" y="80"/>
                        <a:pt x="74" y="80"/>
                      </a:cubicBezTo>
                      <a:cubicBezTo>
                        <a:pt x="72" y="81"/>
                        <a:pt x="72" y="84"/>
                        <a:pt x="71" y="87"/>
                      </a:cubicBezTo>
                      <a:cubicBezTo>
                        <a:pt x="67" y="87"/>
                        <a:pt x="65" y="82"/>
                        <a:pt x="67" y="85"/>
                      </a:cubicBezTo>
                      <a:cubicBezTo>
                        <a:pt x="66" y="85"/>
                        <a:pt x="68" y="87"/>
                        <a:pt x="67" y="86"/>
                      </a:cubicBezTo>
                      <a:cubicBezTo>
                        <a:pt x="68" y="87"/>
                        <a:pt x="63" y="83"/>
                        <a:pt x="64" y="85"/>
                      </a:cubicBezTo>
                      <a:cubicBezTo>
                        <a:pt x="66" y="87"/>
                        <a:pt x="65" y="86"/>
                        <a:pt x="66" y="87"/>
                      </a:cubicBezTo>
                      <a:cubicBezTo>
                        <a:pt x="64" y="87"/>
                        <a:pt x="62" y="86"/>
                        <a:pt x="63" y="88"/>
                      </a:cubicBezTo>
                      <a:cubicBezTo>
                        <a:pt x="62" y="87"/>
                        <a:pt x="62" y="87"/>
                        <a:pt x="62" y="87"/>
                      </a:cubicBezTo>
                      <a:cubicBezTo>
                        <a:pt x="64" y="90"/>
                        <a:pt x="62" y="90"/>
                        <a:pt x="65" y="93"/>
                      </a:cubicBezTo>
                      <a:cubicBezTo>
                        <a:pt x="61" y="98"/>
                        <a:pt x="59" y="104"/>
                        <a:pt x="56" y="109"/>
                      </a:cubicBezTo>
                      <a:cubicBezTo>
                        <a:pt x="51" y="112"/>
                        <a:pt x="49" y="118"/>
                        <a:pt x="43" y="120"/>
                      </a:cubicBezTo>
                      <a:cubicBezTo>
                        <a:pt x="40" y="119"/>
                        <a:pt x="40" y="119"/>
                        <a:pt x="40" y="121"/>
                      </a:cubicBezTo>
                      <a:cubicBezTo>
                        <a:pt x="39" y="120"/>
                        <a:pt x="39" y="120"/>
                        <a:pt x="39" y="120"/>
                      </a:cubicBezTo>
                      <a:cubicBezTo>
                        <a:pt x="41" y="122"/>
                        <a:pt x="38" y="121"/>
                        <a:pt x="40" y="123"/>
                      </a:cubicBezTo>
                      <a:cubicBezTo>
                        <a:pt x="38" y="124"/>
                        <a:pt x="38" y="126"/>
                        <a:pt x="36" y="128"/>
                      </a:cubicBezTo>
                      <a:cubicBezTo>
                        <a:pt x="36" y="127"/>
                        <a:pt x="34" y="125"/>
                        <a:pt x="34" y="126"/>
                      </a:cubicBezTo>
                      <a:cubicBezTo>
                        <a:pt x="35" y="127"/>
                        <a:pt x="35" y="127"/>
                        <a:pt x="35" y="127"/>
                      </a:cubicBezTo>
                      <a:cubicBezTo>
                        <a:pt x="35" y="127"/>
                        <a:pt x="35" y="127"/>
                        <a:pt x="35" y="127"/>
                      </a:cubicBezTo>
                      <a:cubicBezTo>
                        <a:pt x="35" y="127"/>
                        <a:pt x="36" y="129"/>
                        <a:pt x="37" y="129"/>
                      </a:cubicBezTo>
                      <a:cubicBezTo>
                        <a:pt x="35" y="135"/>
                        <a:pt x="27" y="135"/>
                        <a:pt x="23" y="139"/>
                      </a:cubicBezTo>
                      <a:cubicBezTo>
                        <a:pt x="22" y="139"/>
                        <a:pt x="21" y="141"/>
                        <a:pt x="21" y="143"/>
                      </a:cubicBezTo>
                      <a:cubicBezTo>
                        <a:pt x="15" y="143"/>
                        <a:pt x="10" y="143"/>
                        <a:pt x="9" y="148"/>
                      </a:cubicBezTo>
                      <a:cubicBezTo>
                        <a:pt x="9" y="148"/>
                        <a:pt x="4" y="142"/>
                        <a:pt x="4" y="14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56" name="Freeform 33"/>
                <p:cNvSpPr/>
                <p:nvPr/>
              </p:nvSpPr>
              <p:spPr bwMode="auto">
                <a:xfrm>
                  <a:off x="3026" y="1229"/>
                  <a:ext cx="0" cy="0"/>
                </a:xfrm>
                <a:custGeom>
                  <a:avLst/>
                  <a:gdLst>
                    <a:gd name="T0" fmla="*/ 4 w 4"/>
                    <a:gd name="T1" fmla="*/ 2 h 2"/>
                    <a:gd name="T2" fmla="*/ 0 w 4"/>
                    <a:gd name="T3" fmla="*/ 0 h 2"/>
                    <a:gd name="T4" fmla="*/ 4 w 4"/>
                    <a:gd name="T5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" h="2">
                      <a:moveTo>
                        <a:pt x="4" y="2"/>
                      </a:moveTo>
                      <a:cubicBezTo>
                        <a:pt x="3" y="2"/>
                        <a:pt x="2" y="1"/>
                        <a:pt x="0" y="0"/>
                      </a:cubicBezTo>
                      <a:cubicBezTo>
                        <a:pt x="1" y="1"/>
                        <a:pt x="3" y="1"/>
                        <a:pt x="4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57" name="Freeform 34"/>
                <p:cNvSpPr/>
                <p:nvPr/>
              </p:nvSpPr>
              <p:spPr bwMode="auto">
                <a:xfrm>
                  <a:off x="3022" y="1229"/>
                  <a:ext cx="0" cy="0"/>
                </a:xfrm>
                <a:custGeom>
                  <a:avLst/>
                  <a:gdLst>
                    <a:gd name="T0" fmla="*/ 2 w 2"/>
                    <a:gd name="T1" fmla="*/ 2 h 2"/>
                    <a:gd name="T2" fmla="*/ 1 w 2"/>
                    <a:gd name="T3" fmla="*/ 2 h 2"/>
                    <a:gd name="T4" fmla="*/ 1 w 2"/>
                    <a:gd name="T5" fmla="*/ 1 h 2"/>
                    <a:gd name="T6" fmla="*/ 2 w 2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2" y="2"/>
                      </a:moveTo>
                      <a:cubicBezTo>
                        <a:pt x="2" y="2"/>
                        <a:pt x="1" y="2"/>
                        <a:pt x="1" y="2"/>
                      </a:cubicBezTo>
                      <a:cubicBezTo>
                        <a:pt x="1" y="1"/>
                        <a:pt x="0" y="0"/>
                        <a:pt x="1" y="1"/>
                      </a:cubicBezTo>
                      <a:cubicBezTo>
                        <a:pt x="1" y="1"/>
                        <a:pt x="1" y="1"/>
                        <a:pt x="2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58" name="Freeform 35"/>
                <p:cNvSpPr/>
                <p:nvPr/>
              </p:nvSpPr>
              <p:spPr bwMode="auto">
                <a:xfrm>
                  <a:off x="3021" y="1229"/>
                  <a:ext cx="0" cy="1"/>
                </a:xfrm>
                <a:custGeom>
                  <a:avLst/>
                  <a:gdLst>
                    <a:gd name="T0" fmla="*/ 2 w 2"/>
                    <a:gd name="T1" fmla="*/ 3 h 3"/>
                    <a:gd name="T2" fmla="*/ 1 w 2"/>
                    <a:gd name="T3" fmla="*/ 0 h 3"/>
                    <a:gd name="T4" fmla="*/ 2 w 2"/>
                    <a:gd name="T5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3">
                      <a:moveTo>
                        <a:pt x="2" y="3"/>
                      </a:moveTo>
                      <a:cubicBezTo>
                        <a:pt x="1" y="2"/>
                        <a:pt x="0" y="1"/>
                        <a:pt x="1" y="0"/>
                      </a:cubicBezTo>
                      <a:lnTo>
                        <a:pt x="2" y="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59" name="Freeform 36"/>
                <p:cNvSpPr/>
                <p:nvPr/>
              </p:nvSpPr>
              <p:spPr bwMode="auto">
                <a:xfrm>
                  <a:off x="3020" y="1229"/>
                  <a:ext cx="0" cy="1"/>
                </a:xfrm>
                <a:custGeom>
                  <a:avLst/>
                  <a:gdLst>
                    <a:gd name="T0" fmla="*/ 2 w 2"/>
                    <a:gd name="T1" fmla="*/ 1 h 1"/>
                    <a:gd name="T2" fmla="*/ 0 w 2"/>
                    <a:gd name="T3" fmla="*/ 0 h 1"/>
                    <a:gd name="T4" fmla="*/ 2 w 2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1">
                      <a:moveTo>
                        <a:pt x="2" y="1"/>
                      </a:moveTo>
                      <a:cubicBezTo>
                        <a:pt x="1" y="0"/>
                        <a:pt x="0" y="0"/>
                        <a:pt x="0" y="0"/>
                      </a:cubicBezTo>
                      <a:cubicBezTo>
                        <a:pt x="1" y="0"/>
                        <a:pt x="1" y="0"/>
                        <a:pt x="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60" name="Freeform 37"/>
                <p:cNvSpPr/>
                <p:nvPr/>
              </p:nvSpPr>
              <p:spPr bwMode="auto">
                <a:xfrm>
                  <a:off x="3020" y="1230"/>
                  <a:ext cx="1" cy="0"/>
                </a:xfrm>
                <a:custGeom>
                  <a:avLst/>
                  <a:gdLst>
                    <a:gd name="T0" fmla="*/ 2 w 2"/>
                    <a:gd name="T1" fmla="*/ 2 h 2"/>
                    <a:gd name="T2" fmla="*/ 0 w 2"/>
                    <a:gd name="T3" fmla="*/ 1 h 2"/>
                    <a:gd name="T4" fmla="*/ 2 w 2"/>
                    <a:gd name="T5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2" y="2"/>
                      </a:moveTo>
                      <a:cubicBezTo>
                        <a:pt x="2" y="2"/>
                        <a:pt x="1" y="2"/>
                        <a:pt x="0" y="1"/>
                      </a:cubicBezTo>
                      <a:cubicBezTo>
                        <a:pt x="1" y="2"/>
                        <a:pt x="0" y="0"/>
                        <a:pt x="2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61" name="Freeform 38"/>
                <p:cNvSpPr/>
                <p:nvPr/>
              </p:nvSpPr>
              <p:spPr bwMode="auto">
                <a:xfrm>
                  <a:off x="3019" y="1230"/>
                  <a:ext cx="0" cy="1"/>
                </a:xfrm>
                <a:custGeom>
                  <a:avLst/>
                  <a:gdLst>
                    <a:gd name="T0" fmla="*/ 2 w 3"/>
                    <a:gd name="T1" fmla="*/ 1 h 3"/>
                    <a:gd name="T2" fmla="*/ 1 w 3"/>
                    <a:gd name="T3" fmla="*/ 2 h 3"/>
                    <a:gd name="T4" fmla="*/ 2 w 3"/>
                    <a:gd name="T5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3">
                      <a:moveTo>
                        <a:pt x="2" y="1"/>
                      </a:moveTo>
                      <a:cubicBezTo>
                        <a:pt x="2" y="2"/>
                        <a:pt x="3" y="3"/>
                        <a:pt x="1" y="2"/>
                      </a:cubicBezTo>
                      <a:cubicBezTo>
                        <a:pt x="2" y="2"/>
                        <a:pt x="0" y="0"/>
                        <a:pt x="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62" name="Freeform 39"/>
                <p:cNvSpPr/>
                <p:nvPr/>
              </p:nvSpPr>
              <p:spPr bwMode="auto">
                <a:xfrm>
                  <a:off x="3019" y="1231"/>
                  <a:ext cx="0" cy="1"/>
                </a:xfrm>
                <a:custGeom>
                  <a:avLst/>
                  <a:gdLst>
                    <a:gd name="T0" fmla="*/ 2 w 2"/>
                    <a:gd name="T1" fmla="*/ 1 h 1"/>
                    <a:gd name="T2" fmla="*/ 2 w 2"/>
                    <a:gd name="T3" fmla="*/ 1 h 1"/>
                    <a:gd name="T4" fmla="*/ 0 w 2"/>
                    <a:gd name="T5" fmla="*/ 0 h 1"/>
                    <a:gd name="T6" fmla="*/ 2 w 2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1">
                      <a:moveTo>
                        <a:pt x="2" y="1"/>
                      </a:moveTo>
                      <a:cubicBezTo>
                        <a:pt x="1" y="1"/>
                        <a:pt x="1" y="1"/>
                        <a:pt x="2" y="1"/>
                      </a:cubicBezTo>
                      <a:cubicBezTo>
                        <a:pt x="1" y="1"/>
                        <a:pt x="0" y="0"/>
                        <a:pt x="0" y="0"/>
                      </a:cubicBezTo>
                      <a:lnTo>
                        <a:pt x="2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63" name="Rectangle 40"/>
                <p:cNvSpPr>
                  <a:spLocks noChangeArrowheads="1"/>
                </p:cNvSpPr>
                <p:nvPr/>
              </p:nvSpPr>
              <p:spPr bwMode="auto">
                <a:xfrm>
                  <a:off x="3012" y="1242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64" name="Freeform 41"/>
                <p:cNvSpPr/>
                <p:nvPr/>
              </p:nvSpPr>
              <p:spPr bwMode="auto">
                <a:xfrm>
                  <a:off x="3008" y="1246"/>
                  <a:ext cx="1" cy="0"/>
                </a:xfrm>
                <a:custGeom>
                  <a:avLst/>
                  <a:gdLst>
                    <a:gd name="T0" fmla="*/ 1 w 2"/>
                    <a:gd name="T1" fmla="*/ 1 h 2"/>
                    <a:gd name="T2" fmla="*/ 0 w 2"/>
                    <a:gd name="T3" fmla="*/ 1 h 2"/>
                    <a:gd name="T4" fmla="*/ 1 w 2"/>
                    <a:gd name="T5" fmla="*/ 1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1" y="1"/>
                      </a:moveTo>
                      <a:cubicBezTo>
                        <a:pt x="2" y="2"/>
                        <a:pt x="0" y="1"/>
                        <a:pt x="0" y="1"/>
                      </a:cubicBezTo>
                      <a:cubicBezTo>
                        <a:pt x="0" y="0"/>
                        <a:pt x="1" y="2"/>
                        <a:pt x="1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65" name="Freeform 42"/>
                <p:cNvSpPr/>
                <p:nvPr/>
              </p:nvSpPr>
              <p:spPr bwMode="auto">
                <a:xfrm>
                  <a:off x="3007" y="1249"/>
                  <a:ext cx="1" cy="1"/>
                </a:xfrm>
                <a:custGeom>
                  <a:avLst/>
                  <a:gdLst>
                    <a:gd name="T0" fmla="*/ 0 w 1"/>
                    <a:gd name="T1" fmla="*/ 0 h 1"/>
                    <a:gd name="T2" fmla="*/ 0 w 1"/>
                    <a:gd name="T3" fmla="*/ 0 h 1"/>
                    <a:gd name="T4" fmla="*/ 1 w 1"/>
                    <a:gd name="T5" fmla="*/ 1 h 1"/>
                    <a:gd name="T6" fmla="*/ 0 w 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1" y="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66" name="Freeform 43"/>
                <p:cNvSpPr/>
                <p:nvPr/>
              </p:nvSpPr>
              <p:spPr bwMode="auto">
                <a:xfrm>
                  <a:off x="3657" y="1238"/>
                  <a:ext cx="1" cy="0"/>
                </a:xfrm>
                <a:custGeom>
                  <a:avLst/>
                  <a:gdLst>
                    <a:gd name="T0" fmla="*/ 3 w 4"/>
                    <a:gd name="T1" fmla="*/ 1 h 1"/>
                    <a:gd name="T2" fmla="*/ 2 w 4"/>
                    <a:gd name="T3" fmla="*/ 0 h 1"/>
                    <a:gd name="T4" fmla="*/ 3 w 4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" h="1">
                      <a:moveTo>
                        <a:pt x="3" y="1"/>
                      </a:moveTo>
                      <a:cubicBezTo>
                        <a:pt x="3" y="0"/>
                        <a:pt x="0" y="0"/>
                        <a:pt x="2" y="0"/>
                      </a:cubicBezTo>
                      <a:cubicBezTo>
                        <a:pt x="3" y="1"/>
                        <a:pt x="4" y="1"/>
                        <a:pt x="3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67" name="Freeform 44"/>
                <p:cNvSpPr/>
                <p:nvPr/>
              </p:nvSpPr>
              <p:spPr bwMode="auto">
                <a:xfrm>
                  <a:off x="3617" y="1238"/>
                  <a:ext cx="40" cy="60"/>
                </a:xfrm>
                <a:custGeom>
                  <a:avLst/>
                  <a:gdLst>
                    <a:gd name="T0" fmla="*/ 26 w 180"/>
                    <a:gd name="T1" fmla="*/ 230 h 260"/>
                    <a:gd name="T2" fmla="*/ 33 w 180"/>
                    <a:gd name="T3" fmla="*/ 224 h 260"/>
                    <a:gd name="T4" fmla="*/ 44 w 180"/>
                    <a:gd name="T5" fmla="*/ 207 h 260"/>
                    <a:gd name="T6" fmla="*/ 49 w 180"/>
                    <a:gd name="T7" fmla="*/ 203 h 260"/>
                    <a:gd name="T8" fmla="*/ 66 w 180"/>
                    <a:gd name="T9" fmla="*/ 191 h 260"/>
                    <a:gd name="T10" fmla="*/ 70 w 180"/>
                    <a:gd name="T11" fmla="*/ 187 h 260"/>
                    <a:gd name="T12" fmla="*/ 76 w 180"/>
                    <a:gd name="T13" fmla="*/ 177 h 260"/>
                    <a:gd name="T14" fmla="*/ 84 w 180"/>
                    <a:gd name="T15" fmla="*/ 171 h 260"/>
                    <a:gd name="T16" fmla="*/ 89 w 180"/>
                    <a:gd name="T17" fmla="*/ 168 h 260"/>
                    <a:gd name="T18" fmla="*/ 89 w 180"/>
                    <a:gd name="T19" fmla="*/ 162 h 260"/>
                    <a:gd name="T20" fmla="*/ 94 w 180"/>
                    <a:gd name="T21" fmla="*/ 152 h 260"/>
                    <a:gd name="T22" fmla="*/ 98 w 180"/>
                    <a:gd name="T23" fmla="*/ 147 h 260"/>
                    <a:gd name="T24" fmla="*/ 99 w 180"/>
                    <a:gd name="T25" fmla="*/ 140 h 260"/>
                    <a:gd name="T26" fmla="*/ 105 w 180"/>
                    <a:gd name="T27" fmla="*/ 135 h 260"/>
                    <a:gd name="T28" fmla="*/ 110 w 180"/>
                    <a:gd name="T29" fmla="*/ 127 h 260"/>
                    <a:gd name="T30" fmla="*/ 118 w 180"/>
                    <a:gd name="T31" fmla="*/ 119 h 260"/>
                    <a:gd name="T32" fmla="*/ 118 w 180"/>
                    <a:gd name="T33" fmla="*/ 114 h 260"/>
                    <a:gd name="T34" fmla="*/ 123 w 180"/>
                    <a:gd name="T35" fmla="*/ 111 h 260"/>
                    <a:gd name="T36" fmla="*/ 122 w 180"/>
                    <a:gd name="T37" fmla="*/ 106 h 260"/>
                    <a:gd name="T38" fmla="*/ 123 w 180"/>
                    <a:gd name="T39" fmla="*/ 105 h 260"/>
                    <a:gd name="T40" fmla="*/ 124 w 180"/>
                    <a:gd name="T41" fmla="*/ 100 h 260"/>
                    <a:gd name="T42" fmla="*/ 130 w 180"/>
                    <a:gd name="T43" fmla="*/ 86 h 260"/>
                    <a:gd name="T44" fmla="*/ 132 w 180"/>
                    <a:gd name="T45" fmla="*/ 80 h 260"/>
                    <a:gd name="T46" fmla="*/ 133 w 180"/>
                    <a:gd name="T47" fmla="*/ 75 h 260"/>
                    <a:gd name="T48" fmla="*/ 138 w 180"/>
                    <a:gd name="T49" fmla="*/ 63 h 260"/>
                    <a:gd name="T50" fmla="*/ 145 w 180"/>
                    <a:gd name="T51" fmla="*/ 62 h 260"/>
                    <a:gd name="T52" fmla="*/ 140 w 180"/>
                    <a:gd name="T53" fmla="*/ 56 h 260"/>
                    <a:gd name="T54" fmla="*/ 135 w 180"/>
                    <a:gd name="T55" fmla="*/ 50 h 260"/>
                    <a:gd name="T56" fmla="*/ 140 w 180"/>
                    <a:gd name="T57" fmla="*/ 44 h 260"/>
                    <a:gd name="T58" fmla="*/ 137 w 180"/>
                    <a:gd name="T59" fmla="*/ 41 h 260"/>
                    <a:gd name="T60" fmla="*/ 140 w 180"/>
                    <a:gd name="T61" fmla="*/ 40 h 260"/>
                    <a:gd name="T62" fmla="*/ 148 w 180"/>
                    <a:gd name="T63" fmla="*/ 37 h 260"/>
                    <a:gd name="T64" fmla="*/ 144 w 180"/>
                    <a:gd name="T65" fmla="*/ 30 h 260"/>
                    <a:gd name="T66" fmla="*/ 148 w 180"/>
                    <a:gd name="T67" fmla="*/ 29 h 260"/>
                    <a:gd name="T68" fmla="*/ 146 w 180"/>
                    <a:gd name="T69" fmla="*/ 23 h 260"/>
                    <a:gd name="T70" fmla="*/ 148 w 180"/>
                    <a:gd name="T71" fmla="*/ 18 h 260"/>
                    <a:gd name="T72" fmla="*/ 155 w 180"/>
                    <a:gd name="T73" fmla="*/ 24 h 260"/>
                    <a:gd name="T74" fmla="*/ 154 w 180"/>
                    <a:gd name="T75" fmla="*/ 14 h 260"/>
                    <a:gd name="T76" fmla="*/ 170 w 180"/>
                    <a:gd name="T77" fmla="*/ 9 h 260"/>
                    <a:gd name="T78" fmla="*/ 173 w 180"/>
                    <a:gd name="T79" fmla="*/ 7 h 260"/>
                    <a:gd name="T80" fmla="*/ 177 w 180"/>
                    <a:gd name="T81" fmla="*/ 0 h 260"/>
                    <a:gd name="T82" fmla="*/ 179 w 180"/>
                    <a:gd name="T83" fmla="*/ 6 h 260"/>
                    <a:gd name="T84" fmla="*/ 172 w 180"/>
                    <a:gd name="T85" fmla="*/ 9 h 260"/>
                    <a:gd name="T86" fmla="*/ 172 w 180"/>
                    <a:gd name="T87" fmla="*/ 24 h 260"/>
                    <a:gd name="T88" fmla="*/ 167 w 180"/>
                    <a:gd name="T89" fmla="*/ 45 h 260"/>
                    <a:gd name="T90" fmla="*/ 161 w 180"/>
                    <a:gd name="T91" fmla="*/ 69 h 260"/>
                    <a:gd name="T92" fmla="*/ 156 w 180"/>
                    <a:gd name="T93" fmla="*/ 89 h 260"/>
                    <a:gd name="T94" fmla="*/ 152 w 180"/>
                    <a:gd name="T95" fmla="*/ 103 h 260"/>
                    <a:gd name="T96" fmla="*/ 137 w 180"/>
                    <a:gd name="T97" fmla="*/ 133 h 260"/>
                    <a:gd name="T98" fmla="*/ 125 w 180"/>
                    <a:gd name="T99" fmla="*/ 146 h 260"/>
                    <a:gd name="T100" fmla="*/ 113 w 180"/>
                    <a:gd name="T101" fmla="*/ 160 h 260"/>
                    <a:gd name="T102" fmla="*/ 108 w 180"/>
                    <a:gd name="T103" fmla="*/ 172 h 260"/>
                    <a:gd name="T104" fmla="*/ 61 w 180"/>
                    <a:gd name="T105" fmla="*/ 218 h 260"/>
                    <a:gd name="T106" fmla="*/ 53 w 180"/>
                    <a:gd name="T107" fmla="*/ 231 h 2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180" h="260">
                      <a:moveTo>
                        <a:pt x="2" y="250"/>
                      </a:moveTo>
                      <a:cubicBezTo>
                        <a:pt x="0" y="242"/>
                        <a:pt x="9" y="245"/>
                        <a:pt x="9" y="239"/>
                      </a:cubicBezTo>
                      <a:cubicBezTo>
                        <a:pt x="9" y="238"/>
                        <a:pt x="11" y="242"/>
                        <a:pt x="12" y="241"/>
                      </a:cubicBezTo>
                      <a:cubicBezTo>
                        <a:pt x="12" y="234"/>
                        <a:pt x="19" y="233"/>
                        <a:pt x="25" y="233"/>
                      </a:cubicBezTo>
                      <a:cubicBezTo>
                        <a:pt x="25" y="234"/>
                        <a:pt x="25" y="234"/>
                        <a:pt x="25" y="234"/>
                      </a:cubicBezTo>
                      <a:cubicBezTo>
                        <a:pt x="27" y="234"/>
                        <a:pt x="25" y="230"/>
                        <a:pt x="26" y="230"/>
                      </a:cubicBezTo>
                      <a:cubicBezTo>
                        <a:pt x="27" y="231"/>
                        <a:pt x="27" y="231"/>
                        <a:pt x="28" y="232"/>
                      </a:cubicBezTo>
                      <a:cubicBezTo>
                        <a:pt x="26" y="230"/>
                        <a:pt x="28" y="230"/>
                        <a:pt x="28" y="228"/>
                      </a:cubicBezTo>
                      <a:cubicBezTo>
                        <a:pt x="29" y="229"/>
                        <a:pt x="30" y="230"/>
                        <a:pt x="31" y="231"/>
                      </a:cubicBezTo>
                      <a:cubicBezTo>
                        <a:pt x="29" y="228"/>
                        <a:pt x="29" y="228"/>
                        <a:pt x="29" y="228"/>
                      </a:cubicBezTo>
                      <a:cubicBezTo>
                        <a:pt x="27" y="223"/>
                        <a:pt x="33" y="226"/>
                        <a:pt x="32" y="223"/>
                      </a:cubicBezTo>
                      <a:cubicBezTo>
                        <a:pt x="33" y="223"/>
                        <a:pt x="33" y="224"/>
                        <a:pt x="33" y="224"/>
                      </a:cubicBezTo>
                      <a:cubicBezTo>
                        <a:pt x="34" y="219"/>
                        <a:pt x="37" y="217"/>
                        <a:pt x="40" y="213"/>
                      </a:cubicBezTo>
                      <a:cubicBezTo>
                        <a:pt x="40" y="214"/>
                        <a:pt x="41" y="216"/>
                        <a:pt x="42" y="216"/>
                      </a:cubicBezTo>
                      <a:cubicBezTo>
                        <a:pt x="40" y="214"/>
                        <a:pt x="41" y="213"/>
                        <a:pt x="41" y="212"/>
                      </a:cubicBezTo>
                      <a:cubicBezTo>
                        <a:pt x="43" y="214"/>
                        <a:pt x="41" y="209"/>
                        <a:pt x="43" y="209"/>
                      </a:cubicBezTo>
                      <a:cubicBezTo>
                        <a:pt x="43" y="210"/>
                        <a:pt x="43" y="210"/>
                        <a:pt x="43" y="210"/>
                      </a:cubicBezTo>
                      <a:cubicBezTo>
                        <a:pt x="42" y="207"/>
                        <a:pt x="45" y="210"/>
                        <a:pt x="44" y="207"/>
                      </a:cubicBezTo>
                      <a:cubicBezTo>
                        <a:pt x="45" y="208"/>
                        <a:pt x="45" y="208"/>
                        <a:pt x="45" y="208"/>
                      </a:cubicBezTo>
                      <a:cubicBezTo>
                        <a:pt x="43" y="205"/>
                        <a:pt x="48" y="209"/>
                        <a:pt x="47" y="207"/>
                      </a:cubicBezTo>
                      <a:cubicBezTo>
                        <a:pt x="46" y="206"/>
                        <a:pt x="46" y="206"/>
                        <a:pt x="46" y="206"/>
                      </a:cubicBezTo>
                      <a:cubicBezTo>
                        <a:pt x="46" y="205"/>
                        <a:pt x="48" y="207"/>
                        <a:pt x="48" y="206"/>
                      </a:cubicBezTo>
                      <a:cubicBezTo>
                        <a:pt x="48" y="206"/>
                        <a:pt x="48" y="206"/>
                        <a:pt x="48" y="206"/>
                      </a:cubicBezTo>
                      <a:cubicBezTo>
                        <a:pt x="49" y="204"/>
                        <a:pt x="51" y="205"/>
                        <a:pt x="49" y="203"/>
                      </a:cubicBezTo>
                      <a:cubicBezTo>
                        <a:pt x="51" y="204"/>
                        <a:pt x="48" y="205"/>
                        <a:pt x="51" y="207"/>
                      </a:cubicBezTo>
                      <a:cubicBezTo>
                        <a:pt x="53" y="201"/>
                        <a:pt x="57" y="198"/>
                        <a:pt x="61" y="195"/>
                      </a:cubicBezTo>
                      <a:cubicBezTo>
                        <a:pt x="62" y="196"/>
                        <a:pt x="63" y="196"/>
                        <a:pt x="64" y="196"/>
                      </a:cubicBezTo>
                      <a:cubicBezTo>
                        <a:pt x="64" y="196"/>
                        <a:pt x="65" y="195"/>
                        <a:pt x="64" y="193"/>
                      </a:cubicBezTo>
                      <a:cubicBezTo>
                        <a:pt x="64" y="193"/>
                        <a:pt x="65" y="194"/>
                        <a:pt x="66" y="194"/>
                      </a:cubicBezTo>
                      <a:cubicBezTo>
                        <a:pt x="67" y="194"/>
                        <a:pt x="64" y="191"/>
                        <a:pt x="66" y="191"/>
                      </a:cubicBezTo>
                      <a:cubicBezTo>
                        <a:pt x="66" y="192"/>
                        <a:pt x="66" y="193"/>
                        <a:pt x="67" y="194"/>
                      </a:cubicBezTo>
                      <a:cubicBezTo>
                        <a:pt x="66" y="191"/>
                        <a:pt x="67" y="191"/>
                        <a:pt x="68" y="190"/>
                      </a:cubicBezTo>
                      <a:cubicBezTo>
                        <a:pt x="68" y="190"/>
                        <a:pt x="68" y="191"/>
                        <a:pt x="69" y="191"/>
                      </a:cubicBezTo>
                      <a:cubicBezTo>
                        <a:pt x="68" y="189"/>
                        <a:pt x="70" y="190"/>
                        <a:pt x="70" y="188"/>
                      </a:cubicBezTo>
                      <a:cubicBezTo>
                        <a:pt x="71" y="190"/>
                        <a:pt x="71" y="190"/>
                        <a:pt x="71" y="190"/>
                      </a:cubicBezTo>
                      <a:cubicBezTo>
                        <a:pt x="73" y="190"/>
                        <a:pt x="69" y="187"/>
                        <a:pt x="70" y="187"/>
                      </a:cubicBezTo>
                      <a:cubicBezTo>
                        <a:pt x="71" y="188"/>
                        <a:pt x="71" y="188"/>
                        <a:pt x="72" y="188"/>
                      </a:cubicBezTo>
                      <a:cubicBezTo>
                        <a:pt x="70" y="185"/>
                        <a:pt x="73" y="185"/>
                        <a:pt x="73" y="183"/>
                      </a:cubicBezTo>
                      <a:cubicBezTo>
                        <a:pt x="73" y="183"/>
                        <a:pt x="73" y="184"/>
                        <a:pt x="73" y="184"/>
                      </a:cubicBezTo>
                      <a:cubicBezTo>
                        <a:pt x="74" y="182"/>
                        <a:pt x="76" y="182"/>
                        <a:pt x="76" y="180"/>
                      </a:cubicBezTo>
                      <a:cubicBezTo>
                        <a:pt x="77" y="180"/>
                        <a:pt x="78" y="183"/>
                        <a:pt x="79" y="182"/>
                      </a:cubicBezTo>
                      <a:cubicBezTo>
                        <a:pt x="77" y="179"/>
                        <a:pt x="80" y="179"/>
                        <a:pt x="76" y="177"/>
                      </a:cubicBezTo>
                      <a:cubicBezTo>
                        <a:pt x="78" y="176"/>
                        <a:pt x="80" y="176"/>
                        <a:pt x="80" y="175"/>
                      </a:cubicBezTo>
                      <a:cubicBezTo>
                        <a:pt x="80" y="176"/>
                        <a:pt x="83" y="177"/>
                        <a:pt x="83" y="178"/>
                      </a:cubicBezTo>
                      <a:cubicBezTo>
                        <a:pt x="85" y="179"/>
                        <a:pt x="85" y="179"/>
                        <a:pt x="85" y="179"/>
                      </a:cubicBezTo>
                      <a:cubicBezTo>
                        <a:pt x="86" y="180"/>
                        <a:pt x="84" y="179"/>
                        <a:pt x="85" y="180"/>
                      </a:cubicBezTo>
                      <a:cubicBezTo>
                        <a:pt x="85" y="180"/>
                        <a:pt x="85" y="178"/>
                        <a:pt x="86" y="178"/>
                      </a:cubicBezTo>
                      <a:cubicBezTo>
                        <a:pt x="85" y="176"/>
                        <a:pt x="83" y="172"/>
                        <a:pt x="84" y="171"/>
                      </a:cubicBezTo>
                      <a:cubicBezTo>
                        <a:pt x="84" y="172"/>
                        <a:pt x="87" y="173"/>
                        <a:pt x="87" y="174"/>
                      </a:cubicBezTo>
                      <a:cubicBezTo>
                        <a:pt x="83" y="168"/>
                        <a:pt x="83" y="168"/>
                        <a:pt x="83" y="168"/>
                      </a:cubicBezTo>
                      <a:cubicBezTo>
                        <a:pt x="84" y="167"/>
                        <a:pt x="86" y="170"/>
                        <a:pt x="85" y="168"/>
                      </a:cubicBezTo>
                      <a:cubicBezTo>
                        <a:pt x="85" y="168"/>
                        <a:pt x="84" y="167"/>
                        <a:pt x="84" y="167"/>
                      </a:cubicBezTo>
                      <a:cubicBezTo>
                        <a:pt x="84" y="167"/>
                        <a:pt x="85" y="164"/>
                        <a:pt x="87" y="167"/>
                      </a:cubicBezTo>
                      <a:cubicBezTo>
                        <a:pt x="89" y="167"/>
                        <a:pt x="87" y="168"/>
                        <a:pt x="89" y="168"/>
                      </a:cubicBezTo>
                      <a:cubicBezTo>
                        <a:pt x="89" y="167"/>
                        <a:pt x="89" y="166"/>
                        <a:pt x="89" y="166"/>
                      </a:cubicBezTo>
                      <a:cubicBezTo>
                        <a:pt x="89" y="166"/>
                        <a:pt x="89" y="166"/>
                        <a:pt x="89" y="166"/>
                      </a:cubicBezTo>
                      <a:cubicBezTo>
                        <a:pt x="90" y="166"/>
                        <a:pt x="90" y="164"/>
                        <a:pt x="88" y="163"/>
                      </a:cubicBezTo>
                      <a:cubicBezTo>
                        <a:pt x="87" y="163"/>
                        <a:pt x="89" y="164"/>
                        <a:pt x="88" y="164"/>
                      </a:cubicBezTo>
                      <a:cubicBezTo>
                        <a:pt x="87" y="162"/>
                        <a:pt x="87" y="161"/>
                        <a:pt x="88" y="161"/>
                      </a:cubicBezTo>
                      <a:cubicBezTo>
                        <a:pt x="88" y="161"/>
                        <a:pt x="89" y="162"/>
                        <a:pt x="89" y="162"/>
                      </a:cubicBezTo>
                      <a:cubicBezTo>
                        <a:pt x="88" y="160"/>
                        <a:pt x="88" y="158"/>
                        <a:pt x="88" y="156"/>
                      </a:cubicBezTo>
                      <a:cubicBezTo>
                        <a:pt x="87" y="155"/>
                        <a:pt x="90" y="159"/>
                        <a:pt x="90" y="158"/>
                      </a:cubicBezTo>
                      <a:cubicBezTo>
                        <a:pt x="92" y="158"/>
                        <a:pt x="89" y="153"/>
                        <a:pt x="93" y="154"/>
                      </a:cubicBezTo>
                      <a:cubicBezTo>
                        <a:pt x="93" y="155"/>
                        <a:pt x="91" y="153"/>
                        <a:pt x="91" y="153"/>
                      </a:cubicBezTo>
                      <a:cubicBezTo>
                        <a:pt x="92" y="153"/>
                        <a:pt x="94" y="154"/>
                        <a:pt x="94" y="153"/>
                      </a:cubicBezTo>
                      <a:cubicBezTo>
                        <a:pt x="95" y="154"/>
                        <a:pt x="94" y="153"/>
                        <a:pt x="94" y="152"/>
                      </a:cubicBezTo>
                      <a:cubicBezTo>
                        <a:pt x="93" y="151"/>
                        <a:pt x="94" y="152"/>
                        <a:pt x="94" y="153"/>
                      </a:cubicBezTo>
                      <a:cubicBezTo>
                        <a:pt x="94" y="151"/>
                        <a:pt x="94" y="147"/>
                        <a:pt x="97" y="147"/>
                      </a:cubicBezTo>
                      <a:cubicBezTo>
                        <a:pt x="96" y="147"/>
                        <a:pt x="95" y="144"/>
                        <a:pt x="95" y="144"/>
                      </a:cubicBezTo>
                      <a:cubicBezTo>
                        <a:pt x="97" y="146"/>
                        <a:pt x="97" y="146"/>
                        <a:pt x="97" y="146"/>
                      </a:cubicBezTo>
                      <a:cubicBezTo>
                        <a:pt x="98" y="146"/>
                        <a:pt x="97" y="144"/>
                        <a:pt x="99" y="145"/>
                      </a:cubicBezTo>
                      <a:cubicBezTo>
                        <a:pt x="97" y="143"/>
                        <a:pt x="98" y="149"/>
                        <a:pt x="98" y="147"/>
                      </a:cubicBezTo>
                      <a:cubicBezTo>
                        <a:pt x="99" y="148"/>
                        <a:pt x="96" y="144"/>
                        <a:pt x="98" y="146"/>
                      </a:cubicBezTo>
                      <a:cubicBezTo>
                        <a:pt x="99" y="145"/>
                        <a:pt x="97" y="143"/>
                        <a:pt x="99" y="144"/>
                      </a:cubicBezTo>
                      <a:cubicBezTo>
                        <a:pt x="99" y="144"/>
                        <a:pt x="101" y="146"/>
                        <a:pt x="102" y="145"/>
                      </a:cubicBezTo>
                      <a:cubicBezTo>
                        <a:pt x="102" y="144"/>
                        <a:pt x="101" y="144"/>
                        <a:pt x="101" y="143"/>
                      </a:cubicBezTo>
                      <a:cubicBezTo>
                        <a:pt x="101" y="142"/>
                        <a:pt x="101" y="142"/>
                        <a:pt x="101" y="142"/>
                      </a:cubicBezTo>
                      <a:cubicBezTo>
                        <a:pt x="99" y="141"/>
                        <a:pt x="101" y="141"/>
                        <a:pt x="99" y="140"/>
                      </a:cubicBezTo>
                      <a:cubicBezTo>
                        <a:pt x="101" y="141"/>
                        <a:pt x="99" y="138"/>
                        <a:pt x="102" y="141"/>
                      </a:cubicBezTo>
                      <a:cubicBezTo>
                        <a:pt x="104" y="142"/>
                        <a:pt x="104" y="142"/>
                        <a:pt x="104" y="142"/>
                      </a:cubicBezTo>
                      <a:cubicBezTo>
                        <a:pt x="104" y="142"/>
                        <a:pt x="102" y="140"/>
                        <a:pt x="102" y="139"/>
                      </a:cubicBezTo>
                      <a:cubicBezTo>
                        <a:pt x="102" y="139"/>
                        <a:pt x="102" y="139"/>
                        <a:pt x="103" y="139"/>
                      </a:cubicBezTo>
                      <a:cubicBezTo>
                        <a:pt x="99" y="137"/>
                        <a:pt x="104" y="139"/>
                        <a:pt x="101" y="136"/>
                      </a:cubicBezTo>
                      <a:cubicBezTo>
                        <a:pt x="103" y="136"/>
                        <a:pt x="103" y="134"/>
                        <a:pt x="105" y="135"/>
                      </a:cubicBezTo>
                      <a:cubicBezTo>
                        <a:pt x="105" y="134"/>
                        <a:pt x="104" y="132"/>
                        <a:pt x="105" y="132"/>
                      </a:cubicBezTo>
                      <a:cubicBezTo>
                        <a:pt x="106" y="132"/>
                        <a:pt x="106" y="132"/>
                        <a:pt x="106" y="133"/>
                      </a:cubicBezTo>
                      <a:cubicBezTo>
                        <a:pt x="108" y="133"/>
                        <a:pt x="107" y="132"/>
                        <a:pt x="107" y="132"/>
                      </a:cubicBezTo>
                      <a:cubicBezTo>
                        <a:pt x="107" y="132"/>
                        <a:pt x="109" y="132"/>
                        <a:pt x="111" y="132"/>
                      </a:cubicBezTo>
                      <a:cubicBezTo>
                        <a:pt x="110" y="131"/>
                        <a:pt x="108" y="130"/>
                        <a:pt x="107" y="129"/>
                      </a:cubicBezTo>
                      <a:cubicBezTo>
                        <a:pt x="111" y="131"/>
                        <a:pt x="106" y="126"/>
                        <a:pt x="110" y="127"/>
                      </a:cubicBezTo>
                      <a:cubicBezTo>
                        <a:pt x="110" y="127"/>
                        <a:pt x="111" y="129"/>
                        <a:pt x="112" y="129"/>
                      </a:cubicBezTo>
                      <a:cubicBezTo>
                        <a:pt x="116" y="131"/>
                        <a:pt x="110" y="126"/>
                        <a:pt x="113" y="126"/>
                      </a:cubicBezTo>
                      <a:cubicBezTo>
                        <a:pt x="110" y="124"/>
                        <a:pt x="110" y="124"/>
                        <a:pt x="110" y="124"/>
                      </a:cubicBezTo>
                      <a:cubicBezTo>
                        <a:pt x="112" y="125"/>
                        <a:pt x="109" y="122"/>
                        <a:pt x="112" y="124"/>
                      </a:cubicBezTo>
                      <a:cubicBezTo>
                        <a:pt x="111" y="123"/>
                        <a:pt x="114" y="123"/>
                        <a:pt x="111" y="122"/>
                      </a:cubicBezTo>
                      <a:cubicBezTo>
                        <a:pt x="114" y="121"/>
                        <a:pt x="112" y="117"/>
                        <a:pt x="118" y="119"/>
                      </a:cubicBezTo>
                      <a:cubicBezTo>
                        <a:pt x="117" y="118"/>
                        <a:pt x="118" y="118"/>
                        <a:pt x="117" y="117"/>
                      </a:cubicBezTo>
                      <a:cubicBezTo>
                        <a:pt x="115" y="117"/>
                        <a:pt x="118" y="118"/>
                        <a:pt x="116" y="118"/>
                      </a:cubicBezTo>
                      <a:cubicBezTo>
                        <a:pt x="116" y="118"/>
                        <a:pt x="116" y="117"/>
                        <a:pt x="115" y="117"/>
                      </a:cubicBezTo>
                      <a:cubicBezTo>
                        <a:pt x="116" y="117"/>
                        <a:pt x="117" y="116"/>
                        <a:pt x="119" y="118"/>
                      </a:cubicBezTo>
                      <a:cubicBezTo>
                        <a:pt x="121" y="118"/>
                        <a:pt x="115" y="114"/>
                        <a:pt x="117" y="113"/>
                      </a:cubicBezTo>
                      <a:cubicBezTo>
                        <a:pt x="118" y="114"/>
                        <a:pt x="118" y="114"/>
                        <a:pt x="118" y="114"/>
                      </a:cubicBezTo>
                      <a:cubicBezTo>
                        <a:pt x="117" y="112"/>
                        <a:pt x="117" y="112"/>
                        <a:pt x="117" y="112"/>
                      </a:cubicBezTo>
                      <a:cubicBezTo>
                        <a:pt x="118" y="111"/>
                        <a:pt x="120" y="113"/>
                        <a:pt x="122" y="114"/>
                      </a:cubicBezTo>
                      <a:cubicBezTo>
                        <a:pt x="122" y="113"/>
                        <a:pt x="122" y="113"/>
                        <a:pt x="121" y="111"/>
                      </a:cubicBezTo>
                      <a:cubicBezTo>
                        <a:pt x="124" y="112"/>
                        <a:pt x="124" y="112"/>
                        <a:pt x="124" y="112"/>
                      </a:cubicBezTo>
                      <a:cubicBezTo>
                        <a:pt x="122" y="112"/>
                        <a:pt x="123" y="111"/>
                        <a:pt x="122" y="111"/>
                      </a:cubicBezTo>
                      <a:cubicBezTo>
                        <a:pt x="123" y="111"/>
                        <a:pt x="123" y="111"/>
                        <a:pt x="123" y="111"/>
                      </a:cubicBezTo>
                      <a:cubicBezTo>
                        <a:pt x="124" y="111"/>
                        <a:pt x="124" y="111"/>
                        <a:pt x="123" y="110"/>
                      </a:cubicBezTo>
                      <a:cubicBezTo>
                        <a:pt x="122" y="110"/>
                        <a:pt x="121" y="110"/>
                        <a:pt x="121" y="110"/>
                      </a:cubicBezTo>
                      <a:cubicBezTo>
                        <a:pt x="120" y="109"/>
                        <a:pt x="120" y="109"/>
                        <a:pt x="120" y="108"/>
                      </a:cubicBezTo>
                      <a:cubicBezTo>
                        <a:pt x="121" y="109"/>
                        <a:pt x="121" y="108"/>
                        <a:pt x="122" y="108"/>
                      </a:cubicBezTo>
                      <a:cubicBezTo>
                        <a:pt x="122" y="107"/>
                        <a:pt x="120" y="106"/>
                        <a:pt x="120" y="106"/>
                      </a:cubicBezTo>
                      <a:cubicBezTo>
                        <a:pt x="121" y="107"/>
                        <a:pt x="121" y="105"/>
                        <a:pt x="122" y="106"/>
                      </a:cubicBezTo>
                      <a:cubicBezTo>
                        <a:pt x="123" y="107"/>
                        <a:pt x="121" y="106"/>
                        <a:pt x="122" y="107"/>
                      </a:cubicBezTo>
                      <a:cubicBezTo>
                        <a:pt x="123" y="107"/>
                        <a:pt x="125" y="108"/>
                        <a:pt x="124" y="107"/>
                      </a:cubicBezTo>
                      <a:cubicBezTo>
                        <a:pt x="123" y="106"/>
                        <a:pt x="120" y="105"/>
                        <a:pt x="121" y="105"/>
                      </a:cubicBezTo>
                      <a:cubicBezTo>
                        <a:pt x="122" y="105"/>
                        <a:pt x="122" y="106"/>
                        <a:pt x="123" y="106"/>
                      </a:cubicBezTo>
                      <a:cubicBezTo>
                        <a:pt x="125" y="106"/>
                        <a:pt x="125" y="106"/>
                        <a:pt x="125" y="106"/>
                      </a:cubicBezTo>
                      <a:cubicBezTo>
                        <a:pt x="123" y="105"/>
                        <a:pt x="123" y="105"/>
                        <a:pt x="123" y="105"/>
                      </a:cubicBezTo>
                      <a:cubicBezTo>
                        <a:pt x="123" y="105"/>
                        <a:pt x="123" y="105"/>
                        <a:pt x="124" y="105"/>
                      </a:cubicBezTo>
                      <a:cubicBezTo>
                        <a:pt x="122" y="104"/>
                        <a:pt x="124" y="103"/>
                        <a:pt x="122" y="102"/>
                      </a:cubicBezTo>
                      <a:cubicBezTo>
                        <a:pt x="122" y="102"/>
                        <a:pt x="123" y="102"/>
                        <a:pt x="124" y="101"/>
                      </a:cubicBezTo>
                      <a:cubicBezTo>
                        <a:pt x="124" y="102"/>
                        <a:pt x="124" y="102"/>
                        <a:pt x="124" y="102"/>
                      </a:cubicBezTo>
                      <a:cubicBezTo>
                        <a:pt x="125" y="102"/>
                        <a:pt x="125" y="101"/>
                        <a:pt x="124" y="100"/>
                      </a:cubicBezTo>
                      <a:cubicBezTo>
                        <a:pt x="124" y="100"/>
                        <a:pt x="124" y="100"/>
                        <a:pt x="124" y="100"/>
                      </a:cubicBezTo>
                      <a:cubicBezTo>
                        <a:pt x="125" y="100"/>
                        <a:pt x="125" y="99"/>
                        <a:pt x="124" y="98"/>
                      </a:cubicBezTo>
                      <a:cubicBezTo>
                        <a:pt x="125" y="98"/>
                        <a:pt x="131" y="101"/>
                        <a:pt x="129" y="99"/>
                      </a:cubicBezTo>
                      <a:cubicBezTo>
                        <a:pt x="129" y="98"/>
                        <a:pt x="126" y="96"/>
                        <a:pt x="125" y="96"/>
                      </a:cubicBezTo>
                      <a:cubicBezTo>
                        <a:pt x="126" y="95"/>
                        <a:pt x="124" y="92"/>
                        <a:pt x="127" y="92"/>
                      </a:cubicBezTo>
                      <a:cubicBezTo>
                        <a:pt x="127" y="92"/>
                        <a:pt x="126" y="92"/>
                        <a:pt x="126" y="91"/>
                      </a:cubicBezTo>
                      <a:cubicBezTo>
                        <a:pt x="128" y="89"/>
                        <a:pt x="125" y="86"/>
                        <a:pt x="130" y="86"/>
                      </a:cubicBezTo>
                      <a:cubicBezTo>
                        <a:pt x="130" y="87"/>
                        <a:pt x="132" y="87"/>
                        <a:pt x="133" y="87"/>
                      </a:cubicBezTo>
                      <a:cubicBezTo>
                        <a:pt x="131" y="86"/>
                        <a:pt x="135" y="87"/>
                        <a:pt x="132" y="86"/>
                      </a:cubicBezTo>
                      <a:cubicBezTo>
                        <a:pt x="130" y="85"/>
                        <a:pt x="129" y="85"/>
                        <a:pt x="128" y="85"/>
                      </a:cubicBezTo>
                      <a:cubicBezTo>
                        <a:pt x="128" y="83"/>
                        <a:pt x="129" y="82"/>
                        <a:pt x="131" y="81"/>
                      </a:cubicBezTo>
                      <a:cubicBezTo>
                        <a:pt x="130" y="82"/>
                        <a:pt x="129" y="81"/>
                        <a:pt x="129" y="81"/>
                      </a:cubicBezTo>
                      <a:cubicBezTo>
                        <a:pt x="132" y="82"/>
                        <a:pt x="132" y="81"/>
                        <a:pt x="132" y="80"/>
                      </a:cubicBezTo>
                      <a:cubicBezTo>
                        <a:pt x="130" y="79"/>
                        <a:pt x="130" y="79"/>
                        <a:pt x="130" y="79"/>
                      </a:cubicBezTo>
                      <a:cubicBezTo>
                        <a:pt x="132" y="79"/>
                        <a:pt x="132" y="79"/>
                        <a:pt x="132" y="79"/>
                      </a:cubicBezTo>
                      <a:cubicBezTo>
                        <a:pt x="131" y="79"/>
                        <a:pt x="128" y="78"/>
                        <a:pt x="130" y="78"/>
                      </a:cubicBezTo>
                      <a:cubicBezTo>
                        <a:pt x="131" y="78"/>
                        <a:pt x="132" y="78"/>
                        <a:pt x="132" y="78"/>
                      </a:cubicBezTo>
                      <a:cubicBezTo>
                        <a:pt x="131" y="77"/>
                        <a:pt x="129" y="75"/>
                        <a:pt x="131" y="75"/>
                      </a:cubicBezTo>
                      <a:cubicBezTo>
                        <a:pt x="133" y="75"/>
                        <a:pt x="133" y="75"/>
                        <a:pt x="133" y="75"/>
                      </a:cubicBezTo>
                      <a:cubicBezTo>
                        <a:pt x="133" y="75"/>
                        <a:pt x="132" y="73"/>
                        <a:pt x="131" y="74"/>
                      </a:cubicBezTo>
                      <a:cubicBezTo>
                        <a:pt x="133" y="73"/>
                        <a:pt x="133" y="72"/>
                        <a:pt x="136" y="73"/>
                      </a:cubicBezTo>
                      <a:cubicBezTo>
                        <a:pt x="131" y="68"/>
                        <a:pt x="132" y="65"/>
                        <a:pt x="133" y="62"/>
                      </a:cubicBezTo>
                      <a:cubicBezTo>
                        <a:pt x="135" y="63"/>
                        <a:pt x="135" y="63"/>
                        <a:pt x="135" y="63"/>
                      </a:cubicBezTo>
                      <a:cubicBezTo>
                        <a:pt x="136" y="62"/>
                        <a:pt x="133" y="62"/>
                        <a:pt x="134" y="61"/>
                      </a:cubicBezTo>
                      <a:cubicBezTo>
                        <a:pt x="135" y="62"/>
                        <a:pt x="137" y="62"/>
                        <a:pt x="138" y="63"/>
                      </a:cubicBezTo>
                      <a:cubicBezTo>
                        <a:pt x="140" y="62"/>
                        <a:pt x="136" y="61"/>
                        <a:pt x="136" y="60"/>
                      </a:cubicBezTo>
                      <a:cubicBezTo>
                        <a:pt x="134" y="59"/>
                        <a:pt x="137" y="61"/>
                        <a:pt x="135" y="60"/>
                      </a:cubicBezTo>
                      <a:cubicBezTo>
                        <a:pt x="134" y="60"/>
                        <a:pt x="136" y="59"/>
                        <a:pt x="134" y="58"/>
                      </a:cubicBezTo>
                      <a:cubicBezTo>
                        <a:pt x="135" y="58"/>
                        <a:pt x="137" y="59"/>
                        <a:pt x="138" y="59"/>
                      </a:cubicBezTo>
                      <a:cubicBezTo>
                        <a:pt x="137" y="58"/>
                        <a:pt x="137" y="58"/>
                        <a:pt x="137" y="58"/>
                      </a:cubicBezTo>
                      <a:cubicBezTo>
                        <a:pt x="140" y="58"/>
                        <a:pt x="141" y="62"/>
                        <a:pt x="145" y="62"/>
                      </a:cubicBezTo>
                      <a:cubicBezTo>
                        <a:pt x="145" y="61"/>
                        <a:pt x="145" y="61"/>
                        <a:pt x="145" y="61"/>
                      </a:cubicBezTo>
                      <a:cubicBezTo>
                        <a:pt x="148" y="62"/>
                        <a:pt x="148" y="64"/>
                        <a:pt x="149" y="63"/>
                      </a:cubicBezTo>
                      <a:cubicBezTo>
                        <a:pt x="148" y="62"/>
                        <a:pt x="145" y="60"/>
                        <a:pt x="143" y="60"/>
                      </a:cubicBezTo>
                      <a:cubicBezTo>
                        <a:pt x="143" y="59"/>
                        <a:pt x="137" y="57"/>
                        <a:pt x="138" y="56"/>
                      </a:cubicBezTo>
                      <a:cubicBezTo>
                        <a:pt x="140" y="56"/>
                        <a:pt x="138" y="57"/>
                        <a:pt x="140" y="58"/>
                      </a:cubicBezTo>
                      <a:cubicBezTo>
                        <a:pt x="143" y="58"/>
                        <a:pt x="140" y="56"/>
                        <a:pt x="140" y="56"/>
                      </a:cubicBezTo>
                      <a:cubicBezTo>
                        <a:pt x="139" y="56"/>
                        <a:pt x="137" y="55"/>
                        <a:pt x="137" y="54"/>
                      </a:cubicBezTo>
                      <a:cubicBezTo>
                        <a:pt x="138" y="54"/>
                        <a:pt x="139" y="55"/>
                        <a:pt x="139" y="54"/>
                      </a:cubicBezTo>
                      <a:cubicBezTo>
                        <a:pt x="138" y="54"/>
                        <a:pt x="137" y="52"/>
                        <a:pt x="136" y="53"/>
                      </a:cubicBezTo>
                      <a:cubicBezTo>
                        <a:pt x="133" y="51"/>
                        <a:pt x="137" y="52"/>
                        <a:pt x="135" y="50"/>
                      </a:cubicBezTo>
                      <a:cubicBezTo>
                        <a:pt x="137" y="51"/>
                        <a:pt x="140" y="53"/>
                        <a:pt x="141" y="53"/>
                      </a:cubicBezTo>
                      <a:cubicBezTo>
                        <a:pt x="139" y="52"/>
                        <a:pt x="139" y="50"/>
                        <a:pt x="135" y="50"/>
                      </a:cubicBezTo>
                      <a:cubicBezTo>
                        <a:pt x="136" y="49"/>
                        <a:pt x="138" y="50"/>
                        <a:pt x="139" y="51"/>
                      </a:cubicBezTo>
                      <a:cubicBezTo>
                        <a:pt x="141" y="51"/>
                        <a:pt x="136" y="48"/>
                        <a:pt x="140" y="49"/>
                      </a:cubicBezTo>
                      <a:cubicBezTo>
                        <a:pt x="138" y="48"/>
                        <a:pt x="138" y="48"/>
                        <a:pt x="138" y="48"/>
                      </a:cubicBezTo>
                      <a:cubicBezTo>
                        <a:pt x="139" y="48"/>
                        <a:pt x="139" y="48"/>
                        <a:pt x="141" y="48"/>
                      </a:cubicBezTo>
                      <a:cubicBezTo>
                        <a:pt x="141" y="48"/>
                        <a:pt x="138" y="45"/>
                        <a:pt x="142" y="46"/>
                      </a:cubicBezTo>
                      <a:cubicBezTo>
                        <a:pt x="141" y="46"/>
                        <a:pt x="142" y="45"/>
                        <a:pt x="140" y="44"/>
                      </a:cubicBezTo>
                      <a:cubicBezTo>
                        <a:pt x="138" y="45"/>
                        <a:pt x="141" y="46"/>
                        <a:pt x="137" y="45"/>
                      </a:cubicBezTo>
                      <a:cubicBezTo>
                        <a:pt x="140" y="46"/>
                        <a:pt x="138" y="44"/>
                        <a:pt x="137" y="43"/>
                      </a:cubicBezTo>
                      <a:cubicBezTo>
                        <a:pt x="138" y="44"/>
                        <a:pt x="138" y="44"/>
                        <a:pt x="138" y="44"/>
                      </a:cubicBezTo>
                      <a:cubicBezTo>
                        <a:pt x="138" y="43"/>
                        <a:pt x="138" y="43"/>
                        <a:pt x="137" y="42"/>
                      </a:cubicBezTo>
                      <a:cubicBezTo>
                        <a:pt x="138" y="42"/>
                        <a:pt x="139" y="43"/>
                        <a:pt x="139" y="42"/>
                      </a:cubicBezTo>
                      <a:cubicBezTo>
                        <a:pt x="137" y="41"/>
                        <a:pt x="137" y="41"/>
                        <a:pt x="137" y="41"/>
                      </a:cubicBezTo>
                      <a:cubicBezTo>
                        <a:pt x="136" y="40"/>
                        <a:pt x="141" y="42"/>
                        <a:pt x="141" y="41"/>
                      </a:cubicBezTo>
                      <a:cubicBezTo>
                        <a:pt x="142" y="43"/>
                        <a:pt x="142" y="43"/>
                        <a:pt x="142" y="43"/>
                      </a:cubicBezTo>
                      <a:cubicBezTo>
                        <a:pt x="142" y="42"/>
                        <a:pt x="144" y="43"/>
                        <a:pt x="143" y="42"/>
                      </a:cubicBezTo>
                      <a:cubicBezTo>
                        <a:pt x="141" y="41"/>
                        <a:pt x="139" y="40"/>
                        <a:pt x="138" y="39"/>
                      </a:cubicBezTo>
                      <a:cubicBezTo>
                        <a:pt x="137" y="38"/>
                        <a:pt x="140" y="39"/>
                        <a:pt x="138" y="38"/>
                      </a:cubicBezTo>
                      <a:cubicBezTo>
                        <a:pt x="140" y="40"/>
                        <a:pt x="140" y="40"/>
                        <a:pt x="140" y="40"/>
                      </a:cubicBezTo>
                      <a:cubicBezTo>
                        <a:pt x="141" y="40"/>
                        <a:pt x="144" y="40"/>
                        <a:pt x="144" y="39"/>
                      </a:cubicBezTo>
                      <a:cubicBezTo>
                        <a:pt x="143" y="39"/>
                        <a:pt x="141" y="37"/>
                        <a:pt x="140" y="37"/>
                      </a:cubicBezTo>
                      <a:cubicBezTo>
                        <a:pt x="140" y="37"/>
                        <a:pt x="141" y="37"/>
                        <a:pt x="142" y="38"/>
                      </a:cubicBezTo>
                      <a:cubicBezTo>
                        <a:pt x="142" y="36"/>
                        <a:pt x="140" y="37"/>
                        <a:pt x="140" y="36"/>
                      </a:cubicBezTo>
                      <a:cubicBezTo>
                        <a:pt x="141" y="36"/>
                        <a:pt x="143" y="35"/>
                        <a:pt x="145" y="35"/>
                      </a:cubicBezTo>
                      <a:cubicBezTo>
                        <a:pt x="148" y="37"/>
                        <a:pt x="148" y="37"/>
                        <a:pt x="148" y="37"/>
                      </a:cubicBezTo>
                      <a:cubicBezTo>
                        <a:pt x="148" y="37"/>
                        <a:pt x="148" y="37"/>
                        <a:pt x="148" y="37"/>
                      </a:cubicBezTo>
                      <a:cubicBezTo>
                        <a:pt x="150" y="39"/>
                        <a:pt x="150" y="37"/>
                        <a:pt x="153" y="39"/>
                      </a:cubicBezTo>
                      <a:cubicBezTo>
                        <a:pt x="153" y="38"/>
                        <a:pt x="153" y="38"/>
                        <a:pt x="152" y="37"/>
                      </a:cubicBezTo>
                      <a:cubicBezTo>
                        <a:pt x="147" y="36"/>
                        <a:pt x="147" y="33"/>
                        <a:pt x="143" y="32"/>
                      </a:cubicBezTo>
                      <a:cubicBezTo>
                        <a:pt x="142" y="30"/>
                        <a:pt x="153" y="35"/>
                        <a:pt x="147" y="31"/>
                      </a:cubicBezTo>
                      <a:cubicBezTo>
                        <a:pt x="146" y="31"/>
                        <a:pt x="144" y="29"/>
                        <a:pt x="144" y="30"/>
                      </a:cubicBezTo>
                      <a:cubicBezTo>
                        <a:pt x="145" y="29"/>
                        <a:pt x="141" y="28"/>
                        <a:pt x="143" y="27"/>
                      </a:cubicBezTo>
                      <a:cubicBezTo>
                        <a:pt x="144" y="29"/>
                        <a:pt x="147" y="28"/>
                        <a:pt x="149" y="30"/>
                      </a:cubicBezTo>
                      <a:cubicBezTo>
                        <a:pt x="148" y="30"/>
                        <a:pt x="147" y="31"/>
                        <a:pt x="148" y="31"/>
                      </a:cubicBezTo>
                      <a:cubicBezTo>
                        <a:pt x="149" y="31"/>
                        <a:pt x="152" y="33"/>
                        <a:pt x="152" y="32"/>
                      </a:cubicBezTo>
                      <a:cubicBezTo>
                        <a:pt x="152" y="31"/>
                        <a:pt x="152" y="30"/>
                        <a:pt x="150" y="29"/>
                      </a:cubicBezTo>
                      <a:cubicBezTo>
                        <a:pt x="148" y="28"/>
                        <a:pt x="150" y="30"/>
                        <a:pt x="148" y="29"/>
                      </a:cubicBezTo>
                      <a:cubicBezTo>
                        <a:pt x="148" y="27"/>
                        <a:pt x="151" y="29"/>
                        <a:pt x="147" y="26"/>
                      </a:cubicBezTo>
                      <a:cubicBezTo>
                        <a:pt x="147" y="27"/>
                        <a:pt x="145" y="27"/>
                        <a:pt x="144" y="26"/>
                      </a:cubicBezTo>
                      <a:cubicBezTo>
                        <a:pt x="143" y="25"/>
                        <a:pt x="143" y="25"/>
                        <a:pt x="143" y="25"/>
                      </a:cubicBezTo>
                      <a:cubicBezTo>
                        <a:pt x="144" y="25"/>
                        <a:pt x="144" y="25"/>
                        <a:pt x="144" y="25"/>
                      </a:cubicBezTo>
                      <a:cubicBezTo>
                        <a:pt x="146" y="24"/>
                        <a:pt x="142" y="24"/>
                        <a:pt x="143" y="23"/>
                      </a:cubicBezTo>
                      <a:cubicBezTo>
                        <a:pt x="146" y="23"/>
                        <a:pt x="146" y="23"/>
                        <a:pt x="146" y="23"/>
                      </a:cubicBezTo>
                      <a:cubicBezTo>
                        <a:pt x="148" y="25"/>
                        <a:pt x="144" y="25"/>
                        <a:pt x="148" y="26"/>
                      </a:cubicBezTo>
                      <a:cubicBezTo>
                        <a:pt x="149" y="25"/>
                        <a:pt x="147" y="24"/>
                        <a:pt x="148" y="24"/>
                      </a:cubicBezTo>
                      <a:cubicBezTo>
                        <a:pt x="149" y="24"/>
                        <a:pt x="149" y="24"/>
                        <a:pt x="149" y="25"/>
                      </a:cubicBezTo>
                      <a:cubicBezTo>
                        <a:pt x="149" y="25"/>
                        <a:pt x="155" y="27"/>
                        <a:pt x="152" y="24"/>
                      </a:cubicBezTo>
                      <a:cubicBezTo>
                        <a:pt x="151" y="23"/>
                        <a:pt x="151" y="23"/>
                        <a:pt x="149" y="22"/>
                      </a:cubicBezTo>
                      <a:cubicBezTo>
                        <a:pt x="149" y="21"/>
                        <a:pt x="148" y="20"/>
                        <a:pt x="148" y="18"/>
                      </a:cubicBezTo>
                      <a:cubicBezTo>
                        <a:pt x="151" y="20"/>
                        <a:pt x="149" y="17"/>
                        <a:pt x="152" y="19"/>
                      </a:cubicBezTo>
                      <a:cubicBezTo>
                        <a:pt x="150" y="19"/>
                        <a:pt x="149" y="21"/>
                        <a:pt x="152" y="23"/>
                      </a:cubicBezTo>
                      <a:cubicBezTo>
                        <a:pt x="155" y="24"/>
                        <a:pt x="151" y="24"/>
                        <a:pt x="154" y="26"/>
                      </a:cubicBezTo>
                      <a:cubicBezTo>
                        <a:pt x="155" y="25"/>
                        <a:pt x="158" y="26"/>
                        <a:pt x="160" y="27"/>
                      </a:cubicBezTo>
                      <a:cubicBezTo>
                        <a:pt x="161" y="27"/>
                        <a:pt x="160" y="26"/>
                        <a:pt x="159" y="26"/>
                      </a:cubicBezTo>
                      <a:cubicBezTo>
                        <a:pt x="157" y="25"/>
                        <a:pt x="157" y="25"/>
                        <a:pt x="155" y="24"/>
                      </a:cubicBezTo>
                      <a:cubicBezTo>
                        <a:pt x="156" y="23"/>
                        <a:pt x="156" y="21"/>
                        <a:pt x="154" y="20"/>
                      </a:cubicBezTo>
                      <a:cubicBezTo>
                        <a:pt x="155" y="20"/>
                        <a:pt x="157" y="21"/>
                        <a:pt x="157" y="22"/>
                      </a:cubicBezTo>
                      <a:cubicBezTo>
                        <a:pt x="157" y="20"/>
                        <a:pt x="158" y="18"/>
                        <a:pt x="160" y="17"/>
                      </a:cubicBezTo>
                      <a:cubicBezTo>
                        <a:pt x="156" y="16"/>
                        <a:pt x="160" y="15"/>
                        <a:pt x="157" y="14"/>
                      </a:cubicBezTo>
                      <a:cubicBezTo>
                        <a:pt x="156" y="15"/>
                        <a:pt x="153" y="14"/>
                        <a:pt x="152" y="13"/>
                      </a:cubicBezTo>
                      <a:cubicBezTo>
                        <a:pt x="152" y="13"/>
                        <a:pt x="153" y="14"/>
                        <a:pt x="154" y="14"/>
                      </a:cubicBezTo>
                      <a:cubicBezTo>
                        <a:pt x="152" y="12"/>
                        <a:pt x="157" y="14"/>
                        <a:pt x="155" y="12"/>
                      </a:cubicBezTo>
                      <a:cubicBezTo>
                        <a:pt x="155" y="14"/>
                        <a:pt x="159" y="15"/>
                        <a:pt x="161" y="16"/>
                      </a:cubicBezTo>
                      <a:cubicBezTo>
                        <a:pt x="160" y="15"/>
                        <a:pt x="163" y="17"/>
                        <a:pt x="163" y="16"/>
                      </a:cubicBezTo>
                      <a:cubicBezTo>
                        <a:pt x="163" y="15"/>
                        <a:pt x="162" y="13"/>
                        <a:pt x="162" y="11"/>
                      </a:cubicBezTo>
                      <a:cubicBezTo>
                        <a:pt x="165" y="11"/>
                        <a:pt x="164" y="8"/>
                        <a:pt x="165" y="7"/>
                      </a:cubicBezTo>
                      <a:cubicBezTo>
                        <a:pt x="166" y="7"/>
                        <a:pt x="169" y="9"/>
                        <a:pt x="170" y="9"/>
                      </a:cubicBezTo>
                      <a:cubicBezTo>
                        <a:pt x="170" y="8"/>
                        <a:pt x="166" y="7"/>
                        <a:pt x="168" y="7"/>
                      </a:cubicBezTo>
                      <a:cubicBezTo>
                        <a:pt x="169" y="8"/>
                        <a:pt x="169" y="8"/>
                        <a:pt x="169" y="8"/>
                      </a:cubicBezTo>
                      <a:cubicBezTo>
                        <a:pt x="169" y="7"/>
                        <a:pt x="172" y="7"/>
                        <a:pt x="168" y="4"/>
                      </a:cubicBezTo>
                      <a:cubicBezTo>
                        <a:pt x="171" y="6"/>
                        <a:pt x="171" y="6"/>
                        <a:pt x="171" y="6"/>
                      </a:cubicBezTo>
                      <a:cubicBezTo>
                        <a:pt x="172" y="6"/>
                        <a:pt x="171" y="5"/>
                        <a:pt x="171" y="5"/>
                      </a:cubicBezTo>
                      <a:cubicBezTo>
                        <a:pt x="172" y="6"/>
                        <a:pt x="173" y="6"/>
                        <a:pt x="173" y="7"/>
                      </a:cubicBezTo>
                      <a:cubicBezTo>
                        <a:pt x="176" y="8"/>
                        <a:pt x="174" y="5"/>
                        <a:pt x="174" y="4"/>
                      </a:cubicBezTo>
                      <a:cubicBezTo>
                        <a:pt x="172" y="4"/>
                        <a:pt x="172" y="4"/>
                        <a:pt x="172" y="4"/>
                      </a:cubicBezTo>
                      <a:cubicBezTo>
                        <a:pt x="172" y="2"/>
                        <a:pt x="174" y="2"/>
                        <a:pt x="174" y="0"/>
                      </a:cubicBezTo>
                      <a:cubicBezTo>
                        <a:pt x="176" y="2"/>
                        <a:pt x="176" y="2"/>
                        <a:pt x="176" y="2"/>
                      </a:cubicBezTo>
                      <a:cubicBezTo>
                        <a:pt x="175" y="0"/>
                        <a:pt x="175" y="0"/>
                        <a:pt x="175" y="0"/>
                      </a:cubicBezTo>
                      <a:cubicBezTo>
                        <a:pt x="177" y="1"/>
                        <a:pt x="178" y="2"/>
                        <a:pt x="177" y="0"/>
                      </a:cubicBezTo>
                      <a:cubicBezTo>
                        <a:pt x="180" y="5"/>
                        <a:pt x="180" y="5"/>
                        <a:pt x="180" y="5"/>
                      </a:cubicBezTo>
                      <a:cubicBezTo>
                        <a:pt x="179" y="5"/>
                        <a:pt x="179" y="3"/>
                        <a:pt x="177" y="2"/>
                      </a:cubicBezTo>
                      <a:cubicBezTo>
                        <a:pt x="175" y="1"/>
                        <a:pt x="175" y="3"/>
                        <a:pt x="176" y="4"/>
                      </a:cubicBezTo>
                      <a:cubicBezTo>
                        <a:pt x="177" y="4"/>
                        <a:pt x="176" y="4"/>
                        <a:pt x="176" y="3"/>
                      </a:cubicBezTo>
                      <a:cubicBezTo>
                        <a:pt x="178" y="4"/>
                        <a:pt x="178" y="5"/>
                        <a:pt x="179" y="6"/>
                      </a:cubicBezTo>
                      <a:cubicBezTo>
                        <a:pt x="179" y="6"/>
                        <a:pt x="180" y="6"/>
                        <a:pt x="179" y="6"/>
                      </a:cubicBezTo>
                      <a:cubicBezTo>
                        <a:pt x="180" y="7"/>
                        <a:pt x="180" y="7"/>
                        <a:pt x="180" y="8"/>
                      </a:cubicBezTo>
                      <a:cubicBezTo>
                        <a:pt x="179" y="7"/>
                        <a:pt x="178" y="7"/>
                        <a:pt x="178" y="7"/>
                      </a:cubicBezTo>
                      <a:cubicBezTo>
                        <a:pt x="180" y="8"/>
                        <a:pt x="180" y="9"/>
                        <a:pt x="179" y="10"/>
                      </a:cubicBezTo>
                      <a:cubicBezTo>
                        <a:pt x="176" y="9"/>
                        <a:pt x="179" y="12"/>
                        <a:pt x="178" y="13"/>
                      </a:cubicBezTo>
                      <a:cubicBezTo>
                        <a:pt x="176" y="11"/>
                        <a:pt x="175" y="10"/>
                        <a:pt x="174" y="8"/>
                      </a:cubicBezTo>
                      <a:cubicBezTo>
                        <a:pt x="173" y="8"/>
                        <a:pt x="174" y="9"/>
                        <a:pt x="172" y="9"/>
                      </a:cubicBezTo>
                      <a:cubicBezTo>
                        <a:pt x="174" y="10"/>
                        <a:pt x="176" y="12"/>
                        <a:pt x="176" y="14"/>
                      </a:cubicBezTo>
                      <a:cubicBezTo>
                        <a:pt x="175" y="13"/>
                        <a:pt x="175" y="13"/>
                        <a:pt x="175" y="13"/>
                      </a:cubicBezTo>
                      <a:cubicBezTo>
                        <a:pt x="175" y="14"/>
                        <a:pt x="177" y="15"/>
                        <a:pt x="176" y="16"/>
                      </a:cubicBezTo>
                      <a:cubicBezTo>
                        <a:pt x="175" y="17"/>
                        <a:pt x="174" y="19"/>
                        <a:pt x="173" y="20"/>
                      </a:cubicBezTo>
                      <a:cubicBezTo>
                        <a:pt x="171" y="19"/>
                        <a:pt x="171" y="19"/>
                        <a:pt x="171" y="19"/>
                      </a:cubicBezTo>
                      <a:cubicBezTo>
                        <a:pt x="174" y="22"/>
                        <a:pt x="171" y="23"/>
                        <a:pt x="172" y="24"/>
                      </a:cubicBezTo>
                      <a:cubicBezTo>
                        <a:pt x="170" y="25"/>
                        <a:pt x="172" y="29"/>
                        <a:pt x="169" y="28"/>
                      </a:cubicBezTo>
                      <a:cubicBezTo>
                        <a:pt x="168" y="32"/>
                        <a:pt x="169" y="35"/>
                        <a:pt x="167" y="38"/>
                      </a:cubicBezTo>
                      <a:cubicBezTo>
                        <a:pt x="164" y="37"/>
                        <a:pt x="164" y="37"/>
                        <a:pt x="164" y="37"/>
                      </a:cubicBezTo>
                      <a:cubicBezTo>
                        <a:pt x="166" y="38"/>
                        <a:pt x="163" y="36"/>
                        <a:pt x="163" y="37"/>
                      </a:cubicBezTo>
                      <a:cubicBezTo>
                        <a:pt x="165" y="37"/>
                        <a:pt x="165" y="39"/>
                        <a:pt x="167" y="40"/>
                      </a:cubicBezTo>
                      <a:cubicBezTo>
                        <a:pt x="164" y="41"/>
                        <a:pt x="166" y="43"/>
                        <a:pt x="167" y="45"/>
                      </a:cubicBezTo>
                      <a:cubicBezTo>
                        <a:pt x="165" y="45"/>
                        <a:pt x="165" y="45"/>
                        <a:pt x="165" y="45"/>
                      </a:cubicBezTo>
                      <a:cubicBezTo>
                        <a:pt x="168" y="47"/>
                        <a:pt x="164" y="48"/>
                        <a:pt x="163" y="49"/>
                      </a:cubicBezTo>
                      <a:cubicBezTo>
                        <a:pt x="163" y="49"/>
                        <a:pt x="161" y="49"/>
                        <a:pt x="161" y="49"/>
                      </a:cubicBezTo>
                      <a:cubicBezTo>
                        <a:pt x="163" y="51"/>
                        <a:pt x="163" y="52"/>
                        <a:pt x="164" y="54"/>
                      </a:cubicBezTo>
                      <a:cubicBezTo>
                        <a:pt x="164" y="55"/>
                        <a:pt x="163" y="56"/>
                        <a:pt x="161" y="56"/>
                      </a:cubicBezTo>
                      <a:cubicBezTo>
                        <a:pt x="164" y="62"/>
                        <a:pt x="160" y="64"/>
                        <a:pt x="161" y="69"/>
                      </a:cubicBezTo>
                      <a:cubicBezTo>
                        <a:pt x="159" y="69"/>
                        <a:pt x="159" y="69"/>
                        <a:pt x="159" y="69"/>
                      </a:cubicBezTo>
                      <a:cubicBezTo>
                        <a:pt x="163" y="74"/>
                        <a:pt x="157" y="77"/>
                        <a:pt x="158" y="81"/>
                      </a:cubicBezTo>
                      <a:cubicBezTo>
                        <a:pt x="155" y="80"/>
                        <a:pt x="155" y="80"/>
                        <a:pt x="155" y="80"/>
                      </a:cubicBezTo>
                      <a:cubicBezTo>
                        <a:pt x="153" y="80"/>
                        <a:pt x="155" y="82"/>
                        <a:pt x="157" y="83"/>
                      </a:cubicBezTo>
                      <a:cubicBezTo>
                        <a:pt x="156" y="84"/>
                        <a:pt x="158" y="86"/>
                        <a:pt x="155" y="86"/>
                      </a:cubicBezTo>
                      <a:cubicBezTo>
                        <a:pt x="154" y="87"/>
                        <a:pt x="156" y="88"/>
                        <a:pt x="156" y="89"/>
                      </a:cubicBezTo>
                      <a:cubicBezTo>
                        <a:pt x="154" y="90"/>
                        <a:pt x="154" y="91"/>
                        <a:pt x="154" y="93"/>
                      </a:cubicBezTo>
                      <a:cubicBezTo>
                        <a:pt x="155" y="93"/>
                        <a:pt x="155" y="93"/>
                        <a:pt x="155" y="93"/>
                      </a:cubicBezTo>
                      <a:cubicBezTo>
                        <a:pt x="154" y="92"/>
                        <a:pt x="152" y="92"/>
                        <a:pt x="152" y="92"/>
                      </a:cubicBezTo>
                      <a:cubicBezTo>
                        <a:pt x="153" y="93"/>
                        <a:pt x="150" y="95"/>
                        <a:pt x="154" y="96"/>
                      </a:cubicBezTo>
                      <a:cubicBezTo>
                        <a:pt x="151" y="97"/>
                        <a:pt x="155" y="101"/>
                        <a:pt x="150" y="102"/>
                      </a:cubicBezTo>
                      <a:cubicBezTo>
                        <a:pt x="152" y="102"/>
                        <a:pt x="152" y="103"/>
                        <a:pt x="152" y="103"/>
                      </a:cubicBezTo>
                      <a:cubicBezTo>
                        <a:pt x="151" y="105"/>
                        <a:pt x="148" y="106"/>
                        <a:pt x="150" y="109"/>
                      </a:cubicBezTo>
                      <a:cubicBezTo>
                        <a:pt x="149" y="109"/>
                        <a:pt x="148" y="107"/>
                        <a:pt x="147" y="108"/>
                      </a:cubicBezTo>
                      <a:cubicBezTo>
                        <a:pt x="148" y="109"/>
                        <a:pt x="149" y="109"/>
                        <a:pt x="149" y="110"/>
                      </a:cubicBezTo>
                      <a:cubicBezTo>
                        <a:pt x="150" y="114"/>
                        <a:pt x="144" y="115"/>
                        <a:pt x="143" y="118"/>
                      </a:cubicBezTo>
                      <a:cubicBezTo>
                        <a:pt x="143" y="121"/>
                        <a:pt x="142" y="123"/>
                        <a:pt x="141" y="126"/>
                      </a:cubicBezTo>
                      <a:cubicBezTo>
                        <a:pt x="140" y="128"/>
                        <a:pt x="138" y="130"/>
                        <a:pt x="137" y="133"/>
                      </a:cubicBezTo>
                      <a:cubicBezTo>
                        <a:pt x="136" y="132"/>
                        <a:pt x="136" y="132"/>
                        <a:pt x="136" y="132"/>
                      </a:cubicBezTo>
                      <a:cubicBezTo>
                        <a:pt x="138" y="135"/>
                        <a:pt x="131" y="133"/>
                        <a:pt x="135" y="137"/>
                      </a:cubicBezTo>
                      <a:cubicBezTo>
                        <a:pt x="134" y="137"/>
                        <a:pt x="133" y="138"/>
                        <a:pt x="132" y="137"/>
                      </a:cubicBezTo>
                      <a:cubicBezTo>
                        <a:pt x="133" y="140"/>
                        <a:pt x="128" y="139"/>
                        <a:pt x="130" y="142"/>
                      </a:cubicBezTo>
                      <a:cubicBezTo>
                        <a:pt x="130" y="142"/>
                        <a:pt x="130" y="142"/>
                        <a:pt x="129" y="142"/>
                      </a:cubicBezTo>
                      <a:cubicBezTo>
                        <a:pt x="127" y="142"/>
                        <a:pt x="128" y="145"/>
                        <a:pt x="125" y="146"/>
                      </a:cubicBezTo>
                      <a:cubicBezTo>
                        <a:pt x="125" y="145"/>
                        <a:pt x="125" y="145"/>
                        <a:pt x="124" y="144"/>
                      </a:cubicBezTo>
                      <a:cubicBezTo>
                        <a:pt x="123" y="144"/>
                        <a:pt x="127" y="148"/>
                        <a:pt x="123" y="146"/>
                      </a:cubicBezTo>
                      <a:cubicBezTo>
                        <a:pt x="123" y="146"/>
                        <a:pt x="124" y="147"/>
                        <a:pt x="124" y="147"/>
                      </a:cubicBezTo>
                      <a:cubicBezTo>
                        <a:pt x="122" y="149"/>
                        <a:pt x="121" y="151"/>
                        <a:pt x="121" y="153"/>
                      </a:cubicBezTo>
                      <a:cubicBezTo>
                        <a:pt x="120" y="155"/>
                        <a:pt x="119" y="158"/>
                        <a:pt x="118" y="160"/>
                      </a:cubicBezTo>
                      <a:cubicBezTo>
                        <a:pt x="114" y="161"/>
                        <a:pt x="112" y="156"/>
                        <a:pt x="113" y="160"/>
                      </a:cubicBezTo>
                      <a:cubicBezTo>
                        <a:pt x="112" y="159"/>
                        <a:pt x="114" y="161"/>
                        <a:pt x="114" y="160"/>
                      </a:cubicBezTo>
                      <a:cubicBezTo>
                        <a:pt x="114" y="162"/>
                        <a:pt x="109" y="158"/>
                        <a:pt x="110" y="160"/>
                      </a:cubicBezTo>
                      <a:cubicBezTo>
                        <a:pt x="112" y="162"/>
                        <a:pt x="111" y="162"/>
                        <a:pt x="112" y="163"/>
                      </a:cubicBezTo>
                      <a:cubicBezTo>
                        <a:pt x="110" y="163"/>
                        <a:pt x="107" y="162"/>
                        <a:pt x="108" y="165"/>
                      </a:cubicBezTo>
                      <a:cubicBezTo>
                        <a:pt x="107" y="164"/>
                        <a:pt x="107" y="164"/>
                        <a:pt x="107" y="164"/>
                      </a:cubicBezTo>
                      <a:cubicBezTo>
                        <a:pt x="109" y="168"/>
                        <a:pt x="106" y="168"/>
                        <a:pt x="108" y="172"/>
                      </a:cubicBezTo>
                      <a:cubicBezTo>
                        <a:pt x="106" y="177"/>
                        <a:pt x="102" y="181"/>
                        <a:pt x="100" y="185"/>
                      </a:cubicBezTo>
                      <a:cubicBezTo>
                        <a:pt x="97" y="190"/>
                        <a:pt x="94" y="194"/>
                        <a:pt x="90" y="198"/>
                      </a:cubicBezTo>
                      <a:cubicBezTo>
                        <a:pt x="86" y="201"/>
                        <a:pt x="83" y="205"/>
                        <a:pt x="79" y="208"/>
                      </a:cubicBezTo>
                      <a:cubicBezTo>
                        <a:pt x="76" y="212"/>
                        <a:pt x="72" y="215"/>
                        <a:pt x="67" y="217"/>
                      </a:cubicBezTo>
                      <a:cubicBezTo>
                        <a:pt x="63" y="216"/>
                        <a:pt x="63" y="216"/>
                        <a:pt x="62" y="219"/>
                      </a:cubicBezTo>
                      <a:cubicBezTo>
                        <a:pt x="62" y="219"/>
                        <a:pt x="62" y="218"/>
                        <a:pt x="61" y="218"/>
                      </a:cubicBezTo>
                      <a:cubicBezTo>
                        <a:pt x="63" y="220"/>
                        <a:pt x="60" y="219"/>
                        <a:pt x="62" y="222"/>
                      </a:cubicBezTo>
                      <a:cubicBezTo>
                        <a:pt x="58" y="224"/>
                        <a:pt x="56" y="227"/>
                        <a:pt x="53" y="229"/>
                      </a:cubicBezTo>
                      <a:cubicBezTo>
                        <a:pt x="54" y="228"/>
                        <a:pt x="52" y="226"/>
                        <a:pt x="52" y="227"/>
                      </a:cubicBezTo>
                      <a:cubicBezTo>
                        <a:pt x="52" y="229"/>
                        <a:pt x="52" y="229"/>
                        <a:pt x="52" y="229"/>
                      </a:cubicBezTo>
                      <a:cubicBezTo>
                        <a:pt x="52" y="228"/>
                        <a:pt x="52" y="228"/>
                        <a:pt x="52" y="228"/>
                      </a:cubicBezTo>
                      <a:cubicBezTo>
                        <a:pt x="52" y="229"/>
                        <a:pt x="52" y="230"/>
                        <a:pt x="53" y="231"/>
                      </a:cubicBezTo>
                      <a:cubicBezTo>
                        <a:pt x="47" y="239"/>
                        <a:pt x="36" y="240"/>
                        <a:pt x="29" y="246"/>
                      </a:cubicBezTo>
                      <a:cubicBezTo>
                        <a:pt x="27" y="247"/>
                        <a:pt x="25" y="249"/>
                        <a:pt x="24" y="251"/>
                      </a:cubicBezTo>
                      <a:cubicBezTo>
                        <a:pt x="16" y="252"/>
                        <a:pt x="9" y="254"/>
                        <a:pt x="5" y="260"/>
                      </a:cubicBezTo>
                      <a:cubicBezTo>
                        <a:pt x="5" y="260"/>
                        <a:pt x="0" y="254"/>
                        <a:pt x="2" y="25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68" name="Freeform 45"/>
                <p:cNvSpPr/>
                <p:nvPr/>
              </p:nvSpPr>
              <p:spPr bwMode="auto">
                <a:xfrm>
                  <a:off x="3656" y="1238"/>
                  <a:ext cx="1" cy="0"/>
                </a:xfrm>
                <a:custGeom>
                  <a:avLst/>
                  <a:gdLst>
                    <a:gd name="T0" fmla="*/ 4 w 4"/>
                    <a:gd name="T1" fmla="*/ 2 h 2"/>
                    <a:gd name="T2" fmla="*/ 0 w 4"/>
                    <a:gd name="T3" fmla="*/ 0 h 2"/>
                    <a:gd name="T4" fmla="*/ 4 w 4"/>
                    <a:gd name="T5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" h="2">
                      <a:moveTo>
                        <a:pt x="4" y="2"/>
                      </a:moveTo>
                      <a:cubicBezTo>
                        <a:pt x="3" y="2"/>
                        <a:pt x="2" y="2"/>
                        <a:pt x="0" y="0"/>
                      </a:cubicBezTo>
                      <a:cubicBezTo>
                        <a:pt x="2" y="1"/>
                        <a:pt x="3" y="2"/>
                        <a:pt x="4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69" name="Freeform 46"/>
                <p:cNvSpPr/>
                <p:nvPr/>
              </p:nvSpPr>
              <p:spPr bwMode="auto">
                <a:xfrm>
                  <a:off x="3651" y="1240"/>
                  <a:ext cx="1" cy="1"/>
                </a:xfrm>
                <a:custGeom>
                  <a:avLst/>
                  <a:gdLst>
                    <a:gd name="T0" fmla="*/ 2 w 2"/>
                    <a:gd name="T1" fmla="*/ 2 h 2"/>
                    <a:gd name="T2" fmla="*/ 1 w 2"/>
                    <a:gd name="T3" fmla="*/ 2 h 2"/>
                    <a:gd name="T4" fmla="*/ 1 w 2"/>
                    <a:gd name="T5" fmla="*/ 1 h 2"/>
                    <a:gd name="T6" fmla="*/ 2 w 2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2" y="2"/>
                      </a:moveTo>
                      <a:cubicBezTo>
                        <a:pt x="2" y="2"/>
                        <a:pt x="1" y="2"/>
                        <a:pt x="1" y="2"/>
                      </a:cubicBezTo>
                      <a:cubicBezTo>
                        <a:pt x="1" y="1"/>
                        <a:pt x="0" y="0"/>
                        <a:pt x="1" y="1"/>
                      </a:cubicBezTo>
                      <a:cubicBezTo>
                        <a:pt x="1" y="1"/>
                        <a:pt x="1" y="1"/>
                        <a:pt x="2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70" name="Freeform 47"/>
                <p:cNvSpPr/>
                <p:nvPr/>
              </p:nvSpPr>
              <p:spPr bwMode="auto">
                <a:xfrm>
                  <a:off x="3651" y="1241"/>
                  <a:ext cx="0" cy="1"/>
                </a:xfrm>
                <a:custGeom>
                  <a:avLst/>
                  <a:gdLst>
                    <a:gd name="T0" fmla="*/ 1 w 1"/>
                    <a:gd name="T1" fmla="*/ 4 h 4"/>
                    <a:gd name="T2" fmla="*/ 0 w 1"/>
                    <a:gd name="T3" fmla="*/ 0 h 4"/>
                    <a:gd name="T4" fmla="*/ 1 w 1"/>
                    <a:gd name="T5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4">
                      <a:moveTo>
                        <a:pt x="1" y="4"/>
                      </a:moveTo>
                      <a:cubicBezTo>
                        <a:pt x="0" y="3"/>
                        <a:pt x="0" y="1"/>
                        <a:pt x="0" y="0"/>
                      </a:cubicBezTo>
                      <a:lnTo>
                        <a:pt x="1" y="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71" name="Freeform 48"/>
                <p:cNvSpPr/>
                <p:nvPr/>
              </p:nvSpPr>
              <p:spPr bwMode="auto">
                <a:xfrm>
                  <a:off x="3649" y="1242"/>
                  <a:ext cx="0" cy="1"/>
                </a:xfrm>
                <a:custGeom>
                  <a:avLst/>
                  <a:gdLst>
                    <a:gd name="T0" fmla="*/ 2 w 2"/>
                    <a:gd name="T1" fmla="*/ 1 h 1"/>
                    <a:gd name="T2" fmla="*/ 0 w 2"/>
                    <a:gd name="T3" fmla="*/ 0 h 1"/>
                    <a:gd name="T4" fmla="*/ 2 w 2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1">
                      <a:moveTo>
                        <a:pt x="2" y="1"/>
                      </a:moveTo>
                      <a:cubicBezTo>
                        <a:pt x="1" y="1"/>
                        <a:pt x="0" y="1"/>
                        <a:pt x="0" y="0"/>
                      </a:cubicBezTo>
                      <a:cubicBezTo>
                        <a:pt x="1" y="1"/>
                        <a:pt x="1" y="1"/>
                        <a:pt x="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72" name="Freeform 49"/>
                <p:cNvSpPr/>
                <p:nvPr/>
              </p:nvSpPr>
              <p:spPr bwMode="auto">
                <a:xfrm>
                  <a:off x="3650" y="1243"/>
                  <a:ext cx="0" cy="0"/>
                </a:xfrm>
                <a:custGeom>
                  <a:avLst/>
                  <a:gdLst>
                    <a:gd name="T0" fmla="*/ 2 w 2"/>
                    <a:gd name="T1" fmla="*/ 1 h 2"/>
                    <a:gd name="T2" fmla="*/ 0 w 2"/>
                    <a:gd name="T3" fmla="*/ 1 h 2"/>
                    <a:gd name="T4" fmla="*/ 2 w 2"/>
                    <a:gd name="T5" fmla="*/ 1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2" y="1"/>
                      </a:moveTo>
                      <a:cubicBezTo>
                        <a:pt x="1" y="1"/>
                        <a:pt x="1" y="1"/>
                        <a:pt x="0" y="1"/>
                      </a:cubicBezTo>
                      <a:cubicBezTo>
                        <a:pt x="1" y="2"/>
                        <a:pt x="0" y="0"/>
                        <a:pt x="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73" name="Freeform 50"/>
                <p:cNvSpPr/>
                <p:nvPr/>
              </p:nvSpPr>
              <p:spPr bwMode="auto">
                <a:xfrm>
                  <a:off x="3648" y="1245"/>
                  <a:ext cx="0" cy="1"/>
                </a:xfrm>
                <a:custGeom>
                  <a:avLst/>
                  <a:gdLst>
                    <a:gd name="T0" fmla="*/ 1 w 2"/>
                    <a:gd name="T1" fmla="*/ 1 h 2"/>
                    <a:gd name="T2" fmla="*/ 1 w 2"/>
                    <a:gd name="T3" fmla="*/ 2 h 2"/>
                    <a:gd name="T4" fmla="*/ 1 w 2"/>
                    <a:gd name="T5" fmla="*/ 1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1" y="1"/>
                      </a:moveTo>
                      <a:cubicBezTo>
                        <a:pt x="1" y="1"/>
                        <a:pt x="2" y="2"/>
                        <a:pt x="1" y="2"/>
                      </a:cubicBezTo>
                      <a:cubicBezTo>
                        <a:pt x="2" y="2"/>
                        <a:pt x="0" y="0"/>
                        <a:pt x="1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74" name="Freeform 51"/>
                <p:cNvSpPr/>
                <p:nvPr/>
              </p:nvSpPr>
              <p:spPr bwMode="auto">
                <a:xfrm>
                  <a:off x="3648" y="1246"/>
                  <a:ext cx="0" cy="1"/>
                </a:xfrm>
                <a:custGeom>
                  <a:avLst/>
                  <a:gdLst>
                    <a:gd name="T0" fmla="*/ 1 w 1"/>
                    <a:gd name="T1" fmla="*/ 0 h 1"/>
                    <a:gd name="T2" fmla="*/ 1 w 1"/>
                    <a:gd name="T3" fmla="*/ 1 h 1"/>
                    <a:gd name="T4" fmla="*/ 0 w 1"/>
                    <a:gd name="T5" fmla="*/ 0 h 1"/>
                    <a:gd name="T6" fmla="*/ 1 w 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1">
                      <a:moveTo>
                        <a:pt x="1" y="0"/>
                      </a:move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0" y="1"/>
                        <a:pt x="0" y="0"/>
                        <a:pt x="0" y="0"/>
                      </a:cubicBez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75" name="Rectangle 52"/>
                <p:cNvSpPr>
                  <a:spLocks noChangeArrowheads="1"/>
                </p:cNvSpPr>
                <p:nvPr/>
              </p:nvSpPr>
              <p:spPr bwMode="auto">
                <a:xfrm>
                  <a:off x="3641" y="1267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76" name="Freeform 53"/>
                <p:cNvSpPr/>
                <p:nvPr/>
              </p:nvSpPr>
              <p:spPr bwMode="auto">
                <a:xfrm>
                  <a:off x="3636" y="1274"/>
                  <a:ext cx="0" cy="0"/>
                </a:xfrm>
                <a:custGeom>
                  <a:avLst/>
                  <a:gdLst>
                    <a:gd name="T0" fmla="*/ 1 w 1"/>
                    <a:gd name="T1" fmla="*/ 1 h 2"/>
                    <a:gd name="T2" fmla="*/ 0 w 1"/>
                    <a:gd name="T3" fmla="*/ 1 h 2"/>
                    <a:gd name="T4" fmla="*/ 1 w 1"/>
                    <a:gd name="T5" fmla="*/ 1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2">
                      <a:moveTo>
                        <a:pt x="1" y="1"/>
                      </a:moveTo>
                      <a:cubicBezTo>
                        <a:pt x="1" y="2"/>
                        <a:pt x="0" y="1"/>
                        <a:pt x="0" y="1"/>
                      </a:cubicBezTo>
                      <a:cubicBezTo>
                        <a:pt x="0" y="0"/>
                        <a:pt x="1" y="2"/>
                        <a:pt x="1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77" name="Rectangle 54"/>
                <p:cNvSpPr>
                  <a:spLocks noChangeArrowheads="1"/>
                </p:cNvSpPr>
                <p:nvPr/>
              </p:nvSpPr>
              <p:spPr bwMode="auto">
                <a:xfrm>
                  <a:off x="3634" y="1279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78" name="Freeform 55"/>
                <p:cNvSpPr/>
                <p:nvPr/>
              </p:nvSpPr>
              <p:spPr bwMode="auto">
                <a:xfrm>
                  <a:off x="3683" y="1271"/>
                  <a:ext cx="1" cy="0"/>
                </a:xfrm>
                <a:custGeom>
                  <a:avLst/>
                  <a:gdLst>
                    <a:gd name="T0" fmla="*/ 2 w 3"/>
                    <a:gd name="T1" fmla="*/ 1 h 2"/>
                    <a:gd name="T2" fmla="*/ 2 w 3"/>
                    <a:gd name="T3" fmla="*/ 0 h 2"/>
                    <a:gd name="T4" fmla="*/ 2 w 3"/>
                    <a:gd name="T5" fmla="*/ 1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2">
                      <a:moveTo>
                        <a:pt x="2" y="1"/>
                      </a:moveTo>
                      <a:cubicBezTo>
                        <a:pt x="2" y="1"/>
                        <a:pt x="0" y="0"/>
                        <a:pt x="2" y="0"/>
                      </a:cubicBezTo>
                      <a:cubicBezTo>
                        <a:pt x="2" y="1"/>
                        <a:pt x="3" y="2"/>
                        <a:pt x="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79" name="Freeform 56"/>
                <p:cNvSpPr/>
                <p:nvPr/>
              </p:nvSpPr>
              <p:spPr bwMode="auto">
                <a:xfrm>
                  <a:off x="3650" y="1270"/>
                  <a:ext cx="33" cy="32"/>
                </a:xfrm>
                <a:custGeom>
                  <a:avLst/>
                  <a:gdLst>
                    <a:gd name="T0" fmla="*/ 18 w 151"/>
                    <a:gd name="T1" fmla="*/ 121 h 141"/>
                    <a:gd name="T2" fmla="*/ 23 w 151"/>
                    <a:gd name="T3" fmla="*/ 117 h 141"/>
                    <a:gd name="T4" fmla="*/ 29 w 151"/>
                    <a:gd name="T5" fmla="*/ 105 h 141"/>
                    <a:gd name="T6" fmla="*/ 33 w 151"/>
                    <a:gd name="T7" fmla="*/ 103 h 141"/>
                    <a:gd name="T8" fmla="*/ 45 w 151"/>
                    <a:gd name="T9" fmla="*/ 97 h 141"/>
                    <a:gd name="T10" fmla="*/ 48 w 151"/>
                    <a:gd name="T11" fmla="*/ 95 h 141"/>
                    <a:gd name="T12" fmla="*/ 51 w 151"/>
                    <a:gd name="T13" fmla="*/ 88 h 141"/>
                    <a:gd name="T14" fmla="*/ 57 w 151"/>
                    <a:gd name="T15" fmla="*/ 85 h 141"/>
                    <a:gd name="T16" fmla="*/ 61 w 151"/>
                    <a:gd name="T17" fmla="*/ 84 h 141"/>
                    <a:gd name="T18" fmla="*/ 61 w 151"/>
                    <a:gd name="T19" fmla="*/ 80 h 141"/>
                    <a:gd name="T20" fmla="*/ 64 w 151"/>
                    <a:gd name="T21" fmla="*/ 73 h 141"/>
                    <a:gd name="T22" fmla="*/ 67 w 151"/>
                    <a:gd name="T23" fmla="*/ 70 h 141"/>
                    <a:gd name="T24" fmla="*/ 68 w 151"/>
                    <a:gd name="T25" fmla="*/ 66 h 141"/>
                    <a:gd name="T26" fmla="*/ 73 w 151"/>
                    <a:gd name="T27" fmla="*/ 64 h 141"/>
                    <a:gd name="T28" fmla="*/ 76 w 151"/>
                    <a:gd name="T29" fmla="*/ 59 h 141"/>
                    <a:gd name="T30" fmla="*/ 83 w 151"/>
                    <a:gd name="T31" fmla="*/ 55 h 141"/>
                    <a:gd name="T32" fmla="*/ 84 w 151"/>
                    <a:gd name="T33" fmla="*/ 52 h 141"/>
                    <a:gd name="T34" fmla="*/ 88 w 151"/>
                    <a:gd name="T35" fmla="*/ 52 h 141"/>
                    <a:gd name="T36" fmla="*/ 88 w 151"/>
                    <a:gd name="T37" fmla="*/ 48 h 141"/>
                    <a:gd name="T38" fmla="*/ 88 w 151"/>
                    <a:gd name="T39" fmla="*/ 47 h 141"/>
                    <a:gd name="T40" fmla="*/ 90 w 151"/>
                    <a:gd name="T41" fmla="*/ 44 h 141"/>
                    <a:gd name="T42" fmla="*/ 97 w 151"/>
                    <a:gd name="T43" fmla="*/ 37 h 141"/>
                    <a:gd name="T44" fmla="*/ 99 w 151"/>
                    <a:gd name="T45" fmla="*/ 34 h 141"/>
                    <a:gd name="T46" fmla="*/ 102 w 151"/>
                    <a:gd name="T47" fmla="*/ 31 h 141"/>
                    <a:gd name="T48" fmla="*/ 108 w 151"/>
                    <a:gd name="T49" fmla="*/ 26 h 141"/>
                    <a:gd name="T50" fmla="*/ 114 w 151"/>
                    <a:gd name="T51" fmla="*/ 29 h 141"/>
                    <a:gd name="T52" fmla="*/ 112 w 151"/>
                    <a:gd name="T53" fmla="*/ 23 h 141"/>
                    <a:gd name="T54" fmla="*/ 109 w 151"/>
                    <a:gd name="T55" fmla="*/ 16 h 141"/>
                    <a:gd name="T56" fmla="*/ 113 w 151"/>
                    <a:gd name="T57" fmla="*/ 15 h 141"/>
                    <a:gd name="T58" fmla="*/ 112 w 151"/>
                    <a:gd name="T59" fmla="*/ 12 h 141"/>
                    <a:gd name="T60" fmla="*/ 115 w 151"/>
                    <a:gd name="T61" fmla="*/ 12 h 141"/>
                    <a:gd name="T62" fmla="*/ 122 w 151"/>
                    <a:gd name="T63" fmla="*/ 15 h 141"/>
                    <a:gd name="T64" fmla="*/ 120 w 151"/>
                    <a:gd name="T65" fmla="*/ 8 h 141"/>
                    <a:gd name="T66" fmla="*/ 123 w 151"/>
                    <a:gd name="T67" fmla="*/ 9 h 141"/>
                    <a:gd name="T68" fmla="*/ 122 w 151"/>
                    <a:gd name="T69" fmla="*/ 5 h 141"/>
                    <a:gd name="T70" fmla="*/ 125 w 151"/>
                    <a:gd name="T71" fmla="*/ 3 h 141"/>
                    <a:gd name="T72" fmla="*/ 129 w 151"/>
                    <a:gd name="T73" fmla="*/ 10 h 141"/>
                    <a:gd name="T74" fmla="*/ 130 w 151"/>
                    <a:gd name="T75" fmla="*/ 2 h 141"/>
                    <a:gd name="T76" fmla="*/ 143 w 151"/>
                    <a:gd name="T77" fmla="*/ 6 h 141"/>
                    <a:gd name="T78" fmla="*/ 146 w 151"/>
                    <a:gd name="T79" fmla="*/ 6 h 141"/>
                    <a:gd name="T80" fmla="*/ 149 w 151"/>
                    <a:gd name="T81" fmla="*/ 3 h 141"/>
                    <a:gd name="T82" fmla="*/ 151 w 151"/>
                    <a:gd name="T83" fmla="*/ 8 h 141"/>
                    <a:gd name="T84" fmla="*/ 145 w 151"/>
                    <a:gd name="T85" fmla="*/ 7 h 141"/>
                    <a:gd name="T86" fmla="*/ 143 w 151"/>
                    <a:gd name="T87" fmla="*/ 18 h 141"/>
                    <a:gd name="T88" fmla="*/ 135 w 151"/>
                    <a:gd name="T89" fmla="*/ 30 h 141"/>
                    <a:gd name="T90" fmla="*/ 126 w 151"/>
                    <a:gd name="T91" fmla="*/ 43 h 141"/>
                    <a:gd name="T92" fmla="*/ 118 w 151"/>
                    <a:gd name="T93" fmla="*/ 52 h 141"/>
                    <a:gd name="T94" fmla="*/ 113 w 151"/>
                    <a:gd name="T95" fmla="*/ 60 h 141"/>
                    <a:gd name="T96" fmla="*/ 98 w 151"/>
                    <a:gd name="T97" fmla="*/ 72 h 141"/>
                    <a:gd name="T98" fmla="*/ 89 w 151"/>
                    <a:gd name="T99" fmla="*/ 77 h 141"/>
                    <a:gd name="T100" fmla="*/ 77 w 151"/>
                    <a:gd name="T101" fmla="*/ 85 h 141"/>
                    <a:gd name="T102" fmla="*/ 48 w 151"/>
                    <a:gd name="T103" fmla="*/ 120 h 141"/>
                    <a:gd name="T104" fmla="*/ 38 w 151"/>
                    <a:gd name="T105" fmla="*/ 126 h 141"/>
                    <a:gd name="T106" fmla="*/ 3 w 151"/>
                    <a:gd name="T107" fmla="*/ 141 h 1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151" h="141">
                      <a:moveTo>
                        <a:pt x="1" y="131"/>
                      </a:moveTo>
                      <a:cubicBezTo>
                        <a:pt x="0" y="123"/>
                        <a:pt x="6" y="128"/>
                        <a:pt x="6" y="123"/>
                      </a:cubicBezTo>
                      <a:cubicBezTo>
                        <a:pt x="6" y="123"/>
                        <a:pt x="8" y="127"/>
                        <a:pt x="8" y="125"/>
                      </a:cubicBezTo>
                      <a:cubicBezTo>
                        <a:pt x="8" y="119"/>
                        <a:pt x="13" y="120"/>
                        <a:pt x="17" y="123"/>
                      </a:cubicBezTo>
                      <a:cubicBezTo>
                        <a:pt x="18" y="124"/>
                        <a:pt x="18" y="124"/>
                        <a:pt x="18" y="124"/>
                      </a:cubicBezTo>
                      <a:cubicBezTo>
                        <a:pt x="19" y="124"/>
                        <a:pt x="18" y="120"/>
                        <a:pt x="18" y="121"/>
                      </a:cubicBezTo>
                      <a:cubicBezTo>
                        <a:pt x="19" y="121"/>
                        <a:pt x="19" y="122"/>
                        <a:pt x="19" y="122"/>
                      </a:cubicBezTo>
                      <a:cubicBezTo>
                        <a:pt x="18" y="120"/>
                        <a:pt x="20" y="121"/>
                        <a:pt x="19" y="119"/>
                      </a:cubicBezTo>
                      <a:cubicBezTo>
                        <a:pt x="20" y="120"/>
                        <a:pt x="21" y="122"/>
                        <a:pt x="22" y="122"/>
                      </a:cubicBezTo>
                      <a:cubicBezTo>
                        <a:pt x="21" y="120"/>
                        <a:pt x="21" y="120"/>
                        <a:pt x="21" y="120"/>
                      </a:cubicBezTo>
                      <a:cubicBezTo>
                        <a:pt x="18" y="114"/>
                        <a:pt x="23" y="119"/>
                        <a:pt x="22" y="116"/>
                      </a:cubicBezTo>
                      <a:cubicBezTo>
                        <a:pt x="23" y="116"/>
                        <a:pt x="23" y="117"/>
                        <a:pt x="23" y="117"/>
                      </a:cubicBezTo>
                      <a:cubicBezTo>
                        <a:pt x="23" y="113"/>
                        <a:pt x="26" y="112"/>
                        <a:pt x="27" y="110"/>
                      </a:cubicBezTo>
                      <a:cubicBezTo>
                        <a:pt x="27" y="110"/>
                        <a:pt x="28" y="112"/>
                        <a:pt x="29" y="113"/>
                      </a:cubicBezTo>
                      <a:cubicBezTo>
                        <a:pt x="28" y="110"/>
                        <a:pt x="28" y="109"/>
                        <a:pt x="28" y="109"/>
                      </a:cubicBezTo>
                      <a:cubicBezTo>
                        <a:pt x="30" y="111"/>
                        <a:pt x="28" y="106"/>
                        <a:pt x="29" y="107"/>
                      </a:cubicBezTo>
                      <a:cubicBezTo>
                        <a:pt x="29" y="107"/>
                        <a:pt x="29" y="107"/>
                        <a:pt x="29" y="107"/>
                      </a:cubicBezTo>
                      <a:cubicBezTo>
                        <a:pt x="28" y="105"/>
                        <a:pt x="31" y="108"/>
                        <a:pt x="29" y="105"/>
                      </a:cubicBezTo>
                      <a:cubicBezTo>
                        <a:pt x="31" y="107"/>
                        <a:pt x="31" y="107"/>
                        <a:pt x="31" y="107"/>
                      </a:cubicBezTo>
                      <a:cubicBezTo>
                        <a:pt x="29" y="103"/>
                        <a:pt x="33" y="108"/>
                        <a:pt x="32" y="106"/>
                      </a:cubicBezTo>
                      <a:cubicBezTo>
                        <a:pt x="31" y="105"/>
                        <a:pt x="31" y="105"/>
                        <a:pt x="31" y="105"/>
                      </a:cubicBezTo>
                      <a:cubicBezTo>
                        <a:pt x="31" y="104"/>
                        <a:pt x="33" y="106"/>
                        <a:pt x="33" y="105"/>
                      </a:cubicBezTo>
                      <a:cubicBezTo>
                        <a:pt x="33" y="105"/>
                        <a:pt x="33" y="105"/>
                        <a:pt x="33" y="105"/>
                      </a:cubicBezTo>
                      <a:cubicBezTo>
                        <a:pt x="33" y="104"/>
                        <a:pt x="35" y="105"/>
                        <a:pt x="33" y="103"/>
                      </a:cubicBezTo>
                      <a:cubicBezTo>
                        <a:pt x="35" y="105"/>
                        <a:pt x="33" y="104"/>
                        <a:pt x="35" y="107"/>
                      </a:cubicBezTo>
                      <a:cubicBezTo>
                        <a:pt x="36" y="103"/>
                        <a:pt x="39" y="101"/>
                        <a:pt x="41" y="99"/>
                      </a:cubicBezTo>
                      <a:cubicBezTo>
                        <a:pt x="42" y="100"/>
                        <a:pt x="43" y="100"/>
                        <a:pt x="44" y="101"/>
                      </a:cubicBezTo>
                      <a:cubicBezTo>
                        <a:pt x="43" y="100"/>
                        <a:pt x="44" y="100"/>
                        <a:pt x="43" y="99"/>
                      </a:cubicBezTo>
                      <a:cubicBezTo>
                        <a:pt x="43" y="99"/>
                        <a:pt x="45" y="100"/>
                        <a:pt x="45" y="100"/>
                      </a:cubicBezTo>
                      <a:cubicBezTo>
                        <a:pt x="46" y="100"/>
                        <a:pt x="43" y="97"/>
                        <a:pt x="45" y="97"/>
                      </a:cubicBezTo>
                      <a:cubicBezTo>
                        <a:pt x="45" y="98"/>
                        <a:pt x="45" y="99"/>
                        <a:pt x="46" y="100"/>
                      </a:cubicBezTo>
                      <a:cubicBezTo>
                        <a:pt x="45" y="98"/>
                        <a:pt x="46" y="98"/>
                        <a:pt x="46" y="97"/>
                      </a:cubicBezTo>
                      <a:cubicBezTo>
                        <a:pt x="46" y="97"/>
                        <a:pt x="46" y="97"/>
                        <a:pt x="47" y="98"/>
                      </a:cubicBezTo>
                      <a:cubicBezTo>
                        <a:pt x="46" y="96"/>
                        <a:pt x="48" y="98"/>
                        <a:pt x="48" y="96"/>
                      </a:cubicBezTo>
                      <a:cubicBezTo>
                        <a:pt x="49" y="98"/>
                        <a:pt x="49" y="98"/>
                        <a:pt x="49" y="98"/>
                      </a:cubicBezTo>
                      <a:cubicBezTo>
                        <a:pt x="51" y="99"/>
                        <a:pt x="47" y="95"/>
                        <a:pt x="48" y="95"/>
                      </a:cubicBezTo>
                      <a:cubicBezTo>
                        <a:pt x="48" y="96"/>
                        <a:pt x="49" y="96"/>
                        <a:pt x="49" y="97"/>
                      </a:cubicBezTo>
                      <a:cubicBezTo>
                        <a:pt x="48" y="94"/>
                        <a:pt x="49" y="94"/>
                        <a:pt x="49" y="92"/>
                      </a:cubicBezTo>
                      <a:cubicBezTo>
                        <a:pt x="49" y="93"/>
                        <a:pt x="50" y="93"/>
                        <a:pt x="50" y="93"/>
                      </a:cubicBezTo>
                      <a:cubicBezTo>
                        <a:pt x="50" y="92"/>
                        <a:pt x="51" y="92"/>
                        <a:pt x="51" y="91"/>
                      </a:cubicBezTo>
                      <a:cubicBezTo>
                        <a:pt x="52" y="91"/>
                        <a:pt x="54" y="94"/>
                        <a:pt x="54" y="93"/>
                      </a:cubicBezTo>
                      <a:cubicBezTo>
                        <a:pt x="52" y="90"/>
                        <a:pt x="54" y="91"/>
                        <a:pt x="51" y="88"/>
                      </a:cubicBezTo>
                      <a:cubicBezTo>
                        <a:pt x="52" y="88"/>
                        <a:pt x="54" y="88"/>
                        <a:pt x="54" y="87"/>
                      </a:cubicBezTo>
                      <a:cubicBezTo>
                        <a:pt x="54" y="88"/>
                        <a:pt x="57" y="90"/>
                        <a:pt x="57" y="91"/>
                      </a:cubicBezTo>
                      <a:cubicBezTo>
                        <a:pt x="58" y="92"/>
                        <a:pt x="58" y="92"/>
                        <a:pt x="58" y="92"/>
                      </a:cubicBezTo>
                      <a:cubicBezTo>
                        <a:pt x="59" y="93"/>
                        <a:pt x="58" y="92"/>
                        <a:pt x="59" y="93"/>
                      </a:cubicBezTo>
                      <a:cubicBezTo>
                        <a:pt x="59" y="93"/>
                        <a:pt x="59" y="91"/>
                        <a:pt x="59" y="92"/>
                      </a:cubicBezTo>
                      <a:cubicBezTo>
                        <a:pt x="59" y="90"/>
                        <a:pt x="56" y="86"/>
                        <a:pt x="57" y="85"/>
                      </a:cubicBezTo>
                      <a:cubicBezTo>
                        <a:pt x="57" y="87"/>
                        <a:pt x="59" y="88"/>
                        <a:pt x="60" y="89"/>
                      </a:cubicBezTo>
                      <a:cubicBezTo>
                        <a:pt x="56" y="83"/>
                        <a:pt x="56" y="83"/>
                        <a:pt x="56" y="83"/>
                      </a:cubicBezTo>
                      <a:cubicBezTo>
                        <a:pt x="56" y="82"/>
                        <a:pt x="58" y="85"/>
                        <a:pt x="58" y="84"/>
                      </a:cubicBezTo>
                      <a:cubicBezTo>
                        <a:pt x="57" y="83"/>
                        <a:pt x="57" y="82"/>
                        <a:pt x="57" y="82"/>
                      </a:cubicBezTo>
                      <a:cubicBezTo>
                        <a:pt x="57" y="82"/>
                        <a:pt x="57" y="80"/>
                        <a:pt x="59" y="83"/>
                      </a:cubicBezTo>
                      <a:cubicBezTo>
                        <a:pt x="60" y="84"/>
                        <a:pt x="60" y="84"/>
                        <a:pt x="61" y="84"/>
                      </a:cubicBezTo>
                      <a:cubicBezTo>
                        <a:pt x="61" y="84"/>
                        <a:pt x="60" y="83"/>
                        <a:pt x="61" y="83"/>
                      </a:cubicBezTo>
                      <a:cubicBezTo>
                        <a:pt x="61" y="83"/>
                        <a:pt x="61" y="83"/>
                        <a:pt x="61" y="83"/>
                      </a:cubicBezTo>
                      <a:cubicBezTo>
                        <a:pt x="62" y="83"/>
                        <a:pt x="61" y="81"/>
                        <a:pt x="59" y="80"/>
                      </a:cubicBezTo>
                      <a:cubicBezTo>
                        <a:pt x="59" y="80"/>
                        <a:pt x="61" y="81"/>
                        <a:pt x="60" y="81"/>
                      </a:cubicBezTo>
                      <a:cubicBezTo>
                        <a:pt x="59" y="79"/>
                        <a:pt x="59" y="78"/>
                        <a:pt x="59" y="78"/>
                      </a:cubicBezTo>
                      <a:cubicBezTo>
                        <a:pt x="59" y="79"/>
                        <a:pt x="60" y="79"/>
                        <a:pt x="61" y="80"/>
                      </a:cubicBezTo>
                      <a:cubicBezTo>
                        <a:pt x="59" y="77"/>
                        <a:pt x="60" y="76"/>
                        <a:pt x="59" y="75"/>
                      </a:cubicBezTo>
                      <a:cubicBezTo>
                        <a:pt x="58" y="74"/>
                        <a:pt x="61" y="77"/>
                        <a:pt x="61" y="77"/>
                      </a:cubicBezTo>
                      <a:cubicBezTo>
                        <a:pt x="63" y="78"/>
                        <a:pt x="60" y="73"/>
                        <a:pt x="63" y="75"/>
                      </a:cubicBezTo>
                      <a:cubicBezTo>
                        <a:pt x="63" y="75"/>
                        <a:pt x="61" y="73"/>
                        <a:pt x="62" y="73"/>
                      </a:cubicBezTo>
                      <a:cubicBezTo>
                        <a:pt x="62" y="73"/>
                        <a:pt x="64" y="75"/>
                        <a:pt x="63" y="74"/>
                      </a:cubicBezTo>
                      <a:cubicBezTo>
                        <a:pt x="64" y="75"/>
                        <a:pt x="64" y="73"/>
                        <a:pt x="64" y="73"/>
                      </a:cubicBezTo>
                      <a:cubicBezTo>
                        <a:pt x="63" y="72"/>
                        <a:pt x="64" y="73"/>
                        <a:pt x="64" y="74"/>
                      </a:cubicBezTo>
                      <a:cubicBezTo>
                        <a:pt x="63" y="72"/>
                        <a:pt x="64" y="69"/>
                        <a:pt x="66" y="70"/>
                      </a:cubicBezTo>
                      <a:cubicBezTo>
                        <a:pt x="65" y="69"/>
                        <a:pt x="64" y="67"/>
                        <a:pt x="64" y="67"/>
                      </a:cubicBezTo>
                      <a:cubicBezTo>
                        <a:pt x="66" y="69"/>
                        <a:pt x="66" y="69"/>
                        <a:pt x="66" y="69"/>
                      </a:cubicBezTo>
                      <a:cubicBezTo>
                        <a:pt x="67" y="69"/>
                        <a:pt x="66" y="68"/>
                        <a:pt x="67" y="69"/>
                      </a:cubicBezTo>
                      <a:cubicBezTo>
                        <a:pt x="66" y="67"/>
                        <a:pt x="67" y="72"/>
                        <a:pt x="67" y="70"/>
                      </a:cubicBezTo>
                      <a:cubicBezTo>
                        <a:pt x="68" y="72"/>
                        <a:pt x="65" y="67"/>
                        <a:pt x="67" y="69"/>
                      </a:cubicBezTo>
                      <a:cubicBezTo>
                        <a:pt x="67" y="69"/>
                        <a:pt x="66" y="67"/>
                        <a:pt x="68" y="68"/>
                      </a:cubicBezTo>
                      <a:cubicBezTo>
                        <a:pt x="67" y="68"/>
                        <a:pt x="69" y="70"/>
                        <a:pt x="70" y="70"/>
                      </a:cubicBezTo>
                      <a:cubicBezTo>
                        <a:pt x="70" y="69"/>
                        <a:pt x="69" y="69"/>
                        <a:pt x="69" y="68"/>
                      </a:cubicBezTo>
                      <a:cubicBezTo>
                        <a:pt x="69" y="67"/>
                        <a:pt x="69" y="67"/>
                        <a:pt x="69" y="67"/>
                      </a:cubicBezTo>
                      <a:cubicBezTo>
                        <a:pt x="67" y="66"/>
                        <a:pt x="69" y="67"/>
                        <a:pt x="68" y="66"/>
                      </a:cubicBezTo>
                      <a:cubicBezTo>
                        <a:pt x="69" y="67"/>
                        <a:pt x="68" y="64"/>
                        <a:pt x="70" y="67"/>
                      </a:cubicBezTo>
                      <a:cubicBezTo>
                        <a:pt x="72" y="69"/>
                        <a:pt x="72" y="69"/>
                        <a:pt x="72" y="69"/>
                      </a:cubicBezTo>
                      <a:cubicBezTo>
                        <a:pt x="72" y="68"/>
                        <a:pt x="70" y="66"/>
                        <a:pt x="70" y="65"/>
                      </a:cubicBezTo>
                      <a:cubicBezTo>
                        <a:pt x="70" y="65"/>
                        <a:pt x="70" y="66"/>
                        <a:pt x="71" y="66"/>
                      </a:cubicBezTo>
                      <a:cubicBezTo>
                        <a:pt x="68" y="63"/>
                        <a:pt x="71" y="66"/>
                        <a:pt x="69" y="63"/>
                      </a:cubicBezTo>
                      <a:cubicBezTo>
                        <a:pt x="71" y="64"/>
                        <a:pt x="71" y="62"/>
                        <a:pt x="73" y="64"/>
                      </a:cubicBezTo>
                      <a:cubicBezTo>
                        <a:pt x="72" y="62"/>
                        <a:pt x="72" y="61"/>
                        <a:pt x="73" y="61"/>
                      </a:cubicBezTo>
                      <a:cubicBezTo>
                        <a:pt x="73" y="61"/>
                        <a:pt x="73" y="62"/>
                        <a:pt x="73" y="62"/>
                      </a:cubicBezTo>
                      <a:cubicBezTo>
                        <a:pt x="75" y="63"/>
                        <a:pt x="74" y="62"/>
                        <a:pt x="74" y="61"/>
                      </a:cubicBezTo>
                      <a:cubicBezTo>
                        <a:pt x="74" y="62"/>
                        <a:pt x="76" y="63"/>
                        <a:pt x="77" y="63"/>
                      </a:cubicBezTo>
                      <a:cubicBezTo>
                        <a:pt x="77" y="62"/>
                        <a:pt x="75" y="61"/>
                        <a:pt x="74" y="60"/>
                      </a:cubicBezTo>
                      <a:cubicBezTo>
                        <a:pt x="77" y="62"/>
                        <a:pt x="73" y="57"/>
                        <a:pt x="76" y="59"/>
                      </a:cubicBezTo>
                      <a:cubicBezTo>
                        <a:pt x="77" y="59"/>
                        <a:pt x="77" y="61"/>
                        <a:pt x="78" y="61"/>
                      </a:cubicBezTo>
                      <a:cubicBezTo>
                        <a:pt x="81" y="64"/>
                        <a:pt x="77" y="58"/>
                        <a:pt x="79" y="59"/>
                      </a:cubicBezTo>
                      <a:cubicBezTo>
                        <a:pt x="76" y="57"/>
                        <a:pt x="76" y="57"/>
                        <a:pt x="76" y="57"/>
                      </a:cubicBezTo>
                      <a:cubicBezTo>
                        <a:pt x="78" y="58"/>
                        <a:pt x="76" y="55"/>
                        <a:pt x="78" y="57"/>
                      </a:cubicBezTo>
                      <a:cubicBezTo>
                        <a:pt x="77" y="56"/>
                        <a:pt x="80" y="57"/>
                        <a:pt x="77" y="55"/>
                      </a:cubicBezTo>
                      <a:cubicBezTo>
                        <a:pt x="80" y="56"/>
                        <a:pt x="78" y="52"/>
                        <a:pt x="83" y="55"/>
                      </a:cubicBezTo>
                      <a:cubicBezTo>
                        <a:pt x="83" y="55"/>
                        <a:pt x="83" y="55"/>
                        <a:pt x="82" y="54"/>
                      </a:cubicBezTo>
                      <a:cubicBezTo>
                        <a:pt x="81" y="53"/>
                        <a:pt x="83" y="55"/>
                        <a:pt x="82" y="54"/>
                      </a:cubicBezTo>
                      <a:cubicBezTo>
                        <a:pt x="82" y="54"/>
                        <a:pt x="81" y="53"/>
                        <a:pt x="81" y="53"/>
                      </a:cubicBezTo>
                      <a:cubicBezTo>
                        <a:pt x="82" y="53"/>
                        <a:pt x="82" y="53"/>
                        <a:pt x="84" y="55"/>
                      </a:cubicBezTo>
                      <a:cubicBezTo>
                        <a:pt x="86" y="56"/>
                        <a:pt x="81" y="51"/>
                        <a:pt x="82" y="51"/>
                      </a:cubicBezTo>
                      <a:cubicBezTo>
                        <a:pt x="83" y="52"/>
                        <a:pt x="84" y="52"/>
                        <a:pt x="84" y="52"/>
                      </a:cubicBezTo>
                      <a:cubicBezTo>
                        <a:pt x="83" y="50"/>
                        <a:pt x="83" y="50"/>
                        <a:pt x="83" y="50"/>
                      </a:cubicBezTo>
                      <a:cubicBezTo>
                        <a:pt x="83" y="50"/>
                        <a:pt x="85" y="52"/>
                        <a:pt x="87" y="53"/>
                      </a:cubicBezTo>
                      <a:cubicBezTo>
                        <a:pt x="87" y="53"/>
                        <a:pt x="87" y="52"/>
                        <a:pt x="86" y="51"/>
                      </a:cubicBezTo>
                      <a:cubicBezTo>
                        <a:pt x="88" y="53"/>
                        <a:pt x="88" y="53"/>
                        <a:pt x="88" y="53"/>
                      </a:cubicBezTo>
                      <a:cubicBezTo>
                        <a:pt x="87" y="52"/>
                        <a:pt x="88" y="52"/>
                        <a:pt x="87" y="51"/>
                      </a:cubicBezTo>
                      <a:cubicBezTo>
                        <a:pt x="88" y="52"/>
                        <a:pt x="88" y="52"/>
                        <a:pt x="88" y="52"/>
                      </a:cubicBezTo>
                      <a:cubicBezTo>
                        <a:pt x="88" y="52"/>
                        <a:pt x="88" y="52"/>
                        <a:pt x="88" y="51"/>
                      </a:cubicBezTo>
                      <a:cubicBezTo>
                        <a:pt x="87" y="50"/>
                        <a:pt x="86" y="50"/>
                        <a:pt x="86" y="50"/>
                      </a:cubicBezTo>
                      <a:cubicBezTo>
                        <a:pt x="85" y="49"/>
                        <a:pt x="86" y="49"/>
                        <a:pt x="85" y="48"/>
                      </a:cubicBezTo>
                      <a:cubicBezTo>
                        <a:pt x="87" y="50"/>
                        <a:pt x="87" y="49"/>
                        <a:pt x="87" y="49"/>
                      </a:cubicBezTo>
                      <a:cubicBezTo>
                        <a:pt x="88" y="49"/>
                        <a:pt x="86" y="47"/>
                        <a:pt x="86" y="47"/>
                      </a:cubicBezTo>
                      <a:cubicBezTo>
                        <a:pt x="87" y="48"/>
                        <a:pt x="87" y="47"/>
                        <a:pt x="88" y="48"/>
                      </a:cubicBezTo>
                      <a:cubicBezTo>
                        <a:pt x="88" y="48"/>
                        <a:pt x="87" y="47"/>
                        <a:pt x="87" y="48"/>
                      </a:cubicBezTo>
                      <a:cubicBezTo>
                        <a:pt x="88" y="49"/>
                        <a:pt x="89" y="50"/>
                        <a:pt x="89" y="49"/>
                      </a:cubicBezTo>
                      <a:cubicBezTo>
                        <a:pt x="88" y="48"/>
                        <a:pt x="85" y="46"/>
                        <a:pt x="87" y="46"/>
                      </a:cubicBezTo>
                      <a:cubicBezTo>
                        <a:pt x="87" y="47"/>
                        <a:pt x="88" y="47"/>
                        <a:pt x="88" y="48"/>
                      </a:cubicBezTo>
                      <a:cubicBezTo>
                        <a:pt x="90" y="48"/>
                        <a:pt x="90" y="48"/>
                        <a:pt x="90" y="48"/>
                      </a:cubicBezTo>
                      <a:cubicBezTo>
                        <a:pt x="88" y="47"/>
                        <a:pt x="88" y="47"/>
                        <a:pt x="88" y="47"/>
                      </a:cubicBezTo>
                      <a:cubicBezTo>
                        <a:pt x="89" y="47"/>
                        <a:pt x="89" y="47"/>
                        <a:pt x="89" y="48"/>
                      </a:cubicBezTo>
                      <a:cubicBezTo>
                        <a:pt x="88" y="46"/>
                        <a:pt x="89" y="46"/>
                        <a:pt x="88" y="45"/>
                      </a:cubicBezTo>
                      <a:cubicBezTo>
                        <a:pt x="88" y="44"/>
                        <a:pt x="89" y="45"/>
                        <a:pt x="89" y="45"/>
                      </a:cubicBezTo>
                      <a:cubicBezTo>
                        <a:pt x="90" y="45"/>
                        <a:pt x="90" y="45"/>
                        <a:pt x="90" y="45"/>
                      </a:cubicBezTo>
                      <a:cubicBezTo>
                        <a:pt x="91" y="46"/>
                        <a:pt x="91" y="45"/>
                        <a:pt x="90" y="44"/>
                      </a:cubicBezTo>
                      <a:cubicBezTo>
                        <a:pt x="90" y="44"/>
                        <a:pt x="90" y="44"/>
                        <a:pt x="90" y="44"/>
                      </a:cubicBezTo>
                      <a:cubicBezTo>
                        <a:pt x="90" y="44"/>
                        <a:pt x="90" y="43"/>
                        <a:pt x="90" y="42"/>
                      </a:cubicBezTo>
                      <a:cubicBezTo>
                        <a:pt x="91" y="43"/>
                        <a:pt x="95" y="48"/>
                        <a:pt x="94" y="45"/>
                      </a:cubicBezTo>
                      <a:cubicBezTo>
                        <a:pt x="94" y="45"/>
                        <a:pt x="92" y="42"/>
                        <a:pt x="91" y="41"/>
                      </a:cubicBezTo>
                      <a:cubicBezTo>
                        <a:pt x="93" y="42"/>
                        <a:pt x="91" y="38"/>
                        <a:pt x="94" y="40"/>
                      </a:cubicBezTo>
                      <a:cubicBezTo>
                        <a:pt x="93" y="39"/>
                        <a:pt x="93" y="39"/>
                        <a:pt x="93" y="39"/>
                      </a:cubicBezTo>
                      <a:cubicBezTo>
                        <a:pt x="94" y="38"/>
                        <a:pt x="93" y="35"/>
                        <a:pt x="97" y="37"/>
                      </a:cubicBezTo>
                      <a:cubicBezTo>
                        <a:pt x="97" y="38"/>
                        <a:pt x="98" y="38"/>
                        <a:pt x="99" y="39"/>
                      </a:cubicBezTo>
                      <a:cubicBezTo>
                        <a:pt x="98" y="38"/>
                        <a:pt x="101" y="40"/>
                        <a:pt x="99" y="38"/>
                      </a:cubicBezTo>
                      <a:cubicBezTo>
                        <a:pt x="97" y="36"/>
                        <a:pt x="97" y="36"/>
                        <a:pt x="96" y="36"/>
                      </a:cubicBezTo>
                      <a:cubicBezTo>
                        <a:pt x="96" y="34"/>
                        <a:pt x="97" y="33"/>
                        <a:pt x="98" y="34"/>
                      </a:cubicBezTo>
                      <a:cubicBezTo>
                        <a:pt x="98" y="34"/>
                        <a:pt x="97" y="33"/>
                        <a:pt x="97" y="33"/>
                      </a:cubicBezTo>
                      <a:cubicBezTo>
                        <a:pt x="99" y="35"/>
                        <a:pt x="100" y="35"/>
                        <a:pt x="99" y="34"/>
                      </a:cubicBezTo>
                      <a:cubicBezTo>
                        <a:pt x="98" y="32"/>
                        <a:pt x="98" y="32"/>
                        <a:pt x="98" y="32"/>
                      </a:cubicBezTo>
                      <a:cubicBezTo>
                        <a:pt x="100" y="33"/>
                        <a:pt x="100" y="33"/>
                        <a:pt x="100" y="33"/>
                      </a:cubicBezTo>
                      <a:cubicBezTo>
                        <a:pt x="99" y="33"/>
                        <a:pt x="97" y="31"/>
                        <a:pt x="99" y="31"/>
                      </a:cubicBezTo>
                      <a:cubicBezTo>
                        <a:pt x="99" y="32"/>
                        <a:pt x="100" y="32"/>
                        <a:pt x="100" y="33"/>
                      </a:cubicBezTo>
                      <a:cubicBezTo>
                        <a:pt x="100" y="31"/>
                        <a:pt x="98" y="29"/>
                        <a:pt x="100" y="30"/>
                      </a:cubicBezTo>
                      <a:cubicBezTo>
                        <a:pt x="102" y="31"/>
                        <a:pt x="102" y="31"/>
                        <a:pt x="102" y="31"/>
                      </a:cubicBezTo>
                      <a:cubicBezTo>
                        <a:pt x="102" y="31"/>
                        <a:pt x="101" y="30"/>
                        <a:pt x="100" y="29"/>
                      </a:cubicBezTo>
                      <a:cubicBezTo>
                        <a:pt x="102" y="30"/>
                        <a:pt x="103" y="30"/>
                        <a:pt x="104" y="31"/>
                      </a:cubicBezTo>
                      <a:cubicBezTo>
                        <a:pt x="102" y="26"/>
                        <a:pt x="103" y="24"/>
                        <a:pt x="105" y="23"/>
                      </a:cubicBezTo>
                      <a:cubicBezTo>
                        <a:pt x="106" y="24"/>
                        <a:pt x="106" y="24"/>
                        <a:pt x="106" y="24"/>
                      </a:cubicBezTo>
                      <a:cubicBezTo>
                        <a:pt x="107" y="25"/>
                        <a:pt x="104" y="22"/>
                        <a:pt x="105" y="23"/>
                      </a:cubicBezTo>
                      <a:cubicBezTo>
                        <a:pt x="106" y="24"/>
                        <a:pt x="107" y="24"/>
                        <a:pt x="108" y="26"/>
                      </a:cubicBezTo>
                      <a:cubicBezTo>
                        <a:pt x="110" y="26"/>
                        <a:pt x="107" y="23"/>
                        <a:pt x="107" y="23"/>
                      </a:cubicBezTo>
                      <a:cubicBezTo>
                        <a:pt x="106" y="21"/>
                        <a:pt x="108" y="24"/>
                        <a:pt x="106" y="22"/>
                      </a:cubicBezTo>
                      <a:cubicBezTo>
                        <a:pt x="106" y="22"/>
                        <a:pt x="108" y="22"/>
                        <a:pt x="106" y="20"/>
                      </a:cubicBezTo>
                      <a:cubicBezTo>
                        <a:pt x="107" y="21"/>
                        <a:pt x="108" y="22"/>
                        <a:pt x="109" y="23"/>
                      </a:cubicBezTo>
                      <a:cubicBezTo>
                        <a:pt x="108" y="22"/>
                        <a:pt x="108" y="22"/>
                        <a:pt x="108" y="22"/>
                      </a:cubicBezTo>
                      <a:cubicBezTo>
                        <a:pt x="111" y="24"/>
                        <a:pt x="111" y="27"/>
                        <a:pt x="114" y="29"/>
                      </a:cubicBezTo>
                      <a:cubicBezTo>
                        <a:pt x="114" y="29"/>
                        <a:pt x="114" y="29"/>
                        <a:pt x="114" y="29"/>
                      </a:cubicBezTo>
                      <a:cubicBezTo>
                        <a:pt x="117" y="31"/>
                        <a:pt x="116" y="32"/>
                        <a:pt x="117" y="32"/>
                      </a:cubicBezTo>
                      <a:cubicBezTo>
                        <a:pt x="117" y="31"/>
                        <a:pt x="114" y="28"/>
                        <a:pt x="113" y="27"/>
                      </a:cubicBezTo>
                      <a:cubicBezTo>
                        <a:pt x="113" y="26"/>
                        <a:pt x="109" y="22"/>
                        <a:pt x="110" y="21"/>
                      </a:cubicBezTo>
                      <a:cubicBezTo>
                        <a:pt x="111" y="22"/>
                        <a:pt x="110" y="22"/>
                        <a:pt x="111" y="24"/>
                      </a:cubicBezTo>
                      <a:cubicBezTo>
                        <a:pt x="113" y="25"/>
                        <a:pt x="111" y="22"/>
                        <a:pt x="112" y="23"/>
                      </a:cubicBezTo>
                      <a:cubicBezTo>
                        <a:pt x="111" y="22"/>
                        <a:pt x="109" y="20"/>
                        <a:pt x="109" y="19"/>
                      </a:cubicBezTo>
                      <a:cubicBezTo>
                        <a:pt x="110" y="20"/>
                        <a:pt x="111" y="21"/>
                        <a:pt x="111" y="21"/>
                      </a:cubicBezTo>
                      <a:cubicBezTo>
                        <a:pt x="110" y="20"/>
                        <a:pt x="110" y="19"/>
                        <a:pt x="109" y="18"/>
                      </a:cubicBezTo>
                      <a:cubicBezTo>
                        <a:pt x="107" y="15"/>
                        <a:pt x="110" y="18"/>
                        <a:pt x="108" y="16"/>
                      </a:cubicBezTo>
                      <a:cubicBezTo>
                        <a:pt x="110" y="18"/>
                        <a:pt x="112" y="21"/>
                        <a:pt x="113" y="21"/>
                      </a:cubicBezTo>
                      <a:cubicBezTo>
                        <a:pt x="112" y="19"/>
                        <a:pt x="112" y="18"/>
                        <a:pt x="109" y="16"/>
                      </a:cubicBezTo>
                      <a:cubicBezTo>
                        <a:pt x="110" y="16"/>
                        <a:pt x="111" y="17"/>
                        <a:pt x="112" y="19"/>
                      </a:cubicBezTo>
                      <a:cubicBezTo>
                        <a:pt x="113" y="19"/>
                        <a:pt x="110" y="15"/>
                        <a:pt x="113" y="18"/>
                      </a:cubicBezTo>
                      <a:cubicBezTo>
                        <a:pt x="111" y="16"/>
                        <a:pt x="111" y="16"/>
                        <a:pt x="111" y="16"/>
                      </a:cubicBezTo>
                      <a:cubicBezTo>
                        <a:pt x="112" y="17"/>
                        <a:pt x="113" y="17"/>
                        <a:pt x="114" y="18"/>
                      </a:cubicBezTo>
                      <a:cubicBezTo>
                        <a:pt x="114" y="18"/>
                        <a:pt x="112" y="15"/>
                        <a:pt x="115" y="17"/>
                      </a:cubicBezTo>
                      <a:cubicBezTo>
                        <a:pt x="115" y="17"/>
                        <a:pt x="115" y="16"/>
                        <a:pt x="113" y="15"/>
                      </a:cubicBezTo>
                      <a:cubicBezTo>
                        <a:pt x="112" y="14"/>
                        <a:pt x="114" y="17"/>
                        <a:pt x="112" y="14"/>
                      </a:cubicBezTo>
                      <a:cubicBezTo>
                        <a:pt x="114" y="16"/>
                        <a:pt x="112" y="13"/>
                        <a:pt x="112" y="13"/>
                      </a:cubicBezTo>
                      <a:cubicBezTo>
                        <a:pt x="113" y="14"/>
                        <a:pt x="113" y="14"/>
                        <a:pt x="113" y="14"/>
                      </a:cubicBezTo>
                      <a:cubicBezTo>
                        <a:pt x="112" y="13"/>
                        <a:pt x="113" y="13"/>
                        <a:pt x="112" y="12"/>
                      </a:cubicBezTo>
                      <a:cubicBezTo>
                        <a:pt x="112" y="12"/>
                        <a:pt x="113" y="13"/>
                        <a:pt x="113" y="13"/>
                      </a:cubicBezTo>
                      <a:cubicBezTo>
                        <a:pt x="112" y="12"/>
                        <a:pt x="112" y="12"/>
                        <a:pt x="112" y="12"/>
                      </a:cubicBezTo>
                      <a:cubicBezTo>
                        <a:pt x="112" y="10"/>
                        <a:pt x="115" y="14"/>
                        <a:pt x="115" y="13"/>
                      </a:cubicBezTo>
                      <a:cubicBezTo>
                        <a:pt x="116" y="15"/>
                        <a:pt x="116" y="15"/>
                        <a:pt x="116" y="15"/>
                      </a:cubicBezTo>
                      <a:cubicBezTo>
                        <a:pt x="116" y="15"/>
                        <a:pt x="117" y="16"/>
                        <a:pt x="117" y="15"/>
                      </a:cubicBezTo>
                      <a:cubicBezTo>
                        <a:pt x="116" y="14"/>
                        <a:pt x="114" y="12"/>
                        <a:pt x="113" y="10"/>
                      </a:cubicBezTo>
                      <a:cubicBezTo>
                        <a:pt x="113" y="9"/>
                        <a:pt x="115" y="12"/>
                        <a:pt x="114" y="10"/>
                      </a:cubicBezTo>
                      <a:cubicBezTo>
                        <a:pt x="115" y="12"/>
                        <a:pt x="115" y="12"/>
                        <a:pt x="115" y="12"/>
                      </a:cubicBezTo>
                      <a:cubicBezTo>
                        <a:pt x="115" y="13"/>
                        <a:pt x="118" y="14"/>
                        <a:pt x="118" y="14"/>
                      </a:cubicBezTo>
                      <a:cubicBezTo>
                        <a:pt x="118" y="13"/>
                        <a:pt x="116" y="11"/>
                        <a:pt x="115" y="10"/>
                      </a:cubicBezTo>
                      <a:cubicBezTo>
                        <a:pt x="115" y="10"/>
                        <a:pt x="116" y="11"/>
                        <a:pt x="117" y="12"/>
                      </a:cubicBezTo>
                      <a:cubicBezTo>
                        <a:pt x="117" y="11"/>
                        <a:pt x="116" y="10"/>
                        <a:pt x="115" y="9"/>
                      </a:cubicBezTo>
                      <a:cubicBezTo>
                        <a:pt x="116" y="10"/>
                        <a:pt x="118" y="11"/>
                        <a:pt x="120" y="12"/>
                      </a:cubicBezTo>
                      <a:cubicBezTo>
                        <a:pt x="122" y="15"/>
                        <a:pt x="122" y="15"/>
                        <a:pt x="122" y="15"/>
                      </a:cubicBezTo>
                      <a:cubicBezTo>
                        <a:pt x="122" y="15"/>
                        <a:pt x="122" y="15"/>
                        <a:pt x="122" y="15"/>
                      </a:cubicBezTo>
                      <a:cubicBezTo>
                        <a:pt x="123" y="17"/>
                        <a:pt x="123" y="16"/>
                        <a:pt x="125" y="18"/>
                      </a:cubicBezTo>
                      <a:cubicBezTo>
                        <a:pt x="126" y="18"/>
                        <a:pt x="125" y="17"/>
                        <a:pt x="125" y="17"/>
                      </a:cubicBezTo>
                      <a:cubicBezTo>
                        <a:pt x="121" y="14"/>
                        <a:pt x="121" y="12"/>
                        <a:pt x="118" y="9"/>
                      </a:cubicBezTo>
                      <a:cubicBezTo>
                        <a:pt x="118" y="7"/>
                        <a:pt x="126" y="16"/>
                        <a:pt x="122" y="10"/>
                      </a:cubicBezTo>
                      <a:cubicBezTo>
                        <a:pt x="121" y="9"/>
                        <a:pt x="120" y="7"/>
                        <a:pt x="120" y="8"/>
                      </a:cubicBezTo>
                      <a:cubicBezTo>
                        <a:pt x="121" y="8"/>
                        <a:pt x="117" y="5"/>
                        <a:pt x="119" y="6"/>
                      </a:cubicBezTo>
                      <a:cubicBezTo>
                        <a:pt x="120" y="7"/>
                        <a:pt x="122" y="8"/>
                        <a:pt x="123" y="11"/>
                      </a:cubicBezTo>
                      <a:cubicBezTo>
                        <a:pt x="123" y="10"/>
                        <a:pt x="122" y="10"/>
                        <a:pt x="123" y="11"/>
                      </a:cubicBezTo>
                      <a:cubicBezTo>
                        <a:pt x="124" y="11"/>
                        <a:pt x="125" y="14"/>
                        <a:pt x="126" y="13"/>
                      </a:cubicBezTo>
                      <a:cubicBezTo>
                        <a:pt x="126" y="13"/>
                        <a:pt x="126" y="12"/>
                        <a:pt x="125" y="11"/>
                      </a:cubicBezTo>
                      <a:cubicBezTo>
                        <a:pt x="123" y="9"/>
                        <a:pt x="124" y="11"/>
                        <a:pt x="123" y="9"/>
                      </a:cubicBezTo>
                      <a:cubicBezTo>
                        <a:pt x="123" y="8"/>
                        <a:pt x="126" y="11"/>
                        <a:pt x="123" y="7"/>
                      </a:cubicBezTo>
                      <a:cubicBezTo>
                        <a:pt x="123" y="8"/>
                        <a:pt x="121" y="6"/>
                        <a:pt x="120" y="5"/>
                      </a:cubicBezTo>
                      <a:cubicBezTo>
                        <a:pt x="120" y="4"/>
                        <a:pt x="120" y="4"/>
                        <a:pt x="120" y="4"/>
                      </a:cubicBezTo>
                      <a:cubicBezTo>
                        <a:pt x="121" y="5"/>
                        <a:pt x="121" y="5"/>
                        <a:pt x="121" y="5"/>
                      </a:cubicBezTo>
                      <a:cubicBezTo>
                        <a:pt x="122" y="5"/>
                        <a:pt x="119" y="3"/>
                        <a:pt x="120" y="3"/>
                      </a:cubicBezTo>
                      <a:cubicBezTo>
                        <a:pt x="122" y="5"/>
                        <a:pt x="122" y="5"/>
                        <a:pt x="122" y="5"/>
                      </a:cubicBezTo>
                      <a:cubicBezTo>
                        <a:pt x="124" y="7"/>
                        <a:pt x="121" y="5"/>
                        <a:pt x="124" y="8"/>
                      </a:cubicBezTo>
                      <a:cubicBezTo>
                        <a:pt x="124" y="7"/>
                        <a:pt x="123" y="6"/>
                        <a:pt x="124" y="6"/>
                      </a:cubicBezTo>
                      <a:cubicBezTo>
                        <a:pt x="124" y="6"/>
                        <a:pt x="124" y="7"/>
                        <a:pt x="124" y="7"/>
                      </a:cubicBezTo>
                      <a:cubicBezTo>
                        <a:pt x="125" y="7"/>
                        <a:pt x="129" y="11"/>
                        <a:pt x="127" y="8"/>
                      </a:cubicBezTo>
                      <a:cubicBezTo>
                        <a:pt x="127" y="7"/>
                        <a:pt x="126" y="7"/>
                        <a:pt x="125" y="6"/>
                      </a:cubicBezTo>
                      <a:cubicBezTo>
                        <a:pt x="125" y="5"/>
                        <a:pt x="125" y="3"/>
                        <a:pt x="125" y="3"/>
                      </a:cubicBezTo>
                      <a:cubicBezTo>
                        <a:pt x="127" y="5"/>
                        <a:pt x="126" y="2"/>
                        <a:pt x="128" y="5"/>
                      </a:cubicBezTo>
                      <a:cubicBezTo>
                        <a:pt x="126" y="4"/>
                        <a:pt x="125" y="5"/>
                        <a:pt x="127" y="7"/>
                      </a:cubicBezTo>
                      <a:cubicBezTo>
                        <a:pt x="130" y="10"/>
                        <a:pt x="126" y="7"/>
                        <a:pt x="128" y="10"/>
                      </a:cubicBezTo>
                      <a:cubicBezTo>
                        <a:pt x="129" y="10"/>
                        <a:pt x="131" y="13"/>
                        <a:pt x="133" y="14"/>
                      </a:cubicBezTo>
                      <a:cubicBezTo>
                        <a:pt x="133" y="14"/>
                        <a:pt x="133" y="14"/>
                        <a:pt x="133" y="13"/>
                      </a:cubicBezTo>
                      <a:cubicBezTo>
                        <a:pt x="131" y="11"/>
                        <a:pt x="131" y="12"/>
                        <a:pt x="129" y="10"/>
                      </a:cubicBezTo>
                      <a:cubicBezTo>
                        <a:pt x="131" y="10"/>
                        <a:pt x="130" y="8"/>
                        <a:pt x="129" y="6"/>
                      </a:cubicBezTo>
                      <a:cubicBezTo>
                        <a:pt x="130" y="7"/>
                        <a:pt x="132" y="9"/>
                        <a:pt x="132" y="9"/>
                      </a:cubicBezTo>
                      <a:cubicBezTo>
                        <a:pt x="132" y="8"/>
                        <a:pt x="133" y="7"/>
                        <a:pt x="134" y="7"/>
                      </a:cubicBezTo>
                      <a:cubicBezTo>
                        <a:pt x="131" y="5"/>
                        <a:pt x="134" y="6"/>
                        <a:pt x="132" y="4"/>
                      </a:cubicBezTo>
                      <a:cubicBezTo>
                        <a:pt x="131" y="4"/>
                        <a:pt x="129" y="2"/>
                        <a:pt x="128" y="0"/>
                      </a:cubicBezTo>
                      <a:cubicBezTo>
                        <a:pt x="128" y="0"/>
                        <a:pt x="129" y="2"/>
                        <a:pt x="130" y="2"/>
                      </a:cubicBezTo>
                      <a:cubicBezTo>
                        <a:pt x="129" y="0"/>
                        <a:pt x="132" y="4"/>
                        <a:pt x="131" y="2"/>
                      </a:cubicBezTo>
                      <a:cubicBezTo>
                        <a:pt x="131" y="3"/>
                        <a:pt x="133" y="5"/>
                        <a:pt x="135" y="7"/>
                      </a:cubicBezTo>
                      <a:cubicBezTo>
                        <a:pt x="135" y="6"/>
                        <a:pt x="137" y="9"/>
                        <a:pt x="137" y="9"/>
                      </a:cubicBezTo>
                      <a:cubicBezTo>
                        <a:pt x="136" y="7"/>
                        <a:pt x="136" y="5"/>
                        <a:pt x="136" y="4"/>
                      </a:cubicBezTo>
                      <a:cubicBezTo>
                        <a:pt x="139" y="6"/>
                        <a:pt x="138" y="3"/>
                        <a:pt x="139" y="2"/>
                      </a:cubicBezTo>
                      <a:cubicBezTo>
                        <a:pt x="140" y="3"/>
                        <a:pt x="142" y="6"/>
                        <a:pt x="143" y="6"/>
                      </a:cubicBezTo>
                      <a:cubicBezTo>
                        <a:pt x="143" y="6"/>
                        <a:pt x="140" y="4"/>
                        <a:pt x="142" y="4"/>
                      </a:cubicBezTo>
                      <a:cubicBezTo>
                        <a:pt x="142" y="5"/>
                        <a:pt x="142" y="5"/>
                        <a:pt x="142" y="5"/>
                      </a:cubicBezTo>
                      <a:cubicBezTo>
                        <a:pt x="142" y="4"/>
                        <a:pt x="145" y="6"/>
                        <a:pt x="142" y="2"/>
                      </a:cubicBezTo>
                      <a:cubicBezTo>
                        <a:pt x="144" y="5"/>
                        <a:pt x="144" y="5"/>
                        <a:pt x="144" y="5"/>
                      </a:cubicBezTo>
                      <a:cubicBezTo>
                        <a:pt x="144" y="5"/>
                        <a:pt x="144" y="4"/>
                        <a:pt x="144" y="4"/>
                      </a:cubicBezTo>
                      <a:cubicBezTo>
                        <a:pt x="144" y="5"/>
                        <a:pt x="145" y="5"/>
                        <a:pt x="146" y="6"/>
                      </a:cubicBezTo>
                      <a:cubicBezTo>
                        <a:pt x="148" y="8"/>
                        <a:pt x="146" y="5"/>
                        <a:pt x="147" y="5"/>
                      </a:cubicBezTo>
                      <a:cubicBezTo>
                        <a:pt x="145" y="3"/>
                        <a:pt x="145" y="3"/>
                        <a:pt x="145" y="3"/>
                      </a:cubicBezTo>
                      <a:cubicBezTo>
                        <a:pt x="145" y="1"/>
                        <a:pt x="146" y="3"/>
                        <a:pt x="147" y="1"/>
                      </a:cubicBezTo>
                      <a:cubicBezTo>
                        <a:pt x="148" y="3"/>
                        <a:pt x="148" y="3"/>
                        <a:pt x="148" y="3"/>
                      </a:cubicBezTo>
                      <a:cubicBezTo>
                        <a:pt x="148" y="2"/>
                        <a:pt x="148" y="2"/>
                        <a:pt x="148" y="2"/>
                      </a:cubicBezTo>
                      <a:cubicBezTo>
                        <a:pt x="149" y="3"/>
                        <a:pt x="150" y="4"/>
                        <a:pt x="149" y="3"/>
                      </a:cubicBezTo>
                      <a:cubicBezTo>
                        <a:pt x="151" y="7"/>
                        <a:pt x="151" y="7"/>
                        <a:pt x="151" y="7"/>
                      </a:cubicBezTo>
                      <a:cubicBezTo>
                        <a:pt x="150" y="7"/>
                        <a:pt x="150" y="5"/>
                        <a:pt x="148" y="4"/>
                      </a:cubicBezTo>
                      <a:cubicBezTo>
                        <a:pt x="147" y="2"/>
                        <a:pt x="147" y="3"/>
                        <a:pt x="148" y="5"/>
                      </a:cubicBezTo>
                      <a:cubicBezTo>
                        <a:pt x="148" y="5"/>
                        <a:pt x="148" y="5"/>
                        <a:pt x="148" y="4"/>
                      </a:cubicBezTo>
                      <a:cubicBezTo>
                        <a:pt x="150" y="6"/>
                        <a:pt x="149" y="6"/>
                        <a:pt x="150" y="8"/>
                      </a:cubicBezTo>
                      <a:cubicBezTo>
                        <a:pt x="150" y="8"/>
                        <a:pt x="151" y="8"/>
                        <a:pt x="151" y="8"/>
                      </a:cubicBezTo>
                      <a:cubicBezTo>
                        <a:pt x="151" y="9"/>
                        <a:pt x="151" y="9"/>
                        <a:pt x="151" y="10"/>
                      </a:cubicBezTo>
                      <a:cubicBezTo>
                        <a:pt x="150" y="9"/>
                        <a:pt x="149" y="8"/>
                        <a:pt x="149" y="8"/>
                      </a:cubicBezTo>
                      <a:cubicBezTo>
                        <a:pt x="151" y="10"/>
                        <a:pt x="151" y="11"/>
                        <a:pt x="150" y="10"/>
                      </a:cubicBezTo>
                      <a:cubicBezTo>
                        <a:pt x="148" y="9"/>
                        <a:pt x="150" y="13"/>
                        <a:pt x="149" y="13"/>
                      </a:cubicBezTo>
                      <a:cubicBezTo>
                        <a:pt x="147" y="10"/>
                        <a:pt x="146" y="9"/>
                        <a:pt x="146" y="8"/>
                      </a:cubicBezTo>
                      <a:cubicBezTo>
                        <a:pt x="145" y="7"/>
                        <a:pt x="146" y="8"/>
                        <a:pt x="145" y="7"/>
                      </a:cubicBezTo>
                      <a:cubicBezTo>
                        <a:pt x="146" y="9"/>
                        <a:pt x="147" y="11"/>
                        <a:pt x="148" y="13"/>
                      </a:cubicBezTo>
                      <a:cubicBezTo>
                        <a:pt x="146" y="11"/>
                        <a:pt x="146" y="11"/>
                        <a:pt x="146" y="11"/>
                      </a:cubicBezTo>
                      <a:cubicBezTo>
                        <a:pt x="147" y="12"/>
                        <a:pt x="148" y="14"/>
                        <a:pt x="147" y="14"/>
                      </a:cubicBezTo>
                      <a:cubicBezTo>
                        <a:pt x="146" y="14"/>
                        <a:pt x="145" y="15"/>
                        <a:pt x="144" y="16"/>
                      </a:cubicBezTo>
                      <a:cubicBezTo>
                        <a:pt x="143" y="14"/>
                        <a:pt x="143" y="14"/>
                        <a:pt x="143" y="14"/>
                      </a:cubicBezTo>
                      <a:cubicBezTo>
                        <a:pt x="145" y="18"/>
                        <a:pt x="142" y="17"/>
                        <a:pt x="143" y="18"/>
                      </a:cubicBezTo>
                      <a:cubicBezTo>
                        <a:pt x="141" y="18"/>
                        <a:pt x="142" y="22"/>
                        <a:pt x="140" y="20"/>
                      </a:cubicBezTo>
                      <a:cubicBezTo>
                        <a:pt x="139" y="22"/>
                        <a:pt x="139" y="24"/>
                        <a:pt x="136" y="25"/>
                      </a:cubicBezTo>
                      <a:cubicBezTo>
                        <a:pt x="135" y="23"/>
                        <a:pt x="135" y="23"/>
                        <a:pt x="135" y="23"/>
                      </a:cubicBezTo>
                      <a:cubicBezTo>
                        <a:pt x="136" y="25"/>
                        <a:pt x="134" y="22"/>
                        <a:pt x="134" y="23"/>
                      </a:cubicBezTo>
                      <a:cubicBezTo>
                        <a:pt x="135" y="24"/>
                        <a:pt x="135" y="25"/>
                        <a:pt x="136" y="27"/>
                      </a:cubicBezTo>
                      <a:cubicBezTo>
                        <a:pt x="134" y="26"/>
                        <a:pt x="134" y="28"/>
                        <a:pt x="135" y="30"/>
                      </a:cubicBezTo>
                      <a:cubicBezTo>
                        <a:pt x="134" y="29"/>
                        <a:pt x="134" y="29"/>
                        <a:pt x="134" y="29"/>
                      </a:cubicBezTo>
                      <a:cubicBezTo>
                        <a:pt x="136" y="32"/>
                        <a:pt x="133" y="31"/>
                        <a:pt x="131" y="31"/>
                      </a:cubicBezTo>
                      <a:cubicBezTo>
                        <a:pt x="131" y="30"/>
                        <a:pt x="129" y="29"/>
                        <a:pt x="129" y="30"/>
                      </a:cubicBezTo>
                      <a:cubicBezTo>
                        <a:pt x="131" y="32"/>
                        <a:pt x="131" y="32"/>
                        <a:pt x="131" y="34"/>
                      </a:cubicBezTo>
                      <a:cubicBezTo>
                        <a:pt x="131" y="35"/>
                        <a:pt x="130" y="35"/>
                        <a:pt x="128" y="34"/>
                      </a:cubicBezTo>
                      <a:cubicBezTo>
                        <a:pt x="129" y="39"/>
                        <a:pt x="126" y="39"/>
                        <a:pt x="126" y="43"/>
                      </a:cubicBezTo>
                      <a:cubicBezTo>
                        <a:pt x="124" y="41"/>
                        <a:pt x="124" y="41"/>
                        <a:pt x="124" y="41"/>
                      </a:cubicBezTo>
                      <a:cubicBezTo>
                        <a:pt x="126" y="46"/>
                        <a:pt x="120" y="45"/>
                        <a:pt x="121" y="48"/>
                      </a:cubicBezTo>
                      <a:cubicBezTo>
                        <a:pt x="118" y="46"/>
                        <a:pt x="118" y="46"/>
                        <a:pt x="118" y="46"/>
                      </a:cubicBezTo>
                      <a:cubicBezTo>
                        <a:pt x="117" y="45"/>
                        <a:pt x="118" y="47"/>
                        <a:pt x="120" y="49"/>
                      </a:cubicBezTo>
                      <a:cubicBezTo>
                        <a:pt x="119" y="49"/>
                        <a:pt x="120" y="52"/>
                        <a:pt x="117" y="50"/>
                      </a:cubicBezTo>
                      <a:cubicBezTo>
                        <a:pt x="116" y="50"/>
                        <a:pt x="118" y="52"/>
                        <a:pt x="118" y="52"/>
                      </a:cubicBezTo>
                      <a:cubicBezTo>
                        <a:pt x="116" y="52"/>
                        <a:pt x="116" y="53"/>
                        <a:pt x="116" y="54"/>
                      </a:cubicBezTo>
                      <a:cubicBezTo>
                        <a:pt x="116" y="54"/>
                        <a:pt x="116" y="54"/>
                        <a:pt x="116" y="54"/>
                      </a:cubicBezTo>
                      <a:cubicBezTo>
                        <a:pt x="115" y="53"/>
                        <a:pt x="114" y="52"/>
                        <a:pt x="114" y="52"/>
                      </a:cubicBezTo>
                      <a:cubicBezTo>
                        <a:pt x="114" y="53"/>
                        <a:pt x="112" y="53"/>
                        <a:pt x="115" y="56"/>
                      </a:cubicBezTo>
                      <a:cubicBezTo>
                        <a:pt x="113" y="55"/>
                        <a:pt x="115" y="59"/>
                        <a:pt x="111" y="58"/>
                      </a:cubicBezTo>
                      <a:cubicBezTo>
                        <a:pt x="112" y="59"/>
                        <a:pt x="112" y="59"/>
                        <a:pt x="113" y="60"/>
                      </a:cubicBezTo>
                      <a:cubicBezTo>
                        <a:pt x="112" y="61"/>
                        <a:pt x="109" y="60"/>
                        <a:pt x="110" y="62"/>
                      </a:cubicBezTo>
                      <a:cubicBezTo>
                        <a:pt x="109" y="62"/>
                        <a:pt x="109" y="60"/>
                        <a:pt x="108" y="60"/>
                      </a:cubicBezTo>
                      <a:cubicBezTo>
                        <a:pt x="108" y="61"/>
                        <a:pt x="109" y="62"/>
                        <a:pt x="110" y="62"/>
                      </a:cubicBezTo>
                      <a:cubicBezTo>
                        <a:pt x="110" y="65"/>
                        <a:pt x="105" y="63"/>
                        <a:pt x="104" y="65"/>
                      </a:cubicBezTo>
                      <a:cubicBezTo>
                        <a:pt x="104" y="69"/>
                        <a:pt x="101" y="71"/>
                        <a:pt x="99" y="73"/>
                      </a:cubicBezTo>
                      <a:cubicBezTo>
                        <a:pt x="98" y="72"/>
                        <a:pt x="98" y="72"/>
                        <a:pt x="98" y="72"/>
                      </a:cubicBezTo>
                      <a:cubicBezTo>
                        <a:pt x="100" y="76"/>
                        <a:pt x="94" y="71"/>
                        <a:pt x="97" y="76"/>
                      </a:cubicBezTo>
                      <a:cubicBezTo>
                        <a:pt x="96" y="75"/>
                        <a:pt x="96" y="76"/>
                        <a:pt x="95" y="75"/>
                      </a:cubicBezTo>
                      <a:cubicBezTo>
                        <a:pt x="96" y="77"/>
                        <a:pt x="92" y="75"/>
                        <a:pt x="93" y="78"/>
                      </a:cubicBezTo>
                      <a:cubicBezTo>
                        <a:pt x="93" y="78"/>
                        <a:pt x="93" y="78"/>
                        <a:pt x="93" y="77"/>
                      </a:cubicBezTo>
                      <a:cubicBezTo>
                        <a:pt x="91" y="77"/>
                        <a:pt x="92" y="79"/>
                        <a:pt x="90" y="79"/>
                      </a:cubicBezTo>
                      <a:cubicBezTo>
                        <a:pt x="89" y="78"/>
                        <a:pt x="89" y="78"/>
                        <a:pt x="89" y="77"/>
                      </a:cubicBezTo>
                      <a:cubicBezTo>
                        <a:pt x="87" y="76"/>
                        <a:pt x="91" y="81"/>
                        <a:pt x="87" y="78"/>
                      </a:cubicBezTo>
                      <a:cubicBezTo>
                        <a:pt x="87" y="78"/>
                        <a:pt x="89" y="80"/>
                        <a:pt x="89" y="80"/>
                      </a:cubicBezTo>
                      <a:cubicBezTo>
                        <a:pt x="86" y="80"/>
                        <a:pt x="85" y="84"/>
                        <a:pt x="84" y="87"/>
                      </a:cubicBezTo>
                      <a:cubicBezTo>
                        <a:pt x="81" y="86"/>
                        <a:pt x="79" y="82"/>
                        <a:pt x="80" y="85"/>
                      </a:cubicBezTo>
                      <a:cubicBezTo>
                        <a:pt x="79" y="85"/>
                        <a:pt x="81" y="86"/>
                        <a:pt x="80" y="86"/>
                      </a:cubicBezTo>
                      <a:cubicBezTo>
                        <a:pt x="81" y="87"/>
                        <a:pt x="76" y="83"/>
                        <a:pt x="77" y="85"/>
                      </a:cubicBezTo>
                      <a:cubicBezTo>
                        <a:pt x="79" y="87"/>
                        <a:pt x="78" y="86"/>
                        <a:pt x="79" y="87"/>
                      </a:cubicBezTo>
                      <a:cubicBezTo>
                        <a:pt x="77" y="87"/>
                        <a:pt x="75" y="85"/>
                        <a:pt x="76" y="87"/>
                      </a:cubicBezTo>
                      <a:cubicBezTo>
                        <a:pt x="75" y="86"/>
                        <a:pt x="75" y="86"/>
                        <a:pt x="75" y="86"/>
                      </a:cubicBezTo>
                      <a:cubicBezTo>
                        <a:pt x="77" y="90"/>
                        <a:pt x="74" y="89"/>
                        <a:pt x="77" y="94"/>
                      </a:cubicBezTo>
                      <a:cubicBezTo>
                        <a:pt x="73" y="99"/>
                        <a:pt x="69" y="105"/>
                        <a:pt x="65" y="109"/>
                      </a:cubicBezTo>
                      <a:cubicBezTo>
                        <a:pt x="59" y="112"/>
                        <a:pt x="55" y="118"/>
                        <a:pt x="48" y="120"/>
                      </a:cubicBezTo>
                      <a:cubicBezTo>
                        <a:pt x="45" y="118"/>
                        <a:pt x="45" y="118"/>
                        <a:pt x="44" y="120"/>
                      </a:cubicBezTo>
                      <a:cubicBezTo>
                        <a:pt x="44" y="120"/>
                        <a:pt x="44" y="119"/>
                        <a:pt x="44" y="119"/>
                      </a:cubicBezTo>
                      <a:cubicBezTo>
                        <a:pt x="45" y="122"/>
                        <a:pt x="43" y="120"/>
                        <a:pt x="45" y="122"/>
                      </a:cubicBezTo>
                      <a:cubicBezTo>
                        <a:pt x="42" y="123"/>
                        <a:pt x="41" y="125"/>
                        <a:pt x="39" y="127"/>
                      </a:cubicBezTo>
                      <a:cubicBezTo>
                        <a:pt x="39" y="126"/>
                        <a:pt x="38" y="124"/>
                        <a:pt x="37" y="124"/>
                      </a:cubicBezTo>
                      <a:cubicBezTo>
                        <a:pt x="38" y="126"/>
                        <a:pt x="38" y="126"/>
                        <a:pt x="38" y="126"/>
                      </a:cubicBezTo>
                      <a:cubicBezTo>
                        <a:pt x="37" y="126"/>
                        <a:pt x="37" y="126"/>
                        <a:pt x="37" y="126"/>
                      </a:cubicBezTo>
                      <a:cubicBezTo>
                        <a:pt x="37" y="126"/>
                        <a:pt x="38" y="128"/>
                        <a:pt x="39" y="128"/>
                      </a:cubicBezTo>
                      <a:cubicBezTo>
                        <a:pt x="37" y="131"/>
                        <a:pt x="34" y="132"/>
                        <a:pt x="30" y="133"/>
                      </a:cubicBezTo>
                      <a:cubicBezTo>
                        <a:pt x="27" y="133"/>
                        <a:pt x="24" y="134"/>
                        <a:pt x="21" y="136"/>
                      </a:cubicBezTo>
                      <a:cubicBezTo>
                        <a:pt x="19" y="135"/>
                        <a:pt x="18" y="137"/>
                        <a:pt x="17" y="139"/>
                      </a:cubicBezTo>
                      <a:cubicBezTo>
                        <a:pt x="11" y="137"/>
                        <a:pt x="6" y="136"/>
                        <a:pt x="3" y="141"/>
                      </a:cubicBezTo>
                      <a:cubicBezTo>
                        <a:pt x="3" y="141"/>
                        <a:pt x="0" y="133"/>
                        <a:pt x="1" y="13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80" name="Freeform 57"/>
                <p:cNvSpPr/>
                <p:nvPr/>
              </p:nvSpPr>
              <p:spPr bwMode="auto">
                <a:xfrm>
                  <a:off x="3683" y="1270"/>
                  <a:ext cx="1" cy="1"/>
                </a:xfrm>
                <a:custGeom>
                  <a:avLst/>
                  <a:gdLst>
                    <a:gd name="T0" fmla="*/ 3 w 3"/>
                    <a:gd name="T1" fmla="*/ 3 h 3"/>
                    <a:gd name="T2" fmla="*/ 0 w 3"/>
                    <a:gd name="T3" fmla="*/ 0 h 3"/>
                    <a:gd name="T4" fmla="*/ 3 w 3"/>
                    <a:gd name="T5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3">
                      <a:moveTo>
                        <a:pt x="3" y="3"/>
                      </a:moveTo>
                      <a:cubicBezTo>
                        <a:pt x="2" y="2"/>
                        <a:pt x="1" y="2"/>
                        <a:pt x="0" y="0"/>
                      </a:cubicBezTo>
                      <a:cubicBezTo>
                        <a:pt x="1" y="1"/>
                        <a:pt x="2" y="2"/>
                        <a:pt x="3" y="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81" name="Freeform 58"/>
                <p:cNvSpPr/>
                <p:nvPr/>
              </p:nvSpPr>
              <p:spPr bwMode="auto">
                <a:xfrm>
                  <a:off x="3679" y="1270"/>
                  <a:ext cx="0" cy="0"/>
                </a:xfrm>
                <a:custGeom>
                  <a:avLst/>
                  <a:gdLst>
                    <a:gd name="T0" fmla="*/ 1 w 1"/>
                    <a:gd name="T1" fmla="*/ 2 h 2"/>
                    <a:gd name="T2" fmla="*/ 0 w 1"/>
                    <a:gd name="T3" fmla="*/ 1 h 2"/>
                    <a:gd name="T4" fmla="*/ 0 w 1"/>
                    <a:gd name="T5" fmla="*/ 1 h 2"/>
                    <a:gd name="T6" fmla="*/ 1 w 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2">
                      <a:moveTo>
                        <a:pt x="1" y="2"/>
                      </a:moveTo>
                      <a:cubicBezTo>
                        <a:pt x="1" y="2"/>
                        <a:pt x="0" y="2"/>
                        <a:pt x="0" y="1"/>
                      </a:cubicBezTo>
                      <a:cubicBezTo>
                        <a:pt x="0" y="1"/>
                        <a:pt x="0" y="0"/>
                        <a:pt x="0" y="1"/>
                      </a:cubicBezTo>
                      <a:cubicBezTo>
                        <a:pt x="0" y="1"/>
                        <a:pt x="1" y="1"/>
                        <a:pt x="1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82" name="Freeform 59"/>
                <p:cNvSpPr/>
                <p:nvPr/>
              </p:nvSpPr>
              <p:spPr bwMode="auto">
                <a:xfrm>
                  <a:off x="3678" y="1270"/>
                  <a:ext cx="1" cy="1"/>
                </a:xfrm>
                <a:custGeom>
                  <a:avLst/>
                  <a:gdLst>
                    <a:gd name="T0" fmla="*/ 1 w 1"/>
                    <a:gd name="T1" fmla="*/ 3 h 3"/>
                    <a:gd name="T2" fmla="*/ 0 w 1"/>
                    <a:gd name="T3" fmla="*/ 0 h 3"/>
                    <a:gd name="T4" fmla="*/ 1 w 1"/>
                    <a:gd name="T5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3">
                      <a:moveTo>
                        <a:pt x="1" y="3"/>
                      </a:moveTo>
                      <a:cubicBezTo>
                        <a:pt x="0" y="2"/>
                        <a:pt x="0" y="0"/>
                        <a:pt x="0" y="0"/>
                      </a:cubicBezTo>
                      <a:lnTo>
                        <a:pt x="1" y="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83" name="Freeform 60"/>
                <p:cNvSpPr/>
                <p:nvPr/>
              </p:nvSpPr>
              <p:spPr bwMode="auto">
                <a:xfrm>
                  <a:off x="3677" y="1270"/>
                  <a:ext cx="0" cy="0"/>
                </a:xfrm>
                <a:custGeom>
                  <a:avLst/>
                  <a:gdLst>
                    <a:gd name="T0" fmla="*/ 1 w 1"/>
                    <a:gd name="T1" fmla="*/ 2 h 2"/>
                    <a:gd name="T2" fmla="*/ 0 w 1"/>
                    <a:gd name="T3" fmla="*/ 0 h 2"/>
                    <a:gd name="T4" fmla="*/ 1 w 1"/>
                    <a:gd name="T5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2">
                      <a:moveTo>
                        <a:pt x="1" y="2"/>
                      </a:move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1" y="1"/>
                        <a:pt x="1" y="1"/>
                        <a:pt x="1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84" name="Freeform 61"/>
                <p:cNvSpPr/>
                <p:nvPr/>
              </p:nvSpPr>
              <p:spPr bwMode="auto">
                <a:xfrm>
                  <a:off x="3677" y="1270"/>
                  <a:ext cx="0" cy="1"/>
                </a:xfrm>
                <a:custGeom>
                  <a:avLst/>
                  <a:gdLst>
                    <a:gd name="T0" fmla="*/ 1 w 1"/>
                    <a:gd name="T1" fmla="*/ 2 h 2"/>
                    <a:gd name="T2" fmla="*/ 0 w 1"/>
                    <a:gd name="T3" fmla="*/ 1 h 2"/>
                    <a:gd name="T4" fmla="*/ 1 w 1"/>
                    <a:gd name="T5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2">
                      <a:moveTo>
                        <a:pt x="1" y="2"/>
                      </a:moveTo>
                      <a:cubicBezTo>
                        <a:pt x="1" y="2"/>
                        <a:pt x="0" y="2"/>
                        <a:pt x="0" y="1"/>
                      </a:cubicBezTo>
                      <a:cubicBezTo>
                        <a:pt x="1" y="2"/>
                        <a:pt x="0" y="0"/>
                        <a:pt x="1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85" name="Freeform 62"/>
                <p:cNvSpPr/>
                <p:nvPr/>
              </p:nvSpPr>
              <p:spPr bwMode="auto">
                <a:xfrm>
                  <a:off x="3675" y="1271"/>
                  <a:ext cx="1" cy="1"/>
                </a:xfrm>
                <a:custGeom>
                  <a:avLst/>
                  <a:gdLst>
                    <a:gd name="T0" fmla="*/ 1 w 2"/>
                    <a:gd name="T1" fmla="*/ 1 h 2"/>
                    <a:gd name="T2" fmla="*/ 0 w 2"/>
                    <a:gd name="T3" fmla="*/ 1 h 2"/>
                    <a:gd name="T4" fmla="*/ 1 w 2"/>
                    <a:gd name="T5" fmla="*/ 1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1" y="1"/>
                      </a:moveTo>
                      <a:cubicBezTo>
                        <a:pt x="1" y="1"/>
                        <a:pt x="2" y="2"/>
                        <a:pt x="0" y="1"/>
                      </a:cubicBezTo>
                      <a:cubicBezTo>
                        <a:pt x="1" y="2"/>
                        <a:pt x="0" y="0"/>
                        <a:pt x="1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86" name="Freeform 63"/>
                <p:cNvSpPr/>
                <p:nvPr/>
              </p:nvSpPr>
              <p:spPr bwMode="auto">
                <a:xfrm>
                  <a:off x="3675" y="1272"/>
                  <a:ext cx="0" cy="0"/>
                </a:xfrm>
                <a:custGeom>
                  <a:avLst/>
                  <a:gdLst>
                    <a:gd name="T0" fmla="*/ 1 w 1"/>
                    <a:gd name="T1" fmla="*/ 1 h 1"/>
                    <a:gd name="T2" fmla="*/ 1 w 1"/>
                    <a:gd name="T3" fmla="*/ 1 h 1"/>
                    <a:gd name="T4" fmla="*/ 0 w 1"/>
                    <a:gd name="T5" fmla="*/ 0 h 1"/>
                    <a:gd name="T6" fmla="*/ 1 w 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1">
                      <a:moveTo>
                        <a:pt x="1" y="1"/>
                      </a:move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0" y="1"/>
                        <a:pt x="0" y="0"/>
                        <a:pt x="0" y="0"/>
                      </a:cubicBez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87" name="Rectangle 64"/>
                <p:cNvSpPr>
                  <a:spLocks noChangeArrowheads="1"/>
                </p:cNvSpPr>
                <p:nvPr/>
              </p:nvSpPr>
              <p:spPr bwMode="auto">
                <a:xfrm>
                  <a:off x="3667" y="1283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88" name="Freeform 65"/>
                <p:cNvSpPr/>
                <p:nvPr/>
              </p:nvSpPr>
              <p:spPr bwMode="auto">
                <a:xfrm>
                  <a:off x="3662" y="1287"/>
                  <a:ext cx="1" cy="0"/>
                </a:xfrm>
                <a:custGeom>
                  <a:avLst/>
                  <a:gdLst>
                    <a:gd name="T0" fmla="*/ 1 w 1"/>
                    <a:gd name="T1" fmla="*/ 1 h 2"/>
                    <a:gd name="T2" fmla="*/ 0 w 1"/>
                    <a:gd name="T3" fmla="*/ 0 h 2"/>
                    <a:gd name="T4" fmla="*/ 1 w 1"/>
                    <a:gd name="T5" fmla="*/ 1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2">
                      <a:moveTo>
                        <a:pt x="1" y="1"/>
                      </a:moveTo>
                      <a:cubicBezTo>
                        <a:pt x="1" y="2"/>
                        <a:pt x="0" y="0"/>
                        <a:pt x="0" y="0"/>
                      </a:cubicBezTo>
                      <a:cubicBezTo>
                        <a:pt x="0" y="0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89" name="Freeform 66"/>
                <p:cNvSpPr/>
                <p:nvPr/>
              </p:nvSpPr>
              <p:spPr bwMode="auto">
                <a:xfrm>
                  <a:off x="3661" y="1290"/>
                  <a:ext cx="1" cy="1"/>
                </a:xfrm>
                <a:custGeom>
                  <a:avLst/>
                  <a:gdLst>
                    <a:gd name="T0" fmla="*/ 0 w 1"/>
                    <a:gd name="T1" fmla="*/ 0 h 1"/>
                    <a:gd name="T2" fmla="*/ 0 w 1"/>
                    <a:gd name="T3" fmla="*/ 0 h 1"/>
                    <a:gd name="T4" fmla="*/ 1 w 1"/>
                    <a:gd name="T5" fmla="*/ 1 h 1"/>
                    <a:gd name="T6" fmla="*/ 0 w 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1" y="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90" name="Freeform 67"/>
                <p:cNvSpPr/>
                <p:nvPr/>
              </p:nvSpPr>
              <p:spPr bwMode="auto">
                <a:xfrm>
                  <a:off x="3878" y="1191"/>
                  <a:ext cx="1" cy="0"/>
                </a:xfrm>
                <a:custGeom>
                  <a:avLst/>
                  <a:gdLst>
                    <a:gd name="T0" fmla="*/ 0 w 1"/>
                    <a:gd name="T1" fmla="*/ 2 h 3"/>
                    <a:gd name="T2" fmla="*/ 0 w 1"/>
                    <a:gd name="T3" fmla="*/ 1 h 3"/>
                    <a:gd name="T4" fmla="*/ 0 w 1"/>
                    <a:gd name="T5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3">
                      <a:moveTo>
                        <a:pt x="0" y="2"/>
                      </a:moveTo>
                      <a:cubicBezTo>
                        <a:pt x="1" y="1"/>
                        <a:pt x="0" y="0"/>
                        <a:pt x="0" y="1"/>
                      </a:cubicBezTo>
                      <a:cubicBezTo>
                        <a:pt x="0" y="2"/>
                        <a:pt x="0" y="3"/>
                        <a:pt x="0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91" name="Freeform 68"/>
                <p:cNvSpPr/>
                <p:nvPr/>
              </p:nvSpPr>
              <p:spPr bwMode="auto">
                <a:xfrm>
                  <a:off x="3866" y="1185"/>
                  <a:ext cx="12" cy="12"/>
                </a:xfrm>
                <a:custGeom>
                  <a:avLst/>
                  <a:gdLst>
                    <a:gd name="T0" fmla="*/ 7 w 56"/>
                    <a:gd name="T1" fmla="*/ 32 h 49"/>
                    <a:gd name="T2" fmla="*/ 9 w 56"/>
                    <a:gd name="T3" fmla="*/ 31 h 49"/>
                    <a:gd name="T4" fmla="*/ 9 w 56"/>
                    <a:gd name="T5" fmla="*/ 23 h 49"/>
                    <a:gd name="T6" fmla="*/ 10 w 56"/>
                    <a:gd name="T7" fmla="*/ 23 h 49"/>
                    <a:gd name="T8" fmla="*/ 15 w 56"/>
                    <a:gd name="T9" fmla="*/ 24 h 49"/>
                    <a:gd name="T10" fmla="*/ 16 w 56"/>
                    <a:gd name="T11" fmla="*/ 23 h 49"/>
                    <a:gd name="T12" fmla="*/ 17 w 56"/>
                    <a:gd name="T13" fmla="*/ 20 h 49"/>
                    <a:gd name="T14" fmla="*/ 19 w 56"/>
                    <a:gd name="T15" fmla="*/ 20 h 49"/>
                    <a:gd name="T16" fmla="*/ 21 w 56"/>
                    <a:gd name="T17" fmla="*/ 22 h 49"/>
                    <a:gd name="T18" fmla="*/ 21 w 56"/>
                    <a:gd name="T19" fmla="*/ 18 h 49"/>
                    <a:gd name="T20" fmla="*/ 22 w 56"/>
                    <a:gd name="T21" fmla="*/ 15 h 49"/>
                    <a:gd name="T22" fmla="*/ 23 w 56"/>
                    <a:gd name="T23" fmla="*/ 15 h 49"/>
                    <a:gd name="T24" fmla="*/ 24 w 56"/>
                    <a:gd name="T25" fmla="*/ 11 h 49"/>
                    <a:gd name="T26" fmla="*/ 26 w 56"/>
                    <a:gd name="T27" fmla="*/ 13 h 49"/>
                    <a:gd name="T28" fmla="*/ 28 w 56"/>
                    <a:gd name="T29" fmla="*/ 12 h 49"/>
                    <a:gd name="T30" fmla="*/ 30 w 56"/>
                    <a:gd name="T31" fmla="*/ 14 h 49"/>
                    <a:gd name="T32" fmla="*/ 31 w 56"/>
                    <a:gd name="T33" fmla="*/ 12 h 49"/>
                    <a:gd name="T34" fmla="*/ 32 w 56"/>
                    <a:gd name="T35" fmla="*/ 14 h 49"/>
                    <a:gd name="T36" fmla="*/ 33 w 56"/>
                    <a:gd name="T37" fmla="*/ 11 h 49"/>
                    <a:gd name="T38" fmla="*/ 33 w 56"/>
                    <a:gd name="T39" fmla="*/ 11 h 49"/>
                    <a:gd name="T40" fmla="*/ 34 w 56"/>
                    <a:gd name="T41" fmla="*/ 10 h 49"/>
                    <a:gd name="T42" fmla="*/ 37 w 56"/>
                    <a:gd name="T43" fmla="*/ 10 h 49"/>
                    <a:gd name="T44" fmla="*/ 38 w 56"/>
                    <a:gd name="T45" fmla="*/ 9 h 49"/>
                    <a:gd name="T46" fmla="*/ 39 w 56"/>
                    <a:gd name="T47" fmla="*/ 9 h 49"/>
                    <a:gd name="T48" fmla="*/ 42 w 56"/>
                    <a:gd name="T49" fmla="*/ 9 h 49"/>
                    <a:gd name="T50" fmla="*/ 43 w 56"/>
                    <a:gd name="T51" fmla="*/ 16 h 49"/>
                    <a:gd name="T52" fmla="*/ 43 w 56"/>
                    <a:gd name="T53" fmla="*/ 9 h 49"/>
                    <a:gd name="T54" fmla="*/ 44 w 56"/>
                    <a:gd name="T55" fmla="*/ 2 h 49"/>
                    <a:gd name="T56" fmla="*/ 45 w 56"/>
                    <a:gd name="T57" fmla="*/ 5 h 49"/>
                    <a:gd name="T58" fmla="*/ 45 w 56"/>
                    <a:gd name="T59" fmla="*/ 1 h 49"/>
                    <a:gd name="T60" fmla="*/ 46 w 56"/>
                    <a:gd name="T61" fmla="*/ 4 h 49"/>
                    <a:gd name="T62" fmla="*/ 47 w 56"/>
                    <a:gd name="T63" fmla="*/ 10 h 49"/>
                    <a:gd name="T64" fmla="*/ 48 w 56"/>
                    <a:gd name="T65" fmla="*/ 4 h 49"/>
                    <a:gd name="T66" fmla="*/ 49 w 56"/>
                    <a:gd name="T67" fmla="*/ 7 h 49"/>
                    <a:gd name="T68" fmla="*/ 49 w 56"/>
                    <a:gd name="T69" fmla="*/ 3 h 49"/>
                    <a:gd name="T70" fmla="*/ 50 w 56"/>
                    <a:gd name="T71" fmla="*/ 3 h 49"/>
                    <a:gd name="T72" fmla="*/ 50 w 56"/>
                    <a:gd name="T73" fmla="*/ 12 h 49"/>
                    <a:gd name="T74" fmla="*/ 51 w 56"/>
                    <a:gd name="T75" fmla="*/ 6 h 49"/>
                    <a:gd name="T76" fmla="*/ 54 w 56"/>
                    <a:gd name="T77" fmla="*/ 17 h 49"/>
                    <a:gd name="T78" fmla="*/ 54 w 56"/>
                    <a:gd name="T79" fmla="*/ 19 h 49"/>
                    <a:gd name="T80" fmla="*/ 56 w 56"/>
                    <a:gd name="T81" fmla="*/ 19 h 49"/>
                    <a:gd name="T82" fmla="*/ 55 w 56"/>
                    <a:gd name="T83" fmla="*/ 24 h 49"/>
                    <a:gd name="T84" fmla="*/ 54 w 56"/>
                    <a:gd name="T85" fmla="*/ 20 h 49"/>
                    <a:gd name="T86" fmla="*/ 52 w 56"/>
                    <a:gd name="T87" fmla="*/ 27 h 49"/>
                    <a:gd name="T88" fmla="*/ 48 w 56"/>
                    <a:gd name="T89" fmla="*/ 31 h 49"/>
                    <a:gd name="T90" fmla="*/ 44 w 56"/>
                    <a:gd name="T91" fmla="*/ 33 h 49"/>
                    <a:gd name="T92" fmla="*/ 40 w 56"/>
                    <a:gd name="T93" fmla="*/ 35 h 49"/>
                    <a:gd name="T94" fmla="*/ 38 w 56"/>
                    <a:gd name="T95" fmla="*/ 37 h 49"/>
                    <a:gd name="T96" fmla="*/ 33 w 56"/>
                    <a:gd name="T97" fmla="*/ 36 h 49"/>
                    <a:gd name="T98" fmla="*/ 30 w 56"/>
                    <a:gd name="T99" fmla="*/ 34 h 49"/>
                    <a:gd name="T100" fmla="*/ 27 w 56"/>
                    <a:gd name="T101" fmla="*/ 32 h 49"/>
                    <a:gd name="T102" fmla="*/ 20 w 56"/>
                    <a:gd name="T103" fmla="*/ 44 h 49"/>
                    <a:gd name="T104" fmla="*/ 17 w 56"/>
                    <a:gd name="T105" fmla="*/ 44 h 49"/>
                    <a:gd name="T106" fmla="*/ 3 w 56"/>
                    <a:gd name="T107" fmla="*/ 36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56" h="49">
                      <a:moveTo>
                        <a:pt x="3" y="36"/>
                      </a:moveTo>
                      <a:cubicBezTo>
                        <a:pt x="0" y="29"/>
                        <a:pt x="4" y="35"/>
                        <a:pt x="3" y="31"/>
                      </a:cubicBezTo>
                      <a:cubicBezTo>
                        <a:pt x="3" y="30"/>
                        <a:pt x="5" y="34"/>
                        <a:pt x="4" y="33"/>
                      </a:cubicBezTo>
                      <a:cubicBezTo>
                        <a:pt x="2" y="28"/>
                        <a:pt x="5" y="30"/>
                        <a:pt x="8" y="33"/>
                      </a:cubicBezTo>
                      <a:cubicBezTo>
                        <a:pt x="8" y="34"/>
                        <a:pt x="8" y="34"/>
                        <a:pt x="8" y="34"/>
                      </a:cubicBezTo>
                      <a:cubicBezTo>
                        <a:pt x="9" y="35"/>
                        <a:pt x="7" y="32"/>
                        <a:pt x="7" y="32"/>
                      </a:cubicBezTo>
                      <a:cubicBezTo>
                        <a:pt x="8" y="33"/>
                        <a:pt x="8" y="33"/>
                        <a:pt x="8" y="34"/>
                      </a:cubicBezTo>
                      <a:cubicBezTo>
                        <a:pt x="7" y="32"/>
                        <a:pt x="8" y="33"/>
                        <a:pt x="7" y="31"/>
                      </a:cubicBezTo>
                      <a:cubicBezTo>
                        <a:pt x="8" y="32"/>
                        <a:pt x="9" y="34"/>
                        <a:pt x="9" y="34"/>
                      </a:cubicBezTo>
                      <a:cubicBezTo>
                        <a:pt x="8" y="32"/>
                        <a:pt x="8" y="32"/>
                        <a:pt x="8" y="32"/>
                      </a:cubicBezTo>
                      <a:cubicBezTo>
                        <a:pt x="6" y="27"/>
                        <a:pt x="9" y="32"/>
                        <a:pt x="8" y="29"/>
                      </a:cubicBezTo>
                      <a:cubicBezTo>
                        <a:pt x="8" y="30"/>
                        <a:pt x="8" y="30"/>
                        <a:pt x="9" y="31"/>
                      </a:cubicBezTo>
                      <a:cubicBezTo>
                        <a:pt x="7" y="27"/>
                        <a:pt x="9" y="28"/>
                        <a:pt x="9" y="26"/>
                      </a:cubicBezTo>
                      <a:cubicBezTo>
                        <a:pt x="9" y="27"/>
                        <a:pt x="10" y="28"/>
                        <a:pt x="10" y="29"/>
                      </a:cubicBezTo>
                      <a:cubicBezTo>
                        <a:pt x="9" y="27"/>
                        <a:pt x="9" y="26"/>
                        <a:pt x="9" y="26"/>
                      </a:cubicBezTo>
                      <a:cubicBezTo>
                        <a:pt x="10" y="28"/>
                        <a:pt x="8" y="23"/>
                        <a:pt x="9" y="24"/>
                      </a:cubicBezTo>
                      <a:cubicBezTo>
                        <a:pt x="9" y="25"/>
                        <a:pt x="9" y="25"/>
                        <a:pt x="9" y="25"/>
                      </a:cubicBezTo>
                      <a:cubicBezTo>
                        <a:pt x="8" y="22"/>
                        <a:pt x="10" y="26"/>
                        <a:pt x="9" y="23"/>
                      </a:cubicBezTo>
                      <a:cubicBezTo>
                        <a:pt x="10" y="25"/>
                        <a:pt x="10" y="25"/>
                        <a:pt x="10" y="25"/>
                      </a:cubicBezTo>
                      <a:cubicBezTo>
                        <a:pt x="8" y="22"/>
                        <a:pt x="11" y="27"/>
                        <a:pt x="10" y="25"/>
                      </a:cubicBezTo>
                      <a:cubicBezTo>
                        <a:pt x="10" y="24"/>
                        <a:pt x="10" y="24"/>
                        <a:pt x="10" y="24"/>
                      </a:cubicBezTo>
                      <a:cubicBezTo>
                        <a:pt x="10" y="23"/>
                        <a:pt x="10" y="25"/>
                        <a:pt x="10" y="24"/>
                      </a:cubicBezTo>
                      <a:cubicBezTo>
                        <a:pt x="10" y="25"/>
                        <a:pt x="10" y="25"/>
                        <a:pt x="10" y="25"/>
                      </a:cubicBezTo>
                      <a:cubicBezTo>
                        <a:pt x="10" y="24"/>
                        <a:pt x="11" y="26"/>
                        <a:pt x="10" y="23"/>
                      </a:cubicBezTo>
                      <a:cubicBezTo>
                        <a:pt x="11" y="25"/>
                        <a:pt x="10" y="24"/>
                        <a:pt x="12" y="27"/>
                      </a:cubicBezTo>
                      <a:cubicBezTo>
                        <a:pt x="11" y="24"/>
                        <a:pt x="13" y="24"/>
                        <a:pt x="13" y="24"/>
                      </a:cubicBezTo>
                      <a:cubicBezTo>
                        <a:pt x="14" y="25"/>
                        <a:pt x="14" y="25"/>
                        <a:pt x="15" y="26"/>
                      </a:cubicBezTo>
                      <a:cubicBezTo>
                        <a:pt x="14" y="26"/>
                        <a:pt x="15" y="26"/>
                        <a:pt x="14" y="24"/>
                      </a:cubicBezTo>
                      <a:cubicBezTo>
                        <a:pt x="14" y="24"/>
                        <a:pt x="15" y="25"/>
                        <a:pt x="15" y="26"/>
                      </a:cubicBezTo>
                      <a:cubicBezTo>
                        <a:pt x="15" y="27"/>
                        <a:pt x="14" y="22"/>
                        <a:pt x="15" y="24"/>
                      </a:cubicBezTo>
                      <a:cubicBezTo>
                        <a:pt x="15" y="24"/>
                        <a:pt x="15" y="25"/>
                        <a:pt x="16" y="26"/>
                      </a:cubicBezTo>
                      <a:cubicBezTo>
                        <a:pt x="15" y="24"/>
                        <a:pt x="15" y="24"/>
                        <a:pt x="15" y="24"/>
                      </a:cubicBezTo>
                      <a:cubicBezTo>
                        <a:pt x="15" y="24"/>
                        <a:pt x="15" y="24"/>
                        <a:pt x="16" y="25"/>
                      </a:cubicBezTo>
                      <a:cubicBezTo>
                        <a:pt x="15" y="23"/>
                        <a:pt x="16" y="26"/>
                        <a:pt x="16" y="24"/>
                      </a:cubicBezTo>
                      <a:cubicBezTo>
                        <a:pt x="16" y="26"/>
                        <a:pt x="16" y="26"/>
                        <a:pt x="16" y="26"/>
                      </a:cubicBezTo>
                      <a:cubicBezTo>
                        <a:pt x="17" y="28"/>
                        <a:pt x="15" y="22"/>
                        <a:pt x="16" y="23"/>
                      </a:cubicBezTo>
                      <a:cubicBezTo>
                        <a:pt x="16" y="24"/>
                        <a:pt x="16" y="25"/>
                        <a:pt x="16" y="25"/>
                      </a:cubicBezTo>
                      <a:cubicBezTo>
                        <a:pt x="16" y="22"/>
                        <a:pt x="16" y="23"/>
                        <a:pt x="16" y="22"/>
                      </a:cubicBezTo>
                      <a:cubicBezTo>
                        <a:pt x="16" y="22"/>
                        <a:pt x="16" y="23"/>
                        <a:pt x="16" y="23"/>
                      </a:cubicBezTo>
                      <a:cubicBezTo>
                        <a:pt x="17" y="22"/>
                        <a:pt x="17" y="23"/>
                        <a:pt x="17" y="22"/>
                      </a:cubicBezTo>
                      <a:cubicBezTo>
                        <a:pt x="17" y="22"/>
                        <a:pt x="18" y="26"/>
                        <a:pt x="18" y="25"/>
                      </a:cubicBezTo>
                      <a:cubicBezTo>
                        <a:pt x="17" y="22"/>
                        <a:pt x="18" y="23"/>
                        <a:pt x="17" y="20"/>
                      </a:cubicBezTo>
                      <a:cubicBezTo>
                        <a:pt x="17" y="20"/>
                        <a:pt x="18" y="21"/>
                        <a:pt x="18" y="20"/>
                      </a:cubicBezTo>
                      <a:cubicBezTo>
                        <a:pt x="18" y="21"/>
                        <a:pt x="19" y="24"/>
                        <a:pt x="19" y="25"/>
                      </a:cubicBezTo>
                      <a:cubicBezTo>
                        <a:pt x="20" y="27"/>
                        <a:pt x="20" y="27"/>
                        <a:pt x="20" y="27"/>
                      </a:cubicBezTo>
                      <a:cubicBezTo>
                        <a:pt x="20" y="28"/>
                        <a:pt x="20" y="26"/>
                        <a:pt x="20" y="28"/>
                      </a:cubicBezTo>
                      <a:cubicBezTo>
                        <a:pt x="20" y="28"/>
                        <a:pt x="20" y="26"/>
                        <a:pt x="20" y="27"/>
                      </a:cubicBezTo>
                      <a:cubicBezTo>
                        <a:pt x="20" y="25"/>
                        <a:pt x="19" y="21"/>
                        <a:pt x="19" y="20"/>
                      </a:cubicBezTo>
                      <a:cubicBezTo>
                        <a:pt x="19" y="22"/>
                        <a:pt x="20" y="24"/>
                        <a:pt x="20" y="25"/>
                      </a:cubicBezTo>
                      <a:cubicBezTo>
                        <a:pt x="19" y="18"/>
                        <a:pt x="19" y="18"/>
                        <a:pt x="19" y="18"/>
                      </a:cubicBezTo>
                      <a:cubicBezTo>
                        <a:pt x="19" y="18"/>
                        <a:pt x="20" y="21"/>
                        <a:pt x="19" y="20"/>
                      </a:cubicBezTo>
                      <a:cubicBezTo>
                        <a:pt x="19" y="19"/>
                        <a:pt x="19" y="18"/>
                        <a:pt x="19" y="18"/>
                      </a:cubicBezTo>
                      <a:cubicBezTo>
                        <a:pt x="19" y="18"/>
                        <a:pt x="19" y="17"/>
                        <a:pt x="20" y="20"/>
                      </a:cubicBezTo>
                      <a:cubicBezTo>
                        <a:pt x="20" y="21"/>
                        <a:pt x="20" y="21"/>
                        <a:pt x="21" y="22"/>
                      </a:cubicBezTo>
                      <a:cubicBezTo>
                        <a:pt x="21" y="22"/>
                        <a:pt x="20" y="21"/>
                        <a:pt x="21" y="20"/>
                      </a:cubicBezTo>
                      <a:cubicBezTo>
                        <a:pt x="21" y="21"/>
                        <a:pt x="21" y="21"/>
                        <a:pt x="21" y="21"/>
                      </a:cubicBezTo>
                      <a:cubicBezTo>
                        <a:pt x="21" y="21"/>
                        <a:pt x="21" y="19"/>
                        <a:pt x="20" y="18"/>
                      </a:cubicBezTo>
                      <a:cubicBezTo>
                        <a:pt x="20" y="18"/>
                        <a:pt x="21" y="20"/>
                        <a:pt x="20" y="19"/>
                      </a:cubicBezTo>
                      <a:cubicBezTo>
                        <a:pt x="20" y="17"/>
                        <a:pt x="20" y="16"/>
                        <a:pt x="20" y="16"/>
                      </a:cubicBezTo>
                      <a:cubicBezTo>
                        <a:pt x="20" y="17"/>
                        <a:pt x="20" y="17"/>
                        <a:pt x="21" y="18"/>
                      </a:cubicBezTo>
                      <a:cubicBezTo>
                        <a:pt x="20" y="16"/>
                        <a:pt x="20" y="15"/>
                        <a:pt x="20" y="14"/>
                      </a:cubicBezTo>
                      <a:cubicBezTo>
                        <a:pt x="20" y="12"/>
                        <a:pt x="21" y="17"/>
                        <a:pt x="20" y="16"/>
                      </a:cubicBezTo>
                      <a:cubicBezTo>
                        <a:pt x="21" y="18"/>
                        <a:pt x="20" y="13"/>
                        <a:pt x="22" y="16"/>
                      </a:cubicBezTo>
                      <a:cubicBezTo>
                        <a:pt x="22" y="16"/>
                        <a:pt x="21" y="13"/>
                        <a:pt x="21" y="14"/>
                      </a:cubicBezTo>
                      <a:cubicBezTo>
                        <a:pt x="21" y="14"/>
                        <a:pt x="22" y="16"/>
                        <a:pt x="22" y="15"/>
                      </a:cubicBezTo>
                      <a:cubicBezTo>
                        <a:pt x="22" y="17"/>
                        <a:pt x="22" y="15"/>
                        <a:pt x="22" y="15"/>
                      </a:cubicBezTo>
                      <a:cubicBezTo>
                        <a:pt x="22" y="14"/>
                        <a:pt x="22" y="15"/>
                        <a:pt x="22" y="15"/>
                      </a:cubicBezTo>
                      <a:cubicBezTo>
                        <a:pt x="22" y="14"/>
                        <a:pt x="22" y="12"/>
                        <a:pt x="23" y="14"/>
                      </a:cubicBezTo>
                      <a:cubicBezTo>
                        <a:pt x="23" y="13"/>
                        <a:pt x="22" y="11"/>
                        <a:pt x="22" y="11"/>
                      </a:cubicBezTo>
                      <a:cubicBezTo>
                        <a:pt x="23" y="13"/>
                        <a:pt x="23" y="13"/>
                        <a:pt x="23" y="13"/>
                      </a:cubicBezTo>
                      <a:cubicBezTo>
                        <a:pt x="23" y="14"/>
                        <a:pt x="23" y="12"/>
                        <a:pt x="24" y="14"/>
                      </a:cubicBezTo>
                      <a:cubicBezTo>
                        <a:pt x="23" y="12"/>
                        <a:pt x="23" y="17"/>
                        <a:pt x="23" y="15"/>
                      </a:cubicBezTo>
                      <a:cubicBezTo>
                        <a:pt x="24" y="16"/>
                        <a:pt x="23" y="11"/>
                        <a:pt x="23" y="14"/>
                      </a:cubicBezTo>
                      <a:cubicBezTo>
                        <a:pt x="23" y="14"/>
                        <a:pt x="23" y="11"/>
                        <a:pt x="24" y="13"/>
                      </a:cubicBezTo>
                      <a:cubicBezTo>
                        <a:pt x="24" y="13"/>
                        <a:pt x="24" y="16"/>
                        <a:pt x="24" y="16"/>
                      </a:cubicBezTo>
                      <a:cubicBezTo>
                        <a:pt x="24" y="16"/>
                        <a:pt x="24" y="15"/>
                        <a:pt x="24" y="14"/>
                      </a:cubicBezTo>
                      <a:cubicBezTo>
                        <a:pt x="24" y="14"/>
                        <a:pt x="24" y="14"/>
                        <a:pt x="24" y="14"/>
                      </a:cubicBezTo>
                      <a:cubicBezTo>
                        <a:pt x="24" y="11"/>
                        <a:pt x="24" y="14"/>
                        <a:pt x="24" y="11"/>
                      </a:cubicBezTo>
                      <a:cubicBezTo>
                        <a:pt x="24" y="13"/>
                        <a:pt x="24" y="10"/>
                        <a:pt x="25" y="14"/>
                      </a:cubicBezTo>
                      <a:cubicBezTo>
                        <a:pt x="25" y="16"/>
                        <a:pt x="25" y="16"/>
                        <a:pt x="25" y="16"/>
                      </a:cubicBezTo>
                      <a:cubicBezTo>
                        <a:pt x="25" y="16"/>
                        <a:pt x="25" y="14"/>
                        <a:pt x="25" y="12"/>
                      </a:cubicBezTo>
                      <a:cubicBezTo>
                        <a:pt x="25" y="13"/>
                        <a:pt x="25" y="13"/>
                        <a:pt x="25" y="14"/>
                      </a:cubicBezTo>
                      <a:cubicBezTo>
                        <a:pt x="24" y="10"/>
                        <a:pt x="25" y="14"/>
                        <a:pt x="25" y="11"/>
                      </a:cubicBezTo>
                      <a:cubicBezTo>
                        <a:pt x="25" y="12"/>
                        <a:pt x="25" y="11"/>
                        <a:pt x="26" y="13"/>
                      </a:cubicBezTo>
                      <a:cubicBezTo>
                        <a:pt x="26" y="12"/>
                        <a:pt x="26" y="10"/>
                        <a:pt x="26" y="11"/>
                      </a:cubicBezTo>
                      <a:cubicBezTo>
                        <a:pt x="26" y="12"/>
                        <a:pt x="26" y="12"/>
                        <a:pt x="26" y="13"/>
                      </a:cubicBezTo>
                      <a:cubicBezTo>
                        <a:pt x="27" y="14"/>
                        <a:pt x="26" y="13"/>
                        <a:pt x="26" y="12"/>
                      </a:cubicBezTo>
                      <a:cubicBezTo>
                        <a:pt x="27" y="13"/>
                        <a:pt x="27" y="14"/>
                        <a:pt x="28" y="16"/>
                      </a:cubicBezTo>
                      <a:cubicBezTo>
                        <a:pt x="27" y="15"/>
                        <a:pt x="27" y="12"/>
                        <a:pt x="27" y="11"/>
                      </a:cubicBezTo>
                      <a:cubicBezTo>
                        <a:pt x="28" y="15"/>
                        <a:pt x="27" y="8"/>
                        <a:pt x="28" y="12"/>
                      </a:cubicBezTo>
                      <a:cubicBezTo>
                        <a:pt x="28" y="13"/>
                        <a:pt x="28" y="14"/>
                        <a:pt x="28" y="15"/>
                      </a:cubicBezTo>
                      <a:cubicBezTo>
                        <a:pt x="29" y="19"/>
                        <a:pt x="28" y="12"/>
                        <a:pt x="28" y="14"/>
                      </a:cubicBezTo>
                      <a:cubicBezTo>
                        <a:pt x="28" y="11"/>
                        <a:pt x="28" y="11"/>
                        <a:pt x="28" y="11"/>
                      </a:cubicBezTo>
                      <a:cubicBezTo>
                        <a:pt x="28" y="13"/>
                        <a:pt x="28" y="9"/>
                        <a:pt x="28" y="12"/>
                      </a:cubicBezTo>
                      <a:cubicBezTo>
                        <a:pt x="28" y="11"/>
                        <a:pt x="29" y="13"/>
                        <a:pt x="28" y="10"/>
                      </a:cubicBezTo>
                      <a:cubicBezTo>
                        <a:pt x="29" y="12"/>
                        <a:pt x="29" y="8"/>
                        <a:pt x="30" y="14"/>
                      </a:cubicBezTo>
                      <a:cubicBezTo>
                        <a:pt x="30" y="13"/>
                        <a:pt x="30" y="14"/>
                        <a:pt x="30" y="12"/>
                      </a:cubicBezTo>
                      <a:cubicBezTo>
                        <a:pt x="30" y="10"/>
                        <a:pt x="30" y="13"/>
                        <a:pt x="30" y="12"/>
                      </a:cubicBezTo>
                      <a:cubicBezTo>
                        <a:pt x="30" y="12"/>
                        <a:pt x="30" y="11"/>
                        <a:pt x="30" y="11"/>
                      </a:cubicBezTo>
                      <a:cubicBezTo>
                        <a:pt x="30" y="11"/>
                        <a:pt x="30" y="12"/>
                        <a:pt x="31" y="14"/>
                      </a:cubicBezTo>
                      <a:cubicBezTo>
                        <a:pt x="31" y="16"/>
                        <a:pt x="30" y="9"/>
                        <a:pt x="31" y="10"/>
                      </a:cubicBezTo>
                      <a:cubicBezTo>
                        <a:pt x="31" y="11"/>
                        <a:pt x="31" y="12"/>
                        <a:pt x="31" y="12"/>
                      </a:cubicBezTo>
                      <a:cubicBezTo>
                        <a:pt x="31" y="9"/>
                        <a:pt x="31" y="9"/>
                        <a:pt x="31" y="9"/>
                      </a:cubicBezTo>
                      <a:cubicBezTo>
                        <a:pt x="31" y="10"/>
                        <a:pt x="31" y="12"/>
                        <a:pt x="32" y="15"/>
                      </a:cubicBezTo>
                      <a:cubicBezTo>
                        <a:pt x="32" y="14"/>
                        <a:pt x="32" y="14"/>
                        <a:pt x="32" y="13"/>
                      </a:cubicBezTo>
                      <a:cubicBezTo>
                        <a:pt x="32" y="16"/>
                        <a:pt x="32" y="16"/>
                        <a:pt x="32" y="16"/>
                      </a:cubicBezTo>
                      <a:cubicBezTo>
                        <a:pt x="32" y="13"/>
                        <a:pt x="32" y="14"/>
                        <a:pt x="32" y="14"/>
                      </a:cubicBezTo>
                      <a:cubicBezTo>
                        <a:pt x="32" y="14"/>
                        <a:pt x="32" y="14"/>
                        <a:pt x="32" y="14"/>
                      </a:cubicBezTo>
                      <a:cubicBezTo>
                        <a:pt x="32" y="15"/>
                        <a:pt x="32" y="14"/>
                        <a:pt x="32" y="14"/>
                      </a:cubicBezTo>
                      <a:cubicBezTo>
                        <a:pt x="32" y="13"/>
                        <a:pt x="32" y="12"/>
                        <a:pt x="32" y="12"/>
                      </a:cubicBezTo>
                      <a:cubicBezTo>
                        <a:pt x="32" y="11"/>
                        <a:pt x="32" y="11"/>
                        <a:pt x="32" y="10"/>
                      </a:cubicBezTo>
                      <a:cubicBezTo>
                        <a:pt x="32" y="12"/>
                        <a:pt x="32" y="11"/>
                        <a:pt x="32" y="12"/>
                      </a:cubicBezTo>
                      <a:cubicBezTo>
                        <a:pt x="33" y="12"/>
                        <a:pt x="32" y="10"/>
                        <a:pt x="32" y="10"/>
                      </a:cubicBezTo>
                      <a:cubicBezTo>
                        <a:pt x="32" y="11"/>
                        <a:pt x="33" y="10"/>
                        <a:pt x="33" y="11"/>
                      </a:cubicBezTo>
                      <a:cubicBezTo>
                        <a:pt x="33" y="12"/>
                        <a:pt x="32" y="10"/>
                        <a:pt x="32" y="11"/>
                      </a:cubicBezTo>
                      <a:cubicBezTo>
                        <a:pt x="33" y="12"/>
                        <a:pt x="33" y="14"/>
                        <a:pt x="33" y="13"/>
                      </a:cubicBezTo>
                      <a:cubicBezTo>
                        <a:pt x="33" y="12"/>
                        <a:pt x="32" y="8"/>
                        <a:pt x="33" y="10"/>
                      </a:cubicBezTo>
                      <a:cubicBezTo>
                        <a:pt x="33" y="10"/>
                        <a:pt x="33" y="11"/>
                        <a:pt x="33" y="12"/>
                      </a:cubicBezTo>
                      <a:cubicBezTo>
                        <a:pt x="33" y="13"/>
                        <a:pt x="33" y="13"/>
                        <a:pt x="33" y="13"/>
                      </a:cubicBezTo>
                      <a:cubicBezTo>
                        <a:pt x="33" y="11"/>
                        <a:pt x="33" y="11"/>
                        <a:pt x="33" y="11"/>
                      </a:cubicBezTo>
                      <a:cubicBezTo>
                        <a:pt x="33" y="12"/>
                        <a:pt x="33" y="12"/>
                        <a:pt x="33" y="12"/>
                      </a:cubicBezTo>
                      <a:cubicBezTo>
                        <a:pt x="33" y="10"/>
                        <a:pt x="33" y="11"/>
                        <a:pt x="33" y="9"/>
                      </a:cubicBezTo>
                      <a:cubicBezTo>
                        <a:pt x="33" y="9"/>
                        <a:pt x="34" y="10"/>
                        <a:pt x="34" y="10"/>
                      </a:cubicBezTo>
                      <a:cubicBezTo>
                        <a:pt x="34" y="11"/>
                        <a:pt x="34" y="11"/>
                        <a:pt x="34" y="11"/>
                      </a:cubicBezTo>
                      <a:cubicBezTo>
                        <a:pt x="34" y="12"/>
                        <a:pt x="34" y="11"/>
                        <a:pt x="34" y="10"/>
                      </a:cubicBezTo>
                      <a:cubicBezTo>
                        <a:pt x="34" y="10"/>
                        <a:pt x="34" y="10"/>
                        <a:pt x="34" y="10"/>
                      </a:cubicBezTo>
                      <a:cubicBezTo>
                        <a:pt x="34" y="10"/>
                        <a:pt x="34" y="10"/>
                        <a:pt x="34" y="9"/>
                      </a:cubicBezTo>
                      <a:cubicBezTo>
                        <a:pt x="34" y="10"/>
                        <a:pt x="35" y="16"/>
                        <a:pt x="35" y="14"/>
                      </a:cubicBezTo>
                      <a:cubicBezTo>
                        <a:pt x="35" y="14"/>
                        <a:pt x="35" y="10"/>
                        <a:pt x="35" y="9"/>
                      </a:cubicBezTo>
                      <a:cubicBezTo>
                        <a:pt x="35" y="10"/>
                        <a:pt x="35" y="7"/>
                        <a:pt x="36" y="10"/>
                      </a:cubicBezTo>
                      <a:cubicBezTo>
                        <a:pt x="36" y="9"/>
                        <a:pt x="36" y="9"/>
                        <a:pt x="36" y="8"/>
                      </a:cubicBezTo>
                      <a:cubicBezTo>
                        <a:pt x="36" y="9"/>
                        <a:pt x="36" y="5"/>
                        <a:pt x="37" y="10"/>
                      </a:cubicBezTo>
                      <a:cubicBezTo>
                        <a:pt x="37" y="10"/>
                        <a:pt x="37" y="12"/>
                        <a:pt x="37" y="13"/>
                      </a:cubicBezTo>
                      <a:cubicBezTo>
                        <a:pt x="37" y="11"/>
                        <a:pt x="38" y="15"/>
                        <a:pt x="37" y="12"/>
                      </a:cubicBezTo>
                      <a:cubicBezTo>
                        <a:pt x="37" y="10"/>
                        <a:pt x="37" y="9"/>
                        <a:pt x="37" y="8"/>
                      </a:cubicBezTo>
                      <a:cubicBezTo>
                        <a:pt x="37" y="7"/>
                        <a:pt x="38" y="7"/>
                        <a:pt x="38" y="9"/>
                      </a:cubicBezTo>
                      <a:cubicBezTo>
                        <a:pt x="38" y="8"/>
                        <a:pt x="38" y="7"/>
                        <a:pt x="38" y="7"/>
                      </a:cubicBezTo>
                      <a:cubicBezTo>
                        <a:pt x="38" y="10"/>
                        <a:pt x="38" y="10"/>
                        <a:pt x="38" y="9"/>
                      </a:cubicBezTo>
                      <a:cubicBezTo>
                        <a:pt x="38" y="7"/>
                        <a:pt x="38" y="7"/>
                        <a:pt x="38" y="7"/>
                      </a:cubicBezTo>
                      <a:cubicBezTo>
                        <a:pt x="38" y="9"/>
                        <a:pt x="38" y="9"/>
                        <a:pt x="38" y="9"/>
                      </a:cubicBezTo>
                      <a:cubicBezTo>
                        <a:pt x="38" y="8"/>
                        <a:pt x="38" y="5"/>
                        <a:pt x="38" y="7"/>
                      </a:cubicBezTo>
                      <a:cubicBezTo>
                        <a:pt x="39" y="8"/>
                        <a:pt x="39" y="8"/>
                        <a:pt x="39" y="9"/>
                      </a:cubicBezTo>
                      <a:cubicBezTo>
                        <a:pt x="39" y="7"/>
                        <a:pt x="39" y="5"/>
                        <a:pt x="39" y="6"/>
                      </a:cubicBezTo>
                      <a:cubicBezTo>
                        <a:pt x="39" y="9"/>
                        <a:pt x="39" y="9"/>
                        <a:pt x="39" y="9"/>
                      </a:cubicBezTo>
                      <a:cubicBezTo>
                        <a:pt x="39" y="9"/>
                        <a:pt x="39" y="7"/>
                        <a:pt x="39" y="6"/>
                      </a:cubicBezTo>
                      <a:cubicBezTo>
                        <a:pt x="40" y="8"/>
                        <a:pt x="40" y="8"/>
                        <a:pt x="40" y="10"/>
                      </a:cubicBezTo>
                      <a:cubicBezTo>
                        <a:pt x="40" y="5"/>
                        <a:pt x="41" y="4"/>
                        <a:pt x="42" y="5"/>
                      </a:cubicBezTo>
                      <a:cubicBezTo>
                        <a:pt x="42" y="6"/>
                        <a:pt x="42" y="6"/>
                        <a:pt x="42" y="6"/>
                      </a:cubicBezTo>
                      <a:cubicBezTo>
                        <a:pt x="42" y="8"/>
                        <a:pt x="42" y="4"/>
                        <a:pt x="42" y="5"/>
                      </a:cubicBezTo>
                      <a:cubicBezTo>
                        <a:pt x="42" y="6"/>
                        <a:pt x="42" y="8"/>
                        <a:pt x="42" y="9"/>
                      </a:cubicBezTo>
                      <a:cubicBezTo>
                        <a:pt x="42" y="11"/>
                        <a:pt x="42" y="7"/>
                        <a:pt x="42" y="6"/>
                      </a:cubicBezTo>
                      <a:cubicBezTo>
                        <a:pt x="42" y="4"/>
                        <a:pt x="42" y="7"/>
                        <a:pt x="42" y="5"/>
                      </a:cubicBezTo>
                      <a:cubicBezTo>
                        <a:pt x="42" y="4"/>
                        <a:pt x="42" y="6"/>
                        <a:pt x="42" y="4"/>
                      </a:cubicBezTo>
                      <a:cubicBezTo>
                        <a:pt x="42" y="5"/>
                        <a:pt x="43" y="7"/>
                        <a:pt x="43" y="8"/>
                      </a:cubicBezTo>
                      <a:cubicBezTo>
                        <a:pt x="43" y="7"/>
                        <a:pt x="43" y="7"/>
                        <a:pt x="43" y="7"/>
                      </a:cubicBezTo>
                      <a:cubicBezTo>
                        <a:pt x="43" y="10"/>
                        <a:pt x="43" y="12"/>
                        <a:pt x="43" y="16"/>
                      </a:cubicBezTo>
                      <a:cubicBezTo>
                        <a:pt x="43" y="16"/>
                        <a:pt x="43" y="16"/>
                        <a:pt x="43" y="16"/>
                      </a:cubicBezTo>
                      <a:cubicBezTo>
                        <a:pt x="43" y="19"/>
                        <a:pt x="43" y="19"/>
                        <a:pt x="43" y="20"/>
                      </a:cubicBezTo>
                      <a:cubicBezTo>
                        <a:pt x="43" y="19"/>
                        <a:pt x="43" y="15"/>
                        <a:pt x="43" y="13"/>
                      </a:cubicBezTo>
                      <a:cubicBezTo>
                        <a:pt x="43" y="13"/>
                        <a:pt x="43" y="7"/>
                        <a:pt x="43" y="7"/>
                      </a:cubicBezTo>
                      <a:cubicBezTo>
                        <a:pt x="43" y="9"/>
                        <a:pt x="43" y="8"/>
                        <a:pt x="43" y="10"/>
                      </a:cubicBezTo>
                      <a:cubicBezTo>
                        <a:pt x="43" y="12"/>
                        <a:pt x="43" y="9"/>
                        <a:pt x="43" y="9"/>
                      </a:cubicBezTo>
                      <a:cubicBezTo>
                        <a:pt x="43" y="8"/>
                        <a:pt x="43" y="6"/>
                        <a:pt x="43" y="5"/>
                      </a:cubicBezTo>
                      <a:cubicBezTo>
                        <a:pt x="44" y="6"/>
                        <a:pt x="43" y="8"/>
                        <a:pt x="44" y="8"/>
                      </a:cubicBezTo>
                      <a:cubicBezTo>
                        <a:pt x="44" y="6"/>
                        <a:pt x="44" y="5"/>
                        <a:pt x="43" y="4"/>
                      </a:cubicBezTo>
                      <a:cubicBezTo>
                        <a:pt x="43" y="1"/>
                        <a:pt x="44" y="5"/>
                        <a:pt x="44" y="2"/>
                      </a:cubicBezTo>
                      <a:cubicBezTo>
                        <a:pt x="44" y="5"/>
                        <a:pt x="44" y="8"/>
                        <a:pt x="44" y="9"/>
                      </a:cubicBezTo>
                      <a:cubicBezTo>
                        <a:pt x="44" y="7"/>
                        <a:pt x="44" y="6"/>
                        <a:pt x="44" y="2"/>
                      </a:cubicBezTo>
                      <a:cubicBezTo>
                        <a:pt x="44" y="3"/>
                        <a:pt x="44" y="5"/>
                        <a:pt x="44" y="7"/>
                      </a:cubicBezTo>
                      <a:cubicBezTo>
                        <a:pt x="44" y="8"/>
                        <a:pt x="44" y="2"/>
                        <a:pt x="45" y="7"/>
                      </a:cubicBezTo>
                      <a:cubicBezTo>
                        <a:pt x="44" y="4"/>
                        <a:pt x="44" y="4"/>
                        <a:pt x="44" y="4"/>
                      </a:cubicBezTo>
                      <a:cubicBezTo>
                        <a:pt x="45" y="5"/>
                        <a:pt x="45" y="6"/>
                        <a:pt x="45" y="7"/>
                      </a:cubicBezTo>
                      <a:cubicBezTo>
                        <a:pt x="45" y="7"/>
                        <a:pt x="45" y="4"/>
                        <a:pt x="45" y="8"/>
                      </a:cubicBezTo>
                      <a:cubicBezTo>
                        <a:pt x="45" y="7"/>
                        <a:pt x="45" y="7"/>
                        <a:pt x="45" y="5"/>
                      </a:cubicBezTo>
                      <a:cubicBezTo>
                        <a:pt x="45" y="3"/>
                        <a:pt x="45" y="7"/>
                        <a:pt x="45" y="3"/>
                      </a:cubicBezTo>
                      <a:cubicBezTo>
                        <a:pt x="45" y="6"/>
                        <a:pt x="45" y="3"/>
                        <a:pt x="45" y="2"/>
                      </a:cubicBezTo>
                      <a:cubicBezTo>
                        <a:pt x="45" y="3"/>
                        <a:pt x="45" y="3"/>
                        <a:pt x="45" y="3"/>
                      </a:cubicBezTo>
                      <a:cubicBezTo>
                        <a:pt x="45" y="3"/>
                        <a:pt x="45" y="3"/>
                        <a:pt x="45" y="1"/>
                      </a:cubicBezTo>
                      <a:cubicBezTo>
                        <a:pt x="45" y="2"/>
                        <a:pt x="45" y="3"/>
                        <a:pt x="46" y="4"/>
                      </a:cubicBezTo>
                      <a:cubicBezTo>
                        <a:pt x="45" y="1"/>
                        <a:pt x="45" y="1"/>
                        <a:pt x="45" y="1"/>
                      </a:cubicBezTo>
                      <a:cubicBezTo>
                        <a:pt x="46" y="0"/>
                        <a:pt x="46" y="5"/>
                        <a:pt x="46" y="5"/>
                      </a:cubicBezTo>
                      <a:cubicBezTo>
                        <a:pt x="46" y="6"/>
                        <a:pt x="46" y="6"/>
                        <a:pt x="46" y="6"/>
                      </a:cubicBezTo>
                      <a:cubicBezTo>
                        <a:pt x="46" y="6"/>
                        <a:pt x="46" y="8"/>
                        <a:pt x="46" y="7"/>
                      </a:cubicBezTo>
                      <a:cubicBezTo>
                        <a:pt x="46" y="5"/>
                        <a:pt x="46" y="3"/>
                        <a:pt x="46" y="1"/>
                      </a:cubicBezTo>
                      <a:cubicBezTo>
                        <a:pt x="46" y="0"/>
                        <a:pt x="46" y="4"/>
                        <a:pt x="46" y="2"/>
                      </a:cubicBezTo>
                      <a:cubicBezTo>
                        <a:pt x="46" y="4"/>
                        <a:pt x="46" y="4"/>
                        <a:pt x="46" y="4"/>
                      </a:cubicBezTo>
                      <a:cubicBezTo>
                        <a:pt x="46" y="5"/>
                        <a:pt x="46" y="7"/>
                        <a:pt x="46" y="7"/>
                      </a:cubicBezTo>
                      <a:cubicBezTo>
                        <a:pt x="47" y="7"/>
                        <a:pt x="47" y="4"/>
                        <a:pt x="46" y="3"/>
                      </a:cubicBezTo>
                      <a:cubicBezTo>
                        <a:pt x="47" y="2"/>
                        <a:pt x="47" y="4"/>
                        <a:pt x="47" y="5"/>
                      </a:cubicBezTo>
                      <a:cubicBezTo>
                        <a:pt x="47" y="4"/>
                        <a:pt x="47" y="3"/>
                        <a:pt x="47" y="2"/>
                      </a:cubicBezTo>
                      <a:cubicBezTo>
                        <a:pt x="47" y="3"/>
                        <a:pt x="47" y="5"/>
                        <a:pt x="47" y="7"/>
                      </a:cubicBezTo>
                      <a:cubicBezTo>
                        <a:pt x="47" y="10"/>
                        <a:pt x="47" y="10"/>
                        <a:pt x="47" y="10"/>
                      </a:cubicBezTo>
                      <a:cubicBezTo>
                        <a:pt x="47" y="10"/>
                        <a:pt x="47" y="10"/>
                        <a:pt x="47" y="10"/>
                      </a:cubicBezTo>
                      <a:cubicBezTo>
                        <a:pt x="47" y="13"/>
                        <a:pt x="47" y="12"/>
                        <a:pt x="47" y="15"/>
                      </a:cubicBezTo>
                      <a:cubicBezTo>
                        <a:pt x="48" y="16"/>
                        <a:pt x="48" y="15"/>
                        <a:pt x="48" y="14"/>
                      </a:cubicBezTo>
                      <a:cubicBezTo>
                        <a:pt x="47" y="9"/>
                        <a:pt x="48" y="8"/>
                        <a:pt x="48" y="4"/>
                      </a:cubicBezTo>
                      <a:cubicBezTo>
                        <a:pt x="48" y="2"/>
                        <a:pt x="48" y="14"/>
                        <a:pt x="48" y="7"/>
                      </a:cubicBezTo>
                      <a:cubicBezTo>
                        <a:pt x="48" y="6"/>
                        <a:pt x="48" y="3"/>
                        <a:pt x="48" y="4"/>
                      </a:cubicBezTo>
                      <a:cubicBezTo>
                        <a:pt x="48" y="5"/>
                        <a:pt x="48" y="0"/>
                        <a:pt x="48" y="2"/>
                      </a:cubicBezTo>
                      <a:cubicBezTo>
                        <a:pt x="48" y="3"/>
                        <a:pt x="49" y="6"/>
                        <a:pt x="48" y="8"/>
                      </a:cubicBezTo>
                      <a:cubicBezTo>
                        <a:pt x="48" y="7"/>
                        <a:pt x="48" y="7"/>
                        <a:pt x="48" y="8"/>
                      </a:cubicBezTo>
                      <a:cubicBezTo>
                        <a:pt x="48" y="9"/>
                        <a:pt x="48" y="12"/>
                        <a:pt x="49" y="12"/>
                      </a:cubicBezTo>
                      <a:cubicBezTo>
                        <a:pt x="49" y="11"/>
                        <a:pt x="49" y="11"/>
                        <a:pt x="49" y="9"/>
                      </a:cubicBezTo>
                      <a:cubicBezTo>
                        <a:pt x="49" y="7"/>
                        <a:pt x="49" y="9"/>
                        <a:pt x="49" y="7"/>
                      </a:cubicBezTo>
                      <a:cubicBezTo>
                        <a:pt x="49" y="6"/>
                        <a:pt x="49" y="10"/>
                        <a:pt x="49" y="6"/>
                      </a:cubicBezTo>
                      <a:cubicBezTo>
                        <a:pt x="49" y="6"/>
                        <a:pt x="49" y="4"/>
                        <a:pt x="49" y="2"/>
                      </a:cubicBezTo>
                      <a:cubicBezTo>
                        <a:pt x="49" y="1"/>
                        <a:pt x="49" y="1"/>
                        <a:pt x="49" y="1"/>
                      </a:cubicBezTo>
                      <a:cubicBezTo>
                        <a:pt x="49" y="2"/>
                        <a:pt x="49" y="2"/>
                        <a:pt x="49" y="2"/>
                      </a:cubicBezTo>
                      <a:cubicBezTo>
                        <a:pt x="49" y="4"/>
                        <a:pt x="49" y="0"/>
                        <a:pt x="49" y="0"/>
                      </a:cubicBezTo>
                      <a:cubicBezTo>
                        <a:pt x="49" y="3"/>
                        <a:pt x="49" y="3"/>
                        <a:pt x="49" y="3"/>
                      </a:cubicBezTo>
                      <a:cubicBezTo>
                        <a:pt x="49" y="6"/>
                        <a:pt x="49" y="2"/>
                        <a:pt x="49" y="6"/>
                      </a:cubicBezTo>
                      <a:cubicBezTo>
                        <a:pt x="49" y="6"/>
                        <a:pt x="49" y="4"/>
                        <a:pt x="49" y="5"/>
                      </a:cubicBezTo>
                      <a:cubicBezTo>
                        <a:pt x="49" y="6"/>
                        <a:pt x="49" y="6"/>
                        <a:pt x="49" y="6"/>
                      </a:cubicBezTo>
                      <a:cubicBezTo>
                        <a:pt x="49" y="6"/>
                        <a:pt x="50" y="12"/>
                        <a:pt x="50" y="9"/>
                      </a:cubicBezTo>
                      <a:cubicBezTo>
                        <a:pt x="50" y="7"/>
                        <a:pt x="50" y="7"/>
                        <a:pt x="50" y="6"/>
                      </a:cubicBezTo>
                      <a:cubicBezTo>
                        <a:pt x="50" y="5"/>
                        <a:pt x="50" y="3"/>
                        <a:pt x="50" y="3"/>
                      </a:cubicBezTo>
                      <a:cubicBezTo>
                        <a:pt x="50" y="6"/>
                        <a:pt x="51" y="4"/>
                        <a:pt x="50" y="7"/>
                      </a:cubicBezTo>
                      <a:cubicBezTo>
                        <a:pt x="50" y="5"/>
                        <a:pt x="50" y="5"/>
                        <a:pt x="50" y="8"/>
                      </a:cubicBezTo>
                      <a:cubicBezTo>
                        <a:pt x="50" y="12"/>
                        <a:pt x="50" y="8"/>
                        <a:pt x="50" y="11"/>
                      </a:cubicBezTo>
                      <a:cubicBezTo>
                        <a:pt x="50" y="11"/>
                        <a:pt x="50" y="15"/>
                        <a:pt x="50" y="18"/>
                      </a:cubicBezTo>
                      <a:cubicBezTo>
                        <a:pt x="50" y="18"/>
                        <a:pt x="50" y="17"/>
                        <a:pt x="50" y="16"/>
                      </a:cubicBezTo>
                      <a:cubicBezTo>
                        <a:pt x="50" y="14"/>
                        <a:pt x="50" y="14"/>
                        <a:pt x="50" y="12"/>
                      </a:cubicBezTo>
                      <a:cubicBezTo>
                        <a:pt x="50" y="12"/>
                        <a:pt x="50" y="11"/>
                        <a:pt x="51" y="9"/>
                      </a:cubicBezTo>
                      <a:cubicBezTo>
                        <a:pt x="51" y="10"/>
                        <a:pt x="51" y="12"/>
                        <a:pt x="51" y="13"/>
                      </a:cubicBezTo>
                      <a:cubicBezTo>
                        <a:pt x="51" y="12"/>
                        <a:pt x="51" y="12"/>
                        <a:pt x="51" y="13"/>
                      </a:cubicBezTo>
                      <a:cubicBezTo>
                        <a:pt x="51" y="9"/>
                        <a:pt x="52" y="12"/>
                        <a:pt x="52" y="9"/>
                      </a:cubicBezTo>
                      <a:cubicBezTo>
                        <a:pt x="51" y="8"/>
                        <a:pt x="51" y="5"/>
                        <a:pt x="51" y="4"/>
                      </a:cubicBezTo>
                      <a:cubicBezTo>
                        <a:pt x="51" y="4"/>
                        <a:pt x="51" y="5"/>
                        <a:pt x="51" y="6"/>
                      </a:cubicBezTo>
                      <a:cubicBezTo>
                        <a:pt x="51" y="4"/>
                        <a:pt x="52" y="9"/>
                        <a:pt x="52" y="6"/>
                      </a:cubicBezTo>
                      <a:cubicBezTo>
                        <a:pt x="51" y="7"/>
                        <a:pt x="52" y="11"/>
                        <a:pt x="52" y="14"/>
                      </a:cubicBezTo>
                      <a:cubicBezTo>
                        <a:pt x="52" y="12"/>
                        <a:pt x="52" y="16"/>
                        <a:pt x="52" y="16"/>
                      </a:cubicBezTo>
                      <a:cubicBezTo>
                        <a:pt x="52" y="14"/>
                        <a:pt x="52" y="13"/>
                        <a:pt x="53" y="12"/>
                      </a:cubicBezTo>
                      <a:cubicBezTo>
                        <a:pt x="53" y="15"/>
                        <a:pt x="53" y="12"/>
                        <a:pt x="53" y="12"/>
                      </a:cubicBezTo>
                      <a:cubicBezTo>
                        <a:pt x="54" y="14"/>
                        <a:pt x="54" y="17"/>
                        <a:pt x="54" y="17"/>
                      </a:cubicBezTo>
                      <a:cubicBezTo>
                        <a:pt x="54" y="17"/>
                        <a:pt x="54" y="14"/>
                        <a:pt x="54" y="15"/>
                      </a:cubicBezTo>
                      <a:cubicBezTo>
                        <a:pt x="54" y="16"/>
                        <a:pt x="54" y="16"/>
                        <a:pt x="54" y="16"/>
                      </a:cubicBezTo>
                      <a:cubicBezTo>
                        <a:pt x="54" y="15"/>
                        <a:pt x="54" y="18"/>
                        <a:pt x="54" y="14"/>
                      </a:cubicBezTo>
                      <a:cubicBezTo>
                        <a:pt x="54" y="17"/>
                        <a:pt x="54" y="17"/>
                        <a:pt x="54" y="17"/>
                      </a:cubicBezTo>
                      <a:cubicBezTo>
                        <a:pt x="54" y="17"/>
                        <a:pt x="54" y="17"/>
                        <a:pt x="54" y="16"/>
                      </a:cubicBezTo>
                      <a:cubicBezTo>
                        <a:pt x="54" y="17"/>
                        <a:pt x="54" y="18"/>
                        <a:pt x="54" y="19"/>
                      </a:cubicBezTo>
                      <a:cubicBezTo>
                        <a:pt x="55" y="22"/>
                        <a:pt x="55" y="19"/>
                        <a:pt x="55" y="19"/>
                      </a:cubicBezTo>
                      <a:cubicBezTo>
                        <a:pt x="55" y="17"/>
                        <a:pt x="55" y="17"/>
                        <a:pt x="55" y="17"/>
                      </a:cubicBezTo>
                      <a:cubicBezTo>
                        <a:pt x="55" y="15"/>
                        <a:pt x="55" y="17"/>
                        <a:pt x="55" y="16"/>
                      </a:cubicBezTo>
                      <a:cubicBezTo>
                        <a:pt x="55" y="18"/>
                        <a:pt x="55" y="18"/>
                        <a:pt x="55" y="18"/>
                      </a:cubicBezTo>
                      <a:cubicBezTo>
                        <a:pt x="56" y="17"/>
                        <a:pt x="56" y="17"/>
                        <a:pt x="56" y="17"/>
                      </a:cubicBezTo>
                      <a:cubicBezTo>
                        <a:pt x="56" y="19"/>
                        <a:pt x="56" y="20"/>
                        <a:pt x="56" y="19"/>
                      </a:cubicBezTo>
                      <a:cubicBezTo>
                        <a:pt x="55" y="24"/>
                        <a:pt x="55" y="24"/>
                        <a:pt x="55" y="24"/>
                      </a:cubicBezTo>
                      <a:cubicBezTo>
                        <a:pt x="55" y="23"/>
                        <a:pt x="56" y="21"/>
                        <a:pt x="55" y="19"/>
                      </a:cubicBezTo>
                      <a:cubicBezTo>
                        <a:pt x="55" y="18"/>
                        <a:pt x="55" y="18"/>
                        <a:pt x="55" y="20"/>
                      </a:cubicBezTo>
                      <a:cubicBezTo>
                        <a:pt x="55" y="20"/>
                        <a:pt x="55" y="20"/>
                        <a:pt x="55" y="19"/>
                      </a:cubicBezTo>
                      <a:cubicBezTo>
                        <a:pt x="55" y="22"/>
                        <a:pt x="55" y="22"/>
                        <a:pt x="55" y="24"/>
                      </a:cubicBezTo>
                      <a:cubicBezTo>
                        <a:pt x="55" y="24"/>
                        <a:pt x="55" y="25"/>
                        <a:pt x="55" y="24"/>
                      </a:cubicBezTo>
                      <a:cubicBezTo>
                        <a:pt x="55" y="25"/>
                        <a:pt x="55" y="25"/>
                        <a:pt x="55" y="25"/>
                      </a:cubicBezTo>
                      <a:cubicBezTo>
                        <a:pt x="55" y="24"/>
                        <a:pt x="55" y="24"/>
                        <a:pt x="55" y="23"/>
                      </a:cubicBezTo>
                      <a:cubicBezTo>
                        <a:pt x="55" y="25"/>
                        <a:pt x="55" y="26"/>
                        <a:pt x="55" y="25"/>
                      </a:cubicBezTo>
                      <a:cubicBezTo>
                        <a:pt x="54" y="22"/>
                        <a:pt x="54" y="27"/>
                        <a:pt x="54" y="26"/>
                      </a:cubicBezTo>
                      <a:cubicBezTo>
                        <a:pt x="54" y="24"/>
                        <a:pt x="54" y="22"/>
                        <a:pt x="54" y="21"/>
                      </a:cubicBezTo>
                      <a:cubicBezTo>
                        <a:pt x="54" y="19"/>
                        <a:pt x="54" y="21"/>
                        <a:pt x="54" y="20"/>
                      </a:cubicBezTo>
                      <a:cubicBezTo>
                        <a:pt x="54" y="21"/>
                        <a:pt x="54" y="24"/>
                        <a:pt x="54" y="26"/>
                      </a:cubicBezTo>
                      <a:cubicBezTo>
                        <a:pt x="54" y="24"/>
                        <a:pt x="54" y="24"/>
                        <a:pt x="54" y="24"/>
                      </a:cubicBezTo>
                      <a:cubicBezTo>
                        <a:pt x="54" y="25"/>
                        <a:pt x="54" y="27"/>
                        <a:pt x="53" y="27"/>
                      </a:cubicBezTo>
                      <a:cubicBezTo>
                        <a:pt x="53" y="26"/>
                        <a:pt x="53" y="26"/>
                        <a:pt x="52" y="26"/>
                      </a:cubicBezTo>
                      <a:cubicBezTo>
                        <a:pt x="52" y="24"/>
                        <a:pt x="52" y="24"/>
                        <a:pt x="52" y="24"/>
                      </a:cubicBezTo>
                      <a:cubicBezTo>
                        <a:pt x="52" y="28"/>
                        <a:pt x="52" y="25"/>
                        <a:pt x="52" y="27"/>
                      </a:cubicBezTo>
                      <a:cubicBezTo>
                        <a:pt x="51" y="25"/>
                        <a:pt x="51" y="29"/>
                        <a:pt x="51" y="26"/>
                      </a:cubicBezTo>
                      <a:cubicBezTo>
                        <a:pt x="50" y="27"/>
                        <a:pt x="50" y="29"/>
                        <a:pt x="49" y="28"/>
                      </a:cubicBezTo>
                      <a:cubicBezTo>
                        <a:pt x="49" y="25"/>
                        <a:pt x="49" y="25"/>
                        <a:pt x="49" y="25"/>
                      </a:cubicBezTo>
                      <a:cubicBezTo>
                        <a:pt x="49" y="27"/>
                        <a:pt x="49" y="24"/>
                        <a:pt x="49" y="24"/>
                      </a:cubicBezTo>
                      <a:cubicBezTo>
                        <a:pt x="49" y="26"/>
                        <a:pt x="49" y="27"/>
                        <a:pt x="49" y="29"/>
                      </a:cubicBezTo>
                      <a:cubicBezTo>
                        <a:pt x="48" y="26"/>
                        <a:pt x="48" y="29"/>
                        <a:pt x="48" y="31"/>
                      </a:cubicBezTo>
                      <a:cubicBezTo>
                        <a:pt x="48" y="29"/>
                        <a:pt x="48" y="29"/>
                        <a:pt x="48" y="29"/>
                      </a:cubicBezTo>
                      <a:cubicBezTo>
                        <a:pt x="48" y="32"/>
                        <a:pt x="47" y="29"/>
                        <a:pt x="47" y="29"/>
                      </a:cubicBezTo>
                      <a:cubicBezTo>
                        <a:pt x="47" y="28"/>
                        <a:pt x="47" y="26"/>
                        <a:pt x="47" y="26"/>
                      </a:cubicBezTo>
                      <a:cubicBezTo>
                        <a:pt x="46" y="29"/>
                        <a:pt x="46" y="29"/>
                        <a:pt x="46" y="31"/>
                      </a:cubicBezTo>
                      <a:cubicBezTo>
                        <a:pt x="46" y="31"/>
                        <a:pt x="46" y="30"/>
                        <a:pt x="45" y="29"/>
                      </a:cubicBezTo>
                      <a:cubicBezTo>
                        <a:pt x="45" y="34"/>
                        <a:pt x="44" y="31"/>
                        <a:pt x="44" y="33"/>
                      </a:cubicBezTo>
                      <a:cubicBezTo>
                        <a:pt x="43" y="31"/>
                        <a:pt x="43" y="31"/>
                        <a:pt x="43" y="31"/>
                      </a:cubicBezTo>
                      <a:cubicBezTo>
                        <a:pt x="43" y="36"/>
                        <a:pt x="42" y="32"/>
                        <a:pt x="42" y="34"/>
                      </a:cubicBezTo>
                      <a:cubicBezTo>
                        <a:pt x="41" y="30"/>
                        <a:pt x="41" y="30"/>
                        <a:pt x="41" y="30"/>
                      </a:cubicBezTo>
                      <a:cubicBezTo>
                        <a:pt x="41" y="29"/>
                        <a:pt x="41" y="31"/>
                        <a:pt x="41" y="34"/>
                      </a:cubicBezTo>
                      <a:cubicBezTo>
                        <a:pt x="41" y="33"/>
                        <a:pt x="41" y="36"/>
                        <a:pt x="41" y="33"/>
                      </a:cubicBezTo>
                      <a:cubicBezTo>
                        <a:pt x="40" y="32"/>
                        <a:pt x="40" y="35"/>
                        <a:pt x="40" y="35"/>
                      </a:cubicBezTo>
                      <a:cubicBezTo>
                        <a:pt x="40" y="34"/>
                        <a:pt x="40" y="34"/>
                        <a:pt x="40" y="35"/>
                      </a:cubicBezTo>
                      <a:cubicBezTo>
                        <a:pt x="40" y="35"/>
                        <a:pt x="40" y="35"/>
                        <a:pt x="40" y="35"/>
                      </a:cubicBezTo>
                      <a:cubicBezTo>
                        <a:pt x="40" y="34"/>
                        <a:pt x="39" y="33"/>
                        <a:pt x="39" y="32"/>
                      </a:cubicBezTo>
                      <a:cubicBezTo>
                        <a:pt x="39" y="33"/>
                        <a:pt x="39" y="31"/>
                        <a:pt x="39" y="36"/>
                      </a:cubicBezTo>
                      <a:cubicBezTo>
                        <a:pt x="39" y="33"/>
                        <a:pt x="39" y="38"/>
                        <a:pt x="38" y="35"/>
                      </a:cubicBezTo>
                      <a:cubicBezTo>
                        <a:pt x="38" y="36"/>
                        <a:pt x="38" y="36"/>
                        <a:pt x="38" y="37"/>
                      </a:cubicBezTo>
                      <a:cubicBezTo>
                        <a:pt x="38" y="37"/>
                        <a:pt x="37" y="35"/>
                        <a:pt x="37" y="37"/>
                      </a:cubicBezTo>
                      <a:cubicBezTo>
                        <a:pt x="37" y="36"/>
                        <a:pt x="37" y="35"/>
                        <a:pt x="37" y="34"/>
                      </a:cubicBezTo>
                      <a:cubicBezTo>
                        <a:pt x="37" y="35"/>
                        <a:pt x="37" y="36"/>
                        <a:pt x="37" y="37"/>
                      </a:cubicBezTo>
                      <a:cubicBezTo>
                        <a:pt x="37" y="39"/>
                        <a:pt x="36" y="35"/>
                        <a:pt x="36" y="35"/>
                      </a:cubicBezTo>
                      <a:cubicBezTo>
                        <a:pt x="35" y="38"/>
                        <a:pt x="34" y="37"/>
                        <a:pt x="33" y="37"/>
                      </a:cubicBezTo>
                      <a:cubicBezTo>
                        <a:pt x="33" y="36"/>
                        <a:pt x="33" y="36"/>
                        <a:pt x="33" y="36"/>
                      </a:cubicBezTo>
                      <a:cubicBezTo>
                        <a:pt x="34" y="40"/>
                        <a:pt x="32" y="33"/>
                        <a:pt x="33" y="38"/>
                      </a:cubicBezTo>
                      <a:cubicBezTo>
                        <a:pt x="33" y="37"/>
                        <a:pt x="32" y="38"/>
                        <a:pt x="32" y="36"/>
                      </a:cubicBezTo>
                      <a:cubicBezTo>
                        <a:pt x="32" y="38"/>
                        <a:pt x="31" y="34"/>
                        <a:pt x="32" y="37"/>
                      </a:cubicBezTo>
                      <a:cubicBezTo>
                        <a:pt x="32" y="37"/>
                        <a:pt x="32" y="37"/>
                        <a:pt x="32" y="36"/>
                      </a:cubicBezTo>
                      <a:cubicBezTo>
                        <a:pt x="31" y="34"/>
                        <a:pt x="31" y="37"/>
                        <a:pt x="31" y="35"/>
                      </a:cubicBezTo>
                      <a:cubicBezTo>
                        <a:pt x="30" y="35"/>
                        <a:pt x="30" y="35"/>
                        <a:pt x="30" y="34"/>
                      </a:cubicBezTo>
                      <a:cubicBezTo>
                        <a:pt x="30" y="32"/>
                        <a:pt x="31" y="38"/>
                        <a:pt x="30" y="33"/>
                      </a:cubicBezTo>
                      <a:cubicBezTo>
                        <a:pt x="30" y="33"/>
                        <a:pt x="30" y="35"/>
                        <a:pt x="30" y="35"/>
                      </a:cubicBezTo>
                      <a:cubicBezTo>
                        <a:pt x="29" y="34"/>
                        <a:pt x="29" y="37"/>
                        <a:pt x="29" y="38"/>
                      </a:cubicBezTo>
                      <a:cubicBezTo>
                        <a:pt x="28" y="35"/>
                        <a:pt x="27" y="31"/>
                        <a:pt x="27" y="34"/>
                      </a:cubicBezTo>
                      <a:cubicBezTo>
                        <a:pt x="27" y="33"/>
                        <a:pt x="28" y="36"/>
                        <a:pt x="28" y="35"/>
                      </a:cubicBezTo>
                      <a:cubicBezTo>
                        <a:pt x="28" y="36"/>
                        <a:pt x="26" y="30"/>
                        <a:pt x="27" y="32"/>
                      </a:cubicBezTo>
                      <a:cubicBezTo>
                        <a:pt x="27" y="35"/>
                        <a:pt x="27" y="34"/>
                        <a:pt x="27" y="35"/>
                      </a:cubicBezTo>
                      <a:cubicBezTo>
                        <a:pt x="27" y="34"/>
                        <a:pt x="26" y="31"/>
                        <a:pt x="26" y="33"/>
                      </a:cubicBezTo>
                      <a:cubicBezTo>
                        <a:pt x="26" y="32"/>
                        <a:pt x="26" y="32"/>
                        <a:pt x="26" y="32"/>
                      </a:cubicBezTo>
                      <a:cubicBezTo>
                        <a:pt x="27" y="36"/>
                        <a:pt x="26" y="34"/>
                        <a:pt x="27" y="38"/>
                      </a:cubicBezTo>
                      <a:cubicBezTo>
                        <a:pt x="25" y="39"/>
                        <a:pt x="25" y="43"/>
                        <a:pt x="24" y="43"/>
                      </a:cubicBezTo>
                      <a:cubicBezTo>
                        <a:pt x="22" y="43"/>
                        <a:pt x="22" y="45"/>
                        <a:pt x="20" y="44"/>
                      </a:cubicBezTo>
                      <a:cubicBezTo>
                        <a:pt x="18" y="40"/>
                        <a:pt x="18" y="40"/>
                        <a:pt x="18" y="42"/>
                      </a:cubicBezTo>
                      <a:cubicBezTo>
                        <a:pt x="18" y="41"/>
                        <a:pt x="18" y="41"/>
                        <a:pt x="18" y="41"/>
                      </a:cubicBezTo>
                      <a:cubicBezTo>
                        <a:pt x="19" y="44"/>
                        <a:pt x="18" y="41"/>
                        <a:pt x="19" y="44"/>
                      </a:cubicBezTo>
                      <a:cubicBezTo>
                        <a:pt x="18" y="43"/>
                        <a:pt x="18" y="44"/>
                        <a:pt x="18" y="45"/>
                      </a:cubicBezTo>
                      <a:cubicBezTo>
                        <a:pt x="18" y="44"/>
                        <a:pt x="17" y="42"/>
                        <a:pt x="17" y="42"/>
                      </a:cubicBezTo>
                      <a:cubicBezTo>
                        <a:pt x="17" y="44"/>
                        <a:pt x="17" y="44"/>
                        <a:pt x="17" y="44"/>
                      </a:cubicBezTo>
                      <a:cubicBezTo>
                        <a:pt x="17" y="43"/>
                        <a:pt x="17" y="43"/>
                        <a:pt x="17" y="43"/>
                      </a:cubicBezTo>
                      <a:cubicBezTo>
                        <a:pt x="17" y="44"/>
                        <a:pt x="18" y="45"/>
                        <a:pt x="18" y="46"/>
                      </a:cubicBezTo>
                      <a:cubicBezTo>
                        <a:pt x="18" y="49"/>
                        <a:pt x="14" y="44"/>
                        <a:pt x="14" y="45"/>
                      </a:cubicBezTo>
                      <a:cubicBezTo>
                        <a:pt x="13" y="44"/>
                        <a:pt x="13" y="46"/>
                        <a:pt x="13" y="46"/>
                      </a:cubicBezTo>
                      <a:cubicBezTo>
                        <a:pt x="10" y="43"/>
                        <a:pt x="7" y="41"/>
                        <a:pt x="8" y="44"/>
                      </a:cubicBezTo>
                      <a:cubicBezTo>
                        <a:pt x="8" y="44"/>
                        <a:pt x="4" y="37"/>
                        <a:pt x="3" y="36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92" name="Freeform 69"/>
                <p:cNvSpPr/>
                <p:nvPr/>
              </p:nvSpPr>
              <p:spPr bwMode="auto">
                <a:xfrm>
                  <a:off x="3878" y="1190"/>
                  <a:ext cx="0" cy="1"/>
                </a:xfrm>
                <a:custGeom>
                  <a:avLst/>
                  <a:gdLst>
                    <a:gd name="T0" fmla="*/ 4 h 4"/>
                    <a:gd name="T1" fmla="*/ 0 h 4"/>
                    <a:gd name="T2" fmla="*/ 4 h 4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4">
                      <a:moveTo>
                        <a:pt x="0" y="4"/>
                      </a:moveTo>
                      <a:cubicBezTo>
                        <a:pt x="0" y="3"/>
                        <a:pt x="0" y="2"/>
                        <a:pt x="0" y="0"/>
                      </a:cubicBezTo>
                      <a:cubicBezTo>
                        <a:pt x="0" y="1"/>
                        <a:pt x="0" y="3"/>
                        <a:pt x="0" y="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93" name="Freeform 70"/>
                <p:cNvSpPr/>
                <p:nvPr/>
              </p:nvSpPr>
              <p:spPr bwMode="auto">
                <a:xfrm>
                  <a:off x="3877" y="1187"/>
                  <a:ext cx="0" cy="1"/>
                </a:xfrm>
                <a:custGeom>
                  <a:avLst/>
                  <a:gdLst>
                    <a:gd name="T0" fmla="*/ 3 h 3"/>
                    <a:gd name="T1" fmla="*/ 2 h 3"/>
                    <a:gd name="T2" fmla="*/ 1 h 3"/>
                    <a:gd name="T3" fmla="*/ 3 h 3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3">
                      <a:moveTo>
                        <a:pt x="0" y="3"/>
                      </a:moveTo>
                      <a:cubicBezTo>
                        <a:pt x="0" y="3"/>
                        <a:pt x="0" y="2"/>
                        <a:pt x="0" y="2"/>
                      </a:cubicBezTo>
                      <a:cubicBezTo>
                        <a:pt x="0" y="2"/>
                        <a:pt x="0" y="0"/>
                        <a:pt x="0" y="1"/>
                      </a:cubicBezTo>
                      <a:cubicBezTo>
                        <a:pt x="0" y="1"/>
                        <a:pt x="0" y="2"/>
                        <a:pt x="0" y="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94" name="Freeform 71"/>
                <p:cNvSpPr/>
                <p:nvPr/>
              </p:nvSpPr>
              <p:spPr bwMode="auto">
                <a:xfrm>
                  <a:off x="3877" y="1187"/>
                  <a:ext cx="0" cy="1"/>
                </a:xfrm>
                <a:custGeom>
                  <a:avLst/>
                  <a:gdLst>
                    <a:gd name="T0" fmla="*/ 3 h 3"/>
                    <a:gd name="T1" fmla="*/ 0 h 3"/>
                    <a:gd name="T2" fmla="*/ 3 h 3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3">
                      <a:moveTo>
                        <a:pt x="0" y="3"/>
                      </a:moveTo>
                      <a:cubicBezTo>
                        <a:pt x="0" y="1"/>
                        <a:pt x="0" y="0"/>
                        <a:pt x="0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95" name="Freeform 72"/>
                <p:cNvSpPr/>
                <p:nvPr/>
              </p:nvSpPr>
              <p:spPr bwMode="auto">
                <a:xfrm>
                  <a:off x="3877" y="1186"/>
                  <a:ext cx="0" cy="0"/>
                </a:xfrm>
                <a:custGeom>
                  <a:avLst/>
                  <a:gdLst>
                    <a:gd name="T0" fmla="*/ 2 h 2"/>
                    <a:gd name="T1" fmla="*/ 0 h 2"/>
                    <a:gd name="T2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96" name="Freeform 73"/>
                <p:cNvSpPr/>
                <p:nvPr/>
              </p:nvSpPr>
              <p:spPr bwMode="auto">
                <a:xfrm>
                  <a:off x="3877" y="1186"/>
                  <a:ext cx="0" cy="1"/>
                </a:xfrm>
                <a:custGeom>
                  <a:avLst/>
                  <a:gdLst>
                    <a:gd name="T0" fmla="*/ 1 w 1"/>
                    <a:gd name="T1" fmla="*/ 2 h 2"/>
                    <a:gd name="T2" fmla="*/ 0 w 1"/>
                    <a:gd name="T3" fmla="*/ 1 h 2"/>
                    <a:gd name="T4" fmla="*/ 1 w 1"/>
                    <a:gd name="T5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2">
                      <a:moveTo>
                        <a:pt x="1" y="2"/>
                      </a:moveTo>
                      <a:cubicBezTo>
                        <a:pt x="1" y="2"/>
                        <a:pt x="1" y="1"/>
                        <a:pt x="0" y="1"/>
                      </a:cubicBezTo>
                      <a:cubicBezTo>
                        <a:pt x="0" y="2"/>
                        <a:pt x="1" y="0"/>
                        <a:pt x="1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97" name="Freeform 74"/>
                <p:cNvSpPr/>
                <p:nvPr/>
              </p:nvSpPr>
              <p:spPr bwMode="auto">
                <a:xfrm>
                  <a:off x="3876" y="1185"/>
                  <a:ext cx="0" cy="1"/>
                </a:xfrm>
                <a:custGeom>
                  <a:avLst/>
                  <a:gdLst>
                    <a:gd name="T0" fmla="*/ 2 h 4"/>
                    <a:gd name="T1" fmla="*/ 2 h 4"/>
                    <a:gd name="T2" fmla="*/ 2 h 4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4">
                      <a:moveTo>
                        <a:pt x="0" y="2"/>
                      </a:moveTo>
                      <a:cubicBezTo>
                        <a:pt x="0" y="2"/>
                        <a:pt x="0" y="4"/>
                        <a:pt x="0" y="2"/>
                      </a:cubicBezTo>
                      <a:cubicBezTo>
                        <a:pt x="0" y="3"/>
                        <a:pt x="0" y="0"/>
                        <a:pt x="0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98" name="Freeform 75"/>
                <p:cNvSpPr/>
                <p:nvPr/>
              </p:nvSpPr>
              <p:spPr bwMode="auto">
                <a:xfrm>
                  <a:off x="3876" y="1186"/>
                  <a:ext cx="0" cy="0"/>
                </a:xfrm>
                <a:custGeom>
                  <a:avLst/>
                  <a:gdLst>
                    <a:gd name="T0" fmla="*/ 1 h 1"/>
                    <a:gd name="T1" fmla="*/ 1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0"/>
                        <a:pt x="0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99" name="Rectangle 76"/>
                <p:cNvSpPr>
                  <a:spLocks noChangeArrowheads="1"/>
                </p:cNvSpPr>
                <p:nvPr/>
              </p:nvSpPr>
              <p:spPr bwMode="auto">
                <a:xfrm>
                  <a:off x="3872" y="1188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00" name="Freeform 77"/>
                <p:cNvSpPr/>
                <p:nvPr/>
              </p:nvSpPr>
              <p:spPr bwMode="auto">
                <a:xfrm>
                  <a:off x="3870" y="1188"/>
                  <a:ext cx="0" cy="1"/>
                </a:xfrm>
                <a:custGeom>
                  <a:avLst/>
                  <a:gdLst>
                    <a:gd name="T0" fmla="*/ 1 h 2"/>
                    <a:gd name="T1" fmla="*/ 0 h 2"/>
                    <a:gd name="T2" fmla="*/ 1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">
                      <a:moveTo>
                        <a:pt x="0" y="1"/>
                      </a:moveTo>
                      <a:cubicBezTo>
                        <a:pt x="0" y="2"/>
                        <a:pt x="0" y="0"/>
                        <a:pt x="0" y="0"/>
                      </a:cubicBezTo>
                      <a:cubicBezTo>
                        <a:pt x="0" y="0"/>
                        <a:pt x="0" y="2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01" name="Freeform 78"/>
                <p:cNvSpPr/>
                <p:nvPr/>
              </p:nvSpPr>
              <p:spPr bwMode="auto">
                <a:xfrm>
                  <a:off x="3870" y="1190"/>
                  <a:ext cx="0" cy="1"/>
                </a:xfrm>
                <a:custGeom>
                  <a:avLst/>
                  <a:gdLst>
                    <a:gd name="T0" fmla="*/ 0 h 1"/>
                    <a:gd name="T1" fmla="*/ 0 h 1"/>
                    <a:gd name="T2" fmla="*/ 1 h 1"/>
                    <a:gd name="T3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02" name="Freeform 79"/>
                <p:cNvSpPr/>
                <p:nvPr/>
              </p:nvSpPr>
              <p:spPr bwMode="auto">
                <a:xfrm>
                  <a:off x="3928" y="1193"/>
                  <a:ext cx="1" cy="0"/>
                </a:xfrm>
                <a:custGeom>
                  <a:avLst/>
                  <a:gdLst>
                    <a:gd name="T0" fmla="*/ 2 w 2"/>
                    <a:gd name="T1" fmla="*/ 2 h 2"/>
                    <a:gd name="T2" fmla="*/ 1 w 2"/>
                    <a:gd name="T3" fmla="*/ 1 h 2"/>
                    <a:gd name="T4" fmla="*/ 2 w 2"/>
                    <a:gd name="T5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2" y="2"/>
                      </a:moveTo>
                      <a:cubicBezTo>
                        <a:pt x="2" y="1"/>
                        <a:pt x="0" y="0"/>
                        <a:pt x="1" y="1"/>
                      </a:cubicBezTo>
                      <a:cubicBezTo>
                        <a:pt x="2" y="1"/>
                        <a:pt x="2" y="2"/>
                        <a:pt x="2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03" name="Freeform 80"/>
                <p:cNvSpPr/>
                <p:nvPr/>
              </p:nvSpPr>
              <p:spPr bwMode="auto">
                <a:xfrm>
                  <a:off x="3910" y="1191"/>
                  <a:ext cx="18" cy="29"/>
                </a:xfrm>
                <a:custGeom>
                  <a:avLst/>
                  <a:gdLst>
                    <a:gd name="T0" fmla="*/ 9 w 83"/>
                    <a:gd name="T1" fmla="*/ 108 h 126"/>
                    <a:gd name="T2" fmla="*/ 10 w 83"/>
                    <a:gd name="T3" fmla="*/ 104 h 126"/>
                    <a:gd name="T4" fmla="*/ 7 w 83"/>
                    <a:gd name="T5" fmla="*/ 93 h 126"/>
                    <a:gd name="T6" fmla="*/ 9 w 83"/>
                    <a:gd name="T7" fmla="*/ 91 h 126"/>
                    <a:gd name="T8" fmla="*/ 15 w 83"/>
                    <a:gd name="T9" fmla="*/ 83 h 126"/>
                    <a:gd name="T10" fmla="*/ 16 w 83"/>
                    <a:gd name="T11" fmla="*/ 80 h 126"/>
                    <a:gd name="T12" fmla="*/ 16 w 83"/>
                    <a:gd name="T13" fmla="*/ 74 h 126"/>
                    <a:gd name="T14" fmla="*/ 19 w 83"/>
                    <a:gd name="T15" fmla="*/ 71 h 126"/>
                    <a:gd name="T16" fmla="*/ 22 w 83"/>
                    <a:gd name="T17" fmla="*/ 70 h 126"/>
                    <a:gd name="T18" fmla="*/ 20 w 83"/>
                    <a:gd name="T19" fmla="*/ 66 h 126"/>
                    <a:gd name="T20" fmla="*/ 20 w 83"/>
                    <a:gd name="T21" fmla="*/ 60 h 126"/>
                    <a:gd name="T22" fmla="*/ 22 w 83"/>
                    <a:gd name="T23" fmla="*/ 58 h 126"/>
                    <a:gd name="T24" fmla="*/ 21 w 83"/>
                    <a:gd name="T25" fmla="*/ 53 h 126"/>
                    <a:gd name="T26" fmla="*/ 25 w 83"/>
                    <a:gd name="T27" fmla="*/ 51 h 126"/>
                    <a:gd name="T28" fmla="*/ 27 w 83"/>
                    <a:gd name="T29" fmla="*/ 47 h 126"/>
                    <a:gd name="T30" fmla="*/ 32 w 83"/>
                    <a:gd name="T31" fmla="*/ 44 h 126"/>
                    <a:gd name="T32" fmla="*/ 32 w 83"/>
                    <a:gd name="T33" fmla="*/ 41 h 126"/>
                    <a:gd name="T34" fmla="*/ 35 w 83"/>
                    <a:gd name="T35" fmla="*/ 41 h 126"/>
                    <a:gd name="T36" fmla="*/ 35 w 83"/>
                    <a:gd name="T37" fmla="*/ 38 h 126"/>
                    <a:gd name="T38" fmla="*/ 35 w 83"/>
                    <a:gd name="T39" fmla="*/ 37 h 126"/>
                    <a:gd name="T40" fmla="*/ 36 w 83"/>
                    <a:gd name="T41" fmla="*/ 34 h 126"/>
                    <a:gd name="T42" fmla="*/ 41 w 83"/>
                    <a:gd name="T43" fmla="*/ 28 h 126"/>
                    <a:gd name="T44" fmla="*/ 42 w 83"/>
                    <a:gd name="T45" fmla="*/ 26 h 126"/>
                    <a:gd name="T46" fmla="*/ 44 w 83"/>
                    <a:gd name="T47" fmla="*/ 24 h 126"/>
                    <a:gd name="T48" fmla="*/ 49 w 83"/>
                    <a:gd name="T49" fmla="*/ 20 h 126"/>
                    <a:gd name="T50" fmla="*/ 55 w 83"/>
                    <a:gd name="T51" fmla="*/ 23 h 126"/>
                    <a:gd name="T52" fmla="*/ 51 w 83"/>
                    <a:gd name="T53" fmla="*/ 17 h 126"/>
                    <a:gd name="T54" fmla="*/ 48 w 83"/>
                    <a:gd name="T55" fmla="*/ 11 h 126"/>
                    <a:gd name="T56" fmla="*/ 51 w 83"/>
                    <a:gd name="T57" fmla="*/ 11 h 126"/>
                    <a:gd name="T58" fmla="*/ 50 w 83"/>
                    <a:gd name="T59" fmla="*/ 8 h 126"/>
                    <a:gd name="T60" fmla="*/ 53 w 83"/>
                    <a:gd name="T61" fmla="*/ 9 h 126"/>
                    <a:gd name="T62" fmla="*/ 59 w 83"/>
                    <a:gd name="T63" fmla="*/ 11 h 126"/>
                    <a:gd name="T64" fmla="*/ 56 w 83"/>
                    <a:gd name="T65" fmla="*/ 5 h 126"/>
                    <a:gd name="T66" fmla="*/ 59 w 83"/>
                    <a:gd name="T67" fmla="*/ 7 h 126"/>
                    <a:gd name="T68" fmla="*/ 58 w 83"/>
                    <a:gd name="T69" fmla="*/ 2 h 126"/>
                    <a:gd name="T70" fmla="*/ 59 w 83"/>
                    <a:gd name="T71" fmla="*/ 1 h 126"/>
                    <a:gd name="T72" fmla="*/ 64 w 83"/>
                    <a:gd name="T73" fmla="*/ 8 h 126"/>
                    <a:gd name="T74" fmla="*/ 64 w 83"/>
                    <a:gd name="T75" fmla="*/ 1 h 126"/>
                    <a:gd name="T76" fmla="*/ 75 w 83"/>
                    <a:gd name="T77" fmla="*/ 6 h 126"/>
                    <a:gd name="T78" fmla="*/ 78 w 83"/>
                    <a:gd name="T79" fmla="*/ 6 h 126"/>
                    <a:gd name="T80" fmla="*/ 80 w 83"/>
                    <a:gd name="T81" fmla="*/ 4 h 126"/>
                    <a:gd name="T82" fmla="*/ 82 w 83"/>
                    <a:gd name="T83" fmla="*/ 8 h 126"/>
                    <a:gd name="T84" fmla="*/ 77 w 83"/>
                    <a:gd name="T85" fmla="*/ 7 h 126"/>
                    <a:gd name="T86" fmla="*/ 77 w 83"/>
                    <a:gd name="T87" fmla="*/ 17 h 126"/>
                    <a:gd name="T88" fmla="*/ 73 w 83"/>
                    <a:gd name="T89" fmla="*/ 26 h 126"/>
                    <a:gd name="T90" fmla="*/ 67 w 83"/>
                    <a:gd name="T91" fmla="*/ 36 h 126"/>
                    <a:gd name="T92" fmla="*/ 62 w 83"/>
                    <a:gd name="T93" fmla="*/ 43 h 126"/>
                    <a:gd name="T94" fmla="*/ 59 w 83"/>
                    <a:gd name="T95" fmla="*/ 49 h 126"/>
                    <a:gd name="T96" fmla="*/ 50 w 83"/>
                    <a:gd name="T97" fmla="*/ 58 h 126"/>
                    <a:gd name="T98" fmla="*/ 43 w 83"/>
                    <a:gd name="T99" fmla="*/ 62 h 126"/>
                    <a:gd name="T100" fmla="*/ 36 w 83"/>
                    <a:gd name="T101" fmla="*/ 68 h 126"/>
                    <a:gd name="T102" fmla="*/ 37 w 83"/>
                    <a:gd name="T103" fmla="*/ 88 h 126"/>
                    <a:gd name="T104" fmla="*/ 29 w 83"/>
                    <a:gd name="T105" fmla="*/ 101 h 126"/>
                    <a:gd name="T106" fmla="*/ 26 w 83"/>
                    <a:gd name="T107" fmla="*/ 111 h 1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83" h="126">
                      <a:moveTo>
                        <a:pt x="6" y="122"/>
                      </a:moveTo>
                      <a:cubicBezTo>
                        <a:pt x="0" y="119"/>
                        <a:pt x="7" y="118"/>
                        <a:pt x="3" y="115"/>
                      </a:cubicBezTo>
                      <a:cubicBezTo>
                        <a:pt x="3" y="115"/>
                        <a:pt x="7" y="116"/>
                        <a:pt x="6" y="116"/>
                      </a:cubicBezTo>
                      <a:cubicBezTo>
                        <a:pt x="2" y="112"/>
                        <a:pt x="6" y="110"/>
                        <a:pt x="10" y="110"/>
                      </a:cubicBezTo>
                      <a:cubicBezTo>
                        <a:pt x="11" y="110"/>
                        <a:pt x="11" y="110"/>
                        <a:pt x="11" y="110"/>
                      </a:cubicBezTo>
                      <a:cubicBezTo>
                        <a:pt x="12" y="110"/>
                        <a:pt x="9" y="108"/>
                        <a:pt x="9" y="108"/>
                      </a:cubicBezTo>
                      <a:cubicBezTo>
                        <a:pt x="10" y="108"/>
                        <a:pt x="10" y="109"/>
                        <a:pt x="11" y="109"/>
                      </a:cubicBezTo>
                      <a:cubicBezTo>
                        <a:pt x="9" y="108"/>
                        <a:pt x="11" y="108"/>
                        <a:pt x="9" y="107"/>
                      </a:cubicBezTo>
                      <a:cubicBezTo>
                        <a:pt x="10" y="107"/>
                        <a:pt x="12" y="108"/>
                        <a:pt x="13" y="108"/>
                      </a:cubicBezTo>
                      <a:cubicBezTo>
                        <a:pt x="10" y="107"/>
                        <a:pt x="10" y="107"/>
                        <a:pt x="10" y="107"/>
                      </a:cubicBezTo>
                      <a:cubicBezTo>
                        <a:pt x="5" y="104"/>
                        <a:pt x="11" y="105"/>
                        <a:pt x="9" y="103"/>
                      </a:cubicBezTo>
                      <a:cubicBezTo>
                        <a:pt x="9" y="104"/>
                        <a:pt x="10" y="104"/>
                        <a:pt x="10" y="104"/>
                      </a:cubicBezTo>
                      <a:cubicBezTo>
                        <a:pt x="7" y="101"/>
                        <a:pt x="9" y="100"/>
                        <a:pt x="8" y="98"/>
                      </a:cubicBezTo>
                      <a:cubicBezTo>
                        <a:pt x="9" y="98"/>
                        <a:pt x="10" y="99"/>
                        <a:pt x="11" y="99"/>
                      </a:cubicBezTo>
                      <a:cubicBezTo>
                        <a:pt x="9" y="98"/>
                        <a:pt x="9" y="97"/>
                        <a:pt x="8" y="96"/>
                      </a:cubicBezTo>
                      <a:cubicBezTo>
                        <a:pt x="11" y="97"/>
                        <a:pt x="6" y="95"/>
                        <a:pt x="8" y="95"/>
                      </a:cubicBezTo>
                      <a:cubicBezTo>
                        <a:pt x="8" y="95"/>
                        <a:pt x="8" y="95"/>
                        <a:pt x="8" y="95"/>
                      </a:cubicBezTo>
                      <a:cubicBezTo>
                        <a:pt x="6" y="94"/>
                        <a:pt x="10" y="95"/>
                        <a:pt x="7" y="93"/>
                      </a:cubicBezTo>
                      <a:cubicBezTo>
                        <a:pt x="9" y="94"/>
                        <a:pt x="9" y="94"/>
                        <a:pt x="9" y="94"/>
                      </a:cubicBezTo>
                      <a:cubicBezTo>
                        <a:pt x="6" y="92"/>
                        <a:pt x="11" y="94"/>
                        <a:pt x="10" y="93"/>
                      </a:cubicBezTo>
                      <a:cubicBezTo>
                        <a:pt x="9" y="93"/>
                        <a:pt x="9" y="93"/>
                        <a:pt x="9" y="93"/>
                      </a:cubicBezTo>
                      <a:cubicBezTo>
                        <a:pt x="8" y="92"/>
                        <a:pt x="10" y="93"/>
                        <a:pt x="9" y="92"/>
                      </a:cubicBezTo>
                      <a:cubicBezTo>
                        <a:pt x="10" y="92"/>
                        <a:pt x="10" y="92"/>
                        <a:pt x="10" y="92"/>
                      </a:cubicBezTo>
                      <a:cubicBezTo>
                        <a:pt x="9" y="91"/>
                        <a:pt x="11" y="92"/>
                        <a:pt x="9" y="91"/>
                      </a:cubicBezTo>
                      <a:cubicBezTo>
                        <a:pt x="11" y="91"/>
                        <a:pt x="9" y="92"/>
                        <a:pt x="13" y="93"/>
                      </a:cubicBezTo>
                      <a:cubicBezTo>
                        <a:pt x="11" y="89"/>
                        <a:pt x="12" y="87"/>
                        <a:pt x="13" y="85"/>
                      </a:cubicBezTo>
                      <a:cubicBezTo>
                        <a:pt x="14" y="86"/>
                        <a:pt x="15" y="86"/>
                        <a:pt x="16" y="86"/>
                      </a:cubicBezTo>
                      <a:cubicBezTo>
                        <a:pt x="15" y="86"/>
                        <a:pt x="16" y="85"/>
                        <a:pt x="14" y="84"/>
                      </a:cubicBezTo>
                      <a:cubicBezTo>
                        <a:pt x="14" y="84"/>
                        <a:pt x="16" y="85"/>
                        <a:pt x="16" y="85"/>
                      </a:cubicBezTo>
                      <a:cubicBezTo>
                        <a:pt x="17" y="85"/>
                        <a:pt x="13" y="83"/>
                        <a:pt x="15" y="83"/>
                      </a:cubicBezTo>
                      <a:cubicBezTo>
                        <a:pt x="15" y="84"/>
                        <a:pt x="16" y="84"/>
                        <a:pt x="17" y="85"/>
                      </a:cubicBezTo>
                      <a:cubicBezTo>
                        <a:pt x="15" y="83"/>
                        <a:pt x="16" y="83"/>
                        <a:pt x="15" y="82"/>
                      </a:cubicBezTo>
                      <a:cubicBezTo>
                        <a:pt x="16" y="82"/>
                        <a:pt x="16" y="83"/>
                        <a:pt x="17" y="83"/>
                      </a:cubicBezTo>
                      <a:cubicBezTo>
                        <a:pt x="15" y="81"/>
                        <a:pt x="18" y="82"/>
                        <a:pt x="16" y="81"/>
                      </a:cubicBezTo>
                      <a:cubicBezTo>
                        <a:pt x="18" y="82"/>
                        <a:pt x="18" y="82"/>
                        <a:pt x="18" y="82"/>
                      </a:cubicBezTo>
                      <a:cubicBezTo>
                        <a:pt x="20" y="83"/>
                        <a:pt x="15" y="80"/>
                        <a:pt x="16" y="80"/>
                      </a:cubicBezTo>
                      <a:cubicBezTo>
                        <a:pt x="17" y="81"/>
                        <a:pt x="17" y="81"/>
                        <a:pt x="18" y="81"/>
                      </a:cubicBezTo>
                      <a:cubicBezTo>
                        <a:pt x="15" y="79"/>
                        <a:pt x="17" y="79"/>
                        <a:pt x="16" y="78"/>
                      </a:cubicBezTo>
                      <a:cubicBezTo>
                        <a:pt x="16" y="78"/>
                        <a:pt x="17" y="78"/>
                        <a:pt x="17" y="78"/>
                      </a:cubicBezTo>
                      <a:cubicBezTo>
                        <a:pt x="17" y="78"/>
                        <a:pt x="18" y="78"/>
                        <a:pt x="17" y="76"/>
                      </a:cubicBezTo>
                      <a:cubicBezTo>
                        <a:pt x="18" y="76"/>
                        <a:pt x="21" y="78"/>
                        <a:pt x="20" y="78"/>
                      </a:cubicBezTo>
                      <a:cubicBezTo>
                        <a:pt x="17" y="76"/>
                        <a:pt x="20" y="76"/>
                        <a:pt x="16" y="74"/>
                      </a:cubicBezTo>
                      <a:cubicBezTo>
                        <a:pt x="17" y="74"/>
                        <a:pt x="18" y="74"/>
                        <a:pt x="17" y="73"/>
                      </a:cubicBezTo>
                      <a:cubicBezTo>
                        <a:pt x="18" y="74"/>
                        <a:pt x="21" y="75"/>
                        <a:pt x="21" y="75"/>
                      </a:cubicBezTo>
                      <a:cubicBezTo>
                        <a:pt x="23" y="76"/>
                        <a:pt x="23" y="76"/>
                        <a:pt x="23" y="76"/>
                      </a:cubicBezTo>
                      <a:cubicBezTo>
                        <a:pt x="24" y="77"/>
                        <a:pt x="23" y="76"/>
                        <a:pt x="24" y="77"/>
                      </a:cubicBezTo>
                      <a:cubicBezTo>
                        <a:pt x="24" y="77"/>
                        <a:pt x="23" y="75"/>
                        <a:pt x="24" y="75"/>
                      </a:cubicBezTo>
                      <a:cubicBezTo>
                        <a:pt x="22" y="74"/>
                        <a:pt x="19" y="72"/>
                        <a:pt x="19" y="71"/>
                      </a:cubicBezTo>
                      <a:cubicBezTo>
                        <a:pt x="20" y="72"/>
                        <a:pt x="22" y="73"/>
                        <a:pt x="23" y="73"/>
                      </a:cubicBezTo>
                      <a:cubicBezTo>
                        <a:pt x="18" y="69"/>
                        <a:pt x="18" y="69"/>
                        <a:pt x="18" y="69"/>
                      </a:cubicBezTo>
                      <a:cubicBezTo>
                        <a:pt x="17" y="69"/>
                        <a:pt x="20" y="70"/>
                        <a:pt x="19" y="70"/>
                      </a:cubicBezTo>
                      <a:cubicBezTo>
                        <a:pt x="18" y="69"/>
                        <a:pt x="18" y="69"/>
                        <a:pt x="17" y="68"/>
                      </a:cubicBezTo>
                      <a:cubicBezTo>
                        <a:pt x="18" y="68"/>
                        <a:pt x="17" y="67"/>
                        <a:pt x="20" y="69"/>
                      </a:cubicBezTo>
                      <a:cubicBezTo>
                        <a:pt x="22" y="69"/>
                        <a:pt x="21" y="69"/>
                        <a:pt x="22" y="70"/>
                      </a:cubicBezTo>
                      <a:cubicBezTo>
                        <a:pt x="22" y="69"/>
                        <a:pt x="21" y="69"/>
                        <a:pt x="21" y="68"/>
                      </a:cubicBezTo>
                      <a:cubicBezTo>
                        <a:pt x="22" y="68"/>
                        <a:pt x="22" y="68"/>
                        <a:pt x="22" y="68"/>
                      </a:cubicBezTo>
                      <a:cubicBezTo>
                        <a:pt x="22" y="68"/>
                        <a:pt x="21" y="67"/>
                        <a:pt x="19" y="66"/>
                      </a:cubicBezTo>
                      <a:cubicBezTo>
                        <a:pt x="19" y="66"/>
                        <a:pt x="21" y="67"/>
                        <a:pt x="20" y="67"/>
                      </a:cubicBezTo>
                      <a:cubicBezTo>
                        <a:pt x="18" y="66"/>
                        <a:pt x="18" y="65"/>
                        <a:pt x="18" y="65"/>
                      </a:cubicBezTo>
                      <a:cubicBezTo>
                        <a:pt x="19" y="65"/>
                        <a:pt x="19" y="66"/>
                        <a:pt x="20" y="66"/>
                      </a:cubicBezTo>
                      <a:cubicBezTo>
                        <a:pt x="18" y="64"/>
                        <a:pt x="18" y="63"/>
                        <a:pt x="17" y="62"/>
                      </a:cubicBezTo>
                      <a:cubicBezTo>
                        <a:pt x="16" y="61"/>
                        <a:pt x="20" y="64"/>
                        <a:pt x="19" y="64"/>
                      </a:cubicBezTo>
                      <a:cubicBezTo>
                        <a:pt x="21" y="64"/>
                        <a:pt x="17" y="60"/>
                        <a:pt x="20" y="61"/>
                      </a:cubicBezTo>
                      <a:cubicBezTo>
                        <a:pt x="21" y="62"/>
                        <a:pt x="18" y="60"/>
                        <a:pt x="19" y="61"/>
                      </a:cubicBezTo>
                      <a:cubicBezTo>
                        <a:pt x="19" y="60"/>
                        <a:pt x="21" y="62"/>
                        <a:pt x="21" y="61"/>
                      </a:cubicBezTo>
                      <a:cubicBezTo>
                        <a:pt x="22" y="62"/>
                        <a:pt x="20" y="60"/>
                        <a:pt x="20" y="60"/>
                      </a:cubicBezTo>
                      <a:cubicBezTo>
                        <a:pt x="19" y="59"/>
                        <a:pt x="21" y="60"/>
                        <a:pt x="21" y="60"/>
                      </a:cubicBezTo>
                      <a:cubicBezTo>
                        <a:pt x="20" y="60"/>
                        <a:pt x="19" y="57"/>
                        <a:pt x="21" y="57"/>
                      </a:cubicBezTo>
                      <a:cubicBezTo>
                        <a:pt x="20" y="57"/>
                        <a:pt x="19" y="55"/>
                        <a:pt x="19" y="55"/>
                      </a:cubicBezTo>
                      <a:cubicBezTo>
                        <a:pt x="21" y="56"/>
                        <a:pt x="21" y="56"/>
                        <a:pt x="21" y="56"/>
                      </a:cubicBezTo>
                      <a:cubicBezTo>
                        <a:pt x="22" y="57"/>
                        <a:pt x="21" y="55"/>
                        <a:pt x="22" y="56"/>
                      </a:cubicBezTo>
                      <a:cubicBezTo>
                        <a:pt x="21" y="55"/>
                        <a:pt x="23" y="59"/>
                        <a:pt x="22" y="58"/>
                      </a:cubicBezTo>
                      <a:cubicBezTo>
                        <a:pt x="24" y="58"/>
                        <a:pt x="20" y="55"/>
                        <a:pt x="22" y="57"/>
                      </a:cubicBezTo>
                      <a:cubicBezTo>
                        <a:pt x="22" y="56"/>
                        <a:pt x="20" y="55"/>
                        <a:pt x="22" y="55"/>
                      </a:cubicBezTo>
                      <a:cubicBezTo>
                        <a:pt x="22" y="55"/>
                        <a:pt x="25" y="57"/>
                        <a:pt x="25" y="57"/>
                      </a:cubicBezTo>
                      <a:cubicBezTo>
                        <a:pt x="25" y="56"/>
                        <a:pt x="24" y="56"/>
                        <a:pt x="23" y="55"/>
                      </a:cubicBezTo>
                      <a:cubicBezTo>
                        <a:pt x="23" y="55"/>
                        <a:pt x="23" y="55"/>
                        <a:pt x="23" y="55"/>
                      </a:cubicBezTo>
                      <a:cubicBezTo>
                        <a:pt x="21" y="54"/>
                        <a:pt x="23" y="54"/>
                        <a:pt x="21" y="53"/>
                      </a:cubicBezTo>
                      <a:cubicBezTo>
                        <a:pt x="23" y="54"/>
                        <a:pt x="21" y="52"/>
                        <a:pt x="24" y="54"/>
                      </a:cubicBezTo>
                      <a:cubicBezTo>
                        <a:pt x="26" y="56"/>
                        <a:pt x="26" y="56"/>
                        <a:pt x="26" y="56"/>
                      </a:cubicBezTo>
                      <a:cubicBezTo>
                        <a:pt x="26" y="55"/>
                        <a:pt x="24" y="54"/>
                        <a:pt x="23" y="53"/>
                      </a:cubicBezTo>
                      <a:cubicBezTo>
                        <a:pt x="23" y="53"/>
                        <a:pt x="24" y="53"/>
                        <a:pt x="24" y="53"/>
                      </a:cubicBezTo>
                      <a:cubicBezTo>
                        <a:pt x="21" y="51"/>
                        <a:pt x="25" y="53"/>
                        <a:pt x="22" y="51"/>
                      </a:cubicBezTo>
                      <a:cubicBezTo>
                        <a:pt x="24" y="51"/>
                        <a:pt x="23" y="50"/>
                        <a:pt x="25" y="51"/>
                      </a:cubicBezTo>
                      <a:cubicBezTo>
                        <a:pt x="25" y="50"/>
                        <a:pt x="24" y="49"/>
                        <a:pt x="25" y="49"/>
                      </a:cubicBezTo>
                      <a:cubicBezTo>
                        <a:pt x="25" y="49"/>
                        <a:pt x="25" y="50"/>
                        <a:pt x="26" y="50"/>
                      </a:cubicBezTo>
                      <a:cubicBezTo>
                        <a:pt x="27" y="51"/>
                        <a:pt x="26" y="50"/>
                        <a:pt x="25" y="49"/>
                      </a:cubicBezTo>
                      <a:cubicBezTo>
                        <a:pt x="26" y="50"/>
                        <a:pt x="28" y="50"/>
                        <a:pt x="29" y="51"/>
                      </a:cubicBezTo>
                      <a:cubicBezTo>
                        <a:pt x="28" y="50"/>
                        <a:pt x="27" y="49"/>
                        <a:pt x="25" y="48"/>
                      </a:cubicBezTo>
                      <a:cubicBezTo>
                        <a:pt x="29" y="50"/>
                        <a:pt x="24" y="45"/>
                        <a:pt x="27" y="47"/>
                      </a:cubicBezTo>
                      <a:cubicBezTo>
                        <a:pt x="28" y="48"/>
                        <a:pt x="29" y="49"/>
                        <a:pt x="30" y="49"/>
                      </a:cubicBezTo>
                      <a:cubicBezTo>
                        <a:pt x="33" y="51"/>
                        <a:pt x="28" y="47"/>
                        <a:pt x="30" y="47"/>
                      </a:cubicBezTo>
                      <a:cubicBezTo>
                        <a:pt x="27" y="45"/>
                        <a:pt x="27" y="45"/>
                        <a:pt x="27" y="45"/>
                      </a:cubicBezTo>
                      <a:cubicBezTo>
                        <a:pt x="29" y="46"/>
                        <a:pt x="26" y="44"/>
                        <a:pt x="28" y="46"/>
                      </a:cubicBezTo>
                      <a:cubicBezTo>
                        <a:pt x="28" y="45"/>
                        <a:pt x="30" y="46"/>
                        <a:pt x="27" y="44"/>
                      </a:cubicBezTo>
                      <a:cubicBezTo>
                        <a:pt x="30" y="45"/>
                        <a:pt x="27" y="41"/>
                        <a:pt x="32" y="44"/>
                      </a:cubicBezTo>
                      <a:cubicBezTo>
                        <a:pt x="32" y="44"/>
                        <a:pt x="33" y="44"/>
                        <a:pt x="31" y="43"/>
                      </a:cubicBezTo>
                      <a:cubicBezTo>
                        <a:pt x="30" y="42"/>
                        <a:pt x="32" y="44"/>
                        <a:pt x="31" y="43"/>
                      </a:cubicBezTo>
                      <a:cubicBezTo>
                        <a:pt x="31" y="43"/>
                        <a:pt x="30" y="42"/>
                        <a:pt x="30" y="42"/>
                      </a:cubicBezTo>
                      <a:cubicBezTo>
                        <a:pt x="31" y="42"/>
                        <a:pt x="31" y="42"/>
                        <a:pt x="33" y="44"/>
                      </a:cubicBezTo>
                      <a:cubicBezTo>
                        <a:pt x="35" y="45"/>
                        <a:pt x="29" y="40"/>
                        <a:pt x="31" y="40"/>
                      </a:cubicBezTo>
                      <a:cubicBezTo>
                        <a:pt x="32" y="41"/>
                        <a:pt x="32" y="41"/>
                        <a:pt x="32" y="41"/>
                      </a:cubicBezTo>
                      <a:cubicBezTo>
                        <a:pt x="31" y="39"/>
                        <a:pt x="31" y="39"/>
                        <a:pt x="31" y="39"/>
                      </a:cubicBezTo>
                      <a:cubicBezTo>
                        <a:pt x="31" y="39"/>
                        <a:pt x="33" y="41"/>
                        <a:pt x="35" y="42"/>
                      </a:cubicBezTo>
                      <a:cubicBezTo>
                        <a:pt x="35" y="42"/>
                        <a:pt x="35" y="42"/>
                        <a:pt x="34" y="40"/>
                      </a:cubicBezTo>
                      <a:cubicBezTo>
                        <a:pt x="36" y="42"/>
                        <a:pt x="36" y="42"/>
                        <a:pt x="36" y="42"/>
                      </a:cubicBezTo>
                      <a:cubicBezTo>
                        <a:pt x="35" y="41"/>
                        <a:pt x="35" y="41"/>
                        <a:pt x="35" y="40"/>
                      </a:cubicBezTo>
                      <a:cubicBezTo>
                        <a:pt x="35" y="41"/>
                        <a:pt x="35" y="41"/>
                        <a:pt x="35" y="41"/>
                      </a:cubicBezTo>
                      <a:cubicBezTo>
                        <a:pt x="36" y="41"/>
                        <a:pt x="36" y="41"/>
                        <a:pt x="36" y="40"/>
                      </a:cubicBezTo>
                      <a:cubicBezTo>
                        <a:pt x="35" y="40"/>
                        <a:pt x="34" y="39"/>
                        <a:pt x="34" y="39"/>
                      </a:cubicBezTo>
                      <a:cubicBezTo>
                        <a:pt x="33" y="39"/>
                        <a:pt x="33" y="39"/>
                        <a:pt x="32" y="38"/>
                      </a:cubicBezTo>
                      <a:cubicBezTo>
                        <a:pt x="34" y="39"/>
                        <a:pt x="34" y="38"/>
                        <a:pt x="34" y="38"/>
                      </a:cubicBezTo>
                      <a:cubicBezTo>
                        <a:pt x="35" y="38"/>
                        <a:pt x="33" y="37"/>
                        <a:pt x="33" y="37"/>
                      </a:cubicBezTo>
                      <a:cubicBezTo>
                        <a:pt x="34" y="37"/>
                        <a:pt x="33" y="36"/>
                        <a:pt x="35" y="38"/>
                      </a:cubicBezTo>
                      <a:cubicBezTo>
                        <a:pt x="35" y="38"/>
                        <a:pt x="34" y="37"/>
                        <a:pt x="34" y="38"/>
                      </a:cubicBezTo>
                      <a:cubicBezTo>
                        <a:pt x="35" y="38"/>
                        <a:pt x="37" y="40"/>
                        <a:pt x="36" y="38"/>
                      </a:cubicBezTo>
                      <a:cubicBezTo>
                        <a:pt x="35" y="37"/>
                        <a:pt x="32" y="36"/>
                        <a:pt x="34" y="36"/>
                      </a:cubicBezTo>
                      <a:cubicBezTo>
                        <a:pt x="34" y="37"/>
                        <a:pt x="35" y="37"/>
                        <a:pt x="35" y="38"/>
                      </a:cubicBezTo>
                      <a:cubicBezTo>
                        <a:pt x="36" y="38"/>
                        <a:pt x="36" y="38"/>
                        <a:pt x="36" y="38"/>
                      </a:cubicBezTo>
                      <a:cubicBezTo>
                        <a:pt x="35" y="37"/>
                        <a:pt x="35" y="37"/>
                        <a:pt x="35" y="37"/>
                      </a:cubicBezTo>
                      <a:cubicBezTo>
                        <a:pt x="35" y="37"/>
                        <a:pt x="35" y="37"/>
                        <a:pt x="36" y="37"/>
                      </a:cubicBezTo>
                      <a:cubicBezTo>
                        <a:pt x="34" y="36"/>
                        <a:pt x="36" y="36"/>
                        <a:pt x="34" y="35"/>
                      </a:cubicBezTo>
                      <a:cubicBezTo>
                        <a:pt x="34" y="34"/>
                        <a:pt x="35" y="35"/>
                        <a:pt x="36" y="35"/>
                      </a:cubicBezTo>
                      <a:cubicBezTo>
                        <a:pt x="36" y="35"/>
                        <a:pt x="36" y="35"/>
                        <a:pt x="36" y="35"/>
                      </a:cubicBezTo>
                      <a:cubicBezTo>
                        <a:pt x="37" y="36"/>
                        <a:pt x="36" y="35"/>
                        <a:pt x="36" y="34"/>
                      </a:cubicBezTo>
                      <a:cubicBezTo>
                        <a:pt x="36" y="34"/>
                        <a:pt x="36" y="34"/>
                        <a:pt x="36" y="34"/>
                      </a:cubicBezTo>
                      <a:cubicBezTo>
                        <a:pt x="36" y="34"/>
                        <a:pt x="36" y="34"/>
                        <a:pt x="35" y="33"/>
                      </a:cubicBezTo>
                      <a:cubicBezTo>
                        <a:pt x="37" y="33"/>
                        <a:pt x="41" y="38"/>
                        <a:pt x="40" y="36"/>
                      </a:cubicBezTo>
                      <a:cubicBezTo>
                        <a:pt x="40" y="35"/>
                        <a:pt x="37" y="33"/>
                        <a:pt x="36" y="32"/>
                      </a:cubicBezTo>
                      <a:cubicBezTo>
                        <a:pt x="38" y="32"/>
                        <a:pt x="36" y="30"/>
                        <a:pt x="39" y="31"/>
                      </a:cubicBezTo>
                      <a:cubicBezTo>
                        <a:pt x="38" y="30"/>
                        <a:pt x="38" y="30"/>
                        <a:pt x="37" y="30"/>
                      </a:cubicBezTo>
                      <a:cubicBezTo>
                        <a:pt x="39" y="29"/>
                        <a:pt x="37" y="26"/>
                        <a:pt x="41" y="28"/>
                      </a:cubicBezTo>
                      <a:cubicBezTo>
                        <a:pt x="41" y="29"/>
                        <a:pt x="42" y="30"/>
                        <a:pt x="43" y="31"/>
                      </a:cubicBezTo>
                      <a:cubicBezTo>
                        <a:pt x="42" y="29"/>
                        <a:pt x="45" y="32"/>
                        <a:pt x="42" y="29"/>
                      </a:cubicBezTo>
                      <a:cubicBezTo>
                        <a:pt x="41" y="28"/>
                        <a:pt x="40" y="28"/>
                        <a:pt x="40" y="27"/>
                      </a:cubicBezTo>
                      <a:cubicBezTo>
                        <a:pt x="39" y="26"/>
                        <a:pt x="40" y="25"/>
                        <a:pt x="41" y="26"/>
                      </a:cubicBezTo>
                      <a:cubicBezTo>
                        <a:pt x="41" y="26"/>
                        <a:pt x="40" y="25"/>
                        <a:pt x="40" y="25"/>
                      </a:cubicBezTo>
                      <a:cubicBezTo>
                        <a:pt x="42" y="27"/>
                        <a:pt x="43" y="27"/>
                        <a:pt x="42" y="26"/>
                      </a:cubicBezTo>
                      <a:cubicBezTo>
                        <a:pt x="41" y="25"/>
                        <a:pt x="41" y="25"/>
                        <a:pt x="41" y="25"/>
                      </a:cubicBezTo>
                      <a:cubicBezTo>
                        <a:pt x="43" y="26"/>
                        <a:pt x="43" y="26"/>
                        <a:pt x="43" y="26"/>
                      </a:cubicBezTo>
                      <a:cubicBezTo>
                        <a:pt x="42" y="25"/>
                        <a:pt x="40" y="23"/>
                        <a:pt x="41" y="24"/>
                      </a:cubicBezTo>
                      <a:cubicBezTo>
                        <a:pt x="42" y="24"/>
                        <a:pt x="42" y="25"/>
                        <a:pt x="43" y="25"/>
                      </a:cubicBezTo>
                      <a:cubicBezTo>
                        <a:pt x="42" y="24"/>
                        <a:pt x="41" y="22"/>
                        <a:pt x="42" y="22"/>
                      </a:cubicBezTo>
                      <a:cubicBezTo>
                        <a:pt x="44" y="24"/>
                        <a:pt x="44" y="24"/>
                        <a:pt x="44" y="24"/>
                      </a:cubicBezTo>
                      <a:cubicBezTo>
                        <a:pt x="44" y="24"/>
                        <a:pt x="43" y="22"/>
                        <a:pt x="42" y="22"/>
                      </a:cubicBezTo>
                      <a:cubicBezTo>
                        <a:pt x="44" y="23"/>
                        <a:pt x="44" y="22"/>
                        <a:pt x="46" y="24"/>
                      </a:cubicBezTo>
                      <a:cubicBezTo>
                        <a:pt x="43" y="19"/>
                        <a:pt x="44" y="18"/>
                        <a:pt x="45" y="17"/>
                      </a:cubicBezTo>
                      <a:cubicBezTo>
                        <a:pt x="46" y="18"/>
                        <a:pt x="46" y="18"/>
                        <a:pt x="46" y="18"/>
                      </a:cubicBezTo>
                      <a:cubicBezTo>
                        <a:pt x="47" y="18"/>
                        <a:pt x="45" y="16"/>
                        <a:pt x="45" y="17"/>
                      </a:cubicBezTo>
                      <a:cubicBezTo>
                        <a:pt x="46" y="18"/>
                        <a:pt x="48" y="18"/>
                        <a:pt x="49" y="20"/>
                      </a:cubicBezTo>
                      <a:cubicBezTo>
                        <a:pt x="50" y="20"/>
                        <a:pt x="47" y="17"/>
                        <a:pt x="47" y="17"/>
                      </a:cubicBezTo>
                      <a:cubicBezTo>
                        <a:pt x="46" y="16"/>
                        <a:pt x="48" y="18"/>
                        <a:pt x="46" y="16"/>
                      </a:cubicBezTo>
                      <a:cubicBezTo>
                        <a:pt x="46" y="16"/>
                        <a:pt x="48" y="17"/>
                        <a:pt x="46" y="15"/>
                      </a:cubicBezTo>
                      <a:cubicBezTo>
                        <a:pt x="47" y="15"/>
                        <a:pt x="48" y="17"/>
                        <a:pt x="49" y="18"/>
                      </a:cubicBezTo>
                      <a:cubicBezTo>
                        <a:pt x="48" y="16"/>
                        <a:pt x="48" y="16"/>
                        <a:pt x="48" y="16"/>
                      </a:cubicBezTo>
                      <a:cubicBezTo>
                        <a:pt x="51" y="18"/>
                        <a:pt x="52" y="21"/>
                        <a:pt x="55" y="23"/>
                      </a:cubicBezTo>
                      <a:cubicBezTo>
                        <a:pt x="55" y="23"/>
                        <a:pt x="55" y="23"/>
                        <a:pt x="55" y="23"/>
                      </a:cubicBezTo>
                      <a:cubicBezTo>
                        <a:pt x="57" y="25"/>
                        <a:pt x="56" y="26"/>
                        <a:pt x="58" y="26"/>
                      </a:cubicBezTo>
                      <a:cubicBezTo>
                        <a:pt x="57" y="25"/>
                        <a:pt x="54" y="22"/>
                        <a:pt x="53" y="21"/>
                      </a:cubicBezTo>
                      <a:cubicBezTo>
                        <a:pt x="53" y="20"/>
                        <a:pt x="49" y="16"/>
                        <a:pt x="49" y="16"/>
                      </a:cubicBezTo>
                      <a:cubicBezTo>
                        <a:pt x="51" y="17"/>
                        <a:pt x="49" y="17"/>
                        <a:pt x="51" y="18"/>
                      </a:cubicBezTo>
                      <a:cubicBezTo>
                        <a:pt x="53" y="19"/>
                        <a:pt x="51" y="17"/>
                        <a:pt x="51" y="17"/>
                      </a:cubicBezTo>
                      <a:cubicBezTo>
                        <a:pt x="50" y="17"/>
                        <a:pt x="49" y="15"/>
                        <a:pt x="48" y="14"/>
                      </a:cubicBezTo>
                      <a:cubicBezTo>
                        <a:pt x="50" y="15"/>
                        <a:pt x="50" y="16"/>
                        <a:pt x="51" y="16"/>
                      </a:cubicBezTo>
                      <a:cubicBezTo>
                        <a:pt x="50" y="15"/>
                        <a:pt x="49" y="14"/>
                        <a:pt x="48" y="13"/>
                      </a:cubicBezTo>
                      <a:cubicBezTo>
                        <a:pt x="46" y="10"/>
                        <a:pt x="49" y="13"/>
                        <a:pt x="47" y="11"/>
                      </a:cubicBezTo>
                      <a:cubicBezTo>
                        <a:pt x="49" y="13"/>
                        <a:pt x="51" y="16"/>
                        <a:pt x="52" y="16"/>
                      </a:cubicBezTo>
                      <a:cubicBezTo>
                        <a:pt x="51" y="15"/>
                        <a:pt x="51" y="13"/>
                        <a:pt x="48" y="11"/>
                      </a:cubicBezTo>
                      <a:cubicBezTo>
                        <a:pt x="48" y="11"/>
                        <a:pt x="50" y="13"/>
                        <a:pt x="51" y="14"/>
                      </a:cubicBezTo>
                      <a:cubicBezTo>
                        <a:pt x="52" y="15"/>
                        <a:pt x="48" y="10"/>
                        <a:pt x="52" y="13"/>
                      </a:cubicBezTo>
                      <a:cubicBezTo>
                        <a:pt x="50" y="12"/>
                        <a:pt x="50" y="12"/>
                        <a:pt x="50" y="12"/>
                      </a:cubicBezTo>
                      <a:cubicBezTo>
                        <a:pt x="51" y="12"/>
                        <a:pt x="51" y="13"/>
                        <a:pt x="52" y="13"/>
                      </a:cubicBezTo>
                      <a:cubicBezTo>
                        <a:pt x="52" y="13"/>
                        <a:pt x="50" y="10"/>
                        <a:pt x="53" y="13"/>
                      </a:cubicBezTo>
                      <a:cubicBezTo>
                        <a:pt x="53" y="13"/>
                        <a:pt x="53" y="12"/>
                        <a:pt x="51" y="11"/>
                      </a:cubicBezTo>
                      <a:cubicBezTo>
                        <a:pt x="50" y="10"/>
                        <a:pt x="52" y="12"/>
                        <a:pt x="50" y="10"/>
                      </a:cubicBezTo>
                      <a:cubicBezTo>
                        <a:pt x="52" y="12"/>
                        <a:pt x="50" y="9"/>
                        <a:pt x="50" y="8"/>
                      </a:cubicBezTo>
                      <a:cubicBezTo>
                        <a:pt x="51" y="9"/>
                        <a:pt x="51" y="9"/>
                        <a:pt x="51" y="9"/>
                      </a:cubicBezTo>
                      <a:cubicBezTo>
                        <a:pt x="50" y="9"/>
                        <a:pt x="51" y="9"/>
                        <a:pt x="50" y="8"/>
                      </a:cubicBezTo>
                      <a:cubicBezTo>
                        <a:pt x="50" y="8"/>
                        <a:pt x="51" y="9"/>
                        <a:pt x="51" y="9"/>
                      </a:cubicBezTo>
                      <a:cubicBezTo>
                        <a:pt x="50" y="8"/>
                        <a:pt x="50" y="8"/>
                        <a:pt x="50" y="8"/>
                      </a:cubicBezTo>
                      <a:cubicBezTo>
                        <a:pt x="49" y="6"/>
                        <a:pt x="53" y="10"/>
                        <a:pt x="53" y="9"/>
                      </a:cubicBezTo>
                      <a:cubicBezTo>
                        <a:pt x="53" y="11"/>
                        <a:pt x="53" y="11"/>
                        <a:pt x="53" y="11"/>
                      </a:cubicBezTo>
                      <a:cubicBezTo>
                        <a:pt x="53" y="11"/>
                        <a:pt x="55" y="12"/>
                        <a:pt x="55" y="11"/>
                      </a:cubicBezTo>
                      <a:cubicBezTo>
                        <a:pt x="53" y="10"/>
                        <a:pt x="52" y="8"/>
                        <a:pt x="51" y="7"/>
                      </a:cubicBezTo>
                      <a:cubicBezTo>
                        <a:pt x="50" y="6"/>
                        <a:pt x="52" y="8"/>
                        <a:pt x="51" y="7"/>
                      </a:cubicBezTo>
                      <a:cubicBezTo>
                        <a:pt x="53" y="9"/>
                        <a:pt x="53" y="9"/>
                        <a:pt x="53" y="9"/>
                      </a:cubicBezTo>
                      <a:cubicBezTo>
                        <a:pt x="53" y="9"/>
                        <a:pt x="55" y="11"/>
                        <a:pt x="55" y="10"/>
                      </a:cubicBezTo>
                      <a:cubicBezTo>
                        <a:pt x="55" y="10"/>
                        <a:pt x="53" y="7"/>
                        <a:pt x="52" y="7"/>
                      </a:cubicBezTo>
                      <a:cubicBezTo>
                        <a:pt x="52" y="7"/>
                        <a:pt x="53" y="7"/>
                        <a:pt x="54" y="8"/>
                      </a:cubicBezTo>
                      <a:cubicBezTo>
                        <a:pt x="54" y="8"/>
                        <a:pt x="53" y="7"/>
                        <a:pt x="52" y="6"/>
                      </a:cubicBezTo>
                      <a:cubicBezTo>
                        <a:pt x="53" y="7"/>
                        <a:pt x="55" y="8"/>
                        <a:pt x="56" y="9"/>
                      </a:cubicBezTo>
                      <a:cubicBezTo>
                        <a:pt x="59" y="11"/>
                        <a:pt x="59" y="11"/>
                        <a:pt x="59" y="11"/>
                      </a:cubicBezTo>
                      <a:cubicBezTo>
                        <a:pt x="59" y="11"/>
                        <a:pt x="59" y="11"/>
                        <a:pt x="59" y="11"/>
                      </a:cubicBezTo>
                      <a:cubicBezTo>
                        <a:pt x="60" y="13"/>
                        <a:pt x="60" y="13"/>
                        <a:pt x="62" y="15"/>
                      </a:cubicBezTo>
                      <a:cubicBezTo>
                        <a:pt x="63" y="15"/>
                        <a:pt x="62" y="14"/>
                        <a:pt x="62" y="14"/>
                      </a:cubicBezTo>
                      <a:cubicBezTo>
                        <a:pt x="58" y="11"/>
                        <a:pt x="58" y="9"/>
                        <a:pt x="55" y="6"/>
                      </a:cubicBezTo>
                      <a:cubicBezTo>
                        <a:pt x="55" y="4"/>
                        <a:pt x="62" y="13"/>
                        <a:pt x="58" y="7"/>
                      </a:cubicBezTo>
                      <a:cubicBezTo>
                        <a:pt x="57" y="7"/>
                        <a:pt x="56" y="4"/>
                        <a:pt x="56" y="5"/>
                      </a:cubicBezTo>
                      <a:cubicBezTo>
                        <a:pt x="57" y="5"/>
                        <a:pt x="53" y="2"/>
                        <a:pt x="55" y="3"/>
                      </a:cubicBezTo>
                      <a:cubicBezTo>
                        <a:pt x="56" y="5"/>
                        <a:pt x="58" y="6"/>
                        <a:pt x="59" y="8"/>
                      </a:cubicBezTo>
                      <a:cubicBezTo>
                        <a:pt x="58" y="7"/>
                        <a:pt x="58" y="7"/>
                        <a:pt x="59" y="8"/>
                      </a:cubicBezTo>
                      <a:cubicBezTo>
                        <a:pt x="60" y="9"/>
                        <a:pt x="61" y="11"/>
                        <a:pt x="62" y="10"/>
                      </a:cubicBezTo>
                      <a:cubicBezTo>
                        <a:pt x="62" y="10"/>
                        <a:pt x="62" y="10"/>
                        <a:pt x="60" y="8"/>
                      </a:cubicBezTo>
                      <a:cubicBezTo>
                        <a:pt x="59" y="6"/>
                        <a:pt x="60" y="9"/>
                        <a:pt x="59" y="7"/>
                      </a:cubicBezTo>
                      <a:cubicBezTo>
                        <a:pt x="59" y="6"/>
                        <a:pt x="61" y="8"/>
                        <a:pt x="59" y="5"/>
                      </a:cubicBezTo>
                      <a:cubicBezTo>
                        <a:pt x="58" y="5"/>
                        <a:pt x="57" y="4"/>
                        <a:pt x="56" y="3"/>
                      </a:cubicBezTo>
                      <a:cubicBezTo>
                        <a:pt x="55" y="2"/>
                        <a:pt x="55" y="2"/>
                        <a:pt x="55" y="2"/>
                      </a:cubicBezTo>
                      <a:cubicBezTo>
                        <a:pt x="56" y="3"/>
                        <a:pt x="56" y="3"/>
                        <a:pt x="56" y="3"/>
                      </a:cubicBezTo>
                      <a:cubicBezTo>
                        <a:pt x="58" y="3"/>
                        <a:pt x="55" y="1"/>
                        <a:pt x="55" y="0"/>
                      </a:cubicBezTo>
                      <a:cubicBezTo>
                        <a:pt x="58" y="2"/>
                        <a:pt x="58" y="2"/>
                        <a:pt x="58" y="2"/>
                      </a:cubicBezTo>
                      <a:cubicBezTo>
                        <a:pt x="59" y="5"/>
                        <a:pt x="56" y="2"/>
                        <a:pt x="59" y="5"/>
                      </a:cubicBezTo>
                      <a:cubicBezTo>
                        <a:pt x="60" y="5"/>
                        <a:pt x="58" y="3"/>
                        <a:pt x="59" y="4"/>
                      </a:cubicBezTo>
                      <a:cubicBezTo>
                        <a:pt x="60" y="4"/>
                        <a:pt x="59" y="5"/>
                        <a:pt x="60" y="5"/>
                      </a:cubicBezTo>
                      <a:cubicBezTo>
                        <a:pt x="60" y="5"/>
                        <a:pt x="64" y="9"/>
                        <a:pt x="62" y="6"/>
                      </a:cubicBezTo>
                      <a:cubicBezTo>
                        <a:pt x="61" y="5"/>
                        <a:pt x="61" y="5"/>
                        <a:pt x="60" y="4"/>
                      </a:cubicBezTo>
                      <a:cubicBezTo>
                        <a:pt x="60" y="3"/>
                        <a:pt x="59" y="1"/>
                        <a:pt x="59" y="1"/>
                      </a:cubicBezTo>
                      <a:cubicBezTo>
                        <a:pt x="62" y="3"/>
                        <a:pt x="60" y="1"/>
                        <a:pt x="62" y="3"/>
                      </a:cubicBezTo>
                      <a:cubicBezTo>
                        <a:pt x="61" y="2"/>
                        <a:pt x="60" y="3"/>
                        <a:pt x="62" y="5"/>
                      </a:cubicBezTo>
                      <a:cubicBezTo>
                        <a:pt x="65" y="8"/>
                        <a:pt x="61" y="5"/>
                        <a:pt x="64" y="8"/>
                      </a:cubicBezTo>
                      <a:cubicBezTo>
                        <a:pt x="64" y="8"/>
                        <a:pt x="67" y="11"/>
                        <a:pt x="68" y="12"/>
                      </a:cubicBezTo>
                      <a:cubicBezTo>
                        <a:pt x="69" y="12"/>
                        <a:pt x="68" y="12"/>
                        <a:pt x="68" y="11"/>
                      </a:cubicBezTo>
                      <a:cubicBezTo>
                        <a:pt x="66" y="10"/>
                        <a:pt x="66" y="10"/>
                        <a:pt x="64" y="8"/>
                      </a:cubicBezTo>
                      <a:cubicBezTo>
                        <a:pt x="65" y="8"/>
                        <a:pt x="65" y="7"/>
                        <a:pt x="64" y="5"/>
                      </a:cubicBezTo>
                      <a:cubicBezTo>
                        <a:pt x="65" y="5"/>
                        <a:pt x="66" y="7"/>
                        <a:pt x="66" y="8"/>
                      </a:cubicBezTo>
                      <a:cubicBezTo>
                        <a:pt x="66" y="7"/>
                        <a:pt x="67" y="6"/>
                        <a:pt x="68" y="6"/>
                      </a:cubicBezTo>
                      <a:cubicBezTo>
                        <a:pt x="65" y="4"/>
                        <a:pt x="68" y="5"/>
                        <a:pt x="66" y="3"/>
                      </a:cubicBezTo>
                      <a:cubicBezTo>
                        <a:pt x="65" y="3"/>
                        <a:pt x="63" y="1"/>
                        <a:pt x="62" y="0"/>
                      </a:cubicBezTo>
                      <a:cubicBezTo>
                        <a:pt x="62" y="0"/>
                        <a:pt x="63" y="1"/>
                        <a:pt x="64" y="1"/>
                      </a:cubicBezTo>
                      <a:cubicBezTo>
                        <a:pt x="62" y="0"/>
                        <a:pt x="66" y="3"/>
                        <a:pt x="64" y="1"/>
                      </a:cubicBezTo>
                      <a:cubicBezTo>
                        <a:pt x="64" y="2"/>
                        <a:pt x="67" y="4"/>
                        <a:pt x="69" y="6"/>
                      </a:cubicBezTo>
                      <a:cubicBezTo>
                        <a:pt x="68" y="5"/>
                        <a:pt x="70" y="8"/>
                        <a:pt x="71" y="8"/>
                      </a:cubicBezTo>
                      <a:cubicBezTo>
                        <a:pt x="70" y="6"/>
                        <a:pt x="70" y="5"/>
                        <a:pt x="70" y="4"/>
                      </a:cubicBezTo>
                      <a:cubicBezTo>
                        <a:pt x="72" y="6"/>
                        <a:pt x="71" y="3"/>
                        <a:pt x="71" y="2"/>
                      </a:cubicBezTo>
                      <a:cubicBezTo>
                        <a:pt x="73" y="3"/>
                        <a:pt x="75" y="6"/>
                        <a:pt x="75" y="6"/>
                      </a:cubicBezTo>
                      <a:cubicBezTo>
                        <a:pt x="75" y="6"/>
                        <a:pt x="73" y="4"/>
                        <a:pt x="74" y="4"/>
                      </a:cubicBezTo>
                      <a:cubicBezTo>
                        <a:pt x="74" y="5"/>
                        <a:pt x="74" y="5"/>
                        <a:pt x="74" y="5"/>
                      </a:cubicBezTo>
                      <a:cubicBezTo>
                        <a:pt x="74" y="4"/>
                        <a:pt x="77" y="6"/>
                        <a:pt x="74" y="2"/>
                      </a:cubicBezTo>
                      <a:cubicBezTo>
                        <a:pt x="76" y="5"/>
                        <a:pt x="76" y="5"/>
                        <a:pt x="76" y="5"/>
                      </a:cubicBezTo>
                      <a:cubicBezTo>
                        <a:pt x="76" y="5"/>
                        <a:pt x="76" y="4"/>
                        <a:pt x="76" y="4"/>
                      </a:cubicBezTo>
                      <a:cubicBezTo>
                        <a:pt x="76" y="5"/>
                        <a:pt x="77" y="6"/>
                        <a:pt x="78" y="6"/>
                      </a:cubicBezTo>
                      <a:cubicBezTo>
                        <a:pt x="79" y="8"/>
                        <a:pt x="78" y="6"/>
                        <a:pt x="78" y="5"/>
                      </a:cubicBezTo>
                      <a:cubicBezTo>
                        <a:pt x="77" y="4"/>
                        <a:pt x="77" y="4"/>
                        <a:pt x="77" y="4"/>
                      </a:cubicBezTo>
                      <a:cubicBezTo>
                        <a:pt x="76" y="2"/>
                        <a:pt x="78" y="3"/>
                        <a:pt x="78" y="2"/>
                      </a:cubicBezTo>
                      <a:cubicBezTo>
                        <a:pt x="79" y="4"/>
                        <a:pt x="79" y="4"/>
                        <a:pt x="79" y="4"/>
                      </a:cubicBezTo>
                      <a:cubicBezTo>
                        <a:pt x="78" y="3"/>
                        <a:pt x="78" y="3"/>
                        <a:pt x="78" y="3"/>
                      </a:cubicBezTo>
                      <a:cubicBezTo>
                        <a:pt x="80" y="4"/>
                        <a:pt x="81" y="5"/>
                        <a:pt x="80" y="4"/>
                      </a:cubicBezTo>
                      <a:cubicBezTo>
                        <a:pt x="82" y="8"/>
                        <a:pt x="82" y="8"/>
                        <a:pt x="82" y="8"/>
                      </a:cubicBezTo>
                      <a:cubicBezTo>
                        <a:pt x="81" y="7"/>
                        <a:pt x="81" y="6"/>
                        <a:pt x="80" y="5"/>
                      </a:cubicBezTo>
                      <a:cubicBezTo>
                        <a:pt x="78" y="3"/>
                        <a:pt x="78" y="4"/>
                        <a:pt x="79" y="6"/>
                      </a:cubicBezTo>
                      <a:cubicBezTo>
                        <a:pt x="80" y="6"/>
                        <a:pt x="79" y="5"/>
                        <a:pt x="79" y="5"/>
                      </a:cubicBezTo>
                      <a:cubicBezTo>
                        <a:pt x="81" y="7"/>
                        <a:pt x="81" y="7"/>
                        <a:pt x="82" y="9"/>
                      </a:cubicBezTo>
                      <a:cubicBezTo>
                        <a:pt x="82" y="8"/>
                        <a:pt x="83" y="9"/>
                        <a:pt x="82" y="8"/>
                      </a:cubicBezTo>
                      <a:cubicBezTo>
                        <a:pt x="83" y="10"/>
                        <a:pt x="83" y="10"/>
                        <a:pt x="82" y="10"/>
                      </a:cubicBezTo>
                      <a:cubicBezTo>
                        <a:pt x="82" y="9"/>
                        <a:pt x="81" y="9"/>
                        <a:pt x="81" y="8"/>
                      </a:cubicBezTo>
                      <a:cubicBezTo>
                        <a:pt x="82" y="10"/>
                        <a:pt x="83" y="11"/>
                        <a:pt x="82" y="11"/>
                      </a:cubicBezTo>
                      <a:cubicBezTo>
                        <a:pt x="80" y="9"/>
                        <a:pt x="82" y="13"/>
                        <a:pt x="81" y="13"/>
                      </a:cubicBezTo>
                      <a:cubicBezTo>
                        <a:pt x="80" y="10"/>
                        <a:pt x="79" y="9"/>
                        <a:pt x="78" y="8"/>
                      </a:cubicBezTo>
                      <a:cubicBezTo>
                        <a:pt x="77" y="7"/>
                        <a:pt x="78" y="8"/>
                        <a:pt x="77" y="7"/>
                      </a:cubicBezTo>
                      <a:cubicBezTo>
                        <a:pt x="78" y="9"/>
                        <a:pt x="80" y="11"/>
                        <a:pt x="80" y="12"/>
                      </a:cubicBezTo>
                      <a:cubicBezTo>
                        <a:pt x="79" y="11"/>
                        <a:pt x="79" y="11"/>
                        <a:pt x="79" y="11"/>
                      </a:cubicBezTo>
                      <a:cubicBezTo>
                        <a:pt x="79" y="12"/>
                        <a:pt x="81" y="14"/>
                        <a:pt x="81" y="14"/>
                      </a:cubicBezTo>
                      <a:cubicBezTo>
                        <a:pt x="79" y="14"/>
                        <a:pt x="79" y="15"/>
                        <a:pt x="78" y="15"/>
                      </a:cubicBezTo>
                      <a:cubicBezTo>
                        <a:pt x="77" y="13"/>
                        <a:pt x="77" y="13"/>
                        <a:pt x="77" y="13"/>
                      </a:cubicBezTo>
                      <a:cubicBezTo>
                        <a:pt x="79" y="17"/>
                        <a:pt x="77" y="15"/>
                        <a:pt x="77" y="17"/>
                      </a:cubicBezTo>
                      <a:cubicBezTo>
                        <a:pt x="76" y="16"/>
                        <a:pt x="77" y="20"/>
                        <a:pt x="75" y="18"/>
                      </a:cubicBezTo>
                      <a:cubicBezTo>
                        <a:pt x="74" y="20"/>
                        <a:pt x="74" y="22"/>
                        <a:pt x="73" y="22"/>
                      </a:cubicBezTo>
                      <a:cubicBezTo>
                        <a:pt x="71" y="20"/>
                        <a:pt x="71" y="20"/>
                        <a:pt x="71" y="20"/>
                      </a:cubicBezTo>
                      <a:cubicBezTo>
                        <a:pt x="72" y="22"/>
                        <a:pt x="70" y="19"/>
                        <a:pt x="70" y="20"/>
                      </a:cubicBezTo>
                      <a:cubicBezTo>
                        <a:pt x="72" y="21"/>
                        <a:pt x="72" y="22"/>
                        <a:pt x="73" y="23"/>
                      </a:cubicBezTo>
                      <a:cubicBezTo>
                        <a:pt x="71" y="22"/>
                        <a:pt x="72" y="25"/>
                        <a:pt x="73" y="26"/>
                      </a:cubicBezTo>
                      <a:cubicBezTo>
                        <a:pt x="71" y="25"/>
                        <a:pt x="71" y="25"/>
                        <a:pt x="71" y="25"/>
                      </a:cubicBezTo>
                      <a:cubicBezTo>
                        <a:pt x="73" y="28"/>
                        <a:pt x="71" y="26"/>
                        <a:pt x="70" y="27"/>
                      </a:cubicBezTo>
                      <a:cubicBezTo>
                        <a:pt x="69" y="26"/>
                        <a:pt x="68" y="25"/>
                        <a:pt x="68" y="25"/>
                      </a:cubicBezTo>
                      <a:cubicBezTo>
                        <a:pt x="69" y="28"/>
                        <a:pt x="69" y="28"/>
                        <a:pt x="70" y="29"/>
                      </a:cubicBezTo>
                      <a:cubicBezTo>
                        <a:pt x="70" y="30"/>
                        <a:pt x="69" y="30"/>
                        <a:pt x="67" y="29"/>
                      </a:cubicBezTo>
                      <a:cubicBezTo>
                        <a:pt x="69" y="34"/>
                        <a:pt x="66" y="33"/>
                        <a:pt x="67" y="36"/>
                      </a:cubicBezTo>
                      <a:cubicBezTo>
                        <a:pt x="65" y="34"/>
                        <a:pt x="65" y="34"/>
                        <a:pt x="65" y="34"/>
                      </a:cubicBezTo>
                      <a:cubicBezTo>
                        <a:pt x="67" y="39"/>
                        <a:pt x="63" y="38"/>
                        <a:pt x="63" y="40"/>
                      </a:cubicBezTo>
                      <a:cubicBezTo>
                        <a:pt x="61" y="38"/>
                        <a:pt x="61" y="38"/>
                        <a:pt x="61" y="38"/>
                      </a:cubicBezTo>
                      <a:cubicBezTo>
                        <a:pt x="60" y="37"/>
                        <a:pt x="61" y="39"/>
                        <a:pt x="63" y="41"/>
                      </a:cubicBezTo>
                      <a:cubicBezTo>
                        <a:pt x="62" y="40"/>
                        <a:pt x="63" y="43"/>
                        <a:pt x="61" y="41"/>
                      </a:cubicBezTo>
                      <a:cubicBezTo>
                        <a:pt x="60" y="41"/>
                        <a:pt x="62" y="43"/>
                        <a:pt x="62" y="43"/>
                      </a:cubicBezTo>
                      <a:cubicBezTo>
                        <a:pt x="60" y="43"/>
                        <a:pt x="60" y="44"/>
                        <a:pt x="60" y="45"/>
                      </a:cubicBezTo>
                      <a:cubicBezTo>
                        <a:pt x="61" y="45"/>
                        <a:pt x="61" y="45"/>
                        <a:pt x="61" y="45"/>
                      </a:cubicBezTo>
                      <a:cubicBezTo>
                        <a:pt x="60" y="44"/>
                        <a:pt x="59" y="43"/>
                        <a:pt x="58" y="43"/>
                      </a:cubicBezTo>
                      <a:cubicBezTo>
                        <a:pt x="59" y="44"/>
                        <a:pt x="57" y="43"/>
                        <a:pt x="61" y="46"/>
                      </a:cubicBezTo>
                      <a:cubicBezTo>
                        <a:pt x="58" y="45"/>
                        <a:pt x="61" y="49"/>
                        <a:pt x="57" y="47"/>
                      </a:cubicBezTo>
                      <a:cubicBezTo>
                        <a:pt x="58" y="48"/>
                        <a:pt x="58" y="48"/>
                        <a:pt x="59" y="49"/>
                      </a:cubicBezTo>
                      <a:cubicBezTo>
                        <a:pt x="59" y="50"/>
                        <a:pt x="56" y="49"/>
                        <a:pt x="57" y="51"/>
                      </a:cubicBezTo>
                      <a:cubicBezTo>
                        <a:pt x="57" y="50"/>
                        <a:pt x="56" y="49"/>
                        <a:pt x="55" y="49"/>
                      </a:cubicBezTo>
                      <a:cubicBezTo>
                        <a:pt x="56" y="50"/>
                        <a:pt x="57" y="50"/>
                        <a:pt x="57" y="51"/>
                      </a:cubicBezTo>
                      <a:cubicBezTo>
                        <a:pt x="58" y="53"/>
                        <a:pt x="53" y="51"/>
                        <a:pt x="53" y="53"/>
                      </a:cubicBezTo>
                      <a:cubicBezTo>
                        <a:pt x="54" y="56"/>
                        <a:pt x="51" y="57"/>
                        <a:pt x="50" y="59"/>
                      </a:cubicBezTo>
                      <a:cubicBezTo>
                        <a:pt x="50" y="58"/>
                        <a:pt x="50" y="58"/>
                        <a:pt x="50" y="58"/>
                      </a:cubicBezTo>
                      <a:cubicBezTo>
                        <a:pt x="52" y="61"/>
                        <a:pt x="46" y="57"/>
                        <a:pt x="50" y="61"/>
                      </a:cubicBezTo>
                      <a:cubicBezTo>
                        <a:pt x="49" y="61"/>
                        <a:pt x="49" y="61"/>
                        <a:pt x="48" y="60"/>
                      </a:cubicBezTo>
                      <a:cubicBezTo>
                        <a:pt x="49" y="62"/>
                        <a:pt x="45" y="60"/>
                        <a:pt x="47" y="62"/>
                      </a:cubicBezTo>
                      <a:cubicBezTo>
                        <a:pt x="47" y="62"/>
                        <a:pt x="47" y="62"/>
                        <a:pt x="47" y="62"/>
                      </a:cubicBezTo>
                      <a:cubicBezTo>
                        <a:pt x="45" y="62"/>
                        <a:pt x="46" y="64"/>
                        <a:pt x="44" y="63"/>
                      </a:cubicBezTo>
                      <a:cubicBezTo>
                        <a:pt x="44" y="63"/>
                        <a:pt x="44" y="63"/>
                        <a:pt x="43" y="62"/>
                      </a:cubicBezTo>
                      <a:cubicBezTo>
                        <a:pt x="42" y="61"/>
                        <a:pt x="46" y="65"/>
                        <a:pt x="42" y="63"/>
                      </a:cubicBezTo>
                      <a:cubicBezTo>
                        <a:pt x="42" y="63"/>
                        <a:pt x="44" y="64"/>
                        <a:pt x="44" y="64"/>
                      </a:cubicBezTo>
                      <a:cubicBezTo>
                        <a:pt x="41" y="64"/>
                        <a:pt x="43" y="68"/>
                        <a:pt x="43" y="70"/>
                      </a:cubicBezTo>
                      <a:cubicBezTo>
                        <a:pt x="40" y="70"/>
                        <a:pt x="36" y="66"/>
                        <a:pt x="38" y="69"/>
                      </a:cubicBezTo>
                      <a:cubicBezTo>
                        <a:pt x="38" y="68"/>
                        <a:pt x="40" y="70"/>
                        <a:pt x="39" y="69"/>
                      </a:cubicBezTo>
                      <a:cubicBezTo>
                        <a:pt x="40" y="70"/>
                        <a:pt x="35" y="67"/>
                        <a:pt x="36" y="68"/>
                      </a:cubicBezTo>
                      <a:cubicBezTo>
                        <a:pt x="39" y="70"/>
                        <a:pt x="38" y="69"/>
                        <a:pt x="39" y="70"/>
                      </a:cubicBezTo>
                      <a:cubicBezTo>
                        <a:pt x="37" y="70"/>
                        <a:pt x="35" y="69"/>
                        <a:pt x="36" y="71"/>
                      </a:cubicBezTo>
                      <a:cubicBezTo>
                        <a:pt x="35" y="70"/>
                        <a:pt x="35" y="70"/>
                        <a:pt x="35" y="70"/>
                      </a:cubicBezTo>
                      <a:cubicBezTo>
                        <a:pt x="38" y="73"/>
                        <a:pt x="36" y="72"/>
                        <a:pt x="39" y="75"/>
                      </a:cubicBezTo>
                      <a:cubicBezTo>
                        <a:pt x="39" y="77"/>
                        <a:pt x="38" y="79"/>
                        <a:pt x="38" y="82"/>
                      </a:cubicBezTo>
                      <a:cubicBezTo>
                        <a:pt x="38" y="84"/>
                        <a:pt x="37" y="86"/>
                        <a:pt x="37" y="88"/>
                      </a:cubicBezTo>
                      <a:cubicBezTo>
                        <a:pt x="35" y="89"/>
                        <a:pt x="35" y="91"/>
                        <a:pt x="34" y="93"/>
                      </a:cubicBezTo>
                      <a:cubicBezTo>
                        <a:pt x="33" y="94"/>
                        <a:pt x="33" y="95"/>
                        <a:pt x="32" y="96"/>
                      </a:cubicBezTo>
                      <a:cubicBezTo>
                        <a:pt x="32" y="97"/>
                        <a:pt x="31" y="97"/>
                        <a:pt x="30" y="98"/>
                      </a:cubicBezTo>
                      <a:cubicBezTo>
                        <a:pt x="26" y="97"/>
                        <a:pt x="26" y="97"/>
                        <a:pt x="27" y="99"/>
                      </a:cubicBezTo>
                      <a:cubicBezTo>
                        <a:pt x="27" y="99"/>
                        <a:pt x="27" y="99"/>
                        <a:pt x="26" y="99"/>
                      </a:cubicBezTo>
                      <a:cubicBezTo>
                        <a:pt x="29" y="100"/>
                        <a:pt x="26" y="99"/>
                        <a:pt x="29" y="101"/>
                      </a:cubicBezTo>
                      <a:cubicBezTo>
                        <a:pt x="28" y="102"/>
                        <a:pt x="28" y="103"/>
                        <a:pt x="28" y="105"/>
                      </a:cubicBezTo>
                      <a:cubicBezTo>
                        <a:pt x="27" y="104"/>
                        <a:pt x="25" y="103"/>
                        <a:pt x="25" y="104"/>
                      </a:cubicBezTo>
                      <a:cubicBezTo>
                        <a:pt x="27" y="105"/>
                        <a:pt x="27" y="105"/>
                        <a:pt x="27" y="105"/>
                      </a:cubicBezTo>
                      <a:cubicBezTo>
                        <a:pt x="26" y="104"/>
                        <a:pt x="26" y="104"/>
                        <a:pt x="26" y="104"/>
                      </a:cubicBezTo>
                      <a:cubicBezTo>
                        <a:pt x="26" y="105"/>
                        <a:pt x="28" y="106"/>
                        <a:pt x="29" y="106"/>
                      </a:cubicBezTo>
                      <a:cubicBezTo>
                        <a:pt x="29" y="108"/>
                        <a:pt x="28" y="109"/>
                        <a:pt x="26" y="111"/>
                      </a:cubicBezTo>
                      <a:cubicBezTo>
                        <a:pt x="24" y="112"/>
                        <a:pt x="23" y="114"/>
                        <a:pt x="22" y="116"/>
                      </a:cubicBezTo>
                      <a:cubicBezTo>
                        <a:pt x="21" y="116"/>
                        <a:pt x="22" y="118"/>
                        <a:pt x="22" y="119"/>
                      </a:cubicBezTo>
                      <a:cubicBezTo>
                        <a:pt x="17" y="120"/>
                        <a:pt x="13" y="122"/>
                        <a:pt x="15" y="126"/>
                      </a:cubicBezTo>
                      <a:cubicBezTo>
                        <a:pt x="15" y="126"/>
                        <a:pt x="8" y="124"/>
                        <a:pt x="6" y="12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04" name="Freeform 81"/>
                <p:cNvSpPr/>
                <p:nvPr/>
              </p:nvSpPr>
              <p:spPr bwMode="auto">
                <a:xfrm>
                  <a:off x="3928" y="1193"/>
                  <a:ext cx="1" cy="0"/>
                </a:xfrm>
                <a:custGeom>
                  <a:avLst/>
                  <a:gdLst>
                    <a:gd name="T0" fmla="*/ 3 w 3"/>
                    <a:gd name="T1" fmla="*/ 3 h 3"/>
                    <a:gd name="T2" fmla="*/ 0 w 3"/>
                    <a:gd name="T3" fmla="*/ 0 h 3"/>
                    <a:gd name="T4" fmla="*/ 3 w 3"/>
                    <a:gd name="T5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3">
                      <a:moveTo>
                        <a:pt x="3" y="3"/>
                      </a:moveTo>
                      <a:cubicBezTo>
                        <a:pt x="2" y="2"/>
                        <a:pt x="2" y="2"/>
                        <a:pt x="0" y="0"/>
                      </a:cubicBezTo>
                      <a:cubicBezTo>
                        <a:pt x="1" y="1"/>
                        <a:pt x="3" y="2"/>
                        <a:pt x="3" y="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05" name="Freeform 82"/>
                <p:cNvSpPr/>
                <p:nvPr/>
              </p:nvSpPr>
              <p:spPr bwMode="auto">
                <a:xfrm>
                  <a:off x="3924" y="1192"/>
                  <a:ext cx="1" cy="0"/>
                </a:xfrm>
                <a:custGeom>
                  <a:avLst/>
                  <a:gdLst>
                    <a:gd name="T0" fmla="*/ 2 w 2"/>
                    <a:gd name="T1" fmla="*/ 2 h 3"/>
                    <a:gd name="T2" fmla="*/ 1 w 2"/>
                    <a:gd name="T3" fmla="*/ 2 h 3"/>
                    <a:gd name="T4" fmla="*/ 1 w 2"/>
                    <a:gd name="T5" fmla="*/ 1 h 3"/>
                    <a:gd name="T6" fmla="*/ 2 w 2"/>
                    <a:gd name="T7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3">
                      <a:moveTo>
                        <a:pt x="2" y="2"/>
                      </a:moveTo>
                      <a:cubicBezTo>
                        <a:pt x="2" y="3"/>
                        <a:pt x="1" y="2"/>
                        <a:pt x="1" y="2"/>
                      </a:cubicBezTo>
                      <a:cubicBezTo>
                        <a:pt x="1" y="2"/>
                        <a:pt x="0" y="0"/>
                        <a:pt x="1" y="1"/>
                      </a:cubicBezTo>
                      <a:cubicBezTo>
                        <a:pt x="1" y="1"/>
                        <a:pt x="1" y="2"/>
                        <a:pt x="2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06" name="Freeform 83"/>
                <p:cNvSpPr/>
                <p:nvPr/>
              </p:nvSpPr>
              <p:spPr bwMode="auto">
                <a:xfrm>
                  <a:off x="3924" y="1192"/>
                  <a:ext cx="0" cy="0"/>
                </a:xfrm>
                <a:custGeom>
                  <a:avLst/>
                  <a:gdLst>
                    <a:gd name="T0" fmla="*/ 1 w 1"/>
                    <a:gd name="T1" fmla="*/ 2 h 2"/>
                    <a:gd name="T2" fmla="*/ 0 w 1"/>
                    <a:gd name="T3" fmla="*/ 0 h 2"/>
                    <a:gd name="T4" fmla="*/ 1 w 1"/>
                    <a:gd name="T5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2">
                      <a:moveTo>
                        <a:pt x="1" y="2"/>
                      </a:moveTo>
                      <a:cubicBezTo>
                        <a:pt x="0" y="1"/>
                        <a:pt x="0" y="0"/>
                        <a:pt x="0" y="0"/>
                      </a:cubicBezTo>
                      <a:lnTo>
                        <a:pt x="1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07" name="Freeform 84"/>
                <p:cNvSpPr/>
                <p:nvPr/>
              </p:nvSpPr>
              <p:spPr bwMode="auto">
                <a:xfrm>
                  <a:off x="3923" y="1191"/>
                  <a:ext cx="0" cy="1"/>
                </a:xfrm>
                <a:custGeom>
                  <a:avLst/>
                  <a:gdLst>
                    <a:gd name="T0" fmla="*/ 1 w 1"/>
                    <a:gd name="T1" fmla="*/ 2 h 2"/>
                    <a:gd name="T2" fmla="*/ 0 w 1"/>
                    <a:gd name="T3" fmla="*/ 0 h 2"/>
                    <a:gd name="T4" fmla="*/ 1 w 1"/>
                    <a:gd name="T5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2">
                      <a:moveTo>
                        <a:pt x="1" y="2"/>
                      </a:moveTo>
                      <a:cubicBezTo>
                        <a:pt x="0" y="1"/>
                        <a:pt x="0" y="1"/>
                        <a:pt x="0" y="0"/>
                      </a:cubicBezTo>
                      <a:cubicBezTo>
                        <a:pt x="1" y="1"/>
                        <a:pt x="1" y="1"/>
                        <a:pt x="1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08" name="Freeform 85"/>
                <p:cNvSpPr/>
                <p:nvPr/>
              </p:nvSpPr>
              <p:spPr bwMode="auto">
                <a:xfrm>
                  <a:off x="3923" y="1192"/>
                  <a:ext cx="0" cy="0"/>
                </a:xfrm>
                <a:custGeom>
                  <a:avLst/>
                  <a:gdLst>
                    <a:gd name="T0" fmla="*/ 1 w 1"/>
                    <a:gd name="T1" fmla="*/ 2 h 2"/>
                    <a:gd name="T2" fmla="*/ 0 w 1"/>
                    <a:gd name="T3" fmla="*/ 1 h 2"/>
                    <a:gd name="T4" fmla="*/ 1 w 1"/>
                    <a:gd name="T5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2">
                      <a:moveTo>
                        <a:pt x="1" y="2"/>
                      </a:moveTo>
                      <a:cubicBezTo>
                        <a:pt x="1" y="2"/>
                        <a:pt x="1" y="2"/>
                        <a:pt x="0" y="1"/>
                      </a:cubicBezTo>
                      <a:cubicBezTo>
                        <a:pt x="1" y="2"/>
                        <a:pt x="0" y="0"/>
                        <a:pt x="1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09" name="Freeform 86"/>
                <p:cNvSpPr/>
                <p:nvPr/>
              </p:nvSpPr>
              <p:spPr bwMode="auto">
                <a:xfrm>
                  <a:off x="3922" y="1192"/>
                  <a:ext cx="0" cy="1"/>
                </a:xfrm>
                <a:custGeom>
                  <a:avLst/>
                  <a:gdLst>
                    <a:gd name="T0" fmla="*/ 2 w 2"/>
                    <a:gd name="T1" fmla="*/ 1 h 2"/>
                    <a:gd name="T2" fmla="*/ 1 w 2"/>
                    <a:gd name="T3" fmla="*/ 1 h 2"/>
                    <a:gd name="T4" fmla="*/ 2 w 2"/>
                    <a:gd name="T5" fmla="*/ 1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2" y="1"/>
                      </a:moveTo>
                      <a:cubicBezTo>
                        <a:pt x="2" y="1"/>
                        <a:pt x="2" y="2"/>
                        <a:pt x="1" y="1"/>
                      </a:cubicBezTo>
                      <a:cubicBezTo>
                        <a:pt x="2" y="2"/>
                        <a:pt x="0" y="0"/>
                        <a:pt x="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10" name="Freeform 87"/>
                <p:cNvSpPr/>
                <p:nvPr/>
              </p:nvSpPr>
              <p:spPr bwMode="auto">
                <a:xfrm>
                  <a:off x="3922" y="1193"/>
                  <a:ext cx="0" cy="0"/>
                </a:xfrm>
                <a:custGeom>
                  <a:avLst/>
                  <a:gdLst>
                    <a:gd name="T0" fmla="*/ 1 w 1"/>
                    <a:gd name="T1" fmla="*/ 1 h 2"/>
                    <a:gd name="T2" fmla="*/ 1 w 1"/>
                    <a:gd name="T3" fmla="*/ 2 h 2"/>
                    <a:gd name="T4" fmla="*/ 0 w 1"/>
                    <a:gd name="T5" fmla="*/ 0 h 2"/>
                    <a:gd name="T6" fmla="*/ 1 w 1"/>
                    <a:gd name="T7" fmla="*/ 1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2">
                      <a:moveTo>
                        <a:pt x="1" y="1"/>
                      </a:moveTo>
                      <a:cubicBezTo>
                        <a:pt x="1" y="1"/>
                        <a:pt x="1" y="1"/>
                        <a:pt x="1" y="2"/>
                      </a:cubicBezTo>
                      <a:cubicBezTo>
                        <a:pt x="1" y="1"/>
                        <a:pt x="0" y="0"/>
                        <a:pt x="0" y="0"/>
                      </a:cubicBez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11" name="Rectangle 88"/>
                <p:cNvSpPr>
                  <a:spLocks noChangeArrowheads="1"/>
                </p:cNvSpPr>
                <p:nvPr/>
              </p:nvSpPr>
              <p:spPr bwMode="auto">
                <a:xfrm>
                  <a:off x="3916" y="1202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12" name="Freeform 89"/>
                <p:cNvSpPr/>
                <p:nvPr/>
              </p:nvSpPr>
              <p:spPr bwMode="auto">
                <a:xfrm>
                  <a:off x="3913" y="1206"/>
                  <a:ext cx="1" cy="0"/>
                </a:xfrm>
                <a:custGeom>
                  <a:avLst/>
                  <a:gdLst>
                    <a:gd name="T0" fmla="*/ 1 w 2"/>
                    <a:gd name="T1" fmla="*/ 1 h 2"/>
                    <a:gd name="T2" fmla="*/ 0 w 2"/>
                    <a:gd name="T3" fmla="*/ 1 h 2"/>
                    <a:gd name="T4" fmla="*/ 1 w 2"/>
                    <a:gd name="T5" fmla="*/ 1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1" y="1"/>
                      </a:moveTo>
                      <a:cubicBezTo>
                        <a:pt x="2" y="2"/>
                        <a:pt x="0" y="1"/>
                        <a:pt x="0" y="1"/>
                      </a:cubicBezTo>
                      <a:cubicBezTo>
                        <a:pt x="0" y="0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13" name="Rectangle 90"/>
                <p:cNvSpPr>
                  <a:spLocks noChangeArrowheads="1"/>
                </p:cNvSpPr>
                <p:nvPr/>
              </p:nvSpPr>
              <p:spPr bwMode="auto">
                <a:xfrm>
                  <a:off x="3914" y="1209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14" name="Freeform 91"/>
                <p:cNvSpPr/>
                <p:nvPr/>
              </p:nvSpPr>
              <p:spPr bwMode="auto">
                <a:xfrm>
                  <a:off x="4078" y="1210"/>
                  <a:ext cx="0" cy="0"/>
                </a:xfrm>
                <a:custGeom>
                  <a:avLst/>
                  <a:gdLst>
                    <a:gd name="T0" fmla="*/ 2 w 2"/>
                    <a:gd name="T1" fmla="*/ 2 h 2"/>
                    <a:gd name="T2" fmla="*/ 1 w 2"/>
                    <a:gd name="T3" fmla="*/ 1 h 2"/>
                    <a:gd name="T4" fmla="*/ 2 w 2"/>
                    <a:gd name="T5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2" y="2"/>
                      </a:moveTo>
                      <a:cubicBezTo>
                        <a:pt x="2" y="1"/>
                        <a:pt x="0" y="0"/>
                        <a:pt x="1" y="1"/>
                      </a:cubicBezTo>
                      <a:cubicBezTo>
                        <a:pt x="2" y="2"/>
                        <a:pt x="2" y="2"/>
                        <a:pt x="2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15" name="Freeform 92"/>
                <p:cNvSpPr/>
                <p:nvPr/>
              </p:nvSpPr>
              <p:spPr bwMode="auto">
                <a:xfrm>
                  <a:off x="4054" y="1207"/>
                  <a:ext cx="23" cy="25"/>
                </a:xfrm>
                <a:custGeom>
                  <a:avLst/>
                  <a:gdLst>
                    <a:gd name="T0" fmla="*/ 12 w 105"/>
                    <a:gd name="T1" fmla="*/ 92 h 110"/>
                    <a:gd name="T2" fmla="*/ 14 w 105"/>
                    <a:gd name="T3" fmla="*/ 88 h 110"/>
                    <a:gd name="T4" fmla="*/ 14 w 105"/>
                    <a:gd name="T5" fmla="*/ 77 h 110"/>
                    <a:gd name="T6" fmla="*/ 16 w 105"/>
                    <a:gd name="T7" fmla="*/ 75 h 110"/>
                    <a:gd name="T8" fmla="*/ 24 w 105"/>
                    <a:gd name="T9" fmla="*/ 70 h 110"/>
                    <a:gd name="T10" fmla="*/ 26 w 105"/>
                    <a:gd name="T11" fmla="*/ 68 h 110"/>
                    <a:gd name="T12" fmla="*/ 28 w 105"/>
                    <a:gd name="T13" fmla="*/ 62 h 110"/>
                    <a:gd name="T14" fmla="*/ 31 w 105"/>
                    <a:gd name="T15" fmla="*/ 59 h 110"/>
                    <a:gd name="T16" fmla="*/ 35 w 105"/>
                    <a:gd name="T17" fmla="*/ 59 h 110"/>
                    <a:gd name="T18" fmla="*/ 34 w 105"/>
                    <a:gd name="T19" fmla="*/ 55 h 110"/>
                    <a:gd name="T20" fmla="*/ 35 w 105"/>
                    <a:gd name="T21" fmla="*/ 49 h 110"/>
                    <a:gd name="T22" fmla="*/ 37 w 105"/>
                    <a:gd name="T23" fmla="*/ 48 h 110"/>
                    <a:gd name="T24" fmla="*/ 38 w 105"/>
                    <a:gd name="T25" fmla="*/ 43 h 110"/>
                    <a:gd name="T26" fmla="*/ 42 w 105"/>
                    <a:gd name="T27" fmla="*/ 42 h 110"/>
                    <a:gd name="T28" fmla="*/ 45 w 105"/>
                    <a:gd name="T29" fmla="*/ 39 h 110"/>
                    <a:gd name="T30" fmla="*/ 50 w 105"/>
                    <a:gd name="T31" fmla="*/ 37 h 110"/>
                    <a:gd name="T32" fmla="*/ 51 w 105"/>
                    <a:gd name="T33" fmla="*/ 34 h 110"/>
                    <a:gd name="T34" fmla="*/ 54 w 105"/>
                    <a:gd name="T35" fmla="*/ 35 h 110"/>
                    <a:gd name="T36" fmla="*/ 54 w 105"/>
                    <a:gd name="T37" fmla="*/ 32 h 110"/>
                    <a:gd name="T38" fmla="*/ 54 w 105"/>
                    <a:gd name="T39" fmla="*/ 31 h 110"/>
                    <a:gd name="T40" fmla="*/ 56 w 105"/>
                    <a:gd name="T41" fmla="*/ 29 h 110"/>
                    <a:gd name="T42" fmla="*/ 61 w 105"/>
                    <a:gd name="T43" fmla="*/ 24 h 110"/>
                    <a:gd name="T44" fmla="*/ 63 w 105"/>
                    <a:gd name="T45" fmla="*/ 22 h 110"/>
                    <a:gd name="T46" fmla="*/ 65 w 105"/>
                    <a:gd name="T47" fmla="*/ 21 h 110"/>
                    <a:gd name="T48" fmla="*/ 71 w 105"/>
                    <a:gd name="T49" fmla="*/ 17 h 110"/>
                    <a:gd name="T50" fmla="*/ 76 w 105"/>
                    <a:gd name="T51" fmla="*/ 22 h 110"/>
                    <a:gd name="T52" fmla="*/ 74 w 105"/>
                    <a:gd name="T53" fmla="*/ 16 h 110"/>
                    <a:gd name="T54" fmla="*/ 71 w 105"/>
                    <a:gd name="T55" fmla="*/ 9 h 110"/>
                    <a:gd name="T56" fmla="*/ 75 w 105"/>
                    <a:gd name="T57" fmla="*/ 9 h 110"/>
                    <a:gd name="T58" fmla="*/ 74 w 105"/>
                    <a:gd name="T59" fmla="*/ 6 h 110"/>
                    <a:gd name="T60" fmla="*/ 76 w 105"/>
                    <a:gd name="T61" fmla="*/ 7 h 110"/>
                    <a:gd name="T62" fmla="*/ 81 w 105"/>
                    <a:gd name="T63" fmla="*/ 11 h 110"/>
                    <a:gd name="T64" fmla="*/ 80 w 105"/>
                    <a:gd name="T65" fmla="*/ 5 h 110"/>
                    <a:gd name="T66" fmla="*/ 83 w 105"/>
                    <a:gd name="T67" fmla="*/ 7 h 110"/>
                    <a:gd name="T68" fmla="*/ 82 w 105"/>
                    <a:gd name="T69" fmla="*/ 3 h 110"/>
                    <a:gd name="T70" fmla="*/ 84 w 105"/>
                    <a:gd name="T71" fmla="*/ 1 h 110"/>
                    <a:gd name="T72" fmla="*/ 88 w 105"/>
                    <a:gd name="T73" fmla="*/ 9 h 110"/>
                    <a:gd name="T74" fmla="*/ 88 w 105"/>
                    <a:gd name="T75" fmla="*/ 2 h 110"/>
                    <a:gd name="T76" fmla="*/ 99 w 105"/>
                    <a:gd name="T77" fmla="*/ 9 h 110"/>
                    <a:gd name="T78" fmla="*/ 101 w 105"/>
                    <a:gd name="T79" fmla="*/ 10 h 110"/>
                    <a:gd name="T80" fmla="*/ 103 w 105"/>
                    <a:gd name="T81" fmla="*/ 8 h 110"/>
                    <a:gd name="T82" fmla="*/ 105 w 105"/>
                    <a:gd name="T83" fmla="*/ 13 h 110"/>
                    <a:gd name="T84" fmla="*/ 100 w 105"/>
                    <a:gd name="T85" fmla="*/ 11 h 110"/>
                    <a:gd name="T86" fmla="*/ 99 w 105"/>
                    <a:gd name="T87" fmla="*/ 21 h 110"/>
                    <a:gd name="T88" fmla="*/ 93 w 105"/>
                    <a:gd name="T89" fmla="*/ 29 h 110"/>
                    <a:gd name="T90" fmla="*/ 85 w 105"/>
                    <a:gd name="T91" fmla="*/ 37 h 110"/>
                    <a:gd name="T92" fmla="*/ 79 w 105"/>
                    <a:gd name="T93" fmla="*/ 43 h 110"/>
                    <a:gd name="T94" fmla="*/ 75 w 105"/>
                    <a:gd name="T95" fmla="*/ 48 h 110"/>
                    <a:gd name="T96" fmla="*/ 64 w 105"/>
                    <a:gd name="T97" fmla="*/ 55 h 110"/>
                    <a:gd name="T98" fmla="*/ 57 w 105"/>
                    <a:gd name="T99" fmla="*/ 57 h 110"/>
                    <a:gd name="T100" fmla="*/ 49 w 105"/>
                    <a:gd name="T101" fmla="*/ 62 h 110"/>
                    <a:gd name="T102" fmla="*/ 35 w 105"/>
                    <a:gd name="T103" fmla="*/ 88 h 110"/>
                    <a:gd name="T104" fmla="*/ 30 w 105"/>
                    <a:gd name="T105" fmla="*/ 94 h 110"/>
                    <a:gd name="T106" fmla="*/ 4 w 105"/>
                    <a:gd name="T107" fmla="*/ 103 h 1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105" h="110">
                      <a:moveTo>
                        <a:pt x="4" y="103"/>
                      </a:moveTo>
                      <a:cubicBezTo>
                        <a:pt x="0" y="98"/>
                        <a:pt x="7" y="100"/>
                        <a:pt x="4" y="96"/>
                      </a:cubicBezTo>
                      <a:cubicBezTo>
                        <a:pt x="4" y="96"/>
                        <a:pt x="7" y="98"/>
                        <a:pt x="7" y="98"/>
                      </a:cubicBezTo>
                      <a:cubicBezTo>
                        <a:pt x="3" y="93"/>
                        <a:pt x="8" y="92"/>
                        <a:pt x="12" y="93"/>
                      </a:cubicBezTo>
                      <a:cubicBezTo>
                        <a:pt x="13" y="94"/>
                        <a:pt x="13" y="94"/>
                        <a:pt x="13" y="94"/>
                      </a:cubicBezTo>
                      <a:cubicBezTo>
                        <a:pt x="14" y="94"/>
                        <a:pt x="11" y="92"/>
                        <a:pt x="12" y="92"/>
                      </a:cubicBezTo>
                      <a:cubicBezTo>
                        <a:pt x="13" y="92"/>
                        <a:pt x="13" y="92"/>
                        <a:pt x="14" y="93"/>
                      </a:cubicBezTo>
                      <a:cubicBezTo>
                        <a:pt x="12" y="91"/>
                        <a:pt x="13" y="92"/>
                        <a:pt x="12" y="90"/>
                      </a:cubicBezTo>
                      <a:cubicBezTo>
                        <a:pt x="13" y="91"/>
                        <a:pt x="14" y="92"/>
                        <a:pt x="15" y="92"/>
                      </a:cubicBezTo>
                      <a:cubicBezTo>
                        <a:pt x="13" y="91"/>
                        <a:pt x="13" y="91"/>
                        <a:pt x="13" y="91"/>
                      </a:cubicBezTo>
                      <a:cubicBezTo>
                        <a:pt x="9" y="86"/>
                        <a:pt x="15" y="90"/>
                        <a:pt x="13" y="87"/>
                      </a:cubicBezTo>
                      <a:cubicBezTo>
                        <a:pt x="13" y="87"/>
                        <a:pt x="14" y="88"/>
                        <a:pt x="14" y="88"/>
                      </a:cubicBezTo>
                      <a:cubicBezTo>
                        <a:pt x="12" y="85"/>
                        <a:pt x="14" y="83"/>
                        <a:pt x="14" y="81"/>
                      </a:cubicBezTo>
                      <a:cubicBezTo>
                        <a:pt x="15" y="82"/>
                        <a:pt x="16" y="83"/>
                        <a:pt x="17" y="83"/>
                      </a:cubicBezTo>
                      <a:cubicBezTo>
                        <a:pt x="15" y="82"/>
                        <a:pt x="14" y="81"/>
                        <a:pt x="14" y="80"/>
                      </a:cubicBezTo>
                      <a:cubicBezTo>
                        <a:pt x="17" y="82"/>
                        <a:pt x="13" y="78"/>
                        <a:pt x="14" y="79"/>
                      </a:cubicBezTo>
                      <a:cubicBezTo>
                        <a:pt x="15" y="79"/>
                        <a:pt x="15" y="79"/>
                        <a:pt x="15" y="79"/>
                      </a:cubicBezTo>
                      <a:cubicBezTo>
                        <a:pt x="13" y="77"/>
                        <a:pt x="17" y="80"/>
                        <a:pt x="14" y="77"/>
                      </a:cubicBezTo>
                      <a:cubicBezTo>
                        <a:pt x="16" y="78"/>
                        <a:pt x="16" y="78"/>
                        <a:pt x="16" y="78"/>
                      </a:cubicBezTo>
                      <a:cubicBezTo>
                        <a:pt x="13" y="76"/>
                        <a:pt x="18" y="79"/>
                        <a:pt x="17" y="78"/>
                      </a:cubicBezTo>
                      <a:cubicBezTo>
                        <a:pt x="16" y="77"/>
                        <a:pt x="16" y="77"/>
                        <a:pt x="16" y="77"/>
                      </a:cubicBezTo>
                      <a:cubicBezTo>
                        <a:pt x="15" y="76"/>
                        <a:pt x="17" y="77"/>
                        <a:pt x="17" y="77"/>
                      </a:cubicBezTo>
                      <a:cubicBezTo>
                        <a:pt x="17" y="77"/>
                        <a:pt x="17" y="77"/>
                        <a:pt x="17" y="77"/>
                      </a:cubicBezTo>
                      <a:cubicBezTo>
                        <a:pt x="17" y="76"/>
                        <a:pt x="19" y="77"/>
                        <a:pt x="16" y="75"/>
                      </a:cubicBezTo>
                      <a:cubicBezTo>
                        <a:pt x="18" y="76"/>
                        <a:pt x="17" y="76"/>
                        <a:pt x="20" y="78"/>
                      </a:cubicBezTo>
                      <a:cubicBezTo>
                        <a:pt x="19" y="74"/>
                        <a:pt x="21" y="73"/>
                        <a:pt x="22" y="71"/>
                      </a:cubicBezTo>
                      <a:cubicBezTo>
                        <a:pt x="23" y="72"/>
                        <a:pt x="24" y="72"/>
                        <a:pt x="24" y="73"/>
                      </a:cubicBezTo>
                      <a:cubicBezTo>
                        <a:pt x="24" y="72"/>
                        <a:pt x="25" y="72"/>
                        <a:pt x="24" y="71"/>
                      </a:cubicBezTo>
                      <a:cubicBezTo>
                        <a:pt x="24" y="71"/>
                        <a:pt x="25" y="72"/>
                        <a:pt x="25" y="72"/>
                      </a:cubicBezTo>
                      <a:cubicBezTo>
                        <a:pt x="26" y="72"/>
                        <a:pt x="23" y="69"/>
                        <a:pt x="24" y="70"/>
                      </a:cubicBezTo>
                      <a:cubicBezTo>
                        <a:pt x="25" y="70"/>
                        <a:pt x="25" y="71"/>
                        <a:pt x="26" y="72"/>
                      </a:cubicBezTo>
                      <a:cubicBezTo>
                        <a:pt x="25" y="70"/>
                        <a:pt x="25" y="70"/>
                        <a:pt x="25" y="69"/>
                      </a:cubicBezTo>
                      <a:cubicBezTo>
                        <a:pt x="25" y="69"/>
                        <a:pt x="26" y="70"/>
                        <a:pt x="26" y="70"/>
                      </a:cubicBezTo>
                      <a:cubicBezTo>
                        <a:pt x="25" y="68"/>
                        <a:pt x="27" y="70"/>
                        <a:pt x="26" y="69"/>
                      </a:cubicBezTo>
                      <a:cubicBezTo>
                        <a:pt x="28" y="70"/>
                        <a:pt x="28" y="70"/>
                        <a:pt x="28" y="70"/>
                      </a:cubicBezTo>
                      <a:cubicBezTo>
                        <a:pt x="30" y="71"/>
                        <a:pt x="25" y="67"/>
                        <a:pt x="26" y="68"/>
                      </a:cubicBezTo>
                      <a:cubicBezTo>
                        <a:pt x="27" y="68"/>
                        <a:pt x="27" y="69"/>
                        <a:pt x="28" y="69"/>
                      </a:cubicBezTo>
                      <a:cubicBezTo>
                        <a:pt x="26" y="66"/>
                        <a:pt x="27" y="67"/>
                        <a:pt x="27" y="65"/>
                      </a:cubicBezTo>
                      <a:cubicBezTo>
                        <a:pt x="27" y="66"/>
                        <a:pt x="27" y="66"/>
                        <a:pt x="27" y="66"/>
                      </a:cubicBezTo>
                      <a:cubicBezTo>
                        <a:pt x="27" y="65"/>
                        <a:pt x="29" y="65"/>
                        <a:pt x="28" y="64"/>
                      </a:cubicBezTo>
                      <a:cubicBezTo>
                        <a:pt x="29" y="64"/>
                        <a:pt x="31" y="67"/>
                        <a:pt x="31" y="66"/>
                      </a:cubicBezTo>
                      <a:cubicBezTo>
                        <a:pt x="28" y="64"/>
                        <a:pt x="31" y="64"/>
                        <a:pt x="28" y="62"/>
                      </a:cubicBezTo>
                      <a:cubicBezTo>
                        <a:pt x="28" y="62"/>
                        <a:pt x="30" y="62"/>
                        <a:pt x="29" y="61"/>
                      </a:cubicBezTo>
                      <a:cubicBezTo>
                        <a:pt x="30" y="62"/>
                        <a:pt x="33" y="64"/>
                        <a:pt x="32" y="64"/>
                      </a:cubicBezTo>
                      <a:cubicBezTo>
                        <a:pt x="34" y="65"/>
                        <a:pt x="34" y="65"/>
                        <a:pt x="34" y="65"/>
                      </a:cubicBezTo>
                      <a:cubicBezTo>
                        <a:pt x="35" y="67"/>
                        <a:pt x="34" y="65"/>
                        <a:pt x="35" y="67"/>
                      </a:cubicBezTo>
                      <a:cubicBezTo>
                        <a:pt x="35" y="66"/>
                        <a:pt x="34" y="65"/>
                        <a:pt x="35" y="65"/>
                      </a:cubicBezTo>
                      <a:cubicBezTo>
                        <a:pt x="34" y="63"/>
                        <a:pt x="31" y="60"/>
                        <a:pt x="31" y="59"/>
                      </a:cubicBezTo>
                      <a:cubicBezTo>
                        <a:pt x="32" y="61"/>
                        <a:pt x="34" y="62"/>
                        <a:pt x="35" y="63"/>
                      </a:cubicBezTo>
                      <a:cubicBezTo>
                        <a:pt x="31" y="57"/>
                        <a:pt x="31" y="57"/>
                        <a:pt x="31" y="57"/>
                      </a:cubicBezTo>
                      <a:cubicBezTo>
                        <a:pt x="31" y="57"/>
                        <a:pt x="33" y="59"/>
                        <a:pt x="32" y="58"/>
                      </a:cubicBezTo>
                      <a:cubicBezTo>
                        <a:pt x="31" y="58"/>
                        <a:pt x="31" y="57"/>
                        <a:pt x="31" y="57"/>
                      </a:cubicBezTo>
                      <a:cubicBezTo>
                        <a:pt x="31" y="57"/>
                        <a:pt x="31" y="55"/>
                        <a:pt x="33" y="58"/>
                      </a:cubicBezTo>
                      <a:cubicBezTo>
                        <a:pt x="34" y="59"/>
                        <a:pt x="34" y="58"/>
                        <a:pt x="35" y="59"/>
                      </a:cubicBezTo>
                      <a:cubicBezTo>
                        <a:pt x="35" y="59"/>
                        <a:pt x="34" y="58"/>
                        <a:pt x="34" y="58"/>
                      </a:cubicBezTo>
                      <a:cubicBezTo>
                        <a:pt x="35" y="58"/>
                        <a:pt x="35" y="58"/>
                        <a:pt x="35" y="58"/>
                      </a:cubicBezTo>
                      <a:cubicBezTo>
                        <a:pt x="35" y="58"/>
                        <a:pt x="34" y="56"/>
                        <a:pt x="33" y="55"/>
                      </a:cubicBezTo>
                      <a:cubicBezTo>
                        <a:pt x="32" y="55"/>
                        <a:pt x="34" y="57"/>
                        <a:pt x="33" y="56"/>
                      </a:cubicBezTo>
                      <a:cubicBezTo>
                        <a:pt x="32" y="54"/>
                        <a:pt x="32" y="54"/>
                        <a:pt x="32" y="53"/>
                      </a:cubicBezTo>
                      <a:cubicBezTo>
                        <a:pt x="33" y="54"/>
                        <a:pt x="33" y="55"/>
                        <a:pt x="34" y="55"/>
                      </a:cubicBezTo>
                      <a:cubicBezTo>
                        <a:pt x="32" y="53"/>
                        <a:pt x="32" y="52"/>
                        <a:pt x="32" y="51"/>
                      </a:cubicBezTo>
                      <a:cubicBezTo>
                        <a:pt x="31" y="49"/>
                        <a:pt x="34" y="53"/>
                        <a:pt x="33" y="52"/>
                      </a:cubicBezTo>
                      <a:cubicBezTo>
                        <a:pt x="35" y="53"/>
                        <a:pt x="32" y="49"/>
                        <a:pt x="35" y="51"/>
                      </a:cubicBezTo>
                      <a:cubicBezTo>
                        <a:pt x="35" y="51"/>
                        <a:pt x="33" y="49"/>
                        <a:pt x="34" y="50"/>
                      </a:cubicBezTo>
                      <a:cubicBezTo>
                        <a:pt x="34" y="49"/>
                        <a:pt x="36" y="51"/>
                        <a:pt x="35" y="50"/>
                      </a:cubicBezTo>
                      <a:cubicBezTo>
                        <a:pt x="36" y="51"/>
                        <a:pt x="35" y="50"/>
                        <a:pt x="35" y="49"/>
                      </a:cubicBezTo>
                      <a:cubicBezTo>
                        <a:pt x="35" y="48"/>
                        <a:pt x="36" y="50"/>
                        <a:pt x="36" y="50"/>
                      </a:cubicBezTo>
                      <a:cubicBezTo>
                        <a:pt x="35" y="49"/>
                        <a:pt x="35" y="46"/>
                        <a:pt x="37" y="47"/>
                      </a:cubicBezTo>
                      <a:cubicBezTo>
                        <a:pt x="36" y="47"/>
                        <a:pt x="35" y="44"/>
                        <a:pt x="35" y="44"/>
                      </a:cubicBezTo>
                      <a:cubicBezTo>
                        <a:pt x="36" y="46"/>
                        <a:pt x="36" y="46"/>
                        <a:pt x="36" y="46"/>
                      </a:cubicBezTo>
                      <a:cubicBezTo>
                        <a:pt x="37" y="47"/>
                        <a:pt x="37" y="45"/>
                        <a:pt x="38" y="47"/>
                      </a:cubicBezTo>
                      <a:cubicBezTo>
                        <a:pt x="37" y="44"/>
                        <a:pt x="38" y="49"/>
                        <a:pt x="37" y="48"/>
                      </a:cubicBezTo>
                      <a:cubicBezTo>
                        <a:pt x="39" y="49"/>
                        <a:pt x="36" y="44"/>
                        <a:pt x="38" y="47"/>
                      </a:cubicBezTo>
                      <a:cubicBezTo>
                        <a:pt x="38" y="46"/>
                        <a:pt x="37" y="44"/>
                        <a:pt x="38" y="46"/>
                      </a:cubicBezTo>
                      <a:cubicBezTo>
                        <a:pt x="38" y="45"/>
                        <a:pt x="40" y="48"/>
                        <a:pt x="40" y="48"/>
                      </a:cubicBezTo>
                      <a:cubicBezTo>
                        <a:pt x="40" y="47"/>
                        <a:pt x="39" y="47"/>
                        <a:pt x="39" y="46"/>
                      </a:cubicBezTo>
                      <a:cubicBezTo>
                        <a:pt x="39" y="45"/>
                        <a:pt x="39" y="45"/>
                        <a:pt x="39" y="45"/>
                      </a:cubicBezTo>
                      <a:cubicBezTo>
                        <a:pt x="38" y="43"/>
                        <a:pt x="40" y="45"/>
                        <a:pt x="38" y="43"/>
                      </a:cubicBezTo>
                      <a:cubicBezTo>
                        <a:pt x="39" y="45"/>
                        <a:pt x="38" y="42"/>
                        <a:pt x="40" y="45"/>
                      </a:cubicBezTo>
                      <a:cubicBezTo>
                        <a:pt x="42" y="47"/>
                        <a:pt x="42" y="47"/>
                        <a:pt x="42" y="47"/>
                      </a:cubicBezTo>
                      <a:cubicBezTo>
                        <a:pt x="42" y="46"/>
                        <a:pt x="40" y="44"/>
                        <a:pt x="39" y="43"/>
                      </a:cubicBezTo>
                      <a:cubicBezTo>
                        <a:pt x="40" y="43"/>
                        <a:pt x="40" y="44"/>
                        <a:pt x="40" y="44"/>
                      </a:cubicBezTo>
                      <a:cubicBezTo>
                        <a:pt x="38" y="41"/>
                        <a:pt x="41" y="44"/>
                        <a:pt x="39" y="41"/>
                      </a:cubicBezTo>
                      <a:cubicBezTo>
                        <a:pt x="40" y="42"/>
                        <a:pt x="40" y="41"/>
                        <a:pt x="42" y="42"/>
                      </a:cubicBezTo>
                      <a:cubicBezTo>
                        <a:pt x="42" y="41"/>
                        <a:pt x="41" y="40"/>
                        <a:pt x="42" y="40"/>
                      </a:cubicBezTo>
                      <a:cubicBezTo>
                        <a:pt x="42" y="41"/>
                        <a:pt x="42" y="41"/>
                        <a:pt x="43" y="41"/>
                      </a:cubicBezTo>
                      <a:cubicBezTo>
                        <a:pt x="44" y="42"/>
                        <a:pt x="43" y="41"/>
                        <a:pt x="43" y="41"/>
                      </a:cubicBezTo>
                      <a:cubicBezTo>
                        <a:pt x="43" y="41"/>
                        <a:pt x="45" y="42"/>
                        <a:pt x="46" y="43"/>
                      </a:cubicBezTo>
                      <a:cubicBezTo>
                        <a:pt x="45" y="42"/>
                        <a:pt x="44" y="40"/>
                        <a:pt x="43" y="39"/>
                      </a:cubicBezTo>
                      <a:cubicBezTo>
                        <a:pt x="46" y="42"/>
                        <a:pt x="42" y="36"/>
                        <a:pt x="45" y="39"/>
                      </a:cubicBezTo>
                      <a:cubicBezTo>
                        <a:pt x="45" y="39"/>
                        <a:pt x="46" y="41"/>
                        <a:pt x="47" y="41"/>
                      </a:cubicBezTo>
                      <a:cubicBezTo>
                        <a:pt x="50" y="44"/>
                        <a:pt x="45" y="39"/>
                        <a:pt x="47" y="40"/>
                      </a:cubicBezTo>
                      <a:cubicBezTo>
                        <a:pt x="45" y="37"/>
                        <a:pt x="45" y="37"/>
                        <a:pt x="45" y="37"/>
                      </a:cubicBezTo>
                      <a:cubicBezTo>
                        <a:pt x="46" y="39"/>
                        <a:pt x="44" y="35"/>
                        <a:pt x="46" y="38"/>
                      </a:cubicBezTo>
                      <a:cubicBezTo>
                        <a:pt x="46" y="37"/>
                        <a:pt x="47" y="38"/>
                        <a:pt x="45" y="36"/>
                      </a:cubicBezTo>
                      <a:cubicBezTo>
                        <a:pt x="48" y="37"/>
                        <a:pt x="46" y="33"/>
                        <a:pt x="50" y="37"/>
                      </a:cubicBezTo>
                      <a:cubicBezTo>
                        <a:pt x="50" y="37"/>
                        <a:pt x="51" y="37"/>
                        <a:pt x="49" y="36"/>
                      </a:cubicBezTo>
                      <a:cubicBezTo>
                        <a:pt x="48" y="34"/>
                        <a:pt x="50" y="37"/>
                        <a:pt x="49" y="36"/>
                      </a:cubicBezTo>
                      <a:cubicBezTo>
                        <a:pt x="49" y="36"/>
                        <a:pt x="49" y="35"/>
                        <a:pt x="48" y="35"/>
                      </a:cubicBezTo>
                      <a:cubicBezTo>
                        <a:pt x="49" y="35"/>
                        <a:pt x="49" y="35"/>
                        <a:pt x="51" y="37"/>
                      </a:cubicBezTo>
                      <a:cubicBezTo>
                        <a:pt x="53" y="39"/>
                        <a:pt x="48" y="33"/>
                        <a:pt x="49" y="33"/>
                      </a:cubicBezTo>
                      <a:cubicBezTo>
                        <a:pt x="50" y="34"/>
                        <a:pt x="51" y="35"/>
                        <a:pt x="51" y="34"/>
                      </a:cubicBezTo>
                      <a:cubicBezTo>
                        <a:pt x="50" y="32"/>
                        <a:pt x="50" y="32"/>
                        <a:pt x="50" y="32"/>
                      </a:cubicBezTo>
                      <a:cubicBezTo>
                        <a:pt x="50" y="32"/>
                        <a:pt x="52" y="34"/>
                        <a:pt x="53" y="36"/>
                      </a:cubicBezTo>
                      <a:cubicBezTo>
                        <a:pt x="53" y="36"/>
                        <a:pt x="54" y="35"/>
                        <a:pt x="53" y="34"/>
                      </a:cubicBezTo>
                      <a:cubicBezTo>
                        <a:pt x="55" y="36"/>
                        <a:pt x="55" y="36"/>
                        <a:pt x="55" y="36"/>
                      </a:cubicBezTo>
                      <a:cubicBezTo>
                        <a:pt x="53" y="35"/>
                        <a:pt x="54" y="35"/>
                        <a:pt x="54" y="34"/>
                      </a:cubicBezTo>
                      <a:cubicBezTo>
                        <a:pt x="54" y="35"/>
                        <a:pt x="54" y="35"/>
                        <a:pt x="54" y="35"/>
                      </a:cubicBezTo>
                      <a:cubicBezTo>
                        <a:pt x="55" y="36"/>
                        <a:pt x="54" y="35"/>
                        <a:pt x="54" y="35"/>
                      </a:cubicBezTo>
                      <a:cubicBezTo>
                        <a:pt x="53" y="33"/>
                        <a:pt x="53" y="33"/>
                        <a:pt x="52" y="33"/>
                      </a:cubicBezTo>
                      <a:cubicBezTo>
                        <a:pt x="52" y="32"/>
                        <a:pt x="52" y="32"/>
                        <a:pt x="52" y="31"/>
                      </a:cubicBezTo>
                      <a:cubicBezTo>
                        <a:pt x="53" y="33"/>
                        <a:pt x="53" y="32"/>
                        <a:pt x="53" y="32"/>
                      </a:cubicBezTo>
                      <a:cubicBezTo>
                        <a:pt x="54" y="32"/>
                        <a:pt x="52" y="30"/>
                        <a:pt x="52" y="30"/>
                      </a:cubicBezTo>
                      <a:cubicBezTo>
                        <a:pt x="53" y="31"/>
                        <a:pt x="53" y="30"/>
                        <a:pt x="54" y="32"/>
                      </a:cubicBezTo>
                      <a:cubicBezTo>
                        <a:pt x="54" y="32"/>
                        <a:pt x="53" y="31"/>
                        <a:pt x="53" y="32"/>
                      </a:cubicBezTo>
                      <a:cubicBezTo>
                        <a:pt x="54" y="32"/>
                        <a:pt x="55" y="34"/>
                        <a:pt x="55" y="33"/>
                      </a:cubicBezTo>
                      <a:cubicBezTo>
                        <a:pt x="54" y="32"/>
                        <a:pt x="52" y="29"/>
                        <a:pt x="53" y="30"/>
                      </a:cubicBezTo>
                      <a:cubicBezTo>
                        <a:pt x="53" y="30"/>
                        <a:pt x="54" y="31"/>
                        <a:pt x="54" y="32"/>
                      </a:cubicBezTo>
                      <a:cubicBezTo>
                        <a:pt x="55" y="33"/>
                        <a:pt x="55" y="33"/>
                        <a:pt x="55" y="33"/>
                      </a:cubicBezTo>
                      <a:cubicBezTo>
                        <a:pt x="54" y="31"/>
                        <a:pt x="54" y="31"/>
                        <a:pt x="54" y="31"/>
                      </a:cubicBezTo>
                      <a:cubicBezTo>
                        <a:pt x="55" y="31"/>
                        <a:pt x="55" y="31"/>
                        <a:pt x="55" y="32"/>
                      </a:cubicBezTo>
                      <a:cubicBezTo>
                        <a:pt x="54" y="30"/>
                        <a:pt x="55" y="31"/>
                        <a:pt x="54" y="29"/>
                      </a:cubicBezTo>
                      <a:cubicBezTo>
                        <a:pt x="54" y="28"/>
                        <a:pt x="55" y="29"/>
                        <a:pt x="55" y="30"/>
                      </a:cubicBezTo>
                      <a:cubicBezTo>
                        <a:pt x="55" y="30"/>
                        <a:pt x="55" y="30"/>
                        <a:pt x="55" y="30"/>
                      </a:cubicBezTo>
                      <a:cubicBezTo>
                        <a:pt x="56" y="30"/>
                        <a:pt x="56" y="30"/>
                        <a:pt x="55" y="28"/>
                      </a:cubicBezTo>
                      <a:cubicBezTo>
                        <a:pt x="56" y="29"/>
                        <a:pt x="56" y="29"/>
                        <a:pt x="56" y="29"/>
                      </a:cubicBezTo>
                      <a:cubicBezTo>
                        <a:pt x="56" y="29"/>
                        <a:pt x="56" y="28"/>
                        <a:pt x="55" y="27"/>
                      </a:cubicBezTo>
                      <a:cubicBezTo>
                        <a:pt x="57" y="28"/>
                        <a:pt x="60" y="33"/>
                        <a:pt x="59" y="31"/>
                      </a:cubicBezTo>
                      <a:cubicBezTo>
                        <a:pt x="59" y="31"/>
                        <a:pt x="57" y="28"/>
                        <a:pt x="56" y="27"/>
                      </a:cubicBezTo>
                      <a:cubicBezTo>
                        <a:pt x="58" y="27"/>
                        <a:pt x="56" y="24"/>
                        <a:pt x="59" y="26"/>
                      </a:cubicBezTo>
                      <a:cubicBezTo>
                        <a:pt x="58" y="26"/>
                        <a:pt x="58" y="25"/>
                        <a:pt x="58" y="25"/>
                      </a:cubicBezTo>
                      <a:cubicBezTo>
                        <a:pt x="59" y="25"/>
                        <a:pt x="58" y="21"/>
                        <a:pt x="61" y="24"/>
                      </a:cubicBezTo>
                      <a:cubicBezTo>
                        <a:pt x="62" y="25"/>
                        <a:pt x="63" y="26"/>
                        <a:pt x="63" y="27"/>
                      </a:cubicBezTo>
                      <a:cubicBezTo>
                        <a:pt x="62" y="25"/>
                        <a:pt x="65" y="28"/>
                        <a:pt x="63" y="25"/>
                      </a:cubicBezTo>
                      <a:cubicBezTo>
                        <a:pt x="62" y="24"/>
                        <a:pt x="61" y="23"/>
                        <a:pt x="60" y="23"/>
                      </a:cubicBezTo>
                      <a:cubicBezTo>
                        <a:pt x="60" y="22"/>
                        <a:pt x="61" y="21"/>
                        <a:pt x="62" y="22"/>
                      </a:cubicBezTo>
                      <a:cubicBezTo>
                        <a:pt x="62" y="22"/>
                        <a:pt x="62" y="21"/>
                        <a:pt x="61" y="21"/>
                      </a:cubicBezTo>
                      <a:cubicBezTo>
                        <a:pt x="63" y="23"/>
                        <a:pt x="64" y="23"/>
                        <a:pt x="63" y="22"/>
                      </a:cubicBezTo>
                      <a:cubicBezTo>
                        <a:pt x="62" y="21"/>
                        <a:pt x="62" y="21"/>
                        <a:pt x="62" y="21"/>
                      </a:cubicBezTo>
                      <a:cubicBezTo>
                        <a:pt x="64" y="22"/>
                        <a:pt x="64" y="22"/>
                        <a:pt x="64" y="22"/>
                      </a:cubicBezTo>
                      <a:cubicBezTo>
                        <a:pt x="63" y="21"/>
                        <a:pt x="61" y="19"/>
                        <a:pt x="63" y="20"/>
                      </a:cubicBezTo>
                      <a:cubicBezTo>
                        <a:pt x="63" y="20"/>
                        <a:pt x="64" y="21"/>
                        <a:pt x="64" y="21"/>
                      </a:cubicBezTo>
                      <a:cubicBezTo>
                        <a:pt x="63" y="20"/>
                        <a:pt x="62" y="18"/>
                        <a:pt x="64" y="19"/>
                      </a:cubicBezTo>
                      <a:cubicBezTo>
                        <a:pt x="65" y="21"/>
                        <a:pt x="65" y="21"/>
                        <a:pt x="65" y="21"/>
                      </a:cubicBezTo>
                      <a:cubicBezTo>
                        <a:pt x="65" y="20"/>
                        <a:pt x="65" y="19"/>
                        <a:pt x="64" y="18"/>
                      </a:cubicBezTo>
                      <a:cubicBezTo>
                        <a:pt x="65" y="19"/>
                        <a:pt x="66" y="19"/>
                        <a:pt x="67" y="21"/>
                      </a:cubicBezTo>
                      <a:cubicBezTo>
                        <a:pt x="65" y="16"/>
                        <a:pt x="66" y="14"/>
                        <a:pt x="68" y="14"/>
                      </a:cubicBezTo>
                      <a:cubicBezTo>
                        <a:pt x="68" y="15"/>
                        <a:pt x="68" y="15"/>
                        <a:pt x="68" y="15"/>
                      </a:cubicBezTo>
                      <a:cubicBezTo>
                        <a:pt x="70" y="16"/>
                        <a:pt x="67" y="13"/>
                        <a:pt x="68" y="14"/>
                      </a:cubicBezTo>
                      <a:cubicBezTo>
                        <a:pt x="69" y="15"/>
                        <a:pt x="70" y="16"/>
                        <a:pt x="71" y="17"/>
                      </a:cubicBezTo>
                      <a:cubicBezTo>
                        <a:pt x="72" y="18"/>
                        <a:pt x="70" y="15"/>
                        <a:pt x="70" y="14"/>
                      </a:cubicBezTo>
                      <a:cubicBezTo>
                        <a:pt x="69" y="13"/>
                        <a:pt x="70" y="15"/>
                        <a:pt x="69" y="14"/>
                      </a:cubicBezTo>
                      <a:cubicBezTo>
                        <a:pt x="69" y="13"/>
                        <a:pt x="70" y="14"/>
                        <a:pt x="69" y="12"/>
                      </a:cubicBezTo>
                      <a:cubicBezTo>
                        <a:pt x="69" y="13"/>
                        <a:pt x="71" y="15"/>
                        <a:pt x="71" y="15"/>
                      </a:cubicBezTo>
                      <a:cubicBezTo>
                        <a:pt x="71" y="14"/>
                        <a:pt x="71" y="14"/>
                        <a:pt x="71" y="14"/>
                      </a:cubicBezTo>
                      <a:cubicBezTo>
                        <a:pt x="73" y="17"/>
                        <a:pt x="73" y="19"/>
                        <a:pt x="76" y="22"/>
                      </a:cubicBezTo>
                      <a:cubicBezTo>
                        <a:pt x="76" y="22"/>
                        <a:pt x="76" y="22"/>
                        <a:pt x="76" y="22"/>
                      </a:cubicBezTo>
                      <a:cubicBezTo>
                        <a:pt x="78" y="24"/>
                        <a:pt x="77" y="25"/>
                        <a:pt x="78" y="25"/>
                      </a:cubicBezTo>
                      <a:cubicBezTo>
                        <a:pt x="78" y="24"/>
                        <a:pt x="76" y="21"/>
                        <a:pt x="75" y="20"/>
                      </a:cubicBezTo>
                      <a:cubicBezTo>
                        <a:pt x="75" y="19"/>
                        <a:pt x="71" y="14"/>
                        <a:pt x="72" y="14"/>
                      </a:cubicBezTo>
                      <a:cubicBezTo>
                        <a:pt x="73" y="15"/>
                        <a:pt x="72" y="15"/>
                        <a:pt x="73" y="16"/>
                      </a:cubicBezTo>
                      <a:cubicBezTo>
                        <a:pt x="75" y="18"/>
                        <a:pt x="73" y="15"/>
                        <a:pt x="74" y="16"/>
                      </a:cubicBezTo>
                      <a:cubicBezTo>
                        <a:pt x="73" y="15"/>
                        <a:pt x="71" y="12"/>
                        <a:pt x="71" y="12"/>
                      </a:cubicBezTo>
                      <a:cubicBezTo>
                        <a:pt x="72" y="13"/>
                        <a:pt x="73" y="14"/>
                        <a:pt x="73" y="14"/>
                      </a:cubicBezTo>
                      <a:cubicBezTo>
                        <a:pt x="72" y="13"/>
                        <a:pt x="72" y="12"/>
                        <a:pt x="71" y="11"/>
                      </a:cubicBezTo>
                      <a:cubicBezTo>
                        <a:pt x="69" y="8"/>
                        <a:pt x="72" y="11"/>
                        <a:pt x="71" y="9"/>
                      </a:cubicBezTo>
                      <a:cubicBezTo>
                        <a:pt x="72" y="11"/>
                        <a:pt x="74" y="14"/>
                        <a:pt x="75" y="15"/>
                      </a:cubicBezTo>
                      <a:cubicBezTo>
                        <a:pt x="73" y="13"/>
                        <a:pt x="73" y="12"/>
                        <a:pt x="71" y="9"/>
                      </a:cubicBezTo>
                      <a:cubicBezTo>
                        <a:pt x="72" y="9"/>
                        <a:pt x="73" y="11"/>
                        <a:pt x="74" y="12"/>
                      </a:cubicBezTo>
                      <a:cubicBezTo>
                        <a:pt x="75" y="13"/>
                        <a:pt x="72" y="8"/>
                        <a:pt x="75" y="12"/>
                      </a:cubicBezTo>
                      <a:cubicBezTo>
                        <a:pt x="73" y="10"/>
                        <a:pt x="73" y="10"/>
                        <a:pt x="73" y="10"/>
                      </a:cubicBezTo>
                      <a:cubicBezTo>
                        <a:pt x="74" y="11"/>
                        <a:pt x="74" y="11"/>
                        <a:pt x="75" y="12"/>
                      </a:cubicBezTo>
                      <a:cubicBezTo>
                        <a:pt x="75" y="12"/>
                        <a:pt x="74" y="9"/>
                        <a:pt x="76" y="12"/>
                      </a:cubicBezTo>
                      <a:cubicBezTo>
                        <a:pt x="76" y="11"/>
                        <a:pt x="77" y="11"/>
                        <a:pt x="75" y="9"/>
                      </a:cubicBezTo>
                      <a:cubicBezTo>
                        <a:pt x="74" y="8"/>
                        <a:pt x="76" y="11"/>
                        <a:pt x="73" y="8"/>
                      </a:cubicBezTo>
                      <a:cubicBezTo>
                        <a:pt x="75" y="10"/>
                        <a:pt x="74" y="8"/>
                        <a:pt x="73" y="7"/>
                      </a:cubicBezTo>
                      <a:cubicBezTo>
                        <a:pt x="74" y="8"/>
                        <a:pt x="74" y="8"/>
                        <a:pt x="74" y="8"/>
                      </a:cubicBezTo>
                      <a:cubicBezTo>
                        <a:pt x="74" y="7"/>
                        <a:pt x="74" y="7"/>
                        <a:pt x="74" y="6"/>
                      </a:cubicBezTo>
                      <a:cubicBezTo>
                        <a:pt x="74" y="7"/>
                        <a:pt x="75" y="8"/>
                        <a:pt x="75" y="8"/>
                      </a:cubicBezTo>
                      <a:cubicBezTo>
                        <a:pt x="74" y="6"/>
                        <a:pt x="74" y="6"/>
                        <a:pt x="74" y="6"/>
                      </a:cubicBezTo>
                      <a:cubicBezTo>
                        <a:pt x="74" y="5"/>
                        <a:pt x="76" y="9"/>
                        <a:pt x="76" y="8"/>
                      </a:cubicBezTo>
                      <a:cubicBezTo>
                        <a:pt x="77" y="10"/>
                        <a:pt x="77" y="10"/>
                        <a:pt x="77" y="10"/>
                      </a:cubicBezTo>
                      <a:cubicBezTo>
                        <a:pt x="77" y="10"/>
                        <a:pt x="78" y="11"/>
                        <a:pt x="78" y="10"/>
                      </a:cubicBezTo>
                      <a:cubicBezTo>
                        <a:pt x="77" y="9"/>
                        <a:pt x="76" y="7"/>
                        <a:pt x="75" y="5"/>
                      </a:cubicBezTo>
                      <a:cubicBezTo>
                        <a:pt x="74" y="4"/>
                        <a:pt x="76" y="7"/>
                        <a:pt x="75" y="5"/>
                      </a:cubicBezTo>
                      <a:cubicBezTo>
                        <a:pt x="76" y="7"/>
                        <a:pt x="76" y="7"/>
                        <a:pt x="76" y="7"/>
                      </a:cubicBezTo>
                      <a:cubicBezTo>
                        <a:pt x="77" y="8"/>
                        <a:pt x="78" y="10"/>
                        <a:pt x="79" y="10"/>
                      </a:cubicBezTo>
                      <a:cubicBezTo>
                        <a:pt x="78" y="9"/>
                        <a:pt x="77" y="6"/>
                        <a:pt x="76" y="6"/>
                      </a:cubicBezTo>
                      <a:cubicBezTo>
                        <a:pt x="76" y="6"/>
                        <a:pt x="77" y="6"/>
                        <a:pt x="78" y="8"/>
                      </a:cubicBezTo>
                      <a:cubicBezTo>
                        <a:pt x="78" y="7"/>
                        <a:pt x="77" y="6"/>
                        <a:pt x="76" y="5"/>
                      </a:cubicBezTo>
                      <a:cubicBezTo>
                        <a:pt x="77" y="6"/>
                        <a:pt x="79" y="7"/>
                        <a:pt x="80" y="8"/>
                      </a:cubicBezTo>
                      <a:cubicBezTo>
                        <a:pt x="81" y="11"/>
                        <a:pt x="81" y="11"/>
                        <a:pt x="81" y="11"/>
                      </a:cubicBezTo>
                      <a:cubicBezTo>
                        <a:pt x="82" y="11"/>
                        <a:pt x="82" y="11"/>
                        <a:pt x="82" y="11"/>
                      </a:cubicBezTo>
                      <a:cubicBezTo>
                        <a:pt x="83" y="14"/>
                        <a:pt x="83" y="13"/>
                        <a:pt x="84" y="15"/>
                      </a:cubicBezTo>
                      <a:cubicBezTo>
                        <a:pt x="85" y="16"/>
                        <a:pt x="84" y="15"/>
                        <a:pt x="84" y="14"/>
                      </a:cubicBezTo>
                      <a:cubicBezTo>
                        <a:pt x="81" y="11"/>
                        <a:pt x="81" y="9"/>
                        <a:pt x="79" y="5"/>
                      </a:cubicBezTo>
                      <a:cubicBezTo>
                        <a:pt x="79" y="4"/>
                        <a:pt x="85" y="13"/>
                        <a:pt x="82" y="7"/>
                      </a:cubicBezTo>
                      <a:cubicBezTo>
                        <a:pt x="81" y="7"/>
                        <a:pt x="80" y="4"/>
                        <a:pt x="80" y="5"/>
                      </a:cubicBezTo>
                      <a:cubicBezTo>
                        <a:pt x="81" y="5"/>
                        <a:pt x="78" y="1"/>
                        <a:pt x="79" y="2"/>
                      </a:cubicBezTo>
                      <a:cubicBezTo>
                        <a:pt x="80" y="4"/>
                        <a:pt x="82" y="6"/>
                        <a:pt x="83" y="8"/>
                      </a:cubicBezTo>
                      <a:cubicBezTo>
                        <a:pt x="82" y="7"/>
                        <a:pt x="82" y="7"/>
                        <a:pt x="82" y="8"/>
                      </a:cubicBezTo>
                      <a:cubicBezTo>
                        <a:pt x="83" y="9"/>
                        <a:pt x="84" y="11"/>
                        <a:pt x="85" y="11"/>
                      </a:cubicBezTo>
                      <a:cubicBezTo>
                        <a:pt x="85" y="11"/>
                        <a:pt x="85" y="10"/>
                        <a:pt x="84" y="9"/>
                      </a:cubicBezTo>
                      <a:cubicBezTo>
                        <a:pt x="83" y="7"/>
                        <a:pt x="84" y="9"/>
                        <a:pt x="83" y="7"/>
                      </a:cubicBezTo>
                      <a:cubicBezTo>
                        <a:pt x="83" y="6"/>
                        <a:pt x="85" y="9"/>
                        <a:pt x="83" y="5"/>
                      </a:cubicBezTo>
                      <a:cubicBezTo>
                        <a:pt x="82" y="6"/>
                        <a:pt x="81" y="4"/>
                        <a:pt x="80" y="2"/>
                      </a:cubicBezTo>
                      <a:cubicBezTo>
                        <a:pt x="80" y="1"/>
                        <a:pt x="80" y="1"/>
                        <a:pt x="80" y="1"/>
                      </a:cubicBezTo>
                      <a:cubicBezTo>
                        <a:pt x="81" y="3"/>
                        <a:pt x="81" y="3"/>
                        <a:pt x="81" y="3"/>
                      </a:cubicBezTo>
                      <a:cubicBezTo>
                        <a:pt x="82" y="3"/>
                        <a:pt x="79" y="0"/>
                        <a:pt x="80" y="0"/>
                      </a:cubicBezTo>
                      <a:cubicBezTo>
                        <a:pt x="82" y="3"/>
                        <a:pt x="82" y="3"/>
                        <a:pt x="82" y="3"/>
                      </a:cubicBezTo>
                      <a:cubicBezTo>
                        <a:pt x="84" y="5"/>
                        <a:pt x="81" y="2"/>
                        <a:pt x="83" y="6"/>
                      </a:cubicBezTo>
                      <a:cubicBezTo>
                        <a:pt x="84" y="6"/>
                        <a:pt x="83" y="4"/>
                        <a:pt x="84" y="4"/>
                      </a:cubicBezTo>
                      <a:cubicBezTo>
                        <a:pt x="84" y="5"/>
                        <a:pt x="84" y="5"/>
                        <a:pt x="84" y="5"/>
                      </a:cubicBezTo>
                      <a:cubicBezTo>
                        <a:pt x="84" y="5"/>
                        <a:pt x="87" y="10"/>
                        <a:pt x="86" y="7"/>
                      </a:cubicBezTo>
                      <a:cubicBezTo>
                        <a:pt x="85" y="6"/>
                        <a:pt x="85" y="6"/>
                        <a:pt x="84" y="4"/>
                      </a:cubicBezTo>
                      <a:cubicBezTo>
                        <a:pt x="85" y="3"/>
                        <a:pt x="84" y="2"/>
                        <a:pt x="84" y="1"/>
                      </a:cubicBezTo>
                      <a:cubicBezTo>
                        <a:pt x="86" y="4"/>
                        <a:pt x="85" y="1"/>
                        <a:pt x="86" y="4"/>
                      </a:cubicBezTo>
                      <a:cubicBezTo>
                        <a:pt x="85" y="3"/>
                        <a:pt x="84" y="4"/>
                        <a:pt x="86" y="6"/>
                      </a:cubicBezTo>
                      <a:cubicBezTo>
                        <a:pt x="88" y="9"/>
                        <a:pt x="85" y="6"/>
                        <a:pt x="87" y="9"/>
                      </a:cubicBezTo>
                      <a:cubicBezTo>
                        <a:pt x="87" y="9"/>
                        <a:pt x="89" y="12"/>
                        <a:pt x="91" y="14"/>
                      </a:cubicBezTo>
                      <a:cubicBezTo>
                        <a:pt x="91" y="14"/>
                        <a:pt x="91" y="13"/>
                        <a:pt x="90" y="13"/>
                      </a:cubicBezTo>
                      <a:cubicBezTo>
                        <a:pt x="89" y="11"/>
                        <a:pt x="89" y="11"/>
                        <a:pt x="88" y="9"/>
                      </a:cubicBezTo>
                      <a:cubicBezTo>
                        <a:pt x="89" y="9"/>
                        <a:pt x="89" y="8"/>
                        <a:pt x="88" y="6"/>
                      </a:cubicBezTo>
                      <a:cubicBezTo>
                        <a:pt x="88" y="7"/>
                        <a:pt x="90" y="9"/>
                        <a:pt x="90" y="9"/>
                      </a:cubicBezTo>
                      <a:cubicBezTo>
                        <a:pt x="90" y="8"/>
                        <a:pt x="91" y="8"/>
                        <a:pt x="92" y="8"/>
                      </a:cubicBezTo>
                      <a:cubicBezTo>
                        <a:pt x="89" y="5"/>
                        <a:pt x="92" y="7"/>
                        <a:pt x="90" y="5"/>
                      </a:cubicBezTo>
                      <a:cubicBezTo>
                        <a:pt x="89" y="4"/>
                        <a:pt x="87" y="2"/>
                        <a:pt x="87" y="0"/>
                      </a:cubicBezTo>
                      <a:cubicBezTo>
                        <a:pt x="87" y="1"/>
                        <a:pt x="88" y="2"/>
                        <a:pt x="88" y="2"/>
                      </a:cubicBezTo>
                      <a:cubicBezTo>
                        <a:pt x="87" y="1"/>
                        <a:pt x="90" y="5"/>
                        <a:pt x="89" y="2"/>
                      </a:cubicBezTo>
                      <a:cubicBezTo>
                        <a:pt x="89" y="4"/>
                        <a:pt x="91" y="6"/>
                        <a:pt x="92" y="9"/>
                      </a:cubicBezTo>
                      <a:cubicBezTo>
                        <a:pt x="92" y="7"/>
                        <a:pt x="94" y="10"/>
                        <a:pt x="94" y="10"/>
                      </a:cubicBezTo>
                      <a:cubicBezTo>
                        <a:pt x="93" y="8"/>
                        <a:pt x="93" y="7"/>
                        <a:pt x="93" y="6"/>
                      </a:cubicBezTo>
                      <a:cubicBezTo>
                        <a:pt x="95" y="8"/>
                        <a:pt x="95" y="5"/>
                        <a:pt x="95" y="5"/>
                      </a:cubicBezTo>
                      <a:cubicBezTo>
                        <a:pt x="96" y="6"/>
                        <a:pt x="98" y="9"/>
                        <a:pt x="99" y="9"/>
                      </a:cubicBezTo>
                      <a:cubicBezTo>
                        <a:pt x="99" y="9"/>
                        <a:pt x="96" y="6"/>
                        <a:pt x="98" y="7"/>
                      </a:cubicBezTo>
                      <a:cubicBezTo>
                        <a:pt x="98" y="8"/>
                        <a:pt x="98" y="8"/>
                        <a:pt x="98" y="8"/>
                      </a:cubicBezTo>
                      <a:cubicBezTo>
                        <a:pt x="98" y="7"/>
                        <a:pt x="100" y="9"/>
                        <a:pt x="98" y="5"/>
                      </a:cubicBezTo>
                      <a:cubicBezTo>
                        <a:pt x="99" y="8"/>
                        <a:pt x="99" y="8"/>
                        <a:pt x="99" y="8"/>
                      </a:cubicBezTo>
                      <a:cubicBezTo>
                        <a:pt x="100" y="9"/>
                        <a:pt x="99" y="8"/>
                        <a:pt x="99" y="8"/>
                      </a:cubicBezTo>
                      <a:cubicBezTo>
                        <a:pt x="100" y="9"/>
                        <a:pt x="101" y="9"/>
                        <a:pt x="101" y="10"/>
                      </a:cubicBezTo>
                      <a:cubicBezTo>
                        <a:pt x="102" y="12"/>
                        <a:pt x="101" y="9"/>
                        <a:pt x="101" y="9"/>
                      </a:cubicBezTo>
                      <a:cubicBezTo>
                        <a:pt x="100" y="7"/>
                        <a:pt x="100" y="7"/>
                        <a:pt x="100" y="7"/>
                      </a:cubicBezTo>
                      <a:cubicBezTo>
                        <a:pt x="100" y="6"/>
                        <a:pt x="101" y="7"/>
                        <a:pt x="102" y="6"/>
                      </a:cubicBezTo>
                      <a:cubicBezTo>
                        <a:pt x="103" y="8"/>
                        <a:pt x="103" y="8"/>
                        <a:pt x="103" y="8"/>
                      </a:cubicBezTo>
                      <a:cubicBezTo>
                        <a:pt x="102" y="7"/>
                        <a:pt x="102" y="7"/>
                        <a:pt x="102" y="7"/>
                      </a:cubicBezTo>
                      <a:cubicBezTo>
                        <a:pt x="103" y="9"/>
                        <a:pt x="104" y="9"/>
                        <a:pt x="103" y="8"/>
                      </a:cubicBezTo>
                      <a:cubicBezTo>
                        <a:pt x="105" y="13"/>
                        <a:pt x="105" y="13"/>
                        <a:pt x="105" y="13"/>
                      </a:cubicBezTo>
                      <a:cubicBezTo>
                        <a:pt x="104" y="12"/>
                        <a:pt x="104" y="10"/>
                        <a:pt x="103" y="9"/>
                      </a:cubicBezTo>
                      <a:cubicBezTo>
                        <a:pt x="102" y="7"/>
                        <a:pt x="102" y="8"/>
                        <a:pt x="103" y="10"/>
                      </a:cubicBezTo>
                      <a:cubicBezTo>
                        <a:pt x="103" y="10"/>
                        <a:pt x="103" y="10"/>
                        <a:pt x="103" y="9"/>
                      </a:cubicBezTo>
                      <a:cubicBezTo>
                        <a:pt x="104" y="11"/>
                        <a:pt x="104" y="11"/>
                        <a:pt x="105" y="13"/>
                      </a:cubicBezTo>
                      <a:cubicBezTo>
                        <a:pt x="105" y="13"/>
                        <a:pt x="105" y="14"/>
                        <a:pt x="105" y="13"/>
                      </a:cubicBezTo>
                      <a:cubicBezTo>
                        <a:pt x="105" y="14"/>
                        <a:pt x="105" y="14"/>
                        <a:pt x="105" y="15"/>
                      </a:cubicBezTo>
                      <a:cubicBezTo>
                        <a:pt x="105" y="14"/>
                        <a:pt x="104" y="13"/>
                        <a:pt x="104" y="12"/>
                      </a:cubicBezTo>
                      <a:cubicBezTo>
                        <a:pt x="105" y="15"/>
                        <a:pt x="105" y="16"/>
                        <a:pt x="104" y="15"/>
                      </a:cubicBezTo>
                      <a:cubicBezTo>
                        <a:pt x="102" y="13"/>
                        <a:pt x="104" y="17"/>
                        <a:pt x="103" y="17"/>
                      </a:cubicBezTo>
                      <a:cubicBezTo>
                        <a:pt x="102" y="15"/>
                        <a:pt x="102" y="13"/>
                        <a:pt x="101" y="12"/>
                      </a:cubicBezTo>
                      <a:cubicBezTo>
                        <a:pt x="100" y="11"/>
                        <a:pt x="101" y="12"/>
                        <a:pt x="100" y="11"/>
                      </a:cubicBezTo>
                      <a:cubicBezTo>
                        <a:pt x="101" y="13"/>
                        <a:pt x="102" y="15"/>
                        <a:pt x="102" y="16"/>
                      </a:cubicBezTo>
                      <a:cubicBezTo>
                        <a:pt x="101" y="15"/>
                        <a:pt x="101" y="15"/>
                        <a:pt x="101" y="15"/>
                      </a:cubicBezTo>
                      <a:cubicBezTo>
                        <a:pt x="102" y="16"/>
                        <a:pt x="103" y="18"/>
                        <a:pt x="102" y="18"/>
                      </a:cubicBezTo>
                      <a:cubicBezTo>
                        <a:pt x="101" y="18"/>
                        <a:pt x="100" y="18"/>
                        <a:pt x="100" y="18"/>
                      </a:cubicBezTo>
                      <a:cubicBezTo>
                        <a:pt x="99" y="17"/>
                        <a:pt x="99" y="17"/>
                        <a:pt x="99" y="17"/>
                      </a:cubicBezTo>
                      <a:cubicBezTo>
                        <a:pt x="100" y="20"/>
                        <a:pt x="98" y="19"/>
                        <a:pt x="99" y="21"/>
                      </a:cubicBezTo>
                      <a:cubicBezTo>
                        <a:pt x="97" y="19"/>
                        <a:pt x="98" y="23"/>
                        <a:pt x="96" y="21"/>
                      </a:cubicBezTo>
                      <a:cubicBezTo>
                        <a:pt x="96" y="23"/>
                        <a:pt x="95" y="24"/>
                        <a:pt x="93" y="25"/>
                      </a:cubicBezTo>
                      <a:cubicBezTo>
                        <a:pt x="92" y="22"/>
                        <a:pt x="92" y="22"/>
                        <a:pt x="92" y="22"/>
                      </a:cubicBezTo>
                      <a:cubicBezTo>
                        <a:pt x="93" y="24"/>
                        <a:pt x="91" y="21"/>
                        <a:pt x="91" y="22"/>
                      </a:cubicBezTo>
                      <a:cubicBezTo>
                        <a:pt x="93" y="23"/>
                        <a:pt x="92" y="24"/>
                        <a:pt x="93" y="26"/>
                      </a:cubicBezTo>
                      <a:cubicBezTo>
                        <a:pt x="91" y="24"/>
                        <a:pt x="92" y="27"/>
                        <a:pt x="93" y="29"/>
                      </a:cubicBezTo>
                      <a:cubicBezTo>
                        <a:pt x="91" y="27"/>
                        <a:pt x="91" y="27"/>
                        <a:pt x="91" y="27"/>
                      </a:cubicBezTo>
                      <a:cubicBezTo>
                        <a:pt x="93" y="30"/>
                        <a:pt x="91" y="28"/>
                        <a:pt x="90" y="28"/>
                      </a:cubicBezTo>
                      <a:cubicBezTo>
                        <a:pt x="89" y="28"/>
                        <a:pt x="88" y="26"/>
                        <a:pt x="88" y="27"/>
                      </a:cubicBezTo>
                      <a:cubicBezTo>
                        <a:pt x="89" y="29"/>
                        <a:pt x="89" y="29"/>
                        <a:pt x="90" y="31"/>
                      </a:cubicBezTo>
                      <a:cubicBezTo>
                        <a:pt x="89" y="31"/>
                        <a:pt x="88" y="31"/>
                        <a:pt x="87" y="31"/>
                      </a:cubicBezTo>
                      <a:cubicBezTo>
                        <a:pt x="88" y="35"/>
                        <a:pt x="85" y="34"/>
                        <a:pt x="85" y="37"/>
                      </a:cubicBezTo>
                      <a:cubicBezTo>
                        <a:pt x="84" y="35"/>
                        <a:pt x="84" y="35"/>
                        <a:pt x="84" y="35"/>
                      </a:cubicBezTo>
                      <a:cubicBezTo>
                        <a:pt x="85" y="40"/>
                        <a:pt x="81" y="38"/>
                        <a:pt x="81" y="40"/>
                      </a:cubicBezTo>
                      <a:cubicBezTo>
                        <a:pt x="79" y="37"/>
                        <a:pt x="79" y="37"/>
                        <a:pt x="79" y="37"/>
                      </a:cubicBezTo>
                      <a:cubicBezTo>
                        <a:pt x="78" y="37"/>
                        <a:pt x="79" y="39"/>
                        <a:pt x="80" y="41"/>
                      </a:cubicBezTo>
                      <a:cubicBezTo>
                        <a:pt x="79" y="40"/>
                        <a:pt x="81" y="43"/>
                        <a:pt x="79" y="41"/>
                      </a:cubicBezTo>
                      <a:cubicBezTo>
                        <a:pt x="78" y="40"/>
                        <a:pt x="79" y="42"/>
                        <a:pt x="79" y="43"/>
                      </a:cubicBezTo>
                      <a:cubicBezTo>
                        <a:pt x="77" y="42"/>
                        <a:pt x="77" y="43"/>
                        <a:pt x="77" y="44"/>
                      </a:cubicBezTo>
                      <a:cubicBezTo>
                        <a:pt x="77" y="44"/>
                        <a:pt x="77" y="44"/>
                        <a:pt x="77" y="44"/>
                      </a:cubicBezTo>
                      <a:cubicBezTo>
                        <a:pt x="77" y="43"/>
                        <a:pt x="76" y="42"/>
                        <a:pt x="76" y="42"/>
                      </a:cubicBezTo>
                      <a:cubicBezTo>
                        <a:pt x="76" y="43"/>
                        <a:pt x="74" y="42"/>
                        <a:pt x="77" y="45"/>
                      </a:cubicBezTo>
                      <a:cubicBezTo>
                        <a:pt x="75" y="44"/>
                        <a:pt x="77" y="48"/>
                        <a:pt x="74" y="46"/>
                      </a:cubicBezTo>
                      <a:cubicBezTo>
                        <a:pt x="75" y="47"/>
                        <a:pt x="75" y="47"/>
                        <a:pt x="75" y="48"/>
                      </a:cubicBezTo>
                      <a:cubicBezTo>
                        <a:pt x="74" y="49"/>
                        <a:pt x="72" y="47"/>
                        <a:pt x="73" y="49"/>
                      </a:cubicBezTo>
                      <a:cubicBezTo>
                        <a:pt x="72" y="49"/>
                        <a:pt x="72" y="47"/>
                        <a:pt x="71" y="48"/>
                      </a:cubicBezTo>
                      <a:cubicBezTo>
                        <a:pt x="72" y="48"/>
                        <a:pt x="72" y="49"/>
                        <a:pt x="73" y="50"/>
                      </a:cubicBezTo>
                      <a:cubicBezTo>
                        <a:pt x="73" y="52"/>
                        <a:pt x="69" y="49"/>
                        <a:pt x="69" y="50"/>
                      </a:cubicBezTo>
                      <a:cubicBezTo>
                        <a:pt x="68" y="54"/>
                        <a:pt x="66" y="54"/>
                        <a:pt x="65" y="56"/>
                      </a:cubicBezTo>
                      <a:cubicBezTo>
                        <a:pt x="64" y="55"/>
                        <a:pt x="64" y="55"/>
                        <a:pt x="64" y="55"/>
                      </a:cubicBezTo>
                      <a:cubicBezTo>
                        <a:pt x="66" y="58"/>
                        <a:pt x="61" y="53"/>
                        <a:pt x="63" y="58"/>
                      </a:cubicBezTo>
                      <a:cubicBezTo>
                        <a:pt x="63" y="57"/>
                        <a:pt x="63" y="58"/>
                        <a:pt x="62" y="56"/>
                      </a:cubicBezTo>
                      <a:cubicBezTo>
                        <a:pt x="63" y="59"/>
                        <a:pt x="59" y="56"/>
                        <a:pt x="60" y="59"/>
                      </a:cubicBezTo>
                      <a:cubicBezTo>
                        <a:pt x="61" y="59"/>
                        <a:pt x="60" y="58"/>
                        <a:pt x="60" y="58"/>
                      </a:cubicBezTo>
                      <a:cubicBezTo>
                        <a:pt x="58" y="57"/>
                        <a:pt x="60" y="60"/>
                        <a:pt x="58" y="59"/>
                      </a:cubicBezTo>
                      <a:cubicBezTo>
                        <a:pt x="58" y="58"/>
                        <a:pt x="58" y="58"/>
                        <a:pt x="57" y="57"/>
                      </a:cubicBezTo>
                      <a:cubicBezTo>
                        <a:pt x="56" y="56"/>
                        <a:pt x="59" y="61"/>
                        <a:pt x="56" y="58"/>
                      </a:cubicBezTo>
                      <a:cubicBezTo>
                        <a:pt x="56" y="58"/>
                        <a:pt x="57" y="59"/>
                        <a:pt x="57" y="59"/>
                      </a:cubicBezTo>
                      <a:cubicBezTo>
                        <a:pt x="55" y="59"/>
                        <a:pt x="55" y="62"/>
                        <a:pt x="54" y="65"/>
                      </a:cubicBezTo>
                      <a:cubicBezTo>
                        <a:pt x="52" y="64"/>
                        <a:pt x="49" y="59"/>
                        <a:pt x="51" y="62"/>
                      </a:cubicBezTo>
                      <a:cubicBezTo>
                        <a:pt x="50" y="62"/>
                        <a:pt x="52" y="64"/>
                        <a:pt x="51" y="63"/>
                      </a:cubicBezTo>
                      <a:cubicBezTo>
                        <a:pt x="52" y="64"/>
                        <a:pt x="47" y="60"/>
                        <a:pt x="49" y="62"/>
                      </a:cubicBezTo>
                      <a:cubicBezTo>
                        <a:pt x="51" y="64"/>
                        <a:pt x="50" y="63"/>
                        <a:pt x="51" y="64"/>
                      </a:cubicBezTo>
                      <a:cubicBezTo>
                        <a:pt x="49" y="63"/>
                        <a:pt x="47" y="62"/>
                        <a:pt x="48" y="64"/>
                      </a:cubicBezTo>
                      <a:cubicBezTo>
                        <a:pt x="47" y="63"/>
                        <a:pt x="47" y="63"/>
                        <a:pt x="47" y="63"/>
                      </a:cubicBezTo>
                      <a:cubicBezTo>
                        <a:pt x="49" y="66"/>
                        <a:pt x="47" y="65"/>
                        <a:pt x="50" y="69"/>
                      </a:cubicBezTo>
                      <a:cubicBezTo>
                        <a:pt x="47" y="72"/>
                        <a:pt x="46" y="77"/>
                        <a:pt x="44" y="80"/>
                      </a:cubicBezTo>
                      <a:cubicBezTo>
                        <a:pt x="40" y="83"/>
                        <a:pt x="39" y="87"/>
                        <a:pt x="35" y="88"/>
                      </a:cubicBezTo>
                      <a:cubicBezTo>
                        <a:pt x="31" y="87"/>
                        <a:pt x="31" y="87"/>
                        <a:pt x="32" y="89"/>
                      </a:cubicBezTo>
                      <a:cubicBezTo>
                        <a:pt x="31" y="88"/>
                        <a:pt x="31" y="88"/>
                        <a:pt x="31" y="88"/>
                      </a:cubicBezTo>
                      <a:cubicBezTo>
                        <a:pt x="33" y="90"/>
                        <a:pt x="31" y="88"/>
                        <a:pt x="33" y="90"/>
                      </a:cubicBezTo>
                      <a:cubicBezTo>
                        <a:pt x="31" y="91"/>
                        <a:pt x="31" y="93"/>
                        <a:pt x="30" y="94"/>
                      </a:cubicBezTo>
                      <a:cubicBezTo>
                        <a:pt x="30" y="94"/>
                        <a:pt x="28" y="92"/>
                        <a:pt x="28" y="92"/>
                      </a:cubicBezTo>
                      <a:cubicBezTo>
                        <a:pt x="30" y="94"/>
                        <a:pt x="30" y="94"/>
                        <a:pt x="30" y="94"/>
                      </a:cubicBezTo>
                      <a:cubicBezTo>
                        <a:pt x="29" y="93"/>
                        <a:pt x="29" y="93"/>
                        <a:pt x="29" y="93"/>
                      </a:cubicBezTo>
                      <a:cubicBezTo>
                        <a:pt x="29" y="94"/>
                        <a:pt x="30" y="95"/>
                        <a:pt x="31" y="95"/>
                      </a:cubicBezTo>
                      <a:cubicBezTo>
                        <a:pt x="31" y="100"/>
                        <a:pt x="23" y="99"/>
                        <a:pt x="22" y="103"/>
                      </a:cubicBezTo>
                      <a:cubicBezTo>
                        <a:pt x="20" y="103"/>
                        <a:pt x="20" y="104"/>
                        <a:pt x="20" y="106"/>
                      </a:cubicBezTo>
                      <a:cubicBezTo>
                        <a:pt x="15" y="106"/>
                        <a:pt x="11" y="106"/>
                        <a:pt x="12" y="110"/>
                      </a:cubicBezTo>
                      <a:cubicBezTo>
                        <a:pt x="12" y="110"/>
                        <a:pt x="5" y="105"/>
                        <a:pt x="4" y="10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16" name="Freeform 93"/>
                <p:cNvSpPr/>
                <p:nvPr/>
              </p:nvSpPr>
              <p:spPr bwMode="auto">
                <a:xfrm>
                  <a:off x="4077" y="1209"/>
                  <a:ext cx="1" cy="1"/>
                </a:xfrm>
                <a:custGeom>
                  <a:avLst/>
                  <a:gdLst>
                    <a:gd name="T0" fmla="*/ 2 w 2"/>
                    <a:gd name="T1" fmla="*/ 3 h 3"/>
                    <a:gd name="T2" fmla="*/ 0 w 2"/>
                    <a:gd name="T3" fmla="*/ 0 h 3"/>
                    <a:gd name="T4" fmla="*/ 2 w 2"/>
                    <a:gd name="T5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3">
                      <a:moveTo>
                        <a:pt x="2" y="3"/>
                      </a:moveTo>
                      <a:cubicBezTo>
                        <a:pt x="1" y="2"/>
                        <a:pt x="1" y="1"/>
                        <a:pt x="0" y="0"/>
                      </a:cubicBezTo>
                      <a:cubicBezTo>
                        <a:pt x="1" y="1"/>
                        <a:pt x="2" y="2"/>
                        <a:pt x="2" y="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17" name="Freeform 94"/>
                <p:cNvSpPr/>
                <p:nvPr/>
              </p:nvSpPr>
              <p:spPr bwMode="auto">
                <a:xfrm>
                  <a:off x="4074" y="1208"/>
                  <a:ext cx="0" cy="0"/>
                </a:xfrm>
                <a:custGeom>
                  <a:avLst/>
                  <a:gdLst>
                    <a:gd name="T0" fmla="*/ 1 w 1"/>
                    <a:gd name="T1" fmla="*/ 2 h 2"/>
                    <a:gd name="T2" fmla="*/ 0 w 1"/>
                    <a:gd name="T3" fmla="*/ 1 h 2"/>
                    <a:gd name="T4" fmla="*/ 0 w 1"/>
                    <a:gd name="T5" fmla="*/ 1 h 2"/>
                    <a:gd name="T6" fmla="*/ 1 w 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2">
                      <a:moveTo>
                        <a:pt x="1" y="2"/>
                      </a:moveTo>
                      <a:cubicBezTo>
                        <a:pt x="1" y="2"/>
                        <a:pt x="0" y="2"/>
                        <a:pt x="0" y="1"/>
                      </a:cubicBezTo>
                      <a:cubicBezTo>
                        <a:pt x="0" y="1"/>
                        <a:pt x="0" y="0"/>
                        <a:pt x="0" y="1"/>
                      </a:cubicBezTo>
                      <a:cubicBezTo>
                        <a:pt x="0" y="1"/>
                        <a:pt x="0" y="1"/>
                        <a:pt x="1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18" name="Freeform 95"/>
                <p:cNvSpPr/>
                <p:nvPr/>
              </p:nvSpPr>
              <p:spPr bwMode="auto">
                <a:xfrm>
                  <a:off x="4073" y="1208"/>
                  <a:ext cx="1" cy="0"/>
                </a:xfrm>
                <a:custGeom>
                  <a:avLst/>
                  <a:gdLst>
                    <a:gd name="T0" fmla="*/ 1 w 1"/>
                    <a:gd name="T1" fmla="*/ 3 h 3"/>
                    <a:gd name="T2" fmla="*/ 0 w 1"/>
                    <a:gd name="T3" fmla="*/ 0 h 3"/>
                    <a:gd name="T4" fmla="*/ 1 w 1"/>
                    <a:gd name="T5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3">
                      <a:moveTo>
                        <a:pt x="1" y="3"/>
                      </a:moveTo>
                      <a:cubicBezTo>
                        <a:pt x="0" y="1"/>
                        <a:pt x="0" y="0"/>
                        <a:pt x="0" y="0"/>
                      </a:cubicBezTo>
                      <a:lnTo>
                        <a:pt x="1" y="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19" name="Freeform 96"/>
                <p:cNvSpPr/>
                <p:nvPr/>
              </p:nvSpPr>
              <p:spPr bwMode="auto">
                <a:xfrm>
                  <a:off x="4072" y="1207"/>
                  <a:ext cx="0" cy="1"/>
                </a:xfrm>
                <a:custGeom>
                  <a:avLst/>
                  <a:gdLst>
                    <a:gd name="T0" fmla="*/ 1 w 1"/>
                    <a:gd name="T1" fmla="*/ 1 h 1"/>
                    <a:gd name="T2" fmla="*/ 0 w 1"/>
                    <a:gd name="T3" fmla="*/ 0 h 1"/>
                    <a:gd name="T4" fmla="*/ 1 w 1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1">
                      <a:moveTo>
                        <a:pt x="1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" y="0"/>
                        <a:pt x="1" y="0"/>
                        <a:pt x="1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20" name="Freeform 97"/>
                <p:cNvSpPr/>
                <p:nvPr/>
              </p:nvSpPr>
              <p:spPr bwMode="auto">
                <a:xfrm>
                  <a:off x="4072" y="1208"/>
                  <a:ext cx="1" cy="0"/>
                </a:xfrm>
                <a:custGeom>
                  <a:avLst/>
                  <a:gdLst>
                    <a:gd name="T0" fmla="*/ 1 w 1"/>
                    <a:gd name="T1" fmla="*/ 2 h 2"/>
                    <a:gd name="T2" fmla="*/ 0 w 1"/>
                    <a:gd name="T3" fmla="*/ 1 h 2"/>
                    <a:gd name="T4" fmla="*/ 1 w 1"/>
                    <a:gd name="T5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2">
                      <a:moveTo>
                        <a:pt x="1" y="2"/>
                      </a:moveTo>
                      <a:cubicBezTo>
                        <a:pt x="1" y="2"/>
                        <a:pt x="1" y="1"/>
                        <a:pt x="0" y="1"/>
                      </a:cubicBezTo>
                      <a:cubicBezTo>
                        <a:pt x="1" y="2"/>
                        <a:pt x="0" y="0"/>
                        <a:pt x="1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21" name="Freeform 98"/>
                <p:cNvSpPr/>
                <p:nvPr/>
              </p:nvSpPr>
              <p:spPr bwMode="auto">
                <a:xfrm>
                  <a:off x="4071" y="1208"/>
                  <a:ext cx="0" cy="0"/>
                </a:xfrm>
                <a:custGeom>
                  <a:avLst/>
                  <a:gdLst>
                    <a:gd name="T0" fmla="*/ 1 w 1"/>
                    <a:gd name="T1" fmla="*/ 1 h 3"/>
                    <a:gd name="T2" fmla="*/ 0 w 1"/>
                    <a:gd name="T3" fmla="*/ 1 h 3"/>
                    <a:gd name="T4" fmla="*/ 1 w 1"/>
                    <a:gd name="T5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3">
                      <a:moveTo>
                        <a:pt x="1" y="1"/>
                      </a:moveTo>
                      <a:cubicBezTo>
                        <a:pt x="1" y="1"/>
                        <a:pt x="1" y="3"/>
                        <a:pt x="0" y="1"/>
                      </a:cubicBezTo>
                      <a:cubicBezTo>
                        <a:pt x="1" y="2"/>
                        <a:pt x="0" y="0"/>
                        <a:pt x="1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22" name="Freeform 99"/>
                <p:cNvSpPr/>
                <p:nvPr/>
              </p:nvSpPr>
              <p:spPr bwMode="auto">
                <a:xfrm>
                  <a:off x="4071" y="1208"/>
                  <a:ext cx="0" cy="1"/>
                </a:xfrm>
                <a:custGeom>
                  <a:avLst/>
                  <a:gdLst>
                    <a:gd name="T0" fmla="*/ 1 w 1"/>
                    <a:gd name="T1" fmla="*/ 1 h 2"/>
                    <a:gd name="T2" fmla="*/ 1 w 1"/>
                    <a:gd name="T3" fmla="*/ 2 h 2"/>
                    <a:gd name="T4" fmla="*/ 0 w 1"/>
                    <a:gd name="T5" fmla="*/ 0 h 2"/>
                    <a:gd name="T6" fmla="*/ 1 w 1"/>
                    <a:gd name="T7" fmla="*/ 1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2">
                      <a:moveTo>
                        <a:pt x="1" y="1"/>
                      </a:moveTo>
                      <a:cubicBezTo>
                        <a:pt x="1" y="1"/>
                        <a:pt x="1" y="1"/>
                        <a:pt x="1" y="2"/>
                      </a:cubicBezTo>
                      <a:cubicBezTo>
                        <a:pt x="0" y="1"/>
                        <a:pt x="0" y="0"/>
                        <a:pt x="0" y="0"/>
                      </a:cubicBez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23" name="Rectangle 100"/>
                <p:cNvSpPr>
                  <a:spLocks noChangeArrowheads="1"/>
                </p:cNvSpPr>
                <p:nvPr/>
              </p:nvSpPr>
              <p:spPr bwMode="auto">
                <a:xfrm>
                  <a:off x="4064" y="1216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24" name="Freeform 101"/>
                <p:cNvSpPr/>
                <p:nvPr/>
              </p:nvSpPr>
              <p:spPr bwMode="auto">
                <a:xfrm>
                  <a:off x="4061" y="1219"/>
                  <a:ext cx="0" cy="0"/>
                </a:xfrm>
                <a:custGeom>
                  <a:avLst/>
                  <a:gdLst>
                    <a:gd name="T0" fmla="*/ 2 w 2"/>
                    <a:gd name="T1" fmla="*/ 1 h 2"/>
                    <a:gd name="T2" fmla="*/ 0 w 2"/>
                    <a:gd name="T3" fmla="*/ 0 h 2"/>
                    <a:gd name="T4" fmla="*/ 2 w 2"/>
                    <a:gd name="T5" fmla="*/ 1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2" y="1"/>
                      </a:moveTo>
                      <a:cubicBezTo>
                        <a:pt x="2" y="2"/>
                        <a:pt x="1" y="1"/>
                        <a:pt x="0" y="0"/>
                      </a:cubicBezTo>
                      <a:cubicBezTo>
                        <a:pt x="1" y="0"/>
                        <a:pt x="2" y="2"/>
                        <a:pt x="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25" name="Freeform 102"/>
                <p:cNvSpPr/>
                <p:nvPr/>
              </p:nvSpPr>
              <p:spPr bwMode="auto">
                <a:xfrm>
                  <a:off x="4060" y="1222"/>
                  <a:ext cx="1" cy="0"/>
                </a:xfrm>
                <a:custGeom>
                  <a:avLst/>
                  <a:gdLst>
                    <a:gd name="T0" fmla="*/ 0 w 1"/>
                    <a:gd name="T1" fmla="*/ 0 w 1"/>
                    <a:gd name="T2" fmla="*/ 1 w 1"/>
                    <a:gd name="T3" fmla="*/ 0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1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26" name="Freeform 103"/>
                <p:cNvSpPr/>
                <p:nvPr/>
              </p:nvSpPr>
              <p:spPr bwMode="auto">
                <a:xfrm>
                  <a:off x="4097" y="1212"/>
                  <a:ext cx="0" cy="1"/>
                </a:xfrm>
                <a:custGeom>
                  <a:avLst/>
                  <a:gdLst>
                    <a:gd name="T0" fmla="*/ 1 w 2"/>
                    <a:gd name="T1" fmla="*/ 2 h 3"/>
                    <a:gd name="T2" fmla="*/ 1 w 2"/>
                    <a:gd name="T3" fmla="*/ 1 h 3"/>
                    <a:gd name="T4" fmla="*/ 1 w 2"/>
                    <a:gd name="T5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3">
                      <a:moveTo>
                        <a:pt x="1" y="2"/>
                      </a:moveTo>
                      <a:cubicBezTo>
                        <a:pt x="2" y="1"/>
                        <a:pt x="0" y="0"/>
                        <a:pt x="1" y="1"/>
                      </a:cubicBezTo>
                      <a:cubicBezTo>
                        <a:pt x="1" y="2"/>
                        <a:pt x="2" y="3"/>
                        <a:pt x="1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27" name="Freeform 104"/>
                <p:cNvSpPr/>
                <p:nvPr/>
              </p:nvSpPr>
              <p:spPr bwMode="auto">
                <a:xfrm>
                  <a:off x="4061" y="1210"/>
                  <a:ext cx="35" cy="37"/>
                </a:xfrm>
                <a:custGeom>
                  <a:avLst/>
                  <a:gdLst>
                    <a:gd name="T0" fmla="*/ 17 w 159"/>
                    <a:gd name="T1" fmla="*/ 133 h 159"/>
                    <a:gd name="T2" fmla="*/ 20 w 159"/>
                    <a:gd name="T3" fmla="*/ 128 h 159"/>
                    <a:gd name="T4" fmla="*/ 23 w 159"/>
                    <a:gd name="T5" fmla="*/ 113 h 159"/>
                    <a:gd name="T6" fmla="*/ 26 w 159"/>
                    <a:gd name="T7" fmla="*/ 110 h 159"/>
                    <a:gd name="T8" fmla="*/ 37 w 159"/>
                    <a:gd name="T9" fmla="*/ 101 h 159"/>
                    <a:gd name="T10" fmla="*/ 40 w 159"/>
                    <a:gd name="T11" fmla="*/ 97 h 159"/>
                    <a:gd name="T12" fmla="*/ 43 w 159"/>
                    <a:gd name="T13" fmla="*/ 90 h 159"/>
                    <a:gd name="T14" fmla="*/ 48 w 159"/>
                    <a:gd name="T15" fmla="*/ 85 h 159"/>
                    <a:gd name="T16" fmla="*/ 52 w 159"/>
                    <a:gd name="T17" fmla="*/ 84 h 159"/>
                    <a:gd name="T18" fmla="*/ 52 w 159"/>
                    <a:gd name="T19" fmla="*/ 79 h 159"/>
                    <a:gd name="T20" fmla="*/ 55 w 159"/>
                    <a:gd name="T21" fmla="*/ 71 h 159"/>
                    <a:gd name="T22" fmla="*/ 58 w 159"/>
                    <a:gd name="T23" fmla="*/ 69 h 159"/>
                    <a:gd name="T24" fmla="*/ 60 w 159"/>
                    <a:gd name="T25" fmla="*/ 63 h 159"/>
                    <a:gd name="T26" fmla="*/ 65 w 159"/>
                    <a:gd name="T27" fmla="*/ 61 h 159"/>
                    <a:gd name="T28" fmla="*/ 70 w 159"/>
                    <a:gd name="T29" fmla="*/ 56 h 159"/>
                    <a:gd name="T30" fmla="*/ 77 w 159"/>
                    <a:gd name="T31" fmla="*/ 52 h 159"/>
                    <a:gd name="T32" fmla="*/ 78 w 159"/>
                    <a:gd name="T33" fmla="*/ 48 h 159"/>
                    <a:gd name="T34" fmla="*/ 82 w 159"/>
                    <a:gd name="T35" fmla="*/ 48 h 159"/>
                    <a:gd name="T36" fmla="*/ 83 w 159"/>
                    <a:gd name="T37" fmla="*/ 44 h 159"/>
                    <a:gd name="T38" fmla="*/ 84 w 159"/>
                    <a:gd name="T39" fmla="*/ 43 h 159"/>
                    <a:gd name="T40" fmla="*/ 86 w 159"/>
                    <a:gd name="T41" fmla="*/ 40 h 159"/>
                    <a:gd name="T42" fmla="*/ 95 w 159"/>
                    <a:gd name="T43" fmla="*/ 33 h 159"/>
                    <a:gd name="T44" fmla="*/ 98 w 159"/>
                    <a:gd name="T45" fmla="*/ 30 h 159"/>
                    <a:gd name="T46" fmla="*/ 101 w 159"/>
                    <a:gd name="T47" fmla="*/ 28 h 159"/>
                    <a:gd name="T48" fmla="*/ 109 w 159"/>
                    <a:gd name="T49" fmla="*/ 22 h 159"/>
                    <a:gd name="T50" fmla="*/ 115 w 159"/>
                    <a:gd name="T51" fmla="*/ 27 h 159"/>
                    <a:gd name="T52" fmla="*/ 114 w 159"/>
                    <a:gd name="T53" fmla="*/ 20 h 159"/>
                    <a:gd name="T54" fmla="*/ 112 w 159"/>
                    <a:gd name="T55" fmla="*/ 12 h 159"/>
                    <a:gd name="T56" fmla="*/ 117 w 159"/>
                    <a:gd name="T57" fmla="*/ 12 h 159"/>
                    <a:gd name="T58" fmla="*/ 117 w 159"/>
                    <a:gd name="T59" fmla="*/ 8 h 159"/>
                    <a:gd name="T60" fmla="*/ 120 w 159"/>
                    <a:gd name="T61" fmla="*/ 10 h 159"/>
                    <a:gd name="T62" fmla="*/ 126 w 159"/>
                    <a:gd name="T63" fmla="*/ 13 h 159"/>
                    <a:gd name="T64" fmla="*/ 126 w 159"/>
                    <a:gd name="T65" fmla="*/ 6 h 159"/>
                    <a:gd name="T66" fmla="*/ 129 w 159"/>
                    <a:gd name="T67" fmla="*/ 8 h 159"/>
                    <a:gd name="T68" fmla="*/ 130 w 159"/>
                    <a:gd name="T69" fmla="*/ 3 h 159"/>
                    <a:gd name="T70" fmla="*/ 133 w 159"/>
                    <a:gd name="T71" fmla="*/ 1 h 159"/>
                    <a:gd name="T72" fmla="*/ 136 w 159"/>
                    <a:gd name="T73" fmla="*/ 10 h 159"/>
                    <a:gd name="T74" fmla="*/ 138 w 159"/>
                    <a:gd name="T75" fmla="*/ 2 h 159"/>
                    <a:gd name="T76" fmla="*/ 151 w 159"/>
                    <a:gd name="T77" fmla="*/ 8 h 159"/>
                    <a:gd name="T78" fmla="*/ 153 w 159"/>
                    <a:gd name="T79" fmla="*/ 9 h 159"/>
                    <a:gd name="T80" fmla="*/ 158 w 159"/>
                    <a:gd name="T81" fmla="*/ 6 h 159"/>
                    <a:gd name="T82" fmla="*/ 158 w 159"/>
                    <a:gd name="T83" fmla="*/ 12 h 159"/>
                    <a:gd name="T84" fmla="*/ 152 w 159"/>
                    <a:gd name="T85" fmla="*/ 10 h 159"/>
                    <a:gd name="T86" fmla="*/ 147 w 159"/>
                    <a:gd name="T87" fmla="*/ 21 h 159"/>
                    <a:gd name="T88" fmla="*/ 136 w 159"/>
                    <a:gd name="T89" fmla="*/ 31 h 159"/>
                    <a:gd name="T90" fmla="*/ 124 w 159"/>
                    <a:gd name="T91" fmla="*/ 42 h 159"/>
                    <a:gd name="T92" fmla="*/ 114 w 159"/>
                    <a:gd name="T93" fmla="*/ 51 h 159"/>
                    <a:gd name="T94" fmla="*/ 107 w 159"/>
                    <a:gd name="T95" fmla="*/ 58 h 159"/>
                    <a:gd name="T96" fmla="*/ 91 w 159"/>
                    <a:gd name="T97" fmla="*/ 70 h 159"/>
                    <a:gd name="T98" fmla="*/ 81 w 159"/>
                    <a:gd name="T99" fmla="*/ 75 h 159"/>
                    <a:gd name="T100" fmla="*/ 69 w 159"/>
                    <a:gd name="T101" fmla="*/ 83 h 159"/>
                    <a:gd name="T102" fmla="*/ 59 w 159"/>
                    <a:gd name="T103" fmla="*/ 109 h 159"/>
                    <a:gd name="T104" fmla="*/ 36 w 159"/>
                    <a:gd name="T105" fmla="*/ 130 h 159"/>
                    <a:gd name="T106" fmla="*/ 12 w 159"/>
                    <a:gd name="T107" fmla="*/ 159 h 1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159" h="159">
                      <a:moveTo>
                        <a:pt x="5" y="151"/>
                      </a:moveTo>
                      <a:cubicBezTo>
                        <a:pt x="0" y="145"/>
                        <a:pt x="8" y="147"/>
                        <a:pt x="6" y="142"/>
                      </a:cubicBezTo>
                      <a:cubicBezTo>
                        <a:pt x="6" y="141"/>
                        <a:pt x="9" y="144"/>
                        <a:pt x="9" y="143"/>
                      </a:cubicBezTo>
                      <a:cubicBezTo>
                        <a:pt x="6" y="137"/>
                        <a:pt x="11" y="136"/>
                        <a:pt x="17" y="136"/>
                      </a:cubicBezTo>
                      <a:cubicBezTo>
                        <a:pt x="17" y="136"/>
                        <a:pt x="17" y="136"/>
                        <a:pt x="17" y="136"/>
                      </a:cubicBezTo>
                      <a:cubicBezTo>
                        <a:pt x="18" y="136"/>
                        <a:pt x="16" y="134"/>
                        <a:pt x="17" y="133"/>
                      </a:cubicBezTo>
                      <a:cubicBezTo>
                        <a:pt x="17" y="134"/>
                        <a:pt x="17" y="134"/>
                        <a:pt x="18" y="135"/>
                      </a:cubicBezTo>
                      <a:cubicBezTo>
                        <a:pt x="17" y="133"/>
                        <a:pt x="18" y="133"/>
                        <a:pt x="17" y="132"/>
                      </a:cubicBezTo>
                      <a:cubicBezTo>
                        <a:pt x="18" y="132"/>
                        <a:pt x="19" y="133"/>
                        <a:pt x="20" y="133"/>
                      </a:cubicBezTo>
                      <a:cubicBezTo>
                        <a:pt x="18" y="132"/>
                        <a:pt x="18" y="132"/>
                        <a:pt x="18" y="132"/>
                      </a:cubicBezTo>
                      <a:cubicBezTo>
                        <a:pt x="14" y="127"/>
                        <a:pt x="20" y="130"/>
                        <a:pt x="19" y="127"/>
                      </a:cubicBezTo>
                      <a:cubicBezTo>
                        <a:pt x="19" y="127"/>
                        <a:pt x="19" y="128"/>
                        <a:pt x="20" y="128"/>
                      </a:cubicBezTo>
                      <a:cubicBezTo>
                        <a:pt x="19" y="124"/>
                        <a:pt x="21" y="122"/>
                        <a:pt x="21" y="119"/>
                      </a:cubicBezTo>
                      <a:cubicBezTo>
                        <a:pt x="22" y="120"/>
                        <a:pt x="23" y="121"/>
                        <a:pt x="24" y="121"/>
                      </a:cubicBezTo>
                      <a:cubicBezTo>
                        <a:pt x="22" y="119"/>
                        <a:pt x="22" y="118"/>
                        <a:pt x="22" y="117"/>
                      </a:cubicBezTo>
                      <a:cubicBezTo>
                        <a:pt x="24" y="119"/>
                        <a:pt x="21" y="115"/>
                        <a:pt x="23" y="115"/>
                      </a:cubicBezTo>
                      <a:cubicBezTo>
                        <a:pt x="23" y="116"/>
                        <a:pt x="23" y="116"/>
                        <a:pt x="23" y="116"/>
                      </a:cubicBezTo>
                      <a:cubicBezTo>
                        <a:pt x="21" y="113"/>
                        <a:pt x="25" y="116"/>
                        <a:pt x="23" y="113"/>
                      </a:cubicBezTo>
                      <a:cubicBezTo>
                        <a:pt x="25" y="114"/>
                        <a:pt x="25" y="114"/>
                        <a:pt x="25" y="114"/>
                      </a:cubicBezTo>
                      <a:cubicBezTo>
                        <a:pt x="22" y="112"/>
                        <a:pt x="27" y="115"/>
                        <a:pt x="25" y="113"/>
                      </a:cubicBezTo>
                      <a:cubicBezTo>
                        <a:pt x="25" y="113"/>
                        <a:pt x="25" y="113"/>
                        <a:pt x="25" y="113"/>
                      </a:cubicBezTo>
                      <a:cubicBezTo>
                        <a:pt x="24" y="112"/>
                        <a:pt x="26" y="113"/>
                        <a:pt x="26" y="112"/>
                      </a:cubicBezTo>
                      <a:cubicBezTo>
                        <a:pt x="26" y="112"/>
                        <a:pt x="26" y="112"/>
                        <a:pt x="26" y="112"/>
                      </a:cubicBezTo>
                      <a:cubicBezTo>
                        <a:pt x="26" y="111"/>
                        <a:pt x="28" y="112"/>
                        <a:pt x="26" y="110"/>
                      </a:cubicBezTo>
                      <a:cubicBezTo>
                        <a:pt x="28" y="111"/>
                        <a:pt x="26" y="112"/>
                        <a:pt x="29" y="113"/>
                      </a:cubicBezTo>
                      <a:cubicBezTo>
                        <a:pt x="29" y="109"/>
                        <a:pt x="31" y="106"/>
                        <a:pt x="34" y="104"/>
                      </a:cubicBezTo>
                      <a:cubicBezTo>
                        <a:pt x="35" y="104"/>
                        <a:pt x="35" y="104"/>
                        <a:pt x="36" y="105"/>
                      </a:cubicBezTo>
                      <a:cubicBezTo>
                        <a:pt x="36" y="104"/>
                        <a:pt x="37" y="104"/>
                        <a:pt x="36" y="102"/>
                      </a:cubicBezTo>
                      <a:cubicBezTo>
                        <a:pt x="36" y="102"/>
                        <a:pt x="37" y="103"/>
                        <a:pt x="37" y="103"/>
                      </a:cubicBezTo>
                      <a:cubicBezTo>
                        <a:pt x="39" y="103"/>
                        <a:pt x="35" y="100"/>
                        <a:pt x="37" y="101"/>
                      </a:cubicBezTo>
                      <a:cubicBezTo>
                        <a:pt x="37" y="102"/>
                        <a:pt x="38" y="102"/>
                        <a:pt x="39" y="103"/>
                      </a:cubicBezTo>
                      <a:cubicBezTo>
                        <a:pt x="37" y="101"/>
                        <a:pt x="38" y="101"/>
                        <a:pt x="38" y="100"/>
                      </a:cubicBezTo>
                      <a:cubicBezTo>
                        <a:pt x="38" y="100"/>
                        <a:pt x="38" y="100"/>
                        <a:pt x="39" y="101"/>
                      </a:cubicBezTo>
                      <a:cubicBezTo>
                        <a:pt x="38" y="99"/>
                        <a:pt x="40" y="100"/>
                        <a:pt x="40" y="99"/>
                      </a:cubicBezTo>
                      <a:cubicBezTo>
                        <a:pt x="41" y="100"/>
                        <a:pt x="41" y="100"/>
                        <a:pt x="41" y="100"/>
                      </a:cubicBezTo>
                      <a:cubicBezTo>
                        <a:pt x="43" y="101"/>
                        <a:pt x="38" y="97"/>
                        <a:pt x="40" y="97"/>
                      </a:cubicBezTo>
                      <a:cubicBezTo>
                        <a:pt x="40" y="98"/>
                        <a:pt x="41" y="98"/>
                        <a:pt x="41" y="99"/>
                      </a:cubicBezTo>
                      <a:cubicBezTo>
                        <a:pt x="39" y="96"/>
                        <a:pt x="41" y="96"/>
                        <a:pt x="41" y="94"/>
                      </a:cubicBezTo>
                      <a:cubicBezTo>
                        <a:pt x="41" y="95"/>
                        <a:pt x="41" y="95"/>
                        <a:pt x="41" y="95"/>
                      </a:cubicBezTo>
                      <a:cubicBezTo>
                        <a:pt x="42" y="94"/>
                        <a:pt x="43" y="94"/>
                        <a:pt x="43" y="92"/>
                      </a:cubicBezTo>
                      <a:cubicBezTo>
                        <a:pt x="44" y="92"/>
                        <a:pt x="46" y="95"/>
                        <a:pt x="46" y="94"/>
                      </a:cubicBezTo>
                      <a:cubicBezTo>
                        <a:pt x="43" y="92"/>
                        <a:pt x="46" y="92"/>
                        <a:pt x="43" y="90"/>
                      </a:cubicBezTo>
                      <a:cubicBezTo>
                        <a:pt x="44" y="89"/>
                        <a:pt x="46" y="89"/>
                        <a:pt x="45" y="88"/>
                      </a:cubicBezTo>
                      <a:cubicBezTo>
                        <a:pt x="46" y="89"/>
                        <a:pt x="48" y="91"/>
                        <a:pt x="48" y="91"/>
                      </a:cubicBezTo>
                      <a:cubicBezTo>
                        <a:pt x="50" y="92"/>
                        <a:pt x="50" y="92"/>
                        <a:pt x="50" y="92"/>
                      </a:cubicBezTo>
                      <a:cubicBezTo>
                        <a:pt x="51" y="93"/>
                        <a:pt x="49" y="92"/>
                        <a:pt x="51" y="93"/>
                      </a:cubicBezTo>
                      <a:cubicBezTo>
                        <a:pt x="51" y="93"/>
                        <a:pt x="51" y="91"/>
                        <a:pt x="51" y="92"/>
                      </a:cubicBezTo>
                      <a:cubicBezTo>
                        <a:pt x="50" y="90"/>
                        <a:pt x="48" y="87"/>
                        <a:pt x="48" y="85"/>
                      </a:cubicBezTo>
                      <a:cubicBezTo>
                        <a:pt x="49" y="87"/>
                        <a:pt x="51" y="88"/>
                        <a:pt x="51" y="88"/>
                      </a:cubicBezTo>
                      <a:cubicBezTo>
                        <a:pt x="47" y="83"/>
                        <a:pt x="47" y="83"/>
                        <a:pt x="47" y="83"/>
                      </a:cubicBezTo>
                      <a:cubicBezTo>
                        <a:pt x="48" y="82"/>
                        <a:pt x="49" y="85"/>
                        <a:pt x="49" y="84"/>
                      </a:cubicBezTo>
                      <a:cubicBezTo>
                        <a:pt x="48" y="83"/>
                        <a:pt x="48" y="83"/>
                        <a:pt x="48" y="82"/>
                      </a:cubicBezTo>
                      <a:cubicBezTo>
                        <a:pt x="48" y="82"/>
                        <a:pt x="48" y="80"/>
                        <a:pt x="51" y="82"/>
                      </a:cubicBezTo>
                      <a:cubicBezTo>
                        <a:pt x="52" y="83"/>
                        <a:pt x="51" y="83"/>
                        <a:pt x="52" y="84"/>
                      </a:cubicBezTo>
                      <a:cubicBezTo>
                        <a:pt x="52" y="83"/>
                        <a:pt x="52" y="83"/>
                        <a:pt x="52" y="82"/>
                      </a:cubicBezTo>
                      <a:cubicBezTo>
                        <a:pt x="52" y="82"/>
                        <a:pt x="52" y="82"/>
                        <a:pt x="52" y="82"/>
                      </a:cubicBezTo>
                      <a:cubicBezTo>
                        <a:pt x="53" y="82"/>
                        <a:pt x="52" y="81"/>
                        <a:pt x="51" y="80"/>
                      </a:cubicBezTo>
                      <a:cubicBezTo>
                        <a:pt x="50" y="80"/>
                        <a:pt x="52" y="81"/>
                        <a:pt x="51" y="81"/>
                      </a:cubicBezTo>
                      <a:cubicBezTo>
                        <a:pt x="50" y="79"/>
                        <a:pt x="50" y="78"/>
                        <a:pt x="50" y="77"/>
                      </a:cubicBezTo>
                      <a:cubicBezTo>
                        <a:pt x="51" y="78"/>
                        <a:pt x="51" y="79"/>
                        <a:pt x="52" y="79"/>
                      </a:cubicBezTo>
                      <a:cubicBezTo>
                        <a:pt x="51" y="77"/>
                        <a:pt x="51" y="76"/>
                        <a:pt x="51" y="74"/>
                      </a:cubicBezTo>
                      <a:cubicBezTo>
                        <a:pt x="49" y="73"/>
                        <a:pt x="52" y="76"/>
                        <a:pt x="52" y="76"/>
                      </a:cubicBezTo>
                      <a:cubicBezTo>
                        <a:pt x="54" y="77"/>
                        <a:pt x="51" y="72"/>
                        <a:pt x="54" y="73"/>
                      </a:cubicBezTo>
                      <a:cubicBezTo>
                        <a:pt x="54" y="74"/>
                        <a:pt x="53" y="72"/>
                        <a:pt x="53" y="72"/>
                      </a:cubicBezTo>
                      <a:cubicBezTo>
                        <a:pt x="54" y="72"/>
                        <a:pt x="55" y="74"/>
                        <a:pt x="55" y="73"/>
                      </a:cubicBezTo>
                      <a:cubicBezTo>
                        <a:pt x="56" y="74"/>
                        <a:pt x="55" y="72"/>
                        <a:pt x="55" y="71"/>
                      </a:cubicBezTo>
                      <a:cubicBezTo>
                        <a:pt x="54" y="71"/>
                        <a:pt x="55" y="72"/>
                        <a:pt x="55" y="72"/>
                      </a:cubicBezTo>
                      <a:cubicBezTo>
                        <a:pt x="55" y="71"/>
                        <a:pt x="55" y="68"/>
                        <a:pt x="57" y="68"/>
                      </a:cubicBezTo>
                      <a:cubicBezTo>
                        <a:pt x="57" y="68"/>
                        <a:pt x="56" y="65"/>
                        <a:pt x="56" y="65"/>
                      </a:cubicBezTo>
                      <a:cubicBezTo>
                        <a:pt x="57" y="67"/>
                        <a:pt x="57" y="67"/>
                        <a:pt x="57" y="67"/>
                      </a:cubicBezTo>
                      <a:cubicBezTo>
                        <a:pt x="58" y="68"/>
                        <a:pt x="58" y="66"/>
                        <a:pt x="59" y="67"/>
                      </a:cubicBezTo>
                      <a:cubicBezTo>
                        <a:pt x="58" y="65"/>
                        <a:pt x="59" y="71"/>
                        <a:pt x="58" y="69"/>
                      </a:cubicBezTo>
                      <a:cubicBezTo>
                        <a:pt x="60" y="70"/>
                        <a:pt x="57" y="65"/>
                        <a:pt x="59" y="67"/>
                      </a:cubicBezTo>
                      <a:cubicBezTo>
                        <a:pt x="59" y="67"/>
                        <a:pt x="58" y="65"/>
                        <a:pt x="60" y="66"/>
                      </a:cubicBezTo>
                      <a:cubicBezTo>
                        <a:pt x="59" y="66"/>
                        <a:pt x="61" y="68"/>
                        <a:pt x="62" y="68"/>
                      </a:cubicBezTo>
                      <a:cubicBezTo>
                        <a:pt x="62" y="67"/>
                        <a:pt x="61" y="67"/>
                        <a:pt x="61" y="66"/>
                      </a:cubicBezTo>
                      <a:cubicBezTo>
                        <a:pt x="61" y="65"/>
                        <a:pt x="61" y="65"/>
                        <a:pt x="61" y="65"/>
                      </a:cubicBezTo>
                      <a:cubicBezTo>
                        <a:pt x="59" y="64"/>
                        <a:pt x="61" y="65"/>
                        <a:pt x="60" y="63"/>
                      </a:cubicBezTo>
                      <a:cubicBezTo>
                        <a:pt x="61" y="64"/>
                        <a:pt x="60" y="62"/>
                        <a:pt x="62" y="64"/>
                      </a:cubicBezTo>
                      <a:cubicBezTo>
                        <a:pt x="64" y="66"/>
                        <a:pt x="64" y="66"/>
                        <a:pt x="64" y="66"/>
                      </a:cubicBezTo>
                      <a:cubicBezTo>
                        <a:pt x="64" y="66"/>
                        <a:pt x="62" y="64"/>
                        <a:pt x="62" y="63"/>
                      </a:cubicBezTo>
                      <a:cubicBezTo>
                        <a:pt x="62" y="63"/>
                        <a:pt x="62" y="63"/>
                        <a:pt x="63" y="63"/>
                      </a:cubicBezTo>
                      <a:cubicBezTo>
                        <a:pt x="60" y="60"/>
                        <a:pt x="64" y="63"/>
                        <a:pt x="62" y="60"/>
                      </a:cubicBezTo>
                      <a:cubicBezTo>
                        <a:pt x="63" y="61"/>
                        <a:pt x="63" y="59"/>
                        <a:pt x="65" y="61"/>
                      </a:cubicBezTo>
                      <a:cubicBezTo>
                        <a:pt x="65" y="59"/>
                        <a:pt x="64" y="58"/>
                        <a:pt x="65" y="58"/>
                      </a:cubicBezTo>
                      <a:cubicBezTo>
                        <a:pt x="66" y="59"/>
                        <a:pt x="66" y="59"/>
                        <a:pt x="66" y="59"/>
                      </a:cubicBezTo>
                      <a:cubicBezTo>
                        <a:pt x="67" y="60"/>
                        <a:pt x="67" y="59"/>
                        <a:pt x="66" y="58"/>
                      </a:cubicBezTo>
                      <a:cubicBezTo>
                        <a:pt x="67" y="59"/>
                        <a:pt x="69" y="60"/>
                        <a:pt x="70" y="60"/>
                      </a:cubicBezTo>
                      <a:cubicBezTo>
                        <a:pt x="70" y="59"/>
                        <a:pt x="68" y="58"/>
                        <a:pt x="67" y="56"/>
                      </a:cubicBezTo>
                      <a:cubicBezTo>
                        <a:pt x="70" y="59"/>
                        <a:pt x="67" y="53"/>
                        <a:pt x="70" y="56"/>
                      </a:cubicBezTo>
                      <a:cubicBezTo>
                        <a:pt x="70" y="56"/>
                        <a:pt x="70" y="58"/>
                        <a:pt x="71" y="58"/>
                      </a:cubicBezTo>
                      <a:cubicBezTo>
                        <a:pt x="75" y="61"/>
                        <a:pt x="70" y="55"/>
                        <a:pt x="72" y="56"/>
                      </a:cubicBezTo>
                      <a:cubicBezTo>
                        <a:pt x="70" y="54"/>
                        <a:pt x="70" y="54"/>
                        <a:pt x="70" y="54"/>
                      </a:cubicBezTo>
                      <a:cubicBezTo>
                        <a:pt x="71" y="55"/>
                        <a:pt x="69" y="51"/>
                        <a:pt x="72" y="54"/>
                      </a:cubicBezTo>
                      <a:cubicBezTo>
                        <a:pt x="71" y="53"/>
                        <a:pt x="73" y="54"/>
                        <a:pt x="71" y="52"/>
                      </a:cubicBezTo>
                      <a:cubicBezTo>
                        <a:pt x="74" y="53"/>
                        <a:pt x="72" y="48"/>
                        <a:pt x="77" y="52"/>
                      </a:cubicBezTo>
                      <a:cubicBezTo>
                        <a:pt x="77" y="51"/>
                        <a:pt x="78" y="51"/>
                        <a:pt x="76" y="50"/>
                      </a:cubicBezTo>
                      <a:cubicBezTo>
                        <a:pt x="75" y="49"/>
                        <a:pt x="77" y="51"/>
                        <a:pt x="76" y="51"/>
                      </a:cubicBezTo>
                      <a:cubicBezTo>
                        <a:pt x="76" y="50"/>
                        <a:pt x="75" y="50"/>
                        <a:pt x="75" y="49"/>
                      </a:cubicBezTo>
                      <a:cubicBezTo>
                        <a:pt x="76" y="50"/>
                        <a:pt x="76" y="50"/>
                        <a:pt x="78" y="52"/>
                      </a:cubicBezTo>
                      <a:cubicBezTo>
                        <a:pt x="80" y="53"/>
                        <a:pt x="75" y="47"/>
                        <a:pt x="77" y="47"/>
                      </a:cubicBezTo>
                      <a:cubicBezTo>
                        <a:pt x="78" y="48"/>
                        <a:pt x="78" y="49"/>
                        <a:pt x="78" y="48"/>
                      </a:cubicBezTo>
                      <a:cubicBezTo>
                        <a:pt x="77" y="46"/>
                        <a:pt x="77" y="46"/>
                        <a:pt x="77" y="46"/>
                      </a:cubicBezTo>
                      <a:cubicBezTo>
                        <a:pt x="78" y="46"/>
                        <a:pt x="80" y="48"/>
                        <a:pt x="81" y="50"/>
                      </a:cubicBezTo>
                      <a:cubicBezTo>
                        <a:pt x="81" y="49"/>
                        <a:pt x="82" y="49"/>
                        <a:pt x="81" y="47"/>
                      </a:cubicBezTo>
                      <a:cubicBezTo>
                        <a:pt x="83" y="49"/>
                        <a:pt x="83" y="49"/>
                        <a:pt x="83" y="49"/>
                      </a:cubicBezTo>
                      <a:cubicBezTo>
                        <a:pt x="81" y="48"/>
                        <a:pt x="82" y="48"/>
                        <a:pt x="82" y="47"/>
                      </a:cubicBezTo>
                      <a:cubicBezTo>
                        <a:pt x="82" y="48"/>
                        <a:pt x="82" y="48"/>
                        <a:pt x="82" y="48"/>
                      </a:cubicBezTo>
                      <a:cubicBezTo>
                        <a:pt x="83" y="49"/>
                        <a:pt x="83" y="48"/>
                        <a:pt x="83" y="48"/>
                      </a:cubicBezTo>
                      <a:cubicBezTo>
                        <a:pt x="82" y="46"/>
                        <a:pt x="81" y="46"/>
                        <a:pt x="81" y="46"/>
                      </a:cubicBezTo>
                      <a:cubicBezTo>
                        <a:pt x="80" y="45"/>
                        <a:pt x="81" y="45"/>
                        <a:pt x="80" y="44"/>
                      </a:cubicBezTo>
                      <a:cubicBezTo>
                        <a:pt x="82" y="46"/>
                        <a:pt x="82" y="45"/>
                        <a:pt x="82" y="45"/>
                      </a:cubicBezTo>
                      <a:cubicBezTo>
                        <a:pt x="83" y="45"/>
                        <a:pt x="81" y="43"/>
                        <a:pt x="81" y="43"/>
                      </a:cubicBezTo>
                      <a:cubicBezTo>
                        <a:pt x="82" y="44"/>
                        <a:pt x="82" y="43"/>
                        <a:pt x="83" y="44"/>
                      </a:cubicBezTo>
                      <a:cubicBezTo>
                        <a:pt x="83" y="45"/>
                        <a:pt x="82" y="43"/>
                        <a:pt x="82" y="44"/>
                      </a:cubicBezTo>
                      <a:cubicBezTo>
                        <a:pt x="83" y="45"/>
                        <a:pt x="85" y="47"/>
                        <a:pt x="84" y="45"/>
                      </a:cubicBezTo>
                      <a:cubicBezTo>
                        <a:pt x="84" y="44"/>
                        <a:pt x="81" y="42"/>
                        <a:pt x="83" y="42"/>
                      </a:cubicBezTo>
                      <a:cubicBezTo>
                        <a:pt x="83" y="43"/>
                        <a:pt x="83" y="44"/>
                        <a:pt x="84" y="44"/>
                      </a:cubicBezTo>
                      <a:cubicBezTo>
                        <a:pt x="85" y="45"/>
                        <a:pt x="85" y="45"/>
                        <a:pt x="85" y="45"/>
                      </a:cubicBezTo>
                      <a:cubicBezTo>
                        <a:pt x="84" y="43"/>
                        <a:pt x="84" y="43"/>
                        <a:pt x="84" y="43"/>
                      </a:cubicBezTo>
                      <a:cubicBezTo>
                        <a:pt x="84" y="43"/>
                        <a:pt x="84" y="44"/>
                        <a:pt x="84" y="44"/>
                      </a:cubicBezTo>
                      <a:cubicBezTo>
                        <a:pt x="83" y="42"/>
                        <a:pt x="85" y="43"/>
                        <a:pt x="83" y="41"/>
                      </a:cubicBezTo>
                      <a:cubicBezTo>
                        <a:pt x="84" y="40"/>
                        <a:pt x="85" y="41"/>
                        <a:pt x="85" y="41"/>
                      </a:cubicBezTo>
                      <a:cubicBezTo>
                        <a:pt x="85" y="41"/>
                        <a:pt x="85" y="41"/>
                        <a:pt x="85" y="41"/>
                      </a:cubicBezTo>
                      <a:cubicBezTo>
                        <a:pt x="87" y="42"/>
                        <a:pt x="86" y="41"/>
                        <a:pt x="86" y="40"/>
                      </a:cubicBezTo>
                      <a:cubicBezTo>
                        <a:pt x="86" y="40"/>
                        <a:pt x="86" y="40"/>
                        <a:pt x="86" y="40"/>
                      </a:cubicBezTo>
                      <a:cubicBezTo>
                        <a:pt x="86" y="40"/>
                        <a:pt x="87" y="39"/>
                        <a:pt x="86" y="38"/>
                      </a:cubicBezTo>
                      <a:cubicBezTo>
                        <a:pt x="88" y="39"/>
                        <a:pt x="91" y="44"/>
                        <a:pt x="90" y="42"/>
                      </a:cubicBezTo>
                      <a:cubicBezTo>
                        <a:pt x="91" y="41"/>
                        <a:pt x="88" y="38"/>
                        <a:pt x="87" y="37"/>
                      </a:cubicBezTo>
                      <a:cubicBezTo>
                        <a:pt x="89" y="38"/>
                        <a:pt x="88" y="34"/>
                        <a:pt x="91" y="36"/>
                      </a:cubicBezTo>
                      <a:cubicBezTo>
                        <a:pt x="91" y="35"/>
                        <a:pt x="90" y="35"/>
                        <a:pt x="90" y="34"/>
                      </a:cubicBezTo>
                      <a:cubicBezTo>
                        <a:pt x="92" y="34"/>
                        <a:pt x="91" y="30"/>
                        <a:pt x="95" y="33"/>
                      </a:cubicBezTo>
                      <a:cubicBezTo>
                        <a:pt x="95" y="34"/>
                        <a:pt x="96" y="34"/>
                        <a:pt x="97" y="35"/>
                      </a:cubicBezTo>
                      <a:cubicBezTo>
                        <a:pt x="96" y="34"/>
                        <a:pt x="98" y="37"/>
                        <a:pt x="96" y="34"/>
                      </a:cubicBezTo>
                      <a:cubicBezTo>
                        <a:pt x="95" y="33"/>
                        <a:pt x="95" y="32"/>
                        <a:pt x="94" y="32"/>
                      </a:cubicBezTo>
                      <a:cubicBezTo>
                        <a:pt x="94" y="30"/>
                        <a:pt x="95" y="29"/>
                        <a:pt x="97" y="30"/>
                      </a:cubicBezTo>
                      <a:cubicBezTo>
                        <a:pt x="96" y="30"/>
                        <a:pt x="96" y="29"/>
                        <a:pt x="96" y="29"/>
                      </a:cubicBezTo>
                      <a:cubicBezTo>
                        <a:pt x="97" y="31"/>
                        <a:pt x="98" y="31"/>
                        <a:pt x="98" y="30"/>
                      </a:cubicBezTo>
                      <a:cubicBezTo>
                        <a:pt x="97" y="28"/>
                        <a:pt x="97" y="28"/>
                        <a:pt x="97" y="28"/>
                      </a:cubicBezTo>
                      <a:cubicBezTo>
                        <a:pt x="98" y="30"/>
                        <a:pt x="98" y="30"/>
                        <a:pt x="98" y="30"/>
                      </a:cubicBezTo>
                      <a:cubicBezTo>
                        <a:pt x="98" y="29"/>
                        <a:pt x="96" y="26"/>
                        <a:pt x="98" y="27"/>
                      </a:cubicBezTo>
                      <a:cubicBezTo>
                        <a:pt x="98" y="28"/>
                        <a:pt x="99" y="29"/>
                        <a:pt x="99" y="29"/>
                      </a:cubicBezTo>
                      <a:cubicBezTo>
                        <a:pt x="99" y="27"/>
                        <a:pt x="98" y="25"/>
                        <a:pt x="99" y="26"/>
                      </a:cubicBezTo>
                      <a:cubicBezTo>
                        <a:pt x="101" y="28"/>
                        <a:pt x="101" y="28"/>
                        <a:pt x="101" y="28"/>
                      </a:cubicBezTo>
                      <a:cubicBezTo>
                        <a:pt x="101" y="27"/>
                        <a:pt x="101" y="26"/>
                        <a:pt x="100" y="25"/>
                      </a:cubicBezTo>
                      <a:cubicBezTo>
                        <a:pt x="102" y="26"/>
                        <a:pt x="102" y="26"/>
                        <a:pt x="104" y="27"/>
                      </a:cubicBezTo>
                      <a:cubicBezTo>
                        <a:pt x="102" y="22"/>
                        <a:pt x="104" y="20"/>
                        <a:pt x="106" y="19"/>
                      </a:cubicBezTo>
                      <a:cubicBezTo>
                        <a:pt x="107" y="20"/>
                        <a:pt x="107" y="20"/>
                        <a:pt x="107" y="20"/>
                      </a:cubicBezTo>
                      <a:cubicBezTo>
                        <a:pt x="108" y="21"/>
                        <a:pt x="106" y="18"/>
                        <a:pt x="107" y="19"/>
                      </a:cubicBezTo>
                      <a:cubicBezTo>
                        <a:pt x="107" y="20"/>
                        <a:pt x="109" y="21"/>
                        <a:pt x="109" y="22"/>
                      </a:cubicBezTo>
                      <a:cubicBezTo>
                        <a:pt x="111" y="23"/>
                        <a:pt x="109" y="20"/>
                        <a:pt x="109" y="19"/>
                      </a:cubicBezTo>
                      <a:cubicBezTo>
                        <a:pt x="108" y="18"/>
                        <a:pt x="109" y="20"/>
                        <a:pt x="108" y="18"/>
                      </a:cubicBezTo>
                      <a:cubicBezTo>
                        <a:pt x="107" y="18"/>
                        <a:pt x="109" y="19"/>
                        <a:pt x="108" y="17"/>
                      </a:cubicBezTo>
                      <a:cubicBezTo>
                        <a:pt x="109" y="17"/>
                        <a:pt x="110" y="19"/>
                        <a:pt x="110" y="20"/>
                      </a:cubicBezTo>
                      <a:cubicBezTo>
                        <a:pt x="110" y="19"/>
                        <a:pt x="110" y="19"/>
                        <a:pt x="110" y="19"/>
                      </a:cubicBezTo>
                      <a:cubicBezTo>
                        <a:pt x="112" y="21"/>
                        <a:pt x="112" y="24"/>
                        <a:pt x="115" y="27"/>
                      </a:cubicBezTo>
                      <a:cubicBezTo>
                        <a:pt x="115" y="26"/>
                        <a:pt x="115" y="26"/>
                        <a:pt x="115" y="26"/>
                      </a:cubicBezTo>
                      <a:cubicBezTo>
                        <a:pt x="117" y="29"/>
                        <a:pt x="116" y="30"/>
                        <a:pt x="117" y="30"/>
                      </a:cubicBezTo>
                      <a:cubicBezTo>
                        <a:pt x="117" y="29"/>
                        <a:pt x="115" y="25"/>
                        <a:pt x="114" y="24"/>
                      </a:cubicBezTo>
                      <a:cubicBezTo>
                        <a:pt x="114" y="23"/>
                        <a:pt x="111" y="19"/>
                        <a:pt x="112" y="18"/>
                      </a:cubicBezTo>
                      <a:cubicBezTo>
                        <a:pt x="113" y="19"/>
                        <a:pt x="111" y="19"/>
                        <a:pt x="113" y="21"/>
                      </a:cubicBezTo>
                      <a:cubicBezTo>
                        <a:pt x="114" y="22"/>
                        <a:pt x="113" y="19"/>
                        <a:pt x="114" y="20"/>
                      </a:cubicBezTo>
                      <a:cubicBezTo>
                        <a:pt x="113" y="19"/>
                        <a:pt x="112" y="17"/>
                        <a:pt x="112" y="16"/>
                      </a:cubicBezTo>
                      <a:cubicBezTo>
                        <a:pt x="113" y="17"/>
                        <a:pt x="113" y="18"/>
                        <a:pt x="113" y="18"/>
                      </a:cubicBezTo>
                      <a:cubicBezTo>
                        <a:pt x="113" y="17"/>
                        <a:pt x="113" y="15"/>
                        <a:pt x="112" y="15"/>
                      </a:cubicBezTo>
                      <a:cubicBezTo>
                        <a:pt x="110" y="12"/>
                        <a:pt x="113" y="15"/>
                        <a:pt x="112" y="13"/>
                      </a:cubicBezTo>
                      <a:cubicBezTo>
                        <a:pt x="113" y="15"/>
                        <a:pt x="114" y="18"/>
                        <a:pt x="116" y="18"/>
                      </a:cubicBezTo>
                      <a:cubicBezTo>
                        <a:pt x="114" y="16"/>
                        <a:pt x="115" y="15"/>
                        <a:pt x="112" y="12"/>
                      </a:cubicBezTo>
                      <a:cubicBezTo>
                        <a:pt x="113" y="13"/>
                        <a:pt x="114" y="14"/>
                        <a:pt x="115" y="16"/>
                      </a:cubicBezTo>
                      <a:cubicBezTo>
                        <a:pt x="116" y="17"/>
                        <a:pt x="113" y="11"/>
                        <a:pt x="116" y="15"/>
                      </a:cubicBezTo>
                      <a:cubicBezTo>
                        <a:pt x="115" y="13"/>
                        <a:pt x="115" y="13"/>
                        <a:pt x="115" y="13"/>
                      </a:cubicBezTo>
                      <a:cubicBezTo>
                        <a:pt x="115" y="14"/>
                        <a:pt x="116" y="14"/>
                        <a:pt x="117" y="15"/>
                      </a:cubicBezTo>
                      <a:cubicBezTo>
                        <a:pt x="117" y="15"/>
                        <a:pt x="116" y="11"/>
                        <a:pt x="118" y="15"/>
                      </a:cubicBezTo>
                      <a:cubicBezTo>
                        <a:pt x="118" y="14"/>
                        <a:pt x="119" y="14"/>
                        <a:pt x="117" y="12"/>
                      </a:cubicBezTo>
                      <a:cubicBezTo>
                        <a:pt x="116" y="11"/>
                        <a:pt x="118" y="14"/>
                        <a:pt x="116" y="11"/>
                      </a:cubicBezTo>
                      <a:cubicBezTo>
                        <a:pt x="117" y="13"/>
                        <a:pt x="116" y="10"/>
                        <a:pt x="116" y="9"/>
                      </a:cubicBezTo>
                      <a:cubicBezTo>
                        <a:pt x="117" y="10"/>
                        <a:pt x="117" y="10"/>
                        <a:pt x="117" y="10"/>
                      </a:cubicBezTo>
                      <a:cubicBezTo>
                        <a:pt x="117" y="10"/>
                        <a:pt x="117" y="10"/>
                        <a:pt x="116" y="8"/>
                      </a:cubicBezTo>
                      <a:cubicBezTo>
                        <a:pt x="117" y="9"/>
                        <a:pt x="117" y="10"/>
                        <a:pt x="118" y="10"/>
                      </a:cubicBezTo>
                      <a:cubicBezTo>
                        <a:pt x="117" y="8"/>
                        <a:pt x="117" y="8"/>
                        <a:pt x="117" y="8"/>
                      </a:cubicBezTo>
                      <a:cubicBezTo>
                        <a:pt x="117" y="7"/>
                        <a:pt x="119" y="11"/>
                        <a:pt x="119" y="10"/>
                      </a:cubicBezTo>
                      <a:cubicBezTo>
                        <a:pt x="120" y="12"/>
                        <a:pt x="120" y="12"/>
                        <a:pt x="120" y="12"/>
                      </a:cubicBezTo>
                      <a:cubicBezTo>
                        <a:pt x="120" y="12"/>
                        <a:pt x="121" y="13"/>
                        <a:pt x="121" y="13"/>
                      </a:cubicBezTo>
                      <a:cubicBezTo>
                        <a:pt x="120" y="11"/>
                        <a:pt x="119" y="9"/>
                        <a:pt x="118" y="7"/>
                      </a:cubicBezTo>
                      <a:cubicBezTo>
                        <a:pt x="118" y="6"/>
                        <a:pt x="120" y="9"/>
                        <a:pt x="119" y="7"/>
                      </a:cubicBezTo>
                      <a:cubicBezTo>
                        <a:pt x="120" y="10"/>
                        <a:pt x="120" y="10"/>
                        <a:pt x="120" y="10"/>
                      </a:cubicBezTo>
                      <a:cubicBezTo>
                        <a:pt x="120" y="10"/>
                        <a:pt x="122" y="12"/>
                        <a:pt x="122" y="12"/>
                      </a:cubicBezTo>
                      <a:cubicBezTo>
                        <a:pt x="122" y="11"/>
                        <a:pt x="121" y="8"/>
                        <a:pt x="120" y="8"/>
                      </a:cubicBezTo>
                      <a:cubicBezTo>
                        <a:pt x="121" y="7"/>
                        <a:pt x="122" y="8"/>
                        <a:pt x="122" y="10"/>
                      </a:cubicBezTo>
                      <a:cubicBezTo>
                        <a:pt x="122" y="9"/>
                        <a:pt x="121" y="8"/>
                        <a:pt x="121" y="6"/>
                      </a:cubicBezTo>
                      <a:cubicBezTo>
                        <a:pt x="122" y="7"/>
                        <a:pt x="123" y="9"/>
                        <a:pt x="125" y="10"/>
                      </a:cubicBezTo>
                      <a:cubicBezTo>
                        <a:pt x="126" y="13"/>
                        <a:pt x="126" y="13"/>
                        <a:pt x="126" y="13"/>
                      </a:cubicBezTo>
                      <a:cubicBezTo>
                        <a:pt x="126" y="13"/>
                        <a:pt x="126" y="13"/>
                        <a:pt x="126" y="13"/>
                      </a:cubicBezTo>
                      <a:cubicBezTo>
                        <a:pt x="127" y="16"/>
                        <a:pt x="128" y="15"/>
                        <a:pt x="129" y="17"/>
                      </a:cubicBezTo>
                      <a:cubicBezTo>
                        <a:pt x="129" y="17"/>
                        <a:pt x="129" y="16"/>
                        <a:pt x="129" y="16"/>
                      </a:cubicBezTo>
                      <a:cubicBezTo>
                        <a:pt x="126" y="12"/>
                        <a:pt x="127" y="10"/>
                        <a:pt x="124" y="6"/>
                      </a:cubicBezTo>
                      <a:cubicBezTo>
                        <a:pt x="125" y="5"/>
                        <a:pt x="130" y="15"/>
                        <a:pt x="128" y="9"/>
                      </a:cubicBezTo>
                      <a:cubicBezTo>
                        <a:pt x="127" y="8"/>
                        <a:pt x="126" y="5"/>
                        <a:pt x="126" y="6"/>
                      </a:cubicBezTo>
                      <a:cubicBezTo>
                        <a:pt x="127" y="6"/>
                        <a:pt x="124" y="2"/>
                        <a:pt x="126" y="3"/>
                      </a:cubicBezTo>
                      <a:cubicBezTo>
                        <a:pt x="126" y="5"/>
                        <a:pt x="129" y="7"/>
                        <a:pt x="129" y="9"/>
                      </a:cubicBezTo>
                      <a:cubicBezTo>
                        <a:pt x="128" y="8"/>
                        <a:pt x="128" y="9"/>
                        <a:pt x="128" y="9"/>
                      </a:cubicBezTo>
                      <a:cubicBezTo>
                        <a:pt x="129" y="10"/>
                        <a:pt x="130" y="13"/>
                        <a:pt x="131" y="12"/>
                      </a:cubicBezTo>
                      <a:cubicBezTo>
                        <a:pt x="131" y="12"/>
                        <a:pt x="131" y="11"/>
                        <a:pt x="130" y="9"/>
                      </a:cubicBezTo>
                      <a:cubicBezTo>
                        <a:pt x="129" y="7"/>
                        <a:pt x="130" y="10"/>
                        <a:pt x="129" y="8"/>
                      </a:cubicBezTo>
                      <a:cubicBezTo>
                        <a:pt x="129" y="7"/>
                        <a:pt x="131" y="10"/>
                        <a:pt x="129" y="6"/>
                      </a:cubicBezTo>
                      <a:cubicBezTo>
                        <a:pt x="129" y="6"/>
                        <a:pt x="128" y="4"/>
                        <a:pt x="127" y="3"/>
                      </a:cubicBezTo>
                      <a:cubicBezTo>
                        <a:pt x="127" y="2"/>
                        <a:pt x="127" y="2"/>
                        <a:pt x="127" y="2"/>
                      </a:cubicBezTo>
                      <a:cubicBezTo>
                        <a:pt x="128" y="3"/>
                        <a:pt x="128" y="3"/>
                        <a:pt x="128" y="3"/>
                      </a:cubicBezTo>
                      <a:cubicBezTo>
                        <a:pt x="129" y="4"/>
                        <a:pt x="127" y="0"/>
                        <a:pt x="128" y="0"/>
                      </a:cubicBezTo>
                      <a:cubicBezTo>
                        <a:pt x="130" y="3"/>
                        <a:pt x="130" y="3"/>
                        <a:pt x="130" y="3"/>
                      </a:cubicBezTo>
                      <a:cubicBezTo>
                        <a:pt x="131" y="5"/>
                        <a:pt x="128" y="3"/>
                        <a:pt x="130" y="6"/>
                      </a:cubicBezTo>
                      <a:cubicBezTo>
                        <a:pt x="131" y="6"/>
                        <a:pt x="130" y="4"/>
                        <a:pt x="131" y="5"/>
                      </a:cubicBezTo>
                      <a:cubicBezTo>
                        <a:pt x="131" y="5"/>
                        <a:pt x="131" y="5"/>
                        <a:pt x="131" y="6"/>
                      </a:cubicBezTo>
                      <a:cubicBezTo>
                        <a:pt x="131" y="6"/>
                        <a:pt x="134" y="11"/>
                        <a:pt x="134" y="7"/>
                      </a:cubicBezTo>
                      <a:cubicBezTo>
                        <a:pt x="133" y="6"/>
                        <a:pt x="133" y="6"/>
                        <a:pt x="132" y="4"/>
                      </a:cubicBezTo>
                      <a:cubicBezTo>
                        <a:pt x="133" y="3"/>
                        <a:pt x="132" y="2"/>
                        <a:pt x="133" y="1"/>
                      </a:cubicBezTo>
                      <a:cubicBezTo>
                        <a:pt x="134" y="4"/>
                        <a:pt x="134" y="1"/>
                        <a:pt x="135" y="4"/>
                      </a:cubicBezTo>
                      <a:cubicBezTo>
                        <a:pt x="134" y="3"/>
                        <a:pt x="132" y="4"/>
                        <a:pt x="134" y="6"/>
                      </a:cubicBezTo>
                      <a:cubicBezTo>
                        <a:pt x="136" y="10"/>
                        <a:pt x="133" y="6"/>
                        <a:pt x="134" y="10"/>
                      </a:cubicBezTo>
                      <a:cubicBezTo>
                        <a:pt x="135" y="9"/>
                        <a:pt x="137" y="13"/>
                        <a:pt x="138" y="15"/>
                      </a:cubicBezTo>
                      <a:cubicBezTo>
                        <a:pt x="138" y="15"/>
                        <a:pt x="138" y="14"/>
                        <a:pt x="138" y="13"/>
                      </a:cubicBezTo>
                      <a:cubicBezTo>
                        <a:pt x="137" y="11"/>
                        <a:pt x="137" y="12"/>
                        <a:pt x="136" y="10"/>
                      </a:cubicBezTo>
                      <a:cubicBezTo>
                        <a:pt x="137" y="10"/>
                        <a:pt x="137" y="8"/>
                        <a:pt x="136" y="6"/>
                      </a:cubicBezTo>
                      <a:cubicBezTo>
                        <a:pt x="137" y="7"/>
                        <a:pt x="138" y="9"/>
                        <a:pt x="138" y="9"/>
                      </a:cubicBezTo>
                      <a:cubicBezTo>
                        <a:pt x="139" y="8"/>
                        <a:pt x="140" y="8"/>
                        <a:pt x="141" y="8"/>
                      </a:cubicBezTo>
                      <a:cubicBezTo>
                        <a:pt x="139" y="5"/>
                        <a:pt x="142" y="6"/>
                        <a:pt x="140" y="4"/>
                      </a:cubicBezTo>
                      <a:cubicBezTo>
                        <a:pt x="139" y="3"/>
                        <a:pt x="137" y="1"/>
                        <a:pt x="137" y="0"/>
                      </a:cubicBezTo>
                      <a:cubicBezTo>
                        <a:pt x="137" y="0"/>
                        <a:pt x="138" y="1"/>
                        <a:pt x="138" y="2"/>
                      </a:cubicBezTo>
                      <a:cubicBezTo>
                        <a:pt x="138" y="0"/>
                        <a:pt x="140" y="4"/>
                        <a:pt x="139" y="1"/>
                      </a:cubicBezTo>
                      <a:cubicBezTo>
                        <a:pt x="139" y="3"/>
                        <a:pt x="141" y="5"/>
                        <a:pt x="142" y="8"/>
                      </a:cubicBezTo>
                      <a:cubicBezTo>
                        <a:pt x="142" y="6"/>
                        <a:pt x="143" y="10"/>
                        <a:pt x="144" y="10"/>
                      </a:cubicBezTo>
                      <a:cubicBezTo>
                        <a:pt x="144" y="8"/>
                        <a:pt x="144" y="6"/>
                        <a:pt x="144" y="5"/>
                      </a:cubicBezTo>
                      <a:cubicBezTo>
                        <a:pt x="147" y="7"/>
                        <a:pt x="147" y="4"/>
                        <a:pt x="148" y="4"/>
                      </a:cubicBezTo>
                      <a:cubicBezTo>
                        <a:pt x="149" y="5"/>
                        <a:pt x="150" y="8"/>
                        <a:pt x="151" y="8"/>
                      </a:cubicBezTo>
                      <a:cubicBezTo>
                        <a:pt x="151" y="8"/>
                        <a:pt x="149" y="5"/>
                        <a:pt x="150" y="6"/>
                      </a:cubicBezTo>
                      <a:cubicBezTo>
                        <a:pt x="150" y="7"/>
                        <a:pt x="150" y="7"/>
                        <a:pt x="150" y="7"/>
                      </a:cubicBezTo>
                      <a:cubicBezTo>
                        <a:pt x="150" y="6"/>
                        <a:pt x="153" y="8"/>
                        <a:pt x="151" y="4"/>
                      </a:cubicBezTo>
                      <a:cubicBezTo>
                        <a:pt x="152" y="7"/>
                        <a:pt x="152" y="7"/>
                        <a:pt x="152" y="7"/>
                      </a:cubicBezTo>
                      <a:cubicBezTo>
                        <a:pt x="153" y="7"/>
                        <a:pt x="152" y="7"/>
                        <a:pt x="152" y="6"/>
                      </a:cubicBezTo>
                      <a:cubicBezTo>
                        <a:pt x="153" y="7"/>
                        <a:pt x="153" y="8"/>
                        <a:pt x="153" y="9"/>
                      </a:cubicBezTo>
                      <a:cubicBezTo>
                        <a:pt x="155" y="11"/>
                        <a:pt x="154" y="8"/>
                        <a:pt x="155" y="8"/>
                      </a:cubicBezTo>
                      <a:cubicBezTo>
                        <a:pt x="154" y="6"/>
                        <a:pt x="154" y="6"/>
                        <a:pt x="154" y="6"/>
                      </a:cubicBezTo>
                      <a:cubicBezTo>
                        <a:pt x="154" y="4"/>
                        <a:pt x="155" y="6"/>
                        <a:pt x="156" y="5"/>
                      </a:cubicBezTo>
                      <a:cubicBezTo>
                        <a:pt x="157" y="7"/>
                        <a:pt x="157" y="7"/>
                        <a:pt x="157" y="7"/>
                      </a:cubicBezTo>
                      <a:cubicBezTo>
                        <a:pt x="157" y="5"/>
                        <a:pt x="157" y="5"/>
                        <a:pt x="157" y="5"/>
                      </a:cubicBezTo>
                      <a:cubicBezTo>
                        <a:pt x="158" y="7"/>
                        <a:pt x="159" y="8"/>
                        <a:pt x="158" y="6"/>
                      </a:cubicBezTo>
                      <a:cubicBezTo>
                        <a:pt x="159" y="12"/>
                        <a:pt x="159" y="12"/>
                        <a:pt x="159" y="12"/>
                      </a:cubicBezTo>
                      <a:cubicBezTo>
                        <a:pt x="158" y="11"/>
                        <a:pt x="158" y="9"/>
                        <a:pt x="157" y="7"/>
                      </a:cubicBezTo>
                      <a:cubicBezTo>
                        <a:pt x="156" y="6"/>
                        <a:pt x="156" y="7"/>
                        <a:pt x="156" y="9"/>
                      </a:cubicBezTo>
                      <a:cubicBezTo>
                        <a:pt x="157" y="9"/>
                        <a:pt x="157" y="8"/>
                        <a:pt x="156" y="7"/>
                      </a:cubicBezTo>
                      <a:cubicBezTo>
                        <a:pt x="158" y="10"/>
                        <a:pt x="157" y="10"/>
                        <a:pt x="158" y="12"/>
                      </a:cubicBezTo>
                      <a:cubicBezTo>
                        <a:pt x="158" y="12"/>
                        <a:pt x="158" y="13"/>
                        <a:pt x="158" y="12"/>
                      </a:cubicBezTo>
                      <a:cubicBezTo>
                        <a:pt x="158" y="13"/>
                        <a:pt x="158" y="13"/>
                        <a:pt x="158" y="14"/>
                      </a:cubicBezTo>
                      <a:cubicBezTo>
                        <a:pt x="158" y="13"/>
                        <a:pt x="157" y="12"/>
                        <a:pt x="157" y="11"/>
                      </a:cubicBezTo>
                      <a:cubicBezTo>
                        <a:pt x="158" y="14"/>
                        <a:pt x="157" y="15"/>
                        <a:pt x="156" y="14"/>
                      </a:cubicBezTo>
                      <a:cubicBezTo>
                        <a:pt x="155" y="12"/>
                        <a:pt x="156" y="17"/>
                        <a:pt x="155" y="16"/>
                      </a:cubicBezTo>
                      <a:cubicBezTo>
                        <a:pt x="154" y="14"/>
                        <a:pt x="154" y="12"/>
                        <a:pt x="154" y="11"/>
                      </a:cubicBezTo>
                      <a:cubicBezTo>
                        <a:pt x="153" y="10"/>
                        <a:pt x="153" y="11"/>
                        <a:pt x="152" y="10"/>
                      </a:cubicBezTo>
                      <a:cubicBezTo>
                        <a:pt x="153" y="12"/>
                        <a:pt x="154" y="14"/>
                        <a:pt x="154" y="16"/>
                      </a:cubicBezTo>
                      <a:cubicBezTo>
                        <a:pt x="153" y="14"/>
                        <a:pt x="153" y="14"/>
                        <a:pt x="153" y="14"/>
                      </a:cubicBezTo>
                      <a:cubicBezTo>
                        <a:pt x="153" y="15"/>
                        <a:pt x="154" y="18"/>
                        <a:pt x="153" y="18"/>
                      </a:cubicBezTo>
                      <a:cubicBezTo>
                        <a:pt x="151" y="17"/>
                        <a:pt x="150" y="18"/>
                        <a:pt x="149" y="18"/>
                      </a:cubicBezTo>
                      <a:cubicBezTo>
                        <a:pt x="148" y="17"/>
                        <a:pt x="148" y="17"/>
                        <a:pt x="148" y="17"/>
                      </a:cubicBezTo>
                      <a:cubicBezTo>
                        <a:pt x="149" y="21"/>
                        <a:pt x="147" y="19"/>
                        <a:pt x="147" y="21"/>
                      </a:cubicBezTo>
                      <a:cubicBezTo>
                        <a:pt x="145" y="20"/>
                        <a:pt x="146" y="24"/>
                        <a:pt x="143" y="21"/>
                      </a:cubicBezTo>
                      <a:cubicBezTo>
                        <a:pt x="142" y="24"/>
                        <a:pt x="141" y="26"/>
                        <a:pt x="139" y="26"/>
                      </a:cubicBezTo>
                      <a:cubicBezTo>
                        <a:pt x="138" y="24"/>
                        <a:pt x="138" y="24"/>
                        <a:pt x="138" y="24"/>
                      </a:cubicBezTo>
                      <a:cubicBezTo>
                        <a:pt x="138" y="26"/>
                        <a:pt x="136" y="23"/>
                        <a:pt x="136" y="23"/>
                      </a:cubicBezTo>
                      <a:cubicBezTo>
                        <a:pt x="138" y="25"/>
                        <a:pt x="137" y="26"/>
                        <a:pt x="138" y="27"/>
                      </a:cubicBezTo>
                      <a:cubicBezTo>
                        <a:pt x="136" y="26"/>
                        <a:pt x="136" y="29"/>
                        <a:pt x="136" y="31"/>
                      </a:cubicBezTo>
                      <a:cubicBezTo>
                        <a:pt x="135" y="29"/>
                        <a:pt x="135" y="29"/>
                        <a:pt x="135" y="29"/>
                      </a:cubicBezTo>
                      <a:cubicBezTo>
                        <a:pt x="136" y="33"/>
                        <a:pt x="133" y="31"/>
                        <a:pt x="132" y="31"/>
                      </a:cubicBezTo>
                      <a:cubicBezTo>
                        <a:pt x="132" y="30"/>
                        <a:pt x="130" y="29"/>
                        <a:pt x="130" y="29"/>
                      </a:cubicBezTo>
                      <a:cubicBezTo>
                        <a:pt x="131" y="32"/>
                        <a:pt x="131" y="32"/>
                        <a:pt x="131" y="34"/>
                      </a:cubicBezTo>
                      <a:cubicBezTo>
                        <a:pt x="131" y="35"/>
                        <a:pt x="129" y="35"/>
                        <a:pt x="128" y="34"/>
                      </a:cubicBezTo>
                      <a:cubicBezTo>
                        <a:pt x="128" y="39"/>
                        <a:pt x="124" y="38"/>
                        <a:pt x="124" y="42"/>
                      </a:cubicBezTo>
                      <a:cubicBezTo>
                        <a:pt x="122" y="40"/>
                        <a:pt x="122" y="40"/>
                        <a:pt x="122" y="40"/>
                      </a:cubicBezTo>
                      <a:cubicBezTo>
                        <a:pt x="123" y="46"/>
                        <a:pt x="118" y="44"/>
                        <a:pt x="117" y="47"/>
                      </a:cubicBezTo>
                      <a:cubicBezTo>
                        <a:pt x="115" y="44"/>
                        <a:pt x="115" y="44"/>
                        <a:pt x="115" y="44"/>
                      </a:cubicBezTo>
                      <a:cubicBezTo>
                        <a:pt x="114" y="43"/>
                        <a:pt x="115" y="46"/>
                        <a:pt x="116" y="48"/>
                      </a:cubicBezTo>
                      <a:cubicBezTo>
                        <a:pt x="115" y="47"/>
                        <a:pt x="116" y="50"/>
                        <a:pt x="114" y="48"/>
                      </a:cubicBezTo>
                      <a:cubicBezTo>
                        <a:pt x="113" y="48"/>
                        <a:pt x="114" y="50"/>
                        <a:pt x="114" y="51"/>
                      </a:cubicBezTo>
                      <a:cubicBezTo>
                        <a:pt x="112" y="50"/>
                        <a:pt x="112" y="51"/>
                        <a:pt x="111" y="52"/>
                      </a:cubicBezTo>
                      <a:cubicBezTo>
                        <a:pt x="111" y="52"/>
                        <a:pt x="111" y="52"/>
                        <a:pt x="111" y="52"/>
                      </a:cubicBezTo>
                      <a:cubicBezTo>
                        <a:pt x="111" y="52"/>
                        <a:pt x="110" y="50"/>
                        <a:pt x="110" y="50"/>
                      </a:cubicBezTo>
                      <a:cubicBezTo>
                        <a:pt x="110" y="52"/>
                        <a:pt x="108" y="51"/>
                        <a:pt x="111" y="54"/>
                      </a:cubicBezTo>
                      <a:cubicBezTo>
                        <a:pt x="108" y="53"/>
                        <a:pt x="109" y="58"/>
                        <a:pt x="106" y="56"/>
                      </a:cubicBezTo>
                      <a:cubicBezTo>
                        <a:pt x="107" y="57"/>
                        <a:pt x="107" y="57"/>
                        <a:pt x="107" y="58"/>
                      </a:cubicBezTo>
                      <a:cubicBezTo>
                        <a:pt x="106" y="59"/>
                        <a:pt x="104" y="58"/>
                        <a:pt x="104" y="60"/>
                      </a:cubicBezTo>
                      <a:cubicBezTo>
                        <a:pt x="104" y="59"/>
                        <a:pt x="103" y="58"/>
                        <a:pt x="103" y="58"/>
                      </a:cubicBezTo>
                      <a:cubicBezTo>
                        <a:pt x="103" y="59"/>
                        <a:pt x="104" y="59"/>
                        <a:pt x="104" y="60"/>
                      </a:cubicBezTo>
                      <a:cubicBezTo>
                        <a:pt x="104" y="63"/>
                        <a:pt x="99" y="61"/>
                        <a:pt x="98" y="63"/>
                      </a:cubicBezTo>
                      <a:cubicBezTo>
                        <a:pt x="97" y="67"/>
                        <a:pt x="94" y="68"/>
                        <a:pt x="92" y="70"/>
                      </a:cubicBezTo>
                      <a:cubicBezTo>
                        <a:pt x="91" y="70"/>
                        <a:pt x="91" y="70"/>
                        <a:pt x="91" y="70"/>
                      </a:cubicBezTo>
                      <a:cubicBezTo>
                        <a:pt x="92" y="73"/>
                        <a:pt x="87" y="69"/>
                        <a:pt x="90" y="73"/>
                      </a:cubicBezTo>
                      <a:cubicBezTo>
                        <a:pt x="89" y="73"/>
                        <a:pt x="89" y="73"/>
                        <a:pt x="88" y="72"/>
                      </a:cubicBezTo>
                      <a:cubicBezTo>
                        <a:pt x="89" y="74"/>
                        <a:pt x="84" y="72"/>
                        <a:pt x="85" y="75"/>
                      </a:cubicBezTo>
                      <a:cubicBezTo>
                        <a:pt x="86" y="75"/>
                        <a:pt x="86" y="75"/>
                        <a:pt x="85" y="74"/>
                      </a:cubicBezTo>
                      <a:cubicBezTo>
                        <a:pt x="83" y="74"/>
                        <a:pt x="84" y="77"/>
                        <a:pt x="82" y="76"/>
                      </a:cubicBezTo>
                      <a:cubicBezTo>
                        <a:pt x="82" y="76"/>
                        <a:pt x="82" y="75"/>
                        <a:pt x="81" y="75"/>
                      </a:cubicBezTo>
                      <a:cubicBezTo>
                        <a:pt x="80" y="74"/>
                        <a:pt x="83" y="78"/>
                        <a:pt x="80" y="75"/>
                      </a:cubicBezTo>
                      <a:cubicBezTo>
                        <a:pt x="79" y="76"/>
                        <a:pt x="81" y="77"/>
                        <a:pt x="81" y="77"/>
                      </a:cubicBezTo>
                      <a:cubicBezTo>
                        <a:pt x="78" y="78"/>
                        <a:pt x="78" y="82"/>
                        <a:pt x="76" y="85"/>
                      </a:cubicBezTo>
                      <a:cubicBezTo>
                        <a:pt x="73" y="84"/>
                        <a:pt x="71" y="79"/>
                        <a:pt x="72" y="83"/>
                      </a:cubicBezTo>
                      <a:cubicBezTo>
                        <a:pt x="71" y="82"/>
                        <a:pt x="73" y="84"/>
                        <a:pt x="72" y="84"/>
                      </a:cubicBezTo>
                      <a:cubicBezTo>
                        <a:pt x="73" y="85"/>
                        <a:pt x="68" y="81"/>
                        <a:pt x="69" y="83"/>
                      </a:cubicBezTo>
                      <a:cubicBezTo>
                        <a:pt x="72" y="84"/>
                        <a:pt x="70" y="84"/>
                        <a:pt x="71" y="85"/>
                      </a:cubicBezTo>
                      <a:cubicBezTo>
                        <a:pt x="69" y="85"/>
                        <a:pt x="67" y="83"/>
                        <a:pt x="68" y="85"/>
                      </a:cubicBezTo>
                      <a:cubicBezTo>
                        <a:pt x="67" y="84"/>
                        <a:pt x="67" y="84"/>
                        <a:pt x="67" y="84"/>
                      </a:cubicBezTo>
                      <a:cubicBezTo>
                        <a:pt x="69" y="88"/>
                        <a:pt x="67" y="88"/>
                        <a:pt x="69" y="92"/>
                      </a:cubicBezTo>
                      <a:cubicBezTo>
                        <a:pt x="67" y="94"/>
                        <a:pt x="66" y="97"/>
                        <a:pt x="64" y="100"/>
                      </a:cubicBezTo>
                      <a:cubicBezTo>
                        <a:pt x="62" y="103"/>
                        <a:pt x="61" y="106"/>
                        <a:pt x="59" y="109"/>
                      </a:cubicBezTo>
                      <a:cubicBezTo>
                        <a:pt x="54" y="113"/>
                        <a:pt x="51" y="119"/>
                        <a:pt x="45" y="122"/>
                      </a:cubicBezTo>
                      <a:cubicBezTo>
                        <a:pt x="41" y="121"/>
                        <a:pt x="41" y="121"/>
                        <a:pt x="42" y="123"/>
                      </a:cubicBezTo>
                      <a:cubicBezTo>
                        <a:pt x="41" y="123"/>
                        <a:pt x="41" y="123"/>
                        <a:pt x="41" y="123"/>
                      </a:cubicBezTo>
                      <a:cubicBezTo>
                        <a:pt x="43" y="125"/>
                        <a:pt x="40" y="124"/>
                        <a:pt x="42" y="126"/>
                      </a:cubicBezTo>
                      <a:cubicBezTo>
                        <a:pt x="40" y="127"/>
                        <a:pt x="40" y="129"/>
                        <a:pt x="38" y="131"/>
                      </a:cubicBezTo>
                      <a:cubicBezTo>
                        <a:pt x="38" y="131"/>
                        <a:pt x="36" y="129"/>
                        <a:pt x="36" y="130"/>
                      </a:cubicBezTo>
                      <a:cubicBezTo>
                        <a:pt x="37" y="131"/>
                        <a:pt x="37" y="131"/>
                        <a:pt x="37" y="131"/>
                      </a:cubicBezTo>
                      <a:cubicBezTo>
                        <a:pt x="37" y="131"/>
                        <a:pt x="37" y="131"/>
                        <a:pt x="37" y="131"/>
                      </a:cubicBezTo>
                      <a:cubicBezTo>
                        <a:pt x="37" y="131"/>
                        <a:pt x="38" y="132"/>
                        <a:pt x="39" y="133"/>
                      </a:cubicBezTo>
                      <a:cubicBezTo>
                        <a:pt x="37" y="139"/>
                        <a:pt x="28" y="140"/>
                        <a:pt x="25" y="146"/>
                      </a:cubicBezTo>
                      <a:cubicBezTo>
                        <a:pt x="24" y="146"/>
                        <a:pt x="23" y="149"/>
                        <a:pt x="23" y="150"/>
                      </a:cubicBezTo>
                      <a:cubicBezTo>
                        <a:pt x="17" y="152"/>
                        <a:pt x="12" y="153"/>
                        <a:pt x="12" y="159"/>
                      </a:cubicBezTo>
                      <a:cubicBezTo>
                        <a:pt x="12" y="159"/>
                        <a:pt x="5" y="154"/>
                        <a:pt x="5" y="15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28" name="Freeform 105"/>
                <p:cNvSpPr/>
                <p:nvPr/>
              </p:nvSpPr>
              <p:spPr bwMode="auto">
                <a:xfrm>
                  <a:off x="4096" y="1212"/>
                  <a:ext cx="1" cy="1"/>
                </a:xfrm>
                <a:custGeom>
                  <a:avLst/>
                  <a:gdLst>
                    <a:gd name="T0" fmla="*/ 2 w 2"/>
                    <a:gd name="T1" fmla="*/ 4 h 4"/>
                    <a:gd name="T2" fmla="*/ 0 w 2"/>
                    <a:gd name="T3" fmla="*/ 0 h 4"/>
                    <a:gd name="T4" fmla="*/ 2 w 2"/>
                    <a:gd name="T5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4">
                      <a:moveTo>
                        <a:pt x="2" y="4"/>
                      </a:moveTo>
                      <a:cubicBezTo>
                        <a:pt x="2" y="3"/>
                        <a:pt x="1" y="2"/>
                        <a:pt x="0" y="0"/>
                      </a:cubicBezTo>
                      <a:cubicBezTo>
                        <a:pt x="1" y="1"/>
                        <a:pt x="2" y="3"/>
                        <a:pt x="2" y="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29" name="Freeform 106"/>
                <p:cNvSpPr/>
                <p:nvPr/>
              </p:nvSpPr>
              <p:spPr bwMode="auto">
                <a:xfrm>
                  <a:off x="4092" y="1211"/>
                  <a:ext cx="0" cy="0"/>
                </a:xfrm>
                <a:custGeom>
                  <a:avLst/>
                  <a:gdLst>
                    <a:gd name="T0" fmla="*/ 1 w 1"/>
                    <a:gd name="T1" fmla="*/ 2 h 3"/>
                    <a:gd name="T2" fmla="*/ 0 w 1"/>
                    <a:gd name="T3" fmla="*/ 2 h 3"/>
                    <a:gd name="T4" fmla="*/ 1 w 1"/>
                    <a:gd name="T5" fmla="*/ 1 h 3"/>
                    <a:gd name="T6" fmla="*/ 1 w 1"/>
                    <a:gd name="T7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3">
                      <a:moveTo>
                        <a:pt x="1" y="2"/>
                      </a:moveTo>
                      <a:cubicBezTo>
                        <a:pt x="1" y="3"/>
                        <a:pt x="0" y="2"/>
                        <a:pt x="0" y="2"/>
                      </a:cubicBezTo>
                      <a:cubicBezTo>
                        <a:pt x="0" y="1"/>
                        <a:pt x="0" y="0"/>
                        <a:pt x="1" y="1"/>
                      </a:cubicBezTo>
                      <a:cubicBezTo>
                        <a:pt x="0" y="1"/>
                        <a:pt x="1" y="2"/>
                        <a:pt x="1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30" name="Freeform 107"/>
                <p:cNvSpPr/>
                <p:nvPr/>
              </p:nvSpPr>
              <p:spPr bwMode="auto">
                <a:xfrm>
                  <a:off x="4091" y="1211"/>
                  <a:ext cx="1" cy="0"/>
                </a:xfrm>
                <a:custGeom>
                  <a:avLst/>
                  <a:gdLst>
                    <a:gd name="T0" fmla="*/ 1 w 1"/>
                    <a:gd name="T1" fmla="*/ 3 h 3"/>
                    <a:gd name="T2" fmla="*/ 1 w 1"/>
                    <a:gd name="T3" fmla="*/ 0 h 3"/>
                    <a:gd name="T4" fmla="*/ 1 w 1"/>
                    <a:gd name="T5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3">
                      <a:moveTo>
                        <a:pt x="1" y="3"/>
                      </a:moveTo>
                      <a:cubicBezTo>
                        <a:pt x="0" y="2"/>
                        <a:pt x="1" y="1"/>
                        <a:pt x="1" y="0"/>
                      </a:cubicBezTo>
                      <a:lnTo>
                        <a:pt x="1" y="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31" name="Freeform 108"/>
                <p:cNvSpPr/>
                <p:nvPr/>
              </p:nvSpPr>
              <p:spPr bwMode="auto">
                <a:xfrm>
                  <a:off x="4090" y="1210"/>
                  <a:ext cx="0" cy="1"/>
                </a:xfrm>
                <a:custGeom>
                  <a:avLst/>
                  <a:gdLst>
                    <a:gd name="T0" fmla="*/ 1 w 1"/>
                    <a:gd name="T1" fmla="*/ 2 h 2"/>
                    <a:gd name="T2" fmla="*/ 0 w 1"/>
                    <a:gd name="T3" fmla="*/ 0 h 2"/>
                    <a:gd name="T4" fmla="*/ 1 w 1"/>
                    <a:gd name="T5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2">
                      <a:moveTo>
                        <a:pt x="1" y="2"/>
                      </a:moveTo>
                      <a:cubicBezTo>
                        <a:pt x="0" y="1"/>
                        <a:pt x="0" y="1"/>
                        <a:pt x="0" y="0"/>
                      </a:cubicBezTo>
                      <a:cubicBezTo>
                        <a:pt x="1" y="1"/>
                        <a:pt x="1" y="1"/>
                        <a:pt x="1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32" name="Freeform 109"/>
                <p:cNvSpPr/>
                <p:nvPr/>
              </p:nvSpPr>
              <p:spPr bwMode="auto">
                <a:xfrm>
                  <a:off x="4090" y="1211"/>
                  <a:ext cx="0" cy="0"/>
                </a:xfrm>
                <a:custGeom>
                  <a:avLst/>
                  <a:gdLst>
                    <a:gd name="T0" fmla="*/ 1 w 1"/>
                    <a:gd name="T1" fmla="*/ 2 h 2"/>
                    <a:gd name="T2" fmla="*/ 0 w 1"/>
                    <a:gd name="T3" fmla="*/ 1 h 2"/>
                    <a:gd name="T4" fmla="*/ 1 w 1"/>
                    <a:gd name="T5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2">
                      <a:moveTo>
                        <a:pt x="1" y="2"/>
                      </a:moveTo>
                      <a:cubicBezTo>
                        <a:pt x="1" y="2"/>
                        <a:pt x="0" y="1"/>
                        <a:pt x="0" y="1"/>
                      </a:cubicBezTo>
                      <a:cubicBezTo>
                        <a:pt x="0" y="2"/>
                        <a:pt x="0" y="0"/>
                        <a:pt x="1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33" name="Freeform 110"/>
                <p:cNvSpPr/>
                <p:nvPr/>
              </p:nvSpPr>
              <p:spPr bwMode="auto">
                <a:xfrm>
                  <a:off x="4088" y="1211"/>
                  <a:ext cx="0" cy="1"/>
                </a:xfrm>
                <a:custGeom>
                  <a:avLst/>
                  <a:gdLst>
                    <a:gd name="T0" fmla="*/ 1 w 1"/>
                    <a:gd name="T1" fmla="*/ 2 h 3"/>
                    <a:gd name="T2" fmla="*/ 0 w 1"/>
                    <a:gd name="T3" fmla="*/ 2 h 3"/>
                    <a:gd name="T4" fmla="*/ 1 w 1"/>
                    <a:gd name="T5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3">
                      <a:moveTo>
                        <a:pt x="1" y="2"/>
                      </a:moveTo>
                      <a:cubicBezTo>
                        <a:pt x="1" y="2"/>
                        <a:pt x="1" y="3"/>
                        <a:pt x="0" y="2"/>
                      </a:cubicBezTo>
                      <a:cubicBezTo>
                        <a:pt x="1" y="3"/>
                        <a:pt x="0" y="0"/>
                        <a:pt x="1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34" name="Freeform 111"/>
                <p:cNvSpPr/>
                <p:nvPr/>
              </p:nvSpPr>
              <p:spPr bwMode="auto">
                <a:xfrm>
                  <a:off x="4088" y="1212"/>
                  <a:ext cx="0" cy="0"/>
                </a:xfrm>
                <a:custGeom>
                  <a:avLst/>
                  <a:gdLst>
                    <a:gd name="T0" fmla="*/ 1 w 1"/>
                    <a:gd name="T1" fmla="*/ 1 h 2"/>
                    <a:gd name="T2" fmla="*/ 1 w 1"/>
                    <a:gd name="T3" fmla="*/ 2 h 2"/>
                    <a:gd name="T4" fmla="*/ 0 w 1"/>
                    <a:gd name="T5" fmla="*/ 0 h 2"/>
                    <a:gd name="T6" fmla="*/ 1 w 1"/>
                    <a:gd name="T7" fmla="*/ 1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2">
                      <a:moveTo>
                        <a:pt x="1" y="1"/>
                      </a:moveTo>
                      <a:cubicBezTo>
                        <a:pt x="1" y="1"/>
                        <a:pt x="1" y="1"/>
                        <a:pt x="1" y="2"/>
                      </a:cubicBezTo>
                      <a:cubicBezTo>
                        <a:pt x="0" y="1"/>
                        <a:pt x="0" y="0"/>
                        <a:pt x="0" y="0"/>
                      </a:cubicBez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35" name="Rectangle 112"/>
                <p:cNvSpPr>
                  <a:spLocks noChangeArrowheads="1"/>
                </p:cNvSpPr>
                <p:nvPr/>
              </p:nvSpPr>
              <p:spPr bwMode="auto">
                <a:xfrm>
                  <a:off x="4077" y="1223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36" name="Freeform 113"/>
                <p:cNvSpPr/>
                <p:nvPr/>
              </p:nvSpPr>
              <p:spPr bwMode="auto">
                <a:xfrm>
                  <a:off x="4072" y="1227"/>
                  <a:ext cx="0" cy="1"/>
                </a:xfrm>
                <a:custGeom>
                  <a:avLst/>
                  <a:gdLst>
                    <a:gd name="T0" fmla="*/ 2 w 2"/>
                    <a:gd name="T1" fmla="*/ 1 h 2"/>
                    <a:gd name="T2" fmla="*/ 0 w 2"/>
                    <a:gd name="T3" fmla="*/ 1 h 2"/>
                    <a:gd name="T4" fmla="*/ 2 w 2"/>
                    <a:gd name="T5" fmla="*/ 1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2" y="1"/>
                      </a:moveTo>
                      <a:cubicBezTo>
                        <a:pt x="2" y="2"/>
                        <a:pt x="1" y="1"/>
                        <a:pt x="0" y="1"/>
                      </a:cubicBezTo>
                      <a:cubicBezTo>
                        <a:pt x="1" y="0"/>
                        <a:pt x="2" y="2"/>
                        <a:pt x="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37" name="Freeform 114"/>
                <p:cNvSpPr/>
                <p:nvPr/>
              </p:nvSpPr>
              <p:spPr bwMode="auto">
                <a:xfrm>
                  <a:off x="4071" y="1231"/>
                  <a:ext cx="0" cy="1"/>
                </a:xfrm>
                <a:custGeom>
                  <a:avLst/>
                  <a:gdLst>
                    <a:gd name="T0" fmla="*/ 0 h 1"/>
                    <a:gd name="T1" fmla="*/ 0 h 1"/>
                    <a:gd name="T2" fmla="*/ 1 h 1"/>
                    <a:gd name="T3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38" name="Freeform 115"/>
                <p:cNvSpPr/>
                <p:nvPr/>
              </p:nvSpPr>
              <p:spPr bwMode="auto">
                <a:xfrm>
                  <a:off x="4238" y="1226"/>
                  <a:ext cx="1" cy="0"/>
                </a:xfrm>
                <a:custGeom>
                  <a:avLst/>
                  <a:gdLst>
                    <a:gd name="T0" fmla="*/ 2 w 3"/>
                    <a:gd name="T1" fmla="*/ 1 h 2"/>
                    <a:gd name="T2" fmla="*/ 2 w 3"/>
                    <a:gd name="T3" fmla="*/ 1 h 2"/>
                    <a:gd name="T4" fmla="*/ 2 w 3"/>
                    <a:gd name="T5" fmla="*/ 1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2">
                      <a:moveTo>
                        <a:pt x="2" y="1"/>
                      </a:moveTo>
                      <a:cubicBezTo>
                        <a:pt x="2" y="1"/>
                        <a:pt x="0" y="0"/>
                        <a:pt x="2" y="1"/>
                      </a:cubicBezTo>
                      <a:cubicBezTo>
                        <a:pt x="3" y="1"/>
                        <a:pt x="3" y="2"/>
                        <a:pt x="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39" name="Freeform 116"/>
                <p:cNvSpPr/>
                <p:nvPr/>
              </p:nvSpPr>
              <p:spPr bwMode="auto">
                <a:xfrm>
                  <a:off x="4221" y="1225"/>
                  <a:ext cx="17" cy="27"/>
                </a:xfrm>
                <a:custGeom>
                  <a:avLst/>
                  <a:gdLst>
                    <a:gd name="T0" fmla="*/ 11 w 78"/>
                    <a:gd name="T1" fmla="*/ 97 h 115"/>
                    <a:gd name="T2" fmla="*/ 13 w 78"/>
                    <a:gd name="T3" fmla="*/ 94 h 115"/>
                    <a:gd name="T4" fmla="*/ 11 w 78"/>
                    <a:gd name="T5" fmla="*/ 84 h 115"/>
                    <a:gd name="T6" fmla="*/ 12 w 78"/>
                    <a:gd name="T7" fmla="*/ 82 h 115"/>
                    <a:gd name="T8" fmla="*/ 19 w 78"/>
                    <a:gd name="T9" fmla="*/ 76 h 115"/>
                    <a:gd name="T10" fmla="*/ 21 w 78"/>
                    <a:gd name="T11" fmla="*/ 74 h 115"/>
                    <a:gd name="T12" fmla="*/ 20 w 78"/>
                    <a:gd name="T13" fmla="*/ 68 h 115"/>
                    <a:gd name="T14" fmla="*/ 24 w 78"/>
                    <a:gd name="T15" fmla="*/ 65 h 115"/>
                    <a:gd name="T16" fmla="*/ 26 w 78"/>
                    <a:gd name="T17" fmla="*/ 65 h 115"/>
                    <a:gd name="T18" fmla="*/ 25 w 78"/>
                    <a:gd name="T19" fmla="*/ 61 h 115"/>
                    <a:gd name="T20" fmla="*/ 25 w 78"/>
                    <a:gd name="T21" fmla="*/ 55 h 115"/>
                    <a:gd name="T22" fmla="*/ 26 w 78"/>
                    <a:gd name="T23" fmla="*/ 53 h 115"/>
                    <a:gd name="T24" fmla="*/ 26 w 78"/>
                    <a:gd name="T25" fmla="*/ 50 h 115"/>
                    <a:gd name="T26" fmla="*/ 29 w 78"/>
                    <a:gd name="T27" fmla="*/ 48 h 115"/>
                    <a:gd name="T28" fmla="*/ 31 w 78"/>
                    <a:gd name="T29" fmla="*/ 44 h 115"/>
                    <a:gd name="T30" fmla="*/ 35 w 78"/>
                    <a:gd name="T31" fmla="*/ 42 h 115"/>
                    <a:gd name="T32" fmla="*/ 35 w 78"/>
                    <a:gd name="T33" fmla="*/ 39 h 115"/>
                    <a:gd name="T34" fmla="*/ 38 w 78"/>
                    <a:gd name="T35" fmla="*/ 39 h 115"/>
                    <a:gd name="T36" fmla="*/ 37 w 78"/>
                    <a:gd name="T37" fmla="*/ 36 h 115"/>
                    <a:gd name="T38" fmla="*/ 37 w 78"/>
                    <a:gd name="T39" fmla="*/ 35 h 115"/>
                    <a:gd name="T40" fmla="*/ 38 w 78"/>
                    <a:gd name="T41" fmla="*/ 33 h 115"/>
                    <a:gd name="T42" fmla="*/ 42 w 78"/>
                    <a:gd name="T43" fmla="*/ 28 h 115"/>
                    <a:gd name="T44" fmla="*/ 43 w 78"/>
                    <a:gd name="T45" fmla="*/ 25 h 115"/>
                    <a:gd name="T46" fmla="*/ 44 w 78"/>
                    <a:gd name="T47" fmla="*/ 24 h 115"/>
                    <a:gd name="T48" fmla="*/ 48 w 78"/>
                    <a:gd name="T49" fmla="*/ 20 h 115"/>
                    <a:gd name="T50" fmla="*/ 54 w 78"/>
                    <a:gd name="T51" fmla="*/ 23 h 115"/>
                    <a:gd name="T52" fmla="*/ 50 w 78"/>
                    <a:gd name="T53" fmla="*/ 17 h 115"/>
                    <a:gd name="T54" fmla="*/ 46 w 78"/>
                    <a:gd name="T55" fmla="*/ 12 h 115"/>
                    <a:gd name="T56" fmla="*/ 49 w 78"/>
                    <a:gd name="T57" fmla="*/ 11 h 115"/>
                    <a:gd name="T58" fmla="*/ 47 w 78"/>
                    <a:gd name="T59" fmla="*/ 9 h 115"/>
                    <a:gd name="T60" fmla="*/ 50 w 78"/>
                    <a:gd name="T61" fmla="*/ 9 h 115"/>
                    <a:gd name="T62" fmla="*/ 56 w 78"/>
                    <a:gd name="T63" fmla="*/ 12 h 115"/>
                    <a:gd name="T64" fmla="*/ 52 w 78"/>
                    <a:gd name="T65" fmla="*/ 6 h 115"/>
                    <a:gd name="T66" fmla="*/ 55 w 78"/>
                    <a:gd name="T67" fmla="*/ 7 h 115"/>
                    <a:gd name="T68" fmla="*/ 53 w 78"/>
                    <a:gd name="T69" fmla="*/ 3 h 115"/>
                    <a:gd name="T70" fmla="*/ 54 w 78"/>
                    <a:gd name="T71" fmla="*/ 2 h 115"/>
                    <a:gd name="T72" fmla="*/ 61 w 78"/>
                    <a:gd name="T73" fmla="*/ 8 h 115"/>
                    <a:gd name="T74" fmla="*/ 58 w 78"/>
                    <a:gd name="T75" fmla="*/ 2 h 115"/>
                    <a:gd name="T76" fmla="*/ 70 w 78"/>
                    <a:gd name="T77" fmla="*/ 5 h 115"/>
                    <a:gd name="T78" fmla="*/ 72 w 78"/>
                    <a:gd name="T79" fmla="*/ 5 h 115"/>
                    <a:gd name="T80" fmla="*/ 74 w 78"/>
                    <a:gd name="T81" fmla="*/ 2 h 115"/>
                    <a:gd name="T82" fmla="*/ 77 w 78"/>
                    <a:gd name="T83" fmla="*/ 6 h 115"/>
                    <a:gd name="T84" fmla="*/ 72 w 78"/>
                    <a:gd name="T85" fmla="*/ 6 h 115"/>
                    <a:gd name="T86" fmla="*/ 75 w 78"/>
                    <a:gd name="T87" fmla="*/ 15 h 115"/>
                    <a:gd name="T88" fmla="*/ 72 w 78"/>
                    <a:gd name="T89" fmla="*/ 24 h 115"/>
                    <a:gd name="T90" fmla="*/ 68 w 78"/>
                    <a:gd name="T91" fmla="*/ 34 h 115"/>
                    <a:gd name="T92" fmla="*/ 64 w 78"/>
                    <a:gd name="T93" fmla="*/ 41 h 115"/>
                    <a:gd name="T94" fmla="*/ 62 w 78"/>
                    <a:gd name="T95" fmla="*/ 47 h 115"/>
                    <a:gd name="T96" fmla="*/ 53 w 78"/>
                    <a:gd name="T97" fmla="*/ 56 h 115"/>
                    <a:gd name="T98" fmla="*/ 47 w 78"/>
                    <a:gd name="T99" fmla="*/ 59 h 115"/>
                    <a:gd name="T100" fmla="*/ 40 w 78"/>
                    <a:gd name="T101" fmla="*/ 65 h 115"/>
                    <a:gd name="T102" fmla="*/ 33 w 78"/>
                    <a:gd name="T103" fmla="*/ 92 h 115"/>
                    <a:gd name="T104" fmla="*/ 29 w 78"/>
                    <a:gd name="T105" fmla="*/ 98 h 115"/>
                    <a:gd name="T106" fmla="*/ 6 w 78"/>
                    <a:gd name="T107" fmla="*/ 109 h 1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78" h="115">
                      <a:moveTo>
                        <a:pt x="6" y="109"/>
                      </a:moveTo>
                      <a:cubicBezTo>
                        <a:pt x="0" y="105"/>
                        <a:pt x="8" y="106"/>
                        <a:pt x="5" y="102"/>
                      </a:cubicBezTo>
                      <a:cubicBezTo>
                        <a:pt x="4" y="102"/>
                        <a:pt x="8" y="104"/>
                        <a:pt x="7" y="103"/>
                      </a:cubicBezTo>
                      <a:cubicBezTo>
                        <a:pt x="3" y="99"/>
                        <a:pt x="7" y="99"/>
                        <a:pt x="12" y="99"/>
                      </a:cubicBezTo>
                      <a:cubicBezTo>
                        <a:pt x="13" y="100"/>
                        <a:pt x="13" y="100"/>
                        <a:pt x="13" y="100"/>
                      </a:cubicBezTo>
                      <a:cubicBezTo>
                        <a:pt x="14" y="100"/>
                        <a:pt x="11" y="98"/>
                        <a:pt x="11" y="97"/>
                      </a:cubicBezTo>
                      <a:cubicBezTo>
                        <a:pt x="12" y="98"/>
                        <a:pt x="12" y="98"/>
                        <a:pt x="13" y="98"/>
                      </a:cubicBezTo>
                      <a:cubicBezTo>
                        <a:pt x="11" y="97"/>
                        <a:pt x="13" y="97"/>
                        <a:pt x="11" y="96"/>
                      </a:cubicBezTo>
                      <a:cubicBezTo>
                        <a:pt x="12" y="97"/>
                        <a:pt x="14" y="97"/>
                        <a:pt x="15" y="98"/>
                      </a:cubicBezTo>
                      <a:cubicBezTo>
                        <a:pt x="12" y="96"/>
                        <a:pt x="12" y="96"/>
                        <a:pt x="12" y="96"/>
                      </a:cubicBezTo>
                      <a:cubicBezTo>
                        <a:pt x="8" y="93"/>
                        <a:pt x="14" y="95"/>
                        <a:pt x="11" y="93"/>
                      </a:cubicBezTo>
                      <a:cubicBezTo>
                        <a:pt x="12" y="93"/>
                        <a:pt x="12" y="94"/>
                        <a:pt x="13" y="94"/>
                      </a:cubicBezTo>
                      <a:cubicBezTo>
                        <a:pt x="10" y="91"/>
                        <a:pt x="12" y="90"/>
                        <a:pt x="11" y="88"/>
                      </a:cubicBezTo>
                      <a:cubicBezTo>
                        <a:pt x="12" y="88"/>
                        <a:pt x="14" y="89"/>
                        <a:pt x="14" y="89"/>
                      </a:cubicBezTo>
                      <a:cubicBezTo>
                        <a:pt x="12" y="88"/>
                        <a:pt x="12" y="87"/>
                        <a:pt x="12" y="87"/>
                      </a:cubicBezTo>
                      <a:cubicBezTo>
                        <a:pt x="14" y="88"/>
                        <a:pt x="10" y="85"/>
                        <a:pt x="11" y="85"/>
                      </a:cubicBezTo>
                      <a:cubicBezTo>
                        <a:pt x="12" y="85"/>
                        <a:pt x="12" y="85"/>
                        <a:pt x="12" y="85"/>
                      </a:cubicBezTo>
                      <a:cubicBezTo>
                        <a:pt x="10" y="84"/>
                        <a:pt x="14" y="86"/>
                        <a:pt x="11" y="84"/>
                      </a:cubicBezTo>
                      <a:cubicBezTo>
                        <a:pt x="13" y="85"/>
                        <a:pt x="13" y="85"/>
                        <a:pt x="13" y="85"/>
                      </a:cubicBezTo>
                      <a:cubicBezTo>
                        <a:pt x="10" y="83"/>
                        <a:pt x="15" y="85"/>
                        <a:pt x="13" y="84"/>
                      </a:cubicBezTo>
                      <a:cubicBezTo>
                        <a:pt x="13" y="84"/>
                        <a:pt x="13" y="84"/>
                        <a:pt x="13" y="84"/>
                      </a:cubicBezTo>
                      <a:cubicBezTo>
                        <a:pt x="12" y="83"/>
                        <a:pt x="14" y="84"/>
                        <a:pt x="13" y="83"/>
                      </a:cubicBezTo>
                      <a:cubicBezTo>
                        <a:pt x="14" y="83"/>
                        <a:pt x="14" y="83"/>
                        <a:pt x="14" y="83"/>
                      </a:cubicBezTo>
                      <a:cubicBezTo>
                        <a:pt x="13" y="82"/>
                        <a:pt x="15" y="83"/>
                        <a:pt x="12" y="82"/>
                      </a:cubicBezTo>
                      <a:cubicBezTo>
                        <a:pt x="15" y="83"/>
                        <a:pt x="13" y="83"/>
                        <a:pt x="16" y="84"/>
                      </a:cubicBezTo>
                      <a:cubicBezTo>
                        <a:pt x="15" y="81"/>
                        <a:pt x="16" y="79"/>
                        <a:pt x="17" y="78"/>
                      </a:cubicBezTo>
                      <a:cubicBezTo>
                        <a:pt x="18" y="78"/>
                        <a:pt x="19" y="78"/>
                        <a:pt x="20" y="79"/>
                      </a:cubicBezTo>
                      <a:cubicBezTo>
                        <a:pt x="19" y="78"/>
                        <a:pt x="20" y="78"/>
                        <a:pt x="19" y="77"/>
                      </a:cubicBezTo>
                      <a:cubicBezTo>
                        <a:pt x="19" y="77"/>
                        <a:pt x="20" y="78"/>
                        <a:pt x="20" y="78"/>
                      </a:cubicBezTo>
                      <a:cubicBezTo>
                        <a:pt x="21" y="78"/>
                        <a:pt x="18" y="75"/>
                        <a:pt x="19" y="76"/>
                      </a:cubicBezTo>
                      <a:cubicBezTo>
                        <a:pt x="20" y="76"/>
                        <a:pt x="20" y="77"/>
                        <a:pt x="21" y="77"/>
                      </a:cubicBezTo>
                      <a:cubicBezTo>
                        <a:pt x="19" y="76"/>
                        <a:pt x="20" y="76"/>
                        <a:pt x="20" y="75"/>
                      </a:cubicBezTo>
                      <a:cubicBezTo>
                        <a:pt x="20" y="75"/>
                        <a:pt x="20" y="76"/>
                        <a:pt x="21" y="76"/>
                      </a:cubicBezTo>
                      <a:cubicBezTo>
                        <a:pt x="19" y="74"/>
                        <a:pt x="22" y="76"/>
                        <a:pt x="21" y="74"/>
                      </a:cubicBezTo>
                      <a:cubicBezTo>
                        <a:pt x="22" y="75"/>
                        <a:pt x="22" y="75"/>
                        <a:pt x="22" y="75"/>
                      </a:cubicBezTo>
                      <a:cubicBezTo>
                        <a:pt x="24" y="76"/>
                        <a:pt x="19" y="73"/>
                        <a:pt x="21" y="74"/>
                      </a:cubicBezTo>
                      <a:cubicBezTo>
                        <a:pt x="21" y="74"/>
                        <a:pt x="22" y="74"/>
                        <a:pt x="22" y="75"/>
                      </a:cubicBezTo>
                      <a:cubicBezTo>
                        <a:pt x="20" y="73"/>
                        <a:pt x="21" y="72"/>
                        <a:pt x="20" y="71"/>
                      </a:cubicBezTo>
                      <a:cubicBezTo>
                        <a:pt x="21" y="72"/>
                        <a:pt x="21" y="72"/>
                        <a:pt x="21" y="72"/>
                      </a:cubicBezTo>
                      <a:cubicBezTo>
                        <a:pt x="21" y="71"/>
                        <a:pt x="22" y="71"/>
                        <a:pt x="21" y="70"/>
                      </a:cubicBezTo>
                      <a:cubicBezTo>
                        <a:pt x="22" y="70"/>
                        <a:pt x="25" y="72"/>
                        <a:pt x="25" y="71"/>
                      </a:cubicBezTo>
                      <a:cubicBezTo>
                        <a:pt x="22" y="70"/>
                        <a:pt x="24" y="70"/>
                        <a:pt x="20" y="68"/>
                      </a:cubicBezTo>
                      <a:cubicBezTo>
                        <a:pt x="21" y="68"/>
                        <a:pt x="23" y="68"/>
                        <a:pt x="22" y="67"/>
                      </a:cubicBezTo>
                      <a:cubicBezTo>
                        <a:pt x="23" y="68"/>
                        <a:pt x="26" y="69"/>
                        <a:pt x="26" y="70"/>
                      </a:cubicBezTo>
                      <a:cubicBezTo>
                        <a:pt x="28" y="71"/>
                        <a:pt x="28" y="71"/>
                        <a:pt x="28" y="71"/>
                      </a:cubicBezTo>
                      <a:cubicBezTo>
                        <a:pt x="29" y="71"/>
                        <a:pt x="27" y="71"/>
                        <a:pt x="29" y="71"/>
                      </a:cubicBezTo>
                      <a:cubicBezTo>
                        <a:pt x="29" y="71"/>
                        <a:pt x="28" y="70"/>
                        <a:pt x="28" y="70"/>
                      </a:cubicBezTo>
                      <a:cubicBezTo>
                        <a:pt x="27" y="69"/>
                        <a:pt x="24" y="66"/>
                        <a:pt x="24" y="65"/>
                      </a:cubicBezTo>
                      <a:cubicBezTo>
                        <a:pt x="25" y="66"/>
                        <a:pt x="27" y="67"/>
                        <a:pt x="27" y="68"/>
                      </a:cubicBezTo>
                      <a:cubicBezTo>
                        <a:pt x="22" y="63"/>
                        <a:pt x="22" y="63"/>
                        <a:pt x="22" y="63"/>
                      </a:cubicBezTo>
                      <a:cubicBezTo>
                        <a:pt x="22" y="63"/>
                        <a:pt x="25" y="65"/>
                        <a:pt x="24" y="64"/>
                      </a:cubicBezTo>
                      <a:cubicBezTo>
                        <a:pt x="23" y="64"/>
                        <a:pt x="23" y="63"/>
                        <a:pt x="22" y="63"/>
                      </a:cubicBezTo>
                      <a:cubicBezTo>
                        <a:pt x="23" y="63"/>
                        <a:pt x="22" y="61"/>
                        <a:pt x="25" y="63"/>
                      </a:cubicBezTo>
                      <a:cubicBezTo>
                        <a:pt x="26" y="64"/>
                        <a:pt x="25" y="64"/>
                        <a:pt x="26" y="65"/>
                      </a:cubicBezTo>
                      <a:cubicBezTo>
                        <a:pt x="27" y="64"/>
                        <a:pt x="26" y="64"/>
                        <a:pt x="26" y="63"/>
                      </a:cubicBezTo>
                      <a:cubicBezTo>
                        <a:pt x="26" y="63"/>
                        <a:pt x="26" y="63"/>
                        <a:pt x="26" y="63"/>
                      </a:cubicBezTo>
                      <a:cubicBezTo>
                        <a:pt x="27" y="63"/>
                        <a:pt x="25" y="62"/>
                        <a:pt x="24" y="61"/>
                      </a:cubicBezTo>
                      <a:cubicBezTo>
                        <a:pt x="24" y="61"/>
                        <a:pt x="25" y="62"/>
                        <a:pt x="25" y="62"/>
                      </a:cubicBezTo>
                      <a:cubicBezTo>
                        <a:pt x="23" y="61"/>
                        <a:pt x="23" y="60"/>
                        <a:pt x="23" y="60"/>
                      </a:cubicBezTo>
                      <a:cubicBezTo>
                        <a:pt x="23" y="60"/>
                        <a:pt x="24" y="61"/>
                        <a:pt x="25" y="61"/>
                      </a:cubicBezTo>
                      <a:cubicBezTo>
                        <a:pt x="23" y="59"/>
                        <a:pt x="23" y="58"/>
                        <a:pt x="22" y="57"/>
                      </a:cubicBezTo>
                      <a:cubicBezTo>
                        <a:pt x="21" y="56"/>
                        <a:pt x="24" y="59"/>
                        <a:pt x="24" y="59"/>
                      </a:cubicBezTo>
                      <a:cubicBezTo>
                        <a:pt x="26" y="59"/>
                        <a:pt x="22" y="55"/>
                        <a:pt x="25" y="57"/>
                      </a:cubicBezTo>
                      <a:cubicBezTo>
                        <a:pt x="25" y="57"/>
                        <a:pt x="23" y="56"/>
                        <a:pt x="23" y="56"/>
                      </a:cubicBezTo>
                      <a:cubicBezTo>
                        <a:pt x="24" y="56"/>
                        <a:pt x="26" y="57"/>
                        <a:pt x="25" y="56"/>
                      </a:cubicBezTo>
                      <a:cubicBezTo>
                        <a:pt x="26" y="57"/>
                        <a:pt x="25" y="56"/>
                        <a:pt x="25" y="55"/>
                      </a:cubicBezTo>
                      <a:cubicBezTo>
                        <a:pt x="24" y="55"/>
                        <a:pt x="25" y="56"/>
                        <a:pt x="25" y="56"/>
                      </a:cubicBezTo>
                      <a:cubicBezTo>
                        <a:pt x="24" y="55"/>
                        <a:pt x="23" y="53"/>
                        <a:pt x="26" y="53"/>
                      </a:cubicBezTo>
                      <a:cubicBezTo>
                        <a:pt x="25" y="53"/>
                        <a:pt x="23" y="51"/>
                        <a:pt x="23" y="51"/>
                      </a:cubicBezTo>
                      <a:cubicBezTo>
                        <a:pt x="25" y="52"/>
                        <a:pt x="25" y="52"/>
                        <a:pt x="25" y="52"/>
                      </a:cubicBezTo>
                      <a:cubicBezTo>
                        <a:pt x="26" y="53"/>
                        <a:pt x="25" y="51"/>
                        <a:pt x="27" y="53"/>
                      </a:cubicBezTo>
                      <a:cubicBezTo>
                        <a:pt x="25" y="51"/>
                        <a:pt x="28" y="55"/>
                        <a:pt x="26" y="53"/>
                      </a:cubicBezTo>
                      <a:cubicBezTo>
                        <a:pt x="28" y="54"/>
                        <a:pt x="24" y="51"/>
                        <a:pt x="26" y="53"/>
                      </a:cubicBezTo>
                      <a:cubicBezTo>
                        <a:pt x="26" y="52"/>
                        <a:pt x="25" y="51"/>
                        <a:pt x="27" y="51"/>
                      </a:cubicBezTo>
                      <a:cubicBezTo>
                        <a:pt x="26" y="51"/>
                        <a:pt x="29" y="53"/>
                        <a:pt x="29" y="53"/>
                      </a:cubicBezTo>
                      <a:cubicBezTo>
                        <a:pt x="29" y="52"/>
                        <a:pt x="28" y="52"/>
                        <a:pt x="28" y="52"/>
                      </a:cubicBezTo>
                      <a:cubicBezTo>
                        <a:pt x="27" y="51"/>
                        <a:pt x="27" y="51"/>
                        <a:pt x="27" y="51"/>
                      </a:cubicBezTo>
                      <a:cubicBezTo>
                        <a:pt x="25" y="50"/>
                        <a:pt x="28" y="51"/>
                        <a:pt x="26" y="50"/>
                      </a:cubicBezTo>
                      <a:cubicBezTo>
                        <a:pt x="27" y="50"/>
                        <a:pt x="25" y="48"/>
                        <a:pt x="28" y="50"/>
                      </a:cubicBezTo>
                      <a:cubicBezTo>
                        <a:pt x="30" y="52"/>
                        <a:pt x="30" y="52"/>
                        <a:pt x="30" y="52"/>
                      </a:cubicBezTo>
                      <a:cubicBezTo>
                        <a:pt x="30" y="52"/>
                        <a:pt x="28" y="50"/>
                        <a:pt x="27" y="49"/>
                      </a:cubicBezTo>
                      <a:cubicBezTo>
                        <a:pt x="27" y="49"/>
                        <a:pt x="28" y="50"/>
                        <a:pt x="28" y="50"/>
                      </a:cubicBezTo>
                      <a:cubicBezTo>
                        <a:pt x="25" y="47"/>
                        <a:pt x="29" y="50"/>
                        <a:pt x="26" y="48"/>
                      </a:cubicBezTo>
                      <a:cubicBezTo>
                        <a:pt x="28" y="48"/>
                        <a:pt x="27" y="47"/>
                        <a:pt x="29" y="48"/>
                      </a:cubicBezTo>
                      <a:cubicBezTo>
                        <a:pt x="29" y="47"/>
                        <a:pt x="27" y="46"/>
                        <a:pt x="28" y="46"/>
                      </a:cubicBezTo>
                      <a:cubicBezTo>
                        <a:pt x="29" y="46"/>
                        <a:pt x="29" y="46"/>
                        <a:pt x="29" y="47"/>
                      </a:cubicBezTo>
                      <a:cubicBezTo>
                        <a:pt x="31" y="47"/>
                        <a:pt x="30" y="47"/>
                        <a:pt x="29" y="46"/>
                      </a:cubicBezTo>
                      <a:cubicBezTo>
                        <a:pt x="30" y="47"/>
                        <a:pt x="32" y="47"/>
                        <a:pt x="33" y="48"/>
                      </a:cubicBezTo>
                      <a:cubicBezTo>
                        <a:pt x="32" y="47"/>
                        <a:pt x="30" y="46"/>
                        <a:pt x="29" y="45"/>
                      </a:cubicBezTo>
                      <a:cubicBezTo>
                        <a:pt x="33" y="47"/>
                        <a:pt x="28" y="42"/>
                        <a:pt x="31" y="44"/>
                      </a:cubicBezTo>
                      <a:cubicBezTo>
                        <a:pt x="31" y="45"/>
                        <a:pt x="32" y="46"/>
                        <a:pt x="33" y="46"/>
                      </a:cubicBezTo>
                      <a:cubicBezTo>
                        <a:pt x="37" y="48"/>
                        <a:pt x="31" y="44"/>
                        <a:pt x="33" y="45"/>
                      </a:cubicBezTo>
                      <a:cubicBezTo>
                        <a:pt x="30" y="43"/>
                        <a:pt x="30" y="43"/>
                        <a:pt x="30" y="43"/>
                      </a:cubicBezTo>
                      <a:cubicBezTo>
                        <a:pt x="32" y="44"/>
                        <a:pt x="29" y="41"/>
                        <a:pt x="32" y="43"/>
                      </a:cubicBezTo>
                      <a:cubicBezTo>
                        <a:pt x="31" y="42"/>
                        <a:pt x="33" y="43"/>
                        <a:pt x="30" y="41"/>
                      </a:cubicBezTo>
                      <a:cubicBezTo>
                        <a:pt x="33" y="42"/>
                        <a:pt x="30" y="39"/>
                        <a:pt x="35" y="42"/>
                      </a:cubicBezTo>
                      <a:cubicBezTo>
                        <a:pt x="35" y="41"/>
                        <a:pt x="36" y="41"/>
                        <a:pt x="34" y="40"/>
                      </a:cubicBezTo>
                      <a:cubicBezTo>
                        <a:pt x="33" y="40"/>
                        <a:pt x="35" y="42"/>
                        <a:pt x="34" y="41"/>
                      </a:cubicBezTo>
                      <a:cubicBezTo>
                        <a:pt x="34" y="41"/>
                        <a:pt x="33" y="40"/>
                        <a:pt x="33" y="40"/>
                      </a:cubicBezTo>
                      <a:cubicBezTo>
                        <a:pt x="34" y="40"/>
                        <a:pt x="34" y="40"/>
                        <a:pt x="36" y="42"/>
                      </a:cubicBezTo>
                      <a:cubicBezTo>
                        <a:pt x="38" y="43"/>
                        <a:pt x="32" y="38"/>
                        <a:pt x="34" y="38"/>
                      </a:cubicBezTo>
                      <a:cubicBezTo>
                        <a:pt x="35" y="39"/>
                        <a:pt x="35" y="39"/>
                        <a:pt x="35" y="39"/>
                      </a:cubicBezTo>
                      <a:cubicBezTo>
                        <a:pt x="33" y="37"/>
                        <a:pt x="33" y="37"/>
                        <a:pt x="33" y="37"/>
                      </a:cubicBezTo>
                      <a:cubicBezTo>
                        <a:pt x="34" y="37"/>
                        <a:pt x="36" y="39"/>
                        <a:pt x="38" y="40"/>
                      </a:cubicBezTo>
                      <a:cubicBezTo>
                        <a:pt x="38" y="40"/>
                        <a:pt x="38" y="40"/>
                        <a:pt x="37" y="39"/>
                      </a:cubicBezTo>
                      <a:cubicBezTo>
                        <a:pt x="39" y="40"/>
                        <a:pt x="39" y="40"/>
                        <a:pt x="39" y="40"/>
                      </a:cubicBezTo>
                      <a:cubicBezTo>
                        <a:pt x="37" y="39"/>
                        <a:pt x="38" y="39"/>
                        <a:pt x="38" y="39"/>
                      </a:cubicBezTo>
                      <a:cubicBezTo>
                        <a:pt x="38" y="39"/>
                        <a:pt x="38" y="39"/>
                        <a:pt x="38" y="39"/>
                      </a:cubicBezTo>
                      <a:cubicBezTo>
                        <a:pt x="39" y="40"/>
                        <a:pt x="39" y="39"/>
                        <a:pt x="39" y="39"/>
                      </a:cubicBezTo>
                      <a:cubicBezTo>
                        <a:pt x="37" y="38"/>
                        <a:pt x="37" y="38"/>
                        <a:pt x="36" y="38"/>
                      </a:cubicBezTo>
                      <a:cubicBezTo>
                        <a:pt x="36" y="37"/>
                        <a:pt x="36" y="37"/>
                        <a:pt x="35" y="36"/>
                      </a:cubicBezTo>
                      <a:cubicBezTo>
                        <a:pt x="37" y="37"/>
                        <a:pt x="37" y="37"/>
                        <a:pt x="37" y="37"/>
                      </a:cubicBezTo>
                      <a:cubicBezTo>
                        <a:pt x="37" y="37"/>
                        <a:pt x="35" y="35"/>
                        <a:pt x="36" y="35"/>
                      </a:cubicBezTo>
                      <a:cubicBezTo>
                        <a:pt x="36" y="36"/>
                        <a:pt x="36" y="35"/>
                        <a:pt x="37" y="36"/>
                      </a:cubicBezTo>
                      <a:cubicBezTo>
                        <a:pt x="37" y="36"/>
                        <a:pt x="36" y="36"/>
                        <a:pt x="37" y="36"/>
                      </a:cubicBezTo>
                      <a:cubicBezTo>
                        <a:pt x="38" y="37"/>
                        <a:pt x="39" y="38"/>
                        <a:pt x="38" y="37"/>
                      </a:cubicBezTo>
                      <a:cubicBezTo>
                        <a:pt x="38" y="36"/>
                        <a:pt x="35" y="34"/>
                        <a:pt x="36" y="35"/>
                      </a:cubicBezTo>
                      <a:cubicBezTo>
                        <a:pt x="36" y="35"/>
                        <a:pt x="37" y="36"/>
                        <a:pt x="38" y="36"/>
                      </a:cubicBezTo>
                      <a:cubicBezTo>
                        <a:pt x="39" y="37"/>
                        <a:pt x="39" y="37"/>
                        <a:pt x="39" y="37"/>
                      </a:cubicBezTo>
                      <a:cubicBezTo>
                        <a:pt x="37" y="35"/>
                        <a:pt x="37" y="35"/>
                        <a:pt x="37" y="35"/>
                      </a:cubicBezTo>
                      <a:cubicBezTo>
                        <a:pt x="38" y="36"/>
                        <a:pt x="38" y="36"/>
                        <a:pt x="38" y="36"/>
                      </a:cubicBezTo>
                      <a:cubicBezTo>
                        <a:pt x="36" y="34"/>
                        <a:pt x="38" y="35"/>
                        <a:pt x="36" y="33"/>
                      </a:cubicBezTo>
                      <a:cubicBezTo>
                        <a:pt x="36" y="33"/>
                        <a:pt x="38" y="34"/>
                        <a:pt x="38" y="34"/>
                      </a:cubicBezTo>
                      <a:cubicBezTo>
                        <a:pt x="38" y="34"/>
                        <a:pt x="38" y="34"/>
                        <a:pt x="38" y="34"/>
                      </a:cubicBezTo>
                      <a:cubicBezTo>
                        <a:pt x="39" y="34"/>
                        <a:pt x="39" y="34"/>
                        <a:pt x="38" y="33"/>
                      </a:cubicBezTo>
                      <a:cubicBezTo>
                        <a:pt x="38" y="33"/>
                        <a:pt x="38" y="33"/>
                        <a:pt x="38" y="33"/>
                      </a:cubicBezTo>
                      <a:cubicBezTo>
                        <a:pt x="38" y="33"/>
                        <a:pt x="38" y="33"/>
                        <a:pt x="37" y="32"/>
                      </a:cubicBezTo>
                      <a:cubicBezTo>
                        <a:pt x="39" y="32"/>
                        <a:pt x="44" y="36"/>
                        <a:pt x="42" y="34"/>
                      </a:cubicBezTo>
                      <a:cubicBezTo>
                        <a:pt x="42" y="34"/>
                        <a:pt x="39" y="32"/>
                        <a:pt x="38" y="31"/>
                      </a:cubicBezTo>
                      <a:cubicBezTo>
                        <a:pt x="39" y="31"/>
                        <a:pt x="37" y="29"/>
                        <a:pt x="40" y="30"/>
                      </a:cubicBezTo>
                      <a:cubicBezTo>
                        <a:pt x="39" y="30"/>
                        <a:pt x="39" y="29"/>
                        <a:pt x="39" y="29"/>
                      </a:cubicBezTo>
                      <a:cubicBezTo>
                        <a:pt x="40" y="29"/>
                        <a:pt x="38" y="26"/>
                        <a:pt x="42" y="28"/>
                      </a:cubicBezTo>
                      <a:cubicBezTo>
                        <a:pt x="42" y="28"/>
                        <a:pt x="43" y="29"/>
                        <a:pt x="44" y="30"/>
                      </a:cubicBezTo>
                      <a:cubicBezTo>
                        <a:pt x="43" y="28"/>
                        <a:pt x="46" y="31"/>
                        <a:pt x="44" y="29"/>
                      </a:cubicBezTo>
                      <a:cubicBezTo>
                        <a:pt x="42" y="27"/>
                        <a:pt x="41" y="27"/>
                        <a:pt x="41" y="27"/>
                      </a:cubicBezTo>
                      <a:cubicBezTo>
                        <a:pt x="40" y="26"/>
                        <a:pt x="41" y="25"/>
                        <a:pt x="42" y="26"/>
                      </a:cubicBezTo>
                      <a:cubicBezTo>
                        <a:pt x="41" y="25"/>
                        <a:pt x="41" y="25"/>
                        <a:pt x="41" y="24"/>
                      </a:cubicBezTo>
                      <a:cubicBezTo>
                        <a:pt x="43" y="26"/>
                        <a:pt x="44" y="26"/>
                        <a:pt x="43" y="25"/>
                      </a:cubicBezTo>
                      <a:cubicBezTo>
                        <a:pt x="42" y="24"/>
                        <a:pt x="42" y="24"/>
                        <a:pt x="42" y="24"/>
                      </a:cubicBezTo>
                      <a:cubicBezTo>
                        <a:pt x="43" y="25"/>
                        <a:pt x="43" y="25"/>
                        <a:pt x="43" y="25"/>
                      </a:cubicBezTo>
                      <a:cubicBezTo>
                        <a:pt x="43" y="25"/>
                        <a:pt x="40" y="23"/>
                        <a:pt x="42" y="24"/>
                      </a:cubicBezTo>
                      <a:cubicBezTo>
                        <a:pt x="42" y="24"/>
                        <a:pt x="43" y="24"/>
                        <a:pt x="43" y="25"/>
                      </a:cubicBezTo>
                      <a:cubicBezTo>
                        <a:pt x="42" y="23"/>
                        <a:pt x="41" y="22"/>
                        <a:pt x="42" y="22"/>
                      </a:cubicBezTo>
                      <a:cubicBezTo>
                        <a:pt x="44" y="24"/>
                        <a:pt x="44" y="24"/>
                        <a:pt x="44" y="24"/>
                      </a:cubicBezTo>
                      <a:cubicBezTo>
                        <a:pt x="44" y="23"/>
                        <a:pt x="43" y="22"/>
                        <a:pt x="42" y="22"/>
                      </a:cubicBezTo>
                      <a:cubicBezTo>
                        <a:pt x="44" y="22"/>
                        <a:pt x="44" y="22"/>
                        <a:pt x="46" y="23"/>
                      </a:cubicBezTo>
                      <a:cubicBezTo>
                        <a:pt x="43" y="19"/>
                        <a:pt x="43" y="18"/>
                        <a:pt x="44" y="17"/>
                      </a:cubicBezTo>
                      <a:cubicBezTo>
                        <a:pt x="45" y="18"/>
                        <a:pt x="45" y="18"/>
                        <a:pt x="45" y="18"/>
                      </a:cubicBezTo>
                      <a:cubicBezTo>
                        <a:pt x="47" y="19"/>
                        <a:pt x="44" y="16"/>
                        <a:pt x="44" y="17"/>
                      </a:cubicBezTo>
                      <a:cubicBezTo>
                        <a:pt x="45" y="18"/>
                        <a:pt x="47" y="18"/>
                        <a:pt x="48" y="20"/>
                      </a:cubicBezTo>
                      <a:cubicBezTo>
                        <a:pt x="49" y="20"/>
                        <a:pt x="46" y="18"/>
                        <a:pt x="46" y="17"/>
                      </a:cubicBezTo>
                      <a:cubicBezTo>
                        <a:pt x="45" y="16"/>
                        <a:pt x="47" y="18"/>
                        <a:pt x="45" y="16"/>
                      </a:cubicBezTo>
                      <a:cubicBezTo>
                        <a:pt x="45" y="16"/>
                        <a:pt x="47" y="17"/>
                        <a:pt x="45" y="15"/>
                      </a:cubicBezTo>
                      <a:cubicBezTo>
                        <a:pt x="45" y="16"/>
                        <a:pt x="47" y="17"/>
                        <a:pt x="48" y="18"/>
                      </a:cubicBezTo>
                      <a:cubicBezTo>
                        <a:pt x="47" y="17"/>
                        <a:pt x="47" y="17"/>
                        <a:pt x="47" y="17"/>
                      </a:cubicBezTo>
                      <a:cubicBezTo>
                        <a:pt x="50" y="18"/>
                        <a:pt x="51" y="21"/>
                        <a:pt x="54" y="23"/>
                      </a:cubicBezTo>
                      <a:cubicBezTo>
                        <a:pt x="54" y="22"/>
                        <a:pt x="54" y="22"/>
                        <a:pt x="54" y="22"/>
                      </a:cubicBezTo>
                      <a:cubicBezTo>
                        <a:pt x="56" y="24"/>
                        <a:pt x="56" y="25"/>
                        <a:pt x="57" y="25"/>
                      </a:cubicBezTo>
                      <a:cubicBezTo>
                        <a:pt x="56" y="24"/>
                        <a:pt x="54" y="21"/>
                        <a:pt x="52" y="21"/>
                      </a:cubicBezTo>
                      <a:cubicBezTo>
                        <a:pt x="52" y="20"/>
                        <a:pt x="47" y="17"/>
                        <a:pt x="48" y="16"/>
                      </a:cubicBezTo>
                      <a:cubicBezTo>
                        <a:pt x="49" y="17"/>
                        <a:pt x="48" y="17"/>
                        <a:pt x="50" y="18"/>
                      </a:cubicBezTo>
                      <a:cubicBezTo>
                        <a:pt x="52" y="19"/>
                        <a:pt x="49" y="17"/>
                        <a:pt x="50" y="17"/>
                      </a:cubicBezTo>
                      <a:cubicBezTo>
                        <a:pt x="49" y="17"/>
                        <a:pt x="47" y="15"/>
                        <a:pt x="47" y="14"/>
                      </a:cubicBezTo>
                      <a:cubicBezTo>
                        <a:pt x="48" y="15"/>
                        <a:pt x="49" y="16"/>
                        <a:pt x="49" y="16"/>
                      </a:cubicBezTo>
                      <a:cubicBezTo>
                        <a:pt x="48" y="15"/>
                        <a:pt x="47" y="14"/>
                        <a:pt x="46" y="14"/>
                      </a:cubicBezTo>
                      <a:cubicBezTo>
                        <a:pt x="43" y="11"/>
                        <a:pt x="47" y="14"/>
                        <a:pt x="45" y="12"/>
                      </a:cubicBezTo>
                      <a:cubicBezTo>
                        <a:pt x="47" y="13"/>
                        <a:pt x="50" y="16"/>
                        <a:pt x="51" y="16"/>
                      </a:cubicBezTo>
                      <a:cubicBezTo>
                        <a:pt x="49" y="15"/>
                        <a:pt x="49" y="14"/>
                        <a:pt x="46" y="12"/>
                      </a:cubicBezTo>
                      <a:cubicBezTo>
                        <a:pt x="46" y="12"/>
                        <a:pt x="48" y="13"/>
                        <a:pt x="49" y="14"/>
                      </a:cubicBezTo>
                      <a:cubicBezTo>
                        <a:pt x="50" y="15"/>
                        <a:pt x="46" y="11"/>
                        <a:pt x="50" y="14"/>
                      </a:cubicBezTo>
                      <a:cubicBezTo>
                        <a:pt x="48" y="12"/>
                        <a:pt x="48" y="12"/>
                        <a:pt x="48" y="12"/>
                      </a:cubicBezTo>
                      <a:cubicBezTo>
                        <a:pt x="48" y="13"/>
                        <a:pt x="49" y="13"/>
                        <a:pt x="50" y="14"/>
                      </a:cubicBezTo>
                      <a:cubicBezTo>
                        <a:pt x="50" y="13"/>
                        <a:pt x="48" y="11"/>
                        <a:pt x="51" y="13"/>
                      </a:cubicBezTo>
                      <a:cubicBezTo>
                        <a:pt x="51" y="13"/>
                        <a:pt x="51" y="13"/>
                        <a:pt x="49" y="11"/>
                      </a:cubicBezTo>
                      <a:cubicBezTo>
                        <a:pt x="48" y="10"/>
                        <a:pt x="50" y="13"/>
                        <a:pt x="47" y="11"/>
                      </a:cubicBezTo>
                      <a:cubicBezTo>
                        <a:pt x="50" y="12"/>
                        <a:pt x="47" y="10"/>
                        <a:pt x="47" y="9"/>
                      </a:cubicBezTo>
                      <a:cubicBezTo>
                        <a:pt x="48" y="10"/>
                        <a:pt x="48" y="10"/>
                        <a:pt x="48" y="10"/>
                      </a:cubicBezTo>
                      <a:cubicBezTo>
                        <a:pt x="48" y="10"/>
                        <a:pt x="48" y="10"/>
                        <a:pt x="47" y="9"/>
                      </a:cubicBezTo>
                      <a:cubicBezTo>
                        <a:pt x="47" y="9"/>
                        <a:pt x="48" y="10"/>
                        <a:pt x="49" y="10"/>
                      </a:cubicBezTo>
                      <a:cubicBezTo>
                        <a:pt x="47" y="9"/>
                        <a:pt x="47" y="9"/>
                        <a:pt x="47" y="9"/>
                      </a:cubicBezTo>
                      <a:cubicBezTo>
                        <a:pt x="46" y="7"/>
                        <a:pt x="50" y="11"/>
                        <a:pt x="50" y="10"/>
                      </a:cubicBezTo>
                      <a:cubicBezTo>
                        <a:pt x="51" y="11"/>
                        <a:pt x="51" y="11"/>
                        <a:pt x="51" y="11"/>
                      </a:cubicBezTo>
                      <a:cubicBezTo>
                        <a:pt x="51" y="11"/>
                        <a:pt x="52" y="12"/>
                        <a:pt x="52" y="12"/>
                      </a:cubicBezTo>
                      <a:cubicBezTo>
                        <a:pt x="50" y="10"/>
                        <a:pt x="49" y="9"/>
                        <a:pt x="47" y="8"/>
                      </a:cubicBezTo>
                      <a:cubicBezTo>
                        <a:pt x="47" y="7"/>
                        <a:pt x="49" y="9"/>
                        <a:pt x="48" y="7"/>
                      </a:cubicBezTo>
                      <a:cubicBezTo>
                        <a:pt x="50" y="9"/>
                        <a:pt x="50" y="9"/>
                        <a:pt x="50" y="9"/>
                      </a:cubicBezTo>
                      <a:cubicBezTo>
                        <a:pt x="50" y="10"/>
                        <a:pt x="52" y="11"/>
                        <a:pt x="52" y="11"/>
                      </a:cubicBezTo>
                      <a:cubicBezTo>
                        <a:pt x="52" y="10"/>
                        <a:pt x="50" y="8"/>
                        <a:pt x="49" y="8"/>
                      </a:cubicBezTo>
                      <a:cubicBezTo>
                        <a:pt x="49" y="8"/>
                        <a:pt x="50" y="8"/>
                        <a:pt x="51" y="9"/>
                      </a:cubicBezTo>
                      <a:cubicBezTo>
                        <a:pt x="51" y="8"/>
                        <a:pt x="49" y="8"/>
                        <a:pt x="49" y="7"/>
                      </a:cubicBezTo>
                      <a:cubicBezTo>
                        <a:pt x="50" y="7"/>
                        <a:pt x="52" y="8"/>
                        <a:pt x="53" y="9"/>
                      </a:cubicBezTo>
                      <a:cubicBezTo>
                        <a:pt x="56" y="12"/>
                        <a:pt x="56" y="12"/>
                        <a:pt x="56" y="12"/>
                      </a:cubicBezTo>
                      <a:cubicBezTo>
                        <a:pt x="56" y="11"/>
                        <a:pt x="56" y="11"/>
                        <a:pt x="56" y="11"/>
                      </a:cubicBezTo>
                      <a:cubicBezTo>
                        <a:pt x="58" y="13"/>
                        <a:pt x="58" y="13"/>
                        <a:pt x="60" y="14"/>
                      </a:cubicBezTo>
                      <a:cubicBezTo>
                        <a:pt x="60" y="15"/>
                        <a:pt x="60" y="14"/>
                        <a:pt x="59" y="13"/>
                      </a:cubicBezTo>
                      <a:cubicBezTo>
                        <a:pt x="55" y="11"/>
                        <a:pt x="55" y="9"/>
                        <a:pt x="51" y="7"/>
                      </a:cubicBezTo>
                      <a:cubicBezTo>
                        <a:pt x="51" y="5"/>
                        <a:pt x="59" y="12"/>
                        <a:pt x="55" y="8"/>
                      </a:cubicBezTo>
                      <a:cubicBezTo>
                        <a:pt x="54" y="7"/>
                        <a:pt x="51" y="5"/>
                        <a:pt x="52" y="6"/>
                      </a:cubicBezTo>
                      <a:cubicBezTo>
                        <a:pt x="53" y="6"/>
                        <a:pt x="49" y="3"/>
                        <a:pt x="51" y="4"/>
                      </a:cubicBezTo>
                      <a:cubicBezTo>
                        <a:pt x="52" y="5"/>
                        <a:pt x="54" y="6"/>
                        <a:pt x="56" y="8"/>
                      </a:cubicBezTo>
                      <a:cubicBezTo>
                        <a:pt x="55" y="7"/>
                        <a:pt x="55" y="8"/>
                        <a:pt x="55" y="8"/>
                      </a:cubicBezTo>
                      <a:cubicBezTo>
                        <a:pt x="56" y="9"/>
                        <a:pt x="58" y="11"/>
                        <a:pt x="59" y="10"/>
                      </a:cubicBezTo>
                      <a:cubicBezTo>
                        <a:pt x="58" y="10"/>
                        <a:pt x="59" y="10"/>
                        <a:pt x="57" y="8"/>
                      </a:cubicBezTo>
                      <a:cubicBezTo>
                        <a:pt x="55" y="7"/>
                        <a:pt x="57" y="9"/>
                        <a:pt x="55" y="7"/>
                      </a:cubicBezTo>
                      <a:cubicBezTo>
                        <a:pt x="55" y="6"/>
                        <a:pt x="58" y="9"/>
                        <a:pt x="54" y="6"/>
                      </a:cubicBezTo>
                      <a:cubicBezTo>
                        <a:pt x="55" y="6"/>
                        <a:pt x="53" y="5"/>
                        <a:pt x="51" y="4"/>
                      </a:cubicBezTo>
                      <a:cubicBezTo>
                        <a:pt x="51" y="3"/>
                        <a:pt x="51" y="3"/>
                        <a:pt x="51" y="3"/>
                      </a:cubicBezTo>
                      <a:cubicBezTo>
                        <a:pt x="52" y="4"/>
                        <a:pt x="52" y="4"/>
                        <a:pt x="52" y="4"/>
                      </a:cubicBezTo>
                      <a:cubicBezTo>
                        <a:pt x="53" y="4"/>
                        <a:pt x="50" y="2"/>
                        <a:pt x="51" y="2"/>
                      </a:cubicBezTo>
                      <a:cubicBezTo>
                        <a:pt x="53" y="3"/>
                        <a:pt x="53" y="3"/>
                        <a:pt x="53" y="3"/>
                      </a:cubicBezTo>
                      <a:cubicBezTo>
                        <a:pt x="55" y="5"/>
                        <a:pt x="52" y="3"/>
                        <a:pt x="55" y="6"/>
                      </a:cubicBezTo>
                      <a:cubicBezTo>
                        <a:pt x="56" y="6"/>
                        <a:pt x="54" y="4"/>
                        <a:pt x="55" y="5"/>
                      </a:cubicBezTo>
                      <a:cubicBezTo>
                        <a:pt x="55" y="5"/>
                        <a:pt x="55" y="5"/>
                        <a:pt x="55" y="6"/>
                      </a:cubicBezTo>
                      <a:cubicBezTo>
                        <a:pt x="56" y="6"/>
                        <a:pt x="60" y="9"/>
                        <a:pt x="58" y="6"/>
                      </a:cubicBezTo>
                      <a:cubicBezTo>
                        <a:pt x="57" y="5"/>
                        <a:pt x="57" y="5"/>
                        <a:pt x="56" y="4"/>
                      </a:cubicBezTo>
                      <a:cubicBezTo>
                        <a:pt x="56" y="4"/>
                        <a:pt x="54" y="2"/>
                        <a:pt x="54" y="2"/>
                      </a:cubicBezTo>
                      <a:cubicBezTo>
                        <a:pt x="57" y="4"/>
                        <a:pt x="55" y="2"/>
                        <a:pt x="57" y="4"/>
                      </a:cubicBezTo>
                      <a:cubicBezTo>
                        <a:pt x="56" y="3"/>
                        <a:pt x="55" y="4"/>
                        <a:pt x="58" y="6"/>
                      </a:cubicBezTo>
                      <a:cubicBezTo>
                        <a:pt x="61" y="8"/>
                        <a:pt x="57" y="6"/>
                        <a:pt x="60" y="8"/>
                      </a:cubicBezTo>
                      <a:cubicBezTo>
                        <a:pt x="60" y="8"/>
                        <a:pt x="63" y="10"/>
                        <a:pt x="65" y="12"/>
                      </a:cubicBezTo>
                      <a:cubicBezTo>
                        <a:pt x="65" y="12"/>
                        <a:pt x="65" y="11"/>
                        <a:pt x="64" y="11"/>
                      </a:cubicBezTo>
                      <a:cubicBezTo>
                        <a:pt x="63" y="9"/>
                        <a:pt x="62" y="9"/>
                        <a:pt x="61" y="8"/>
                      </a:cubicBezTo>
                      <a:cubicBezTo>
                        <a:pt x="61" y="8"/>
                        <a:pt x="61" y="7"/>
                        <a:pt x="59" y="5"/>
                      </a:cubicBezTo>
                      <a:cubicBezTo>
                        <a:pt x="60" y="6"/>
                        <a:pt x="62" y="7"/>
                        <a:pt x="62" y="7"/>
                      </a:cubicBezTo>
                      <a:cubicBezTo>
                        <a:pt x="62" y="6"/>
                        <a:pt x="63" y="6"/>
                        <a:pt x="63" y="6"/>
                      </a:cubicBezTo>
                      <a:cubicBezTo>
                        <a:pt x="60" y="4"/>
                        <a:pt x="63" y="5"/>
                        <a:pt x="61" y="3"/>
                      </a:cubicBezTo>
                      <a:cubicBezTo>
                        <a:pt x="60" y="3"/>
                        <a:pt x="57" y="2"/>
                        <a:pt x="56" y="0"/>
                      </a:cubicBezTo>
                      <a:cubicBezTo>
                        <a:pt x="57" y="0"/>
                        <a:pt x="58" y="1"/>
                        <a:pt x="58" y="2"/>
                      </a:cubicBezTo>
                      <a:cubicBezTo>
                        <a:pt x="57" y="0"/>
                        <a:pt x="61" y="4"/>
                        <a:pt x="59" y="1"/>
                      </a:cubicBezTo>
                      <a:cubicBezTo>
                        <a:pt x="59" y="3"/>
                        <a:pt x="62" y="4"/>
                        <a:pt x="64" y="6"/>
                      </a:cubicBezTo>
                      <a:cubicBezTo>
                        <a:pt x="63" y="5"/>
                        <a:pt x="66" y="7"/>
                        <a:pt x="66" y="7"/>
                      </a:cubicBezTo>
                      <a:cubicBezTo>
                        <a:pt x="65" y="6"/>
                        <a:pt x="65" y="5"/>
                        <a:pt x="64" y="4"/>
                      </a:cubicBezTo>
                      <a:cubicBezTo>
                        <a:pt x="67" y="5"/>
                        <a:pt x="65" y="3"/>
                        <a:pt x="66" y="2"/>
                      </a:cubicBezTo>
                      <a:cubicBezTo>
                        <a:pt x="67" y="3"/>
                        <a:pt x="69" y="5"/>
                        <a:pt x="70" y="5"/>
                      </a:cubicBezTo>
                      <a:cubicBezTo>
                        <a:pt x="70" y="5"/>
                        <a:pt x="67" y="3"/>
                        <a:pt x="69" y="4"/>
                      </a:cubicBezTo>
                      <a:cubicBezTo>
                        <a:pt x="69" y="4"/>
                        <a:pt x="69" y="4"/>
                        <a:pt x="69" y="4"/>
                      </a:cubicBezTo>
                      <a:cubicBezTo>
                        <a:pt x="69" y="4"/>
                        <a:pt x="71" y="5"/>
                        <a:pt x="68" y="2"/>
                      </a:cubicBezTo>
                      <a:cubicBezTo>
                        <a:pt x="71" y="4"/>
                        <a:pt x="71" y="4"/>
                        <a:pt x="71" y="4"/>
                      </a:cubicBezTo>
                      <a:cubicBezTo>
                        <a:pt x="71" y="4"/>
                        <a:pt x="70" y="4"/>
                        <a:pt x="70" y="3"/>
                      </a:cubicBezTo>
                      <a:cubicBezTo>
                        <a:pt x="71" y="4"/>
                        <a:pt x="72" y="5"/>
                        <a:pt x="72" y="5"/>
                      </a:cubicBezTo>
                      <a:cubicBezTo>
                        <a:pt x="74" y="6"/>
                        <a:pt x="72" y="4"/>
                        <a:pt x="73" y="4"/>
                      </a:cubicBezTo>
                      <a:cubicBezTo>
                        <a:pt x="71" y="3"/>
                        <a:pt x="71" y="3"/>
                        <a:pt x="71" y="3"/>
                      </a:cubicBezTo>
                      <a:cubicBezTo>
                        <a:pt x="70" y="1"/>
                        <a:pt x="72" y="2"/>
                        <a:pt x="72" y="1"/>
                      </a:cubicBezTo>
                      <a:cubicBezTo>
                        <a:pt x="73" y="3"/>
                        <a:pt x="73" y="3"/>
                        <a:pt x="73" y="3"/>
                      </a:cubicBezTo>
                      <a:cubicBezTo>
                        <a:pt x="72" y="2"/>
                        <a:pt x="72" y="2"/>
                        <a:pt x="72" y="2"/>
                      </a:cubicBezTo>
                      <a:cubicBezTo>
                        <a:pt x="74" y="3"/>
                        <a:pt x="75" y="4"/>
                        <a:pt x="74" y="2"/>
                      </a:cubicBezTo>
                      <a:cubicBezTo>
                        <a:pt x="77" y="6"/>
                        <a:pt x="77" y="6"/>
                        <a:pt x="77" y="6"/>
                      </a:cubicBezTo>
                      <a:cubicBezTo>
                        <a:pt x="76" y="6"/>
                        <a:pt x="76" y="4"/>
                        <a:pt x="74" y="3"/>
                      </a:cubicBezTo>
                      <a:cubicBezTo>
                        <a:pt x="72" y="2"/>
                        <a:pt x="72" y="3"/>
                        <a:pt x="74" y="4"/>
                      </a:cubicBezTo>
                      <a:cubicBezTo>
                        <a:pt x="74" y="4"/>
                        <a:pt x="74" y="4"/>
                        <a:pt x="73" y="4"/>
                      </a:cubicBezTo>
                      <a:cubicBezTo>
                        <a:pt x="76" y="5"/>
                        <a:pt x="75" y="5"/>
                        <a:pt x="77" y="7"/>
                      </a:cubicBezTo>
                      <a:cubicBezTo>
                        <a:pt x="77" y="7"/>
                        <a:pt x="78" y="7"/>
                        <a:pt x="77" y="6"/>
                      </a:cubicBezTo>
                      <a:cubicBezTo>
                        <a:pt x="78" y="7"/>
                        <a:pt x="78" y="8"/>
                        <a:pt x="78" y="8"/>
                      </a:cubicBezTo>
                      <a:cubicBezTo>
                        <a:pt x="77" y="7"/>
                        <a:pt x="76" y="7"/>
                        <a:pt x="76" y="6"/>
                      </a:cubicBezTo>
                      <a:cubicBezTo>
                        <a:pt x="78" y="8"/>
                        <a:pt x="78" y="9"/>
                        <a:pt x="77" y="9"/>
                      </a:cubicBezTo>
                      <a:cubicBezTo>
                        <a:pt x="75" y="7"/>
                        <a:pt x="78" y="11"/>
                        <a:pt x="77" y="10"/>
                      </a:cubicBezTo>
                      <a:cubicBezTo>
                        <a:pt x="75" y="9"/>
                        <a:pt x="74" y="7"/>
                        <a:pt x="73" y="6"/>
                      </a:cubicBezTo>
                      <a:cubicBezTo>
                        <a:pt x="72" y="6"/>
                        <a:pt x="73" y="7"/>
                        <a:pt x="72" y="6"/>
                      </a:cubicBezTo>
                      <a:cubicBezTo>
                        <a:pt x="73" y="7"/>
                        <a:pt x="76" y="9"/>
                        <a:pt x="76" y="10"/>
                      </a:cubicBezTo>
                      <a:cubicBezTo>
                        <a:pt x="75" y="9"/>
                        <a:pt x="75" y="9"/>
                        <a:pt x="75" y="9"/>
                      </a:cubicBezTo>
                      <a:cubicBezTo>
                        <a:pt x="75" y="10"/>
                        <a:pt x="78" y="12"/>
                        <a:pt x="77" y="12"/>
                      </a:cubicBezTo>
                      <a:cubicBezTo>
                        <a:pt x="76" y="12"/>
                        <a:pt x="75" y="13"/>
                        <a:pt x="74" y="13"/>
                      </a:cubicBezTo>
                      <a:cubicBezTo>
                        <a:pt x="73" y="12"/>
                        <a:pt x="73" y="12"/>
                        <a:pt x="73" y="12"/>
                      </a:cubicBezTo>
                      <a:cubicBezTo>
                        <a:pt x="76" y="15"/>
                        <a:pt x="73" y="14"/>
                        <a:pt x="75" y="15"/>
                      </a:cubicBezTo>
                      <a:cubicBezTo>
                        <a:pt x="73" y="15"/>
                        <a:pt x="75" y="18"/>
                        <a:pt x="72" y="16"/>
                      </a:cubicBezTo>
                      <a:cubicBezTo>
                        <a:pt x="72" y="18"/>
                        <a:pt x="73" y="20"/>
                        <a:pt x="71" y="21"/>
                      </a:cubicBezTo>
                      <a:cubicBezTo>
                        <a:pt x="69" y="19"/>
                        <a:pt x="69" y="19"/>
                        <a:pt x="69" y="19"/>
                      </a:cubicBezTo>
                      <a:cubicBezTo>
                        <a:pt x="71" y="20"/>
                        <a:pt x="68" y="18"/>
                        <a:pt x="68" y="18"/>
                      </a:cubicBezTo>
                      <a:cubicBezTo>
                        <a:pt x="70" y="19"/>
                        <a:pt x="70" y="20"/>
                        <a:pt x="71" y="22"/>
                      </a:cubicBezTo>
                      <a:cubicBezTo>
                        <a:pt x="69" y="21"/>
                        <a:pt x="71" y="23"/>
                        <a:pt x="72" y="24"/>
                      </a:cubicBezTo>
                      <a:cubicBezTo>
                        <a:pt x="70" y="23"/>
                        <a:pt x="70" y="23"/>
                        <a:pt x="70" y="23"/>
                      </a:cubicBezTo>
                      <a:cubicBezTo>
                        <a:pt x="73" y="26"/>
                        <a:pt x="70" y="25"/>
                        <a:pt x="69" y="25"/>
                      </a:cubicBezTo>
                      <a:cubicBezTo>
                        <a:pt x="68" y="24"/>
                        <a:pt x="67" y="23"/>
                        <a:pt x="67" y="24"/>
                      </a:cubicBezTo>
                      <a:cubicBezTo>
                        <a:pt x="69" y="26"/>
                        <a:pt x="69" y="26"/>
                        <a:pt x="70" y="28"/>
                      </a:cubicBezTo>
                      <a:cubicBezTo>
                        <a:pt x="69" y="28"/>
                        <a:pt x="68" y="28"/>
                        <a:pt x="67" y="28"/>
                      </a:cubicBezTo>
                      <a:cubicBezTo>
                        <a:pt x="70" y="31"/>
                        <a:pt x="67" y="31"/>
                        <a:pt x="68" y="34"/>
                      </a:cubicBezTo>
                      <a:cubicBezTo>
                        <a:pt x="66" y="33"/>
                        <a:pt x="66" y="33"/>
                        <a:pt x="66" y="33"/>
                      </a:cubicBezTo>
                      <a:cubicBezTo>
                        <a:pt x="68" y="37"/>
                        <a:pt x="64" y="36"/>
                        <a:pt x="65" y="38"/>
                      </a:cubicBezTo>
                      <a:cubicBezTo>
                        <a:pt x="62" y="36"/>
                        <a:pt x="62" y="36"/>
                        <a:pt x="62" y="36"/>
                      </a:cubicBezTo>
                      <a:cubicBezTo>
                        <a:pt x="61" y="36"/>
                        <a:pt x="62" y="37"/>
                        <a:pt x="64" y="39"/>
                      </a:cubicBezTo>
                      <a:cubicBezTo>
                        <a:pt x="63" y="38"/>
                        <a:pt x="65" y="41"/>
                        <a:pt x="63" y="39"/>
                      </a:cubicBezTo>
                      <a:cubicBezTo>
                        <a:pt x="62" y="39"/>
                        <a:pt x="64" y="41"/>
                        <a:pt x="64" y="41"/>
                      </a:cubicBezTo>
                      <a:cubicBezTo>
                        <a:pt x="62" y="41"/>
                        <a:pt x="62" y="41"/>
                        <a:pt x="62" y="43"/>
                      </a:cubicBezTo>
                      <a:cubicBezTo>
                        <a:pt x="63" y="43"/>
                        <a:pt x="63" y="43"/>
                        <a:pt x="63" y="43"/>
                      </a:cubicBezTo>
                      <a:cubicBezTo>
                        <a:pt x="62" y="42"/>
                        <a:pt x="61" y="41"/>
                        <a:pt x="60" y="41"/>
                      </a:cubicBezTo>
                      <a:cubicBezTo>
                        <a:pt x="61" y="42"/>
                        <a:pt x="59" y="41"/>
                        <a:pt x="63" y="44"/>
                      </a:cubicBezTo>
                      <a:cubicBezTo>
                        <a:pt x="60" y="43"/>
                        <a:pt x="63" y="47"/>
                        <a:pt x="60" y="45"/>
                      </a:cubicBezTo>
                      <a:cubicBezTo>
                        <a:pt x="61" y="46"/>
                        <a:pt x="61" y="46"/>
                        <a:pt x="62" y="47"/>
                      </a:cubicBezTo>
                      <a:cubicBezTo>
                        <a:pt x="61" y="47"/>
                        <a:pt x="59" y="47"/>
                        <a:pt x="60" y="48"/>
                      </a:cubicBezTo>
                      <a:cubicBezTo>
                        <a:pt x="59" y="48"/>
                        <a:pt x="58" y="47"/>
                        <a:pt x="58" y="47"/>
                      </a:cubicBezTo>
                      <a:cubicBezTo>
                        <a:pt x="58" y="48"/>
                        <a:pt x="59" y="48"/>
                        <a:pt x="60" y="49"/>
                      </a:cubicBezTo>
                      <a:cubicBezTo>
                        <a:pt x="61" y="51"/>
                        <a:pt x="56" y="49"/>
                        <a:pt x="56" y="51"/>
                      </a:cubicBezTo>
                      <a:cubicBezTo>
                        <a:pt x="57" y="54"/>
                        <a:pt x="55" y="55"/>
                        <a:pt x="54" y="56"/>
                      </a:cubicBezTo>
                      <a:cubicBezTo>
                        <a:pt x="53" y="56"/>
                        <a:pt x="53" y="56"/>
                        <a:pt x="53" y="56"/>
                      </a:cubicBezTo>
                      <a:cubicBezTo>
                        <a:pt x="56" y="58"/>
                        <a:pt x="49" y="55"/>
                        <a:pt x="53" y="58"/>
                      </a:cubicBezTo>
                      <a:cubicBezTo>
                        <a:pt x="53" y="58"/>
                        <a:pt x="53" y="59"/>
                        <a:pt x="51" y="57"/>
                      </a:cubicBezTo>
                      <a:cubicBezTo>
                        <a:pt x="53" y="59"/>
                        <a:pt x="49" y="57"/>
                        <a:pt x="51" y="60"/>
                      </a:cubicBezTo>
                      <a:cubicBezTo>
                        <a:pt x="51" y="60"/>
                        <a:pt x="51" y="60"/>
                        <a:pt x="50" y="59"/>
                      </a:cubicBezTo>
                      <a:cubicBezTo>
                        <a:pt x="48" y="59"/>
                        <a:pt x="50" y="61"/>
                        <a:pt x="48" y="60"/>
                      </a:cubicBezTo>
                      <a:cubicBezTo>
                        <a:pt x="48" y="60"/>
                        <a:pt x="48" y="60"/>
                        <a:pt x="47" y="59"/>
                      </a:cubicBezTo>
                      <a:cubicBezTo>
                        <a:pt x="45" y="58"/>
                        <a:pt x="50" y="62"/>
                        <a:pt x="46" y="60"/>
                      </a:cubicBezTo>
                      <a:cubicBezTo>
                        <a:pt x="46" y="60"/>
                        <a:pt x="48" y="61"/>
                        <a:pt x="48" y="61"/>
                      </a:cubicBezTo>
                      <a:cubicBezTo>
                        <a:pt x="45" y="61"/>
                        <a:pt x="47" y="64"/>
                        <a:pt x="46" y="66"/>
                      </a:cubicBezTo>
                      <a:cubicBezTo>
                        <a:pt x="44" y="66"/>
                        <a:pt x="40" y="62"/>
                        <a:pt x="42" y="65"/>
                      </a:cubicBezTo>
                      <a:cubicBezTo>
                        <a:pt x="42" y="65"/>
                        <a:pt x="44" y="66"/>
                        <a:pt x="43" y="65"/>
                      </a:cubicBezTo>
                      <a:cubicBezTo>
                        <a:pt x="44" y="67"/>
                        <a:pt x="39" y="63"/>
                        <a:pt x="40" y="65"/>
                      </a:cubicBezTo>
                      <a:cubicBezTo>
                        <a:pt x="43" y="66"/>
                        <a:pt x="42" y="66"/>
                        <a:pt x="43" y="67"/>
                      </a:cubicBezTo>
                      <a:cubicBezTo>
                        <a:pt x="41" y="66"/>
                        <a:pt x="39" y="65"/>
                        <a:pt x="40" y="67"/>
                      </a:cubicBezTo>
                      <a:cubicBezTo>
                        <a:pt x="39" y="66"/>
                        <a:pt x="39" y="66"/>
                        <a:pt x="39" y="66"/>
                      </a:cubicBezTo>
                      <a:cubicBezTo>
                        <a:pt x="42" y="69"/>
                        <a:pt x="40" y="68"/>
                        <a:pt x="43" y="71"/>
                      </a:cubicBezTo>
                      <a:cubicBezTo>
                        <a:pt x="42" y="75"/>
                        <a:pt x="42" y="80"/>
                        <a:pt x="40" y="83"/>
                      </a:cubicBezTo>
                      <a:cubicBezTo>
                        <a:pt x="37" y="86"/>
                        <a:pt x="37" y="90"/>
                        <a:pt x="33" y="92"/>
                      </a:cubicBezTo>
                      <a:cubicBezTo>
                        <a:pt x="29" y="91"/>
                        <a:pt x="29" y="91"/>
                        <a:pt x="30" y="93"/>
                      </a:cubicBezTo>
                      <a:cubicBezTo>
                        <a:pt x="30" y="92"/>
                        <a:pt x="29" y="92"/>
                        <a:pt x="29" y="92"/>
                      </a:cubicBezTo>
                      <a:cubicBezTo>
                        <a:pt x="31" y="93"/>
                        <a:pt x="29" y="93"/>
                        <a:pt x="31" y="94"/>
                      </a:cubicBezTo>
                      <a:cubicBezTo>
                        <a:pt x="30" y="95"/>
                        <a:pt x="30" y="97"/>
                        <a:pt x="29" y="98"/>
                      </a:cubicBezTo>
                      <a:cubicBezTo>
                        <a:pt x="29" y="98"/>
                        <a:pt x="27" y="96"/>
                        <a:pt x="27" y="96"/>
                      </a:cubicBezTo>
                      <a:cubicBezTo>
                        <a:pt x="29" y="98"/>
                        <a:pt x="29" y="98"/>
                        <a:pt x="29" y="98"/>
                      </a:cubicBezTo>
                      <a:cubicBezTo>
                        <a:pt x="28" y="97"/>
                        <a:pt x="28" y="97"/>
                        <a:pt x="28" y="97"/>
                      </a:cubicBezTo>
                      <a:cubicBezTo>
                        <a:pt x="28" y="98"/>
                        <a:pt x="29" y="99"/>
                        <a:pt x="30" y="99"/>
                      </a:cubicBezTo>
                      <a:cubicBezTo>
                        <a:pt x="31" y="103"/>
                        <a:pt x="24" y="103"/>
                        <a:pt x="23" y="107"/>
                      </a:cubicBezTo>
                      <a:cubicBezTo>
                        <a:pt x="21" y="107"/>
                        <a:pt x="22" y="109"/>
                        <a:pt x="22" y="110"/>
                      </a:cubicBezTo>
                      <a:cubicBezTo>
                        <a:pt x="17" y="110"/>
                        <a:pt x="13" y="111"/>
                        <a:pt x="14" y="115"/>
                      </a:cubicBezTo>
                      <a:cubicBezTo>
                        <a:pt x="14" y="115"/>
                        <a:pt x="7" y="111"/>
                        <a:pt x="6" y="109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40" name="Freeform 117"/>
                <p:cNvSpPr/>
                <p:nvPr/>
              </p:nvSpPr>
              <p:spPr bwMode="auto">
                <a:xfrm>
                  <a:off x="4238" y="1226"/>
                  <a:ext cx="0" cy="0"/>
                </a:xfrm>
                <a:custGeom>
                  <a:avLst/>
                  <a:gdLst>
                    <a:gd name="T0" fmla="*/ 3 w 3"/>
                    <a:gd name="T1" fmla="*/ 2 h 2"/>
                    <a:gd name="T2" fmla="*/ 0 w 3"/>
                    <a:gd name="T3" fmla="*/ 0 h 2"/>
                    <a:gd name="T4" fmla="*/ 3 w 3"/>
                    <a:gd name="T5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2">
                      <a:moveTo>
                        <a:pt x="3" y="2"/>
                      </a:moveTo>
                      <a:cubicBezTo>
                        <a:pt x="2" y="1"/>
                        <a:pt x="1" y="1"/>
                        <a:pt x="0" y="0"/>
                      </a:cubicBezTo>
                      <a:cubicBezTo>
                        <a:pt x="1" y="0"/>
                        <a:pt x="2" y="1"/>
                        <a:pt x="3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41" name="Freeform 118"/>
                <p:cNvSpPr/>
                <p:nvPr/>
              </p:nvSpPr>
              <p:spPr bwMode="auto">
                <a:xfrm>
                  <a:off x="4234" y="1226"/>
                  <a:ext cx="1" cy="0"/>
                </a:xfrm>
                <a:custGeom>
                  <a:avLst/>
                  <a:gdLst>
                    <a:gd name="T0" fmla="*/ 1 w 2"/>
                    <a:gd name="T1" fmla="*/ 1 h 2"/>
                    <a:gd name="T2" fmla="*/ 1 w 2"/>
                    <a:gd name="T3" fmla="*/ 1 h 2"/>
                    <a:gd name="T4" fmla="*/ 0 w 2"/>
                    <a:gd name="T5" fmla="*/ 0 h 2"/>
                    <a:gd name="T6" fmla="*/ 1 w 2"/>
                    <a:gd name="T7" fmla="*/ 1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1" y="1"/>
                      </a:moveTo>
                      <a:cubicBezTo>
                        <a:pt x="2" y="2"/>
                        <a:pt x="1" y="1"/>
                        <a:pt x="1" y="1"/>
                      </a:cubicBezTo>
                      <a:cubicBezTo>
                        <a:pt x="1" y="1"/>
                        <a:pt x="0" y="0"/>
                        <a:pt x="0" y="0"/>
                      </a:cubicBezTo>
                      <a:cubicBezTo>
                        <a:pt x="0" y="1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42" name="Freeform 119"/>
                <p:cNvSpPr/>
                <p:nvPr/>
              </p:nvSpPr>
              <p:spPr bwMode="auto">
                <a:xfrm>
                  <a:off x="4234" y="1226"/>
                  <a:ext cx="0" cy="0"/>
                </a:xfrm>
                <a:custGeom>
                  <a:avLst/>
                  <a:gdLst>
                    <a:gd name="T0" fmla="*/ 1 w 1"/>
                    <a:gd name="T1" fmla="*/ 3 h 3"/>
                    <a:gd name="T2" fmla="*/ 0 w 1"/>
                    <a:gd name="T3" fmla="*/ 0 h 3"/>
                    <a:gd name="T4" fmla="*/ 1 w 1"/>
                    <a:gd name="T5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3">
                      <a:moveTo>
                        <a:pt x="1" y="3"/>
                      </a:moveTo>
                      <a:cubicBezTo>
                        <a:pt x="0" y="2"/>
                        <a:pt x="0" y="1"/>
                        <a:pt x="0" y="0"/>
                      </a:cubicBezTo>
                      <a:lnTo>
                        <a:pt x="1" y="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43" name="Freeform 120"/>
                <p:cNvSpPr/>
                <p:nvPr/>
              </p:nvSpPr>
              <p:spPr bwMode="auto">
                <a:xfrm>
                  <a:off x="4233" y="1226"/>
                  <a:ext cx="0" cy="0"/>
                </a:xfrm>
                <a:custGeom>
                  <a:avLst/>
                  <a:gdLst>
                    <a:gd name="T0" fmla="*/ 2 w 2"/>
                    <a:gd name="T1" fmla="*/ 1 h 1"/>
                    <a:gd name="T2" fmla="*/ 0 w 2"/>
                    <a:gd name="T3" fmla="*/ 0 h 1"/>
                    <a:gd name="T4" fmla="*/ 2 w 2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1">
                      <a:moveTo>
                        <a:pt x="2" y="1"/>
                      </a:moveTo>
                      <a:cubicBezTo>
                        <a:pt x="1" y="0"/>
                        <a:pt x="0" y="0"/>
                        <a:pt x="0" y="0"/>
                      </a:cubicBezTo>
                      <a:cubicBezTo>
                        <a:pt x="1" y="0"/>
                        <a:pt x="1" y="0"/>
                        <a:pt x="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44" name="Freeform 121"/>
                <p:cNvSpPr/>
                <p:nvPr/>
              </p:nvSpPr>
              <p:spPr bwMode="auto">
                <a:xfrm>
                  <a:off x="4233" y="1226"/>
                  <a:ext cx="0" cy="0"/>
                </a:xfrm>
                <a:custGeom>
                  <a:avLst/>
                  <a:gdLst>
                    <a:gd name="T0" fmla="*/ 2 w 2"/>
                    <a:gd name="T1" fmla="*/ 2 h 2"/>
                    <a:gd name="T2" fmla="*/ 0 w 2"/>
                    <a:gd name="T3" fmla="*/ 1 h 2"/>
                    <a:gd name="T4" fmla="*/ 2 w 2"/>
                    <a:gd name="T5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2" y="2"/>
                      </a:moveTo>
                      <a:cubicBezTo>
                        <a:pt x="2" y="2"/>
                        <a:pt x="1" y="2"/>
                        <a:pt x="0" y="1"/>
                      </a:cubicBezTo>
                      <a:cubicBezTo>
                        <a:pt x="1" y="2"/>
                        <a:pt x="0" y="0"/>
                        <a:pt x="2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45" name="Freeform 122"/>
                <p:cNvSpPr/>
                <p:nvPr/>
              </p:nvSpPr>
              <p:spPr bwMode="auto">
                <a:xfrm>
                  <a:off x="4232" y="1226"/>
                  <a:ext cx="0" cy="1"/>
                </a:xfrm>
                <a:custGeom>
                  <a:avLst/>
                  <a:gdLst>
                    <a:gd name="T0" fmla="*/ 2 w 3"/>
                    <a:gd name="T1" fmla="*/ 1 h 2"/>
                    <a:gd name="T2" fmla="*/ 1 w 3"/>
                    <a:gd name="T3" fmla="*/ 1 h 2"/>
                    <a:gd name="T4" fmla="*/ 2 w 3"/>
                    <a:gd name="T5" fmla="*/ 1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2">
                      <a:moveTo>
                        <a:pt x="2" y="1"/>
                      </a:moveTo>
                      <a:cubicBezTo>
                        <a:pt x="2" y="1"/>
                        <a:pt x="3" y="2"/>
                        <a:pt x="1" y="1"/>
                      </a:cubicBezTo>
                      <a:cubicBezTo>
                        <a:pt x="2" y="2"/>
                        <a:pt x="0" y="0"/>
                        <a:pt x="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46" name="Freeform 123"/>
                <p:cNvSpPr/>
                <p:nvPr/>
              </p:nvSpPr>
              <p:spPr bwMode="auto">
                <a:xfrm>
                  <a:off x="4232" y="1227"/>
                  <a:ext cx="0" cy="0"/>
                </a:xfrm>
                <a:custGeom>
                  <a:avLst/>
                  <a:gdLst>
                    <a:gd name="T0" fmla="*/ 1 w 1"/>
                    <a:gd name="T1" fmla="*/ 1 h 1"/>
                    <a:gd name="T2" fmla="*/ 1 w 1"/>
                    <a:gd name="T3" fmla="*/ 1 h 1"/>
                    <a:gd name="T4" fmla="*/ 0 w 1"/>
                    <a:gd name="T5" fmla="*/ 0 h 1"/>
                    <a:gd name="T6" fmla="*/ 1 w 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1">
                      <a:moveTo>
                        <a:pt x="1" y="1"/>
                      </a:move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1"/>
                        <a:pt x="0" y="0"/>
                        <a:pt x="0" y="0"/>
                      </a:cubicBez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47" name="Rectangle 124"/>
                <p:cNvSpPr>
                  <a:spLocks noChangeArrowheads="1"/>
                </p:cNvSpPr>
                <p:nvPr/>
              </p:nvSpPr>
              <p:spPr bwMode="auto">
                <a:xfrm>
                  <a:off x="4228" y="1235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48" name="Freeform 125"/>
                <p:cNvSpPr/>
                <p:nvPr/>
              </p:nvSpPr>
              <p:spPr bwMode="auto">
                <a:xfrm>
                  <a:off x="4225" y="1238"/>
                  <a:ext cx="1" cy="1"/>
                </a:xfrm>
                <a:custGeom>
                  <a:avLst/>
                  <a:gdLst>
                    <a:gd name="T0" fmla="*/ 1 w 1"/>
                    <a:gd name="T1" fmla="*/ 1 h 2"/>
                    <a:gd name="T2" fmla="*/ 0 w 1"/>
                    <a:gd name="T3" fmla="*/ 0 h 2"/>
                    <a:gd name="T4" fmla="*/ 1 w 1"/>
                    <a:gd name="T5" fmla="*/ 1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2">
                      <a:moveTo>
                        <a:pt x="1" y="1"/>
                      </a:moveTo>
                      <a:cubicBezTo>
                        <a:pt x="1" y="2"/>
                        <a:pt x="0" y="0"/>
                        <a:pt x="0" y="0"/>
                      </a:cubicBezTo>
                      <a:cubicBezTo>
                        <a:pt x="0" y="0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49" name="Rectangle 126"/>
                <p:cNvSpPr>
                  <a:spLocks noChangeArrowheads="1"/>
                </p:cNvSpPr>
                <p:nvPr/>
              </p:nvSpPr>
              <p:spPr bwMode="auto">
                <a:xfrm>
                  <a:off x="4226" y="1241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50" name="Freeform 127"/>
                <p:cNvSpPr/>
                <p:nvPr/>
              </p:nvSpPr>
              <p:spPr bwMode="auto">
                <a:xfrm>
                  <a:off x="4245" y="1233"/>
                  <a:ext cx="1" cy="0"/>
                </a:xfrm>
                <a:custGeom>
                  <a:avLst/>
                  <a:gdLst>
                    <a:gd name="T0" fmla="*/ 2 w 3"/>
                    <a:gd name="T1" fmla="*/ 1 w 3"/>
                    <a:gd name="T2" fmla="*/ 2 w 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3">
                      <a:moveTo>
                        <a:pt x="2" y="0"/>
                      </a:moveTo>
                      <a:cubicBezTo>
                        <a:pt x="2" y="0"/>
                        <a:pt x="0" y="0"/>
                        <a:pt x="1" y="0"/>
                      </a:cubicBezTo>
                      <a:cubicBezTo>
                        <a:pt x="2" y="0"/>
                        <a:pt x="3" y="0"/>
                        <a:pt x="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51" name="Freeform 128"/>
                <p:cNvSpPr/>
                <p:nvPr/>
              </p:nvSpPr>
              <p:spPr bwMode="auto">
                <a:xfrm>
                  <a:off x="4232" y="1233"/>
                  <a:ext cx="14" cy="33"/>
                </a:xfrm>
                <a:custGeom>
                  <a:avLst/>
                  <a:gdLst>
                    <a:gd name="T0" fmla="*/ 11 w 62"/>
                    <a:gd name="T1" fmla="*/ 122 h 142"/>
                    <a:gd name="T2" fmla="*/ 12 w 62"/>
                    <a:gd name="T3" fmla="*/ 118 h 142"/>
                    <a:gd name="T4" fmla="*/ 9 w 62"/>
                    <a:gd name="T5" fmla="*/ 108 h 142"/>
                    <a:gd name="T6" fmla="*/ 11 w 62"/>
                    <a:gd name="T7" fmla="*/ 105 h 142"/>
                    <a:gd name="T8" fmla="*/ 17 w 62"/>
                    <a:gd name="T9" fmla="*/ 97 h 142"/>
                    <a:gd name="T10" fmla="*/ 19 w 62"/>
                    <a:gd name="T11" fmla="*/ 94 h 142"/>
                    <a:gd name="T12" fmla="*/ 18 w 62"/>
                    <a:gd name="T13" fmla="*/ 88 h 142"/>
                    <a:gd name="T14" fmla="*/ 21 w 62"/>
                    <a:gd name="T15" fmla="*/ 85 h 142"/>
                    <a:gd name="T16" fmla="*/ 24 w 62"/>
                    <a:gd name="T17" fmla="*/ 83 h 142"/>
                    <a:gd name="T18" fmla="*/ 21 w 62"/>
                    <a:gd name="T19" fmla="*/ 80 h 142"/>
                    <a:gd name="T20" fmla="*/ 20 w 62"/>
                    <a:gd name="T21" fmla="*/ 74 h 142"/>
                    <a:gd name="T22" fmla="*/ 22 w 62"/>
                    <a:gd name="T23" fmla="*/ 71 h 142"/>
                    <a:gd name="T24" fmla="*/ 20 w 62"/>
                    <a:gd name="T25" fmla="*/ 67 h 142"/>
                    <a:gd name="T26" fmla="*/ 24 w 62"/>
                    <a:gd name="T27" fmla="*/ 65 h 142"/>
                    <a:gd name="T28" fmla="*/ 25 w 62"/>
                    <a:gd name="T29" fmla="*/ 60 h 142"/>
                    <a:gd name="T30" fmla="*/ 29 w 62"/>
                    <a:gd name="T31" fmla="*/ 56 h 142"/>
                    <a:gd name="T32" fmla="*/ 28 w 62"/>
                    <a:gd name="T33" fmla="*/ 53 h 142"/>
                    <a:gd name="T34" fmla="*/ 31 w 62"/>
                    <a:gd name="T35" fmla="*/ 52 h 142"/>
                    <a:gd name="T36" fmla="*/ 29 w 62"/>
                    <a:gd name="T37" fmla="*/ 50 h 142"/>
                    <a:gd name="T38" fmla="*/ 29 w 62"/>
                    <a:gd name="T39" fmla="*/ 49 h 142"/>
                    <a:gd name="T40" fmla="*/ 29 w 62"/>
                    <a:gd name="T41" fmla="*/ 46 h 142"/>
                    <a:gd name="T42" fmla="*/ 32 w 62"/>
                    <a:gd name="T43" fmla="*/ 39 h 142"/>
                    <a:gd name="T44" fmla="*/ 32 w 62"/>
                    <a:gd name="T45" fmla="*/ 37 h 142"/>
                    <a:gd name="T46" fmla="*/ 33 w 62"/>
                    <a:gd name="T47" fmla="*/ 34 h 142"/>
                    <a:gd name="T48" fmla="*/ 36 w 62"/>
                    <a:gd name="T49" fmla="*/ 29 h 142"/>
                    <a:gd name="T50" fmla="*/ 43 w 62"/>
                    <a:gd name="T51" fmla="*/ 30 h 142"/>
                    <a:gd name="T52" fmla="*/ 37 w 62"/>
                    <a:gd name="T53" fmla="*/ 26 h 142"/>
                    <a:gd name="T54" fmla="*/ 31 w 62"/>
                    <a:gd name="T55" fmla="*/ 22 h 142"/>
                    <a:gd name="T56" fmla="*/ 34 w 62"/>
                    <a:gd name="T57" fmla="*/ 20 h 142"/>
                    <a:gd name="T58" fmla="*/ 31 w 62"/>
                    <a:gd name="T59" fmla="*/ 18 h 142"/>
                    <a:gd name="T60" fmla="*/ 34 w 62"/>
                    <a:gd name="T61" fmla="*/ 18 h 142"/>
                    <a:gd name="T62" fmla="*/ 41 w 62"/>
                    <a:gd name="T63" fmla="*/ 18 h 142"/>
                    <a:gd name="T64" fmla="*/ 36 w 62"/>
                    <a:gd name="T65" fmla="*/ 14 h 142"/>
                    <a:gd name="T66" fmla="*/ 39 w 62"/>
                    <a:gd name="T67" fmla="*/ 14 h 142"/>
                    <a:gd name="T68" fmla="*/ 36 w 62"/>
                    <a:gd name="T69" fmla="*/ 11 h 142"/>
                    <a:gd name="T70" fmla="*/ 36 w 62"/>
                    <a:gd name="T71" fmla="*/ 9 h 142"/>
                    <a:gd name="T72" fmla="*/ 44 w 62"/>
                    <a:gd name="T73" fmla="*/ 12 h 142"/>
                    <a:gd name="T74" fmla="*/ 40 w 62"/>
                    <a:gd name="T75" fmla="*/ 7 h 142"/>
                    <a:gd name="T76" fmla="*/ 52 w 62"/>
                    <a:gd name="T77" fmla="*/ 5 h 142"/>
                    <a:gd name="T78" fmla="*/ 54 w 62"/>
                    <a:gd name="T79" fmla="*/ 4 h 142"/>
                    <a:gd name="T80" fmla="*/ 55 w 62"/>
                    <a:gd name="T81" fmla="*/ 0 h 142"/>
                    <a:gd name="T82" fmla="*/ 59 w 62"/>
                    <a:gd name="T83" fmla="*/ 3 h 142"/>
                    <a:gd name="T84" fmla="*/ 54 w 62"/>
                    <a:gd name="T85" fmla="*/ 5 h 142"/>
                    <a:gd name="T86" fmla="*/ 60 w 62"/>
                    <a:gd name="T87" fmla="*/ 13 h 142"/>
                    <a:gd name="T88" fmla="*/ 60 w 62"/>
                    <a:gd name="T89" fmla="*/ 24 h 142"/>
                    <a:gd name="T90" fmla="*/ 59 w 62"/>
                    <a:gd name="T91" fmla="*/ 36 h 142"/>
                    <a:gd name="T92" fmla="*/ 57 w 62"/>
                    <a:gd name="T93" fmla="*/ 46 h 142"/>
                    <a:gd name="T94" fmla="*/ 56 w 62"/>
                    <a:gd name="T95" fmla="*/ 53 h 142"/>
                    <a:gd name="T96" fmla="*/ 49 w 62"/>
                    <a:gd name="T97" fmla="*/ 66 h 142"/>
                    <a:gd name="T98" fmla="*/ 44 w 62"/>
                    <a:gd name="T99" fmla="*/ 72 h 142"/>
                    <a:gd name="T100" fmla="*/ 38 w 62"/>
                    <a:gd name="T101" fmla="*/ 80 h 142"/>
                    <a:gd name="T102" fmla="*/ 33 w 62"/>
                    <a:gd name="T103" fmla="*/ 112 h 142"/>
                    <a:gd name="T104" fmla="*/ 29 w 62"/>
                    <a:gd name="T105" fmla="*/ 120 h 142"/>
                    <a:gd name="T106" fmla="*/ 6 w 62"/>
                    <a:gd name="T107" fmla="*/ 136 h 1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62" h="142">
                      <a:moveTo>
                        <a:pt x="6" y="136"/>
                      </a:moveTo>
                      <a:cubicBezTo>
                        <a:pt x="0" y="132"/>
                        <a:pt x="7" y="133"/>
                        <a:pt x="4" y="129"/>
                      </a:cubicBezTo>
                      <a:cubicBezTo>
                        <a:pt x="4" y="129"/>
                        <a:pt x="8" y="131"/>
                        <a:pt x="7" y="130"/>
                      </a:cubicBezTo>
                      <a:cubicBezTo>
                        <a:pt x="3" y="126"/>
                        <a:pt x="7" y="124"/>
                        <a:pt x="12" y="124"/>
                      </a:cubicBezTo>
                      <a:cubicBezTo>
                        <a:pt x="12" y="125"/>
                        <a:pt x="12" y="125"/>
                        <a:pt x="12" y="125"/>
                      </a:cubicBezTo>
                      <a:cubicBezTo>
                        <a:pt x="13" y="125"/>
                        <a:pt x="10" y="123"/>
                        <a:pt x="11" y="122"/>
                      </a:cubicBezTo>
                      <a:cubicBezTo>
                        <a:pt x="12" y="123"/>
                        <a:pt x="12" y="123"/>
                        <a:pt x="13" y="123"/>
                      </a:cubicBezTo>
                      <a:cubicBezTo>
                        <a:pt x="11" y="122"/>
                        <a:pt x="12" y="122"/>
                        <a:pt x="11" y="121"/>
                      </a:cubicBezTo>
                      <a:cubicBezTo>
                        <a:pt x="12" y="121"/>
                        <a:pt x="13" y="122"/>
                        <a:pt x="14" y="122"/>
                      </a:cubicBezTo>
                      <a:cubicBezTo>
                        <a:pt x="12" y="121"/>
                        <a:pt x="12" y="121"/>
                        <a:pt x="12" y="121"/>
                      </a:cubicBezTo>
                      <a:cubicBezTo>
                        <a:pt x="7" y="118"/>
                        <a:pt x="13" y="120"/>
                        <a:pt x="11" y="118"/>
                      </a:cubicBezTo>
                      <a:cubicBezTo>
                        <a:pt x="11" y="118"/>
                        <a:pt x="12" y="118"/>
                        <a:pt x="12" y="118"/>
                      </a:cubicBezTo>
                      <a:cubicBezTo>
                        <a:pt x="9" y="115"/>
                        <a:pt x="11" y="114"/>
                        <a:pt x="10" y="112"/>
                      </a:cubicBezTo>
                      <a:cubicBezTo>
                        <a:pt x="11" y="112"/>
                        <a:pt x="13" y="113"/>
                        <a:pt x="14" y="113"/>
                      </a:cubicBezTo>
                      <a:cubicBezTo>
                        <a:pt x="11" y="112"/>
                        <a:pt x="11" y="111"/>
                        <a:pt x="11" y="110"/>
                      </a:cubicBezTo>
                      <a:cubicBezTo>
                        <a:pt x="13" y="111"/>
                        <a:pt x="9" y="109"/>
                        <a:pt x="10" y="109"/>
                      </a:cubicBezTo>
                      <a:cubicBezTo>
                        <a:pt x="11" y="109"/>
                        <a:pt x="11" y="109"/>
                        <a:pt x="11" y="109"/>
                      </a:cubicBezTo>
                      <a:cubicBezTo>
                        <a:pt x="8" y="108"/>
                        <a:pt x="12" y="109"/>
                        <a:pt x="9" y="108"/>
                      </a:cubicBezTo>
                      <a:cubicBezTo>
                        <a:pt x="12" y="108"/>
                        <a:pt x="12" y="108"/>
                        <a:pt x="12" y="108"/>
                      </a:cubicBezTo>
                      <a:cubicBezTo>
                        <a:pt x="8" y="106"/>
                        <a:pt x="14" y="108"/>
                        <a:pt x="12" y="107"/>
                      </a:cubicBezTo>
                      <a:cubicBezTo>
                        <a:pt x="11" y="107"/>
                        <a:pt x="11" y="107"/>
                        <a:pt x="11" y="107"/>
                      </a:cubicBezTo>
                      <a:cubicBezTo>
                        <a:pt x="11" y="106"/>
                        <a:pt x="12" y="107"/>
                        <a:pt x="12" y="106"/>
                      </a:cubicBezTo>
                      <a:cubicBezTo>
                        <a:pt x="12" y="107"/>
                        <a:pt x="12" y="107"/>
                        <a:pt x="12" y="107"/>
                      </a:cubicBezTo>
                      <a:cubicBezTo>
                        <a:pt x="12" y="106"/>
                        <a:pt x="14" y="106"/>
                        <a:pt x="11" y="105"/>
                      </a:cubicBezTo>
                      <a:cubicBezTo>
                        <a:pt x="13" y="106"/>
                        <a:pt x="12" y="106"/>
                        <a:pt x="15" y="107"/>
                      </a:cubicBezTo>
                      <a:cubicBezTo>
                        <a:pt x="13" y="104"/>
                        <a:pt x="15" y="102"/>
                        <a:pt x="16" y="100"/>
                      </a:cubicBezTo>
                      <a:cubicBezTo>
                        <a:pt x="17" y="100"/>
                        <a:pt x="17" y="100"/>
                        <a:pt x="18" y="100"/>
                      </a:cubicBezTo>
                      <a:cubicBezTo>
                        <a:pt x="18" y="100"/>
                        <a:pt x="18" y="99"/>
                        <a:pt x="17" y="98"/>
                      </a:cubicBezTo>
                      <a:cubicBezTo>
                        <a:pt x="17" y="98"/>
                        <a:pt x="18" y="99"/>
                        <a:pt x="19" y="99"/>
                      </a:cubicBezTo>
                      <a:cubicBezTo>
                        <a:pt x="20" y="99"/>
                        <a:pt x="16" y="97"/>
                        <a:pt x="17" y="97"/>
                      </a:cubicBezTo>
                      <a:cubicBezTo>
                        <a:pt x="18" y="98"/>
                        <a:pt x="19" y="98"/>
                        <a:pt x="20" y="98"/>
                      </a:cubicBezTo>
                      <a:cubicBezTo>
                        <a:pt x="18" y="97"/>
                        <a:pt x="18" y="97"/>
                        <a:pt x="18" y="96"/>
                      </a:cubicBezTo>
                      <a:cubicBezTo>
                        <a:pt x="18" y="96"/>
                        <a:pt x="18" y="97"/>
                        <a:pt x="19" y="97"/>
                      </a:cubicBezTo>
                      <a:cubicBezTo>
                        <a:pt x="17" y="95"/>
                        <a:pt x="20" y="96"/>
                        <a:pt x="19" y="95"/>
                      </a:cubicBezTo>
                      <a:cubicBezTo>
                        <a:pt x="20" y="96"/>
                        <a:pt x="20" y="96"/>
                        <a:pt x="20" y="96"/>
                      </a:cubicBezTo>
                      <a:cubicBezTo>
                        <a:pt x="23" y="96"/>
                        <a:pt x="17" y="94"/>
                        <a:pt x="19" y="94"/>
                      </a:cubicBezTo>
                      <a:cubicBezTo>
                        <a:pt x="19" y="95"/>
                        <a:pt x="20" y="95"/>
                        <a:pt x="20" y="95"/>
                      </a:cubicBezTo>
                      <a:cubicBezTo>
                        <a:pt x="18" y="93"/>
                        <a:pt x="19" y="93"/>
                        <a:pt x="18" y="92"/>
                      </a:cubicBezTo>
                      <a:cubicBezTo>
                        <a:pt x="18" y="92"/>
                        <a:pt x="19" y="92"/>
                        <a:pt x="19" y="92"/>
                      </a:cubicBezTo>
                      <a:cubicBezTo>
                        <a:pt x="19" y="92"/>
                        <a:pt x="20" y="91"/>
                        <a:pt x="19" y="90"/>
                      </a:cubicBezTo>
                      <a:cubicBezTo>
                        <a:pt x="20" y="90"/>
                        <a:pt x="23" y="92"/>
                        <a:pt x="22" y="91"/>
                      </a:cubicBezTo>
                      <a:cubicBezTo>
                        <a:pt x="19" y="90"/>
                        <a:pt x="22" y="90"/>
                        <a:pt x="18" y="88"/>
                      </a:cubicBezTo>
                      <a:cubicBezTo>
                        <a:pt x="19" y="88"/>
                        <a:pt x="20" y="88"/>
                        <a:pt x="19" y="87"/>
                      </a:cubicBezTo>
                      <a:cubicBezTo>
                        <a:pt x="20" y="88"/>
                        <a:pt x="23" y="88"/>
                        <a:pt x="23" y="89"/>
                      </a:cubicBezTo>
                      <a:cubicBezTo>
                        <a:pt x="25" y="89"/>
                        <a:pt x="25" y="89"/>
                        <a:pt x="25" y="89"/>
                      </a:cubicBezTo>
                      <a:cubicBezTo>
                        <a:pt x="27" y="90"/>
                        <a:pt x="25" y="90"/>
                        <a:pt x="27" y="90"/>
                      </a:cubicBezTo>
                      <a:cubicBezTo>
                        <a:pt x="26" y="90"/>
                        <a:pt x="26" y="89"/>
                        <a:pt x="26" y="89"/>
                      </a:cubicBezTo>
                      <a:cubicBezTo>
                        <a:pt x="24" y="88"/>
                        <a:pt x="21" y="86"/>
                        <a:pt x="21" y="85"/>
                      </a:cubicBezTo>
                      <a:cubicBezTo>
                        <a:pt x="22" y="86"/>
                        <a:pt x="24" y="86"/>
                        <a:pt x="25" y="87"/>
                      </a:cubicBezTo>
                      <a:cubicBezTo>
                        <a:pt x="19" y="83"/>
                        <a:pt x="19" y="83"/>
                        <a:pt x="19" y="83"/>
                      </a:cubicBezTo>
                      <a:cubicBezTo>
                        <a:pt x="19" y="83"/>
                        <a:pt x="22" y="84"/>
                        <a:pt x="21" y="83"/>
                      </a:cubicBezTo>
                      <a:cubicBezTo>
                        <a:pt x="20" y="83"/>
                        <a:pt x="20" y="83"/>
                        <a:pt x="19" y="82"/>
                      </a:cubicBezTo>
                      <a:cubicBezTo>
                        <a:pt x="19" y="82"/>
                        <a:pt x="19" y="81"/>
                        <a:pt x="22" y="82"/>
                      </a:cubicBezTo>
                      <a:cubicBezTo>
                        <a:pt x="23" y="83"/>
                        <a:pt x="22" y="83"/>
                        <a:pt x="24" y="83"/>
                      </a:cubicBezTo>
                      <a:cubicBezTo>
                        <a:pt x="24" y="83"/>
                        <a:pt x="23" y="82"/>
                        <a:pt x="23" y="82"/>
                      </a:cubicBezTo>
                      <a:cubicBezTo>
                        <a:pt x="23" y="82"/>
                        <a:pt x="23" y="82"/>
                        <a:pt x="23" y="82"/>
                      </a:cubicBezTo>
                      <a:cubicBezTo>
                        <a:pt x="24" y="82"/>
                        <a:pt x="22" y="81"/>
                        <a:pt x="20" y="80"/>
                      </a:cubicBezTo>
                      <a:cubicBezTo>
                        <a:pt x="20" y="80"/>
                        <a:pt x="22" y="81"/>
                        <a:pt x="21" y="81"/>
                      </a:cubicBezTo>
                      <a:cubicBezTo>
                        <a:pt x="19" y="80"/>
                        <a:pt x="19" y="79"/>
                        <a:pt x="19" y="79"/>
                      </a:cubicBezTo>
                      <a:cubicBezTo>
                        <a:pt x="20" y="79"/>
                        <a:pt x="21" y="79"/>
                        <a:pt x="21" y="80"/>
                      </a:cubicBezTo>
                      <a:cubicBezTo>
                        <a:pt x="19" y="78"/>
                        <a:pt x="19" y="77"/>
                        <a:pt x="18" y="76"/>
                      </a:cubicBezTo>
                      <a:cubicBezTo>
                        <a:pt x="16" y="76"/>
                        <a:pt x="21" y="78"/>
                        <a:pt x="20" y="77"/>
                      </a:cubicBezTo>
                      <a:cubicBezTo>
                        <a:pt x="22" y="78"/>
                        <a:pt x="18" y="75"/>
                        <a:pt x="21" y="75"/>
                      </a:cubicBezTo>
                      <a:cubicBezTo>
                        <a:pt x="21" y="75"/>
                        <a:pt x="19" y="74"/>
                        <a:pt x="19" y="75"/>
                      </a:cubicBezTo>
                      <a:cubicBezTo>
                        <a:pt x="19" y="74"/>
                        <a:pt x="22" y="75"/>
                        <a:pt x="21" y="75"/>
                      </a:cubicBezTo>
                      <a:cubicBezTo>
                        <a:pt x="22" y="75"/>
                        <a:pt x="21" y="74"/>
                        <a:pt x="20" y="74"/>
                      </a:cubicBezTo>
                      <a:cubicBezTo>
                        <a:pt x="20" y="73"/>
                        <a:pt x="21" y="74"/>
                        <a:pt x="21" y="74"/>
                      </a:cubicBezTo>
                      <a:cubicBezTo>
                        <a:pt x="20" y="73"/>
                        <a:pt x="19" y="71"/>
                        <a:pt x="21" y="71"/>
                      </a:cubicBezTo>
                      <a:cubicBezTo>
                        <a:pt x="20" y="71"/>
                        <a:pt x="18" y="69"/>
                        <a:pt x="18" y="69"/>
                      </a:cubicBezTo>
                      <a:cubicBezTo>
                        <a:pt x="20" y="70"/>
                        <a:pt x="20" y="70"/>
                        <a:pt x="20" y="70"/>
                      </a:cubicBezTo>
                      <a:cubicBezTo>
                        <a:pt x="21" y="70"/>
                        <a:pt x="20" y="69"/>
                        <a:pt x="22" y="70"/>
                      </a:cubicBezTo>
                      <a:cubicBezTo>
                        <a:pt x="20" y="69"/>
                        <a:pt x="23" y="73"/>
                        <a:pt x="22" y="71"/>
                      </a:cubicBezTo>
                      <a:cubicBezTo>
                        <a:pt x="23" y="72"/>
                        <a:pt x="19" y="69"/>
                        <a:pt x="22" y="70"/>
                      </a:cubicBezTo>
                      <a:cubicBezTo>
                        <a:pt x="22" y="70"/>
                        <a:pt x="20" y="69"/>
                        <a:pt x="22" y="69"/>
                      </a:cubicBezTo>
                      <a:cubicBezTo>
                        <a:pt x="21" y="69"/>
                        <a:pt x="24" y="71"/>
                        <a:pt x="24" y="70"/>
                      </a:cubicBezTo>
                      <a:cubicBezTo>
                        <a:pt x="24" y="70"/>
                        <a:pt x="23" y="70"/>
                        <a:pt x="23" y="69"/>
                      </a:cubicBezTo>
                      <a:cubicBezTo>
                        <a:pt x="22" y="68"/>
                        <a:pt x="22" y="68"/>
                        <a:pt x="22" y="68"/>
                      </a:cubicBezTo>
                      <a:cubicBezTo>
                        <a:pt x="20" y="67"/>
                        <a:pt x="23" y="68"/>
                        <a:pt x="20" y="67"/>
                      </a:cubicBezTo>
                      <a:cubicBezTo>
                        <a:pt x="22" y="68"/>
                        <a:pt x="20" y="66"/>
                        <a:pt x="23" y="68"/>
                      </a:cubicBezTo>
                      <a:cubicBezTo>
                        <a:pt x="25" y="69"/>
                        <a:pt x="25" y="69"/>
                        <a:pt x="25" y="69"/>
                      </a:cubicBezTo>
                      <a:cubicBezTo>
                        <a:pt x="25" y="68"/>
                        <a:pt x="23" y="67"/>
                        <a:pt x="22" y="66"/>
                      </a:cubicBezTo>
                      <a:cubicBezTo>
                        <a:pt x="22" y="67"/>
                        <a:pt x="23" y="67"/>
                        <a:pt x="23" y="67"/>
                      </a:cubicBezTo>
                      <a:cubicBezTo>
                        <a:pt x="19" y="65"/>
                        <a:pt x="24" y="67"/>
                        <a:pt x="21" y="65"/>
                      </a:cubicBezTo>
                      <a:cubicBezTo>
                        <a:pt x="22" y="65"/>
                        <a:pt x="21" y="64"/>
                        <a:pt x="24" y="65"/>
                      </a:cubicBezTo>
                      <a:cubicBezTo>
                        <a:pt x="23" y="64"/>
                        <a:pt x="22" y="63"/>
                        <a:pt x="23" y="63"/>
                      </a:cubicBezTo>
                      <a:cubicBezTo>
                        <a:pt x="23" y="63"/>
                        <a:pt x="23" y="63"/>
                        <a:pt x="24" y="64"/>
                      </a:cubicBezTo>
                      <a:cubicBezTo>
                        <a:pt x="25" y="64"/>
                        <a:pt x="24" y="63"/>
                        <a:pt x="24" y="63"/>
                      </a:cubicBezTo>
                      <a:cubicBezTo>
                        <a:pt x="24" y="63"/>
                        <a:pt x="26" y="63"/>
                        <a:pt x="28" y="63"/>
                      </a:cubicBezTo>
                      <a:cubicBezTo>
                        <a:pt x="27" y="63"/>
                        <a:pt x="24" y="62"/>
                        <a:pt x="23" y="61"/>
                      </a:cubicBezTo>
                      <a:cubicBezTo>
                        <a:pt x="27" y="63"/>
                        <a:pt x="21" y="59"/>
                        <a:pt x="25" y="60"/>
                      </a:cubicBezTo>
                      <a:cubicBezTo>
                        <a:pt x="25" y="61"/>
                        <a:pt x="26" y="62"/>
                        <a:pt x="28" y="62"/>
                      </a:cubicBezTo>
                      <a:cubicBezTo>
                        <a:pt x="31" y="63"/>
                        <a:pt x="25" y="60"/>
                        <a:pt x="27" y="60"/>
                      </a:cubicBezTo>
                      <a:cubicBezTo>
                        <a:pt x="24" y="59"/>
                        <a:pt x="24" y="59"/>
                        <a:pt x="24" y="59"/>
                      </a:cubicBezTo>
                      <a:cubicBezTo>
                        <a:pt x="26" y="59"/>
                        <a:pt x="22" y="57"/>
                        <a:pt x="26" y="59"/>
                      </a:cubicBezTo>
                      <a:cubicBezTo>
                        <a:pt x="24" y="58"/>
                        <a:pt x="27" y="59"/>
                        <a:pt x="24" y="57"/>
                      </a:cubicBezTo>
                      <a:cubicBezTo>
                        <a:pt x="27" y="58"/>
                        <a:pt x="23" y="55"/>
                        <a:pt x="29" y="56"/>
                      </a:cubicBezTo>
                      <a:cubicBezTo>
                        <a:pt x="28" y="56"/>
                        <a:pt x="29" y="56"/>
                        <a:pt x="27" y="55"/>
                      </a:cubicBezTo>
                      <a:cubicBezTo>
                        <a:pt x="26" y="55"/>
                        <a:pt x="28" y="56"/>
                        <a:pt x="27" y="56"/>
                      </a:cubicBezTo>
                      <a:cubicBezTo>
                        <a:pt x="27" y="55"/>
                        <a:pt x="26" y="55"/>
                        <a:pt x="26" y="55"/>
                      </a:cubicBezTo>
                      <a:cubicBezTo>
                        <a:pt x="27" y="55"/>
                        <a:pt x="27" y="55"/>
                        <a:pt x="30" y="56"/>
                      </a:cubicBezTo>
                      <a:cubicBezTo>
                        <a:pt x="32" y="56"/>
                        <a:pt x="25" y="53"/>
                        <a:pt x="26" y="53"/>
                      </a:cubicBezTo>
                      <a:cubicBezTo>
                        <a:pt x="27" y="54"/>
                        <a:pt x="28" y="54"/>
                        <a:pt x="28" y="53"/>
                      </a:cubicBezTo>
                      <a:cubicBezTo>
                        <a:pt x="26" y="52"/>
                        <a:pt x="26" y="52"/>
                        <a:pt x="26" y="52"/>
                      </a:cubicBezTo>
                      <a:cubicBezTo>
                        <a:pt x="27" y="52"/>
                        <a:pt x="29" y="53"/>
                        <a:pt x="31" y="54"/>
                      </a:cubicBezTo>
                      <a:cubicBezTo>
                        <a:pt x="31" y="53"/>
                        <a:pt x="31" y="53"/>
                        <a:pt x="29" y="52"/>
                      </a:cubicBezTo>
                      <a:cubicBezTo>
                        <a:pt x="32" y="53"/>
                        <a:pt x="32" y="53"/>
                        <a:pt x="32" y="53"/>
                      </a:cubicBezTo>
                      <a:cubicBezTo>
                        <a:pt x="30" y="53"/>
                        <a:pt x="31" y="52"/>
                        <a:pt x="31" y="52"/>
                      </a:cubicBezTo>
                      <a:cubicBezTo>
                        <a:pt x="31" y="52"/>
                        <a:pt x="31" y="52"/>
                        <a:pt x="31" y="52"/>
                      </a:cubicBezTo>
                      <a:cubicBezTo>
                        <a:pt x="32" y="53"/>
                        <a:pt x="32" y="52"/>
                        <a:pt x="31" y="52"/>
                      </a:cubicBezTo>
                      <a:cubicBezTo>
                        <a:pt x="30" y="51"/>
                        <a:pt x="29" y="52"/>
                        <a:pt x="29" y="52"/>
                      </a:cubicBezTo>
                      <a:cubicBezTo>
                        <a:pt x="28" y="51"/>
                        <a:pt x="28" y="51"/>
                        <a:pt x="27" y="50"/>
                      </a:cubicBezTo>
                      <a:cubicBezTo>
                        <a:pt x="29" y="51"/>
                        <a:pt x="29" y="50"/>
                        <a:pt x="29" y="50"/>
                      </a:cubicBezTo>
                      <a:cubicBezTo>
                        <a:pt x="30" y="50"/>
                        <a:pt x="27" y="49"/>
                        <a:pt x="28" y="49"/>
                      </a:cubicBezTo>
                      <a:cubicBezTo>
                        <a:pt x="29" y="50"/>
                        <a:pt x="28" y="49"/>
                        <a:pt x="29" y="50"/>
                      </a:cubicBezTo>
                      <a:cubicBezTo>
                        <a:pt x="30" y="50"/>
                        <a:pt x="28" y="50"/>
                        <a:pt x="29" y="50"/>
                      </a:cubicBezTo>
                      <a:cubicBezTo>
                        <a:pt x="30" y="50"/>
                        <a:pt x="32" y="51"/>
                        <a:pt x="31" y="50"/>
                      </a:cubicBezTo>
                      <a:cubicBezTo>
                        <a:pt x="30" y="49"/>
                        <a:pt x="26" y="48"/>
                        <a:pt x="28" y="49"/>
                      </a:cubicBezTo>
                      <a:cubicBezTo>
                        <a:pt x="28" y="49"/>
                        <a:pt x="29" y="49"/>
                        <a:pt x="30" y="50"/>
                      </a:cubicBezTo>
                      <a:cubicBezTo>
                        <a:pt x="31" y="50"/>
                        <a:pt x="31" y="50"/>
                        <a:pt x="31" y="50"/>
                      </a:cubicBezTo>
                      <a:cubicBezTo>
                        <a:pt x="29" y="49"/>
                        <a:pt x="29" y="49"/>
                        <a:pt x="29" y="49"/>
                      </a:cubicBezTo>
                      <a:cubicBezTo>
                        <a:pt x="30" y="49"/>
                        <a:pt x="30" y="49"/>
                        <a:pt x="30" y="49"/>
                      </a:cubicBezTo>
                      <a:cubicBezTo>
                        <a:pt x="28" y="48"/>
                        <a:pt x="30" y="48"/>
                        <a:pt x="28" y="47"/>
                      </a:cubicBezTo>
                      <a:cubicBezTo>
                        <a:pt x="28" y="47"/>
                        <a:pt x="29" y="47"/>
                        <a:pt x="29" y="47"/>
                      </a:cubicBezTo>
                      <a:cubicBezTo>
                        <a:pt x="30" y="47"/>
                        <a:pt x="30" y="47"/>
                        <a:pt x="30" y="47"/>
                      </a:cubicBezTo>
                      <a:cubicBezTo>
                        <a:pt x="31" y="47"/>
                        <a:pt x="30" y="47"/>
                        <a:pt x="29" y="46"/>
                      </a:cubicBezTo>
                      <a:cubicBezTo>
                        <a:pt x="29" y="46"/>
                        <a:pt x="29" y="46"/>
                        <a:pt x="29" y="46"/>
                      </a:cubicBezTo>
                      <a:cubicBezTo>
                        <a:pt x="30" y="46"/>
                        <a:pt x="29" y="46"/>
                        <a:pt x="28" y="45"/>
                      </a:cubicBezTo>
                      <a:cubicBezTo>
                        <a:pt x="30" y="45"/>
                        <a:pt x="36" y="48"/>
                        <a:pt x="34" y="46"/>
                      </a:cubicBezTo>
                      <a:cubicBezTo>
                        <a:pt x="34" y="46"/>
                        <a:pt x="30" y="44"/>
                        <a:pt x="29" y="44"/>
                      </a:cubicBezTo>
                      <a:cubicBezTo>
                        <a:pt x="30" y="44"/>
                        <a:pt x="28" y="42"/>
                        <a:pt x="31" y="43"/>
                      </a:cubicBezTo>
                      <a:cubicBezTo>
                        <a:pt x="30" y="42"/>
                        <a:pt x="30" y="42"/>
                        <a:pt x="29" y="42"/>
                      </a:cubicBezTo>
                      <a:cubicBezTo>
                        <a:pt x="30" y="41"/>
                        <a:pt x="28" y="39"/>
                        <a:pt x="32" y="39"/>
                      </a:cubicBezTo>
                      <a:cubicBezTo>
                        <a:pt x="32" y="40"/>
                        <a:pt x="34" y="40"/>
                        <a:pt x="35" y="41"/>
                      </a:cubicBezTo>
                      <a:cubicBezTo>
                        <a:pt x="33" y="40"/>
                        <a:pt x="37" y="41"/>
                        <a:pt x="34" y="40"/>
                      </a:cubicBezTo>
                      <a:cubicBezTo>
                        <a:pt x="32" y="39"/>
                        <a:pt x="31" y="39"/>
                        <a:pt x="30" y="39"/>
                      </a:cubicBezTo>
                      <a:cubicBezTo>
                        <a:pt x="30" y="38"/>
                        <a:pt x="30" y="37"/>
                        <a:pt x="32" y="37"/>
                      </a:cubicBezTo>
                      <a:cubicBezTo>
                        <a:pt x="31" y="37"/>
                        <a:pt x="30" y="37"/>
                        <a:pt x="30" y="36"/>
                      </a:cubicBezTo>
                      <a:cubicBezTo>
                        <a:pt x="33" y="38"/>
                        <a:pt x="33" y="37"/>
                        <a:pt x="32" y="37"/>
                      </a:cubicBezTo>
                      <a:cubicBezTo>
                        <a:pt x="31" y="36"/>
                        <a:pt x="31" y="36"/>
                        <a:pt x="31" y="36"/>
                      </a:cubicBezTo>
                      <a:cubicBezTo>
                        <a:pt x="33" y="36"/>
                        <a:pt x="33" y="36"/>
                        <a:pt x="33" y="36"/>
                      </a:cubicBezTo>
                      <a:cubicBezTo>
                        <a:pt x="32" y="36"/>
                        <a:pt x="29" y="35"/>
                        <a:pt x="31" y="35"/>
                      </a:cubicBezTo>
                      <a:cubicBezTo>
                        <a:pt x="31" y="35"/>
                        <a:pt x="32" y="36"/>
                        <a:pt x="33" y="36"/>
                      </a:cubicBezTo>
                      <a:cubicBezTo>
                        <a:pt x="31" y="35"/>
                        <a:pt x="29" y="34"/>
                        <a:pt x="31" y="34"/>
                      </a:cubicBezTo>
                      <a:cubicBezTo>
                        <a:pt x="33" y="34"/>
                        <a:pt x="33" y="34"/>
                        <a:pt x="33" y="34"/>
                      </a:cubicBezTo>
                      <a:cubicBezTo>
                        <a:pt x="33" y="34"/>
                        <a:pt x="32" y="33"/>
                        <a:pt x="31" y="33"/>
                      </a:cubicBezTo>
                      <a:cubicBezTo>
                        <a:pt x="33" y="33"/>
                        <a:pt x="33" y="33"/>
                        <a:pt x="35" y="33"/>
                      </a:cubicBezTo>
                      <a:cubicBezTo>
                        <a:pt x="30" y="30"/>
                        <a:pt x="31" y="29"/>
                        <a:pt x="31" y="28"/>
                      </a:cubicBezTo>
                      <a:cubicBezTo>
                        <a:pt x="33" y="28"/>
                        <a:pt x="33" y="28"/>
                        <a:pt x="33" y="28"/>
                      </a:cubicBezTo>
                      <a:cubicBezTo>
                        <a:pt x="34" y="28"/>
                        <a:pt x="31" y="27"/>
                        <a:pt x="32" y="27"/>
                      </a:cubicBezTo>
                      <a:cubicBezTo>
                        <a:pt x="33" y="28"/>
                        <a:pt x="34" y="28"/>
                        <a:pt x="36" y="29"/>
                      </a:cubicBezTo>
                      <a:cubicBezTo>
                        <a:pt x="37" y="29"/>
                        <a:pt x="34" y="27"/>
                        <a:pt x="33" y="27"/>
                      </a:cubicBezTo>
                      <a:cubicBezTo>
                        <a:pt x="31" y="26"/>
                        <a:pt x="34" y="28"/>
                        <a:pt x="32" y="27"/>
                      </a:cubicBezTo>
                      <a:cubicBezTo>
                        <a:pt x="31" y="26"/>
                        <a:pt x="34" y="27"/>
                        <a:pt x="31" y="26"/>
                      </a:cubicBezTo>
                      <a:cubicBezTo>
                        <a:pt x="32" y="26"/>
                        <a:pt x="34" y="27"/>
                        <a:pt x="35" y="27"/>
                      </a:cubicBezTo>
                      <a:cubicBezTo>
                        <a:pt x="34" y="26"/>
                        <a:pt x="34" y="26"/>
                        <a:pt x="34" y="26"/>
                      </a:cubicBezTo>
                      <a:cubicBezTo>
                        <a:pt x="37" y="27"/>
                        <a:pt x="39" y="29"/>
                        <a:pt x="43" y="30"/>
                      </a:cubicBezTo>
                      <a:cubicBezTo>
                        <a:pt x="42" y="29"/>
                        <a:pt x="42" y="29"/>
                        <a:pt x="42" y="29"/>
                      </a:cubicBezTo>
                      <a:cubicBezTo>
                        <a:pt x="45" y="30"/>
                        <a:pt x="45" y="31"/>
                        <a:pt x="46" y="31"/>
                      </a:cubicBezTo>
                      <a:cubicBezTo>
                        <a:pt x="45" y="30"/>
                        <a:pt x="42" y="29"/>
                        <a:pt x="40" y="28"/>
                      </a:cubicBezTo>
                      <a:cubicBezTo>
                        <a:pt x="40" y="28"/>
                        <a:pt x="34" y="26"/>
                        <a:pt x="35" y="25"/>
                      </a:cubicBezTo>
                      <a:cubicBezTo>
                        <a:pt x="36" y="26"/>
                        <a:pt x="35" y="26"/>
                        <a:pt x="37" y="27"/>
                      </a:cubicBezTo>
                      <a:cubicBezTo>
                        <a:pt x="39" y="27"/>
                        <a:pt x="36" y="26"/>
                        <a:pt x="37" y="26"/>
                      </a:cubicBezTo>
                      <a:cubicBezTo>
                        <a:pt x="36" y="26"/>
                        <a:pt x="33" y="24"/>
                        <a:pt x="33" y="24"/>
                      </a:cubicBezTo>
                      <a:cubicBezTo>
                        <a:pt x="34" y="24"/>
                        <a:pt x="35" y="25"/>
                        <a:pt x="36" y="25"/>
                      </a:cubicBezTo>
                      <a:cubicBezTo>
                        <a:pt x="34" y="24"/>
                        <a:pt x="33" y="23"/>
                        <a:pt x="32" y="23"/>
                      </a:cubicBezTo>
                      <a:cubicBezTo>
                        <a:pt x="29" y="22"/>
                        <a:pt x="33" y="23"/>
                        <a:pt x="31" y="22"/>
                      </a:cubicBezTo>
                      <a:cubicBezTo>
                        <a:pt x="33" y="23"/>
                        <a:pt x="36" y="24"/>
                        <a:pt x="37" y="24"/>
                      </a:cubicBezTo>
                      <a:cubicBezTo>
                        <a:pt x="35" y="24"/>
                        <a:pt x="35" y="23"/>
                        <a:pt x="31" y="22"/>
                      </a:cubicBezTo>
                      <a:cubicBezTo>
                        <a:pt x="32" y="22"/>
                        <a:pt x="34" y="22"/>
                        <a:pt x="35" y="23"/>
                      </a:cubicBezTo>
                      <a:cubicBezTo>
                        <a:pt x="36" y="23"/>
                        <a:pt x="31" y="21"/>
                        <a:pt x="36" y="22"/>
                      </a:cubicBezTo>
                      <a:cubicBezTo>
                        <a:pt x="33" y="21"/>
                        <a:pt x="33" y="21"/>
                        <a:pt x="33" y="21"/>
                      </a:cubicBezTo>
                      <a:cubicBezTo>
                        <a:pt x="34" y="22"/>
                        <a:pt x="35" y="22"/>
                        <a:pt x="36" y="22"/>
                      </a:cubicBezTo>
                      <a:cubicBezTo>
                        <a:pt x="36" y="22"/>
                        <a:pt x="33" y="20"/>
                        <a:pt x="37" y="21"/>
                      </a:cubicBezTo>
                      <a:cubicBezTo>
                        <a:pt x="36" y="21"/>
                        <a:pt x="37" y="20"/>
                        <a:pt x="34" y="20"/>
                      </a:cubicBezTo>
                      <a:cubicBezTo>
                        <a:pt x="32" y="20"/>
                        <a:pt x="36" y="21"/>
                        <a:pt x="32" y="20"/>
                      </a:cubicBezTo>
                      <a:cubicBezTo>
                        <a:pt x="35" y="21"/>
                        <a:pt x="32" y="19"/>
                        <a:pt x="31" y="19"/>
                      </a:cubicBezTo>
                      <a:cubicBezTo>
                        <a:pt x="33" y="19"/>
                        <a:pt x="33" y="19"/>
                        <a:pt x="33" y="19"/>
                      </a:cubicBezTo>
                      <a:cubicBezTo>
                        <a:pt x="32" y="19"/>
                        <a:pt x="33" y="19"/>
                        <a:pt x="31" y="18"/>
                      </a:cubicBezTo>
                      <a:cubicBezTo>
                        <a:pt x="32" y="19"/>
                        <a:pt x="33" y="19"/>
                        <a:pt x="33" y="19"/>
                      </a:cubicBezTo>
                      <a:cubicBezTo>
                        <a:pt x="31" y="18"/>
                        <a:pt x="31" y="18"/>
                        <a:pt x="31" y="18"/>
                      </a:cubicBezTo>
                      <a:cubicBezTo>
                        <a:pt x="30" y="17"/>
                        <a:pt x="35" y="19"/>
                        <a:pt x="34" y="18"/>
                      </a:cubicBezTo>
                      <a:cubicBezTo>
                        <a:pt x="36" y="19"/>
                        <a:pt x="36" y="19"/>
                        <a:pt x="36" y="19"/>
                      </a:cubicBezTo>
                      <a:cubicBezTo>
                        <a:pt x="36" y="19"/>
                        <a:pt x="38" y="20"/>
                        <a:pt x="37" y="19"/>
                      </a:cubicBezTo>
                      <a:cubicBezTo>
                        <a:pt x="35" y="18"/>
                        <a:pt x="33" y="18"/>
                        <a:pt x="32" y="17"/>
                      </a:cubicBezTo>
                      <a:cubicBezTo>
                        <a:pt x="31" y="16"/>
                        <a:pt x="34" y="18"/>
                        <a:pt x="32" y="17"/>
                      </a:cubicBezTo>
                      <a:cubicBezTo>
                        <a:pt x="34" y="18"/>
                        <a:pt x="34" y="18"/>
                        <a:pt x="34" y="18"/>
                      </a:cubicBezTo>
                      <a:cubicBezTo>
                        <a:pt x="35" y="18"/>
                        <a:pt x="37" y="19"/>
                        <a:pt x="37" y="18"/>
                      </a:cubicBezTo>
                      <a:cubicBezTo>
                        <a:pt x="37" y="18"/>
                        <a:pt x="34" y="16"/>
                        <a:pt x="33" y="16"/>
                      </a:cubicBezTo>
                      <a:cubicBezTo>
                        <a:pt x="33" y="16"/>
                        <a:pt x="34" y="16"/>
                        <a:pt x="36" y="17"/>
                      </a:cubicBezTo>
                      <a:cubicBezTo>
                        <a:pt x="35" y="16"/>
                        <a:pt x="33" y="16"/>
                        <a:pt x="32" y="16"/>
                      </a:cubicBezTo>
                      <a:cubicBezTo>
                        <a:pt x="34" y="16"/>
                        <a:pt x="36" y="16"/>
                        <a:pt x="38" y="16"/>
                      </a:cubicBezTo>
                      <a:cubicBezTo>
                        <a:pt x="41" y="18"/>
                        <a:pt x="41" y="18"/>
                        <a:pt x="41" y="18"/>
                      </a:cubicBezTo>
                      <a:cubicBezTo>
                        <a:pt x="41" y="17"/>
                        <a:pt x="41" y="17"/>
                        <a:pt x="41" y="17"/>
                      </a:cubicBezTo>
                      <a:cubicBezTo>
                        <a:pt x="43" y="19"/>
                        <a:pt x="43" y="18"/>
                        <a:pt x="45" y="19"/>
                      </a:cubicBezTo>
                      <a:cubicBezTo>
                        <a:pt x="46" y="19"/>
                        <a:pt x="45" y="18"/>
                        <a:pt x="44" y="18"/>
                      </a:cubicBezTo>
                      <a:cubicBezTo>
                        <a:pt x="40" y="17"/>
                        <a:pt x="39" y="16"/>
                        <a:pt x="35" y="14"/>
                      </a:cubicBezTo>
                      <a:cubicBezTo>
                        <a:pt x="34" y="13"/>
                        <a:pt x="44" y="17"/>
                        <a:pt x="39" y="14"/>
                      </a:cubicBezTo>
                      <a:cubicBezTo>
                        <a:pt x="37" y="14"/>
                        <a:pt x="35" y="13"/>
                        <a:pt x="36" y="14"/>
                      </a:cubicBezTo>
                      <a:cubicBezTo>
                        <a:pt x="36" y="13"/>
                        <a:pt x="32" y="12"/>
                        <a:pt x="34" y="12"/>
                      </a:cubicBezTo>
                      <a:cubicBezTo>
                        <a:pt x="35" y="13"/>
                        <a:pt x="38" y="13"/>
                        <a:pt x="40" y="14"/>
                      </a:cubicBezTo>
                      <a:cubicBezTo>
                        <a:pt x="39" y="14"/>
                        <a:pt x="39" y="14"/>
                        <a:pt x="39" y="14"/>
                      </a:cubicBezTo>
                      <a:cubicBezTo>
                        <a:pt x="41" y="15"/>
                        <a:pt x="43" y="16"/>
                        <a:pt x="43" y="15"/>
                      </a:cubicBezTo>
                      <a:cubicBezTo>
                        <a:pt x="43" y="15"/>
                        <a:pt x="43" y="14"/>
                        <a:pt x="41" y="14"/>
                      </a:cubicBezTo>
                      <a:cubicBezTo>
                        <a:pt x="39" y="13"/>
                        <a:pt x="41" y="14"/>
                        <a:pt x="39" y="14"/>
                      </a:cubicBezTo>
                      <a:cubicBezTo>
                        <a:pt x="38" y="13"/>
                        <a:pt x="42" y="14"/>
                        <a:pt x="38" y="12"/>
                      </a:cubicBezTo>
                      <a:cubicBezTo>
                        <a:pt x="38" y="13"/>
                        <a:pt x="35" y="12"/>
                        <a:pt x="34" y="12"/>
                      </a:cubicBezTo>
                      <a:cubicBezTo>
                        <a:pt x="33" y="11"/>
                        <a:pt x="33" y="11"/>
                        <a:pt x="33" y="11"/>
                      </a:cubicBezTo>
                      <a:cubicBezTo>
                        <a:pt x="35" y="11"/>
                        <a:pt x="35" y="11"/>
                        <a:pt x="35" y="11"/>
                      </a:cubicBezTo>
                      <a:cubicBezTo>
                        <a:pt x="36" y="11"/>
                        <a:pt x="32" y="10"/>
                        <a:pt x="32" y="10"/>
                      </a:cubicBezTo>
                      <a:cubicBezTo>
                        <a:pt x="36" y="11"/>
                        <a:pt x="36" y="11"/>
                        <a:pt x="36" y="11"/>
                      </a:cubicBezTo>
                      <a:cubicBezTo>
                        <a:pt x="38" y="11"/>
                        <a:pt x="34" y="11"/>
                        <a:pt x="38" y="12"/>
                      </a:cubicBezTo>
                      <a:cubicBezTo>
                        <a:pt x="39" y="12"/>
                        <a:pt x="37" y="11"/>
                        <a:pt x="38" y="11"/>
                      </a:cubicBezTo>
                      <a:cubicBezTo>
                        <a:pt x="38" y="11"/>
                        <a:pt x="38" y="11"/>
                        <a:pt x="38" y="12"/>
                      </a:cubicBezTo>
                      <a:cubicBezTo>
                        <a:pt x="39" y="12"/>
                        <a:pt x="44" y="13"/>
                        <a:pt x="41" y="11"/>
                      </a:cubicBezTo>
                      <a:cubicBezTo>
                        <a:pt x="40" y="11"/>
                        <a:pt x="40" y="11"/>
                        <a:pt x="38" y="10"/>
                      </a:cubicBezTo>
                      <a:cubicBezTo>
                        <a:pt x="38" y="10"/>
                        <a:pt x="36" y="9"/>
                        <a:pt x="36" y="9"/>
                      </a:cubicBezTo>
                      <a:cubicBezTo>
                        <a:pt x="39" y="10"/>
                        <a:pt x="37" y="8"/>
                        <a:pt x="40" y="9"/>
                      </a:cubicBezTo>
                      <a:cubicBezTo>
                        <a:pt x="38" y="9"/>
                        <a:pt x="38" y="10"/>
                        <a:pt x="41" y="11"/>
                      </a:cubicBezTo>
                      <a:cubicBezTo>
                        <a:pt x="44" y="12"/>
                        <a:pt x="40" y="11"/>
                        <a:pt x="44" y="13"/>
                      </a:cubicBezTo>
                      <a:cubicBezTo>
                        <a:pt x="44" y="12"/>
                        <a:pt x="47" y="13"/>
                        <a:pt x="50" y="14"/>
                      </a:cubicBezTo>
                      <a:cubicBezTo>
                        <a:pt x="50" y="14"/>
                        <a:pt x="49" y="13"/>
                        <a:pt x="49" y="13"/>
                      </a:cubicBezTo>
                      <a:cubicBezTo>
                        <a:pt x="46" y="12"/>
                        <a:pt x="46" y="13"/>
                        <a:pt x="44" y="12"/>
                      </a:cubicBezTo>
                      <a:cubicBezTo>
                        <a:pt x="45" y="11"/>
                        <a:pt x="44" y="11"/>
                        <a:pt x="42" y="10"/>
                      </a:cubicBezTo>
                      <a:cubicBezTo>
                        <a:pt x="43" y="10"/>
                        <a:pt x="45" y="10"/>
                        <a:pt x="45" y="11"/>
                      </a:cubicBezTo>
                      <a:cubicBezTo>
                        <a:pt x="45" y="10"/>
                        <a:pt x="45" y="9"/>
                        <a:pt x="46" y="9"/>
                      </a:cubicBezTo>
                      <a:cubicBezTo>
                        <a:pt x="42" y="8"/>
                        <a:pt x="45" y="8"/>
                        <a:pt x="42" y="7"/>
                      </a:cubicBezTo>
                      <a:cubicBezTo>
                        <a:pt x="41" y="7"/>
                        <a:pt x="39" y="7"/>
                        <a:pt x="37" y="6"/>
                      </a:cubicBezTo>
                      <a:cubicBezTo>
                        <a:pt x="38" y="6"/>
                        <a:pt x="39" y="7"/>
                        <a:pt x="40" y="7"/>
                      </a:cubicBezTo>
                      <a:cubicBezTo>
                        <a:pt x="38" y="6"/>
                        <a:pt x="43" y="7"/>
                        <a:pt x="40" y="6"/>
                      </a:cubicBezTo>
                      <a:cubicBezTo>
                        <a:pt x="41" y="7"/>
                        <a:pt x="44" y="7"/>
                        <a:pt x="47" y="8"/>
                      </a:cubicBezTo>
                      <a:cubicBezTo>
                        <a:pt x="46" y="7"/>
                        <a:pt x="49" y="9"/>
                        <a:pt x="49" y="8"/>
                      </a:cubicBezTo>
                      <a:cubicBezTo>
                        <a:pt x="48" y="8"/>
                        <a:pt x="47" y="7"/>
                        <a:pt x="46" y="6"/>
                      </a:cubicBezTo>
                      <a:cubicBezTo>
                        <a:pt x="49" y="6"/>
                        <a:pt x="47" y="4"/>
                        <a:pt x="47" y="4"/>
                      </a:cubicBezTo>
                      <a:cubicBezTo>
                        <a:pt x="48" y="4"/>
                        <a:pt x="51" y="5"/>
                        <a:pt x="52" y="5"/>
                      </a:cubicBezTo>
                      <a:cubicBezTo>
                        <a:pt x="52" y="4"/>
                        <a:pt x="48" y="4"/>
                        <a:pt x="50" y="4"/>
                      </a:cubicBezTo>
                      <a:cubicBezTo>
                        <a:pt x="51" y="4"/>
                        <a:pt x="51" y="4"/>
                        <a:pt x="51" y="4"/>
                      </a:cubicBezTo>
                      <a:cubicBezTo>
                        <a:pt x="50" y="4"/>
                        <a:pt x="53" y="4"/>
                        <a:pt x="49" y="2"/>
                      </a:cubicBezTo>
                      <a:cubicBezTo>
                        <a:pt x="52" y="3"/>
                        <a:pt x="52" y="3"/>
                        <a:pt x="52" y="3"/>
                      </a:cubicBezTo>
                      <a:cubicBezTo>
                        <a:pt x="52" y="3"/>
                        <a:pt x="52" y="3"/>
                        <a:pt x="51" y="3"/>
                      </a:cubicBezTo>
                      <a:cubicBezTo>
                        <a:pt x="52" y="3"/>
                        <a:pt x="53" y="3"/>
                        <a:pt x="54" y="4"/>
                      </a:cubicBezTo>
                      <a:cubicBezTo>
                        <a:pt x="57" y="4"/>
                        <a:pt x="54" y="3"/>
                        <a:pt x="54" y="2"/>
                      </a:cubicBezTo>
                      <a:cubicBezTo>
                        <a:pt x="52" y="2"/>
                        <a:pt x="52" y="2"/>
                        <a:pt x="52" y="2"/>
                      </a:cubicBezTo>
                      <a:cubicBezTo>
                        <a:pt x="50" y="1"/>
                        <a:pt x="53" y="1"/>
                        <a:pt x="52" y="0"/>
                      </a:cubicBezTo>
                      <a:cubicBezTo>
                        <a:pt x="54" y="1"/>
                        <a:pt x="54" y="1"/>
                        <a:pt x="54" y="1"/>
                      </a:cubicBezTo>
                      <a:cubicBezTo>
                        <a:pt x="53" y="0"/>
                        <a:pt x="53" y="0"/>
                        <a:pt x="53" y="0"/>
                      </a:cubicBezTo>
                      <a:cubicBezTo>
                        <a:pt x="55" y="1"/>
                        <a:pt x="56" y="1"/>
                        <a:pt x="55" y="0"/>
                      </a:cubicBezTo>
                      <a:cubicBezTo>
                        <a:pt x="59" y="2"/>
                        <a:pt x="59" y="2"/>
                        <a:pt x="59" y="2"/>
                      </a:cubicBezTo>
                      <a:cubicBezTo>
                        <a:pt x="58" y="2"/>
                        <a:pt x="57" y="1"/>
                        <a:pt x="55" y="1"/>
                      </a:cubicBezTo>
                      <a:cubicBezTo>
                        <a:pt x="53" y="1"/>
                        <a:pt x="54" y="1"/>
                        <a:pt x="55" y="2"/>
                      </a:cubicBezTo>
                      <a:cubicBezTo>
                        <a:pt x="56" y="2"/>
                        <a:pt x="55" y="2"/>
                        <a:pt x="55" y="1"/>
                      </a:cubicBezTo>
                      <a:cubicBezTo>
                        <a:pt x="57" y="2"/>
                        <a:pt x="57" y="2"/>
                        <a:pt x="59" y="3"/>
                      </a:cubicBezTo>
                      <a:cubicBezTo>
                        <a:pt x="59" y="3"/>
                        <a:pt x="60" y="3"/>
                        <a:pt x="59" y="3"/>
                      </a:cubicBezTo>
                      <a:cubicBezTo>
                        <a:pt x="60" y="3"/>
                        <a:pt x="60" y="3"/>
                        <a:pt x="60" y="4"/>
                      </a:cubicBezTo>
                      <a:cubicBezTo>
                        <a:pt x="59" y="3"/>
                        <a:pt x="59" y="4"/>
                        <a:pt x="58" y="3"/>
                      </a:cubicBezTo>
                      <a:cubicBezTo>
                        <a:pt x="60" y="4"/>
                        <a:pt x="61" y="5"/>
                        <a:pt x="60" y="5"/>
                      </a:cubicBezTo>
                      <a:cubicBezTo>
                        <a:pt x="57" y="4"/>
                        <a:pt x="62" y="6"/>
                        <a:pt x="61" y="7"/>
                      </a:cubicBezTo>
                      <a:cubicBezTo>
                        <a:pt x="58" y="6"/>
                        <a:pt x="56" y="5"/>
                        <a:pt x="56" y="4"/>
                      </a:cubicBezTo>
                      <a:cubicBezTo>
                        <a:pt x="54" y="4"/>
                        <a:pt x="55" y="5"/>
                        <a:pt x="54" y="5"/>
                      </a:cubicBezTo>
                      <a:cubicBezTo>
                        <a:pt x="56" y="5"/>
                        <a:pt x="59" y="6"/>
                        <a:pt x="60" y="7"/>
                      </a:cubicBezTo>
                      <a:cubicBezTo>
                        <a:pt x="58" y="7"/>
                        <a:pt x="58" y="7"/>
                        <a:pt x="58" y="7"/>
                      </a:cubicBezTo>
                      <a:cubicBezTo>
                        <a:pt x="59" y="7"/>
                        <a:pt x="61" y="8"/>
                        <a:pt x="61" y="8"/>
                      </a:cubicBezTo>
                      <a:cubicBezTo>
                        <a:pt x="60" y="9"/>
                        <a:pt x="59" y="10"/>
                        <a:pt x="59" y="11"/>
                      </a:cubicBezTo>
                      <a:cubicBezTo>
                        <a:pt x="57" y="10"/>
                        <a:pt x="57" y="10"/>
                        <a:pt x="57" y="10"/>
                      </a:cubicBezTo>
                      <a:cubicBezTo>
                        <a:pt x="61" y="12"/>
                        <a:pt x="58" y="12"/>
                        <a:pt x="60" y="13"/>
                      </a:cubicBezTo>
                      <a:cubicBezTo>
                        <a:pt x="58" y="13"/>
                        <a:pt x="61" y="15"/>
                        <a:pt x="58" y="15"/>
                      </a:cubicBezTo>
                      <a:cubicBezTo>
                        <a:pt x="59" y="17"/>
                        <a:pt x="60" y="19"/>
                        <a:pt x="59" y="20"/>
                      </a:cubicBezTo>
                      <a:cubicBezTo>
                        <a:pt x="56" y="19"/>
                        <a:pt x="56" y="19"/>
                        <a:pt x="56" y="19"/>
                      </a:cubicBezTo>
                      <a:cubicBezTo>
                        <a:pt x="58" y="20"/>
                        <a:pt x="54" y="19"/>
                        <a:pt x="55" y="19"/>
                      </a:cubicBezTo>
                      <a:cubicBezTo>
                        <a:pt x="57" y="20"/>
                        <a:pt x="57" y="20"/>
                        <a:pt x="59" y="21"/>
                      </a:cubicBezTo>
                      <a:cubicBezTo>
                        <a:pt x="57" y="21"/>
                        <a:pt x="59" y="23"/>
                        <a:pt x="60" y="24"/>
                      </a:cubicBezTo>
                      <a:cubicBezTo>
                        <a:pt x="58" y="24"/>
                        <a:pt x="58" y="24"/>
                        <a:pt x="58" y="24"/>
                      </a:cubicBezTo>
                      <a:cubicBezTo>
                        <a:pt x="62" y="25"/>
                        <a:pt x="58" y="25"/>
                        <a:pt x="57" y="26"/>
                      </a:cubicBezTo>
                      <a:cubicBezTo>
                        <a:pt x="57" y="26"/>
                        <a:pt x="55" y="25"/>
                        <a:pt x="55" y="25"/>
                      </a:cubicBezTo>
                      <a:cubicBezTo>
                        <a:pt x="58" y="27"/>
                        <a:pt x="58" y="27"/>
                        <a:pt x="59" y="28"/>
                      </a:cubicBezTo>
                      <a:cubicBezTo>
                        <a:pt x="59" y="29"/>
                        <a:pt x="58" y="29"/>
                        <a:pt x="57" y="29"/>
                      </a:cubicBezTo>
                      <a:cubicBezTo>
                        <a:pt x="60" y="33"/>
                        <a:pt x="57" y="33"/>
                        <a:pt x="59" y="36"/>
                      </a:cubicBezTo>
                      <a:cubicBezTo>
                        <a:pt x="57" y="36"/>
                        <a:pt x="57" y="36"/>
                        <a:pt x="57" y="36"/>
                      </a:cubicBezTo>
                      <a:cubicBezTo>
                        <a:pt x="61" y="39"/>
                        <a:pt x="56" y="40"/>
                        <a:pt x="57" y="42"/>
                      </a:cubicBezTo>
                      <a:cubicBezTo>
                        <a:pt x="54" y="41"/>
                        <a:pt x="54" y="41"/>
                        <a:pt x="54" y="41"/>
                      </a:cubicBezTo>
                      <a:cubicBezTo>
                        <a:pt x="53" y="41"/>
                        <a:pt x="55" y="42"/>
                        <a:pt x="57" y="43"/>
                      </a:cubicBezTo>
                      <a:cubicBezTo>
                        <a:pt x="56" y="43"/>
                        <a:pt x="58" y="45"/>
                        <a:pt x="55" y="44"/>
                      </a:cubicBezTo>
                      <a:cubicBezTo>
                        <a:pt x="54" y="44"/>
                        <a:pt x="57" y="45"/>
                        <a:pt x="57" y="46"/>
                      </a:cubicBezTo>
                      <a:cubicBezTo>
                        <a:pt x="55" y="46"/>
                        <a:pt x="56" y="47"/>
                        <a:pt x="56" y="48"/>
                      </a:cubicBezTo>
                      <a:cubicBezTo>
                        <a:pt x="56" y="48"/>
                        <a:pt x="56" y="48"/>
                        <a:pt x="56" y="48"/>
                      </a:cubicBezTo>
                      <a:cubicBezTo>
                        <a:pt x="55" y="47"/>
                        <a:pt x="54" y="47"/>
                        <a:pt x="54" y="47"/>
                      </a:cubicBezTo>
                      <a:cubicBezTo>
                        <a:pt x="54" y="47"/>
                        <a:pt x="52" y="48"/>
                        <a:pt x="57" y="49"/>
                      </a:cubicBezTo>
                      <a:cubicBezTo>
                        <a:pt x="54" y="49"/>
                        <a:pt x="58" y="52"/>
                        <a:pt x="54" y="52"/>
                      </a:cubicBezTo>
                      <a:cubicBezTo>
                        <a:pt x="55" y="52"/>
                        <a:pt x="55" y="52"/>
                        <a:pt x="56" y="53"/>
                      </a:cubicBezTo>
                      <a:cubicBezTo>
                        <a:pt x="56" y="54"/>
                        <a:pt x="53" y="54"/>
                        <a:pt x="55" y="55"/>
                      </a:cubicBezTo>
                      <a:cubicBezTo>
                        <a:pt x="54" y="55"/>
                        <a:pt x="53" y="54"/>
                        <a:pt x="53" y="54"/>
                      </a:cubicBezTo>
                      <a:cubicBezTo>
                        <a:pt x="53" y="55"/>
                        <a:pt x="54" y="55"/>
                        <a:pt x="55" y="55"/>
                      </a:cubicBezTo>
                      <a:cubicBezTo>
                        <a:pt x="56" y="58"/>
                        <a:pt x="51" y="57"/>
                        <a:pt x="51" y="59"/>
                      </a:cubicBezTo>
                      <a:cubicBezTo>
                        <a:pt x="53" y="62"/>
                        <a:pt x="51" y="64"/>
                        <a:pt x="50" y="66"/>
                      </a:cubicBezTo>
                      <a:cubicBezTo>
                        <a:pt x="49" y="66"/>
                        <a:pt x="49" y="66"/>
                        <a:pt x="49" y="66"/>
                      </a:cubicBezTo>
                      <a:cubicBezTo>
                        <a:pt x="52" y="68"/>
                        <a:pt x="45" y="66"/>
                        <a:pt x="50" y="69"/>
                      </a:cubicBezTo>
                      <a:cubicBezTo>
                        <a:pt x="49" y="68"/>
                        <a:pt x="49" y="69"/>
                        <a:pt x="48" y="68"/>
                      </a:cubicBezTo>
                      <a:cubicBezTo>
                        <a:pt x="50" y="70"/>
                        <a:pt x="45" y="69"/>
                        <a:pt x="47" y="71"/>
                      </a:cubicBezTo>
                      <a:cubicBezTo>
                        <a:pt x="48" y="71"/>
                        <a:pt x="47" y="71"/>
                        <a:pt x="47" y="70"/>
                      </a:cubicBezTo>
                      <a:cubicBezTo>
                        <a:pt x="45" y="71"/>
                        <a:pt x="47" y="72"/>
                        <a:pt x="45" y="72"/>
                      </a:cubicBezTo>
                      <a:cubicBezTo>
                        <a:pt x="45" y="72"/>
                        <a:pt x="45" y="72"/>
                        <a:pt x="44" y="72"/>
                      </a:cubicBezTo>
                      <a:cubicBezTo>
                        <a:pt x="42" y="71"/>
                        <a:pt x="47" y="74"/>
                        <a:pt x="43" y="72"/>
                      </a:cubicBezTo>
                      <a:cubicBezTo>
                        <a:pt x="43" y="73"/>
                        <a:pt x="45" y="73"/>
                        <a:pt x="45" y="73"/>
                      </a:cubicBezTo>
                      <a:cubicBezTo>
                        <a:pt x="42" y="74"/>
                        <a:pt x="44" y="77"/>
                        <a:pt x="44" y="80"/>
                      </a:cubicBezTo>
                      <a:cubicBezTo>
                        <a:pt x="41" y="80"/>
                        <a:pt x="37" y="77"/>
                        <a:pt x="40" y="79"/>
                      </a:cubicBezTo>
                      <a:cubicBezTo>
                        <a:pt x="39" y="79"/>
                        <a:pt x="41" y="80"/>
                        <a:pt x="41" y="80"/>
                      </a:cubicBezTo>
                      <a:cubicBezTo>
                        <a:pt x="41" y="81"/>
                        <a:pt x="36" y="78"/>
                        <a:pt x="38" y="80"/>
                      </a:cubicBezTo>
                      <a:cubicBezTo>
                        <a:pt x="40" y="81"/>
                        <a:pt x="39" y="80"/>
                        <a:pt x="41" y="81"/>
                      </a:cubicBezTo>
                      <a:cubicBezTo>
                        <a:pt x="39" y="81"/>
                        <a:pt x="36" y="80"/>
                        <a:pt x="38" y="82"/>
                      </a:cubicBezTo>
                      <a:cubicBezTo>
                        <a:pt x="37" y="81"/>
                        <a:pt x="37" y="81"/>
                        <a:pt x="37" y="81"/>
                      </a:cubicBezTo>
                      <a:cubicBezTo>
                        <a:pt x="40" y="84"/>
                        <a:pt x="38" y="84"/>
                        <a:pt x="41" y="86"/>
                      </a:cubicBezTo>
                      <a:cubicBezTo>
                        <a:pt x="40" y="91"/>
                        <a:pt x="41" y="96"/>
                        <a:pt x="39" y="101"/>
                      </a:cubicBezTo>
                      <a:cubicBezTo>
                        <a:pt x="37" y="104"/>
                        <a:pt x="37" y="109"/>
                        <a:pt x="33" y="112"/>
                      </a:cubicBezTo>
                      <a:cubicBezTo>
                        <a:pt x="29" y="112"/>
                        <a:pt x="29" y="112"/>
                        <a:pt x="30" y="114"/>
                      </a:cubicBezTo>
                      <a:cubicBezTo>
                        <a:pt x="29" y="113"/>
                        <a:pt x="29" y="113"/>
                        <a:pt x="29" y="113"/>
                      </a:cubicBezTo>
                      <a:cubicBezTo>
                        <a:pt x="31" y="114"/>
                        <a:pt x="29" y="114"/>
                        <a:pt x="31" y="115"/>
                      </a:cubicBezTo>
                      <a:cubicBezTo>
                        <a:pt x="30" y="116"/>
                        <a:pt x="30" y="118"/>
                        <a:pt x="29" y="120"/>
                      </a:cubicBezTo>
                      <a:cubicBezTo>
                        <a:pt x="29" y="119"/>
                        <a:pt x="27" y="118"/>
                        <a:pt x="27" y="119"/>
                      </a:cubicBezTo>
                      <a:cubicBezTo>
                        <a:pt x="29" y="120"/>
                        <a:pt x="29" y="120"/>
                        <a:pt x="29" y="120"/>
                      </a:cubicBezTo>
                      <a:cubicBezTo>
                        <a:pt x="28" y="119"/>
                        <a:pt x="28" y="119"/>
                        <a:pt x="28" y="119"/>
                      </a:cubicBezTo>
                      <a:cubicBezTo>
                        <a:pt x="28" y="120"/>
                        <a:pt x="29" y="121"/>
                        <a:pt x="30" y="121"/>
                      </a:cubicBezTo>
                      <a:cubicBezTo>
                        <a:pt x="31" y="126"/>
                        <a:pt x="24" y="127"/>
                        <a:pt x="23" y="131"/>
                      </a:cubicBezTo>
                      <a:cubicBezTo>
                        <a:pt x="21" y="132"/>
                        <a:pt x="22" y="134"/>
                        <a:pt x="22" y="135"/>
                      </a:cubicBezTo>
                      <a:cubicBezTo>
                        <a:pt x="17" y="136"/>
                        <a:pt x="13" y="138"/>
                        <a:pt x="14" y="142"/>
                      </a:cubicBezTo>
                      <a:cubicBezTo>
                        <a:pt x="14" y="142"/>
                        <a:pt x="7" y="138"/>
                        <a:pt x="6" y="136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52" name="Freeform 129"/>
                <p:cNvSpPr/>
                <p:nvPr/>
              </p:nvSpPr>
              <p:spPr bwMode="auto">
                <a:xfrm>
                  <a:off x="4245" y="1233"/>
                  <a:ext cx="1" cy="0"/>
                </a:xfrm>
                <a:custGeom>
                  <a:avLst/>
                  <a:gdLst>
                    <a:gd name="T0" fmla="*/ 4 w 4"/>
                    <a:gd name="T1" fmla="*/ 1 h 1"/>
                    <a:gd name="T2" fmla="*/ 0 w 4"/>
                    <a:gd name="T3" fmla="*/ 0 h 1"/>
                    <a:gd name="T4" fmla="*/ 4 w 4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" h="1">
                      <a:moveTo>
                        <a:pt x="4" y="1"/>
                      </a:moveTo>
                      <a:cubicBezTo>
                        <a:pt x="3" y="1"/>
                        <a:pt x="2" y="1"/>
                        <a:pt x="0" y="0"/>
                      </a:cubicBezTo>
                      <a:cubicBezTo>
                        <a:pt x="1" y="1"/>
                        <a:pt x="3" y="1"/>
                        <a:pt x="4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53" name="Freeform 130"/>
                <p:cNvSpPr/>
                <p:nvPr/>
              </p:nvSpPr>
              <p:spPr bwMode="auto">
                <a:xfrm>
                  <a:off x="4241" y="1234"/>
                  <a:ext cx="1" cy="1"/>
                </a:xfrm>
                <a:custGeom>
                  <a:avLst/>
                  <a:gdLst>
                    <a:gd name="T0" fmla="*/ 2 w 3"/>
                    <a:gd name="T1" fmla="*/ 1 h 1"/>
                    <a:gd name="T2" fmla="*/ 1 w 3"/>
                    <a:gd name="T3" fmla="*/ 1 h 1"/>
                    <a:gd name="T4" fmla="*/ 1 w 3"/>
                    <a:gd name="T5" fmla="*/ 0 h 1"/>
                    <a:gd name="T6" fmla="*/ 2 w 3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1">
                      <a:moveTo>
                        <a:pt x="2" y="1"/>
                      </a:moveTo>
                      <a:cubicBezTo>
                        <a:pt x="3" y="1"/>
                        <a:pt x="2" y="1"/>
                        <a:pt x="1" y="1"/>
                      </a:cubicBezTo>
                      <a:cubicBezTo>
                        <a:pt x="1" y="1"/>
                        <a:pt x="0" y="0"/>
                        <a:pt x="1" y="0"/>
                      </a:cubicBezTo>
                      <a:cubicBezTo>
                        <a:pt x="1" y="0"/>
                        <a:pt x="2" y="1"/>
                        <a:pt x="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54" name="Freeform 131"/>
                <p:cNvSpPr/>
                <p:nvPr/>
              </p:nvSpPr>
              <p:spPr bwMode="auto">
                <a:xfrm>
                  <a:off x="4241" y="1235"/>
                  <a:ext cx="1" cy="0"/>
                </a:xfrm>
                <a:custGeom>
                  <a:avLst/>
                  <a:gdLst>
                    <a:gd name="T0" fmla="*/ 3 w 3"/>
                    <a:gd name="T1" fmla="*/ 1 h 1"/>
                    <a:gd name="T2" fmla="*/ 0 w 3"/>
                    <a:gd name="T3" fmla="*/ 0 h 1"/>
                    <a:gd name="T4" fmla="*/ 3 w 3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1">
                      <a:moveTo>
                        <a:pt x="3" y="1"/>
                      </a:moveTo>
                      <a:cubicBezTo>
                        <a:pt x="1" y="1"/>
                        <a:pt x="0" y="0"/>
                        <a:pt x="0" y="0"/>
                      </a:cubicBezTo>
                      <a:lnTo>
                        <a:pt x="3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55" name="Freeform 132"/>
                <p:cNvSpPr/>
                <p:nvPr/>
              </p:nvSpPr>
              <p:spPr bwMode="auto">
                <a:xfrm>
                  <a:off x="4240" y="1235"/>
                  <a:ext cx="0" cy="0"/>
                </a:xfrm>
                <a:custGeom>
                  <a:avLst/>
                  <a:gdLst>
                    <a:gd name="T0" fmla="*/ 2 w 2"/>
                    <a:gd name="T1" fmla="*/ 1 h 1"/>
                    <a:gd name="T2" fmla="*/ 0 w 2"/>
                    <a:gd name="T3" fmla="*/ 0 h 1"/>
                    <a:gd name="T4" fmla="*/ 2 w 2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1">
                      <a:moveTo>
                        <a:pt x="2" y="1"/>
                      </a:moveTo>
                      <a:cubicBezTo>
                        <a:pt x="1" y="1"/>
                        <a:pt x="0" y="0"/>
                        <a:pt x="0" y="0"/>
                      </a:cubicBezTo>
                      <a:cubicBezTo>
                        <a:pt x="1" y="0"/>
                        <a:pt x="1" y="1"/>
                        <a:pt x="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56" name="Freeform 133"/>
                <p:cNvSpPr/>
                <p:nvPr/>
              </p:nvSpPr>
              <p:spPr bwMode="auto">
                <a:xfrm>
                  <a:off x="4240" y="1235"/>
                  <a:ext cx="1" cy="0"/>
                </a:xfrm>
                <a:custGeom>
                  <a:avLst/>
                  <a:gdLst>
                    <a:gd name="T0" fmla="*/ 3 w 3"/>
                    <a:gd name="T1" fmla="*/ 1 h 1"/>
                    <a:gd name="T2" fmla="*/ 1 w 3"/>
                    <a:gd name="T3" fmla="*/ 1 h 1"/>
                    <a:gd name="T4" fmla="*/ 3 w 3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1">
                      <a:moveTo>
                        <a:pt x="3" y="1"/>
                      </a:moveTo>
                      <a:cubicBezTo>
                        <a:pt x="3" y="1"/>
                        <a:pt x="2" y="1"/>
                        <a:pt x="1" y="1"/>
                      </a:cubicBezTo>
                      <a:cubicBezTo>
                        <a:pt x="2" y="1"/>
                        <a:pt x="0" y="0"/>
                        <a:pt x="3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57" name="Freeform 134"/>
                <p:cNvSpPr/>
                <p:nvPr/>
              </p:nvSpPr>
              <p:spPr bwMode="auto">
                <a:xfrm>
                  <a:off x="4239" y="1236"/>
                  <a:ext cx="1" cy="0"/>
                </a:xfrm>
                <a:custGeom>
                  <a:avLst/>
                  <a:gdLst>
                    <a:gd name="T0" fmla="*/ 1 w 2"/>
                    <a:gd name="T1" fmla="*/ 0 h 1"/>
                    <a:gd name="T2" fmla="*/ 1 w 2"/>
                    <a:gd name="T3" fmla="*/ 1 h 1"/>
                    <a:gd name="T4" fmla="*/ 1 w 2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1">
                      <a:moveTo>
                        <a:pt x="1" y="0"/>
                      </a:moveTo>
                      <a:cubicBezTo>
                        <a:pt x="1" y="1"/>
                        <a:pt x="2" y="1"/>
                        <a:pt x="1" y="1"/>
                      </a:cubicBezTo>
                      <a:cubicBezTo>
                        <a:pt x="2" y="1"/>
                        <a:pt x="0" y="0"/>
                        <a:pt x="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58" name="Freeform 135"/>
                <p:cNvSpPr/>
                <p:nvPr/>
              </p:nvSpPr>
              <p:spPr bwMode="auto">
                <a:xfrm>
                  <a:off x="4240" y="1237"/>
                  <a:ext cx="0" cy="0"/>
                </a:xfrm>
                <a:custGeom>
                  <a:avLst/>
                  <a:gdLst>
                    <a:gd name="T0" fmla="*/ 2 w 2"/>
                    <a:gd name="T1" fmla="*/ 2 w 2"/>
                    <a:gd name="T2" fmla="*/ 0 w 2"/>
                    <a:gd name="T3" fmla="*/ 2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2">
                      <a:moveTo>
                        <a:pt x="2" y="0"/>
                      </a:moveTo>
                      <a:cubicBezTo>
                        <a:pt x="2" y="0"/>
                        <a:pt x="1" y="0"/>
                        <a:pt x="2" y="0"/>
                      </a:cubicBezTo>
                      <a:cubicBezTo>
                        <a:pt x="1" y="0"/>
                        <a:pt x="0" y="0"/>
                        <a:pt x="0" y="0"/>
                      </a:cubicBezTo>
                      <a:lnTo>
                        <a:pt x="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59" name="Freeform 136"/>
                <p:cNvSpPr/>
                <p:nvPr/>
              </p:nvSpPr>
              <p:spPr bwMode="auto">
                <a:xfrm>
                  <a:off x="4238" y="1246"/>
                  <a:ext cx="0" cy="1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lnTo>
                        <a:pt x="0" y="0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60" name="Freeform 137"/>
                <p:cNvSpPr/>
                <p:nvPr/>
              </p:nvSpPr>
              <p:spPr bwMode="auto">
                <a:xfrm>
                  <a:off x="4236" y="1251"/>
                  <a:ext cx="0" cy="0"/>
                </a:xfrm>
                <a:custGeom>
                  <a:avLst/>
                  <a:gdLst>
                    <a:gd name="T0" fmla="*/ 2 w 3"/>
                    <a:gd name="T1" fmla="*/ 0 h 1"/>
                    <a:gd name="T2" fmla="*/ 1 w 3"/>
                    <a:gd name="T3" fmla="*/ 0 h 1"/>
                    <a:gd name="T4" fmla="*/ 2 w 3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1">
                      <a:moveTo>
                        <a:pt x="2" y="0"/>
                      </a:moveTo>
                      <a:cubicBezTo>
                        <a:pt x="3" y="1"/>
                        <a:pt x="1" y="0"/>
                        <a:pt x="1" y="0"/>
                      </a:cubicBezTo>
                      <a:cubicBezTo>
                        <a:pt x="0" y="0"/>
                        <a:pt x="2" y="1"/>
                        <a:pt x="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61" name="Freeform 138"/>
                <p:cNvSpPr/>
                <p:nvPr/>
              </p:nvSpPr>
              <p:spPr bwMode="auto">
                <a:xfrm>
                  <a:off x="4236" y="1254"/>
                  <a:ext cx="1" cy="0"/>
                </a:xfrm>
                <a:custGeom>
                  <a:avLst/>
                  <a:gdLst>
                    <a:gd name="T0" fmla="*/ 0 w 1"/>
                    <a:gd name="T1" fmla="*/ 0 w 1"/>
                    <a:gd name="T2" fmla="*/ 1 w 1"/>
                    <a:gd name="T3" fmla="*/ 0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1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62" name="Freeform 139"/>
                <p:cNvSpPr/>
                <p:nvPr/>
              </p:nvSpPr>
              <p:spPr bwMode="auto">
                <a:xfrm>
                  <a:off x="4233" y="1478"/>
                  <a:ext cx="1" cy="1"/>
                </a:xfrm>
                <a:custGeom>
                  <a:avLst/>
                  <a:gdLst>
                    <a:gd name="T0" fmla="*/ 3 w 4"/>
                    <a:gd name="T1" fmla="*/ 3 h 4"/>
                    <a:gd name="T2" fmla="*/ 3 w 4"/>
                    <a:gd name="T3" fmla="*/ 1 h 4"/>
                    <a:gd name="T4" fmla="*/ 3 w 4"/>
                    <a:gd name="T5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" h="4">
                      <a:moveTo>
                        <a:pt x="3" y="3"/>
                      </a:moveTo>
                      <a:cubicBezTo>
                        <a:pt x="3" y="0"/>
                        <a:pt x="0" y="4"/>
                        <a:pt x="3" y="1"/>
                      </a:cubicBezTo>
                      <a:cubicBezTo>
                        <a:pt x="3" y="2"/>
                        <a:pt x="4" y="3"/>
                        <a:pt x="3" y="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63" name="Freeform 140"/>
                <p:cNvSpPr/>
                <p:nvPr/>
              </p:nvSpPr>
              <p:spPr bwMode="auto">
                <a:xfrm>
                  <a:off x="4145" y="1480"/>
                  <a:ext cx="87" cy="170"/>
                </a:xfrm>
                <a:custGeom>
                  <a:avLst/>
                  <a:gdLst>
                    <a:gd name="T0" fmla="*/ 46 w 394"/>
                    <a:gd name="T1" fmla="*/ 654 h 740"/>
                    <a:gd name="T2" fmla="*/ 57 w 394"/>
                    <a:gd name="T3" fmla="*/ 632 h 740"/>
                    <a:gd name="T4" fmla="*/ 73 w 394"/>
                    <a:gd name="T5" fmla="*/ 584 h 740"/>
                    <a:gd name="T6" fmla="*/ 81 w 394"/>
                    <a:gd name="T7" fmla="*/ 569 h 740"/>
                    <a:gd name="T8" fmla="*/ 106 w 394"/>
                    <a:gd name="T9" fmla="*/ 521 h 740"/>
                    <a:gd name="T10" fmla="*/ 113 w 394"/>
                    <a:gd name="T11" fmla="*/ 505 h 740"/>
                    <a:gd name="T12" fmla="*/ 123 w 394"/>
                    <a:gd name="T13" fmla="*/ 476 h 740"/>
                    <a:gd name="T14" fmla="*/ 135 w 394"/>
                    <a:gd name="T15" fmla="*/ 454 h 740"/>
                    <a:gd name="T16" fmla="*/ 143 w 394"/>
                    <a:gd name="T17" fmla="*/ 441 h 740"/>
                    <a:gd name="T18" fmla="*/ 145 w 394"/>
                    <a:gd name="T19" fmla="*/ 428 h 740"/>
                    <a:gd name="T20" fmla="*/ 156 w 394"/>
                    <a:gd name="T21" fmla="*/ 401 h 740"/>
                    <a:gd name="T22" fmla="*/ 165 w 394"/>
                    <a:gd name="T23" fmla="*/ 386 h 740"/>
                    <a:gd name="T24" fmla="*/ 171 w 394"/>
                    <a:gd name="T25" fmla="*/ 370 h 740"/>
                    <a:gd name="T26" fmla="*/ 184 w 394"/>
                    <a:gd name="T27" fmla="*/ 352 h 740"/>
                    <a:gd name="T28" fmla="*/ 197 w 394"/>
                    <a:gd name="T29" fmla="*/ 330 h 740"/>
                    <a:gd name="T30" fmla="*/ 214 w 394"/>
                    <a:gd name="T31" fmla="*/ 305 h 740"/>
                    <a:gd name="T32" fmla="*/ 219 w 394"/>
                    <a:gd name="T33" fmla="*/ 293 h 740"/>
                    <a:gd name="T34" fmla="*/ 228 w 394"/>
                    <a:gd name="T35" fmla="*/ 284 h 740"/>
                    <a:gd name="T36" fmla="*/ 231 w 394"/>
                    <a:gd name="T37" fmla="*/ 274 h 740"/>
                    <a:gd name="T38" fmla="*/ 234 w 394"/>
                    <a:gd name="T39" fmla="*/ 269 h 740"/>
                    <a:gd name="T40" fmla="*/ 240 w 394"/>
                    <a:gd name="T41" fmla="*/ 257 h 740"/>
                    <a:gd name="T42" fmla="*/ 262 w 394"/>
                    <a:gd name="T43" fmla="*/ 221 h 740"/>
                    <a:gd name="T44" fmla="*/ 270 w 394"/>
                    <a:gd name="T45" fmla="*/ 206 h 740"/>
                    <a:gd name="T46" fmla="*/ 278 w 394"/>
                    <a:gd name="T47" fmla="*/ 194 h 740"/>
                    <a:gd name="T48" fmla="*/ 296 w 394"/>
                    <a:gd name="T49" fmla="*/ 165 h 740"/>
                    <a:gd name="T50" fmla="*/ 306 w 394"/>
                    <a:gd name="T51" fmla="*/ 161 h 740"/>
                    <a:gd name="T52" fmla="*/ 306 w 394"/>
                    <a:gd name="T53" fmla="*/ 147 h 740"/>
                    <a:gd name="T54" fmla="*/ 305 w 394"/>
                    <a:gd name="T55" fmla="*/ 135 h 740"/>
                    <a:gd name="T56" fmla="*/ 315 w 394"/>
                    <a:gd name="T57" fmla="*/ 122 h 740"/>
                    <a:gd name="T58" fmla="*/ 315 w 394"/>
                    <a:gd name="T59" fmla="*/ 116 h 740"/>
                    <a:gd name="T60" fmla="*/ 320 w 394"/>
                    <a:gd name="T61" fmla="*/ 111 h 740"/>
                    <a:gd name="T62" fmla="*/ 332 w 394"/>
                    <a:gd name="T63" fmla="*/ 104 h 740"/>
                    <a:gd name="T64" fmla="*/ 333 w 394"/>
                    <a:gd name="T65" fmla="*/ 89 h 740"/>
                    <a:gd name="T66" fmla="*/ 338 w 394"/>
                    <a:gd name="T67" fmla="*/ 85 h 740"/>
                    <a:gd name="T68" fmla="*/ 340 w 394"/>
                    <a:gd name="T69" fmla="*/ 73 h 740"/>
                    <a:gd name="T70" fmla="*/ 346 w 394"/>
                    <a:gd name="T71" fmla="*/ 62 h 740"/>
                    <a:gd name="T72" fmla="*/ 351 w 394"/>
                    <a:gd name="T73" fmla="*/ 71 h 740"/>
                    <a:gd name="T74" fmla="*/ 355 w 394"/>
                    <a:gd name="T75" fmla="*/ 49 h 740"/>
                    <a:gd name="T76" fmla="*/ 378 w 394"/>
                    <a:gd name="T77" fmla="*/ 26 h 740"/>
                    <a:gd name="T78" fmla="*/ 384 w 394"/>
                    <a:gd name="T79" fmla="*/ 19 h 740"/>
                    <a:gd name="T80" fmla="*/ 391 w 394"/>
                    <a:gd name="T81" fmla="*/ 0 h 740"/>
                    <a:gd name="T82" fmla="*/ 393 w 394"/>
                    <a:gd name="T83" fmla="*/ 9 h 740"/>
                    <a:gd name="T84" fmla="*/ 381 w 394"/>
                    <a:gd name="T85" fmla="*/ 25 h 740"/>
                    <a:gd name="T86" fmla="*/ 373 w 394"/>
                    <a:gd name="T87" fmla="*/ 61 h 740"/>
                    <a:gd name="T88" fmla="*/ 349 w 394"/>
                    <a:gd name="T89" fmla="*/ 115 h 740"/>
                    <a:gd name="T90" fmla="*/ 319 w 394"/>
                    <a:gd name="T91" fmla="*/ 174 h 740"/>
                    <a:gd name="T92" fmla="*/ 293 w 394"/>
                    <a:gd name="T93" fmla="*/ 220 h 740"/>
                    <a:gd name="T94" fmla="*/ 274 w 394"/>
                    <a:gd name="T95" fmla="*/ 253 h 740"/>
                    <a:gd name="T96" fmla="*/ 231 w 394"/>
                    <a:gd name="T97" fmla="*/ 321 h 740"/>
                    <a:gd name="T98" fmla="*/ 207 w 394"/>
                    <a:gd name="T99" fmla="*/ 356 h 740"/>
                    <a:gd name="T100" fmla="*/ 182 w 394"/>
                    <a:gd name="T101" fmla="*/ 398 h 740"/>
                    <a:gd name="T102" fmla="*/ 162 w 394"/>
                    <a:gd name="T103" fmla="*/ 445 h 740"/>
                    <a:gd name="T104" fmla="*/ 99 w 394"/>
                    <a:gd name="T105" fmla="*/ 584 h 740"/>
                    <a:gd name="T106" fmla="*/ 79 w 394"/>
                    <a:gd name="T107" fmla="*/ 631 h 740"/>
                    <a:gd name="T108" fmla="*/ 5 w 394"/>
                    <a:gd name="T109" fmla="*/ 740 h 7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394" h="740">
                      <a:moveTo>
                        <a:pt x="3" y="726"/>
                      </a:moveTo>
                      <a:cubicBezTo>
                        <a:pt x="2" y="714"/>
                        <a:pt x="16" y="707"/>
                        <a:pt x="18" y="695"/>
                      </a:cubicBezTo>
                      <a:cubicBezTo>
                        <a:pt x="18" y="694"/>
                        <a:pt x="21" y="697"/>
                        <a:pt x="22" y="694"/>
                      </a:cubicBezTo>
                      <a:cubicBezTo>
                        <a:pt x="22" y="682"/>
                        <a:pt x="34" y="670"/>
                        <a:pt x="44" y="661"/>
                      </a:cubicBezTo>
                      <a:cubicBezTo>
                        <a:pt x="44" y="662"/>
                        <a:pt x="44" y="662"/>
                        <a:pt x="44" y="662"/>
                      </a:cubicBezTo>
                      <a:cubicBezTo>
                        <a:pt x="46" y="660"/>
                        <a:pt x="45" y="656"/>
                        <a:pt x="46" y="654"/>
                      </a:cubicBezTo>
                      <a:cubicBezTo>
                        <a:pt x="47" y="654"/>
                        <a:pt x="47" y="655"/>
                        <a:pt x="48" y="655"/>
                      </a:cubicBezTo>
                      <a:cubicBezTo>
                        <a:pt x="46" y="653"/>
                        <a:pt x="49" y="650"/>
                        <a:pt x="48" y="649"/>
                      </a:cubicBezTo>
                      <a:cubicBezTo>
                        <a:pt x="50" y="648"/>
                        <a:pt x="51" y="649"/>
                        <a:pt x="52" y="648"/>
                      </a:cubicBezTo>
                      <a:cubicBezTo>
                        <a:pt x="51" y="646"/>
                        <a:pt x="51" y="646"/>
                        <a:pt x="51" y="646"/>
                      </a:cubicBezTo>
                      <a:cubicBezTo>
                        <a:pt x="48" y="639"/>
                        <a:pt x="56" y="637"/>
                        <a:pt x="56" y="631"/>
                      </a:cubicBezTo>
                      <a:cubicBezTo>
                        <a:pt x="56" y="631"/>
                        <a:pt x="57" y="632"/>
                        <a:pt x="57" y="632"/>
                      </a:cubicBezTo>
                      <a:cubicBezTo>
                        <a:pt x="58" y="622"/>
                        <a:pt x="64" y="612"/>
                        <a:pt x="67" y="603"/>
                      </a:cubicBezTo>
                      <a:cubicBezTo>
                        <a:pt x="68" y="603"/>
                        <a:pt x="69" y="604"/>
                        <a:pt x="70" y="604"/>
                      </a:cubicBezTo>
                      <a:cubicBezTo>
                        <a:pt x="68" y="603"/>
                        <a:pt x="69" y="600"/>
                        <a:pt x="70" y="597"/>
                      </a:cubicBezTo>
                      <a:cubicBezTo>
                        <a:pt x="73" y="597"/>
                        <a:pt x="70" y="592"/>
                        <a:pt x="72" y="589"/>
                      </a:cubicBezTo>
                      <a:cubicBezTo>
                        <a:pt x="73" y="590"/>
                        <a:pt x="73" y="590"/>
                        <a:pt x="73" y="590"/>
                      </a:cubicBezTo>
                      <a:cubicBezTo>
                        <a:pt x="71" y="587"/>
                        <a:pt x="76" y="588"/>
                        <a:pt x="73" y="584"/>
                      </a:cubicBezTo>
                      <a:cubicBezTo>
                        <a:pt x="76" y="584"/>
                        <a:pt x="76" y="584"/>
                        <a:pt x="76" y="584"/>
                      </a:cubicBezTo>
                      <a:cubicBezTo>
                        <a:pt x="73" y="581"/>
                        <a:pt x="79" y="582"/>
                        <a:pt x="78" y="579"/>
                      </a:cubicBezTo>
                      <a:cubicBezTo>
                        <a:pt x="78" y="579"/>
                        <a:pt x="78" y="579"/>
                        <a:pt x="78" y="579"/>
                      </a:cubicBezTo>
                      <a:cubicBezTo>
                        <a:pt x="78" y="577"/>
                        <a:pt x="80" y="577"/>
                        <a:pt x="80" y="575"/>
                      </a:cubicBezTo>
                      <a:cubicBezTo>
                        <a:pt x="80" y="575"/>
                        <a:pt x="80" y="575"/>
                        <a:pt x="80" y="575"/>
                      </a:cubicBezTo>
                      <a:cubicBezTo>
                        <a:pt x="81" y="571"/>
                        <a:pt x="84" y="570"/>
                        <a:pt x="81" y="569"/>
                      </a:cubicBezTo>
                      <a:cubicBezTo>
                        <a:pt x="84" y="568"/>
                        <a:pt x="81" y="573"/>
                        <a:pt x="85" y="572"/>
                      </a:cubicBezTo>
                      <a:cubicBezTo>
                        <a:pt x="87" y="559"/>
                        <a:pt x="94" y="547"/>
                        <a:pt x="99" y="535"/>
                      </a:cubicBezTo>
                      <a:cubicBezTo>
                        <a:pt x="101" y="534"/>
                        <a:pt x="102" y="533"/>
                        <a:pt x="103" y="533"/>
                      </a:cubicBezTo>
                      <a:cubicBezTo>
                        <a:pt x="103" y="532"/>
                        <a:pt x="104" y="529"/>
                        <a:pt x="104" y="527"/>
                      </a:cubicBezTo>
                      <a:cubicBezTo>
                        <a:pt x="103" y="527"/>
                        <a:pt x="105" y="527"/>
                        <a:pt x="106" y="526"/>
                      </a:cubicBezTo>
                      <a:cubicBezTo>
                        <a:pt x="108" y="525"/>
                        <a:pt x="104" y="522"/>
                        <a:pt x="106" y="521"/>
                      </a:cubicBezTo>
                      <a:cubicBezTo>
                        <a:pt x="106" y="522"/>
                        <a:pt x="107" y="523"/>
                        <a:pt x="108" y="523"/>
                      </a:cubicBezTo>
                      <a:cubicBezTo>
                        <a:pt x="107" y="520"/>
                        <a:pt x="109" y="517"/>
                        <a:pt x="109" y="514"/>
                      </a:cubicBezTo>
                      <a:cubicBezTo>
                        <a:pt x="109" y="515"/>
                        <a:pt x="109" y="516"/>
                        <a:pt x="110" y="516"/>
                      </a:cubicBezTo>
                      <a:cubicBezTo>
                        <a:pt x="109" y="512"/>
                        <a:pt x="113" y="511"/>
                        <a:pt x="112" y="508"/>
                      </a:cubicBezTo>
                      <a:cubicBezTo>
                        <a:pt x="114" y="510"/>
                        <a:pt x="114" y="510"/>
                        <a:pt x="114" y="510"/>
                      </a:cubicBezTo>
                      <a:cubicBezTo>
                        <a:pt x="117" y="507"/>
                        <a:pt x="111" y="507"/>
                        <a:pt x="113" y="505"/>
                      </a:cubicBezTo>
                      <a:cubicBezTo>
                        <a:pt x="114" y="506"/>
                        <a:pt x="114" y="506"/>
                        <a:pt x="115" y="506"/>
                      </a:cubicBezTo>
                      <a:cubicBezTo>
                        <a:pt x="113" y="502"/>
                        <a:pt x="117" y="497"/>
                        <a:pt x="117" y="494"/>
                      </a:cubicBezTo>
                      <a:cubicBezTo>
                        <a:pt x="117" y="494"/>
                        <a:pt x="118" y="494"/>
                        <a:pt x="118" y="494"/>
                      </a:cubicBezTo>
                      <a:cubicBezTo>
                        <a:pt x="119" y="491"/>
                        <a:pt x="121" y="488"/>
                        <a:pt x="122" y="484"/>
                      </a:cubicBezTo>
                      <a:cubicBezTo>
                        <a:pt x="123" y="483"/>
                        <a:pt x="125" y="486"/>
                        <a:pt x="126" y="482"/>
                      </a:cubicBezTo>
                      <a:cubicBezTo>
                        <a:pt x="123" y="481"/>
                        <a:pt x="128" y="476"/>
                        <a:pt x="123" y="476"/>
                      </a:cubicBezTo>
                      <a:cubicBezTo>
                        <a:pt x="125" y="473"/>
                        <a:pt x="128" y="469"/>
                        <a:pt x="128" y="467"/>
                      </a:cubicBezTo>
                      <a:cubicBezTo>
                        <a:pt x="129" y="469"/>
                        <a:pt x="133" y="467"/>
                        <a:pt x="132" y="470"/>
                      </a:cubicBezTo>
                      <a:cubicBezTo>
                        <a:pt x="135" y="469"/>
                        <a:pt x="135" y="469"/>
                        <a:pt x="135" y="469"/>
                      </a:cubicBezTo>
                      <a:cubicBezTo>
                        <a:pt x="136" y="470"/>
                        <a:pt x="133" y="470"/>
                        <a:pt x="135" y="471"/>
                      </a:cubicBezTo>
                      <a:cubicBezTo>
                        <a:pt x="136" y="469"/>
                        <a:pt x="136" y="465"/>
                        <a:pt x="137" y="464"/>
                      </a:cubicBezTo>
                      <a:cubicBezTo>
                        <a:pt x="136" y="461"/>
                        <a:pt x="133" y="457"/>
                        <a:pt x="135" y="454"/>
                      </a:cubicBezTo>
                      <a:cubicBezTo>
                        <a:pt x="135" y="456"/>
                        <a:pt x="139" y="454"/>
                        <a:pt x="139" y="456"/>
                      </a:cubicBezTo>
                      <a:cubicBezTo>
                        <a:pt x="135" y="448"/>
                        <a:pt x="135" y="448"/>
                        <a:pt x="135" y="448"/>
                      </a:cubicBezTo>
                      <a:cubicBezTo>
                        <a:pt x="136" y="446"/>
                        <a:pt x="138" y="449"/>
                        <a:pt x="138" y="446"/>
                      </a:cubicBezTo>
                      <a:cubicBezTo>
                        <a:pt x="137" y="446"/>
                        <a:pt x="137" y="445"/>
                        <a:pt x="136" y="444"/>
                      </a:cubicBezTo>
                      <a:cubicBezTo>
                        <a:pt x="137" y="444"/>
                        <a:pt x="138" y="439"/>
                        <a:pt x="141" y="440"/>
                      </a:cubicBezTo>
                      <a:cubicBezTo>
                        <a:pt x="143" y="440"/>
                        <a:pt x="141" y="442"/>
                        <a:pt x="143" y="441"/>
                      </a:cubicBezTo>
                      <a:cubicBezTo>
                        <a:pt x="144" y="439"/>
                        <a:pt x="143" y="438"/>
                        <a:pt x="144" y="436"/>
                      </a:cubicBezTo>
                      <a:cubicBezTo>
                        <a:pt x="144" y="436"/>
                        <a:pt x="144" y="436"/>
                        <a:pt x="144" y="436"/>
                      </a:cubicBezTo>
                      <a:cubicBezTo>
                        <a:pt x="145" y="435"/>
                        <a:pt x="145" y="431"/>
                        <a:pt x="143" y="432"/>
                      </a:cubicBezTo>
                      <a:cubicBezTo>
                        <a:pt x="142" y="433"/>
                        <a:pt x="145" y="432"/>
                        <a:pt x="143" y="433"/>
                      </a:cubicBezTo>
                      <a:cubicBezTo>
                        <a:pt x="142" y="432"/>
                        <a:pt x="142" y="429"/>
                        <a:pt x="143" y="426"/>
                      </a:cubicBezTo>
                      <a:cubicBezTo>
                        <a:pt x="144" y="427"/>
                        <a:pt x="144" y="428"/>
                        <a:pt x="145" y="428"/>
                      </a:cubicBezTo>
                      <a:cubicBezTo>
                        <a:pt x="144" y="424"/>
                        <a:pt x="145" y="420"/>
                        <a:pt x="146" y="417"/>
                      </a:cubicBezTo>
                      <a:cubicBezTo>
                        <a:pt x="145" y="416"/>
                        <a:pt x="148" y="419"/>
                        <a:pt x="147" y="419"/>
                      </a:cubicBezTo>
                      <a:cubicBezTo>
                        <a:pt x="151" y="416"/>
                        <a:pt x="149" y="409"/>
                        <a:pt x="154" y="407"/>
                      </a:cubicBezTo>
                      <a:cubicBezTo>
                        <a:pt x="154" y="408"/>
                        <a:pt x="152" y="407"/>
                        <a:pt x="152" y="407"/>
                      </a:cubicBezTo>
                      <a:cubicBezTo>
                        <a:pt x="153" y="405"/>
                        <a:pt x="155" y="406"/>
                        <a:pt x="155" y="404"/>
                      </a:cubicBezTo>
                      <a:cubicBezTo>
                        <a:pt x="157" y="405"/>
                        <a:pt x="156" y="402"/>
                        <a:pt x="156" y="401"/>
                      </a:cubicBezTo>
                      <a:cubicBezTo>
                        <a:pt x="156" y="400"/>
                        <a:pt x="157" y="401"/>
                        <a:pt x="157" y="402"/>
                      </a:cubicBezTo>
                      <a:cubicBezTo>
                        <a:pt x="157" y="400"/>
                        <a:pt x="159" y="391"/>
                        <a:pt x="163" y="388"/>
                      </a:cubicBezTo>
                      <a:cubicBezTo>
                        <a:pt x="163" y="387"/>
                        <a:pt x="162" y="383"/>
                        <a:pt x="163" y="382"/>
                      </a:cubicBezTo>
                      <a:cubicBezTo>
                        <a:pt x="164" y="384"/>
                        <a:pt x="164" y="384"/>
                        <a:pt x="164" y="384"/>
                      </a:cubicBezTo>
                      <a:cubicBezTo>
                        <a:pt x="166" y="383"/>
                        <a:pt x="166" y="380"/>
                        <a:pt x="168" y="381"/>
                      </a:cubicBezTo>
                      <a:cubicBezTo>
                        <a:pt x="167" y="378"/>
                        <a:pt x="165" y="390"/>
                        <a:pt x="165" y="386"/>
                      </a:cubicBezTo>
                      <a:cubicBezTo>
                        <a:pt x="167" y="387"/>
                        <a:pt x="164" y="381"/>
                        <a:pt x="166" y="383"/>
                      </a:cubicBezTo>
                      <a:cubicBezTo>
                        <a:pt x="167" y="381"/>
                        <a:pt x="166" y="378"/>
                        <a:pt x="169" y="377"/>
                      </a:cubicBezTo>
                      <a:cubicBezTo>
                        <a:pt x="169" y="377"/>
                        <a:pt x="171" y="380"/>
                        <a:pt x="172" y="378"/>
                      </a:cubicBezTo>
                      <a:cubicBezTo>
                        <a:pt x="173" y="375"/>
                        <a:pt x="171" y="377"/>
                        <a:pt x="172" y="374"/>
                      </a:cubicBezTo>
                      <a:cubicBezTo>
                        <a:pt x="172" y="372"/>
                        <a:pt x="172" y="372"/>
                        <a:pt x="172" y="372"/>
                      </a:cubicBezTo>
                      <a:cubicBezTo>
                        <a:pt x="170" y="371"/>
                        <a:pt x="174" y="370"/>
                        <a:pt x="171" y="370"/>
                      </a:cubicBezTo>
                      <a:cubicBezTo>
                        <a:pt x="173" y="370"/>
                        <a:pt x="173" y="365"/>
                        <a:pt x="176" y="367"/>
                      </a:cubicBezTo>
                      <a:cubicBezTo>
                        <a:pt x="178" y="369"/>
                        <a:pt x="178" y="369"/>
                        <a:pt x="178" y="369"/>
                      </a:cubicBezTo>
                      <a:cubicBezTo>
                        <a:pt x="178" y="367"/>
                        <a:pt x="176" y="365"/>
                        <a:pt x="176" y="364"/>
                      </a:cubicBezTo>
                      <a:cubicBezTo>
                        <a:pt x="176" y="364"/>
                        <a:pt x="177" y="364"/>
                        <a:pt x="177" y="364"/>
                      </a:cubicBezTo>
                      <a:cubicBezTo>
                        <a:pt x="174" y="362"/>
                        <a:pt x="179" y="361"/>
                        <a:pt x="177" y="358"/>
                      </a:cubicBezTo>
                      <a:cubicBezTo>
                        <a:pt x="180" y="356"/>
                        <a:pt x="181" y="352"/>
                        <a:pt x="184" y="352"/>
                      </a:cubicBezTo>
                      <a:cubicBezTo>
                        <a:pt x="184" y="349"/>
                        <a:pt x="184" y="347"/>
                        <a:pt x="186" y="345"/>
                      </a:cubicBezTo>
                      <a:cubicBezTo>
                        <a:pt x="186" y="346"/>
                        <a:pt x="186" y="346"/>
                        <a:pt x="187" y="347"/>
                      </a:cubicBezTo>
                      <a:cubicBezTo>
                        <a:pt x="189" y="346"/>
                        <a:pt x="188" y="345"/>
                        <a:pt x="188" y="343"/>
                      </a:cubicBezTo>
                      <a:cubicBezTo>
                        <a:pt x="189" y="344"/>
                        <a:pt x="192" y="342"/>
                        <a:pt x="194" y="341"/>
                      </a:cubicBezTo>
                      <a:cubicBezTo>
                        <a:pt x="194" y="339"/>
                        <a:pt x="192" y="338"/>
                        <a:pt x="191" y="337"/>
                      </a:cubicBezTo>
                      <a:cubicBezTo>
                        <a:pt x="196" y="337"/>
                        <a:pt x="192" y="330"/>
                        <a:pt x="197" y="330"/>
                      </a:cubicBezTo>
                      <a:cubicBezTo>
                        <a:pt x="197" y="331"/>
                        <a:pt x="197" y="334"/>
                        <a:pt x="198" y="333"/>
                      </a:cubicBezTo>
                      <a:cubicBezTo>
                        <a:pt x="203" y="333"/>
                        <a:pt x="198" y="328"/>
                        <a:pt x="201" y="326"/>
                      </a:cubicBezTo>
                      <a:cubicBezTo>
                        <a:pt x="198" y="325"/>
                        <a:pt x="198" y="325"/>
                        <a:pt x="198" y="325"/>
                      </a:cubicBezTo>
                      <a:cubicBezTo>
                        <a:pt x="201" y="324"/>
                        <a:pt x="199" y="319"/>
                        <a:pt x="202" y="322"/>
                      </a:cubicBezTo>
                      <a:cubicBezTo>
                        <a:pt x="201" y="320"/>
                        <a:pt x="205" y="319"/>
                        <a:pt x="202" y="317"/>
                      </a:cubicBezTo>
                      <a:cubicBezTo>
                        <a:pt x="207" y="314"/>
                        <a:pt x="207" y="305"/>
                        <a:pt x="214" y="305"/>
                      </a:cubicBezTo>
                      <a:cubicBezTo>
                        <a:pt x="214" y="304"/>
                        <a:pt x="216" y="303"/>
                        <a:pt x="214" y="302"/>
                      </a:cubicBezTo>
                      <a:cubicBezTo>
                        <a:pt x="212" y="302"/>
                        <a:pt x="214" y="305"/>
                        <a:pt x="213" y="304"/>
                      </a:cubicBezTo>
                      <a:cubicBezTo>
                        <a:pt x="213" y="304"/>
                        <a:pt x="212" y="303"/>
                        <a:pt x="212" y="303"/>
                      </a:cubicBezTo>
                      <a:cubicBezTo>
                        <a:pt x="213" y="302"/>
                        <a:pt x="214" y="301"/>
                        <a:pt x="216" y="303"/>
                      </a:cubicBezTo>
                      <a:cubicBezTo>
                        <a:pt x="220" y="301"/>
                        <a:pt x="213" y="297"/>
                        <a:pt x="217" y="294"/>
                      </a:cubicBezTo>
                      <a:cubicBezTo>
                        <a:pt x="218" y="295"/>
                        <a:pt x="218" y="295"/>
                        <a:pt x="219" y="293"/>
                      </a:cubicBezTo>
                      <a:cubicBezTo>
                        <a:pt x="218" y="290"/>
                        <a:pt x="218" y="290"/>
                        <a:pt x="218" y="290"/>
                      </a:cubicBezTo>
                      <a:cubicBezTo>
                        <a:pt x="221" y="287"/>
                        <a:pt x="222" y="290"/>
                        <a:pt x="224" y="291"/>
                      </a:cubicBezTo>
                      <a:cubicBezTo>
                        <a:pt x="225" y="289"/>
                        <a:pt x="226" y="288"/>
                        <a:pt x="225" y="286"/>
                      </a:cubicBezTo>
                      <a:cubicBezTo>
                        <a:pt x="228" y="286"/>
                        <a:pt x="228" y="286"/>
                        <a:pt x="228" y="286"/>
                      </a:cubicBezTo>
                      <a:cubicBezTo>
                        <a:pt x="226" y="286"/>
                        <a:pt x="228" y="284"/>
                        <a:pt x="228" y="283"/>
                      </a:cubicBezTo>
                      <a:cubicBezTo>
                        <a:pt x="228" y="284"/>
                        <a:pt x="228" y="284"/>
                        <a:pt x="228" y="284"/>
                      </a:cubicBezTo>
                      <a:cubicBezTo>
                        <a:pt x="229" y="284"/>
                        <a:pt x="229" y="282"/>
                        <a:pt x="230" y="281"/>
                      </a:cubicBezTo>
                      <a:cubicBezTo>
                        <a:pt x="228" y="281"/>
                        <a:pt x="227" y="282"/>
                        <a:pt x="226" y="283"/>
                      </a:cubicBezTo>
                      <a:cubicBezTo>
                        <a:pt x="225" y="282"/>
                        <a:pt x="226" y="281"/>
                        <a:pt x="226" y="279"/>
                      </a:cubicBezTo>
                      <a:cubicBezTo>
                        <a:pt x="228" y="281"/>
                        <a:pt x="229" y="278"/>
                        <a:pt x="230" y="277"/>
                      </a:cubicBezTo>
                      <a:cubicBezTo>
                        <a:pt x="231" y="276"/>
                        <a:pt x="229" y="274"/>
                        <a:pt x="229" y="274"/>
                      </a:cubicBezTo>
                      <a:cubicBezTo>
                        <a:pt x="230" y="274"/>
                        <a:pt x="230" y="272"/>
                        <a:pt x="231" y="274"/>
                      </a:cubicBezTo>
                      <a:cubicBezTo>
                        <a:pt x="231" y="274"/>
                        <a:pt x="230" y="274"/>
                        <a:pt x="230" y="275"/>
                      </a:cubicBezTo>
                      <a:cubicBezTo>
                        <a:pt x="231" y="275"/>
                        <a:pt x="233" y="276"/>
                        <a:pt x="233" y="273"/>
                      </a:cubicBezTo>
                      <a:cubicBezTo>
                        <a:pt x="233" y="272"/>
                        <a:pt x="229" y="271"/>
                        <a:pt x="232" y="270"/>
                      </a:cubicBezTo>
                      <a:cubicBezTo>
                        <a:pt x="232" y="271"/>
                        <a:pt x="232" y="271"/>
                        <a:pt x="233" y="272"/>
                      </a:cubicBezTo>
                      <a:cubicBezTo>
                        <a:pt x="235" y="270"/>
                        <a:pt x="235" y="270"/>
                        <a:pt x="235" y="270"/>
                      </a:cubicBezTo>
                      <a:cubicBezTo>
                        <a:pt x="234" y="269"/>
                        <a:pt x="234" y="269"/>
                        <a:pt x="234" y="269"/>
                      </a:cubicBezTo>
                      <a:cubicBezTo>
                        <a:pt x="234" y="269"/>
                        <a:pt x="234" y="270"/>
                        <a:pt x="235" y="270"/>
                      </a:cubicBezTo>
                      <a:cubicBezTo>
                        <a:pt x="233" y="268"/>
                        <a:pt x="236" y="266"/>
                        <a:pt x="234" y="264"/>
                      </a:cubicBezTo>
                      <a:cubicBezTo>
                        <a:pt x="235" y="262"/>
                        <a:pt x="237" y="262"/>
                        <a:pt x="238" y="261"/>
                      </a:cubicBezTo>
                      <a:cubicBezTo>
                        <a:pt x="238" y="261"/>
                        <a:pt x="238" y="261"/>
                        <a:pt x="238" y="261"/>
                      </a:cubicBezTo>
                      <a:cubicBezTo>
                        <a:pt x="240" y="260"/>
                        <a:pt x="241" y="258"/>
                        <a:pt x="240" y="256"/>
                      </a:cubicBezTo>
                      <a:cubicBezTo>
                        <a:pt x="240" y="257"/>
                        <a:pt x="240" y="257"/>
                        <a:pt x="240" y="257"/>
                      </a:cubicBezTo>
                      <a:cubicBezTo>
                        <a:pt x="241" y="256"/>
                        <a:pt x="242" y="254"/>
                        <a:pt x="241" y="252"/>
                      </a:cubicBezTo>
                      <a:cubicBezTo>
                        <a:pt x="244" y="251"/>
                        <a:pt x="248" y="256"/>
                        <a:pt x="248" y="252"/>
                      </a:cubicBezTo>
                      <a:cubicBezTo>
                        <a:pt x="249" y="250"/>
                        <a:pt x="246" y="247"/>
                        <a:pt x="245" y="247"/>
                      </a:cubicBezTo>
                      <a:cubicBezTo>
                        <a:pt x="248" y="245"/>
                        <a:pt x="248" y="239"/>
                        <a:pt x="252" y="237"/>
                      </a:cubicBezTo>
                      <a:cubicBezTo>
                        <a:pt x="252" y="236"/>
                        <a:pt x="251" y="236"/>
                        <a:pt x="251" y="235"/>
                      </a:cubicBezTo>
                      <a:cubicBezTo>
                        <a:pt x="255" y="230"/>
                        <a:pt x="256" y="223"/>
                        <a:pt x="262" y="221"/>
                      </a:cubicBezTo>
                      <a:cubicBezTo>
                        <a:pt x="262" y="223"/>
                        <a:pt x="264" y="222"/>
                        <a:pt x="265" y="223"/>
                      </a:cubicBezTo>
                      <a:cubicBezTo>
                        <a:pt x="264" y="220"/>
                        <a:pt x="267" y="222"/>
                        <a:pt x="265" y="220"/>
                      </a:cubicBezTo>
                      <a:cubicBezTo>
                        <a:pt x="263" y="219"/>
                        <a:pt x="263" y="219"/>
                        <a:pt x="261" y="220"/>
                      </a:cubicBezTo>
                      <a:cubicBezTo>
                        <a:pt x="262" y="216"/>
                        <a:pt x="265" y="211"/>
                        <a:pt x="267" y="211"/>
                      </a:cubicBezTo>
                      <a:cubicBezTo>
                        <a:pt x="266" y="211"/>
                        <a:pt x="266" y="210"/>
                        <a:pt x="266" y="209"/>
                      </a:cubicBezTo>
                      <a:cubicBezTo>
                        <a:pt x="268" y="211"/>
                        <a:pt x="270" y="209"/>
                        <a:pt x="270" y="206"/>
                      </a:cubicBezTo>
                      <a:cubicBezTo>
                        <a:pt x="269" y="205"/>
                        <a:pt x="269" y="205"/>
                        <a:pt x="269" y="205"/>
                      </a:cubicBezTo>
                      <a:cubicBezTo>
                        <a:pt x="271" y="205"/>
                        <a:pt x="271" y="205"/>
                        <a:pt x="271" y="205"/>
                      </a:cubicBezTo>
                      <a:cubicBezTo>
                        <a:pt x="271" y="204"/>
                        <a:pt x="268" y="202"/>
                        <a:pt x="271" y="202"/>
                      </a:cubicBezTo>
                      <a:cubicBezTo>
                        <a:pt x="272" y="202"/>
                        <a:pt x="272" y="202"/>
                        <a:pt x="273" y="202"/>
                      </a:cubicBezTo>
                      <a:cubicBezTo>
                        <a:pt x="273" y="200"/>
                        <a:pt x="272" y="196"/>
                        <a:pt x="275" y="195"/>
                      </a:cubicBezTo>
                      <a:cubicBezTo>
                        <a:pt x="278" y="194"/>
                        <a:pt x="278" y="194"/>
                        <a:pt x="278" y="194"/>
                      </a:cubicBezTo>
                      <a:cubicBezTo>
                        <a:pt x="278" y="193"/>
                        <a:pt x="278" y="191"/>
                        <a:pt x="276" y="192"/>
                      </a:cubicBezTo>
                      <a:cubicBezTo>
                        <a:pt x="279" y="190"/>
                        <a:pt x="281" y="188"/>
                        <a:pt x="283" y="188"/>
                      </a:cubicBezTo>
                      <a:cubicBezTo>
                        <a:pt x="282" y="179"/>
                        <a:pt x="287" y="171"/>
                        <a:pt x="291" y="164"/>
                      </a:cubicBezTo>
                      <a:cubicBezTo>
                        <a:pt x="292" y="165"/>
                        <a:pt x="292" y="165"/>
                        <a:pt x="292" y="165"/>
                      </a:cubicBezTo>
                      <a:cubicBezTo>
                        <a:pt x="294" y="164"/>
                        <a:pt x="291" y="163"/>
                        <a:pt x="292" y="162"/>
                      </a:cubicBezTo>
                      <a:cubicBezTo>
                        <a:pt x="293" y="164"/>
                        <a:pt x="295" y="163"/>
                        <a:pt x="296" y="165"/>
                      </a:cubicBezTo>
                      <a:cubicBezTo>
                        <a:pt x="299" y="163"/>
                        <a:pt x="296" y="160"/>
                        <a:pt x="296" y="158"/>
                      </a:cubicBezTo>
                      <a:cubicBezTo>
                        <a:pt x="295" y="157"/>
                        <a:pt x="296" y="160"/>
                        <a:pt x="295" y="159"/>
                      </a:cubicBezTo>
                      <a:cubicBezTo>
                        <a:pt x="294" y="158"/>
                        <a:pt x="298" y="156"/>
                        <a:pt x="296" y="154"/>
                      </a:cubicBezTo>
                      <a:cubicBezTo>
                        <a:pt x="297" y="154"/>
                        <a:pt x="299" y="156"/>
                        <a:pt x="299" y="156"/>
                      </a:cubicBezTo>
                      <a:cubicBezTo>
                        <a:pt x="299" y="154"/>
                        <a:pt x="299" y="154"/>
                        <a:pt x="299" y="154"/>
                      </a:cubicBezTo>
                      <a:cubicBezTo>
                        <a:pt x="303" y="154"/>
                        <a:pt x="301" y="161"/>
                        <a:pt x="306" y="161"/>
                      </a:cubicBezTo>
                      <a:cubicBezTo>
                        <a:pt x="307" y="160"/>
                        <a:pt x="307" y="160"/>
                        <a:pt x="307" y="160"/>
                      </a:cubicBezTo>
                      <a:cubicBezTo>
                        <a:pt x="310" y="160"/>
                        <a:pt x="307" y="165"/>
                        <a:pt x="310" y="162"/>
                      </a:cubicBezTo>
                      <a:cubicBezTo>
                        <a:pt x="310" y="160"/>
                        <a:pt x="307" y="156"/>
                        <a:pt x="305" y="157"/>
                      </a:cubicBezTo>
                      <a:cubicBezTo>
                        <a:pt x="307" y="154"/>
                        <a:pt x="301" y="153"/>
                        <a:pt x="303" y="149"/>
                      </a:cubicBezTo>
                      <a:cubicBezTo>
                        <a:pt x="305" y="149"/>
                        <a:pt x="302" y="152"/>
                        <a:pt x="304" y="153"/>
                      </a:cubicBezTo>
                      <a:cubicBezTo>
                        <a:pt x="307" y="152"/>
                        <a:pt x="305" y="149"/>
                        <a:pt x="306" y="147"/>
                      </a:cubicBezTo>
                      <a:cubicBezTo>
                        <a:pt x="304" y="149"/>
                        <a:pt x="303" y="146"/>
                        <a:pt x="303" y="145"/>
                      </a:cubicBezTo>
                      <a:cubicBezTo>
                        <a:pt x="305" y="143"/>
                        <a:pt x="305" y="147"/>
                        <a:pt x="306" y="145"/>
                      </a:cubicBezTo>
                      <a:cubicBezTo>
                        <a:pt x="305" y="143"/>
                        <a:pt x="305" y="140"/>
                        <a:pt x="303" y="142"/>
                      </a:cubicBezTo>
                      <a:cubicBezTo>
                        <a:pt x="301" y="139"/>
                        <a:pt x="306" y="140"/>
                        <a:pt x="304" y="137"/>
                      </a:cubicBezTo>
                      <a:cubicBezTo>
                        <a:pt x="307" y="137"/>
                        <a:pt x="308" y="143"/>
                        <a:pt x="310" y="140"/>
                      </a:cubicBezTo>
                      <a:cubicBezTo>
                        <a:pt x="308" y="140"/>
                        <a:pt x="309" y="135"/>
                        <a:pt x="305" y="135"/>
                      </a:cubicBezTo>
                      <a:cubicBezTo>
                        <a:pt x="307" y="134"/>
                        <a:pt x="308" y="135"/>
                        <a:pt x="309" y="137"/>
                      </a:cubicBezTo>
                      <a:cubicBezTo>
                        <a:pt x="311" y="136"/>
                        <a:pt x="307" y="131"/>
                        <a:pt x="312" y="132"/>
                      </a:cubicBezTo>
                      <a:cubicBezTo>
                        <a:pt x="310" y="131"/>
                        <a:pt x="310" y="131"/>
                        <a:pt x="310" y="131"/>
                      </a:cubicBezTo>
                      <a:cubicBezTo>
                        <a:pt x="311" y="131"/>
                        <a:pt x="312" y="130"/>
                        <a:pt x="314" y="130"/>
                      </a:cubicBezTo>
                      <a:cubicBezTo>
                        <a:pt x="314" y="129"/>
                        <a:pt x="313" y="124"/>
                        <a:pt x="316" y="126"/>
                      </a:cubicBezTo>
                      <a:cubicBezTo>
                        <a:pt x="316" y="125"/>
                        <a:pt x="318" y="122"/>
                        <a:pt x="315" y="122"/>
                      </a:cubicBezTo>
                      <a:cubicBezTo>
                        <a:pt x="313" y="123"/>
                        <a:pt x="316" y="125"/>
                        <a:pt x="312" y="125"/>
                      </a:cubicBezTo>
                      <a:cubicBezTo>
                        <a:pt x="315" y="125"/>
                        <a:pt x="313" y="122"/>
                        <a:pt x="313" y="120"/>
                      </a:cubicBezTo>
                      <a:cubicBezTo>
                        <a:pt x="314" y="121"/>
                        <a:pt x="314" y="121"/>
                        <a:pt x="314" y="121"/>
                      </a:cubicBezTo>
                      <a:cubicBezTo>
                        <a:pt x="314" y="120"/>
                        <a:pt x="315" y="118"/>
                        <a:pt x="314" y="117"/>
                      </a:cubicBezTo>
                      <a:cubicBezTo>
                        <a:pt x="315" y="118"/>
                        <a:pt x="316" y="118"/>
                        <a:pt x="316" y="118"/>
                      </a:cubicBezTo>
                      <a:cubicBezTo>
                        <a:pt x="315" y="116"/>
                        <a:pt x="315" y="116"/>
                        <a:pt x="315" y="116"/>
                      </a:cubicBezTo>
                      <a:cubicBezTo>
                        <a:pt x="315" y="113"/>
                        <a:pt x="319" y="117"/>
                        <a:pt x="320" y="114"/>
                      </a:cubicBezTo>
                      <a:cubicBezTo>
                        <a:pt x="320" y="117"/>
                        <a:pt x="320" y="117"/>
                        <a:pt x="320" y="117"/>
                      </a:cubicBezTo>
                      <a:cubicBezTo>
                        <a:pt x="320" y="117"/>
                        <a:pt x="322" y="117"/>
                        <a:pt x="322" y="115"/>
                      </a:cubicBezTo>
                      <a:cubicBezTo>
                        <a:pt x="321" y="114"/>
                        <a:pt x="319" y="111"/>
                        <a:pt x="318" y="110"/>
                      </a:cubicBezTo>
                      <a:cubicBezTo>
                        <a:pt x="318" y="108"/>
                        <a:pt x="320" y="111"/>
                        <a:pt x="319" y="108"/>
                      </a:cubicBezTo>
                      <a:cubicBezTo>
                        <a:pt x="320" y="111"/>
                        <a:pt x="320" y="111"/>
                        <a:pt x="320" y="111"/>
                      </a:cubicBezTo>
                      <a:cubicBezTo>
                        <a:pt x="321" y="112"/>
                        <a:pt x="324" y="112"/>
                        <a:pt x="325" y="110"/>
                      </a:cubicBezTo>
                      <a:cubicBezTo>
                        <a:pt x="325" y="108"/>
                        <a:pt x="324" y="105"/>
                        <a:pt x="322" y="106"/>
                      </a:cubicBezTo>
                      <a:cubicBezTo>
                        <a:pt x="322" y="105"/>
                        <a:pt x="324" y="104"/>
                        <a:pt x="325" y="106"/>
                      </a:cubicBezTo>
                      <a:cubicBezTo>
                        <a:pt x="326" y="103"/>
                        <a:pt x="323" y="105"/>
                        <a:pt x="323" y="102"/>
                      </a:cubicBezTo>
                      <a:cubicBezTo>
                        <a:pt x="325" y="102"/>
                        <a:pt x="328" y="101"/>
                        <a:pt x="330" y="100"/>
                      </a:cubicBezTo>
                      <a:cubicBezTo>
                        <a:pt x="332" y="104"/>
                        <a:pt x="332" y="104"/>
                        <a:pt x="332" y="104"/>
                      </a:cubicBezTo>
                      <a:cubicBezTo>
                        <a:pt x="333" y="102"/>
                        <a:pt x="333" y="102"/>
                        <a:pt x="333" y="102"/>
                      </a:cubicBezTo>
                      <a:cubicBezTo>
                        <a:pt x="334" y="105"/>
                        <a:pt x="335" y="102"/>
                        <a:pt x="337" y="105"/>
                      </a:cubicBezTo>
                      <a:cubicBezTo>
                        <a:pt x="338" y="104"/>
                        <a:pt x="338" y="102"/>
                        <a:pt x="338" y="101"/>
                      </a:cubicBezTo>
                      <a:cubicBezTo>
                        <a:pt x="332" y="102"/>
                        <a:pt x="334" y="95"/>
                        <a:pt x="330" y="94"/>
                      </a:cubicBezTo>
                      <a:cubicBezTo>
                        <a:pt x="331" y="90"/>
                        <a:pt x="340" y="96"/>
                        <a:pt x="336" y="89"/>
                      </a:cubicBezTo>
                      <a:cubicBezTo>
                        <a:pt x="335" y="89"/>
                        <a:pt x="333" y="86"/>
                        <a:pt x="333" y="89"/>
                      </a:cubicBezTo>
                      <a:cubicBezTo>
                        <a:pt x="334" y="87"/>
                        <a:pt x="330" y="86"/>
                        <a:pt x="333" y="84"/>
                      </a:cubicBezTo>
                      <a:cubicBezTo>
                        <a:pt x="333" y="86"/>
                        <a:pt x="338" y="83"/>
                        <a:pt x="338" y="87"/>
                      </a:cubicBezTo>
                      <a:cubicBezTo>
                        <a:pt x="337" y="87"/>
                        <a:pt x="337" y="89"/>
                        <a:pt x="337" y="89"/>
                      </a:cubicBezTo>
                      <a:cubicBezTo>
                        <a:pt x="339" y="89"/>
                        <a:pt x="340" y="91"/>
                        <a:pt x="342" y="89"/>
                      </a:cubicBezTo>
                      <a:cubicBezTo>
                        <a:pt x="342" y="87"/>
                        <a:pt x="343" y="85"/>
                        <a:pt x="341" y="84"/>
                      </a:cubicBezTo>
                      <a:cubicBezTo>
                        <a:pt x="339" y="83"/>
                        <a:pt x="340" y="87"/>
                        <a:pt x="338" y="85"/>
                      </a:cubicBezTo>
                      <a:cubicBezTo>
                        <a:pt x="339" y="81"/>
                        <a:pt x="342" y="83"/>
                        <a:pt x="339" y="80"/>
                      </a:cubicBezTo>
                      <a:cubicBezTo>
                        <a:pt x="339" y="82"/>
                        <a:pt x="336" y="81"/>
                        <a:pt x="335" y="80"/>
                      </a:cubicBezTo>
                      <a:cubicBezTo>
                        <a:pt x="335" y="77"/>
                        <a:pt x="335" y="77"/>
                        <a:pt x="335" y="77"/>
                      </a:cubicBezTo>
                      <a:cubicBezTo>
                        <a:pt x="336" y="79"/>
                        <a:pt x="336" y="79"/>
                        <a:pt x="336" y="79"/>
                      </a:cubicBezTo>
                      <a:cubicBezTo>
                        <a:pt x="339" y="76"/>
                        <a:pt x="334" y="76"/>
                        <a:pt x="336" y="73"/>
                      </a:cubicBezTo>
                      <a:cubicBezTo>
                        <a:pt x="340" y="73"/>
                        <a:pt x="340" y="73"/>
                        <a:pt x="340" y="73"/>
                      </a:cubicBezTo>
                      <a:cubicBezTo>
                        <a:pt x="342" y="75"/>
                        <a:pt x="336" y="77"/>
                        <a:pt x="341" y="79"/>
                      </a:cubicBezTo>
                      <a:cubicBezTo>
                        <a:pt x="342" y="77"/>
                        <a:pt x="340" y="75"/>
                        <a:pt x="342" y="73"/>
                      </a:cubicBezTo>
                      <a:cubicBezTo>
                        <a:pt x="342" y="74"/>
                        <a:pt x="342" y="75"/>
                        <a:pt x="342" y="75"/>
                      </a:cubicBezTo>
                      <a:cubicBezTo>
                        <a:pt x="343" y="75"/>
                        <a:pt x="348" y="76"/>
                        <a:pt x="347" y="72"/>
                      </a:cubicBezTo>
                      <a:cubicBezTo>
                        <a:pt x="347" y="69"/>
                        <a:pt x="346" y="71"/>
                        <a:pt x="344" y="70"/>
                      </a:cubicBezTo>
                      <a:cubicBezTo>
                        <a:pt x="346" y="66"/>
                        <a:pt x="345" y="64"/>
                        <a:pt x="346" y="62"/>
                      </a:cubicBezTo>
                      <a:cubicBezTo>
                        <a:pt x="348" y="64"/>
                        <a:pt x="348" y="58"/>
                        <a:pt x="350" y="62"/>
                      </a:cubicBezTo>
                      <a:cubicBezTo>
                        <a:pt x="347" y="62"/>
                        <a:pt x="345" y="67"/>
                        <a:pt x="347" y="70"/>
                      </a:cubicBezTo>
                      <a:cubicBezTo>
                        <a:pt x="351" y="70"/>
                        <a:pt x="345" y="73"/>
                        <a:pt x="348" y="75"/>
                      </a:cubicBezTo>
                      <a:cubicBezTo>
                        <a:pt x="350" y="72"/>
                        <a:pt x="353" y="74"/>
                        <a:pt x="355" y="75"/>
                      </a:cubicBezTo>
                      <a:cubicBezTo>
                        <a:pt x="356" y="74"/>
                        <a:pt x="355" y="73"/>
                        <a:pt x="355" y="72"/>
                      </a:cubicBezTo>
                      <a:cubicBezTo>
                        <a:pt x="353" y="71"/>
                        <a:pt x="353" y="72"/>
                        <a:pt x="351" y="71"/>
                      </a:cubicBezTo>
                      <a:cubicBezTo>
                        <a:pt x="353" y="68"/>
                        <a:pt x="353" y="64"/>
                        <a:pt x="352" y="62"/>
                      </a:cubicBezTo>
                      <a:cubicBezTo>
                        <a:pt x="354" y="61"/>
                        <a:pt x="356" y="62"/>
                        <a:pt x="355" y="64"/>
                      </a:cubicBezTo>
                      <a:cubicBezTo>
                        <a:pt x="356" y="60"/>
                        <a:pt x="359" y="56"/>
                        <a:pt x="361" y="53"/>
                      </a:cubicBezTo>
                      <a:cubicBezTo>
                        <a:pt x="357" y="53"/>
                        <a:pt x="362" y="48"/>
                        <a:pt x="359" y="48"/>
                      </a:cubicBezTo>
                      <a:cubicBezTo>
                        <a:pt x="357" y="50"/>
                        <a:pt x="354" y="50"/>
                        <a:pt x="353" y="49"/>
                      </a:cubicBezTo>
                      <a:cubicBezTo>
                        <a:pt x="354" y="48"/>
                        <a:pt x="354" y="49"/>
                        <a:pt x="355" y="49"/>
                      </a:cubicBezTo>
                      <a:cubicBezTo>
                        <a:pt x="354" y="47"/>
                        <a:pt x="360" y="48"/>
                        <a:pt x="357" y="45"/>
                      </a:cubicBezTo>
                      <a:cubicBezTo>
                        <a:pt x="357" y="49"/>
                        <a:pt x="361" y="48"/>
                        <a:pt x="363" y="50"/>
                      </a:cubicBezTo>
                      <a:cubicBezTo>
                        <a:pt x="363" y="47"/>
                        <a:pt x="365" y="51"/>
                        <a:pt x="367" y="48"/>
                      </a:cubicBezTo>
                      <a:cubicBezTo>
                        <a:pt x="366" y="45"/>
                        <a:pt x="366" y="42"/>
                        <a:pt x="367" y="39"/>
                      </a:cubicBezTo>
                      <a:cubicBezTo>
                        <a:pt x="371" y="36"/>
                        <a:pt x="371" y="30"/>
                        <a:pt x="372" y="26"/>
                      </a:cubicBezTo>
                      <a:cubicBezTo>
                        <a:pt x="375" y="25"/>
                        <a:pt x="377" y="28"/>
                        <a:pt x="378" y="26"/>
                      </a:cubicBezTo>
                      <a:cubicBezTo>
                        <a:pt x="379" y="24"/>
                        <a:pt x="374" y="26"/>
                        <a:pt x="377" y="24"/>
                      </a:cubicBezTo>
                      <a:cubicBezTo>
                        <a:pt x="378" y="24"/>
                        <a:pt x="378" y="24"/>
                        <a:pt x="378" y="24"/>
                      </a:cubicBezTo>
                      <a:cubicBezTo>
                        <a:pt x="377" y="23"/>
                        <a:pt x="382" y="20"/>
                        <a:pt x="378" y="17"/>
                      </a:cubicBezTo>
                      <a:cubicBezTo>
                        <a:pt x="381" y="19"/>
                        <a:pt x="381" y="19"/>
                        <a:pt x="381" y="19"/>
                      </a:cubicBezTo>
                      <a:cubicBezTo>
                        <a:pt x="382" y="19"/>
                        <a:pt x="381" y="18"/>
                        <a:pt x="381" y="17"/>
                      </a:cubicBezTo>
                      <a:cubicBezTo>
                        <a:pt x="382" y="18"/>
                        <a:pt x="383" y="17"/>
                        <a:pt x="384" y="19"/>
                      </a:cubicBezTo>
                      <a:cubicBezTo>
                        <a:pt x="387" y="18"/>
                        <a:pt x="385" y="14"/>
                        <a:pt x="386" y="12"/>
                      </a:cubicBezTo>
                      <a:cubicBezTo>
                        <a:pt x="383" y="13"/>
                        <a:pt x="383" y="13"/>
                        <a:pt x="383" y="13"/>
                      </a:cubicBezTo>
                      <a:cubicBezTo>
                        <a:pt x="383" y="9"/>
                        <a:pt x="386" y="7"/>
                        <a:pt x="387" y="3"/>
                      </a:cubicBezTo>
                      <a:cubicBezTo>
                        <a:pt x="389" y="4"/>
                        <a:pt x="389" y="4"/>
                        <a:pt x="389" y="4"/>
                      </a:cubicBezTo>
                      <a:cubicBezTo>
                        <a:pt x="389" y="2"/>
                        <a:pt x="389" y="2"/>
                        <a:pt x="389" y="2"/>
                      </a:cubicBezTo>
                      <a:cubicBezTo>
                        <a:pt x="391" y="3"/>
                        <a:pt x="393" y="1"/>
                        <a:pt x="391" y="0"/>
                      </a:cubicBezTo>
                      <a:cubicBezTo>
                        <a:pt x="394" y="7"/>
                        <a:pt x="394" y="7"/>
                        <a:pt x="394" y="7"/>
                      </a:cubicBezTo>
                      <a:cubicBezTo>
                        <a:pt x="392" y="8"/>
                        <a:pt x="392" y="4"/>
                        <a:pt x="390" y="5"/>
                      </a:cubicBezTo>
                      <a:cubicBezTo>
                        <a:pt x="388" y="5"/>
                        <a:pt x="387" y="8"/>
                        <a:pt x="389" y="9"/>
                      </a:cubicBezTo>
                      <a:cubicBezTo>
                        <a:pt x="389" y="8"/>
                        <a:pt x="389" y="8"/>
                        <a:pt x="389" y="7"/>
                      </a:cubicBezTo>
                      <a:cubicBezTo>
                        <a:pt x="392" y="8"/>
                        <a:pt x="391" y="9"/>
                        <a:pt x="392" y="11"/>
                      </a:cubicBezTo>
                      <a:cubicBezTo>
                        <a:pt x="392" y="10"/>
                        <a:pt x="393" y="10"/>
                        <a:pt x="393" y="9"/>
                      </a:cubicBezTo>
                      <a:cubicBezTo>
                        <a:pt x="393" y="11"/>
                        <a:pt x="393" y="13"/>
                        <a:pt x="392" y="15"/>
                      </a:cubicBezTo>
                      <a:cubicBezTo>
                        <a:pt x="392" y="13"/>
                        <a:pt x="390" y="15"/>
                        <a:pt x="390" y="14"/>
                      </a:cubicBezTo>
                      <a:cubicBezTo>
                        <a:pt x="392" y="15"/>
                        <a:pt x="392" y="17"/>
                        <a:pt x="390" y="20"/>
                      </a:cubicBezTo>
                      <a:cubicBezTo>
                        <a:pt x="386" y="20"/>
                        <a:pt x="389" y="25"/>
                        <a:pt x="387" y="28"/>
                      </a:cubicBezTo>
                      <a:cubicBezTo>
                        <a:pt x="386" y="26"/>
                        <a:pt x="384" y="23"/>
                        <a:pt x="384" y="21"/>
                      </a:cubicBezTo>
                      <a:cubicBezTo>
                        <a:pt x="382" y="23"/>
                        <a:pt x="383" y="23"/>
                        <a:pt x="381" y="25"/>
                      </a:cubicBezTo>
                      <a:cubicBezTo>
                        <a:pt x="383" y="26"/>
                        <a:pt x="385" y="28"/>
                        <a:pt x="385" y="31"/>
                      </a:cubicBezTo>
                      <a:cubicBezTo>
                        <a:pt x="383" y="31"/>
                        <a:pt x="383" y="31"/>
                        <a:pt x="383" y="31"/>
                      </a:cubicBezTo>
                      <a:cubicBezTo>
                        <a:pt x="383" y="33"/>
                        <a:pt x="386" y="34"/>
                        <a:pt x="384" y="37"/>
                      </a:cubicBezTo>
                      <a:cubicBezTo>
                        <a:pt x="381" y="42"/>
                        <a:pt x="379" y="47"/>
                        <a:pt x="377" y="50"/>
                      </a:cubicBezTo>
                      <a:cubicBezTo>
                        <a:pt x="375" y="50"/>
                        <a:pt x="375" y="50"/>
                        <a:pt x="375" y="50"/>
                      </a:cubicBezTo>
                      <a:cubicBezTo>
                        <a:pt x="378" y="54"/>
                        <a:pt x="373" y="57"/>
                        <a:pt x="373" y="61"/>
                      </a:cubicBezTo>
                      <a:cubicBezTo>
                        <a:pt x="369" y="65"/>
                        <a:pt x="370" y="72"/>
                        <a:pt x="365" y="73"/>
                      </a:cubicBezTo>
                      <a:cubicBezTo>
                        <a:pt x="363" y="82"/>
                        <a:pt x="360" y="89"/>
                        <a:pt x="355" y="98"/>
                      </a:cubicBezTo>
                      <a:cubicBezTo>
                        <a:pt x="354" y="95"/>
                        <a:pt x="354" y="95"/>
                        <a:pt x="354" y="95"/>
                      </a:cubicBezTo>
                      <a:cubicBezTo>
                        <a:pt x="355" y="97"/>
                        <a:pt x="352" y="95"/>
                        <a:pt x="351" y="97"/>
                      </a:cubicBezTo>
                      <a:cubicBezTo>
                        <a:pt x="354" y="96"/>
                        <a:pt x="353" y="100"/>
                        <a:pt x="354" y="102"/>
                      </a:cubicBezTo>
                      <a:cubicBezTo>
                        <a:pt x="350" y="105"/>
                        <a:pt x="349" y="111"/>
                        <a:pt x="349" y="115"/>
                      </a:cubicBezTo>
                      <a:cubicBezTo>
                        <a:pt x="347" y="114"/>
                        <a:pt x="347" y="114"/>
                        <a:pt x="347" y="114"/>
                      </a:cubicBezTo>
                      <a:cubicBezTo>
                        <a:pt x="349" y="119"/>
                        <a:pt x="344" y="122"/>
                        <a:pt x="341" y="126"/>
                      </a:cubicBezTo>
                      <a:cubicBezTo>
                        <a:pt x="340" y="126"/>
                        <a:pt x="338" y="126"/>
                        <a:pt x="337" y="127"/>
                      </a:cubicBezTo>
                      <a:cubicBezTo>
                        <a:pt x="339" y="131"/>
                        <a:pt x="338" y="132"/>
                        <a:pt x="338" y="136"/>
                      </a:cubicBezTo>
                      <a:cubicBezTo>
                        <a:pt x="336" y="138"/>
                        <a:pt x="334" y="142"/>
                        <a:pt x="331" y="144"/>
                      </a:cubicBezTo>
                      <a:cubicBezTo>
                        <a:pt x="330" y="155"/>
                        <a:pt x="322" y="163"/>
                        <a:pt x="319" y="174"/>
                      </a:cubicBezTo>
                      <a:cubicBezTo>
                        <a:pt x="317" y="173"/>
                        <a:pt x="317" y="173"/>
                        <a:pt x="317" y="173"/>
                      </a:cubicBezTo>
                      <a:cubicBezTo>
                        <a:pt x="315" y="185"/>
                        <a:pt x="305" y="193"/>
                        <a:pt x="303" y="202"/>
                      </a:cubicBezTo>
                      <a:cubicBezTo>
                        <a:pt x="300" y="200"/>
                        <a:pt x="300" y="200"/>
                        <a:pt x="300" y="200"/>
                      </a:cubicBezTo>
                      <a:cubicBezTo>
                        <a:pt x="297" y="201"/>
                        <a:pt x="297" y="206"/>
                        <a:pt x="300" y="206"/>
                      </a:cubicBezTo>
                      <a:cubicBezTo>
                        <a:pt x="298" y="208"/>
                        <a:pt x="298" y="213"/>
                        <a:pt x="294" y="213"/>
                      </a:cubicBezTo>
                      <a:cubicBezTo>
                        <a:pt x="292" y="215"/>
                        <a:pt x="294" y="217"/>
                        <a:pt x="293" y="220"/>
                      </a:cubicBezTo>
                      <a:cubicBezTo>
                        <a:pt x="289" y="224"/>
                        <a:pt x="288" y="226"/>
                        <a:pt x="286" y="231"/>
                      </a:cubicBezTo>
                      <a:cubicBezTo>
                        <a:pt x="287" y="230"/>
                        <a:pt x="287" y="230"/>
                        <a:pt x="287" y="230"/>
                      </a:cubicBezTo>
                      <a:cubicBezTo>
                        <a:pt x="286" y="229"/>
                        <a:pt x="285" y="228"/>
                        <a:pt x="284" y="229"/>
                      </a:cubicBezTo>
                      <a:cubicBezTo>
                        <a:pt x="284" y="231"/>
                        <a:pt x="279" y="235"/>
                        <a:pt x="284" y="235"/>
                      </a:cubicBezTo>
                      <a:cubicBezTo>
                        <a:pt x="279" y="239"/>
                        <a:pt x="279" y="248"/>
                        <a:pt x="273" y="251"/>
                      </a:cubicBezTo>
                      <a:cubicBezTo>
                        <a:pt x="274" y="251"/>
                        <a:pt x="274" y="252"/>
                        <a:pt x="274" y="253"/>
                      </a:cubicBezTo>
                      <a:cubicBezTo>
                        <a:pt x="272" y="258"/>
                        <a:pt x="267" y="261"/>
                        <a:pt x="266" y="265"/>
                      </a:cubicBezTo>
                      <a:cubicBezTo>
                        <a:pt x="265" y="266"/>
                        <a:pt x="265" y="263"/>
                        <a:pt x="264" y="265"/>
                      </a:cubicBezTo>
                      <a:cubicBezTo>
                        <a:pt x="264" y="266"/>
                        <a:pt x="265" y="266"/>
                        <a:pt x="265" y="267"/>
                      </a:cubicBezTo>
                      <a:cubicBezTo>
                        <a:pt x="263" y="276"/>
                        <a:pt x="255" y="280"/>
                        <a:pt x="251" y="287"/>
                      </a:cubicBezTo>
                      <a:cubicBezTo>
                        <a:pt x="246" y="299"/>
                        <a:pt x="238" y="311"/>
                        <a:pt x="232" y="322"/>
                      </a:cubicBezTo>
                      <a:cubicBezTo>
                        <a:pt x="231" y="321"/>
                        <a:pt x="231" y="321"/>
                        <a:pt x="231" y="321"/>
                      </a:cubicBezTo>
                      <a:cubicBezTo>
                        <a:pt x="232" y="326"/>
                        <a:pt x="223" y="328"/>
                        <a:pt x="225" y="333"/>
                      </a:cubicBezTo>
                      <a:cubicBezTo>
                        <a:pt x="224" y="334"/>
                        <a:pt x="223" y="336"/>
                        <a:pt x="222" y="335"/>
                      </a:cubicBezTo>
                      <a:cubicBezTo>
                        <a:pt x="222" y="339"/>
                        <a:pt x="215" y="342"/>
                        <a:pt x="215" y="347"/>
                      </a:cubicBezTo>
                      <a:cubicBezTo>
                        <a:pt x="216" y="347"/>
                        <a:pt x="215" y="347"/>
                        <a:pt x="215" y="346"/>
                      </a:cubicBezTo>
                      <a:cubicBezTo>
                        <a:pt x="211" y="349"/>
                        <a:pt x="211" y="354"/>
                        <a:pt x="207" y="358"/>
                      </a:cubicBezTo>
                      <a:cubicBezTo>
                        <a:pt x="207" y="357"/>
                        <a:pt x="207" y="356"/>
                        <a:pt x="207" y="356"/>
                      </a:cubicBezTo>
                      <a:cubicBezTo>
                        <a:pt x="204" y="357"/>
                        <a:pt x="207" y="362"/>
                        <a:pt x="203" y="360"/>
                      </a:cubicBezTo>
                      <a:cubicBezTo>
                        <a:pt x="202" y="361"/>
                        <a:pt x="204" y="362"/>
                        <a:pt x="205" y="362"/>
                      </a:cubicBezTo>
                      <a:cubicBezTo>
                        <a:pt x="201" y="366"/>
                        <a:pt x="198" y="371"/>
                        <a:pt x="196" y="377"/>
                      </a:cubicBezTo>
                      <a:cubicBezTo>
                        <a:pt x="193" y="382"/>
                        <a:pt x="191" y="388"/>
                        <a:pt x="189" y="393"/>
                      </a:cubicBezTo>
                      <a:cubicBezTo>
                        <a:pt x="182" y="399"/>
                        <a:pt x="182" y="390"/>
                        <a:pt x="182" y="397"/>
                      </a:cubicBezTo>
                      <a:cubicBezTo>
                        <a:pt x="181" y="397"/>
                        <a:pt x="183" y="398"/>
                        <a:pt x="182" y="398"/>
                      </a:cubicBezTo>
                      <a:cubicBezTo>
                        <a:pt x="182" y="401"/>
                        <a:pt x="176" y="399"/>
                        <a:pt x="177" y="402"/>
                      </a:cubicBezTo>
                      <a:cubicBezTo>
                        <a:pt x="180" y="402"/>
                        <a:pt x="178" y="404"/>
                        <a:pt x="179" y="404"/>
                      </a:cubicBezTo>
                      <a:cubicBezTo>
                        <a:pt x="175" y="408"/>
                        <a:pt x="172" y="408"/>
                        <a:pt x="172" y="412"/>
                      </a:cubicBezTo>
                      <a:cubicBezTo>
                        <a:pt x="171" y="411"/>
                        <a:pt x="171" y="411"/>
                        <a:pt x="171" y="411"/>
                      </a:cubicBezTo>
                      <a:cubicBezTo>
                        <a:pt x="172" y="417"/>
                        <a:pt x="167" y="421"/>
                        <a:pt x="170" y="427"/>
                      </a:cubicBezTo>
                      <a:cubicBezTo>
                        <a:pt x="166" y="432"/>
                        <a:pt x="164" y="439"/>
                        <a:pt x="162" y="445"/>
                      </a:cubicBezTo>
                      <a:cubicBezTo>
                        <a:pt x="159" y="451"/>
                        <a:pt x="157" y="456"/>
                        <a:pt x="155" y="462"/>
                      </a:cubicBezTo>
                      <a:cubicBezTo>
                        <a:pt x="150" y="474"/>
                        <a:pt x="145" y="486"/>
                        <a:pt x="140" y="498"/>
                      </a:cubicBezTo>
                      <a:cubicBezTo>
                        <a:pt x="129" y="521"/>
                        <a:pt x="120" y="545"/>
                        <a:pt x="107" y="567"/>
                      </a:cubicBezTo>
                      <a:cubicBezTo>
                        <a:pt x="101" y="571"/>
                        <a:pt x="101" y="572"/>
                        <a:pt x="99" y="579"/>
                      </a:cubicBezTo>
                      <a:cubicBezTo>
                        <a:pt x="99" y="578"/>
                        <a:pt x="99" y="578"/>
                        <a:pt x="98" y="578"/>
                      </a:cubicBezTo>
                      <a:cubicBezTo>
                        <a:pt x="101" y="579"/>
                        <a:pt x="97" y="582"/>
                        <a:pt x="99" y="584"/>
                      </a:cubicBezTo>
                      <a:cubicBezTo>
                        <a:pt x="94" y="593"/>
                        <a:pt x="91" y="601"/>
                        <a:pt x="87" y="610"/>
                      </a:cubicBezTo>
                      <a:cubicBezTo>
                        <a:pt x="87" y="608"/>
                        <a:pt x="85" y="607"/>
                        <a:pt x="85" y="608"/>
                      </a:cubicBezTo>
                      <a:cubicBezTo>
                        <a:pt x="85" y="611"/>
                        <a:pt x="85" y="611"/>
                        <a:pt x="85" y="611"/>
                      </a:cubicBezTo>
                      <a:cubicBezTo>
                        <a:pt x="85" y="611"/>
                        <a:pt x="85" y="611"/>
                        <a:pt x="85" y="611"/>
                      </a:cubicBezTo>
                      <a:cubicBezTo>
                        <a:pt x="84" y="612"/>
                        <a:pt x="85" y="614"/>
                        <a:pt x="87" y="613"/>
                      </a:cubicBezTo>
                      <a:cubicBezTo>
                        <a:pt x="84" y="619"/>
                        <a:pt x="82" y="625"/>
                        <a:pt x="79" y="631"/>
                      </a:cubicBezTo>
                      <a:cubicBezTo>
                        <a:pt x="76" y="636"/>
                        <a:pt x="72" y="641"/>
                        <a:pt x="69" y="647"/>
                      </a:cubicBezTo>
                      <a:cubicBezTo>
                        <a:pt x="62" y="657"/>
                        <a:pt x="55" y="667"/>
                        <a:pt x="49" y="678"/>
                      </a:cubicBezTo>
                      <a:cubicBezTo>
                        <a:pt x="45" y="683"/>
                        <a:pt x="42" y="690"/>
                        <a:pt x="39" y="696"/>
                      </a:cubicBezTo>
                      <a:cubicBezTo>
                        <a:pt x="36" y="700"/>
                        <a:pt x="33" y="703"/>
                        <a:pt x="29" y="707"/>
                      </a:cubicBezTo>
                      <a:cubicBezTo>
                        <a:pt x="26" y="710"/>
                        <a:pt x="23" y="713"/>
                        <a:pt x="20" y="717"/>
                      </a:cubicBezTo>
                      <a:cubicBezTo>
                        <a:pt x="14" y="724"/>
                        <a:pt x="9" y="731"/>
                        <a:pt x="5" y="740"/>
                      </a:cubicBezTo>
                      <a:cubicBezTo>
                        <a:pt x="5" y="740"/>
                        <a:pt x="0" y="733"/>
                        <a:pt x="3" y="726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64" name="Freeform 141"/>
                <p:cNvSpPr/>
                <p:nvPr/>
              </p:nvSpPr>
              <p:spPr bwMode="auto">
                <a:xfrm>
                  <a:off x="4232" y="1480"/>
                  <a:ext cx="1" cy="0"/>
                </a:xfrm>
                <a:custGeom>
                  <a:avLst/>
                  <a:gdLst>
                    <a:gd name="T0" fmla="*/ 5 w 5"/>
                    <a:gd name="T1" fmla="*/ 1 h 3"/>
                    <a:gd name="T2" fmla="*/ 0 w 5"/>
                    <a:gd name="T3" fmla="*/ 0 h 3"/>
                    <a:gd name="T4" fmla="*/ 5 w 5"/>
                    <a:gd name="T5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5" h="3">
                      <a:moveTo>
                        <a:pt x="5" y="1"/>
                      </a:moveTo>
                      <a:cubicBezTo>
                        <a:pt x="3" y="1"/>
                        <a:pt x="1" y="3"/>
                        <a:pt x="0" y="0"/>
                      </a:cubicBezTo>
                      <a:cubicBezTo>
                        <a:pt x="1" y="1"/>
                        <a:pt x="3" y="0"/>
                        <a:pt x="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65" name="Freeform 142"/>
                <p:cNvSpPr/>
                <p:nvPr/>
              </p:nvSpPr>
              <p:spPr bwMode="auto">
                <a:xfrm>
                  <a:off x="4224" y="1490"/>
                  <a:ext cx="1" cy="1"/>
                </a:xfrm>
                <a:custGeom>
                  <a:avLst/>
                  <a:gdLst>
                    <a:gd name="T0" fmla="*/ 2 w 2"/>
                    <a:gd name="T1" fmla="*/ 1 h 2"/>
                    <a:gd name="T2" fmla="*/ 1 w 2"/>
                    <a:gd name="T3" fmla="*/ 2 h 2"/>
                    <a:gd name="T4" fmla="*/ 1 w 2"/>
                    <a:gd name="T5" fmla="*/ 0 h 2"/>
                    <a:gd name="T6" fmla="*/ 2 w 2"/>
                    <a:gd name="T7" fmla="*/ 1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2" y="1"/>
                      </a:moveTo>
                      <a:cubicBezTo>
                        <a:pt x="2" y="1"/>
                        <a:pt x="1" y="2"/>
                        <a:pt x="1" y="2"/>
                      </a:cubicBezTo>
                      <a:cubicBezTo>
                        <a:pt x="1" y="1"/>
                        <a:pt x="0" y="0"/>
                        <a:pt x="1" y="0"/>
                      </a:cubicBezTo>
                      <a:cubicBezTo>
                        <a:pt x="1" y="0"/>
                        <a:pt x="1" y="1"/>
                        <a:pt x="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66" name="Freeform 143"/>
                <p:cNvSpPr/>
                <p:nvPr/>
              </p:nvSpPr>
              <p:spPr bwMode="auto">
                <a:xfrm>
                  <a:off x="4223" y="1492"/>
                  <a:ext cx="0" cy="1"/>
                </a:xfrm>
                <a:custGeom>
                  <a:avLst/>
                  <a:gdLst>
                    <a:gd name="T0" fmla="*/ 1 w 1"/>
                    <a:gd name="T1" fmla="*/ 6 h 6"/>
                    <a:gd name="T2" fmla="*/ 1 w 1"/>
                    <a:gd name="T3" fmla="*/ 0 h 6"/>
                    <a:gd name="T4" fmla="*/ 1 w 1"/>
                    <a:gd name="T5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6">
                      <a:moveTo>
                        <a:pt x="1" y="6"/>
                      </a:moveTo>
                      <a:cubicBezTo>
                        <a:pt x="0" y="5"/>
                        <a:pt x="1" y="2"/>
                        <a:pt x="1" y="0"/>
                      </a:cubicBezTo>
                      <a:lnTo>
                        <a:pt x="1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67" name="Freeform 144"/>
                <p:cNvSpPr/>
                <p:nvPr/>
              </p:nvSpPr>
              <p:spPr bwMode="auto">
                <a:xfrm>
                  <a:off x="4220" y="1495"/>
                  <a:ext cx="1" cy="1"/>
                </a:xfrm>
                <a:custGeom>
                  <a:avLst/>
                  <a:gdLst>
                    <a:gd name="T0" fmla="*/ 2 w 2"/>
                    <a:gd name="T1" fmla="*/ 1 h 2"/>
                    <a:gd name="T2" fmla="*/ 1 w 2"/>
                    <a:gd name="T3" fmla="*/ 0 h 2"/>
                    <a:gd name="T4" fmla="*/ 2 w 2"/>
                    <a:gd name="T5" fmla="*/ 1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2" y="1"/>
                      </a:moveTo>
                      <a:cubicBezTo>
                        <a:pt x="1" y="2"/>
                        <a:pt x="0" y="1"/>
                        <a:pt x="1" y="0"/>
                      </a:cubicBezTo>
                      <a:cubicBezTo>
                        <a:pt x="2" y="0"/>
                        <a:pt x="2" y="1"/>
                        <a:pt x="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68" name="Freeform 145"/>
                <p:cNvSpPr/>
                <p:nvPr/>
              </p:nvSpPr>
              <p:spPr bwMode="auto">
                <a:xfrm>
                  <a:off x="4221" y="1496"/>
                  <a:ext cx="0" cy="1"/>
                </a:xfrm>
                <a:custGeom>
                  <a:avLst/>
                  <a:gdLst>
                    <a:gd name="T0" fmla="*/ 3 w 3"/>
                    <a:gd name="T1" fmla="*/ 2 h 4"/>
                    <a:gd name="T2" fmla="*/ 0 w 3"/>
                    <a:gd name="T3" fmla="*/ 3 h 4"/>
                    <a:gd name="T4" fmla="*/ 3 w 3"/>
                    <a:gd name="T5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4">
                      <a:moveTo>
                        <a:pt x="3" y="2"/>
                      </a:moveTo>
                      <a:cubicBezTo>
                        <a:pt x="2" y="3"/>
                        <a:pt x="1" y="3"/>
                        <a:pt x="0" y="3"/>
                      </a:cubicBezTo>
                      <a:cubicBezTo>
                        <a:pt x="1" y="4"/>
                        <a:pt x="1" y="0"/>
                        <a:pt x="3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69" name="Freeform 146"/>
                <p:cNvSpPr/>
                <p:nvPr/>
              </p:nvSpPr>
              <p:spPr bwMode="auto">
                <a:xfrm>
                  <a:off x="4217" y="1502"/>
                  <a:ext cx="0" cy="0"/>
                </a:xfrm>
                <a:custGeom>
                  <a:avLst/>
                  <a:gdLst>
                    <a:gd name="T0" fmla="*/ 2 w 2"/>
                    <a:gd name="T1" fmla="*/ 1 h 4"/>
                    <a:gd name="T2" fmla="*/ 0 w 2"/>
                    <a:gd name="T3" fmla="*/ 4 h 4"/>
                    <a:gd name="T4" fmla="*/ 2 w 2"/>
                    <a:gd name="T5" fmla="*/ 1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4">
                      <a:moveTo>
                        <a:pt x="2" y="1"/>
                      </a:moveTo>
                      <a:cubicBezTo>
                        <a:pt x="1" y="2"/>
                        <a:pt x="2" y="4"/>
                        <a:pt x="0" y="4"/>
                      </a:cubicBezTo>
                      <a:cubicBezTo>
                        <a:pt x="1" y="3"/>
                        <a:pt x="0" y="0"/>
                        <a:pt x="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70" name="Freeform 147"/>
                <p:cNvSpPr/>
                <p:nvPr/>
              </p:nvSpPr>
              <p:spPr bwMode="auto">
                <a:xfrm>
                  <a:off x="4216" y="1505"/>
                  <a:ext cx="0" cy="0"/>
                </a:xfrm>
                <a:custGeom>
                  <a:avLst/>
                  <a:gdLst>
                    <a:gd name="T0" fmla="*/ 2 w 2"/>
                    <a:gd name="T1" fmla="*/ 0 h 2"/>
                    <a:gd name="T2" fmla="*/ 1 w 2"/>
                    <a:gd name="T3" fmla="*/ 1 h 2"/>
                    <a:gd name="T4" fmla="*/ 0 w 2"/>
                    <a:gd name="T5" fmla="*/ 0 h 2"/>
                    <a:gd name="T6" fmla="*/ 2 w 2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2" y="0"/>
                      </a:move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0" y="2"/>
                        <a:pt x="0" y="0"/>
                        <a:pt x="0" y="0"/>
                      </a:cubicBezTo>
                      <a:lnTo>
                        <a:pt x="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71" name="Rectangle 148"/>
                <p:cNvSpPr>
                  <a:spLocks noChangeArrowheads="1"/>
                </p:cNvSpPr>
                <p:nvPr/>
              </p:nvSpPr>
              <p:spPr bwMode="auto">
                <a:xfrm>
                  <a:off x="4189" y="1555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72" name="Freeform 149"/>
                <p:cNvSpPr/>
                <p:nvPr/>
              </p:nvSpPr>
              <p:spPr bwMode="auto">
                <a:xfrm>
                  <a:off x="4176" y="1577"/>
                  <a:ext cx="0" cy="1"/>
                </a:xfrm>
                <a:custGeom>
                  <a:avLst/>
                  <a:gdLst>
                    <a:gd name="T0" fmla="*/ 2 w 2"/>
                    <a:gd name="T1" fmla="*/ 1 h 3"/>
                    <a:gd name="T2" fmla="*/ 0 w 2"/>
                    <a:gd name="T3" fmla="*/ 1 h 3"/>
                    <a:gd name="T4" fmla="*/ 2 w 2"/>
                    <a:gd name="T5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3">
                      <a:moveTo>
                        <a:pt x="2" y="1"/>
                      </a:moveTo>
                      <a:cubicBezTo>
                        <a:pt x="2" y="3"/>
                        <a:pt x="0" y="1"/>
                        <a:pt x="0" y="1"/>
                      </a:cubicBezTo>
                      <a:cubicBezTo>
                        <a:pt x="0" y="0"/>
                        <a:pt x="1" y="3"/>
                        <a:pt x="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73" name="Rectangle 150"/>
                <p:cNvSpPr>
                  <a:spLocks noChangeArrowheads="1"/>
                </p:cNvSpPr>
                <p:nvPr/>
              </p:nvSpPr>
              <p:spPr bwMode="auto">
                <a:xfrm>
                  <a:off x="4172" y="1591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74" name="Freeform 151"/>
                <p:cNvSpPr/>
                <p:nvPr/>
              </p:nvSpPr>
              <p:spPr bwMode="auto">
                <a:xfrm>
                  <a:off x="3861" y="1588"/>
                  <a:ext cx="1" cy="1"/>
                </a:xfrm>
                <a:custGeom>
                  <a:avLst/>
                  <a:gdLst>
                    <a:gd name="T0" fmla="*/ 3 w 4"/>
                    <a:gd name="T1" fmla="*/ 2 h 2"/>
                    <a:gd name="T2" fmla="*/ 3 w 4"/>
                    <a:gd name="T3" fmla="*/ 0 h 2"/>
                    <a:gd name="T4" fmla="*/ 3 w 4"/>
                    <a:gd name="T5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" h="2">
                      <a:moveTo>
                        <a:pt x="3" y="2"/>
                      </a:moveTo>
                      <a:cubicBezTo>
                        <a:pt x="3" y="0"/>
                        <a:pt x="0" y="2"/>
                        <a:pt x="3" y="0"/>
                      </a:cubicBezTo>
                      <a:cubicBezTo>
                        <a:pt x="4" y="1"/>
                        <a:pt x="4" y="2"/>
                        <a:pt x="3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75" name="Freeform 152"/>
                <p:cNvSpPr/>
                <p:nvPr/>
              </p:nvSpPr>
              <p:spPr bwMode="auto">
                <a:xfrm>
                  <a:off x="3812" y="1589"/>
                  <a:ext cx="49" cy="131"/>
                </a:xfrm>
                <a:custGeom>
                  <a:avLst/>
                  <a:gdLst>
                    <a:gd name="T0" fmla="*/ 31 w 218"/>
                    <a:gd name="T1" fmla="*/ 506 h 571"/>
                    <a:gd name="T2" fmla="*/ 40 w 218"/>
                    <a:gd name="T3" fmla="*/ 490 h 571"/>
                    <a:gd name="T4" fmla="*/ 52 w 218"/>
                    <a:gd name="T5" fmla="*/ 455 h 571"/>
                    <a:gd name="T6" fmla="*/ 58 w 218"/>
                    <a:gd name="T7" fmla="*/ 444 h 571"/>
                    <a:gd name="T8" fmla="*/ 79 w 218"/>
                    <a:gd name="T9" fmla="*/ 410 h 571"/>
                    <a:gd name="T10" fmla="*/ 85 w 218"/>
                    <a:gd name="T11" fmla="*/ 399 h 571"/>
                    <a:gd name="T12" fmla="*/ 92 w 218"/>
                    <a:gd name="T13" fmla="*/ 378 h 571"/>
                    <a:gd name="T14" fmla="*/ 100 w 218"/>
                    <a:gd name="T15" fmla="*/ 362 h 571"/>
                    <a:gd name="T16" fmla="*/ 106 w 218"/>
                    <a:gd name="T17" fmla="*/ 353 h 571"/>
                    <a:gd name="T18" fmla="*/ 107 w 218"/>
                    <a:gd name="T19" fmla="*/ 343 h 571"/>
                    <a:gd name="T20" fmla="*/ 111 w 218"/>
                    <a:gd name="T21" fmla="*/ 322 h 571"/>
                    <a:gd name="T22" fmla="*/ 116 w 218"/>
                    <a:gd name="T23" fmla="*/ 311 h 571"/>
                    <a:gd name="T24" fmla="*/ 117 w 218"/>
                    <a:gd name="T25" fmla="*/ 298 h 571"/>
                    <a:gd name="T26" fmla="*/ 124 w 218"/>
                    <a:gd name="T27" fmla="*/ 284 h 571"/>
                    <a:gd name="T28" fmla="*/ 128 w 218"/>
                    <a:gd name="T29" fmla="*/ 266 h 571"/>
                    <a:gd name="T30" fmla="*/ 136 w 218"/>
                    <a:gd name="T31" fmla="*/ 246 h 571"/>
                    <a:gd name="T32" fmla="*/ 136 w 218"/>
                    <a:gd name="T33" fmla="*/ 236 h 571"/>
                    <a:gd name="T34" fmla="*/ 141 w 218"/>
                    <a:gd name="T35" fmla="*/ 228 h 571"/>
                    <a:gd name="T36" fmla="*/ 140 w 218"/>
                    <a:gd name="T37" fmla="*/ 220 h 571"/>
                    <a:gd name="T38" fmla="*/ 141 w 218"/>
                    <a:gd name="T39" fmla="*/ 216 h 571"/>
                    <a:gd name="T40" fmla="*/ 142 w 218"/>
                    <a:gd name="T41" fmla="*/ 206 h 571"/>
                    <a:gd name="T42" fmla="*/ 149 w 218"/>
                    <a:gd name="T43" fmla="*/ 176 h 571"/>
                    <a:gd name="T44" fmla="*/ 151 w 218"/>
                    <a:gd name="T45" fmla="*/ 164 h 571"/>
                    <a:gd name="T46" fmla="*/ 154 w 218"/>
                    <a:gd name="T47" fmla="*/ 154 h 571"/>
                    <a:gd name="T48" fmla="*/ 160 w 218"/>
                    <a:gd name="T49" fmla="*/ 129 h 571"/>
                    <a:gd name="T50" fmla="*/ 168 w 218"/>
                    <a:gd name="T51" fmla="*/ 125 h 571"/>
                    <a:gd name="T52" fmla="*/ 164 w 218"/>
                    <a:gd name="T53" fmla="*/ 115 h 571"/>
                    <a:gd name="T54" fmla="*/ 159 w 218"/>
                    <a:gd name="T55" fmla="*/ 106 h 571"/>
                    <a:gd name="T56" fmla="*/ 165 w 218"/>
                    <a:gd name="T57" fmla="*/ 95 h 571"/>
                    <a:gd name="T58" fmla="*/ 163 w 218"/>
                    <a:gd name="T59" fmla="*/ 90 h 571"/>
                    <a:gd name="T60" fmla="*/ 166 w 218"/>
                    <a:gd name="T61" fmla="*/ 86 h 571"/>
                    <a:gd name="T62" fmla="*/ 175 w 218"/>
                    <a:gd name="T63" fmla="*/ 79 h 571"/>
                    <a:gd name="T64" fmla="*/ 172 w 218"/>
                    <a:gd name="T65" fmla="*/ 68 h 571"/>
                    <a:gd name="T66" fmla="*/ 176 w 218"/>
                    <a:gd name="T67" fmla="*/ 64 h 571"/>
                    <a:gd name="T68" fmla="*/ 175 w 218"/>
                    <a:gd name="T69" fmla="*/ 55 h 571"/>
                    <a:gd name="T70" fmla="*/ 179 w 218"/>
                    <a:gd name="T71" fmla="*/ 46 h 571"/>
                    <a:gd name="T72" fmla="*/ 185 w 218"/>
                    <a:gd name="T73" fmla="*/ 53 h 571"/>
                    <a:gd name="T74" fmla="*/ 186 w 218"/>
                    <a:gd name="T75" fmla="*/ 36 h 571"/>
                    <a:gd name="T76" fmla="*/ 205 w 218"/>
                    <a:gd name="T77" fmla="*/ 19 h 571"/>
                    <a:gd name="T78" fmla="*/ 209 w 218"/>
                    <a:gd name="T79" fmla="*/ 14 h 571"/>
                    <a:gd name="T80" fmla="*/ 215 w 218"/>
                    <a:gd name="T81" fmla="*/ 0 h 571"/>
                    <a:gd name="T82" fmla="*/ 217 w 218"/>
                    <a:gd name="T83" fmla="*/ 8 h 571"/>
                    <a:gd name="T84" fmla="*/ 207 w 218"/>
                    <a:gd name="T85" fmla="*/ 18 h 571"/>
                    <a:gd name="T86" fmla="*/ 204 w 218"/>
                    <a:gd name="T87" fmla="*/ 45 h 571"/>
                    <a:gd name="T88" fmla="*/ 194 w 218"/>
                    <a:gd name="T89" fmla="*/ 86 h 571"/>
                    <a:gd name="T90" fmla="*/ 184 w 218"/>
                    <a:gd name="T91" fmla="*/ 132 h 571"/>
                    <a:gd name="T92" fmla="*/ 177 w 218"/>
                    <a:gd name="T93" fmla="*/ 170 h 571"/>
                    <a:gd name="T94" fmla="*/ 172 w 218"/>
                    <a:gd name="T95" fmla="*/ 198 h 571"/>
                    <a:gd name="T96" fmla="*/ 157 w 218"/>
                    <a:gd name="T97" fmla="*/ 255 h 571"/>
                    <a:gd name="T98" fmla="*/ 146 w 218"/>
                    <a:gd name="T99" fmla="*/ 284 h 571"/>
                    <a:gd name="T100" fmla="*/ 131 w 218"/>
                    <a:gd name="T101" fmla="*/ 322 h 571"/>
                    <a:gd name="T102" fmla="*/ 110 w 218"/>
                    <a:gd name="T103" fmla="*/ 397 h 571"/>
                    <a:gd name="T104" fmla="*/ 66 w 218"/>
                    <a:gd name="T105" fmla="*/ 477 h 571"/>
                    <a:gd name="T106" fmla="*/ 30 w 218"/>
                    <a:gd name="T107" fmla="*/ 538 h 5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218" h="571">
                      <a:moveTo>
                        <a:pt x="3" y="560"/>
                      </a:moveTo>
                      <a:cubicBezTo>
                        <a:pt x="0" y="550"/>
                        <a:pt x="11" y="545"/>
                        <a:pt x="10" y="536"/>
                      </a:cubicBezTo>
                      <a:cubicBezTo>
                        <a:pt x="11" y="535"/>
                        <a:pt x="14" y="538"/>
                        <a:pt x="14" y="535"/>
                      </a:cubicBezTo>
                      <a:cubicBezTo>
                        <a:pt x="13" y="526"/>
                        <a:pt x="22" y="517"/>
                        <a:pt x="30" y="511"/>
                      </a:cubicBezTo>
                      <a:cubicBezTo>
                        <a:pt x="31" y="512"/>
                        <a:pt x="31" y="512"/>
                        <a:pt x="31" y="512"/>
                      </a:cubicBezTo>
                      <a:cubicBezTo>
                        <a:pt x="32" y="511"/>
                        <a:pt x="30" y="507"/>
                        <a:pt x="31" y="506"/>
                      </a:cubicBezTo>
                      <a:cubicBezTo>
                        <a:pt x="32" y="506"/>
                        <a:pt x="32" y="507"/>
                        <a:pt x="33" y="507"/>
                      </a:cubicBezTo>
                      <a:cubicBezTo>
                        <a:pt x="31" y="505"/>
                        <a:pt x="34" y="503"/>
                        <a:pt x="33" y="502"/>
                      </a:cubicBezTo>
                      <a:cubicBezTo>
                        <a:pt x="34" y="502"/>
                        <a:pt x="36" y="503"/>
                        <a:pt x="37" y="502"/>
                      </a:cubicBezTo>
                      <a:cubicBezTo>
                        <a:pt x="35" y="500"/>
                        <a:pt x="35" y="500"/>
                        <a:pt x="35" y="500"/>
                      </a:cubicBezTo>
                      <a:cubicBezTo>
                        <a:pt x="31" y="494"/>
                        <a:pt x="39" y="494"/>
                        <a:pt x="39" y="489"/>
                      </a:cubicBezTo>
                      <a:cubicBezTo>
                        <a:pt x="39" y="489"/>
                        <a:pt x="39" y="490"/>
                        <a:pt x="40" y="490"/>
                      </a:cubicBezTo>
                      <a:cubicBezTo>
                        <a:pt x="40" y="482"/>
                        <a:pt x="45" y="475"/>
                        <a:pt x="47" y="468"/>
                      </a:cubicBezTo>
                      <a:cubicBezTo>
                        <a:pt x="48" y="469"/>
                        <a:pt x="49" y="470"/>
                        <a:pt x="50" y="470"/>
                      </a:cubicBezTo>
                      <a:cubicBezTo>
                        <a:pt x="48" y="469"/>
                        <a:pt x="48" y="466"/>
                        <a:pt x="49" y="464"/>
                      </a:cubicBezTo>
                      <a:cubicBezTo>
                        <a:pt x="52" y="465"/>
                        <a:pt x="48" y="460"/>
                        <a:pt x="51" y="459"/>
                      </a:cubicBezTo>
                      <a:cubicBezTo>
                        <a:pt x="51" y="459"/>
                        <a:pt x="51" y="459"/>
                        <a:pt x="51" y="459"/>
                      </a:cubicBezTo>
                      <a:cubicBezTo>
                        <a:pt x="50" y="456"/>
                        <a:pt x="54" y="458"/>
                        <a:pt x="52" y="455"/>
                      </a:cubicBezTo>
                      <a:cubicBezTo>
                        <a:pt x="54" y="455"/>
                        <a:pt x="54" y="455"/>
                        <a:pt x="54" y="455"/>
                      </a:cubicBezTo>
                      <a:cubicBezTo>
                        <a:pt x="51" y="452"/>
                        <a:pt x="57" y="454"/>
                        <a:pt x="56" y="452"/>
                      </a:cubicBezTo>
                      <a:cubicBezTo>
                        <a:pt x="55" y="451"/>
                        <a:pt x="55" y="451"/>
                        <a:pt x="55" y="451"/>
                      </a:cubicBezTo>
                      <a:cubicBezTo>
                        <a:pt x="55" y="450"/>
                        <a:pt x="57" y="450"/>
                        <a:pt x="57" y="449"/>
                      </a:cubicBezTo>
                      <a:cubicBezTo>
                        <a:pt x="58" y="449"/>
                        <a:pt x="58" y="449"/>
                        <a:pt x="58" y="449"/>
                      </a:cubicBezTo>
                      <a:cubicBezTo>
                        <a:pt x="58" y="446"/>
                        <a:pt x="61" y="445"/>
                        <a:pt x="58" y="444"/>
                      </a:cubicBezTo>
                      <a:cubicBezTo>
                        <a:pt x="61" y="444"/>
                        <a:pt x="58" y="447"/>
                        <a:pt x="62" y="447"/>
                      </a:cubicBezTo>
                      <a:cubicBezTo>
                        <a:pt x="64" y="437"/>
                        <a:pt x="69" y="429"/>
                        <a:pt x="73" y="420"/>
                      </a:cubicBezTo>
                      <a:cubicBezTo>
                        <a:pt x="75" y="420"/>
                        <a:pt x="75" y="419"/>
                        <a:pt x="77" y="420"/>
                      </a:cubicBezTo>
                      <a:cubicBezTo>
                        <a:pt x="77" y="419"/>
                        <a:pt x="78" y="416"/>
                        <a:pt x="77" y="415"/>
                      </a:cubicBezTo>
                      <a:cubicBezTo>
                        <a:pt x="77" y="415"/>
                        <a:pt x="79" y="415"/>
                        <a:pt x="79" y="415"/>
                      </a:cubicBezTo>
                      <a:cubicBezTo>
                        <a:pt x="81" y="414"/>
                        <a:pt x="77" y="411"/>
                        <a:pt x="79" y="410"/>
                      </a:cubicBezTo>
                      <a:cubicBezTo>
                        <a:pt x="79" y="411"/>
                        <a:pt x="80" y="412"/>
                        <a:pt x="81" y="412"/>
                      </a:cubicBezTo>
                      <a:cubicBezTo>
                        <a:pt x="80" y="410"/>
                        <a:pt x="81" y="408"/>
                        <a:pt x="81" y="406"/>
                      </a:cubicBezTo>
                      <a:cubicBezTo>
                        <a:pt x="82" y="406"/>
                        <a:pt x="82" y="407"/>
                        <a:pt x="83" y="407"/>
                      </a:cubicBezTo>
                      <a:cubicBezTo>
                        <a:pt x="81" y="404"/>
                        <a:pt x="85" y="404"/>
                        <a:pt x="84" y="402"/>
                      </a:cubicBezTo>
                      <a:cubicBezTo>
                        <a:pt x="85" y="403"/>
                        <a:pt x="85" y="403"/>
                        <a:pt x="85" y="403"/>
                      </a:cubicBezTo>
                      <a:cubicBezTo>
                        <a:pt x="89" y="401"/>
                        <a:pt x="83" y="401"/>
                        <a:pt x="85" y="399"/>
                      </a:cubicBezTo>
                      <a:cubicBezTo>
                        <a:pt x="85" y="400"/>
                        <a:pt x="86" y="400"/>
                        <a:pt x="86" y="400"/>
                      </a:cubicBezTo>
                      <a:cubicBezTo>
                        <a:pt x="85" y="397"/>
                        <a:pt x="87" y="394"/>
                        <a:pt x="87" y="391"/>
                      </a:cubicBezTo>
                      <a:cubicBezTo>
                        <a:pt x="88" y="391"/>
                        <a:pt x="88" y="392"/>
                        <a:pt x="88" y="392"/>
                      </a:cubicBezTo>
                      <a:cubicBezTo>
                        <a:pt x="89" y="389"/>
                        <a:pt x="91" y="387"/>
                        <a:pt x="91" y="384"/>
                      </a:cubicBezTo>
                      <a:cubicBezTo>
                        <a:pt x="92" y="383"/>
                        <a:pt x="95" y="386"/>
                        <a:pt x="95" y="383"/>
                      </a:cubicBezTo>
                      <a:cubicBezTo>
                        <a:pt x="92" y="382"/>
                        <a:pt x="96" y="378"/>
                        <a:pt x="92" y="378"/>
                      </a:cubicBezTo>
                      <a:cubicBezTo>
                        <a:pt x="93" y="376"/>
                        <a:pt x="96" y="373"/>
                        <a:pt x="96" y="371"/>
                      </a:cubicBezTo>
                      <a:cubicBezTo>
                        <a:pt x="96" y="373"/>
                        <a:pt x="100" y="372"/>
                        <a:pt x="99" y="374"/>
                      </a:cubicBezTo>
                      <a:cubicBezTo>
                        <a:pt x="102" y="374"/>
                        <a:pt x="102" y="374"/>
                        <a:pt x="102" y="374"/>
                      </a:cubicBezTo>
                      <a:cubicBezTo>
                        <a:pt x="103" y="374"/>
                        <a:pt x="101" y="375"/>
                        <a:pt x="103" y="375"/>
                      </a:cubicBezTo>
                      <a:cubicBezTo>
                        <a:pt x="103" y="374"/>
                        <a:pt x="103" y="371"/>
                        <a:pt x="104" y="370"/>
                      </a:cubicBezTo>
                      <a:cubicBezTo>
                        <a:pt x="102" y="368"/>
                        <a:pt x="100" y="365"/>
                        <a:pt x="100" y="362"/>
                      </a:cubicBezTo>
                      <a:cubicBezTo>
                        <a:pt x="101" y="364"/>
                        <a:pt x="104" y="363"/>
                        <a:pt x="104" y="364"/>
                      </a:cubicBezTo>
                      <a:cubicBezTo>
                        <a:pt x="100" y="357"/>
                        <a:pt x="100" y="357"/>
                        <a:pt x="100" y="357"/>
                      </a:cubicBezTo>
                      <a:cubicBezTo>
                        <a:pt x="100" y="356"/>
                        <a:pt x="103" y="358"/>
                        <a:pt x="102" y="357"/>
                      </a:cubicBezTo>
                      <a:cubicBezTo>
                        <a:pt x="101" y="356"/>
                        <a:pt x="101" y="355"/>
                        <a:pt x="101" y="355"/>
                      </a:cubicBezTo>
                      <a:cubicBezTo>
                        <a:pt x="101" y="355"/>
                        <a:pt x="101" y="351"/>
                        <a:pt x="105" y="352"/>
                      </a:cubicBezTo>
                      <a:cubicBezTo>
                        <a:pt x="106" y="352"/>
                        <a:pt x="105" y="353"/>
                        <a:pt x="106" y="353"/>
                      </a:cubicBezTo>
                      <a:cubicBezTo>
                        <a:pt x="107" y="351"/>
                        <a:pt x="106" y="351"/>
                        <a:pt x="107" y="349"/>
                      </a:cubicBezTo>
                      <a:cubicBezTo>
                        <a:pt x="107" y="349"/>
                        <a:pt x="107" y="349"/>
                        <a:pt x="107" y="349"/>
                      </a:cubicBezTo>
                      <a:cubicBezTo>
                        <a:pt x="108" y="348"/>
                        <a:pt x="107" y="345"/>
                        <a:pt x="105" y="346"/>
                      </a:cubicBezTo>
                      <a:cubicBezTo>
                        <a:pt x="105" y="347"/>
                        <a:pt x="107" y="346"/>
                        <a:pt x="106" y="347"/>
                      </a:cubicBezTo>
                      <a:cubicBezTo>
                        <a:pt x="104" y="345"/>
                        <a:pt x="104" y="343"/>
                        <a:pt x="105" y="342"/>
                      </a:cubicBezTo>
                      <a:cubicBezTo>
                        <a:pt x="105" y="342"/>
                        <a:pt x="106" y="343"/>
                        <a:pt x="107" y="343"/>
                      </a:cubicBezTo>
                      <a:cubicBezTo>
                        <a:pt x="105" y="340"/>
                        <a:pt x="105" y="337"/>
                        <a:pt x="105" y="334"/>
                      </a:cubicBezTo>
                      <a:cubicBezTo>
                        <a:pt x="104" y="334"/>
                        <a:pt x="108" y="336"/>
                        <a:pt x="107" y="336"/>
                      </a:cubicBezTo>
                      <a:cubicBezTo>
                        <a:pt x="110" y="334"/>
                        <a:pt x="106" y="329"/>
                        <a:pt x="111" y="327"/>
                      </a:cubicBezTo>
                      <a:cubicBezTo>
                        <a:pt x="111" y="328"/>
                        <a:pt x="108" y="327"/>
                        <a:pt x="109" y="327"/>
                      </a:cubicBezTo>
                      <a:cubicBezTo>
                        <a:pt x="109" y="325"/>
                        <a:pt x="112" y="326"/>
                        <a:pt x="111" y="325"/>
                      </a:cubicBezTo>
                      <a:cubicBezTo>
                        <a:pt x="113" y="325"/>
                        <a:pt x="111" y="323"/>
                        <a:pt x="111" y="322"/>
                      </a:cubicBezTo>
                      <a:cubicBezTo>
                        <a:pt x="111" y="321"/>
                        <a:pt x="112" y="322"/>
                        <a:pt x="112" y="323"/>
                      </a:cubicBezTo>
                      <a:cubicBezTo>
                        <a:pt x="111" y="321"/>
                        <a:pt x="112" y="315"/>
                        <a:pt x="115" y="312"/>
                      </a:cubicBezTo>
                      <a:cubicBezTo>
                        <a:pt x="114" y="312"/>
                        <a:pt x="112" y="309"/>
                        <a:pt x="113" y="308"/>
                      </a:cubicBezTo>
                      <a:cubicBezTo>
                        <a:pt x="115" y="309"/>
                        <a:pt x="115" y="309"/>
                        <a:pt x="115" y="309"/>
                      </a:cubicBezTo>
                      <a:cubicBezTo>
                        <a:pt x="116" y="309"/>
                        <a:pt x="115" y="306"/>
                        <a:pt x="117" y="307"/>
                      </a:cubicBezTo>
                      <a:cubicBezTo>
                        <a:pt x="115" y="304"/>
                        <a:pt x="117" y="314"/>
                        <a:pt x="116" y="311"/>
                      </a:cubicBezTo>
                      <a:cubicBezTo>
                        <a:pt x="118" y="311"/>
                        <a:pt x="114" y="307"/>
                        <a:pt x="116" y="308"/>
                      </a:cubicBezTo>
                      <a:cubicBezTo>
                        <a:pt x="117" y="307"/>
                        <a:pt x="115" y="304"/>
                        <a:pt x="117" y="304"/>
                      </a:cubicBezTo>
                      <a:cubicBezTo>
                        <a:pt x="117" y="304"/>
                        <a:pt x="120" y="306"/>
                        <a:pt x="120" y="304"/>
                      </a:cubicBezTo>
                      <a:cubicBezTo>
                        <a:pt x="120" y="302"/>
                        <a:pt x="119" y="303"/>
                        <a:pt x="119" y="301"/>
                      </a:cubicBezTo>
                      <a:cubicBezTo>
                        <a:pt x="119" y="300"/>
                        <a:pt x="119" y="300"/>
                        <a:pt x="119" y="300"/>
                      </a:cubicBezTo>
                      <a:cubicBezTo>
                        <a:pt x="117" y="299"/>
                        <a:pt x="120" y="298"/>
                        <a:pt x="117" y="298"/>
                      </a:cubicBezTo>
                      <a:cubicBezTo>
                        <a:pt x="119" y="298"/>
                        <a:pt x="117" y="295"/>
                        <a:pt x="121" y="296"/>
                      </a:cubicBezTo>
                      <a:cubicBezTo>
                        <a:pt x="123" y="297"/>
                        <a:pt x="123" y="297"/>
                        <a:pt x="123" y="297"/>
                      </a:cubicBezTo>
                      <a:cubicBezTo>
                        <a:pt x="123" y="296"/>
                        <a:pt x="121" y="295"/>
                        <a:pt x="120" y="293"/>
                      </a:cubicBezTo>
                      <a:cubicBezTo>
                        <a:pt x="120" y="293"/>
                        <a:pt x="121" y="293"/>
                        <a:pt x="121" y="294"/>
                      </a:cubicBezTo>
                      <a:cubicBezTo>
                        <a:pt x="117" y="292"/>
                        <a:pt x="122" y="291"/>
                        <a:pt x="120" y="289"/>
                      </a:cubicBezTo>
                      <a:cubicBezTo>
                        <a:pt x="122" y="288"/>
                        <a:pt x="121" y="284"/>
                        <a:pt x="124" y="284"/>
                      </a:cubicBezTo>
                      <a:cubicBezTo>
                        <a:pt x="123" y="282"/>
                        <a:pt x="122" y="280"/>
                        <a:pt x="124" y="278"/>
                      </a:cubicBezTo>
                      <a:cubicBezTo>
                        <a:pt x="124" y="279"/>
                        <a:pt x="124" y="279"/>
                        <a:pt x="125" y="280"/>
                      </a:cubicBezTo>
                      <a:cubicBezTo>
                        <a:pt x="126" y="279"/>
                        <a:pt x="125" y="278"/>
                        <a:pt x="125" y="277"/>
                      </a:cubicBezTo>
                      <a:cubicBezTo>
                        <a:pt x="126" y="278"/>
                        <a:pt x="128" y="276"/>
                        <a:pt x="130" y="275"/>
                      </a:cubicBezTo>
                      <a:cubicBezTo>
                        <a:pt x="129" y="273"/>
                        <a:pt x="127" y="273"/>
                        <a:pt x="126" y="272"/>
                      </a:cubicBezTo>
                      <a:cubicBezTo>
                        <a:pt x="130" y="272"/>
                        <a:pt x="124" y="267"/>
                        <a:pt x="128" y="266"/>
                      </a:cubicBezTo>
                      <a:cubicBezTo>
                        <a:pt x="129" y="267"/>
                        <a:pt x="130" y="269"/>
                        <a:pt x="131" y="268"/>
                      </a:cubicBezTo>
                      <a:cubicBezTo>
                        <a:pt x="135" y="268"/>
                        <a:pt x="129" y="264"/>
                        <a:pt x="131" y="263"/>
                      </a:cubicBezTo>
                      <a:cubicBezTo>
                        <a:pt x="128" y="262"/>
                        <a:pt x="128" y="262"/>
                        <a:pt x="128" y="262"/>
                      </a:cubicBezTo>
                      <a:cubicBezTo>
                        <a:pt x="130" y="262"/>
                        <a:pt x="127" y="258"/>
                        <a:pt x="130" y="259"/>
                      </a:cubicBezTo>
                      <a:cubicBezTo>
                        <a:pt x="129" y="258"/>
                        <a:pt x="132" y="257"/>
                        <a:pt x="129" y="256"/>
                      </a:cubicBezTo>
                      <a:cubicBezTo>
                        <a:pt x="133" y="253"/>
                        <a:pt x="130" y="247"/>
                        <a:pt x="136" y="246"/>
                      </a:cubicBezTo>
                      <a:cubicBezTo>
                        <a:pt x="136" y="245"/>
                        <a:pt x="137" y="244"/>
                        <a:pt x="135" y="244"/>
                      </a:cubicBezTo>
                      <a:cubicBezTo>
                        <a:pt x="133" y="244"/>
                        <a:pt x="136" y="245"/>
                        <a:pt x="134" y="245"/>
                      </a:cubicBezTo>
                      <a:cubicBezTo>
                        <a:pt x="134" y="245"/>
                        <a:pt x="134" y="244"/>
                        <a:pt x="133" y="244"/>
                      </a:cubicBezTo>
                      <a:cubicBezTo>
                        <a:pt x="134" y="243"/>
                        <a:pt x="135" y="242"/>
                        <a:pt x="137" y="244"/>
                      </a:cubicBezTo>
                      <a:cubicBezTo>
                        <a:pt x="140" y="242"/>
                        <a:pt x="132" y="240"/>
                        <a:pt x="134" y="237"/>
                      </a:cubicBezTo>
                      <a:cubicBezTo>
                        <a:pt x="136" y="238"/>
                        <a:pt x="136" y="237"/>
                        <a:pt x="136" y="236"/>
                      </a:cubicBezTo>
                      <a:cubicBezTo>
                        <a:pt x="135" y="234"/>
                        <a:pt x="135" y="234"/>
                        <a:pt x="135" y="234"/>
                      </a:cubicBezTo>
                      <a:cubicBezTo>
                        <a:pt x="136" y="232"/>
                        <a:pt x="138" y="233"/>
                        <a:pt x="140" y="234"/>
                      </a:cubicBezTo>
                      <a:cubicBezTo>
                        <a:pt x="140" y="233"/>
                        <a:pt x="141" y="231"/>
                        <a:pt x="139" y="230"/>
                      </a:cubicBezTo>
                      <a:cubicBezTo>
                        <a:pt x="142" y="230"/>
                        <a:pt x="142" y="230"/>
                        <a:pt x="142" y="230"/>
                      </a:cubicBezTo>
                      <a:cubicBezTo>
                        <a:pt x="140" y="230"/>
                        <a:pt x="141" y="228"/>
                        <a:pt x="141" y="228"/>
                      </a:cubicBezTo>
                      <a:cubicBezTo>
                        <a:pt x="141" y="228"/>
                        <a:pt x="141" y="228"/>
                        <a:pt x="141" y="228"/>
                      </a:cubicBezTo>
                      <a:cubicBezTo>
                        <a:pt x="142" y="228"/>
                        <a:pt x="142" y="227"/>
                        <a:pt x="142" y="226"/>
                      </a:cubicBezTo>
                      <a:cubicBezTo>
                        <a:pt x="140" y="226"/>
                        <a:pt x="139" y="227"/>
                        <a:pt x="139" y="228"/>
                      </a:cubicBezTo>
                      <a:cubicBezTo>
                        <a:pt x="138" y="227"/>
                        <a:pt x="138" y="226"/>
                        <a:pt x="137" y="225"/>
                      </a:cubicBezTo>
                      <a:cubicBezTo>
                        <a:pt x="140" y="226"/>
                        <a:pt x="139" y="223"/>
                        <a:pt x="140" y="222"/>
                      </a:cubicBezTo>
                      <a:cubicBezTo>
                        <a:pt x="141" y="221"/>
                        <a:pt x="138" y="221"/>
                        <a:pt x="138" y="220"/>
                      </a:cubicBezTo>
                      <a:cubicBezTo>
                        <a:pt x="140" y="221"/>
                        <a:pt x="139" y="219"/>
                        <a:pt x="140" y="220"/>
                      </a:cubicBezTo>
                      <a:cubicBezTo>
                        <a:pt x="141" y="220"/>
                        <a:pt x="139" y="221"/>
                        <a:pt x="140" y="221"/>
                      </a:cubicBezTo>
                      <a:cubicBezTo>
                        <a:pt x="141" y="221"/>
                        <a:pt x="143" y="221"/>
                        <a:pt x="142" y="220"/>
                      </a:cubicBezTo>
                      <a:cubicBezTo>
                        <a:pt x="141" y="218"/>
                        <a:pt x="137" y="219"/>
                        <a:pt x="139" y="217"/>
                      </a:cubicBezTo>
                      <a:cubicBezTo>
                        <a:pt x="140" y="218"/>
                        <a:pt x="141" y="218"/>
                        <a:pt x="141" y="219"/>
                      </a:cubicBezTo>
                      <a:cubicBezTo>
                        <a:pt x="143" y="217"/>
                        <a:pt x="143" y="217"/>
                        <a:pt x="143" y="217"/>
                      </a:cubicBezTo>
                      <a:cubicBezTo>
                        <a:pt x="141" y="216"/>
                        <a:pt x="141" y="216"/>
                        <a:pt x="141" y="216"/>
                      </a:cubicBezTo>
                      <a:cubicBezTo>
                        <a:pt x="141" y="216"/>
                        <a:pt x="142" y="217"/>
                        <a:pt x="142" y="216"/>
                      </a:cubicBezTo>
                      <a:cubicBezTo>
                        <a:pt x="140" y="215"/>
                        <a:pt x="142" y="213"/>
                        <a:pt x="140" y="212"/>
                      </a:cubicBezTo>
                      <a:cubicBezTo>
                        <a:pt x="140" y="211"/>
                        <a:pt x="142" y="211"/>
                        <a:pt x="142" y="210"/>
                      </a:cubicBezTo>
                      <a:cubicBezTo>
                        <a:pt x="142" y="210"/>
                        <a:pt x="142" y="210"/>
                        <a:pt x="142" y="210"/>
                      </a:cubicBezTo>
                      <a:cubicBezTo>
                        <a:pt x="144" y="209"/>
                        <a:pt x="143" y="207"/>
                        <a:pt x="142" y="206"/>
                      </a:cubicBezTo>
                      <a:cubicBezTo>
                        <a:pt x="142" y="206"/>
                        <a:pt x="142" y="206"/>
                        <a:pt x="142" y="206"/>
                      </a:cubicBezTo>
                      <a:cubicBezTo>
                        <a:pt x="143" y="205"/>
                        <a:pt x="143" y="204"/>
                        <a:pt x="142" y="203"/>
                      </a:cubicBezTo>
                      <a:cubicBezTo>
                        <a:pt x="144" y="202"/>
                        <a:pt x="150" y="204"/>
                        <a:pt x="147" y="202"/>
                      </a:cubicBezTo>
                      <a:cubicBezTo>
                        <a:pt x="148" y="200"/>
                        <a:pt x="144" y="198"/>
                        <a:pt x="143" y="199"/>
                      </a:cubicBezTo>
                      <a:cubicBezTo>
                        <a:pt x="145" y="196"/>
                        <a:pt x="142" y="192"/>
                        <a:pt x="146" y="190"/>
                      </a:cubicBezTo>
                      <a:cubicBezTo>
                        <a:pt x="145" y="189"/>
                        <a:pt x="145" y="189"/>
                        <a:pt x="145" y="188"/>
                      </a:cubicBezTo>
                      <a:cubicBezTo>
                        <a:pt x="146" y="184"/>
                        <a:pt x="144" y="179"/>
                        <a:pt x="149" y="176"/>
                      </a:cubicBezTo>
                      <a:cubicBezTo>
                        <a:pt x="150" y="178"/>
                        <a:pt x="151" y="177"/>
                        <a:pt x="152" y="177"/>
                      </a:cubicBezTo>
                      <a:cubicBezTo>
                        <a:pt x="151" y="176"/>
                        <a:pt x="154" y="176"/>
                        <a:pt x="151" y="175"/>
                      </a:cubicBezTo>
                      <a:cubicBezTo>
                        <a:pt x="150" y="175"/>
                        <a:pt x="149" y="175"/>
                        <a:pt x="148" y="176"/>
                      </a:cubicBezTo>
                      <a:cubicBezTo>
                        <a:pt x="147" y="173"/>
                        <a:pt x="148" y="169"/>
                        <a:pt x="150" y="168"/>
                      </a:cubicBezTo>
                      <a:cubicBezTo>
                        <a:pt x="149" y="168"/>
                        <a:pt x="149" y="168"/>
                        <a:pt x="148" y="167"/>
                      </a:cubicBezTo>
                      <a:cubicBezTo>
                        <a:pt x="151" y="168"/>
                        <a:pt x="152" y="166"/>
                        <a:pt x="151" y="164"/>
                      </a:cubicBezTo>
                      <a:cubicBezTo>
                        <a:pt x="150" y="164"/>
                        <a:pt x="150" y="164"/>
                        <a:pt x="150" y="164"/>
                      </a:cubicBezTo>
                      <a:cubicBezTo>
                        <a:pt x="152" y="163"/>
                        <a:pt x="152" y="163"/>
                        <a:pt x="152" y="163"/>
                      </a:cubicBezTo>
                      <a:cubicBezTo>
                        <a:pt x="151" y="163"/>
                        <a:pt x="148" y="162"/>
                        <a:pt x="150" y="161"/>
                      </a:cubicBezTo>
                      <a:cubicBezTo>
                        <a:pt x="151" y="161"/>
                        <a:pt x="152" y="161"/>
                        <a:pt x="152" y="161"/>
                      </a:cubicBezTo>
                      <a:cubicBezTo>
                        <a:pt x="151" y="159"/>
                        <a:pt x="149" y="156"/>
                        <a:pt x="151" y="155"/>
                      </a:cubicBezTo>
                      <a:cubicBezTo>
                        <a:pt x="154" y="154"/>
                        <a:pt x="154" y="154"/>
                        <a:pt x="154" y="154"/>
                      </a:cubicBezTo>
                      <a:cubicBezTo>
                        <a:pt x="154" y="154"/>
                        <a:pt x="152" y="152"/>
                        <a:pt x="151" y="153"/>
                      </a:cubicBezTo>
                      <a:cubicBezTo>
                        <a:pt x="154" y="151"/>
                        <a:pt x="154" y="149"/>
                        <a:pt x="157" y="149"/>
                      </a:cubicBezTo>
                      <a:cubicBezTo>
                        <a:pt x="152" y="142"/>
                        <a:pt x="154" y="136"/>
                        <a:pt x="156" y="130"/>
                      </a:cubicBezTo>
                      <a:cubicBezTo>
                        <a:pt x="157" y="131"/>
                        <a:pt x="157" y="131"/>
                        <a:pt x="157" y="131"/>
                      </a:cubicBezTo>
                      <a:cubicBezTo>
                        <a:pt x="158" y="129"/>
                        <a:pt x="155" y="129"/>
                        <a:pt x="156" y="128"/>
                      </a:cubicBezTo>
                      <a:cubicBezTo>
                        <a:pt x="157" y="129"/>
                        <a:pt x="159" y="128"/>
                        <a:pt x="160" y="129"/>
                      </a:cubicBezTo>
                      <a:cubicBezTo>
                        <a:pt x="162" y="128"/>
                        <a:pt x="159" y="126"/>
                        <a:pt x="158" y="125"/>
                      </a:cubicBezTo>
                      <a:cubicBezTo>
                        <a:pt x="157" y="124"/>
                        <a:pt x="159" y="126"/>
                        <a:pt x="157" y="125"/>
                      </a:cubicBezTo>
                      <a:cubicBezTo>
                        <a:pt x="156" y="125"/>
                        <a:pt x="159" y="123"/>
                        <a:pt x="157" y="122"/>
                      </a:cubicBezTo>
                      <a:cubicBezTo>
                        <a:pt x="158" y="121"/>
                        <a:pt x="160" y="122"/>
                        <a:pt x="161" y="123"/>
                      </a:cubicBezTo>
                      <a:cubicBezTo>
                        <a:pt x="160" y="121"/>
                        <a:pt x="160" y="121"/>
                        <a:pt x="160" y="121"/>
                      </a:cubicBezTo>
                      <a:cubicBezTo>
                        <a:pt x="163" y="120"/>
                        <a:pt x="164" y="126"/>
                        <a:pt x="168" y="125"/>
                      </a:cubicBezTo>
                      <a:cubicBezTo>
                        <a:pt x="168" y="124"/>
                        <a:pt x="168" y="124"/>
                        <a:pt x="168" y="124"/>
                      </a:cubicBezTo>
                      <a:cubicBezTo>
                        <a:pt x="171" y="124"/>
                        <a:pt x="171" y="128"/>
                        <a:pt x="172" y="125"/>
                      </a:cubicBezTo>
                      <a:cubicBezTo>
                        <a:pt x="171" y="124"/>
                        <a:pt x="168" y="122"/>
                        <a:pt x="166" y="123"/>
                      </a:cubicBezTo>
                      <a:cubicBezTo>
                        <a:pt x="166" y="120"/>
                        <a:pt x="160" y="120"/>
                        <a:pt x="161" y="117"/>
                      </a:cubicBezTo>
                      <a:cubicBezTo>
                        <a:pt x="163" y="116"/>
                        <a:pt x="161" y="119"/>
                        <a:pt x="163" y="119"/>
                      </a:cubicBezTo>
                      <a:cubicBezTo>
                        <a:pt x="166" y="118"/>
                        <a:pt x="163" y="116"/>
                        <a:pt x="164" y="115"/>
                      </a:cubicBezTo>
                      <a:cubicBezTo>
                        <a:pt x="163" y="116"/>
                        <a:pt x="160" y="114"/>
                        <a:pt x="160" y="113"/>
                      </a:cubicBezTo>
                      <a:cubicBezTo>
                        <a:pt x="162" y="112"/>
                        <a:pt x="162" y="115"/>
                        <a:pt x="163" y="113"/>
                      </a:cubicBezTo>
                      <a:cubicBezTo>
                        <a:pt x="162" y="112"/>
                        <a:pt x="161" y="110"/>
                        <a:pt x="160" y="111"/>
                      </a:cubicBezTo>
                      <a:cubicBezTo>
                        <a:pt x="156" y="110"/>
                        <a:pt x="161" y="109"/>
                        <a:pt x="159" y="108"/>
                      </a:cubicBezTo>
                      <a:cubicBezTo>
                        <a:pt x="161" y="108"/>
                        <a:pt x="164" y="111"/>
                        <a:pt x="166" y="109"/>
                      </a:cubicBezTo>
                      <a:cubicBezTo>
                        <a:pt x="163" y="109"/>
                        <a:pt x="163" y="106"/>
                        <a:pt x="159" y="106"/>
                      </a:cubicBezTo>
                      <a:cubicBezTo>
                        <a:pt x="160" y="105"/>
                        <a:pt x="162" y="106"/>
                        <a:pt x="163" y="107"/>
                      </a:cubicBezTo>
                      <a:cubicBezTo>
                        <a:pt x="165" y="106"/>
                        <a:pt x="160" y="102"/>
                        <a:pt x="165" y="103"/>
                      </a:cubicBezTo>
                      <a:cubicBezTo>
                        <a:pt x="162" y="102"/>
                        <a:pt x="162" y="102"/>
                        <a:pt x="162" y="102"/>
                      </a:cubicBezTo>
                      <a:cubicBezTo>
                        <a:pt x="163" y="102"/>
                        <a:pt x="164" y="101"/>
                        <a:pt x="166" y="101"/>
                      </a:cubicBezTo>
                      <a:cubicBezTo>
                        <a:pt x="166" y="100"/>
                        <a:pt x="163" y="97"/>
                        <a:pt x="167" y="98"/>
                      </a:cubicBezTo>
                      <a:cubicBezTo>
                        <a:pt x="167" y="97"/>
                        <a:pt x="168" y="95"/>
                        <a:pt x="165" y="95"/>
                      </a:cubicBezTo>
                      <a:cubicBezTo>
                        <a:pt x="163" y="96"/>
                        <a:pt x="166" y="97"/>
                        <a:pt x="162" y="97"/>
                      </a:cubicBezTo>
                      <a:cubicBezTo>
                        <a:pt x="166" y="97"/>
                        <a:pt x="163" y="95"/>
                        <a:pt x="162" y="94"/>
                      </a:cubicBezTo>
                      <a:cubicBezTo>
                        <a:pt x="164" y="94"/>
                        <a:pt x="164" y="94"/>
                        <a:pt x="164" y="94"/>
                      </a:cubicBezTo>
                      <a:cubicBezTo>
                        <a:pt x="163" y="93"/>
                        <a:pt x="164" y="92"/>
                        <a:pt x="162" y="91"/>
                      </a:cubicBezTo>
                      <a:cubicBezTo>
                        <a:pt x="163" y="92"/>
                        <a:pt x="164" y="92"/>
                        <a:pt x="165" y="92"/>
                      </a:cubicBezTo>
                      <a:cubicBezTo>
                        <a:pt x="163" y="90"/>
                        <a:pt x="163" y="90"/>
                        <a:pt x="163" y="90"/>
                      </a:cubicBezTo>
                      <a:cubicBezTo>
                        <a:pt x="162" y="88"/>
                        <a:pt x="166" y="91"/>
                        <a:pt x="166" y="88"/>
                      </a:cubicBezTo>
                      <a:cubicBezTo>
                        <a:pt x="168" y="91"/>
                        <a:pt x="168" y="91"/>
                        <a:pt x="168" y="91"/>
                      </a:cubicBezTo>
                      <a:cubicBezTo>
                        <a:pt x="167" y="90"/>
                        <a:pt x="170" y="90"/>
                        <a:pt x="169" y="89"/>
                      </a:cubicBezTo>
                      <a:cubicBezTo>
                        <a:pt x="167" y="88"/>
                        <a:pt x="165" y="86"/>
                        <a:pt x="164" y="86"/>
                      </a:cubicBezTo>
                      <a:cubicBezTo>
                        <a:pt x="163" y="84"/>
                        <a:pt x="166" y="86"/>
                        <a:pt x="165" y="84"/>
                      </a:cubicBezTo>
                      <a:cubicBezTo>
                        <a:pt x="166" y="86"/>
                        <a:pt x="166" y="86"/>
                        <a:pt x="166" y="86"/>
                      </a:cubicBezTo>
                      <a:cubicBezTo>
                        <a:pt x="167" y="87"/>
                        <a:pt x="170" y="86"/>
                        <a:pt x="170" y="84"/>
                      </a:cubicBezTo>
                      <a:cubicBezTo>
                        <a:pt x="170" y="83"/>
                        <a:pt x="168" y="81"/>
                        <a:pt x="166" y="82"/>
                      </a:cubicBezTo>
                      <a:cubicBezTo>
                        <a:pt x="166" y="81"/>
                        <a:pt x="168" y="80"/>
                        <a:pt x="169" y="81"/>
                      </a:cubicBezTo>
                      <a:cubicBezTo>
                        <a:pt x="169" y="79"/>
                        <a:pt x="167" y="81"/>
                        <a:pt x="166" y="79"/>
                      </a:cubicBezTo>
                      <a:cubicBezTo>
                        <a:pt x="168" y="79"/>
                        <a:pt x="170" y="77"/>
                        <a:pt x="172" y="76"/>
                      </a:cubicBezTo>
                      <a:cubicBezTo>
                        <a:pt x="175" y="79"/>
                        <a:pt x="175" y="79"/>
                        <a:pt x="175" y="79"/>
                      </a:cubicBezTo>
                      <a:cubicBezTo>
                        <a:pt x="175" y="78"/>
                        <a:pt x="175" y="78"/>
                        <a:pt x="175" y="78"/>
                      </a:cubicBezTo>
                      <a:cubicBezTo>
                        <a:pt x="178" y="80"/>
                        <a:pt x="178" y="78"/>
                        <a:pt x="180" y="79"/>
                      </a:cubicBezTo>
                      <a:cubicBezTo>
                        <a:pt x="181" y="79"/>
                        <a:pt x="180" y="78"/>
                        <a:pt x="180" y="77"/>
                      </a:cubicBezTo>
                      <a:cubicBezTo>
                        <a:pt x="175" y="78"/>
                        <a:pt x="174" y="72"/>
                        <a:pt x="170" y="72"/>
                      </a:cubicBezTo>
                      <a:cubicBezTo>
                        <a:pt x="170" y="68"/>
                        <a:pt x="181" y="73"/>
                        <a:pt x="175" y="68"/>
                      </a:cubicBezTo>
                      <a:cubicBezTo>
                        <a:pt x="174" y="68"/>
                        <a:pt x="172" y="66"/>
                        <a:pt x="172" y="68"/>
                      </a:cubicBezTo>
                      <a:cubicBezTo>
                        <a:pt x="173" y="66"/>
                        <a:pt x="169" y="65"/>
                        <a:pt x="171" y="63"/>
                      </a:cubicBezTo>
                      <a:cubicBezTo>
                        <a:pt x="172" y="66"/>
                        <a:pt x="175" y="63"/>
                        <a:pt x="177" y="66"/>
                      </a:cubicBezTo>
                      <a:cubicBezTo>
                        <a:pt x="176" y="66"/>
                        <a:pt x="176" y="67"/>
                        <a:pt x="176" y="68"/>
                      </a:cubicBezTo>
                      <a:cubicBezTo>
                        <a:pt x="178" y="67"/>
                        <a:pt x="180" y="69"/>
                        <a:pt x="180" y="67"/>
                      </a:cubicBezTo>
                      <a:cubicBezTo>
                        <a:pt x="180" y="66"/>
                        <a:pt x="181" y="64"/>
                        <a:pt x="179" y="64"/>
                      </a:cubicBezTo>
                      <a:cubicBezTo>
                        <a:pt x="176" y="63"/>
                        <a:pt x="178" y="66"/>
                        <a:pt x="176" y="64"/>
                      </a:cubicBezTo>
                      <a:cubicBezTo>
                        <a:pt x="176" y="62"/>
                        <a:pt x="180" y="62"/>
                        <a:pt x="176" y="60"/>
                      </a:cubicBezTo>
                      <a:cubicBezTo>
                        <a:pt x="176" y="62"/>
                        <a:pt x="174" y="61"/>
                        <a:pt x="172" y="61"/>
                      </a:cubicBezTo>
                      <a:cubicBezTo>
                        <a:pt x="172" y="59"/>
                        <a:pt x="172" y="59"/>
                        <a:pt x="172" y="59"/>
                      </a:cubicBezTo>
                      <a:cubicBezTo>
                        <a:pt x="173" y="59"/>
                        <a:pt x="173" y="59"/>
                        <a:pt x="173" y="59"/>
                      </a:cubicBezTo>
                      <a:cubicBezTo>
                        <a:pt x="175" y="57"/>
                        <a:pt x="171" y="58"/>
                        <a:pt x="172" y="55"/>
                      </a:cubicBezTo>
                      <a:cubicBezTo>
                        <a:pt x="175" y="55"/>
                        <a:pt x="175" y="55"/>
                        <a:pt x="175" y="55"/>
                      </a:cubicBezTo>
                      <a:cubicBezTo>
                        <a:pt x="178" y="56"/>
                        <a:pt x="173" y="58"/>
                        <a:pt x="177" y="59"/>
                      </a:cubicBezTo>
                      <a:cubicBezTo>
                        <a:pt x="178" y="58"/>
                        <a:pt x="176" y="56"/>
                        <a:pt x="178" y="55"/>
                      </a:cubicBezTo>
                      <a:cubicBezTo>
                        <a:pt x="178" y="55"/>
                        <a:pt x="178" y="56"/>
                        <a:pt x="178" y="56"/>
                      </a:cubicBezTo>
                      <a:cubicBezTo>
                        <a:pt x="179" y="56"/>
                        <a:pt x="184" y="57"/>
                        <a:pt x="182" y="54"/>
                      </a:cubicBezTo>
                      <a:cubicBezTo>
                        <a:pt x="181" y="52"/>
                        <a:pt x="180" y="53"/>
                        <a:pt x="179" y="52"/>
                      </a:cubicBezTo>
                      <a:cubicBezTo>
                        <a:pt x="179" y="49"/>
                        <a:pt x="178" y="48"/>
                        <a:pt x="179" y="46"/>
                      </a:cubicBezTo>
                      <a:cubicBezTo>
                        <a:pt x="181" y="47"/>
                        <a:pt x="180" y="43"/>
                        <a:pt x="182" y="46"/>
                      </a:cubicBezTo>
                      <a:cubicBezTo>
                        <a:pt x="180" y="46"/>
                        <a:pt x="179" y="50"/>
                        <a:pt x="182" y="52"/>
                      </a:cubicBezTo>
                      <a:cubicBezTo>
                        <a:pt x="185" y="52"/>
                        <a:pt x="180" y="54"/>
                        <a:pt x="184" y="56"/>
                      </a:cubicBezTo>
                      <a:cubicBezTo>
                        <a:pt x="185" y="54"/>
                        <a:pt x="188" y="55"/>
                        <a:pt x="190" y="56"/>
                      </a:cubicBezTo>
                      <a:cubicBezTo>
                        <a:pt x="191" y="55"/>
                        <a:pt x="190" y="54"/>
                        <a:pt x="190" y="54"/>
                      </a:cubicBezTo>
                      <a:cubicBezTo>
                        <a:pt x="188" y="53"/>
                        <a:pt x="188" y="54"/>
                        <a:pt x="185" y="53"/>
                      </a:cubicBezTo>
                      <a:cubicBezTo>
                        <a:pt x="187" y="50"/>
                        <a:pt x="186" y="48"/>
                        <a:pt x="185" y="46"/>
                      </a:cubicBezTo>
                      <a:cubicBezTo>
                        <a:pt x="186" y="45"/>
                        <a:pt x="188" y="46"/>
                        <a:pt x="188" y="47"/>
                      </a:cubicBezTo>
                      <a:cubicBezTo>
                        <a:pt x="188" y="44"/>
                        <a:pt x="190" y="41"/>
                        <a:pt x="192" y="38"/>
                      </a:cubicBezTo>
                      <a:cubicBezTo>
                        <a:pt x="187" y="39"/>
                        <a:pt x="192" y="35"/>
                        <a:pt x="189" y="35"/>
                      </a:cubicBezTo>
                      <a:cubicBezTo>
                        <a:pt x="187" y="36"/>
                        <a:pt x="184" y="37"/>
                        <a:pt x="183" y="35"/>
                      </a:cubicBezTo>
                      <a:cubicBezTo>
                        <a:pt x="184" y="34"/>
                        <a:pt x="185" y="36"/>
                        <a:pt x="186" y="36"/>
                      </a:cubicBezTo>
                      <a:cubicBezTo>
                        <a:pt x="184" y="34"/>
                        <a:pt x="189" y="35"/>
                        <a:pt x="187" y="33"/>
                      </a:cubicBezTo>
                      <a:cubicBezTo>
                        <a:pt x="187" y="36"/>
                        <a:pt x="191" y="35"/>
                        <a:pt x="193" y="36"/>
                      </a:cubicBezTo>
                      <a:cubicBezTo>
                        <a:pt x="193" y="34"/>
                        <a:pt x="195" y="37"/>
                        <a:pt x="196" y="35"/>
                      </a:cubicBezTo>
                      <a:cubicBezTo>
                        <a:pt x="195" y="33"/>
                        <a:pt x="195" y="30"/>
                        <a:pt x="195" y="28"/>
                      </a:cubicBezTo>
                      <a:cubicBezTo>
                        <a:pt x="199" y="26"/>
                        <a:pt x="198" y="21"/>
                        <a:pt x="199" y="18"/>
                      </a:cubicBezTo>
                      <a:cubicBezTo>
                        <a:pt x="201" y="18"/>
                        <a:pt x="204" y="20"/>
                        <a:pt x="205" y="19"/>
                      </a:cubicBezTo>
                      <a:cubicBezTo>
                        <a:pt x="205" y="17"/>
                        <a:pt x="201" y="19"/>
                        <a:pt x="203" y="17"/>
                      </a:cubicBezTo>
                      <a:cubicBezTo>
                        <a:pt x="204" y="17"/>
                        <a:pt x="204" y="17"/>
                        <a:pt x="204" y="17"/>
                      </a:cubicBezTo>
                      <a:cubicBezTo>
                        <a:pt x="203" y="16"/>
                        <a:pt x="208" y="14"/>
                        <a:pt x="204" y="11"/>
                      </a:cubicBezTo>
                      <a:cubicBezTo>
                        <a:pt x="207" y="14"/>
                        <a:pt x="207" y="14"/>
                        <a:pt x="207" y="14"/>
                      </a:cubicBezTo>
                      <a:cubicBezTo>
                        <a:pt x="207" y="13"/>
                        <a:pt x="207" y="13"/>
                        <a:pt x="206" y="12"/>
                      </a:cubicBezTo>
                      <a:cubicBezTo>
                        <a:pt x="208" y="13"/>
                        <a:pt x="209" y="13"/>
                        <a:pt x="209" y="14"/>
                      </a:cubicBezTo>
                      <a:cubicBezTo>
                        <a:pt x="212" y="13"/>
                        <a:pt x="210" y="10"/>
                        <a:pt x="211" y="9"/>
                      </a:cubicBezTo>
                      <a:cubicBezTo>
                        <a:pt x="208" y="9"/>
                        <a:pt x="208" y="9"/>
                        <a:pt x="208" y="9"/>
                      </a:cubicBezTo>
                      <a:cubicBezTo>
                        <a:pt x="208" y="6"/>
                        <a:pt x="211" y="5"/>
                        <a:pt x="212" y="2"/>
                      </a:cubicBezTo>
                      <a:cubicBezTo>
                        <a:pt x="213" y="3"/>
                        <a:pt x="213" y="3"/>
                        <a:pt x="213" y="3"/>
                      </a:cubicBezTo>
                      <a:cubicBezTo>
                        <a:pt x="213" y="1"/>
                        <a:pt x="213" y="1"/>
                        <a:pt x="213" y="1"/>
                      </a:cubicBezTo>
                      <a:cubicBezTo>
                        <a:pt x="215" y="2"/>
                        <a:pt x="217" y="2"/>
                        <a:pt x="215" y="0"/>
                      </a:cubicBezTo>
                      <a:cubicBezTo>
                        <a:pt x="218" y="6"/>
                        <a:pt x="218" y="6"/>
                        <a:pt x="218" y="6"/>
                      </a:cubicBezTo>
                      <a:cubicBezTo>
                        <a:pt x="216" y="7"/>
                        <a:pt x="216" y="4"/>
                        <a:pt x="214" y="4"/>
                      </a:cubicBezTo>
                      <a:cubicBezTo>
                        <a:pt x="212" y="3"/>
                        <a:pt x="212" y="6"/>
                        <a:pt x="213" y="7"/>
                      </a:cubicBezTo>
                      <a:cubicBezTo>
                        <a:pt x="214" y="6"/>
                        <a:pt x="213" y="6"/>
                        <a:pt x="213" y="5"/>
                      </a:cubicBezTo>
                      <a:cubicBezTo>
                        <a:pt x="216" y="6"/>
                        <a:pt x="215" y="7"/>
                        <a:pt x="216" y="9"/>
                      </a:cubicBezTo>
                      <a:cubicBezTo>
                        <a:pt x="217" y="8"/>
                        <a:pt x="218" y="8"/>
                        <a:pt x="217" y="8"/>
                      </a:cubicBezTo>
                      <a:cubicBezTo>
                        <a:pt x="218" y="9"/>
                        <a:pt x="218" y="10"/>
                        <a:pt x="217" y="12"/>
                      </a:cubicBezTo>
                      <a:cubicBezTo>
                        <a:pt x="216" y="10"/>
                        <a:pt x="215" y="11"/>
                        <a:pt x="214" y="11"/>
                      </a:cubicBezTo>
                      <a:cubicBezTo>
                        <a:pt x="217" y="12"/>
                        <a:pt x="217" y="14"/>
                        <a:pt x="215" y="15"/>
                      </a:cubicBezTo>
                      <a:cubicBezTo>
                        <a:pt x="212" y="15"/>
                        <a:pt x="215" y="19"/>
                        <a:pt x="214" y="21"/>
                      </a:cubicBezTo>
                      <a:cubicBezTo>
                        <a:pt x="212" y="19"/>
                        <a:pt x="210" y="17"/>
                        <a:pt x="210" y="16"/>
                      </a:cubicBezTo>
                      <a:cubicBezTo>
                        <a:pt x="208" y="16"/>
                        <a:pt x="209" y="17"/>
                        <a:pt x="207" y="18"/>
                      </a:cubicBezTo>
                      <a:cubicBezTo>
                        <a:pt x="209" y="19"/>
                        <a:pt x="211" y="21"/>
                        <a:pt x="212" y="23"/>
                      </a:cubicBezTo>
                      <a:cubicBezTo>
                        <a:pt x="210" y="23"/>
                        <a:pt x="210" y="23"/>
                        <a:pt x="210" y="23"/>
                      </a:cubicBezTo>
                      <a:cubicBezTo>
                        <a:pt x="210" y="25"/>
                        <a:pt x="213" y="26"/>
                        <a:pt x="211" y="28"/>
                      </a:cubicBezTo>
                      <a:cubicBezTo>
                        <a:pt x="209" y="31"/>
                        <a:pt x="207" y="35"/>
                        <a:pt x="206" y="37"/>
                      </a:cubicBezTo>
                      <a:cubicBezTo>
                        <a:pt x="204" y="37"/>
                        <a:pt x="204" y="37"/>
                        <a:pt x="204" y="37"/>
                      </a:cubicBezTo>
                      <a:cubicBezTo>
                        <a:pt x="207" y="40"/>
                        <a:pt x="204" y="42"/>
                        <a:pt x="204" y="45"/>
                      </a:cubicBezTo>
                      <a:cubicBezTo>
                        <a:pt x="201" y="48"/>
                        <a:pt x="203" y="53"/>
                        <a:pt x="200" y="54"/>
                      </a:cubicBezTo>
                      <a:cubicBezTo>
                        <a:pt x="199" y="61"/>
                        <a:pt x="198" y="67"/>
                        <a:pt x="196" y="73"/>
                      </a:cubicBezTo>
                      <a:cubicBezTo>
                        <a:pt x="193" y="71"/>
                        <a:pt x="193" y="71"/>
                        <a:pt x="193" y="71"/>
                      </a:cubicBezTo>
                      <a:cubicBezTo>
                        <a:pt x="195" y="73"/>
                        <a:pt x="192" y="71"/>
                        <a:pt x="192" y="73"/>
                      </a:cubicBezTo>
                      <a:cubicBezTo>
                        <a:pt x="194" y="72"/>
                        <a:pt x="194" y="75"/>
                        <a:pt x="195" y="76"/>
                      </a:cubicBezTo>
                      <a:cubicBezTo>
                        <a:pt x="192" y="79"/>
                        <a:pt x="193" y="83"/>
                        <a:pt x="194" y="86"/>
                      </a:cubicBezTo>
                      <a:cubicBezTo>
                        <a:pt x="192" y="86"/>
                        <a:pt x="192" y="86"/>
                        <a:pt x="192" y="86"/>
                      </a:cubicBezTo>
                      <a:cubicBezTo>
                        <a:pt x="195" y="89"/>
                        <a:pt x="191" y="92"/>
                        <a:pt x="190" y="95"/>
                      </a:cubicBezTo>
                      <a:cubicBezTo>
                        <a:pt x="189" y="95"/>
                        <a:pt x="187" y="95"/>
                        <a:pt x="187" y="96"/>
                      </a:cubicBezTo>
                      <a:cubicBezTo>
                        <a:pt x="189" y="99"/>
                        <a:pt x="189" y="100"/>
                        <a:pt x="190" y="103"/>
                      </a:cubicBezTo>
                      <a:cubicBezTo>
                        <a:pt x="189" y="105"/>
                        <a:pt x="188" y="108"/>
                        <a:pt x="186" y="109"/>
                      </a:cubicBezTo>
                      <a:cubicBezTo>
                        <a:pt x="188" y="118"/>
                        <a:pt x="184" y="124"/>
                        <a:pt x="184" y="132"/>
                      </a:cubicBezTo>
                      <a:cubicBezTo>
                        <a:pt x="182" y="132"/>
                        <a:pt x="182" y="132"/>
                        <a:pt x="182" y="132"/>
                      </a:cubicBezTo>
                      <a:cubicBezTo>
                        <a:pt x="185" y="141"/>
                        <a:pt x="179" y="149"/>
                        <a:pt x="180" y="156"/>
                      </a:cubicBezTo>
                      <a:cubicBezTo>
                        <a:pt x="176" y="154"/>
                        <a:pt x="176" y="154"/>
                        <a:pt x="176" y="154"/>
                      </a:cubicBezTo>
                      <a:cubicBezTo>
                        <a:pt x="174" y="156"/>
                        <a:pt x="176" y="159"/>
                        <a:pt x="179" y="159"/>
                      </a:cubicBezTo>
                      <a:cubicBezTo>
                        <a:pt x="177" y="161"/>
                        <a:pt x="179" y="165"/>
                        <a:pt x="176" y="165"/>
                      </a:cubicBezTo>
                      <a:cubicBezTo>
                        <a:pt x="175" y="167"/>
                        <a:pt x="177" y="168"/>
                        <a:pt x="177" y="170"/>
                      </a:cubicBezTo>
                      <a:cubicBezTo>
                        <a:pt x="175" y="174"/>
                        <a:pt x="175" y="175"/>
                        <a:pt x="175" y="179"/>
                      </a:cubicBezTo>
                      <a:cubicBezTo>
                        <a:pt x="175" y="178"/>
                        <a:pt x="175" y="178"/>
                        <a:pt x="175" y="178"/>
                      </a:cubicBezTo>
                      <a:cubicBezTo>
                        <a:pt x="174" y="178"/>
                        <a:pt x="173" y="177"/>
                        <a:pt x="172" y="178"/>
                      </a:cubicBezTo>
                      <a:cubicBezTo>
                        <a:pt x="173" y="180"/>
                        <a:pt x="170" y="183"/>
                        <a:pt x="175" y="183"/>
                      </a:cubicBezTo>
                      <a:cubicBezTo>
                        <a:pt x="171" y="186"/>
                        <a:pt x="175" y="193"/>
                        <a:pt x="170" y="196"/>
                      </a:cubicBezTo>
                      <a:cubicBezTo>
                        <a:pt x="172" y="196"/>
                        <a:pt x="172" y="197"/>
                        <a:pt x="172" y="198"/>
                      </a:cubicBezTo>
                      <a:cubicBezTo>
                        <a:pt x="172" y="201"/>
                        <a:pt x="168" y="204"/>
                        <a:pt x="170" y="208"/>
                      </a:cubicBezTo>
                      <a:cubicBezTo>
                        <a:pt x="169" y="208"/>
                        <a:pt x="168" y="206"/>
                        <a:pt x="167" y="208"/>
                      </a:cubicBezTo>
                      <a:cubicBezTo>
                        <a:pt x="168" y="209"/>
                        <a:pt x="169" y="208"/>
                        <a:pt x="169" y="210"/>
                      </a:cubicBezTo>
                      <a:cubicBezTo>
                        <a:pt x="170" y="216"/>
                        <a:pt x="164" y="221"/>
                        <a:pt x="163" y="226"/>
                      </a:cubicBezTo>
                      <a:cubicBezTo>
                        <a:pt x="164" y="236"/>
                        <a:pt x="160" y="246"/>
                        <a:pt x="158" y="255"/>
                      </a:cubicBezTo>
                      <a:cubicBezTo>
                        <a:pt x="157" y="255"/>
                        <a:pt x="157" y="255"/>
                        <a:pt x="157" y="255"/>
                      </a:cubicBezTo>
                      <a:cubicBezTo>
                        <a:pt x="160" y="259"/>
                        <a:pt x="152" y="261"/>
                        <a:pt x="156" y="265"/>
                      </a:cubicBezTo>
                      <a:cubicBezTo>
                        <a:pt x="155" y="265"/>
                        <a:pt x="155" y="267"/>
                        <a:pt x="153" y="266"/>
                      </a:cubicBezTo>
                      <a:cubicBezTo>
                        <a:pt x="155" y="269"/>
                        <a:pt x="149" y="273"/>
                        <a:pt x="151" y="277"/>
                      </a:cubicBezTo>
                      <a:cubicBezTo>
                        <a:pt x="152" y="277"/>
                        <a:pt x="151" y="276"/>
                        <a:pt x="151" y="276"/>
                      </a:cubicBezTo>
                      <a:cubicBezTo>
                        <a:pt x="148" y="279"/>
                        <a:pt x="150" y="283"/>
                        <a:pt x="147" y="286"/>
                      </a:cubicBezTo>
                      <a:cubicBezTo>
                        <a:pt x="147" y="285"/>
                        <a:pt x="147" y="285"/>
                        <a:pt x="146" y="284"/>
                      </a:cubicBezTo>
                      <a:cubicBezTo>
                        <a:pt x="144" y="285"/>
                        <a:pt x="149" y="289"/>
                        <a:pt x="144" y="288"/>
                      </a:cubicBezTo>
                      <a:cubicBezTo>
                        <a:pt x="144" y="289"/>
                        <a:pt x="146" y="290"/>
                        <a:pt x="146" y="289"/>
                      </a:cubicBezTo>
                      <a:cubicBezTo>
                        <a:pt x="142" y="297"/>
                        <a:pt x="142" y="306"/>
                        <a:pt x="140" y="315"/>
                      </a:cubicBezTo>
                      <a:cubicBezTo>
                        <a:pt x="135" y="320"/>
                        <a:pt x="133" y="313"/>
                        <a:pt x="134" y="319"/>
                      </a:cubicBezTo>
                      <a:cubicBezTo>
                        <a:pt x="133" y="319"/>
                        <a:pt x="136" y="319"/>
                        <a:pt x="135" y="319"/>
                      </a:cubicBezTo>
                      <a:cubicBezTo>
                        <a:pt x="135" y="321"/>
                        <a:pt x="129" y="320"/>
                        <a:pt x="131" y="322"/>
                      </a:cubicBezTo>
                      <a:cubicBezTo>
                        <a:pt x="134" y="323"/>
                        <a:pt x="132" y="324"/>
                        <a:pt x="133" y="324"/>
                      </a:cubicBezTo>
                      <a:cubicBezTo>
                        <a:pt x="130" y="327"/>
                        <a:pt x="128" y="327"/>
                        <a:pt x="129" y="331"/>
                      </a:cubicBezTo>
                      <a:cubicBezTo>
                        <a:pt x="127" y="330"/>
                        <a:pt x="127" y="330"/>
                        <a:pt x="127" y="330"/>
                      </a:cubicBezTo>
                      <a:cubicBezTo>
                        <a:pt x="130" y="335"/>
                        <a:pt x="126" y="338"/>
                        <a:pt x="130" y="342"/>
                      </a:cubicBezTo>
                      <a:cubicBezTo>
                        <a:pt x="127" y="352"/>
                        <a:pt x="123" y="361"/>
                        <a:pt x="120" y="370"/>
                      </a:cubicBezTo>
                      <a:cubicBezTo>
                        <a:pt x="117" y="379"/>
                        <a:pt x="114" y="389"/>
                        <a:pt x="110" y="397"/>
                      </a:cubicBezTo>
                      <a:cubicBezTo>
                        <a:pt x="105" y="406"/>
                        <a:pt x="101" y="414"/>
                        <a:pt x="97" y="423"/>
                      </a:cubicBezTo>
                      <a:cubicBezTo>
                        <a:pt x="93" y="431"/>
                        <a:pt x="88" y="439"/>
                        <a:pt x="82" y="447"/>
                      </a:cubicBezTo>
                      <a:cubicBezTo>
                        <a:pt x="77" y="449"/>
                        <a:pt x="77" y="450"/>
                        <a:pt x="76" y="455"/>
                      </a:cubicBezTo>
                      <a:cubicBezTo>
                        <a:pt x="75" y="454"/>
                        <a:pt x="75" y="454"/>
                        <a:pt x="75" y="454"/>
                      </a:cubicBezTo>
                      <a:cubicBezTo>
                        <a:pt x="77" y="456"/>
                        <a:pt x="73" y="457"/>
                        <a:pt x="76" y="459"/>
                      </a:cubicBezTo>
                      <a:cubicBezTo>
                        <a:pt x="72" y="465"/>
                        <a:pt x="69" y="471"/>
                        <a:pt x="66" y="477"/>
                      </a:cubicBezTo>
                      <a:cubicBezTo>
                        <a:pt x="66" y="476"/>
                        <a:pt x="64" y="474"/>
                        <a:pt x="64" y="476"/>
                      </a:cubicBezTo>
                      <a:cubicBezTo>
                        <a:pt x="65" y="478"/>
                        <a:pt x="65" y="478"/>
                        <a:pt x="65" y="478"/>
                      </a:cubicBezTo>
                      <a:cubicBezTo>
                        <a:pt x="64" y="478"/>
                        <a:pt x="64" y="478"/>
                        <a:pt x="64" y="478"/>
                      </a:cubicBezTo>
                      <a:cubicBezTo>
                        <a:pt x="64" y="479"/>
                        <a:pt x="65" y="480"/>
                        <a:pt x="66" y="480"/>
                      </a:cubicBezTo>
                      <a:cubicBezTo>
                        <a:pt x="59" y="497"/>
                        <a:pt x="45" y="510"/>
                        <a:pt x="37" y="525"/>
                      </a:cubicBezTo>
                      <a:cubicBezTo>
                        <a:pt x="34" y="528"/>
                        <a:pt x="32" y="534"/>
                        <a:pt x="30" y="538"/>
                      </a:cubicBezTo>
                      <a:cubicBezTo>
                        <a:pt x="20" y="548"/>
                        <a:pt x="12" y="557"/>
                        <a:pt x="8" y="571"/>
                      </a:cubicBezTo>
                      <a:cubicBezTo>
                        <a:pt x="8" y="571"/>
                        <a:pt x="1" y="566"/>
                        <a:pt x="3" y="56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76" name="Freeform 153"/>
                <p:cNvSpPr/>
                <p:nvPr/>
              </p:nvSpPr>
              <p:spPr bwMode="auto">
                <a:xfrm>
                  <a:off x="3861" y="1589"/>
                  <a:ext cx="1" cy="0"/>
                </a:xfrm>
                <a:custGeom>
                  <a:avLst/>
                  <a:gdLst>
                    <a:gd name="T0" fmla="*/ 4 w 4"/>
                    <a:gd name="T1" fmla="*/ 1 h 2"/>
                    <a:gd name="T2" fmla="*/ 0 w 4"/>
                    <a:gd name="T3" fmla="*/ 0 h 2"/>
                    <a:gd name="T4" fmla="*/ 4 w 4"/>
                    <a:gd name="T5" fmla="*/ 1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" h="2">
                      <a:moveTo>
                        <a:pt x="4" y="1"/>
                      </a:moveTo>
                      <a:cubicBezTo>
                        <a:pt x="2" y="1"/>
                        <a:pt x="1" y="2"/>
                        <a:pt x="0" y="0"/>
                      </a:cubicBezTo>
                      <a:cubicBezTo>
                        <a:pt x="1" y="1"/>
                        <a:pt x="3" y="1"/>
                        <a:pt x="4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77" name="Freeform 154"/>
                <p:cNvSpPr/>
                <p:nvPr/>
              </p:nvSpPr>
              <p:spPr bwMode="auto">
                <a:xfrm>
                  <a:off x="3854" y="1596"/>
                  <a:ext cx="1" cy="1"/>
                </a:xfrm>
                <a:custGeom>
                  <a:avLst/>
                  <a:gdLst>
                    <a:gd name="T0" fmla="*/ 2 w 3"/>
                    <a:gd name="T1" fmla="*/ 1 h 2"/>
                    <a:gd name="T2" fmla="*/ 1 w 3"/>
                    <a:gd name="T3" fmla="*/ 2 h 2"/>
                    <a:gd name="T4" fmla="*/ 1 w 3"/>
                    <a:gd name="T5" fmla="*/ 0 h 2"/>
                    <a:gd name="T6" fmla="*/ 2 w 3"/>
                    <a:gd name="T7" fmla="*/ 1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2" y="1"/>
                      </a:moveTo>
                      <a:cubicBezTo>
                        <a:pt x="3" y="2"/>
                        <a:pt x="1" y="2"/>
                        <a:pt x="1" y="2"/>
                      </a:cubicBezTo>
                      <a:cubicBezTo>
                        <a:pt x="1" y="1"/>
                        <a:pt x="0" y="0"/>
                        <a:pt x="1" y="0"/>
                      </a:cubicBezTo>
                      <a:cubicBezTo>
                        <a:pt x="1" y="1"/>
                        <a:pt x="2" y="1"/>
                        <a:pt x="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78" name="Freeform 155"/>
                <p:cNvSpPr/>
                <p:nvPr/>
              </p:nvSpPr>
              <p:spPr bwMode="auto">
                <a:xfrm>
                  <a:off x="3853" y="1598"/>
                  <a:ext cx="0" cy="1"/>
                </a:xfrm>
                <a:custGeom>
                  <a:avLst/>
                  <a:gdLst>
                    <a:gd name="T0" fmla="*/ 1 w 1"/>
                    <a:gd name="T1" fmla="*/ 4 h 4"/>
                    <a:gd name="T2" fmla="*/ 0 w 1"/>
                    <a:gd name="T3" fmla="*/ 0 h 4"/>
                    <a:gd name="T4" fmla="*/ 1 w 1"/>
                    <a:gd name="T5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4">
                      <a:moveTo>
                        <a:pt x="1" y="4"/>
                      </a:moveTo>
                      <a:cubicBezTo>
                        <a:pt x="0" y="4"/>
                        <a:pt x="0" y="1"/>
                        <a:pt x="0" y="0"/>
                      </a:cubicBezTo>
                      <a:lnTo>
                        <a:pt x="1" y="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79" name="Freeform 156"/>
                <p:cNvSpPr/>
                <p:nvPr/>
              </p:nvSpPr>
              <p:spPr bwMode="auto">
                <a:xfrm>
                  <a:off x="3851" y="1600"/>
                  <a:ext cx="1" cy="1"/>
                </a:xfrm>
                <a:custGeom>
                  <a:avLst/>
                  <a:gdLst>
                    <a:gd name="T0" fmla="*/ 2 w 2"/>
                    <a:gd name="T1" fmla="*/ 1 h 2"/>
                    <a:gd name="T2" fmla="*/ 0 w 2"/>
                    <a:gd name="T3" fmla="*/ 0 h 2"/>
                    <a:gd name="T4" fmla="*/ 2 w 2"/>
                    <a:gd name="T5" fmla="*/ 1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2" y="1"/>
                      </a:moveTo>
                      <a:cubicBezTo>
                        <a:pt x="0" y="2"/>
                        <a:pt x="0" y="1"/>
                        <a:pt x="0" y="0"/>
                      </a:cubicBezTo>
                      <a:cubicBezTo>
                        <a:pt x="1" y="0"/>
                        <a:pt x="1" y="1"/>
                        <a:pt x="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80" name="Freeform 157"/>
                <p:cNvSpPr/>
                <p:nvPr/>
              </p:nvSpPr>
              <p:spPr bwMode="auto">
                <a:xfrm>
                  <a:off x="3852" y="1601"/>
                  <a:ext cx="0" cy="0"/>
                </a:xfrm>
                <a:custGeom>
                  <a:avLst/>
                  <a:gdLst>
                    <a:gd name="T0" fmla="*/ 2 w 2"/>
                    <a:gd name="T1" fmla="*/ 1 h 2"/>
                    <a:gd name="T2" fmla="*/ 0 w 2"/>
                    <a:gd name="T3" fmla="*/ 2 h 2"/>
                    <a:gd name="T4" fmla="*/ 2 w 2"/>
                    <a:gd name="T5" fmla="*/ 1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2" y="1"/>
                      </a:moveTo>
                      <a:cubicBezTo>
                        <a:pt x="2" y="2"/>
                        <a:pt x="1" y="2"/>
                        <a:pt x="0" y="2"/>
                      </a:cubicBezTo>
                      <a:cubicBezTo>
                        <a:pt x="1" y="2"/>
                        <a:pt x="0" y="0"/>
                        <a:pt x="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81" name="Freeform 158"/>
                <p:cNvSpPr/>
                <p:nvPr/>
              </p:nvSpPr>
              <p:spPr bwMode="auto">
                <a:xfrm>
                  <a:off x="3849" y="1605"/>
                  <a:ext cx="1" cy="1"/>
                </a:xfrm>
                <a:custGeom>
                  <a:avLst/>
                  <a:gdLst>
                    <a:gd name="T0" fmla="*/ 2 w 2"/>
                    <a:gd name="T1" fmla="*/ 1 h 3"/>
                    <a:gd name="T2" fmla="*/ 1 w 2"/>
                    <a:gd name="T3" fmla="*/ 3 h 3"/>
                    <a:gd name="T4" fmla="*/ 2 w 2"/>
                    <a:gd name="T5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3">
                      <a:moveTo>
                        <a:pt x="2" y="1"/>
                      </a:moveTo>
                      <a:cubicBezTo>
                        <a:pt x="2" y="1"/>
                        <a:pt x="2" y="3"/>
                        <a:pt x="1" y="3"/>
                      </a:cubicBezTo>
                      <a:cubicBezTo>
                        <a:pt x="2" y="3"/>
                        <a:pt x="0" y="0"/>
                        <a:pt x="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82" name="Freeform 159"/>
                <p:cNvSpPr/>
                <p:nvPr/>
              </p:nvSpPr>
              <p:spPr bwMode="auto">
                <a:xfrm>
                  <a:off x="3849" y="1608"/>
                  <a:ext cx="1" cy="0"/>
                </a:xfrm>
                <a:custGeom>
                  <a:avLst/>
                  <a:gdLst>
                    <a:gd name="T0" fmla="*/ 2 w 2"/>
                    <a:gd name="T1" fmla="*/ 0 h 2"/>
                    <a:gd name="T2" fmla="*/ 1 w 2"/>
                    <a:gd name="T3" fmla="*/ 1 h 2"/>
                    <a:gd name="T4" fmla="*/ 0 w 2"/>
                    <a:gd name="T5" fmla="*/ 0 h 2"/>
                    <a:gd name="T6" fmla="*/ 2 w 2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2" y="0"/>
                      </a:move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2"/>
                        <a:pt x="0" y="1"/>
                        <a:pt x="0" y="0"/>
                      </a:cubicBezTo>
                      <a:lnTo>
                        <a:pt x="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83" name="Freeform 160"/>
                <p:cNvSpPr/>
                <p:nvPr/>
              </p:nvSpPr>
              <p:spPr bwMode="auto">
                <a:xfrm>
                  <a:off x="3841" y="1649"/>
                  <a:ext cx="0" cy="1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lnTo>
                        <a:pt x="0" y="0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84" name="Freeform 161"/>
                <p:cNvSpPr/>
                <p:nvPr/>
              </p:nvSpPr>
              <p:spPr bwMode="auto">
                <a:xfrm>
                  <a:off x="3835" y="1667"/>
                  <a:ext cx="0" cy="0"/>
                </a:xfrm>
                <a:custGeom>
                  <a:avLst/>
                  <a:gdLst>
                    <a:gd name="T0" fmla="*/ 2 w 2"/>
                    <a:gd name="T1" fmla="*/ 1 h 2"/>
                    <a:gd name="T2" fmla="*/ 0 w 2"/>
                    <a:gd name="T3" fmla="*/ 1 h 2"/>
                    <a:gd name="T4" fmla="*/ 2 w 2"/>
                    <a:gd name="T5" fmla="*/ 1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2" y="1"/>
                      </a:moveTo>
                      <a:cubicBezTo>
                        <a:pt x="2" y="2"/>
                        <a:pt x="0" y="1"/>
                        <a:pt x="0" y="1"/>
                      </a:cubicBezTo>
                      <a:cubicBezTo>
                        <a:pt x="0" y="0"/>
                        <a:pt x="2" y="2"/>
                        <a:pt x="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85" name="Rectangle 162"/>
                <p:cNvSpPr>
                  <a:spLocks noChangeArrowheads="1"/>
                </p:cNvSpPr>
                <p:nvPr/>
              </p:nvSpPr>
              <p:spPr bwMode="auto">
                <a:xfrm>
                  <a:off x="3833" y="1677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86" name="Freeform 163"/>
                <p:cNvSpPr/>
                <p:nvPr/>
              </p:nvSpPr>
              <p:spPr bwMode="auto">
                <a:xfrm>
                  <a:off x="3743" y="1716"/>
                  <a:ext cx="1" cy="0"/>
                </a:xfrm>
                <a:custGeom>
                  <a:avLst/>
                  <a:gdLst>
                    <a:gd name="T0" fmla="*/ 2 w 3"/>
                    <a:gd name="T1" fmla="*/ 1 h 1"/>
                    <a:gd name="T2" fmla="*/ 2 w 3"/>
                    <a:gd name="T3" fmla="*/ 0 h 1"/>
                    <a:gd name="T4" fmla="*/ 2 w 3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1">
                      <a:moveTo>
                        <a:pt x="2" y="1"/>
                      </a:moveTo>
                      <a:cubicBezTo>
                        <a:pt x="2" y="0"/>
                        <a:pt x="0" y="0"/>
                        <a:pt x="2" y="0"/>
                      </a:cubicBezTo>
                      <a:cubicBezTo>
                        <a:pt x="3" y="1"/>
                        <a:pt x="3" y="1"/>
                        <a:pt x="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87" name="Freeform 164"/>
                <p:cNvSpPr/>
                <p:nvPr/>
              </p:nvSpPr>
              <p:spPr bwMode="auto">
                <a:xfrm>
                  <a:off x="3721" y="1716"/>
                  <a:ext cx="22" cy="64"/>
                </a:xfrm>
                <a:custGeom>
                  <a:avLst/>
                  <a:gdLst>
                    <a:gd name="T0" fmla="*/ 15 w 98"/>
                    <a:gd name="T1" fmla="*/ 244 h 279"/>
                    <a:gd name="T2" fmla="*/ 18 w 98"/>
                    <a:gd name="T3" fmla="*/ 236 h 279"/>
                    <a:gd name="T4" fmla="*/ 17 w 98"/>
                    <a:gd name="T5" fmla="*/ 217 h 279"/>
                    <a:gd name="T6" fmla="*/ 19 w 98"/>
                    <a:gd name="T7" fmla="*/ 211 h 279"/>
                    <a:gd name="T8" fmla="*/ 26 w 98"/>
                    <a:gd name="T9" fmla="*/ 194 h 279"/>
                    <a:gd name="T10" fmla="*/ 28 w 98"/>
                    <a:gd name="T11" fmla="*/ 188 h 279"/>
                    <a:gd name="T12" fmla="*/ 28 w 98"/>
                    <a:gd name="T13" fmla="*/ 178 h 279"/>
                    <a:gd name="T14" fmla="*/ 31 w 98"/>
                    <a:gd name="T15" fmla="*/ 169 h 279"/>
                    <a:gd name="T16" fmla="*/ 34 w 98"/>
                    <a:gd name="T17" fmla="*/ 165 h 279"/>
                    <a:gd name="T18" fmla="*/ 32 w 98"/>
                    <a:gd name="T19" fmla="*/ 160 h 279"/>
                    <a:gd name="T20" fmla="*/ 31 w 98"/>
                    <a:gd name="T21" fmla="*/ 149 h 279"/>
                    <a:gd name="T22" fmla="*/ 33 w 98"/>
                    <a:gd name="T23" fmla="*/ 144 h 279"/>
                    <a:gd name="T24" fmla="*/ 32 w 98"/>
                    <a:gd name="T25" fmla="*/ 137 h 279"/>
                    <a:gd name="T26" fmla="*/ 36 w 98"/>
                    <a:gd name="T27" fmla="*/ 130 h 279"/>
                    <a:gd name="T28" fmla="*/ 37 w 98"/>
                    <a:gd name="T29" fmla="*/ 122 h 279"/>
                    <a:gd name="T30" fmla="*/ 42 w 98"/>
                    <a:gd name="T31" fmla="*/ 112 h 279"/>
                    <a:gd name="T32" fmla="*/ 41 w 98"/>
                    <a:gd name="T33" fmla="*/ 107 h 279"/>
                    <a:gd name="T34" fmla="*/ 45 w 98"/>
                    <a:gd name="T35" fmla="*/ 104 h 279"/>
                    <a:gd name="T36" fmla="*/ 43 w 98"/>
                    <a:gd name="T37" fmla="*/ 99 h 279"/>
                    <a:gd name="T38" fmla="*/ 43 w 98"/>
                    <a:gd name="T39" fmla="*/ 97 h 279"/>
                    <a:gd name="T40" fmla="*/ 44 w 98"/>
                    <a:gd name="T41" fmla="*/ 92 h 279"/>
                    <a:gd name="T42" fmla="*/ 48 w 98"/>
                    <a:gd name="T43" fmla="*/ 78 h 279"/>
                    <a:gd name="T44" fmla="*/ 50 w 98"/>
                    <a:gd name="T45" fmla="*/ 72 h 279"/>
                    <a:gd name="T46" fmla="*/ 51 w 98"/>
                    <a:gd name="T47" fmla="*/ 68 h 279"/>
                    <a:gd name="T48" fmla="*/ 56 w 98"/>
                    <a:gd name="T49" fmla="*/ 56 h 279"/>
                    <a:gd name="T50" fmla="*/ 63 w 98"/>
                    <a:gd name="T51" fmla="*/ 56 h 279"/>
                    <a:gd name="T52" fmla="*/ 59 w 98"/>
                    <a:gd name="T53" fmla="*/ 50 h 279"/>
                    <a:gd name="T54" fmla="*/ 54 w 98"/>
                    <a:gd name="T55" fmla="*/ 43 h 279"/>
                    <a:gd name="T56" fmla="*/ 58 w 98"/>
                    <a:gd name="T57" fmla="*/ 39 h 279"/>
                    <a:gd name="T58" fmla="*/ 56 w 98"/>
                    <a:gd name="T59" fmla="*/ 36 h 279"/>
                    <a:gd name="T60" fmla="*/ 59 w 98"/>
                    <a:gd name="T61" fmla="*/ 35 h 279"/>
                    <a:gd name="T62" fmla="*/ 67 w 98"/>
                    <a:gd name="T63" fmla="*/ 33 h 279"/>
                    <a:gd name="T64" fmla="*/ 63 w 98"/>
                    <a:gd name="T65" fmla="*/ 26 h 279"/>
                    <a:gd name="T66" fmla="*/ 67 w 98"/>
                    <a:gd name="T67" fmla="*/ 25 h 279"/>
                    <a:gd name="T68" fmla="*/ 65 w 98"/>
                    <a:gd name="T69" fmla="*/ 20 h 279"/>
                    <a:gd name="T70" fmla="*/ 67 w 98"/>
                    <a:gd name="T71" fmla="*/ 16 h 279"/>
                    <a:gd name="T72" fmla="*/ 74 w 98"/>
                    <a:gd name="T73" fmla="*/ 22 h 279"/>
                    <a:gd name="T74" fmla="*/ 72 w 98"/>
                    <a:gd name="T75" fmla="*/ 12 h 279"/>
                    <a:gd name="T76" fmla="*/ 87 w 98"/>
                    <a:gd name="T77" fmla="*/ 8 h 279"/>
                    <a:gd name="T78" fmla="*/ 91 w 98"/>
                    <a:gd name="T79" fmla="*/ 6 h 279"/>
                    <a:gd name="T80" fmla="*/ 94 w 98"/>
                    <a:gd name="T81" fmla="*/ 0 h 279"/>
                    <a:gd name="T82" fmla="*/ 97 w 98"/>
                    <a:gd name="T83" fmla="*/ 5 h 279"/>
                    <a:gd name="T84" fmla="*/ 90 w 98"/>
                    <a:gd name="T85" fmla="*/ 8 h 279"/>
                    <a:gd name="T86" fmla="*/ 91 w 98"/>
                    <a:gd name="T87" fmla="*/ 23 h 279"/>
                    <a:gd name="T88" fmla="*/ 85 w 98"/>
                    <a:gd name="T89" fmla="*/ 42 h 279"/>
                    <a:gd name="T90" fmla="*/ 79 w 98"/>
                    <a:gd name="T91" fmla="*/ 63 h 279"/>
                    <a:gd name="T92" fmla="*/ 75 w 98"/>
                    <a:gd name="T93" fmla="*/ 81 h 279"/>
                    <a:gd name="T94" fmla="*/ 72 w 98"/>
                    <a:gd name="T95" fmla="*/ 93 h 279"/>
                    <a:gd name="T96" fmla="*/ 63 w 98"/>
                    <a:gd name="T97" fmla="*/ 119 h 279"/>
                    <a:gd name="T98" fmla="*/ 57 w 98"/>
                    <a:gd name="T99" fmla="*/ 133 h 279"/>
                    <a:gd name="T100" fmla="*/ 50 w 98"/>
                    <a:gd name="T101" fmla="*/ 151 h 279"/>
                    <a:gd name="T102" fmla="*/ 42 w 98"/>
                    <a:gd name="T103" fmla="*/ 214 h 279"/>
                    <a:gd name="T104" fmla="*/ 36 w 98"/>
                    <a:gd name="T105" fmla="*/ 230 h 279"/>
                    <a:gd name="T106" fmla="*/ 12 w 98"/>
                    <a:gd name="T107" fmla="*/ 279 h 2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98" h="279">
                      <a:moveTo>
                        <a:pt x="5" y="271"/>
                      </a:moveTo>
                      <a:cubicBezTo>
                        <a:pt x="0" y="265"/>
                        <a:pt x="8" y="264"/>
                        <a:pt x="6" y="259"/>
                      </a:cubicBezTo>
                      <a:cubicBezTo>
                        <a:pt x="5" y="258"/>
                        <a:pt x="9" y="260"/>
                        <a:pt x="9" y="259"/>
                      </a:cubicBezTo>
                      <a:cubicBezTo>
                        <a:pt x="5" y="254"/>
                        <a:pt x="10" y="249"/>
                        <a:pt x="16" y="247"/>
                      </a:cubicBezTo>
                      <a:cubicBezTo>
                        <a:pt x="17" y="247"/>
                        <a:pt x="17" y="247"/>
                        <a:pt x="17" y="247"/>
                      </a:cubicBezTo>
                      <a:cubicBezTo>
                        <a:pt x="18" y="247"/>
                        <a:pt x="15" y="245"/>
                        <a:pt x="15" y="244"/>
                      </a:cubicBezTo>
                      <a:cubicBezTo>
                        <a:pt x="16" y="244"/>
                        <a:pt x="16" y="245"/>
                        <a:pt x="17" y="245"/>
                      </a:cubicBezTo>
                      <a:cubicBezTo>
                        <a:pt x="15" y="244"/>
                        <a:pt x="17" y="243"/>
                        <a:pt x="16" y="242"/>
                      </a:cubicBezTo>
                      <a:cubicBezTo>
                        <a:pt x="17" y="242"/>
                        <a:pt x="18" y="243"/>
                        <a:pt x="19" y="242"/>
                      </a:cubicBezTo>
                      <a:cubicBezTo>
                        <a:pt x="17" y="241"/>
                        <a:pt x="17" y="241"/>
                        <a:pt x="17" y="241"/>
                      </a:cubicBezTo>
                      <a:cubicBezTo>
                        <a:pt x="12" y="238"/>
                        <a:pt x="19" y="238"/>
                        <a:pt x="16" y="235"/>
                      </a:cubicBezTo>
                      <a:cubicBezTo>
                        <a:pt x="17" y="235"/>
                        <a:pt x="17" y="236"/>
                        <a:pt x="18" y="236"/>
                      </a:cubicBezTo>
                      <a:cubicBezTo>
                        <a:pt x="15" y="231"/>
                        <a:pt x="17" y="228"/>
                        <a:pt x="17" y="224"/>
                      </a:cubicBezTo>
                      <a:cubicBezTo>
                        <a:pt x="18" y="225"/>
                        <a:pt x="20" y="225"/>
                        <a:pt x="21" y="225"/>
                      </a:cubicBezTo>
                      <a:cubicBezTo>
                        <a:pt x="18" y="224"/>
                        <a:pt x="18" y="223"/>
                        <a:pt x="18" y="222"/>
                      </a:cubicBezTo>
                      <a:cubicBezTo>
                        <a:pt x="20" y="223"/>
                        <a:pt x="16" y="220"/>
                        <a:pt x="17" y="219"/>
                      </a:cubicBezTo>
                      <a:cubicBezTo>
                        <a:pt x="18" y="220"/>
                        <a:pt x="18" y="220"/>
                        <a:pt x="18" y="220"/>
                      </a:cubicBezTo>
                      <a:cubicBezTo>
                        <a:pt x="16" y="218"/>
                        <a:pt x="20" y="219"/>
                        <a:pt x="17" y="217"/>
                      </a:cubicBezTo>
                      <a:cubicBezTo>
                        <a:pt x="19" y="217"/>
                        <a:pt x="19" y="217"/>
                        <a:pt x="19" y="217"/>
                      </a:cubicBezTo>
                      <a:cubicBezTo>
                        <a:pt x="16" y="216"/>
                        <a:pt x="21" y="217"/>
                        <a:pt x="20" y="216"/>
                      </a:cubicBezTo>
                      <a:cubicBezTo>
                        <a:pt x="19" y="215"/>
                        <a:pt x="19" y="215"/>
                        <a:pt x="19" y="215"/>
                      </a:cubicBezTo>
                      <a:cubicBezTo>
                        <a:pt x="18" y="215"/>
                        <a:pt x="20" y="215"/>
                        <a:pt x="20" y="214"/>
                      </a:cubicBezTo>
                      <a:cubicBezTo>
                        <a:pt x="20" y="214"/>
                        <a:pt x="20" y="214"/>
                        <a:pt x="20" y="214"/>
                      </a:cubicBezTo>
                      <a:cubicBezTo>
                        <a:pt x="20" y="212"/>
                        <a:pt x="22" y="212"/>
                        <a:pt x="19" y="211"/>
                      </a:cubicBezTo>
                      <a:cubicBezTo>
                        <a:pt x="21" y="212"/>
                        <a:pt x="20" y="213"/>
                        <a:pt x="23" y="213"/>
                      </a:cubicBezTo>
                      <a:cubicBezTo>
                        <a:pt x="22" y="208"/>
                        <a:pt x="24" y="204"/>
                        <a:pt x="25" y="199"/>
                      </a:cubicBezTo>
                      <a:cubicBezTo>
                        <a:pt x="26" y="199"/>
                        <a:pt x="26" y="199"/>
                        <a:pt x="28" y="199"/>
                      </a:cubicBezTo>
                      <a:cubicBezTo>
                        <a:pt x="27" y="199"/>
                        <a:pt x="27" y="197"/>
                        <a:pt x="26" y="197"/>
                      </a:cubicBezTo>
                      <a:cubicBezTo>
                        <a:pt x="26" y="197"/>
                        <a:pt x="28" y="197"/>
                        <a:pt x="28" y="197"/>
                      </a:cubicBezTo>
                      <a:cubicBezTo>
                        <a:pt x="29" y="196"/>
                        <a:pt x="25" y="195"/>
                        <a:pt x="26" y="194"/>
                      </a:cubicBezTo>
                      <a:cubicBezTo>
                        <a:pt x="27" y="195"/>
                        <a:pt x="28" y="195"/>
                        <a:pt x="29" y="195"/>
                      </a:cubicBezTo>
                      <a:cubicBezTo>
                        <a:pt x="27" y="194"/>
                        <a:pt x="28" y="193"/>
                        <a:pt x="27" y="192"/>
                      </a:cubicBezTo>
                      <a:cubicBezTo>
                        <a:pt x="28" y="192"/>
                        <a:pt x="28" y="193"/>
                        <a:pt x="29" y="193"/>
                      </a:cubicBezTo>
                      <a:cubicBezTo>
                        <a:pt x="27" y="191"/>
                        <a:pt x="30" y="191"/>
                        <a:pt x="29" y="190"/>
                      </a:cubicBezTo>
                      <a:cubicBezTo>
                        <a:pt x="30" y="191"/>
                        <a:pt x="30" y="191"/>
                        <a:pt x="30" y="191"/>
                      </a:cubicBezTo>
                      <a:cubicBezTo>
                        <a:pt x="32" y="190"/>
                        <a:pt x="27" y="189"/>
                        <a:pt x="28" y="188"/>
                      </a:cubicBezTo>
                      <a:cubicBezTo>
                        <a:pt x="29" y="189"/>
                        <a:pt x="29" y="189"/>
                        <a:pt x="30" y="189"/>
                      </a:cubicBezTo>
                      <a:cubicBezTo>
                        <a:pt x="27" y="187"/>
                        <a:pt x="29" y="186"/>
                        <a:pt x="28" y="184"/>
                      </a:cubicBezTo>
                      <a:cubicBezTo>
                        <a:pt x="28" y="184"/>
                        <a:pt x="29" y="185"/>
                        <a:pt x="29" y="185"/>
                      </a:cubicBezTo>
                      <a:cubicBezTo>
                        <a:pt x="29" y="183"/>
                        <a:pt x="30" y="182"/>
                        <a:pt x="29" y="181"/>
                      </a:cubicBezTo>
                      <a:cubicBezTo>
                        <a:pt x="30" y="180"/>
                        <a:pt x="33" y="182"/>
                        <a:pt x="33" y="180"/>
                      </a:cubicBezTo>
                      <a:cubicBezTo>
                        <a:pt x="29" y="180"/>
                        <a:pt x="32" y="178"/>
                        <a:pt x="28" y="178"/>
                      </a:cubicBezTo>
                      <a:cubicBezTo>
                        <a:pt x="29" y="177"/>
                        <a:pt x="30" y="175"/>
                        <a:pt x="29" y="174"/>
                      </a:cubicBezTo>
                      <a:cubicBezTo>
                        <a:pt x="31" y="175"/>
                        <a:pt x="34" y="175"/>
                        <a:pt x="34" y="176"/>
                      </a:cubicBezTo>
                      <a:cubicBezTo>
                        <a:pt x="36" y="176"/>
                        <a:pt x="36" y="176"/>
                        <a:pt x="36" y="176"/>
                      </a:cubicBezTo>
                      <a:cubicBezTo>
                        <a:pt x="37" y="176"/>
                        <a:pt x="35" y="176"/>
                        <a:pt x="37" y="176"/>
                      </a:cubicBezTo>
                      <a:cubicBezTo>
                        <a:pt x="37" y="176"/>
                        <a:pt x="36" y="174"/>
                        <a:pt x="37" y="174"/>
                      </a:cubicBezTo>
                      <a:cubicBezTo>
                        <a:pt x="35" y="173"/>
                        <a:pt x="31" y="171"/>
                        <a:pt x="31" y="169"/>
                      </a:cubicBezTo>
                      <a:cubicBezTo>
                        <a:pt x="32" y="170"/>
                        <a:pt x="35" y="170"/>
                        <a:pt x="35" y="171"/>
                      </a:cubicBezTo>
                      <a:cubicBezTo>
                        <a:pt x="30" y="167"/>
                        <a:pt x="30" y="167"/>
                        <a:pt x="30" y="167"/>
                      </a:cubicBezTo>
                      <a:cubicBezTo>
                        <a:pt x="29" y="167"/>
                        <a:pt x="32" y="168"/>
                        <a:pt x="31" y="167"/>
                      </a:cubicBezTo>
                      <a:cubicBezTo>
                        <a:pt x="31" y="167"/>
                        <a:pt x="30" y="166"/>
                        <a:pt x="29" y="166"/>
                      </a:cubicBezTo>
                      <a:cubicBezTo>
                        <a:pt x="30" y="166"/>
                        <a:pt x="29" y="164"/>
                        <a:pt x="32" y="164"/>
                      </a:cubicBezTo>
                      <a:cubicBezTo>
                        <a:pt x="34" y="164"/>
                        <a:pt x="33" y="165"/>
                        <a:pt x="34" y="165"/>
                      </a:cubicBezTo>
                      <a:cubicBezTo>
                        <a:pt x="34" y="164"/>
                        <a:pt x="33" y="164"/>
                        <a:pt x="33" y="163"/>
                      </a:cubicBezTo>
                      <a:cubicBezTo>
                        <a:pt x="34" y="163"/>
                        <a:pt x="34" y="163"/>
                        <a:pt x="34" y="163"/>
                      </a:cubicBezTo>
                      <a:cubicBezTo>
                        <a:pt x="35" y="163"/>
                        <a:pt x="33" y="161"/>
                        <a:pt x="31" y="161"/>
                      </a:cubicBezTo>
                      <a:cubicBezTo>
                        <a:pt x="31" y="162"/>
                        <a:pt x="33" y="162"/>
                        <a:pt x="32" y="162"/>
                      </a:cubicBezTo>
                      <a:cubicBezTo>
                        <a:pt x="30" y="161"/>
                        <a:pt x="30" y="160"/>
                        <a:pt x="30" y="159"/>
                      </a:cubicBezTo>
                      <a:cubicBezTo>
                        <a:pt x="30" y="159"/>
                        <a:pt x="31" y="160"/>
                        <a:pt x="32" y="160"/>
                      </a:cubicBezTo>
                      <a:cubicBezTo>
                        <a:pt x="30" y="158"/>
                        <a:pt x="29" y="157"/>
                        <a:pt x="29" y="155"/>
                      </a:cubicBezTo>
                      <a:cubicBezTo>
                        <a:pt x="27" y="155"/>
                        <a:pt x="31" y="156"/>
                        <a:pt x="30" y="156"/>
                      </a:cubicBezTo>
                      <a:cubicBezTo>
                        <a:pt x="33" y="155"/>
                        <a:pt x="28" y="152"/>
                        <a:pt x="32" y="152"/>
                      </a:cubicBezTo>
                      <a:cubicBezTo>
                        <a:pt x="32" y="152"/>
                        <a:pt x="29" y="151"/>
                        <a:pt x="30" y="151"/>
                      </a:cubicBezTo>
                      <a:cubicBezTo>
                        <a:pt x="30" y="151"/>
                        <a:pt x="33" y="151"/>
                        <a:pt x="32" y="151"/>
                      </a:cubicBezTo>
                      <a:cubicBezTo>
                        <a:pt x="33" y="151"/>
                        <a:pt x="32" y="150"/>
                        <a:pt x="31" y="149"/>
                      </a:cubicBezTo>
                      <a:cubicBezTo>
                        <a:pt x="30" y="149"/>
                        <a:pt x="32" y="149"/>
                        <a:pt x="32" y="150"/>
                      </a:cubicBezTo>
                      <a:cubicBezTo>
                        <a:pt x="31" y="149"/>
                        <a:pt x="30" y="145"/>
                        <a:pt x="32" y="144"/>
                      </a:cubicBezTo>
                      <a:cubicBezTo>
                        <a:pt x="31" y="144"/>
                        <a:pt x="29" y="142"/>
                        <a:pt x="29" y="142"/>
                      </a:cubicBezTo>
                      <a:cubicBezTo>
                        <a:pt x="31" y="143"/>
                        <a:pt x="31" y="143"/>
                        <a:pt x="31" y="143"/>
                      </a:cubicBezTo>
                      <a:cubicBezTo>
                        <a:pt x="33" y="143"/>
                        <a:pt x="31" y="141"/>
                        <a:pt x="33" y="142"/>
                      </a:cubicBezTo>
                      <a:cubicBezTo>
                        <a:pt x="31" y="140"/>
                        <a:pt x="35" y="145"/>
                        <a:pt x="33" y="144"/>
                      </a:cubicBezTo>
                      <a:cubicBezTo>
                        <a:pt x="35" y="144"/>
                        <a:pt x="30" y="141"/>
                        <a:pt x="33" y="142"/>
                      </a:cubicBezTo>
                      <a:cubicBezTo>
                        <a:pt x="33" y="141"/>
                        <a:pt x="31" y="140"/>
                        <a:pt x="33" y="140"/>
                      </a:cubicBezTo>
                      <a:cubicBezTo>
                        <a:pt x="33" y="140"/>
                        <a:pt x="36" y="141"/>
                        <a:pt x="36" y="141"/>
                      </a:cubicBezTo>
                      <a:cubicBezTo>
                        <a:pt x="36" y="139"/>
                        <a:pt x="35" y="140"/>
                        <a:pt x="34" y="139"/>
                      </a:cubicBezTo>
                      <a:cubicBezTo>
                        <a:pt x="34" y="138"/>
                        <a:pt x="34" y="138"/>
                        <a:pt x="34" y="138"/>
                      </a:cubicBezTo>
                      <a:cubicBezTo>
                        <a:pt x="32" y="138"/>
                        <a:pt x="34" y="137"/>
                        <a:pt x="32" y="137"/>
                      </a:cubicBezTo>
                      <a:cubicBezTo>
                        <a:pt x="33" y="137"/>
                        <a:pt x="31" y="135"/>
                        <a:pt x="34" y="136"/>
                      </a:cubicBezTo>
                      <a:cubicBezTo>
                        <a:pt x="37" y="137"/>
                        <a:pt x="37" y="137"/>
                        <a:pt x="37" y="137"/>
                      </a:cubicBezTo>
                      <a:cubicBezTo>
                        <a:pt x="37" y="136"/>
                        <a:pt x="34" y="136"/>
                        <a:pt x="33" y="135"/>
                      </a:cubicBezTo>
                      <a:cubicBezTo>
                        <a:pt x="34" y="135"/>
                        <a:pt x="34" y="135"/>
                        <a:pt x="35" y="135"/>
                      </a:cubicBezTo>
                      <a:cubicBezTo>
                        <a:pt x="31" y="134"/>
                        <a:pt x="35" y="134"/>
                        <a:pt x="32" y="133"/>
                      </a:cubicBezTo>
                      <a:cubicBezTo>
                        <a:pt x="34" y="132"/>
                        <a:pt x="33" y="130"/>
                        <a:pt x="36" y="130"/>
                      </a:cubicBezTo>
                      <a:cubicBezTo>
                        <a:pt x="35" y="129"/>
                        <a:pt x="33" y="128"/>
                        <a:pt x="34" y="127"/>
                      </a:cubicBezTo>
                      <a:cubicBezTo>
                        <a:pt x="35" y="128"/>
                        <a:pt x="35" y="128"/>
                        <a:pt x="36" y="128"/>
                      </a:cubicBezTo>
                      <a:cubicBezTo>
                        <a:pt x="37" y="128"/>
                        <a:pt x="36" y="128"/>
                        <a:pt x="35" y="127"/>
                      </a:cubicBezTo>
                      <a:cubicBezTo>
                        <a:pt x="36" y="127"/>
                        <a:pt x="38" y="126"/>
                        <a:pt x="40" y="126"/>
                      </a:cubicBezTo>
                      <a:cubicBezTo>
                        <a:pt x="39" y="125"/>
                        <a:pt x="36" y="125"/>
                        <a:pt x="35" y="124"/>
                      </a:cubicBezTo>
                      <a:cubicBezTo>
                        <a:pt x="39" y="125"/>
                        <a:pt x="33" y="122"/>
                        <a:pt x="37" y="122"/>
                      </a:cubicBezTo>
                      <a:cubicBezTo>
                        <a:pt x="37" y="122"/>
                        <a:pt x="39" y="123"/>
                        <a:pt x="40" y="123"/>
                      </a:cubicBezTo>
                      <a:cubicBezTo>
                        <a:pt x="44" y="123"/>
                        <a:pt x="37" y="121"/>
                        <a:pt x="39" y="120"/>
                      </a:cubicBezTo>
                      <a:cubicBezTo>
                        <a:pt x="36" y="119"/>
                        <a:pt x="36" y="119"/>
                        <a:pt x="36" y="119"/>
                      </a:cubicBezTo>
                      <a:cubicBezTo>
                        <a:pt x="38" y="119"/>
                        <a:pt x="35" y="117"/>
                        <a:pt x="38" y="118"/>
                      </a:cubicBezTo>
                      <a:cubicBezTo>
                        <a:pt x="37" y="118"/>
                        <a:pt x="39" y="117"/>
                        <a:pt x="36" y="116"/>
                      </a:cubicBezTo>
                      <a:cubicBezTo>
                        <a:pt x="39" y="115"/>
                        <a:pt x="36" y="112"/>
                        <a:pt x="42" y="112"/>
                      </a:cubicBezTo>
                      <a:cubicBezTo>
                        <a:pt x="41" y="112"/>
                        <a:pt x="42" y="111"/>
                        <a:pt x="40" y="111"/>
                      </a:cubicBezTo>
                      <a:cubicBezTo>
                        <a:pt x="38" y="111"/>
                        <a:pt x="41" y="112"/>
                        <a:pt x="40" y="111"/>
                      </a:cubicBezTo>
                      <a:cubicBezTo>
                        <a:pt x="40" y="111"/>
                        <a:pt x="39" y="111"/>
                        <a:pt x="39" y="111"/>
                      </a:cubicBezTo>
                      <a:cubicBezTo>
                        <a:pt x="40" y="110"/>
                        <a:pt x="40" y="110"/>
                        <a:pt x="43" y="111"/>
                      </a:cubicBezTo>
                      <a:cubicBezTo>
                        <a:pt x="45" y="111"/>
                        <a:pt x="38" y="108"/>
                        <a:pt x="39" y="107"/>
                      </a:cubicBezTo>
                      <a:cubicBezTo>
                        <a:pt x="41" y="108"/>
                        <a:pt x="41" y="108"/>
                        <a:pt x="41" y="107"/>
                      </a:cubicBezTo>
                      <a:cubicBezTo>
                        <a:pt x="39" y="106"/>
                        <a:pt x="39" y="106"/>
                        <a:pt x="39" y="106"/>
                      </a:cubicBezTo>
                      <a:cubicBezTo>
                        <a:pt x="40" y="105"/>
                        <a:pt x="42" y="106"/>
                        <a:pt x="44" y="106"/>
                      </a:cubicBezTo>
                      <a:cubicBezTo>
                        <a:pt x="44" y="106"/>
                        <a:pt x="44" y="105"/>
                        <a:pt x="43" y="104"/>
                      </a:cubicBezTo>
                      <a:cubicBezTo>
                        <a:pt x="46" y="104"/>
                        <a:pt x="46" y="104"/>
                        <a:pt x="46" y="104"/>
                      </a:cubicBezTo>
                      <a:cubicBezTo>
                        <a:pt x="44" y="104"/>
                        <a:pt x="45" y="104"/>
                        <a:pt x="44" y="103"/>
                      </a:cubicBezTo>
                      <a:cubicBezTo>
                        <a:pt x="45" y="104"/>
                        <a:pt x="45" y="104"/>
                        <a:pt x="45" y="104"/>
                      </a:cubicBezTo>
                      <a:cubicBezTo>
                        <a:pt x="46" y="104"/>
                        <a:pt x="45" y="103"/>
                        <a:pt x="45" y="103"/>
                      </a:cubicBezTo>
                      <a:cubicBezTo>
                        <a:pt x="44" y="102"/>
                        <a:pt x="43" y="103"/>
                        <a:pt x="42" y="103"/>
                      </a:cubicBezTo>
                      <a:cubicBezTo>
                        <a:pt x="41" y="102"/>
                        <a:pt x="42" y="102"/>
                        <a:pt x="41" y="101"/>
                      </a:cubicBezTo>
                      <a:cubicBezTo>
                        <a:pt x="43" y="102"/>
                        <a:pt x="43" y="101"/>
                        <a:pt x="43" y="100"/>
                      </a:cubicBezTo>
                      <a:cubicBezTo>
                        <a:pt x="44" y="100"/>
                        <a:pt x="41" y="99"/>
                        <a:pt x="41" y="99"/>
                      </a:cubicBezTo>
                      <a:cubicBezTo>
                        <a:pt x="42" y="99"/>
                        <a:pt x="42" y="98"/>
                        <a:pt x="43" y="99"/>
                      </a:cubicBezTo>
                      <a:cubicBezTo>
                        <a:pt x="43" y="100"/>
                        <a:pt x="42" y="99"/>
                        <a:pt x="43" y="100"/>
                      </a:cubicBezTo>
                      <a:cubicBezTo>
                        <a:pt x="44" y="100"/>
                        <a:pt x="46" y="100"/>
                        <a:pt x="45" y="99"/>
                      </a:cubicBezTo>
                      <a:cubicBezTo>
                        <a:pt x="44" y="98"/>
                        <a:pt x="40" y="98"/>
                        <a:pt x="42" y="98"/>
                      </a:cubicBezTo>
                      <a:cubicBezTo>
                        <a:pt x="42" y="98"/>
                        <a:pt x="43" y="98"/>
                        <a:pt x="44" y="99"/>
                      </a:cubicBezTo>
                      <a:cubicBezTo>
                        <a:pt x="45" y="98"/>
                        <a:pt x="45" y="98"/>
                        <a:pt x="45" y="98"/>
                      </a:cubicBezTo>
                      <a:cubicBezTo>
                        <a:pt x="43" y="97"/>
                        <a:pt x="43" y="97"/>
                        <a:pt x="43" y="97"/>
                      </a:cubicBezTo>
                      <a:cubicBezTo>
                        <a:pt x="44" y="98"/>
                        <a:pt x="44" y="98"/>
                        <a:pt x="44" y="98"/>
                      </a:cubicBezTo>
                      <a:cubicBezTo>
                        <a:pt x="42" y="97"/>
                        <a:pt x="44" y="96"/>
                        <a:pt x="42" y="95"/>
                      </a:cubicBezTo>
                      <a:cubicBezTo>
                        <a:pt x="42" y="95"/>
                        <a:pt x="43" y="95"/>
                        <a:pt x="44" y="94"/>
                      </a:cubicBezTo>
                      <a:cubicBezTo>
                        <a:pt x="44" y="94"/>
                        <a:pt x="44" y="94"/>
                        <a:pt x="44" y="94"/>
                      </a:cubicBezTo>
                      <a:cubicBezTo>
                        <a:pt x="45" y="94"/>
                        <a:pt x="45" y="93"/>
                        <a:pt x="44" y="92"/>
                      </a:cubicBezTo>
                      <a:cubicBezTo>
                        <a:pt x="44" y="92"/>
                        <a:pt x="44" y="92"/>
                        <a:pt x="44" y="92"/>
                      </a:cubicBezTo>
                      <a:cubicBezTo>
                        <a:pt x="44" y="92"/>
                        <a:pt x="44" y="91"/>
                        <a:pt x="43" y="91"/>
                      </a:cubicBezTo>
                      <a:cubicBezTo>
                        <a:pt x="45" y="90"/>
                        <a:pt x="51" y="93"/>
                        <a:pt x="48" y="91"/>
                      </a:cubicBezTo>
                      <a:cubicBezTo>
                        <a:pt x="49" y="90"/>
                        <a:pt x="45" y="89"/>
                        <a:pt x="44" y="89"/>
                      </a:cubicBezTo>
                      <a:cubicBezTo>
                        <a:pt x="46" y="88"/>
                        <a:pt x="43" y="85"/>
                        <a:pt x="46" y="85"/>
                      </a:cubicBezTo>
                      <a:cubicBezTo>
                        <a:pt x="46" y="84"/>
                        <a:pt x="45" y="84"/>
                        <a:pt x="45" y="84"/>
                      </a:cubicBezTo>
                      <a:cubicBezTo>
                        <a:pt x="46" y="82"/>
                        <a:pt x="44" y="79"/>
                        <a:pt x="48" y="78"/>
                      </a:cubicBezTo>
                      <a:cubicBezTo>
                        <a:pt x="49" y="79"/>
                        <a:pt x="50" y="79"/>
                        <a:pt x="51" y="79"/>
                      </a:cubicBezTo>
                      <a:cubicBezTo>
                        <a:pt x="50" y="78"/>
                        <a:pt x="53" y="79"/>
                        <a:pt x="50" y="78"/>
                      </a:cubicBezTo>
                      <a:cubicBezTo>
                        <a:pt x="48" y="78"/>
                        <a:pt x="48" y="77"/>
                        <a:pt x="47" y="78"/>
                      </a:cubicBezTo>
                      <a:cubicBezTo>
                        <a:pt x="46" y="76"/>
                        <a:pt x="47" y="74"/>
                        <a:pt x="49" y="74"/>
                      </a:cubicBezTo>
                      <a:cubicBezTo>
                        <a:pt x="48" y="74"/>
                        <a:pt x="47" y="74"/>
                        <a:pt x="47" y="73"/>
                      </a:cubicBezTo>
                      <a:cubicBezTo>
                        <a:pt x="50" y="74"/>
                        <a:pt x="50" y="73"/>
                        <a:pt x="50" y="72"/>
                      </a:cubicBezTo>
                      <a:cubicBezTo>
                        <a:pt x="48" y="72"/>
                        <a:pt x="48" y="72"/>
                        <a:pt x="48" y="72"/>
                      </a:cubicBezTo>
                      <a:cubicBezTo>
                        <a:pt x="50" y="72"/>
                        <a:pt x="50" y="72"/>
                        <a:pt x="50" y="72"/>
                      </a:cubicBezTo>
                      <a:cubicBezTo>
                        <a:pt x="49" y="72"/>
                        <a:pt x="46" y="70"/>
                        <a:pt x="48" y="70"/>
                      </a:cubicBezTo>
                      <a:cubicBezTo>
                        <a:pt x="49" y="71"/>
                        <a:pt x="50" y="71"/>
                        <a:pt x="50" y="71"/>
                      </a:cubicBezTo>
                      <a:cubicBezTo>
                        <a:pt x="49" y="70"/>
                        <a:pt x="47" y="68"/>
                        <a:pt x="49" y="67"/>
                      </a:cubicBezTo>
                      <a:cubicBezTo>
                        <a:pt x="51" y="68"/>
                        <a:pt x="51" y="68"/>
                        <a:pt x="51" y="68"/>
                      </a:cubicBezTo>
                      <a:cubicBezTo>
                        <a:pt x="51" y="67"/>
                        <a:pt x="50" y="66"/>
                        <a:pt x="49" y="67"/>
                      </a:cubicBezTo>
                      <a:cubicBezTo>
                        <a:pt x="51" y="66"/>
                        <a:pt x="51" y="65"/>
                        <a:pt x="54" y="65"/>
                      </a:cubicBezTo>
                      <a:cubicBezTo>
                        <a:pt x="49" y="61"/>
                        <a:pt x="50" y="58"/>
                        <a:pt x="51" y="55"/>
                      </a:cubicBezTo>
                      <a:cubicBezTo>
                        <a:pt x="53" y="56"/>
                        <a:pt x="53" y="56"/>
                        <a:pt x="53" y="56"/>
                      </a:cubicBezTo>
                      <a:cubicBezTo>
                        <a:pt x="54" y="56"/>
                        <a:pt x="51" y="55"/>
                        <a:pt x="52" y="55"/>
                      </a:cubicBezTo>
                      <a:cubicBezTo>
                        <a:pt x="53" y="55"/>
                        <a:pt x="54" y="55"/>
                        <a:pt x="56" y="56"/>
                      </a:cubicBezTo>
                      <a:cubicBezTo>
                        <a:pt x="58" y="56"/>
                        <a:pt x="54" y="54"/>
                        <a:pt x="54" y="53"/>
                      </a:cubicBezTo>
                      <a:cubicBezTo>
                        <a:pt x="52" y="52"/>
                        <a:pt x="55" y="54"/>
                        <a:pt x="53" y="53"/>
                      </a:cubicBezTo>
                      <a:cubicBezTo>
                        <a:pt x="52" y="53"/>
                        <a:pt x="54" y="52"/>
                        <a:pt x="52" y="51"/>
                      </a:cubicBezTo>
                      <a:cubicBezTo>
                        <a:pt x="53" y="51"/>
                        <a:pt x="55" y="52"/>
                        <a:pt x="56" y="53"/>
                      </a:cubicBezTo>
                      <a:cubicBezTo>
                        <a:pt x="55" y="52"/>
                        <a:pt x="55" y="52"/>
                        <a:pt x="55" y="52"/>
                      </a:cubicBezTo>
                      <a:cubicBezTo>
                        <a:pt x="58" y="52"/>
                        <a:pt x="59" y="55"/>
                        <a:pt x="63" y="56"/>
                      </a:cubicBezTo>
                      <a:cubicBezTo>
                        <a:pt x="63" y="55"/>
                        <a:pt x="63" y="55"/>
                        <a:pt x="63" y="55"/>
                      </a:cubicBezTo>
                      <a:cubicBezTo>
                        <a:pt x="66" y="56"/>
                        <a:pt x="66" y="58"/>
                        <a:pt x="67" y="57"/>
                      </a:cubicBezTo>
                      <a:cubicBezTo>
                        <a:pt x="66" y="56"/>
                        <a:pt x="63" y="54"/>
                        <a:pt x="61" y="54"/>
                      </a:cubicBezTo>
                      <a:cubicBezTo>
                        <a:pt x="61" y="52"/>
                        <a:pt x="55" y="51"/>
                        <a:pt x="56" y="50"/>
                      </a:cubicBezTo>
                      <a:cubicBezTo>
                        <a:pt x="58" y="50"/>
                        <a:pt x="56" y="51"/>
                        <a:pt x="58" y="52"/>
                      </a:cubicBezTo>
                      <a:cubicBezTo>
                        <a:pt x="61" y="52"/>
                        <a:pt x="58" y="50"/>
                        <a:pt x="59" y="50"/>
                      </a:cubicBezTo>
                      <a:cubicBezTo>
                        <a:pt x="57" y="50"/>
                        <a:pt x="55" y="48"/>
                        <a:pt x="55" y="48"/>
                      </a:cubicBezTo>
                      <a:cubicBezTo>
                        <a:pt x="56" y="47"/>
                        <a:pt x="57" y="49"/>
                        <a:pt x="58" y="48"/>
                      </a:cubicBezTo>
                      <a:cubicBezTo>
                        <a:pt x="56" y="47"/>
                        <a:pt x="55" y="46"/>
                        <a:pt x="54" y="46"/>
                      </a:cubicBezTo>
                      <a:cubicBezTo>
                        <a:pt x="51" y="45"/>
                        <a:pt x="55" y="46"/>
                        <a:pt x="53" y="44"/>
                      </a:cubicBezTo>
                      <a:cubicBezTo>
                        <a:pt x="55" y="45"/>
                        <a:pt x="58" y="47"/>
                        <a:pt x="60" y="47"/>
                      </a:cubicBezTo>
                      <a:cubicBezTo>
                        <a:pt x="57" y="46"/>
                        <a:pt x="57" y="44"/>
                        <a:pt x="54" y="43"/>
                      </a:cubicBezTo>
                      <a:cubicBezTo>
                        <a:pt x="54" y="43"/>
                        <a:pt x="56" y="44"/>
                        <a:pt x="57" y="45"/>
                      </a:cubicBezTo>
                      <a:cubicBezTo>
                        <a:pt x="59" y="45"/>
                        <a:pt x="54" y="42"/>
                        <a:pt x="58" y="43"/>
                      </a:cubicBezTo>
                      <a:cubicBezTo>
                        <a:pt x="56" y="42"/>
                        <a:pt x="56" y="42"/>
                        <a:pt x="56" y="42"/>
                      </a:cubicBezTo>
                      <a:cubicBezTo>
                        <a:pt x="57" y="42"/>
                        <a:pt x="58" y="42"/>
                        <a:pt x="59" y="42"/>
                      </a:cubicBezTo>
                      <a:cubicBezTo>
                        <a:pt x="59" y="42"/>
                        <a:pt x="57" y="39"/>
                        <a:pt x="60" y="41"/>
                      </a:cubicBezTo>
                      <a:cubicBezTo>
                        <a:pt x="60" y="41"/>
                        <a:pt x="61" y="40"/>
                        <a:pt x="58" y="39"/>
                      </a:cubicBezTo>
                      <a:cubicBezTo>
                        <a:pt x="56" y="39"/>
                        <a:pt x="59" y="41"/>
                        <a:pt x="56" y="40"/>
                      </a:cubicBezTo>
                      <a:cubicBezTo>
                        <a:pt x="59" y="40"/>
                        <a:pt x="56" y="38"/>
                        <a:pt x="55" y="38"/>
                      </a:cubicBezTo>
                      <a:cubicBezTo>
                        <a:pt x="57" y="38"/>
                        <a:pt x="57" y="38"/>
                        <a:pt x="57" y="38"/>
                      </a:cubicBezTo>
                      <a:cubicBezTo>
                        <a:pt x="56" y="38"/>
                        <a:pt x="57" y="37"/>
                        <a:pt x="55" y="36"/>
                      </a:cubicBezTo>
                      <a:cubicBezTo>
                        <a:pt x="56" y="37"/>
                        <a:pt x="57" y="37"/>
                        <a:pt x="58" y="37"/>
                      </a:cubicBezTo>
                      <a:cubicBezTo>
                        <a:pt x="56" y="36"/>
                        <a:pt x="56" y="36"/>
                        <a:pt x="56" y="36"/>
                      </a:cubicBezTo>
                      <a:cubicBezTo>
                        <a:pt x="55" y="34"/>
                        <a:pt x="59" y="37"/>
                        <a:pt x="59" y="36"/>
                      </a:cubicBezTo>
                      <a:cubicBezTo>
                        <a:pt x="60" y="37"/>
                        <a:pt x="60" y="37"/>
                        <a:pt x="60" y="37"/>
                      </a:cubicBezTo>
                      <a:cubicBezTo>
                        <a:pt x="60" y="37"/>
                        <a:pt x="62" y="38"/>
                        <a:pt x="62" y="37"/>
                      </a:cubicBezTo>
                      <a:cubicBezTo>
                        <a:pt x="60" y="36"/>
                        <a:pt x="58" y="35"/>
                        <a:pt x="57" y="34"/>
                      </a:cubicBezTo>
                      <a:cubicBezTo>
                        <a:pt x="56" y="33"/>
                        <a:pt x="59" y="34"/>
                        <a:pt x="57" y="33"/>
                      </a:cubicBezTo>
                      <a:cubicBezTo>
                        <a:pt x="59" y="35"/>
                        <a:pt x="59" y="35"/>
                        <a:pt x="59" y="35"/>
                      </a:cubicBezTo>
                      <a:cubicBezTo>
                        <a:pt x="60" y="35"/>
                        <a:pt x="62" y="35"/>
                        <a:pt x="63" y="35"/>
                      </a:cubicBezTo>
                      <a:cubicBezTo>
                        <a:pt x="62" y="34"/>
                        <a:pt x="60" y="32"/>
                        <a:pt x="58" y="32"/>
                      </a:cubicBezTo>
                      <a:cubicBezTo>
                        <a:pt x="59" y="32"/>
                        <a:pt x="60" y="32"/>
                        <a:pt x="61" y="33"/>
                      </a:cubicBezTo>
                      <a:cubicBezTo>
                        <a:pt x="61" y="32"/>
                        <a:pt x="59" y="32"/>
                        <a:pt x="58" y="31"/>
                      </a:cubicBezTo>
                      <a:cubicBezTo>
                        <a:pt x="60" y="31"/>
                        <a:pt x="62" y="31"/>
                        <a:pt x="64" y="31"/>
                      </a:cubicBezTo>
                      <a:cubicBezTo>
                        <a:pt x="67" y="33"/>
                        <a:pt x="67" y="33"/>
                        <a:pt x="67" y="33"/>
                      </a:cubicBezTo>
                      <a:cubicBezTo>
                        <a:pt x="67" y="33"/>
                        <a:pt x="67" y="33"/>
                        <a:pt x="67" y="33"/>
                      </a:cubicBezTo>
                      <a:cubicBezTo>
                        <a:pt x="69" y="34"/>
                        <a:pt x="69" y="33"/>
                        <a:pt x="71" y="35"/>
                      </a:cubicBezTo>
                      <a:cubicBezTo>
                        <a:pt x="72" y="35"/>
                        <a:pt x="71" y="34"/>
                        <a:pt x="71" y="33"/>
                      </a:cubicBezTo>
                      <a:cubicBezTo>
                        <a:pt x="66" y="32"/>
                        <a:pt x="65" y="29"/>
                        <a:pt x="62" y="28"/>
                      </a:cubicBezTo>
                      <a:cubicBezTo>
                        <a:pt x="61" y="26"/>
                        <a:pt x="71" y="31"/>
                        <a:pt x="66" y="27"/>
                      </a:cubicBezTo>
                      <a:cubicBezTo>
                        <a:pt x="65" y="27"/>
                        <a:pt x="62" y="25"/>
                        <a:pt x="63" y="26"/>
                      </a:cubicBezTo>
                      <a:cubicBezTo>
                        <a:pt x="64" y="26"/>
                        <a:pt x="59" y="24"/>
                        <a:pt x="61" y="24"/>
                      </a:cubicBezTo>
                      <a:cubicBezTo>
                        <a:pt x="63" y="25"/>
                        <a:pt x="66" y="24"/>
                        <a:pt x="67" y="27"/>
                      </a:cubicBezTo>
                      <a:cubicBezTo>
                        <a:pt x="66" y="26"/>
                        <a:pt x="66" y="27"/>
                        <a:pt x="66" y="27"/>
                      </a:cubicBezTo>
                      <a:cubicBezTo>
                        <a:pt x="68" y="27"/>
                        <a:pt x="70" y="29"/>
                        <a:pt x="71" y="28"/>
                      </a:cubicBezTo>
                      <a:cubicBezTo>
                        <a:pt x="70" y="27"/>
                        <a:pt x="71" y="27"/>
                        <a:pt x="69" y="26"/>
                      </a:cubicBezTo>
                      <a:cubicBezTo>
                        <a:pt x="67" y="25"/>
                        <a:pt x="69" y="27"/>
                        <a:pt x="67" y="25"/>
                      </a:cubicBezTo>
                      <a:cubicBezTo>
                        <a:pt x="66" y="24"/>
                        <a:pt x="70" y="25"/>
                        <a:pt x="66" y="23"/>
                      </a:cubicBezTo>
                      <a:cubicBezTo>
                        <a:pt x="66" y="24"/>
                        <a:pt x="64" y="23"/>
                        <a:pt x="62" y="22"/>
                      </a:cubicBezTo>
                      <a:cubicBezTo>
                        <a:pt x="62" y="21"/>
                        <a:pt x="62" y="21"/>
                        <a:pt x="62" y="21"/>
                      </a:cubicBezTo>
                      <a:cubicBezTo>
                        <a:pt x="63" y="22"/>
                        <a:pt x="63" y="22"/>
                        <a:pt x="63" y="22"/>
                      </a:cubicBezTo>
                      <a:cubicBezTo>
                        <a:pt x="65" y="21"/>
                        <a:pt x="61" y="20"/>
                        <a:pt x="62" y="19"/>
                      </a:cubicBezTo>
                      <a:cubicBezTo>
                        <a:pt x="65" y="20"/>
                        <a:pt x="65" y="20"/>
                        <a:pt x="65" y="20"/>
                      </a:cubicBezTo>
                      <a:cubicBezTo>
                        <a:pt x="67" y="21"/>
                        <a:pt x="63" y="21"/>
                        <a:pt x="67" y="23"/>
                      </a:cubicBezTo>
                      <a:cubicBezTo>
                        <a:pt x="68" y="22"/>
                        <a:pt x="66" y="21"/>
                        <a:pt x="67" y="21"/>
                      </a:cubicBezTo>
                      <a:cubicBezTo>
                        <a:pt x="67" y="21"/>
                        <a:pt x="67" y="21"/>
                        <a:pt x="68" y="22"/>
                      </a:cubicBezTo>
                      <a:cubicBezTo>
                        <a:pt x="68" y="21"/>
                        <a:pt x="73" y="24"/>
                        <a:pt x="71" y="21"/>
                      </a:cubicBezTo>
                      <a:cubicBezTo>
                        <a:pt x="70" y="20"/>
                        <a:pt x="69" y="20"/>
                        <a:pt x="68" y="20"/>
                      </a:cubicBezTo>
                      <a:cubicBezTo>
                        <a:pt x="68" y="18"/>
                        <a:pt x="67" y="17"/>
                        <a:pt x="67" y="16"/>
                      </a:cubicBezTo>
                      <a:cubicBezTo>
                        <a:pt x="70" y="18"/>
                        <a:pt x="68" y="15"/>
                        <a:pt x="71" y="17"/>
                      </a:cubicBezTo>
                      <a:cubicBezTo>
                        <a:pt x="69" y="17"/>
                        <a:pt x="68" y="19"/>
                        <a:pt x="70" y="20"/>
                      </a:cubicBezTo>
                      <a:cubicBezTo>
                        <a:pt x="74" y="21"/>
                        <a:pt x="69" y="21"/>
                        <a:pt x="73" y="23"/>
                      </a:cubicBezTo>
                      <a:cubicBezTo>
                        <a:pt x="73" y="22"/>
                        <a:pt x="77" y="24"/>
                        <a:pt x="79" y="25"/>
                      </a:cubicBezTo>
                      <a:cubicBezTo>
                        <a:pt x="79" y="24"/>
                        <a:pt x="78" y="24"/>
                        <a:pt x="78" y="23"/>
                      </a:cubicBezTo>
                      <a:cubicBezTo>
                        <a:pt x="76" y="22"/>
                        <a:pt x="76" y="23"/>
                        <a:pt x="74" y="22"/>
                      </a:cubicBezTo>
                      <a:cubicBezTo>
                        <a:pt x="75" y="21"/>
                        <a:pt x="74" y="19"/>
                        <a:pt x="73" y="17"/>
                      </a:cubicBezTo>
                      <a:cubicBezTo>
                        <a:pt x="74" y="18"/>
                        <a:pt x="76" y="19"/>
                        <a:pt x="76" y="19"/>
                      </a:cubicBezTo>
                      <a:cubicBezTo>
                        <a:pt x="76" y="18"/>
                        <a:pt x="77" y="16"/>
                        <a:pt x="78" y="15"/>
                      </a:cubicBezTo>
                      <a:cubicBezTo>
                        <a:pt x="74" y="14"/>
                        <a:pt x="78" y="14"/>
                        <a:pt x="75" y="13"/>
                      </a:cubicBezTo>
                      <a:cubicBezTo>
                        <a:pt x="74" y="13"/>
                        <a:pt x="71" y="12"/>
                        <a:pt x="70" y="11"/>
                      </a:cubicBezTo>
                      <a:cubicBezTo>
                        <a:pt x="70" y="11"/>
                        <a:pt x="71" y="12"/>
                        <a:pt x="72" y="12"/>
                      </a:cubicBezTo>
                      <a:cubicBezTo>
                        <a:pt x="71" y="11"/>
                        <a:pt x="76" y="13"/>
                        <a:pt x="73" y="11"/>
                      </a:cubicBezTo>
                      <a:cubicBezTo>
                        <a:pt x="73" y="13"/>
                        <a:pt x="77" y="13"/>
                        <a:pt x="79" y="15"/>
                      </a:cubicBezTo>
                      <a:cubicBezTo>
                        <a:pt x="78" y="13"/>
                        <a:pt x="81" y="16"/>
                        <a:pt x="82" y="15"/>
                      </a:cubicBezTo>
                      <a:cubicBezTo>
                        <a:pt x="81" y="13"/>
                        <a:pt x="80" y="12"/>
                        <a:pt x="80" y="10"/>
                      </a:cubicBezTo>
                      <a:cubicBezTo>
                        <a:pt x="83" y="10"/>
                        <a:pt x="82" y="7"/>
                        <a:pt x="82" y="6"/>
                      </a:cubicBezTo>
                      <a:cubicBezTo>
                        <a:pt x="84" y="6"/>
                        <a:pt x="87" y="8"/>
                        <a:pt x="87" y="8"/>
                      </a:cubicBezTo>
                      <a:cubicBezTo>
                        <a:pt x="88" y="7"/>
                        <a:pt x="84" y="7"/>
                        <a:pt x="86" y="6"/>
                      </a:cubicBezTo>
                      <a:cubicBezTo>
                        <a:pt x="87" y="7"/>
                        <a:pt x="87" y="7"/>
                        <a:pt x="87" y="7"/>
                      </a:cubicBezTo>
                      <a:cubicBezTo>
                        <a:pt x="86" y="6"/>
                        <a:pt x="90" y="6"/>
                        <a:pt x="86" y="3"/>
                      </a:cubicBezTo>
                      <a:cubicBezTo>
                        <a:pt x="89" y="6"/>
                        <a:pt x="89" y="6"/>
                        <a:pt x="89" y="6"/>
                      </a:cubicBezTo>
                      <a:cubicBezTo>
                        <a:pt x="89" y="5"/>
                        <a:pt x="88" y="5"/>
                        <a:pt x="88" y="5"/>
                      </a:cubicBezTo>
                      <a:cubicBezTo>
                        <a:pt x="89" y="5"/>
                        <a:pt x="90" y="5"/>
                        <a:pt x="91" y="6"/>
                      </a:cubicBezTo>
                      <a:cubicBezTo>
                        <a:pt x="93" y="7"/>
                        <a:pt x="91" y="5"/>
                        <a:pt x="91" y="4"/>
                      </a:cubicBezTo>
                      <a:cubicBezTo>
                        <a:pt x="89" y="3"/>
                        <a:pt x="89" y="3"/>
                        <a:pt x="89" y="3"/>
                      </a:cubicBezTo>
                      <a:cubicBezTo>
                        <a:pt x="89" y="1"/>
                        <a:pt x="91" y="1"/>
                        <a:pt x="91" y="0"/>
                      </a:cubicBezTo>
                      <a:cubicBezTo>
                        <a:pt x="93" y="1"/>
                        <a:pt x="93" y="1"/>
                        <a:pt x="93" y="1"/>
                      </a:cubicBezTo>
                      <a:cubicBezTo>
                        <a:pt x="92" y="0"/>
                        <a:pt x="92" y="0"/>
                        <a:pt x="92" y="0"/>
                      </a:cubicBezTo>
                      <a:cubicBezTo>
                        <a:pt x="94" y="1"/>
                        <a:pt x="95" y="1"/>
                        <a:pt x="94" y="0"/>
                      </a:cubicBezTo>
                      <a:cubicBezTo>
                        <a:pt x="97" y="4"/>
                        <a:pt x="97" y="4"/>
                        <a:pt x="97" y="4"/>
                      </a:cubicBezTo>
                      <a:cubicBezTo>
                        <a:pt x="96" y="4"/>
                        <a:pt x="95" y="2"/>
                        <a:pt x="93" y="2"/>
                      </a:cubicBezTo>
                      <a:cubicBezTo>
                        <a:pt x="92" y="1"/>
                        <a:pt x="92" y="2"/>
                        <a:pt x="93" y="3"/>
                      </a:cubicBezTo>
                      <a:cubicBezTo>
                        <a:pt x="94" y="3"/>
                        <a:pt x="93" y="3"/>
                        <a:pt x="93" y="2"/>
                      </a:cubicBezTo>
                      <a:cubicBezTo>
                        <a:pt x="95" y="4"/>
                        <a:pt x="95" y="4"/>
                        <a:pt x="96" y="5"/>
                      </a:cubicBezTo>
                      <a:cubicBezTo>
                        <a:pt x="96" y="5"/>
                        <a:pt x="97" y="5"/>
                        <a:pt x="97" y="5"/>
                      </a:cubicBezTo>
                      <a:cubicBezTo>
                        <a:pt x="98" y="6"/>
                        <a:pt x="97" y="6"/>
                        <a:pt x="97" y="7"/>
                      </a:cubicBezTo>
                      <a:cubicBezTo>
                        <a:pt x="96" y="6"/>
                        <a:pt x="95" y="6"/>
                        <a:pt x="95" y="6"/>
                      </a:cubicBezTo>
                      <a:cubicBezTo>
                        <a:pt x="97" y="7"/>
                        <a:pt x="97" y="8"/>
                        <a:pt x="96" y="9"/>
                      </a:cubicBezTo>
                      <a:cubicBezTo>
                        <a:pt x="93" y="8"/>
                        <a:pt x="97" y="11"/>
                        <a:pt x="96" y="12"/>
                      </a:cubicBezTo>
                      <a:cubicBezTo>
                        <a:pt x="94" y="10"/>
                        <a:pt x="92" y="9"/>
                        <a:pt x="92" y="8"/>
                      </a:cubicBezTo>
                      <a:cubicBezTo>
                        <a:pt x="90" y="7"/>
                        <a:pt x="91" y="8"/>
                        <a:pt x="90" y="8"/>
                      </a:cubicBezTo>
                      <a:cubicBezTo>
                        <a:pt x="91" y="9"/>
                        <a:pt x="94" y="11"/>
                        <a:pt x="94" y="13"/>
                      </a:cubicBezTo>
                      <a:cubicBezTo>
                        <a:pt x="93" y="12"/>
                        <a:pt x="93" y="12"/>
                        <a:pt x="93" y="12"/>
                      </a:cubicBezTo>
                      <a:cubicBezTo>
                        <a:pt x="93" y="13"/>
                        <a:pt x="95" y="14"/>
                        <a:pt x="94" y="15"/>
                      </a:cubicBezTo>
                      <a:cubicBezTo>
                        <a:pt x="93" y="16"/>
                        <a:pt x="92" y="18"/>
                        <a:pt x="91" y="19"/>
                      </a:cubicBezTo>
                      <a:cubicBezTo>
                        <a:pt x="89" y="18"/>
                        <a:pt x="89" y="18"/>
                        <a:pt x="89" y="18"/>
                      </a:cubicBezTo>
                      <a:cubicBezTo>
                        <a:pt x="92" y="20"/>
                        <a:pt x="89" y="21"/>
                        <a:pt x="91" y="23"/>
                      </a:cubicBezTo>
                      <a:cubicBezTo>
                        <a:pt x="88" y="23"/>
                        <a:pt x="90" y="27"/>
                        <a:pt x="87" y="26"/>
                      </a:cubicBezTo>
                      <a:cubicBezTo>
                        <a:pt x="87" y="30"/>
                        <a:pt x="87" y="33"/>
                        <a:pt x="85" y="35"/>
                      </a:cubicBezTo>
                      <a:cubicBezTo>
                        <a:pt x="83" y="34"/>
                        <a:pt x="83" y="34"/>
                        <a:pt x="83" y="34"/>
                      </a:cubicBezTo>
                      <a:cubicBezTo>
                        <a:pt x="84" y="35"/>
                        <a:pt x="81" y="33"/>
                        <a:pt x="81" y="34"/>
                      </a:cubicBezTo>
                      <a:cubicBezTo>
                        <a:pt x="84" y="34"/>
                        <a:pt x="84" y="36"/>
                        <a:pt x="85" y="37"/>
                      </a:cubicBezTo>
                      <a:cubicBezTo>
                        <a:pt x="82" y="37"/>
                        <a:pt x="84" y="40"/>
                        <a:pt x="85" y="42"/>
                      </a:cubicBezTo>
                      <a:cubicBezTo>
                        <a:pt x="83" y="41"/>
                        <a:pt x="83" y="41"/>
                        <a:pt x="83" y="41"/>
                      </a:cubicBezTo>
                      <a:cubicBezTo>
                        <a:pt x="86" y="44"/>
                        <a:pt x="83" y="44"/>
                        <a:pt x="81" y="45"/>
                      </a:cubicBezTo>
                      <a:cubicBezTo>
                        <a:pt x="81" y="45"/>
                        <a:pt x="79" y="45"/>
                        <a:pt x="79" y="45"/>
                      </a:cubicBezTo>
                      <a:cubicBezTo>
                        <a:pt x="81" y="47"/>
                        <a:pt x="81" y="48"/>
                        <a:pt x="82" y="50"/>
                      </a:cubicBezTo>
                      <a:cubicBezTo>
                        <a:pt x="82" y="50"/>
                        <a:pt x="80" y="52"/>
                        <a:pt x="79" y="52"/>
                      </a:cubicBezTo>
                      <a:cubicBezTo>
                        <a:pt x="82" y="57"/>
                        <a:pt x="78" y="59"/>
                        <a:pt x="79" y="63"/>
                      </a:cubicBezTo>
                      <a:cubicBezTo>
                        <a:pt x="77" y="63"/>
                        <a:pt x="77" y="63"/>
                        <a:pt x="77" y="63"/>
                      </a:cubicBezTo>
                      <a:cubicBezTo>
                        <a:pt x="80" y="68"/>
                        <a:pt x="74" y="70"/>
                        <a:pt x="76" y="74"/>
                      </a:cubicBezTo>
                      <a:cubicBezTo>
                        <a:pt x="72" y="73"/>
                        <a:pt x="72" y="73"/>
                        <a:pt x="72" y="73"/>
                      </a:cubicBezTo>
                      <a:cubicBezTo>
                        <a:pt x="71" y="73"/>
                        <a:pt x="73" y="75"/>
                        <a:pt x="75" y="76"/>
                      </a:cubicBezTo>
                      <a:cubicBezTo>
                        <a:pt x="74" y="76"/>
                        <a:pt x="76" y="78"/>
                        <a:pt x="73" y="78"/>
                      </a:cubicBezTo>
                      <a:cubicBezTo>
                        <a:pt x="72" y="79"/>
                        <a:pt x="74" y="80"/>
                        <a:pt x="75" y="81"/>
                      </a:cubicBezTo>
                      <a:cubicBezTo>
                        <a:pt x="73" y="82"/>
                        <a:pt x="73" y="83"/>
                        <a:pt x="73" y="85"/>
                      </a:cubicBezTo>
                      <a:cubicBezTo>
                        <a:pt x="73" y="84"/>
                        <a:pt x="73" y="84"/>
                        <a:pt x="73" y="84"/>
                      </a:cubicBezTo>
                      <a:cubicBezTo>
                        <a:pt x="72" y="84"/>
                        <a:pt x="71" y="83"/>
                        <a:pt x="70" y="84"/>
                      </a:cubicBezTo>
                      <a:cubicBezTo>
                        <a:pt x="71" y="85"/>
                        <a:pt x="69" y="86"/>
                        <a:pt x="73" y="87"/>
                      </a:cubicBezTo>
                      <a:cubicBezTo>
                        <a:pt x="70" y="88"/>
                        <a:pt x="74" y="92"/>
                        <a:pt x="70" y="92"/>
                      </a:cubicBezTo>
                      <a:cubicBezTo>
                        <a:pt x="71" y="93"/>
                        <a:pt x="71" y="93"/>
                        <a:pt x="72" y="93"/>
                      </a:cubicBezTo>
                      <a:cubicBezTo>
                        <a:pt x="72" y="95"/>
                        <a:pt x="69" y="96"/>
                        <a:pt x="70" y="98"/>
                      </a:cubicBezTo>
                      <a:cubicBezTo>
                        <a:pt x="70" y="98"/>
                        <a:pt x="68" y="97"/>
                        <a:pt x="68" y="98"/>
                      </a:cubicBezTo>
                      <a:cubicBezTo>
                        <a:pt x="68" y="98"/>
                        <a:pt x="70" y="98"/>
                        <a:pt x="70" y="99"/>
                      </a:cubicBezTo>
                      <a:cubicBezTo>
                        <a:pt x="72" y="102"/>
                        <a:pt x="66" y="103"/>
                        <a:pt x="66" y="106"/>
                      </a:cubicBezTo>
                      <a:cubicBezTo>
                        <a:pt x="67" y="111"/>
                        <a:pt x="65" y="115"/>
                        <a:pt x="64" y="120"/>
                      </a:cubicBezTo>
                      <a:cubicBezTo>
                        <a:pt x="63" y="119"/>
                        <a:pt x="63" y="119"/>
                        <a:pt x="63" y="119"/>
                      </a:cubicBezTo>
                      <a:cubicBezTo>
                        <a:pt x="66" y="122"/>
                        <a:pt x="59" y="122"/>
                        <a:pt x="64" y="124"/>
                      </a:cubicBezTo>
                      <a:cubicBezTo>
                        <a:pt x="63" y="124"/>
                        <a:pt x="63" y="125"/>
                        <a:pt x="61" y="125"/>
                      </a:cubicBezTo>
                      <a:cubicBezTo>
                        <a:pt x="63" y="126"/>
                        <a:pt x="58" y="127"/>
                        <a:pt x="61" y="130"/>
                      </a:cubicBezTo>
                      <a:cubicBezTo>
                        <a:pt x="61" y="130"/>
                        <a:pt x="61" y="129"/>
                        <a:pt x="60" y="129"/>
                      </a:cubicBezTo>
                      <a:cubicBezTo>
                        <a:pt x="58" y="130"/>
                        <a:pt x="60" y="132"/>
                        <a:pt x="58" y="134"/>
                      </a:cubicBezTo>
                      <a:cubicBezTo>
                        <a:pt x="58" y="133"/>
                        <a:pt x="58" y="133"/>
                        <a:pt x="57" y="133"/>
                      </a:cubicBezTo>
                      <a:cubicBezTo>
                        <a:pt x="55" y="133"/>
                        <a:pt x="60" y="135"/>
                        <a:pt x="56" y="135"/>
                      </a:cubicBezTo>
                      <a:cubicBezTo>
                        <a:pt x="56" y="135"/>
                        <a:pt x="58" y="135"/>
                        <a:pt x="58" y="135"/>
                      </a:cubicBezTo>
                      <a:cubicBezTo>
                        <a:pt x="55" y="138"/>
                        <a:pt x="57" y="143"/>
                        <a:pt x="57" y="148"/>
                      </a:cubicBezTo>
                      <a:cubicBezTo>
                        <a:pt x="53" y="150"/>
                        <a:pt x="49" y="146"/>
                        <a:pt x="52" y="149"/>
                      </a:cubicBezTo>
                      <a:cubicBezTo>
                        <a:pt x="51" y="149"/>
                        <a:pt x="54" y="149"/>
                        <a:pt x="53" y="149"/>
                      </a:cubicBezTo>
                      <a:cubicBezTo>
                        <a:pt x="54" y="150"/>
                        <a:pt x="48" y="149"/>
                        <a:pt x="50" y="151"/>
                      </a:cubicBezTo>
                      <a:cubicBezTo>
                        <a:pt x="52" y="151"/>
                        <a:pt x="51" y="151"/>
                        <a:pt x="53" y="152"/>
                      </a:cubicBezTo>
                      <a:cubicBezTo>
                        <a:pt x="51" y="153"/>
                        <a:pt x="48" y="153"/>
                        <a:pt x="50" y="155"/>
                      </a:cubicBezTo>
                      <a:cubicBezTo>
                        <a:pt x="48" y="154"/>
                        <a:pt x="48" y="154"/>
                        <a:pt x="48" y="154"/>
                      </a:cubicBezTo>
                      <a:cubicBezTo>
                        <a:pt x="52" y="157"/>
                        <a:pt x="49" y="158"/>
                        <a:pt x="53" y="161"/>
                      </a:cubicBezTo>
                      <a:cubicBezTo>
                        <a:pt x="52" y="170"/>
                        <a:pt x="52" y="179"/>
                        <a:pt x="51" y="188"/>
                      </a:cubicBezTo>
                      <a:cubicBezTo>
                        <a:pt x="47" y="197"/>
                        <a:pt x="47" y="206"/>
                        <a:pt x="42" y="214"/>
                      </a:cubicBezTo>
                      <a:cubicBezTo>
                        <a:pt x="38" y="215"/>
                        <a:pt x="38" y="215"/>
                        <a:pt x="39" y="218"/>
                      </a:cubicBezTo>
                      <a:cubicBezTo>
                        <a:pt x="38" y="218"/>
                        <a:pt x="38" y="218"/>
                        <a:pt x="37" y="218"/>
                      </a:cubicBezTo>
                      <a:cubicBezTo>
                        <a:pt x="40" y="219"/>
                        <a:pt x="37" y="219"/>
                        <a:pt x="40" y="220"/>
                      </a:cubicBezTo>
                      <a:cubicBezTo>
                        <a:pt x="38" y="223"/>
                        <a:pt x="38" y="227"/>
                        <a:pt x="37" y="230"/>
                      </a:cubicBezTo>
                      <a:cubicBezTo>
                        <a:pt x="37" y="229"/>
                        <a:pt x="35" y="228"/>
                        <a:pt x="35" y="229"/>
                      </a:cubicBezTo>
                      <a:cubicBezTo>
                        <a:pt x="36" y="230"/>
                        <a:pt x="36" y="230"/>
                        <a:pt x="36" y="230"/>
                      </a:cubicBezTo>
                      <a:cubicBezTo>
                        <a:pt x="35" y="230"/>
                        <a:pt x="35" y="230"/>
                        <a:pt x="35" y="230"/>
                      </a:cubicBezTo>
                      <a:cubicBezTo>
                        <a:pt x="36" y="231"/>
                        <a:pt x="37" y="232"/>
                        <a:pt x="38" y="232"/>
                      </a:cubicBezTo>
                      <a:cubicBezTo>
                        <a:pt x="38" y="236"/>
                        <a:pt x="36" y="240"/>
                        <a:pt x="33" y="244"/>
                      </a:cubicBezTo>
                      <a:cubicBezTo>
                        <a:pt x="31" y="248"/>
                        <a:pt x="28" y="251"/>
                        <a:pt x="26" y="256"/>
                      </a:cubicBezTo>
                      <a:cubicBezTo>
                        <a:pt x="24" y="257"/>
                        <a:pt x="24" y="260"/>
                        <a:pt x="24" y="263"/>
                      </a:cubicBezTo>
                      <a:cubicBezTo>
                        <a:pt x="18" y="267"/>
                        <a:pt x="12" y="271"/>
                        <a:pt x="12" y="279"/>
                      </a:cubicBezTo>
                      <a:cubicBezTo>
                        <a:pt x="12" y="279"/>
                        <a:pt x="5" y="275"/>
                        <a:pt x="5" y="27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88" name="Freeform 165"/>
                <p:cNvSpPr/>
                <p:nvPr/>
              </p:nvSpPr>
              <p:spPr bwMode="auto">
                <a:xfrm>
                  <a:off x="3742" y="1716"/>
                  <a:ext cx="1" cy="0"/>
                </a:xfrm>
                <a:custGeom>
                  <a:avLst/>
                  <a:gdLst>
                    <a:gd name="T0" fmla="*/ 4 w 4"/>
                    <a:gd name="T1" fmla="*/ 2 h 2"/>
                    <a:gd name="T2" fmla="*/ 0 w 4"/>
                    <a:gd name="T3" fmla="*/ 0 h 2"/>
                    <a:gd name="T4" fmla="*/ 4 w 4"/>
                    <a:gd name="T5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" h="2">
                      <a:moveTo>
                        <a:pt x="4" y="2"/>
                      </a:moveTo>
                      <a:cubicBezTo>
                        <a:pt x="2" y="2"/>
                        <a:pt x="1" y="2"/>
                        <a:pt x="0" y="0"/>
                      </a:cubicBezTo>
                      <a:cubicBezTo>
                        <a:pt x="1" y="1"/>
                        <a:pt x="3" y="2"/>
                        <a:pt x="4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89" name="Freeform 166"/>
                <p:cNvSpPr/>
                <p:nvPr/>
              </p:nvSpPr>
              <p:spPr bwMode="auto">
                <a:xfrm>
                  <a:off x="3738" y="1719"/>
                  <a:ext cx="0" cy="0"/>
                </a:xfrm>
                <a:custGeom>
                  <a:avLst/>
                  <a:gdLst>
                    <a:gd name="T0" fmla="*/ 2 w 3"/>
                    <a:gd name="T1" fmla="*/ 1 h 1"/>
                    <a:gd name="T2" fmla="*/ 1 w 3"/>
                    <a:gd name="T3" fmla="*/ 1 h 1"/>
                    <a:gd name="T4" fmla="*/ 1 w 3"/>
                    <a:gd name="T5" fmla="*/ 0 h 1"/>
                    <a:gd name="T6" fmla="*/ 2 w 3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1">
                      <a:moveTo>
                        <a:pt x="2" y="1"/>
                      </a:moveTo>
                      <a:cubicBezTo>
                        <a:pt x="3" y="1"/>
                        <a:pt x="1" y="1"/>
                        <a:pt x="1" y="1"/>
                      </a:cubicBezTo>
                      <a:cubicBezTo>
                        <a:pt x="1" y="1"/>
                        <a:pt x="0" y="0"/>
                        <a:pt x="1" y="0"/>
                      </a:cubicBezTo>
                      <a:cubicBezTo>
                        <a:pt x="1" y="0"/>
                        <a:pt x="2" y="1"/>
                        <a:pt x="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90" name="Freeform 167"/>
                <p:cNvSpPr/>
                <p:nvPr/>
              </p:nvSpPr>
              <p:spPr bwMode="auto">
                <a:xfrm>
                  <a:off x="3737" y="1719"/>
                  <a:ext cx="0" cy="1"/>
                </a:xfrm>
                <a:custGeom>
                  <a:avLst/>
                  <a:gdLst>
                    <a:gd name="T0" fmla="*/ 2 w 2"/>
                    <a:gd name="T1" fmla="*/ 2 h 2"/>
                    <a:gd name="T2" fmla="*/ 1 w 2"/>
                    <a:gd name="T3" fmla="*/ 0 h 2"/>
                    <a:gd name="T4" fmla="*/ 2 w 2"/>
                    <a:gd name="T5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2" y="2"/>
                      </a:moveTo>
                      <a:cubicBezTo>
                        <a:pt x="1" y="2"/>
                        <a:pt x="0" y="0"/>
                        <a:pt x="1" y="0"/>
                      </a:cubicBezTo>
                      <a:lnTo>
                        <a:pt x="2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91" name="Freeform 168"/>
                <p:cNvSpPr/>
                <p:nvPr/>
              </p:nvSpPr>
              <p:spPr bwMode="auto">
                <a:xfrm>
                  <a:off x="3735" y="1720"/>
                  <a:ext cx="1" cy="0"/>
                </a:xfrm>
                <a:custGeom>
                  <a:avLst/>
                  <a:gdLst>
                    <a:gd name="T0" fmla="*/ 2 w 2"/>
                    <a:gd name="T1" fmla="*/ 1 h 1"/>
                    <a:gd name="T2" fmla="*/ 0 w 2"/>
                    <a:gd name="T3" fmla="*/ 0 h 1"/>
                    <a:gd name="T4" fmla="*/ 2 w 2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1">
                      <a:moveTo>
                        <a:pt x="2" y="1"/>
                      </a:moveTo>
                      <a:cubicBezTo>
                        <a:pt x="0" y="1"/>
                        <a:pt x="0" y="1"/>
                        <a:pt x="0" y="0"/>
                      </a:cubicBezTo>
                      <a:cubicBezTo>
                        <a:pt x="1" y="1"/>
                        <a:pt x="1" y="1"/>
                        <a:pt x="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92" name="Freeform 169"/>
                <p:cNvSpPr/>
                <p:nvPr/>
              </p:nvSpPr>
              <p:spPr bwMode="auto">
                <a:xfrm>
                  <a:off x="3736" y="1720"/>
                  <a:ext cx="0" cy="1"/>
                </a:xfrm>
                <a:custGeom>
                  <a:avLst/>
                  <a:gdLst>
                    <a:gd name="T0" fmla="*/ 2 w 2"/>
                    <a:gd name="T1" fmla="*/ 1 h 2"/>
                    <a:gd name="T2" fmla="*/ 1 w 2"/>
                    <a:gd name="T3" fmla="*/ 1 h 2"/>
                    <a:gd name="T4" fmla="*/ 2 w 2"/>
                    <a:gd name="T5" fmla="*/ 1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2" y="1"/>
                      </a:moveTo>
                      <a:cubicBezTo>
                        <a:pt x="2" y="1"/>
                        <a:pt x="1" y="1"/>
                        <a:pt x="1" y="1"/>
                      </a:cubicBezTo>
                      <a:cubicBezTo>
                        <a:pt x="2" y="2"/>
                        <a:pt x="0" y="0"/>
                        <a:pt x="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93" name="Freeform 170"/>
                <p:cNvSpPr/>
                <p:nvPr/>
              </p:nvSpPr>
              <p:spPr bwMode="auto">
                <a:xfrm>
                  <a:off x="3734" y="1722"/>
                  <a:ext cx="1" cy="1"/>
                </a:xfrm>
                <a:custGeom>
                  <a:avLst/>
                  <a:gdLst>
                    <a:gd name="T0" fmla="*/ 2 w 3"/>
                    <a:gd name="T1" fmla="*/ 1 h 2"/>
                    <a:gd name="T2" fmla="*/ 1 w 3"/>
                    <a:gd name="T3" fmla="*/ 2 h 2"/>
                    <a:gd name="T4" fmla="*/ 2 w 3"/>
                    <a:gd name="T5" fmla="*/ 1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2">
                      <a:moveTo>
                        <a:pt x="2" y="1"/>
                      </a:moveTo>
                      <a:cubicBezTo>
                        <a:pt x="2" y="1"/>
                        <a:pt x="3" y="2"/>
                        <a:pt x="1" y="2"/>
                      </a:cubicBezTo>
                      <a:cubicBezTo>
                        <a:pt x="2" y="2"/>
                        <a:pt x="0" y="0"/>
                        <a:pt x="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94" name="Freeform 171"/>
                <p:cNvSpPr/>
                <p:nvPr/>
              </p:nvSpPr>
              <p:spPr bwMode="auto">
                <a:xfrm>
                  <a:off x="3734" y="1724"/>
                  <a:ext cx="0" cy="0"/>
                </a:xfrm>
                <a:custGeom>
                  <a:avLst/>
                  <a:gdLst>
                    <a:gd name="T0" fmla="*/ 2 w 2"/>
                    <a:gd name="T1" fmla="*/ 1 h 1"/>
                    <a:gd name="T2" fmla="*/ 2 w 2"/>
                    <a:gd name="T3" fmla="*/ 1 h 1"/>
                    <a:gd name="T4" fmla="*/ 0 w 2"/>
                    <a:gd name="T5" fmla="*/ 0 h 1"/>
                    <a:gd name="T6" fmla="*/ 2 w 2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1">
                      <a:moveTo>
                        <a:pt x="2" y="1"/>
                      </a:move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1" y="1"/>
                        <a:pt x="0" y="0"/>
                        <a:pt x="0" y="0"/>
                      </a:cubicBezTo>
                      <a:lnTo>
                        <a:pt x="2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95" name="Freeform 172"/>
                <p:cNvSpPr/>
                <p:nvPr/>
              </p:nvSpPr>
              <p:spPr bwMode="auto">
                <a:xfrm>
                  <a:off x="3729" y="1744"/>
                  <a:ext cx="1" cy="0"/>
                </a:xfrm>
                <a:custGeom>
                  <a:avLst/>
                  <a:gdLst>
                    <a:gd name="T0" fmla="*/ 0 w 1"/>
                    <a:gd name="T1" fmla="*/ 0 w 1"/>
                    <a:gd name="T2" fmla="*/ 1 w 1"/>
                    <a:gd name="T3" fmla="*/ 0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1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96" name="Freeform 173"/>
                <p:cNvSpPr/>
                <p:nvPr/>
              </p:nvSpPr>
              <p:spPr bwMode="auto">
                <a:xfrm>
                  <a:off x="3727" y="1752"/>
                  <a:ext cx="0" cy="1"/>
                </a:xfrm>
                <a:custGeom>
                  <a:avLst/>
                  <a:gdLst>
                    <a:gd name="T0" fmla="*/ 1 w 2"/>
                    <a:gd name="T1" fmla="*/ 1 h 2"/>
                    <a:gd name="T2" fmla="*/ 0 w 2"/>
                    <a:gd name="T3" fmla="*/ 1 h 2"/>
                    <a:gd name="T4" fmla="*/ 1 w 2"/>
                    <a:gd name="T5" fmla="*/ 1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1" y="1"/>
                      </a:moveTo>
                      <a:cubicBezTo>
                        <a:pt x="2" y="2"/>
                        <a:pt x="0" y="1"/>
                        <a:pt x="0" y="1"/>
                      </a:cubicBezTo>
                      <a:cubicBezTo>
                        <a:pt x="0" y="0"/>
                        <a:pt x="1" y="2"/>
                        <a:pt x="1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97" name="Freeform 174"/>
                <p:cNvSpPr/>
                <p:nvPr/>
              </p:nvSpPr>
              <p:spPr bwMode="auto">
                <a:xfrm>
                  <a:off x="3728" y="1757"/>
                  <a:ext cx="0" cy="1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lnTo>
                        <a:pt x="0" y="0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98" name="Freeform 175"/>
                <p:cNvSpPr/>
                <p:nvPr/>
              </p:nvSpPr>
              <p:spPr bwMode="auto">
                <a:xfrm>
                  <a:off x="3807" y="1785"/>
                  <a:ext cx="1" cy="0"/>
                </a:xfrm>
                <a:custGeom>
                  <a:avLst/>
                  <a:gdLst>
                    <a:gd name="T0" fmla="*/ 3 w 3"/>
                    <a:gd name="T1" fmla="*/ 0 h 1"/>
                    <a:gd name="T2" fmla="*/ 2 w 3"/>
                    <a:gd name="T3" fmla="*/ 0 h 1"/>
                    <a:gd name="T4" fmla="*/ 3 w 3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1">
                      <a:moveTo>
                        <a:pt x="3" y="0"/>
                      </a:moveTo>
                      <a:cubicBezTo>
                        <a:pt x="2" y="0"/>
                        <a:pt x="0" y="1"/>
                        <a:pt x="2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99" name="Freeform 176"/>
                <p:cNvSpPr/>
                <p:nvPr/>
              </p:nvSpPr>
              <p:spPr bwMode="auto">
                <a:xfrm>
                  <a:off x="3802" y="1785"/>
                  <a:ext cx="8" cy="14"/>
                </a:xfrm>
                <a:custGeom>
                  <a:avLst/>
                  <a:gdLst>
                    <a:gd name="T0" fmla="*/ 9 w 36"/>
                    <a:gd name="T1" fmla="*/ 47 h 59"/>
                    <a:gd name="T2" fmla="*/ 9 w 36"/>
                    <a:gd name="T3" fmla="*/ 45 h 59"/>
                    <a:gd name="T4" fmla="*/ 5 w 36"/>
                    <a:gd name="T5" fmla="*/ 38 h 59"/>
                    <a:gd name="T6" fmla="*/ 6 w 36"/>
                    <a:gd name="T7" fmla="*/ 38 h 59"/>
                    <a:gd name="T8" fmla="*/ 10 w 36"/>
                    <a:gd name="T9" fmla="*/ 36 h 59"/>
                    <a:gd name="T10" fmla="*/ 11 w 36"/>
                    <a:gd name="T11" fmla="*/ 35 h 59"/>
                    <a:gd name="T12" fmla="*/ 9 w 36"/>
                    <a:gd name="T13" fmla="*/ 32 h 59"/>
                    <a:gd name="T14" fmla="*/ 10 w 36"/>
                    <a:gd name="T15" fmla="*/ 31 h 59"/>
                    <a:gd name="T16" fmla="*/ 12 w 36"/>
                    <a:gd name="T17" fmla="*/ 31 h 59"/>
                    <a:gd name="T18" fmla="*/ 10 w 36"/>
                    <a:gd name="T19" fmla="*/ 29 h 59"/>
                    <a:gd name="T20" fmla="*/ 7 w 36"/>
                    <a:gd name="T21" fmla="*/ 26 h 59"/>
                    <a:gd name="T22" fmla="*/ 8 w 36"/>
                    <a:gd name="T23" fmla="*/ 25 h 59"/>
                    <a:gd name="T24" fmla="*/ 6 w 36"/>
                    <a:gd name="T25" fmla="*/ 24 h 59"/>
                    <a:gd name="T26" fmla="*/ 8 w 36"/>
                    <a:gd name="T27" fmla="*/ 23 h 59"/>
                    <a:gd name="T28" fmla="*/ 8 w 36"/>
                    <a:gd name="T29" fmla="*/ 21 h 59"/>
                    <a:gd name="T30" fmla="*/ 10 w 36"/>
                    <a:gd name="T31" fmla="*/ 20 h 59"/>
                    <a:gd name="T32" fmla="*/ 8 w 36"/>
                    <a:gd name="T33" fmla="*/ 19 h 59"/>
                    <a:gd name="T34" fmla="*/ 11 w 36"/>
                    <a:gd name="T35" fmla="*/ 19 h 59"/>
                    <a:gd name="T36" fmla="*/ 9 w 36"/>
                    <a:gd name="T37" fmla="*/ 18 h 59"/>
                    <a:gd name="T38" fmla="*/ 8 w 36"/>
                    <a:gd name="T39" fmla="*/ 18 h 59"/>
                    <a:gd name="T40" fmla="*/ 8 w 36"/>
                    <a:gd name="T41" fmla="*/ 17 h 59"/>
                    <a:gd name="T42" fmla="*/ 8 w 36"/>
                    <a:gd name="T43" fmla="*/ 14 h 59"/>
                    <a:gd name="T44" fmla="*/ 8 w 36"/>
                    <a:gd name="T45" fmla="*/ 13 h 59"/>
                    <a:gd name="T46" fmla="*/ 8 w 36"/>
                    <a:gd name="T47" fmla="*/ 13 h 59"/>
                    <a:gd name="T48" fmla="*/ 9 w 36"/>
                    <a:gd name="T49" fmla="*/ 11 h 59"/>
                    <a:gd name="T50" fmla="*/ 16 w 36"/>
                    <a:gd name="T51" fmla="*/ 11 h 59"/>
                    <a:gd name="T52" fmla="*/ 9 w 36"/>
                    <a:gd name="T53" fmla="*/ 10 h 59"/>
                    <a:gd name="T54" fmla="*/ 2 w 36"/>
                    <a:gd name="T55" fmla="*/ 8 h 59"/>
                    <a:gd name="T56" fmla="*/ 5 w 36"/>
                    <a:gd name="T57" fmla="*/ 8 h 59"/>
                    <a:gd name="T58" fmla="*/ 1 w 36"/>
                    <a:gd name="T59" fmla="*/ 7 h 59"/>
                    <a:gd name="T60" fmla="*/ 4 w 36"/>
                    <a:gd name="T61" fmla="*/ 7 h 59"/>
                    <a:gd name="T62" fmla="*/ 10 w 36"/>
                    <a:gd name="T63" fmla="*/ 7 h 59"/>
                    <a:gd name="T64" fmla="*/ 4 w 36"/>
                    <a:gd name="T65" fmla="*/ 6 h 59"/>
                    <a:gd name="T66" fmla="*/ 7 w 36"/>
                    <a:gd name="T67" fmla="*/ 5 h 59"/>
                    <a:gd name="T68" fmla="*/ 4 w 36"/>
                    <a:gd name="T69" fmla="*/ 5 h 59"/>
                    <a:gd name="T70" fmla="*/ 4 w 36"/>
                    <a:gd name="T71" fmla="*/ 4 h 59"/>
                    <a:gd name="T72" fmla="*/ 12 w 36"/>
                    <a:gd name="T73" fmla="*/ 5 h 59"/>
                    <a:gd name="T74" fmla="*/ 7 w 36"/>
                    <a:gd name="T75" fmla="*/ 3 h 59"/>
                    <a:gd name="T76" fmla="*/ 18 w 36"/>
                    <a:gd name="T77" fmla="*/ 2 h 59"/>
                    <a:gd name="T78" fmla="*/ 20 w 36"/>
                    <a:gd name="T79" fmla="*/ 1 h 59"/>
                    <a:gd name="T80" fmla="*/ 19 w 36"/>
                    <a:gd name="T81" fmla="*/ 0 h 59"/>
                    <a:gd name="T82" fmla="*/ 24 w 36"/>
                    <a:gd name="T83" fmla="*/ 0 h 59"/>
                    <a:gd name="T84" fmla="*/ 20 w 36"/>
                    <a:gd name="T85" fmla="*/ 2 h 59"/>
                    <a:gd name="T86" fmla="*/ 28 w 36"/>
                    <a:gd name="T87" fmla="*/ 4 h 59"/>
                    <a:gd name="T88" fmla="*/ 31 w 36"/>
                    <a:gd name="T89" fmla="*/ 9 h 59"/>
                    <a:gd name="T90" fmla="*/ 33 w 36"/>
                    <a:gd name="T91" fmla="*/ 14 h 59"/>
                    <a:gd name="T92" fmla="*/ 34 w 36"/>
                    <a:gd name="T93" fmla="*/ 18 h 59"/>
                    <a:gd name="T94" fmla="*/ 35 w 36"/>
                    <a:gd name="T95" fmla="*/ 21 h 59"/>
                    <a:gd name="T96" fmla="*/ 32 w 36"/>
                    <a:gd name="T97" fmla="*/ 27 h 59"/>
                    <a:gd name="T98" fmla="*/ 28 w 36"/>
                    <a:gd name="T99" fmla="*/ 29 h 59"/>
                    <a:gd name="T100" fmla="*/ 24 w 36"/>
                    <a:gd name="T101" fmla="*/ 32 h 59"/>
                    <a:gd name="T102" fmla="*/ 26 w 36"/>
                    <a:gd name="T103" fmla="*/ 49 h 59"/>
                    <a:gd name="T104" fmla="*/ 23 w 36"/>
                    <a:gd name="T105" fmla="*/ 52 h 59"/>
                    <a:gd name="T106" fmla="*/ 5 w 36"/>
                    <a:gd name="T107" fmla="*/ 51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36" h="59">
                      <a:moveTo>
                        <a:pt x="5" y="51"/>
                      </a:moveTo>
                      <a:cubicBezTo>
                        <a:pt x="1" y="46"/>
                        <a:pt x="7" y="50"/>
                        <a:pt x="4" y="47"/>
                      </a:cubicBezTo>
                      <a:cubicBezTo>
                        <a:pt x="3" y="46"/>
                        <a:pt x="7" y="49"/>
                        <a:pt x="6" y="48"/>
                      </a:cubicBezTo>
                      <a:cubicBezTo>
                        <a:pt x="2" y="44"/>
                        <a:pt x="5" y="46"/>
                        <a:pt x="9" y="48"/>
                      </a:cubicBezTo>
                      <a:cubicBezTo>
                        <a:pt x="10" y="48"/>
                        <a:pt x="10" y="48"/>
                        <a:pt x="10" y="48"/>
                      </a:cubicBezTo>
                      <a:cubicBezTo>
                        <a:pt x="11" y="49"/>
                        <a:pt x="8" y="46"/>
                        <a:pt x="9" y="47"/>
                      </a:cubicBezTo>
                      <a:cubicBezTo>
                        <a:pt x="9" y="47"/>
                        <a:pt x="9" y="47"/>
                        <a:pt x="10" y="48"/>
                      </a:cubicBezTo>
                      <a:cubicBezTo>
                        <a:pt x="9" y="46"/>
                        <a:pt x="10" y="47"/>
                        <a:pt x="8" y="46"/>
                      </a:cubicBezTo>
                      <a:cubicBezTo>
                        <a:pt x="9" y="46"/>
                        <a:pt x="11" y="47"/>
                        <a:pt x="11" y="48"/>
                      </a:cubicBezTo>
                      <a:cubicBezTo>
                        <a:pt x="9" y="46"/>
                        <a:pt x="9" y="46"/>
                        <a:pt x="9" y="46"/>
                      </a:cubicBezTo>
                      <a:cubicBezTo>
                        <a:pt x="5" y="42"/>
                        <a:pt x="10" y="46"/>
                        <a:pt x="8" y="44"/>
                      </a:cubicBezTo>
                      <a:cubicBezTo>
                        <a:pt x="8" y="44"/>
                        <a:pt x="9" y="45"/>
                        <a:pt x="9" y="45"/>
                      </a:cubicBezTo>
                      <a:cubicBezTo>
                        <a:pt x="7" y="42"/>
                        <a:pt x="8" y="42"/>
                        <a:pt x="7" y="41"/>
                      </a:cubicBezTo>
                      <a:cubicBezTo>
                        <a:pt x="8" y="41"/>
                        <a:pt x="9" y="42"/>
                        <a:pt x="10" y="43"/>
                      </a:cubicBezTo>
                      <a:cubicBezTo>
                        <a:pt x="8" y="41"/>
                        <a:pt x="7" y="41"/>
                        <a:pt x="7" y="40"/>
                      </a:cubicBezTo>
                      <a:cubicBezTo>
                        <a:pt x="9" y="42"/>
                        <a:pt x="5" y="39"/>
                        <a:pt x="6" y="39"/>
                      </a:cubicBezTo>
                      <a:cubicBezTo>
                        <a:pt x="7" y="40"/>
                        <a:pt x="7" y="40"/>
                        <a:pt x="7" y="40"/>
                      </a:cubicBezTo>
                      <a:cubicBezTo>
                        <a:pt x="4" y="38"/>
                        <a:pt x="8" y="40"/>
                        <a:pt x="5" y="38"/>
                      </a:cubicBezTo>
                      <a:cubicBezTo>
                        <a:pt x="7" y="39"/>
                        <a:pt x="7" y="39"/>
                        <a:pt x="7" y="39"/>
                      </a:cubicBezTo>
                      <a:cubicBezTo>
                        <a:pt x="4" y="37"/>
                        <a:pt x="9" y="40"/>
                        <a:pt x="7" y="39"/>
                      </a:cubicBezTo>
                      <a:cubicBezTo>
                        <a:pt x="7" y="39"/>
                        <a:pt x="7" y="39"/>
                        <a:pt x="7" y="39"/>
                      </a:cubicBezTo>
                      <a:cubicBezTo>
                        <a:pt x="6" y="38"/>
                        <a:pt x="8" y="39"/>
                        <a:pt x="7" y="39"/>
                      </a:cubicBezTo>
                      <a:cubicBezTo>
                        <a:pt x="8" y="39"/>
                        <a:pt x="8" y="39"/>
                        <a:pt x="8" y="39"/>
                      </a:cubicBezTo>
                      <a:cubicBezTo>
                        <a:pt x="7" y="38"/>
                        <a:pt x="9" y="39"/>
                        <a:pt x="6" y="38"/>
                      </a:cubicBezTo>
                      <a:cubicBezTo>
                        <a:pt x="8" y="39"/>
                        <a:pt x="7" y="38"/>
                        <a:pt x="10" y="40"/>
                      </a:cubicBezTo>
                      <a:cubicBezTo>
                        <a:pt x="8" y="38"/>
                        <a:pt x="9" y="37"/>
                        <a:pt x="9" y="37"/>
                      </a:cubicBezTo>
                      <a:cubicBezTo>
                        <a:pt x="10" y="37"/>
                        <a:pt x="11" y="37"/>
                        <a:pt x="12" y="38"/>
                      </a:cubicBezTo>
                      <a:cubicBezTo>
                        <a:pt x="11" y="38"/>
                        <a:pt x="11" y="37"/>
                        <a:pt x="10" y="37"/>
                      </a:cubicBezTo>
                      <a:cubicBezTo>
                        <a:pt x="10" y="37"/>
                        <a:pt x="11" y="37"/>
                        <a:pt x="11" y="37"/>
                      </a:cubicBezTo>
                      <a:cubicBezTo>
                        <a:pt x="13" y="38"/>
                        <a:pt x="9" y="35"/>
                        <a:pt x="10" y="36"/>
                      </a:cubicBezTo>
                      <a:cubicBezTo>
                        <a:pt x="11" y="36"/>
                        <a:pt x="11" y="37"/>
                        <a:pt x="12" y="37"/>
                      </a:cubicBezTo>
                      <a:cubicBezTo>
                        <a:pt x="10" y="36"/>
                        <a:pt x="11" y="36"/>
                        <a:pt x="10" y="36"/>
                      </a:cubicBezTo>
                      <a:cubicBezTo>
                        <a:pt x="11" y="36"/>
                        <a:pt x="11" y="36"/>
                        <a:pt x="12" y="37"/>
                      </a:cubicBezTo>
                      <a:cubicBezTo>
                        <a:pt x="10" y="35"/>
                        <a:pt x="12" y="37"/>
                        <a:pt x="11" y="36"/>
                      </a:cubicBezTo>
                      <a:cubicBezTo>
                        <a:pt x="13" y="36"/>
                        <a:pt x="13" y="36"/>
                        <a:pt x="13" y="36"/>
                      </a:cubicBezTo>
                      <a:cubicBezTo>
                        <a:pt x="15" y="37"/>
                        <a:pt x="9" y="35"/>
                        <a:pt x="11" y="35"/>
                      </a:cubicBezTo>
                      <a:cubicBezTo>
                        <a:pt x="11" y="35"/>
                        <a:pt x="12" y="36"/>
                        <a:pt x="12" y="36"/>
                      </a:cubicBezTo>
                      <a:cubicBezTo>
                        <a:pt x="10" y="34"/>
                        <a:pt x="11" y="35"/>
                        <a:pt x="10" y="34"/>
                      </a:cubicBezTo>
                      <a:cubicBezTo>
                        <a:pt x="10" y="34"/>
                        <a:pt x="10" y="34"/>
                        <a:pt x="10" y="34"/>
                      </a:cubicBezTo>
                      <a:cubicBezTo>
                        <a:pt x="10" y="34"/>
                        <a:pt x="11" y="34"/>
                        <a:pt x="10" y="33"/>
                      </a:cubicBezTo>
                      <a:cubicBezTo>
                        <a:pt x="11" y="34"/>
                        <a:pt x="14" y="35"/>
                        <a:pt x="13" y="35"/>
                      </a:cubicBezTo>
                      <a:cubicBezTo>
                        <a:pt x="10" y="33"/>
                        <a:pt x="12" y="34"/>
                        <a:pt x="9" y="32"/>
                      </a:cubicBezTo>
                      <a:cubicBezTo>
                        <a:pt x="9" y="32"/>
                        <a:pt x="11" y="32"/>
                        <a:pt x="10" y="32"/>
                      </a:cubicBezTo>
                      <a:cubicBezTo>
                        <a:pt x="11" y="32"/>
                        <a:pt x="13" y="34"/>
                        <a:pt x="14" y="34"/>
                      </a:cubicBezTo>
                      <a:cubicBezTo>
                        <a:pt x="16" y="35"/>
                        <a:pt x="16" y="35"/>
                        <a:pt x="16" y="35"/>
                      </a:cubicBezTo>
                      <a:cubicBezTo>
                        <a:pt x="17" y="35"/>
                        <a:pt x="15" y="35"/>
                        <a:pt x="17" y="35"/>
                      </a:cubicBezTo>
                      <a:cubicBezTo>
                        <a:pt x="17" y="35"/>
                        <a:pt x="16" y="34"/>
                        <a:pt x="16" y="34"/>
                      </a:cubicBezTo>
                      <a:cubicBezTo>
                        <a:pt x="14" y="33"/>
                        <a:pt x="11" y="32"/>
                        <a:pt x="10" y="31"/>
                      </a:cubicBezTo>
                      <a:cubicBezTo>
                        <a:pt x="12" y="32"/>
                        <a:pt x="14" y="33"/>
                        <a:pt x="14" y="33"/>
                      </a:cubicBezTo>
                      <a:cubicBezTo>
                        <a:pt x="9" y="30"/>
                        <a:pt x="9" y="30"/>
                        <a:pt x="9" y="30"/>
                      </a:cubicBezTo>
                      <a:cubicBezTo>
                        <a:pt x="8" y="30"/>
                        <a:pt x="11" y="31"/>
                        <a:pt x="10" y="31"/>
                      </a:cubicBezTo>
                      <a:cubicBezTo>
                        <a:pt x="9" y="30"/>
                        <a:pt x="9" y="30"/>
                        <a:pt x="8" y="30"/>
                      </a:cubicBezTo>
                      <a:cubicBezTo>
                        <a:pt x="9" y="30"/>
                        <a:pt x="8" y="29"/>
                        <a:pt x="11" y="30"/>
                      </a:cubicBezTo>
                      <a:cubicBezTo>
                        <a:pt x="12" y="31"/>
                        <a:pt x="11" y="31"/>
                        <a:pt x="12" y="31"/>
                      </a:cubicBezTo>
                      <a:cubicBezTo>
                        <a:pt x="12" y="31"/>
                        <a:pt x="11" y="30"/>
                        <a:pt x="11" y="30"/>
                      </a:cubicBezTo>
                      <a:cubicBezTo>
                        <a:pt x="12" y="30"/>
                        <a:pt x="12" y="30"/>
                        <a:pt x="12" y="30"/>
                      </a:cubicBezTo>
                      <a:cubicBezTo>
                        <a:pt x="12" y="31"/>
                        <a:pt x="11" y="30"/>
                        <a:pt x="9" y="29"/>
                      </a:cubicBezTo>
                      <a:cubicBezTo>
                        <a:pt x="9" y="29"/>
                        <a:pt x="11" y="30"/>
                        <a:pt x="10" y="29"/>
                      </a:cubicBezTo>
                      <a:cubicBezTo>
                        <a:pt x="8" y="29"/>
                        <a:pt x="8" y="28"/>
                        <a:pt x="8" y="28"/>
                      </a:cubicBezTo>
                      <a:cubicBezTo>
                        <a:pt x="8" y="28"/>
                        <a:pt x="9" y="29"/>
                        <a:pt x="10" y="29"/>
                      </a:cubicBezTo>
                      <a:cubicBezTo>
                        <a:pt x="7" y="28"/>
                        <a:pt x="7" y="27"/>
                        <a:pt x="6" y="27"/>
                      </a:cubicBezTo>
                      <a:cubicBezTo>
                        <a:pt x="4" y="26"/>
                        <a:pt x="8" y="28"/>
                        <a:pt x="8" y="28"/>
                      </a:cubicBezTo>
                      <a:cubicBezTo>
                        <a:pt x="10" y="28"/>
                        <a:pt x="5" y="26"/>
                        <a:pt x="8" y="27"/>
                      </a:cubicBezTo>
                      <a:cubicBezTo>
                        <a:pt x="8" y="27"/>
                        <a:pt x="6" y="26"/>
                        <a:pt x="6" y="26"/>
                      </a:cubicBezTo>
                      <a:cubicBezTo>
                        <a:pt x="7" y="26"/>
                        <a:pt x="9" y="27"/>
                        <a:pt x="8" y="27"/>
                      </a:cubicBezTo>
                      <a:cubicBezTo>
                        <a:pt x="9" y="27"/>
                        <a:pt x="8" y="26"/>
                        <a:pt x="7" y="26"/>
                      </a:cubicBezTo>
                      <a:cubicBezTo>
                        <a:pt x="6" y="26"/>
                        <a:pt x="8" y="26"/>
                        <a:pt x="8" y="27"/>
                      </a:cubicBezTo>
                      <a:cubicBezTo>
                        <a:pt x="7" y="26"/>
                        <a:pt x="5" y="25"/>
                        <a:pt x="7" y="25"/>
                      </a:cubicBezTo>
                      <a:cubicBezTo>
                        <a:pt x="6" y="25"/>
                        <a:pt x="4" y="24"/>
                        <a:pt x="4" y="24"/>
                      </a:cubicBezTo>
                      <a:cubicBezTo>
                        <a:pt x="6" y="25"/>
                        <a:pt x="6" y="25"/>
                        <a:pt x="6" y="25"/>
                      </a:cubicBezTo>
                      <a:cubicBezTo>
                        <a:pt x="7" y="25"/>
                        <a:pt x="6" y="24"/>
                        <a:pt x="8" y="25"/>
                      </a:cubicBezTo>
                      <a:cubicBezTo>
                        <a:pt x="5" y="24"/>
                        <a:pt x="10" y="26"/>
                        <a:pt x="8" y="25"/>
                      </a:cubicBezTo>
                      <a:cubicBezTo>
                        <a:pt x="10" y="26"/>
                        <a:pt x="5" y="24"/>
                        <a:pt x="7" y="25"/>
                      </a:cubicBezTo>
                      <a:cubicBezTo>
                        <a:pt x="7" y="25"/>
                        <a:pt x="5" y="24"/>
                        <a:pt x="7" y="25"/>
                      </a:cubicBezTo>
                      <a:cubicBezTo>
                        <a:pt x="7" y="24"/>
                        <a:pt x="10" y="26"/>
                        <a:pt x="10" y="26"/>
                      </a:cubicBezTo>
                      <a:cubicBezTo>
                        <a:pt x="10" y="25"/>
                        <a:pt x="9" y="25"/>
                        <a:pt x="8" y="25"/>
                      </a:cubicBezTo>
                      <a:cubicBezTo>
                        <a:pt x="7" y="24"/>
                        <a:pt x="7" y="24"/>
                        <a:pt x="7" y="24"/>
                      </a:cubicBezTo>
                      <a:cubicBezTo>
                        <a:pt x="5" y="24"/>
                        <a:pt x="8" y="24"/>
                        <a:pt x="6" y="24"/>
                      </a:cubicBezTo>
                      <a:cubicBezTo>
                        <a:pt x="7" y="24"/>
                        <a:pt x="5" y="23"/>
                        <a:pt x="8" y="24"/>
                      </a:cubicBezTo>
                      <a:cubicBezTo>
                        <a:pt x="10" y="25"/>
                        <a:pt x="10" y="25"/>
                        <a:pt x="10" y="25"/>
                      </a:cubicBezTo>
                      <a:cubicBezTo>
                        <a:pt x="10" y="25"/>
                        <a:pt x="8" y="24"/>
                        <a:pt x="7" y="24"/>
                      </a:cubicBezTo>
                      <a:cubicBezTo>
                        <a:pt x="7" y="24"/>
                        <a:pt x="7" y="24"/>
                        <a:pt x="8" y="24"/>
                      </a:cubicBezTo>
                      <a:cubicBezTo>
                        <a:pt x="4" y="23"/>
                        <a:pt x="8" y="24"/>
                        <a:pt x="5" y="23"/>
                      </a:cubicBezTo>
                      <a:cubicBezTo>
                        <a:pt x="7" y="23"/>
                        <a:pt x="5" y="22"/>
                        <a:pt x="8" y="23"/>
                      </a:cubicBezTo>
                      <a:cubicBezTo>
                        <a:pt x="7" y="23"/>
                        <a:pt x="5" y="22"/>
                        <a:pt x="6" y="22"/>
                      </a:cubicBezTo>
                      <a:cubicBezTo>
                        <a:pt x="7" y="22"/>
                        <a:pt x="7" y="22"/>
                        <a:pt x="8" y="23"/>
                      </a:cubicBezTo>
                      <a:cubicBezTo>
                        <a:pt x="9" y="23"/>
                        <a:pt x="8" y="23"/>
                        <a:pt x="7" y="22"/>
                      </a:cubicBezTo>
                      <a:cubicBezTo>
                        <a:pt x="8" y="22"/>
                        <a:pt x="10" y="23"/>
                        <a:pt x="11" y="23"/>
                      </a:cubicBezTo>
                      <a:cubicBezTo>
                        <a:pt x="10" y="23"/>
                        <a:pt x="8" y="22"/>
                        <a:pt x="6" y="22"/>
                      </a:cubicBezTo>
                      <a:cubicBezTo>
                        <a:pt x="10" y="23"/>
                        <a:pt x="4" y="20"/>
                        <a:pt x="8" y="21"/>
                      </a:cubicBezTo>
                      <a:cubicBezTo>
                        <a:pt x="8" y="22"/>
                        <a:pt x="9" y="22"/>
                        <a:pt x="10" y="22"/>
                      </a:cubicBezTo>
                      <a:cubicBezTo>
                        <a:pt x="14" y="24"/>
                        <a:pt x="8" y="21"/>
                        <a:pt x="10" y="22"/>
                      </a:cubicBezTo>
                      <a:cubicBezTo>
                        <a:pt x="6" y="21"/>
                        <a:pt x="6" y="21"/>
                        <a:pt x="6" y="21"/>
                      </a:cubicBezTo>
                      <a:cubicBezTo>
                        <a:pt x="8" y="21"/>
                        <a:pt x="4" y="20"/>
                        <a:pt x="8" y="21"/>
                      </a:cubicBezTo>
                      <a:cubicBezTo>
                        <a:pt x="7" y="21"/>
                        <a:pt x="9" y="21"/>
                        <a:pt x="6" y="20"/>
                      </a:cubicBezTo>
                      <a:cubicBezTo>
                        <a:pt x="9" y="21"/>
                        <a:pt x="4" y="19"/>
                        <a:pt x="10" y="20"/>
                      </a:cubicBezTo>
                      <a:cubicBezTo>
                        <a:pt x="10" y="20"/>
                        <a:pt x="10" y="20"/>
                        <a:pt x="8" y="20"/>
                      </a:cubicBezTo>
                      <a:cubicBezTo>
                        <a:pt x="7" y="19"/>
                        <a:pt x="10" y="20"/>
                        <a:pt x="9" y="20"/>
                      </a:cubicBezTo>
                      <a:cubicBezTo>
                        <a:pt x="8" y="20"/>
                        <a:pt x="8" y="20"/>
                        <a:pt x="7" y="20"/>
                      </a:cubicBezTo>
                      <a:cubicBezTo>
                        <a:pt x="8" y="20"/>
                        <a:pt x="8" y="20"/>
                        <a:pt x="11" y="20"/>
                      </a:cubicBezTo>
                      <a:cubicBezTo>
                        <a:pt x="13" y="21"/>
                        <a:pt x="5" y="19"/>
                        <a:pt x="7" y="19"/>
                      </a:cubicBezTo>
                      <a:cubicBezTo>
                        <a:pt x="8" y="19"/>
                        <a:pt x="9" y="19"/>
                        <a:pt x="8" y="19"/>
                      </a:cubicBezTo>
                      <a:cubicBezTo>
                        <a:pt x="6" y="18"/>
                        <a:pt x="6" y="18"/>
                        <a:pt x="6" y="18"/>
                      </a:cubicBezTo>
                      <a:cubicBezTo>
                        <a:pt x="7" y="18"/>
                        <a:pt x="9" y="19"/>
                        <a:pt x="11" y="20"/>
                      </a:cubicBezTo>
                      <a:cubicBezTo>
                        <a:pt x="11" y="20"/>
                        <a:pt x="11" y="19"/>
                        <a:pt x="10" y="19"/>
                      </a:cubicBezTo>
                      <a:cubicBezTo>
                        <a:pt x="12" y="20"/>
                        <a:pt x="12" y="20"/>
                        <a:pt x="12" y="20"/>
                      </a:cubicBezTo>
                      <a:cubicBezTo>
                        <a:pt x="10" y="19"/>
                        <a:pt x="11" y="19"/>
                        <a:pt x="11" y="19"/>
                      </a:cubicBezTo>
                      <a:cubicBezTo>
                        <a:pt x="11" y="19"/>
                        <a:pt x="11" y="19"/>
                        <a:pt x="11" y="19"/>
                      </a:cubicBezTo>
                      <a:cubicBezTo>
                        <a:pt x="12" y="19"/>
                        <a:pt x="11" y="19"/>
                        <a:pt x="11" y="19"/>
                      </a:cubicBezTo>
                      <a:cubicBezTo>
                        <a:pt x="10" y="19"/>
                        <a:pt x="9" y="19"/>
                        <a:pt x="9" y="19"/>
                      </a:cubicBezTo>
                      <a:cubicBezTo>
                        <a:pt x="8" y="18"/>
                        <a:pt x="8" y="18"/>
                        <a:pt x="7" y="18"/>
                      </a:cubicBezTo>
                      <a:cubicBezTo>
                        <a:pt x="9" y="19"/>
                        <a:pt x="9" y="18"/>
                        <a:pt x="9" y="18"/>
                      </a:cubicBezTo>
                      <a:cubicBezTo>
                        <a:pt x="9" y="18"/>
                        <a:pt x="7" y="18"/>
                        <a:pt x="7" y="18"/>
                      </a:cubicBezTo>
                      <a:cubicBezTo>
                        <a:pt x="8" y="18"/>
                        <a:pt x="7" y="17"/>
                        <a:pt x="9" y="18"/>
                      </a:cubicBezTo>
                      <a:cubicBezTo>
                        <a:pt x="9" y="18"/>
                        <a:pt x="8" y="18"/>
                        <a:pt x="9" y="18"/>
                      </a:cubicBezTo>
                      <a:cubicBezTo>
                        <a:pt x="9" y="18"/>
                        <a:pt x="11" y="19"/>
                        <a:pt x="10" y="18"/>
                      </a:cubicBezTo>
                      <a:cubicBezTo>
                        <a:pt x="9" y="18"/>
                        <a:pt x="6" y="17"/>
                        <a:pt x="7" y="17"/>
                      </a:cubicBezTo>
                      <a:cubicBezTo>
                        <a:pt x="8" y="17"/>
                        <a:pt x="9" y="18"/>
                        <a:pt x="9" y="18"/>
                      </a:cubicBezTo>
                      <a:cubicBezTo>
                        <a:pt x="11" y="18"/>
                        <a:pt x="11" y="18"/>
                        <a:pt x="11" y="18"/>
                      </a:cubicBezTo>
                      <a:cubicBezTo>
                        <a:pt x="8" y="18"/>
                        <a:pt x="8" y="18"/>
                        <a:pt x="8" y="18"/>
                      </a:cubicBezTo>
                      <a:cubicBezTo>
                        <a:pt x="9" y="18"/>
                        <a:pt x="9" y="18"/>
                        <a:pt x="9" y="18"/>
                      </a:cubicBezTo>
                      <a:cubicBezTo>
                        <a:pt x="7" y="17"/>
                        <a:pt x="9" y="17"/>
                        <a:pt x="6" y="17"/>
                      </a:cubicBezTo>
                      <a:cubicBezTo>
                        <a:pt x="6" y="17"/>
                        <a:pt x="8" y="17"/>
                        <a:pt x="8" y="17"/>
                      </a:cubicBezTo>
                      <a:cubicBezTo>
                        <a:pt x="8" y="17"/>
                        <a:pt x="8" y="17"/>
                        <a:pt x="8" y="17"/>
                      </a:cubicBezTo>
                      <a:cubicBezTo>
                        <a:pt x="10" y="17"/>
                        <a:pt x="9" y="17"/>
                        <a:pt x="7" y="17"/>
                      </a:cubicBezTo>
                      <a:cubicBezTo>
                        <a:pt x="8" y="17"/>
                        <a:pt x="8" y="17"/>
                        <a:pt x="8" y="17"/>
                      </a:cubicBezTo>
                      <a:cubicBezTo>
                        <a:pt x="8" y="17"/>
                        <a:pt x="8" y="16"/>
                        <a:pt x="7" y="16"/>
                      </a:cubicBezTo>
                      <a:cubicBezTo>
                        <a:pt x="8" y="16"/>
                        <a:pt x="14" y="18"/>
                        <a:pt x="12" y="17"/>
                      </a:cubicBezTo>
                      <a:cubicBezTo>
                        <a:pt x="12" y="17"/>
                        <a:pt x="8" y="16"/>
                        <a:pt x="7" y="16"/>
                      </a:cubicBezTo>
                      <a:cubicBezTo>
                        <a:pt x="8" y="16"/>
                        <a:pt x="5" y="15"/>
                        <a:pt x="8" y="15"/>
                      </a:cubicBezTo>
                      <a:cubicBezTo>
                        <a:pt x="7" y="15"/>
                        <a:pt x="7" y="15"/>
                        <a:pt x="6" y="15"/>
                      </a:cubicBezTo>
                      <a:cubicBezTo>
                        <a:pt x="7" y="15"/>
                        <a:pt x="4" y="14"/>
                        <a:pt x="8" y="14"/>
                      </a:cubicBezTo>
                      <a:cubicBezTo>
                        <a:pt x="9" y="15"/>
                        <a:pt x="10" y="15"/>
                        <a:pt x="11" y="15"/>
                      </a:cubicBezTo>
                      <a:cubicBezTo>
                        <a:pt x="9" y="14"/>
                        <a:pt x="13" y="15"/>
                        <a:pt x="10" y="15"/>
                      </a:cubicBezTo>
                      <a:cubicBezTo>
                        <a:pt x="8" y="14"/>
                        <a:pt x="7" y="14"/>
                        <a:pt x="7" y="14"/>
                      </a:cubicBezTo>
                      <a:cubicBezTo>
                        <a:pt x="6" y="14"/>
                        <a:pt x="6" y="13"/>
                        <a:pt x="7" y="13"/>
                      </a:cubicBezTo>
                      <a:cubicBezTo>
                        <a:pt x="6" y="13"/>
                        <a:pt x="6" y="13"/>
                        <a:pt x="5" y="13"/>
                      </a:cubicBezTo>
                      <a:cubicBezTo>
                        <a:pt x="8" y="14"/>
                        <a:pt x="9" y="14"/>
                        <a:pt x="8" y="13"/>
                      </a:cubicBezTo>
                      <a:cubicBezTo>
                        <a:pt x="6" y="13"/>
                        <a:pt x="6" y="13"/>
                        <a:pt x="6" y="13"/>
                      </a:cubicBezTo>
                      <a:cubicBezTo>
                        <a:pt x="8" y="13"/>
                        <a:pt x="8" y="13"/>
                        <a:pt x="8" y="13"/>
                      </a:cubicBezTo>
                      <a:cubicBezTo>
                        <a:pt x="7" y="13"/>
                        <a:pt x="4" y="12"/>
                        <a:pt x="6" y="13"/>
                      </a:cubicBezTo>
                      <a:cubicBezTo>
                        <a:pt x="7" y="13"/>
                        <a:pt x="7" y="13"/>
                        <a:pt x="8" y="13"/>
                      </a:cubicBezTo>
                      <a:cubicBezTo>
                        <a:pt x="6" y="13"/>
                        <a:pt x="4" y="12"/>
                        <a:pt x="5" y="12"/>
                      </a:cubicBezTo>
                      <a:cubicBezTo>
                        <a:pt x="8" y="13"/>
                        <a:pt x="8" y="13"/>
                        <a:pt x="8" y="13"/>
                      </a:cubicBezTo>
                      <a:cubicBezTo>
                        <a:pt x="8" y="12"/>
                        <a:pt x="6" y="12"/>
                        <a:pt x="5" y="12"/>
                      </a:cubicBezTo>
                      <a:cubicBezTo>
                        <a:pt x="7" y="12"/>
                        <a:pt x="7" y="12"/>
                        <a:pt x="10" y="12"/>
                      </a:cubicBezTo>
                      <a:cubicBezTo>
                        <a:pt x="4" y="11"/>
                        <a:pt x="4" y="11"/>
                        <a:pt x="4" y="10"/>
                      </a:cubicBezTo>
                      <a:cubicBezTo>
                        <a:pt x="6" y="10"/>
                        <a:pt x="6" y="10"/>
                        <a:pt x="6" y="10"/>
                      </a:cubicBezTo>
                      <a:cubicBezTo>
                        <a:pt x="7" y="10"/>
                        <a:pt x="3" y="10"/>
                        <a:pt x="4" y="10"/>
                      </a:cubicBezTo>
                      <a:cubicBezTo>
                        <a:pt x="6" y="10"/>
                        <a:pt x="7" y="10"/>
                        <a:pt x="9" y="11"/>
                      </a:cubicBezTo>
                      <a:cubicBezTo>
                        <a:pt x="10" y="11"/>
                        <a:pt x="6" y="10"/>
                        <a:pt x="6" y="10"/>
                      </a:cubicBezTo>
                      <a:cubicBezTo>
                        <a:pt x="4" y="10"/>
                        <a:pt x="7" y="10"/>
                        <a:pt x="5" y="10"/>
                      </a:cubicBezTo>
                      <a:cubicBezTo>
                        <a:pt x="4" y="10"/>
                        <a:pt x="6" y="10"/>
                        <a:pt x="3" y="9"/>
                      </a:cubicBezTo>
                      <a:cubicBezTo>
                        <a:pt x="4" y="10"/>
                        <a:pt x="6" y="10"/>
                        <a:pt x="8" y="10"/>
                      </a:cubicBezTo>
                      <a:cubicBezTo>
                        <a:pt x="6" y="10"/>
                        <a:pt x="6" y="10"/>
                        <a:pt x="6" y="10"/>
                      </a:cubicBezTo>
                      <a:cubicBezTo>
                        <a:pt x="9" y="10"/>
                        <a:pt x="12" y="11"/>
                        <a:pt x="16" y="11"/>
                      </a:cubicBezTo>
                      <a:cubicBezTo>
                        <a:pt x="15" y="11"/>
                        <a:pt x="15" y="11"/>
                        <a:pt x="15" y="11"/>
                      </a:cubicBezTo>
                      <a:cubicBezTo>
                        <a:pt x="18" y="11"/>
                        <a:pt x="18" y="12"/>
                        <a:pt x="19" y="12"/>
                      </a:cubicBezTo>
                      <a:cubicBezTo>
                        <a:pt x="18" y="11"/>
                        <a:pt x="14" y="11"/>
                        <a:pt x="13" y="11"/>
                      </a:cubicBezTo>
                      <a:cubicBezTo>
                        <a:pt x="12" y="10"/>
                        <a:pt x="7" y="10"/>
                        <a:pt x="7" y="9"/>
                      </a:cubicBezTo>
                      <a:cubicBezTo>
                        <a:pt x="8" y="10"/>
                        <a:pt x="7" y="10"/>
                        <a:pt x="9" y="10"/>
                      </a:cubicBezTo>
                      <a:cubicBezTo>
                        <a:pt x="12" y="10"/>
                        <a:pt x="8" y="10"/>
                        <a:pt x="9" y="10"/>
                      </a:cubicBezTo>
                      <a:cubicBezTo>
                        <a:pt x="8" y="10"/>
                        <a:pt x="5" y="9"/>
                        <a:pt x="5" y="9"/>
                      </a:cubicBezTo>
                      <a:cubicBezTo>
                        <a:pt x="6" y="9"/>
                        <a:pt x="7" y="9"/>
                        <a:pt x="8" y="9"/>
                      </a:cubicBezTo>
                      <a:cubicBezTo>
                        <a:pt x="6" y="9"/>
                        <a:pt x="5" y="9"/>
                        <a:pt x="4" y="9"/>
                      </a:cubicBezTo>
                      <a:cubicBezTo>
                        <a:pt x="0" y="8"/>
                        <a:pt x="5" y="9"/>
                        <a:pt x="2" y="8"/>
                      </a:cubicBezTo>
                      <a:cubicBezTo>
                        <a:pt x="5" y="9"/>
                        <a:pt x="8" y="9"/>
                        <a:pt x="9" y="9"/>
                      </a:cubicBezTo>
                      <a:cubicBezTo>
                        <a:pt x="7" y="9"/>
                        <a:pt x="6" y="9"/>
                        <a:pt x="2" y="8"/>
                      </a:cubicBezTo>
                      <a:cubicBezTo>
                        <a:pt x="3" y="8"/>
                        <a:pt x="5" y="8"/>
                        <a:pt x="6" y="9"/>
                      </a:cubicBezTo>
                      <a:cubicBezTo>
                        <a:pt x="8" y="9"/>
                        <a:pt x="2" y="8"/>
                        <a:pt x="7" y="8"/>
                      </a:cubicBezTo>
                      <a:cubicBezTo>
                        <a:pt x="4" y="8"/>
                        <a:pt x="4" y="8"/>
                        <a:pt x="4" y="8"/>
                      </a:cubicBezTo>
                      <a:cubicBezTo>
                        <a:pt x="5" y="8"/>
                        <a:pt x="6" y="8"/>
                        <a:pt x="7" y="8"/>
                      </a:cubicBezTo>
                      <a:cubicBezTo>
                        <a:pt x="7" y="8"/>
                        <a:pt x="4" y="8"/>
                        <a:pt x="7" y="8"/>
                      </a:cubicBezTo>
                      <a:cubicBezTo>
                        <a:pt x="7" y="8"/>
                        <a:pt x="7" y="8"/>
                        <a:pt x="5" y="8"/>
                      </a:cubicBezTo>
                      <a:cubicBezTo>
                        <a:pt x="3" y="8"/>
                        <a:pt x="7" y="8"/>
                        <a:pt x="3" y="8"/>
                      </a:cubicBezTo>
                      <a:cubicBezTo>
                        <a:pt x="6" y="8"/>
                        <a:pt x="3" y="7"/>
                        <a:pt x="2" y="7"/>
                      </a:cubicBezTo>
                      <a:cubicBezTo>
                        <a:pt x="3" y="7"/>
                        <a:pt x="3" y="7"/>
                        <a:pt x="3" y="7"/>
                      </a:cubicBezTo>
                      <a:cubicBezTo>
                        <a:pt x="3" y="7"/>
                        <a:pt x="3" y="7"/>
                        <a:pt x="1" y="7"/>
                      </a:cubicBezTo>
                      <a:cubicBezTo>
                        <a:pt x="2" y="7"/>
                        <a:pt x="3" y="7"/>
                        <a:pt x="4" y="7"/>
                      </a:cubicBezTo>
                      <a:cubicBezTo>
                        <a:pt x="1" y="7"/>
                        <a:pt x="1" y="7"/>
                        <a:pt x="1" y="7"/>
                      </a:cubicBezTo>
                      <a:cubicBezTo>
                        <a:pt x="0" y="7"/>
                        <a:pt x="5" y="7"/>
                        <a:pt x="5" y="7"/>
                      </a:cubicBezTo>
                      <a:cubicBezTo>
                        <a:pt x="6" y="7"/>
                        <a:pt x="6" y="7"/>
                        <a:pt x="6" y="7"/>
                      </a:cubicBezTo>
                      <a:cubicBezTo>
                        <a:pt x="6" y="7"/>
                        <a:pt x="8" y="8"/>
                        <a:pt x="7" y="7"/>
                      </a:cubicBezTo>
                      <a:cubicBezTo>
                        <a:pt x="5" y="7"/>
                        <a:pt x="3" y="7"/>
                        <a:pt x="1" y="7"/>
                      </a:cubicBezTo>
                      <a:cubicBezTo>
                        <a:pt x="1" y="7"/>
                        <a:pt x="4" y="7"/>
                        <a:pt x="2" y="7"/>
                      </a:cubicBezTo>
                      <a:cubicBezTo>
                        <a:pt x="4" y="7"/>
                        <a:pt x="4" y="7"/>
                        <a:pt x="4" y="7"/>
                      </a:cubicBezTo>
                      <a:cubicBezTo>
                        <a:pt x="5" y="7"/>
                        <a:pt x="7" y="7"/>
                        <a:pt x="7" y="7"/>
                      </a:cubicBezTo>
                      <a:cubicBezTo>
                        <a:pt x="7" y="7"/>
                        <a:pt x="4" y="6"/>
                        <a:pt x="3" y="7"/>
                      </a:cubicBezTo>
                      <a:cubicBezTo>
                        <a:pt x="3" y="6"/>
                        <a:pt x="4" y="6"/>
                        <a:pt x="5" y="7"/>
                      </a:cubicBezTo>
                      <a:cubicBezTo>
                        <a:pt x="5" y="6"/>
                        <a:pt x="3" y="6"/>
                        <a:pt x="2" y="6"/>
                      </a:cubicBezTo>
                      <a:cubicBezTo>
                        <a:pt x="3" y="6"/>
                        <a:pt x="5" y="6"/>
                        <a:pt x="7" y="6"/>
                      </a:cubicBezTo>
                      <a:cubicBezTo>
                        <a:pt x="10" y="7"/>
                        <a:pt x="10" y="7"/>
                        <a:pt x="10" y="7"/>
                      </a:cubicBezTo>
                      <a:cubicBezTo>
                        <a:pt x="10" y="7"/>
                        <a:pt x="10" y="7"/>
                        <a:pt x="10" y="7"/>
                      </a:cubicBezTo>
                      <a:cubicBezTo>
                        <a:pt x="13" y="7"/>
                        <a:pt x="13" y="7"/>
                        <a:pt x="15" y="7"/>
                      </a:cubicBezTo>
                      <a:cubicBezTo>
                        <a:pt x="16" y="7"/>
                        <a:pt x="15" y="7"/>
                        <a:pt x="14" y="7"/>
                      </a:cubicBezTo>
                      <a:cubicBezTo>
                        <a:pt x="10" y="7"/>
                        <a:pt x="8" y="6"/>
                        <a:pt x="4" y="6"/>
                      </a:cubicBezTo>
                      <a:cubicBezTo>
                        <a:pt x="3" y="6"/>
                        <a:pt x="14" y="7"/>
                        <a:pt x="7" y="6"/>
                      </a:cubicBezTo>
                      <a:cubicBezTo>
                        <a:pt x="6" y="6"/>
                        <a:pt x="3" y="5"/>
                        <a:pt x="4" y="6"/>
                      </a:cubicBezTo>
                      <a:cubicBezTo>
                        <a:pt x="5" y="6"/>
                        <a:pt x="0" y="5"/>
                        <a:pt x="2" y="5"/>
                      </a:cubicBezTo>
                      <a:cubicBezTo>
                        <a:pt x="4" y="5"/>
                        <a:pt x="6" y="5"/>
                        <a:pt x="9" y="6"/>
                      </a:cubicBezTo>
                      <a:cubicBezTo>
                        <a:pt x="7" y="6"/>
                        <a:pt x="8" y="6"/>
                        <a:pt x="8" y="6"/>
                      </a:cubicBezTo>
                      <a:cubicBezTo>
                        <a:pt x="10" y="6"/>
                        <a:pt x="12" y="6"/>
                        <a:pt x="12" y="6"/>
                      </a:cubicBezTo>
                      <a:cubicBezTo>
                        <a:pt x="12" y="6"/>
                        <a:pt x="12" y="6"/>
                        <a:pt x="10" y="6"/>
                      </a:cubicBezTo>
                      <a:cubicBezTo>
                        <a:pt x="7" y="5"/>
                        <a:pt x="10" y="6"/>
                        <a:pt x="7" y="5"/>
                      </a:cubicBezTo>
                      <a:cubicBezTo>
                        <a:pt x="7" y="5"/>
                        <a:pt x="10" y="5"/>
                        <a:pt x="6" y="5"/>
                      </a:cubicBezTo>
                      <a:cubicBezTo>
                        <a:pt x="6" y="5"/>
                        <a:pt x="4" y="5"/>
                        <a:pt x="2" y="5"/>
                      </a:cubicBezTo>
                      <a:cubicBezTo>
                        <a:pt x="1" y="5"/>
                        <a:pt x="1" y="5"/>
                        <a:pt x="1" y="5"/>
                      </a:cubicBezTo>
                      <a:cubicBezTo>
                        <a:pt x="3" y="5"/>
                        <a:pt x="3" y="5"/>
                        <a:pt x="3" y="5"/>
                      </a:cubicBezTo>
                      <a:cubicBezTo>
                        <a:pt x="4" y="5"/>
                        <a:pt x="0" y="5"/>
                        <a:pt x="0" y="5"/>
                      </a:cubicBezTo>
                      <a:cubicBezTo>
                        <a:pt x="4" y="5"/>
                        <a:pt x="4" y="5"/>
                        <a:pt x="4" y="5"/>
                      </a:cubicBezTo>
                      <a:cubicBezTo>
                        <a:pt x="6" y="5"/>
                        <a:pt x="2" y="5"/>
                        <a:pt x="7" y="5"/>
                      </a:cubicBezTo>
                      <a:cubicBezTo>
                        <a:pt x="7" y="5"/>
                        <a:pt x="5" y="5"/>
                        <a:pt x="6" y="5"/>
                      </a:cubicBezTo>
                      <a:cubicBezTo>
                        <a:pt x="6" y="5"/>
                        <a:pt x="6" y="5"/>
                        <a:pt x="7" y="5"/>
                      </a:cubicBezTo>
                      <a:cubicBezTo>
                        <a:pt x="7" y="5"/>
                        <a:pt x="13" y="5"/>
                        <a:pt x="9" y="5"/>
                      </a:cubicBezTo>
                      <a:cubicBezTo>
                        <a:pt x="8" y="5"/>
                        <a:pt x="8" y="5"/>
                        <a:pt x="6" y="5"/>
                      </a:cubicBezTo>
                      <a:cubicBezTo>
                        <a:pt x="6" y="4"/>
                        <a:pt x="4" y="4"/>
                        <a:pt x="4" y="4"/>
                      </a:cubicBezTo>
                      <a:cubicBezTo>
                        <a:pt x="7" y="4"/>
                        <a:pt x="4" y="4"/>
                        <a:pt x="7" y="4"/>
                      </a:cubicBezTo>
                      <a:cubicBezTo>
                        <a:pt x="5" y="4"/>
                        <a:pt x="5" y="4"/>
                        <a:pt x="9" y="5"/>
                      </a:cubicBezTo>
                      <a:cubicBezTo>
                        <a:pt x="12" y="5"/>
                        <a:pt x="8" y="5"/>
                        <a:pt x="12" y="5"/>
                      </a:cubicBezTo>
                      <a:cubicBezTo>
                        <a:pt x="12" y="5"/>
                        <a:pt x="16" y="5"/>
                        <a:pt x="18" y="5"/>
                      </a:cubicBezTo>
                      <a:cubicBezTo>
                        <a:pt x="18" y="5"/>
                        <a:pt x="17" y="5"/>
                        <a:pt x="17" y="5"/>
                      </a:cubicBezTo>
                      <a:cubicBezTo>
                        <a:pt x="14" y="5"/>
                        <a:pt x="15" y="5"/>
                        <a:pt x="12" y="5"/>
                      </a:cubicBezTo>
                      <a:cubicBezTo>
                        <a:pt x="13" y="5"/>
                        <a:pt x="12" y="4"/>
                        <a:pt x="9" y="4"/>
                      </a:cubicBezTo>
                      <a:cubicBezTo>
                        <a:pt x="10" y="4"/>
                        <a:pt x="13" y="4"/>
                        <a:pt x="13" y="4"/>
                      </a:cubicBezTo>
                      <a:cubicBezTo>
                        <a:pt x="12" y="4"/>
                        <a:pt x="13" y="4"/>
                        <a:pt x="13" y="4"/>
                      </a:cubicBezTo>
                      <a:cubicBezTo>
                        <a:pt x="10" y="4"/>
                        <a:pt x="12" y="3"/>
                        <a:pt x="9" y="3"/>
                      </a:cubicBezTo>
                      <a:cubicBezTo>
                        <a:pt x="8" y="3"/>
                        <a:pt x="6" y="3"/>
                        <a:pt x="4" y="3"/>
                      </a:cubicBezTo>
                      <a:cubicBezTo>
                        <a:pt x="4" y="3"/>
                        <a:pt x="6" y="3"/>
                        <a:pt x="7" y="3"/>
                      </a:cubicBezTo>
                      <a:cubicBezTo>
                        <a:pt x="5" y="3"/>
                        <a:pt x="10" y="3"/>
                        <a:pt x="7" y="3"/>
                      </a:cubicBezTo>
                      <a:cubicBezTo>
                        <a:pt x="8" y="3"/>
                        <a:pt x="11" y="3"/>
                        <a:pt x="14" y="3"/>
                      </a:cubicBezTo>
                      <a:cubicBezTo>
                        <a:pt x="12" y="3"/>
                        <a:pt x="16" y="3"/>
                        <a:pt x="16" y="3"/>
                      </a:cubicBezTo>
                      <a:cubicBezTo>
                        <a:pt x="15" y="3"/>
                        <a:pt x="13" y="3"/>
                        <a:pt x="13" y="3"/>
                      </a:cubicBezTo>
                      <a:cubicBezTo>
                        <a:pt x="15" y="2"/>
                        <a:pt x="13" y="2"/>
                        <a:pt x="13" y="2"/>
                      </a:cubicBezTo>
                      <a:cubicBezTo>
                        <a:pt x="14" y="2"/>
                        <a:pt x="17" y="2"/>
                        <a:pt x="18" y="2"/>
                      </a:cubicBezTo>
                      <a:cubicBezTo>
                        <a:pt x="18" y="2"/>
                        <a:pt x="14" y="2"/>
                        <a:pt x="16" y="2"/>
                      </a:cubicBezTo>
                      <a:cubicBezTo>
                        <a:pt x="17" y="2"/>
                        <a:pt x="17" y="2"/>
                        <a:pt x="17" y="2"/>
                      </a:cubicBezTo>
                      <a:cubicBezTo>
                        <a:pt x="16" y="2"/>
                        <a:pt x="19" y="1"/>
                        <a:pt x="14" y="1"/>
                      </a:cubicBezTo>
                      <a:cubicBezTo>
                        <a:pt x="18" y="1"/>
                        <a:pt x="18" y="1"/>
                        <a:pt x="18" y="1"/>
                      </a:cubicBezTo>
                      <a:cubicBezTo>
                        <a:pt x="18" y="1"/>
                        <a:pt x="17" y="1"/>
                        <a:pt x="17" y="1"/>
                      </a:cubicBezTo>
                      <a:cubicBezTo>
                        <a:pt x="18" y="1"/>
                        <a:pt x="19" y="1"/>
                        <a:pt x="20" y="1"/>
                      </a:cubicBezTo>
                      <a:cubicBezTo>
                        <a:pt x="22" y="1"/>
                        <a:pt x="19" y="1"/>
                        <a:pt x="19" y="1"/>
                      </a:cubicBezTo>
                      <a:cubicBezTo>
                        <a:pt x="17" y="1"/>
                        <a:pt x="17" y="1"/>
                        <a:pt x="17" y="1"/>
                      </a:cubicBezTo>
                      <a:cubicBezTo>
                        <a:pt x="16" y="1"/>
                        <a:pt x="18" y="0"/>
                        <a:pt x="17" y="0"/>
                      </a:cubicBezTo>
                      <a:cubicBezTo>
                        <a:pt x="19" y="0"/>
                        <a:pt x="19" y="0"/>
                        <a:pt x="19" y="0"/>
                      </a:cubicBezTo>
                      <a:cubicBezTo>
                        <a:pt x="18" y="0"/>
                        <a:pt x="18" y="0"/>
                        <a:pt x="18" y="0"/>
                      </a:cubicBezTo>
                      <a:cubicBezTo>
                        <a:pt x="20" y="0"/>
                        <a:pt x="21" y="0"/>
                        <a:pt x="19" y="0"/>
                      </a:cubicBez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23" y="0"/>
                        <a:pt x="22" y="0"/>
                        <a:pt x="20" y="0"/>
                      </a:cubicBezTo>
                      <a:cubicBezTo>
                        <a:pt x="18" y="0"/>
                        <a:pt x="19" y="1"/>
                        <a:pt x="21" y="1"/>
                      </a:cubicBezTo>
                      <a:cubicBezTo>
                        <a:pt x="21" y="0"/>
                        <a:pt x="20" y="0"/>
                        <a:pt x="20" y="0"/>
                      </a:cubicBezTo>
                      <a:cubicBezTo>
                        <a:pt x="23" y="0"/>
                        <a:pt x="22" y="1"/>
                        <a:pt x="24" y="1"/>
                      </a:cubicBezTo>
                      <a:cubicBezTo>
                        <a:pt x="24" y="1"/>
                        <a:pt x="25" y="0"/>
                        <a:pt x="24" y="0"/>
                      </a:cubicBezTo>
                      <a:cubicBezTo>
                        <a:pt x="26" y="1"/>
                        <a:pt x="26" y="1"/>
                        <a:pt x="26" y="1"/>
                      </a:cubicBezTo>
                      <a:cubicBezTo>
                        <a:pt x="25" y="1"/>
                        <a:pt x="24" y="1"/>
                        <a:pt x="23" y="1"/>
                      </a:cubicBezTo>
                      <a:cubicBezTo>
                        <a:pt x="26" y="1"/>
                        <a:pt x="27" y="1"/>
                        <a:pt x="26" y="1"/>
                      </a:cubicBezTo>
                      <a:cubicBezTo>
                        <a:pt x="23" y="1"/>
                        <a:pt x="28" y="2"/>
                        <a:pt x="27" y="2"/>
                      </a:cubicBezTo>
                      <a:cubicBezTo>
                        <a:pt x="24" y="2"/>
                        <a:pt x="22" y="2"/>
                        <a:pt x="21" y="1"/>
                      </a:cubicBezTo>
                      <a:cubicBezTo>
                        <a:pt x="20" y="2"/>
                        <a:pt x="21" y="2"/>
                        <a:pt x="20" y="2"/>
                      </a:cubicBezTo>
                      <a:cubicBezTo>
                        <a:pt x="22" y="2"/>
                        <a:pt x="25" y="2"/>
                        <a:pt x="26" y="2"/>
                      </a:cubicBezTo>
                      <a:cubicBezTo>
                        <a:pt x="24" y="2"/>
                        <a:pt x="24" y="2"/>
                        <a:pt x="24" y="2"/>
                      </a:cubicBezTo>
                      <a:cubicBezTo>
                        <a:pt x="25" y="2"/>
                        <a:pt x="28" y="2"/>
                        <a:pt x="27" y="2"/>
                      </a:cubicBezTo>
                      <a:cubicBezTo>
                        <a:pt x="26" y="3"/>
                        <a:pt x="26" y="3"/>
                        <a:pt x="26" y="4"/>
                      </a:cubicBezTo>
                      <a:cubicBezTo>
                        <a:pt x="24" y="3"/>
                        <a:pt x="24" y="3"/>
                        <a:pt x="24" y="3"/>
                      </a:cubicBezTo>
                      <a:cubicBezTo>
                        <a:pt x="28" y="4"/>
                        <a:pt x="26" y="4"/>
                        <a:pt x="28" y="4"/>
                      </a:cubicBezTo>
                      <a:cubicBezTo>
                        <a:pt x="26" y="5"/>
                        <a:pt x="29" y="5"/>
                        <a:pt x="26" y="5"/>
                      </a:cubicBezTo>
                      <a:cubicBezTo>
                        <a:pt x="28" y="6"/>
                        <a:pt x="29" y="7"/>
                        <a:pt x="28" y="7"/>
                      </a:cubicBezTo>
                      <a:cubicBezTo>
                        <a:pt x="25" y="7"/>
                        <a:pt x="25" y="7"/>
                        <a:pt x="25" y="7"/>
                      </a:cubicBezTo>
                      <a:cubicBezTo>
                        <a:pt x="27" y="7"/>
                        <a:pt x="24" y="7"/>
                        <a:pt x="24" y="7"/>
                      </a:cubicBezTo>
                      <a:cubicBezTo>
                        <a:pt x="26" y="7"/>
                        <a:pt x="27" y="7"/>
                        <a:pt x="29" y="8"/>
                      </a:cubicBezTo>
                      <a:cubicBezTo>
                        <a:pt x="27" y="8"/>
                        <a:pt x="29" y="8"/>
                        <a:pt x="31" y="9"/>
                      </a:cubicBezTo>
                      <a:cubicBezTo>
                        <a:pt x="29" y="9"/>
                        <a:pt x="29" y="9"/>
                        <a:pt x="29" y="9"/>
                      </a:cubicBezTo>
                      <a:cubicBezTo>
                        <a:pt x="32" y="9"/>
                        <a:pt x="29" y="9"/>
                        <a:pt x="29" y="10"/>
                      </a:cubicBezTo>
                      <a:cubicBezTo>
                        <a:pt x="28" y="9"/>
                        <a:pt x="26" y="9"/>
                        <a:pt x="26" y="9"/>
                      </a:cubicBezTo>
                      <a:cubicBezTo>
                        <a:pt x="29" y="10"/>
                        <a:pt x="29" y="10"/>
                        <a:pt x="31" y="11"/>
                      </a:cubicBezTo>
                      <a:cubicBezTo>
                        <a:pt x="31" y="11"/>
                        <a:pt x="30" y="11"/>
                        <a:pt x="29" y="11"/>
                      </a:cubicBezTo>
                      <a:cubicBezTo>
                        <a:pt x="33" y="12"/>
                        <a:pt x="30" y="13"/>
                        <a:pt x="33" y="14"/>
                      </a:cubicBezTo>
                      <a:cubicBezTo>
                        <a:pt x="31" y="14"/>
                        <a:pt x="31" y="14"/>
                        <a:pt x="31" y="14"/>
                      </a:cubicBezTo>
                      <a:cubicBezTo>
                        <a:pt x="35" y="15"/>
                        <a:pt x="31" y="15"/>
                        <a:pt x="33" y="16"/>
                      </a:cubicBezTo>
                      <a:cubicBezTo>
                        <a:pt x="29" y="16"/>
                        <a:pt x="29" y="16"/>
                        <a:pt x="29" y="16"/>
                      </a:cubicBezTo>
                      <a:cubicBezTo>
                        <a:pt x="28" y="16"/>
                        <a:pt x="30" y="16"/>
                        <a:pt x="33" y="17"/>
                      </a:cubicBezTo>
                      <a:cubicBezTo>
                        <a:pt x="32" y="17"/>
                        <a:pt x="35" y="18"/>
                        <a:pt x="32" y="17"/>
                      </a:cubicBezTo>
                      <a:cubicBezTo>
                        <a:pt x="31" y="17"/>
                        <a:pt x="33" y="18"/>
                        <a:pt x="34" y="18"/>
                      </a:cubicBezTo>
                      <a:cubicBezTo>
                        <a:pt x="32" y="18"/>
                        <a:pt x="32" y="18"/>
                        <a:pt x="33" y="19"/>
                      </a:cubicBezTo>
                      <a:cubicBezTo>
                        <a:pt x="33" y="19"/>
                        <a:pt x="33" y="19"/>
                        <a:pt x="33" y="19"/>
                      </a:cubicBezTo>
                      <a:cubicBezTo>
                        <a:pt x="32" y="19"/>
                        <a:pt x="31" y="18"/>
                        <a:pt x="31" y="18"/>
                      </a:cubicBezTo>
                      <a:cubicBezTo>
                        <a:pt x="32" y="19"/>
                        <a:pt x="30" y="19"/>
                        <a:pt x="34" y="20"/>
                      </a:cubicBezTo>
                      <a:cubicBezTo>
                        <a:pt x="31" y="19"/>
                        <a:pt x="36" y="21"/>
                        <a:pt x="32" y="21"/>
                      </a:cubicBezTo>
                      <a:cubicBezTo>
                        <a:pt x="34" y="21"/>
                        <a:pt x="34" y="21"/>
                        <a:pt x="35" y="21"/>
                      </a:cubicBezTo>
                      <a:cubicBezTo>
                        <a:pt x="35" y="22"/>
                        <a:pt x="32" y="22"/>
                        <a:pt x="34" y="22"/>
                      </a:cubicBezTo>
                      <a:cubicBezTo>
                        <a:pt x="33" y="22"/>
                        <a:pt x="32" y="22"/>
                        <a:pt x="32" y="22"/>
                      </a:cubicBezTo>
                      <a:cubicBezTo>
                        <a:pt x="32" y="22"/>
                        <a:pt x="33" y="22"/>
                        <a:pt x="34" y="22"/>
                      </a:cubicBezTo>
                      <a:cubicBezTo>
                        <a:pt x="36" y="24"/>
                        <a:pt x="31" y="23"/>
                        <a:pt x="32" y="24"/>
                      </a:cubicBezTo>
                      <a:cubicBezTo>
                        <a:pt x="34" y="25"/>
                        <a:pt x="32" y="26"/>
                        <a:pt x="33" y="27"/>
                      </a:cubicBezTo>
                      <a:cubicBezTo>
                        <a:pt x="32" y="27"/>
                        <a:pt x="32" y="27"/>
                        <a:pt x="32" y="27"/>
                      </a:cubicBezTo>
                      <a:cubicBezTo>
                        <a:pt x="35" y="28"/>
                        <a:pt x="28" y="27"/>
                        <a:pt x="33" y="28"/>
                      </a:cubicBezTo>
                      <a:cubicBezTo>
                        <a:pt x="32" y="28"/>
                        <a:pt x="33" y="29"/>
                        <a:pt x="31" y="28"/>
                      </a:cubicBezTo>
                      <a:cubicBezTo>
                        <a:pt x="33" y="29"/>
                        <a:pt x="28" y="28"/>
                        <a:pt x="31" y="29"/>
                      </a:cubicBezTo>
                      <a:cubicBezTo>
                        <a:pt x="31" y="29"/>
                        <a:pt x="31" y="29"/>
                        <a:pt x="31" y="29"/>
                      </a:cubicBezTo>
                      <a:cubicBezTo>
                        <a:pt x="29" y="29"/>
                        <a:pt x="31" y="30"/>
                        <a:pt x="30" y="30"/>
                      </a:cubicBezTo>
                      <a:cubicBezTo>
                        <a:pt x="29" y="30"/>
                        <a:pt x="29" y="30"/>
                        <a:pt x="28" y="29"/>
                      </a:cubicBezTo>
                      <a:cubicBezTo>
                        <a:pt x="26" y="29"/>
                        <a:pt x="32" y="31"/>
                        <a:pt x="27" y="29"/>
                      </a:cubicBezTo>
                      <a:cubicBezTo>
                        <a:pt x="27" y="30"/>
                        <a:pt x="29" y="30"/>
                        <a:pt x="29" y="30"/>
                      </a:cubicBezTo>
                      <a:cubicBezTo>
                        <a:pt x="28" y="30"/>
                        <a:pt x="30" y="32"/>
                        <a:pt x="30" y="33"/>
                      </a:cubicBezTo>
                      <a:cubicBezTo>
                        <a:pt x="28" y="33"/>
                        <a:pt x="23" y="31"/>
                        <a:pt x="26" y="33"/>
                      </a:cubicBezTo>
                      <a:cubicBezTo>
                        <a:pt x="26" y="32"/>
                        <a:pt x="28" y="33"/>
                        <a:pt x="27" y="33"/>
                      </a:cubicBezTo>
                      <a:cubicBezTo>
                        <a:pt x="28" y="33"/>
                        <a:pt x="22" y="31"/>
                        <a:pt x="24" y="32"/>
                      </a:cubicBezTo>
                      <a:cubicBezTo>
                        <a:pt x="27" y="33"/>
                        <a:pt x="26" y="33"/>
                        <a:pt x="27" y="34"/>
                      </a:cubicBezTo>
                      <a:cubicBezTo>
                        <a:pt x="26" y="33"/>
                        <a:pt x="23" y="32"/>
                        <a:pt x="25" y="33"/>
                      </a:cubicBezTo>
                      <a:cubicBezTo>
                        <a:pt x="24" y="33"/>
                        <a:pt x="24" y="33"/>
                        <a:pt x="24" y="33"/>
                      </a:cubicBezTo>
                      <a:cubicBezTo>
                        <a:pt x="27" y="35"/>
                        <a:pt x="25" y="34"/>
                        <a:pt x="29" y="36"/>
                      </a:cubicBezTo>
                      <a:cubicBezTo>
                        <a:pt x="29" y="39"/>
                        <a:pt x="31" y="42"/>
                        <a:pt x="30" y="44"/>
                      </a:cubicBezTo>
                      <a:cubicBezTo>
                        <a:pt x="28" y="45"/>
                        <a:pt x="29" y="48"/>
                        <a:pt x="26" y="49"/>
                      </a:cubicBezTo>
                      <a:cubicBezTo>
                        <a:pt x="23" y="47"/>
                        <a:pt x="23" y="47"/>
                        <a:pt x="24" y="49"/>
                      </a:cubicBezTo>
                      <a:cubicBezTo>
                        <a:pt x="23" y="48"/>
                        <a:pt x="23" y="48"/>
                        <a:pt x="23" y="48"/>
                      </a:cubicBezTo>
                      <a:cubicBezTo>
                        <a:pt x="25" y="50"/>
                        <a:pt x="23" y="48"/>
                        <a:pt x="25" y="50"/>
                      </a:cubicBezTo>
                      <a:cubicBezTo>
                        <a:pt x="24" y="50"/>
                        <a:pt x="24" y="52"/>
                        <a:pt x="24" y="52"/>
                      </a:cubicBezTo>
                      <a:cubicBezTo>
                        <a:pt x="24" y="52"/>
                        <a:pt x="22" y="51"/>
                        <a:pt x="22" y="51"/>
                      </a:cubicBezTo>
                      <a:cubicBezTo>
                        <a:pt x="23" y="52"/>
                        <a:pt x="23" y="52"/>
                        <a:pt x="23" y="52"/>
                      </a:cubicBezTo>
                      <a:cubicBezTo>
                        <a:pt x="23" y="52"/>
                        <a:pt x="23" y="52"/>
                        <a:pt x="23" y="52"/>
                      </a:cubicBezTo>
                      <a:cubicBezTo>
                        <a:pt x="23" y="52"/>
                        <a:pt x="24" y="53"/>
                        <a:pt x="25" y="53"/>
                      </a:cubicBezTo>
                      <a:cubicBezTo>
                        <a:pt x="26" y="57"/>
                        <a:pt x="20" y="55"/>
                        <a:pt x="19" y="57"/>
                      </a:cubicBezTo>
                      <a:cubicBezTo>
                        <a:pt x="18" y="56"/>
                        <a:pt x="18" y="58"/>
                        <a:pt x="18" y="58"/>
                      </a:cubicBezTo>
                      <a:cubicBezTo>
                        <a:pt x="14" y="57"/>
                        <a:pt x="11" y="56"/>
                        <a:pt x="12" y="59"/>
                      </a:cubicBezTo>
                      <a:cubicBezTo>
                        <a:pt x="12" y="59"/>
                        <a:pt x="6" y="53"/>
                        <a:pt x="5" y="5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00" name="Freeform 177"/>
                <p:cNvSpPr/>
                <p:nvPr/>
              </p:nvSpPr>
              <p:spPr bwMode="auto">
                <a:xfrm>
                  <a:off x="3807" y="1785"/>
                  <a:ext cx="1" cy="0"/>
                </a:xfrm>
                <a:custGeom>
                  <a:avLst/>
                  <a:gdLst>
                    <a:gd name="T0" fmla="*/ 5 w 5"/>
                    <a:gd name="T1" fmla="*/ 0 w 5"/>
                    <a:gd name="T2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cubicBezTo>
                        <a:pt x="3" y="0"/>
                        <a:pt x="3" y="0"/>
                        <a:pt x="0" y="0"/>
                      </a:cubicBezTo>
                      <a:cubicBezTo>
                        <a:pt x="2" y="0"/>
                        <a:pt x="4" y="0"/>
                        <a:pt x="5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01" name="Freeform 178"/>
                <p:cNvSpPr/>
                <p:nvPr/>
              </p:nvSpPr>
              <p:spPr bwMode="auto">
                <a:xfrm>
                  <a:off x="3804" y="1786"/>
                  <a:ext cx="1" cy="0"/>
                </a:xfrm>
                <a:custGeom>
                  <a:avLst/>
                  <a:gdLst>
                    <a:gd name="T0" fmla="*/ 2 w 3"/>
                    <a:gd name="T1" fmla="*/ 1 w 3"/>
                    <a:gd name="T2" fmla="*/ 1 w 3"/>
                    <a:gd name="T3" fmla="*/ 2 w 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3">
                      <a:moveTo>
                        <a:pt x="2" y="0"/>
                      </a:moveTo>
                      <a:cubicBezTo>
                        <a:pt x="3" y="0"/>
                        <a:pt x="1" y="0"/>
                        <a:pt x="1" y="0"/>
                      </a:cubicBezTo>
                      <a:cubicBezTo>
                        <a:pt x="1" y="0"/>
                        <a:pt x="0" y="0"/>
                        <a:pt x="1" y="0"/>
                      </a:cubicBezTo>
                      <a:cubicBezTo>
                        <a:pt x="1" y="0"/>
                        <a:pt x="1" y="0"/>
                        <a:pt x="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02" name="Freeform 179"/>
                <p:cNvSpPr/>
                <p:nvPr/>
              </p:nvSpPr>
              <p:spPr bwMode="auto">
                <a:xfrm>
                  <a:off x="3804" y="1786"/>
                  <a:ext cx="0" cy="0"/>
                </a:xfrm>
                <a:custGeom>
                  <a:avLst/>
                  <a:gdLst>
                    <a:gd name="T0" fmla="*/ 2 w 2"/>
                    <a:gd name="T1" fmla="*/ 0 w 2"/>
                    <a:gd name="T2" fmla="*/ 2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2">
                      <a:moveTo>
                        <a:pt x="2" y="0"/>
                      </a:moveTo>
                      <a:cubicBezTo>
                        <a:pt x="1" y="0"/>
                        <a:pt x="0" y="0"/>
                        <a:pt x="0" y="0"/>
                      </a:cubicBezTo>
                      <a:lnTo>
                        <a:pt x="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03" name="Freeform 180"/>
                <p:cNvSpPr/>
                <p:nvPr/>
              </p:nvSpPr>
              <p:spPr bwMode="auto">
                <a:xfrm>
                  <a:off x="3803" y="1786"/>
                  <a:ext cx="0" cy="0"/>
                </a:xfrm>
                <a:custGeom>
                  <a:avLst/>
                  <a:gdLst>
                    <a:gd name="T0" fmla="*/ 1 w 1"/>
                    <a:gd name="T1" fmla="*/ 0 w 1"/>
                    <a:gd name="T2" fmla="*/ 1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1">
                      <a:moveTo>
                        <a:pt x="1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1" y="0"/>
                        <a:pt x="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04" name="Freeform 181"/>
                <p:cNvSpPr/>
                <p:nvPr/>
              </p:nvSpPr>
              <p:spPr bwMode="auto">
                <a:xfrm>
                  <a:off x="3803" y="1786"/>
                  <a:ext cx="1" cy="0"/>
                </a:xfrm>
                <a:custGeom>
                  <a:avLst/>
                  <a:gdLst>
                    <a:gd name="T0" fmla="*/ 3 w 3"/>
                    <a:gd name="T1" fmla="*/ 1 h 1"/>
                    <a:gd name="T2" fmla="*/ 1 w 3"/>
                    <a:gd name="T3" fmla="*/ 1 h 1"/>
                    <a:gd name="T4" fmla="*/ 3 w 3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1">
                      <a:moveTo>
                        <a:pt x="3" y="1"/>
                      </a:moveTo>
                      <a:cubicBezTo>
                        <a:pt x="3" y="1"/>
                        <a:pt x="2" y="1"/>
                        <a:pt x="1" y="1"/>
                      </a:cubicBezTo>
                      <a:cubicBezTo>
                        <a:pt x="2" y="1"/>
                        <a:pt x="0" y="0"/>
                        <a:pt x="3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05" name="Freeform 182"/>
                <p:cNvSpPr/>
                <p:nvPr/>
              </p:nvSpPr>
              <p:spPr bwMode="auto">
                <a:xfrm>
                  <a:off x="3803" y="1787"/>
                  <a:ext cx="0" cy="0"/>
                </a:xfrm>
                <a:custGeom>
                  <a:avLst/>
                  <a:gdLst>
                    <a:gd name="T0" fmla="*/ 2 w 3"/>
                    <a:gd name="T1" fmla="*/ 1 w 3"/>
                    <a:gd name="T2" fmla="*/ 2 w 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3">
                      <a:moveTo>
                        <a:pt x="2" y="0"/>
                      </a:moveTo>
                      <a:cubicBezTo>
                        <a:pt x="2" y="0"/>
                        <a:pt x="3" y="0"/>
                        <a:pt x="1" y="0"/>
                      </a:cubicBezTo>
                      <a:cubicBezTo>
                        <a:pt x="2" y="0"/>
                        <a:pt x="0" y="0"/>
                        <a:pt x="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06" name="Freeform 183"/>
                <p:cNvSpPr/>
                <p:nvPr/>
              </p:nvSpPr>
              <p:spPr bwMode="auto">
                <a:xfrm>
                  <a:off x="3803" y="1787"/>
                  <a:ext cx="0" cy="0"/>
                </a:xfrm>
                <a:custGeom>
                  <a:avLst/>
                  <a:gdLst>
                    <a:gd name="T0" fmla="*/ 1 w 2"/>
                    <a:gd name="T1" fmla="*/ 2 w 2"/>
                    <a:gd name="T2" fmla="*/ 0 w 2"/>
                    <a:gd name="T3" fmla="*/ 1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2">
                      <a:moveTo>
                        <a:pt x="1" y="0"/>
                      </a:moveTo>
                      <a:cubicBezTo>
                        <a:pt x="1" y="0"/>
                        <a:pt x="1" y="0"/>
                        <a:pt x="2" y="0"/>
                      </a:cubicBezTo>
                      <a:cubicBezTo>
                        <a:pt x="1" y="0"/>
                        <a:pt x="0" y="0"/>
                        <a:pt x="0" y="0"/>
                      </a:cubicBez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07" name="Rectangle 184"/>
                <p:cNvSpPr>
                  <a:spLocks noChangeArrowheads="1"/>
                </p:cNvSpPr>
                <p:nvPr/>
              </p:nvSpPr>
              <p:spPr bwMode="auto">
                <a:xfrm>
                  <a:off x="3804" y="1790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08" name="Freeform 185"/>
                <p:cNvSpPr/>
                <p:nvPr/>
              </p:nvSpPr>
              <p:spPr bwMode="auto">
                <a:xfrm>
                  <a:off x="3803" y="1791"/>
                  <a:ext cx="1" cy="0"/>
                </a:xfrm>
                <a:custGeom>
                  <a:avLst/>
                  <a:gdLst>
                    <a:gd name="T0" fmla="*/ 1 w 2"/>
                    <a:gd name="T1" fmla="*/ 1 h 1"/>
                    <a:gd name="T2" fmla="*/ 0 w 2"/>
                    <a:gd name="T3" fmla="*/ 0 h 1"/>
                    <a:gd name="T4" fmla="*/ 1 w 2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1">
                      <a:moveTo>
                        <a:pt x="1" y="1"/>
                      </a:moveTo>
                      <a:cubicBezTo>
                        <a:pt x="2" y="1"/>
                        <a:pt x="0" y="1"/>
                        <a:pt x="0" y="0"/>
                      </a:cubicBezTo>
                      <a:cubicBezTo>
                        <a:pt x="0" y="0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09" name="Freeform 186"/>
                <p:cNvSpPr/>
                <p:nvPr/>
              </p:nvSpPr>
              <p:spPr bwMode="auto">
                <a:xfrm>
                  <a:off x="3804" y="1793"/>
                  <a:ext cx="1" cy="0"/>
                </a:xfrm>
                <a:custGeom>
                  <a:avLst/>
                  <a:gdLst>
                    <a:gd name="T0" fmla="*/ 0 w 1"/>
                    <a:gd name="T1" fmla="*/ 0 w 1"/>
                    <a:gd name="T2" fmla="*/ 1 w 1"/>
                    <a:gd name="T3" fmla="*/ 0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1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10" name="Freeform 187"/>
                <p:cNvSpPr/>
                <p:nvPr/>
              </p:nvSpPr>
              <p:spPr bwMode="auto">
                <a:xfrm>
                  <a:off x="3878" y="1783"/>
                  <a:ext cx="0" cy="0"/>
                </a:xfrm>
                <a:custGeom>
                  <a:avLst/>
                  <a:gdLst>
                    <a:gd name="T0" fmla="*/ 2 w 3"/>
                    <a:gd name="T1" fmla="*/ 1 h 1"/>
                    <a:gd name="T2" fmla="*/ 2 w 3"/>
                    <a:gd name="T3" fmla="*/ 0 h 1"/>
                    <a:gd name="T4" fmla="*/ 2 w 3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1">
                      <a:moveTo>
                        <a:pt x="2" y="1"/>
                      </a:moveTo>
                      <a:cubicBezTo>
                        <a:pt x="2" y="0"/>
                        <a:pt x="0" y="0"/>
                        <a:pt x="2" y="0"/>
                      </a:cubicBezTo>
                      <a:cubicBezTo>
                        <a:pt x="2" y="1"/>
                        <a:pt x="3" y="1"/>
                        <a:pt x="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11" name="Freeform 188"/>
                <p:cNvSpPr/>
                <p:nvPr/>
              </p:nvSpPr>
              <p:spPr bwMode="auto">
                <a:xfrm>
                  <a:off x="3863" y="1782"/>
                  <a:ext cx="15" cy="22"/>
                </a:xfrm>
                <a:custGeom>
                  <a:avLst/>
                  <a:gdLst>
                    <a:gd name="T0" fmla="*/ 11 w 66"/>
                    <a:gd name="T1" fmla="*/ 76 h 92"/>
                    <a:gd name="T2" fmla="*/ 12 w 66"/>
                    <a:gd name="T3" fmla="*/ 74 h 92"/>
                    <a:gd name="T4" fmla="*/ 11 w 66"/>
                    <a:gd name="T5" fmla="*/ 65 h 92"/>
                    <a:gd name="T6" fmla="*/ 13 w 66"/>
                    <a:gd name="T7" fmla="*/ 63 h 92"/>
                    <a:gd name="T8" fmla="*/ 19 w 66"/>
                    <a:gd name="T9" fmla="*/ 60 h 92"/>
                    <a:gd name="T10" fmla="*/ 20 w 66"/>
                    <a:gd name="T11" fmla="*/ 58 h 92"/>
                    <a:gd name="T12" fmla="*/ 20 w 66"/>
                    <a:gd name="T13" fmla="*/ 54 h 92"/>
                    <a:gd name="T14" fmla="*/ 23 w 66"/>
                    <a:gd name="T15" fmla="*/ 52 h 92"/>
                    <a:gd name="T16" fmla="*/ 26 w 66"/>
                    <a:gd name="T17" fmla="*/ 52 h 92"/>
                    <a:gd name="T18" fmla="*/ 24 w 66"/>
                    <a:gd name="T19" fmla="*/ 49 h 92"/>
                    <a:gd name="T20" fmla="*/ 23 w 66"/>
                    <a:gd name="T21" fmla="*/ 44 h 92"/>
                    <a:gd name="T22" fmla="*/ 25 w 66"/>
                    <a:gd name="T23" fmla="*/ 42 h 92"/>
                    <a:gd name="T24" fmla="*/ 24 w 66"/>
                    <a:gd name="T25" fmla="*/ 39 h 92"/>
                    <a:gd name="T26" fmla="*/ 27 w 66"/>
                    <a:gd name="T27" fmla="*/ 38 h 92"/>
                    <a:gd name="T28" fmla="*/ 28 w 66"/>
                    <a:gd name="T29" fmla="*/ 35 h 92"/>
                    <a:gd name="T30" fmla="*/ 32 w 66"/>
                    <a:gd name="T31" fmla="*/ 34 h 92"/>
                    <a:gd name="T32" fmla="*/ 31 w 66"/>
                    <a:gd name="T33" fmla="*/ 31 h 92"/>
                    <a:gd name="T34" fmla="*/ 34 w 66"/>
                    <a:gd name="T35" fmla="*/ 32 h 92"/>
                    <a:gd name="T36" fmla="*/ 33 w 66"/>
                    <a:gd name="T37" fmla="*/ 29 h 92"/>
                    <a:gd name="T38" fmla="*/ 33 w 66"/>
                    <a:gd name="T39" fmla="*/ 28 h 92"/>
                    <a:gd name="T40" fmla="*/ 33 w 66"/>
                    <a:gd name="T41" fmla="*/ 26 h 92"/>
                    <a:gd name="T42" fmla="*/ 36 w 66"/>
                    <a:gd name="T43" fmla="*/ 22 h 92"/>
                    <a:gd name="T44" fmla="*/ 36 w 66"/>
                    <a:gd name="T45" fmla="*/ 20 h 92"/>
                    <a:gd name="T46" fmla="*/ 37 w 66"/>
                    <a:gd name="T47" fmla="*/ 19 h 92"/>
                    <a:gd name="T48" fmla="*/ 40 w 66"/>
                    <a:gd name="T49" fmla="*/ 16 h 92"/>
                    <a:gd name="T50" fmla="*/ 46 w 66"/>
                    <a:gd name="T51" fmla="*/ 19 h 92"/>
                    <a:gd name="T52" fmla="*/ 41 w 66"/>
                    <a:gd name="T53" fmla="*/ 14 h 92"/>
                    <a:gd name="T54" fmla="*/ 36 w 66"/>
                    <a:gd name="T55" fmla="*/ 9 h 92"/>
                    <a:gd name="T56" fmla="*/ 39 w 66"/>
                    <a:gd name="T57" fmla="*/ 9 h 92"/>
                    <a:gd name="T58" fmla="*/ 37 w 66"/>
                    <a:gd name="T59" fmla="*/ 6 h 92"/>
                    <a:gd name="T60" fmla="*/ 39 w 66"/>
                    <a:gd name="T61" fmla="*/ 7 h 92"/>
                    <a:gd name="T62" fmla="*/ 46 w 66"/>
                    <a:gd name="T63" fmla="*/ 9 h 92"/>
                    <a:gd name="T64" fmla="*/ 41 w 66"/>
                    <a:gd name="T65" fmla="*/ 5 h 92"/>
                    <a:gd name="T66" fmla="*/ 44 w 66"/>
                    <a:gd name="T67" fmla="*/ 6 h 92"/>
                    <a:gd name="T68" fmla="*/ 41 w 66"/>
                    <a:gd name="T69" fmla="*/ 2 h 92"/>
                    <a:gd name="T70" fmla="*/ 42 w 66"/>
                    <a:gd name="T71" fmla="*/ 1 h 92"/>
                    <a:gd name="T72" fmla="*/ 49 w 66"/>
                    <a:gd name="T73" fmla="*/ 6 h 92"/>
                    <a:gd name="T74" fmla="*/ 46 w 66"/>
                    <a:gd name="T75" fmla="*/ 1 h 92"/>
                    <a:gd name="T76" fmla="*/ 57 w 66"/>
                    <a:gd name="T77" fmla="*/ 4 h 92"/>
                    <a:gd name="T78" fmla="*/ 60 w 66"/>
                    <a:gd name="T79" fmla="*/ 4 h 92"/>
                    <a:gd name="T80" fmla="*/ 61 w 66"/>
                    <a:gd name="T81" fmla="*/ 1 h 92"/>
                    <a:gd name="T82" fmla="*/ 64 w 66"/>
                    <a:gd name="T83" fmla="*/ 5 h 92"/>
                    <a:gd name="T84" fmla="*/ 59 w 66"/>
                    <a:gd name="T85" fmla="*/ 5 h 92"/>
                    <a:gd name="T86" fmla="*/ 64 w 66"/>
                    <a:gd name="T87" fmla="*/ 12 h 92"/>
                    <a:gd name="T88" fmla="*/ 63 w 66"/>
                    <a:gd name="T89" fmla="*/ 20 h 92"/>
                    <a:gd name="T90" fmla="*/ 61 w 66"/>
                    <a:gd name="T91" fmla="*/ 29 h 92"/>
                    <a:gd name="T92" fmla="*/ 58 w 66"/>
                    <a:gd name="T93" fmla="*/ 35 h 92"/>
                    <a:gd name="T94" fmla="*/ 57 w 66"/>
                    <a:gd name="T95" fmla="*/ 40 h 92"/>
                    <a:gd name="T96" fmla="*/ 50 w 66"/>
                    <a:gd name="T97" fmla="*/ 47 h 92"/>
                    <a:gd name="T98" fmla="*/ 45 w 66"/>
                    <a:gd name="T99" fmla="*/ 50 h 92"/>
                    <a:gd name="T100" fmla="*/ 39 w 66"/>
                    <a:gd name="T101" fmla="*/ 54 h 92"/>
                    <a:gd name="T102" fmla="*/ 31 w 66"/>
                    <a:gd name="T103" fmla="*/ 77 h 92"/>
                    <a:gd name="T104" fmla="*/ 26 w 66"/>
                    <a:gd name="T105" fmla="*/ 81 h 92"/>
                    <a:gd name="T106" fmla="*/ 4 w 66"/>
                    <a:gd name="T107" fmla="*/ 84 h 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66" h="92">
                      <a:moveTo>
                        <a:pt x="4" y="84"/>
                      </a:moveTo>
                      <a:cubicBezTo>
                        <a:pt x="0" y="79"/>
                        <a:pt x="6" y="82"/>
                        <a:pt x="4" y="78"/>
                      </a:cubicBezTo>
                      <a:cubicBezTo>
                        <a:pt x="4" y="78"/>
                        <a:pt x="7" y="81"/>
                        <a:pt x="6" y="80"/>
                      </a:cubicBezTo>
                      <a:cubicBezTo>
                        <a:pt x="3" y="75"/>
                        <a:pt x="7" y="76"/>
                        <a:pt x="11" y="78"/>
                      </a:cubicBezTo>
                      <a:cubicBezTo>
                        <a:pt x="12" y="79"/>
                        <a:pt x="12" y="79"/>
                        <a:pt x="12" y="79"/>
                      </a:cubicBezTo>
                      <a:cubicBezTo>
                        <a:pt x="12" y="79"/>
                        <a:pt x="10" y="76"/>
                        <a:pt x="11" y="76"/>
                      </a:cubicBezTo>
                      <a:cubicBezTo>
                        <a:pt x="11" y="77"/>
                        <a:pt x="11" y="77"/>
                        <a:pt x="12" y="78"/>
                      </a:cubicBezTo>
                      <a:cubicBezTo>
                        <a:pt x="10" y="76"/>
                        <a:pt x="12" y="77"/>
                        <a:pt x="11" y="75"/>
                      </a:cubicBezTo>
                      <a:cubicBezTo>
                        <a:pt x="11" y="76"/>
                        <a:pt x="13" y="77"/>
                        <a:pt x="13" y="78"/>
                      </a:cubicBezTo>
                      <a:cubicBezTo>
                        <a:pt x="12" y="76"/>
                        <a:pt x="12" y="76"/>
                        <a:pt x="12" y="76"/>
                      </a:cubicBezTo>
                      <a:cubicBezTo>
                        <a:pt x="8" y="71"/>
                        <a:pt x="13" y="75"/>
                        <a:pt x="11" y="73"/>
                      </a:cubicBezTo>
                      <a:cubicBezTo>
                        <a:pt x="11" y="73"/>
                        <a:pt x="12" y="73"/>
                        <a:pt x="12" y="74"/>
                      </a:cubicBezTo>
                      <a:cubicBezTo>
                        <a:pt x="10" y="70"/>
                        <a:pt x="12" y="70"/>
                        <a:pt x="11" y="68"/>
                      </a:cubicBezTo>
                      <a:cubicBezTo>
                        <a:pt x="12" y="69"/>
                        <a:pt x="13" y="70"/>
                        <a:pt x="14" y="70"/>
                      </a:cubicBezTo>
                      <a:cubicBezTo>
                        <a:pt x="12" y="69"/>
                        <a:pt x="12" y="68"/>
                        <a:pt x="12" y="67"/>
                      </a:cubicBezTo>
                      <a:cubicBezTo>
                        <a:pt x="14" y="69"/>
                        <a:pt x="10" y="65"/>
                        <a:pt x="12" y="66"/>
                      </a:cubicBezTo>
                      <a:cubicBezTo>
                        <a:pt x="12" y="66"/>
                        <a:pt x="12" y="66"/>
                        <a:pt x="12" y="66"/>
                      </a:cubicBezTo>
                      <a:cubicBezTo>
                        <a:pt x="10" y="64"/>
                        <a:pt x="14" y="67"/>
                        <a:pt x="11" y="65"/>
                      </a:cubicBezTo>
                      <a:cubicBezTo>
                        <a:pt x="13" y="66"/>
                        <a:pt x="13" y="66"/>
                        <a:pt x="13" y="66"/>
                      </a:cubicBezTo>
                      <a:cubicBezTo>
                        <a:pt x="10" y="63"/>
                        <a:pt x="15" y="67"/>
                        <a:pt x="13" y="66"/>
                      </a:cubicBezTo>
                      <a:cubicBezTo>
                        <a:pt x="13" y="65"/>
                        <a:pt x="13" y="65"/>
                        <a:pt x="13" y="65"/>
                      </a:cubicBezTo>
                      <a:cubicBezTo>
                        <a:pt x="12" y="64"/>
                        <a:pt x="14" y="66"/>
                        <a:pt x="13" y="65"/>
                      </a:cubicBezTo>
                      <a:cubicBezTo>
                        <a:pt x="14" y="65"/>
                        <a:pt x="14" y="65"/>
                        <a:pt x="14" y="65"/>
                      </a:cubicBezTo>
                      <a:cubicBezTo>
                        <a:pt x="13" y="64"/>
                        <a:pt x="15" y="65"/>
                        <a:pt x="13" y="63"/>
                      </a:cubicBezTo>
                      <a:cubicBezTo>
                        <a:pt x="15" y="65"/>
                        <a:pt x="13" y="65"/>
                        <a:pt x="16" y="67"/>
                      </a:cubicBezTo>
                      <a:cubicBezTo>
                        <a:pt x="15" y="63"/>
                        <a:pt x="16" y="63"/>
                        <a:pt x="17" y="61"/>
                      </a:cubicBezTo>
                      <a:cubicBezTo>
                        <a:pt x="18" y="62"/>
                        <a:pt x="19" y="62"/>
                        <a:pt x="20" y="63"/>
                      </a:cubicBezTo>
                      <a:cubicBezTo>
                        <a:pt x="19" y="62"/>
                        <a:pt x="20" y="62"/>
                        <a:pt x="19" y="61"/>
                      </a:cubicBezTo>
                      <a:cubicBezTo>
                        <a:pt x="19" y="61"/>
                        <a:pt x="20" y="62"/>
                        <a:pt x="20" y="62"/>
                      </a:cubicBezTo>
                      <a:cubicBezTo>
                        <a:pt x="21" y="62"/>
                        <a:pt x="18" y="59"/>
                        <a:pt x="19" y="60"/>
                      </a:cubicBezTo>
                      <a:cubicBezTo>
                        <a:pt x="19" y="61"/>
                        <a:pt x="20" y="61"/>
                        <a:pt x="21" y="62"/>
                      </a:cubicBezTo>
                      <a:cubicBezTo>
                        <a:pt x="19" y="60"/>
                        <a:pt x="20" y="60"/>
                        <a:pt x="20" y="60"/>
                      </a:cubicBezTo>
                      <a:cubicBezTo>
                        <a:pt x="20" y="60"/>
                        <a:pt x="20" y="60"/>
                        <a:pt x="21" y="61"/>
                      </a:cubicBezTo>
                      <a:cubicBezTo>
                        <a:pt x="19" y="59"/>
                        <a:pt x="22" y="61"/>
                        <a:pt x="21" y="59"/>
                      </a:cubicBezTo>
                      <a:cubicBezTo>
                        <a:pt x="22" y="60"/>
                        <a:pt x="22" y="60"/>
                        <a:pt x="22" y="60"/>
                      </a:cubicBezTo>
                      <a:cubicBezTo>
                        <a:pt x="24" y="61"/>
                        <a:pt x="19" y="58"/>
                        <a:pt x="20" y="58"/>
                      </a:cubicBezTo>
                      <a:cubicBezTo>
                        <a:pt x="21" y="59"/>
                        <a:pt x="21" y="59"/>
                        <a:pt x="22" y="60"/>
                      </a:cubicBezTo>
                      <a:cubicBezTo>
                        <a:pt x="20" y="57"/>
                        <a:pt x="21" y="58"/>
                        <a:pt x="20" y="57"/>
                      </a:cubicBezTo>
                      <a:cubicBezTo>
                        <a:pt x="20" y="57"/>
                        <a:pt x="21" y="57"/>
                        <a:pt x="21" y="57"/>
                      </a:cubicBezTo>
                      <a:cubicBezTo>
                        <a:pt x="21" y="57"/>
                        <a:pt x="22" y="57"/>
                        <a:pt x="21" y="56"/>
                      </a:cubicBezTo>
                      <a:cubicBezTo>
                        <a:pt x="22" y="56"/>
                        <a:pt x="24" y="58"/>
                        <a:pt x="24" y="57"/>
                      </a:cubicBezTo>
                      <a:cubicBezTo>
                        <a:pt x="21" y="55"/>
                        <a:pt x="23" y="56"/>
                        <a:pt x="20" y="54"/>
                      </a:cubicBezTo>
                      <a:cubicBezTo>
                        <a:pt x="21" y="54"/>
                        <a:pt x="22" y="54"/>
                        <a:pt x="21" y="53"/>
                      </a:cubicBezTo>
                      <a:cubicBezTo>
                        <a:pt x="22" y="54"/>
                        <a:pt x="25" y="56"/>
                        <a:pt x="25" y="56"/>
                      </a:cubicBezTo>
                      <a:cubicBezTo>
                        <a:pt x="27" y="57"/>
                        <a:pt x="27" y="57"/>
                        <a:pt x="27" y="57"/>
                      </a:cubicBezTo>
                      <a:cubicBezTo>
                        <a:pt x="28" y="58"/>
                        <a:pt x="26" y="57"/>
                        <a:pt x="28" y="58"/>
                      </a:cubicBezTo>
                      <a:cubicBezTo>
                        <a:pt x="28" y="58"/>
                        <a:pt x="27" y="57"/>
                        <a:pt x="27" y="57"/>
                      </a:cubicBezTo>
                      <a:cubicBezTo>
                        <a:pt x="26" y="55"/>
                        <a:pt x="23" y="53"/>
                        <a:pt x="23" y="52"/>
                      </a:cubicBezTo>
                      <a:cubicBezTo>
                        <a:pt x="24" y="53"/>
                        <a:pt x="26" y="54"/>
                        <a:pt x="26" y="55"/>
                      </a:cubicBezTo>
                      <a:cubicBezTo>
                        <a:pt x="22" y="50"/>
                        <a:pt x="22" y="50"/>
                        <a:pt x="22" y="50"/>
                      </a:cubicBezTo>
                      <a:cubicBezTo>
                        <a:pt x="22" y="50"/>
                        <a:pt x="24" y="52"/>
                        <a:pt x="23" y="51"/>
                      </a:cubicBezTo>
                      <a:cubicBezTo>
                        <a:pt x="23" y="51"/>
                        <a:pt x="22" y="50"/>
                        <a:pt x="22" y="50"/>
                      </a:cubicBezTo>
                      <a:cubicBezTo>
                        <a:pt x="22" y="50"/>
                        <a:pt x="21" y="49"/>
                        <a:pt x="24" y="51"/>
                      </a:cubicBezTo>
                      <a:cubicBezTo>
                        <a:pt x="25" y="51"/>
                        <a:pt x="24" y="51"/>
                        <a:pt x="26" y="52"/>
                      </a:cubicBezTo>
                      <a:cubicBezTo>
                        <a:pt x="26" y="52"/>
                        <a:pt x="25" y="51"/>
                        <a:pt x="25" y="51"/>
                      </a:cubicBezTo>
                      <a:cubicBezTo>
                        <a:pt x="25" y="51"/>
                        <a:pt x="25" y="51"/>
                        <a:pt x="25" y="51"/>
                      </a:cubicBezTo>
                      <a:cubicBezTo>
                        <a:pt x="26" y="51"/>
                        <a:pt x="24" y="49"/>
                        <a:pt x="23" y="48"/>
                      </a:cubicBezTo>
                      <a:cubicBezTo>
                        <a:pt x="23" y="49"/>
                        <a:pt x="25" y="50"/>
                        <a:pt x="24" y="49"/>
                      </a:cubicBezTo>
                      <a:cubicBezTo>
                        <a:pt x="22" y="48"/>
                        <a:pt x="22" y="47"/>
                        <a:pt x="22" y="47"/>
                      </a:cubicBezTo>
                      <a:cubicBezTo>
                        <a:pt x="22" y="47"/>
                        <a:pt x="23" y="48"/>
                        <a:pt x="24" y="49"/>
                      </a:cubicBezTo>
                      <a:cubicBezTo>
                        <a:pt x="22" y="47"/>
                        <a:pt x="22" y="46"/>
                        <a:pt x="21" y="45"/>
                      </a:cubicBezTo>
                      <a:cubicBezTo>
                        <a:pt x="20" y="44"/>
                        <a:pt x="23" y="47"/>
                        <a:pt x="23" y="46"/>
                      </a:cubicBezTo>
                      <a:cubicBezTo>
                        <a:pt x="25" y="47"/>
                        <a:pt x="21" y="43"/>
                        <a:pt x="24" y="45"/>
                      </a:cubicBezTo>
                      <a:cubicBezTo>
                        <a:pt x="24" y="45"/>
                        <a:pt x="22" y="44"/>
                        <a:pt x="22" y="44"/>
                      </a:cubicBezTo>
                      <a:cubicBezTo>
                        <a:pt x="23" y="44"/>
                        <a:pt x="24" y="45"/>
                        <a:pt x="24" y="45"/>
                      </a:cubicBezTo>
                      <a:cubicBezTo>
                        <a:pt x="25" y="45"/>
                        <a:pt x="24" y="44"/>
                        <a:pt x="23" y="44"/>
                      </a:cubicBezTo>
                      <a:cubicBezTo>
                        <a:pt x="23" y="43"/>
                        <a:pt x="24" y="44"/>
                        <a:pt x="24" y="44"/>
                      </a:cubicBezTo>
                      <a:cubicBezTo>
                        <a:pt x="23" y="43"/>
                        <a:pt x="22" y="41"/>
                        <a:pt x="24" y="42"/>
                      </a:cubicBezTo>
                      <a:cubicBezTo>
                        <a:pt x="23" y="42"/>
                        <a:pt x="22" y="40"/>
                        <a:pt x="22" y="40"/>
                      </a:cubicBezTo>
                      <a:cubicBezTo>
                        <a:pt x="23" y="41"/>
                        <a:pt x="23" y="41"/>
                        <a:pt x="23" y="41"/>
                      </a:cubicBezTo>
                      <a:cubicBezTo>
                        <a:pt x="25" y="42"/>
                        <a:pt x="24" y="41"/>
                        <a:pt x="25" y="42"/>
                      </a:cubicBezTo>
                      <a:cubicBezTo>
                        <a:pt x="23" y="40"/>
                        <a:pt x="26" y="44"/>
                        <a:pt x="25" y="42"/>
                      </a:cubicBezTo>
                      <a:cubicBezTo>
                        <a:pt x="26" y="43"/>
                        <a:pt x="22" y="40"/>
                        <a:pt x="25" y="42"/>
                      </a:cubicBezTo>
                      <a:cubicBezTo>
                        <a:pt x="25" y="41"/>
                        <a:pt x="23" y="40"/>
                        <a:pt x="25" y="41"/>
                      </a:cubicBezTo>
                      <a:cubicBezTo>
                        <a:pt x="24" y="41"/>
                        <a:pt x="27" y="43"/>
                        <a:pt x="27" y="43"/>
                      </a:cubicBezTo>
                      <a:cubicBezTo>
                        <a:pt x="27" y="42"/>
                        <a:pt x="26" y="42"/>
                        <a:pt x="26" y="41"/>
                      </a:cubicBezTo>
                      <a:cubicBezTo>
                        <a:pt x="25" y="40"/>
                        <a:pt x="25" y="40"/>
                        <a:pt x="25" y="40"/>
                      </a:cubicBezTo>
                      <a:cubicBezTo>
                        <a:pt x="24" y="39"/>
                        <a:pt x="26" y="40"/>
                        <a:pt x="24" y="39"/>
                      </a:cubicBezTo>
                      <a:cubicBezTo>
                        <a:pt x="25" y="40"/>
                        <a:pt x="23" y="38"/>
                        <a:pt x="26" y="40"/>
                      </a:cubicBezTo>
                      <a:cubicBezTo>
                        <a:pt x="28" y="42"/>
                        <a:pt x="28" y="42"/>
                        <a:pt x="28" y="42"/>
                      </a:cubicBezTo>
                      <a:cubicBezTo>
                        <a:pt x="28" y="42"/>
                        <a:pt x="26" y="40"/>
                        <a:pt x="25" y="39"/>
                      </a:cubicBezTo>
                      <a:cubicBezTo>
                        <a:pt x="25" y="39"/>
                        <a:pt x="26" y="39"/>
                        <a:pt x="26" y="40"/>
                      </a:cubicBezTo>
                      <a:cubicBezTo>
                        <a:pt x="23" y="37"/>
                        <a:pt x="27" y="40"/>
                        <a:pt x="24" y="38"/>
                      </a:cubicBezTo>
                      <a:cubicBezTo>
                        <a:pt x="26" y="38"/>
                        <a:pt x="25" y="37"/>
                        <a:pt x="27" y="38"/>
                      </a:cubicBezTo>
                      <a:cubicBezTo>
                        <a:pt x="26" y="37"/>
                        <a:pt x="25" y="36"/>
                        <a:pt x="26" y="37"/>
                      </a:cubicBezTo>
                      <a:cubicBezTo>
                        <a:pt x="26" y="37"/>
                        <a:pt x="26" y="37"/>
                        <a:pt x="27" y="37"/>
                      </a:cubicBezTo>
                      <a:cubicBezTo>
                        <a:pt x="28" y="38"/>
                        <a:pt x="27" y="37"/>
                        <a:pt x="27" y="37"/>
                      </a:cubicBezTo>
                      <a:cubicBezTo>
                        <a:pt x="27" y="37"/>
                        <a:pt x="29" y="38"/>
                        <a:pt x="30" y="39"/>
                      </a:cubicBezTo>
                      <a:cubicBezTo>
                        <a:pt x="30" y="38"/>
                        <a:pt x="28" y="36"/>
                        <a:pt x="27" y="36"/>
                      </a:cubicBezTo>
                      <a:cubicBezTo>
                        <a:pt x="30" y="38"/>
                        <a:pt x="25" y="33"/>
                        <a:pt x="28" y="35"/>
                      </a:cubicBezTo>
                      <a:cubicBezTo>
                        <a:pt x="29" y="36"/>
                        <a:pt x="30" y="37"/>
                        <a:pt x="30" y="37"/>
                      </a:cubicBezTo>
                      <a:cubicBezTo>
                        <a:pt x="34" y="39"/>
                        <a:pt x="28" y="35"/>
                        <a:pt x="30" y="36"/>
                      </a:cubicBezTo>
                      <a:cubicBezTo>
                        <a:pt x="27" y="34"/>
                        <a:pt x="27" y="34"/>
                        <a:pt x="27" y="34"/>
                      </a:cubicBezTo>
                      <a:cubicBezTo>
                        <a:pt x="29" y="35"/>
                        <a:pt x="26" y="32"/>
                        <a:pt x="29" y="34"/>
                      </a:cubicBezTo>
                      <a:cubicBezTo>
                        <a:pt x="28" y="34"/>
                        <a:pt x="30" y="35"/>
                        <a:pt x="27" y="33"/>
                      </a:cubicBezTo>
                      <a:cubicBezTo>
                        <a:pt x="30" y="34"/>
                        <a:pt x="27" y="31"/>
                        <a:pt x="32" y="34"/>
                      </a:cubicBezTo>
                      <a:cubicBezTo>
                        <a:pt x="32" y="33"/>
                        <a:pt x="32" y="33"/>
                        <a:pt x="31" y="32"/>
                      </a:cubicBezTo>
                      <a:cubicBezTo>
                        <a:pt x="29" y="31"/>
                        <a:pt x="32" y="33"/>
                        <a:pt x="31" y="33"/>
                      </a:cubicBezTo>
                      <a:cubicBezTo>
                        <a:pt x="31" y="33"/>
                        <a:pt x="30" y="32"/>
                        <a:pt x="29" y="32"/>
                      </a:cubicBezTo>
                      <a:cubicBezTo>
                        <a:pt x="30" y="32"/>
                        <a:pt x="30" y="32"/>
                        <a:pt x="33" y="34"/>
                      </a:cubicBezTo>
                      <a:cubicBezTo>
                        <a:pt x="35" y="35"/>
                        <a:pt x="28" y="30"/>
                        <a:pt x="30" y="30"/>
                      </a:cubicBezTo>
                      <a:cubicBezTo>
                        <a:pt x="31" y="31"/>
                        <a:pt x="31" y="32"/>
                        <a:pt x="31" y="31"/>
                      </a:cubicBezTo>
                      <a:cubicBezTo>
                        <a:pt x="29" y="30"/>
                        <a:pt x="29" y="30"/>
                        <a:pt x="29" y="30"/>
                      </a:cubicBezTo>
                      <a:cubicBezTo>
                        <a:pt x="30" y="30"/>
                        <a:pt x="32" y="31"/>
                        <a:pt x="34" y="33"/>
                      </a:cubicBezTo>
                      <a:cubicBezTo>
                        <a:pt x="34" y="32"/>
                        <a:pt x="34" y="32"/>
                        <a:pt x="33" y="31"/>
                      </a:cubicBezTo>
                      <a:cubicBezTo>
                        <a:pt x="35" y="32"/>
                        <a:pt x="35" y="32"/>
                        <a:pt x="35" y="32"/>
                      </a:cubicBezTo>
                      <a:cubicBezTo>
                        <a:pt x="33" y="31"/>
                        <a:pt x="34" y="32"/>
                        <a:pt x="34" y="31"/>
                      </a:cubicBezTo>
                      <a:cubicBezTo>
                        <a:pt x="34" y="32"/>
                        <a:pt x="34" y="32"/>
                        <a:pt x="34" y="32"/>
                      </a:cubicBezTo>
                      <a:cubicBezTo>
                        <a:pt x="35" y="32"/>
                        <a:pt x="35" y="32"/>
                        <a:pt x="34" y="31"/>
                      </a:cubicBezTo>
                      <a:cubicBezTo>
                        <a:pt x="33" y="30"/>
                        <a:pt x="33" y="30"/>
                        <a:pt x="32" y="30"/>
                      </a:cubicBezTo>
                      <a:cubicBezTo>
                        <a:pt x="31" y="30"/>
                        <a:pt x="32" y="30"/>
                        <a:pt x="31" y="29"/>
                      </a:cubicBezTo>
                      <a:cubicBezTo>
                        <a:pt x="33" y="30"/>
                        <a:pt x="32" y="29"/>
                        <a:pt x="33" y="29"/>
                      </a:cubicBezTo>
                      <a:cubicBezTo>
                        <a:pt x="33" y="30"/>
                        <a:pt x="31" y="28"/>
                        <a:pt x="31" y="28"/>
                      </a:cubicBezTo>
                      <a:cubicBezTo>
                        <a:pt x="32" y="29"/>
                        <a:pt x="31" y="28"/>
                        <a:pt x="33" y="29"/>
                      </a:cubicBezTo>
                      <a:cubicBezTo>
                        <a:pt x="33" y="29"/>
                        <a:pt x="32" y="28"/>
                        <a:pt x="32" y="29"/>
                      </a:cubicBezTo>
                      <a:cubicBezTo>
                        <a:pt x="33" y="30"/>
                        <a:pt x="35" y="31"/>
                        <a:pt x="34" y="30"/>
                      </a:cubicBezTo>
                      <a:cubicBezTo>
                        <a:pt x="33" y="29"/>
                        <a:pt x="30" y="27"/>
                        <a:pt x="32" y="28"/>
                      </a:cubicBezTo>
                      <a:cubicBezTo>
                        <a:pt x="32" y="28"/>
                        <a:pt x="33" y="29"/>
                        <a:pt x="33" y="29"/>
                      </a:cubicBezTo>
                      <a:cubicBezTo>
                        <a:pt x="34" y="30"/>
                        <a:pt x="34" y="30"/>
                        <a:pt x="34" y="30"/>
                      </a:cubicBezTo>
                      <a:cubicBezTo>
                        <a:pt x="33" y="28"/>
                        <a:pt x="33" y="28"/>
                        <a:pt x="33" y="28"/>
                      </a:cubicBezTo>
                      <a:cubicBezTo>
                        <a:pt x="33" y="29"/>
                        <a:pt x="33" y="29"/>
                        <a:pt x="34" y="29"/>
                      </a:cubicBezTo>
                      <a:cubicBezTo>
                        <a:pt x="32" y="28"/>
                        <a:pt x="33" y="28"/>
                        <a:pt x="31" y="27"/>
                      </a:cubicBezTo>
                      <a:cubicBezTo>
                        <a:pt x="31" y="26"/>
                        <a:pt x="33" y="27"/>
                        <a:pt x="33" y="27"/>
                      </a:cubicBezTo>
                      <a:cubicBezTo>
                        <a:pt x="33" y="27"/>
                        <a:pt x="33" y="27"/>
                        <a:pt x="33" y="27"/>
                      </a:cubicBezTo>
                      <a:cubicBezTo>
                        <a:pt x="34" y="28"/>
                        <a:pt x="34" y="27"/>
                        <a:pt x="33" y="26"/>
                      </a:cubicBezTo>
                      <a:cubicBezTo>
                        <a:pt x="33" y="26"/>
                        <a:pt x="33" y="26"/>
                        <a:pt x="33" y="26"/>
                      </a:cubicBezTo>
                      <a:cubicBezTo>
                        <a:pt x="33" y="26"/>
                        <a:pt x="33" y="26"/>
                        <a:pt x="32" y="25"/>
                      </a:cubicBezTo>
                      <a:cubicBezTo>
                        <a:pt x="34" y="26"/>
                        <a:pt x="39" y="30"/>
                        <a:pt x="37" y="28"/>
                      </a:cubicBezTo>
                      <a:cubicBezTo>
                        <a:pt x="37" y="28"/>
                        <a:pt x="34" y="25"/>
                        <a:pt x="33" y="25"/>
                      </a:cubicBezTo>
                      <a:cubicBezTo>
                        <a:pt x="34" y="25"/>
                        <a:pt x="32" y="23"/>
                        <a:pt x="35" y="24"/>
                      </a:cubicBezTo>
                      <a:cubicBezTo>
                        <a:pt x="34" y="24"/>
                        <a:pt x="33" y="23"/>
                        <a:pt x="33" y="23"/>
                      </a:cubicBezTo>
                      <a:cubicBezTo>
                        <a:pt x="34" y="23"/>
                        <a:pt x="32" y="20"/>
                        <a:pt x="36" y="22"/>
                      </a:cubicBezTo>
                      <a:cubicBezTo>
                        <a:pt x="36" y="23"/>
                        <a:pt x="37" y="23"/>
                        <a:pt x="38" y="24"/>
                      </a:cubicBezTo>
                      <a:cubicBezTo>
                        <a:pt x="37" y="23"/>
                        <a:pt x="40" y="25"/>
                        <a:pt x="37" y="23"/>
                      </a:cubicBezTo>
                      <a:cubicBezTo>
                        <a:pt x="36" y="22"/>
                        <a:pt x="35" y="22"/>
                        <a:pt x="34" y="21"/>
                      </a:cubicBezTo>
                      <a:cubicBezTo>
                        <a:pt x="34" y="20"/>
                        <a:pt x="34" y="20"/>
                        <a:pt x="36" y="21"/>
                      </a:cubicBezTo>
                      <a:cubicBezTo>
                        <a:pt x="35" y="20"/>
                        <a:pt x="35" y="20"/>
                        <a:pt x="34" y="19"/>
                      </a:cubicBezTo>
                      <a:cubicBezTo>
                        <a:pt x="37" y="21"/>
                        <a:pt x="37" y="21"/>
                        <a:pt x="36" y="20"/>
                      </a:cubicBezTo>
                      <a:cubicBezTo>
                        <a:pt x="35" y="19"/>
                        <a:pt x="35" y="19"/>
                        <a:pt x="35" y="19"/>
                      </a:cubicBezTo>
                      <a:cubicBezTo>
                        <a:pt x="37" y="20"/>
                        <a:pt x="37" y="20"/>
                        <a:pt x="37" y="20"/>
                      </a:cubicBezTo>
                      <a:cubicBezTo>
                        <a:pt x="36" y="20"/>
                        <a:pt x="33" y="18"/>
                        <a:pt x="35" y="19"/>
                      </a:cubicBezTo>
                      <a:cubicBezTo>
                        <a:pt x="36" y="19"/>
                        <a:pt x="36" y="20"/>
                        <a:pt x="37" y="20"/>
                      </a:cubicBezTo>
                      <a:cubicBezTo>
                        <a:pt x="36" y="19"/>
                        <a:pt x="34" y="17"/>
                        <a:pt x="35" y="18"/>
                      </a:cubicBezTo>
                      <a:cubicBezTo>
                        <a:pt x="37" y="19"/>
                        <a:pt x="37" y="19"/>
                        <a:pt x="37" y="19"/>
                      </a:cubicBezTo>
                      <a:cubicBezTo>
                        <a:pt x="37" y="19"/>
                        <a:pt x="36" y="18"/>
                        <a:pt x="35" y="18"/>
                      </a:cubicBezTo>
                      <a:cubicBezTo>
                        <a:pt x="37" y="18"/>
                        <a:pt x="37" y="18"/>
                        <a:pt x="39" y="19"/>
                      </a:cubicBezTo>
                      <a:cubicBezTo>
                        <a:pt x="35" y="15"/>
                        <a:pt x="35" y="14"/>
                        <a:pt x="36" y="14"/>
                      </a:cubicBezTo>
                      <a:cubicBezTo>
                        <a:pt x="37" y="14"/>
                        <a:pt x="37" y="14"/>
                        <a:pt x="37" y="14"/>
                      </a:cubicBezTo>
                      <a:cubicBezTo>
                        <a:pt x="39" y="15"/>
                        <a:pt x="35" y="13"/>
                        <a:pt x="36" y="13"/>
                      </a:cubicBezTo>
                      <a:cubicBezTo>
                        <a:pt x="37" y="14"/>
                        <a:pt x="39" y="15"/>
                        <a:pt x="40" y="16"/>
                      </a:cubicBezTo>
                      <a:cubicBezTo>
                        <a:pt x="41" y="16"/>
                        <a:pt x="38" y="14"/>
                        <a:pt x="38" y="14"/>
                      </a:cubicBezTo>
                      <a:cubicBezTo>
                        <a:pt x="36" y="13"/>
                        <a:pt x="39" y="14"/>
                        <a:pt x="37" y="13"/>
                      </a:cubicBezTo>
                      <a:cubicBezTo>
                        <a:pt x="36" y="13"/>
                        <a:pt x="38" y="13"/>
                        <a:pt x="36" y="12"/>
                      </a:cubicBezTo>
                      <a:cubicBezTo>
                        <a:pt x="37" y="12"/>
                        <a:pt x="39" y="14"/>
                        <a:pt x="40" y="14"/>
                      </a:cubicBezTo>
                      <a:cubicBezTo>
                        <a:pt x="39" y="13"/>
                        <a:pt x="39" y="13"/>
                        <a:pt x="39" y="13"/>
                      </a:cubicBezTo>
                      <a:cubicBezTo>
                        <a:pt x="41" y="15"/>
                        <a:pt x="43" y="17"/>
                        <a:pt x="46" y="19"/>
                      </a:cubicBezTo>
                      <a:cubicBezTo>
                        <a:pt x="46" y="18"/>
                        <a:pt x="46" y="18"/>
                        <a:pt x="46" y="18"/>
                      </a:cubicBezTo>
                      <a:cubicBezTo>
                        <a:pt x="49" y="20"/>
                        <a:pt x="49" y="21"/>
                        <a:pt x="50" y="21"/>
                      </a:cubicBezTo>
                      <a:cubicBezTo>
                        <a:pt x="49" y="20"/>
                        <a:pt x="45" y="17"/>
                        <a:pt x="44" y="17"/>
                      </a:cubicBezTo>
                      <a:cubicBezTo>
                        <a:pt x="44" y="16"/>
                        <a:pt x="39" y="13"/>
                        <a:pt x="39" y="13"/>
                      </a:cubicBezTo>
                      <a:cubicBezTo>
                        <a:pt x="41" y="14"/>
                        <a:pt x="40" y="14"/>
                        <a:pt x="42" y="15"/>
                      </a:cubicBezTo>
                      <a:cubicBezTo>
                        <a:pt x="43" y="16"/>
                        <a:pt x="41" y="14"/>
                        <a:pt x="41" y="14"/>
                      </a:cubicBezTo>
                      <a:cubicBezTo>
                        <a:pt x="40" y="14"/>
                        <a:pt x="38" y="12"/>
                        <a:pt x="38" y="11"/>
                      </a:cubicBezTo>
                      <a:cubicBezTo>
                        <a:pt x="39" y="12"/>
                        <a:pt x="40" y="13"/>
                        <a:pt x="40" y="13"/>
                      </a:cubicBezTo>
                      <a:cubicBezTo>
                        <a:pt x="39" y="12"/>
                        <a:pt x="38" y="11"/>
                        <a:pt x="37" y="11"/>
                      </a:cubicBezTo>
                      <a:cubicBezTo>
                        <a:pt x="34" y="9"/>
                        <a:pt x="38" y="11"/>
                        <a:pt x="36" y="9"/>
                      </a:cubicBezTo>
                      <a:cubicBezTo>
                        <a:pt x="38" y="11"/>
                        <a:pt x="41" y="13"/>
                        <a:pt x="42" y="13"/>
                      </a:cubicBezTo>
                      <a:cubicBezTo>
                        <a:pt x="40" y="12"/>
                        <a:pt x="39" y="11"/>
                        <a:pt x="36" y="9"/>
                      </a:cubicBezTo>
                      <a:cubicBezTo>
                        <a:pt x="37" y="9"/>
                        <a:pt x="39" y="10"/>
                        <a:pt x="40" y="11"/>
                      </a:cubicBezTo>
                      <a:cubicBezTo>
                        <a:pt x="41" y="12"/>
                        <a:pt x="36" y="8"/>
                        <a:pt x="40" y="11"/>
                      </a:cubicBezTo>
                      <a:cubicBezTo>
                        <a:pt x="38" y="10"/>
                        <a:pt x="38" y="10"/>
                        <a:pt x="38" y="10"/>
                      </a:cubicBezTo>
                      <a:cubicBezTo>
                        <a:pt x="39" y="10"/>
                        <a:pt x="40" y="10"/>
                        <a:pt x="41" y="11"/>
                      </a:cubicBezTo>
                      <a:cubicBezTo>
                        <a:pt x="41" y="11"/>
                        <a:pt x="38" y="9"/>
                        <a:pt x="41" y="11"/>
                      </a:cubicBezTo>
                      <a:cubicBezTo>
                        <a:pt x="41" y="10"/>
                        <a:pt x="42" y="10"/>
                        <a:pt x="39" y="9"/>
                      </a:cubicBezTo>
                      <a:cubicBezTo>
                        <a:pt x="38" y="8"/>
                        <a:pt x="41" y="10"/>
                        <a:pt x="38" y="8"/>
                      </a:cubicBezTo>
                      <a:cubicBezTo>
                        <a:pt x="40" y="10"/>
                        <a:pt x="38" y="8"/>
                        <a:pt x="37" y="7"/>
                      </a:cubicBezTo>
                      <a:cubicBezTo>
                        <a:pt x="38" y="8"/>
                        <a:pt x="38" y="8"/>
                        <a:pt x="38" y="8"/>
                      </a:cubicBezTo>
                      <a:cubicBezTo>
                        <a:pt x="38" y="8"/>
                        <a:pt x="38" y="7"/>
                        <a:pt x="37" y="7"/>
                      </a:cubicBezTo>
                      <a:cubicBezTo>
                        <a:pt x="37" y="7"/>
                        <a:pt x="38" y="8"/>
                        <a:pt x="39" y="8"/>
                      </a:cubicBezTo>
                      <a:cubicBezTo>
                        <a:pt x="37" y="6"/>
                        <a:pt x="37" y="6"/>
                        <a:pt x="37" y="6"/>
                      </a:cubicBezTo>
                      <a:cubicBezTo>
                        <a:pt x="36" y="6"/>
                        <a:pt x="40" y="8"/>
                        <a:pt x="40" y="8"/>
                      </a:cubicBezTo>
                      <a:cubicBezTo>
                        <a:pt x="41" y="9"/>
                        <a:pt x="41" y="9"/>
                        <a:pt x="41" y="9"/>
                      </a:cubicBezTo>
                      <a:cubicBezTo>
                        <a:pt x="41" y="9"/>
                        <a:pt x="43" y="10"/>
                        <a:pt x="42" y="9"/>
                      </a:cubicBezTo>
                      <a:cubicBezTo>
                        <a:pt x="40" y="8"/>
                        <a:pt x="38" y="7"/>
                        <a:pt x="37" y="6"/>
                      </a:cubicBezTo>
                      <a:cubicBezTo>
                        <a:pt x="37" y="5"/>
                        <a:pt x="39" y="7"/>
                        <a:pt x="38" y="6"/>
                      </a:cubicBezTo>
                      <a:cubicBezTo>
                        <a:pt x="39" y="7"/>
                        <a:pt x="39" y="7"/>
                        <a:pt x="39" y="7"/>
                      </a:cubicBezTo>
                      <a:cubicBezTo>
                        <a:pt x="40" y="8"/>
                        <a:pt x="42" y="9"/>
                        <a:pt x="42" y="8"/>
                      </a:cubicBezTo>
                      <a:cubicBezTo>
                        <a:pt x="42" y="8"/>
                        <a:pt x="40" y="6"/>
                        <a:pt x="39" y="6"/>
                      </a:cubicBezTo>
                      <a:cubicBezTo>
                        <a:pt x="39" y="6"/>
                        <a:pt x="40" y="6"/>
                        <a:pt x="41" y="7"/>
                      </a:cubicBezTo>
                      <a:cubicBezTo>
                        <a:pt x="40" y="6"/>
                        <a:pt x="39" y="6"/>
                        <a:pt x="38" y="5"/>
                      </a:cubicBezTo>
                      <a:cubicBezTo>
                        <a:pt x="39" y="6"/>
                        <a:pt x="41" y="6"/>
                        <a:pt x="43" y="7"/>
                      </a:cubicBezTo>
                      <a:cubicBezTo>
                        <a:pt x="46" y="9"/>
                        <a:pt x="46" y="9"/>
                        <a:pt x="46" y="9"/>
                      </a:cubicBezTo>
                      <a:cubicBezTo>
                        <a:pt x="46" y="9"/>
                        <a:pt x="46" y="9"/>
                        <a:pt x="46" y="9"/>
                      </a:cubicBezTo>
                      <a:cubicBezTo>
                        <a:pt x="48" y="11"/>
                        <a:pt x="47" y="10"/>
                        <a:pt x="50" y="12"/>
                      </a:cubicBezTo>
                      <a:cubicBezTo>
                        <a:pt x="50" y="12"/>
                        <a:pt x="50" y="11"/>
                        <a:pt x="49" y="11"/>
                      </a:cubicBezTo>
                      <a:cubicBezTo>
                        <a:pt x="45" y="9"/>
                        <a:pt x="44" y="7"/>
                        <a:pt x="40" y="5"/>
                      </a:cubicBezTo>
                      <a:cubicBezTo>
                        <a:pt x="40" y="4"/>
                        <a:pt x="49" y="10"/>
                        <a:pt x="44" y="6"/>
                      </a:cubicBezTo>
                      <a:cubicBezTo>
                        <a:pt x="43" y="6"/>
                        <a:pt x="40" y="4"/>
                        <a:pt x="41" y="5"/>
                      </a:cubicBezTo>
                      <a:cubicBezTo>
                        <a:pt x="42" y="5"/>
                        <a:pt x="38" y="2"/>
                        <a:pt x="39" y="3"/>
                      </a:cubicBezTo>
                      <a:cubicBezTo>
                        <a:pt x="41" y="4"/>
                        <a:pt x="43" y="5"/>
                        <a:pt x="45" y="6"/>
                      </a:cubicBezTo>
                      <a:cubicBezTo>
                        <a:pt x="44" y="6"/>
                        <a:pt x="44" y="6"/>
                        <a:pt x="44" y="6"/>
                      </a:cubicBezTo>
                      <a:cubicBezTo>
                        <a:pt x="46" y="7"/>
                        <a:pt x="48" y="9"/>
                        <a:pt x="48" y="8"/>
                      </a:cubicBezTo>
                      <a:cubicBezTo>
                        <a:pt x="48" y="8"/>
                        <a:pt x="48" y="8"/>
                        <a:pt x="46" y="7"/>
                      </a:cubicBezTo>
                      <a:cubicBezTo>
                        <a:pt x="44" y="5"/>
                        <a:pt x="46" y="7"/>
                        <a:pt x="44" y="6"/>
                      </a:cubicBezTo>
                      <a:cubicBezTo>
                        <a:pt x="44" y="5"/>
                        <a:pt x="47" y="7"/>
                        <a:pt x="43" y="4"/>
                      </a:cubicBezTo>
                      <a:cubicBezTo>
                        <a:pt x="43" y="5"/>
                        <a:pt x="41" y="3"/>
                        <a:pt x="40" y="3"/>
                      </a:cubicBezTo>
                      <a:cubicBezTo>
                        <a:pt x="39" y="2"/>
                        <a:pt x="39" y="2"/>
                        <a:pt x="39" y="2"/>
                      </a:cubicBezTo>
                      <a:cubicBezTo>
                        <a:pt x="41" y="3"/>
                        <a:pt x="41" y="3"/>
                        <a:pt x="41" y="3"/>
                      </a:cubicBezTo>
                      <a:cubicBezTo>
                        <a:pt x="42" y="3"/>
                        <a:pt x="38" y="1"/>
                        <a:pt x="39" y="1"/>
                      </a:cubicBezTo>
                      <a:cubicBezTo>
                        <a:pt x="41" y="2"/>
                        <a:pt x="41" y="2"/>
                        <a:pt x="41" y="2"/>
                      </a:cubicBezTo>
                      <a:cubicBezTo>
                        <a:pt x="44" y="4"/>
                        <a:pt x="40" y="2"/>
                        <a:pt x="44" y="5"/>
                      </a:cubicBezTo>
                      <a:cubicBezTo>
                        <a:pt x="44" y="4"/>
                        <a:pt x="42" y="3"/>
                        <a:pt x="43" y="4"/>
                      </a:cubicBezTo>
                      <a:cubicBezTo>
                        <a:pt x="44" y="4"/>
                        <a:pt x="44" y="4"/>
                        <a:pt x="44" y="4"/>
                      </a:cubicBezTo>
                      <a:cubicBezTo>
                        <a:pt x="44" y="4"/>
                        <a:pt x="49" y="7"/>
                        <a:pt x="47" y="5"/>
                      </a:cubicBezTo>
                      <a:cubicBezTo>
                        <a:pt x="46" y="4"/>
                        <a:pt x="45" y="4"/>
                        <a:pt x="44" y="3"/>
                      </a:cubicBezTo>
                      <a:cubicBezTo>
                        <a:pt x="44" y="3"/>
                        <a:pt x="42" y="2"/>
                        <a:pt x="42" y="1"/>
                      </a:cubicBezTo>
                      <a:cubicBezTo>
                        <a:pt x="45" y="3"/>
                        <a:pt x="43" y="1"/>
                        <a:pt x="45" y="3"/>
                      </a:cubicBezTo>
                      <a:cubicBezTo>
                        <a:pt x="44" y="2"/>
                        <a:pt x="44" y="3"/>
                        <a:pt x="46" y="4"/>
                      </a:cubicBezTo>
                      <a:cubicBezTo>
                        <a:pt x="49" y="6"/>
                        <a:pt x="45" y="4"/>
                        <a:pt x="49" y="7"/>
                      </a:cubicBezTo>
                      <a:cubicBezTo>
                        <a:pt x="49" y="6"/>
                        <a:pt x="52" y="8"/>
                        <a:pt x="54" y="9"/>
                      </a:cubicBezTo>
                      <a:cubicBezTo>
                        <a:pt x="54" y="9"/>
                        <a:pt x="54" y="9"/>
                        <a:pt x="53" y="9"/>
                      </a:cubicBezTo>
                      <a:cubicBezTo>
                        <a:pt x="51" y="7"/>
                        <a:pt x="51" y="7"/>
                        <a:pt x="49" y="6"/>
                      </a:cubicBezTo>
                      <a:cubicBezTo>
                        <a:pt x="50" y="6"/>
                        <a:pt x="49" y="5"/>
                        <a:pt x="47" y="4"/>
                      </a:cubicBezTo>
                      <a:cubicBezTo>
                        <a:pt x="48" y="4"/>
                        <a:pt x="50" y="6"/>
                        <a:pt x="50" y="6"/>
                      </a:cubicBezTo>
                      <a:cubicBezTo>
                        <a:pt x="50" y="5"/>
                        <a:pt x="51" y="5"/>
                        <a:pt x="52" y="5"/>
                      </a:cubicBezTo>
                      <a:cubicBezTo>
                        <a:pt x="48" y="3"/>
                        <a:pt x="51" y="4"/>
                        <a:pt x="48" y="2"/>
                      </a:cubicBezTo>
                      <a:cubicBezTo>
                        <a:pt x="47" y="2"/>
                        <a:pt x="45" y="1"/>
                        <a:pt x="44" y="0"/>
                      </a:cubicBezTo>
                      <a:cubicBezTo>
                        <a:pt x="44" y="0"/>
                        <a:pt x="45" y="1"/>
                        <a:pt x="46" y="1"/>
                      </a:cubicBezTo>
                      <a:cubicBezTo>
                        <a:pt x="44" y="0"/>
                        <a:pt x="49" y="3"/>
                        <a:pt x="46" y="1"/>
                      </a:cubicBezTo>
                      <a:cubicBezTo>
                        <a:pt x="47" y="2"/>
                        <a:pt x="50" y="3"/>
                        <a:pt x="52" y="5"/>
                      </a:cubicBezTo>
                      <a:cubicBezTo>
                        <a:pt x="51" y="4"/>
                        <a:pt x="54" y="6"/>
                        <a:pt x="54" y="6"/>
                      </a:cubicBezTo>
                      <a:cubicBezTo>
                        <a:pt x="53" y="4"/>
                        <a:pt x="52" y="3"/>
                        <a:pt x="52" y="3"/>
                      </a:cubicBezTo>
                      <a:cubicBezTo>
                        <a:pt x="55" y="4"/>
                        <a:pt x="53" y="2"/>
                        <a:pt x="53" y="1"/>
                      </a:cubicBezTo>
                      <a:cubicBezTo>
                        <a:pt x="54" y="2"/>
                        <a:pt x="57" y="4"/>
                        <a:pt x="57" y="4"/>
                      </a:cubicBezTo>
                      <a:cubicBezTo>
                        <a:pt x="58" y="4"/>
                        <a:pt x="54" y="2"/>
                        <a:pt x="56" y="3"/>
                      </a:cubicBezTo>
                      <a:cubicBezTo>
                        <a:pt x="56" y="3"/>
                        <a:pt x="56" y="3"/>
                        <a:pt x="56" y="3"/>
                      </a:cubicBezTo>
                      <a:cubicBezTo>
                        <a:pt x="56" y="2"/>
                        <a:pt x="59" y="3"/>
                        <a:pt x="55" y="1"/>
                      </a:cubicBezTo>
                      <a:cubicBezTo>
                        <a:pt x="58" y="3"/>
                        <a:pt x="58" y="3"/>
                        <a:pt x="58" y="3"/>
                      </a:cubicBezTo>
                      <a:cubicBezTo>
                        <a:pt x="58" y="3"/>
                        <a:pt x="57" y="3"/>
                        <a:pt x="57" y="2"/>
                      </a:cubicBezTo>
                      <a:cubicBezTo>
                        <a:pt x="58" y="3"/>
                        <a:pt x="59" y="3"/>
                        <a:pt x="60" y="4"/>
                      </a:cubicBezTo>
                      <a:cubicBezTo>
                        <a:pt x="62" y="5"/>
                        <a:pt x="60" y="3"/>
                        <a:pt x="60" y="3"/>
                      </a:cubicBezTo>
                      <a:cubicBezTo>
                        <a:pt x="58" y="2"/>
                        <a:pt x="58" y="2"/>
                        <a:pt x="58" y="2"/>
                      </a:cubicBezTo>
                      <a:cubicBezTo>
                        <a:pt x="57" y="1"/>
                        <a:pt x="59" y="1"/>
                        <a:pt x="58" y="1"/>
                      </a:cubicBezTo>
                      <a:cubicBezTo>
                        <a:pt x="60" y="2"/>
                        <a:pt x="60" y="2"/>
                        <a:pt x="60" y="2"/>
                      </a:cubicBezTo>
                      <a:cubicBezTo>
                        <a:pt x="59" y="1"/>
                        <a:pt x="59" y="1"/>
                        <a:pt x="59" y="1"/>
                      </a:cubicBezTo>
                      <a:cubicBezTo>
                        <a:pt x="61" y="2"/>
                        <a:pt x="62" y="2"/>
                        <a:pt x="61" y="1"/>
                      </a:cubicBezTo>
                      <a:cubicBezTo>
                        <a:pt x="65" y="5"/>
                        <a:pt x="65" y="5"/>
                        <a:pt x="65" y="5"/>
                      </a:cubicBezTo>
                      <a:cubicBezTo>
                        <a:pt x="63" y="4"/>
                        <a:pt x="62" y="3"/>
                        <a:pt x="61" y="2"/>
                      </a:cubicBezTo>
                      <a:cubicBezTo>
                        <a:pt x="59" y="1"/>
                        <a:pt x="59" y="2"/>
                        <a:pt x="61" y="3"/>
                      </a:cubicBezTo>
                      <a:cubicBezTo>
                        <a:pt x="61" y="3"/>
                        <a:pt x="61" y="3"/>
                        <a:pt x="60" y="2"/>
                      </a:cubicBezTo>
                      <a:cubicBezTo>
                        <a:pt x="63" y="4"/>
                        <a:pt x="63" y="4"/>
                        <a:pt x="64" y="5"/>
                      </a:cubicBezTo>
                      <a:cubicBezTo>
                        <a:pt x="64" y="5"/>
                        <a:pt x="65" y="5"/>
                        <a:pt x="64" y="5"/>
                      </a:cubicBezTo>
                      <a:cubicBezTo>
                        <a:pt x="65" y="6"/>
                        <a:pt x="65" y="6"/>
                        <a:pt x="65" y="6"/>
                      </a:cubicBezTo>
                      <a:cubicBezTo>
                        <a:pt x="64" y="5"/>
                        <a:pt x="64" y="5"/>
                        <a:pt x="63" y="5"/>
                      </a:cubicBezTo>
                      <a:cubicBezTo>
                        <a:pt x="65" y="6"/>
                        <a:pt x="66" y="7"/>
                        <a:pt x="65" y="7"/>
                      </a:cubicBezTo>
                      <a:cubicBezTo>
                        <a:pt x="62" y="5"/>
                        <a:pt x="66" y="8"/>
                        <a:pt x="65" y="8"/>
                      </a:cubicBezTo>
                      <a:cubicBezTo>
                        <a:pt x="63" y="7"/>
                        <a:pt x="62" y="6"/>
                        <a:pt x="61" y="5"/>
                      </a:cubicBezTo>
                      <a:cubicBezTo>
                        <a:pt x="60" y="4"/>
                        <a:pt x="61" y="5"/>
                        <a:pt x="59" y="5"/>
                      </a:cubicBezTo>
                      <a:cubicBezTo>
                        <a:pt x="61" y="6"/>
                        <a:pt x="64" y="7"/>
                        <a:pt x="64" y="8"/>
                      </a:cubicBezTo>
                      <a:cubicBezTo>
                        <a:pt x="63" y="7"/>
                        <a:pt x="63" y="7"/>
                        <a:pt x="63" y="7"/>
                      </a:cubicBezTo>
                      <a:cubicBezTo>
                        <a:pt x="63" y="8"/>
                        <a:pt x="66" y="9"/>
                        <a:pt x="65" y="9"/>
                      </a:cubicBezTo>
                      <a:cubicBezTo>
                        <a:pt x="64" y="10"/>
                        <a:pt x="64" y="10"/>
                        <a:pt x="63" y="10"/>
                      </a:cubicBezTo>
                      <a:cubicBezTo>
                        <a:pt x="62" y="9"/>
                        <a:pt x="62" y="9"/>
                        <a:pt x="62" y="9"/>
                      </a:cubicBezTo>
                      <a:cubicBezTo>
                        <a:pt x="65" y="12"/>
                        <a:pt x="62" y="11"/>
                        <a:pt x="64" y="12"/>
                      </a:cubicBezTo>
                      <a:cubicBezTo>
                        <a:pt x="62" y="12"/>
                        <a:pt x="64" y="14"/>
                        <a:pt x="62" y="13"/>
                      </a:cubicBezTo>
                      <a:cubicBezTo>
                        <a:pt x="62" y="15"/>
                        <a:pt x="63" y="16"/>
                        <a:pt x="62" y="17"/>
                      </a:cubicBezTo>
                      <a:cubicBezTo>
                        <a:pt x="59" y="15"/>
                        <a:pt x="59" y="15"/>
                        <a:pt x="59" y="15"/>
                      </a:cubicBezTo>
                      <a:cubicBezTo>
                        <a:pt x="61" y="17"/>
                        <a:pt x="58" y="15"/>
                        <a:pt x="58" y="15"/>
                      </a:cubicBezTo>
                      <a:cubicBezTo>
                        <a:pt x="60" y="16"/>
                        <a:pt x="61" y="17"/>
                        <a:pt x="62" y="18"/>
                      </a:cubicBezTo>
                      <a:cubicBezTo>
                        <a:pt x="60" y="17"/>
                        <a:pt x="61" y="19"/>
                        <a:pt x="63" y="20"/>
                      </a:cubicBezTo>
                      <a:cubicBezTo>
                        <a:pt x="61" y="19"/>
                        <a:pt x="61" y="19"/>
                        <a:pt x="61" y="19"/>
                      </a:cubicBezTo>
                      <a:cubicBezTo>
                        <a:pt x="64" y="22"/>
                        <a:pt x="61" y="20"/>
                        <a:pt x="60" y="21"/>
                      </a:cubicBezTo>
                      <a:cubicBezTo>
                        <a:pt x="60" y="20"/>
                        <a:pt x="58" y="19"/>
                        <a:pt x="58" y="20"/>
                      </a:cubicBezTo>
                      <a:cubicBezTo>
                        <a:pt x="60" y="22"/>
                        <a:pt x="60" y="22"/>
                        <a:pt x="62" y="23"/>
                      </a:cubicBezTo>
                      <a:cubicBezTo>
                        <a:pt x="61" y="23"/>
                        <a:pt x="60" y="23"/>
                        <a:pt x="59" y="23"/>
                      </a:cubicBezTo>
                      <a:cubicBezTo>
                        <a:pt x="62" y="26"/>
                        <a:pt x="59" y="26"/>
                        <a:pt x="61" y="29"/>
                      </a:cubicBezTo>
                      <a:cubicBezTo>
                        <a:pt x="59" y="27"/>
                        <a:pt x="59" y="27"/>
                        <a:pt x="59" y="27"/>
                      </a:cubicBezTo>
                      <a:cubicBezTo>
                        <a:pt x="62" y="31"/>
                        <a:pt x="58" y="30"/>
                        <a:pt x="59" y="32"/>
                      </a:cubicBezTo>
                      <a:cubicBezTo>
                        <a:pt x="56" y="30"/>
                        <a:pt x="56" y="30"/>
                        <a:pt x="56" y="30"/>
                      </a:cubicBezTo>
                      <a:cubicBezTo>
                        <a:pt x="55" y="30"/>
                        <a:pt x="56" y="31"/>
                        <a:pt x="59" y="33"/>
                      </a:cubicBezTo>
                      <a:cubicBezTo>
                        <a:pt x="57" y="32"/>
                        <a:pt x="60" y="35"/>
                        <a:pt x="57" y="33"/>
                      </a:cubicBezTo>
                      <a:cubicBezTo>
                        <a:pt x="56" y="33"/>
                        <a:pt x="58" y="34"/>
                        <a:pt x="58" y="35"/>
                      </a:cubicBezTo>
                      <a:cubicBezTo>
                        <a:pt x="57" y="35"/>
                        <a:pt x="57" y="35"/>
                        <a:pt x="57" y="36"/>
                      </a:cubicBezTo>
                      <a:cubicBezTo>
                        <a:pt x="57" y="36"/>
                        <a:pt x="57" y="36"/>
                        <a:pt x="57" y="36"/>
                      </a:cubicBezTo>
                      <a:cubicBezTo>
                        <a:pt x="57" y="36"/>
                        <a:pt x="55" y="35"/>
                        <a:pt x="55" y="35"/>
                      </a:cubicBezTo>
                      <a:cubicBezTo>
                        <a:pt x="56" y="35"/>
                        <a:pt x="54" y="35"/>
                        <a:pt x="58" y="37"/>
                      </a:cubicBezTo>
                      <a:cubicBezTo>
                        <a:pt x="55" y="36"/>
                        <a:pt x="58" y="40"/>
                        <a:pt x="55" y="38"/>
                      </a:cubicBezTo>
                      <a:cubicBezTo>
                        <a:pt x="56" y="39"/>
                        <a:pt x="56" y="39"/>
                        <a:pt x="57" y="40"/>
                      </a:cubicBezTo>
                      <a:cubicBezTo>
                        <a:pt x="57" y="40"/>
                        <a:pt x="54" y="39"/>
                        <a:pt x="56" y="41"/>
                      </a:cubicBezTo>
                      <a:cubicBezTo>
                        <a:pt x="55" y="41"/>
                        <a:pt x="54" y="40"/>
                        <a:pt x="54" y="40"/>
                      </a:cubicBezTo>
                      <a:cubicBezTo>
                        <a:pt x="54" y="40"/>
                        <a:pt x="55" y="41"/>
                        <a:pt x="55" y="41"/>
                      </a:cubicBezTo>
                      <a:cubicBezTo>
                        <a:pt x="57" y="44"/>
                        <a:pt x="52" y="42"/>
                        <a:pt x="52" y="43"/>
                      </a:cubicBezTo>
                      <a:cubicBezTo>
                        <a:pt x="53" y="46"/>
                        <a:pt x="51" y="46"/>
                        <a:pt x="51" y="48"/>
                      </a:cubicBezTo>
                      <a:cubicBezTo>
                        <a:pt x="50" y="47"/>
                        <a:pt x="50" y="47"/>
                        <a:pt x="50" y="47"/>
                      </a:cubicBezTo>
                      <a:cubicBezTo>
                        <a:pt x="52" y="50"/>
                        <a:pt x="46" y="46"/>
                        <a:pt x="50" y="50"/>
                      </a:cubicBezTo>
                      <a:cubicBezTo>
                        <a:pt x="50" y="49"/>
                        <a:pt x="50" y="50"/>
                        <a:pt x="48" y="49"/>
                      </a:cubicBezTo>
                      <a:cubicBezTo>
                        <a:pt x="50" y="51"/>
                        <a:pt x="46" y="48"/>
                        <a:pt x="48" y="51"/>
                      </a:cubicBezTo>
                      <a:cubicBezTo>
                        <a:pt x="48" y="51"/>
                        <a:pt x="48" y="51"/>
                        <a:pt x="48" y="50"/>
                      </a:cubicBezTo>
                      <a:cubicBezTo>
                        <a:pt x="46" y="50"/>
                        <a:pt x="48" y="52"/>
                        <a:pt x="46" y="51"/>
                      </a:cubicBezTo>
                      <a:cubicBezTo>
                        <a:pt x="45" y="51"/>
                        <a:pt x="45" y="51"/>
                        <a:pt x="45" y="50"/>
                      </a:cubicBezTo>
                      <a:cubicBezTo>
                        <a:pt x="43" y="49"/>
                        <a:pt x="47" y="53"/>
                        <a:pt x="44" y="50"/>
                      </a:cubicBezTo>
                      <a:cubicBezTo>
                        <a:pt x="44" y="50"/>
                        <a:pt x="45" y="52"/>
                        <a:pt x="45" y="52"/>
                      </a:cubicBezTo>
                      <a:cubicBezTo>
                        <a:pt x="43" y="52"/>
                        <a:pt x="44" y="55"/>
                        <a:pt x="44" y="56"/>
                      </a:cubicBezTo>
                      <a:cubicBezTo>
                        <a:pt x="42" y="56"/>
                        <a:pt x="38" y="52"/>
                        <a:pt x="40" y="55"/>
                      </a:cubicBezTo>
                      <a:cubicBezTo>
                        <a:pt x="40" y="54"/>
                        <a:pt x="42" y="56"/>
                        <a:pt x="41" y="55"/>
                      </a:cubicBezTo>
                      <a:cubicBezTo>
                        <a:pt x="42" y="56"/>
                        <a:pt x="37" y="52"/>
                        <a:pt x="39" y="54"/>
                      </a:cubicBezTo>
                      <a:cubicBezTo>
                        <a:pt x="41" y="56"/>
                        <a:pt x="40" y="55"/>
                        <a:pt x="41" y="56"/>
                      </a:cubicBezTo>
                      <a:cubicBezTo>
                        <a:pt x="39" y="56"/>
                        <a:pt x="37" y="54"/>
                        <a:pt x="38" y="56"/>
                      </a:cubicBezTo>
                      <a:cubicBezTo>
                        <a:pt x="37" y="55"/>
                        <a:pt x="37" y="55"/>
                        <a:pt x="37" y="55"/>
                      </a:cubicBezTo>
                      <a:cubicBezTo>
                        <a:pt x="40" y="58"/>
                        <a:pt x="38" y="57"/>
                        <a:pt x="41" y="60"/>
                      </a:cubicBezTo>
                      <a:cubicBezTo>
                        <a:pt x="40" y="63"/>
                        <a:pt x="40" y="68"/>
                        <a:pt x="38" y="71"/>
                      </a:cubicBezTo>
                      <a:cubicBezTo>
                        <a:pt x="35" y="72"/>
                        <a:pt x="35" y="76"/>
                        <a:pt x="31" y="77"/>
                      </a:cubicBezTo>
                      <a:cubicBezTo>
                        <a:pt x="28" y="75"/>
                        <a:pt x="28" y="76"/>
                        <a:pt x="28" y="77"/>
                      </a:cubicBezTo>
                      <a:cubicBezTo>
                        <a:pt x="28" y="77"/>
                        <a:pt x="28" y="77"/>
                        <a:pt x="27" y="76"/>
                      </a:cubicBezTo>
                      <a:cubicBezTo>
                        <a:pt x="30" y="78"/>
                        <a:pt x="27" y="77"/>
                        <a:pt x="29" y="79"/>
                      </a:cubicBezTo>
                      <a:cubicBezTo>
                        <a:pt x="28" y="79"/>
                        <a:pt x="28" y="81"/>
                        <a:pt x="27" y="82"/>
                      </a:cubicBezTo>
                      <a:cubicBezTo>
                        <a:pt x="27" y="81"/>
                        <a:pt x="25" y="80"/>
                        <a:pt x="25" y="80"/>
                      </a:cubicBezTo>
                      <a:cubicBezTo>
                        <a:pt x="26" y="81"/>
                        <a:pt x="26" y="81"/>
                        <a:pt x="26" y="81"/>
                      </a:cubicBezTo>
                      <a:cubicBezTo>
                        <a:pt x="26" y="81"/>
                        <a:pt x="26" y="81"/>
                        <a:pt x="26" y="81"/>
                      </a:cubicBezTo>
                      <a:cubicBezTo>
                        <a:pt x="26" y="81"/>
                        <a:pt x="27" y="82"/>
                        <a:pt x="28" y="83"/>
                      </a:cubicBezTo>
                      <a:cubicBezTo>
                        <a:pt x="28" y="87"/>
                        <a:pt x="21" y="85"/>
                        <a:pt x="20" y="88"/>
                      </a:cubicBezTo>
                      <a:cubicBezTo>
                        <a:pt x="18" y="88"/>
                        <a:pt x="18" y="89"/>
                        <a:pt x="18" y="90"/>
                      </a:cubicBezTo>
                      <a:cubicBezTo>
                        <a:pt x="14" y="89"/>
                        <a:pt x="10" y="88"/>
                        <a:pt x="10" y="92"/>
                      </a:cubicBezTo>
                      <a:cubicBezTo>
                        <a:pt x="10" y="92"/>
                        <a:pt x="5" y="86"/>
                        <a:pt x="4" y="8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12" name="Freeform 189"/>
                <p:cNvSpPr/>
                <p:nvPr/>
              </p:nvSpPr>
              <p:spPr bwMode="auto">
                <a:xfrm>
                  <a:off x="3877" y="1783"/>
                  <a:ext cx="1" cy="1"/>
                </a:xfrm>
                <a:custGeom>
                  <a:avLst/>
                  <a:gdLst>
                    <a:gd name="T0" fmla="*/ 4 w 4"/>
                    <a:gd name="T1" fmla="*/ 3 h 3"/>
                    <a:gd name="T2" fmla="*/ 0 w 4"/>
                    <a:gd name="T3" fmla="*/ 0 h 3"/>
                    <a:gd name="T4" fmla="*/ 4 w 4"/>
                    <a:gd name="T5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" h="3">
                      <a:moveTo>
                        <a:pt x="4" y="3"/>
                      </a:moveTo>
                      <a:cubicBezTo>
                        <a:pt x="3" y="2"/>
                        <a:pt x="2" y="2"/>
                        <a:pt x="0" y="0"/>
                      </a:cubicBezTo>
                      <a:cubicBezTo>
                        <a:pt x="2" y="1"/>
                        <a:pt x="3" y="2"/>
                        <a:pt x="4" y="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13" name="Freeform 190"/>
                <p:cNvSpPr/>
                <p:nvPr/>
              </p:nvSpPr>
              <p:spPr bwMode="auto">
                <a:xfrm>
                  <a:off x="3874" y="1783"/>
                  <a:ext cx="1" cy="0"/>
                </a:xfrm>
                <a:custGeom>
                  <a:avLst/>
                  <a:gdLst>
                    <a:gd name="T0" fmla="*/ 2 w 3"/>
                    <a:gd name="T1" fmla="*/ 1 h 2"/>
                    <a:gd name="T2" fmla="*/ 1 w 3"/>
                    <a:gd name="T3" fmla="*/ 1 h 2"/>
                    <a:gd name="T4" fmla="*/ 1 w 3"/>
                    <a:gd name="T5" fmla="*/ 1 h 2"/>
                    <a:gd name="T6" fmla="*/ 2 w 3"/>
                    <a:gd name="T7" fmla="*/ 1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2" y="1"/>
                      </a:moveTo>
                      <a:cubicBezTo>
                        <a:pt x="3" y="2"/>
                        <a:pt x="2" y="1"/>
                        <a:pt x="1" y="1"/>
                      </a:cubicBezTo>
                      <a:cubicBezTo>
                        <a:pt x="1" y="1"/>
                        <a:pt x="0" y="0"/>
                        <a:pt x="1" y="1"/>
                      </a:cubicBezTo>
                      <a:cubicBezTo>
                        <a:pt x="1" y="1"/>
                        <a:pt x="2" y="1"/>
                        <a:pt x="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14" name="Freeform 191"/>
                <p:cNvSpPr/>
                <p:nvPr/>
              </p:nvSpPr>
              <p:spPr bwMode="auto">
                <a:xfrm>
                  <a:off x="3874" y="1783"/>
                  <a:ext cx="0" cy="0"/>
                </a:xfrm>
                <a:custGeom>
                  <a:avLst/>
                  <a:gdLst>
                    <a:gd name="T0" fmla="*/ 1 w 1"/>
                    <a:gd name="T1" fmla="*/ 1 h 1"/>
                    <a:gd name="T2" fmla="*/ 0 w 1"/>
                    <a:gd name="T3" fmla="*/ 0 h 1"/>
                    <a:gd name="T4" fmla="*/ 1 w 1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1">
                      <a:moveTo>
                        <a:pt x="1" y="1"/>
                      </a:moveTo>
                      <a:cubicBezTo>
                        <a:pt x="0" y="1"/>
                        <a:pt x="0" y="0"/>
                        <a:pt x="0" y="0"/>
                      </a:cubicBez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15" name="Freeform 192"/>
                <p:cNvSpPr/>
                <p:nvPr/>
              </p:nvSpPr>
              <p:spPr bwMode="auto">
                <a:xfrm>
                  <a:off x="3872" y="1783"/>
                  <a:ext cx="1" cy="0"/>
                </a:xfrm>
                <a:custGeom>
                  <a:avLst/>
                  <a:gdLst>
                    <a:gd name="T0" fmla="*/ 2 w 2"/>
                    <a:gd name="T1" fmla="*/ 1 h 1"/>
                    <a:gd name="T2" fmla="*/ 0 w 2"/>
                    <a:gd name="T3" fmla="*/ 0 h 1"/>
                    <a:gd name="T4" fmla="*/ 2 w 2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1">
                      <a:moveTo>
                        <a:pt x="2" y="1"/>
                      </a:moveTo>
                      <a:cubicBezTo>
                        <a:pt x="1" y="0"/>
                        <a:pt x="0" y="0"/>
                        <a:pt x="0" y="0"/>
                      </a:cubicBezTo>
                      <a:cubicBezTo>
                        <a:pt x="1" y="0"/>
                        <a:pt x="1" y="1"/>
                        <a:pt x="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16" name="Freeform 193"/>
                <p:cNvSpPr/>
                <p:nvPr/>
              </p:nvSpPr>
              <p:spPr bwMode="auto">
                <a:xfrm>
                  <a:off x="3873" y="1783"/>
                  <a:ext cx="0" cy="0"/>
                </a:xfrm>
                <a:custGeom>
                  <a:avLst/>
                  <a:gdLst>
                    <a:gd name="T0" fmla="*/ 2 w 2"/>
                    <a:gd name="T1" fmla="*/ 2 h 2"/>
                    <a:gd name="T2" fmla="*/ 1 w 2"/>
                    <a:gd name="T3" fmla="*/ 1 h 2"/>
                    <a:gd name="T4" fmla="*/ 2 w 2"/>
                    <a:gd name="T5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2" y="2"/>
                      </a:moveTo>
                      <a:cubicBezTo>
                        <a:pt x="2" y="2"/>
                        <a:pt x="2" y="1"/>
                        <a:pt x="1" y="1"/>
                      </a:cubicBezTo>
                      <a:cubicBezTo>
                        <a:pt x="2" y="2"/>
                        <a:pt x="0" y="0"/>
                        <a:pt x="2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17" name="Freeform 194"/>
                <p:cNvSpPr/>
                <p:nvPr/>
              </p:nvSpPr>
              <p:spPr bwMode="auto">
                <a:xfrm>
                  <a:off x="3872" y="1783"/>
                  <a:ext cx="0" cy="1"/>
                </a:xfrm>
                <a:custGeom>
                  <a:avLst/>
                  <a:gdLst>
                    <a:gd name="T0" fmla="*/ 2 w 3"/>
                    <a:gd name="T1" fmla="*/ 2 h 2"/>
                    <a:gd name="T2" fmla="*/ 2 w 3"/>
                    <a:gd name="T3" fmla="*/ 2 h 2"/>
                    <a:gd name="T4" fmla="*/ 2 w 3"/>
                    <a:gd name="T5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2">
                      <a:moveTo>
                        <a:pt x="2" y="2"/>
                      </a:moveTo>
                      <a:cubicBezTo>
                        <a:pt x="2" y="2"/>
                        <a:pt x="3" y="2"/>
                        <a:pt x="2" y="2"/>
                      </a:cubicBezTo>
                      <a:cubicBezTo>
                        <a:pt x="3" y="2"/>
                        <a:pt x="0" y="0"/>
                        <a:pt x="2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18" name="Freeform 195"/>
                <p:cNvSpPr/>
                <p:nvPr/>
              </p:nvSpPr>
              <p:spPr bwMode="auto">
                <a:xfrm>
                  <a:off x="3872" y="1784"/>
                  <a:ext cx="0" cy="0"/>
                </a:xfrm>
                <a:custGeom>
                  <a:avLst/>
                  <a:gdLst>
                    <a:gd name="T0" fmla="*/ 1 w 1"/>
                    <a:gd name="T1" fmla="*/ 1 h 1"/>
                    <a:gd name="T2" fmla="*/ 1 w 1"/>
                    <a:gd name="T3" fmla="*/ 1 h 1"/>
                    <a:gd name="T4" fmla="*/ 0 w 1"/>
                    <a:gd name="T5" fmla="*/ 0 h 1"/>
                    <a:gd name="T6" fmla="*/ 1 w 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1">
                      <a:moveTo>
                        <a:pt x="1" y="1"/>
                      </a:move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0" y="1"/>
                        <a:pt x="0" y="0"/>
                        <a:pt x="0" y="0"/>
                      </a:cubicBez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19" name="Rectangle 196"/>
                <p:cNvSpPr>
                  <a:spLocks noChangeArrowheads="1"/>
                </p:cNvSpPr>
                <p:nvPr/>
              </p:nvSpPr>
              <p:spPr bwMode="auto">
                <a:xfrm>
                  <a:off x="3870" y="1790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20" name="Freeform 197"/>
                <p:cNvSpPr/>
                <p:nvPr/>
              </p:nvSpPr>
              <p:spPr bwMode="auto">
                <a:xfrm>
                  <a:off x="3868" y="1793"/>
                  <a:ext cx="0" cy="0"/>
                </a:xfrm>
                <a:custGeom>
                  <a:avLst/>
                  <a:gdLst>
                    <a:gd name="T0" fmla="*/ 1 w 2"/>
                    <a:gd name="T1" fmla="*/ 1 h 2"/>
                    <a:gd name="T2" fmla="*/ 0 w 2"/>
                    <a:gd name="T3" fmla="*/ 0 h 2"/>
                    <a:gd name="T4" fmla="*/ 1 w 2"/>
                    <a:gd name="T5" fmla="*/ 1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1" y="1"/>
                      </a:moveTo>
                      <a:cubicBezTo>
                        <a:pt x="2" y="2"/>
                        <a:pt x="0" y="1"/>
                        <a:pt x="0" y="0"/>
                      </a:cubicBezTo>
                      <a:cubicBezTo>
                        <a:pt x="0" y="0"/>
                        <a:pt x="1" y="2"/>
                        <a:pt x="1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21" name="Freeform 198"/>
                <p:cNvSpPr/>
                <p:nvPr/>
              </p:nvSpPr>
              <p:spPr bwMode="auto">
                <a:xfrm>
                  <a:off x="3868" y="1795"/>
                  <a:ext cx="1" cy="1"/>
                </a:xfrm>
                <a:custGeom>
                  <a:avLst/>
                  <a:gdLst>
                    <a:gd name="T0" fmla="*/ 0 w 1"/>
                    <a:gd name="T1" fmla="*/ 0 h 1"/>
                    <a:gd name="T2" fmla="*/ 0 w 1"/>
                    <a:gd name="T3" fmla="*/ 0 h 1"/>
                    <a:gd name="T4" fmla="*/ 1 w 1"/>
                    <a:gd name="T5" fmla="*/ 1 h 1"/>
                    <a:gd name="T6" fmla="*/ 0 w 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1" y="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22" name="Freeform 199"/>
                <p:cNvSpPr/>
                <p:nvPr/>
              </p:nvSpPr>
              <p:spPr bwMode="auto">
                <a:xfrm>
                  <a:off x="4160" y="1792"/>
                  <a:ext cx="0" cy="0"/>
                </a:xfrm>
                <a:custGeom>
                  <a:avLst/>
                  <a:gdLst>
                    <a:gd name="T0" fmla="*/ 2 w 3"/>
                    <a:gd name="T1" fmla="*/ 1 h 1"/>
                    <a:gd name="T2" fmla="*/ 1 w 3"/>
                    <a:gd name="T3" fmla="*/ 0 h 1"/>
                    <a:gd name="T4" fmla="*/ 2 w 3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1">
                      <a:moveTo>
                        <a:pt x="2" y="1"/>
                      </a:moveTo>
                      <a:cubicBezTo>
                        <a:pt x="1" y="0"/>
                        <a:pt x="0" y="1"/>
                        <a:pt x="1" y="0"/>
                      </a:cubicBezTo>
                      <a:cubicBezTo>
                        <a:pt x="2" y="1"/>
                        <a:pt x="3" y="1"/>
                        <a:pt x="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23" name="Freeform 200"/>
                <p:cNvSpPr/>
                <p:nvPr/>
              </p:nvSpPr>
              <p:spPr bwMode="auto">
                <a:xfrm>
                  <a:off x="4141" y="1792"/>
                  <a:ext cx="19" cy="20"/>
                </a:xfrm>
                <a:custGeom>
                  <a:avLst/>
                  <a:gdLst>
                    <a:gd name="T0" fmla="*/ 13 w 86"/>
                    <a:gd name="T1" fmla="*/ 71 h 88"/>
                    <a:gd name="T2" fmla="*/ 17 w 86"/>
                    <a:gd name="T3" fmla="*/ 70 h 88"/>
                    <a:gd name="T4" fmla="*/ 22 w 86"/>
                    <a:gd name="T5" fmla="*/ 62 h 88"/>
                    <a:gd name="T6" fmla="*/ 24 w 86"/>
                    <a:gd name="T7" fmla="*/ 61 h 88"/>
                    <a:gd name="T8" fmla="*/ 31 w 86"/>
                    <a:gd name="T9" fmla="*/ 61 h 88"/>
                    <a:gd name="T10" fmla="*/ 34 w 86"/>
                    <a:gd name="T11" fmla="*/ 60 h 88"/>
                    <a:gd name="T12" fmla="*/ 36 w 86"/>
                    <a:gd name="T13" fmla="*/ 56 h 88"/>
                    <a:gd name="T14" fmla="*/ 39 w 86"/>
                    <a:gd name="T15" fmla="*/ 55 h 88"/>
                    <a:gd name="T16" fmla="*/ 42 w 86"/>
                    <a:gd name="T17" fmla="*/ 56 h 88"/>
                    <a:gd name="T18" fmla="*/ 41 w 86"/>
                    <a:gd name="T19" fmla="*/ 52 h 88"/>
                    <a:gd name="T20" fmla="*/ 42 w 86"/>
                    <a:gd name="T21" fmla="*/ 47 h 88"/>
                    <a:gd name="T22" fmla="*/ 44 w 86"/>
                    <a:gd name="T23" fmla="*/ 46 h 88"/>
                    <a:gd name="T24" fmla="*/ 44 w 86"/>
                    <a:gd name="T25" fmla="*/ 43 h 88"/>
                    <a:gd name="T26" fmla="*/ 47 w 86"/>
                    <a:gd name="T27" fmla="*/ 43 h 88"/>
                    <a:gd name="T28" fmla="*/ 49 w 86"/>
                    <a:gd name="T29" fmla="*/ 40 h 88"/>
                    <a:gd name="T30" fmla="*/ 53 w 86"/>
                    <a:gd name="T31" fmla="*/ 39 h 88"/>
                    <a:gd name="T32" fmla="*/ 52 w 86"/>
                    <a:gd name="T33" fmla="*/ 36 h 88"/>
                    <a:gd name="T34" fmla="*/ 55 w 86"/>
                    <a:gd name="T35" fmla="*/ 37 h 88"/>
                    <a:gd name="T36" fmla="*/ 54 w 86"/>
                    <a:gd name="T37" fmla="*/ 34 h 88"/>
                    <a:gd name="T38" fmla="*/ 54 w 86"/>
                    <a:gd name="T39" fmla="*/ 33 h 88"/>
                    <a:gd name="T40" fmla="*/ 54 w 86"/>
                    <a:gd name="T41" fmla="*/ 31 h 88"/>
                    <a:gd name="T42" fmla="*/ 57 w 86"/>
                    <a:gd name="T43" fmla="*/ 27 h 88"/>
                    <a:gd name="T44" fmla="*/ 57 w 86"/>
                    <a:gd name="T45" fmla="*/ 25 h 88"/>
                    <a:gd name="T46" fmla="*/ 58 w 86"/>
                    <a:gd name="T47" fmla="*/ 24 h 88"/>
                    <a:gd name="T48" fmla="*/ 61 w 86"/>
                    <a:gd name="T49" fmla="*/ 20 h 88"/>
                    <a:gd name="T50" fmla="*/ 67 w 86"/>
                    <a:gd name="T51" fmla="*/ 22 h 88"/>
                    <a:gd name="T52" fmla="*/ 62 w 86"/>
                    <a:gd name="T53" fmla="*/ 18 h 88"/>
                    <a:gd name="T54" fmla="*/ 56 w 86"/>
                    <a:gd name="T55" fmla="*/ 14 h 88"/>
                    <a:gd name="T56" fmla="*/ 59 w 86"/>
                    <a:gd name="T57" fmla="*/ 13 h 88"/>
                    <a:gd name="T58" fmla="*/ 56 w 86"/>
                    <a:gd name="T59" fmla="*/ 11 h 88"/>
                    <a:gd name="T60" fmla="*/ 59 w 86"/>
                    <a:gd name="T61" fmla="*/ 11 h 88"/>
                    <a:gd name="T62" fmla="*/ 65 w 86"/>
                    <a:gd name="T63" fmla="*/ 12 h 88"/>
                    <a:gd name="T64" fmla="*/ 60 w 86"/>
                    <a:gd name="T65" fmla="*/ 9 h 88"/>
                    <a:gd name="T66" fmla="*/ 63 w 86"/>
                    <a:gd name="T67" fmla="*/ 9 h 88"/>
                    <a:gd name="T68" fmla="*/ 60 w 86"/>
                    <a:gd name="T69" fmla="*/ 6 h 88"/>
                    <a:gd name="T70" fmla="*/ 61 w 86"/>
                    <a:gd name="T71" fmla="*/ 5 h 88"/>
                    <a:gd name="T72" fmla="*/ 69 w 86"/>
                    <a:gd name="T73" fmla="*/ 8 h 88"/>
                    <a:gd name="T74" fmla="*/ 64 w 86"/>
                    <a:gd name="T75" fmla="*/ 4 h 88"/>
                    <a:gd name="T76" fmla="*/ 76 w 86"/>
                    <a:gd name="T77" fmla="*/ 4 h 88"/>
                    <a:gd name="T78" fmla="*/ 78 w 86"/>
                    <a:gd name="T79" fmla="*/ 3 h 88"/>
                    <a:gd name="T80" fmla="*/ 79 w 86"/>
                    <a:gd name="T81" fmla="*/ 0 h 88"/>
                    <a:gd name="T82" fmla="*/ 83 w 86"/>
                    <a:gd name="T83" fmla="*/ 3 h 88"/>
                    <a:gd name="T84" fmla="*/ 78 w 86"/>
                    <a:gd name="T85" fmla="*/ 4 h 88"/>
                    <a:gd name="T86" fmla="*/ 84 w 86"/>
                    <a:gd name="T87" fmla="*/ 11 h 88"/>
                    <a:gd name="T88" fmla="*/ 84 w 86"/>
                    <a:gd name="T89" fmla="*/ 20 h 88"/>
                    <a:gd name="T90" fmla="*/ 83 w 86"/>
                    <a:gd name="T91" fmla="*/ 30 h 88"/>
                    <a:gd name="T92" fmla="*/ 80 w 86"/>
                    <a:gd name="T93" fmla="*/ 38 h 88"/>
                    <a:gd name="T94" fmla="*/ 78 w 86"/>
                    <a:gd name="T95" fmla="*/ 44 h 88"/>
                    <a:gd name="T96" fmla="*/ 69 w 86"/>
                    <a:gd name="T97" fmla="*/ 54 h 88"/>
                    <a:gd name="T98" fmla="*/ 62 w 86"/>
                    <a:gd name="T99" fmla="*/ 57 h 88"/>
                    <a:gd name="T100" fmla="*/ 54 w 86"/>
                    <a:gd name="T101" fmla="*/ 61 h 88"/>
                    <a:gd name="T102" fmla="*/ 45 w 86"/>
                    <a:gd name="T103" fmla="*/ 79 h 88"/>
                    <a:gd name="T104" fmla="*/ 29 w 86"/>
                    <a:gd name="T105" fmla="*/ 83 h 88"/>
                    <a:gd name="T106" fmla="*/ 18 w 86"/>
                    <a:gd name="T107" fmla="*/ 87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86" h="88">
                      <a:moveTo>
                        <a:pt x="2" y="72"/>
                      </a:moveTo>
                      <a:cubicBezTo>
                        <a:pt x="3" y="65"/>
                        <a:pt x="5" y="72"/>
                        <a:pt x="6" y="68"/>
                      </a:cubicBezTo>
                      <a:cubicBezTo>
                        <a:pt x="6" y="67"/>
                        <a:pt x="6" y="72"/>
                        <a:pt x="7" y="71"/>
                      </a:cubicBezTo>
                      <a:cubicBezTo>
                        <a:pt x="8" y="65"/>
                        <a:pt x="10" y="68"/>
                        <a:pt x="12" y="72"/>
                      </a:cubicBezTo>
                      <a:cubicBezTo>
                        <a:pt x="12" y="73"/>
                        <a:pt x="12" y="73"/>
                        <a:pt x="12" y="73"/>
                      </a:cubicBezTo>
                      <a:cubicBezTo>
                        <a:pt x="13" y="74"/>
                        <a:pt x="13" y="70"/>
                        <a:pt x="13" y="71"/>
                      </a:cubicBezTo>
                      <a:cubicBezTo>
                        <a:pt x="13" y="71"/>
                        <a:pt x="13" y="72"/>
                        <a:pt x="14" y="73"/>
                      </a:cubicBezTo>
                      <a:cubicBezTo>
                        <a:pt x="13" y="71"/>
                        <a:pt x="14" y="72"/>
                        <a:pt x="14" y="70"/>
                      </a:cubicBezTo>
                      <a:cubicBezTo>
                        <a:pt x="14" y="71"/>
                        <a:pt x="14" y="73"/>
                        <a:pt x="15" y="73"/>
                      </a:cubicBezTo>
                      <a:cubicBezTo>
                        <a:pt x="15" y="71"/>
                        <a:pt x="15" y="71"/>
                        <a:pt x="15" y="71"/>
                      </a:cubicBezTo>
                      <a:cubicBezTo>
                        <a:pt x="14" y="65"/>
                        <a:pt x="16" y="71"/>
                        <a:pt x="16" y="68"/>
                      </a:cubicBezTo>
                      <a:cubicBezTo>
                        <a:pt x="16" y="69"/>
                        <a:pt x="16" y="69"/>
                        <a:pt x="17" y="70"/>
                      </a:cubicBezTo>
                      <a:cubicBezTo>
                        <a:pt x="17" y="66"/>
                        <a:pt x="19" y="66"/>
                        <a:pt x="20" y="64"/>
                      </a:cubicBezTo>
                      <a:cubicBezTo>
                        <a:pt x="20" y="65"/>
                        <a:pt x="20" y="67"/>
                        <a:pt x="21" y="68"/>
                      </a:cubicBezTo>
                      <a:cubicBezTo>
                        <a:pt x="20" y="65"/>
                        <a:pt x="20" y="65"/>
                        <a:pt x="21" y="64"/>
                      </a:cubicBezTo>
                      <a:cubicBezTo>
                        <a:pt x="21" y="67"/>
                        <a:pt x="21" y="61"/>
                        <a:pt x="21" y="63"/>
                      </a:cubicBezTo>
                      <a:cubicBezTo>
                        <a:pt x="21" y="63"/>
                        <a:pt x="21" y="63"/>
                        <a:pt x="21" y="63"/>
                      </a:cubicBezTo>
                      <a:cubicBezTo>
                        <a:pt x="21" y="61"/>
                        <a:pt x="22" y="65"/>
                        <a:pt x="22" y="62"/>
                      </a:cubicBezTo>
                      <a:cubicBezTo>
                        <a:pt x="22" y="64"/>
                        <a:pt x="22" y="64"/>
                        <a:pt x="22" y="64"/>
                      </a:cubicBezTo>
                      <a:cubicBezTo>
                        <a:pt x="22" y="60"/>
                        <a:pt x="23" y="65"/>
                        <a:pt x="23" y="63"/>
                      </a:cubicBezTo>
                      <a:cubicBezTo>
                        <a:pt x="23" y="63"/>
                        <a:pt x="23" y="63"/>
                        <a:pt x="23" y="63"/>
                      </a:cubicBezTo>
                      <a:cubicBezTo>
                        <a:pt x="23" y="62"/>
                        <a:pt x="23" y="63"/>
                        <a:pt x="24" y="63"/>
                      </a:cubicBezTo>
                      <a:cubicBezTo>
                        <a:pt x="24" y="63"/>
                        <a:pt x="24" y="63"/>
                        <a:pt x="24" y="63"/>
                      </a:cubicBezTo>
                      <a:cubicBezTo>
                        <a:pt x="24" y="62"/>
                        <a:pt x="25" y="64"/>
                        <a:pt x="24" y="61"/>
                      </a:cubicBezTo>
                      <a:cubicBezTo>
                        <a:pt x="25" y="63"/>
                        <a:pt x="24" y="62"/>
                        <a:pt x="25" y="66"/>
                      </a:cubicBezTo>
                      <a:cubicBezTo>
                        <a:pt x="26" y="62"/>
                        <a:pt x="28" y="62"/>
                        <a:pt x="29" y="62"/>
                      </a:cubicBezTo>
                      <a:cubicBezTo>
                        <a:pt x="30" y="63"/>
                        <a:pt x="30" y="63"/>
                        <a:pt x="31" y="64"/>
                      </a:cubicBezTo>
                      <a:cubicBezTo>
                        <a:pt x="31" y="63"/>
                        <a:pt x="31" y="63"/>
                        <a:pt x="31" y="62"/>
                      </a:cubicBezTo>
                      <a:cubicBezTo>
                        <a:pt x="31" y="62"/>
                        <a:pt x="31" y="63"/>
                        <a:pt x="31" y="63"/>
                      </a:cubicBezTo>
                      <a:cubicBezTo>
                        <a:pt x="32" y="64"/>
                        <a:pt x="31" y="60"/>
                        <a:pt x="31" y="61"/>
                      </a:cubicBezTo>
                      <a:cubicBezTo>
                        <a:pt x="32" y="62"/>
                        <a:pt x="32" y="63"/>
                        <a:pt x="32" y="64"/>
                      </a:cubicBezTo>
                      <a:cubicBezTo>
                        <a:pt x="32" y="61"/>
                        <a:pt x="32" y="62"/>
                        <a:pt x="32" y="61"/>
                      </a:cubicBezTo>
                      <a:cubicBezTo>
                        <a:pt x="32" y="61"/>
                        <a:pt x="32" y="62"/>
                        <a:pt x="33" y="62"/>
                      </a:cubicBezTo>
                      <a:cubicBezTo>
                        <a:pt x="32" y="60"/>
                        <a:pt x="34" y="63"/>
                        <a:pt x="33" y="61"/>
                      </a:cubicBezTo>
                      <a:cubicBezTo>
                        <a:pt x="34" y="63"/>
                        <a:pt x="34" y="63"/>
                        <a:pt x="34" y="63"/>
                      </a:cubicBezTo>
                      <a:cubicBezTo>
                        <a:pt x="35" y="64"/>
                        <a:pt x="33" y="59"/>
                        <a:pt x="34" y="60"/>
                      </a:cubicBezTo>
                      <a:cubicBezTo>
                        <a:pt x="34" y="61"/>
                        <a:pt x="34" y="61"/>
                        <a:pt x="34" y="62"/>
                      </a:cubicBezTo>
                      <a:cubicBezTo>
                        <a:pt x="33" y="59"/>
                        <a:pt x="35" y="60"/>
                        <a:pt x="34" y="59"/>
                      </a:cubicBezTo>
                      <a:cubicBezTo>
                        <a:pt x="35" y="59"/>
                        <a:pt x="35" y="59"/>
                        <a:pt x="35" y="59"/>
                      </a:cubicBezTo>
                      <a:cubicBezTo>
                        <a:pt x="35" y="59"/>
                        <a:pt x="36" y="59"/>
                        <a:pt x="36" y="58"/>
                      </a:cubicBezTo>
                      <a:cubicBezTo>
                        <a:pt x="36" y="58"/>
                        <a:pt x="38" y="62"/>
                        <a:pt x="38" y="61"/>
                      </a:cubicBezTo>
                      <a:cubicBezTo>
                        <a:pt x="36" y="58"/>
                        <a:pt x="38" y="59"/>
                        <a:pt x="36" y="56"/>
                      </a:cubicBezTo>
                      <a:cubicBezTo>
                        <a:pt x="36" y="56"/>
                        <a:pt x="38" y="57"/>
                        <a:pt x="37" y="56"/>
                      </a:cubicBezTo>
                      <a:cubicBezTo>
                        <a:pt x="38" y="57"/>
                        <a:pt x="39" y="59"/>
                        <a:pt x="39" y="60"/>
                      </a:cubicBezTo>
                      <a:cubicBezTo>
                        <a:pt x="41" y="61"/>
                        <a:pt x="41" y="61"/>
                        <a:pt x="41" y="61"/>
                      </a:cubicBezTo>
                      <a:cubicBezTo>
                        <a:pt x="41" y="63"/>
                        <a:pt x="40" y="61"/>
                        <a:pt x="41" y="63"/>
                      </a:cubicBezTo>
                      <a:cubicBezTo>
                        <a:pt x="41" y="63"/>
                        <a:pt x="41" y="61"/>
                        <a:pt x="41" y="61"/>
                      </a:cubicBezTo>
                      <a:cubicBezTo>
                        <a:pt x="41" y="59"/>
                        <a:pt x="39" y="56"/>
                        <a:pt x="39" y="55"/>
                      </a:cubicBezTo>
                      <a:cubicBezTo>
                        <a:pt x="40" y="57"/>
                        <a:pt x="41" y="58"/>
                        <a:pt x="41" y="59"/>
                      </a:cubicBezTo>
                      <a:cubicBezTo>
                        <a:pt x="39" y="53"/>
                        <a:pt x="39" y="53"/>
                        <a:pt x="39" y="53"/>
                      </a:cubicBezTo>
                      <a:cubicBezTo>
                        <a:pt x="39" y="53"/>
                        <a:pt x="40" y="55"/>
                        <a:pt x="40" y="54"/>
                      </a:cubicBezTo>
                      <a:cubicBezTo>
                        <a:pt x="39" y="54"/>
                        <a:pt x="39" y="53"/>
                        <a:pt x="39" y="52"/>
                      </a:cubicBezTo>
                      <a:cubicBezTo>
                        <a:pt x="39" y="53"/>
                        <a:pt x="39" y="51"/>
                        <a:pt x="41" y="54"/>
                      </a:cubicBezTo>
                      <a:cubicBezTo>
                        <a:pt x="42" y="55"/>
                        <a:pt x="41" y="55"/>
                        <a:pt x="42" y="56"/>
                      </a:cubicBezTo>
                      <a:cubicBezTo>
                        <a:pt x="42" y="56"/>
                        <a:pt x="41" y="55"/>
                        <a:pt x="42" y="54"/>
                      </a:cubicBezTo>
                      <a:cubicBezTo>
                        <a:pt x="42" y="55"/>
                        <a:pt x="42" y="55"/>
                        <a:pt x="42" y="55"/>
                      </a:cubicBezTo>
                      <a:cubicBezTo>
                        <a:pt x="42" y="55"/>
                        <a:pt x="42" y="53"/>
                        <a:pt x="40" y="52"/>
                      </a:cubicBezTo>
                      <a:cubicBezTo>
                        <a:pt x="40" y="52"/>
                        <a:pt x="42" y="53"/>
                        <a:pt x="41" y="53"/>
                      </a:cubicBezTo>
                      <a:cubicBezTo>
                        <a:pt x="40" y="51"/>
                        <a:pt x="40" y="50"/>
                        <a:pt x="40" y="50"/>
                      </a:cubicBezTo>
                      <a:cubicBezTo>
                        <a:pt x="40" y="51"/>
                        <a:pt x="41" y="51"/>
                        <a:pt x="41" y="52"/>
                      </a:cubicBezTo>
                      <a:cubicBezTo>
                        <a:pt x="40" y="50"/>
                        <a:pt x="40" y="49"/>
                        <a:pt x="40" y="48"/>
                      </a:cubicBezTo>
                      <a:cubicBezTo>
                        <a:pt x="39" y="46"/>
                        <a:pt x="41" y="50"/>
                        <a:pt x="41" y="49"/>
                      </a:cubicBezTo>
                      <a:cubicBezTo>
                        <a:pt x="43" y="51"/>
                        <a:pt x="40" y="46"/>
                        <a:pt x="42" y="49"/>
                      </a:cubicBezTo>
                      <a:cubicBezTo>
                        <a:pt x="42" y="49"/>
                        <a:pt x="41" y="47"/>
                        <a:pt x="41" y="47"/>
                      </a:cubicBezTo>
                      <a:cubicBezTo>
                        <a:pt x="41" y="47"/>
                        <a:pt x="43" y="49"/>
                        <a:pt x="42" y="48"/>
                      </a:cubicBezTo>
                      <a:cubicBezTo>
                        <a:pt x="43" y="49"/>
                        <a:pt x="42" y="48"/>
                        <a:pt x="42" y="47"/>
                      </a:cubicBezTo>
                      <a:cubicBezTo>
                        <a:pt x="42" y="46"/>
                        <a:pt x="43" y="48"/>
                        <a:pt x="43" y="48"/>
                      </a:cubicBezTo>
                      <a:cubicBezTo>
                        <a:pt x="42" y="47"/>
                        <a:pt x="42" y="45"/>
                        <a:pt x="43" y="46"/>
                      </a:cubicBezTo>
                      <a:cubicBezTo>
                        <a:pt x="43" y="45"/>
                        <a:pt x="42" y="43"/>
                        <a:pt x="42" y="43"/>
                      </a:cubicBezTo>
                      <a:cubicBezTo>
                        <a:pt x="43" y="45"/>
                        <a:pt x="43" y="45"/>
                        <a:pt x="43" y="45"/>
                      </a:cubicBezTo>
                      <a:cubicBezTo>
                        <a:pt x="44" y="46"/>
                        <a:pt x="43" y="44"/>
                        <a:pt x="44" y="46"/>
                      </a:cubicBezTo>
                      <a:cubicBezTo>
                        <a:pt x="43" y="43"/>
                        <a:pt x="45" y="48"/>
                        <a:pt x="44" y="46"/>
                      </a:cubicBezTo>
                      <a:cubicBezTo>
                        <a:pt x="45" y="48"/>
                        <a:pt x="42" y="43"/>
                        <a:pt x="44" y="46"/>
                      </a:cubicBezTo>
                      <a:cubicBezTo>
                        <a:pt x="44" y="45"/>
                        <a:pt x="43" y="43"/>
                        <a:pt x="44" y="45"/>
                      </a:cubicBezTo>
                      <a:cubicBezTo>
                        <a:pt x="44" y="44"/>
                        <a:pt x="46" y="47"/>
                        <a:pt x="46" y="47"/>
                      </a:cubicBezTo>
                      <a:cubicBezTo>
                        <a:pt x="46" y="46"/>
                        <a:pt x="46" y="46"/>
                        <a:pt x="45" y="45"/>
                      </a:cubicBezTo>
                      <a:cubicBezTo>
                        <a:pt x="45" y="44"/>
                        <a:pt x="45" y="44"/>
                        <a:pt x="45" y="44"/>
                      </a:cubicBezTo>
                      <a:cubicBezTo>
                        <a:pt x="44" y="43"/>
                        <a:pt x="45" y="44"/>
                        <a:pt x="44" y="43"/>
                      </a:cubicBezTo>
                      <a:cubicBezTo>
                        <a:pt x="45" y="44"/>
                        <a:pt x="43" y="42"/>
                        <a:pt x="46" y="44"/>
                      </a:cubicBezTo>
                      <a:cubicBezTo>
                        <a:pt x="48" y="46"/>
                        <a:pt x="48" y="46"/>
                        <a:pt x="48" y="46"/>
                      </a:cubicBezTo>
                      <a:cubicBezTo>
                        <a:pt x="48" y="46"/>
                        <a:pt x="46" y="44"/>
                        <a:pt x="45" y="43"/>
                      </a:cubicBezTo>
                      <a:cubicBezTo>
                        <a:pt x="45" y="43"/>
                        <a:pt x="46" y="44"/>
                        <a:pt x="46" y="44"/>
                      </a:cubicBezTo>
                      <a:cubicBezTo>
                        <a:pt x="43" y="41"/>
                        <a:pt x="47" y="44"/>
                        <a:pt x="44" y="41"/>
                      </a:cubicBezTo>
                      <a:cubicBezTo>
                        <a:pt x="46" y="42"/>
                        <a:pt x="45" y="41"/>
                        <a:pt x="47" y="43"/>
                      </a:cubicBezTo>
                      <a:cubicBezTo>
                        <a:pt x="46" y="41"/>
                        <a:pt x="46" y="40"/>
                        <a:pt x="46" y="41"/>
                      </a:cubicBezTo>
                      <a:cubicBezTo>
                        <a:pt x="47" y="41"/>
                        <a:pt x="47" y="41"/>
                        <a:pt x="47" y="42"/>
                      </a:cubicBezTo>
                      <a:cubicBezTo>
                        <a:pt x="48" y="43"/>
                        <a:pt x="48" y="42"/>
                        <a:pt x="47" y="41"/>
                      </a:cubicBezTo>
                      <a:cubicBezTo>
                        <a:pt x="48" y="42"/>
                        <a:pt x="49" y="43"/>
                        <a:pt x="50" y="43"/>
                      </a:cubicBezTo>
                      <a:cubicBezTo>
                        <a:pt x="50" y="42"/>
                        <a:pt x="48" y="41"/>
                        <a:pt x="47" y="40"/>
                      </a:cubicBezTo>
                      <a:cubicBezTo>
                        <a:pt x="50" y="43"/>
                        <a:pt x="46" y="38"/>
                        <a:pt x="49" y="40"/>
                      </a:cubicBezTo>
                      <a:cubicBezTo>
                        <a:pt x="49" y="40"/>
                        <a:pt x="50" y="42"/>
                        <a:pt x="51" y="42"/>
                      </a:cubicBezTo>
                      <a:cubicBezTo>
                        <a:pt x="54" y="45"/>
                        <a:pt x="49" y="40"/>
                        <a:pt x="51" y="41"/>
                      </a:cubicBezTo>
                      <a:cubicBezTo>
                        <a:pt x="48" y="38"/>
                        <a:pt x="48" y="38"/>
                        <a:pt x="48" y="38"/>
                      </a:cubicBezTo>
                      <a:cubicBezTo>
                        <a:pt x="50" y="40"/>
                        <a:pt x="47" y="37"/>
                        <a:pt x="49" y="39"/>
                      </a:cubicBezTo>
                      <a:cubicBezTo>
                        <a:pt x="49" y="38"/>
                        <a:pt x="51" y="40"/>
                        <a:pt x="48" y="37"/>
                      </a:cubicBezTo>
                      <a:cubicBezTo>
                        <a:pt x="51" y="39"/>
                        <a:pt x="48" y="35"/>
                        <a:pt x="53" y="39"/>
                      </a:cubicBezTo>
                      <a:cubicBezTo>
                        <a:pt x="52" y="38"/>
                        <a:pt x="53" y="38"/>
                        <a:pt x="51" y="37"/>
                      </a:cubicBezTo>
                      <a:cubicBezTo>
                        <a:pt x="50" y="36"/>
                        <a:pt x="52" y="38"/>
                        <a:pt x="51" y="38"/>
                      </a:cubicBezTo>
                      <a:cubicBezTo>
                        <a:pt x="51" y="37"/>
                        <a:pt x="51" y="37"/>
                        <a:pt x="50" y="36"/>
                      </a:cubicBezTo>
                      <a:cubicBezTo>
                        <a:pt x="51" y="37"/>
                        <a:pt x="51" y="37"/>
                        <a:pt x="53" y="39"/>
                      </a:cubicBezTo>
                      <a:cubicBezTo>
                        <a:pt x="55" y="40"/>
                        <a:pt x="49" y="35"/>
                        <a:pt x="51" y="35"/>
                      </a:cubicBezTo>
                      <a:cubicBezTo>
                        <a:pt x="52" y="36"/>
                        <a:pt x="52" y="36"/>
                        <a:pt x="52" y="36"/>
                      </a:cubicBezTo>
                      <a:cubicBezTo>
                        <a:pt x="50" y="34"/>
                        <a:pt x="50" y="34"/>
                        <a:pt x="50" y="34"/>
                      </a:cubicBezTo>
                      <a:cubicBezTo>
                        <a:pt x="51" y="34"/>
                        <a:pt x="53" y="36"/>
                        <a:pt x="55" y="38"/>
                      </a:cubicBezTo>
                      <a:cubicBezTo>
                        <a:pt x="55" y="37"/>
                        <a:pt x="55" y="37"/>
                        <a:pt x="54" y="36"/>
                      </a:cubicBezTo>
                      <a:cubicBezTo>
                        <a:pt x="56" y="38"/>
                        <a:pt x="56" y="38"/>
                        <a:pt x="56" y="38"/>
                      </a:cubicBezTo>
                      <a:cubicBezTo>
                        <a:pt x="54" y="36"/>
                        <a:pt x="55" y="37"/>
                        <a:pt x="55" y="36"/>
                      </a:cubicBezTo>
                      <a:cubicBezTo>
                        <a:pt x="55" y="37"/>
                        <a:pt x="55" y="37"/>
                        <a:pt x="55" y="37"/>
                      </a:cubicBezTo>
                      <a:cubicBezTo>
                        <a:pt x="56" y="37"/>
                        <a:pt x="56" y="37"/>
                        <a:pt x="55" y="36"/>
                      </a:cubicBezTo>
                      <a:cubicBezTo>
                        <a:pt x="54" y="35"/>
                        <a:pt x="54" y="35"/>
                        <a:pt x="53" y="35"/>
                      </a:cubicBezTo>
                      <a:cubicBezTo>
                        <a:pt x="52" y="34"/>
                        <a:pt x="53" y="34"/>
                        <a:pt x="52" y="34"/>
                      </a:cubicBezTo>
                      <a:cubicBezTo>
                        <a:pt x="54" y="35"/>
                        <a:pt x="53" y="34"/>
                        <a:pt x="54" y="34"/>
                      </a:cubicBezTo>
                      <a:cubicBezTo>
                        <a:pt x="54" y="34"/>
                        <a:pt x="52" y="33"/>
                        <a:pt x="52" y="33"/>
                      </a:cubicBezTo>
                      <a:cubicBezTo>
                        <a:pt x="53" y="34"/>
                        <a:pt x="53" y="33"/>
                        <a:pt x="54" y="34"/>
                      </a:cubicBezTo>
                      <a:cubicBezTo>
                        <a:pt x="54" y="34"/>
                        <a:pt x="53" y="33"/>
                        <a:pt x="54" y="34"/>
                      </a:cubicBezTo>
                      <a:cubicBezTo>
                        <a:pt x="54" y="35"/>
                        <a:pt x="56" y="36"/>
                        <a:pt x="55" y="35"/>
                      </a:cubicBezTo>
                      <a:cubicBezTo>
                        <a:pt x="54" y="34"/>
                        <a:pt x="51" y="32"/>
                        <a:pt x="53" y="33"/>
                      </a:cubicBezTo>
                      <a:cubicBezTo>
                        <a:pt x="53" y="33"/>
                        <a:pt x="54" y="34"/>
                        <a:pt x="54" y="34"/>
                      </a:cubicBezTo>
                      <a:cubicBezTo>
                        <a:pt x="56" y="35"/>
                        <a:pt x="56" y="35"/>
                        <a:pt x="56" y="35"/>
                      </a:cubicBezTo>
                      <a:cubicBezTo>
                        <a:pt x="54" y="33"/>
                        <a:pt x="54" y="33"/>
                        <a:pt x="54" y="33"/>
                      </a:cubicBezTo>
                      <a:cubicBezTo>
                        <a:pt x="54" y="34"/>
                        <a:pt x="54" y="34"/>
                        <a:pt x="55" y="34"/>
                      </a:cubicBezTo>
                      <a:cubicBezTo>
                        <a:pt x="53" y="32"/>
                        <a:pt x="54" y="33"/>
                        <a:pt x="53" y="31"/>
                      </a:cubicBezTo>
                      <a:cubicBezTo>
                        <a:pt x="52" y="31"/>
                        <a:pt x="54" y="32"/>
                        <a:pt x="54" y="32"/>
                      </a:cubicBezTo>
                      <a:cubicBezTo>
                        <a:pt x="54" y="32"/>
                        <a:pt x="54" y="32"/>
                        <a:pt x="54" y="32"/>
                      </a:cubicBezTo>
                      <a:cubicBezTo>
                        <a:pt x="55" y="33"/>
                        <a:pt x="55" y="32"/>
                        <a:pt x="54" y="31"/>
                      </a:cubicBezTo>
                      <a:cubicBezTo>
                        <a:pt x="54" y="31"/>
                        <a:pt x="54" y="31"/>
                        <a:pt x="54" y="31"/>
                      </a:cubicBezTo>
                      <a:cubicBezTo>
                        <a:pt x="54" y="31"/>
                        <a:pt x="54" y="31"/>
                        <a:pt x="53" y="30"/>
                      </a:cubicBezTo>
                      <a:cubicBezTo>
                        <a:pt x="55" y="31"/>
                        <a:pt x="60" y="35"/>
                        <a:pt x="58" y="33"/>
                      </a:cubicBezTo>
                      <a:cubicBezTo>
                        <a:pt x="58" y="33"/>
                        <a:pt x="55" y="30"/>
                        <a:pt x="54" y="30"/>
                      </a:cubicBezTo>
                      <a:cubicBezTo>
                        <a:pt x="55" y="30"/>
                        <a:pt x="53" y="28"/>
                        <a:pt x="56" y="29"/>
                      </a:cubicBezTo>
                      <a:cubicBezTo>
                        <a:pt x="55" y="29"/>
                        <a:pt x="55" y="28"/>
                        <a:pt x="54" y="28"/>
                      </a:cubicBezTo>
                      <a:cubicBezTo>
                        <a:pt x="55" y="28"/>
                        <a:pt x="53" y="25"/>
                        <a:pt x="57" y="27"/>
                      </a:cubicBezTo>
                      <a:cubicBezTo>
                        <a:pt x="57" y="28"/>
                        <a:pt x="58" y="28"/>
                        <a:pt x="60" y="29"/>
                      </a:cubicBezTo>
                      <a:cubicBezTo>
                        <a:pt x="58" y="28"/>
                        <a:pt x="61" y="30"/>
                        <a:pt x="59" y="28"/>
                      </a:cubicBezTo>
                      <a:cubicBezTo>
                        <a:pt x="57" y="27"/>
                        <a:pt x="56" y="26"/>
                        <a:pt x="55" y="26"/>
                      </a:cubicBezTo>
                      <a:cubicBezTo>
                        <a:pt x="55" y="25"/>
                        <a:pt x="55" y="25"/>
                        <a:pt x="57" y="25"/>
                      </a:cubicBezTo>
                      <a:cubicBezTo>
                        <a:pt x="56" y="25"/>
                        <a:pt x="56" y="25"/>
                        <a:pt x="55" y="24"/>
                      </a:cubicBezTo>
                      <a:cubicBezTo>
                        <a:pt x="58" y="26"/>
                        <a:pt x="58" y="26"/>
                        <a:pt x="57" y="25"/>
                      </a:cubicBezTo>
                      <a:cubicBezTo>
                        <a:pt x="56" y="24"/>
                        <a:pt x="56" y="24"/>
                        <a:pt x="56" y="24"/>
                      </a:cubicBezTo>
                      <a:cubicBezTo>
                        <a:pt x="58" y="25"/>
                        <a:pt x="58" y="25"/>
                        <a:pt x="58" y="25"/>
                      </a:cubicBezTo>
                      <a:cubicBezTo>
                        <a:pt x="57" y="25"/>
                        <a:pt x="54" y="23"/>
                        <a:pt x="56" y="24"/>
                      </a:cubicBezTo>
                      <a:cubicBezTo>
                        <a:pt x="57" y="24"/>
                        <a:pt x="57" y="24"/>
                        <a:pt x="58" y="25"/>
                      </a:cubicBezTo>
                      <a:cubicBezTo>
                        <a:pt x="56" y="24"/>
                        <a:pt x="54" y="22"/>
                        <a:pt x="56" y="23"/>
                      </a:cubicBezTo>
                      <a:cubicBezTo>
                        <a:pt x="58" y="24"/>
                        <a:pt x="58" y="24"/>
                        <a:pt x="58" y="24"/>
                      </a:cubicBezTo>
                      <a:cubicBezTo>
                        <a:pt x="58" y="23"/>
                        <a:pt x="57" y="22"/>
                        <a:pt x="56" y="22"/>
                      </a:cubicBezTo>
                      <a:cubicBezTo>
                        <a:pt x="58" y="23"/>
                        <a:pt x="58" y="22"/>
                        <a:pt x="60" y="23"/>
                      </a:cubicBezTo>
                      <a:cubicBezTo>
                        <a:pt x="56" y="20"/>
                        <a:pt x="56" y="19"/>
                        <a:pt x="57" y="18"/>
                      </a:cubicBezTo>
                      <a:cubicBezTo>
                        <a:pt x="58" y="19"/>
                        <a:pt x="58" y="19"/>
                        <a:pt x="58" y="19"/>
                      </a:cubicBezTo>
                      <a:cubicBezTo>
                        <a:pt x="59" y="19"/>
                        <a:pt x="56" y="18"/>
                        <a:pt x="57" y="18"/>
                      </a:cubicBezTo>
                      <a:cubicBezTo>
                        <a:pt x="58" y="19"/>
                        <a:pt x="59" y="19"/>
                        <a:pt x="61" y="20"/>
                      </a:cubicBezTo>
                      <a:cubicBezTo>
                        <a:pt x="62" y="20"/>
                        <a:pt x="59" y="19"/>
                        <a:pt x="58" y="18"/>
                      </a:cubicBezTo>
                      <a:cubicBezTo>
                        <a:pt x="57" y="17"/>
                        <a:pt x="59" y="19"/>
                        <a:pt x="57" y="18"/>
                      </a:cubicBezTo>
                      <a:cubicBezTo>
                        <a:pt x="57" y="17"/>
                        <a:pt x="59" y="18"/>
                        <a:pt x="56" y="17"/>
                      </a:cubicBezTo>
                      <a:cubicBezTo>
                        <a:pt x="57" y="17"/>
                        <a:pt x="59" y="18"/>
                        <a:pt x="60" y="18"/>
                      </a:cubicBezTo>
                      <a:cubicBezTo>
                        <a:pt x="59" y="18"/>
                        <a:pt x="59" y="18"/>
                        <a:pt x="59" y="18"/>
                      </a:cubicBezTo>
                      <a:cubicBezTo>
                        <a:pt x="62" y="19"/>
                        <a:pt x="64" y="21"/>
                        <a:pt x="67" y="22"/>
                      </a:cubicBezTo>
                      <a:cubicBezTo>
                        <a:pt x="67" y="22"/>
                        <a:pt x="67" y="22"/>
                        <a:pt x="67" y="22"/>
                      </a:cubicBezTo>
                      <a:cubicBezTo>
                        <a:pt x="70" y="23"/>
                        <a:pt x="70" y="24"/>
                        <a:pt x="71" y="24"/>
                      </a:cubicBezTo>
                      <a:cubicBezTo>
                        <a:pt x="70" y="23"/>
                        <a:pt x="66" y="21"/>
                        <a:pt x="65" y="21"/>
                      </a:cubicBezTo>
                      <a:cubicBezTo>
                        <a:pt x="65" y="20"/>
                        <a:pt x="59" y="18"/>
                        <a:pt x="60" y="17"/>
                      </a:cubicBezTo>
                      <a:cubicBezTo>
                        <a:pt x="61" y="18"/>
                        <a:pt x="60" y="18"/>
                        <a:pt x="62" y="19"/>
                      </a:cubicBezTo>
                      <a:cubicBezTo>
                        <a:pt x="64" y="19"/>
                        <a:pt x="61" y="18"/>
                        <a:pt x="62" y="18"/>
                      </a:cubicBezTo>
                      <a:cubicBezTo>
                        <a:pt x="61" y="18"/>
                        <a:pt x="59" y="16"/>
                        <a:pt x="58" y="16"/>
                      </a:cubicBezTo>
                      <a:cubicBezTo>
                        <a:pt x="59" y="16"/>
                        <a:pt x="60" y="17"/>
                        <a:pt x="61" y="17"/>
                      </a:cubicBezTo>
                      <a:cubicBezTo>
                        <a:pt x="59" y="16"/>
                        <a:pt x="58" y="16"/>
                        <a:pt x="57" y="15"/>
                      </a:cubicBezTo>
                      <a:cubicBezTo>
                        <a:pt x="54" y="14"/>
                        <a:pt x="58" y="15"/>
                        <a:pt x="56" y="14"/>
                      </a:cubicBezTo>
                      <a:cubicBezTo>
                        <a:pt x="58" y="15"/>
                        <a:pt x="61" y="17"/>
                        <a:pt x="62" y="17"/>
                      </a:cubicBezTo>
                      <a:cubicBezTo>
                        <a:pt x="60" y="16"/>
                        <a:pt x="60" y="15"/>
                        <a:pt x="56" y="14"/>
                      </a:cubicBezTo>
                      <a:cubicBezTo>
                        <a:pt x="57" y="14"/>
                        <a:pt x="59" y="15"/>
                        <a:pt x="60" y="15"/>
                      </a:cubicBezTo>
                      <a:cubicBezTo>
                        <a:pt x="61" y="16"/>
                        <a:pt x="56" y="13"/>
                        <a:pt x="61" y="15"/>
                      </a:cubicBezTo>
                      <a:cubicBezTo>
                        <a:pt x="58" y="14"/>
                        <a:pt x="58" y="14"/>
                        <a:pt x="58" y="14"/>
                      </a:cubicBezTo>
                      <a:cubicBezTo>
                        <a:pt x="59" y="14"/>
                        <a:pt x="60" y="14"/>
                        <a:pt x="61" y="15"/>
                      </a:cubicBezTo>
                      <a:cubicBezTo>
                        <a:pt x="61" y="15"/>
                        <a:pt x="58" y="13"/>
                        <a:pt x="62" y="14"/>
                      </a:cubicBezTo>
                      <a:cubicBezTo>
                        <a:pt x="61" y="14"/>
                        <a:pt x="62" y="14"/>
                        <a:pt x="59" y="13"/>
                      </a:cubicBezTo>
                      <a:cubicBezTo>
                        <a:pt x="58" y="13"/>
                        <a:pt x="61" y="14"/>
                        <a:pt x="57" y="13"/>
                      </a:cubicBezTo>
                      <a:cubicBezTo>
                        <a:pt x="60" y="14"/>
                        <a:pt x="57" y="12"/>
                        <a:pt x="56" y="12"/>
                      </a:cubicBezTo>
                      <a:cubicBezTo>
                        <a:pt x="58" y="12"/>
                        <a:pt x="58" y="12"/>
                        <a:pt x="58" y="12"/>
                      </a:cubicBezTo>
                      <a:cubicBezTo>
                        <a:pt x="57" y="12"/>
                        <a:pt x="58" y="12"/>
                        <a:pt x="56" y="11"/>
                      </a:cubicBezTo>
                      <a:cubicBezTo>
                        <a:pt x="57" y="12"/>
                        <a:pt x="58" y="12"/>
                        <a:pt x="58" y="12"/>
                      </a:cubicBezTo>
                      <a:cubicBezTo>
                        <a:pt x="56" y="11"/>
                        <a:pt x="56" y="11"/>
                        <a:pt x="56" y="11"/>
                      </a:cubicBezTo>
                      <a:cubicBezTo>
                        <a:pt x="55" y="10"/>
                        <a:pt x="60" y="13"/>
                        <a:pt x="59" y="12"/>
                      </a:cubicBezTo>
                      <a:cubicBezTo>
                        <a:pt x="61" y="13"/>
                        <a:pt x="61" y="13"/>
                        <a:pt x="61" y="13"/>
                      </a:cubicBezTo>
                      <a:cubicBezTo>
                        <a:pt x="61" y="13"/>
                        <a:pt x="63" y="13"/>
                        <a:pt x="62" y="13"/>
                      </a:cubicBezTo>
                      <a:cubicBezTo>
                        <a:pt x="60" y="12"/>
                        <a:pt x="58" y="11"/>
                        <a:pt x="57" y="10"/>
                      </a:cubicBezTo>
                      <a:cubicBezTo>
                        <a:pt x="56" y="10"/>
                        <a:pt x="59" y="11"/>
                        <a:pt x="57" y="10"/>
                      </a:cubicBezTo>
                      <a:cubicBezTo>
                        <a:pt x="59" y="11"/>
                        <a:pt x="59" y="11"/>
                        <a:pt x="59" y="11"/>
                      </a:cubicBezTo>
                      <a:cubicBezTo>
                        <a:pt x="60" y="12"/>
                        <a:pt x="62" y="13"/>
                        <a:pt x="62" y="12"/>
                      </a:cubicBezTo>
                      <a:cubicBezTo>
                        <a:pt x="62" y="12"/>
                        <a:pt x="59" y="10"/>
                        <a:pt x="58" y="10"/>
                      </a:cubicBezTo>
                      <a:cubicBezTo>
                        <a:pt x="58" y="10"/>
                        <a:pt x="59" y="10"/>
                        <a:pt x="60" y="11"/>
                      </a:cubicBezTo>
                      <a:cubicBezTo>
                        <a:pt x="60" y="11"/>
                        <a:pt x="58" y="10"/>
                        <a:pt x="57" y="10"/>
                      </a:cubicBezTo>
                      <a:cubicBezTo>
                        <a:pt x="59" y="10"/>
                        <a:pt x="61" y="10"/>
                        <a:pt x="62" y="11"/>
                      </a:cubicBezTo>
                      <a:cubicBezTo>
                        <a:pt x="65" y="12"/>
                        <a:pt x="65" y="12"/>
                        <a:pt x="65" y="12"/>
                      </a:cubicBezTo>
                      <a:cubicBezTo>
                        <a:pt x="66" y="12"/>
                        <a:pt x="66" y="12"/>
                        <a:pt x="66" y="12"/>
                      </a:cubicBezTo>
                      <a:cubicBezTo>
                        <a:pt x="68" y="13"/>
                        <a:pt x="67" y="13"/>
                        <a:pt x="70" y="14"/>
                      </a:cubicBezTo>
                      <a:cubicBezTo>
                        <a:pt x="71" y="14"/>
                        <a:pt x="70" y="14"/>
                        <a:pt x="69" y="13"/>
                      </a:cubicBezTo>
                      <a:cubicBezTo>
                        <a:pt x="65" y="12"/>
                        <a:pt x="63" y="11"/>
                        <a:pt x="60" y="9"/>
                      </a:cubicBezTo>
                      <a:cubicBezTo>
                        <a:pt x="59" y="8"/>
                        <a:pt x="69" y="12"/>
                        <a:pt x="63" y="10"/>
                      </a:cubicBezTo>
                      <a:cubicBezTo>
                        <a:pt x="62" y="9"/>
                        <a:pt x="59" y="8"/>
                        <a:pt x="60" y="9"/>
                      </a:cubicBezTo>
                      <a:cubicBezTo>
                        <a:pt x="61" y="9"/>
                        <a:pt x="57" y="7"/>
                        <a:pt x="58" y="7"/>
                      </a:cubicBezTo>
                      <a:cubicBezTo>
                        <a:pt x="60" y="8"/>
                        <a:pt x="62" y="8"/>
                        <a:pt x="64" y="10"/>
                      </a:cubicBezTo>
                      <a:cubicBezTo>
                        <a:pt x="63" y="9"/>
                        <a:pt x="63" y="10"/>
                        <a:pt x="64" y="10"/>
                      </a:cubicBezTo>
                      <a:cubicBezTo>
                        <a:pt x="65" y="10"/>
                        <a:pt x="68" y="11"/>
                        <a:pt x="68" y="11"/>
                      </a:cubicBezTo>
                      <a:cubicBezTo>
                        <a:pt x="67" y="11"/>
                        <a:pt x="67" y="10"/>
                        <a:pt x="65" y="10"/>
                      </a:cubicBezTo>
                      <a:cubicBezTo>
                        <a:pt x="63" y="9"/>
                        <a:pt x="66" y="10"/>
                        <a:pt x="63" y="9"/>
                      </a:cubicBezTo>
                      <a:cubicBezTo>
                        <a:pt x="63" y="8"/>
                        <a:pt x="66" y="9"/>
                        <a:pt x="62" y="8"/>
                      </a:cubicBezTo>
                      <a:cubicBezTo>
                        <a:pt x="62" y="8"/>
                        <a:pt x="60" y="7"/>
                        <a:pt x="59" y="7"/>
                      </a:cubicBezTo>
                      <a:cubicBezTo>
                        <a:pt x="58" y="6"/>
                        <a:pt x="58" y="6"/>
                        <a:pt x="58" y="6"/>
                      </a:cubicBezTo>
                      <a:cubicBezTo>
                        <a:pt x="59" y="7"/>
                        <a:pt x="59" y="7"/>
                        <a:pt x="59" y="7"/>
                      </a:cubicBezTo>
                      <a:cubicBezTo>
                        <a:pt x="61" y="7"/>
                        <a:pt x="57" y="6"/>
                        <a:pt x="57" y="5"/>
                      </a:cubicBezTo>
                      <a:cubicBezTo>
                        <a:pt x="60" y="6"/>
                        <a:pt x="60" y="6"/>
                        <a:pt x="60" y="6"/>
                      </a:cubicBezTo>
                      <a:cubicBezTo>
                        <a:pt x="63" y="7"/>
                        <a:pt x="59" y="7"/>
                        <a:pt x="63" y="8"/>
                      </a:cubicBezTo>
                      <a:cubicBezTo>
                        <a:pt x="63" y="8"/>
                        <a:pt x="61" y="7"/>
                        <a:pt x="62" y="7"/>
                      </a:cubicBezTo>
                      <a:cubicBezTo>
                        <a:pt x="63" y="7"/>
                        <a:pt x="63" y="7"/>
                        <a:pt x="63" y="7"/>
                      </a:cubicBezTo>
                      <a:cubicBezTo>
                        <a:pt x="63" y="7"/>
                        <a:pt x="69" y="9"/>
                        <a:pt x="66" y="8"/>
                      </a:cubicBezTo>
                      <a:cubicBezTo>
                        <a:pt x="65" y="7"/>
                        <a:pt x="64" y="7"/>
                        <a:pt x="63" y="7"/>
                      </a:cubicBezTo>
                      <a:cubicBezTo>
                        <a:pt x="62" y="6"/>
                        <a:pt x="61" y="5"/>
                        <a:pt x="61" y="5"/>
                      </a:cubicBezTo>
                      <a:cubicBezTo>
                        <a:pt x="64" y="6"/>
                        <a:pt x="61" y="4"/>
                        <a:pt x="64" y="6"/>
                      </a:cubicBezTo>
                      <a:cubicBezTo>
                        <a:pt x="62" y="5"/>
                        <a:pt x="62" y="6"/>
                        <a:pt x="65" y="7"/>
                      </a:cubicBezTo>
                      <a:cubicBezTo>
                        <a:pt x="69" y="8"/>
                        <a:pt x="65" y="8"/>
                        <a:pt x="68" y="9"/>
                      </a:cubicBezTo>
                      <a:cubicBezTo>
                        <a:pt x="68" y="9"/>
                        <a:pt x="72" y="10"/>
                        <a:pt x="74" y="11"/>
                      </a:cubicBezTo>
                      <a:cubicBezTo>
                        <a:pt x="74" y="11"/>
                        <a:pt x="73" y="10"/>
                        <a:pt x="73" y="10"/>
                      </a:cubicBezTo>
                      <a:cubicBezTo>
                        <a:pt x="71" y="9"/>
                        <a:pt x="71" y="9"/>
                        <a:pt x="69" y="8"/>
                      </a:cubicBezTo>
                      <a:cubicBezTo>
                        <a:pt x="69" y="8"/>
                        <a:pt x="68" y="7"/>
                        <a:pt x="66" y="6"/>
                      </a:cubicBezTo>
                      <a:cubicBezTo>
                        <a:pt x="67" y="7"/>
                        <a:pt x="70" y="7"/>
                        <a:pt x="70" y="8"/>
                      </a:cubicBezTo>
                      <a:cubicBezTo>
                        <a:pt x="69" y="7"/>
                        <a:pt x="70" y="6"/>
                        <a:pt x="71" y="6"/>
                      </a:cubicBezTo>
                      <a:cubicBezTo>
                        <a:pt x="67" y="5"/>
                        <a:pt x="70" y="5"/>
                        <a:pt x="67" y="5"/>
                      </a:cubicBezTo>
                      <a:cubicBezTo>
                        <a:pt x="66" y="5"/>
                        <a:pt x="63" y="4"/>
                        <a:pt x="62" y="3"/>
                      </a:cubicBezTo>
                      <a:cubicBezTo>
                        <a:pt x="62" y="3"/>
                        <a:pt x="63" y="4"/>
                        <a:pt x="64" y="4"/>
                      </a:cubicBezTo>
                      <a:cubicBezTo>
                        <a:pt x="62" y="3"/>
                        <a:pt x="67" y="5"/>
                        <a:pt x="64" y="4"/>
                      </a:cubicBezTo>
                      <a:cubicBezTo>
                        <a:pt x="65" y="4"/>
                        <a:pt x="69" y="5"/>
                        <a:pt x="71" y="6"/>
                      </a:cubicBezTo>
                      <a:cubicBezTo>
                        <a:pt x="70" y="5"/>
                        <a:pt x="73" y="7"/>
                        <a:pt x="74" y="6"/>
                      </a:cubicBezTo>
                      <a:cubicBezTo>
                        <a:pt x="72" y="6"/>
                        <a:pt x="71" y="5"/>
                        <a:pt x="71" y="4"/>
                      </a:cubicBezTo>
                      <a:cubicBezTo>
                        <a:pt x="73" y="4"/>
                        <a:pt x="71" y="3"/>
                        <a:pt x="71" y="2"/>
                      </a:cubicBezTo>
                      <a:cubicBezTo>
                        <a:pt x="72" y="3"/>
                        <a:pt x="76" y="4"/>
                        <a:pt x="76" y="4"/>
                      </a:cubicBezTo>
                      <a:cubicBezTo>
                        <a:pt x="76" y="3"/>
                        <a:pt x="73" y="3"/>
                        <a:pt x="74" y="3"/>
                      </a:cubicBezTo>
                      <a:cubicBezTo>
                        <a:pt x="75" y="3"/>
                        <a:pt x="75" y="3"/>
                        <a:pt x="75" y="3"/>
                      </a:cubicBezTo>
                      <a:cubicBezTo>
                        <a:pt x="74" y="3"/>
                        <a:pt x="77" y="3"/>
                        <a:pt x="73" y="1"/>
                      </a:cubicBezTo>
                      <a:cubicBezTo>
                        <a:pt x="76" y="3"/>
                        <a:pt x="76" y="3"/>
                        <a:pt x="76" y="3"/>
                      </a:cubicBezTo>
                      <a:cubicBezTo>
                        <a:pt x="77" y="3"/>
                        <a:pt x="76" y="2"/>
                        <a:pt x="75" y="2"/>
                      </a:cubicBezTo>
                      <a:cubicBezTo>
                        <a:pt x="77" y="2"/>
                        <a:pt x="78" y="3"/>
                        <a:pt x="78" y="3"/>
                      </a:cubicBezTo>
                      <a:cubicBezTo>
                        <a:pt x="81" y="3"/>
                        <a:pt x="78" y="2"/>
                        <a:pt x="78" y="2"/>
                      </a:cubicBezTo>
                      <a:cubicBezTo>
                        <a:pt x="76" y="2"/>
                        <a:pt x="76" y="2"/>
                        <a:pt x="76" y="2"/>
                      </a:cubicBezTo>
                      <a:cubicBezTo>
                        <a:pt x="75" y="1"/>
                        <a:pt x="77" y="1"/>
                        <a:pt x="76" y="0"/>
                      </a:cubicBezTo>
                      <a:cubicBezTo>
                        <a:pt x="78" y="1"/>
                        <a:pt x="78" y="1"/>
                        <a:pt x="78" y="1"/>
                      </a:cubicBezTo>
                      <a:cubicBezTo>
                        <a:pt x="77" y="0"/>
                        <a:pt x="77" y="0"/>
                        <a:pt x="77" y="0"/>
                      </a:cubicBezTo>
                      <a:cubicBezTo>
                        <a:pt x="79" y="1"/>
                        <a:pt x="80" y="1"/>
                        <a:pt x="79" y="0"/>
                      </a:cubicBezTo>
                      <a:cubicBezTo>
                        <a:pt x="83" y="2"/>
                        <a:pt x="83" y="2"/>
                        <a:pt x="83" y="2"/>
                      </a:cubicBezTo>
                      <a:cubicBezTo>
                        <a:pt x="82" y="2"/>
                        <a:pt x="81" y="1"/>
                        <a:pt x="79" y="1"/>
                      </a:cubicBezTo>
                      <a:cubicBezTo>
                        <a:pt x="77" y="1"/>
                        <a:pt x="78" y="1"/>
                        <a:pt x="80" y="2"/>
                      </a:cubicBezTo>
                      <a:cubicBezTo>
                        <a:pt x="80" y="2"/>
                        <a:pt x="79" y="2"/>
                        <a:pt x="79" y="1"/>
                      </a:cubicBezTo>
                      <a:cubicBezTo>
                        <a:pt x="81" y="2"/>
                        <a:pt x="81" y="2"/>
                        <a:pt x="83" y="3"/>
                      </a:cubicBezTo>
                      <a:cubicBezTo>
                        <a:pt x="83" y="3"/>
                        <a:pt x="84" y="3"/>
                        <a:pt x="83" y="3"/>
                      </a:cubicBezTo>
                      <a:cubicBezTo>
                        <a:pt x="84" y="3"/>
                        <a:pt x="84" y="3"/>
                        <a:pt x="84" y="4"/>
                      </a:cubicBezTo>
                      <a:cubicBezTo>
                        <a:pt x="83" y="3"/>
                        <a:pt x="83" y="3"/>
                        <a:pt x="82" y="3"/>
                      </a:cubicBezTo>
                      <a:cubicBezTo>
                        <a:pt x="84" y="4"/>
                        <a:pt x="85" y="4"/>
                        <a:pt x="84" y="5"/>
                      </a:cubicBezTo>
                      <a:cubicBezTo>
                        <a:pt x="81" y="4"/>
                        <a:pt x="86" y="6"/>
                        <a:pt x="85" y="6"/>
                      </a:cubicBezTo>
                      <a:cubicBezTo>
                        <a:pt x="82" y="5"/>
                        <a:pt x="81" y="4"/>
                        <a:pt x="80" y="4"/>
                      </a:cubicBezTo>
                      <a:cubicBezTo>
                        <a:pt x="78" y="4"/>
                        <a:pt x="80" y="4"/>
                        <a:pt x="78" y="4"/>
                      </a:cubicBezTo>
                      <a:cubicBezTo>
                        <a:pt x="80" y="5"/>
                        <a:pt x="83" y="6"/>
                        <a:pt x="84" y="6"/>
                      </a:cubicBezTo>
                      <a:cubicBezTo>
                        <a:pt x="82" y="6"/>
                        <a:pt x="82" y="6"/>
                        <a:pt x="82" y="6"/>
                      </a:cubicBezTo>
                      <a:cubicBezTo>
                        <a:pt x="83" y="6"/>
                        <a:pt x="86" y="7"/>
                        <a:pt x="85" y="7"/>
                      </a:cubicBezTo>
                      <a:cubicBezTo>
                        <a:pt x="84" y="8"/>
                        <a:pt x="84" y="9"/>
                        <a:pt x="83" y="9"/>
                      </a:cubicBezTo>
                      <a:cubicBezTo>
                        <a:pt x="81" y="9"/>
                        <a:pt x="81" y="9"/>
                        <a:pt x="81" y="9"/>
                      </a:cubicBezTo>
                      <a:cubicBezTo>
                        <a:pt x="85" y="10"/>
                        <a:pt x="82" y="10"/>
                        <a:pt x="84" y="11"/>
                      </a:cubicBezTo>
                      <a:cubicBezTo>
                        <a:pt x="82" y="11"/>
                        <a:pt x="85" y="13"/>
                        <a:pt x="82" y="12"/>
                      </a:cubicBezTo>
                      <a:cubicBezTo>
                        <a:pt x="83" y="14"/>
                        <a:pt x="84" y="16"/>
                        <a:pt x="83" y="17"/>
                      </a:cubicBezTo>
                      <a:cubicBezTo>
                        <a:pt x="80" y="16"/>
                        <a:pt x="80" y="16"/>
                        <a:pt x="80" y="16"/>
                      </a:cubicBezTo>
                      <a:cubicBezTo>
                        <a:pt x="82" y="17"/>
                        <a:pt x="79" y="15"/>
                        <a:pt x="79" y="16"/>
                      </a:cubicBezTo>
                      <a:cubicBezTo>
                        <a:pt x="81" y="16"/>
                        <a:pt x="82" y="17"/>
                        <a:pt x="83" y="18"/>
                      </a:cubicBezTo>
                      <a:cubicBezTo>
                        <a:pt x="81" y="17"/>
                        <a:pt x="83" y="19"/>
                        <a:pt x="84" y="20"/>
                      </a:cubicBezTo>
                      <a:cubicBezTo>
                        <a:pt x="83" y="20"/>
                        <a:pt x="83" y="20"/>
                        <a:pt x="83" y="20"/>
                      </a:cubicBezTo>
                      <a:cubicBezTo>
                        <a:pt x="86" y="21"/>
                        <a:pt x="82" y="21"/>
                        <a:pt x="82" y="21"/>
                      </a:cubicBezTo>
                      <a:cubicBezTo>
                        <a:pt x="81" y="21"/>
                        <a:pt x="79" y="21"/>
                        <a:pt x="79" y="21"/>
                      </a:cubicBezTo>
                      <a:cubicBezTo>
                        <a:pt x="82" y="22"/>
                        <a:pt x="82" y="22"/>
                        <a:pt x="83" y="24"/>
                      </a:cubicBezTo>
                      <a:cubicBezTo>
                        <a:pt x="83" y="24"/>
                        <a:pt x="82" y="24"/>
                        <a:pt x="81" y="24"/>
                      </a:cubicBezTo>
                      <a:cubicBezTo>
                        <a:pt x="84" y="27"/>
                        <a:pt x="81" y="28"/>
                        <a:pt x="83" y="30"/>
                      </a:cubicBezTo>
                      <a:cubicBezTo>
                        <a:pt x="81" y="29"/>
                        <a:pt x="81" y="29"/>
                        <a:pt x="81" y="29"/>
                      </a:cubicBezTo>
                      <a:cubicBezTo>
                        <a:pt x="84" y="33"/>
                        <a:pt x="79" y="33"/>
                        <a:pt x="81" y="35"/>
                      </a:cubicBezTo>
                      <a:cubicBezTo>
                        <a:pt x="78" y="33"/>
                        <a:pt x="78" y="33"/>
                        <a:pt x="78" y="33"/>
                      </a:cubicBezTo>
                      <a:cubicBezTo>
                        <a:pt x="76" y="33"/>
                        <a:pt x="78" y="35"/>
                        <a:pt x="80" y="36"/>
                      </a:cubicBezTo>
                      <a:cubicBezTo>
                        <a:pt x="79" y="36"/>
                        <a:pt x="82" y="38"/>
                        <a:pt x="79" y="36"/>
                      </a:cubicBezTo>
                      <a:cubicBezTo>
                        <a:pt x="78" y="36"/>
                        <a:pt x="80" y="38"/>
                        <a:pt x="80" y="38"/>
                      </a:cubicBezTo>
                      <a:cubicBezTo>
                        <a:pt x="78" y="38"/>
                        <a:pt x="79" y="39"/>
                        <a:pt x="79" y="40"/>
                      </a:cubicBezTo>
                      <a:cubicBezTo>
                        <a:pt x="79" y="40"/>
                        <a:pt x="79" y="40"/>
                        <a:pt x="79" y="40"/>
                      </a:cubicBezTo>
                      <a:cubicBezTo>
                        <a:pt x="78" y="39"/>
                        <a:pt x="77" y="38"/>
                        <a:pt x="77" y="38"/>
                      </a:cubicBezTo>
                      <a:cubicBezTo>
                        <a:pt x="77" y="39"/>
                        <a:pt x="75" y="39"/>
                        <a:pt x="79" y="41"/>
                      </a:cubicBezTo>
                      <a:cubicBezTo>
                        <a:pt x="77" y="40"/>
                        <a:pt x="80" y="44"/>
                        <a:pt x="77" y="43"/>
                      </a:cubicBezTo>
                      <a:cubicBezTo>
                        <a:pt x="78" y="43"/>
                        <a:pt x="78" y="44"/>
                        <a:pt x="78" y="44"/>
                      </a:cubicBezTo>
                      <a:cubicBezTo>
                        <a:pt x="78" y="45"/>
                        <a:pt x="75" y="44"/>
                        <a:pt x="77" y="46"/>
                      </a:cubicBezTo>
                      <a:cubicBezTo>
                        <a:pt x="76" y="46"/>
                        <a:pt x="75" y="45"/>
                        <a:pt x="75" y="45"/>
                      </a:cubicBezTo>
                      <a:cubicBezTo>
                        <a:pt x="75" y="45"/>
                        <a:pt x="76" y="46"/>
                        <a:pt x="77" y="46"/>
                      </a:cubicBezTo>
                      <a:cubicBezTo>
                        <a:pt x="78" y="49"/>
                        <a:pt x="73" y="47"/>
                        <a:pt x="73" y="48"/>
                      </a:cubicBezTo>
                      <a:cubicBezTo>
                        <a:pt x="73" y="52"/>
                        <a:pt x="71" y="53"/>
                        <a:pt x="70" y="54"/>
                      </a:cubicBezTo>
                      <a:cubicBezTo>
                        <a:pt x="69" y="54"/>
                        <a:pt x="69" y="54"/>
                        <a:pt x="69" y="54"/>
                      </a:cubicBezTo>
                      <a:cubicBezTo>
                        <a:pt x="71" y="57"/>
                        <a:pt x="66" y="53"/>
                        <a:pt x="69" y="57"/>
                      </a:cubicBezTo>
                      <a:cubicBezTo>
                        <a:pt x="68" y="56"/>
                        <a:pt x="68" y="57"/>
                        <a:pt x="67" y="56"/>
                      </a:cubicBezTo>
                      <a:cubicBezTo>
                        <a:pt x="69" y="58"/>
                        <a:pt x="64" y="55"/>
                        <a:pt x="66" y="58"/>
                      </a:cubicBezTo>
                      <a:cubicBezTo>
                        <a:pt x="66" y="58"/>
                        <a:pt x="66" y="58"/>
                        <a:pt x="66" y="57"/>
                      </a:cubicBezTo>
                      <a:cubicBezTo>
                        <a:pt x="64" y="56"/>
                        <a:pt x="65" y="59"/>
                        <a:pt x="63" y="58"/>
                      </a:cubicBezTo>
                      <a:cubicBezTo>
                        <a:pt x="63" y="58"/>
                        <a:pt x="63" y="58"/>
                        <a:pt x="62" y="57"/>
                      </a:cubicBezTo>
                      <a:cubicBezTo>
                        <a:pt x="61" y="56"/>
                        <a:pt x="65" y="60"/>
                        <a:pt x="61" y="57"/>
                      </a:cubicBezTo>
                      <a:cubicBezTo>
                        <a:pt x="61" y="57"/>
                        <a:pt x="63" y="59"/>
                        <a:pt x="63" y="59"/>
                      </a:cubicBezTo>
                      <a:cubicBezTo>
                        <a:pt x="60" y="59"/>
                        <a:pt x="61" y="62"/>
                        <a:pt x="60" y="64"/>
                      </a:cubicBezTo>
                      <a:cubicBezTo>
                        <a:pt x="57" y="63"/>
                        <a:pt x="55" y="58"/>
                        <a:pt x="56" y="62"/>
                      </a:cubicBezTo>
                      <a:cubicBezTo>
                        <a:pt x="56" y="61"/>
                        <a:pt x="57" y="63"/>
                        <a:pt x="57" y="62"/>
                      </a:cubicBezTo>
                      <a:cubicBezTo>
                        <a:pt x="57" y="64"/>
                        <a:pt x="53" y="59"/>
                        <a:pt x="54" y="61"/>
                      </a:cubicBezTo>
                      <a:cubicBezTo>
                        <a:pt x="56" y="63"/>
                        <a:pt x="55" y="62"/>
                        <a:pt x="56" y="64"/>
                      </a:cubicBezTo>
                      <a:cubicBezTo>
                        <a:pt x="54" y="63"/>
                        <a:pt x="53" y="61"/>
                        <a:pt x="54" y="63"/>
                      </a:cubicBezTo>
                      <a:cubicBezTo>
                        <a:pt x="53" y="62"/>
                        <a:pt x="53" y="62"/>
                        <a:pt x="53" y="62"/>
                      </a:cubicBezTo>
                      <a:cubicBezTo>
                        <a:pt x="55" y="65"/>
                        <a:pt x="53" y="64"/>
                        <a:pt x="55" y="68"/>
                      </a:cubicBezTo>
                      <a:cubicBezTo>
                        <a:pt x="53" y="70"/>
                        <a:pt x="52" y="72"/>
                        <a:pt x="50" y="74"/>
                      </a:cubicBezTo>
                      <a:cubicBezTo>
                        <a:pt x="49" y="76"/>
                        <a:pt x="47" y="77"/>
                        <a:pt x="45" y="79"/>
                      </a:cubicBezTo>
                      <a:cubicBezTo>
                        <a:pt x="43" y="79"/>
                        <a:pt x="41" y="80"/>
                        <a:pt x="39" y="81"/>
                      </a:cubicBezTo>
                      <a:cubicBezTo>
                        <a:pt x="38" y="82"/>
                        <a:pt x="37" y="82"/>
                        <a:pt x="36" y="82"/>
                      </a:cubicBezTo>
                      <a:cubicBezTo>
                        <a:pt x="35" y="83"/>
                        <a:pt x="34" y="83"/>
                        <a:pt x="32" y="82"/>
                      </a:cubicBezTo>
                      <a:cubicBezTo>
                        <a:pt x="30" y="79"/>
                        <a:pt x="30" y="79"/>
                        <a:pt x="30" y="81"/>
                      </a:cubicBezTo>
                      <a:cubicBezTo>
                        <a:pt x="30" y="80"/>
                        <a:pt x="30" y="80"/>
                        <a:pt x="29" y="80"/>
                      </a:cubicBezTo>
                      <a:cubicBezTo>
                        <a:pt x="30" y="83"/>
                        <a:pt x="29" y="80"/>
                        <a:pt x="29" y="83"/>
                      </a:cubicBezTo>
                      <a:cubicBezTo>
                        <a:pt x="28" y="83"/>
                        <a:pt x="26" y="84"/>
                        <a:pt x="25" y="85"/>
                      </a:cubicBezTo>
                      <a:cubicBezTo>
                        <a:pt x="25" y="84"/>
                        <a:pt x="25" y="82"/>
                        <a:pt x="24" y="82"/>
                      </a:cubicBezTo>
                      <a:cubicBezTo>
                        <a:pt x="24" y="84"/>
                        <a:pt x="24" y="84"/>
                        <a:pt x="24" y="84"/>
                      </a:cubicBezTo>
                      <a:cubicBezTo>
                        <a:pt x="24" y="83"/>
                        <a:pt x="24" y="83"/>
                        <a:pt x="24" y="83"/>
                      </a:cubicBezTo>
                      <a:cubicBezTo>
                        <a:pt x="24" y="84"/>
                        <a:pt x="24" y="85"/>
                        <a:pt x="25" y="86"/>
                      </a:cubicBezTo>
                      <a:cubicBezTo>
                        <a:pt x="23" y="88"/>
                        <a:pt x="21" y="87"/>
                        <a:pt x="18" y="87"/>
                      </a:cubicBezTo>
                      <a:cubicBezTo>
                        <a:pt x="16" y="86"/>
                        <a:pt x="14" y="85"/>
                        <a:pt x="12" y="85"/>
                      </a:cubicBezTo>
                      <a:cubicBezTo>
                        <a:pt x="11" y="84"/>
                        <a:pt x="10" y="86"/>
                        <a:pt x="9" y="86"/>
                      </a:cubicBezTo>
                      <a:cubicBezTo>
                        <a:pt x="6" y="82"/>
                        <a:pt x="3" y="79"/>
                        <a:pt x="0" y="82"/>
                      </a:cubicBezTo>
                      <a:cubicBezTo>
                        <a:pt x="0" y="82"/>
                        <a:pt x="0" y="74"/>
                        <a:pt x="2" y="7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24" name="Freeform 201"/>
                <p:cNvSpPr/>
                <p:nvPr/>
              </p:nvSpPr>
              <p:spPr bwMode="auto">
                <a:xfrm>
                  <a:off x="4159" y="1792"/>
                  <a:ext cx="1" cy="1"/>
                </a:xfrm>
                <a:custGeom>
                  <a:avLst/>
                  <a:gdLst>
                    <a:gd name="T0" fmla="*/ 4 w 4"/>
                    <a:gd name="T1" fmla="*/ 1 h 1"/>
                    <a:gd name="T2" fmla="*/ 0 w 4"/>
                    <a:gd name="T3" fmla="*/ 0 h 1"/>
                    <a:gd name="T4" fmla="*/ 4 w 4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" h="1">
                      <a:moveTo>
                        <a:pt x="4" y="1"/>
                      </a:moveTo>
                      <a:cubicBezTo>
                        <a:pt x="3" y="0"/>
                        <a:pt x="2" y="0"/>
                        <a:pt x="0" y="0"/>
                      </a:cubicBezTo>
                      <a:cubicBezTo>
                        <a:pt x="1" y="0"/>
                        <a:pt x="3" y="0"/>
                        <a:pt x="4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25" name="Freeform 202"/>
                <p:cNvSpPr/>
                <p:nvPr/>
              </p:nvSpPr>
              <p:spPr bwMode="auto">
                <a:xfrm>
                  <a:off x="4156" y="1793"/>
                  <a:ext cx="0" cy="0"/>
                </a:xfrm>
                <a:custGeom>
                  <a:avLst/>
                  <a:gdLst>
                    <a:gd name="T0" fmla="*/ 2 w 2"/>
                    <a:gd name="T1" fmla="*/ 0 h 1"/>
                    <a:gd name="T2" fmla="*/ 1 w 2"/>
                    <a:gd name="T3" fmla="*/ 0 h 1"/>
                    <a:gd name="T4" fmla="*/ 0 w 2"/>
                    <a:gd name="T5" fmla="*/ 0 h 1"/>
                    <a:gd name="T6" fmla="*/ 2 w 2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2" y="1"/>
                        <a:pt x="1" y="0"/>
                        <a:pt x="1" y="0"/>
                      </a:cubicBezTo>
                      <a:cubicBezTo>
                        <a:pt x="1" y="0"/>
                        <a:pt x="0" y="0"/>
                        <a:pt x="0" y="0"/>
                      </a:cubicBezTo>
                      <a:cubicBezTo>
                        <a:pt x="0" y="0"/>
                        <a:pt x="1" y="0"/>
                        <a:pt x="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26" name="Freeform 203"/>
                <p:cNvSpPr/>
                <p:nvPr/>
              </p:nvSpPr>
              <p:spPr bwMode="auto">
                <a:xfrm>
                  <a:off x="4155" y="1793"/>
                  <a:ext cx="1" cy="0"/>
                </a:xfrm>
                <a:custGeom>
                  <a:avLst/>
                  <a:gdLst>
                    <a:gd name="T0" fmla="*/ 2 w 2"/>
                    <a:gd name="T1" fmla="*/ 1 h 1"/>
                    <a:gd name="T2" fmla="*/ 0 w 2"/>
                    <a:gd name="T3" fmla="*/ 0 h 1"/>
                    <a:gd name="T4" fmla="*/ 2 w 2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1">
                      <a:moveTo>
                        <a:pt x="2" y="1"/>
                      </a:moveTo>
                      <a:cubicBezTo>
                        <a:pt x="1" y="0"/>
                        <a:pt x="0" y="0"/>
                        <a:pt x="0" y="0"/>
                      </a:cubicBezTo>
                      <a:lnTo>
                        <a:pt x="2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27" name="Freeform 204"/>
                <p:cNvSpPr/>
                <p:nvPr/>
              </p:nvSpPr>
              <p:spPr bwMode="auto">
                <a:xfrm>
                  <a:off x="4154" y="1793"/>
                  <a:ext cx="0" cy="0"/>
                </a:xfrm>
                <a:custGeom>
                  <a:avLst/>
                  <a:gdLst>
                    <a:gd name="T0" fmla="*/ 1 w 1"/>
                    <a:gd name="T1" fmla="*/ 1 h 1"/>
                    <a:gd name="T2" fmla="*/ 0 w 1"/>
                    <a:gd name="T3" fmla="*/ 0 h 1"/>
                    <a:gd name="T4" fmla="*/ 1 w 1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1">
                      <a:moveTo>
                        <a:pt x="1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1" y="0"/>
                        <a:pt x="1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49" name="Freeform 206"/>
              <p:cNvSpPr/>
              <p:nvPr/>
            </p:nvSpPr>
            <p:spPr bwMode="auto">
              <a:xfrm>
                <a:off x="6596063" y="2846388"/>
                <a:ext cx="0" cy="1587"/>
              </a:xfrm>
              <a:custGeom>
                <a:avLst/>
                <a:gdLst>
                  <a:gd name="T0" fmla="*/ 2 w 2"/>
                  <a:gd name="T1" fmla="*/ 1 h 1"/>
                  <a:gd name="T2" fmla="*/ 1 w 2"/>
                  <a:gd name="T3" fmla="*/ 1 h 1"/>
                  <a:gd name="T4" fmla="*/ 2 w 2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2" y="1"/>
                    </a:moveTo>
                    <a:cubicBezTo>
                      <a:pt x="2" y="1"/>
                      <a:pt x="1" y="1"/>
                      <a:pt x="1" y="1"/>
                    </a:cubicBezTo>
                    <a:cubicBezTo>
                      <a:pt x="2" y="1"/>
                      <a:pt x="0" y="0"/>
                      <a:pt x="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" name="Freeform 207"/>
              <p:cNvSpPr/>
              <p:nvPr/>
            </p:nvSpPr>
            <p:spPr bwMode="auto">
              <a:xfrm>
                <a:off x="6594476" y="2847975"/>
                <a:ext cx="0" cy="0"/>
              </a:xfrm>
              <a:custGeom>
                <a:avLst/>
                <a:gdLst>
                  <a:gd name="T0" fmla="*/ 2 w 3"/>
                  <a:gd name="T1" fmla="*/ 1 h 2"/>
                  <a:gd name="T2" fmla="*/ 2 w 3"/>
                  <a:gd name="T3" fmla="*/ 1 h 2"/>
                  <a:gd name="T4" fmla="*/ 2 w 3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2">
                    <a:moveTo>
                      <a:pt x="2" y="1"/>
                    </a:moveTo>
                    <a:cubicBezTo>
                      <a:pt x="2" y="1"/>
                      <a:pt x="3" y="2"/>
                      <a:pt x="2" y="1"/>
                    </a:cubicBezTo>
                    <a:cubicBezTo>
                      <a:pt x="3" y="1"/>
                      <a:pt x="0" y="0"/>
                      <a:pt x="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1" name="Freeform 208"/>
              <p:cNvSpPr/>
              <p:nvPr/>
            </p:nvSpPr>
            <p:spPr bwMode="auto">
              <a:xfrm>
                <a:off x="6594476" y="2849563"/>
                <a:ext cx="0" cy="0"/>
              </a:xfrm>
              <a:custGeom>
                <a:avLst/>
                <a:gdLst>
                  <a:gd name="T0" fmla="*/ 2 w 2"/>
                  <a:gd name="T1" fmla="*/ 2 w 2"/>
                  <a:gd name="T2" fmla="*/ 0 w 2"/>
                  <a:gd name="T3" fmla="*/ 2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2">
                    <a:moveTo>
                      <a:pt x="2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1" y="0"/>
                      <a:pt x="0" y="0"/>
                      <a:pt x="0" y="0"/>
                    </a:cubicBez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6" name="Rectangle 209"/>
              <p:cNvSpPr>
                <a:spLocks noChangeArrowheads="1"/>
              </p:cNvSpPr>
              <p:nvPr/>
            </p:nvSpPr>
            <p:spPr bwMode="auto">
              <a:xfrm>
                <a:off x="6591301" y="2859088"/>
                <a:ext cx="1588" cy="1587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0" name="Freeform 210"/>
              <p:cNvSpPr/>
              <p:nvPr/>
            </p:nvSpPr>
            <p:spPr bwMode="auto">
              <a:xfrm>
                <a:off x="6588126" y="2862263"/>
                <a:ext cx="0" cy="0"/>
              </a:xfrm>
              <a:custGeom>
                <a:avLst/>
                <a:gdLst>
                  <a:gd name="T0" fmla="*/ 1 w 1"/>
                  <a:gd name="T1" fmla="*/ 2 h 3"/>
                  <a:gd name="T2" fmla="*/ 0 w 1"/>
                  <a:gd name="T3" fmla="*/ 1 h 3"/>
                  <a:gd name="T4" fmla="*/ 1 w 1"/>
                  <a:gd name="T5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3">
                    <a:moveTo>
                      <a:pt x="1" y="2"/>
                    </a:moveTo>
                    <a:cubicBezTo>
                      <a:pt x="1" y="3"/>
                      <a:pt x="0" y="1"/>
                      <a:pt x="0" y="1"/>
                    </a:cubicBezTo>
                    <a:cubicBezTo>
                      <a:pt x="0" y="0"/>
                      <a:pt x="1" y="2"/>
                      <a:pt x="1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1" name="Freeform 211"/>
              <p:cNvSpPr/>
              <p:nvPr/>
            </p:nvSpPr>
            <p:spPr bwMode="auto">
              <a:xfrm>
                <a:off x="6586538" y="2865438"/>
                <a:ext cx="0" cy="1587"/>
              </a:xfrm>
              <a:custGeom>
                <a:avLst/>
                <a:gdLst>
                  <a:gd name="T0" fmla="*/ 0 h 1"/>
                  <a:gd name="T1" fmla="*/ 0 h 1"/>
                  <a:gd name="T2" fmla="*/ 1 h 1"/>
                  <a:gd name="T3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lnTo>
                      <a:pt x="0" y="0"/>
                    </a:lnTo>
                    <a:lnTo>
                      <a:pt x="0" y="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2" name="Freeform 212"/>
              <p:cNvSpPr/>
              <p:nvPr/>
            </p:nvSpPr>
            <p:spPr bwMode="auto">
              <a:xfrm>
                <a:off x="6716713" y="2819400"/>
                <a:ext cx="0" cy="1587"/>
              </a:xfrm>
              <a:custGeom>
                <a:avLst/>
                <a:gdLst>
                  <a:gd name="T0" fmla="*/ 1 w 2"/>
                  <a:gd name="T1" fmla="*/ 2 h 3"/>
                  <a:gd name="T2" fmla="*/ 1 w 2"/>
                  <a:gd name="T3" fmla="*/ 1 h 3"/>
                  <a:gd name="T4" fmla="*/ 1 w 2"/>
                  <a:gd name="T5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3">
                    <a:moveTo>
                      <a:pt x="1" y="2"/>
                    </a:moveTo>
                    <a:cubicBezTo>
                      <a:pt x="2" y="1"/>
                      <a:pt x="0" y="0"/>
                      <a:pt x="1" y="1"/>
                    </a:cubicBezTo>
                    <a:cubicBezTo>
                      <a:pt x="1" y="2"/>
                      <a:pt x="2" y="3"/>
                      <a:pt x="1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3" name="Freeform 213"/>
              <p:cNvSpPr/>
              <p:nvPr/>
            </p:nvSpPr>
            <p:spPr bwMode="auto">
              <a:xfrm>
                <a:off x="6654801" y="2816225"/>
                <a:ext cx="60325" cy="74612"/>
              </a:xfrm>
              <a:custGeom>
                <a:avLst/>
                <a:gdLst>
                  <a:gd name="T0" fmla="*/ 16 w 170"/>
                  <a:gd name="T1" fmla="*/ 175 h 205"/>
                  <a:gd name="T2" fmla="*/ 19 w 170"/>
                  <a:gd name="T3" fmla="*/ 167 h 205"/>
                  <a:gd name="T4" fmla="*/ 21 w 170"/>
                  <a:gd name="T5" fmla="*/ 150 h 205"/>
                  <a:gd name="T6" fmla="*/ 24 w 170"/>
                  <a:gd name="T7" fmla="*/ 146 h 205"/>
                  <a:gd name="T8" fmla="*/ 36 w 170"/>
                  <a:gd name="T9" fmla="*/ 133 h 205"/>
                  <a:gd name="T10" fmla="*/ 39 w 170"/>
                  <a:gd name="T11" fmla="*/ 128 h 205"/>
                  <a:gd name="T12" fmla="*/ 42 w 170"/>
                  <a:gd name="T13" fmla="*/ 119 h 205"/>
                  <a:gd name="T14" fmla="*/ 48 w 170"/>
                  <a:gd name="T15" fmla="*/ 113 h 205"/>
                  <a:gd name="T16" fmla="*/ 52 w 170"/>
                  <a:gd name="T17" fmla="*/ 110 h 205"/>
                  <a:gd name="T18" fmla="*/ 52 w 170"/>
                  <a:gd name="T19" fmla="*/ 105 h 205"/>
                  <a:gd name="T20" fmla="*/ 54 w 170"/>
                  <a:gd name="T21" fmla="*/ 96 h 205"/>
                  <a:gd name="T22" fmla="*/ 58 w 170"/>
                  <a:gd name="T23" fmla="*/ 92 h 205"/>
                  <a:gd name="T24" fmla="*/ 59 w 170"/>
                  <a:gd name="T25" fmla="*/ 85 h 205"/>
                  <a:gd name="T26" fmla="*/ 65 w 170"/>
                  <a:gd name="T27" fmla="*/ 81 h 205"/>
                  <a:gd name="T28" fmla="*/ 70 w 170"/>
                  <a:gd name="T29" fmla="*/ 75 h 205"/>
                  <a:gd name="T30" fmla="*/ 78 w 170"/>
                  <a:gd name="T31" fmla="*/ 69 h 205"/>
                  <a:gd name="T32" fmla="*/ 79 w 170"/>
                  <a:gd name="T33" fmla="*/ 64 h 205"/>
                  <a:gd name="T34" fmla="*/ 84 w 170"/>
                  <a:gd name="T35" fmla="*/ 63 h 205"/>
                  <a:gd name="T36" fmla="*/ 84 w 170"/>
                  <a:gd name="T37" fmla="*/ 59 h 205"/>
                  <a:gd name="T38" fmla="*/ 85 w 170"/>
                  <a:gd name="T39" fmla="*/ 58 h 205"/>
                  <a:gd name="T40" fmla="*/ 88 w 170"/>
                  <a:gd name="T41" fmla="*/ 54 h 205"/>
                  <a:gd name="T42" fmla="*/ 97 w 170"/>
                  <a:gd name="T43" fmla="*/ 44 h 205"/>
                  <a:gd name="T44" fmla="*/ 101 w 170"/>
                  <a:gd name="T45" fmla="*/ 40 h 205"/>
                  <a:gd name="T46" fmla="*/ 104 w 170"/>
                  <a:gd name="T47" fmla="*/ 37 h 205"/>
                  <a:gd name="T48" fmla="*/ 113 w 170"/>
                  <a:gd name="T49" fmla="*/ 29 h 205"/>
                  <a:gd name="T50" fmla="*/ 119 w 170"/>
                  <a:gd name="T51" fmla="*/ 33 h 205"/>
                  <a:gd name="T52" fmla="*/ 118 w 170"/>
                  <a:gd name="T53" fmla="*/ 25 h 205"/>
                  <a:gd name="T54" fmla="*/ 116 w 170"/>
                  <a:gd name="T55" fmla="*/ 18 h 205"/>
                  <a:gd name="T56" fmla="*/ 122 w 170"/>
                  <a:gd name="T57" fmla="*/ 16 h 205"/>
                  <a:gd name="T58" fmla="*/ 121 w 170"/>
                  <a:gd name="T59" fmla="*/ 13 h 205"/>
                  <a:gd name="T60" fmla="*/ 125 w 170"/>
                  <a:gd name="T61" fmla="*/ 13 h 205"/>
                  <a:gd name="T62" fmla="*/ 132 w 170"/>
                  <a:gd name="T63" fmla="*/ 16 h 205"/>
                  <a:gd name="T64" fmla="*/ 132 w 170"/>
                  <a:gd name="T65" fmla="*/ 8 h 205"/>
                  <a:gd name="T66" fmla="*/ 135 w 170"/>
                  <a:gd name="T67" fmla="*/ 10 h 205"/>
                  <a:gd name="T68" fmla="*/ 137 w 170"/>
                  <a:gd name="T69" fmla="*/ 4 h 205"/>
                  <a:gd name="T70" fmla="*/ 140 w 170"/>
                  <a:gd name="T71" fmla="*/ 2 h 205"/>
                  <a:gd name="T72" fmla="*/ 143 w 170"/>
                  <a:gd name="T73" fmla="*/ 10 h 205"/>
                  <a:gd name="T74" fmla="*/ 147 w 170"/>
                  <a:gd name="T75" fmla="*/ 2 h 205"/>
                  <a:gd name="T76" fmla="*/ 161 w 170"/>
                  <a:gd name="T77" fmla="*/ 7 h 205"/>
                  <a:gd name="T78" fmla="*/ 164 w 170"/>
                  <a:gd name="T79" fmla="*/ 7 h 205"/>
                  <a:gd name="T80" fmla="*/ 170 w 170"/>
                  <a:gd name="T81" fmla="*/ 5 h 205"/>
                  <a:gd name="T82" fmla="*/ 169 w 170"/>
                  <a:gd name="T83" fmla="*/ 10 h 205"/>
                  <a:gd name="T84" fmla="*/ 164 w 170"/>
                  <a:gd name="T85" fmla="*/ 9 h 205"/>
                  <a:gd name="T86" fmla="*/ 157 w 170"/>
                  <a:gd name="T87" fmla="*/ 16 h 205"/>
                  <a:gd name="T88" fmla="*/ 145 w 170"/>
                  <a:gd name="T89" fmla="*/ 29 h 205"/>
                  <a:gd name="T90" fmla="*/ 134 w 170"/>
                  <a:gd name="T91" fmla="*/ 38 h 205"/>
                  <a:gd name="T92" fmla="*/ 119 w 170"/>
                  <a:gd name="T93" fmla="*/ 56 h 205"/>
                  <a:gd name="T94" fmla="*/ 110 w 170"/>
                  <a:gd name="T95" fmla="*/ 66 h 205"/>
                  <a:gd name="T96" fmla="*/ 94 w 170"/>
                  <a:gd name="T97" fmla="*/ 86 h 205"/>
                  <a:gd name="T98" fmla="*/ 84 w 170"/>
                  <a:gd name="T99" fmla="*/ 94 h 205"/>
                  <a:gd name="T100" fmla="*/ 74 w 170"/>
                  <a:gd name="T101" fmla="*/ 105 h 205"/>
                  <a:gd name="T102" fmla="*/ 60 w 170"/>
                  <a:gd name="T103" fmla="*/ 136 h 205"/>
                  <a:gd name="T104" fmla="*/ 36 w 170"/>
                  <a:gd name="T105" fmla="*/ 165 h 205"/>
                  <a:gd name="T106" fmla="*/ 13 w 170"/>
                  <a:gd name="T107" fmla="*/ 205 h 2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70" h="205">
                    <a:moveTo>
                      <a:pt x="6" y="198"/>
                    </a:moveTo>
                    <a:cubicBezTo>
                      <a:pt x="0" y="193"/>
                      <a:pt x="8" y="192"/>
                      <a:pt x="6" y="187"/>
                    </a:cubicBezTo>
                    <a:cubicBezTo>
                      <a:pt x="6" y="186"/>
                      <a:pt x="9" y="189"/>
                      <a:pt x="9" y="187"/>
                    </a:cubicBezTo>
                    <a:cubicBezTo>
                      <a:pt x="5" y="182"/>
                      <a:pt x="11" y="179"/>
                      <a:pt x="16" y="177"/>
                    </a:cubicBezTo>
                    <a:cubicBezTo>
                      <a:pt x="17" y="178"/>
                      <a:pt x="17" y="178"/>
                      <a:pt x="17" y="178"/>
                    </a:cubicBezTo>
                    <a:cubicBezTo>
                      <a:pt x="18" y="178"/>
                      <a:pt x="15" y="175"/>
                      <a:pt x="16" y="175"/>
                    </a:cubicBezTo>
                    <a:cubicBezTo>
                      <a:pt x="17" y="175"/>
                      <a:pt x="17" y="175"/>
                      <a:pt x="18" y="176"/>
                    </a:cubicBezTo>
                    <a:cubicBezTo>
                      <a:pt x="16" y="174"/>
                      <a:pt x="18" y="174"/>
                      <a:pt x="16" y="173"/>
                    </a:cubicBezTo>
                    <a:cubicBezTo>
                      <a:pt x="17" y="173"/>
                      <a:pt x="19" y="174"/>
                      <a:pt x="20" y="174"/>
                    </a:cubicBezTo>
                    <a:cubicBezTo>
                      <a:pt x="18" y="172"/>
                      <a:pt x="18" y="172"/>
                      <a:pt x="18" y="172"/>
                    </a:cubicBezTo>
                    <a:cubicBezTo>
                      <a:pt x="13" y="168"/>
                      <a:pt x="20" y="170"/>
                      <a:pt x="18" y="167"/>
                    </a:cubicBezTo>
                    <a:cubicBezTo>
                      <a:pt x="18" y="167"/>
                      <a:pt x="19" y="167"/>
                      <a:pt x="19" y="167"/>
                    </a:cubicBezTo>
                    <a:cubicBezTo>
                      <a:pt x="17" y="163"/>
                      <a:pt x="20" y="160"/>
                      <a:pt x="20" y="157"/>
                    </a:cubicBezTo>
                    <a:cubicBezTo>
                      <a:pt x="21" y="158"/>
                      <a:pt x="22" y="158"/>
                      <a:pt x="23" y="159"/>
                    </a:cubicBezTo>
                    <a:cubicBezTo>
                      <a:pt x="21" y="157"/>
                      <a:pt x="21" y="156"/>
                      <a:pt x="21" y="155"/>
                    </a:cubicBezTo>
                    <a:cubicBezTo>
                      <a:pt x="24" y="156"/>
                      <a:pt x="20" y="153"/>
                      <a:pt x="21" y="152"/>
                    </a:cubicBezTo>
                    <a:cubicBezTo>
                      <a:pt x="22" y="153"/>
                      <a:pt x="22" y="153"/>
                      <a:pt x="22" y="153"/>
                    </a:cubicBezTo>
                    <a:cubicBezTo>
                      <a:pt x="20" y="151"/>
                      <a:pt x="24" y="153"/>
                      <a:pt x="21" y="150"/>
                    </a:cubicBezTo>
                    <a:cubicBezTo>
                      <a:pt x="23" y="151"/>
                      <a:pt x="23" y="151"/>
                      <a:pt x="23" y="151"/>
                    </a:cubicBezTo>
                    <a:cubicBezTo>
                      <a:pt x="20" y="149"/>
                      <a:pt x="26" y="151"/>
                      <a:pt x="24" y="150"/>
                    </a:cubicBezTo>
                    <a:cubicBezTo>
                      <a:pt x="24" y="149"/>
                      <a:pt x="24" y="149"/>
                      <a:pt x="24" y="149"/>
                    </a:cubicBezTo>
                    <a:cubicBezTo>
                      <a:pt x="23" y="148"/>
                      <a:pt x="25" y="149"/>
                      <a:pt x="25" y="148"/>
                    </a:cubicBezTo>
                    <a:cubicBezTo>
                      <a:pt x="25" y="149"/>
                      <a:pt x="25" y="149"/>
                      <a:pt x="25" y="149"/>
                    </a:cubicBezTo>
                    <a:cubicBezTo>
                      <a:pt x="25" y="147"/>
                      <a:pt x="27" y="147"/>
                      <a:pt x="24" y="146"/>
                    </a:cubicBezTo>
                    <a:cubicBezTo>
                      <a:pt x="27" y="147"/>
                      <a:pt x="25" y="147"/>
                      <a:pt x="28" y="149"/>
                    </a:cubicBezTo>
                    <a:cubicBezTo>
                      <a:pt x="28" y="144"/>
                      <a:pt x="30" y="140"/>
                      <a:pt x="33" y="137"/>
                    </a:cubicBezTo>
                    <a:cubicBezTo>
                      <a:pt x="34" y="137"/>
                      <a:pt x="34" y="137"/>
                      <a:pt x="35" y="138"/>
                    </a:cubicBezTo>
                    <a:cubicBezTo>
                      <a:pt x="35" y="137"/>
                      <a:pt x="36" y="136"/>
                      <a:pt x="35" y="135"/>
                    </a:cubicBezTo>
                    <a:cubicBezTo>
                      <a:pt x="35" y="135"/>
                      <a:pt x="36" y="135"/>
                      <a:pt x="36" y="135"/>
                    </a:cubicBezTo>
                    <a:cubicBezTo>
                      <a:pt x="38" y="135"/>
                      <a:pt x="34" y="133"/>
                      <a:pt x="36" y="133"/>
                    </a:cubicBezTo>
                    <a:cubicBezTo>
                      <a:pt x="36" y="134"/>
                      <a:pt x="37" y="134"/>
                      <a:pt x="38" y="135"/>
                    </a:cubicBezTo>
                    <a:cubicBezTo>
                      <a:pt x="36" y="133"/>
                      <a:pt x="37" y="132"/>
                      <a:pt x="37" y="131"/>
                    </a:cubicBezTo>
                    <a:cubicBezTo>
                      <a:pt x="37" y="131"/>
                      <a:pt x="38" y="132"/>
                      <a:pt x="38" y="132"/>
                    </a:cubicBezTo>
                    <a:cubicBezTo>
                      <a:pt x="37" y="130"/>
                      <a:pt x="40" y="131"/>
                      <a:pt x="39" y="130"/>
                    </a:cubicBezTo>
                    <a:cubicBezTo>
                      <a:pt x="40" y="131"/>
                      <a:pt x="40" y="131"/>
                      <a:pt x="40" y="131"/>
                    </a:cubicBezTo>
                    <a:cubicBezTo>
                      <a:pt x="43" y="131"/>
                      <a:pt x="37" y="129"/>
                      <a:pt x="39" y="128"/>
                    </a:cubicBezTo>
                    <a:cubicBezTo>
                      <a:pt x="39" y="129"/>
                      <a:pt x="40" y="129"/>
                      <a:pt x="40" y="130"/>
                    </a:cubicBezTo>
                    <a:cubicBezTo>
                      <a:pt x="38" y="127"/>
                      <a:pt x="40" y="126"/>
                      <a:pt x="40" y="125"/>
                    </a:cubicBezTo>
                    <a:cubicBezTo>
                      <a:pt x="40" y="125"/>
                      <a:pt x="41" y="125"/>
                      <a:pt x="41" y="125"/>
                    </a:cubicBezTo>
                    <a:cubicBezTo>
                      <a:pt x="41" y="124"/>
                      <a:pt x="42" y="124"/>
                      <a:pt x="42" y="122"/>
                    </a:cubicBezTo>
                    <a:cubicBezTo>
                      <a:pt x="43" y="122"/>
                      <a:pt x="45" y="124"/>
                      <a:pt x="45" y="123"/>
                    </a:cubicBezTo>
                    <a:cubicBezTo>
                      <a:pt x="43" y="121"/>
                      <a:pt x="45" y="120"/>
                      <a:pt x="42" y="119"/>
                    </a:cubicBezTo>
                    <a:cubicBezTo>
                      <a:pt x="43" y="118"/>
                      <a:pt x="45" y="118"/>
                      <a:pt x="44" y="116"/>
                    </a:cubicBezTo>
                    <a:cubicBezTo>
                      <a:pt x="45" y="118"/>
                      <a:pt x="48" y="118"/>
                      <a:pt x="48" y="119"/>
                    </a:cubicBezTo>
                    <a:cubicBezTo>
                      <a:pt x="50" y="120"/>
                      <a:pt x="50" y="120"/>
                      <a:pt x="50" y="120"/>
                    </a:cubicBezTo>
                    <a:cubicBezTo>
                      <a:pt x="51" y="121"/>
                      <a:pt x="49" y="120"/>
                      <a:pt x="51" y="121"/>
                    </a:cubicBezTo>
                    <a:cubicBezTo>
                      <a:pt x="51" y="121"/>
                      <a:pt x="50" y="119"/>
                      <a:pt x="51" y="119"/>
                    </a:cubicBezTo>
                    <a:cubicBezTo>
                      <a:pt x="50" y="117"/>
                      <a:pt x="47" y="114"/>
                      <a:pt x="48" y="113"/>
                    </a:cubicBezTo>
                    <a:cubicBezTo>
                      <a:pt x="48" y="114"/>
                      <a:pt x="51" y="115"/>
                      <a:pt x="51" y="116"/>
                    </a:cubicBezTo>
                    <a:cubicBezTo>
                      <a:pt x="47" y="110"/>
                      <a:pt x="47" y="110"/>
                      <a:pt x="47" y="110"/>
                    </a:cubicBezTo>
                    <a:cubicBezTo>
                      <a:pt x="47" y="110"/>
                      <a:pt x="49" y="112"/>
                      <a:pt x="49" y="111"/>
                    </a:cubicBezTo>
                    <a:cubicBezTo>
                      <a:pt x="48" y="110"/>
                      <a:pt x="48" y="110"/>
                      <a:pt x="47" y="109"/>
                    </a:cubicBezTo>
                    <a:cubicBezTo>
                      <a:pt x="48" y="109"/>
                      <a:pt x="47" y="107"/>
                      <a:pt x="50" y="109"/>
                    </a:cubicBezTo>
                    <a:cubicBezTo>
                      <a:pt x="52" y="110"/>
                      <a:pt x="50" y="110"/>
                      <a:pt x="52" y="110"/>
                    </a:cubicBezTo>
                    <a:cubicBezTo>
                      <a:pt x="52" y="110"/>
                      <a:pt x="51" y="109"/>
                      <a:pt x="52" y="108"/>
                    </a:cubicBezTo>
                    <a:cubicBezTo>
                      <a:pt x="52" y="108"/>
                      <a:pt x="52" y="108"/>
                      <a:pt x="52" y="108"/>
                    </a:cubicBezTo>
                    <a:cubicBezTo>
                      <a:pt x="53" y="108"/>
                      <a:pt x="52" y="106"/>
                      <a:pt x="50" y="106"/>
                    </a:cubicBezTo>
                    <a:cubicBezTo>
                      <a:pt x="50" y="106"/>
                      <a:pt x="52" y="107"/>
                      <a:pt x="51" y="107"/>
                    </a:cubicBezTo>
                    <a:cubicBezTo>
                      <a:pt x="49" y="105"/>
                      <a:pt x="49" y="104"/>
                      <a:pt x="50" y="103"/>
                    </a:cubicBezTo>
                    <a:cubicBezTo>
                      <a:pt x="50" y="104"/>
                      <a:pt x="51" y="104"/>
                      <a:pt x="52" y="105"/>
                    </a:cubicBezTo>
                    <a:cubicBezTo>
                      <a:pt x="50" y="103"/>
                      <a:pt x="50" y="101"/>
                      <a:pt x="50" y="100"/>
                    </a:cubicBezTo>
                    <a:cubicBezTo>
                      <a:pt x="49" y="99"/>
                      <a:pt x="52" y="102"/>
                      <a:pt x="51" y="101"/>
                    </a:cubicBezTo>
                    <a:cubicBezTo>
                      <a:pt x="54" y="102"/>
                      <a:pt x="51" y="97"/>
                      <a:pt x="54" y="98"/>
                    </a:cubicBezTo>
                    <a:cubicBezTo>
                      <a:pt x="54" y="98"/>
                      <a:pt x="52" y="97"/>
                      <a:pt x="52" y="97"/>
                    </a:cubicBezTo>
                    <a:cubicBezTo>
                      <a:pt x="53" y="96"/>
                      <a:pt x="55" y="98"/>
                      <a:pt x="54" y="97"/>
                    </a:cubicBezTo>
                    <a:cubicBezTo>
                      <a:pt x="56" y="98"/>
                      <a:pt x="54" y="96"/>
                      <a:pt x="54" y="96"/>
                    </a:cubicBezTo>
                    <a:cubicBezTo>
                      <a:pt x="54" y="95"/>
                      <a:pt x="55" y="96"/>
                      <a:pt x="55" y="96"/>
                    </a:cubicBezTo>
                    <a:cubicBezTo>
                      <a:pt x="54" y="95"/>
                      <a:pt x="54" y="92"/>
                      <a:pt x="57" y="92"/>
                    </a:cubicBezTo>
                    <a:cubicBezTo>
                      <a:pt x="56" y="91"/>
                      <a:pt x="55" y="89"/>
                      <a:pt x="55" y="88"/>
                    </a:cubicBezTo>
                    <a:cubicBezTo>
                      <a:pt x="57" y="90"/>
                      <a:pt x="57" y="90"/>
                      <a:pt x="57" y="90"/>
                    </a:cubicBezTo>
                    <a:cubicBezTo>
                      <a:pt x="58" y="90"/>
                      <a:pt x="58" y="89"/>
                      <a:pt x="59" y="90"/>
                    </a:cubicBezTo>
                    <a:cubicBezTo>
                      <a:pt x="57" y="88"/>
                      <a:pt x="59" y="94"/>
                      <a:pt x="58" y="92"/>
                    </a:cubicBezTo>
                    <a:cubicBezTo>
                      <a:pt x="60" y="93"/>
                      <a:pt x="56" y="88"/>
                      <a:pt x="58" y="90"/>
                    </a:cubicBezTo>
                    <a:cubicBezTo>
                      <a:pt x="59" y="90"/>
                      <a:pt x="57" y="88"/>
                      <a:pt x="59" y="88"/>
                    </a:cubicBezTo>
                    <a:cubicBezTo>
                      <a:pt x="59" y="88"/>
                      <a:pt x="61" y="91"/>
                      <a:pt x="62" y="90"/>
                    </a:cubicBezTo>
                    <a:cubicBezTo>
                      <a:pt x="62" y="89"/>
                      <a:pt x="61" y="89"/>
                      <a:pt x="61" y="88"/>
                    </a:cubicBezTo>
                    <a:cubicBezTo>
                      <a:pt x="61" y="87"/>
                      <a:pt x="61" y="87"/>
                      <a:pt x="61" y="87"/>
                    </a:cubicBezTo>
                    <a:cubicBezTo>
                      <a:pt x="59" y="86"/>
                      <a:pt x="61" y="87"/>
                      <a:pt x="59" y="85"/>
                    </a:cubicBezTo>
                    <a:cubicBezTo>
                      <a:pt x="61" y="86"/>
                      <a:pt x="59" y="84"/>
                      <a:pt x="62" y="86"/>
                    </a:cubicBezTo>
                    <a:cubicBezTo>
                      <a:pt x="64" y="88"/>
                      <a:pt x="64" y="88"/>
                      <a:pt x="64" y="88"/>
                    </a:cubicBezTo>
                    <a:cubicBezTo>
                      <a:pt x="64" y="87"/>
                      <a:pt x="62" y="85"/>
                      <a:pt x="62" y="84"/>
                    </a:cubicBezTo>
                    <a:cubicBezTo>
                      <a:pt x="62" y="84"/>
                      <a:pt x="62" y="85"/>
                      <a:pt x="63" y="85"/>
                    </a:cubicBezTo>
                    <a:cubicBezTo>
                      <a:pt x="60" y="82"/>
                      <a:pt x="64" y="84"/>
                      <a:pt x="61" y="82"/>
                    </a:cubicBezTo>
                    <a:cubicBezTo>
                      <a:pt x="63" y="82"/>
                      <a:pt x="63" y="80"/>
                      <a:pt x="65" y="81"/>
                    </a:cubicBezTo>
                    <a:cubicBezTo>
                      <a:pt x="65" y="80"/>
                      <a:pt x="64" y="79"/>
                      <a:pt x="65" y="78"/>
                    </a:cubicBezTo>
                    <a:cubicBezTo>
                      <a:pt x="66" y="79"/>
                      <a:pt x="66" y="79"/>
                      <a:pt x="66" y="80"/>
                    </a:cubicBezTo>
                    <a:cubicBezTo>
                      <a:pt x="67" y="80"/>
                      <a:pt x="67" y="79"/>
                      <a:pt x="67" y="78"/>
                    </a:cubicBezTo>
                    <a:cubicBezTo>
                      <a:pt x="67" y="79"/>
                      <a:pt x="69" y="79"/>
                      <a:pt x="71" y="80"/>
                    </a:cubicBezTo>
                    <a:cubicBezTo>
                      <a:pt x="70" y="78"/>
                      <a:pt x="68" y="77"/>
                      <a:pt x="67" y="76"/>
                    </a:cubicBezTo>
                    <a:cubicBezTo>
                      <a:pt x="71" y="78"/>
                      <a:pt x="67" y="73"/>
                      <a:pt x="70" y="75"/>
                    </a:cubicBezTo>
                    <a:cubicBezTo>
                      <a:pt x="70" y="75"/>
                      <a:pt x="71" y="77"/>
                      <a:pt x="72" y="77"/>
                    </a:cubicBezTo>
                    <a:cubicBezTo>
                      <a:pt x="75" y="79"/>
                      <a:pt x="70" y="74"/>
                      <a:pt x="73" y="74"/>
                    </a:cubicBezTo>
                    <a:cubicBezTo>
                      <a:pt x="70" y="72"/>
                      <a:pt x="70" y="72"/>
                      <a:pt x="70" y="72"/>
                    </a:cubicBezTo>
                    <a:cubicBezTo>
                      <a:pt x="72" y="73"/>
                      <a:pt x="69" y="70"/>
                      <a:pt x="72" y="72"/>
                    </a:cubicBezTo>
                    <a:cubicBezTo>
                      <a:pt x="71" y="71"/>
                      <a:pt x="74" y="72"/>
                      <a:pt x="71" y="70"/>
                    </a:cubicBezTo>
                    <a:cubicBezTo>
                      <a:pt x="74" y="71"/>
                      <a:pt x="73" y="66"/>
                      <a:pt x="78" y="69"/>
                    </a:cubicBezTo>
                    <a:cubicBezTo>
                      <a:pt x="78" y="68"/>
                      <a:pt x="78" y="68"/>
                      <a:pt x="77" y="67"/>
                    </a:cubicBezTo>
                    <a:cubicBezTo>
                      <a:pt x="75" y="66"/>
                      <a:pt x="78" y="68"/>
                      <a:pt x="77" y="68"/>
                    </a:cubicBezTo>
                    <a:cubicBezTo>
                      <a:pt x="77" y="67"/>
                      <a:pt x="76" y="67"/>
                      <a:pt x="76" y="67"/>
                    </a:cubicBezTo>
                    <a:cubicBezTo>
                      <a:pt x="77" y="67"/>
                      <a:pt x="77" y="66"/>
                      <a:pt x="79" y="69"/>
                    </a:cubicBezTo>
                    <a:cubicBezTo>
                      <a:pt x="81" y="69"/>
                      <a:pt x="76" y="64"/>
                      <a:pt x="78" y="64"/>
                    </a:cubicBezTo>
                    <a:cubicBezTo>
                      <a:pt x="79" y="65"/>
                      <a:pt x="79" y="65"/>
                      <a:pt x="79" y="64"/>
                    </a:cubicBezTo>
                    <a:cubicBezTo>
                      <a:pt x="78" y="62"/>
                      <a:pt x="78" y="62"/>
                      <a:pt x="78" y="62"/>
                    </a:cubicBezTo>
                    <a:cubicBezTo>
                      <a:pt x="79" y="62"/>
                      <a:pt x="81" y="64"/>
                      <a:pt x="82" y="65"/>
                    </a:cubicBezTo>
                    <a:cubicBezTo>
                      <a:pt x="82" y="65"/>
                      <a:pt x="83" y="64"/>
                      <a:pt x="82" y="63"/>
                    </a:cubicBezTo>
                    <a:cubicBezTo>
                      <a:pt x="84" y="65"/>
                      <a:pt x="84" y="65"/>
                      <a:pt x="84" y="65"/>
                    </a:cubicBezTo>
                    <a:cubicBezTo>
                      <a:pt x="83" y="63"/>
                      <a:pt x="84" y="63"/>
                      <a:pt x="83" y="63"/>
                    </a:cubicBezTo>
                    <a:cubicBezTo>
                      <a:pt x="84" y="63"/>
                      <a:pt x="84" y="63"/>
                      <a:pt x="84" y="63"/>
                    </a:cubicBezTo>
                    <a:cubicBezTo>
                      <a:pt x="85" y="64"/>
                      <a:pt x="84" y="63"/>
                      <a:pt x="84" y="63"/>
                    </a:cubicBezTo>
                    <a:cubicBezTo>
                      <a:pt x="83" y="62"/>
                      <a:pt x="83" y="62"/>
                      <a:pt x="82" y="62"/>
                    </a:cubicBezTo>
                    <a:cubicBezTo>
                      <a:pt x="81" y="61"/>
                      <a:pt x="82" y="61"/>
                      <a:pt x="81" y="60"/>
                    </a:cubicBezTo>
                    <a:cubicBezTo>
                      <a:pt x="83" y="61"/>
                      <a:pt x="83" y="60"/>
                      <a:pt x="83" y="60"/>
                    </a:cubicBezTo>
                    <a:cubicBezTo>
                      <a:pt x="84" y="60"/>
                      <a:pt x="82" y="58"/>
                      <a:pt x="83" y="58"/>
                    </a:cubicBezTo>
                    <a:cubicBezTo>
                      <a:pt x="83" y="59"/>
                      <a:pt x="83" y="58"/>
                      <a:pt x="84" y="59"/>
                    </a:cubicBezTo>
                    <a:cubicBezTo>
                      <a:pt x="84" y="59"/>
                      <a:pt x="83" y="58"/>
                      <a:pt x="84" y="59"/>
                    </a:cubicBezTo>
                    <a:cubicBezTo>
                      <a:pt x="85" y="60"/>
                      <a:pt x="86" y="61"/>
                      <a:pt x="85" y="60"/>
                    </a:cubicBezTo>
                    <a:cubicBezTo>
                      <a:pt x="85" y="58"/>
                      <a:pt x="82" y="57"/>
                      <a:pt x="84" y="57"/>
                    </a:cubicBezTo>
                    <a:cubicBezTo>
                      <a:pt x="84" y="57"/>
                      <a:pt x="85" y="58"/>
                      <a:pt x="85" y="59"/>
                    </a:cubicBezTo>
                    <a:cubicBezTo>
                      <a:pt x="86" y="59"/>
                      <a:pt x="86" y="59"/>
                      <a:pt x="86" y="59"/>
                    </a:cubicBezTo>
                    <a:cubicBezTo>
                      <a:pt x="85" y="58"/>
                      <a:pt x="85" y="58"/>
                      <a:pt x="85" y="58"/>
                    </a:cubicBezTo>
                    <a:cubicBezTo>
                      <a:pt x="85" y="58"/>
                      <a:pt x="86" y="58"/>
                      <a:pt x="86" y="58"/>
                    </a:cubicBezTo>
                    <a:cubicBezTo>
                      <a:pt x="84" y="56"/>
                      <a:pt x="86" y="57"/>
                      <a:pt x="85" y="55"/>
                    </a:cubicBezTo>
                    <a:cubicBezTo>
                      <a:pt x="85" y="54"/>
                      <a:pt x="86" y="55"/>
                      <a:pt x="87" y="55"/>
                    </a:cubicBezTo>
                    <a:cubicBezTo>
                      <a:pt x="87" y="55"/>
                      <a:pt x="87" y="55"/>
                      <a:pt x="87" y="55"/>
                    </a:cubicBezTo>
                    <a:cubicBezTo>
                      <a:pt x="88" y="56"/>
                      <a:pt x="88" y="55"/>
                      <a:pt x="87" y="53"/>
                    </a:cubicBezTo>
                    <a:cubicBezTo>
                      <a:pt x="88" y="54"/>
                      <a:pt x="88" y="54"/>
                      <a:pt x="88" y="54"/>
                    </a:cubicBezTo>
                    <a:cubicBezTo>
                      <a:pt x="88" y="54"/>
                      <a:pt x="88" y="53"/>
                      <a:pt x="88" y="52"/>
                    </a:cubicBezTo>
                    <a:cubicBezTo>
                      <a:pt x="89" y="52"/>
                      <a:pt x="93" y="57"/>
                      <a:pt x="92" y="55"/>
                    </a:cubicBezTo>
                    <a:cubicBezTo>
                      <a:pt x="92" y="54"/>
                      <a:pt x="90" y="51"/>
                      <a:pt x="89" y="50"/>
                    </a:cubicBezTo>
                    <a:cubicBezTo>
                      <a:pt x="91" y="50"/>
                      <a:pt x="90" y="47"/>
                      <a:pt x="93" y="48"/>
                    </a:cubicBezTo>
                    <a:cubicBezTo>
                      <a:pt x="92" y="48"/>
                      <a:pt x="92" y="47"/>
                      <a:pt x="92" y="47"/>
                    </a:cubicBezTo>
                    <a:cubicBezTo>
                      <a:pt x="94" y="46"/>
                      <a:pt x="93" y="42"/>
                      <a:pt x="97" y="44"/>
                    </a:cubicBezTo>
                    <a:cubicBezTo>
                      <a:pt x="97" y="45"/>
                      <a:pt x="98" y="45"/>
                      <a:pt x="99" y="46"/>
                    </a:cubicBezTo>
                    <a:cubicBezTo>
                      <a:pt x="98" y="45"/>
                      <a:pt x="101" y="47"/>
                      <a:pt x="99" y="45"/>
                    </a:cubicBezTo>
                    <a:cubicBezTo>
                      <a:pt x="98" y="43"/>
                      <a:pt x="97" y="43"/>
                      <a:pt x="96" y="43"/>
                    </a:cubicBezTo>
                    <a:cubicBezTo>
                      <a:pt x="96" y="41"/>
                      <a:pt x="97" y="40"/>
                      <a:pt x="99" y="41"/>
                    </a:cubicBezTo>
                    <a:cubicBezTo>
                      <a:pt x="98" y="40"/>
                      <a:pt x="98" y="40"/>
                      <a:pt x="98" y="39"/>
                    </a:cubicBezTo>
                    <a:cubicBezTo>
                      <a:pt x="100" y="41"/>
                      <a:pt x="101" y="41"/>
                      <a:pt x="101" y="40"/>
                    </a:cubicBezTo>
                    <a:cubicBezTo>
                      <a:pt x="99" y="38"/>
                      <a:pt x="99" y="38"/>
                      <a:pt x="99" y="38"/>
                    </a:cubicBezTo>
                    <a:cubicBezTo>
                      <a:pt x="101" y="39"/>
                      <a:pt x="101" y="39"/>
                      <a:pt x="101" y="39"/>
                    </a:cubicBezTo>
                    <a:cubicBezTo>
                      <a:pt x="101" y="39"/>
                      <a:pt x="99" y="36"/>
                      <a:pt x="100" y="37"/>
                    </a:cubicBezTo>
                    <a:cubicBezTo>
                      <a:pt x="101" y="38"/>
                      <a:pt x="101" y="38"/>
                      <a:pt x="102" y="39"/>
                    </a:cubicBezTo>
                    <a:cubicBezTo>
                      <a:pt x="101" y="37"/>
                      <a:pt x="100" y="35"/>
                      <a:pt x="102" y="35"/>
                    </a:cubicBezTo>
                    <a:cubicBezTo>
                      <a:pt x="104" y="37"/>
                      <a:pt x="104" y="37"/>
                      <a:pt x="104" y="37"/>
                    </a:cubicBezTo>
                    <a:cubicBezTo>
                      <a:pt x="104" y="36"/>
                      <a:pt x="103" y="35"/>
                      <a:pt x="102" y="35"/>
                    </a:cubicBezTo>
                    <a:cubicBezTo>
                      <a:pt x="104" y="35"/>
                      <a:pt x="105" y="34"/>
                      <a:pt x="107" y="36"/>
                    </a:cubicBezTo>
                    <a:cubicBezTo>
                      <a:pt x="105" y="30"/>
                      <a:pt x="107" y="28"/>
                      <a:pt x="109" y="27"/>
                    </a:cubicBezTo>
                    <a:cubicBezTo>
                      <a:pt x="110" y="28"/>
                      <a:pt x="110" y="28"/>
                      <a:pt x="110" y="28"/>
                    </a:cubicBezTo>
                    <a:cubicBezTo>
                      <a:pt x="112" y="28"/>
                      <a:pt x="109" y="26"/>
                      <a:pt x="110" y="26"/>
                    </a:cubicBezTo>
                    <a:cubicBezTo>
                      <a:pt x="111" y="27"/>
                      <a:pt x="112" y="28"/>
                      <a:pt x="113" y="29"/>
                    </a:cubicBezTo>
                    <a:cubicBezTo>
                      <a:pt x="114" y="30"/>
                      <a:pt x="112" y="27"/>
                      <a:pt x="112" y="26"/>
                    </a:cubicBezTo>
                    <a:cubicBezTo>
                      <a:pt x="111" y="24"/>
                      <a:pt x="113" y="27"/>
                      <a:pt x="111" y="25"/>
                    </a:cubicBezTo>
                    <a:cubicBezTo>
                      <a:pt x="111" y="25"/>
                      <a:pt x="113" y="25"/>
                      <a:pt x="111" y="23"/>
                    </a:cubicBezTo>
                    <a:cubicBezTo>
                      <a:pt x="112" y="24"/>
                      <a:pt x="114" y="26"/>
                      <a:pt x="114" y="27"/>
                    </a:cubicBezTo>
                    <a:cubicBezTo>
                      <a:pt x="114" y="25"/>
                      <a:pt x="114" y="25"/>
                      <a:pt x="114" y="25"/>
                    </a:cubicBezTo>
                    <a:cubicBezTo>
                      <a:pt x="116" y="27"/>
                      <a:pt x="116" y="31"/>
                      <a:pt x="119" y="33"/>
                    </a:cubicBezTo>
                    <a:cubicBezTo>
                      <a:pt x="119" y="32"/>
                      <a:pt x="119" y="32"/>
                      <a:pt x="119" y="32"/>
                    </a:cubicBezTo>
                    <a:cubicBezTo>
                      <a:pt x="122" y="34"/>
                      <a:pt x="120" y="36"/>
                      <a:pt x="122" y="36"/>
                    </a:cubicBezTo>
                    <a:cubicBezTo>
                      <a:pt x="122" y="34"/>
                      <a:pt x="119" y="31"/>
                      <a:pt x="118" y="30"/>
                    </a:cubicBezTo>
                    <a:cubicBezTo>
                      <a:pt x="119" y="29"/>
                      <a:pt x="115" y="25"/>
                      <a:pt x="116" y="24"/>
                    </a:cubicBezTo>
                    <a:cubicBezTo>
                      <a:pt x="117" y="25"/>
                      <a:pt x="115" y="25"/>
                      <a:pt x="117" y="27"/>
                    </a:cubicBezTo>
                    <a:cubicBezTo>
                      <a:pt x="119" y="28"/>
                      <a:pt x="117" y="25"/>
                      <a:pt x="118" y="25"/>
                    </a:cubicBezTo>
                    <a:cubicBezTo>
                      <a:pt x="117" y="25"/>
                      <a:pt x="115" y="22"/>
                      <a:pt x="115" y="22"/>
                    </a:cubicBezTo>
                    <a:cubicBezTo>
                      <a:pt x="117" y="22"/>
                      <a:pt x="117" y="24"/>
                      <a:pt x="118" y="24"/>
                    </a:cubicBezTo>
                    <a:cubicBezTo>
                      <a:pt x="117" y="22"/>
                      <a:pt x="117" y="21"/>
                      <a:pt x="115" y="21"/>
                    </a:cubicBezTo>
                    <a:cubicBezTo>
                      <a:pt x="113" y="18"/>
                      <a:pt x="117" y="21"/>
                      <a:pt x="116" y="18"/>
                    </a:cubicBezTo>
                    <a:cubicBezTo>
                      <a:pt x="117" y="20"/>
                      <a:pt x="118" y="23"/>
                      <a:pt x="120" y="24"/>
                    </a:cubicBezTo>
                    <a:cubicBezTo>
                      <a:pt x="118" y="22"/>
                      <a:pt x="119" y="20"/>
                      <a:pt x="116" y="18"/>
                    </a:cubicBezTo>
                    <a:cubicBezTo>
                      <a:pt x="117" y="18"/>
                      <a:pt x="118" y="20"/>
                      <a:pt x="119" y="21"/>
                    </a:cubicBezTo>
                    <a:cubicBezTo>
                      <a:pt x="120" y="22"/>
                      <a:pt x="117" y="16"/>
                      <a:pt x="120" y="20"/>
                    </a:cubicBezTo>
                    <a:cubicBezTo>
                      <a:pt x="119" y="18"/>
                      <a:pt x="119" y="18"/>
                      <a:pt x="119" y="18"/>
                    </a:cubicBezTo>
                    <a:cubicBezTo>
                      <a:pt x="120" y="19"/>
                      <a:pt x="120" y="19"/>
                      <a:pt x="121" y="20"/>
                    </a:cubicBezTo>
                    <a:cubicBezTo>
                      <a:pt x="122" y="19"/>
                      <a:pt x="121" y="16"/>
                      <a:pt x="123" y="19"/>
                    </a:cubicBezTo>
                    <a:cubicBezTo>
                      <a:pt x="123" y="19"/>
                      <a:pt x="124" y="18"/>
                      <a:pt x="122" y="16"/>
                    </a:cubicBezTo>
                    <a:cubicBezTo>
                      <a:pt x="120" y="15"/>
                      <a:pt x="122" y="18"/>
                      <a:pt x="120" y="16"/>
                    </a:cubicBezTo>
                    <a:cubicBezTo>
                      <a:pt x="122" y="18"/>
                      <a:pt x="121" y="15"/>
                      <a:pt x="120" y="14"/>
                    </a:cubicBezTo>
                    <a:cubicBezTo>
                      <a:pt x="121" y="15"/>
                      <a:pt x="121" y="15"/>
                      <a:pt x="121" y="15"/>
                    </a:cubicBezTo>
                    <a:cubicBezTo>
                      <a:pt x="121" y="14"/>
                      <a:pt x="122" y="14"/>
                      <a:pt x="121" y="13"/>
                    </a:cubicBezTo>
                    <a:cubicBezTo>
                      <a:pt x="121" y="14"/>
                      <a:pt x="122" y="14"/>
                      <a:pt x="122" y="14"/>
                    </a:cubicBezTo>
                    <a:cubicBezTo>
                      <a:pt x="121" y="13"/>
                      <a:pt x="121" y="13"/>
                      <a:pt x="121" y="13"/>
                    </a:cubicBezTo>
                    <a:cubicBezTo>
                      <a:pt x="122" y="11"/>
                      <a:pt x="124" y="15"/>
                      <a:pt x="124" y="14"/>
                    </a:cubicBezTo>
                    <a:cubicBezTo>
                      <a:pt x="125" y="16"/>
                      <a:pt x="125" y="16"/>
                      <a:pt x="125" y="16"/>
                    </a:cubicBezTo>
                    <a:cubicBezTo>
                      <a:pt x="125" y="16"/>
                      <a:pt x="126" y="17"/>
                      <a:pt x="126" y="16"/>
                    </a:cubicBezTo>
                    <a:cubicBezTo>
                      <a:pt x="125" y="15"/>
                      <a:pt x="124" y="12"/>
                      <a:pt x="123" y="11"/>
                    </a:cubicBezTo>
                    <a:cubicBezTo>
                      <a:pt x="123" y="10"/>
                      <a:pt x="125" y="13"/>
                      <a:pt x="124" y="11"/>
                    </a:cubicBezTo>
                    <a:cubicBezTo>
                      <a:pt x="125" y="13"/>
                      <a:pt x="125" y="13"/>
                      <a:pt x="125" y="13"/>
                    </a:cubicBezTo>
                    <a:cubicBezTo>
                      <a:pt x="125" y="14"/>
                      <a:pt x="127" y="16"/>
                      <a:pt x="128" y="15"/>
                    </a:cubicBezTo>
                    <a:cubicBezTo>
                      <a:pt x="128" y="14"/>
                      <a:pt x="127" y="11"/>
                      <a:pt x="125" y="11"/>
                    </a:cubicBezTo>
                    <a:cubicBezTo>
                      <a:pt x="126" y="11"/>
                      <a:pt x="127" y="11"/>
                      <a:pt x="127" y="13"/>
                    </a:cubicBezTo>
                    <a:cubicBezTo>
                      <a:pt x="128" y="12"/>
                      <a:pt x="126" y="11"/>
                      <a:pt x="126" y="10"/>
                    </a:cubicBezTo>
                    <a:cubicBezTo>
                      <a:pt x="127" y="10"/>
                      <a:pt x="129" y="11"/>
                      <a:pt x="131" y="13"/>
                    </a:cubicBezTo>
                    <a:cubicBezTo>
                      <a:pt x="132" y="16"/>
                      <a:pt x="132" y="16"/>
                      <a:pt x="132" y="16"/>
                    </a:cubicBezTo>
                    <a:cubicBezTo>
                      <a:pt x="132" y="16"/>
                      <a:pt x="132" y="16"/>
                      <a:pt x="132" y="16"/>
                    </a:cubicBezTo>
                    <a:cubicBezTo>
                      <a:pt x="133" y="18"/>
                      <a:pt x="134" y="17"/>
                      <a:pt x="135" y="20"/>
                    </a:cubicBezTo>
                    <a:cubicBezTo>
                      <a:pt x="136" y="20"/>
                      <a:pt x="135" y="19"/>
                      <a:pt x="135" y="18"/>
                    </a:cubicBezTo>
                    <a:cubicBezTo>
                      <a:pt x="132" y="15"/>
                      <a:pt x="133" y="12"/>
                      <a:pt x="130" y="9"/>
                    </a:cubicBezTo>
                    <a:cubicBezTo>
                      <a:pt x="131" y="7"/>
                      <a:pt x="136" y="17"/>
                      <a:pt x="134" y="11"/>
                    </a:cubicBezTo>
                    <a:cubicBezTo>
                      <a:pt x="133" y="10"/>
                      <a:pt x="132" y="7"/>
                      <a:pt x="132" y="8"/>
                    </a:cubicBezTo>
                    <a:cubicBezTo>
                      <a:pt x="133" y="8"/>
                      <a:pt x="130" y="5"/>
                      <a:pt x="132" y="5"/>
                    </a:cubicBezTo>
                    <a:cubicBezTo>
                      <a:pt x="132" y="7"/>
                      <a:pt x="135" y="8"/>
                      <a:pt x="135" y="11"/>
                    </a:cubicBezTo>
                    <a:cubicBezTo>
                      <a:pt x="135" y="10"/>
                      <a:pt x="134" y="10"/>
                      <a:pt x="134" y="11"/>
                    </a:cubicBezTo>
                    <a:cubicBezTo>
                      <a:pt x="136" y="12"/>
                      <a:pt x="137" y="14"/>
                      <a:pt x="137" y="14"/>
                    </a:cubicBezTo>
                    <a:cubicBezTo>
                      <a:pt x="138" y="13"/>
                      <a:pt x="138" y="13"/>
                      <a:pt x="137" y="11"/>
                    </a:cubicBezTo>
                    <a:cubicBezTo>
                      <a:pt x="136" y="9"/>
                      <a:pt x="136" y="12"/>
                      <a:pt x="135" y="10"/>
                    </a:cubicBezTo>
                    <a:cubicBezTo>
                      <a:pt x="136" y="8"/>
                      <a:pt x="138" y="11"/>
                      <a:pt x="136" y="7"/>
                    </a:cubicBezTo>
                    <a:cubicBezTo>
                      <a:pt x="136" y="8"/>
                      <a:pt x="134" y="6"/>
                      <a:pt x="133" y="5"/>
                    </a:cubicBezTo>
                    <a:cubicBezTo>
                      <a:pt x="134" y="3"/>
                      <a:pt x="134" y="3"/>
                      <a:pt x="134" y="3"/>
                    </a:cubicBezTo>
                    <a:cubicBezTo>
                      <a:pt x="134" y="5"/>
                      <a:pt x="134" y="5"/>
                      <a:pt x="134" y="5"/>
                    </a:cubicBezTo>
                    <a:cubicBezTo>
                      <a:pt x="136" y="5"/>
                      <a:pt x="133" y="2"/>
                      <a:pt x="134" y="2"/>
                    </a:cubicBezTo>
                    <a:cubicBezTo>
                      <a:pt x="137" y="4"/>
                      <a:pt x="137" y="4"/>
                      <a:pt x="137" y="4"/>
                    </a:cubicBezTo>
                    <a:cubicBezTo>
                      <a:pt x="138" y="7"/>
                      <a:pt x="134" y="4"/>
                      <a:pt x="137" y="8"/>
                    </a:cubicBezTo>
                    <a:cubicBezTo>
                      <a:pt x="138" y="7"/>
                      <a:pt x="137" y="5"/>
                      <a:pt x="138" y="6"/>
                    </a:cubicBezTo>
                    <a:cubicBezTo>
                      <a:pt x="138" y="6"/>
                      <a:pt x="138" y="7"/>
                      <a:pt x="138" y="7"/>
                    </a:cubicBezTo>
                    <a:cubicBezTo>
                      <a:pt x="138" y="7"/>
                      <a:pt x="142" y="12"/>
                      <a:pt x="141" y="8"/>
                    </a:cubicBezTo>
                    <a:cubicBezTo>
                      <a:pt x="141" y="7"/>
                      <a:pt x="140" y="7"/>
                      <a:pt x="139" y="5"/>
                    </a:cubicBezTo>
                    <a:cubicBezTo>
                      <a:pt x="140" y="4"/>
                      <a:pt x="140" y="3"/>
                      <a:pt x="140" y="2"/>
                    </a:cubicBezTo>
                    <a:cubicBezTo>
                      <a:pt x="142" y="5"/>
                      <a:pt x="142" y="1"/>
                      <a:pt x="143" y="5"/>
                    </a:cubicBezTo>
                    <a:cubicBezTo>
                      <a:pt x="141" y="3"/>
                      <a:pt x="140" y="4"/>
                      <a:pt x="141" y="7"/>
                    </a:cubicBezTo>
                    <a:cubicBezTo>
                      <a:pt x="143" y="10"/>
                      <a:pt x="140" y="7"/>
                      <a:pt x="142" y="11"/>
                    </a:cubicBezTo>
                    <a:cubicBezTo>
                      <a:pt x="142" y="10"/>
                      <a:pt x="144" y="13"/>
                      <a:pt x="146" y="15"/>
                    </a:cubicBezTo>
                    <a:cubicBezTo>
                      <a:pt x="146" y="15"/>
                      <a:pt x="146" y="14"/>
                      <a:pt x="146" y="14"/>
                    </a:cubicBezTo>
                    <a:cubicBezTo>
                      <a:pt x="145" y="12"/>
                      <a:pt x="144" y="12"/>
                      <a:pt x="143" y="10"/>
                    </a:cubicBezTo>
                    <a:cubicBezTo>
                      <a:pt x="144" y="10"/>
                      <a:pt x="145" y="8"/>
                      <a:pt x="144" y="6"/>
                    </a:cubicBezTo>
                    <a:cubicBezTo>
                      <a:pt x="145" y="7"/>
                      <a:pt x="146" y="9"/>
                      <a:pt x="146" y="9"/>
                    </a:cubicBezTo>
                    <a:cubicBezTo>
                      <a:pt x="147" y="8"/>
                      <a:pt x="148" y="8"/>
                      <a:pt x="150" y="8"/>
                    </a:cubicBezTo>
                    <a:cubicBezTo>
                      <a:pt x="147" y="5"/>
                      <a:pt x="151" y="6"/>
                      <a:pt x="149" y="4"/>
                    </a:cubicBezTo>
                    <a:cubicBezTo>
                      <a:pt x="148" y="3"/>
                      <a:pt x="146" y="1"/>
                      <a:pt x="145" y="0"/>
                    </a:cubicBezTo>
                    <a:cubicBezTo>
                      <a:pt x="146" y="0"/>
                      <a:pt x="146" y="1"/>
                      <a:pt x="147" y="2"/>
                    </a:cubicBezTo>
                    <a:cubicBezTo>
                      <a:pt x="146" y="0"/>
                      <a:pt x="149" y="4"/>
                      <a:pt x="148" y="1"/>
                    </a:cubicBezTo>
                    <a:cubicBezTo>
                      <a:pt x="147" y="3"/>
                      <a:pt x="150" y="5"/>
                      <a:pt x="151" y="8"/>
                    </a:cubicBezTo>
                    <a:cubicBezTo>
                      <a:pt x="151" y="6"/>
                      <a:pt x="152" y="10"/>
                      <a:pt x="153" y="9"/>
                    </a:cubicBezTo>
                    <a:cubicBezTo>
                      <a:pt x="153" y="7"/>
                      <a:pt x="153" y="6"/>
                      <a:pt x="154" y="5"/>
                    </a:cubicBezTo>
                    <a:cubicBezTo>
                      <a:pt x="156" y="6"/>
                      <a:pt x="157" y="3"/>
                      <a:pt x="158" y="2"/>
                    </a:cubicBezTo>
                    <a:cubicBezTo>
                      <a:pt x="159" y="4"/>
                      <a:pt x="160" y="7"/>
                      <a:pt x="161" y="7"/>
                    </a:cubicBezTo>
                    <a:cubicBezTo>
                      <a:pt x="162" y="7"/>
                      <a:pt x="159" y="4"/>
                      <a:pt x="161" y="5"/>
                    </a:cubicBezTo>
                    <a:cubicBezTo>
                      <a:pt x="161" y="6"/>
                      <a:pt x="161" y="6"/>
                      <a:pt x="161" y="6"/>
                    </a:cubicBezTo>
                    <a:cubicBezTo>
                      <a:pt x="161" y="5"/>
                      <a:pt x="163" y="7"/>
                      <a:pt x="162" y="2"/>
                    </a:cubicBezTo>
                    <a:cubicBezTo>
                      <a:pt x="163" y="6"/>
                      <a:pt x="163" y="6"/>
                      <a:pt x="163" y="6"/>
                    </a:cubicBezTo>
                    <a:cubicBezTo>
                      <a:pt x="163" y="6"/>
                      <a:pt x="163" y="5"/>
                      <a:pt x="163" y="5"/>
                    </a:cubicBezTo>
                    <a:cubicBezTo>
                      <a:pt x="164" y="6"/>
                      <a:pt x="164" y="7"/>
                      <a:pt x="164" y="7"/>
                    </a:cubicBezTo>
                    <a:cubicBezTo>
                      <a:pt x="166" y="9"/>
                      <a:pt x="165" y="7"/>
                      <a:pt x="166" y="6"/>
                    </a:cubicBezTo>
                    <a:cubicBezTo>
                      <a:pt x="165" y="4"/>
                      <a:pt x="165" y="4"/>
                      <a:pt x="165" y="4"/>
                    </a:cubicBezTo>
                    <a:cubicBezTo>
                      <a:pt x="165" y="2"/>
                      <a:pt x="167" y="4"/>
                      <a:pt x="168" y="3"/>
                    </a:cubicBezTo>
                    <a:cubicBezTo>
                      <a:pt x="169" y="5"/>
                      <a:pt x="169" y="5"/>
                      <a:pt x="169" y="5"/>
                    </a:cubicBezTo>
                    <a:cubicBezTo>
                      <a:pt x="169" y="3"/>
                      <a:pt x="169" y="3"/>
                      <a:pt x="169" y="3"/>
                    </a:cubicBezTo>
                    <a:cubicBezTo>
                      <a:pt x="169" y="5"/>
                      <a:pt x="170" y="6"/>
                      <a:pt x="170" y="5"/>
                    </a:cubicBezTo>
                    <a:cubicBezTo>
                      <a:pt x="170" y="5"/>
                      <a:pt x="170" y="6"/>
                      <a:pt x="170" y="7"/>
                    </a:cubicBezTo>
                    <a:cubicBezTo>
                      <a:pt x="170" y="9"/>
                      <a:pt x="170" y="10"/>
                      <a:pt x="170" y="10"/>
                    </a:cubicBezTo>
                    <a:cubicBezTo>
                      <a:pt x="169" y="9"/>
                      <a:pt x="170" y="8"/>
                      <a:pt x="169" y="6"/>
                    </a:cubicBezTo>
                    <a:cubicBezTo>
                      <a:pt x="168" y="4"/>
                      <a:pt x="167" y="5"/>
                      <a:pt x="168" y="7"/>
                    </a:cubicBezTo>
                    <a:cubicBezTo>
                      <a:pt x="168" y="7"/>
                      <a:pt x="168" y="7"/>
                      <a:pt x="168" y="6"/>
                    </a:cubicBezTo>
                    <a:cubicBezTo>
                      <a:pt x="169" y="8"/>
                      <a:pt x="169" y="9"/>
                      <a:pt x="169" y="10"/>
                    </a:cubicBezTo>
                    <a:cubicBezTo>
                      <a:pt x="169" y="10"/>
                      <a:pt x="170" y="11"/>
                      <a:pt x="169" y="10"/>
                    </a:cubicBezTo>
                    <a:cubicBezTo>
                      <a:pt x="170" y="12"/>
                      <a:pt x="169" y="12"/>
                      <a:pt x="169" y="12"/>
                    </a:cubicBezTo>
                    <a:cubicBezTo>
                      <a:pt x="169" y="11"/>
                      <a:pt x="168" y="11"/>
                      <a:pt x="168" y="10"/>
                    </a:cubicBezTo>
                    <a:cubicBezTo>
                      <a:pt x="168" y="12"/>
                      <a:pt x="168" y="13"/>
                      <a:pt x="167" y="13"/>
                    </a:cubicBezTo>
                    <a:cubicBezTo>
                      <a:pt x="165" y="10"/>
                      <a:pt x="166" y="15"/>
                      <a:pt x="165" y="15"/>
                    </a:cubicBezTo>
                    <a:cubicBezTo>
                      <a:pt x="165" y="12"/>
                      <a:pt x="164" y="10"/>
                      <a:pt x="164" y="9"/>
                    </a:cubicBezTo>
                    <a:cubicBezTo>
                      <a:pt x="163" y="8"/>
                      <a:pt x="164" y="9"/>
                      <a:pt x="163" y="9"/>
                    </a:cubicBezTo>
                    <a:cubicBezTo>
                      <a:pt x="163" y="10"/>
                      <a:pt x="164" y="13"/>
                      <a:pt x="164" y="15"/>
                    </a:cubicBezTo>
                    <a:cubicBezTo>
                      <a:pt x="163" y="13"/>
                      <a:pt x="163" y="13"/>
                      <a:pt x="163" y="13"/>
                    </a:cubicBezTo>
                    <a:cubicBezTo>
                      <a:pt x="163" y="14"/>
                      <a:pt x="164" y="17"/>
                      <a:pt x="163" y="17"/>
                    </a:cubicBezTo>
                    <a:cubicBezTo>
                      <a:pt x="161" y="16"/>
                      <a:pt x="160" y="17"/>
                      <a:pt x="158" y="18"/>
                    </a:cubicBezTo>
                    <a:cubicBezTo>
                      <a:pt x="157" y="16"/>
                      <a:pt x="157" y="16"/>
                      <a:pt x="157" y="16"/>
                    </a:cubicBezTo>
                    <a:cubicBezTo>
                      <a:pt x="159" y="20"/>
                      <a:pt x="156" y="18"/>
                      <a:pt x="156" y="20"/>
                    </a:cubicBezTo>
                    <a:cubicBezTo>
                      <a:pt x="154" y="20"/>
                      <a:pt x="154" y="24"/>
                      <a:pt x="152" y="21"/>
                    </a:cubicBezTo>
                    <a:cubicBezTo>
                      <a:pt x="150" y="24"/>
                      <a:pt x="149" y="26"/>
                      <a:pt x="146" y="27"/>
                    </a:cubicBezTo>
                    <a:cubicBezTo>
                      <a:pt x="145" y="25"/>
                      <a:pt x="145" y="25"/>
                      <a:pt x="145" y="25"/>
                    </a:cubicBezTo>
                    <a:cubicBezTo>
                      <a:pt x="146" y="27"/>
                      <a:pt x="144" y="24"/>
                      <a:pt x="144" y="24"/>
                    </a:cubicBezTo>
                    <a:cubicBezTo>
                      <a:pt x="145" y="26"/>
                      <a:pt x="145" y="27"/>
                      <a:pt x="145" y="29"/>
                    </a:cubicBezTo>
                    <a:cubicBezTo>
                      <a:pt x="143" y="28"/>
                      <a:pt x="143" y="31"/>
                      <a:pt x="143" y="33"/>
                    </a:cubicBezTo>
                    <a:cubicBezTo>
                      <a:pt x="142" y="31"/>
                      <a:pt x="142" y="31"/>
                      <a:pt x="142" y="31"/>
                    </a:cubicBezTo>
                    <a:cubicBezTo>
                      <a:pt x="143" y="35"/>
                      <a:pt x="140" y="33"/>
                      <a:pt x="139" y="34"/>
                    </a:cubicBezTo>
                    <a:cubicBezTo>
                      <a:pt x="138" y="33"/>
                      <a:pt x="137" y="32"/>
                      <a:pt x="137" y="32"/>
                    </a:cubicBezTo>
                    <a:cubicBezTo>
                      <a:pt x="138" y="35"/>
                      <a:pt x="138" y="35"/>
                      <a:pt x="138" y="37"/>
                    </a:cubicBezTo>
                    <a:cubicBezTo>
                      <a:pt x="137" y="38"/>
                      <a:pt x="136" y="38"/>
                      <a:pt x="134" y="38"/>
                    </a:cubicBezTo>
                    <a:cubicBezTo>
                      <a:pt x="135" y="43"/>
                      <a:pt x="130" y="43"/>
                      <a:pt x="129" y="47"/>
                    </a:cubicBezTo>
                    <a:cubicBezTo>
                      <a:pt x="128" y="45"/>
                      <a:pt x="128" y="45"/>
                      <a:pt x="128" y="45"/>
                    </a:cubicBezTo>
                    <a:cubicBezTo>
                      <a:pt x="129" y="51"/>
                      <a:pt x="123" y="50"/>
                      <a:pt x="122" y="54"/>
                    </a:cubicBezTo>
                    <a:cubicBezTo>
                      <a:pt x="120" y="51"/>
                      <a:pt x="120" y="51"/>
                      <a:pt x="120" y="51"/>
                    </a:cubicBezTo>
                    <a:cubicBezTo>
                      <a:pt x="119" y="51"/>
                      <a:pt x="119" y="53"/>
                      <a:pt x="121" y="55"/>
                    </a:cubicBezTo>
                    <a:cubicBezTo>
                      <a:pt x="120" y="55"/>
                      <a:pt x="121" y="58"/>
                      <a:pt x="119" y="56"/>
                    </a:cubicBezTo>
                    <a:cubicBezTo>
                      <a:pt x="117" y="56"/>
                      <a:pt x="119" y="58"/>
                      <a:pt x="119" y="59"/>
                    </a:cubicBezTo>
                    <a:cubicBezTo>
                      <a:pt x="117" y="59"/>
                      <a:pt x="116" y="60"/>
                      <a:pt x="116" y="61"/>
                    </a:cubicBezTo>
                    <a:cubicBezTo>
                      <a:pt x="116" y="61"/>
                      <a:pt x="116" y="61"/>
                      <a:pt x="116" y="61"/>
                    </a:cubicBezTo>
                    <a:cubicBezTo>
                      <a:pt x="116" y="60"/>
                      <a:pt x="114" y="59"/>
                      <a:pt x="114" y="59"/>
                    </a:cubicBezTo>
                    <a:cubicBezTo>
                      <a:pt x="114" y="60"/>
                      <a:pt x="112" y="60"/>
                      <a:pt x="115" y="63"/>
                    </a:cubicBezTo>
                    <a:cubicBezTo>
                      <a:pt x="112" y="62"/>
                      <a:pt x="114" y="67"/>
                      <a:pt x="110" y="66"/>
                    </a:cubicBezTo>
                    <a:cubicBezTo>
                      <a:pt x="111" y="67"/>
                      <a:pt x="111" y="67"/>
                      <a:pt x="112" y="68"/>
                    </a:cubicBezTo>
                    <a:cubicBezTo>
                      <a:pt x="110" y="69"/>
                      <a:pt x="108" y="68"/>
                      <a:pt x="108" y="71"/>
                    </a:cubicBezTo>
                    <a:cubicBezTo>
                      <a:pt x="108" y="71"/>
                      <a:pt x="107" y="69"/>
                      <a:pt x="106" y="69"/>
                    </a:cubicBezTo>
                    <a:cubicBezTo>
                      <a:pt x="107" y="70"/>
                      <a:pt x="108" y="71"/>
                      <a:pt x="108" y="71"/>
                    </a:cubicBezTo>
                    <a:cubicBezTo>
                      <a:pt x="108" y="75"/>
                      <a:pt x="103" y="73"/>
                      <a:pt x="101" y="75"/>
                    </a:cubicBezTo>
                    <a:cubicBezTo>
                      <a:pt x="100" y="80"/>
                      <a:pt x="97" y="82"/>
                      <a:pt x="94" y="86"/>
                    </a:cubicBezTo>
                    <a:cubicBezTo>
                      <a:pt x="94" y="85"/>
                      <a:pt x="94" y="85"/>
                      <a:pt x="94" y="85"/>
                    </a:cubicBezTo>
                    <a:cubicBezTo>
                      <a:pt x="96" y="88"/>
                      <a:pt x="89" y="85"/>
                      <a:pt x="92" y="89"/>
                    </a:cubicBezTo>
                    <a:cubicBezTo>
                      <a:pt x="92" y="89"/>
                      <a:pt x="91" y="90"/>
                      <a:pt x="90" y="88"/>
                    </a:cubicBezTo>
                    <a:cubicBezTo>
                      <a:pt x="91" y="91"/>
                      <a:pt x="86" y="89"/>
                      <a:pt x="88" y="92"/>
                    </a:cubicBezTo>
                    <a:cubicBezTo>
                      <a:pt x="88" y="92"/>
                      <a:pt x="88" y="92"/>
                      <a:pt x="88" y="92"/>
                    </a:cubicBezTo>
                    <a:cubicBezTo>
                      <a:pt x="85" y="91"/>
                      <a:pt x="86" y="94"/>
                      <a:pt x="84" y="94"/>
                    </a:cubicBezTo>
                    <a:cubicBezTo>
                      <a:pt x="84" y="94"/>
                      <a:pt x="84" y="94"/>
                      <a:pt x="83" y="93"/>
                    </a:cubicBezTo>
                    <a:cubicBezTo>
                      <a:pt x="81" y="92"/>
                      <a:pt x="85" y="96"/>
                      <a:pt x="82" y="94"/>
                    </a:cubicBezTo>
                    <a:cubicBezTo>
                      <a:pt x="81" y="94"/>
                      <a:pt x="83" y="96"/>
                      <a:pt x="83" y="95"/>
                    </a:cubicBezTo>
                    <a:cubicBezTo>
                      <a:pt x="80" y="97"/>
                      <a:pt x="79" y="102"/>
                      <a:pt x="78" y="105"/>
                    </a:cubicBezTo>
                    <a:cubicBezTo>
                      <a:pt x="74" y="105"/>
                      <a:pt x="72" y="101"/>
                      <a:pt x="73" y="104"/>
                    </a:cubicBezTo>
                    <a:cubicBezTo>
                      <a:pt x="72" y="104"/>
                      <a:pt x="74" y="105"/>
                      <a:pt x="74" y="105"/>
                    </a:cubicBezTo>
                    <a:cubicBezTo>
                      <a:pt x="74" y="106"/>
                      <a:pt x="69" y="103"/>
                      <a:pt x="71" y="105"/>
                    </a:cubicBezTo>
                    <a:cubicBezTo>
                      <a:pt x="73" y="106"/>
                      <a:pt x="72" y="106"/>
                      <a:pt x="73" y="107"/>
                    </a:cubicBezTo>
                    <a:cubicBezTo>
                      <a:pt x="70" y="107"/>
                      <a:pt x="68" y="106"/>
                      <a:pt x="69" y="108"/>
                    </a:cubicBezTo>
                    <a:cubicBezTo>
                      <a:pt x="68" y="107"/>
                      <a:pt x="68" y="107"/>
                      <a:pt x="68" y="107"/>
                    </a:cubicBezTo>
                    <a:cubicBezTo>
                      <a:pt x="70" y="111"/>
                      <a:pt x="68" y="111"/>
                      <a:pt x="71" y="115"/>
                    </a:cubicBezTo>
                    <a:cubicBezTo>
                      <a:pt x="66" y="122"/>
                      <a:pt x="64" y="129"/>
                      <a:pt x="60" y="136"/>
                    </a:cubicBezTo>
                    <a:cubicBezTo>
                      <a:pt x="54" y="142"/>
                      <a:pt x="52" y="150"/>
                      <a:pt x="46" y="155"/>
                    </a:cubicBezTo>
                    <a:cubicBezTo>
                      <a:pt x="42" y="154"/>
                      <a:pt x="42" y="155"/>
                      <a:pt x="42" y="157"/>
                    </a:cubicBezTo>
                    <a:cubicBezTo>
                      <a:pt x="41" y="157"/>
                      <a:pt x="41" y="157"/>
                      <a:pt x="41" y="156"/>
                    </a:cubicBezTo>
                    <a:cubicBezTo>
                      <a:pt x="43" y="158"/>
                      <a:pt x="40" y="158"/>
                      <a:pt x="43" y="159"/>
                    </a:cubicBezTo>
                    <a:cubicBezTo>
                      <a:pt x="41" y="162"/>
                      <a:pt x="40" y="164"/>
                      <a:pt x="38" y="167"/>
                    </a:cubicBezTo>
                    <a:cubicBezTo>
                      <a:pt x="38" y="166"/>
                      <a:pt x="36" y="165"/>
                      <a:pt x="36" y="165"/>
                    </a:cubicBezTo>
                    <a:cubicBezTo>
                      <a:pt x="38" y="167"/>
                      <a:pt x="38" y="167"/>
                      <a:pt x="38" y="167"/>
                    </a:cubicBezTo>
                    <a:cubicBezTo>
                      <a:pt x="37" y="167"/>
                      <a:pt x="37" y="167"/>
                      <a:pt x="37" y="167"/>
                    </a:cubicBezTo>
                    <a:cubicBezTo>
                      <a:pt x="37" y="167"/>
                      <a:pt x="38" y="168"/>
                      <a:pt x="39" y="168"/>
                    </a:cubicBezTo>
                    <a:cubicBezTo>
                      <a:pt x="38" y="176"/>
                      <a:pt x="29" y="180"/>
                      <a:pt x="26" y="186"/>
                    </a:cubicBezTo>
                    <a:cubicBezTo>
                      <a:pt x="24" y="187"/>
                      <a:pt x="24" y="190"/>
                      <a:pt x="24" y="192"/>
                    </a:cubicBezTo>
                    <a:cubicBezTo>
                      <a:pt x="18" y="195"/>
                      <a:pt x="13" y="199"/>
                      <a:pt x="13" y="205"/>
                    </a:cubicBezTo>
                    <a:cubicBezTo>
                      <a:pt x="13" y="205"/>
                      <a:pt x="6" y="201"/>
                      <a:pt x="6" y="19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4" name="Freeform 214"/>
              <p:cNvSpPr/>
              <p:nvPr/>
            </p:nvSpPr>
            <p:spPr bwMode="auto">
              <a:xfrm>
                <a:off x="6715126" y="2819400"/>
                <a:ext cx="1588" cy="1587"/>
              </a:xfrm>
              <a:custGeom>
                <a:avLst/>
                <a:gdLst>
                  <a:gd name="T0" fmla="*/ 2 w 2"/>
                  <a:gd name="T1" fmla="*/ 4 h 4"/>
                  <a:gd name="T2" fmla="*/ 0 w 2"/>
                  <a:gd name="T3" fmla="*/ 0 h 4"/>
                  <a:gd name="T4" fmla="*/ 2 w 2"/>
                  <a:gd name="T5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4">
                    <a:moveTo>
                      <a:pt x="2" y="4"/>
                    </a:moveTo>
                    <a:cubicBezTo>
                      <a:pt x="1" y="2"/>
                      <a:pt x="1" y="2"/>
                      <a:pt x="0" y="0"/>
                    </a:cubicBezTo>
                    <a:cubicBezTo>
                      <a:pt x="1" y="1"/>
                      <a:pt x="2" y="2"/>
                      <a:pt x="2" y="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5" name="Freeform 215"/>
              <p:cNvSpPr/>
              <p:nvPr/>
            </p:nvSpPr>
            <p:spPr bwMode="auto">
              <a:xfrm>
                <a:off x="6707188" y="2817813"/>
                <a:ext cx="0" cy="0"/>
              </a:xfrm>
              <a:custGeom>
                <a:avLst/>
                <a:gdLst>
                  <a:gd name="T0" fmla="*/ 1 w 1"/>
                  <a:gd name="T1" fmla="*/ 2 h 2"/>
                  <a:gd name="T2" fmla="*/ 0 w 1"/>
                  <a:gd name="T3" fmla="*/ 1 h 2"/>
                  <a:gd name="T4" fmla="*/ 0 w 1"/>
                  <a:gd name="T5" fmla="*/ 0 h 2"/>
                  <a:gd name="T6" fmla="*/ 1 w 1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1" y="2"/>
                    </a:moveTo>
                    <a:cubicBezTo>
                      <a:pt x="1" y="2"/>
                      <a:pt x="0" y="1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ubicBezTo>
                      <a:pt x="0" y="1"/>
                      <a:pt x="1" y="1"/>
                      <a:pt x="1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8" name="Freeform 216"/>
              <p:cNvSpPr/>
              <p:nvPr/>
            </p:nvSpPr>
            <p:spPr bwMode="auto">
              <a:xfrm>
                <a:off x="6705601" y="2817813"/>
                <a:ext cx="0" cy="0"/>
              </a:xfrm>
              <a:custGeom>
                <a:avLst/>
                <a:gdLst>
                  <a:gd name="T0" fmla="*/ 1 w 1"/>
                  <a:gd name="T1" fmla="*/ 3 h 3"/>
                  <a:gd name="T2" fmla="*/ 1 w 1"/>
                  <a:gd name="T3" fmla="*/ 0 h 3"/>
                  <a:gd name="T4" fmla="*/ 1 w 1"/>
                  <a:gd name="T5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3">
                    <a:moveTo>
                      <a:pt x="1" y="3"/>
                    </a:moveTo>
                    <a:cubicBezTo>
                      <a:pt x="0" y="2"/>
                      <a:pt x="1" y="1"/>
                      <a:pt x="1" y="0"/>
                    </a:cubicBezTo>
                    <a:lnTo>
                      <a:pt x="1" y="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9" name="Freeform 217"/>
              <p:cNvSpPr/>
              <p:nvPr/>
            </p:nvSpPr>
            <p:spPr bwMode="auto">
              <a:xfrm>
                <a:off x="6704013" y="2817813"/>
                <a:ext cx="0" cy="0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1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0" name="Freeform 218"/>
              <p:cNvSpPr/>
              <p:nvPr/>
            </p:nvSpPr>
            <p:spPr bwMode="auto">
              <a:xfrm>
                <a:off x="6704013" y="2817813"/>
                <a:ext cx="0" cy="0"/>
              </a:xfrm>
              <a:custGeom>
                <a:avLst/>
                <a:gdLst>
                  <a:gd name="T0" fmla="*/ 1 w 1"/>
                  <a:gd name="T1" fmla="*/ 2 h 2"/>
                  <a:gd name="T2" fmla="*/ 0 w 1"/>
                  <a:gd name="T3" fmla="*/ 1 h 2"/>
                  <a:gd name="T4" fmla="*/ 1 w 1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2"/>
                    </a:moveTo>
                    <a:cubicBezTo>
                      <a:pt x="1" y="2"/>
                      <a:pt x="0" y="2"/>
                      <a:pt x="0" y="1"/>
                    </a:cubicBezTo>
                    <a:cubicBezTo>
                      <a:pt x="1" y="2"/>
                      <a:pt x="0" y="0"/>
                      <a:pt x="1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1" name="Freeform 219"/>
              <p:cNvSpPr/>
              <p:nvPr/>
            </p:nvSpPr>
            <p:spPr bwMode="auto">
              <a:xfrm>
                <a:off x="6700838" y="2819400"/>
                <a:ext cx="0" cy="0"/>
              </a:xfrm>
              <a:custGeom>
                <a:avLst/>
                <a:gdLst>
                  <a:gd name="T0" fmla="*/ 1 w 1"/>
                  <a:gd name="T1" fmla="*/ 1 h 3"/>
                  <a:gd name="T2" fmla="*/ 0 w 1"/>
                  <a:gd name="T3" fmla="*/ 2 h 3"/>
                  <a:gd name="T4" fmla="*/ 1 w 1"/>
                  <a:gd name="T5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3">
                    <a:moveTo>
                      <a:pt x="1" y="1"/>
                    </a:moveTo>
                    <a:cubicBezTo>
                      <a:pt x="1" y="2"/>
                      <a:pt x="1" y="3"/>
                      <a:pt x="0" y="2"/>
                    </a:cubicBezTo>
                    <a:cubicBezTo>
                      <a:pt x="1" y="2"/>
                      <a:pt x="0" y="0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2" name="Freeform 220"/>
              <p:cNvSpPr/>
              <p:nvPr/>
            </p:nvSpPr>
            <p:spPr bwMode="auto">
              <a:xfrm>
                <a:off x="6699251" y="2820988"/>
                <a:ext cx="0" cy="0"/>
              </a:xfrm>
              <a:custGeom>
                <a:avLst/>
                <a:gdLst>
                  <a:gd name="T0" fmla="*/ 1 w 1"/>
                  <a:gd name="T1" fmla="*/ 2 h 2"/>
                  <a:gd name="T2" fmla="*/ 1 w 1"/>
                  <a:gd name="T3" fmla="*/ 2 h 2"/>
                  <a:gd name="T4" fmla="*/ 0 w 1"/>
                  <a:gd name="T5" fmla="*/ 0 h 2"/>
                  <a:gd name="T6" fmla="*/ 1 w 1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1" y="2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0" y="2"/>
                      <a:pt x="0" y="1"/>
                      <a:pt x="0" y="0"/>
                    </a:cubicBezTo>
                    <a:lnTo>
                      <a:pt x="1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3" name="Rectangle 221"/>
              <p:cNvSpPr>
                <a:spLocks noChangeArrowheads="1"/>
              </p:cNvSpPr>
              <p:nvPr/>
            </p:nvSpPr>
            <p:spPr bwMode="auto">
              <a:xfrm>
                <a:off x="6680201" y="2843213"/>
                <a:ext cx="1588" cy="1587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4" name="Freeform 222"/>
              <p:cNvSpPr/>
              <p:nvPr/>
            </p:nvSpPr>
            <p:spPr bwMode="auto">
              <a:xfrm>
                <a:off x="6670676" y="2852738"/>
                <a:ext cx="1588" cy="1587"/>
              </a:xfrm>
              <a:custGeom>
                <a:avLst/>
                <a:gdLst>
                  <a:gd name="T0" fmla="*/ 2 w 2"/>
                  <a:gd name="T1" fmla="*/ 1 h 2"/>
                  <a:gd name="T2" fmla="*/ 0 w 2"/>
                  <a:gd name="T3" fmla="*/ 1 h 2"/>
                  <a:gd name="T4" fmla="*/ 2 w 2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2" y="1"/>
                    </a:moveTo>
                    <a:cubicBezTo>
                      <a:pt x="2" y="2"/>
                      <a:pt x="1" y="1"/>
                      <a:pt x="0" y="1"/>
                    </a:cubicBezTo>
                    <a:cubicBezTo>
                      <a:pt x="1" y="0"/>
                      <a:pt x="2" y="2"/>
                      <a:pt x="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5" name="Freeform 223"/>
              <p:cNvSpPr/>
              <p:nvPr/>
            </p:nvSpPr>
            <p:spPr bwMode="auto">
              <a:xfrm>
                <a:off x="6669088" y="2860675"/>
                <a:ext cx="1588" cy="0"/>
              </a:xfrm>
              <a:custGeom>
                <a:avLst/>
                <a:gdLst>
                  <a:gd name="T0" fmla="*/ 0 w 1"/>
                  <a:gd name="T1" fmla="*/ 0 w 1"/>
                  <a:gd name="T2" fmla="*/ 1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lnTo>
                      <a:pt x="0" y="0"/>
                    </a:lnTo>
                    <a:lnTo>
                      <a:pt x="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6" name="Freeform 224"/>
              <p:cNvSpPr/>
              <p:nvPr/>
            </p:nvSpPr>
            <p:spPr bwMode="auto">
              <a:xfrm>
                <a:off x="5248276" y="2628900"/>
                <a:ext cx="1588" cy="0"/>
              </a:xfrm>
              <a:custGeom>
                <a:avLst/>
                <a:gdLst>
                  <a:gd name="T0" fmla="*/ 3 w 4"/>
                  <a:gd name="T1" fmla="*/ 1 h 1"/>
                  <a:gd name="T2" fmla="*/ 2 w 4"/>
                  <a:gd name="T3" fmla="*/ 0 h 1"/>
                  <a:gd name="T4" fmla="*/ 3 w 4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1">
                    <a:moveTo>
                      <a:pt x="3" y="1"/>
                    </a:moveTo>
                    <a:cubicBezTo>
                      <a:pt x="3" y="0"/>
                      <a:pt x="0" y="1"/>
                      <a:pt x="2" y="0"/>
                    </a:cubicBezTo>
                    <a:cubicBezTo>
                      <a:pt x="3" y="1"/>
                      <a:pt x="4" y="1"/>
                      <a:pt x="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7" name="Freeform 225"/>
              <p:cNvSpPr/>
              <p:nvPr/>
            </p:nvSpPr>
            <p:spPr bwMode="auto">
              <a:xfrm>
                <a:off x="5168901" y="2628900"/>
                <a:ext cx="77788" cy="153987"/>
              </a:xfrm>
              <a:custGeom>
                <a:avLst/>
                <a:gdLst>
                  <a:gd name="T0" fmla="*/ 22 w 223"/>
                  <a:gd name="T1" fmla="*/ 369 h 422"/>
                  <a:gd name="T2" fmla="*/ 28 w 223"/>
                  <a:gd name="T3" fmla="*/ 356 h 422"/>
                  <a:gd name="T4" fmla="*/ 34 w 223"/>
                  <a:gd name="T5" fmla="*/ 328 h 422"/>
                  <a:gd name="T6" fmla="*/ 38 w 223"/>
                  <a:gd name="T7" fmla="*/ 319 h 422"/>
                  <a:gd name="T8" fmla="*/ 55 w 223"/>
                  <a:gd name="T9" fmla="*/ 296 h 422"/>
                  <a:gd name="T10" fmla="*/ 60 w 223"/>
                  <a:gd name="T11" fmla="*/ 288 h 422"/>
                  <a:gd name="T12" fmla="*/ 68 w 223"/>
                  <a:gd name="T13" fmla="*/ 272 h 422"/>
                  <a:gd name="T14" fmla="*/ 75 w 223"/>
                  <a:gd name="T15" fmla="*/ 263 h 422"/>
                  <a:gd name="T16" fmla="*/ 76 w 223"/>
                  <a:gd name="T17" fmla="*/ 248 h 422"/>
                  <a:gd name="T18" fmla="*/ 76 w 223"/>
                  <a:gd name="T19" fmla="*/ 240 h 422"/>
                  <a:gd name="T20" fmla="*/ 83 w 223"/>
                  <a:gd name="T21" fmla="*/ 227 h 422"/>
                  <a:gd name="T22" fmla="*/ 89 w 223"/>
                  <a:gd name="T23" fmla="*/ 214 h 422"/>
                  <a:gd name="T24" fmla="*/ 92 w 223"/>
                  <a:gd name="T25" fmla="*/ 209 h 422"/>
                  <a:gd name="T26" fmla="*/ 93 w 223"/>
                  <a:gd name="T27" fmla="*/ 200 h 422"/>
                  <a:gd name="T28" fmla="*/ 101 w 223"/>
                  <a:gd name="T29" fmla="*/ 188 h 422"/>
                  <a:gd name="T30" fmla="*/ 107 w 223"/>
                  <a:gd name="T31" fmla="*/ 177 h 422"/>
                  <a:gd name="T32" fmla="*/ 115 w 223"/>
                  <a:gd name="T33" fmla="*/ 163 h 422"/>
                  <a:gd name="T34" fmla="*/ 122 w 223"/>
                  <a:gd name="T35" fmla="*/ 158 h 422"/>
                  <a:gd name="T36" fmla="*/ 121 w 223"/>
                  <a:gd name="T37" fmla="*/ 152 h 422"/>
                  <a:gd name="T38" fmla="*/ 126 w 223"/>
                  <a:gd name="T39" fmla="*/ 151 h 422"/>
                  <a:gd name="T40" fmla="*/ 127 w 223"/>
                  <a:gd name="T41" fmla="*/ 142 h 422"/>
                  <a:gd name="T42" fmla="*/ 133 w 223"/>
                  <a:gd name="T43" fmla="*/ 129 h 422"/>
                  <a:gd name="T44" fmla="*/ 140 w 223"/>
                  <a:gd name="T45" fmla="*/ 114 h 422"/>
                  <a:gd name="T46" fmla="*/ 145 w 223"/>
                  <a:gd name="T47" fmla="*/ 106 h 422"/>
                  <a:gd name="T48" fmla="*/ 154 w 223"/>
                  <a:gd name="T49" fmla="*/ 87 h 422"/>
                  <a:gd name="T50" fmla="*/ 159 w 223"/>
                  <a:gd name="T51" fmla="*/ 83 h 422"/>
                  <a:gd name="T52" fmla="*/ 163 w 223"/>
                  <a:gd name="T53" fmla="*/ 82 h 422"/>
                  <a:gd name="T54" fmla="*/ 166 w 223"/>
                  <a:gd name="T55" fmla="*/ 76 h 422"/>
                  <a:gd name="T56" fmla="*/ 169 w 223"/>
                  <a:gd name="T57" fmla="*/ 67 h 422"/>
                  <a:gd name="T58" fmla="*/ 168 w 223"/>
                  <a:gd name="T59" fmla="*/ 62 h 422"/>
                  <a:gd name="T60" fmla="*/ 169 w 223"/>
                  <a:gd name="T61" fmla="*/ 56 h 422"/>
                  <a:gd name="T62" fmla="*/ 177 w 223"/>
                  <a:gd name="T63" fmla="*/ 52 h 422"/>
                  <a:gd name="T64" fmla="*/ 181 w 223"/>
                  <a:gd name="T65" fmla="*/ 46 h 422"/>
                  <a:gd name="T66" fmla="*/ 185 w 223"/>
                  <a:gd name="T67" fmla="*/ 44 h 422"/>
                  <a:gd name="T68" fmla="*/ 179 w 223"/>
                  <a:gd name="T69" fmla="*/ 36 h 422"/>
                  <a:gd name="T70" fmla="*/ 186 w 223"/>
                  <a:gd name="T71" fmla="*/ 35 h 422"/>
                  <a:gd name="T72" fmla="*/ 196 w 223"/>
                  <a:gd name="T73" fmla="*/ 39 h 422"/>
                  <a:gd name="T74" fmla="*/ 190 w 223"/>
                  <a:gd name="T75" fmla="*/ 23 h 422"/>
                  <a:gd name="T76" fmla="*/ 206 w 223"/>
                  <a:gd name="T77" fmla="*/ 13 h 422"/>
                  <a:gd name="T78" fmla="*/ 213 w 223"/>
                  <a:gd name="T79" fmla="*/ 9 h 422"/>
                  <a:gd name="T80" fmla="*/ 218 w 223"/>
                  <a:gd name="T81" fmla="*/ 1 h 422"/>
                  <a:gd name="T82" fmla="*/ 222 w 223"/>
                  <a:gd name="T83" fmla="*/ 8 h 422"/>
                  <a:gd name="T84" fmla="*/ 216 w 223"/>
                  <a:gd name="T85" fmla="*/ 13 h 422"/>
                  <a:gd name="T86" fmla="*/ 210 w 223"/>
                  <a:gd name="T87" fmla="*/ 29 h 422"/>
                  <a:gd name="T88" fmla="*/ 199 w 223"/>
                  <a:gd name="T89" fmla="*/ 59 h 422"/>
                  <a:gd name="T90" fmla="*/ 186 w 223"/>
                  <a:gd name="T91" fmla="*/ 82 h 422"/>
                  <a:gd name="T92" fmla="*/ 166 w 223"/>
                  <a:gd name="T93" fmla="*/ 122 h 422"/>
                  <a:gd name="T94" fmla="*/ 156 w 223"/>
                  <a:gd name="T95" fmla="*/ 144 h 422"/>
                  <a:gd name="T96" fmla="*/ 134 w 223"/>
                  <a:gd name="T97" fmla="*/ 185 h 422"/>
                  <a:gd name="T98" fmla="*/ 120 w 223"/>
                  <a:gd name="T99" fmla="*/ 205 h 422"/>
                  <a:gd name="T100" fmla="*/ 105 w 223"/>
                  <a:gd name="T101" fmla="*/ 228 h 422"/>
                  <a:gd name="T102" fmla="*/ 91 w 223"/>
                  <a:gd name="T103" fmla="*/ 266 h 422"/>
                  <a:gd name="T104" fmla="*/ 50 w 223"/>
                  <a:gd name="T105" fmla="*/ 347 h 422"/>
                  <a:gd name="T106" fmla="*/ 27 w 223"/>
                  <a:gd name="T107" fmla="*/ 396 h 4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223" h="422">
                    <a:moveTo>
                      <a:pt x="4" y="413"/>
                    </a:moveTo>
                    <a:cubicBezTo>
                      <a:pt x="0" y="405"/>
                      <a:pt x="9" y="401"/>
                      <a:pt x="8" y="394"/>
                    </a:cubicBezTo>
                    <a:cubicBezTo>
                      <a:pt x="8" y="393"/>
                      <a:pt x="11" y="395"/>
                      <a:pt x="11" y="393"/>
                    </a:cubicBezTo>
                    <a:cubicBezTo>
                      <a:pt x="8" y="386"/>
                      <a:pt x="15" y="378"/>
                      <a:pt x="22" y="373"/>
                    </a:cubicBezTo>
                    <a:cubicBezTo>
                      <a:pt x="23" y="374"/>
                      <a:pt x="23" y="374"/>
                      <a:pt x="23" y="374"/>
                    </a:cubicBezTo>
                    <a:cubicBezTo>
                      <a:pt x="24" y="373"/>
                      <a:pt x="21" y="370"/>
                      <a:pt x="22" y="369"/>
                    </a:cubicBezTo>
                    <a:cubicBezTo>
                      <a:pt x="23" y="369"/>
                      <a:pt x="23" y="370"/>
                      <a:pt x="24" y="370"/>
                    </a:cubicBezTo>
                    <a:cubicBezTo>
                      <a:pt x="22" y="369"/>
                      <a:pt x="24" y="367"/>
                      <a:pt x="23" y="366"/>
                    </a:cubicBezTo>
                    <a:cubicBezTo>
                      <a:pt x="24" y="366"/>
                      <a:pt x="25" y="367"/>
                      <a:pt x="27" y="366"/>
                    </a:cubicBezTo>
                    <a:cubicBezTo>
                      <a:pt x="25" y="364"/>
                      <a:pt x="25" y="364"/>
                      <a:pt x="25" y="364"/>
                    </a:cubicBezTo>
                    <a:cubicBezTo>
                      <a:pt x="20" y="360"/>
                      <a:pt x="28" y="360"/>
                      <a:pt x="26" y="355"/>
                    </a:cubicBezTo>
                    <a:cubicBezTo>
                      <a:pt x="27" y="356"/>
                      <a:pt x="27" y="356"/>
                      <a:pt x="28" y="356"/>
                    </a:cubicBezTo>
                    <a:cubicBezTo>
                      <a:pt x="26" y="350"/>
                      <a:pt x="30" y="345"/>
                      <a:pt x="31" y="339"/>
                    </a:cubicBezTo>
                    <a:cubicBezTo>
                      <a:pt x="32" y="339"/>
                      <a:pt x="33" y="340"/>
                      <a:pt x="34" y="340"/>
                    </a:cubicBezTo>
                    <a:cubicBezTo>
                      <a:pt x="32" y="339"/>
                      <a:pt x="32" y="337"/>
                      <a:pt x="32" y="336"/>
                    </a:cubicBezTo>
                    <a:cubicBezTo>
                      <a:pt x="35" y="336"/>
                      <a:pt x="31" y="332"/>
                      <a:pt x="33" y="331"/>
                    </a:cubicBezTo>
                    <a:cubicBezTo>
                      <a:pt x="34" y="332"/>
                      <a:pt x="34" y="332"/>
                      <a:pt x="34" y="332"/>
                    </a:cubicBezTo>
                    <a:cubicBezTo>
                      <a:pt x="32" y="329"/>
                      <a:pt x="36" y="330"/>
                      <a:pt x="34" y="328"/>
                    </a:cubicBezTo>
                    <a:cubicBezTo>
                      <a:pt x="36" y="328"/>
                      <a:pt x="36" y="328"/>
                      <a:pt x="36" y="328"/>
                    </a:cubicBezTo>
                    <a:cubicBezTo>
                      <a:pt x="33" y="326"/>
                      <a:pt x="39" y="327"/>
                      <a:pt x="37" y="325"/>
                    </a:cubicBezTo>
                    <a:cubicBezTo>
                      <a:pt x="37" y="325"/>
                      <a:pt x="37" y="325"/>
                      <a:pt x="37" y="325"/>
                    </a:cubicBezTo>
                    <a:cubicBezTo>
                      <a:pt x="36" y="324"/>
                      <a:pt x="38" y="324"/>
                      <a:pt x="38" y="323"/>
                    </a:cubicBezTo>
                    <a:cubicBezTo>
                      <a:pt x="38" y="323"/>
                      <a:pt x="38" y="323"/>
                      <a:pt x="38" y="323"/>
                    </a:cubicBezTo>
                    <a:cubicBezTo>
                      <a:pt x="38" y="321"/>
                      <a:pt x="41" y="320"/>
                      <a:pt x="38" y="319"/>
                    </a:cubicBezTo>
                    <a:cubicBezTo>
                      <a:pt x="41" y="319"/>
                      <a:pt x="38" y="322"/>
                      <a:pt x="42" y="322"/>
                    </a:cubicBezTo>
                    <a:cubicBezTo>
                      <a:pt x="42" y="318"/>
                      <a:pt x="43" y="314"/>
                      <a:pt x="45" y="311"/>
                    </a:cubicBezTo>
                    <a:cubicBezTo>
                      <a:pt x="46" y="307"/>
                      <a:pt x="48" y="304"/>
                      <a:pt x="50" y="301"/>
                    </a:cubicBezTo>
                    <a:cubicBezTo>
                      <a:pt x="51" y="300"/>
                      <a:pt x="52" y="300"/>
                      <a:pt x="53" y="301"/>
                    </a:cubicBezTo>
                    <a:cubicBezTo>
                      <a:pt x="53" y="300"/>
                      <a:pt x="54" y="298"/>
                      <a:pt x="53" y="296"/>
                    </a:cubicBezTo>
                    <a:cubicBezTo>
                      <a:pt x="53" y="297"/>
                      <a:pt x="54" y="297"/>
                      <a:pt x="55" y="296"/>
                    </a:cubicBezTo>
                    <a:cubicBezTo>
                      <a:pt x="56" y="296"/>
                      <a:pt x="52" y="294"/>
                      <a:pt x="54" y="293"/>
                    </a:cubicBezTo>
                    <a:cubicBezTo>
                      <a:pt x="55" y="294"/>
                      <a:pt x="55" y="294"/>
                      <a:pt x="57" y="295"/>
                    </a:cubicBezTo>
                    <a:cubicBezTo>
                      <a:pt x="55" y="293"/>
                      <a:pt x="56" y="291"/>
                      <a:pt x="56" y="290"/>
                    </a:cubicBezTo>
                    <a:cubicBezTo>
                      <a:pt x="57" y="290"/>
                      <a:pt x="57" y="290"/>
                      <a:pt x="58" y="291"/>
                    </a:cubicBezTo>
                    <a:cubicBezTo>
                      <a:pt x="56" y="288"/>
                      <a:pt x="59" y="288"/>
                      <a:pt x="59" y="286"/>
                    </a:cubicBezTo>
                    <a:cubicBezTo>
                      <a:pt x="60" y="288"/>
                      <a:pt x="60" y="288"/>
                      <a:pt x="60" y="288"/>
                    </a:cubicBezTo>
                    <a:cubicBezTo>
                      <a:pt x="63" y="287"/>
                      <a:pt x="57" y="285"/>
                      <a:pt x="59" y="284"/>
                    </a:cubicBezTo>
                    <a:cubicBezTo>
                      <a:pt x="59" y="285"/>
                      <a:pt x="60" y="285"/>
                      <a:pt x="61" y="285"/>
                    </a:cubicBezTo>
                    <a:cubicBezTo>
                      <a:pt x="59" y="282"/>
                      <a:pt x="61" y="280"/>
                      <a:pt x="61" y="278"/>
                    </a:cubicBezTo>
                    <a:cubicBezTo>
                      <a:pt x="61" y="278"/>
                      <a:pt x="61" y="278"/>
                      <a:pt x="61" y="278"/>
                    </a:cubicBezTo>
                    <a:cubicBezTo>
                      <a:pt x="62" y="276"/>
                      <a:pt x="64" y="275"/>
                      <a:pt x="64" y="272"/>
                    </a:cubicBezTo>
                    <a:cubicBezTo>
                      <a:pt x="65" y="272"/>
                      <a:pt x="67" y="275"/>
                      <a:pt x="68" y="272"/>
                    </a:cubicBezTo>
                    <a:cubicBezTo>
                      <a:pt x="65" y="271"/>
                      <a:pt x="68" y="268"/>
                      <a:pt x="64" y="268"/>
                    </a:cubicBezTo>
                    <a:cubicBezTo>
                      <a:pt x="66" y="266"/>
                      <a:pt x="68" y="264"/>
                      <a:pt x="68" y="263"/>
                    </a:cubicBezTo>
                    <a:cubicBezTo>
                      <a:pt x="68" y="264"/>
                      <a:pt x="72" y="264"/>
                      <a:pt x="71" y="265"/>
                    </a:cubicBezTo>
                    <a:cubicBezTo>
                      <a:pt x="74" y="265"/>
                      <a:pt x="74" y="265"/>
                      <a:pt x="74" y="265"/>
                    </a:cubicBezTo>
                    <a:cubicBezTo>
                      <a:pt x="75" y="266"/>
                      <a:pt x="73" y="266"/>
                      <a:pt x="74" y="267"/>
                    </a:cubicBezTo>
                    <a:cubicBezTo>
                      <a:pt x="75" y="266"/>
                      <a:pt x="74" y="263"/>
                      <a:pt x="75" y="263"/>
                    </a:cubicBezTo>
                    <a:cubicBezTo>
                      <a:pt x="74" y="261"/>
                      <a:pt x="71" y="258"/>
                      <a:pt x="72" y="256"/>
                    </a:cubicBezTo>
                    <a:cubicBezTo>
                      <a:pt x="73" y="257"/>
                      <a:pt x="76" y="257"/>
                      <a:pt x="76" y="258"/>
                    </a:cubicBezTo>
                    <a:cubicBezTo>
                      <a:pt x="71" y="252"/>
                      <a:pt x="71" y="252"/>
                      <a:pt x="71" y="252"/>
                    </a:cubicBezTo>
                    <a:cubicBezTo>
                      <a:pt x="72" y="251"/>
                      <a:pt x="74" y="253"/>
                      <a:pt x="74" y="252"/>
                    </a:cubicBezTo>
                    <a:cubicBezTo>
                      <a:pt x="73" y="251"/>
                      <a:pt x="73" y="250"/>
                      <a:pt x="72" y="250"/>
                    </a:cubicBezTo>
                    <a:cubicBezTo>
                      <a:pt x="73" y="250"/>
                      <a:pt x="73" y="247"/>
                      <a:pt x="76" y="248"/>
                    </a:cubicBezTo>
                    <a:cubicBezTo>
                      <a:pt x="77" y="248"/>
                      <a:pt x="76" y="249"/>
                      <a:pt x="78" y="249"/>
                    </a:cubicBezTo>
                    <a:cubicBezTo>
                      <a:pt x="78" y="248"/>
                      <a:pt x="77" y="247"/>
                      <a:pt x="78" y="246"/>
                    </a:cubicBezTo>
                    <a:cubicBezTo>
                      <a:pt x="78" y="246"/>
                      <a:pt x="78" y="246"/>
                      <a:pt x="78" y="246"/>
                    </a:cubicBezTo>
                    <a:cubicBezTo>
                      <a:pt x="79" y="246"/>
                      <a:pt x="78" y="243"/>
                      <a:pt x="76" y="243"/>
                    </a:cubicBezTo>
                    <a:cubicBezTo>
                      <a:pt x="76" y="244"/>
                      <a:pt x="78" y="244"/>
                      <a:pt x="77" y="244"/>
                    </a:cubicBezTo>
                    <a:cubicBezTo>
                      <a:pt x="75" y="243"/>
                      <a:pt x="76" y="241"/>
                      <a:pt x="76" y="240"/>
                    </a:cubicBezTo>
                    <a:cubicBezTo>
                      <a:pt x="77" y="240"/>
                      <a:pt x="77" y="241"/>
                      <a:pt x="78" y="242"/>
                    </a:cubicBezTo>
                    <a:cubicBezTo>
                      <a:pt x="77" y="239"/>
                      <a:pt x="77" y="236"/>
                      <a:pt x="77" y="234"/>
                    </a:cubicBezTo>
                    <a:cubicBezTo>
                      <a:pt x="76" y="233"/>
                      <a:pt x="79" y="236"/>
                      <a:pt x="78" y="236"/>
                    </a:cubicBezTo>
                    <a:cubicBezTo>
                      <a:pt x="82" y="235"/>
                      <a:pt x="78" y="229"/>
                      <a:pt x="82" y="229"/>
                    </a:cubicBezTo>
                    <a:cubicBezTo>
                      <a:pt x="82" y="230"/>
                      <a:pt x="80" y="228"/>
                      <a:pt x="80" y="228"/>
                    </a:cubicBezTo>
                    <a:cubicBezTo>
                      <a:pt x="81" y="227"/>
                      <a:pt x="83" y="229"/>
                      <a:pt x="83" y="227"/>
                    </a:cubicBezTo>
                    <a:cubicBezTo>
                      <a:pt x="84" y="228"/>
                      <a:pt x="83" y="226"/>
                      <a:pt x="83" y="225"/>
                    </a:cubicBezTo>
                    <a:cubicBezTo>
                      <a:pt x="83" y="224"/>
                      <a:pt x="84" y="225"/>
                      <a:pt x="84" y="226"/>
                    </a:cubicBezTo>
                    <a:cubicBezTo>
                      <a:pt x="83" y="224"/>
                      <a:pt x="84" y="219"/>
                      <a:pt x="87" y="218"/>
                    </a:cubicBezTo>
                    <a:cubicBezTo>
                      <a:pt x="86" y="217"/>
                      <a:pt x="85" y="214"/>
                      <a:pt x="85" y="214"/>
                    </a:cubicBezTo>
                    <a:cubicBezTo>
                      <a:pt x="87" y="215"/>
                      <a:pt x="87" y="215"/>
                      <a:pt x="87" y="215"/>
                    </a:cubicBezTo>
                    <a:cubicBezTo>
                      <a:pt x="88" y="215"/>
                      <a:pt x="88" y="213"/>
                      <a:pt x="89" y="214"/>
                    </a:cubicBezTo>
                    <a:cubicBezTo>
                      <a:pt x="88" y="212"/>
                      <a:pt x="89" y="220"/>
                      <a:pt x="88" y="217"/>
                    </a:cubicBezTo>
                    <a:cubicBezTo>
                      <a:pt x="90" y="218"/>
                      <a:pt x="86" y="213"/>
                      <a:pt x="89" y="215"/>
                    </a:cubicBezTo>
                    <a:cubicBezTo>
                      <a:pt x="89" y="214"/>
                      <a:pt x="88" y="211"/>
                      <a:pt x="90" y="211"/>
                    </a:cubicBezTo>
                    <a:cubicBezTo>
                      <a:pt x="90" y="212"/>
                      <a:pt x="92" y="214"/>
                      <a:pt x="92" y="213"/>
                    </a:cubicBezTo>
                    <a:cubicBezTo>
                      <a:pt x="93" y="211"/>
                      <a:pt x="92" y="212"/>
                      <a:pt x="92" y="210"/>
                    </a:cubicBezTo>
                    <a:cubicBezTo>
                      <a:pt x="92" y="209"/>
                      <a:pt x="92" y="209"/>
                      <a:pt x="92" y="209"/>
                    </a:cubicBezTo>
                    <a:cubicBezTo>
                      <a:pt x="90" y="208"/>
                      <a:pt x="93" y="208"/>
                      <a:pt x="90" y="207"/>
                    </a:cubicBezTo>
                    <a:cubicBezTo>
                      <a:pt x="92" y="208"/>
                      <a:pt x="91" y="204"/>
                      <a:pt x="94" y="206"/>
                    </a:cubicBezTo>
                    <a:cubicBezTo>
                      <a:pt x="96" y="208"/>
                      <a:pt x="96" y="208"/>
                      <a:pt x="96" y="208"/>
                    </a:cubicBezTo>
                    <a:cubicBezTo>
                      <a:pt x="96" y="207"/>
                      <a:pt x="94" y="205"/>
                      <a:pt x="93" y="204"/>
                    </a:cubicBezTo>
                    <a:cubicBezTo>
                      <a:pt x="94" y="204"/>
                      <a:pt x="94" y="204"/>
                      <a:pt x="95" y="204"/>
                    </a:cubicBezTo>
                    <a:cubicBezTo>
                      <a:pt x="91" y="202"/>
                      <a:pt x="96" y="203"/>
                      <a:pt x="93" y="200"/>
                    </a:cubicBezTo>
                    <a:cubicBezTo>
                      <a:pt x="95" y="200"/>
                      <a:pt x="96" y="197"/>
                      <a:pt x="98" y="197"/>
                    </a:cubicBezTo>
                    <a:cubicBezTo>
                      <a:pt x="98" y="195"/>
                      <a:pt x="97" y="194"/>
                      <a:pt x="99" y="193"/>
                    </a:cubicBezTo>
                    <a:cubicBezTo>
                      <a:pt x="99" y="193"/>
                      <a:pt x="99" y="194"/>
                      <a:pt x="99" y="194"/>
                    </a:cubicBezTo>
                    <a:cubicBezTo>
                      <a:pt x="101" y="194"/>
                      <a:pt x="100" y="193"/>
                      <a:pt x="100" y="192"/>
                    </a:cubicBezTo>
                    <a:cubicBezTo>
                      <a:pt x="100" y="193"/>
                      <a:pt x="103" y="192"/>
                      <a:pt x="105" y="192"/>
                    </a:cubicBezTo>
                    <a:cubicBezTo>
                      <a:pt x="104" y="190"/>
                      <a:pt x="102" y="189"/>
                      <a:pt x="101" y="188"/>
                    </a:cubicBezTo>
                    <a:cubicBezTo>
                      <a:pt x="105" y="189"/>
                      <a:pt x="101" y="184"/>
                      <a:pt x="105" y="185"/>
                    </a:cubicBezTo>
                    <a:cubicBezTo>
                      <a:pt x="105" y="185"/>
                      <a:pt x="105" y="187"/>
                      <a:pt x="107" y="187"/>
                    </a:cubicBezTo>
                    <a:cubicBezTo>
                      <a:pt x="111" y="188"/>
                      <a:pt x="105" y="183"/>
                      <a:pt x="108" y="182"/>
                    </a:cubicBezTo>
                    <a:cubicBezTo>
                      <a:pt x="105" y="181"/>
                      <a:pt x="105" y="181"/>
                      <a:pt x="105" y="181"/>
                    </a:cubicBezTo>
                    <a:cubicBezTo>
                      <a:pt x="107" y="182"/>
                      <a:pt x="104" y="178"/>
                      <a:pt x="107" y="180"/>
                    </a:cubicBezTo>
                    <a:cubicBezTo>
                      <a:pt x="107" y="179"/>
                      <a:pt x="110" y="178"/>
                      <a:pt x="107" y="177"/>
                    </a:cubicBezTo>
                    <a:cubicBezTo>
                      <a:pt x="111" y="176"/>
                      <a:pt x="109" y="169"/>
                      <a:pt x="115" y="171"/>
                    </a:cubicBezTo>
                    <a:cubicBezTo>
                      <a:pt x="115" y="170"/>
                      <a:pt x="116" y="169"/>
                      <a:pt x="114" y="169"/>
                    </a:cubicBezTo>
                    <a:cubicBezTo>
                      <a:pt x="112" y="168"/>
                      <a:pt x="115" y="170"/>
                      <a:pt x="114" y="170"/>
                    </a:cubicBezTo>
                    <a:cubicBezTo>
                      <a:pt x="114" y="170"/>
                      <a:pt x="113" y="169"/>
                      <a:pt x="113" y="169"/>
                    </a:cubicBezTo>
                    <a:cubicBezTo>
                      <a:pt x="114" y="168"/>
                      <a:pt x="114" y="168"/>
                      <a:pt x="116" y="170"/>
                    </a:cubicBezTo>
                    <a:cubicBezTo>
                      <a:pt x="119" y="169"/>
                      <a:pt x="112" y="165"/>
                      <a:pt x="115" y="163"/>
                    </a:cubicBezTo>
                    <a:cubicBezTo>
                      <a:pt x="116" y="164"/>
                      <a:pt x="117" y="164"/>
                      <a:pt x="117" y="163"/>
                    </a:cubicBezTo>
                    <a:cubicBezTo>
                      <a:pt x="115" y="161"/>
                      <a:pt x="115" y="161"/>
                      <a:pt x="115" y="161"/>
                    </a:cubicBezTo>
                    <a:cubicBezTo>
                      <a:pt x="117" y="160"/>
                      <a:pt x="119" y="162"/>
                      <a:pt x="121" y="163"/>
                    </a:cubicBezTo>
                    <a:cubicBezTo>
                      <a:pt x="121" y="162"/>
                      <a:pt x="122" y="161"/>
                      <a:pt x="120" y="160"/>
                    </a:cubicBezTo>
                    <a:cubicBezTo>
                      <a:pt x="123" y="160"/>
                      <a:pt x="123" y="160"/>
                      <a:pt x="123" y="160"/>
                    </a:cubicBezTo>
                    <a:cubicBezTo>
                      <a:pt x="121" y="160"/>
                      <a:pt x="123" y="159"/>
                      <a:pt x="122" y="158"/>
                    </a:cubicBezTo>
                    <a:cubicBezTo>
                      <a:pt x="123" y="159"/>
                      <a:pt x="123" y="159"/>
                      <a:pt x="123" y="159"/>
                    </a:cubicBezTo>
                    <a:cubicBezTo>
                      <a:pt x="123" y="159"/>
                      <a:pt x="123" y="158"/>
                      <a:pt x="124" y="157"/>
                    </a:cubicBezTo>
                    <a:cubicBezTo>
                      <a:pt x="122" y="157"/>
                      <a:pt x="121" y="157"/>
                      <a:pt x="120" y="158"/>
                    </a:cubicBezTo>
                    <a:cubicBezTo>
                      <a:pt x="120" y="157"/>
                      <a:pt x="120" y="156"/>
                      <a:pt x="120" y="155"/>
                    </a:cubicBezTo>
                    <a:cubicBezTo>
                      <a:pt x="122" y="156"/>
                      <a:pt x="122" y="154"/>
                      <a:pt x="122" y="154"/>
                    </a:cubicBezTo>
                    <a:cubicBezTo>
                      <a:pt x="123" y="153"/>
                      <a:pt x="121" y="152"/>
                      <a:pt x="121" y="152"/>
                    </a:cubicBezTo>
                    <a:cubicBezTo>
                      <a:pt x="122" y="152"/>
                      <a:pt x="122" y="151"/>
                      <a:pt x="123" y="152"/>
                    </a:cubicBezTo>
                    <a:cubicBezTo>
                      <a:pt x="124" y="153"/>
                      <a:pt x="122" y="152"/>
                      <a:pt x="123" y="153"/>
                    </a:cubicBezTo>
                    <a:cubicBezTo>
                      <a:pt x="124" y="153"/>
                      <a:pt x="125" y="154"/>
                      <a:pt x="125" y="152"/>
                    </a:cubicBezTo>
                    <a:cubicBezTo>
                      <a:pt x="124" y="151"/>
                      <a:pt x="121" y="150"/>
                      <a:pt x="123" y="149"/>
                    </a:cubicBezTo>
                    <a:cubicBezTo>
                      <a:pt x="123" y="150"/>
                      <a:pt x="124" y="151"/>
                      <a:pt x="124" y="151"/>
                    </a:cubicBezTo>
                    <a:cubicBezTo>
                      <a:pt x="126" y="151"/>
                      <a:pt x="126" y="151"/>
                      <a:pt x="126" y="151"/>
                    </a:cubicBezTo>
                    <a:cubicBezTo>
                      <a:pt x="124" y="149"/>
                      <a:pt x="124" y="149"/>
                      <a:pt x="124" y="149"/>
                    </a:cubicBezTo>
                    <a:cubicBezTo>
                      <a:pt x="125" y="150"/>
                      <a:pt x="125" y="150"/>
                      <a:pt x="125" y="150"/>
                    </a:cubicBezTo>
                    <a:cubicBezTo>
                      <a:pt x="124" y="148"/>
                      <a:pt x="126" y="147"/>
                      <a:pt x="124" y="146"/>
                    </a:cubicBezTo>
                    <a:cubicBezTo>
                      <a:pt x="124" y="145"/>
                      <a:pt x="126" y="145"/>
                      <a:pt x="127" y="145"/>
                    </a:cubicBezTo>
                    <a:cubicBezTo>
                      <a:pt x="127" y="145"/>
                      <a:pt x="127" y="145"/>
                      <a:pt x="127" y="145"/>
                    </a:cubicBezTo>
                    <a:cubicBezTo>
                      <a:pt x="128" y="145"/>
                      <a:pt x="128" y="143"/>
                      <a:pt x="127" y="142"/>
                    </a:cubicBezTo>
                    <a:cubicBezTo>
                      <a:pt x="128" y="142"/>
                      <a:pt x="128" y="142"/>
                      <a:pt x="128" y="142"/>
                    </a:cubicBezTo>
                    <a:cubicBezTo>
                      <a:pt x="128" y="142"/>
                      <a:pt x="128" y="140"/>
                      <a:pt x="128" y="139"/>
                    </a:cubicBezTo>
                    <a:cubicBezTo>
                      <a:pt x="130" y="139"/>
                      <a:pt x="135" y="143"/>
                      <a:pt x="133" y="140"/>
                    </a:cubicBezTo>
                    <a:cubicBezTo>
                      <a:pt x="134" y="139"/>
                      <a:pt x="131" y="137"/>
                      <a:pt x="130" y="136"/>
                    </a:cubicBezTo>
                    <a:cubicBezTo>
                      <a:pt x="132" y="135"/>
                      <a:pt x="130" y="131"/>
                      <a:pt x="134" y="131"/>
                    </a:cubicBezTo>
                    <a:cubicBezTo>
                      <a:pt x="134" y="130"/>
                      <a:pt x="133" y="130"/>
                      <a:pt x="133" y="129"/>
                    </a:cubicBezTo>
                    <a:cubicBezTo>
                      <a:pt x="135" y="127"/>
                      <a:pt x="135" y="122"/>
                      <a:pt x="139" y="121"/>
                    </a:cubicBezTo>
                    <a:cubicBezTo>
                      <a:pt x="140" y="123"/>
                      <a:pt x="141" y="123"/>
                      <a:pt x="142" y="123"/>
                    </a:cubicBezTo>
                    <a:cubicBezTo>
                      <a:pt x="141" y="121"/>
                      <a:pt x="144" y="123"/>
                      <a:pt x="142" y="121"/>
                    </a:cubicBezTo>
                    <a:cubicBezTo>
                      <a:pt x="140" y="120"/>
                      <a:pt x="139" y="120"/>
                      <a:pt x="138" y="120"/>
                    </a:cubicBezTo>
                    <a:cubicBezTo>
                      <a:pt x="138" y="118"/>
                      <a:pt x="140" y="115"/>
                      <a:pt x="142" y="115"/>
                    </a:cubicBezTo>
                    <a:cubicBezTo>
                      <a:pt x="141" y="115"/>
                      <a:pt x="141" y="115"/>
                      <a:pt x="140" y="114"/>
                    </a:cubicBezTo>
                    <a:cubicBezTo>
                      <a:pt x="143" y="116"/>
                      <a:pt x="144" y="115"/>
                      <a:pt x="144" y="113"/>
                    </a:cubicBezTo>
                    <a:cubicBezTo>
                      <a:pt x="142" y="112"/>
                      <a:pt x="142" y="112"/>
                      <a:pt x="142" y="112"/>
                    </a:cubicBezTo>
                    <a:cubicBezTo>
                      <a:pt x="144" y="112"/>
                      <a:pt x="144" y="112"/>
                      <a:pt x="144" y="112"/>
                    </a:cubicBezTo>
                    <a:cubicBezTo>
                      <a:pt x="144" y="112"/>
                      <a:pt x="141" y="110"/>
                      <a:pt x="143" y="110"/>
                    </a:cubicBezTo>
                    <a:cubicBezTo>
                      <a:pt x="144" y="110"/>
                      <a:pt x="145" y="110"/>
                      <a:pt x="145" y="111"/>
                    </a:cubicBezTo>
                    <a:cubicBezTo>
                      <a:pt x="145" y="109"/>
                      <a:pt x="143" y="106"/>
                      <a:pt x="145" y="106"/>
                    </a:cubicBezTo>
                    <a:cubicBezTo>
                      <a:pt x="148" y="106"/>
                      <a:pt x="148" y="106"/>
                      <a:pt x="148" y="106"/>
                    </a:cubicBezTo>
                    <a:cubicBezTo>
                      <a:pt x="148" y="106"/>
                      <a:pt x="147" y="104"/>
                      <a:pt x="146" y="104"/>
                    </a:cubicBezTo>
                    <a:cubicBezTo>
                      <a:pt x="148" y="103"/>
                      <a:pt x="149" y="102"/>
                      <a:pt x="152" y="103"/>
                    </a:cubicBezTo>
                    <a:cubicBezTo>
                      <a:pt x="149" y="97"/>
                      <a:pt x="151" y="92"/>
                      <a:pt x="154" y="88"/>
                    </a:cubicBezTo>
                    <a:cubicBezTo>
                      <a:pt x="155" y="89"/>
                      <a:pt x="155" y="89"/>
                      <a:pt x="155" y="89"/>
                    </a:cubicBezTo>
                    <a:cubicBezTo>
                      <a:pt x="157" y="89"/>
                      <a:pt x="153" y="87"/>
                      <a:pt x="154" y="87"/>
                    </a:cubicBezTo>
                    <a:cubicBezTo>
                      <a:pt x="155" y="88"/>
                      <a:pt x="157" y="88"/>
                      <a:pt x="158" y="89"/>
                    </a:cubicBezTo>
                    <a:cubicBezTo>
                      <a:pt x="160" y="89"/>
                      <a:pt x="157" y="86"/>
                      <a:pt x="157" y="85"/>
                    </a:cubicBezTo>
                    <a:cubicBezTo>
                      <a:pt x="156" y="84"/>
                      <a:pt x="158" y="86"/>
                      <a:pt x="156" y="85"/>
                    </a:cubicBezTo>
                    <a:cubicBezTo>
                      <a:pt x="155" y="85"/>
                      <a:pt x="158" y="84"/>
                      <a:pt x="156" y="82"/>
                    </a:cubicBezTo>
                    <a:cubicBezTo>
                      <a:pt x="157" y="82"/>
                      <a:pt x="159" y="84"/>
                      <a:pt x="160" y="84"/>
                    </a:cubicBezTo>
                    <a:cubicBezTo>
                      <a:pt x="159" y="83"/>
                      <a:pt x="159" y="83"/>
                      <a:pt x="159" y="83"/>
                    </a:cubicBezTo>
                    <a:cubicBezTo>
                      <a:pt x="162" y="83"/>
                      <a:pt x="162" y="88"/>
                      <a:pt x="167" y="89"/>
                    </a:cubicBezTo>
                    <a:cubicBezTo>
                      <a:pt x="167" y="88"/>
                      <a:pt x="167" y="88"/>
                      <a:pt x="167" y="88"/>
                    </a:cubicBezTo>
                    <a:cubicBezTo>
                      <a:pt x="170" y="89"/>
                      <a:pt x="168" y="92"/>
                      <a:pt x="170" y="90"/>
                    </a:cubicBezTo>
                    <a:cubicBezTo>
                      <a:pt x="170" y="89"/>
                      <a:pt x="167" y="86"/>
                      <a:pt x="165" y="86"/>
                    </a:cubicBezTo>
                    <a:cubicBezTo>
                      <a:pt x="166" y="84"/>
                      <a:pt x="160" y="82"/>
                      <a:pt x="161" y="80"/>
                    </a:cubicBezTo>
                    <a:cubicBezTo>
                      <a:pt x="163" y="80"/>
                      <a:pt x="161" y="82"/>
                      <a:pt x="163" y="82"/>
                    </a:cubicBezTo>
                    <a:cubicBezTo>
                      <a:pt x="165" y="83"/>
                      <a:pt x="163" y="80"/>
                      <a:pt x="164" y="80"/>
                    </a:cubicBezTo>
                    <a:cubicBezTo>
                      <a:pt x="163" y="80"/>
                      <a:pt x="161" y="78"/>
                      <a:pt x="161" y="77"/>
                    </a:cubicBezTo>
                    <a:cubicBezTo>
                      <a:pt x="162" y="77"/>
                      <a:pt x="163" y="79"/>
                      <a:pt x="164" y="78"/>
                    </a:cubicBezTo>
                    <a:cubicBezTo>
                      <a:pt x="162" y="77"/>
                      <a:pt x="162" y="75"/>
                      <a:pt x="161" y="75"/>
                    </a:cubicBezTo>
                    <a:cubicBezTo>
                      <a:pt x="158" y="73"/>
                      <a:pt x="162" y="74"/>
                      <a:pt x="160" y="72"/>
                    </a:cubicBezTo>
                    <a:cubicBezTo>
                      <a:pt x="163" y="73"/>
                      <a:pt x="164" y="76"/>
                      <a:pt x="166" y="76"/>
                    </a:cubicBezTo>
                    <a:cubicBezTo>
                      <a:pt x="164" y="75"/>
                      <a:pt x="165" y="72"/>
                      <a:pt x="161" y="71"/>
                    </a:cubicBezTo>
                    <a:cubicBezTo>
                      <a:pt x="162" y="71"/>
                      <a:pt x="164" y="72"/>
                      <a:pt x="165" y="73"/>
                    </a:cubicBezTo>
                    <a:cubicBezTo>
                      <a:pt x="167" y="73"/>
                      <a:pt x="162" y="68"/>
                      <a:pt x="167" y="71"/>
                    </a:cubicBezTo>
                    <a:cubicBezTo>
                      <a:pt x="165" y="69"/>
                      <a:pt x="165" y="69"/>
                      <a:pt x="165" y="69"/>
                    </a:cubicBezTo>
                    <a:cubicBezTo>
                      <a:pt x="165" y="69"/>
                      <a:pt x="166" y="69"/>
                      <a:pt x="168" y="69"/>
                    </a:cubicBezTo>
                    <a:cubicBezTo>
                      <a:pt x="168" y="68"/>
                      <a:pt x="166" y="65"/>
                      <a:pt x="169" y="67"/>
                    </a:cubicBezTo>
                    <a:cubicBezTo>
                      <a:pt x="169" y="67"/>
                      <a:pt x="170" y="65"/>
                      <a:pt x="168" y="64"/>
                    </a:cubicBezTo>
                    <a:cubicBezTo>
                      <a:pt x="166" y="65"/>
                      <a:pt x="169" y="66"/>
                      <a:pt x="165" y="65"/>
                    </a:cubicBezTo>
                    <a:cubicBezTo>
                      <a:pt x="168" y="66"/>
                      <a:pt x="166" y="64"/>
                      <a:pt x="165" y="62"/>
                    </a:cubicBezTo>
                    <a:cubicBezTo>
                      <a:pt x="167" y="63"/>
                      <a:pt x="167" y="63"/>
                      <a:pt x="167" y="63"/>
                    </a:cubicBezTo>
                    <a:cubicBezTo>
                      <a:pt x="166" y="62"/>
                      <a:pt x="167" y="62"/>
                      <a:pt x="166" y="61"/>
                    </a:cubicBezTo>
                    <a:cubicBezTo>
                      <a:pt x="167" y="61"/>
                      <a:pt x="168" y="62"/>
                      <a:pt x="168" y="62"/>
                    </a:cubicBezTo>
                    <a:cubicBezTo>
                      <a:pt x="166" y="60"/>
                      <a:pt x="166" y="60"/>
                      <a:pt x="166" y="60"/>
                    </a:cubicBezTo>
                    <a:cubicBezTo>
                      <a:pt x="166" y="58"/>
                      <a:pt x="170" y="62"/>
                      <a:pt x="170" y="60"/>
                    </a:cubicBezTo>
                    <a:cubicBezTo>
                      <a:pt x="171" y="62"/>
                      <a:pt x="171" y="62"/>
                      <a:pt x="171" y="62"/>
                    </a:cubicBezTo>
                    <a:cubicBezTo>
                      <a:pt x="171" y="61"/>
                      <a:pt x="173" y="62"/>
                      <a:pt x="173" y="61"/>
                    </a:cubicBezTo>
                    <a:cubicBezTo>
                      <a:pt x="171" y="60"/>
                      <a:pt x="169" y="58"/>
                      <a:pt x="168" y="57"/>
                    </a:cubicBezTo>
                    <a:cubicBezTo>
                      <a:pt x="168" y="55"/>
                      <a:pt x="170" y="58"/>
                      <a:pt x="169" y="56"/>
                    </a:cubicBezTo>
                    <a:cubicBezTo>
                      <a:pt x="171" y="58"/>
                      <a:pt x="171" y="58"/>
                      <a:pt x="171" y="58"/>
                    </a:cubicBezTo>
                    <a:cubicBezTo>
                      <a:pt x="171" y="58"/>
                      <a:pt x="174" y="59"/>
                      <a:pt x="174" y="58"/>
                    </a:cubicBezTo>
                    <a:cubicBezTo>
                      <a:pt x="174" y="57"/>
                      <a:pt x="172" y="54"/>
                      <a:pt x="171" y="55"/>
                    </a:cubicBezTo>
                    <a:cubicBezTo>
                      <a:pt x="171" y="54"/>
                      <a:pt x="173" y="54"/>
                      <a:pt x="174" y="55"/>
                    </a:cubicBezTo>
                    <a:cubicBezTo>
                      <a:pt x="174" y="53"/>
                      <a:pt x="172" y="54"/>
                      <a:pt x="171" y="52"/>
                    </a:cubicBezTo>
                    <a:cubicBezTo>
                      <a:pt x="173" y="53"/>
                      <a:pt x="175" y="52"/>
                      <a:pt x="177" y="52"/>
                    </a:cubicBezTo>
                    <a:cubicBezTo>
                      <a:pt x="179" y="55"/>
                      <a:pt x="179" y="55"/>
                      <a:pt x="179" y="55"/>
                    </a:cubicBezTo>
                    <a:cubicBezTo>
                      <a:pt x="180" y="54"/>
                      <a:pt x="180" y="54"/>
                      <a:pt x="180" y="54"/>
                    </a:cubicBezTo>
                    <a:cubicBezTo>
                      <a:pt x="182" y="57"/>
                      <a:pt x="182" y="55"/>
                      <a:pt x="184" y="57"/>
                    </a:cubicBezTo>
                    <a:cubicBezTo>
                      <a:pt x="185" y="57"/>
                      <a:pt x="184" y="55"/>
                      <a:pt x="184" y="55"/>
                    </a:cubicBezTo>
                    <a:cubicBezTo>
                      <a:pt x="179" y="54"/>
                      <a:pt x="180" y="50"/>
                      <a:pt x="176" y="48"/>
                    </a:cubicBezTo>
                    <a:cubicBezTo>
                      <a:pt x="176" y="45"/>
                      <a:pt x="185" y="52"/>
                      <a:pt x="181" y="46"/>
                    </a:cubicBezTo>
                    <a:cubicBezTo>
                      <a:pt x="180" y="46"/>
                      <a:pt x="178" y="44"/>
                      <a:pt x="178" y="46"/>
                    </a:cubicBezTo>
                    <a:cubicBezTo>
                      <a:pt x="179" y="44"/>
                      <a:pt x="175" y="43"/>
                      <a:pt x="177" y="42"/>
                    </a:cubicBezTo>
                    <a:cubicBezTo>
                      <a:pt x="178" y="44"/>
                      <a:pt x="182" y="43"/>
                      <a:pt x="183" y="46"/>
                    </a:cubicBezTo>
                    <a:cubicBezTo>
                      <a:pt x="182" y="45"/>
                      <a:pt x="181" y="46"/>
                      <a:pt x="182" y="46"/>
                    </a:cubicBezTo>
                    <a:cubicBezTo>
                      <a:pt x="183" y="47"/>
                      <a:pt x="185" y="49"/>
                      <a:pt x="186" y="47"/>
                    </a:cubicBezTo>
                    <a:cubicBezTo>
                      <a:pt x="186" y="46"/>
                      <a:pt x="187" y="45"/>
                      <a:pt x="185" y="44"/>
                    </a:cubicBezTo>
                    <a:cubicBezTo>
                      <a:pt x="183" y="43"/>
                      <a:pt x="184" y="46"/>
                      <a:pt x="182" y="44"/>
                    </a:cubicBezTo>
                    <a:cubicBezTo>
                      <a:pt x="183" y="42"/>
                      <a:pt x="186" y="43"/>
                      <a:pt x="183" y="41"/>
                    </a:cubicBezTo>
                    <a:cubicBezTo>
                      <a:pt x="182" y="42"/>
                      <a:pt x="180" y="41"/>
                      <a:pt x="179" y="40"/>
                    </a:cubicBezTo>
                    <a:cubicBezTo>
                      <a:pt x="179" y="38"/>
                      <a:pt x="179" y="38"/>
                      <a:pt x="179" y="38"/>
                    </a:cubicBezTo>
                    <a:cubicBezTo>
                      <a:pt x="180" y="39"/>
                      <a:pt x="180" y="39"/>
                      <a:pt x="180" y="39"/>
                    </a:cubicBezTo>
                    <a:cubicBezTo>
                      <a:pt x="182" y="38"/>
                      <a:pt x="178" y="37"/>
                      <a:pt x="179" y="36"/>
                    </a:cubicBezTo>
                    <a:cubicBezTo>
                      <a:pt x="182" y="36"/>
                      <a:pt x="182" y="36"/>
                      <a:pt x="182" y="36"/>
                    </a:cubicBezTo>
                    <a:cubicBezTo>
                      <a:pt x="184" y="38"/>
                      <a:pt x="180" y="38"/>
                      <a:pt x="184" y="40"/>
                    </a:cubicBezTo>
                    <a:cubicBezTo>
                      <a:pt x="184" y="39"/>
                      <a:pt x="183" y="38"/>
                      <a:pt x="184" y="37"/>
                    </a:cubicBezTo>
                    <a:cubicBezTo>
                      <a:pt x="185" y="37"/>
                      <a:pt x="184" y="38"/>
                      <a:pt x="185" y="38"/>
                    </a:cubicBezTo>
                    <a:cubicBezTo>
                      <a:pt x="185" y="38"/>
                      <a:pt x="190" y="40"/>
                      <a:pt x="188" y="37"/>
                    </a:cubicBezTo>
                    <a:cubicBezTo>
                      <a:pt x="188" y="35"/>
                      <a:pt x="187" y="36"/>
                      <a:pt x="186" y="35"/>
                    </a:cubicBezTo>
                    <a:cubicBezTo>
                      <a:pt x="186" y="33"/>
                      <a:pt x="185" y="32"/>
                      <a:pt x="186" y="30"/>
                    </a:cubicBezTo>
                    <a:cubicBezTo>
                      <a:pt x="188" y="32"/>
                      <a:pt x="187" y="28"/>
                      <a:pt x="189" y="31"/>
                    </a:cubicBezTo>
                    <a:cubicBezTo>
                      <a:pt x="187" y="31"/>
                      <a:pt x="186" y="34"/>
                      <a:pt x="188" y="36"/>
                    </a:cubicBezTo>
                    <a:cubicBezTo>
                      <a:pt x="192" y="37"/>
                      <a:pt x="187" y="37"/>
                      <a:pt x="190" y="40"/>
                    </a:cubicBezTo>
                    <a:cubicBezTo>
                      <a:pt x="191" y="38"/>
                      <a:pt x="194" y="40"/>
                      <a:pt x="196" y="41"/>
                    </a:cubicBezTo>
                    <a:cubicBezTo>
                      <a:pt x="197" y="41"/>
                      <a:pt x="196" y="40"/>
                      <a:pt x="196" y="39"/>
                    </a:cubicBezTo>
                    <a:cubicBezTo>
                      <a:pt x="194" y="38"/>
                      <a:pt x="194" y="38"/>
                      <a:pt x="192" y="37"/>
                    </a:cubicBezTo>
                    <a:cubicBezTo>
                      <a:pt x="193" y="36"/>
                      <a:pt x="193" y="33"/>
                      <a:pt x="192" y="31"/>
                    </a:cubicBezTo>
                    <a:cubicBezTo>
                      <a:pt x="193" y="31"/>
                      <a:pt x="195" y="33"/>
                      <a:pt x="195" y="34"/>
                    </a:cubicBezTo>
                    <a:cubicBezTo>
                      <a:pt x="195" y="31"/>
                      <a:pt x="197" y="29"/>
                      <a:pt x="198" y="27"/>
                    </a:cubicBezTo>
                    <a:cubicBezTo>
                      <a:pt x="194" y="27"/>
                      <a:pt x="199" y="25"/>
                      <a:pt x="196" y="24"/>
                    </a:cubicBezTo>
                    <a:cubicBezTo>
                      <a:pt x="194" y="25"/>
                      <a:pt x="192" y="24"/>
                      <a:pt x="190" y="23"/>
                    </a:cubicBezTo>
                    <a:cubicBezTo>
                      <a:pt x="191" y="22"/>
                      <a:pt x="192" y="24"/>
                      <a:pt x="193" y="24"/>
                    </a:cubicBezTo>
                    <a:cubicBezTo>
                      <a:pt x="191" y="22"/>
                      <a:pt x="196" y="24"/>
                      <a:pt x="194" y="22"/>
                    </a:cubicBezTo>
                    <a:cubicBezTo>
                      <a:pt x="194" y="24"/>
                      <a:pt x="198" y="24"/>
                      <a:pt x="200" y="26"/>
                    </a:cubicBezTo>
                    <a:cubicBezTo>
                      <a:pt x="199" y="24"/>
                      <a:pt x="202" y="27"/>
                      <a:pt x="203" y="26"/>
                    </a:cubicBezTo>
                    <a:cubicBezTo>
                      <a:pt x="202" y="24"/>
                      <a:pt x="202" y="21"/>
                      <a:pt x="202" y="20"/>
                    </a:cubicBezTo>
                    <a:cubicBezTo>
                      <a:pt x="206" y="19"/>
                      <a:pt x="205" y="15"/>
                      <a:pt x="206" y="13"/>
                    </a:cubicBezTo>
                    <a:cubicBezTo>
                      <a:pt x="208" y="13"/>
                      <a:pt x="210" y="15"/>
                      <a:pt x="211" y="14"/>
                    </a:cubicBezTo>
                    <a:cubicBezTo>
                      <a:pt x="212" y="13"/>
                      <a:pt x="208" y="13"/>
                      <a:pt x="210" y="13"/>
                    </a:cubicBezTo>
                    <a:cubicBezTo>
                      <a:pt x="210" y="13"/>
                      <a:pt x="210" y="13"/>
                      <a:pt x="210" y="13"/>
                    </a:cubicBezTo>
                    <a:cubicBezTo>
                      <a:pt x="210" y="12"/>
                      <a:pt x="214" y="11"/>
                      <a:pt x="210" y="8"/>
                    </a:cubicBezTo>
                    <a:cubicBezTo>
                      <a:pt x="213" y="10"/>
                      <a:pt x="213" y="10"/>
                      <a:pt x="213" y="10"/>
                    </a:cubicBezTo>
                    <a:cubicBezTo>
                      <a:pt x="213" y="10"/>
                      <a:pt x="213" y="10"/>
                      <a:pt x="213" y="9"/>
                    </a:cubicBezTo>
                    <a:cubicBezTo>
                      <a:pt x="214" y="10"/>
                      <a:pt x="215" y="10"/>
                      <a:pt x="215" y="11"/>
                    </a:cubicBezTo>
                    <a:cubicBezTo>
                      <a:pt x="218" y="11"/>
                      <a:pt x="216" y="8"/>
                      <a:pt x="217" y="7"/>
                    </a:cubicBezTo>
                    <a:cubicBezTo>
                      <a:pt x="214" y="7"/>
                      <a:pt x="214" y="7"/>
                      <a:pt x="214" y="7"/>
                    </a:cubicBezTo>
                    <a:cubicBezTo>
                      <a:pt x="214" y="4"/>
                      <a:pt x="217" y="4"/>
                      <a:pt x="217" y="2"/>
                    </a:cubicBezTo>
                    <a:cubicBezTo>
                      <a:pt x="219" y="3"/>
                      <a:pt x="219" y="3"/>
                      <a:pt x="219" y="3"/>
                    </a:cubicBezTo>
                    <a:cubicBezTo>
                      <a:pt x="218" y="1"/>
                      <a:pt x="218" y="1"/>
                      <a:pt x="218" y="1"/>
                    </a:cubicBezTo>
                    <a:cubicBezTo>
                      <a:pt x="220" y="2"/>
                      <a:pt x="222" y="2"/>
                      <a:pt x="221" y="0"/>
                    </a:cubicBezTo>
                    <a:cubicBezTo>
                      <a:pt x="223" y="6"/>
                      <a:pt x="223" y="6"/>
                      <a:pt x="223" y="6"/>
                    </a:cubicBezTo>
                    <a:cubicBezTo>
                      <a:pt x="222" y="6"/>
                      <a:pt x="222" y="4"/>
                      <a:pt x="220" y="3"/>
                    </a:cubicBezTo>
                    <a:cubicBezTo>
                      <a:pt x="218" y="3"/>
                      <a:pt x="217" y="5"/>
                      <a:pt x="219" y="6"/>
                    </a:cubicBezTo>
                    <a:cubicBezTo>
                      <a:pt x="219" y="5"/>
                      <a:pt x="219" y="5"/>
                      <a:pt x="219" y="4"/>
                    </a:cubicBezTo>
                    <a:cubicBezTo>
                      <a:pt x="221" y="6"/>
                      <a:pt x="221" y="6"/>
                      <a:pt x="222" y="8"/>
                    </a:cubicBezTo>
                    <a:cubicBezTo>
                      <a:pt x="222" y="8"/>
                      <a:pt x="223" y="7"/>
                      <a:pt x="223" y="7"/>
                    </a:cubicBezTo>
                    <a:cubicBezTo>
                      <a:pt x="223" y="8"/>
                      <a:pt x="223" y="9"/>
                      <a:pt x="223" y="10"/>
                    </a:cubicBezTo>
                    <a:cubicBezTo>
                      <a:pt x="222" y="9"/>
                      <a:pt x="221" y="10"/>
                      <a:pt x="220" y="9"/>
                    </a:cubicBezTo>
                    <a:cubicBezTo>
                      <a:pt x="222" y="10"/>
                      <a:pt x="222" y="12"/>
                      <a:pt x="221" y="13"/>
                    </a:cubicBezTo>
                    <a:cubicBezTo>
                      <a:pt x="218" y="13"/>
                      <a:pt x="221" y="17"/>
                      <a:pt x="220" y="18"/>
                    </a:cubicBezTo>
                    <a:cubicBezTo>
                      <a:pt x="218" y="16"/>
                      <a:pt x="216" y="14"/>
                      <a:pt x="216" y="13"/>
                    </a:cubicBezTo>
                    <a:cubicBezTo>
                      <a:pt x="214" y="13"/>
                      <a:pt x="215" y="14"/>
                      <a:pt x="214" y="14"/>
                    </a:cubicBezTo>
                    <a:cubicBezTo>
                      <a:pt x="215" y="16"/>
                      <a:pt x="217" y="17"/>
                      <a:pt x="218" y="19"/>
                    </a:cubicBezTo>
                    <a:cubicBezTo>
                      <a:pt x="216" y="18"/>
                      <a:pt x="216" y="18"/>
                      <a:pt x="216" y="18"/>
                    </a:cubicBezTo>
                    <a:cubicBezTo>
                      <a:pt x="216" y="20"/>
                      <a:pt x="219" y="21"/>
                      <a:pt x="217" y="23"/>
                    </a:cubicBezTo>
                    <a:cubicBezTo>
                      <a:pt x="215" y="25"/>
                      <a:pt x="213" y="28"/>
                      <a:pt x="212" y="30"/>
                    </a:cubicBezTo>
                    <a:cubicBezTo>
                      <a:pt x="210" y="29"/>
                      <a:pt x="210" y="29"/>
                      <a:pt x="210" y="29"/>
                    </a:cubicBezTo>
                    <a:cubicBezTo>
                      <a:pt x="213" y="32"/>
                      <a:pt x="210" y="33"/>
                      <a:pt x="210" y="36"/>
                    </a:cubicBezTo>
                    <a:cubicBezTo>
                      <a:pt x="207" y="37"/>
                      <a:pt x="209" y="42"/>
                      <a:pt x="205" y="42"/>
                    </a:cubicBezTo>
                    <a:cubicBezTo>
                      <a:pt x="204" y="47"/>
                      <a:pt x="203" y="52"/>
                      <a:pt x="200" y="56"/>
                    </a:cubicBezTo>
                    <a:cubicBezTo>
                      <a:pt x="198" y="54"/>
                      <a:pt x="198" y="54"/>
                      <a:pt x="198" y="54"/>
                    </a:cubicBezTo>
                    <a:cubicBezTo>
                      <a:pt x="199" y="56"/>
                      <a:pt x="196" y="54"/>
                      <a:pt x="196" y="55"/>
                    </a:cubicBezTo>
                    <a:cubicBezTo>
                      <a:pt x="198" y="55"/>
                      <a:pt x="198" y="57"/>
                      <a:pt x="199" y="59"/>
                    </a:cubicBezTo>
                    <a:cubicBezTo>
                      <a:pt x="196" y="60"/>
                      <a:pt x="196" y="63"/>
                      <a:pt x="197" y="66"/>
                    </a:cubicBezTo>
                    <a:cubicBezTo>
                      <a:pt x="195" y="65"/>
                      <a:pt x="195" y="65"/>
                      <a:pt x="195" y="65"/>
                    </a:cubicBezTo>
                    <a:cubicBezTo>
                      <a:pt x="197" y="69"/>
                      <a:pt x="193" y="70"/>
                      <a:pt x="191" y="72"/>
                    </a:cubicBezTo>
                    <a:cubicBezTo>
                      <a:pt x="190" y="72"/>
                      <a:pt x="189" y="71"/>
                      <a:pt x="188" y="72"/>
                    </a:cubicBezTo>
                    <a:cubicBezTo>
                      <a:pt x="190" y="75"/>
                      <a:pt x="190" y="75"/>
                      <a:pt x="190" y="78"/>
                    </a:cubicBezTo>
                    <a:cubicBezTo>
                      <a:pt x="190" y="79"/>
                      <a:pt x="188" y="81"/>
                      <a:pt x="186" y="82"/>
                    </a:cubicBezTo>
                    <a:cubicBezTo>
                      <a:pt x="187" y="89"/>
                      <a:pt x="181" y="93"/>
                      <a:pt x="180" y="100"/>
                    </a:cubicBezTo>
                    <a:cubicBezTo>
                      <a:pt x="178" y="99"/>
                      <a:pt x="178" y="99"/>
                      <a:pt x="178" y="99"/>
                    </a:cubicBezTo>
                    <a:cubicBezTo>
                      <a:pt x="179" y="106"/>
                      <a:pt x="172" y="110"/>
                      <a:pt x="172" y="116"/>
                    </a:cubicBezTo>
                    <a:cubicBezTo>
                      <a:pt x="168" y="114"/>
                      <a:pt x="168" y="114"/>
                      <a:pt x="168" y="114"/>
                    </a:cubicBezTo>
                    <a:cubicBezTo>
                      <a:pt x="167" y="114"/>
                      <a:pt x="168" y="117"/>
                      <a:pt x="170" y="118"/>
                    </a:cubicBezTo>
                    <a:cubicBezTo>
                      <a:pt x="168" y="119"/>
                      <a:pt x="170" y="123"/>
                      <a:pt x="166" y="122"/>
                    </a:cubicBezTo>
                    <a:cubicBezTo>
                      <a:pt x="165" y="123"/>
                      <a:pt x="167" y="125"/>
                      <a:pt x="167" y="126"/>
                    </a:cubicBezTo>
                    <a:cubicBezTo>
                      <a:pt x="164" y="128"/>
                      <a:pt x="164" y="129"/>
                      <a:pt x="163" y="132"/>
                    </a:cubicBezTo>
                    <a:cubicBezTo>
                      <a:pt x="163" y="132"/>
                      <a:pt x="163" y="132"/>
                      <a:pt x="163" y="132"/>
                    </a:cubicBezTo>
                    <a:cubicBezTo>
                      <a:pt x="163" y="131"/>
                      <a:pt x="161" y="130"/>
                      <a:pt x="161" y="131"/>
                    </a:cubicBezTo>
                    <a:cubicBezTo>
                      <a:pt x="161" y="132"/>
                      <a:pt x="158" y="134"/>
                      <a:pt x="162" y="135"/>
                    </a:cubicBezTo>
                    <a:cubicBezTo>
                      <a:pt x="158" y="137"/>
                      <a:pt x="160" y="143"/>
                      <a:pt x="156" y="144"/>
                    </a:cubicBezTo>
                    <a:cubicBezTo>
                      <a:pt x="157" y="144"/>
                      <a:pt x="157" y="145"/>
                      <a:pt x="157" y="146"/>
                    </a:cubicBezTo>
                    <a:cubicBezTo>
                      <a:pt x="156" y="148"/>
                      <a:pt x="152" y="149"/>
                      <a:pt x="153" y="152"/>
                    </a:cubicBezTo>
                    <a:cubicBezTo>
                      <a:pt x="152" y="153"/>
                      <a:pt x="151" y="151"/>
                      <a:pt x="151" y="152"/>
                    </a:cubicBezTo>
                    <a:cubicBezTo>
                      <a:pt x="151" y="153"/>
                      <a:pt x="152" y="153"/>
                      <a:pt x="152" y="154"/>
                    </a:cubicBezTo>
                    <a:cubicBezTo>
                      <a:pt x="152" y="159"/>
                      <a:pt x="145" y="161"/>
                      <a:pt x="144" y="165"/>
                    </a:cubicBezTo>
                    <a:cubicBezTo>
                      <a:pt x="142" y="172"/>
                      <a:pt x="137" y="178"/>
                      <a:pt x="134" y="185"/>
                    </a:cubicBezTo>
                    <a:cubicBezTo>
                      <a:pt x="133" y="184"/>
                      <a:pt x="133" y="184"/>
                      <a:pt x="133" y="184"/>
                    </a:cubicBezTo>
                    <a:cubicBezTo>
                      <a:pt x="135" y="188"/>
                      <a:pt x="127" y="187"/>
                      <a:pt x="131" y="192"/>
                    </a:cubicBezTo>
                    <a:cubicBezTo>
                      <a:pt x="130" y="192"/>
                      <a:pt x="129" y="193"/>
                      <a:pt x="128" y="192"/>
                    </a:cubicBezTo>
                    <a:cubicBezTo>
                      <a:pt x="129" y="195"/>
                      <a:pt x="123" y="196"/>
                      <a:pt x="125" y="199"/>
                    </a:cubicBezTo>
                    <a:cubicBezTo>
                      <a:pt x="125" y="199"/>
                      <a:pt x="125" y="199"/>
                      <a:pt x="125" y="199"/>
                    </a:cubicBezTo>
                    <a:cubicBezTo>
                      <a:pt x="122" y="200"/>
                      <a:pt x="123" y="204"/>
                      <a:pt x="120" y="205"/>
                    </a:cubicBezTo>
                    <a:cubicBezTo>
                      <a:pt x="120" y="205"/>
                      <a:pt x="120" y="204"/>
                      <a:pt x="119" y="204"/>
                    </a:cubicBezTo>
                    <a:cubicBezTo>
                      <a:pt x="117" y="204"/>
                      <a:pt x="121" y="208"/>
                      <a:pt x="117" y="206"/>
                    </a:cubicBezTo>
                    <a:cubicBezTo>
                      <a:pt x="116" y="207"/>
                      <a:pt x="118" y="208"/>
                      <a:pt x="118" y="207"/>
                    </a:cubicBezTo>
                    <a:cubicBezTo>
                      <a:pt x="114" y="212"/>
                      <a:pt x="113" y="219"/>
                      <a:pt x="111" y="226"/>
                    </a:cubicBezTo>
                    <a:cubicBezTo>
                      <a:pt x="106" y="229"/>
                      <a:pt x="104" y="222"/>
                      <a:pt x="105" y="227"/>
                    </a:cubicBezTo>
                    <a:cubicBezTo>
                      <a:pt x="104" y="227"/>
                      <a:pt x="106" y="228"/>
                      <a:pt x="105" y="228"/>
                    </a:cubicBezTo>
                    <a:cubicBezTo>
                      <a:pt x="106" y="230"/>
                      <a:pt x="100" y="228"/>
                      <a:pt x="102" y="230"/>
                    </a:cubicBezTo>
                    <a:cubicBezTo>
                      <a:pt x="104" y="231"/>
                      <a:pt x="103" y="231"/>
                      <a:pt x="104" y="232"/>
                    </a:cubicBezTo>
                    <a:cubicBezTo>
                      <a:pt x="101" y="233"/>
                      <a:pt x="99" y="233"/>
                      <a:pt x="99" y="236"/>
                    </a:cubicBezTo>
                    <a:cubicBezTo>
                      <a:pt x="98" y="235"/>
                      <a:pt x="98" y="235"/>
                      <a:pt x="98" y="235"/>
                    </a:cubicBezTo>
                    <a:cubicBezTo>
                      <a:pt x="100" y="239"/>
                      <a:pt x="97" y="241"/>
                      <a:pt x="100" y="245"/>
                    </a:cubicBezTo>
                    <a:cubicBezTo>
                      <a:pt x="97" y="252"/>
                      <a:pt x="94" y="259"/>
                      <a:pt x="91" y="266"/>
                    </a:cubicBezTo>
                    <a:cubicBezTo>
                      <a:pt x="88" y="272"/>
                      <a:pt x="86" y="279"/>
                      <a:pt x="83" y="286"/>
                    </a:cubicBezTo>
                    <a:cubicBezTo>
                      <a:pt x="75" y="298"/>
                      <a:pt x="70" y="311"/>
                      <a:pt x="62" y="323"/>
                    </a:cubicBezTo>
                    <a:cubicBezTo>
                      <a:pt x="57" y="325"/>
                      <a:pt x="57" y="325"/>
                      <a:pt x="56" y="329"/>
                    </a:cubicBezTo>
                    <a:cubicBezTo>
                      <a:pt x="56" y="329"/>
                      <a:pt x="56" y="328"/>
                      <a:pt x="55" y="328"/>
                    </a:cubicBezTo>
                    <a:cubicBezTo>
                      <a:pt x="58" y="330"/>
                      <a:pt x="54" y="331"/>
                      <a:pt x="57" y="332"/>
                    </a:cubicBezTo>
                    <a:cubicBezTo>
                      <a:pt x="54" y="337"/>
                      <a:pt x="53" y="342"/>
                      <a:pt x="50" y="347"/>
                    </a:cubicBezTo>
                    <a:cubicBezTo>
                      <a:pt x="50" y="346"/>
                      <a:pt x="48" y="344"/>
                      <a:pt x="48" y="345"/>
                    </a:cubicBezTo>
                    <a:cubicBezTo>
                      <a:pt x="49" y="347"/>
                      <a:pt x="49" y="347"/>
                      <a:pt x="49" y="347"/>
                    </a:cubicBezTo>
                    <a:cubicBezTo>
                      <a:pt x="48" y="347"/>
                      <a:pt x="48" y="347"/>
                      <a:pt x="48" y="347"/>
                    </a:cubicBezTo>
                    <a:cubicBezTo>
                      <a:pt x="49" y="348"/>
                      <a:pt x="50" y="349"/>
                      <a:pt x="51" y="349"/>
                    </a:cubicBezTo>
                    <a:cubicBezTo>
                      <a:pt x="47" y="363"/>
                      <a:pt x="35" y="372"/>
                      <a:pt x="31" y="385"/>
                    </a:cubicBezTo>
                    <a:cubicBezTo>
                      <a:pt x="29" y="388"/>
                      <a:pt x="28" y="392"/>
                      <a:pt x="27" y="396"/>
                    </a:cubicBezTo>
                    <a:cubicBezTo>
                      <a:pt x="19" y="404"/>
                      <a:pt x="13" y="411"/>
                      <a:pt x="11" y="422"/>
                    </a:cubicBezTo>
                    <a:cubicBezTo>
                      <a:pt x="11" y="422"/>
                      <a:pt x="4" y="418"/>
                      <a:pt x="4" y="41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8" name="Freeform 226"/>
              <p:cNvSpPr/>
              <p:nvPr/>
            </p:nvSpPr>
            <p:spPr bwMode="auto">
              <a:xfrm>
                <a:off x="5246688" y="2628900"/>
                <a:ext cx="1588" cy="1587"/>
              </a:xfrm>
              <a:custGeom>
                <a:avLst/>
                <a:gdLst>
                  <a:gd name="T0" fmla="*/ 4 w 4"/>
                  <a:gd name="T1" fmla="*/ 1 h 2"/>
                  <a:gd name="T2" fmla="*/ 0 w 4"/>
                  <a:gd name="T3" fmla="*/ 0 h 2"/>
                  <a:gd name="T4" fmla="*/ 4 w 4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2">
                    <a:moveTo>
                      <a:pt x="4" y="1"/>
                    </a:moveTo>
                    <a:cubicBezTo>
                      <a:pt x="3" y="1"/>
                      <a:pt x="1" y="2"/>
                      <a:pt x="0" y="0"/>
                    </a:cubicBezTo>
                    <a:cubicBezTo>
                      <a:pt x="1" y="0"/>
                      <a:pt x="3" y="1"/>
                      <a:pt x="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9" name="Freeform 227"/>
              <p:cNvSpPr/>
              <p:nvPr/>
            </p:nvSpPr>
            <p:spPr bwMode="auto">
              <a:xfrm>
                <a:off x="5237163" y="2636838"/>
                <a:ext cx="1588" cy="0"/>
              </a:xfrm>
              <a:custGeom>
                <a:avLst/>
                <a:gdLst>
                  <a:gd name="T0" fmla="*/ 2 w 3"/>
                  <a:gd name="T1" fmla="*/ 1 h 1"/>
                  <a:gd name="T2" fmla="*/ 1 w 3"/>
                  <a:gd name="T3" fmla="*/ 1 h 1"/>
                  <a:gd name="T4" fmla="*/ 1 w 3"/>
                  <a:gd name="T5" fmla="*/ 0 h 1"/>
                  <a:gd name="T6" fmla="*/ 2 w 3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1">
                    <a:moveTo>
                      <a:pt x="2" y="1"/>
                    </a:moveTo>
                    <a:cubicBezTo>
                      <a:pt x="3" y="1"/>
                      <a:pt x="1" y="1"/>
                      <a:pt x="1" y="1"/>
                    </a:cubicBezTo>
                    <a:cubicBezTo>
                      <a:pt x="1" y="1"/>
                      <a:pt x="0" y="0"/>
                      <a:pt x="1" y="0"/>
                    </a:cubicBezTo>
                    <a:cubicBezTo>
                      <a:pt x="1" y="0"/>
                      <a:pt x="2" y="1"/>
                      <a:pt x="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0" name="Freeform 228"/>
              <p:cNvSpPr/>
              <p:nvPr/>
            </p:nvSpPr>
            <p:spPr bwMode="auto">
              <a:xfrm>
                <a:off x="5235576" y="2638425"/>
                <a:ext cx="0" cy="1587"/>
              </a:xfrm>
              <a:custGeom>
                <a:avLst/>
                <a:gdLst>
                  <a:gd name="T0" fmla="*/ 1 w 1"/>
                  <a:gd name="T1" fmla="*/ 4 h 4"/>
                  <a:gd name="T2" fmla="*/ 0 w 1"/>
                  <a:gd name="T3" fmla="*/ 0 h 4"/>
                  <a:gd name="T4" fmla="*/ 1 w 1"/>
                  <a:gd name="T5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4">
                    <a:moveTo>
                      <a:pt x="1" y="4"/>
                    </a:moveTo>
                    <a:cubicBezTo>
                      <a:pt x="0" y="3"/>
                      <a:pt x="0" y="1"/>
                      <a:pt x="0" y="0"/>
                    </a:cubicBezTo>
                    <a:lnTo>
                      <a:pt x="1" y="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1" name="Freeform 229"/>
              <p:cNvSpPr/>
              <p:nvPr/>
            </p:nvSpPr>
            <p:spPr bwMode="auto">
              <a:xfrm>
                <a:off x="5232401" y="2641600"/>
                <a:ext cx="1588" cy="0"/>
              </a:xfrm>
              <a:custGeom>
                <a:avLst/>
                <a:gdLst>
                  <a:gd name="T0" fmla="*/ 2 w 2"/>
                  <a:gd name="T1" fmla="*/ 1 h 1"/>
                  <a:gd name="T2" fmla="*/ 0 w 2"/>
                  <a:gd name="T3" fmla="*/ 0 h 1"/>
                  <a:gd name="T4" fmla="*/ 2 w 2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2" y="1"/>
                    </a:moveTo>
                    <a:cubicBezTo>
                      <a:pt x="0" y="1"/>
                      <a:pt x="0" y="0"/>
                      <a:pt x="0" y="0"/>
                    </a:cubicBezTo>
                    <a:cubicBezTo>
                      <a:pt x="1" y="0"/>
                      <a:pt x="1" y="0"/>
                      <a:pt x="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2" name="Freeform 230"/>
              <p:cNvSpPr/>
              <p:nvPr/>
            </p:nvSpPr>
            <p:spPr bwMode="auto">
              <a:xfrm>
                <a:off x="5233988" y="2641600"/>
                <a:ext cx="0" cy="0"/>
              </a:xfrm>
              <a:custGeom>
                <a:avLst/>
                <a:gdLst>
                  <a:gd name="T0" fmla="*/ 2 w 2"/>
                  <a:gd name="T1" fmla="*/ 1 h 2"/>
                  <a:gd name="T2" fmla="*/ 0 w 2"/>
                  <a:gd name="T3" fmla="*/ 1 h 2"/>
                  <a:gd name="T4" fmla="*/ 2 w 2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2" y="1"/>
                    </a:moveTo>
                    <a:cubicBezTo>
                      <a:pt x="2" y="1"/>
                      <a:pt x="1" y="1"/>
                      <a:pt x="0" y="1"/>
                    </a:cubicBezTo>
                    <a:cubicBezTo>
                      <a:pt x="1" y="2"/>
                      <a:pt x="0" y="0"/>
                      <a:pt x="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3" name="Freeform 231"/>
              <p:cNvSpPr/>
              <p:nvPr/>
            </p:nvSpPr>
            <p:spPr bwMode="auto">
              <a:xfrm>
                <a:off x="5229226" y="2646363"/>
                <a:ext cx="1588" cy="0"/>
              </a:xfrm>
              <a:custGeom>
                <a:avLst/>
                <a:gdLst>
                  <a:gd name="T0" fmla="*/ 1 w 2"/>
                  <a:gd name="T1" fmla="*/ 1 h 3"/>
                  <a:gd name="T2" fmla="*/ 0 w 2"/>
                  <a:gd name="T3" fmla="*/ 3 h 3"/>
                  <a:gd name="T4" fmla="*/ 1 w 2"/>
                  <a:gd name="T5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3">
                    <a:moveTo>
                      <a:pt x="1" y="1"/>
                    </a:moveTo>
                    <a:cubicBezTo>
                      <a:pt x="1" y="2"/>
                      <a:pt x="2" y="3"/>
                      <a:pt x="0" y="3"/>
                    </a:cubicBezTo>
                    <a:cubicBezTo>
                      <a:pt x="1" y="3"/>
                      <a:pt x="0" y="0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4" name="Freeform 232"/>
              <p:cNvSpPr/>
              <p:nvPr/>
            </p:nvSpPr>
            <p:spPr bwMode="auto">
              <a:xfrm>
                <a:off x="5229226" y="2649538"/>
                <a:ext cx="0" cy="0"/>
              </a:xfrm>
              <a:custGeom>
                <a:avLst/>
                <a:gdLst>
                  <a:gd name="T0" fmla="*/ 2 w 2"/>
                  <a:gd name="T1" fmla="*/ 0 h 1"/>
                  <a:gd name="T2" fmla="*/ 2 w 2"/>
                  <a:gd name="T3" fmla="*/ 1 h 1"/>
                  <a:gd name="T4" fmla="*/ 0 w 2"/>
                  <a:gd name="T5" fmla="*/ 0 h 1"/>
                  <a:gd name="T6" fmla="*/ 2 w 2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cubicBezTo>
                      <a:pt x="2" y="0"/>
                      <a:pt x="2" y="0"/>
                      <a:pt x="2" y="1"/>
                    </a:cubicBezTo>
                    <a:cubicBezTo>
                      <a:pt x="1" y="1"/>
                      <a:pt x="0" y="0"/>
                      <a:pt x="0" y="0"/>
                    </a:cubicBez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5" name="Rectangle 233"/>
              <p:cNvSpPr>
                <a:spLocks noChangeArrowheads="1"/>
              </p:cNvSpPr>
              <p:nvPr/>
            </p:nvSpPr>
            <p:spPr bwMode="auto">
              <a:xfrm>
                <a:off x="5205413" y="2695575"/>
                <a:ext cx="1588" cy="1587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6" name="Freeform 234"/>
              <p:cNvSpPr/>
              <p:nvPr/>
            </p:nvSpPr>
            <p:spPr bwMode="auto">
              <a:xfrm>
                <a:off x="5194301" y="2716213"/>
                <a:ext cx="1588" cy="0"/>
              </a:xfrm>
              <a:custGeom>
                <a:avLst/>
                <a:gdLst>
                  <a:gd name="T0" fmla="*/ 1 w 2"/>
                  <a:gd name="T1" fmla="*/ 1 h 2"/>
                  <a:gd name="T2" fmla="*/ 0 w 2"/>
                  <a:gd name="T3" fmla="*/ 1 h 2"/>
                  <a:gd name="T4" fmla="*/ 1 w 2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1" y="1"/>
                    </a:moveTo>
                    <a:cubicBezTo>
                      <a:pt x="2" y="2"/>
                      <a:pt x="0" y="1"/>
                      <a:pt x="0" y="1"/>
                    </a:cubicBezTo>
                    <a:cubicBezTo>
                      <a:pt x="0" y="0"/>
                      <a:pt x="1" y="2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7" name="Freeform 235"/>
              <p:cNvSpPr/>
              <p:nvPr/>
            </p:nvSpPr>
            <p:spPr bwMode="auto">
              <a:xfrm>
                <a:off x="5191126" y="2727325"/>
                <a:ext cx="1588" cy="1587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0 h 1"/>
                  <a:gd name="T4" fmla="*/ 1 w 1"/>
                  <a:gd name="T5" fmla="*/ 1 h 1"/>
                  <a:gd name="T6" fmla="*/ 0 w 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lnTo>
                      <a:pt x="0" y="0"/>
                    </a:lnTo>
                    <a:lnTo>
                      <a:pt x="1" y="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8" name="Freeform 236"/>
              <p:cNvSpPr/>
              <p:nvPr/>
            </p:nvSpPr>
            <p:spPr bwMode="auto">
              <a:xfrm>
                <a:off x="5257801" y="2744788"/>
                <a:ext cx="1588" cy="0"/>
              </a:xfrm>
              <a:custGeom>
                <a:avLst/>
                <a:gdLst>
                  <a:gd name="T0" fmla="*/ 2 w 3"/>
                  <a:gd name="T1" fmla="*/ 1 h 1"/>
                  <a:gd name="T2" fmla="*/ 1 w 3"/>
                  <a:gd name="T3" fmla="*/ 0 h 1"/>
                  <a:gd name="T4" fmla="*/ 2 w 3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1">
                    <a:moveTo>
                      <a:pt x="2" y="1"/>
                    </a:moveTo>
                    <a:cubicBezTo>
                      <a:pt x="2" y="0"/>
                      <a:pt x="0" y="0"/>
                      <a:pt x="1" y="0"/>
                    </a:cubicBezTo>
                    <a:cubicBezTo>
                      <a:pt x="2" y="1"/>
                      <a:pt x="3" y="1"/>
                      <a:pt x="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9" name="Freeform 237"/>
              <p:cNvSpPr/>
              <p:nvPr/>
            </p:nvSpPr>
            <p:spPr bwMode="auto">
              <a:xfrm>
                <a:off x="5237163" y="2743200"/>
                <a:ext cx="22225" cy="38100"/>
              </a:xfrm>
              <a:custGeom>
                <a:avLst/>
                <a:gdLst>
                  <a:gd name="T0" fmla="*/ 10 w 61"/>
                  <a:gd name="T1" fmla="*/ 85 h 101"/>
                  <a:gd name="T2" fmla="*/ 12 w 61"/>
                  <a:gd name="T3" fmla="*/ 82 h 101"/>
                  <a:gd name="T4" fmla="*/ 9 w 61"/>
                  <a:gd name="T5" fmla="*/ 73 h 101"/>
                  <a:gd name="T6" fmla="*/ 10 w 61"/>
                  <a:gd name="T7" fmla="*/ 71 h 101"/>
                  <a:gd name="T8" fmla="*/ 16 w 61"/>
                  <a:gd name="T9" fmla="*/ 67 h 101"/>
                  <a:gd name="T10" fmla="*/ 17 w 61"/>
                  <a:gd name="T11" fmla="*/ 65 h 101"/>
                  <a:gd name="T12" fmla="*/ 16 w 61"/>
                  <a:gd name="T13" fmla="*/ 60 h 101"/>
                  <a:gd name="T14" fmla="*/ 19 w 61"/>
                  <a:gd name="T15" fmla="*/ 57 h 101"/>
                  <a:gd name="T16" fmla="*/ 22 w 61"/>
                  <a:gd name="T17" fmla="*/ 57 h 101"/>
                  <a:gd name="T18" fmla="*/ 20 w 61"/>
                  <a:gd name="T19" fmla="*/ 54 h 101"/>
                  <a:gd name="T20" fmla="*/ 19 w 61"/>
                  <a:gd name="T21" fmla="*/ 49 h 101"/>
                  <a:gd name="T22" fmla="*/ 20 w 61"/>
                  <a:gd name="T23" fmla="*/ 47 h 101"/>
                  <a:gd name="T24" fmla="*/ 19 w 61"/>
                  <a:gd name="T25" fmla="*/ 44 h 101"/>
                  <a:gd name="T26" fmla="*/ 22 w 61"/>
                  <a:gd name="T27" fmla="*/ 42 h 101"/>
                  <a:gd name="T28" fmla="*/ 23 w 61"/>
                  <a:gd name="T29" fmla="*/ 39 h 101"/>
                  <a:gd name="T30" fmla="*/ 27 w 61"/>
                  <a:gd name="T31" fmla="*/ 37 h 101"/>
                  <a:gd name="T32" fmla="*/ 26 w 61"/>
                  <a:gd name="T33" fmla="*/ 34 h 101"/>
                  <a:gd name="T34" fmla="*/ 29 w 61"/>
                  <a:gd name="T35" fmla="*/ 34 h 101"/>
                  <a:gd name="T36" fmla="*/ 27 w 61"/>
                  <a:gd name="T37" fmla="*/ 32 h 101"/>
                  <a:gd name="T38" fmla="*/ 27 w 61"/>
                  <a:gd name="T39" fmla="*/ 31 h 101"/>
                  <a:gd name="T40" fmla="*/ 27 w 61"/>
                  <a:gd name="T41" fmla="*/ 29 h 101"/>
                  <a:gd name="T42" fmla="*/ 30 w 61"/>
                  <a:gd name="T43" fmla="*/ 24 h 101"/>
                  <a:gd name="T44" fmla="*/ 31 w 61"/>
                  <a:gd name="T45" fmla="*/ 22 h 101"/>
                  <a:gd name="T46" fmla="*/ 32 w 61"/>
                  <a:gd name="T47" fmla="*/ 21 h 101"/>
                  <a:gd name="T48" fmla="*/ 34 w 61"/>
                  <a:gd name="T49" fmla="*/ 17 h 101"/>
                  <a:gd name="T50" fmla="*/ 41 w 61"/>
                  <a:gd name="T51" fmla="*/ 19 h 101"/>
                  <a:gd name="T52" fmla="*/ 36 w 61"/>
                  <a:gd name="T53" fmla="*/ 15 h 101"/>
                  <a:gd name="T54" fmla="*/ 30 w 61"/>
                  <a:gd name="T55" fmla="*/ 10 h 101"/>
                  <a:gd name="T56" fmla="*/ 34 w 61"/>
                  <a:gd name="T57" fmla="*/ 9 h 101"/>
                  <a:gd name="T58" fmla="*/ 31 w 61"/>
                  <a:gd name="T59" fmla="*/ 7 h 101"/>
                  <a:gd name="T60" fmla="*/ 34 w 61"/>
                  <a:gd name="T61" fmla="*/ 8 h 101"/>
                  <a:gd name="T62" fmla="*/ 40 w 61"/>
                  <a:gd name="T63" fmla="*/ 10 h 101"/>
                  <a:gd name="T64" fmla="*/ 36 w 61"/>
                  <a:gd name="T65" fmla="*/ 5 h 101"/>
                  <a:gd name="T66" fmla="*/ 39 w 61"/>
                  <a:gd name="T67" fmla="*/ 6 h 101"/>
                  <a:gd name="T68" fmla="*/ 36 w 61"/>
                  <a:gd name="T69" fmla="*/ 2 h 101"/>
                  <a:gd name="T70" fmla="*/ 37 w 61"/>
                  <a:gd name="T71" fmla="*/ 1 h 101"/>
                  <a:gd name="T72" fmla="*/ 44 w 61"/>
                  <a:gd name="T73" fmla="*/ 6 h 101"/>
                  <a:gd name="T74" fmla="*/ 40 w 61"/>
                  <a:gd name="T75" fmla="*/ 1 h 101"/>
                  <a:gd name="T76" fmla="*/ 52 w 61"/>
                  <a:gd name="T77" fmla="*/ 3 h 101"/>
                  <a:gd name="T78" fmla="*/ 54 w 61"/>
                  <a:gd name="T79" fmla="*/ 3 h 101"/>
                  <a:gd name="T80" fmla="*/ 55 w 61"/>
                  <a:gd name="T81" fmla="*/ 0 h 101"/>
                  <a:gd name="T82" fmla="*/ 59 w 61"/>
                  <a:gd name="T83" fmla="*/ 4 h 101"/>
                  <a:gd name="T84" fmla="*/ 54 w 61"/>
                  <a:gd name="T85" fmla="*/ 4 h 101"/>
                  <a:gd name="T86" fmla="*/ 58 w 61"/>
                  <a:gd name="T87" fmla="*/ 12 h 101"/>
                  <a:gd name="T88" fmla="*/ 58 w 61"/>
                  <a:gd name="T89" fmla="*/ 20 h 101"/>
                  <a:gd name="T90" fmla="*/ 55 w 61"/>
                  <a:gd name="T91" fmla="*/ 29 h 101"/>
                  <a:gd name="T92" fmla="*/ 53 w 61"/>
                  <a:gd name="T93" fmla="*/ 35 h 101"/>
                  <a:gd name="T94" fmla="*/ 52 w 61"/>
                  <a:gd name="T95" fmla="*/ 40 h 101"/>
                  <a:gd name="T96" fmla="*/ 46 w 61"/>
                  <a:gd name="T97" fmla="*/ 49 h 101"/>
                  <a:gd name="T98" fmla="*/ 41 w 61"/>
                  <a:gd name="T99" fmla="*/ 52 h 101"/>
                  <a:gd name="T100" fmla="*/ 35 w 61"/>
                  <a:gd name="T101" fmla="*/ 57 h 101"/>
                  <a:gd name="T102" fmla="*/ 31 w 61"/>
                  <a:gd name="T103" fmla="*/ 81 h 101"/>
                  <a:gd name="T104" fmla="*/ 27 w 61"/>
                  <a:gd name="T105" fmla="*/ 87 h 101"/>
                  <a:gd name="T106" fmla="*/ 6 w 61"/>
                  <a:gd name="T107" fmla="*/ 95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61" h="101">
                    <a:moveTo>
                      <a:pt x="6" y="95"/>
                    </a:moveTo>
                    <a:cubicBezTo>
                      <a:pt x="0" y="90"/>
                      <a:pt x="7" y="92"/>
                      <a:pt x="4" y="89"/>
                    </a:cubicBezTo>
                    <a:cubicBezTo>
                      <a:pt x="4" y="89"/>
                      <a:pt x="7" y="91"/>
                      <a:pt x="7" y="90"/>
                    </a:cubicBezTo>
                    <a:cubicBezTo>
                      <a:pt x="3" y="86"/>
                      <a:pt x="7" y="86"/>
                      <a:pt x="11" y="87"/>
                    </a:cubicBezTo>
                    <a:cubicBezTo>
                      <a:pt x="12" y="87"/>
                      <a:pt x="12" y="87"/>
                      <a:pt x="12" y="87"/>
                    </a:cubicBezTo>
                    <a:cubicBezTo>
                      <a:pt x="13" y="87"/>
                      <a:pt x="10" y="85"/>
                      <a:pt x="10" y="85"/>
                    </a:cubicBezTo>
                    <a:cubicBezTo>
                      <a:pt x="11" y="86"/>
                      <a:pt x="11" y="86"/>
                      <a:pt x="12" y="86"/>
                    </a:cubicBezTo>
                    <a:cubicBezTo>
                      <a:pt x="10" y="85"/>
                      <a:pt x="12" y="85"/>
                      <a:pt x="10" y="84"/>
                    </a:cubicBezTo>
                    <a:cubicBezTo>
                      <a:pt x="11" y="85"/>
                      <a:pt x="13" y="85"/>
                      <a:pt x="14" y="86"/>
                    </a:cubicBezTo>
                    <a:cubicBezTo>
                      <a:pt x="11" y="84"/>
                      <a:pt x="11" y="84"/>
                      <a:pt x="11" y="84"/>
                    </a:cubicBezTo>
                    <a:cubicBezTo>
                      <a:pt x="7" y="81"/>
                      <a:pt x="12" y="83"/>
                      <a:pt x="10" y="81"/>
                    </a:cubicBezTo>
                    <a:cubicBezTo>
                      <a:pt x="11" y="82"/>
                      <a:pt x="11" y="82"/>
                      <a:pt x="12" y="82"/>
                    </a:cubicBezTo>
                    <a:cubicBezTo>
                      <a:pt x="9" y="79"/>
                      <a:pt x="10" y="78"/>
                      <a:pt x="10" y="77"/>
                    </a:cubicBezTo>
                    <a:cubicBezTo>
                      <a:pt x="11" y="77"/>
                      <a:pt x="12" y="78"/>
                      <a:pt x="13" y="78"/>
                    </a:cubicBezTo>
                    <a:cubicBezTo>
                      <a:pt x="11" y="77"/>
                      <a:pt x="10" y="76"/>
                      <a:pt x="10" y="76"/>
                    </a:cubicBezTo>
                    <a:cubicBezTo>
                      <a:pt x="12" y="77"/>
                      <a:pt x="8" y="74"/>
                      <a:pt x="10" y="74"/>
                    </a:cubicBezTo>
                    <a:cubicBezTo>
                      <a:pt x="10" y="75"/>
                      <a:pt x="10" y="75"/>
                      <a:pt x="10" y="75"/>
                    </a:cubicBezTo>
                    <a:cubicBezTo>
                      <a:pt x="8" y="73"/>
                      <a:pt x="12" y="75"/>
                      <a:pt x="9" y="73"/>
                    </a:cubicBezTo>
                    <a:cubicBezTo>
                      <a:pt x="11" y="74"/>
                      <a:pt x="11" y="74"/>
                      <a:pt x="11" y="74"/>
                    </a:cubicBezTo>
                    <a:cubicBezTo>
                      <a:pt x="8" y="72"/>
                      <a:pt x="13" y="75"/>
                      <a:pt x="11" y="73"/>
                    </a:cubicBezTo>
                    <a:cubicBezTo>
                      <a:pt x="11" y="73"/>
                      <a:pt x="11" y="73"/>
                      <a:pt x="11" y="73"/>
                    </a:cubicBezTo>
                    <a:cubicBezTo>
                      <a:pt x="10" y="72"/>
                      <a:pt x="12" y="73"/>
                      <a:pt x="11" y="73"/>
                    </a:cubicBezTo>
                    <a:cubicBezTo>
                      <a:pt x="12" y="73"/>
                      <a:pt x="12" y="73"/>
                      <a:pt x="12" y="73"/>
                    </a:cubicBezTo>
                    <a:cubicBezTo>
                      <a:pt x="11" y="72"/>
                      <a:pt x="13" y="73"/>
                      <a:pt x="10" y="71"/>
                    </a:cubicBezTo>
                    <a:cubicBezTo>
                      <a:pt x="12" y="72"/>
                      <a:pt x="11" y="72"/>
                      <a:pt x="14" y="74"/>
                    </a:cubicBezTo>
                    <a:cubicBezTo>
                      <a:pt x="12" y="71"/>
                      <a:pt x="14" y="70"/>
                      <a:pt x="15" y="68"/>
                    </a:cubicBezTo>
                    <a:cubicBezTo>
                      <a:pt x="16" y="69"/>
                      <a:pt x="16" y="69"/>
                      <a:pt x="17" y="69"/>
                    </a:cubicBezTo>
                    <a:cubicBezTo>
                      <a:pt x="17" y="69"/>
                      <a:pt x="17" y="68"/>
                      <a:pt x="16" y="67"/>
                    </a:cubicBezTo>
                    <a:cubicBezTo>
                      <a:pt x="16" y="67"/>
                      <a:pt x="17" y="68"/>
                      <a:pt x="17" y="68"/>
                    </a:cubicBezTo>
                    <a:cubicBezTo>
                      <a:pt x="18" y="68"/>
                      <a:pt x="15" y="66"/>
                      <a:pt x="16" y="67"/>
                    </a:cubicBezTo>
                    <a:cubicBezTo>
                      <a:pt x="17" y="67"/>
                      <a:pt x="17" y="68"/>
                      <a:pt x="18" y="68"/>
                    </a:cubicBezTo>
                    <a:cubicBezTo>
                      <a:pt x="16" y="67"/>
                      <a:pt x="17" y="67"/>
                      <a:pt x="17" y="66"/>
                    </a:cubicBezTo>
                    <a:cubicBezTo>
                      <a:pt x="17" y="66"/>
                      <a:pt x="17" y="66"/>
                      <a:pt x="18" y="67"/>
                    </a:cubicBezTo>
                    <a:cubicBezTo>
                      <a:pt x="16" y="65"/>
                      <a:pt x="19" y="66"/>
                      <a:pt x="17" y="65"/>
                    </a:cubicBezTo>
                    <a:cubicBezTo>
                      <a:pt x="19" y="66"/>
                      <a:pt x="19" y="66"/>
                      <a:pt x="19" y="66"/>
                    </a:cubicBezTo>
                    <a:cubicBezTo>
                      <a:pt x="21" y="67"/>
                      <a:pt x="16" y="64"/>
                      <a:pt x="17" y="65"/>
                    </a:cubicBezTo>
                    <a:cubicBezTo>
                      <a:pt x="18" y="65"/>
                      <a:pt x="18" y="65"/>
                      <a:pt x="19" y="66"/>
                    </a:cubicBezTo>
                    <a:cubicBezTo>
                      <a:pt x="16" y="64"/>
                      <a:pt x="18" y="64"/>
                      <a:pt x="17" y="63"/>
                    </a:cubicBezTo>
                    <a:cubicBezTo>
                      <a:pt x="17" y="63"/>
                      <a:pt x="17" y="63"/>
                      <a:pt x="17" y="63"/>
                    </a:cubicBezTo>
                    <a:cubicBezTo>
                      <a:pt x="17" y="63"/>
                      <a:pt x="18" y="63"/>
                      <a:pt x="18" y="61"/>
                    </a:cubicBezTo>
                    <a:cubicBezTo>
                      <a:pt x="18" y="62"/>
                      <a:pt x="21" y="64"/>
                      <a:pt x="21" y="63"/>
                    </a:cubicBezTo>
                    <a:cubicBezTo>
                      <a:pt x="18" y="61"/>
                      <a:pt x="20" y="61"/>
                      <a:pt x="16" y="60"/>
                    </a:cubicBezTo>
                    <a:cubicBezTo>
                      <a:pt x="17" y="60"/>
                      <a:pt x="19" y="60"/>
                      <a:pt x="18" y="59"/>
                    </a:cubicBezTo>
                    <a:cubicBezTo>
                      <a:pt x="19" y="60"/>
                      <a:pt x="22" y="61"/>
                      <a:pt x="22" y="61"/>
                    </a:cubicBezTo>
                    <a:cubicBezTo>
                      <a:pt x="24" y="62"/>
                      <a:pt x="24" y="62"/>
                      <a:pt x="24" y="62"/>
                    </a:cubicBezTo>
                    <a:cubicBezTo>
                      <a:pt x="25" y="63"/>
                      <a:pt x="23" y="62"/>
                      <a:pt x="25" y="63"/>
                    </a:cubicBezTo>
                    <a:cubicBezTo>
                      <a:pt x="25" y="63"/>
                      <a:pt x="24" y="62"/>
                      <a:pt x="24" y="62"/>
                    </a:cubicBezTo>
                    <a:cubicBezTo>
                      <a:pt x="23" y="60"/>
                      <a:pt x="19" y="58"/>
                      <a:pt x="19" y="57"/>
                    </a:cubicBezTo>
                    <a:cubicBezTo>
                      <a:pt x="20" y="58"/>
                      <a:pt x="22" y="59"/>
                      <a:pt x="23" y="60"/>
                    </a:cubicBezTo>
                    <a:cubicBezTo>
                      <a:pt x="18" y="56"/>
                      <a:pt x="18" y="56"/>
                      <a:pt x="18" y="56"/>
                    </a:cubicBezTo>
                    <a:cubicBezTo>
                      <a:pt x="17" y="55"/>
                      <a:pt x="20" y="57"/>
                      <a:pt x="19" y="56"/>
                    </a:cubicBezTo>
                    <a:cubicBezTo>
                      <a:pt x="18" y="56"/>
                      <a:pt x="18" y="56"/>
                      <a:pt x="17" y="55"/>
                    </a:cubicBezTo>
                    <a:cubicBezTo>
                      <a:pt x="18" y="55"/>
                      <a:pt x="17" y="54"/>
                      <a:pt x="20" y="56"/>
                    </a:cubicBezTo>
                    <a:cubicBezTo>
                      <a:pt x="21" y="56"/>
                      <a:pt x="21" y="56"/>
                      <a:pt x="22" y="57"/>
                    </a:cubicBezTo>
                    <a:cubicBezTo>
                      <a:pt x="22" y="56"/>
                      <a:pt x="21" y="56"/>
                      <a:pt x="21" y="56"/>
                    </a:cubicBezTo>
                    <a:cubicBezTo>
                      <a:pt x="21" y="56"/>
                      <a:pt x="21" y="56"/>
                      <a:pt x="21" y="56"/>
                    </a:cubicBezTo>
                    <a:cubicBezTo>
                      <a:pt x="22" y="56"/>
                      <a:pt x="20" y="55"/>
                      <a:pt x="19" y="54"/>
                    </a:cubicBezTo>
                    <a:cubicBezTo>
                      <a:pt x="18" y="54"/>
                      <a:pt x="20" y="55"/>
                      <a:pt x="19" y="54"/>
                    </a:cubicBezTo>
                    <a:cubicBezTo>
                      <a:pt x="18" y="53"/>
                      <a:pt x="18" y="53"/>
                      <a:pt x="18" y="52"/>
                    </a:cubicBezTo>
                    <a:cubicBezTo>
                      <a:pt x="18" y="53"/>
                      <a:pt x="19" y="53"/>
                      <a:pt x="20" y="54"/>
                    </a:cubicBezTo>
                    <a:cubicBezTo>
                      <a:pt x="18" y="52"/>
                      <a:pt x="17" y="51"/>
                      <a:pt x="16" y="50"/>
                    </a:cubicBezTo>
                    <a:cubicBezTo>
                      <a:pt x="15" y="49"/>
                      <a:pt x="19" y="52"/>
                      <a:pt x="18" y="52"/>
                    </a:cubicBezTo>
                    <a:cubicBezTo>
                      <a:pt x="20" y="52"/>
                      <a:pt x="16" y="49"/>
                      <a:pt x="19" y="50"/>
                    </a:cubicBezTo>
                    <a:cubicBezTo>
                      <a:pt x="19" y="50"/>
                      <a:pt x="17" y="49"/>
                      <a:pt x="17" y="49"/>
                    </a:cubicBezTo>
                    <a:cubicBezTo>
                      <a:pt x="18" y="49"/>
                      <a:pt x="20" y="50"/>
                      <a:pt x="19" y="50"/>
                    </a:cubicBezTo>
                    <a:cubicBezTo>
                      <a:pt x="20" y="50"/>
                      <a:pt x="19" y="49"/>
                      <a:pt x="19" y="49"/>
                    </a:cubicBezTo>
                    <a:cubicBezTo>
                      <a:pt x="18" y="48"/>
                      <a:pt x="19" y="49"/>
                      <a:pt x="19" y="49"/>
                    </a:cubicBezTo>
                    <a:cubicBezTo>
                      <a:pt x="18" y="48"/>
                      <a:pt x="17" y="46"/>
                      <a:pt x="19" y="47"/>
                    </a:cubicBezTo>
                    <a:cubicBezTo>
                      <a:pt x="18" y="46"/>
                      <a:pt x="16" y="45"/>
                      <a:pt x="17" y="45"/>
                    </a:cubicBezTo>
                    <a:cubicBezTo>
                      <a:pt x="18" y="46"/>
                      <a:pt x="18" y="46"/>
                      <a:pt x="18" y="46"/>
                    </a:cubicBezTo>
                    <a:cubicBezTo>
                      <a:pt x="20" y="46"/>
                      <a:pt x="19" y="45"/>
                      <a:pt x="20" y="46"/>
                    </a:cubicBezTo>
                    <a:cubicBezTo>
                      <a:pt x="18" y="45"/>
                      <a:pt x="21" y="48"/>
                      <a:pt x="20" y="47"/>
                    </a:cubicBezTo>
                    <a:cubicBezTo>
                      <a:pt x="22" y="48"/>
                      <a:pt x="17" y="45"/>
                      <a:pt x="20" y="46"/>
                    </a:cubicBezTo>
                    <a:cubicBezTo>
                      <a:pt x="20" y="46"/>
                      <a:pt x="18" y="45"/>
                      <a:pt x="20" y="45"/>
                    </a:cubicBezTo>
                    <a:cubicBezTo>
                      <a:pt x="19" y="45"/>
                      <a:pt x="22" y="47"/>
                      <a:pt x="22" y="47"/>
                    </a:cubicBezTo>
                    <a:cubicBezTo>
                      <a:pt x="22" y="46"/>
                      <a:pt x="21" y="46"/>
                      <a:pt x="21" y="45"/>
                    </a:cubicBezTo>
                    <a:cubicBezTo>
                      <a:pt x="20" y="45"/>
                      <a:pt x="20" y="45"/>
                      <a:pt x="20" y="45"/>
                    </a:cubicBezTo>
                    <a:cubicBezTo>
                      <a:pt x="18" y="44"/>
                      <a:pt x="21" y="45"/>
                      <a:pt x="19" y="44"/>
                    </a:cubicBezTo>
                    <a:cubicBezTo>
                      <a:pt x="20" y="44"/>
                      <a:pt x="18" y="43"/>
                      <a:pt x="21" y="44"/>
                    </a:cubicBezTo>
                    <a:cubicBezTo>
                      <a:pt x="23" y="46"/>
                      <a:pt x="23" y="46"/>
                      <a:pt x="23" y="46"/>
                    </a:cubicBezTo>
                    <a:cubicBezTo>
                      <a:pt x="23" y="46"/>
                      <a:pt x="21" y="44"/>
                      <a:pt x="20" y="43"/>
                    </a:cubicBezTo>
                    <a:cubicBezTo>
                      <a:pt x="20" y="43"/>
                      <a:pt x="21" y="44"/>
                      <a:pt x="21" y="44"/>
                    </a:cubicBezTo>
                    <a:cubicBezTo>
                      <a:pt x="18" y="42"/>
                      <a:pt x="22" y="44"/>
                      <a:pt x="19" y="42"/>
                    </a:cubicBezTo>
                    <a:cubicBezTo>
                      <a:pt x="20" y="42"/>
                      <a:pt x="20" y="41"/>
                      <a:pt x="22" y="42"/>
                    </a:cubicBezTo>
                    <a:cubicBezTo>
                      <a:pt x="21" y="41"/>
                      <a:pt x="20" y="40"/>
                      <a:pt x="21" y="41"/>
                    </a:cubicBezTo>
                    <a:cubicBezTo>
                      <a:pt x="21" y="41"/>
                      <a:pt x="21" y="41"/>
                      <a:pt x="22" y="41"/>
                    </a:cubicBezTo>
                    <a:cubicBezTo>
                      <a:pt x="23" y="42"/>
                      <a:pt x="22" y="41"/>
                      <a:pt x="22" y="41"/>
                    </a:cubicBezTo>
                    <a:cubicBezTo>
                      <a:pt x="22" y="41"/>
                      <a:pt x="24" y="42"/>
                      <a:pt x="25" y="42"/>
                    </a:cubicBezTo>
                    <a:cubicBezTo>
                      <a:pt x="24" y="41"/>
                      <a:pt x="22" y="40"/>
                      <a:pt x="21" y="39"/>
                    </a:cubicBezTo>
                    <a:cubicBezTo>
                      <a:pt x="25" y="41"/>
                      <a:pt x="19" y="37"/>
                      <a:pt x="23" y="39"/>
                    </a:cubicBezTo>
                    <a:cubicBezTo>
                      <a:pt x="23" y="39"/>
                      <a:pt x="24" y="40"/>
                      <a:pt x="25" y="41"/>
                    </a:cubicBezTo>
                    <a:cubicBezTo>
                      <a:pt x="29" y="43"/>
                      <a:pt x="23" y="39"/>
                      <a:pt x="25" y="39"/>
                    </a:cubicBezTo>
                    <a:cubicBezTo>
                      <a:pt x="22" y="38"/>
                      <a:pt x="22" y="38"/>
                      <a:pt x="22" y="38"/>
                    </a:cubicBezTo>
                    <a:cubicBezTo>
                      <a:pt x="24" y="39"/>
                      <a:pt x="21" y="36"/>
                      <a:pt x="23" y="38"/>
                    </a:cubicBezTo>
                    <a:cubicBezTo>
                      <a:pt x="22" y="37"/>
                      <a:pt x="25" y="38"/>
                      <a:pt x="22" y="36"/>
                    </a:cubicBezTo>
                    <a:cubicBezTo>
                      <a:pt x="25" y="37"/>
                      <a:pt x="21" y="34"/>
                      <a:pt x="27" y="37"/>
                    </a:cubicBezTo>
                    <a:cubicBezTo>
                      <a:pt x="26" y="36"/>
                      <a:pt x="27" y="36"/>
                      <a:pt x="25" y="36"/>
                    </a:cubicBezTo>
                    <a:cubicBezTo>
                      <a:pt x="24" y="35"/>
                      <a:pt x="26" y="36"/>
                      <a:pt x="25" y="36"/>
                    </a:cubicBezTo>
                    <a:cubicBezTo>
                      <a:pt x="25" y="36"/>
                      <a:pt x="24" y="35"/>
                      <a:pt x="24" y="35"/>
                    </a:cubicBezTo>
                    <a:cubicBezTo>
                      <a:pt x="25" y="35"/>
                      <a:pt x="25" y="35"/>
                      <a:pt x="27" y="37"/>
                    </a:cubicBezTo>
                    <a:cubicBezTo>
                      <a:pt x="29" y="37"/>
                      <a:pt x="23" y="34"/>
                      <a:pt x="24" y="34"/>
                    </a:cubicBezTo>
                    <a:cubicBezTo>
                      <a:pt x="25" y="34"/>
                      <a:pt x="26" y="35"/>
                      <a:pt x="26" y="34"/>
                    </a:cubicBezTo>
                    <a:cubicBezTo>
                      <a:pt x="24" y="33"/>
                      <a:pt x="24" y="33"/>
                      <a:pt x="24" y="33"/>
                    </a:cubicBezTo>
                    <a:cubicBezTo>
                      <a:pt x="24" y="33"/>
                      <a:pt x="27" y="34"/>
                      <a:pt x="29" y="35"/>
                    </a:cubicBezTo>
                    <a:cubicBezTo>
                      <a:pt x="28" y="35"/>
                      <a:pt x="29" y="35"/>
                      <a:pt x="27" y="34"/>
                    </a:cubicBezTo>
                    <a:cubicBezTo>
                      <a:pt x="30" y="35"/>
                      <a:pt x="30" y="35"/>
                      <a:pt x="30" y="35"/>
                    </a:cubicBezTo>
                    <a:cubicBezTo>
                      <a:pt x="28" y="34"/>
                      <a:pt x="29" y="34"/>
                      <a:pt x="28" y="34"/>
                    </a:cubicBezTo>
                    <a:cubicBezTo>
                      <a:pt x="29" y="34"/>
                      <a:pt x="29" y="34"/>
                      <a:pt x="29" y="34"/>
                    </a:cubicBezTo>
                    <a:cubicBezTo>
                      <a:pt x="30" y="35"/>
                      <a:pt x="29" y="34"/>
                      <a:pt x="29" y="34"/>
                    </a:cubicBezTo>
                    <a:cubicBezTo>
                      <a:pt x="28" y="33"/>
                      <a:pt x="27" y="33"/>
                      <a:pt x="27" y="33"/>
                    </a:cubicBezTo>
                    <a:cubicBezTo>
                      <a:pt x="26" y="32"/>
                      <a:pt x="26" y="32"/>
                      <a:pt x="25" y="32"/>
                    </a:cubicBezTo>
                    <a:cubicBezTo>
                      <a:pt x="27" y="33"/>
                      <a:pt x="27" y="32"/>
                      <a:pt x="27" y="32"/>
                    </a:cubicBezTo>
                    <a:cubicBezTo>
                      <a:pt x="28" y="32"/>
                      <a:pt x="25" y="31"/>
                      <a:pt x="25" y="31"/>
                    </a:cubicBezTo>
                    <a:cubicBezTo>
                      <a:pt x="27" y="32"/>
                      <a:pt x="26" y="31"/>
                      <a:pt x="27" y="32"/>
                    </a:cubicBezTo>
                    <a:cubicBezTo>
                      <a:pt x="27" y="32"/>
                      <a:pt x="26" y="31"/>
                      <a:pt x="27" y="32"/>
                    </a:cubicBezTo>
                    <a:cubicBezTo>
                      <a:pt x="28" y="32"/>
                      <a:pt x="30" y="33"/>
                      <a:pt x="28" y="32"/>
                    </a:cubicBezTo>
                    <a:cubicBezTo>
                      <a:pt x="28" y="32"/>
                      <a:pt x="24" y="30"/>
                      <a:pt x="26" y="30"/>
                    </a:cubicBezTo>
                    <a:cubicBezTo>
                      <a:pt x="26" y="31"/>
                      <a:pt x="27" y="31"/>
                      <a:pt x="28" y="32"/>
                    </a:cubicBezTo>
                    <a:cubicBezTo>
                      <a:pt x="29" y="32"/>
                      <a:pt x="29" y="32"/>
                      <a:pt x="29" y="32"/>
                    </a:cubicBezTo>
                    <a:cubicBezTo>
                      <a:pt x="27" y="31"/>
                      <a:pt x="27" y="31"/>
                      <a:pt x="27" y="31"/>
                    </a:cubicBezTo>
                    <a:cubicBezTo>
                      <a:pt x="28" y="31"/>
                      <a:pt x="28" y="31"/>
                      <a:pt x="28" y="31"/>
                    </a:cubicBezTo>
                    <a:cubicBezTo>
                      <a:pt x="26" y="30"/>
                      <a:pt x="28" y="31"/>
                      <a:pt x="26" y="29"/>
                    </a:cubicBezTo>
                    <a:cubicBezTo>
                      <a:pt x="26" y="29"/>
                      <a:pt x="27" y="30"/>
                      <a:pt x="27" y="30"/>
                    </a:cubicBezTo>
                    <a:cubicBezTo>
                      <a:pt x="28" y="30"/>
                      <a:pt x="28" y="30"/>
                      <a:pt x="28" y="30"/>
                    </a:cubicBezTo>
                    <a:cubicBezTo>
                      <a:pt x="29" y="30"/>
                      <a:pt x="28" y="30"/>
                      <a:pt x="27" y="29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28" y="29"/>
                      <a:pt x="28" y="29"/>
                      <a:pt x="27" y="28"/>
                    </a:cubicBezTo>
                    <a:cubicBezTo>
                      <a:pt x="28" y="28"/>
                      <a:pt x="33" y="32"/>
                      <a:pt x="31" y="30"/>
                    </a:cubicBezTo>
                    <a:cubicBezTo>
                      <a:pt x="31" y="30"/>
                      <a:pt x="28" y="28"/>
                      <a:pt x="27" y="27"/>
                    </a:cubicBezTo>
                    <a:cubicBezTo>
                      <a:pt x="28" y="27"/>
                      <a:pt x="26" y="25"/>
                      <a:pt x="29" y="26"/>
                    </a:cubicBezTo>
                    <a:cubicBezTo>
                      <a:pt x="28" y="26"/>
                      <a:pt x="28" y="26"/>
                      <a:pt x="27" y="25"/>
                    </a:cubicBezTo>
                    <a:cubicBezTo>
                      <a:pt x="28" y="25"/>
                      <a:pt x="26" y="23"/>
                      <a:pt x="30" y="24"/>
                    </a:cubicBezTo>
                    <a:cubicBezTo>
                      <a:pt x="31" y="25"/>
                      <a:pt x="32" y="25"/>
                      <a:pt x="33" y="26"/>
                    </a:cubicBezTo>
                    <a:cubicBezTo>
                      <a:pt x="31" y="25"/>
                      <a:pt x="35" y="27"/>
                      <a:pt x="32" y="25"/>
                    </a:cubicBezTo>
                    <a:cubicBezTo>
                      <a:pt x="30" y="24"/>
                      <a:pt x="29" y="24"/>
                      <a:pt x="29" y="23"/>
                    </a:cubicBezTo>
                    <a:cubicBezTo>
                      <a:pt x="28" y="22"/>
                      <a:pt x="28" y="22"/>
                      <a:pt x="30" y="22"/>
                    </a:cubicBezTo>
                    <a:cubicBezTo>
                      <a:pt x="29" y="22"/>
                      <a:pt x="29" y="22"/>
                      <a:pt x="28" y="21"/>
                    </a:cubicBezTo>
                    <a:cubicBezTo>
                      <a:pt x="31" y="23"/>
                      <a:pt x="31" y="23"/>
                      <a:pt x="31" y="22"/>
                    </a:cubicBezTo>
                    <a:cubicBezTo>
                      <a:pt x="29" y="21"/>
                      <a:pt x="29" y="21"/>
                      <a:pt x="29" y="21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2"/>
                      <a:pt x="28" y="20"/>
                      <a:pt x="29" y="21"/>
                    </a:cubicBezTo>
                    <a:cubicBezTo>
                      <a:pt x="30" y="21"/>
                      <a:pt x="30" y="21"/>
                      <a:pt x="31" y="21"/>
                    </a:cubicBezTo>
                    <a:cubicBezTo>
                      <a:pt x="30" y="21"/>
                      <a:pt x="28" y="19"/>
                      <a:pt x="29" y="19"/>
                    </a:cubicBezTo>
                    <a:cubicBezTo>
                      <a:pt x="32" y="21"/>
                      <a:pt x="32" y="21"/>
                      <a:pt x="32" y="21"/>
                    </a:cubicBezTo>
                    <a:cubicBezTo>
                      <a:pt x="31" y="20"/>
                      <a:pt x="30" y="19"/>
                      <a:pt x="29" y="19"/>
                    </a:cubicBezTo>
                    <a:cubicBezTo>
                      <a:pt x="31" y="20"/>
                      <a:pt x="31" y="19"/>
                      <a:pt x="33" y="20"/>
                    </a:cubicBezTo>
                    <a:cubicBezTo>
                      <a:pt x="29" y="17"/>
                      <a:pt x="29" y="16"/>
                      <a:pt x="30" y="15"/>
                    </a:cubicBezTo>
                    <a:cubicBezTo>
                      <a:pt x="31" y="16"/>
                      <a:pt x="31" y="16"/>
                      <a:pt x="31" y="16"/>
                    </a:cubicBezTo>
                    <a:cubicBezTo>
                      <a:pt x="33" y="16"/>
                      <a:pt x="30" y="14"/>
                      <a:pt x="30" y="15"/>
                    </a:cubicBezTo>
                    <a:cubicBezTo>
                      <a:pt x="31" y="15"/>
                      <a:pt x="33" y="16"/>
                      <a:pt x="34" y="17"/>
                    </a:cubicBezTo>
                    <a:cubicBezTo>
                      <a:pt x="36" y="17"/>
                      <a:pt x="32" y="15"/>
                      <a:pt x="32" y="15"/>
                    </a:cubicBezTo>
                    <a:cubicBezTo>
                      <a:pt x="31" y="14"/>
                      <a:pt x="33" y="15"/>
                      <a:pt x="31" y="14"/>
                    </a:cubicBezTo>
                    <a:cubicBezTo>
                      <a:pt x="30" y="14"/>
                      <a:pt x="32" y="15"/>
                      <a:pt x="30" y="13"/>
                    </a:cubicBezTo>
                    <a:cubicBezTo>
                      <a:pt x="31" y="14"/>
                      <a:pt x="33" y="15"/>
                      <a:pt x="34" y="15"/>
                    </a:cubicBezTo>
                    <a:cubicBezTo>
                      <a:pt x="33" y="14"/>
                      <a:pt x="33" y="14"/>
                      <a:pt x="33" y="14"/>
                    </a:cubicBezTo>
                    <a:cubicBezTo>
                      <a:pt x="36" y="16"/>
                      <a:pt x="37" y="18"/>
                      <a:pt x="41" y="19"/>
                    </a:cubicBezTo>
                    <a:cubicBezTo>
                      <a:pt x="41" y="19"/>
                      <a:pt x="41" y="19"/>
                      <a:pt x="41" y="19"/>
                    </a:cubicBezTo>
                    <a:cubicBezTo>
                      <a:pt x="43" y="20"/>
                      <a:pt x="43" y="21"/>
                      <a:pt x="44" y="21"/>
                    </a:cubicBezTo>
                    <a:cubicBezTo>
                      <a:pt x="43" y="20"/>
                      <a:pt x="40" y="18"/>
                      <a:pt x="39" y="18"/>
                    </a:cubicBezTo>
                    <a:cubicBezTo>
                      <a:pt x="38" y="17"/>
                      <a:pt x="33" y="14"/>
                      <a:pt x="34" y="14"/>
                    </a:cubicBezTo>
                    <a:cubicBezTo>
                      <a:pt x="35" y="15"/>
                      <a:pt x="34" y="15"/>
                      <a:pt x="36" y="16"/>
                    </a:cubicBezTo>
                    <a:cubicBezTo>
                      <a:pt x="38" y="16"/>
                      <a:pt x="35" y="15"/>
                      <a:pt x="36" y="15"/>
                    </a:cubicBezTo>
                    <a:cubicBezTo>
                      <a:pt x="35" y="14"/>
                      <a:pt x="32" y="13"/>
                      <a:pt x="32" y="12"/>
                    </a:cubicBezTo>
                    <a:cubicBezTo>
                      <a:pt x="33" y="13"/>
                      <a:pt x="34" y="14"/>
                      <a:pt x="35" y="14"/>
                    </a:cubicBezTo>
                    <a:cubicBezTo>
                      <a:pt x="33" y="13"/>
                      <a:pt x="32" y="12"/>
                      <a:pt x="31" y="12"/>
                    </a:cubicBezTo>
                    <a:cubicBezTo>
                      <a:pt x="28" y="10"/>
                      <a:pt x="32" y="12"/>
                      <a:pt x="30" y="10"/>
                    </a:cubicBezTo>
                    <a:cubicBezTo>
                      <a:pt x="32" y="11"/>
                      <a:pt x="35" y="14"/>
                      <a:pt x="36" y="14"/>
                    </a:cubicBezTo>
                    <a:cubicBezTo>
                      <a:pt x="34" y="13"/>
                      <a:pt x="34" y="12"/>
                      <a:pt x="30" y="10"/>
                    </a:cubicBezTo>
                    <a:cubicBezTo>
                      <a:pt x="31" y="10"/>
                      <a:pt x="33" y="11"/>
                      <a:pt x="34" y="12"/>
                    </a:cubicBezTo>
                    <a:cubicBezTo>
                      <a:pt x="35" y="13"/>
                      <a:pt x="31" y="9"/>
                      <a:pt x="35" y="12"/>
                    </a:cubicBezTo>
                    <a:cubicBezTo>
                      <a:pt x="33" y="10"/>
                      <a:pt x="33" y="10"/>
                      <a:pt x="33" y="10"/>
                    </a:cubicBezTo>
                    <a:cubicBezTo>
                      <a:pt x="33" y="11"/>
                      <a:pt x="34" y="11"/>
                      <a:pt x="35" y="12"/>
                    </a:cubicBezTo>
                    <a:cubicBezTo>
                      <a:pt x="35" y="11"/>
                      <a:pt x="33" y="9"/>
                      <a:pt x="36" y="11"/>
                    </a:cubicBezTo>
                    <a:cubicBezTo>
                      <a:pt x="35" y="11"/>
                      <a:pt x="36" y="11"/>
                      <a:pt x="34" y="9"/>
                    </a:cubicBezTo>
                    <a:cubicBezTo>
                      <a:pt x="32" y="9"/>
                      <a:pt x="35" y="11"/>
                      <a:pt x="32" y="9"/>
                    </a:cubicBezTo>
                    <a:cubicBezTo>
                      <a:pt x="34" y="10"/>
                      <a:pt x="32" y="9"/>
                      <a:pt x="31" y="8"/>
                    </a:cubicBezTo>
                    <a:cubicBezTo>
                      <a:pt x="32" y="9"/>
                      <a:pt x="32" y="9"/>
                      <a:pt x="32" y="9"/>
                    </a:cubicBezTo>
                    <a:cubicBezTo>
                      <a:pt x="32" y="8"/>
                      <a:pt x="32" y="8"/>
                      <a:pt x="31" y="7"/>
                    </a:cubicBezTo>
                    <a:cubicBezTo>
                      <a:pt x="32" y="8"/>
                      <a:pt x="33" y="8"/>
                      <a:pt x="33" y="8"/>
                    </a:cubicBezTo>
                    <a:cubicBezTo>
                      <a:pt x="31" y="7"/>
                      <a:pt x="31" y="7"/>
                      <a:pt x="31" y="7"/>
                    </a:cubicBezTo>
                    <a:cubicBezTo>
                      <a:pt x="30" y="6"/>
                      <a:pt x="34" y="9"/>
                      <a:pt x="34" y="8"/>
                    </a:cubicBezTo>
                    <a:cubicBezTo>
                      <a:pt x="35" y="10"/>
                      <a:pt x="35" y="10"/>
                      <a:pt x="35" y="10"/>
                    </a:cubicBezTo>
                    <a:cubicBezTo>
                      <a:pt x="35" y="9"/>
                      <a:pt x="37" y="10"/>
                      <a:pt x="36" y="10"/>
                    </a:cubicBezTo>
                    <a:cubicBezTo>
                      <a:pt x="35" y="9"/>
                      <a:pt x="33" y="7"/>
                      <a:pt x="31" y="6"/>
                    </a:cubicBezTo>
                    <a:cubicBezTo>
                      <a:pt x="31" y="6"/>
                      <a:pt x="33" y="7"/>
                      <a:pt x="32" y="6"/>
                    </a:cubicBezTo>
                    <a:cubicBezTo>
                      <a:pt x="34" y="8"/>
                      <a:pt x="34" y="8"/>
                      <a:pt x="34" y="8"/>
                    </a:cubicBezTo>
                    <a:cubicBezTo>
                      <a:pt x="34" y="8"/>
                      <a:pt x="37" y="9"/>
                      <a:pt x="37" y="9"/>
                    </a:cubicBezTo>
                    <a:cubicBezTo>
                      <a:pt x="36" y="8"/>
                      <a:pt x="34" y="7"/>
                      <a:pt x="33" y="6"/>
                    </a:cubicBezTo>
                    <a:cubicBezTo>
                      <a:pt x="33" y="6"/>
                      <a:pt x="34" y="7"/>
                      <a:pt x="35" y="8"/>
                    </a:cubicBezTo>
                    <a:cubicBezTo>
                      <a:pt x="35" y="7"/>
                      <a:pt x="33" y="6"/>
                      <a:pt x="32" y="6"/>
                    </a:cubicBezTo>
                    <a:cubicBezTo>
                      <a:pt x="34" y="6"/>
                      <a:pt x="35" y="7"/>
                      <a:pt x="37" y="8"/>
                    </a:cubicBezTo>
                    <a:cubicBezTo>
                      <a:pt x="40" y="10"/>
                      <a:pt x="40" y="10"/>
                      <a:pt x="40" y="10"/>
                    </a:cubicBezTo>
                    <a:cubicBezTo>
                      <a:pt x="40" y="9"/>
                      <a:pt x="40" y="9"/>
                      <a:pt x="40" y="9"/>
                    </a:cubicBezTo>
                    <a:cubicBezTo>
                      <a:pt x="42" y="11"/>
                      <a:pt x="42" y="10"/>
                      <a:pt x="44" y="12"/>
                    </a:cubicBezTo>
                    <a:cubicBezTo>
                      <a:pt x="45" y="12"/>
                      <a:pt x="44" y="11"/>
                      <a:pt x="43" y="11"/>
                    </a:cubicBezTo>
                    <a:cubicBezTo>
                      <a:pt x="39" y="9"/>
                      <a:pt x="38" y="7"/>
                      <a:pt x="35" y="5"/>
                    </a:cubicBezTo>
                    <a:cubicBezTo>
                      <a:pt x="34" y="4"/>
                      <a:pt x="44" y="10"/>
                      <a:pt x="38" y="6"/>
                    </a:cubicBezTo>
                    <a:cubicBezTo>
                      <a:pt x="37" y="6"/>
                      <a:pt x="35" y="4"/>
                      <a:pt x="36" y="5"/>
                    </a:cubicBezTo>
                    <a:cubicBezTo>
                      <a:pt x="36" y="5"/>
                      <a:pt x="32" y="3"/>
                      <a:pt x="34" y="3"/>
                    </a:cubicBezTo>
                    <a:cubicBezTo>
                      <a:pt x="35" y="4"/>
                      <a:pt x="38" y="5"/>
                      <a:pt x="39" y="7"/>
                    </a:cubicBezTo>
                    <a:cubicBezTo>
                      <a:pt x="38" y="6"/>
                      <a:pt x="38" y="6"/>
                      <a:pt x="39" y="7"/>
                    </a:cubicBezTo>
                    <a:cubicBezTo>
                      <a:pt x="40" y="7"/>
                      <a:pt x="42" y="9"/>
                      <a:pt x="42" y="8"/>
                    </a:cubicBezTo>
                    <a:cubicBezTo>
                      <a:pt x="42" y="8"/>
                      <a:pt x="42" y="8"/>
                      <a:pt x="40" y="7"/>
                    </a:cubicBezTo>
                    <a:cubicBezTo>
                      <a:pt x="38" y="5"/>
                      <a:pt x="41" y="7"/>
                      <a:pt x="39" y="6"/>
                    </a:cubicBezTo>
                    <a:cubicBezTo>
                      <a:pt x="38" y="5"/>
                      <a:pt x="41" y="7"/>
                      <a:pt x="38" y="4"/>
                    </a:cubicBezTo>
                    <a:cubicBezTo>
                      <a:pt x="38" y="5"/>
                      <a:pt x="36" y="4"/>
                      <a:pt x="34" y="3"/>
                    </a:cubicBezTo>
                    <a:cubicBezTo>
                      <a:pt x="34" y="2"/>
                      <a:pt x="34" y="2"/>
                      <a:pt x="34" y="2"/>
                    </a:cubicBezTo>
                    <a:cubicBezTo>
                      <a:pt x="35" y="3"/>
                      <a:pt x="35" y="3"/>
                      <a:pt x="35" y="3"/>
                    </a:cubicBezTo>
                    <a:cubicBezTo>
                      <a:pt x="36" y="3"/>
                      <a:pt x="32" y="1"/>
                      <a:pt x="33" y="1"/>
                    </a:cubicBezTo>
                    <a:cubicBezTo>
                      <a:pt x="36" y="2"/>
                      <a:pt x="36" y="2"/>
                      <a:pt x="36" y="2"/>
                    </a:cubicBezTo>
                    <a:cubicBezTo>
                      <a:pt x="38" y="4"/>
                      <a:pt x="35" y="3"/>
                      <a:pt x="38" y="5"/>
                    </a:cubicBezTo>
                    <a:cubicBezTo>
                      <a:pt x="39" y="4"/>
                      <a:pt x="37" y="3"/>
                      <a:pt x="38" y="4"/>
                    </a:cubicBezTo>
                    <a:cubicBezTo>
                      <a:pt x="38" y="4"/>
                      <a:pt x="38" y="4"/>
                      <a:pt x="39" y="4"/>
                    </a:cubicBezTo>
                    <a:cubicBezTo>
                      <a:pt x="39" y="4"/>
                      <a:pt x="44" y="7"/>
                      <a:pt x="41" y="5"/>
                    </a:cubicBezTo>
                    <a:cubicBezTo>
                      <a:pt x="40" y="4"/>
                      <a:pt x="40" y="4"/>
                      <a:pt x="38" y="3"/>
                    </a:cubicBezTo>
                    <a:cubicBezTo>
                      <a:pt x="38" y="3"/>
                      <a:pt x="37" y="2"/>
                      <a:pt x="37" y="1"/>
                    </a:cubicBezTo>
                    <a:cubicBezTo>
                      <a:pt x="40" y="3"/>
                      <a:pt x="37" y="1"/>
                      <a:pt x="40" y="3"/>
                    </a:cubicBezTo>
                    <a:cubicBezTo>
                      <a:pt x="38" y="2"/>
                      <a:pt x="38" y="3"/>
                      <a:pt x="41" y="4"/>
                    </a:cubicBezTo>
                    <a:cubicBezTo>
                      <a:pt x="44" y="6"/>
                      <a:pt x="40" y="4"/>
                      <a:pt x="43" y="6"/>
                    </a:cubicBezTo>
                    <a:cubicBezTo>
                      <a:pt x="43" y="6"/>
                      <a:pt x="47" y="8"/>
                      <a:pt x="49" y="9"/>
                    </a:cubicBezTo>
                    <a:cubicBezTo>
                      <a:pt x="49" y="9"/>
                      <a:pt x="48" y="9"/>
                      <a:pt x="48" y="8"/>
                    </a:cubicBezTo>
                    <a:cubicBezTo>
                      <a:pt x="46" y="7"/>
                      <a:pt x="46" y="7"/>
                      <a:pt x="44" y="6"/>
                    </a:cubicBezTo>
                    <a:cubicBezTo>
                      <a:pt x="45" y="6"/>
                      <a:pt x="44" y="5"/>
                      <a:pt x="42" y="4"/>
                    </a:cubicBezTo>
                    <a:cubicBezTo>
                      <a:pt x="43" y="4"/>
                      <a:pt x="45" y="5"/>
                      <a:pt x="45" y="6"/>
                    </a:cubicBezTo>
                    <a:cubicBezTo>
                      <a:pt x="45" y="5"/>
                      <a:pt x="45" y="4"/>
                      <a:pt x="46" y="4"/>
                    </a:cubicBezTo>
                    <a:cubicBezTo>
                      <a:pt x="43" y="3"/>
                      <a:pt x="46" y="3"/>
                      <a:pt x="43" y="2"/>
                    </a:cubicBezTo>
                    <a:cubicBezTo>
                      <a:pt x="42" y="2"/>
                      <a:pt x="40" y="1"/>
                      <a:pt x="38" y="0"/>
                    </a:cubicBezTo>
                    <a:cubicBezTo>
                      <a:pt x="39" y="0"/>
                      <a:pt x="40" y="1"/>
                      <a:pt x="40" y="1"/>
                    </a:cubicBezTo>
                    <a:cubicBezTo>
                      <a:pt x="39" y="0"/>
                      <a:pt x="43" y="2"/>
                      <a:pt x="41" y="0"/>
                    </a:cubicBezTo>
                    <a:cubicBezTo>
                      <a:pt x="41" y="1"/>
                      <a:pt x="45" y="3"/>
                      <a:pt x="47" y="4"/>
                    </a:cubicBezTo>
                    <a:cubicBezTo>
                      <a:pt x="46" y="3"/>
                      <a:pt x="49" y="5"/>
                      <a:pt x="49" y="5"/>
                    </a:cubicBezTo>
                    <a:cubicBezTo>
                      <a:pt x="48" y="4"/>
                      <a:pt x="47" y="3"/>
                      <a:pt x="47" y="2"/>
                    </a:cubicBezTo>
                    <a:cubicBezTo>
                      <a:pt x="49" y="3"/>
                      <a:pt x="47" y="1"/>
                      <a:pt x="47" y="1"/>
                    </a:cubicBezTo>
                    <a:cubicBezTo>
                      <a:pt x="49" y="1"/>
                      <a:pt x="52" y="3"/>
                      <a:pt x="52" y="3"/>
                    </a:cubicBezTo>
                    <a:cubicBezTo>
                      <a:pt x="52" y="3"/>
                      <a:pt x="49" y="2"/>
                      <a:pt x="51" y="2"/>
                    </a:cubicBezTo>
                    <a:cubicBezTo>
                      <a:pt x="51" y="2"/>
                      <a:pt x="51" y="2"/>
                      <a:pt x="51" y="2"/>
                    </a:cubicBezTo>
                    <a:cubicBezTo>
                      <a:pt x="50" y="2"/>
                      <a:pt x="53" y="3"/>
                      <a:pt x="49" y="0"/>
                    </a:cubicBezTo>
                    <a:cubicBezTo>
                      <a:pt x="52" y="2"/>
                      <a:pt x="52" y="2"/>
                      <a:pt x="52" y="2"/>
                    </a:cubicBezTo>
                    <a:cubicBezTo>
                      <a:pt x="53" y="2"/>
                      <a:pt x="52" y="2"/>
                      <a:pt x="52" y="1"/>
                    </a:cubicBezTo>
                    <a:cubicBezTo>
                      <a:pt x="53" y="2"/>
                      <a:pt x="54" y="3"/>
                      <a:pt x="54" y="3"/>
                    </a:cubicBezTo>
                    <a:cubicBezTo>
                      <a:pt x="57" y="4"/>
                      <a:pt x="54" y="2"/>
                      <a:pt x="54" y="2"/>
                    </a:cubicBezTo>
                    <a:cubicBezTo>
                      <a:pt x="52" y="1"/>
                      <a:pt x="52" y="1"/>
                      <a:pt x="52" y="1"/>
                    </a:cubicBezTo>
                    <a:cubicBezTo>
                      <a:pt x="51" y="0"/>
                      <a:pt x="53" y="1"/>
                      <a:pt x="53" y="0"/>
                    </a:cubicBezTo>
                    <a:cubicBezTo>
                      <a:pt x="55" y="1"/>
                      <a:pt x="55" y="1"/>
                      <a:pt x="55" y="1"/>
                    </a:cubicBezTo>
                    <a:cubicBezTo>
                      <a:pt x="54" y="0"/>
                      <a:pt x="54" y="0"/>
                      <a:pt x="54" y="0"/>
                    </a:cubicBezTo>
                    <a:cubicBezTo>
                      <a:pt x="55" y="1"/>
                      <a:pt x="57" y="1"/>
                      <a:pt x="55" y="0"/>
                    </a:cubicBezTo>
                    <a:cubicBezTo>
                      <a:pt x="59" y="4"/>
                      <a:pt x="59" y="4"/>
                      <a:pt x="59" y="4"/>
                    </a:cubicBezTo>
                    <a:cubicBezTo>
                      <a:pt x="58" y="3"/>
                      <a:pt x="57" y="2"/>
                      <a:pt x="55" y="1"/>
                    </a:cubicBezTo>
                    <a:cubicBezTo>
                      <a:pt x="54" y="1"/>
                      <a:pt x="54" y="1"/>
                      <a:pt x="56" y="2"/>
                    </a:cubicBezTo>
                    <a:cubicBezTo>
                      <a:pt x="56" y="2"/>
                      <a:pt x="56" y="2"/>
                      <a:pt x="55" y="2"/>
                    </a:cubicBezTo>
                    <a:cubicBezTo>
                      <a:pt x="58" y="3"/>
                      <a:pt x="57" y="3"/>
                      <a:pt x="59" y="4"/>
                    </a:cubicBezTo>
                    <a:cubicBezTo>
                      <a:pt x="59" y="4"/>
                      <a:pt x="60" y="4"/>
                      <a:pt x="59" y="4"/>
                    </a:cubicBezTo>
                    <a:cubicBezTo>
                      <a:pt x="60" y="5"/>
                      <a:pt x="60" y="5"/>
                      <a:pt x="60" y="5"/>
                    </a:cubicBezTo>
                    <a:cubicBezTo>
                      <a:pt x="59" y="5"/>
                      <a:pt x="58" y="5"/>
                      <a:pt x="58" y="4"/>
                    </a:cubicBezTo>
                    <a:cubicBezTo>
                      <a:pt x="60" y="5"/>
                      <a:pt x="60" y="6"/>
                      <a:pt x="60" y="6"/>
                    </a:cubicBezTo>
                    <a:cubicBezTo>
                      <a:pt x="57" y="5"/>
                      <a:pt x="61" y="7"/>
                      <a:pt x="60" y="7"/>
                    </a:cubicBezTo>
                    <a:cubicBezTo>
                      <a:pt x="58" y="6"/>
                      <a:pt x="56" y="5"/>
                      <a:pt x="55" y="4"/>
                    </a:cubicBezTo>
                    <a:cubicBezTo>
                      <a:pt x="54" y="4"/>
                      <a:pt x="55" y="4"/>
                      <a:pt x="54" y="4"/>
                    </a:cubicBezTo>
                    <a:cubicBezTo>
                      <a:pt x="56" y="5"/>
                      <a:pt x="58" y="7"/>
                      <a:pt x="59" y="7"/>
                    </a:cubicBezTo>
                    <a:cubicBezTo>
                      <a:pt x="57" y="6"/>
                      <a:pt x="57" y="6"/>
                      <a:pt x="57" y="6"/>
                    </a:cubicBezTo>
                    <a:cubicBezTo>
                      <a:pt x="58" y="7"/>
                      <a:pt x="61" y="9"/>
                      <a:pt x="60" y="9"/>
                    </a:cubicBezTo>
                    <a:cubicBezTo>
                      <a:pt x="59" y="9"/>
                      <a:pt x="58" y="9"/>
                      <a:pt x="58" y="10"/>
                    </a:cubicBezTo>
                    <a:cubicBezTo>
                      <a:pt x="56" y="9"/>
                      <a:pt x="56" y="9"/>
                      <a:pt x="56" y="9"/>
                    </a:cubicBezTo>
                    <a:cubicBezTo>
                      <a:pt x="60" y="11"/>
                      <a:pt x="57" y="10"/>
                      <a:pt x="58" y="12"/>
                    </a:cubicBezTo>
                    <a:cubicBezTo>
                      <a:pt x="56" y="11"/>
                      <a:pt x="59" y="14"/>
                      <a:pt x="56" y="13"/>
                    </a:cubicBezTo>
                    <a:cubicBezTo>
                      <a:pt x="57" y="14"/>
                      <a:pt x="58" y="16"/>
                      <a:pt x="56" y="17"/>
                    </a:cubicBezTo>
                    <a:cubicBezTo>
                      <a:pt x="54" y="15"/>
                      <a:pt x="54" y="15"/>
                      <a:pt x="54" y="15"/>
                    </a:cubicBezTo>
                    <a:cubicBezTo>
                      <a:pt x="56" y="16"/>
                      <a:pt x="53" y="14"/>
                      <a:pt x="53" y="15"/>
                    </a:cubicBezTo>
                    <a:cubicBezTo>
                      <a:pt x="55" y="16"/>
                      <a:pt x="55" y="17"/>
                      <a:pt x="57" y="17"/>
                    </a:cubicBezTo>
                    <a:cubicBezTo>
                      <a:pt x="54" y="17"/>
                      <a:pt x="56" y="19"/>
                      <a:pt x="58" y="20"/>
                    </a:cubicBezTo>
                    <a:cubicBezTo>
                      <a:pt x="56" y="19"/>
                      <a:pt x="56" y="19"/>
                      <a:pt x="56" y="19"/>
                    </a:cubicBezTo>
                    <a:cubicBezTo>
                      <a:pt x="59" y="21"/>
                      <a:pt x="56" y="20"/>
                      <a:pt x="55" y="21"/>
                    </a:cubicBezTo>
                    <a:cubicBezTo>
                      <a:pt x="54" y="20"/>
                      <a:pt x="53" y="19"/>
                      <a:pt x="53" y="20"/>
                    </a:cubicBezTo>
                    <a:cubicBezTo>
                      <a:pt x="55" y="21"/>
                      <a:pt x="55" y="22"/>
                      <a:pt x="56" y="23"/>
                    </a:cubicBezTo>
                    <a:cubicBezTo>
                      <a:pt x="56" y="23"/>
                      <a:pt x="55" y="23"/>
                      <a:pt x="54" y="23"/>
                    </a:cubicBezTo>
                    <a:cubicBezTo>
                      <a:pt x="57" y="26"/>
                      <a:pt x="54" y="26"/>
                      <a:pt x="55" y="29"/>
                    </a:cubicBezTo>
                    <a:cubicBezTo>
                      <a:pt x="54" y="28"/>
                      <a:pt x="54" y="28"/>
                      <a:pt x="54" y="28"/>
                    </a:cubicBezTo>
                    <a:cubicBezTo>
                      <a:pt x="57" y="31"/>
                      <a:pt x="52" y="30"/>
                      <a:pt x="54" y="33"/>
                    </a:cubicBezTo>
                    <a:cubicBezTo>
                      <a:pt x="51" y="31"/>
                      <a:pt x="51" y="31"/>
                      <a:pt x="51" y="31"/>
                    </a:cubicBezTo>
                    <a:cubicBezTo>
                      <a:pt x="49" y="30"/>
                      <a:pt x="51" y="32"/>
                      <a:pt x="53" y="33"/>
                    </a:cubicBezTo>
                    <a:cubicBezTo>
                      <a:pt x="52" y="33"/>
                      <a:pt x="55" y="35"/>
                      <a:pt x="52" y="33"/>
                    </a:cubicBezTo>
                    <a:cubicBezTo>
                      <a:pt x="51" y="33"/>
                      <a:pt x="53" y="35"/>
                      <a:pt x="53" y="35"/>
                    </a:cubicBezTo>
                    <a:cubicBezTo>
                      <a:pt x="52" y="35"/>
                      <a:pt x="52" y="36"/>
                      <a:pt x="52" y="37"/>
                    </a:cubicBezTo>
                    <a:cubicBezTo>
                      <a:pt x="52" y="37"/>
                      <a:pt x="52" y="37"/>
                      <a:pt x="52" y="37"/>
                    </a:cubicBezTo>
                    <a:cubicBezTo>
                      <a:pt x="52" y="36"/>
                      <a:pt x="50" y="35"/>
                      <a:pt x="50" y="35"/>
                    </a:cubicBezTo>
                    <a:cubicBezTo>
                      <a:pt x="51" y="36"/>
                      <a:pt x="49" y="36"/>
                      <a:pt x="53" y="38"/>
                    </a:cubicBezTo>
                    <a:cubicBezTo>
                      <a:pt x="50" y="37"/>
                      <a:pt x="54" y="40"/>
                      <a:pt x="50" y="39"/>
                    </a:cubicBezTo>
                    <a:cubicBezTo>
                      <a:pt x="51" y="40"/>
                      <a:pt x="52" y="40"/>
                      <a:pt x="52" y="40"/>
                    </a:cubicBezTo>
                    <a:cubicBezTo>
                      <a:pt x="52" y="41"/>
                      <a:pt x="49" y="40"/>
                      <a:pt x="51" y="42"/>
                    </a:cubicBezTo>
                    <a:cubicBezTo>
                      <a:pt x="50" y="42"/>
                      <a:pt x="49" y="41"/>
                      <a:pt x="49" y="41"/>
                    </a:cubicBezTo>
                    <a:cubicBezTo>
                      <a:pt x="49" y="41"/>
                      <a:pt x="50" y="42"/>
                      <a:pt x="51" y="42"/>
                    </a:cubicBezTo>
                    <a:cubicBezTo>
                      <a:pt x="52" y="44"/>
                      <a:pt x="48" y="43"/>
                      <a:pt x="48" y="44"/>
                    </a:cubicBezTo>
                    <a:cubicBezTo>
                      <a:pt x="49" y="47"/>
                      <a:pt x="47" y="47"/>
                      <a:pt x="47" y="49"/>
                    </a:cubicBezTo>
                    <a:cubicBezTo>
                      <a:pt x="46" y="49"/>
                      <a:pt x="46" y="49"/>
                      <a:pt x="46" y="49"/>
                    </a:cubicBezTo>
                    <a:cubicBezTo>
                      <a:pt x="49" y="51"/>
                      <a:pt x="42" y="48"/>
                      <a:pt x="46" y="51"/>
                    </a:cubicBezTo>
                    <a:cubicBezTo>
                      <a:pt x="46" y="51"/>
                      <a:pt x="46" y="51"/>
                      <a:pt x="44" y="50"/>
                    </a:cubicBezTo>
                    <a:cubicBezTo>
                      <a:pt x="46" y="52"/>
                      <a:pt x="42" y="50"/>
                      <a:pt x="44" y="52"/>
                    </a:cubicBezTo>
                    <a:cubicBezTo>
                      <a:pt x="44" y="52"/>
                      <a:pt x="44" y="52"/>
                      <a:pt x="44" y="52"/>
                    </a:cubicBezTo>
                    <a:cubicBezTo>
                      <a:pt x="42" y="51"/>
                      <a:pt x="44" y="53"/>
                      <a:pt x="42" y="53"/>
                    </a:cubicBezTo>
                    <a:cubicBezTo>
                      <a:pt x="42" y="53"/>
                      <a:pt x="41" y="52"/>
                      <a:pt x="41" y="52"/>
                    </a:cubicBezTo>
                    <a:cubicBezTo>
                      <a:pt x="39" y="51"/>
                      <a:pt x="44" y="54"/>
                      <a:pt x="40" y="52"/>
                    </a:cubicBezTo>
                    <a:cubicBezTo>
                      <a:pt x="40" y="52"/>
                      <a:pt x="42" y="54"/>
                      <a:pt x="42" y="53"/>
                    </a:cubicBezTo>
                    <a:cubicBezTo>
                      <a:pt x="39" y="54"/>
                      <a:pt x="41" y="57"/>
                      <a:pt x="41" y="58"/>
                    </a:cubicBezTo>
                    <a:cubicBezTo>
                      <a:pt x="38" y="58"/>
                      <a:pt x="35" y="55"/>
                      <a:pt x="37" y="57"/>
                    </a:cubicBezTo>
                    <a:cubicBezTo>
                      <a:pt x="36" y="57"/>
                      <a:pt x="38" y="58"/>
                      <a:pt x="38" y="58"/>
                    </a:cubicBezTo>
                    <a:cubicBezTo>
                      <a:pt x="38" y="58"/>
                      <a:pt x="33" y="56"/>
                      <a:pt x="35" y="57"/>
                    </a:cubicBezTo>
                    <a:cubicBezTo>
                      <a:pt x="37" y="58"/>
                      <a:pt x="36" y="58"/>
                      <a:pt x="38" y="59"/>
                    </a:cubicBezTo>
                    <a:cubicBezTo>
                      <a:pt x="36" y="58"/>
                      <a:pt x="34" y="57"/>
                      <a:pt x="35" y="59"/>
                    </a:cubicBezTo>
                    <a:cubicBezTo>
                      <a:pt x="34" y="58"/>
                      <a:pt x="34" y="58"/>
                      <a:pt x="34" y="58"/>
                    </a:cubicBezTo>
                    <a:cubicBezTo>
                      <a:pt x="37" y="61"/>
                      <a:pt x="35" y="60"/>
                      <a:pt x="39" y="63"/>
                    </a:cubicBezTo>
                    <a:cubicBezTo>
                      <a:pt x="38" y="66"/>
                      <a:pt x="38" y="70"/>
                      <a:pt x="37" y="74"/>
                    </a:cubicBezTo>
                    <a:cubicBezTo>
                      <a:pt x="34" y="76"/>
                      <a:pt x="35" y="80"/>
                      <a:pt x="31" y="81"/>
                    </a:cubicBezTo>
                    <a:cubicBezTo>
                      <a:pt x="27" y="80"/>
                      <a:pt x="27" y="80"/>
                      <a:pt x="28" y="82"/>
                    </a:cubicBezTo>
                    <a:cubicBezTo>
                      <a:pt x="28" y="82"/>
                      <a:pt x="28" y="81"/>
                      <a:pt x="27" y="81"/>
                    </a:cubicBezTo>
                    <a:cubicBezTo>
                      <a:pt x="30" y="83"/>
                      <a:pt x="27" y="82"/>
                      <a:pt x="29" y="83"/>
                    </a:cubicBezTo>
                    <a:cubicBezTo>
                      <a:pt x="28" y="84"/>
                      <a:pt x="28" y="86"/>
                      <a:pt x="28" y="87"/>
                    </a:cubicBezTo>
                    <a:cubicBezTo>
                      <a:pt x="28" y="86"/>
                      <a:pt x="26" y="85"/>
                      <a:pt x="26" y="85"/>
                    </a:cubicBezTo>
                    <a:cubicBezTo>
                      <a:pt x="27" y="87"/>
                      <a:pt x="27" y="87"/>
                      <a:pt x="27" y="87"/>
                    </a:cubicBezTo>
                    <a:cubicBezTo>
                      <a:pt x="26" y="86"/>
                      <a:pt x="26" y="86"/>
                      <a:pt x="26" y="86"/>
                    </a:cubicBezTo>
                    <a:cubicBezTo>
                      <a:pt x="27" y="87"/>
                      <a:pt x="28" y="87"/>
                      <a:pt x="29" y="88"/>
                    </a:cubicBezTo>
                    <a:cubicBezTo>
                      <a:pt x="30" y="92"/>
                      <a:pt x="23" y="92"/>
                      <a:pt x="22" y="95"/>
                    </a:cubicBezTo>
                    <a:cubicBezTo>
                      <a:pt x="20" y="95"/>
                      <a:pt x="21" y="96"/>
                      <a:pt x="21" y="97"/>
                    </a:cubicBezTo>
                    <a:cubicBezTo>
                      <a:pt x="16" y="97"/>
                      <a:pt x="12" y="97"/>
                      <a:pt x="13" y="101"/>
                    </a:cubicBezTo>
                    <a:cubicBezTo>
                      <a:pt x="13" y="101"/>
                      <a:pt x="7" y="97"/>
                      <a:pt x="6" y="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0" name="Freeform 238"/>
              <p:cNvSpPr/>
              <p:nvPr/>
            </p:nvSpPr>
            <p:spPr bwMode="auto">
              <a:xfrm>
                <a:off x="5257801" y="2743200"/>
                <a:ext cx="1588" cy="1587"/>
              </a:xfrm>
              <a:custGeom>
                <a:avLst/>
                <a:gdLst>
                  <a:gd name="T0" fmla="*/ 4 w 4"/>
                  <a:gd name="T1" fmla="*/ 2 h 2"/>
                  <a:gd name="T2" fmla="*/ 0 w 4"/>
                  <a:gd name="T3" fmla="*/ 0 h 2"/>
                  <a:gd name="T4" fmla="*/ 4 w 4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2">
                    <a:moveTo>
                      <a:pt x="4" y="2"/>
                    </a:moveTo>
                    <a:cubicBezTo>
                      <a:pt x="3" y="2"/>
                      <a:pt x="2" y="2"/>
                      <a:pt x="0" y="0"/>
                    </a:cubicBezTo>
                    <a:cubicBezTo>
                      <a:pt x="1" y="1"/>
                      <a:pt x="3" y="2"/>
                      <a:pt x="4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1" name="Freeform 239"/>
              <p:cNvSpPr/>
              <p:nvPr/>
            </p:nvSpPr>
            <p:spPr bwMode="auto">
              <a:xfrm>
                <a:off x="5253038" y="2743200"/>
                <a:ext cx="0" cy="1587"/>
              </a:xfrm>
              <a:custGeom>
                <a:avLst/>
                <a:gdLst>
                  <a:gd name="T0" fmla="*/ 2 w 2"/>
                  <a:gd name="T1" fmla="*/ 1 h 1"/>
                  <a:gd name="T2" fmla="*/ 1 w 2"/>
                  <a:gd name="T3" fmla="*/ 1 h 1"/>
                  <a:gd name="T4" fmla="*/ 0 w 2"/>
                  <a:gd name="T5" fmla="*/ 0 h 1"/>
                  <a:gd name="T6" fmla="*/ 2 w 2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1">
                    <a:moveTo>
                      <a:pt x="2" y="1"/>
                    </a:moveTo>
                    <a:cubicBezTo>
                      <a:pt x="2" y="1"/>
                      <a:pt x="1" y="1"/>
                      <a:pt x="1" y="1"/>
                    </a:cubicBezTo>
                    <a:cubicBezTo>
                      <a:pt x="1" y="1"/>
                      <a:pt x="0" y="0"/>
                      <a:pt x="0" y="0"/>
                    </a:cubicBezTo>
                    <a:cubicBezTo>
                      <a:pt x="1" y="0"/>
                      <a:pt x="1" y="1"/>
                      <a:pt x="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2" name="Freeform 240"/>
              <p:cNvSpPr/>
              <p:nvPr/>
            </p:nvSpPr>
            <p:spPr bwMode="auto">
              <a:xfrm>
                <a:off x="5251451" y="2743200"/>
                <a:ext cx="1588" cy="1587"/>
              </a:xfrm>
              <a:custGeom>
                <a:avLst/>
                <a:gdLst>
                  <a:gd name="T0" fmla="*/ 2 w 2"/>
                  <a:gd name="T1" fmla="*/ 2 h 2"/>
                  <a:gd name="T2" fmla="*/ 0 w 2"/>
                  <a:gd name="T3" fmla="*/ 0 h 2"/>
                  <a:gd name="T4" fmla="*/ 2 w 2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2" y="2"/>
                    </a:moveTo>
                    <a:cubicBezTo>
                      <a:pt x="1" y="1"/>
                      <a:pt x="0" y="1"/>
                      <a:pt x="0" y="0"/>
                    </a:cubicBezTo>
                    <a:lnTo>
                      <a:pt x="2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3" name="Freeform 241"/>
              <p:cNvSpPr/>
              <p:nvPr/>
            </p:nvSpPr>
            <p:spPr bwMode="auto">
              <a:xfrm>
                <a:off x="5249863" y="2743200"/>
                <a:ext cx="0" cy="1587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1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4" name="Freeform 242"/>
              <p:cNvSpPr/>
              <p:nvPr/>
            </p:nvSpPr>
            <p:spPr bwMode="auto">
              <a:xfrm>
                <a:off x="5251451" y="2744788"/>
                <a:ext cx="0" cy="0"/>
              </a:xfrm>
              <a:custGeom>
                <a:avLst/>
                <a:gdLst>
                  <a:gd name="T0" fmla="*/ 2 w 2"/>
                  <a:gd name="T1" fmla="*/ 2 h 2"/>
                  <a:gd name="T2" fmla="*/ 0 w 2"/>
                  <a:gd name="T3" fmla="*/ 1 h 2"/>
                  <a:gd name="T4" fmla="*/ 2 w 2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2" y="2"/>
                    </a:moveTo>
                    <a:cubicBezTo>
                      <a:pt x="2" y="2"/>
                      <a:pt x="1" y="1"/>
                      <a:pt x="0" y="1"/>
                    </a:cubicBezTo>
                    <a:cubicBezTo>
                      <a:pt x="1" y="2"/>
                      <a:pt x="0" y="0"/>
                      <a:pt x="2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5" name="Freeform 243"/>
              <p:cNvSpPr/>
              <p:nvPr/>
            </p:nvSpPr>
            <p:spPr bwMode="auto">
              <a:xfrm>
                <a:off x="5248276" y="2744788"/>
                <a:ext cx="1588" cy="1587"/>
              </a:xfrm>
              <a:custGeom>
                <a:avLst/>
                <a:gdLst>
                  <a:gd name="T0" fmla="*/ 1 w 2"/>
                  <a:gd name="T1" fmla="*/ 1 h 2"/>
                  <a:gd name="T2" fmla="*/ 1 w 2"/>
                  <a:gd name="T3" fmla="*/ 1 h 2"/>
                  <a:gd name="T4" fmla="*/ 1 w 2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1" y="1"/>
                    </a:moveTo>
                    <a:cubicBezTo>
                      <a:pt x="1" y="1"/>
                      <a:pt x="2" y="2"/>
                      <a:pt x="1" y="1"/>
                    </a:cubicBezTo>
                    <a:cubicBezTo>
                      <a:pt x="2" y="2"/>
                      <a:pt x="0" y="0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6" name="Freeform 244"/>
              <p:cNvSpPr/>
              <p:nvPr/>
            </p:nvSpPr>
            <p:spPr bwMode="auto">
              <a:xfrm>
                <a:off x="5249863" y="2746375"/>
                <a:ext cx="0" cy="0"/>
              </a:xfrm>
              <a:custGeom>
                <a:avLst/>
                <a:gdLst>
                  <a:gd name="T0" fmla="*/ 1 w 1"/>
                  <a:gd name="T1" fmla="*/ 1 h 1"/>
                  <a:gd name="T2" fmla="*/ 1 w 1"/>
                  <a:gd name="T3" fmla="*/ 1 h 1"/>
                  <a:gd name="T4" fmla="*/ 0 w 1"/>
                  <a:gd name="T5" fmla="*/ 0 h 1"/>
                  <a:gd name="T6" fmla="*/ 1 w 1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1"/>
                      <a:pt x="1" y="0"/>
                      <a:pt x="1" y="1"/>
                    </a:cubicBezTo>
                    <a:cubicBezTo>
                      <a:pt x="1" y="0"/>
                      <a:pt x="0" y="0"/>
                      <a:pt x="0" y="0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7" name="Rectangle 245"/>
              <p:cNvSpPr>
                <a:spLocks noChangeArrowheads="1"/>
              </p:cNvSpPr>
              <p:nvPr/>
            </p:nvSpPr>
            <p:spPr bwMode="auto">
              <a:xfrm>
                <a:off x="5245101" y="2757488"/>
                <a:ext cx="1588" cy="1587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8" name="Freeform 246"/>
              <p:cNvSpPr/>
              <p:nvPr/>
            </p:nvSpPr>
            <p:spPr bwMode="auto">
              <a:xfrm>
                <a:off x="5241926" y="2762250"/>
                <a:ext cx="1588" cy="0"/>
              </a:xfrm>
              <a:custGeom>
                <a:avLst/>
                <a:gdLst>
                  <a:gd name="T0" fmla="*/ 1 w 2"/>
                  <a:gd name="T1" fmla="*/ 1 h 2"/>
                  <a:gd name="T2" fmla="*/ 0 w 2"/>
                  <a:gd name="T3" fmla="*/ 0 h 2"/>
                  <a:gd name="T4" fmla="*/ 1 w 2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1" y="1"/>
                    </a:moveTo>
                    <a:cubicBezTo>
                      <a:pt x="2" y="2"/>
                      <a:pt x="0" y="0"/>
                      <a:pt x="0" y="0"/>
                    </a:cubicBezTo>
                    <a:cubicBezTo>
                      <a:pt x="0" y="0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9" name="Freeform 247"/>
              <p:cNvSpPr/>
              <p:nvPr/>
            </p:nvSpPr>
            <p:spPr bwMode="auto">
              <a:xfrm>
                <a:off x="5243513" y="2765425"/>
                <a:ext cx="1588" cy="1587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0 h 1"/>
                  <a:gd name="T4" fmla="*/ 1 w 1"/>
                  <a:gd name="T5" fmla="*/ 1 h 1"/>
                  <a:gd name="T6" fmla="*/ 0 w 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lnTo>
                      <a:pt x="0" y="0"/>
                    </a:lnTo>
                    <a:lnTo>
                      <a:pt x="1" y="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0" name="Freeform 248"/>
              <p:cNvSpPr/>
              <p:nvPr/>
            </p:nvSpPr>
            <p:spPr bwMode="auto">
              <a:xfrm>
                <a:off x="5138738" y="2759075"/>
                <a:ext cx="1588" cy="0"/>
              </a:xfrm>
              <a:custGeom>
                <a:avLst/>
                <a:gdLst>
                  <a:gd name="T0" fmla="*/ 3 w 4"/>
                  <a:gd name="T1" fmla="*/ 1 h 1"/>
                  <a:gd name="T2" fmla="*/ 2 w 4"/>
                  <a:gd name="T3" fmla="*/ 1 h 1"/>
                  <a:gd name="T4" fmla="*/ 3 w 4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1">
                    <a:moveTo>
                      <a:pt x="3" y="1"/>
                    </a:moveTo>
                    <a:cubicBezTo>
                      <a:pt x="2" y="0"/>
                      <a:pt x="0" y="1"/>
                      <a:pt x="2" y="1"/>
                    </a:cubicBezTo>
                    <a:cubicBezTo>
                      <a:pt x="3" y="1"/>
                      <a:pt x="4" y="1"/>
                      <a:pt x="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1" name="Freeform 249"/>
              <p:cNvSpPr/>
              <p:nvPr/>
            </p:nvSpPr>
            <p:spPr bwMode="auto">
              <a:xfrm>
                <a:off x="5121276" y="2759075"/>
                <a:ext cx="19050" cy="31750"/>
              </a:xfrm>
              <a:custGeom>
                <a:avLst/>
                <a:gdLst>
                  <a:gd name="T0" fmla="*/ 10 w 52"/>
                  <a:gd name="T1" fmla="*/ 75 h 89"/>
                  <a:gd name="T2" fmla="*/ 11 w 52"/>
                  <a:gd name="T3" fmla="*/ 72 h 89"/>
                  <a:gd name="T4" fmla="*/ 8 w 52"/>
                  <a:gd name="T5" fmla="*/ 64 h 89"/>
                  <a:gd name="T6" fmla="*/ 10 w 52"/>
                  <a:gd name="T7" fmla="*/ 62 h 89"/>
                  <a:gd name="T8" fmla="*/ 15 w 52"/>
                  <a:gd name="T9" fmla="*/ 59 h 89"/>
                  <a:gd name="T10" fmla="*/ 16 w 52"/>
                  <a:gd name="T11" fmla="*/ 57 h 89"/>
                  <a:gd name="T12" fmla="*/ 15 w 52"/>
                  <a:gd name="T13" fmla="*/ 53 h 89"/>
                  <a:gd name="T14" fmla="*/ 18 w 52"/>
                  <a:gd name="T15" fmla="*/ 51 h 89"/>
                  <a:gd name="T16" fmla="*/ 20 w 52"/>
                  <a:gd name="T17" fmla="*/ 51 h 89"/>
                  <a:gd name="T18" fmla="*/ 18 w 52"/>
                  <a:gd name="T19" fmla="*/ 48 h 89"/>
                  <a:gd name="T20" fmla="*/ 17 w 52"/>
                  <a:gd name="T21" fmla="*/ 43 h 89"/>
                  <a:gd name="T22" fmla="*/ 18 w 52"/>
                  <a:gd name="T23" fmla="*/ 42 h 89"/>
                  <a:gd name="T24" fmla="*/ 17 w 52"/>
                  <a:gd name="T25" fmla="*/ 39 h 89"/>
                  <a:gd name="T26" fmla="*/ 20 w 52"/>
                  <a:gd name="T27" fmla="*/ 38 h 89"/>
                  <a:gd name="T28" fmla="*/ 20 w 52"/>
                  <a:gd name="T29" fmla="*/ 35 h 89"/>
                  <a:gd name="T30" fmla="*/ 23 w 52"/>
                  <a:gd name="T31" fmla="*/ 34 h 89"/>
                  <a:gd name="T32" fmla="*/ 22 w 52"/>
                  <a:gd name="T33" fmla="*/ 31 h 89"/>
                  <a:gd name="T34" fmla="*/ 25 w 52"/>
                  <a:gd name="T35" fmla="*/ 31 h 89"/>
                  <a:gd name="T36" fmla="*/ 23 w 52"/>
                  <a:gd name="T37" fmla="*/ 29 h 89"/>
                  <a:gd name="T38" fmla="*/ 23 w 52"/>
                  <a:gd name="T39" fmla="*/ 29 h 89"/>
                  <a:gd name="T40" fmla="*/ 23 w 52"/>
                  <a:gd name="T41" fmla="*/ 27 h 89"/>
                  <a:gd name="T42" fmla="*/ 25 w 52"/>
                  <a:gd name="T43" fmla="*/ 23 h 89"/>
                  <a:gd name="T44" fmla="*/ 25 w 52"/>
                  <a:gd name="T45" fmla="*/ 21 h 89"/>
                  <a:gd name="T46" fmla="*/ 26 w 52"/>
                  <a:gd name="T47" fmla="*/ 20 h 89"/>
                  <a:gd name="T48" fmla="*/ 27 w 52"/>
                  <a:gd name="T49" fmla="*/ 17 h 89"/>
                  <a:gd name="T50" fmla="*/ 34 w 52"/>
                  <a:gd name="T51" fmla="*/ 19 h 89"/>
                  <a:gd name="T52" fmla="*/ 28 w 52"/>
                  <a:gd name="T53" fmla="*/ 15 h 89"/>
                  <a:gd name="T54" fmla="*/ 22 w 52"/>
                  <a:gd name="T55" fmla="*/ 12 h 89"/>
                  <a:gd name="T56" fmla="*/ 25 w 52"/>
                  <a:gd name="T57" fmla="*/ 11 h 89"/>
                  <a:gd name="T58" fmla="*/ 22 w 52"/>
                  <a:gd name="T59" fmla="*/ 10 h 89"/>
                  <a:gd name="T60" fmla="*/ 24 w 52"/>
                  <a:gd name="T61" fmla="*/ 10 h 89"/>
                  <a:gd name="T62" fmla="*/ 31 w 52"/>
                  <a:gd name="T63" fmla="*/ 11 h 89"/>
                  <a:gd name="T64" fmla="*/ 25 w 52"/>
                  <a:gd name="T65" fmla="*/ 7 h 89"/>
                  <a:gd name="T66" fmla="*/ 29 w 52"/>
                  <a:gd name="T67" fmla="*/ 8 h 89"/>
                  <a:gd name="T68" fmla="*/ 25 w 52"/>
                  <a:gd name="T69" fmla="*/ 6 h 89"/>
                  <a:gd name="T70" fmla="*/ 25 w 52"/>
                  <a:gd name="T71" fmla="*/ 4 h 89"/>
                  <a:gd name="T72" fmla="*/ 34 w 52"/>
                  <a:gd name="T73" fmla="*/ 7 h 89"/>
                  <a:gd name="T74" fmla="*/ 29 w 52"/>
                  <a:gd name="T75" fmla="*/ 4 h 89"/>
                  <a:gd name="T76" fmla="*/ 40 w 52"/>
                  <a:gd name="T77" fmla="*/ 3 h 89"/>
                  <a:gd name="T78" fmla="*/ 42 w 52"/>
                  <a:gd name="T79" fmla="*/ 3 h 89"/>
                  <a:gd name="T80" fmla="*/ 42 w 52"/>
                  <a:gd name="T81" fmla="*/ 0 h 89"/>
                  <a:gd name="T82" fmla="*/ 47 w 52"/>
                  <a:gd name="T83" fmla="*/ 2 h 89"/>
                  <a:gd name="T84" fmla="*/ 42 w 52"/>
                  <a:gd name="T85" fmla="*/ 3 h 89"/>
                  <a:gd name="T86" fmla="*/ 49 w 52"/>
                  <a:gd name="T87" fmla="*/ 9 h 89"/>
                  <a:gd name="T88" fmla="*/ 50 w 52"/>
                  <a:gd name="T89" fmla="*/ 17 h 89"/>
                  <a:gd name="T90" fmla="*/ 50 w 52"/>
                  <a:gd name="T91" fmla="*/ 25 h 89"/>
                  <a:gd name="T92" fmla="*/ 49 w 52"/>
                  <a:gd name="T93" fmla="*/ 32 h 89"/>
                  <a:gd name="T94" fmla="*/ 49 w 52"/>
                  <a:gd name="T95" fmla="*/ 37 h 89"/>
                  <a:gd name="T96" fmla="*/ 43 w 52"/>
                  <a:gd name="T97" fmla="*/ 45 h 89"/>
                  <a:gd name="T98" fmla="*/ 38 w 52"/>
                  <a:gd name="T99" fmla="*/ 48 h 89"/>
                  <a:gd name="T100" fmla="*/ 33 w 52"/>
                  <a:gd name="T101" fmla="*/ 52 h 89"/>
                  <a:gd name="T102" fmla="*/ 29 w 52"/>
                  <a:gd name="T103" fmla="*/ 74 h 89"/>
                  <a:gd name="T104" fmla="*/ 25 w 52"/>
                  <a:gd name="T105" fmla="*/ 78 h 89"/>
                  <a:gd name="T106" fmla="*/ 5 w 52"/>
                  <a:gd name="T107" fmla="*/ 82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52" h="89">
                    <a:moveTo>
                      <a:pt x="5" y="82"/>
                    </a:moveTo>
                    <a:cubicBezTo>
                      <a:pt x="0" y="77"/>
                      <a:pt x="6" y="80"/>
                      <a:pt x="3" y="77"/>
                    </a:cubicBezTo>
                    <a:cubicBezTo>
                      <a:pt x="3" y="76"/>
                      <a:pt x="6" y="79"/>
                      <a:pt x="6" y="78"/>
                    </a:cubicBezTo>
                    <a:cubicBezTo>
                      <a:pt x="2" y="74"/>
                      <a:pt x="6" y="75"/>
                      <a:pt x="10" y="76"/>
                    </a:cubicBezTo>
                    <a:cubicBezTo>
                      <a:pt x="11" y="77"/>
                      <a:pt x="11" y="77"/>
                      <a:pt x="11" y="77"/>
                    </a:cubicBezTo>
                    <a:cubicBezTo>
                      <a:pt x="12" y="77"/>
                      <a:pt x="9" y="74"/>
                      <a:pt x="10" y="75"/>
                    </a:cubicBezTo>
                    <a:cubicBezTo>
                      <a:pt x="10" y="75"/>
                      <a:pt x="10" y="75"/>
                      <a:pt x="11" y="76"/>
                    </a:cubicBezTo>
                    <a:cubicBezTo>
                      <a:pt x="9" y="74"/>
                      <a:pt x="11" y="75"/>
                      <a:pt x="9" y="74"/>
                    </a:cubicBezTo>
                    <a:cubicBezTo>
                      <a:pt x="10" y="74"/>
                      <a:pt x="12" y="75"/>
                      <a:pt x="12" y="76"/>
                    </a:cubicBezTo>
                    <a:cubicBezTo>
                      <a:pt x="11" y="74"/>
                      <a:pt x="11" y="74"/>
                      <a:pt x="11" y="74"/>
                    </a:cubicBezTo>
                    <a:cubicBezTo>
                      <a:pt x="6" y="70"/>
                      <a:pt x="12" y="73"/>
                      <a:pt x="9" y="71"/>
                    </a:cubicBezTo>
                    <a:cubicBezTo>
                      <a:pt x="10" y="71"/>
                      <a:pt x="10" y="72"/>
                      <a:pt x="11" y="72"/>
                    </a:cubicBezTo>
                    <a:cubicBezTo>
                      <a:pt x="8" y="69"/>
                      <a:pt x="10" y="68"/>
                      <a:pt x="9" y="67"/>
                    </a:cubicBezTo>
                    <a:cubicBezTo>
                      <a:pt x="10" y="67"/>
                      <a:pt x="11" y="68"/>
                      <a:pt x="12" y="69"/>
                    </a:cubicBezTo>
                    <a:cubicBezTo>
                      <a:pt x="10" y="67"/>
                      <a:pt x="9" y="67"/>
                      <a:pt x="9" y="66"/>
                    </a:cubicBezTo>
                    <a:cubicBezTo>
                      <a:pt x="12" y="67"/>
                      <a:pt x="7" y="64"/>
                      <a:pt x="9" y="65"/>
                    </a:cubicBezTo>
                    <a:cubicBezTo>
                      <a:pt x="9" y="65"/>
                      <a:pt x="9" y="65"/>
                      <a:pt x="9" y="65"/>
                    </a:cubicBezTo>
                    <a:cubicBezTo>
                      <a:pt x="7" y="63"/>
                      <a:pt x="11" y="66"/>
                      <a:pt x="8" y="64"/>
                    </a:cubicBezTo>
                    <a:cubicBezTo>
                      <a:pt x="10" y="65"/>
                      <a:pt x="10" y="65"/>
                      <a:pt x="10" y="65"/>
                    </a:cubicBezTo>
                    <a:cubicBezTo>
                      <a:pt x="7" y="62"/>
                      <a:pt x="12" y="66"/>
                      <a:pt x="10" y="64"/>
                    </a:cubicBezTo>
                    <a:cubicBezTo>
                      <a:pt x="10" y="64"/>
                      <a:pt x="10" y="64"/>
                      <a:pt x="10" y="64"/>
                    </a:cubicBezTo>
                    <a:cubicBezTo>
                      <a:pt x="9" y="63"/>
                      <a:pt x="11" y="64"/>
                      <a:pt x="10" y="64"/>
                    </a:cubicBezTo>
                    <a:cubicBezTo>
                      <a:pt x="11" y="64"/>
                      <a:pt x="11" y="64"/>
                      <a:pt x="11" y="64"/>
                    </a:cubicBezTo>
                    <a:cubicBezTo>
                      <a:pt x="10" y="63"/>
                      <a:pt x="12" y="64"/>
                      <a:pt x="10" y="62"/>
                    </a:cubicBezTo>
                    <a:cubicBezTo>
                      <a:pt x="12" y="63"/>
                      <a:pt x="10" y="63"/>
                      <a:pt x="13" y="65"/>
                    </a:cubicBezTo>
                    <a:cubicBezTo>
                      <a:pt x="12" y="62"/>
                      <a:pt x="13" y="61"/>
                      <a:pt x="14" y="60"/>
                    </a:cubicBezTo>
                    <a:cubicBezTo>
                      <a:pt x="15" y="60"/>
                      <a:pt x="15" y="61"/>
                      <a:pt x="16" y="61"/>
                    </a:cubicBezTo>
                    <a:cubicBezTo>
                      <a:pt x="16" y="61"/>
                      <a:pt x="16" y="60"/>
                      <a:pt x="15" y="59"/>
                    </a:cubicBezTo>
                    <a:cubicBezTo>
                      <a:pt x="15" y="60"/>
                      <a:pt x="16" y="60"/>
                      <a:pt x="16" y="60"/>
                    </a:cubicBezTo>
                    <a:cubicBezTo>
                      <a:pt x="17" y="61"/>
                      <a:pt x="14" y="58"/>
                      <a:pt x="15" y="59"/>
                    </a:cubicBezTo>
                    <a:cubicBezTo>
                      <a:pt x="16" y="59"/>
                      <a:pt x="16" y="60"/>
                      <a:pt x="17" y="60"/>
                    </a:cubicBezTo>
                    <a:cubicBezTo>
                      <a:pt x="15" y="59"/>
                      <a:pt x="16" y="59"/>
                      <a:pt x="15" y="58"/>
                    </a:cubicBezTo>
                    <a:cubicBezTo>
                      <a:pt x="16" y="58"/>
                      <a:pt x="16" y="59"/>
                      <a:pt x="17" y="59"/>
                    </a:cubicBezTo>
                    <a:cubicBezTo>
                      <a:pt x="15" y="57"/>
                      <a:pt x="18" y="59"/>
                      <a:pt x="16" y="58"/>
                    </a:cubicBezTo>
                    <a:cubicBezTo>
                      <a:pt x="18" y="59"/>
                      <a:pt x="18" y="59"/>
                      <a:pt x="18" y="59"/>
                    </a:cubicBezTo>
                    <a:cubicBezTo>
                      <a:pt x="20" y="60"/>
                      <a:pt x="15" y="57"/>
                      <a:pt x="16" y="57"/>
                    </a:cubicBezTo>
                    <a:cubicBezTo>
                      <a:pt x="17" y="58"/>
                      <a:pt x="17" y="58"/>
                      <a:pt x="18" y="58"/>
                    </a:cubicBezTo>
                    <a:cubicBezTo>
                      <a:pt x="15" y="56"/>
                      <a:pt x="16" y="56"/>
                      <a:pt x="16" y="55"/>
                    </a:cubicBezTo>
                    <a:cubicBezTo>
                      <a:pt x="16" y="56"/>
                      <a:pt x="16" y="56"/>
                      <a:pt x="16" y="56"/>
                    </a:cubicBezTo>
                    <a:cubicBezTo>
                      <a:pt x="16" y="55"/>
                      <a:pt x="17" y="56"/>
                      <a:pt x="16" y="54"/>
                    </a:cubicBezTo>
                    <a:cubicBezTo>
                      <a:pt x="17" y="55"/>
                      <a:pt x="20" y="57"/>
                      <a:pt x="20" y="56"/>
                    </a:cubicBezTo>
                    <a:cubicBezTo>
                      <a:pt x="17" y="54"/>
                      <a:pt x="19" y="55"/>
                      <a:pt x="15" y="53"/>
                    </a:cubicBezTo>
                    <a:cubicBezTo>
                      <a:pt x="16" y="53"/>
                      <a:pt x="17" y="53"/>
                      <a:pt x="17" y="52"/>
                    </a:cubicBezTo>
                    <a:cubicBezTo>
                      <a:pt x="18" y="53"/>
                      <a:pt x="20" y="54"/>
                      <a:pt x="20" y="55"/>
                    </a:cubicBezTo>
                    <a:cubicBezTo>
                      <a:pt x="22" y="56"/>
                      <a:pt x="22" y="56"/>
                      <a:pt x="22" y="56"/>
                    </a:cubicBezTo>
                    <a:cubicBezTo>
                      <a:pt x="23" y="56"/>
                      <a:pt x="22" y="56"/>
                      <a:pt x="23" y="57"/>
                    </a:cubicBezTo>
                    <a:cubicBezTo>
                      <a:pt x="23" y="56"/>
                      <a:pt x="22" y="55"/>
                      <a:pt x="23" y="55"/>
                    </a:cubicBezTo>
                    <a:cubicBezTo>
                      <a:pt x="21" y="54"/>
                      <a:pt x="18" y="52"/>
                      <a:pt x="18" y="51"/>
                    </a:cubicBezTo>
                    <a:cubicBezTo>
                      <a:pt x="19" y="52"/>
                      <a:pt x="21" y="53"/>
                      <a:pt x="22" y="53"/>
                    </a:cubicBezTo>
                    <a:cubicBezTo>
                      <a:pt x="16" y="49"/>
                      <a:pt x="16" y="49"/>
                      <a:pt x="16" y="49"/>
                    </a:cubicBezTo>
                    <a:cubicBezTo>
                      <a:pt x="16" y="49"/>
                      <a:pt x="19" y="51"/>
                      <a:pt x="18" y="50"/>
                    </a:cubicBezTo>
                    <a:cubicBezTo>
                      <a:pt x="17" y="50"/>
                      <a:pt x="17" y="49"/>
                      <a:pt x="16" y="49"/>
                    </a:cubicBezTo>
                    <a:cubicBezTo>
                      <a:pt x="17" y="49"/>
                      <a:pt x="16" y="48"/>
                      <a:pt x="19" y="50"/>
                    </a:cubicBezTo>
                    <a:cubicBezTo>
                      <a:pt x="20" y="50"/>
                      <a:pt x="19" y="50"/>
                      <a:pt x="20" y="51"/>
                    </a:cubicBezTo>
                    <a:cubicBezTo>
                      <a:pt x="20" y="50"/>
                      <a:pt x="19" y="50"/>
                      <a:pt x="19" y="50"/>
                    </a:cubicBezTo>
                    <a:cubicBezTo>
                      <a:pt x="20" y="50"/>
                      <a:pt x="20" y="50"/>
                      <a:pt x="20" y="50"/>
                    </a:cubicBezTo>
                    <a:cubicBezTo>
                      <a:pt x="20" y="50"/>
                      <a:pt x="19" y="49"/>
                      <a:pt x="17" y="48"/>
                    </a:cubicBezTo>
                    <a:cubicBezTo>
                      <a:pt x="17" y="48"/>
                      <a:pt x="19" y="49"/>
                      <a:pt x="18" y="48"/>
                    </a:cubicBezTo>
                    <a:cubicBezTo>
                      <a:pt x="16" y="47"/>
                      <a:pt x="16" y="47"/>
                      <a:pt x="16" y="46"/>
                    </a:cubicBezTo>
                    <a:cubicBezTo>
                      <a:pt x="17" y="47"/>
                      <a:pt x="17" y="47"/>
                      <a:pt x="18" y="48"/>
                    </a:cubicBezTo>
                    <a:cubicBezTo>
                      <a:pt x="16" y="46"/>
                      <a:pt x="16" y="45"/>
                      <a:pt x="15" y="44"/>
                    </a:cubicBezTo>
                    <a:cubicBezTo>
                      <a:pt x="13" y="44"/>
                      <a:pt x="17" y="46"/>
                      <a:pt x="17" y="46"/>
                    </a:cubicBezTo>
                    <a:cubicBezTo>
                      <a:pt x="19" y="46"/>
                      <a:pt x="14" y="43"/>
                      <a:pt x="17" y="45"/>
                    </a:cubicBezTo>
                    <a:cubicBezTo>
                      <a:pt x="18" y="45"/>
                      <a:pt x="15" y="43"/>
                      <a:pt x="16" y="44"/>
                    </a:cubicBezTo>
                    <a:cubicBezTo>
                      <a:pt x="16" y="43"/>
                      <a:pt x="18" y="45"/>
                      <a:pt x="17" y="44"/>
                    </a:cubicBezTo>
                    <a:cubicBezTo>
                      <a:pt x="19" y="45"/>
                      <a:pt x="17" y="44"/>
                      <a:pt x="17" y="43"/>
                    </a:cubicBezTo>
                    <a:cubicBezTo>
                      <a:pt x="16" y="43"/>
                      <a:pt x="17" y="44"/>
                      <a:pt x="18" y="44"/>
                    </a:cubicBezTo>
                    <a:cubicBezTo>
                      <a:pt x="17" y="43"/>
                      <a:pt x="15" y="41"/>
                      <a:pt x="17" y="42"/>
                    </a:cubicBezTo>
                    <a:cubicBezTo>
                      <a:pt x="17" y="41"/>
                      <a:pt x="15" y="40"/>
                      <a:pt x="15" y="40"/>
                    </a:cubicBezTo>
                    <a:cubicBezTo>
                      <a:pt x="17" y="41"/>
                      <a:pt x="17" y="41"/>
                      <a:pt x="17" y="41"/>
                    </a:cubicBezTo>
                    <a:cubicBezTo>
                      <a:pt x="18" y="41"/>
                      <a:pt x="17" y="40"/>
                      <a:pt x="18" y="41"/>
                    </a:cubicBezTo>
                    <a:cubicBezTo>
                      <a:pt x="16" y="40"/>
                      <a:pt x="20" y="43"/>
                      <a:pt x="18" y="42"/>
                    </a:cubicBezTo>
                    <a:cubicBezTo>
                      <a:pt x="20" y="43"/>
                      <a:pt x="15" y="40"/>
                      <a:pt x="18" y="41"/>
                    </a:cubicBezTo>
                    <a:cubicBezTo>
                      <a:pt x="18" y="41"/>
                      <a:pt x="16" y="40"/>
                      <a:pt x="18" y="41"/>
                    </a:cubicBezTo>
                    <a:cubicBezTo>
                      <a:pt x="17" y="40"/>
                      <a:pt x="20" y="42"/>
                      <a:pt x="20" y="42"/>
                    </a:cubicBezTo>
                    <a:cubicBezTo>
                      <a:pt x="20" y="41"/>
                      <a:pt x="19" y="41"/>
                      <a:pt x="19" y="41"/>
                    </a:cubicBezTo>
                    <a:cubicBezTo>
                      <a:pt x="18" y="40"/>
                      <a:pt x="18" y="40"/>
                      <a:pt x="18" y="40"/>
                    </a:cubicBezTo>
                    <a:cubicBezTo>
                      <a:pt x="16" y="39"/>
                      <a:pt x="19" y="40"/>
                      <a:pt x="17" y="39"/>
                    </a:cubicBezTo>
                    <a:cubicBezTo>
                      <a:pt x="18" y="40"/>
                      <a:pt x="16" y="38"/>
                      <a:pt x="19" y="40"/>
                    </a:cubicBezTo>
                    <a:cubicBezTo>
                      <a:pt x="21" y="41"/>
                      <a:pt x="21" y="41"/>
                      <a:pt x="21" y="41"/>
                    </a:cubicBezTo>
                    <a:cubicBezTo>
                      <a:pt x="21" y="41"/>
                      <a:pt x="19" y="40"/>
                      <a:pt x="18" y="39"/>
                    </a:cubicBezTo>
                    <a:cubicBezTo>
                      <a:pt x="18" y="39"/>
                      <a:pt x="19" y="39"/>
                      <a:pt x="19" y="39"/>
                    </a:cubicBezTo>
                    <a:cubicBezTo>
                      <a:pt x="15" y="37"/>
                      <a:pt x="19" y="39"/>
                      <a:pt x="17" y="38"/>
                    </a:cubicBezTo>
                    <a:cubicBezTo>
                      <a:pt x="18" y="38"/>
                      <a:pt x="17" y="37"/>
                      <a:pt x="20" y="38"/>
                    </a:cubicBezTo>
                    <a:cubicBezTo>
                      <a:pt x="19" y="37"/>
                      <a:pt x="17" y="36"/>
                      <a:pt x="18" y="37"/>
                    </a:cubicBezTo>
                    <a:cubicBezTo>
                      <a:pt x="19" y="37"/>
                      <a:pt x="19" y="37"/>
                      <a:pt x="19" y="37"/>
                    </a:cubicBezTo>
                    <a:cubicBezTo>
                      <a:pt x="21" y="38"/>
                      <a:pt x="20" y="37"/>
                      <a:pt x="19" y="37"/>
                    </a:cubicBezTo>
                    <a:cubicBezTo>
                      <a:pt x="20" y="37"/>
                      <a:pt x="21" y="38"/>
                      <a:pt x="23" y="38"/>
                    </a:cubicBezTo>
                    <a:cubicBezTo>
                      <a:pt x="22" y="37"/>
                      <a:pt x="20" y="36"/>
                      <a:pt x="19" y="36"/>
                    </a:cubicBezTo>
                    <a:cubicBezTo>
                      <a:pt x="22" y="37"/>
                      <a:pt x="17" y="34"/>
                      <a:pt x="20" y="35"/>
                    </a:cubicBezTo>
                    <a:cubicBezTo>
                      <a:pt x="21" y="36"/>
                      <a:pt x="22" y="37"/>
                      <a:pt x="23" y="37"/>
                    </a:cubicBezTo>
                    <a:cubicBezTo>
                      <a:pt x="26" y="39"/>
                      <a:pt x="20" y="35"/>
                      <a:pt x="22" y="36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21" y="35"/>
                      <a:pt x="18" y="33"/>
                      <a:pt x="21" y="34"/>
                    </a:cubicBezTo>
                    <a:cubicBezTo>
                      <a:pt x="20" y="34"/>
                      <a:pt x="22" y="35"/>
                      <a:pt x="19" y="33"/>
                    </a:cubicBezTo>
                    <a:cubicBezTo>
                      <a:pt x="22" y="34"/>
                      <a:pt x="18" y="31"/>
                      <a:pt x="23" y="34"/>
                    </a:cubicBezTo>
                    <a:cubicBezTo>
                      <a:pt x="23" y="33"/>
                      <a:pt x="24" y="33"/>
                      <a:pt x="22" y="33"/>
                    </a:cubicBezTo>
                    <a:cubicBezTo>
                      <a:pt x="20" y="32"/>
                      <a:pt x="23" y="33"/>
                      <a:pt x="22" y="33"/>
                    </a:cubicBezTo>
                    <a:cubicBezTo>
                      <a:pt x="22" y="33"/>
                      <a:pt x="21" y="32"/>
                      <a:pt x="21" y="32"/>
                    </a:cubicBezTo>
                    <a:cubicBezTo>
                      <a:pt x="21" y="32"/>
                      <a:pt x="22" y="32"/>
                      <a:pt x="24" y="34"/>
                    </a:cubicBezTo>
                    <a:cubicBezTo>
                      <a:pt x="26" y="34"/>
                      <a:pt x="19" y="31"/>
                      <a:pt x="21" y="31"/>
                    </a:cubicBezTo>
                    <a:cubicBezTo>
                      <a:pt x="22" y="31"/>
                      <a:pt x="22" y="32"/>
                      <a:pt x="22" y="31"/>
                    </a:cubicBezTo>
                    <a:cubicBezTo>
                      <a:pt x="20" y="30"/>
                      <a:pt x="20" y="30"/>
                      <a:pt x="20" y="30"/>
                    </a:cubicBezTo>
                    <a:cubicBezTo>
                      <a:pt x="21" y="30"/>
                      <a:pt x="23" y="31"/>
                      <a:pt x="25" y="32"/>
                    </a:cubicBezTo>
                    <a:cubicBezTo>
                      <a:pt x="25" y="32"/>
                      <a:pt x="25" y="32"/>
                      <a:pt x="24" y="31"/>
                    </a:cubicBezTo>
                    <a:cubicBezTo>
                      <a:pt x="26" y="32"/>
                      <a:pt x="26" y="32"/>
                      <a:pt x="26" y="32"/>
                    </a:cubicBezTo>
                    <a:cubicBezTo>
                      <a:pt x="24" y="31"/>
                      <a:pt x="25" y="31"/>
                      <a:pt x="25" y="31"/>
                    </a:cubicBezTo>
                    <a:cubicBezTo>
                      <a:pt x="25" y="31"/>
                      <a:pt x="25" y="31"/>
                      <a:pt x="25" y="31"/>
                    </a:cubicBezTo>
                    <a:cubicBezTo>
                      <a:pt x="26" y="32"/>
                      <a:pt x="26" y="31"/>
                      <a:pt x="25" y="31"/>
                    </a:cubicBezTo>
                    <a:cubicBezTo>
                      <a:pt x="24" y="31"/>
                      <a:pt x="24" y="31"/>
                      <a:pt x="23" y="30"/>
                    </a:cubicBezTo>
                    <a:cubicBezTo>
                      <a:pt x="22" y="30"/>
                      <a:pt x="22" y="30"/>
                      <a:pt x="21" y="29"/>
                    </a:cubicBezTo>
                    <a:cubicBezTo>
                      <a:pt x="23" y="30"/>
                      <a:pt x="23" y="30"/>
                      <a:pt x="23" y="30"/>
                    </a:cubicBezTo>
                    <a:cubicBezTo>
                      <a:pt x="24" y="30"/>
                      <a:pt x="22" y="29"/>
                      <a:pt x="22" y="29"/>
                    </a:cubicBezTo>
                    <a:cubicBezTo>
                      <a:pt x="23" y="29"/>
                      <a:pt x="22" y="28"/>
                      <a:pt x="23" y="29"/>
                    </a:cubicBezTo>
                    <a:cubicBezTo>
                      <a:pt x="24" y="30"/>
                      <a:pt x="22" y="29"/>
                      <a:pt x="23" y="29"/>
                    </a:cubicBezTo>
                    <a:cubicBezTo>
                      <a:pt x="24" y="30"/>
                      <a:pt x="26" y="31"/>
                      <a:pt x="25" y="30"/>
                    </a:cubicBezTo>
                    <a:cubicBezTo>
                      <a:pt x="24" y="29"/>
                      <a:pt x="21" y="28"/>
                      <a:pt x="22" y="28"/>
                    </a:cubicBezTo>
                    <a:cubicBezTo>
                      <a:pt x="22" y="29"/>
                      <a:pt x="23" y="29"/>
                      <a:pt x="24" y="29"/>
                    </a:cubicBezTo>
                    <a:cubicBezTo>
                      <a:pt x="25" y="30"/>
                      <a:pt x="25" y="30"/>
                      <a:pt x="25" y="30"/>
                    </a:cubicBezTo>
                    <a:cubicBezTo>
                      <a:pt x="23" y="29"/>
                      <a:pt x="23" y="29"/>
                      <a:pt x="23" y="29"/>
                    </a:cubicBezTo>
                    <a:cubicBezTo>
                      <a:pt x="24" y="29"/>
                      <a:pt x="24" y="29"/>
                      <a:pt x="24" y="29"/>
                    </a:cubicBezTo>
                    <a:cubicBezTo>
                      <a:pt x="22" y="28"/>
                      <a:pt x="24" y="28"/>
                      <a:pt x="22" y="27"/>
                    </a:cubicBezTo>
                    <a:cubicBezTo>
                      <a:pt x="22" y="27"/>
                      <a:pt x="23" y="28"/>
                      <a:pt x="23" y="28"/>
                    </a:cubicBezTo>
                    <a:cubicBezTo>
                      <a:pt x="23" y="28"/>
                      <a:pt x="23" y="28"/>
                      <a:pt x="23" y="28"/>
                    </a:cubicBezTo>
                    <a:cubicBezTo>
                      <a:pt x="25" y="28"/>
                      <a:pt x="24" y="28"/>
                      <a:pt x="23" y="27"/>
                    </a:cubicBezTo>
                    <a:cubicBezTo>
                      <a:pt x="23" y="27"/>
                      <a:pt x="23" y="27"/>
                      <a:pt x="23" y="27"/>
                    </a:cubicBezTo>
                    <a:cubicBezTo>
                      <a:pt x="23" y="27"/>
                      <a:pt x="23" y="27"/>
                      <a:pt x="22" y="26"/>
                    </a:cubicBezTo>
                    <a:cubicBezTo>
                      <a:pt x="24" y="27"/>
                      <a:pt x="29" y="29"/>
                      <a:pt x="27" y="28"/>
                    </a:cubicBezTo>
                    <a:cubicBezTo>
                      <a:pt x="27" y="28"/>
                      <a:pt x="24" y="26"/>
                      <a:pt x="22" y="26"/>
                    </a:cubicBezTo>
                    <a:cubicBezTo>
                      <a:pt x="24" y="26"/>
                      <a:pt x="21" y="24"/>
                      <a:pt x="24" y="25"/>
                    </a:cubicBezTo>
                    <a:cubicBezTo>
                      <a:pt x="23" y="24"/>
                      <a:pt x="23" y="24"/>
                      <a:pt x="22" y="24"/>
                    </a:cubicBezTo>
                    <a:cubicBezTo>
                      <a:pt x="23" y="24"/>
                      <a:pt x="21" y="22"/>
                      <a:pt x="25" y="23"/>
                    </a:cubicBezTo>
                    <a:cubicBezTo>
                      <a:pt x="25" y="24"/>
                      <a:pt x="27" y="24"/>
                      <a:pt x="28" y="24"/>
                    </a:cubicBezTo>
                    <a:cubicBezTo>
                      <a:pt x="26" y="23"/>
                      <a:pt x="30" y="25"/>
                      <a:pt x="27" y="24"/>
                    </a:cubicBezTo>
                    <a:cubicBezTo>
                      <a:pt x="25" y="23"/>
                      <a:pt x="24" y="22"/>
                      <a:pt x="23" y="22"/>
                    </a:cubicBezTo>
                    <a:cubicBezTo>
                      <a:pt x="23" y="22"/>
                      <a:pt x="23" y="21"/>
                      <a:pt x="24" y="22"/>
                    </a:cubicBezTo>
                    <a:cubicBezTo>
                      <a:pt x="24" y="21"/>
                      <a:pt x="23" y="21"/>
                      <a:pt x="23" y="21"/>
                    </a:cubicBezTo>
                    <a:cubicBezTo>
                      <a:pt x="25" y="22"/>
                      <a:pt x="26" y="22"/>
                      <a:pt x="25" y="21"/>
                    </a:cubicBezTo>
                    <a:cubicBezTo>
                      <a:pt x="23" y="21"/>
                      <a:pt x="23" y="21"/>
                      <a:pt x="23" y="21"/>
                    </a:cubicBezTo>
                    <a:cubicBezTo>
                      <a:pt x="25" y="21"/>
                      <a:pt x="25" y="21"/>
                      <a:pt x="25" y="21"/>
                    </a:cubicBezTo>
                    <a:cubicBezTo>
                      <a:pt x="25" y="21"/>
                      <a:pt x="22" y="20"/>
                      <a:pt x="23" y="20"/>
                    </a:cubicBezTo>
                    <a:cubicBezTo>
                      <a:pt x="24" y="20"/>
                      <a:pt x="25" y="21"/>
                      <a:pt x="25" y="21"/>
                    </a:cubicBezTo>
                    <a:cubicBezTo>
                      <a:pt x="24" y="20"/>
                      <a:pt x="22" y="19"/>
                      <a:pt x="23" y="19"/>
                    </a:cubicBezTo>
                    <a:cubicBezTo>
                      <a:pt x="26" y="20"/>
                      <a:pt x="26" y="20"/>
                      <a:pt x="26" y="20"/>
                    </a:cubicBezTo>
                    <a:cubicBezTo>
                      <a:pt x="25" y="20"/>
                      <a:pt x="24" y="19"/>
                      <a:pt x="23" y="19"/>
                    </a:cubicBezTo>
                    <a:cubicBezTo>
                      <a:pt x="25" y="19"/>
                      <a:pt x="25" y="19"/>
                      <a:pt x="27" y="20"/>
                    </a:cubicBezTo>
                    <a:cubicBezTo>
                      <a:pt x="22" y="17"/>
                      <a:pt x="23" y="16"/>
                      <a:pt x="23" y="16"/>
                    </a:cubicBezTo>
                    <a:cubicBezTo>
                      <a:pt x="24" y="16"/>
                      <a:pt x="24" y="16"/>
                      <a:pt x="24" y="16"/>
                    </a:cubicBezTo>
                    <a:cubicBezTo>
                      <a:pt x="26" y="16"/>
                      <a:pt x="22" y="15"/>
                      <a:pt x="23" y="15"/>
                    </a:cubicBezTo>
                    <a:cubicBezTo>
                      <a:pt x="24" y="16"/>
                      <a:pt x="26" y="16"/>
                      <a:pt x="27" y="17"/>
                    </a:cubicBezTo>
                    <a:cubicBezTo>
                      <a:pt x="29" y="17"/>
                      <a:pt x="25" y="16"/>
                      <a:pt x="25" y="15"/>
                    </a:cubicBezTo>
                    <a:cubicBezTo>
                      <a:pt x="23" y="15"/>
                      <a:pt x="26" y="16"/>
                      <a:pt x="24" y="15"/>
                    </a:cubicBezTo>
                    <a:cubicBezTo>
                      <a:pt x="23" y="15"/>
                      <a:pt x="25" y="15"/>
                      <a:pt x="23" y="14"/>
                    </a:cubicBezTo>
                    <a:cubicBezTo>
                      <a:pt x="24" y="14"/>
                      <a:pt x="25" y="15"/>
                      <a:pt x="26" y="16"/>
                    </a:cubicBezTo>
                    <a:cubicBezTo>
                      <a:pt x="25" y="15"/>
                      <a:pt x="25" y="15"/>
                      <a:pt x="25" y="15"/>
                    </a:cubicBezTo>
                    <a:cubicBezTo>
                      <a:pt x="28" y="16"/>
                      <a:pt x="30" y="17"/>
                      <a:pt x="34" y="19"/>
                    </a:cubicBezTo>
                    <a:cubicBezTo>
                      <a:pt x="34" y="18"/>
                      <a:pt x="34" y="18"/>
                      <a:pt x="34" y="18"/>
                    </a:cubicBezTo>
                    <a:cubicBezTo>
                      <a:pt x="37" y="19"/>
                      <a:pt x="37" y="20"/>
                      <a:pt x="38" y="20"/>
                    </a:cubicBezTo>
                    <a:cubicBezTo>
                      <a:pt x="37" y="19"/>
                      <a:pt x="33" y="18"/>
                      <a:pt x="32" y="17"/>
                    </a:cubicBezTo>
                    <a:cubicBezTo>
                      <a:pt x="31" y="17"/>
                      <a:pt x="26" y="15"/>
                      <a:pt x="26" y="15"/>
                    </a:cubicBezTo>
                    <a:cubicBezTo>
                      <a:pt x="28" y="15"/>
                      <a:pt x="26" y="15"/>
                      <a:pt x="28" y="16"/>
                    </a:cubicBezTo>
                    <a:cubicBezTo>
                      <a:pt x="31" y="16"/>
                      <a:pt x="27" y="15"/>
                      <a:pt x="28" y="15"/>
                    </a:cubicBezTo>
                    <a:cubicBezTo>
                      <a:pt x="27" y="15"/>
                      <a:pt x="25" y="14"/>
                      <a:pt x="24" y="13"/>
                    </a:cubicBezTo>
                    <a:cubicBezTo>
                      <a:pt x="25" y="14"/>
                      <a:pt x="27" y="15"/>
                      <a:pt x="27" y="14"/>
                    </a:cubicBezTo>
                    <a:cubicBezTo>
                      <a:pt x="25" y="14"/>
                      <a:pt x="24" y="13"/>
                      <a:pt x="23" y="13"/>
                    </a:cubicBezTo>
                    <a:cubicBezTo>
                      <a:pt x="20" y="12"/>
                      <a:pt x="24" y="13"/>
                      <a:pt x="22" y="12"/>
                    </a:cubicBezTo>
                    <a:cubicBezTo>
                      <a:pt x="24" y="13"/>
                      <a:pt x="27" y="14"/>
                      <a:pt x="28" y="14"/>
                    </a:cubicBezTo>
                    <a:cubicBezTo>
                      <a:pt x="26" y="13"/>
                      <a:pt x="25" y="13"/>
                      <a:pt x="22" y="12"/>
                    </a:cubicBezTo>
                    <a:cubicBezTo>
                      <a:pt x="23" y="12"/>
                      <a:pt x="25" y="12"/>
                      <a:pt x="26" y="13"/>
                    </a:cubicBezTo>
                    <a:cubicBezTo>
                      <a:pt x="27" y="13"/>
                      <a:pt x="22" y="11"/>
                      <a:pt x="26" y="13"/>
                    </a:cubicBezTo>
                    <a:cubicBezTo>
                      <a:pt x="24" y="12"/>
                      <a:pt x="24" y="12"/>
                      <a:pt x="24" y="12"/>
                    </a:cubicBezTo>
                    <a:cubicBezTo>
                      <a:pt x="25" y="12"/>
                      <a:pt x="26" y="12"/>
                      <a:pt x="27" y="13"/>
                    </a:cubicBezTo>
                    <a:cubicBezTo>
                      <a:pt x="27" y="12"/>
                      <a:pt x="24" y="11"/>
                      <a:pt x="27" y="12"/>
                    </a:cubicBezTo>
                    <a:cubicBezTo>
                      <a:pt x="27" y="12"/>
                      <a:pt x="27" y="12"/>
                      <a:pt x="25" y="11"/>
                    </a:cubicBezTo>
                    <a:cubicBezTo>
                      <a:pt x="23" y="11"/>
                      <a:pt x="26" y="12"/>
                      <a:pt x="23" y="11"/>
                    </a:cubicBezTo>
                    <a:cubicBezTo>
                      <a:pt x="26" y="12"/>
                      <a:pt x="23" y="10"/>
                      <a:pt x="22" y="10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3" y="10"/>
                      <a:pt x="23" y="10"/>
                      <a:pt x="22" y="10"/>
                    </a:cubicBezTo>
                    <a:cubicBezTo>
                      <a:pt x="23" y="10"/>
                      <a:pt x="23" y="10"/>
                      <a:pt x="24" y="10"/>
                    </a:cubicBezTo>
                    <a:cubicBezTo>
                      <a:pt x="22" y="10"/>
                      <a:pt x="22" y="10"/>
                      <a:pt x="22" y="10"/>
                    </a:cubicBezTo>
                    <a:cubicBezTo>
                      <a:pt x="21" y="9"/>
                      <a:pt x="25" y="11"/>
                      <a:pt x="25" y="10"/>
                    </a:cubicBezTo>
                    <a:cubicBezTo>
                      <a:pt x="26" y="11"/>
                      <a:pt x="26" y="11"/>
                      <a:pt x="26" y="11"/>
                    </a:cubicBezTo>
                    <a:cubicBezTo>
                      <a:pt x="26" y="11"/>
                      <a:pt x="28" y="11"/>
                      <a:pt x="28" y="11"/>
                    </a:cubicBezTo>
                    <a:cubicBezTo>
                      <a:pt x="26" y="10"/>
                      <a:pt x="23" y="9"/>
                      <a:pt x="22" y="9"/>
                    </a:cubicBezTo>
                    <a:cubicBezTo>
                      <a:pt x="21" y="9"/>
                      <a:pt x="24" y="10"/>
                      <a:pt x="22" y="9"/>
                    </a:cubicBezTo>
                    <a:cubicBezTo>
                      <a:pt x="24" y="10"/>
                      <a:pt x="24" y="10"/>
                      <a:pt x="24" y="10"/>
                    </a:cubicBezTo>
                    <a:cubicBezTo>
                      <a:pt x="25" y="10"/>
                      <a:pt x="28" y="11"/>
                      <a:pt x="28" y="10"/>
                    </a:cubicBezTo>
                    <a:cubicBezTo>
                      <a:pt x="27" y="10"/>
                      <a:pt x="24" y="9"/>
                      <a:pt x="23" y="9"/>
                    </a:cubicBezTo>
                    <a:cubicBezTo>
                      <a:pt x="23" y="9"/>
                      <a:pt x="24" y="9"/>
                      <a:pt x="26" y="9"/>
                    </a:cubicBezTo>
                    <a:cubicBezTo>
                      <a:pt x="25" y="9"/>
                      <a:pt x="24" y="9"/>
                      <a:pt x="23" y="8"/>
                    </a:cubicBezTo>
                    <a:cubicBezTo>
                      <a:pt x="24" y="9"/>
                      <a:pt x="26" y="9"/>
                      <a:pt x="28" y="9"/>
                    </a:cubicBezTo>
                    <a:cubicBezTo>
                      <a:pt x="31" y="11"/>
                      <a:pt x="31" y="11"/>
                      <a:pt x="31" y="11"/>
                    </a:cubicBezTo>
                    <a:cubicBezTo>
                      <a:pt x="31" y="10"/>
                      <a:pt x="31" y="10"/>
                      <a:pt x="31" y="10"/>
                    </a:cubicBezTo>
                    <a:cubicBezTo>
                      <a:pt x="33" y="11"/>
                      <a:pt x="33" y="11"/>
                      <a:pt x="36" y="12"/>
                    </a:cubicBezTo>
                    <a:cubicBezTo>
                      <a:pt x="36" y="12"/>
                      <a:pt x="35" y="11"/>
                      <a:pt x="35" y="11"/>
                    </a:cubicBezTo>
                    <a:cubicBezTo>
                      <a:pt x="30" y="10"/>
                      <a:pt x="29" y="9"/>
                      <a:pt x="25" y="8"/>
                    </a:cubicBezTo>
                    <a:cubicBezTo>
                      <a:pt x="24" y="7"/>
                      <a:pt x="34" y="11"/>
                      <a:pt x="28" y="8"/>
                    </a:cubicBezTo>
                    <a:cubicBezTo>
                      <a:pt x="27" y="8"/>
                      <a:pt x="24" y="7"/>
                      <a:pt x="25" y="7"/>
                    </a:cubicBezTo>
                    <a:cubicBezTo>
                      <a:pt x="26" y="7"/>
                      <a:pt x="22" y="6"/>
                      <a:pt x="23" y="6"/>
                    </a:cubicBezTo>
                    <a:cubicBezTo>
                      <a:pt x="25" y="7"/>
                      <a:pt x="27" y="7"/>
                      <a:pt x="30" y="8"/>
                    </a:cubicBezTo>
                    <a:cubicBezTo>
                      <a:pt x="28" y="8"/>
                      <a:pt x="29" y="8"/>
                      <a:pt x="29" y="8"/>
                    </a:cubicBezTo>
                    <a:cubicBezTo>
                      <a:pt x="30" y="9"/>
                      <a:pt x="33" y="10"/>
                      <a:pt x="33" y="9"/>
                    </a:cubicBezTo>
                    <a:cubicBezTo>
                      <a:pt x="33" y="9"/>
                      <a:pt x="33" y="9"/>
                      <a:pt x="31" y="8"/>
                    </a:cubicBezTo>
                    <a:cubicBezTo>
                      <a:pt x="28" y="8"/>
                      <a:pt x="31" y="8"/>
                      <a:pt x="29" y="8"/>
                    </a:cubicBezTo>
                    <a:cubicBezTo>
                      <a:pt x="28" y="7"/>
                      <a:pt x="31" y="8"/>
                      <a:pt x="27" y="7"/>
                    </a:cubicBezTo>
                    <a:cubicBezTo>
                      <a:pt x="28" y="7"/>
                      <a:pt x="25" y="6"/>
                      <a:pt x="24" y="6"/>
                    </a:cubicBezTo>
                    <a:cubicBezTo>
                      <a:pt x="23" y="6"/>
                      <a:pt x="23" y="6"/>
                      <a:pt x="23" y="6"/>
                    </a:cubicBezTo>
                    <a:cubicBezTo>
                      <a:pt x="24" y="6"/>
                      <a:pt x="24" y="6"/>
                      <a:pt x="24" y="6"/>
                    </a:cubicBezTo>
                    <a:cubicBezTo>
                      <a:pt x="25" y="6"/>
                      <a:pt x="22" y="5"/>
                      <a:pt x="22" y="5"/>
                    </a:cubicBezTo>
                    <a:cubicBezTo>
                      <a:pt x="25" y="6"/>
                      <a:pt x="25" y="6"/>
                      <a:pt x="25" y="6"/>
                    </a:cubicBezTo>
                    <a:cubicBezTo>
                      <a:pt x="28" y="6"/>
                      <a:pt x="24" y="6"/>
                      <a:pt x="28" y="7"/>
                    </a:cubicBezTo>
                    <a:cubicBezTo>
                      <a:pt x="28" y="7"/>
                      <a:pt x="26" y="6"/>
                      <a:pt x="27" y="6"/>
                    </a:cubicBezTo>
                    <a:cubicBezTo>
                      <a:pt x="28" y="6"/>
                      <a:pt x="28" y="6"/>
                      <a:pt x="28" y="7"/>
                    </a:cubicBezTo>
                    <a:cubicBezTo>
                      <a:pt x="28" y="6"/>
                      <a:pt x="34" y="8"/>
                      <a:pt x="31" y="7"/>
                    </a:cubicBezTo>
                    <a:cubicBezTo>
                      <a:pt x="29" y="6"/>
                      <a:pt x="29" y="6"/>
                      <a:pt x="28" y="6"/>
                    </a:cubicBezTo>
                    <a:cubicBezTo>
                      <a:pt x="27" y="5"/>
                      <a:pt x="26" y="5"/>
                      <a:pt x="25" y="4"/>
                    </a:cubicBezTo>
                    <a:cubicBezTo>
                      <a:pt x="28" y="5"/>
                      <a:pt x="26" y="4"/>
                      <a:pt x="29" y="5"/>
                    </a:cubicBezTo>
                    <a:cubicBezTo>
                      <a:pt x="27" y="5"/>
                      <a:pt x="27" y="5"/>
                      <a:pt x="30" y="6"/>
                    </a:cubicBezTo>
                    <a:cubicBezTo>
                      <a:pt x="34" y="7"/>
                      <a:pt x="29" y="7"/>
                      <a:pt x="33" y="8"/>
                    </a:cubicBezTo>
                    <a:cubicBezTo>
                      <a:pt x="33" y="7"/>
                      <a:pt x="37" y="8"/>
                      <a:pt x="39" y="9"/>
                    </a:cubicBezTo>
                    <a:cubicBezTo>
                      <a:pt x="39" y="9"/>
                      <a:pt x="38" y="9"/>
                      <a:pt x="38" y="8"/>
                    </a:cubicBezTo>
                    <a:cubicBezTo>
                      <a:pt x="36" y="8"/>
                      <a:pt x="36" y="8"/>
                      <a:pt x="34" y="7"/>
                    </a:cubicBezTo>
                    <a:cubicBezTo>
                      <a:pt x="34" y="7"/>
                      <a:pt x="33" y="6"/>
                      <a:pt x="31" y="6"/>
                    </a:cubicBezTo>
                    <a:cubicBezTo>
                      <a:pt x="32" y="6"/>
                      <a:pt x="34" y="6"/>
                      <a:pt x="34" y="7"/>
                    </a:cubicBezTo>
                    <a:cubicBezTo>
                      <a:pt x="34" y="6"/>
                      <a:pt x="34" y="6"/>
                      <a:pt x="35" y="5"/>
                    </a:cubicBezTo>
                    <a:cubicBezTo>
                      <a:pt x="31" y="5"/>
                      <a:pt x="34" y="5"/>
                      <a:pt x="31" y="4"/>
                    </a:cubicBezTo>
                    <a:cubicBezTo>
                      <a:pt x="30" y="4"/>
                      <a:pt x="28" y="4"/>
                      <a:pt x="26" y="3"/>
                    </a:cubicBezTo>
                    <a:cubicBezTo>
                      <a:pt x="26" y="3"/>
                      <a:pt x="28" y="4"/>
                      <a:pt x="29" y="4"/>
                    </a:cubicBezTo>
                    <a:cubicBezTo>
                      <a:pt x="27" y="3"/>
                      <a:pt x="32" y="4"/>
                      <a:pt x="29" y="3"/>
                    </a:cubicBezTo>
                    <a:cubicBezTo>
                      <a:pt x="30" y="4"/>
                      <a:pt x="33" y="4"/>
                      <a:pt x="36" y="5"/>
                    </a:cubicBezTo>
                    <a:cubicBezTo>
                      <a:pt x="34" y="5"/>
                      <a:pt x="38" y="6"/>
                      <a:pt x="38" y="6"/>
                    </a:cubicBezTo>
                    <a:cubicBezTo>
                      <a:pt x="36" y="5"/>
                      <a:pt x="35" y="4"/>
                      <a:pt x="35" y="4"/>
                    </a:cubicBezTo>
                    <a:cubicBezTo>
                      <a:pt x="38" y="4"/>
                      <a:pt x="35" y="3"/>
                      <a:pt x="35" y="2"/>
                    </a:cubicBezTo>
                    <a:cubicBezTo>
                      <a:pt x="37" y="3"/>
                      <a:pt x="40" y="3"/>
                      <a:pt x="40" y="3"/>
                    </a:cubicBezTo>
                    <a:cubicBezTo>
                      <a:pt x="40" y="3"/>
                      <a:pt x="37" y="3"/>
                      <a:pt x="38" y="3"/>
                    </a:cubicBezTo>
                    <a:cubicBezTo>
                      <a:pt x="39" y="3"/>
                      <a:pt x="39" y="3"/>
                      <a:pt x="39" y="3"/>
                    </a:cubicBezTo>
                    <a:cubicBezTo>
                      <a:pt x="38" y="3"/>
                      <a:pt x="41" y="3"/>
                      <a:pt x="37" y="2"/>
                    </a:cubicBezTo>
                    <a:cubicBezTo>
                      <a:pt x="40" y="2"/>
                      <a:pt x="40" y="2"/>
                      <a:pt x="40" y="2"/>
                    </a:cubicBezTo>
                    <a:cubicBezTo>
                      <a:pt x="41" y="2"/>
                      <a:pt x="40" y="2"/>
                      <a:pt x="39" y="2"/>
                    </a:cubicBezTo>
                    <a:cubicBezTo>
                      <a:pt x="41" y="2"/>
                      <a:pt x="42" y="2"/>
                      <a:pt x="42" y="3"/>
                    </a:cubicBezTo>
                    <a:cubicBezTo>
                      <a:pt x="45" y="3"/>
                      <a:pt x="42" y="2"/>
                      <a:pt x="42" y="2"/>
                    </a:cubicBezTo>
                    <a:cubicBezTo>
                      <a:pt x="40" y="2"/>
                      <a:pt x="40" y="2"/>
                      <a:pt x="40" y="2"/>
                    </a:cubicBezTo>
                    <a:cubicBezTo>
                      <a:pt x="38" y="1"/>
                      <a:pt x="41" y="1"/>
                      <a:pt x="40" y="0"/>
                    </a:cubicBezTo>
                    <a:cubicBezTo>
                      <a:pt x="42" y="1"/>
                      <a:pt x="42" y="1"/>
                      <a:pt x="42" y="1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43" y="1"/>
                      <a:pt x="44" y="1"/>
                      <a:pt x="42" y="0"/>
                    </a:cubicBezTo>
                    <a:cubicBezTo>
                      <a:pt x="47" y="2"/>
                      <a:pt x="47" y="2"/>
                      <a:pt x="47" y="2"/>
                    </a:cubicBezTo>
                    <a:cubicBezTo>
                      <a:pt x="46" y="2"/>
                      <a:pt x="45" y="1"/>
                      <a:pt x="43" y="1"/>
                    </a:cubicBezTo>
                    <a:cubicBezTo>
                      <a:pt x="41" y="1"/>
                      <a:pt x="41" y="1"/>
                      <a:pt x="43" y="2"/>
                    </a:cubicBezTo>
                    <a:cubicBezTo>
                      <a:pt x="44" y="2"/>
                      <a:pt x="43" y="2"/>
                      <a:pt x="43" y="1"/>
                    </a:cubicBezTo>
                    <a:cubicBezTo>
                      <a:pt x="45" y="2"/>
                      <a:pt x="45" y="2"/>
                      <a:pt x="47" y="3"/>
                    </a:cubicBezTo>
                    <a:cubicBezTo>
                      <a:pt x="47" y="2"/>
                      <a:pt x="48" y="3"/>
                      <a:pt x="47" y="2"/>
                    </a:cubicBezTo>
                    <a:cubicBezTo>
                      <a:pt x="48" y="3"/>
                      <a:pt x="48" y="3"/>
                      <a:pt x="48" y="3"/>
                    </a:cubicBezTo>
                    <a:cubicBezTo>
                      <a:pt x="47" y="3"/>
                      <a:pt x="47" y="3"/>
                      <a:pt x="46" y="3"/>
                    </a:cubicBezTo>
                    <a:cubicBezTo>
                      <a:pt x="48" y="3"/>
                      <a:pt x="49" y="4"/>
                      <a:pt x="48" y="4"/>
                    </a:cubicBezTo>
                    <a:cubicBezTo>
                      <a:pt x="45" y="3"/>
                      <a:pt x="50" y="5"/>
                      <a:pt x="49" y="5"/>
                    </a:cubicBezTo>
                    <a:cubicBezTo>
                      <a:pt x="47" y="4"/>
                      <a:pt x="45" y="4"/>
                      <a:pt x="44" y="3"/>
                    </a:cubicBezTo>
                    <a:cubicBezTo>
                      <a:pt x="42" y="3"/>
                      <a:pt x="44" y="4"/>
                      <a:pt x="42" y="3"/>
                    </a:cubicBezTo>
                    <a:cubicBezTo>
                      <a:pt x="44" y="4"/>
                      <a:pt x="47" y="5"/>
                      <a:pt x="48" y="5"/>
                    </a:cubicBezTo>
                    <a:cubicBezTo>
                      <a:pt x="46" y="5"/>
                      <a:pt x="46" y="5"/>
                      <a:pt x="46" y="5"/>
                    </a:cubicBezTo>
                    <a:cubicBezTo>
                      <a:pt x="47" y="5"/>
                      <a:pt x="50" y="6"/>
                      <a:pt x="49" y="6"/>
                    </a:cubicBezTo>
                    <a:cubicBezTo>
                      <a:pt x="48" y="7"/>
                      <a:pt x="48" y="7"/>
                      <a:pt x="48" y="8"/>
                    </a:cubicBezTo>
                    <a:cubicBezTo>
                      <a:pt x="46" y="7"/>
                      <a:pt x="46" y="7"/>
                      <a:pt x="46" y="7"/>
                    </a:cubicBezTo>
                    <a:cubicBezTo>
                      <a:pt x="50" y="8"/>
                      <a:pt x="47" y="8"/>
                      <a:pt x="49" y="9"/>
                    </a:cubicBezTo>
                    <a:cubicBezTo>
                      <a:pt x="47" y="9"/>
                      <a:pt x="50" y="11"/>
                      <a:pt x="47" y="10"/>
                    </a:cubicBezTo>
                    <a:cubicBezTo>
                      <a:pt x="48" y="12"/>
                      <a:pt x="49" y="13"/>
                      <a:pt x="48" y="14"/>
                    </a:cubicBezTo>
                    <a:cubicBezTo>
                      <a:pt x="46" y="13"/>
                      <a:pt x="46" y="13"/>
                      <a:pt x="46" y="13"/>
                    </a:cubicBezTo>
                    <a:cubicBezTo>
                      <a:pt x="48" y="14"/>
                      <a:pt x="44" y="13"/>
                      <a:pt x="45" y="13"/>
                    </a:cubicBezTo>
                    <a:cubicBezTo>
                      <a:pt x="47" y="13"/>
                      <a:pt x="47" y="14"/>
                      <a:pt x="49" y="15"/>
                    </a:cubicBezTo>
                    <a:cubicBezTo>
                      <a:pt x="47" y="15"/>
                      <a:pt x="49" y="16"/>
                      <a:pt x="50" y="17"/>
                    </a:cubicBezTo>
                    <a:cubicBezTo>
                      <a:pt x="49" y="16"/>
                      <a:pt x="49" y="16"/>
                      <a:pt x="49" y="16"/>
                    </a:cubicBezTo>
                    <a:cubicBezTo>
                      <a:pt x="52" y="18"/>
                      <a:pt x="49" y="17"/>
                      <a:pt x="48" y="18"/>
                    </a:cubicBezTo>
                    <a:cubicBezTo>
                      <a:pt x="47" y="18"/>
                      <a:pt x="45" y="17"/>
                      <a:pt x="46" y="17"/>
                    </a:cubicBezTo>
                    <a:cubicBezTo>
                      <a:pt x="48" y="19"/>
                      <a:pt x="48" y="19"/>
                      <a:pt x="50" y="20"/>
                    </a:cubicBezTo>
                    <a:cubicBezTo>
                      <a:pt x="50" y="20"/>
                      <a:pt x="49" y="20"/>
                      <a:pt x="48" y="20"/>
                    </a:cubicBezTo>
                    <a:cubicBezTo>
                      <a:pt x="51" y="23"/>
                      <a:pt x="48" y="23"/>
                      <a:pt x="50" y="25"/>
                    </a:cubicBezTo>
                    <a:cubicBezTo>
                      <a:pt x="48" y="24"/>
                      <a:pt x="48" y="24"/>
                      <a:pt x="48" y="24"/>
                    </a:cubicBezTo>
                    <a:cubicBezTo>
                      <a:pt x="52" y="27"/>
                      <a:pt x="48" y="27"/>
                      <a:pt x="49" y="29"/>
                    </a:cubicBezTo>
                    <a:cubicBezTo>
                      <a:pt x="46" y="28"/>
                      <a:pt x="46" y="28"/>
                      <a:pt x="46" y="28"/>
                    </a:cubicBezTo>
                    <a:cubicBezTo>
                      <a:pt x="45" y="27"/>
                      <a:pt x="46" y="29"/>
                      <a:pt x="49" y="30"/>
                    </a:cubicBezTo>
                    <a:cubicBezTo>
                      <a:pt x="48" y="29"/>
                      <a:pt x="50" y="31"/>
                      <a:pt x="47" y="30"/>
                    </a:cubicBezTo>
                    <a:cubicBezTo>
                      <a:pt x="47" y="30"/>
                      <a:pt x="49" y="31"/>
                      <a:pt x="49" y="32"/>
                    </a:cubicBezTo>
                    <a:cubicBezTo>
                      <a:pt x="48" y="32"/>
                      <a:pt x="48" y="32"/>
                      <a:pt x="48" y="33"/>
                    </a:cubicBezTo>
                    <a:cubicBezTo>
                      <a:pt x="48" y="33"/>
                      <a:pt x="48" y="33"/>
                      <a:pt x="48" y="33"/>
                    </a:cubicBezTo>
                    <a:cubicBezTo>
                      <a:pt x="48" y="32"/>
                      <a:pt x="46" y="32"/>
                      <a:pt x="46" y="32"/>
                    </a:cubicBezTo>
                    <a:cubicBezTo>
                      <a:pt x="47" y="32"/>
                      <a:pt x="45" y="32"/>
                      <a:pt x="49" y="34"/>
                    </a:cubicBezTo>
                    <a:cubicBezTo>
                      <a:pt x="46" y="33"/>
                      <a:pt x="50" y="36"/>
                      <a:pt x="47" y="35"/>
                    </a:cubicBezTo>
                    <a:cubicBezTo>
                      <a:pt x="48" y="36"/>
                      <a:pt x="48" y="36"/>
                      <a:pt x="49" y="37"/>
                    </a:cubicBezTo>
                    <a:cubicBezTo>
                      <a:pt x="49" y="37"/>
                      <a:pt x="46" y="37"/>
                      <a:pt x="48" y="38"/>
                    </a:cubicBezTo>
                    <a:cubicBezTo>
                      <a:pt x="47" y="38"/>
                      <a:pt x="46" y="37"/>
                      <a:pt x="46" y="37"/>
                    </a:cubicBezTo>
                    <a:cubicBezTo>
                      <a:pt x="46" y="37"/>
                      <a:pt x="47" y="38"/>
                      <a:pt x="48" y="38"/>
                    </a:cubicBezTo>
                    <a:cubicBezTo>
                      <a:pt x="49" y="40"/>
                      <a:pt x="45" y="39"/>
                      <a:pt x="45" y="40"/>
                    </a:cubicBezTo>
                    <a:cubicBezTo>
                      <a:pt x="46" y="43"/>
                      <a:pt x="44" y="43"/>
                      <a:pt x="44" y="45"/>
                    </a:cubicBezTo>
                    <a:cubicBezTo>
                      <a:pt x="43" y="45"/>
                      <a:pt x="43" y="45"/>
                      <a:pt x="43" y="45"/>
                    </a:cubicBezTo>
                    <a:cubicBezTo>
                      <a:pt x="46" y="47"/>
                      <a:pt x="39" y="44"/>
                      <a:pt x="44" y="47"/>
                    </a:cubicBezTo>
                    <a:cubicBezTo>
                      <a:pt x="43" y="46"/>
                      <a:pt x="43" y="47"/>
                      <a:pt x="42" y="46"/>
                    </a:cubicBezTo>
                    <a:cubicBezTo>
                      <a:pt x="44" y="48"/>
                      <a:pt x="39" y="46"/>
                      <a:pt x="42" y="48"/>
                    </a:cubicBezTo>
                    <a:cubicBezTo>
                      <a:pt x="42" y="48"/>
                      <a:pt x="42" y="48"/>
                      <a:pt x="41" y="48"/>
                    </a:cubicBezTo>
                    <a:cubicBezTo>
                      <a:pt x="39" y="47"/>
                      <a:pt x="41" y="49"/>
                      <a:pt x="40" y="49"/>
                    </a:cubicBezTo>
                    <a:cubicBezTo>
                      <a:pt x="39" y="48"/>
                      <a:pt x="39" y="48"/>
                      <a:pt x="38" y="48"/>
                    </a:cubicBezTo>
                    <a:cubicBezTo>
                      <a:pt x="37" y="47"/>
                      <a:pt x="41" y="50"/>
                      <a:pt x="37" y="48"/>
                    </a:cubicBezTo>
                    <a:cubicBezTo>
                      <a:pt x="37" y="48"/>
                      <a:pt x="39" y="49"/>
                      <a:pt x="39" y="49"/>
                    </a:cubicBezTo>
                    <a:cubicBezTo>
                      <a:pt x="37" y="49"/>
                      <a:pt x="39" y="52"/>
                      <a:pt x="39" y="54"/>
                    </a:cubicBezTo>
                    <a:cubicBezTo>
                      <a:pt x="36" y="53"/>
                      <a:pt x="33" y="50"/>
                      <a:pt x="35" y="52"/>
                    </a:cubicBezTo>
                    <a:cubicBezTo>
                      <a:pt x="34" y="52"/>
                      <a:pt x="36" y="53"/>
                      <a:pt x="36" y="53"/>
                    </a:cubicBezTo>
                    <a:cubicBezTo>
                      <a:pt x="37" y="54"/>
                      <a:pt x="31" y="51"/>
                      <a:pt x="33" y="52"/>
                    </a:cubicBezTo>
                    <a:cubicBezTo>
                      <a:pt x="35" y="53"/>
                      <a:pt x="34" y="53"/>
                      <a:pt x="36" y="54"/>
                    </a:cubicBezTo>
                    <a:cubicBezTo>
                      <a:pt x="34" y="53"/>
                      <a:pt x="32" y="52"/>
                      <a:pt x="33" y="54"/>
                    </a:cubicBezTo>
                    <a:cubicBezTo>
                      <a:pt x="32" y="53"/>
                      <a:pt x="32" y="53"/>
                      <a:pt x="32" y="53"/>
                    </a:cubicBezTo>
                    <a:cubicBezTo>
                      <a:pt x="35" y="55"/>
                      <a:pt x="33" y="55"/>
                      <a:pt x="37" y="58"/>
                    </a:cubicBezTo>
                    <a:cubicBezTo>
                      <a:pt x="36" y="61"/>
                      <a:pt x="36" y="65"/>
                      <a:pt x="35" y="67"/>
                    </a:cubicBezTo>
                    <a:cubicBezTo>
                      <a:pt x="33" y="69"/>
                      <a:pt x="33" y="73"/>
                      <a:pt x="29" y="74"/>
                    </a:cubicBezTo>
                    <a:cubicBezTo>
                      <a:pt x="26" y="73"/>
                      <a:pt x="26" y="73"/>
                      <a:pt x="27" y="74"/>
                    </a:cubicBezTo>
                    <a:cubicBezTo>
                      <a:pt x="26" y="74"/>
                      <a:pt x="26" y="74"/>
                      <a:pt x="25" y="73"/>
                    </a:cubicBezTo>
                    <a:cubicBezTo>
                      <a:pt x="28" y="75"/>
                      <a:pt x="25" y="74"/>
                      <a:pt x="28" y="76"/>
                    </a:cubicBezTo>
                    <a:cubicBezTo>
                      <a:pt x="27" y="76"/>
                      <a:pt x="27" y="78"/>
                      <a:pt x="26" y="78"/>
                    </a:cubicBezTo>
                    <a:cubicBezTo>
                      <a:pt x="26" y="78"/>
                      <a:pt x="24" y="77"/>
                      <a:pt x="24" y="77"/>
                    </a:cubicBezTo>
                    <a:cubicBezTo>
                      <a:pt x="25" y="78"/>
                      <a:pt x="25" y="78"/>
                      <a:pt x="25" y="78"/>
                    </a:cubicBezTo>
                    <a:cubicBezTo>
                      <a:pt x="25" y="78"/>
                      <a:pt x="25" y="78"/>
                      <a:pt x="25" y="78"/>
                    </a:cubicBezTo>
                    <a:cubicBezTo>
                      <a:pt x="25" y="78"/>
                      <a:pt x="26" y="79"/>
                      <a:pt x="27" y="80"/>
                    </a:cubicBezTo>
                    <a:cubicBezTo>
                      <a:pt x="28" y="83"/>
                      <a:pt x="21" y="82"/>
                      <a:pt x="20" y="85"/>
                    </a:cubicBezTo>
                    <a:cubicBezTo>
                      <a:pt x="19" y="85"/>
                      <a:pt x="19" y="86"/>
                      <a:pt x="19" y="87"/>
                    </a:cubicBezTo>
                    <a:cubicBezTo>
                      <a:pt x="15" y="86"/>
                      <a:pt x="11" y="86"/>
                      <a:pt x="12" y="89"/>
                    </a:cubicBezTo>
                    <a:cubicBezTo>
                      <a:pt x="12" y="89"/>
                      <a:pt x="6" y="84"/>
                      <a:pt x="5" y="8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2" name="Freeform 250"/>
              <p:cNvSpPr/>
              <p:nvPr/>
            </p:nvSpPr>
            <p:spPr bwMode="auto">
              <a:xfrm>
                <a:off x="5137151" y="2759075"/>
                <a:ext cx="1588" cy="0"/>
              </a:xfrm>
              <a:custGeom>
                <a:avLst/>
                <a:gdLst>
                  <a:gd name="T0" fmla="*/ 4 w 4"/>
                  <a:gd name="T1" fmla="*/ 0 w 4"/>
                  <a:gd name="T2" fmla="*/ 4 w 4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4">
                    <a:moveTo>
                      <a:pt x="4" y="0"/>
                    </a:moveTo>
                    <a:cubicBezTo>
                      <a:pt x="2" y="0"/>
                      <a:pt x="1" y="0"/>
                      <a:pt x="0" y="0"/>
                    </a:cubicBezTo>
                    <a:cubicBezTo>
                      <a:pt x="1" y="0"/>
                      <a:pt x="3" y="0"/>
                      <a:pt x="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3" name="Freeform 251"/>
              <p:cNvSpPr/>
              <p:nvPr/>
            </p:nvSpPr>
            <p:spPr bwMode="auto">
              <a:xfrm>
                <a:off x="5132388" y="2760663"/>
                <a:ext cx="1588" cy="0"/>
              </a:xfrm>
              <a:custGeom>
                <a:avLst/>
                <a:gdLst>
                  <a:gd name="T0" fmla="*/ 2 w 2"/>
                  <a:gd name="T1" fmla="*/ 1 h 1"/>
                  <a:gd name="T2" fmla="*/ 1 w 2"/>
                  <a:gd name="T3" fmla="*/ 1 h 1"/>
                  <a:gd name="T4" fmla="*/ 1 w 2"/>
                  <a:gd name="T5" fmla="*/ 1 h 1"/>
                  <a:gd name="T6" fmla="*/ 2 w 2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1">
                    <a:moveTo>
                      <a:pt x="2" y="1"/>
                    </a:moveTo>
                    <a:cubicBezTo>
                      <a:pt x="2" y="1"/>
                      <a:pt x="1" y="1"/>
                      <a:pt x="1" y="1"/>
                    </a:cubicBezTo>
                    <a:cubicBezTo>
                      <a:pt x="1" y="1"/>
                      <a:pt x="0" y="0"/>
                      <a:pt x="1" y="1"/>
                    </a:cubicBezTo>
                    <a:cubicBezTo>
                      <a:pt x="1" y="1"/>
                      <a:pt x="1" y="1"/>
                      <a:pt x="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4" name="Freeform 252"/>
              <p:cNvSpPr/>
              <p:nvPr/>
            </p:nvSpPr>
            <p:spPr bwMode="auto">
              <a:xfrm>
                <a:off x="5132388" y="2760663"/>
                <a:ext cx="0" cy="0"/>
              </a:xfrm>
              <a:custGeom>
                <a:avLst/>
                <a:gdLst>
                  <a:gd name="T0" fmla="*/ 3 w 3"/>
                  <a:gd name="T1" fmla="*/ 1 h 1"/>
                  <a:gd name="T2" fmla="*/ 0 w 3"/>
                  <a:gd name="T3" fmla="*/ 0 h 1"/>
                  <a:gd name="T4" fmla="*/ 3 w 3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1">
                    <a:moveTo>
                      <a:pt x="3" y="1"/>
                    </a:moveTo>
                    <a:cubicBezTo>
                      <a:pt x="2" y="1"/>
                      <a:pt x="1" y="0"/>
                      <a:pt x="0" y="0"/>
                    </a:cubicBezTo>
                    <a:lnTo>
                      <a:pt x="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5" name="Freeform 253"/>
              <p:cNvSpPr/>
              <p:nvPr/>
            </p:nvSpPr>
            <p:spPr bwMode="auto">
              <a:xfrm>
                <a:off x="5130801" y="2760663"/>
                <a:ext cx="0" cy="0"/>
              </a:xfrm>
              <a:custGeom>
                <a:avLst/>
                <a:gdLst>
                  <a:gd name="T0" fmla="*/ 2 w 2"/>
                  <a:gd name="T1" fmla="*/ 0 w 2"/>
                  <a:gd name="T2" fmla="*/ 2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2" y="0"/>
                    </a:moveTo>
                    <a:cubicBezTo>
                      <a:pt x="1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6" name="Freeform 254"/>
              <p:cNvSpPr/>
              <p:nvPr/>
            </p:nvSpPr>
            <p:spPr bwMode="auto">
              <a:xfrm>
                <a:off x="5130801" y="2760663"/>
                <a:ext cx="1588" cy="0"/>
              </a:xfrm>
              <a:custGeom>
                <a:avLst/>
                <a:gdLst>
                  <a:gd name="T0" fmla="*/ 2 w 2"/>
                  <a:gd name="T1" fmla="*/ 1 h 1"/>
                  <a:gd name="T2" fmla="*/ 1 w 2"/>
                  <a:gd name="T3" fmla="*/ 1 h 1"/>
                  <a:gd name="T4" fmla="*/ 2 w 2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2" y="1"/>
                    </a:moveTo>
                    <a:cubicBezTo>
                      <a:pt x="2" y="1"/>
                      <a:pt x="1" y="1"/>
                      <a:pt x="1" y="1"/>
                    </a:cubicBezTo>
                    <a:cubicBezTo>
                      <a:pt x="2" y="1"/>
                      <a:pt x="0" y="0"/>
                      <a:pt x="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7" name="Freeform 255"/>
              <p:cNvSpPr/>
              <p:nvPr/>
            </p:nvSpPr>
            <p:spPr bwMode="auto">
              <a:xfrm>
                <a:off x="5129213" y="2762250"/>
                <a:ext cx="1588" cy="0"/>
              </a:xfrm>
              <a:custGeom>
                <a:avLst/>
                <a:gdLst>
                  <a:gd name="T0" fmla="*/ 1 w 3"/>
                  <a:gd name="T1" fmla="*/ 1 h 1"/>
                  <a:gd name="T2" fmla="*/ 1 w 3"/>
                  <a:gd name="T3" fmla="*/ 1 h 1"/>
                  <a:gd name="T4" fmla="*/ 1 w 3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1">
                    <a:moveTo>
                      <a:pt x="1" y="1"/>
                    </a:moveTo>
                    <a:cubicBezTo>
                      <a:pt x="2" y="1"/>
                      <a:pt x="3" y="1"/>
                      <a:pt x="1" y="1"/>
                    </a:cubicBezTo>
                    <a:cubicBezTo>
                      <a:pt x="2" y="1"/>
                      <a:pt x="0" y="0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8" name="Freeform 256"/>
              <p:cNvSpPr/>
              <p:nvPr/>
            </p:nvSpPr>
            <p:spPr bwMode="auto">
              <a:xfrm>
                <a:off x="5130801" y="2762250"/>
                <a:ext cx="0" cy="0"/>
              </a:xfrm>
              <a:custGeom>
                <a:avLst/>
                <a:gdLst>
                  <a:gd name="T0" fmla="*/ 2 w 2"/>
                  <a:gd name="T1" fmla="*/ 1 h 1"/>
                  <a:gd name="T2" fmla="*/ 2 w 2"/>
                  <a:gd name="T3" fmla="*/ 1 h 1"/>
                  <a:gd name="T4" fmla="*/ 0 w 2"/>
                  <a:gd name="T5" fmla="*/ 0 h 1"/>
                  <a:gd name="T6" fmla="*/ 2 w 2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1">
                    <a:moveTo>
                      <a:pt x="2" y="1"/>
                    </a:moveTo>
                    <a:cubicBezTo>
                      <a:pt x="2" y="1"/>
                      <a:pt x="2" y="0"/>
                      <a:pt x="2" y="1"/>
                    </a:cubicBezTo>
                    <a:cubicBezTo>
                      <a:pt x="1" y="1"/>
                      <a:pt x="0" y="0"/>
                      <a:pt x="0" y="0"/>
                    </a:cubicBez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9" name="Rectangle 257"/>
              <p:cNvSpPr>
                <a:spLocks noChangeArrowheads="1"/>
              </p:cNvSpPr>
              <p:nvPr/>
            </p:nvSpPr>
            <p:spPr bwMode="auto">
              <a:xfrm>
                <a:off x="5129213" y="2771775"/>
                <a:ext cx="1588" cy="1587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0" name="Freeform 258"/>
              <p:cNvSpPr/>
              <p:nvPr/>
            </p:nvSpPr>
            <p:spPr bwMode="auto">
              <a:xfrm>
                <a:off x="5126038" y="2774950"/>
                <a:ext cx="1588" cy="1587"/>
              </a:xfrm>
              <a:custGeom>
                <a:avLst/>
                <a:gdLst>
                  <a:gd name="T0" fmla="*/ 1 w 2"/>
                  <a:gd name="T1" fmla="*/ 1 h 2"/>
                  <a:gd name="T2" fmla="*/ 0 w 2"/>
                  <a:gd name="T3" fmla="*/ 0 h 2"/>
                  <a:gd name="T4" fmla="*/ 1 w 2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1" y="1"/>
                    </a:moveTo>
                    <a:cubicBezTo>
                      <a:pt x="2" y="2"/>
                      <a:pt x="0" y="0"/>
                      <a:pt x="0" y="0"/>
                    </a:cubicBezTo>
                    <a:cubicBezTo>
                      <a:pt x="0" y="0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1" name="Freeform 259"/>
              <p:cNvSpPr/>
              <p:nvPr/>
            </p:nvSpPr>
            <p:spPr bwMode="auto">
              <a:xfrm>
                <a:off x="5127626" y="2778125"/>
                <a:ext cx="1588" cy="1587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0 h 1"/>
                  <a:gd name="T4" fmla="*/ 1 w 1"/>
                  <a:gd name="T5" fmla="*/ 1 h 1"/>
                  <a:gd name="T6" fmla="*/ 0 w 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lnTo>
                      <a:pt x="0" y="0"/>
                    </a:lnTo>
                    <a:lnTo>
                      <a:pt x="1" y="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2" name="Freeform 260"/>
              <p:cNvSpPr/>
              <p:nvPr/>
            </p:nvSpPr>
            <p:spPr bwMode="auto">
              <a:xfrm>
                <a:off x="4838701" y="2743200"/>
                <a:ext cx="1588" cy="0"/>
              </a:xfrm>
              <a:custGeom>
                <a:avLst/>
                <a:gdLst>
                  <a:gd name="T0" fmla="*/ 2 w 3"/>
                  <a:gd name="T1" fmla="*/ 2 h 2"/>
                  <a:gd name="T2" fmla="*/ 2 w 3"/>
                  <a:gd name="T3" fmla="*/ 1 h 2"/>
                  <a:gd name="T4" fmla="*/ 2 w 3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2">
                    <a:moveTo>
                      <a:pt x="2" y="2"/>
                    </a:moveTo>
                    <a:cubicBezTo>
                      <a:pt x="2" y="1"/>
                      <a:pt x="0" y="0"/>
                      <a:pt x="2" y="1"/>
                    </a:cubicBezTo>
                    <a:cubicBezTo>
                      <a:pt x="2" y="1"/>
                      <a:pt x="3" y="2"/>
                      <a:pt x="2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3" name="Freeform 261"/>
              <p:cNvSpPr/>
              <p:nvPr/>
            </p:nvSpPr>
            <p:spPr bwMode="auto">
              <a:xfrm>
                <a:off x="4802188" y="2740025"/>
                <a:ext cx="36513" cy="50800"/>
              </a:xfrm>
              <a:custGeom>
                <a:avLst/>
                <a:gdLst>
                  <a:gd name="T0" fmla="*/ 13 w 106"/>
                  <a:gd name="T1" fmla="*/ 115 h 136"/>
                  <a:gd name="T2" fmla="*/ 15 w 106"/>
                  <a:gd name="T3" fmla="*/ 111 h 136"/>
                  <a:gd name="T4" fmla="*/ 14 w 106"/>
                  <a:gd name="T5" fmla="*/ 99 h 136"/>
                  <a:gd name="T6" fmla="*/ 16 w 106"/>
                  <a:gd name="T7" fmla="*/ 96 h 136"/>
                  <a:gd name="T8" fmla="*/ 24 w 106"/>
                  <a:gd name="T9" fmla="*/ 88 h 136"/>
                  <a:gd name="T10" fmla="*/ 26 w 106"/>
                  <a:gd name="T11" fmla="*/ 86 h 136"/>
                  <a:gd name="T12" fmla="*/ 27 w 106"/>
                  <a:gd name="T13" fmla="*/ 79 h 136"/>
                  <a:gd name="T14" fmla="*/ 30 w 106"/>
                  <a:gd name="T15" fmla="*/ 76 h 136"/>
                  <a:gd name="T16" fmla="*/ 34 w 106"/>
                  <a:gd name="T17" fmla="*/ 74 h 136"/>
                  <a:gd name="T18" fmla="*/ 33 w 106"/>
                  <a:gd name="T19" fmla="*/ 70 h 136"/>
                  <a:gd name="T20" fmla="*/ 33 w 106"/>
                  <a:gd name="T21" fmla="*/ 64 h 136"/>
                  <a:gd name="T22" fmla="*/ 36 w 106"/>
                  <a:gd name="T23" fmla="*/ 61 h 136"/>
                  <a:gd name="T24" fmla="*/ 36 w 106"/>
                  <a:gd name="T25" fmla="*/ 57 h 136"/>
                  <a:gd name="T26" fmla="*/ 40 w 106"/>
                  <a:gd name="T27" fmla="*/ 55 h 136"/>
                  <a:gd name="T28" fmla="*/ 43 w 106"/>
                  <a:gd name="T29" fmla="*/ 50 h 136"/>
                  <a:gd name="T30" fmla="*/ 48 w 106"/>
                  <a:gd name="T31" fmla="*/ 47 h 136"/>
                  <a:gd name="T32" fmla="*/ 49 w 106"/>
                  <a:gd name="T33" fmla="*/ 44 h 136"/>
                  <a:gd name="T34" fmla="*/ 52 w 106"/>
                  <a:gd name="T35" fmla="*/ 44 h 136"/>
                  <a:gd name="T36" fmla="*/ 52 w 106"/>
                  <a:gd name="T37" fmla="*/ 40 h 136"/>
                  <a:gd name="T38" fmla="*/ 52 w 106"/>
                  <a:gd name="T39" fmla="*/ 39 h 136"/>
                  <a:gd name="T40" fmla="*/ 53 w 106"/>
                  <a:gd name="T41" fmla="*/ 37 h 136"/>
                  <a:gd name="T42" fmla="*/ 59 w 106"/>
                  <a:gd name="T43" fmla="*/ 31 h 136"/>
                  <a:gd name="T44" fmla="*/ 61 w 106"/>
                  <a:gd name="T45" fmla="*/ 28 h 136"/>
                  <a:gd name="T46" fmla="*/ 63 w 106"/>
                  <a:gd name="T47" fmla="*/ 26 h 136"/>
                  <a:gd name="T48" fmla="*/ 69 w 106"/>
                  <a:gd name="T49" fmla="*/ 21 h 136"/>
                  <a:gd name="T50" fmla="*/ 75 w 106"/>
                  <a:gd name="T51" fmla="*/ 25 h 136"/>
                  <a:gd name="T52" fmla="*/ 72 w 106"/>
                  <a:gd name="T53" fmla="*/ 19 h 136"/>
                  <a:gd name="T54" fmla="*/ 69 w 106"/>
                  <a:gd name="T55" fmla="*/ 12 h 136"/>
                  <a:gd name="T56" fmla="*/ 73 w 106"/>
                  <a:gd name="T57" fmla="*/ 12 h 136"/>
                  <a:gd name="T58" fmla="*/ 71 w 106"/>
                  <a:gd name="T59" fmla="*/ 8 h 136"/>
                  <a:gd name="T60" fmla="*/ 74 w 106"/>
                  <a:gd name="T61" fmla="*/ 9 h 136"/>
                  <a:gd name="T62" fmla="*/ 80 w 106"/>
                  <a:gd name="T63" fmla="*/ 13 h 136"/>
                  <a:gd name="T64" fmla="*/ 78 w 106"/>
                  <a:gd name="T65" fmla="*/ 6 h 136"/>
                  <a:gd name="T66" fmla="*/ 81 w 106"/>
                  <a:gd name="T67" fmla="*/ 8 h 136"/>
                  <a:gd name="T68" fmla="*/ 80 w 106"/>
                  <a:gd name="T69" fmla="*/ 3 h 136"/>
                  <a:gd name="T70" fmla="*/ 83 w 106"/>
                  <a:gd name="T71" fmla="*/ 1 h 136"/>
                  <a:gd name="T72" fmla="*/ 87 w 106"/>
                  <a:gd name="T73" fmla="*/ 9 h 136"/>
                  <a:gd name="T74" fmla="*/ 87 w 106"/>
                  <a:gd name="T75" fmla="*/ 2 h 136"/>
                  <a:gd name="T76" fmla="*/ 99 w 106"/>
                  <a:gd name="T77" fmla="*/ 7 h 136"/>
                  <a:gd name="T78" fmla="*/ 101 w 106"/>
                  <a:gd name="T79" fmla="*/ 7 h 136"/>
                  <a:gd name="T80" fmla="*/ 104 w 106"/>
                  <a:gd name="T81" fmla="*/ 4 h 136"/>
                  <a:gd name="T82" fmla="*/ 106 w 106"/>
                  <a:gd name="T83" fmla="*/ 9 h 136"/>
                  <a:gd name="T84" fmla="*/ 100 w 106"/>
                  <a:gd name="T85" fmla="*/ 8 h 136"/>
                  <a:gd name="T86" fmla="*/ 100 w 106"/>
                  <a:gd name="T87" fmla="*/ 19 h 136"/>
                  <a:gd name="T88" fmla="*/ 93 w 106"/>
                  <a:gd name="T89" fmla="*/ 28 h 136"/>
                  <a:gd name="T90" fmla="*/ 86 w 106"/>
                  <a:gd name="T91" fmla="*/ 38 h 136"/>
                  <a:gd name="T92" fmla="*/ 80 w 106"/>
                  <a:gd name="T93" fmla="*/ 46 h 136"/>
                  <a:gd name="T94" fmla="*/ 76 w 106"/>
                  <a:gd name="T95" fmla="*/ 53 h 136"/>
                  <a:gd name="T96" fmla="*/ 65 w 106"/>
                  <a:gd name="T97" fmla="*/ 63 h 136"/>
                  <a:gd name="T98" fmla="*/ 57 w 106"/>
                  <a:gd name="T99" fmla="*/ 67 h 136"/>
                  <a:gd name="T100" fmla="*/ 49 w 106"/>
                  <a:gd name="T101" fmla="*/ 74 h 136"/>
                  <a:gd name="T102" fmla="*/ 36 w 106"/>
                  <a:gd name="T103" fmla="*/ 106 h 136"/>
                  <a:gd name="T104" fmla="*/ 31 w 106"/>
                  <a:gd name="T105" fmla="*/ 114 h 136"/>
                  <a:gd name="T106" fmla="*/ 14 w 106"/>
                  <a:gd name="T107" fmla="*/ 136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06" h="136">
                    <a:moveTo>
                      <a:pt x="6" y="130"/>
                    </a:moveTo>
                    <a:cubicBezTo>
                      <a:pt x="0" y="125"/>
                      <a:pt x="8" y="126"/>
                      <a:pt x="5" y="122"/>
                    </a:cubicBezTo>
                    <a:cubicBezTo>
                      <a:pt x="5" y="122"/>
                      <a:pt x="8" y="124"/>
                      <a:pt x="8" y="123"/>
                    </a:cubicBezTo>
                    <a:cubicBezTo>
                      <a:pt x="4" y="119"/>
                      <a:pt x="8" y="117"/>
                      <a:pt x="13" y="117"/>
                    </a:cubicBezTo>
                    <a:cubicBezTo>
                      <a:pt x="14" y="118"/>
                      <a:pt x="14" y="118"/>
                      <a:pt x="14" y="118"/>
                    </a:cubicBezTo>
                    <a:cubicBezTo>
                      <a:pt x="15" y="118"/>
                      <a:pt x="12" y="115"/>
                      <a:pt x="13" y="115"/>
                    </a:cubicBezTo>
                    <a:cubicBezTo>
                      <a:pt x="14" y="116"/>
                      <a:pt x="14" y="116"/>
                      <a:pt x="15" y="116"/>
                    </a:cubicBezTo>
                    <a:cubicBezTo>
                      <a:pt x="13" y="115"/>
                      <a:pt x="14" y="115"/>
                      <a:pt x="13" y="114"/>
                    </a:cubicBezTo>
                    <a:cubicBezTo>
                      <a:pt x="14" y="114"/>
                      <a:pt x="15" y="115"/>
                      <a:pt x="16" y="115"/>
                    </a:cubicBezTo>
                    <a:cubicBezTo>
                      <a:pt x="14" y="114"/>
                      <a:pt x="14" y="114"/>
                      <a:pt x="14" y="114"/>
                    </a:cubicBezTo>
                    <a:cubicBezTo>
                      <a:pt x="9" y="110"/>
                      <a:pt x="15" y="112"/>
                      <a:pt x="13" y="110"/>
                    </a:cubicBezTo>
                    <a:cubicBezTo>
                      <a:pt x="14" y="110"/>
                      <a:pt x="14" y="110"/>
                      <a:pt x="15" y="111"/>
                    </a:cubicBezTo>
                    <a:cubicBezTo>
                      <a:pt x="12" y="107"/>
                      <a:pt x="14" y="106"/>
                      <a:pt x="14" y="103"/>
                    </a:cubicBezTo>
                    <a:cubicBezTo>
                      <a:pt x="15" y="104"/>
                      <a:pt x="16" y="105"/>
                      <a:pt x="17" y="105"/>
                    </a:cubicBezTo>
                    <a:cubicBezTo>
                      <a:pt x="15" y="104"/>
                      <a:pt x="15" y="103"/>
                      <a:pt x="14" y="102"/>
                    </a:cubicBezTo>
                    <a:cubicBezTo>
                      <a:pt x="17" y="103"/>
                      <a:pt x="13" y="100"/>
                      <a:pt x="14" y="100"/>
                    </a:cubicBezTo>
                    <a:cubicBezTo>
                      <a:pt x="15" y="101"/>
                      <a:pt x="15" y="101"/>
                      <a:pt x="15" y="101"/>
                    </a:cubicBezTo>
                    <a:cubicBezTo>
                      <a:pt x="13" y="99"/>
                      <a:pt x="17" y="101"/>
                      <a:pt x="14" y="99"/>
                    </a:cubicBezTo>
                    <a:cubicBezTo>
                      <a:pt x="16" y="100"/>
                      <a:pt x="16" y="100"/>
                      <a:pt x="16" y="100"/>
                    </a:cubicBezTo>
                    <a:cubicBezTo>
                      <a:pt x="13" y="98"/>
                      <a:pt x="18" y="100"/>
                      <a:pt x="16" y="99"/>
                    </a:cubicBezTo>
                    <a:cubicBezTo>
                      <a:pt x="16" y="98"/>
                      <a:pt x="16" y="98"/>
                      <a:pt x="16" y="98"/>
                    </a:cubicBezTo>
                    <a:cubicBezTo>
                      <a:pt x="15" y="98"/>
                      <a:pt x="17" y="99"/>
                      <a:pt x="17" y="98"/>
                    </a:cubicBezTo>
                    <a:cubicBezTo>
                      <a:pt x="17" y="98"/>
                      <a:pt x="17" y="98"/>
                      <a:pt x="17" y="98"/>
                    </a:cubicBezTo>
                    <a:cubicBezTo>
                      <a:pt x="16" y="97"/>
                      <a:pt x="19" y="98"/>
                      <a:pt x="16" y="96"/>
                    </a:cubicBezTo>
                    <a:cubicBezTo>
                      <a:pt x="18" y="97"/>
                      <a:pt x="16" y="97"/>
                      <a:pt x="20" y="99"/>
                    </a:cubicBezTo>
                    <a:cubicBezTo>
                      <a:pt x="18" y="95"/>
                      <a:pt x="20" y="93"/>
                      <a:pt x="22" y="91"/>
                    </a:cubicBezTo>
                    <a:cubicBezTo>
                      <a:pt x="23" y="91"/>
                      <a:pt x="23" y="91"/>
                      <a:pt x="24" y="92"/>
                    </a:cubicBezTo>
                    <a:cubicBezTo>
                      <a:pt x="24" y="91"/>
                      <a:pt x="24" y="91"/>
                      <a:pt x="23" y="90"/>
                    </a:cubicBezTo>
                    <a:cubicBezTo>
                      <a:pt x="23" y="90"/>
                      <a:pt x="25" y="90"/>
                      <a:pt x="25" y="90"/>
                    </a:cubicBezTo>
                    <a:cubicBezTo>
                      <a:pt x="26" y="91"/>
                      <a:pt x="22" y="88"/>
                      <a:pt x="24" y="88"/>
                    </a:cubicBezTo>
                    <a:cubicBezTo>
                      <a:pt x="24" y="89"/>
                      <a:pt x="25" y="90"/>
                      <a:pt x="26" y="90"/>
                    </a:cubicBezTo>
                    <a:cubicBezTo>
                      <a:pt x="24" y="89"/>
                      <a:pt x="25" y="88"/>
                      <a:pt x="25" y="87"/>
                    </a:cubicBezTo>
                    <a:cubicBezTo>
                      <a:pt x="25" y="88"/>
                      <a:pt x="25" y="88"/>
                      <a:pt x="26" y="89"/>
                    </a:cubicBezTo>
                    <a:cubicBezTo>
                      <a:pt x="24" y="87"/>
                      <a:pt x="27" y="88"/>
                      <a:pt x="26" y="87"/>
                    </a:cubicBezTo>
                    <a:cubicBezTo>
                      <a:pt x="27" y="88"/>
                      <a:pt x="27" y="88"/>
                      <a:pt x="27" y="88"/>
                    </a:cubicBezTo>
                    <a:cubicBezTo>
                      <a:pt x="29" y="88"/>
                      <a:pt x="24" y="86"/>
                      <a:pt x="26" y="86"/>
                    </a:cubicBezTo>
                    <a:cubicBezTo>
                      <a:pt x="26" y="86"/>
                      <a:pt x="27" y="86"/>
                      <a:pt x="27" y="87"/>
                    </a:cubicBezTo>
                    <a:cubicBezTo>
                      <a:pt x="25" y="85"/>
                      <a:pt x="27" y="84"/>
                      <a:pt x="26" y="83"/>
                    </a:cubicBezTo>
                    <a:cubicBezTo>
                      <a:pt x="26" y="83"/>
                      <a:pt x="27" y="84"/>
                      <a:pt x="27" y="84"/>
                    </a:cubicBezTo>
                    <a:cubicBezTo>
                      <a:pt x="27" y="83"/>
                      <a:pt x="28" y="83"/>
                      <a:pt x="27" y="81"/>
                    </a:cubicBezTo>
                    <a:cubicBezTo>
                      <a:pt x="28" y="81"/>
                      <a:pt x="31" y="84"/>
                      <a:pt x="31" y="83"/>
                    </a:cubicBezTo>
                    <a:cubicBezTo>
                      <a:pt x="28" y="81"/>
                      <a:pt x="30" y="81"/>
                      <a:pt x="27" y="79"/>
                    </a:cubicBezTo>
                    <a:cubicBezTo>
                      <a:pt x="27" y="79"/>
                      <a:pt x="29" y="79"/>
                      <a:pt x="28" y="78"/>
                    </a:cubicBezTo>
                    <a:cubicBezTo>
                      <a:pt x="29" y="79"/>
                      <a:pt x="32" y="80"/>
                      <a:pt x="32" y="81"/>
                    </a:cubicBezTo>
                    <a:cubicBezTo>
                      <a:pt x="34" y="81"/>
                      <a:pt x="34" y="81"/>
                      <a:pt x="34" y="81"/>
                    </a:cubicBezTo>
                    <a:cubicBezTo>
                      <a:pt x="35" y="82"/>
                      <a:pt x="33" y="81"/>
                      <a:pt x="35" y="82"/>
                    </a:cubicBezTo>
                    <a:cubicBezTo>
                      <a:pt x="35" y="82"/>
                      <a:pt x="34" y="81"/>
                      <a:pt x="35" y="81"/>
                    </a:cubicBezTo>
                    <a:cubicBezTo>
                      <a:pt x="33" y="79"/>
                      <a:pt x="30" y="76"/>
                      <a:pt x="30" y="76"/>
                    </a:cubicBezTo>
                    <a:cubicBezTo>
                      <a:pt x="31" y="77"/>
                      <a:pt x="34" y="78"/>
                      <a:pt x="34" y="78"/>
                    </a:cubicBezTo>
                    <a:cubicBezTo>
                      <a:pt x="29" y="73"/>
                      <a:pt x="29" y="73"/>
                      <a:pt x="29" y="73"/>
                    </a:cubicBezTo>
                    <a:cubicBezTo>
                      <a:pt x="29" y="73"/>
                      <a:pt x="31" y="75"/>
                      <a:pt x="31" y="74"/>
                    </a:cubicBezTo>
                    <a:cubicBezTo>
                      <a:pt x="30" y="74"/>
                      <a:pt x="30" y="73"/>
                      <a:pt x="29" y="73"/>
                    </a:cubicBezTo>
                    <a:cubicBezTo>
                      <a:pt x="30" y="73"/>
                      <a:pt x="29" y="71"/>
                      <a:pt x="32" y="73"/>
                    </a:cubicBezTo>
                    <a:cubicBezTo>
                      <a:pt x="33" y="74"/>
                      <a:pt x="32" y="74"/>
                      <a:pt x="34" y="74"/>
                    </a:cubicBezTo>
                    <a:cubicBezTo>
                      <a:pt x="34" y="74"/>
                      <a:pt x="33" y="73"/>
                      <a:pt x="33" y="73"/>
                    </a:cubicBezTo>
                    <a:cubicBezTo>
                      <a:pt x="34" y="73"/>
                      <a:pt x="34" y="73"/>
                      <a:pt x="34" y="73"/>
                    </a:cubicBezTo>
                    <a:cubicBezTo>
                      <a:pt x="34" y="73"/>
                      <a:pt x="33" y="71"/>
                      <a:pt x="31" y="71"/>
                    </a:cubicBezTo>
                    <a:cubicBezTo>
                      <a:pt x="31" y="71"/>
                      <a:pt x="33" y="72"/>
                      <a:pt x="32" y="71"/>
                    </a:cubicBezTo>
                    <a:cubicBezTo>
                      <a:pt x="31" y="70"/>
                      <a:pt x="30" y="69"/>
                      <a:pt x="31" y="69"/>
                    </a:cubicBezTo>
                    <a:cubicBezTo>
                      <a:pt x="31" y="69"/>
                      <a:pt x="32" y="70"/>
                      <a:pt x="33" y="70"/>
                    </a:cubicBezTo>
                    <a:cubicBezTo>
                      <a:pt x="31" y="68"/>
                      <a:pt x="31" y="67"/>
                      <a:pt x="30" y="66"/>
                    </a:cubicBezTo>
                    <a:cubicBezTo>
                      <a:pt x="29" y="65"/>
                      <a:pt x="32" y="68"/>
                      <a:pt x="32" y="68"/>
                    </a:cubicBezTo>
                    <a:cubicBezTo>
                      <a:pt x="34" y="68"/>
                      <a:pt x="30" y="64"/>
                      <a:pt x="33" y="65"/>
                    </a:cubicBezTo>
                    <a:cubicBezTo>
                      <a:pt x="34" y="66"/>
                      <a:pt x="32" y="64"/>
                      <a:pt x="32" y="64"/>
                    </a:cubicBezTo>
                    <a:cubicBezTo>
                      <a:pt x="32" y="64"/>
                      <a:pt x="34" y="66"/>
                      <a:pt x="34" y="65"/>
                    </a:cubicBezTo>
                    <a:cubicBezTo>
                      <a:pt x="35" y="66"/>
                      <a:pt x="34" y="64"/>
                      <a:pt x="33" y="64"/>
                    </a:cubicBezTo>
                    <a:cubicBezTo>
                      <a:pt x="33" y="63"/>
                      <a:pt x="34" y="64"/>
                      <a:pt x="34" y="64"/>
                    </a:cubicBezTo>
                    <a:cubicBezTo>
                      <a:pt x="33" y="63"/>
                      <a:pt x="33" y="61"/>
                      <a:pt x="35" y="61"/>
                    </a:cubicBezTo>
                    <a:cubicBezTo>
                      <a:pt x="34" y="61"/>
                      <a:pt x="33" y="59"/>
                      <a:pt x="33" y="58"/>
                    </a:cubicBezTo>
                    <a:cubicBezTo>
                      <a:pt x="35" y="60"/>
                      <a:pt x="35" y="60"/>
                      <a:pt x="35" y="60"/>
                    </a:cubicBezTo>
                    <a:cubicBezTo>
                      <a:pt x="36" y="60"/>
                      <a:pt x="35" y="59"/>
                      <a:pt x="36" y="60"/>
                    </a:cubicBezTo>
                    <a:cubicBezTo>
                      <a:pt x="35" y="58"/>
                      <a:pt x="37" y="63"/>
                      <a:pt x="36" y="61"/>
                    </a:cubicBezTo>
                    <a:cubicBezTo>
                      <a:pt x="37" y="62"/>
                      <a:pt x="34" y="58"/>
                      <a:pt x="36" y="60"/>
                    </a:cubicBezTo>
                    <a:cubicBezTo>
                      <a:pt x="36" y="60"/>
                      <a:pt x="34" y="58"/>
                      <a:pt x="36" y="59"/>
                    </a:cubicBezTo>
                    <a:cubicBezTo>
                      <a:pt x="36" y="59"/>
                      <a:pt x="38" y="61"/>
                      <a:pt x="38" y="61"/>
                    </a:cubicBezTo>
                    <a:cubicBezTo>
                      <a:pt x="39" y="60"/>
                      <a:pt x="38" y="60"/>
                      <a:pt x="38" y="59"/>
                    </a:cubicBezTo>
                    <a:cubicBezTo>
                      <a:pt x="37" y="58"/>
                      <a:pt x="37" y="58"/>
                      <a:pt x="37" y="58"/>
                    </a:cubicBezTo>
                    <a:cubicBezTo>
                      <a:pt x="35" y="57"/>
                      <a:pt x="38" y="58"/>
                      <a:pt x="36" y="57"/>
                    </a:cubicBezTo>
                    <a:cubicBezTo>
                      <a:pt x="37" y="58"/>
                      <a:pt x="35" y="55"/>
                      <a:pt x="38" y="58"/>
                    </a:cubicBezTo>
                    <a:cubicBezTo>
                      <a:pt x="40" y="59"/>
                      <a:pt x="40" y="59"/>
                      <a:pt x="40" y="59"/>
                    </a:cubicBezTo>
                    <a:cubicBezTo>
                      <a:pt x="40" y="59"/>
                      <a:pt x="38" y="57"/>
                      <a:pt x="37" y="56"/>
                    </a:cubicBezTo>
                    <a:cubicBezTo>
                      <a:pt x="38" y="56"/>
                      <a:pt x="38" y="57"/>
                      <a:pt x="38" y="57"/>
                    </a:cubicBezTo>
                    <a:cubicBezTo>
                      <a:pt x="35" y="54"/>
                      <a:pt x="39" y="57"/>
                      <a:pt x="37" y="54"/>
                    </a:cubicBezTo>
                    <a:cubicBezTo>
                      <a:pt x="38" y="55"/>
                      <a:pt x="38" y="53"/>
                      <a:pt x="40" y="55"/>
                    </a:cubicBezTo>
                    <a:cubicBezTo>
                      <a:pt x="39" y="53"/>
                      <a:pt x="39" y="52"/>
                      <a:pt x="40" y="52"/>
                    </a:cubicBezTo>
                    <a:cubicBezTo>
                      <a:pt x="40" y="53"/>
                      <a:pt x="40" y="53"/>
                      <a:pt x="40" y="53"/>
                    </a:cubicBezTo>
                    <a:cubicBezTo>
                      <a:pt x="42" y="54"/>
                      <a:pt x="41" y="53"/>
                      <a:pt x="40" y="53"/>
                    </a:cubicBezTo>
                    <a:cubicBezTo>
                      <a:pt x="41" y="53"/>
                      <a:pt x="43" y="54"/>
                      <a:pt x="44" y="54"/>
                    </a:cubicBezTo>
                    <a:cubicBezTo>
                      <a:pt x="44" y="53"/>
                      <a:pt x="42" y="52"/>
                      <a:pt x="41" y="51"/>
                    </a:cubicBezTo>
                    <a:cubicBezTo>
                      <a:pt x="44" y="53"/>
                      <a:pt x="40" y="48"/>
                      <a:pt x="43" y="50"/>
                    </a:cubicBezTo>
                    <a:cubicBezTo>
                      <a:pt x="43" y="51"/>
                      <a:pt x="44" y="52"/>
                      <a:pt x="45" y="52"/>
                    </a:cubicBezTo>
                    <a:cubicBezTo>
                      <a:pt x="48" y="55"/>
                      <a:pt x="43" y="50"/>
                      <a:pt x="45" y="51"/>
                    </a:cubicBezTo>
                    <a:cubicBezTo>
                      <a:pt x="42" y="49"/>
                      <a:pt x="42" y="49"/>
                      <a:pt x="42" y="49"/>
                    </a:cubicBezTo>
                    <a:cubicBezTo>
                      <a:pt x="44" y="50"/>
                      <a:pt x="41" y="47"/>
                      <a:pt x="44" y="49"/>
                    </a:cubicBezTo>
                    <a:cubicBezTo>
                      <a:pt x="43" y="48"/>
                      <a:pt x="45" y="49"/>
                      <a:pt x="43" y="47"/>
                    </a:cubicBezTo>
                    <a:cubicBezTo>
                      <a:pt x="46" y="48"/>
                      <a:pt x="43" y="44"/>
                      <a:pt x="48" y="47"/>
                    </a:cubicBezTo>
                    <a:cubicBezTo>
                      <a:pt x="48" y="47"/>
                      <a:pt x="49" y="47"/>
                      <a:pt x="47" y="46"/>
                    </a:cubicBezTo>
                    <a:cubicBezTo>
                      <a:pt x="46" y="45"/>
                      <a:pt x="48" y="47"/>
                      <a:pt x="47" y="46"/>
                    </a:cubicBezTo>
                    <a:cubicBezTo>
                      <a:pt x="47" y="46"/>
                      <a:pt x="46" y="45"/>
                      <a:pt x="46" y="45"/>
                    </a:cubicBezTo>
                    <a:cubicBezTo>
                      <a:pt x="47" y="45"/>
                      <a:pt x="47" y="45"/>
                      <a:pt x="49" y="47"/>
                    </a:cubicBezTo>
                    <a:cubicBezTo>
                      <a:pt x="51" y="48"/>
                      <a:pt x="45" y="43"/>
                      <a:pt x="47" y="43"/>
                    </a:cubicBezTo>
                    <a:cubicBezTo>
                      <a:pt x="48" y="44"/>
                      <a:pt x="48" y="44"/>
                      <a:pt x="49" y="44"/>
                    </a:cubicBezTo>
                    <a:cubicBezTo>
                      <a:pt x="47" y="42"/>
                      <a:pt x="47" y="42"/>
                      <a:pt x="47" y="42"/>
                    </a:cubicBezTo>
                    <a:cubicBezTo>
                      <a:pt x="48" y="42"/>
                      <a:pt x="50" y="44"/>
                      <a:pt x="51" y="45"/>
                    </a:cubicBezTo>
                    <a:cubicBezTo>
                      <a:pt x="51" y="45"/>
                      <a:pt x="52" y="45"/>
                      <a:pt x="51" y="43"/>
                    </a:cubicBezTo>
                    <a:cubicBezTo>
                      <a:pt x="53" y="45"/>
                      <a:pt x="53" y="45"/>
                      <a:pt x="53" y="45"/>
                    </a:cubicBezTo>
                    <a:cubicBezTo>
                      <a:pt x="51" y="44"/>
                      <a:pt x="52" y="44"/>
                      <a:pt x="52" y="43"/>
                    </a:cubicBezTo>
                    <a:cubicBezTo>
                      <a:pt x="52" y="44"/>
                      <a:pt x="52" y="44"/>
                      <a:pt x="52" y="44"/>
                    </a:cubicBezTo>
                    <a:cubicBezTo>
                      <a:pt x="53" y="44"/>
                      <a:pt x="53" y="44"/>
                      <a:pt x="53" y="43"/>
                    </a:cubicBezTo>
                    <a:cubicBezTo>
                      <a:pt x="51" y="42"/>
                      <a:pt x="51" y="42"/>
                      <a:pt x="50" y="42"/>
                    </a:cubicBezTo>
                    <a:cubicBezTo>
                      <a:pt x="50" y="41"/>
                      <a:pt x="50" y="41"/>
                      <a:pt x="49" y="40"/>
                    </a:cubicBezTo>
                    <a:cubicBezTo>
                      <a:pt x="51" y="42"/>
                      <a:pt x="51" y="41"/>
                      <a:pt x="51" y="41"/>
                    </a:cubicBezTo>
                    <a:cubicBezTo>
                      <a:pt x="52" y="41"/>
                      <a:pt x="50" y="39"/>
                      <a:pt x="50" y="39"/>
                    </a:cubicBezTo>
                    <a:cubicBezTo>
                      <a:pt x="51" y="40"/>
                      <a:pt x="51" y="39"/>
                      <a:pt x="52" y="40"/>
                    </a:cubicBezTo>
                    <a:cubicBezTo>
                      <a:pt x="52" y="41"/>
                      <a:pt x="51" y="40"/>
                      <a:pt x="51" y="41"/>
                    </a:cubicBezTo>
                    <a:cubicBezTo>
                      <a:pt x="52" y="41"/>
                      <a:pt x="54" y="42"/>
                      <a:pt x="53" y="41"/>
                    </a:cubicBezTo>
                    <a:cubicBezTo>
                      <a:pt x="52" y="40"/>
                      <a:pt x="49" y="38"/>
                      <a:pt x="51" y="39"/>
                    </a:cubicBezTo>
                    <a:cubicBezTo>
                      <a:pt x="51" y="39"/>
                      <a:pt x="52" y="40"/>
                      <a:pt x="52" y="40"/>
                    </a:cubicBezTo>
                    <a:cubicBezTo>
                      <a:pt x="54" y="41"/>
                      <a:pt x="54" y="41"/>
                      <a:pt x="54" y="41"/>
                    </a:cubicBezTo>
                    <a:cubicBezTo>
                      <a:pt x="52" y="39"/>
                      <a:pt x="52" y="39"/>
                      <a:pt x="52" y="39"/>
                    </a:cubicBezTo>
                    <a:cubicBezTo>
                      <a:pt x="52" y="40"/>
                      <a:pt x="53" y="40"/>
                      <a:pt x="53" y="40"/>
                    </a:cubicBezTo>
                    <a:cubicBezTo>
                      <a:pt x="51" y="38"/>
                      <a:pt x="53" y="39"/>
                      <a:pt x="51" y="37"/>
                    </a:cubicBezTo>
                    <a:cubicBezTo>
                      <a:pt x="51" y="37"/>
                      <a:pt x="53" y="38"/>
                      <a:pt x="53" y="38"/>
                    </a:cubicBezTo>
                    <a:cubicBezTo>
                      <a:pt x="53" y="38"/>
                      <a:pt x="53" y="38"/>
                      <a:pt x="53" y="38"/>
                    </a:cubicBezTo>
                    <a:cubicBezTo>
                      <a:pt x="54" y="38"/>
                      <a:pt x="54" y="38"/>
                      <a:pt x="53" y="36"/>
                    </a:cubicBezTo>
                    <a:cubicBezTo>
                      <a:pt x="53" y="37"/>
                      <a:pt x="53" y="37"/>
                      <a:pt x="53" y="37"/>
                    </a:cubicBezTo>
                    <a:cubicBezTo>
                      <a:pt x="54" y="37"/>
                      <a:pt x="54" y="36"/>
                      <a:pt x="53" y="35"/>
                    </a:cubicBezTo>
                    <a:cubicBezTo>
                      <a:pt x="54" y="36"/>
                      <a:pt x="59" y="40"/>
                      <a:pt x="57" y="38"/>
                    </a:cubicBezTo>
                    <a:cubicBezTo>
                      <a:pt x="57" y="38"/>
                      <a:pt x="55" y="35"/>
                      <a:pt x="54" y="34"/>
                    </a:cubicBezTo>
                    <a:cubicBezTo>
                      <a:pt x="55" y="35"/>
                      <a:pt x="54" y="32"/>
                      <a:pt x="57" y="33"/>
                    </a:cubicBezTo>
                    <a:cubicBezTo>
                      <a:pt x="56" y="33"/>
                      <a:pt x="56" y="32"/>
                      <a:pt x="55" y="32"/>
                    </a:cubicBezTo>
                    <a:cubicBezTo>
                      <a:pt x="57" y="32"/>
                      <a:pt x="56" y="28"/>
                      <a:pt x="59" y="31"/>
                    </a:cubicBezTo>
                    <a:cubicBezTo>
                      <a:pt x="59" y="31"/>
                      <a:pt x="61" y="32"/>
                      <a:pt x="61" y="33"/>
                    </a:cubicBezTo>
                    <a:cubicBezTo>
                      <a:pt x="60" y="31"/>
                      <a:pt x="63" y="34"/>
                      <a:pt x="61" y="32"/>
                    </a:cubicBezTo>
                    <a:cubicBezTo>
                      <a:pt x="60" y="30"/>
                      <a:pt x="59" y="30"/>
                      <a:pt x="58" y="29"/>
                    </a:cubicBezTo>
                    <a:cubicBezTo>
                      <a:pt x="58" y="28"/>
                      <a:pt x="59" y="27"/>
                      <a:pt x="60" y="28"/>
                    </a:cubicBezTo>
                    <a:cubicBezTo>
                      <a:pt x="59" y="28"/>
                      <a:pt x="59" y="27"/>
                      <a:pt x="59" y="27"/>
                    </a:cubicBezTo>
                    <a:cubicBezTo>
                      <a:pt x="61" y="29"/>
                      <a:pt x="62" y="29"/>
                      <a:pt x="61" y="28"/>
                    </a:cubicBezTo>
                    <a:cubicBezTo>
                      <a:pt x="60" y="27"/>
                      <a:pt x="60" y="27"/>
                      <a:pt x="60" y="27"/>
                    </a:cubicBezTo>
                    <a:cubicBezTo>
                      <a:pt x="61" y="28"/>
                      <a:pt x="61" y="28"/>
                      <a:pt x="61" y="28"/>
                    </a:cubicBezTo>
                    <a:cubicBezTo>
                      <a:pt x="61" y="27"/>
                      <a:pt x="59" y="25"/>
                      <a:pt x="60" y="26"/>
                    </a:cubicBezTo>
                    <a:cubicBezTo>
                      <a:pt x="61" y="26"/>
                      <a:pt x="61" y="27"/>
                      <a:pt x="62" y="27"/>
                    </a:cubicBezTo>
                    <a:cubicBezTo>
                      <a:pt x="61" y="26"/>
                      <a:pt x="60" y="23"/>
                      <a:pt x="61" y="24"/>
                    </a:cubicBezTo>
                    <a:cubicBezTo>
                      <a:pt x="63" y="26"/>
                      <a:pt x="63" y="26"/>
                      <a:pt x="63" y="26"/>
                    </a:cubicBezTo>
                    <a:cubicBezTo>
                      <a:pt x="63" y="26"/>
                      <a:pt x="62" y="24"/>
                      <a:pt x="62" y="24"/>
                    </a:cubicBezTo>
                    <a:cubicBezTo>
                      <a:pt x="63" y="24"/>
                      <a:pt x="64" y="24"/>
                      <a:pt x="66" y="26"/>
                    </a:cubicBezTo>
                    <a:cubicBezTo>
                      <a:pt x="63" y="21"/>
                      <a:pt x="64" y="19"/>
                      <a:pt x="65" y="18"/>
                    </a:cubicBezTo>
                    <a:cubicBezTo>
                      <a:pt x="66" y="19"/>
                      <a:pt x="66" y="19"/>
                      <a:pt x="66" y="19"/>
                    </a:cubicBezTo>
                    <a:cubicBezTo>
                      <a:pt x="67" y="20"/>
                      <a:pt x="65" y="17"/>
                      <a:pt x="66" y="18"/>
                    </a:cubicBezTo>
                    <a:cubicBezTo>
                      <a:pt x="66" y="19"/>
                      <a:pt x="68" y="20"/>
                      <a:pt x="69" y="21"/>
                    </a:cubicBezTo>
                    <a:cubicBezTo>
                      <a:pt x="70" y="22"/>
                      <a:pt x="68" y="19"/>
                      <a:pt x="67" y="18"/>
                    </a:cubicBezTo>
                    <a:cubicBezTo>
                      <a:pt x="66" y="17"/>
                      <a:pt x="68" y="19"/>
                      <a:pt x="66" y="18"/>
                    </a:cubicBezTo>
                    <a:cubicBezTo>
                      <a:pt x="66" y="17"/>
                      <a:pt x="68" y="18"/>
                      <a:pt x="66" y="16"/>
                    </a:cubicBezTo>
                    <a:cubicBezTo>
                      <a:pt x="67" y="17"/>
                      <a:pt x="68" y="18"/>
                      <a:pt x="69" y="19"/>
                    </a:cubicBezTo>
                    <a:cubicBezTo>
                      <a:pt x="68" y="18"/>
                      <a:pt x="68" y="18"/>
                      <a:pt x="68" y="18"/>
                    </a:cubicBezTo>
                    <a:cubicBezTo>
                      <a:pt x="71" y="20"/>
                      <a:pt x="72" y="23"/>
                      <a:pt x="75" y="25"/>
                    </a:cubicBezTo>
                    <a:cubicBezTo>
                      <a:pt x="75" y="25"/>
                      <a:pt x="75" y="25"/>
                      <a:pt x="75" y="25"/>
                    </a:cubicBezTo>
                    <a:cubicBezTo>
                      <a:pt x="77" y="27"/>
                      <a:pt x="76" y="28"/>
                      <a:pt x="77" y="28"/>
                    </a:cubicBezTo>
                    <a:cubicBezTo>
                      <a:pt x="77" y="27"/>
                      <a:pt x="74" y="24"/>
                      <a:pt x="73" y="23"/>
                    </a:cubicBezTo>
                    <a:cubicBezTo>
                      <a:pt x="73" y="22"/>
                      <a:pt x="69" y="18"/>
                      <a:pt x="70" y="17"/>
                    </a:cubicBezTo>
                    <a:cubicBezTo>
                      <a:pt x="71" y="18"/>
                      <a:pt x="70" y="18"/>
                      <a:pt x="71" y="20"/>
                    </a:cubicBezTo>
                    <a:cubicBezTo>
                      <a:pt x="73" y="21"/>
                      <a:pt x="71" y="18"/>
                      <a:pt x="72" y="19"/>
                    </a:cubicBezTo>
                    <a:cubicBezTo>
                      <a:pt x="71" y="18"/>
                      <a:pt x="69" y="16"/>
                      <a:pt x="69" y="15"/>
                    </a:cubicBezTo>
                    <a:cubicBezTo>
                      <a:pt x="70" y="16"/>
                      <a:pt x="71" y="17"/>
                      <a:pt x="71" y="17"/>
                    </a:cubicBezTo>
                    <a:cubicBezTo>
                      <a:pt x="70" y="16"/>
                      <a:pt x="70" y="15"/>
                      <a:pt x="69" y="14"/>
                    </a:cubicBezTo>
                    <a:cubicBezTo>
                      <a:pt x="67" y="12"/>
                      <a:pt x="70" y="15"/>
                      <a:pt x="68" y="12"/>
                    </a:cubicBezTo>
                    <a:cubicBezTo>
                      <a:pt x="70" y="14"/>
                      <a:pt x="72" y="17"/>
                      <a:pt x="73" y="18"/>
                    </a:cubicBezTo>
                    <a:cubicBezTo>
                      <a:pt x="71" y="16"/>
                      <a:pt x="71" y="15"/>
                      <a:pt x="69" y="12"/>
                    </a:cubicBezTo>
                    <a:cubicBezTo>
                      <a:pt x="69" y="12"/>
                      <a:pt x="71" y="14"/>
                      <a:pt x="72" y="15"/>
                    </a:cubicBezTo>
                    <a:cubicBezTo>
                      <a:pt x="73" y="16"/>
                      <a:pt x="69" y="11"/>
                      <a:pt x="73" y="15"/>
                    </a:cubicBezTo>
                    <a:cubicBezTo>
                      <a:pt x="71" y="13"/>
                      <a:pt x="71" y="13"/>
                      <a:pt x="71" y="13"/>
                    </a:cubicBezTo>
                    <a:cubicBezTo>
                      <a:pt x="72" y="13"/>
                      <a:pt x="72" y="14"/>
                      <a:pt x="73" y="15"/>
                    </a:cubicBezTo>
                    <a:cubicBezTo>
                      <a:pt x="73" y="14"/>
                      <a:pt x="72" y="11"/>
                      <a:pt x="74" y="14"/>
                    </a:cubicBezTo>
                    <a:cubicBezTo>
                      <a:pt x="74" y="14"/>
                      <a:pt x="75" y="13"/>
                      <a:pt x="73" y="12"/>
                    </a:cubicBezTo>
                    <a:cubicBezTo>
                      <a:pt x="71" y="11"/>
                      <a:pt x="74" y="13"/>
                      <a:pt x="71" y="11"/>
                    </a:cubicBezTo>
                    <a:cubicBezTo>
                      <a:pt x="73" y="13"/>
                      <a:pt x="71" y="10"/>
                      <a:pt x="71" y="9"/>
                    </a:cubicBezTo>
                    <a:cubicBezTo>
                      <a:pt x="72" y="10"/>
                      <a:pt x="72" y="10"/>
                      <a:pt x="72" y="10"/>
                    </a:cubicBezTo>
                    <a:cubicBezTo>
                      <a:pt x="72" y="10"/>
                      <a:pt x="72" y="10"/>
                      <a:pt x="71" y="9"/>
                    </a:cubicBezTo>
                    <a:cubicBezTo>
                      <a:pt x="72" y="9"/>
                      <a:pt x="72" y="10"/>
                      <a:pt x="73" y="10"/>
                    </a:cubicBezTo>
                    <a:cubicBezTo>
                      <a:pt x="71" y="8"/>
                      <a:pt x="71" y="8"/>
                      <a:pt x="71" y="8"/>
                    </a:cubicBezTo>
                    <a:cubicBezTo>
                      <a:pt x="71" y="7"/>
                      <a:pt x="74" y="11"/>
                      <a:pt x="74" y="10"/>
                    </a:cubicBezTo>
                    <a:cubicBezTo>
                      <a:pt x="75" y="12"/>
                      <a:pt x="75" y="12"/>
                      <a:pt x="75" y="12"/>
                    </a:cubicBezTo>
                    <a:cubicBezTo>
                      <a:pt x="75" y="12"/>
                      <a:pt x="76" y="13"/>
                      <a:pt x="76" y="12"/>
                    </a:cubicBezTo>
                    <a:cubicBezTo>
                      <a:pt x="75" y="11"/>
                      <a:pt x="73" y="9"/>
                      <a:pt x="72" y="8"/>
                    </a:cubicBezTo>
                    <a:cubicBezTo>
                      <a:pt x="72" y="7"/>
                      <a:pt x="74" y="9"/>
                      <a:pt x="73" y="7"/>
                    </a:cubicBezTo>
                    <a:cubicBezTo>
                      <a:pt x="74" y="9"/>
                      <a:pt x="74" y="9"/>
                      <a:pt x="74" y="9"/>
                    </a:cubicBezTo>
                    <a:cubicBezTo>
                      <a:pt x="75" y="10"/>
                      <a:pt x="77" y="12"/>
                      <a:pt x="77" y="11"/>
                    </a:cubicBezTo>
                    <a:cubicBezTo>
                      <a:pt x="77" y="11"/>
                      <a:pt x="75" y="8"/>
                      <a:pt x="74" y="8"/>
                    </a:cubicBezTo>
                    <a:cubicBezTo>
                      <a:pt x="74" y="7"/>
                      <a:pt x="75" y="8"/>
                      <a:pt x="76" y="9"/>
                    </a:cubicBezTo>
                    <a:cubicBezTo>
                      <a:pt x="76" y="9"/>
                      <a:pt x="75" y="8"/>
                      <a:pt x="74" y="7"/>
                    </a:cubicBezTo>
                    <a:cubicBezTo>
                      <a:pt x="75" y="7"/>
                      <a:pt x="77" y="8"/>
                      <a:pt x="78" y="10"/>
                    </a:cubicBezTo>
                    <a:cubicBezTo>
                      <a:pt x="80" y="13"/>
                      <a:pt x="80" y="13"/>
                      <a:pt x="80" y="13"/>
                    </a:cubicBezTo>
                    <a:cubicBezTo>
                      <a:pt x="80" y="12"/>
                      <a:pt x="80" y="12"/>
                      <a:pt x="80" y="12"/>
                    </a:cubicBezTo>
                    <a:cubicBezTo>
                      <a:pt x="82" y="15"/>
                      <a:pt x="82" y="14"/>
                      <a:pt x="84" y="16"/>
                    </a:cubicBezTo>
                    <a:cubicBezTo>
                      <a:pt x="84" y="16"/>
                      <a:pt x="84" y="15"/>
                      <a:pt x="83" y="15"/>
                    </a:cubicBezTo>
                    <a:cubicBezTo>
                      <a:pt x="80" y="12"/>
                      <a:pt x="80" y="10"/>
                      <a:pt x="77" y="7"/>
                    </a:cubicBezTo>
                    <a:cubicBezTo>
                      <a:pt x="77" y="5"/>
                      <a:pt x="84" y="14"/>
                      <a:pt x="80" y="8"/>
                    </a:cubicBezTo>
                    <a:cubicBezTo>
                      <a:pt x="80" y="8"/>
                      <a:pt x="78" y="5"/>
                      <a:pt x="78" y="6"/>
                    </a:cubicBezTo>
                    <a:cubicBezTo>
                      <a:pt x="79" y="6"/>
                      <a:pt x="76" y="3"/>
                      <a:pt x="77" y="4"/>
                    </a:cubicBezTo>
                    <a:cubicBezTo>
                      <a:pt x="78" y="5"/>
                      <a:pt x="81" y="6"/>
                      <a:pt x="82" y="9"/>
                    </a:cubicBezTo>
                    <a:cubicBezTo>
                      <a:pt x="81" y="8"/>
                      <a:pt x="81" y="8"/>
                      <a:pt x="81" y="9"/>
                    </a:cubicBezTo>
                    <a:cubicBezTo>
                      <a:pt x="82" y="10"/>
                      <a:pt x="83" y="12"/>
                      <a:pt x="84" y="11"/>
                    </a:cubicBezTo>
                    <a:cubicBezTo>
                      <a:pt x="84" y="11"/>
                      <a:pt x="84" y="11"/>
                      <a:pt x="83" y="9"/>
                    </a:cubicBezTo>
                    <a:cubicBezTo>
                      <a:pt x="81" y="7"/>
                      <a:pt x="83" y="9"/>
                      <a:pt x="81" y="8"/>
                    </a:cubicBezTo>
                    <a:cubicBezTo>
                      <a:pt x="81" y="6"/>
                      <a:pt x="84" y="9"/>
                      <a:pt x="81" y="6"/>
                    </a:cubicBezTo>
                    <a:cubicBezTo>
                      <a:pt x="81" y="6"/>
                      <a:pt x="79" y="4"/>
                      <a:pt x="78" y="3"/>
                    </a:cubicBezTo>
                    <a:cubicBezTo>
                      <a:pt x="78" y="2"/>
                      <a:pt x="78" y="2"/>
                      <a:pt x="78" y="2"/>
                    </a:cubicBezTo>
                    <a:cubicBezTo>
                      <a:pt x="79" y="3"/>
                      <a:pt x="79" y="3"/>
                      <a:pt x="79" y="3"/>
                    </a:cubicBezTo>
                    <a:cubicBezTo>
                      <a:pt x="80" y="4"/>
                      <a:pt x="77" y="1"/>
                      <a:pt x="78" y="1"/>
                    </a:cubicBezTo>
                    <a:cubicBezTo>
                      <a:pt x="80" y="3"/>
                      <a:pt x="80" y="3"/>
                      <a:pt x="80" y="3"/>
                    </a:cubicBezTo>
                    <a:cubicBezTo>
                      <a:pt x="82" y="5"/>
                      <a:pt x="79" y="3"/>
                      <a:pt x="82" y="6"/>
                    </a:cubicBezTo>
                    <a:cubicBezTo>
                      <a:pt x="82" y="6"/>
                      <a:pt x="81" y="4"/>
                      <a:pt x="82" y="5"/>
                    </a:cubicBezTo>
                    <a:cubicBezTo>
                      <a:pt x="82" y="5"/>
                      <a:pt x="82" y="5"/>
                      <a:pt x="82" y="6"/>
                    </a:cubicBezTo>
                    <a:cubicBezTo>
                      <a:pt x="83" y="6"/>
                      <a:pt x="86" y="10"/>
                      <a:pt x="85" y="7"/>
                    </a:cubicBezTo>
                    <a:cubicBezTo>
                      <a:pt x="84" y="6"/>
                      <a:pt x="84" y="6"/>
                      <a:pt x="83" y="4"/>
                    </a:cubicBezTo>
                    <a:cubicBezTo>
                      <a:pt x="83" y="3"/>
                      <a:pt x="82" y="2"/>
                      <a:pt x="83" y="1"/>
                    </a:cubicBezTo>
                    <a:cubicBezTo>
                      <a:pt x="84" y="4"/>
                      <a:pt x="83" y="1"/>
                      <a:pt x="85" y="4"/>
                    </a:cubicBezTo>
                    <a:cubicBezTo>
                      <a:pt x="84" y="3"/>
                      <a:pt x="83" y="4"/>
                      <a:pt x="85" y="6"/>
                    </a:cubicBezTo>
                    <a:cubicBezTo>
                      <a:pt x="87" y="9"/>
                      <a:pt x="84" y="6"/>
                      <a:pt x="86" y="9"/>
                    </a:cubicBezTo>
                    <a:cubicBezTo>
                      <a:pt x="87" y="9"/>
                      <a:pt x="89" y="12"/>
                      <a:pt x="91" y="14"/>
                    </a:cubicBezTo>
                    <a:cubicBezTo>
                      <a:pt x="91" y="14"/>
                      <a:pt x="90" y="13"/>
                      <a:pt x="90" y="12"/>
                    </a:cubicBezTo>
                    <a:cubicBezTo>
                      <a:pt x="89" y="10"/>
                      <a:pt x="89" y="11"/>
                      <a:pt x="87" y="9"/>
                    </a:cubicBezTo>
                    <a:cubicBezTo>
                      <a:pt x="88" y="9"/>
                      <a:pt x="88" y="7"/>
                      <a:pt x="87" y="5"/>
                    </a:cubicBezTo>
                    <a:cubicBezTo>
                      <a:pt x="88" y="6"/>
                      <a:pt x="89" y="8"/>
                      <a:pt x="89" y="8"/>
                    </a:cubicBezTo>
                    <a:cubicBezTo>
                      <a:pt x="89" y="7"/>
                      <a:pt x="90" y="7"/>
                      <a:pt x="91" y="7"/>
                    </a:cubicBezTo>
                    <a:cubicBezTo>
                      <a:pt x="88" y="4"/>
                      <a:pt x="91" y="6"/>
                      <a:pt x="89" y="4"/>
                    </a:cubicBezTo>
                    <a:cubicBezTo>
                      <a:pt x="88" y="3"/>
                      <a:pt x="86" y="1"/>
                      <a:pt x="85" y="0"/>
                    </a:cubicBezTo>
                    <a:cubicBezTo>
                      <a:pt x="86" y="0"/>
                      <a:pt x="86" y="1"/>
                      <a:pt x="87" y="2"/>
                    </a:cubicBezTo>
                    <a:cubicBezTo>
                      <a:pt x="86" y="0"/>
                      <a:pt x="89" y="4"/>
                      <a:pt x="88" y="1"/>
                    </a:cubicBezTo>
                    <a:cubicBezTo>
                      <a:pt x="88" y="3"/>
                      <a:pt x="90" y="5"/>
                      <a:pt x="92" y="7"/>
                    </a:cubicBezTo>
                    <a:cubicBezTo>
                      <a:pt x="91" y="6"/>
                      <a:pt x="93" y="9"/>
                      <a:pt x="94" y="9"/>
                    </a:cubicBezTo>
                    <a:cubicBezTo>
                      <a:pt x="93" y="7"/>
                      <a:pt x="93" y="6"/>
                      <a:pt x="93" y="5"/>
                    </a:cubicBezTo>
                    <a:cubicBezTo>
                      <a:pt x="95" y="6"/>
                      <a:pt x="95" y="3"/>
                      <a:pt x="95" y="3"/>
                    </a:cubicBezTo>
                    <a:cubicBezTo>
                      <a:pt x="96" y="4"/>
                      <a:pt x="98" y="7"/>
                      <a:pt x="99" y="7"/>
                    </a:cubicBezTo>
                    <a:cubicBezTo>
                      <a:pt x="99" y="7"/>
                      <a:pt x="96" y="4"/>
                      <a:pt x="98" y="5"/>
                    </a:cubicBezTo>
                    <a:cubicBezTo>
                      <a:pt x="98" y="6"/>
                      <a:pt x="98" y="6"/>
                      <a:pt x="98" y="6"/>
                    </a:cubicBezTo>
                    <a:cubicBezTo>
                      <a:pt x="98" y="5"/>
                      <a:pt x="101" y="7"/>
                      <a:pt x="98" y="3"/>
                    </a:cubicBezTo>
                    <a:cubicBezTo>
                      <a:pt x="100" y="6"/>
                      <a:pt x="100" y="6"/>
                      <a:pt x="100" y="6"/>
                    </a:cubicBezTo>
                    <a:cubicBezTo>
                      <a:pt x="100" y="6"/>
                      <a:pt x="100" y="5"/>
                      <a:pt x="100" y="5"/>
                    </a:cubicBezTo>
                    <a:cubicBezTo>
                      <a:pt x="100" y="6"/>
                      <a:pt x="101" y="6"/>
                      <a:pt x="101" y="7"/>
                    </a:cubicBezTo>
                    <a:cubicBezTo>
                      <a:pt x="103" y="9"/>
                      <a:pt x="102" y="6"/>
                      <a:pt x="102" y="6"/>
                    </a:cubicBezTo>
                    <a:cubicBezTo>
                      <a:pt x="101" y="4"/>
                      <a:pt x="101" y="4"/>
                      <a:pt x="101" y="4"/>
                    </a:cubicBezTo>
                    <a:cubicBezTo>
                      <a:pt x="100" y="3"/>
                      <a:pt x="102" y="4"/>
                      <a:pt x="102" y="3"/>
                    </a:cubicBezTo>
                    <a:cubicBezTo>
                      <a:pt x="103" y="5"/>
                      <a:pt x="103" y="5"/>
                      <a:pt x="103" y="5"/>
                    </a:cubicBezTo>
                    <a:cubicBezTo>
                      <a:pt x="103" y="3"/>
                      <a:pt x="103" y="3"/>
                      <a:pt x="103" y="3"/>
                    </a:cubicBezTo>
                    <a:cubicBezTo>
                      <a:pt x="104" y="5"/>
                      <a:pt x="105" y="6"/>
                      <a:pt x="104" y="4"/>
                    </a:cubicBezTo>
                    <a:cubicBezTo>
                      <a:pt x="106" y="9"/>
                      <a:pt x="106" y="9"/>
                      <a:pt x="106" y="9"/>
                    </a:cubicBezTo>
                    <a:cubicBezTo>
                      <a:pt x="105" y="8"/>
                      <a:pt x="105" y="7"/>
                      <a:pt x="104" y="5"/>
                    </a:cubicBezTo>
                    <a:cubicBezTo>
                      <a:pt x="103" y="4"/>
                      <a:pt x="102" y="5"/>
                      <a:pt x="103" y="7"/>
                    </a:cubicBezTo>
                    <a:cubicBezTo>
                      <a:pt x="104" y="7"/>
                      <a:pt x="104" y="6"/>
                      <a:pt x="103" y="6"/>
                    </a:cubicBezTo>
                    <a:cubicBezTo>
                      <a:pt x="105" y="8"/>
                      <a:pt x="105" y="8"/>
                      <a:pt x="106" y="10"/>
                    </a:cubicBezTo>
                    <a:cubicBezTo>
                      <a:pt x="106" y="9"/>
                      <a:pt x="106" y="10"/>
                      <a:pt x="106" y="9"/>
                    </a:cubicBezTo>
                    <a:cubicBezTo>
                      <a:pt x="106" y="11"/>
                      <a:pt x="106" y="11"/>
                      <a:pt x="106" y="11"/>
                    </a:cubicBezTo>
                    <a:cubicBezTo>
                      <a:pt x="106" y="10"/>
                      <a:pt x="105" y="10"/>
                      <a:pt x="104" y="9"/>
                    </a:cubicBezTo>
                    <a:cubicBezTo>
                      <a:pt x="106" y="11"/>
                      <a:pt x="106" y="12"/>
                      <a:pt x="105" y="12"/>
                    </a:cubicBezTo>
                    <a:cubicBezTo>
                      <a:pt x="103" y="10"/>
                      <a:pt x="106" y="14"/>
                      <a:pt x="105" y="14"/>
                    </a:cubicBezTo>
                    <a:cubicBezTo>
                      <a:pt x="103" y="12"/>
                      <a:pt x="102" y="10"/>
                      <a:pt x="102" y="9"/>
                    </a:cubicBezTo>
                    <a:cubicBezTo>
                      <a:pt x="101" y="8"/>
                      <a:pt x="102" y="9"/>
                      <a:pt x="100" y="8"/>
                    </a:cubicBezTo>
                    <a:cubicBezTo>
                      <a:pt x="101" y="10"/>
                      <a:pt x="103" y="12"/>
                      <a:pt x="103" y="14"/>
                    </a:cubicBezTo>
                    <a:cubicBezTo>
                      <a:pt x="102" y="12"/>
                      <a:pt x="102" y="12"/>
                      <a:pt x="102" y="12"/>
                    </a:cubicBezTo>
                    <a:cubicBezTo>
                      <a:pt x="103" y="13"/>
                      <a:pt x="104" y="15"/>
                      <a:pt x="103" y="15"/>
                    </a:cubicBezTo>
                    <a:cubicBezTo>
                      <a:pt x="102" y="15"/>
                      <a:pt x="101" y="16"/>
                      <a:pt x="100" y="16"/>
                    </a:cubicBezTo>
                    <a:cubicBezTo>
                      <a:pt x="99" y="15"/>
                      <a:pt x="99" y="15"/>
                      <a:pt x="99" y="15"/>
                    </a:cubicBezTo>
                    <a:cubicBezTo>
                      <a:pt x="101" y="18"/>
                      <a:pt x="99" y="17"/>
                      <a:pt x="100" y="19"/>
                    </a:cubicBezTo>
                    <a:cubicBezTo>
                      <a:pt x="98" y="18"/>
                      <a:pt x="99" y="21"/>
                      <a:pt x="97" y="19"/>
                    </a:cubicBezTo>
                    <a:cubicBezTo>
                      <a:pt x="96" y="21"/>
                      <a:pt x="96" y="23"/>
                      <a:pt x="94" y="24"/>
                    </a:cubicBezTo>
                    <a:cubicBezTo>
                      <a:pt x="93" y="22"/>
                      <a:pt x="93" y="22"/>
                      <a:pt x="93" y="22"/>
                    </a:cubicBezTo>
                    <a:cubicBezTo>
                      <a:pt x="94" y="23"/>
                      <a:pt x="91" y="21"/>
                      <a:pt x="91" y="21"/>
                    </a:cubicBezTo>
                    <a:cubicBezTo>
                      <a:pt x="93" y="23"/>
                      <a:pt x="93" y="24"/>
                      <a:pt x="94" y="25"/>
                    </a:cubicBezTo>
                    <a:cubicBezTo>
                      <a:pt x="92" y="24"/>
                      <a:pt x="93" y="26"/>
                      <a:pt x="93" y="28"/>
                    </a:cubicBezTo>
                    <a:cubicBezTo>
                      <a:pt x="92" y="27"/>
                      <a:pt x="92" y="27"/>
                      <a:pt x="92" y="27"/>
                    </a:cubicBezTo>
                    <a:cubicBezTo>
                      <a:pt x="94" y="30"/>
                      <a:pt x="91" y="28"/>
                      <a:pt x="90" y="28"/>
                    </a:cubicBezTo>
                    <a:cubicBezTo>
                      <a:pt x="89" y="28"/>
                      <a:pt x="88" y="27"/>
                      <a:pt x="88" y="27"/>
                    </a:cubicBezTo>
                    <a:cubicBezTo>
                      <a:pt x="90" y="30"/>
                      <a:pt x="89" y="30"/>
                      <a:pt x="90" y="32"/>
                    </a:cubicBezTo>
                    <a:cubicBezTo>
                      <a:pt x="90" y="32"/>
                      <a:pt x="89" y="32"/>
                      <a:pt x="87" y="31"/>
                    </a:cubicBezTo>
                    <a:cubicBezTo>
                      <a:pt x="89" y="36"/>
                      <a:pt x="86" y="35"/>
                      <a:pt x="86" y="38"/>
                    </a:cubicBezTo>
                    <a:cubicBezTo>
                      <a:pt x="84" y="37"/>
                      <a:pt x="84" y="37"/>
                      <a:pt x="84" y="37"/>
                    </a:cubicBezTo>
                    <a:cubicBezTo>
                      <a:pt x="86" y="42"/>
                      <a:pt x="81" y="40"/>
                      <a:pt x="82" y="43"/>
                    </a:cubicBezTo>
                    <a:cubicBezTo>
                      <a:pt x="79" y="40"/>
                      <a:pt x="79" y="40"/>
                      <a:pt x="79" y="40"/>
                    </a:cubicBezTo>
                    <a:cubicBezTo>
                      <a:pt x="78" y="40"/>
                      <a:pt x="79" y="42"/>
                      <a:pt x="81" y="44"/>
                    </a:cubicBezTo>
                    <a:cubicBezTo>
                      <a:pt x="80" y="43"/>
                      <a:pt x="81" y="46"/>
                      <a:pt x="79" y="44"/>
                    </a:cubicBezTo>
                    <a:cubicBezTo>
                      <a:pt x="78" y="44"/>
                      <a:pt x="80" y="46"/>
                      <a:pt x="80" y="46"/>
                    </a:cubicBezTo>
                    <a:cubicBezTo>
                      <a:pt x="78" y="46"/>
                      <a:pt x="78" y="47"/>
                      <a:pt x="78" y="48"/>
                    </a:cubicBezTo>
                    <a:cubicBezTo>
                      <a:pt x="78" y="48"/>
                      <a:pt x="78" y="48"/>
                      <a:pt x="78" y="48"/>
                    </a:cubicBezTo>
                    <a:cubicBezTo>
                      <a:pt x="78" y="47"/>
                      <a:pt x="76" y="46"/>
                      <a:pt x="76" y="46"/>
                    </a:cubicBezTo>
                    <a:cubicBezTo>
                      <a:pt x="77" y="47"/>
                      <a:pt x="74" y="46"/>
                      <a:pt x="78" y="49"/>
                    </a:cubicBezTo>
                    <a:cubicBezTo>
                      <a:pt x="75" y="48"/>
                      <a:pt x="78" y="53"/>
                      <a:pt x="74" y="51"/>
                    </a:cubicBezTo>
                    <a:cubicBezTo>
                      <a:pt x="75" y="52"/>
                      <a:pt x="75" y="52"/>
                      <a:pt x="76" y="53"/>
                    </a:cubicBezTo>
                    <a:cubicBezTo>
                      <a:pt x="75" y="53"/>
                      <a:pt x="73" y="52"/>
                      <a:pt x="74" y="54"/>
                    </a:cubicBezTo>
                    <a:cubicBezTo>
                      <a:pt x="73" y="54"/>
                      <a:pt x="72" y="53"/>
                      <a:pt x="72" y="53"/>
                    </a:cubicBezTo>
                    <a:cubicBezTo>
                      <a:pt x="72" y="53"/>
                      <a:pt x="73" y="54"/>
                      <a:pt x="73" y="55"/>
                    </a:cubicBezTo>
                    <a:cubicBezTo>
                      <a:pt x="74" y="57"/>
                      <a:pt x="70" y="55"/>
                      <a:pt x="69" y="57"/>
                    </a:cubicBezTo>
                    <a:cubicBezTo>
                      <a:pt x="69" y="60"/>
                      <a:pt x="67" y="61"/>
                      <a:pt x="65" y="63"/>
                    </a:cubicBezTo>
                    <a:cubicBezTo>
                      <a:pt x="65" y="63"/>
                      <a:pt x="65" y="63"/>
                      <a:pt x="65" y="63"/>
                    </a:cubicBezTo>
                    <a:cubicBezTo>
                      <a:pt x="67" y="66"/>
                      <a:pt x="61" y="62"/>
                      <a:pt x="64" y="66"/>
                    </a:cubicBezTo>
                    <a:cubicBezTo>
                      <a:pt x="63" y="65"/>
                      <a:pt x="63" y="66"/>
                      <a:pt x="62" y="65"/>
                    </a:cubicBezTo>
                    <a:cubicBezTo>
                      <a:pt x="64" y="67"/>
                      <a:pt x="59" y="65"/>
                      <a:pt x="61" y="67"/>
                    </a:cubicBezTo>
                    <a:cubicBezTo>
                      <a:pt x="61" y="67"/>
                      <a:pt x="61" y="67"/>
                      <a:pt x="61" y="67"/>
                    </a:cubicBezTo>
                    <a:cubicBezTo>
                      <a:pt x="59" y="66"/>
                      <a:pt x="60" y="69"/>
                      <a:pt x="58" y="68"/>
                    </a:cubicBezTo>
                    <a:cubicBezTo>
                      <a:pt x="58" y="68"/>
                      <a:pt x="58" y="67"/>
                      <a:pt x="57" y="67"/>
                    </a:cubicBezTo>
                    <a:cubicBezTo>
                      <a:pt x="56" y="66"/>
                      <a:pt x="60" y="70"/>
                      <a:pt x="56" y="67"/>
                    </a:cubicBezTo>
                    <a:cubicBezTo>
                      <a:pt x="56" y="68"/>
                      <a:pt x="58" y="69"/>
                      <a:pt x="58" y="69"/>
                    </a:cubicBezTo>
                    <a:cubicBezTo>
                      <a:pt x="55" y="69"/>
                      <a:pt x="56" y="73"/>
                      <a:pt x="55" y="75"/>
                    </a:cubicBezTo>
                    <a:cubicBezTo>
                      <a:pt x="52" y="75"/>
                      <a:pt x="49" y="71"/>
                      <a:pt x="51" y="74"/>
                    </a:cubicBezTo>
                    <a:cubicBezTo>
                      <a:pt x="50" y="73"/>
                      <a:pt x="52" y="75"/>
                      <a:pt x="52" y="74"/>
                    </a:cubicBezTo>
                    <a:cubicBezTo>
                      <a:pt x="52" y="75"/>
                      <a:pt x="47" y="72"/>
                      <a:pt x="49" y="74"/>
                    </a:cubicBezTo>
                    <a:cubicBezTo>
                      <a:pt x="51" y="75"/>
                      <a:pt x="50" y="75"/>
                      <a:pt x="51" y="76"/>
                    </a:cubicBezTo>
                    <a:cubicBezTo>
                      <a:pt x="49" y="75"/>
                      <a:pt x="47" y="74"/>
                      <a:pt x="48" y="76"/>
                    </a:cubicBezTo>
                    <a:cubicBezTo>
                      <a:pt x="47" y="75"/>
                      <a:pt x="47" y="75"/>
                      <a:pt x="47" y="75"/>
                    </a:cubicBezTo>
                    <a:cubicBezTo>
                      <a:pt x="50" y="78"/>
                      <a:pt x="48" y="78"/>
                      <a:pt x="51" y="81"/>
                    </a:cubicBezTo>
                    <a:cubicBezTo>
                      <a:pt x="48" y="86"/>
                      <a:pt x="48" y="91"/>
                      <a:pt x="45" y="95"/>
                    </a:cubicBezTo>
                    <a:cubicBezTo>
                      <a:pt x="42" y="99"/>
                      <a:pt x="41" y="103"/>
                      <a:pt x="36" y="106"/>
                    </a:cubicBezTo>
                    <a:cubicBezTo>
                      <a:pt x="33" y="105"/>
                      <a:pt x="33" y="105"/>
                      <a:pt x="33" y="107"/>
                    </a:cubicBezTo>
                    <a:cubicBezTo>
                      <a:pt x="33" y="107"/>
                      <a:pt x="33" y="107"/>
                      <a:pt x="32" y="107"/>
                    </a:cubicBezTo>
                    <a:cubicBezTo>
                      <a:pt x="35" y="108"/>
                      <a:pt x="32" y="107"/>
                      <a:pt x="34" y="109"/>
                    </a:cubicBezTo>
                    <a:cubicBezTo>
                      <a:pt x="33" y="110"/>
                      <a:pt x="33" y="112"/>
                      <a:pt x="32" y="114"/>
                    </a:cubicBezTo>
                    <a:cubicBezTo>
                      <a:pt x="32" y="113"/>
                      <a:pt x="30" y="112"/>
                      <a:pt x="30" y="112"/>
                    </a:cubicBezTo>
                    <a:cubicBezTo>
                      <a:pt x="31" y="114"/>
                      <a:pt x="31" y="114"/>
                      <a:pt x="31" y="114"/>
                    </a:cubicBezTo>
                    <a:cubicBezTo>
                      <a:pt x="31" y="113"/>
                      <a:pt x="31" y="113"/>
                      <a:pt x="31" y="113"/>
                    </a:cubicBezTo>
                    <a:cubicBezTo>
                      <a:pt x="31" y="114"/>
                      <a:pt x="32" y="115"/>
                      <a:pt x="33" y="115"/>
                    </a:cubicBezTo>
                    <a:cubicBezTo>
                      <a:pt x="33" y="118"/>
                      <a:pt x="31" y="119"/>
                      <a:pt x="29" y="120"/>
                    </a:cubicBezTo>
                    <a:cubicBezTo>
                      <a:pt x="27" y="122"/>
                      <a:pt x="25" y="123"/>
                      <a:pt x="24" y="125"/>
                    </a:cubicBezTo>
                    <a:cubicBezTo>
                      <a:pt x="22" y="126"/>
                      <a:pt x="23" y="128"/>
                      <a:pt x="23" y="129"/>
                    </a:cubicBezTo>
                    <a:cubicBezTo>
                      <a:pt x="17" y="130"/>
                      <a:pt x="13" y="132"/>
                      <a:pt x="14" y="136"/>
                    </a:cubicBezTo>
                    <a:cubicBezTo>
                      <a:pt x="14" y="136"/>
                      <a:pt x="7" y="132"/>
                      <a:pt x="6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4" name="Freeform 262"/>
              <p:cNvSpPr/>
              <p:nvPr/>
            </p:nvSpPr>
            <p:spPr bwMode="auto">
              <a:xfrm>
                <a:off x="4838701" y="2743200"/>
                <a:ext cx="1588" cy="0"/>
              </a:xfrm>
              <a:custGeom>
                <a:avLst/>
                <a:gdLst>
                  <a:gd name="T0" fmla="*/ 2 w 2"/>
                  <a:gd name="T1" fmla="*/ 3 h 3"/>
                  <a:gd name="T2" fmla="*/ 0 w 2"/>
                  <a:gd name="T3" fmla="*/ 0 h 3"/>
                  <a:gd name="T4" fmla="*/ 2 w 2"/>
                  <a:gd name="T5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3">
                    <a:moveTo>
                      <a:pt x="2" y="3"/>
                    </a:moveTo>
                    <a:cubicBezTo>
                      <a:pt x="1" y="2"/>
                      <a:pt x="1" y="2"/>
                      <a:pt x="0" y="0"/>
                    </a:cubicBezTo>
                    <a:cubicBezTo>
                      <a:pt x="1" y="1"/>
                      <a:pt x="2" y="2"/>
                      <a:pt x="2" y="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5" name="Freeform 263"/>
              <p:cNvSpPr/>
              <p:nvPr/>
            </p:nvSpPr>
            <p:spPr bwMode="auto">
              <a:xfrm>
                <a:off x="4832351" y="2741613"/>
                <a:ext cx="1588" cy="0"/>
              </a:xfrm>
              <a:custGeom>
                <a:avLst/>
                <a:gdLst>
                  <a:gd name="T0" fmla="*/ 1 w 1"/>
                  <a:gd name="T1" fmla="*/ 2 h 2"/>
                  <a:gd name="T2" fmla="*/ 0 w 1"/>
                  <a:gd name="T3" fmla="*/ 1 h 2"/>
                  <a:gd name="T4" fmla="*/ 0 w 1"/>
                  <a:gd name="T5" fmla="*/ 1 h 2"/>
                  <a:gd name="T6" fmla="*/ 1 w 1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1" y="2"/>
                    </a:moveTo>
                    <a:cubicBezTo>
                      <a:pt x="1" y="2"/>
                      <a:pt x="0" y="1"/>
                      <a:pt x="0" y="1"/>
                    </a:cubicBezTo>
                    <a:cubicBezTo>
                      <a:pt x="0" y="1"/>
                      <a:pt x="0" y="0"/>
                      <a:pt x="0" y="1"/>
                    </a:cubicBezTo>
                    <a:cubicBezTo>
                      <a:pt x="0" y="1"/>
                      <a:pt x="1" y="1"/>
                      <a:pt x="1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6" name="Freeform 264"/>
              <p:cNvSpPr/>
              <p:nvPr/>
            </p:nvSpPr>
            <p:spPr bwMode="auto">
              <a:xfrm>
                <a:off x="4832351" y="2741613"/>
                <a:ext cx="0" cy="1587"/>
              </a:xfrm>
              <a:custGeom>
                <a:avLst/>
                <a:gdLst>
                  <a:gd name="T0" fmla="*/ 1 w 1"/>
                  <a:gd name="T1" fmla="*/ 3 h 3"/>
                  <a:gd name="T2" fmla="*/ 0 w 1"/>
                  <a:gd name="T3" fmla="*/ 0 h 3"/>
                  <a:gd name="T4" fmla="*/ 1 w 1"/>
                  <a:gd name="T5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3">
                    <a:moveTo>
                      <a:pt x="1" y="3"/>
                    </a:moveTo>
                    <a:cubicBezTo>
                      <a:pt x="0" y="2"/>
                      <a:pt x="0" y="1"/>
                      <a:pt x="0" y="0"/>
                    </a:cubicBezTo>
                    <a:lnTo>
                      <a:pt x="1" y="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7" name="Freeform 265"/>
              <p:cNvSpPr/>
              <p:nvPr/>
            </p:nvSpPr>
            <p:spPr bwMode="auto">
              <a:xfrm>
                <a:off x="4829176" y="2741613"/>
                <a:ext cx="1588" cy="0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1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0" y="1"/>
                      <a:pt x="0" y="0"/>
                      <a:pt x="0" y="0"/>
                    </a:cubicBezTo>
                    <a:cubicBezTo>
                      <a:pt x="1" y="0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8" name="Freeform 266"/>
              <p:cNvSpPr/>
              <p:nvPr/>
            </p:nvSpPr>
            <p:spPr bwMode="auto">
              <a:xfrm>
                <a:off x="4830763" y="2741613"/>
                <a:ext cx="0" cy="1587"/>
              </a:xfrm>
              <a:custGeom>
                <a:avLst/>
                <a:gdLst>
                  <a:gd name="T0" fmla="*/ 1 w 1"/>
                  <a:gd name="T1" fmla="*/ 2 h 2"/>
                  <a:gd name="T2" fmla="*/ 0 w 1"/>
                  <a:gd name="T3" fmla="*/ 1 h 2"/>
                  <a:gd name="T4" fmla="*/ 1 w 1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2"/>
                    </a:moveTo>
                    <a:cubicBezTo>
                      <a:pt x="1" y="2"/>
                      <a:pt x="0" y="1"/>
                      <a:pt x="0" y="1"/>
                    </a:cubicBezTo>
                    <a:cubicBezTo>
                      <a:pt x="0" y="2"/>
                      <a:pt x="0" y="0"/>
                      <a:pt x="1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9" name="Freeform 267"/>
              <p:cNvSpPr/>
              <p:nvPr/>
            </p:nvSpPr>
            <p:spPr bwMode="auto">
              <a:xfrm>
                <a:off x="4827588" y="2741613"/>
                <a:ext cx="1588" cy="1587"/>
              </a:xfrm>
              <a:custGeom>
                <a:avLst/>
                <a:gdLst>
                  <a:gd name="T0" fmla="*/ 1 w 1"/>
                  <a:gd name="T1" fmla="*/ 2 h 3"/>
                  <a:gd name="T2" fmla="*/ 0 w 1"/>
                  <a:gd name="T3" fmla="*/ 2 h 3"/>
                  <a:gd name="T4" fmla="*/ 1 w 1"/>
                  <a:gd name="T5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3">
                    <a:moveTo>
                      <a:pt x="1" y="2"/>
                    </a:moveTo>
                    <a:cubicBezTo>
                      <a:pt x="1" y="2"/>
                      <a:pt x="1" y="3"/>
                      <a:pt x="0" y="2"/>
                    </a:cubicBezTo>
                    <a:cubicBezTo>
                      <a:pt x="1" y="3"/>
                      <a:pt x="0" y="0"/>
                      <a:pt x="1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0" name="Freeform 268"/>
              <p:cNvSpPr/>
              <p:nvPr/>
            </p:nvSpPr>
            <p:spPr bwMode="auto">
              <a:xfrm>
                <a:off x="4827588" y="2743200"/>
                <a:ext cx="0" cy="0"/>
              </a:xfrm>
              <a:custGeom>
                <a:avLst/>
                <a:gdLst>
                  <a:gd name="T0" fmla="*/ 1 w 1"/>
                  <a:gd name="T1" fmla="*/ 1 h 1"/>
                  <a:gd name="T2" fmla="*/ 1 w 1"/>
                  <a:gd name="T3" fmla="*/ 1 h 1"/>
                  <a:gd name="T4" fmla="*/ 0 w 1"/>
                  <a:gd name="T5" fmla="*/ 0 h 1"/>
                  <a:gd name="T6" fmla="*/ 1 w 1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0" y="1"/>
                      <a:pt x="0" y="0"/>
                      <a:pt x="0" y="0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1" name="Rectangle 269"/>
              <p:cNvSpPr>
                <a:spLocks noChangeArrowheads="1"/>
              </p:cNvSpPr>
              <p:nvPr/>
            </p:nvSpPr>
            <p:spPr bwMode="auto">
              <a:xfrm>
                <a:off x="4816476" y="2759075"/>
                <a:ext cx="1588" cy="1587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2" name="Freeform 270"/>
              <p:cNvSpPr/>
              <p:nvPr/>
            </p:nvSpPr>
            <p:spPr bwMode="auto">
              <a:xfrm>
                <a:off x="4811713" y="2765425"/>
                <a:ext cx="0" cy="0"/>
              </a:xfrm>
              <a:custGeom>
                <a:avLst/>
                <a:gdLst>
                  <a:gd name="T0" fmla="*/ 2 w 2"/>
                  <a:gd name="T1" fmla="*/ 1 h 2"/>
                  <a:gd name="T2" fmla="*/ 0 w 2"/>
                  <a:gd name="T3" fmla="*/ 0 h 2"/>
                  <a:gd name="T4" fmla="*/ 2 w 2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2" y="1"/>
                    </a:moveTo>
                    <a:cubicBezTo>
                      <a:pt x="2" y="2"/>
                      <a:pt x="1" y="0"/>
                      <a:pt x="0" y="0"/>
                    </a:cubicBezTo>
                    <a:cubicBezTo>
                      <a:pt x="1" y="0"/>
                      <a:pt x="2" y="1"/>
                      <a:pt x="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3" name="Rectangle 271"/>
              <p:cNvSpPr>
                <a:spLocks noChangeArrowheads="1"/>
              </p:cNvSpPr>
              <p:nvPr/>
            </p:nvSpPr>
            <p:spPr bwMode="auto">
              <a:xfrm>
                <a:off x="4811713" y="2770188"/>
                <a:ext cx="1588" cy="1587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4" name="Freeform 272"/>
              <p:cNvSpPr/>
              <p:nvPr/>
            </p:nvSpPr>
            <p:spPr bwMode="auto">
              <a:xfrm>
                <a:off x="4171951" y="2773363"/>
                <a:ext cx="1588" cy="1587"/>
              </a:xfrm>
              <a:custGeom>
                <a:avLst/>
                <a:gdLst>
                  <a:gd name="T0" fmla="*/ 2 w 3"/>
                  <a:gd name="T1" fmla="*/ 1 h 1"/>
                  <a:gd name="T2" fmla="*/ 1 w 3"/>
                  <a:gd name="T3" fmla="*/ 0 h 1"/>
                  <a:gd name="T4" fmla="*/ 2 w 3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1">
                    <a:moveTo>
                      <a:pt x="2" y="1"/>
                    </a:moveTo>
                    <a:cubicBezTo>
                      <a:pt x="2" y="0"/>
                      <a:pt x="0" y="0"/>
                      <a:pt x="1" y="0"/>
                    </a:cubicBezTo>
                    <a:cubicBezTo>
                      <a:pt x="2" y="1"/>
                      <a:pt x="3" y="1"/>
                      <a:pt x="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5" name="Freeform 273"/>
              <p:cNvSpPr/>
              <p:nvPr/>
            </p:nvSpPr>
            <p:spPr bwMode="auto">
              <a:xfrm>
                <a:off x="4157663" y="2773363"/>
                <a:ext cx="15875" cy="23812"/>
              </a:xfrm>
              <a:custGeom>
                <a:avLst/>
                <a:gdLst>
                  <a:gd name="T0" fmla="*/ 9 w 46"/>
                  <a:gd name="T1" fmla="*/ 53 h 66"/>
                  <a:gd name="T2" fmla="*/ 10 w 46"/>
                  <a:gd name="T3" fmla="*/ 51 h 66"/>
                  <a:gd name="T4" fmla="*/ 8 w 46"/>
                  <a:gd name="T5" fmla="*/ 44 h 66"/>
                  <a:gd name="T6" fmla="*/ 9 w 46"/>
                  <a:gd name="T7" fmla="*/ 43 h 66"/>
                  <a:gd name="T8" fmla="*/ 13 w 46"/>
                  <a:gd name="T9" fmla="*/ 41 h 66"/>
                  <a:gd name="T10" fmla="*/ 14 w 46"/>
                  <a:gd name="T11" fmla="*/ 40 h 66"/>
                  <a:gd name="T12" fmla="*/ 13 w 46"/>
                  <a:gd name="T13" fmla="*/ 36 h 66"/>
                  <a:gd name="T14" fmla="*/ 16 w 46"/>
                  <a:gd name="T15" fmla="*/ 35 h 66"/>
                  <a:gd name="T16" fmla="*/ 18 w 46"/>
                  <a:gd name="T17" fmla="*/ 36 h 66"/>
                  <a:gd name="T18" fmla="*/ 16 w 46"/>
                  <a:gd name="T19" fmla="*/ 33 h 66"/>
                  <a:gd name="T20" fmla="*/ 14 w 46"/>
                  <a:gd name="T21" fmla="*/ 29 h 66"/>
                  <a:gd name="T22" fmla="*/ 15 w 46"/>
                  <a:gd name="T23" fmla="*/ 28 h 66"/>
                  <a:gd name="T24" fmla="*/ 14 w 46"/>
                  <a:gd name="T25" fmla="*/ 25 h 66"/>
                  <a:gd name="T26" fmla="*/ 16 w 46"/>
                  <a:gd name="T27" fmla="*/ 25 h 66"/>
                  <a:gd name="T28" fmla="*/ 17 w 46"/>
                  <a:gd name="T29" fmla="*/ 23 h 66"/>
                  <a:gd name="T30" fmla="*/ 20 w 46"/>
                  <a:gd name="T31" fmla="*/ 22 h 66"/>
                  <a:gd name="T32" fmla="*/ 18 w 46"/>
                  <a:gd name="T33" fmla="*/ 21 h 66"/>
                  <a:gd name="T34" fmla="*/ 21 w 46"/>
                  <a:gd name="T35" fmla="*/ 21 h 66"/>
                  <a:gd name="T36" fmla="*/ 19 w 46"/>
                  <a:gd name="T37" fmla="*/ 19 h 66"/>
                  <a:gd name="T38" fmla="*/ 19 w 46"/>
                  <a:gd name="T39" fmla="*/ 19 h 66"/>
                  <a:gd name="T40" fmla="*/ 19 w 46"/>
                  <a:gd name="T41" fmla="*/ 17 h 66"/>
                  <a:gd name="T42" fmla="*/ 20 w 46"/>
                  <a:gd name="T43" fmla="*/ 14 h 66"/>
                  <a:gd name="T44" fmla="*/ 21 w 46"/>
                  <a:gd name="T45" fmla="*/ 13 h 66"/>
                  <a:gd name="T46" fmla="*/ 21 w 46"/>
                  <a:gd name="T47" fmla="*/ 12 h 66"/>
                  <a:gd name="T48" fmla="*/ 23 w 46"/>
                  <a:gd name="T49" fmla="*/ 10 h 66"/>
                  <a:gd name="T50" fmla="*/ 29 w 46"/>
                  <a:gd name="T51" fmla="*/ 13 h 66"/>
                  <a:gd name="T52" fmla="*/ 23 w 46"/>
                  <a:gd name="T53" fmla="*/ 9 h 66"/>
                  <a:gd name="T54" fmla="*/ 18 w 46"/>
                  <a:gd name="T55" fmla="*/ 5 h 66"/>
                  <a:gd name="T56" fmla="*/ 20 w 46"/>
                  <a:gd name="T57" fmla="*/ 5 h 66"/>
                  <a:gd name="T58" fmla="*/ 17 w 46"/>
                  <a:gd name="T59" fmla="*/ 4 h 66"/>
                  <a:gd name="T60" fmla="*/ 20 w 46"/>
                  <a:gd name="T61" fmla="*/ 4 h 66"/>
                  <a:gd name="T62" fmla="*/ 26 w 46"/>
                  <a:gd name="T63" fmla="*/ 6 h 66"/>
                  <a:gd name="T64" fmla="*/ 21 w 46"/>
                  <a:gd name="T65" fmla="*/ 3 h 66"/>
                  <a:gd name="T66" fmla="*/ 24 w 46"/>
                  <a:gd name="T67" fmla="*/ 3 h 66"/>
                  <a:gd name="T68" fmla="*/ 20 w 46"/>
                  <a:gd name="T69" fmla="*/ 1 h 66"/>
                  <a:gd name="T70" fmla="*/ 21 w 46"/>
                  <a:gd name="T71" fmla="*/ 0 h 66"/>
                  <a:gd name="T72" fmla="*/ 29 w 46"/>
                  <a:gd name="T73" fmla="*/ 4 h 66"/>
                  <a:gd name="T74" fmla="*/ 24 w 46"/>
                  <a:gd name="T75" fmla="*/ 0 h 66"/>
                  <a:gd name="T76" fmla="*/ 35 w 46"/>
                  <a:gd name="T77" fmla="*/ 2 h 66"/>
                  <a:gd name="T78" fmla="*/ 37 w 46"/>
                  <a:gd name="T79" fmla="*/ 2 h 66"/>
                  <a:gd name="T80" fmla="*/ 37 w 46"/>
                  <a:gd name="T81" fmla="*/ 0 h 66"/>
                  <a:gd name="T82" fmla="*/ 42 w 46"/>
                  <a:gd name="T83" fmla="*/ 3 h 66"/>
                  <a:gd name="T84" fmla="*/ 37 w 46"/>
                  <a:gd name="T85" fmla="*/ 3 h 66"/>
                  <a:gd name="T86" fmla="*/ 43 w 46"/>
                  <a:gd name="T87" fmla="*/ 8 h 66"/>
                  <a:gd name="T88" fmla="*/ 45 w 46"/>
                  <a:gd name="T89" fmla="*/ 14 h 66"/>
                  <a:gd name="T90" fmla="*/ 45 w 46"/>
                  <a:gd name="T91" fmla="*/ 21 h 66"/>
                  <a:gd name="T92" fmla="*/ 44 w 46"/>
                  <a:gd name="T93" fmla="*/ 25 h 66"/>
                  <a:gd name="T94" fmla="*/ 44 w 46"/>
                  <a:gd name="T95" fmla="*/ 29 h 66"/>
                  <a:gd name="T96" fmla="*/ 39 w 46"/>
                  <a:gd name="T97" fmla="*/ 35 h 66"/>
                  <a:gd name="T98" fmla="*/ 34 w 46"/>
                  <a:gd name="T99" fmla="*/ 36 h 66"/>
                  <a:gd name="T100" fmla="*/ 30 w 46"/>
                  <a:gd name="T101" fmla="*/ 39 h 66"/>
                  <a:gd name="T102" fmla="*/ 27 w 46"/>
                  <a:gd name="T103" fmla="*/ 57 h 66"/>
                  <a:gd name="T104" fmla="*/ 24 w 46"/>
                  <a:gd name="T105" fmla="*/ 60 h 66"/>
                  <a:gd name="T106" fmla="*/ 5 w 46"/>
                  <a:gd name="T107" fmla="*/ 59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6" h="66">
                    <a:moveTo>
                      <a:pt x="5" y="59"/>
                    </a:moveTo>
                    <a:cubicBezTo>
                      <a:pt x="0" y="53"/>
                      <a:pt x="6" y="57"/>
                      <a:pt x="4" y="53"/>
                    </a:cubicBezTo>
                    <a:cubicBezTo>
                      <a:pt x="4" y="53"/>
                      <a:pt x="7" y="56"/>
                      <a:pt x="6" y="55"/>
                    </a:cubicBezTo>
                    <a:cubicBezTo>
                      <a:pt x="3" y="51"/>
                      <a:pt x="6" y="52"/>
                      <a:pt x="10" y="54"/>
                    </a:cubicBezTo>
                    <a:cubicBezTo>
                      <a:pt x="11" y="55"/>
                      <a:pt x="11" y="55"/>
                      <a:pt x="11" y="55"/>
                    </a:cubicBezTo>
                    <a:cubicBezTo>
                      <a:pt x="11" y="56"/>
                      <a:pt x="9" y="53"/>
                      <a:pt x="9" y="53"/>
                    </a:cubicBezTo>
                    <a:cubicBezTo>
                      <a:pt x="10" y="54"/>
                      <a:pt x="10" y="54"/>
                      <a:pt x="11" y="54"/>
                    </a:cubicBezTo>
                    <a:cubicBezTo>
                      <a:pt x="9" y="53"/>
                      <a:pt x="10" y="53"/>
                      <a:pt x="9" y="52"/>
                    </a:cubicBezTo>
                    <a:cubicBezTo>
                      <a:pt x="10" y="53"/>
                      <a:pt x="11" y="54"/>
                      <a:pt x="12" y="55"/>
                    </a:cubicBezTo>
                    <a:cubicBezTo>
                      <a:pt x="10" y="53"/>
                      <a:pt x="10" y="53"/>
                      <a:pt x="10" y="53"/>
                    </a:cubicBezTo>
                    <a:cubicBezTo>
                      <a:pt x="6" y="49"/>
                      <a:pt x="11" y="52"/>
                      <a:pt x="9" y="50"/>
                    </a:cubicBezTo>
                    <a:cubicBezTo>
                      <a:pt x="9" y="50"/>
                      <a:pt x="10" y="51"/>
                      <a:pt x="10" y="51"/>
                    </a:cubicBezTo>
                    <a:cubicBezTo>
                      <a:pt x="8" y="48"/>
                      <a:pt x="9" y="48"/>
                      <a:pt x="9" y="46"/>
                    </a:cubicBezTo>
                    <a:cubicBezTo>
                      <a:pt x="9" y="47"/>
                      <a:pt x="10" y="48"/>
                      <a:pt x="11" y="49"/>
                    </a:cubicBezTo>
                    <a:cubicBezTo>
                      <a:pt x="9" y="47"/>
                      <a:pt x="9" y="46"/>
                      <a:pt x="9" y="46"/>
                    </a:cubicBezTo>
                    <a:cubicBezTo>
                      <a:pt x="11" y="48"/>
                      <a:pt x="7" y="44"/>
                      <a:pt x="8" y="45"/>
                    </a:cubicBezTo>
                    <a:cubicBezTo>
                      <a:pt x="9" y="45"/>
                      <a:pt x="9" y="45"/>
                      <a:pt x="9" y="45"/>
                    </a:cubicBezTo>
                    <a:cubicBezTo>
                      <a:pt x="7" y="43"/>
                      <a:pt x="10" y="46"/>
                      <a:pt x="8" y="44"/>
                    </a:cubicBezTo>
                    <a:cubicBezTo>
                      <a:pt x="9" y="45"/>
                      <a:pt x="9" y="45"/>
                      <a:pt x="9" y="45"/>
                    </a:cubicBezTo>
                    <a:cubicBezTo>
                      <a:pt x="6" y="42"/>
                      <a:pt x="11" y="46"/>
                      <a:pt x="10" y="45"/>
                    </a:cubicBezTo>
                    <a:cubicBezTo>
                      <a:pt x="9" y="44"/>
                      <a:pt x="9" y="44"/>
                      <a:pt x="9" y="44"/>
                    </a:cubicBezTo>
                    <a:cubicBezTo>
                      <a:pt x="8" y="43"/>
                      <a:pt x="10" y="45"/>
                      <a:pt x="10" y="44"/>
                    </a:cubicBezTo>
                    <a:cubicBezTo>
                      <a:pt x="10" y="44"/>
                      <a:pt x="10" y="44"/>
                      <a:pt x="10" y="44"/>
                    </a:cubicBezTo>
                    <a:cubicBezTo>
                      <a:pt x="9" y="44"/>
                      <a:pt x="11" y="45"/>
                      <a:pt x="9" y="43"/>
                    </a:cubicBezTo>
                    <a:cubicBezTo>
                      <a:pt x="11" y="44"/>
                      <a:pt x="9" y="44"/>
                      <a:pt x="12" y="46"/>
                    </a:cubicBezTo>
                    <a:cubicBezTo>
                      <a:pt x="11" y="43"/>
                      <a:pt x="12" y="43"/>
                      <a:pt x="12" y="42"/>
                    </a:cubicBezTo>
                    <a:cubicBezTo>
                      <a:pt x="13" y="43"/>
                      <a:pt x="14" y="43"/>
                      <a:pt x="15" y="43"/>
                    </a:cubicBezTo>
                    <a:cubicBezTo>
                      <a:pt x="14" y="43"/>
                      <a:pt x="14" y="43"/>
                      <a:pt x="13" y="42"/>
                    </a:cubicBezTo>
                    <a:cubicBezTo>
                      <a:pt x="13" y="42"/>
                      <a:pt x="14" y="43"/>
                      <a:pt x="15" y="43"/>
                    </a:cubicBezTo>
                    <a:cubicBezTo>
                      <a:pt x="16" y="43"/>
                      <a:pt x="12" y="40"/>
                      <a:pt x="13" y="41"/>
                    </a:cubicBezTo>
                    <a:cubicBezTo>
                      <a:pt x="14" y="42"/>
                      <a:pt x="15" y="42"/>
                      <a:pt x="16" y="43"/>
                    </a:cubicBezTo>
                    <a:cubicBezTo>
                      <a:pt x="14" y="41"/>
                      <a:pt x="14" y="41"/>
                      <a:pt x="14" y="41"/>
                    </a:cubicBezTo>
                    <a:cubicBezTo>
                      <a:pt x="14" y="41"/>
                      <a:pt x="14" y="41"/>
                      <a:pt x="15" y="42"/>
                    </a:cubicBezTo>
                    <a:cubicBezTo>
                      <a:pt x="13" y="40"/>
                      <a:pt x="16" y="42"/>
                      <a:pt x="15" y="41"/>
                    </a:cubicBezTo>
                    <a:cubicBezTo>
                      <a:pt x="16" y="42"/>
                      <a:pt x="16" y="42"/>
                      <a:pt x="16" y="42"/>
                    </a:cubicBezTo>
                    <a:cubicBezTo>
                      <a:pt x="18" y="43"/>
                      <a:pt x="13" y="40"/>
                      <a:pt x="14" y="40"/>
                    </a:cubicBezTo>
                    <a:cubicBezTo>
                      <a:pt x="15" y="40"/>
                      <a:pt x="15" y="41"/>
                      <a:pt x="16" y="41"/>
                    </a:cubicBezTo>
                    <a:cubicBezTo>
                      <a:pt x="14" y="39"/>
                      <a:pt x="15" y="39"/>
                      <a:pt x="14" y="39"/>
                    </a:cubicBezTo>
                    <a:cubicBezTo>
                      <a:pt x="14" y="39"/>
                      <a:pt x="14" y="39"/>
                      <a:pt x="14" y="39"/>
                    </a:cubicBezTo>
                    <a:cubicBezTo>
                      <a:pt x="14" y="39"/>
                      <a:pt x="15" y="39"/>
                      <a:pt x="14" y="38"/>
                    </a:cubicBezTo>
                    <a:cubicBezTo>
                      <a:pt x="15" y="38"/>
                      <a:pt x="18" y="40"/>
                      <a:pt x="17" y="40"/>
                    </a:cubicBezTo>
                    <a:cubicBezTo>
                      <a:pt x="15" y="38"/>
                      <a:pt x="17" y="39"/>
                      <a:pt x="13" y="36"/>
                    </a:cubicBezTo>
                    <a:cubicBezTo>
                      <a:pt x="14" y="36"/>
                      <a:pt x="15" y="37"/>
                      <a:pt x="14" y="36"/>
                    </a:cubicBezTo>
                    <a:cubicBezTo>
                      <a:pt x="15" y="37"/>
                      <a:pt x="18" y="39"/>
                      <a:pt x="18" y="39"/>
                    </a:cubicBezTo>
                    <a:cubicBezTo>
                      <a:pt x="20" y="40"/>
                      <a:pt x="20" y="40"/>
                      <a:pt x="20" y="40"/>
                    </a:cubicBezTo>
                    <a:cubicBezTo>
                      <a:pt x="21" y="41"/>
                      <a:pt x="19" y="40"/>
                      <a:pt x="21" y="41"/>
                    </a:cubicBezTo>
                    <a:cubicBezTo>
                      <a:pt x="21" y="41"/>
                      <a:pt x="20" y="40"/>
                      <a:pt x="20" y="40"/>
                    </a:cubicBezTo>
                    <a:cubicBezTo>
                      <a:pt x="19" y="38"/>
                      <a:pt x="16" y="36"/>
                      <a:pt x="16" y="35"/>
                    </a:cubicBezTo>
                    <a:cubicBezTo>
                      <a:pt x="17" y="36"/>
                      <a:pt x="19" y="38"/>
                      <a:pt x="19" y="38"/>
                    </a:cubicBezTo>
                    <a:cubicBezTo>
                      <a:pt x="14" y="34"/>
                      <a:pt x="14" y="34"/>
                      <a:pt x="14" y="34"/>
                    </a:cubicBezTo>
                    <a:cubicBezTo>
                      <a:pt x="14" y="34"/>
                      <a:pt x="16" y="35"/>
                      <a:pt x="16" y="35"/>
                    </a:cubicBezTo>
                    <a:cubicBezTo>
                      <a:pt x="15" y="34"/>
                      <a:pt x="14" y="34"/>
                      <a:pt x="14" y="33"/>
                    </a:cubicBezTo>
                    <a:cubicBezTo>
                      <a:pt x="14" y="33"/>
                      <a:pt x="13" y="32"/>
                      <a:pt x="16" y="34"/>
                    </a:cubicBezTo>
                    <a:cubicBezTo>
                      <a:pt x="17" y="35"/>
                      <a:pt x="17" y="35"/>
                      <a:pt x="18" y="36"/>
                    </a:cubicBezTo>
                    <a:cubicBezTo>
                      <a:pt x="18" y="35"/>
                      <a:pt x="17" y="35"/>
                      <a:pt x="17" y="35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18" y="35"/>
                      <a:pt x="16" y="34"/>
                      <a:pt x="15" y="33"/>
                    </a:cubicBezTo>
                    <a:cubicBezTo>
                      <a:pt x="15" y="33"/>
                      <a:pt x="16" y="34"/>
                      <a:pt x="16" y="33"/>
                    </a:cubicBezTo>
                    <a:cubicBezTo>
                      <a:pt x="14" y="32"/>
                      <a:pt x="14" y="32"/>
                      <a:pt x="14" y="31"/>
                    </a:cubicBezTo>
                    <a:cubicBezTo>
                      <a:pt x="14" y="32"/>
                      <a:pt x="15" y="32"/>
                      <a:pt x="16" y="33"/>
                    </a:cubicBezTo>
                    <a:cubicBezTo>
                      <a:pt x="14" y="31"/>
                      <a:pt x="13" y="30"/>
                      <a:pt x="12" y="30"/>
                    </a:cubicBezTo>
                    <a:cubicBezTo>
                      <a:pt x="11" y="29"/>
                      <a:pt x="15" y="31"/>
                      <a:pt x="14" y="31"/>
                    </a:cubicBezTo>
                    <a:cubicBezTo>
                      <a:pt x="16" y="32"/>
                      <a:pt x="12" y="28"/>
                      <a:pt x="15" y="30"/>
                    </a:cubicBezTo>
                    <a:cubicBezTo>
                      <a:pt x="15" y="30"/>
                      <a:pt x="13" y="29"/>
                      <a:pt x="13" y="29"/>
                    </a:cubicBezTo>
                    <a:cubicBezTo>
                      <a:pt x="13" y="29"/>
                      <a:pt x="15" y="30"/>
                      <a:pt x="15" y="30"/>
                    </a:cubicBezTo>
                    <a:cubicBezTo>
                      <a:pt x="16" y="31"/>
                      <a:pt x="14" y="29"/>
                      <a:pt x="14" y="29"/>
                    </a:cubicBezTo>
                    <a:cubicBezTo>
                      <a:pt x="13" y="28"/>
                      <a:pt x="15" y="29"/>
                      <a:pt x="15" y="30"/>
                    </a:cubicBezTo>
                    <a:cubicBezTo>
                      <a:pt x="14" y="29"/>
                      <a:pt x="13" y="27"/>
                      <a:pt x="14" y="28"/>
                    </a:cubicBezTo>
                    <a:cubicBezTo>
                      <a:pt x="14" y="27"/>
                      <a:pt x="12" y="26"/>
                      <a:pt x="12" y="26"/>
                    </a:cubicBezTo>
                    <a:cubicBezTo>
                      <a:pt x="14" y="27"/>
                      <a:pt x="14" y="27"/>
                      <a:pt x="14" y="27"/>
                    </a:cubicBezTo>
                    <a:cubicBezTo>
                      <a:pt x="15" y="28"/>
                      <a:pt x="14" y="27"/>
                      <a:pt x="15" y="28"/>
                    </a:cubicBezTo>
                    <a:cubicBezTo>
                      <a:pt x="13" y="26"/>
                      <a:pt x="17" y="29"/>
                      <a:pt x="15" y="28"/>
                    </a:cubicBezTo>
                    <a:cubicBezTo>
                      <a:pt x="17" y="29"/>
                      <a:pt x="13" y="26"/>
                      <a:pt x="15" y="28"/>
                    </a:cubicBezTo>
                    <a:cubicBezTo>
                      <a:pt x="15" y="27"/>
                      <a:pt x="13" y="26"/>
                      <a:pt x="15" y="27"/>
                    </a:cubicBezTo>
                    <a:cubicBezTo>
                      <a:pt x="15" y="27"/>
                      <a:pt x="17" y="29"/>
                      <a:pt x="17" y="29"/>
                    </a:cubicBezTo>
                    <a:cubicBezTo>
                      <a:pt x="17" y="28"/>
                      <a:pt x="16" y="28"/>
                      <a:pt x="16" y="27"/>
                    </a:cubicBezTo>
                    <a:cubicBezTo>
                      <a:pt x="15" y="27"/>
                      <a:pt x="15" y="27"/>
                      <a:pt x="15" y="27"/>
                    </a:cubicBezTo>
                    <a:cubicBezTo>
                      <a:pt x="13" y="26"/>
                      <a:pt x="16" y="27"/>
                      <a:pt x="14" y="25"/>
                    </a:cubicBezTo>
                    <a:cubicBezTo>
                      <a:pt x="15" y="26"/>
                      <a:pt x="13" y="25"/>
                      <a:pt x="16" y="27"/>
                    </a:cubicBezTo>
                    <a:cubicBezTo>
                      <a:pt x="18" y="28"/>
                      <a:pt x="18" y="28"/>
                      <a:pt x="18" y="28"/>
                    </a:cubicBezTo>
                    <a:cubicBezTo>
                      <a:pt x="18" y="28"/>
                      <a:pt x="16" y="26"/>
                      <a:pt x="15" y="26"/>
                    </a:cubicBezTo>
                    <a:cubicBezTo>
                      <a:pt x="15" y="26"/>
                      <a:pt x="15" y="26"/>
                      <a:pt x="16" y="26"/>
                    </a:cubicBezTo>
                    <a:cubicBezTo>
                      <a:pt x="12" y="24"/>
                      <a:pt x="16" y="26"/>
                      <a:pt x="14" y="24"/>
                    </a:cubicBezTo>
                    <a:cubicBezTo>
                      <a:pt x="15" y="25"/>
                      <a:pt x="14" y="24"/>
                      <a:pt x="16" y="25"/>
                    </a:cubicBezTo>
                    <a:cubicBezTo>
                      <a:pt x="15" y="24"/>
                      <a:pt x="14" y="23"/>
                      <a:pt x="15" y="24"/>
                    </a:cubicBezTo>
                    <a:cubicBezTo>
                      <a:pt x="15" y="24"/>
                      <a:pt x="15" y="24"/>
                      <a:pt x="16" y="25"/>
                    </a:cubicBezTo>
                    <a:cubicBezTo>
                      <a:pt x="17" y="25"/>
                      <a:pt x="16" y="25"/>
                      <a:pt x="16" y="24"/>
                    </a:cubicBezTo>
                    <a:cubicBezTo>
                      <a:pt x="16" y="25"/>
                      <a:pt x="18" y="25"/>
                      <a:pt x="19" y="26"/>
                    </a:cubicBezTo>
                    <a:cubicBezTo>
                      <a:pt x="18" y="25"/>
                      <a:pt x="16" y="24"/>
                      <a:pt x="15" y="23"/>
                    </a:cubicBezTo>
                    <a:cubicBezTo>
                      <a:pt x="19" y="25"/>
                      <a:pt x="13" y="21"/>
                      <a:pt x="17" y="23"/>
                    </a:cubicBezTo>
                    <a:cubicBezTo>
                      <a:pt x="17" y="24"/>
                      <a:pt x="18" y="25"/>
                      <a:pt x="19" y="25"/>
                    </a:cubicBezTo>
                    <a:cubicBezTo>
                      <a:pt x="23" y="27"/>
                      <a:pt x="17" y="23"/>
                      <a:pt x="19" y="24"/>
                    </a:cubicBezTo>
                    <a:cubicBezTo>
                      <a:pt x="16" y="22"/>
                      <a:pt x="16" y="22"/>
                      <a:pt x="16" y="22"/>
                    </a:cubicBezTo>
                    <a:cubicBezTo>
                      <a:pt x="17" y="23"/>
                      <a:pt x="14" y="21"/>
                      <a:pt x="17" y="23"/>
                    </a:cubicBezTo>
                    <a:cubicBezTo>
                      <a:pt x="16" y="22"/>
                      <a:pt x="18" y="23"/>
                      <a:pt x="15" y="21"/>
                    </a:cubicBezTo>
                    <a:cubicBezTo>
                      <a:pt x="18" y="22"/>
                      <a:pt x="14" y="20"/>
                      <a:pt x="20" y="22"/>
                    </a:cubicBezTo>
                    <a:cubicBezTo>
                      <a:pt x="19" y="22"/>
                      <a:pt x="20" y="22"/>
                      <a:pt x="18" y="21"/>
                    </a:cubicBezTo>
                    <a:cubicBezTo>
                      <a:pt x="17" y="21"/>
                      <a:pt x="19" y="22"/>
                      <a:pt x="18" y="22"/>
                    </a:cubicBezTo>
                    <a:cubicBezTo>
                      <a:pt x="18" y="21"/>
                      <a:pt x="17" y="21"/>
                      <a:pt x="17" y="21"/>
                    </a:cubicBezTo>
                    <a:cubicBezTo>
                      <a:pt x="18" y="21"/>
                      <a:pt x="18" y="21"/>
                      <a:pt x="20" y="23"/>
                    </a:cubicBezTo>
                    <a:cubicBezTo>
                      <a:pt x="22" y="23"/>
                      <a:pt x="16" y="19"/>
                      <a:pt x="17" y="20"/>
                    </a:cubicBezTo>
                    <a:cubicBezTo>
                      <a:pt x="18" y="21"/>
                      <a:pt x="19" y="21"/>
                      <a:pt x="18" y="21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7" y="19"/>
                      <a:pt x="19" y="21"/>
                      <a:pt x="21" y="22"/>
                    </a:cubicBezTo>
                    <a:cubicBezTo>
                      <a:pt x="21" y="22"/>
                      <a:pt x="21" y="21"/>
                      <a:pt x="20" y="21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0" y="21"/>
                      <a:pt x="21" y="21"/>
                      <a:pt x="21" y="21"/>
                    </a:cubicBezTo>
                    <a:cubicBezTo>
                      <a:pt x="21" y="21"/>
                      <a:pt x="21" y="21"/>
                      <a:pt x="21" y="21"/>
                    </a:cubicBezTo>
                    <a:cubicBezTo>
                      <a:pt x="22" y="22"/>
                      <a:pt x="22" y="21"/>
                      <a:pt x="21" y="21"/>
                    </a:cubicBezTo>
                    <a:cubicBezTo>
                      <a:pt x="20" y="20"/>
                      <a:pt x="20" y="20"/>
                      <a:pt x="19" y="20"/>
                    </a:cubicBezTo>
                    <a:cubicBezTo>
                      <a:pt x="18" y="19"/>
                      <a:pt x="19" y="19"/>
                      <a:pt x="18" y="19"/>
                    </a:cubicBezTo>
                    <a:cubicBezTo>
                      <a:pt x="19" y="20"/>
                      <a:pt x="19" y="19"/>
                      <a:pt x="19" y="19"/>
                    </a:cubicBezTo>
                    <a:cubicBezTo>
                      <a:pt x="20" y="20"/>
                      <a:pt x="18" y="18"/>
                      <a:pt x="18" y="18"/>
                    </a:cubicBezTo>
                    <a:cubicBezTo>
                      <a:pt x="19" y="19"/>
                      <a:pt x="18" y="18"/>
                      <a:pt x="19" y="19"/>
                    </a:cubicBezTo>
                    <a:cubicBezTo>
                      <a:pt x="20" y="19"/>
                      <a:pt x="18" y="19"/>
                      <a:pt x="19" y="19"/>
                    </a:cubicBezTo>
                    <a:cubicBezTo>
                      <a:pt x="20" y="20"/>
                      <a:pt x="22" y="21"/>
                      <a:pt x="21" y="20"/>
                    </a:cubicBezTo>
                    <a:cubicBezTo>
                      <a:pt x="20" y="19"/>
                      <a:pt x="17" y="17"/>
                      <a:pt x="18" y="18"/>
                    </a:cubicBezTo>
                    <a:cubicBezTo>
                      <a:pt x="18" y="18"/>
                      <a:pt x="19" y="19"/>
                      <a:pt x="20" y="19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9" y="19"/>
                      <a:pt x="19" y="19"/>
                      <a:pt x="19" y="19"/>
                    </a:cubicBezTo>
                    <a:cubicBezTo>
                      <a:pt x="20" y="19"/>
                      <a:pt x="20" y="19"/>
                      <a:pt x="20" y="19"/>
                    </a:cubicBezTo>
                    <a:cubicBezTo>
                      <a:pt x="18" y="18"/>
                      <a:pt x="20" y="18"/>
                      <a:pt x="18" y="17"/>
                    </a:cubicBezTo>
                    <a:cubicBezTo>
                      <a:pt x="17" y="17"/>
                      <a:pt x="19" y="18"/>
                      <a:pt x="19" y="18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20" y="18"/>
                      <a:pt x="20" y="18"/>
                      <a:pt x="19" y="17"/>
                    </a:cubicBezTo>
                    <a:cubicBezTo>
                      <a:pt x="19" y="17"/>
                      <a:pt x="19" y="17"/>
                      <a:pt x="19" y="17"/>
                    </a:cubicBezTo>
                    <a:cubicBezTo>
                      <a:pt x="19" y="17"/>
                      <a:pt x="19" y="17"/>
                      <a:pt x="18" y="16"/>
                    </a:cubicBezTo>
                    <a:cubicBezTo>
                      <a:pt x="19" y="17"/>
                      <a:pt x="25" y="20"/>
                      <a:pt x="23" y="19"/>
                    </a:cubicBezTo>
                    <a:cubicBezTo>
                      <a:pt x="23" y="19"/>
                      <a:pt x="20" y="17"/>
                      <a:pt x="18" y="16"/>
                    </a:cubicBezTo>
                    <a:cubicBezTo>
                      <a:pt x="20" y="16"/>
                      <a:pt x="17" y="14"/>
                      <a:pt x="20" y="16"/>
                    </a:cubicBezTo>
                    <a:cubicBezTo>
                      <a:pt x="19" y="15"/>
                      <a:pt x="19" y="15"/>
                      <a:pt x="18" y="15"/>
                    </a:cubicBezTo>
                    <a:cubicBezTo>
                      <a:pt x="19" y="15"/>
                      <a:pt x="17" y="13"/>
                      <a:pt x="20" y="14"/>
                    </a:cubicBezTo>
                    <a:cubicBezTo>
                      <a:pt x="21" y="15"/>
                      <a:pt x="22" y="15"/>
                      <a:pt x="23" y="16"/>
                    </a:cubicBezTo>
                    <a:cubicBezTo>
                      <a:pt x="22" y="15"/>
                      <a:pt x="25" y="17"/>
                      <a:pt x="22" y="15"/>
                    </a:cubicBezTo>
                    <a:cubicBezTo>
                      <a:pt x="21" y="14"/>
                      <a:pt x="20" y="14"/>
                      <a:pt x="19" y="14"/>
                    </a:cubicBezTo>
                    <a:cubicBezTo>
                      <a:pt x="18" y="13"/>
                      <a:pt x="18" y="13"/>
                      <a:pt x="20" y="13"/>
                    </a:cubicBezTo>
                    <a:cubicBezTo>
                      <a:pt x="19" y="13"/>
                      <a:pt x="19" y="13"/>
                      <a:pt x="18" y="12"/>
                    </a:cubicBezTo>
                    <a:cubicBezTo>
                      <a:pt x="21" y="14"/>
                      <a:pt x="21" y="14"/>
                      <a:pt x="21" y="13"/>
                    </a:cubicBezTo>
                    <a:cubicBezTo>
                      <a:pt x="19" y="12"/>
                      <a:pt x="19" y="12"/>
                      <a:pt x="19" y="12"/>
                    </a:cubicBezTo>
                    <a:cubicBezTo>
                      <a:pt x="21" y="13"/>
                      <a:pt x="21" y="13"/>
                      <a:pt x="21" y="13"/>
                    </a:cubicBezTo>
                    <a:cubicBezTo>
                      <a:pt x="20" y="13"/>
                      <a:pt x="17" y="11"/>
                      <a:pt x="19" y="12"/>
                    </a:cubicBezTo>
                    <a:cubicBezTo>
                      <a:pt x="20" y="12"/>
                      <a:pt x="20" y="13"/>
                      <a:pt x="21" y="13"/>
                    </a:cubicBezTo>
                    <a:cubicBezTo>
                      <a:pt x="19" y="12"/>
                      <a:pt x="17" y="11"/>
                      <a:pt x="19" y="11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21" y="12"/>
                      <a:pt x="20" y="11"/>
                      <a:pt x="19" y="11"/>
                    </a:cubicBezTo>
                    <a:cubicBezTo>
                      <a:pt x="20" y="11"/>
                      <a:pt x="21" y="11"/>
                      <a:pt x="23" y="12"/>
                    </a:cubicBezTo>
                    <a:cubicBezTo>
                      <a:pt x="18" y="9"/>
                      <a:pt x="18" y="9"/>
                      <a:pt x="19" y="8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21" y="9"/>
                      <a:pt x="18" y="8"/>
                      <a:pt x="19" y="8"/>
                    </a:cubicBezTo>
                    <a:cubicBezTo>
                      <a:pt x="20" y="9"/>
                      <a:pt x="21" y="9"/>
                      <a:pt x="23" y="10"/>
                    </a:cubicBezTo>
                    <a:cubicBezTo>
                      <a:pt x="24" y="11"/>
                      <a:pt x="21" y="9"/>
                      <a:pt x="20" y="9"/>
                    </a:cubicBezTo>
                    <a:cubicBezTo>
                      <a:pt x="19" y="8"/>
                      <a:pt x="21" y="9"/>
                      <a:pt x="19" y="8"/>
                    </a:cubicBezTo>
                    <a:cubicBezTo>
                      <a:pt x="19" y="8"/>
                      <a:pt x="20" y="8"/>
                      <a:pt x="18" y="7"/>
                    </a:cubicBezTo>
                    <a:cubicBezTo>
                      <a:pt x="19" y="8"/>
                      <a:pt x="21" y="9"/>
                      <a:pt x="22" y="9"/>
                    </a:cubicBezTo>
                    <a:cubicBezTo>
                      <a:pt x="21" y="8"/>
                      <a:pt x="21" y="8"/>
                      <a:pt x="21" y="8"/>
                    </a:cubicBezTo>
                    <a:cubicBezTo>
                      <a:pt x="24" y="10"/>
                      <a:pt x="26" y="11"/>
                      <a:pt x="29" y="13"/>
                    </a:cubicBezTo>
                    <a:cubicBezTo>
                      <a:pt x="29" y="12"/>
                      <a:pt x="29" y="12"/>
                      <a:pt x="29" y="12"/>
                    </a:cubicBezTo>
                    <a:cubicBezTo>
                      <a:pt x="32" y="14"/>
                      <a:pt x="32" y="14"/>
                      <a:pt x="33" y="14"/>
                    </a:cubicBezTo>
                    <a:cubicBezTo>
                      <a:pt x="32" y="14"/>
                      <a:pt x="28" y="12"/>
                      <a:pt x="27" y="11"/>
                    </a:cubicBezTo>
                    <a:cubicBezTo>
                      <a:pt x="26" y="11"/>
                      <a:pt x="21" y="8"/>
                      <a:pt x="21" y="8"/>
                    </a:cubicBezTo>
                    <a:cubicBezTo>
                      <a:pt x="23" y="9"/>
                      <a:pt x="22" y="9"/>
                      <a:pt x="24" y="10"/>
                    </a:cubicBezTo>
                    <a:cubicBezTo>
                      <a:pt x="26" y="10"/>
                      <a:pt x="23" y="9"/>
                      <a:pt x="23" y="9"/>
                    </a:cubicBezTo>
                    <a:cubicBezTo>
                      <a:pt x="22" y="9"/>
                      <a:pt x="20" y="7"/>
                      <a:pt x="20" y="7"/>
                    </a:cubicBezTo>
                    <a:cubicBezTo>
                      <a:pt x="21" y="7"/>
                      <a:pt x="22" y="8"/>
                      <a:pt x="22" y="8"/>
                    </a:cubicBezTo>
                    <a:cubicBezTo>
                      <a:pt x="21" y="7"/>
                      <a:pt x="20" y="7"/>
                      <a:pt x="19" y="6"/>
                    </a:cubicBezTo>
                    <a:cubicBezTo>
                      <a:pt x="16" y="5"/>
                      <a:pt x="20" y="7"/>
                      <a:pt x="17" y="5"/>
                    </a:cubicBezTo>
                    <a:cubicBezTo>
                      <a:pt x="20" y="6"/>
                      <a:pt x="22" y="8"/>
                      <a:pt x="24" y="8"/>
                    </a:cubicBezTo>
                    <a:cubicBezTo>
                      <a:pt x="22" y="7"/>
                      <a:pt x="21" y="7"/>
                      <a:pt x="18" y="5"/>
                    </a:cubicBezTo>
                    <a:cubicBezTo>
                      <a:pt x="18" y="6"/>
                      <a:pt x="20" y="6"/>
                      <a:pt x="21" y="7"/>
                    </a:cubicBezTo>
                    <a:cubicBezTo>
                      <a:pt x="23" y="8"/>
                      <a:pt x="17" y="5"/>
                      <a:pt x="22" y="7"/>
                    </a:cubicBezTo>
                    <a:cubicBezTo>
                      <a:pt x="20" y="6"/>
                      <a:pt x="20" y="6"/>
                      <a:pt x="20" y="6"/>
                    </a:cubicBezTo>
                    <a:cubicBezTo>
                      <a:pt x="20" y="6"/>
                      <a:pt x="21" y="6"/>
                      <a:pt x="22" y="7"/>
                    </a:cubicBezTo>
                    <a:cubicBezTo>
                      <a:pt x="22" y="7"/>
                      <a:pt x="19" y="5"/>
                      <a:pt x="23" y="7"/>
                    </a:cubicBezTo>
                    <a:cubicBezTo>
                      <a:pt x="22" y="6"/>
                      <a:pt x="23" y="6"/>
                      <a:pt x="20" y="5"/>
                    </a:cubicBezTo>
                    <a:cubicBezTo>
                      <a:pt x="19" y="5"/>
                      <a:pt x="22" y="6"/>
                      <a:pt x="19" y="5"/>
                    </a:cubicBezTo>
                    <a:cubicBezTo>
                      <a:pt x="21" y="6"/>
                      <a:pt x="18" y="5"/>
                      <a:pt x="17" y="4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8" y="4"/>
                      <a:pt x="19" y="4"/>
                      <a:pt x="17" y="4"/>
                    </a:cubicBezTo>
                    <a:cubicBezTo>
                      <a:pt x="18" y="4"/>
                      <a:pt x="19" y="4"/>
                      <a:pt x="19" y="5"/>
                    </a:cubicBezTo>
                    <a:cubicBezTo>
                      <a:pt x="17" y="4"/>
                      <a:pt x="17" y="4"/>
                      <a:pt x="17" y="4"/>
                    </a:cubicBezTo>
                    <a:cubicBezTo>
                      <a:pt x="16" y="3"/>
                      <a:pt x="21" y="5"/>
                      <a:pt x="20" y="5"/>
                    </a:cubicBezTo>
                    <a:cubicBezTo>
                      <a:pt x="22" y="6"/>
                      <a:pt x="22" y="6"/>
                      <a:pt x="22" y="6"/>
                    </a:cubicBezTo>
                    <a:cubicBezTo>
                      <a:pt x="21" y="5"/>
                      <a:pt x="23" y="6"/>
                      <a:pt x="23" y="6"/>
                    </a:cubicBezTo>
                    <a:cubicBezTo>
                      <a:pt x="21" y="5"/>
                      <a:pt x="19" y="4"/>
                      <a:pt x="17" y="3"/>
                    </a:cubicBezTo>
                    <a:cubicBezTo>
                      <a:pt x="17" y="3"/>
                      <a:pt x="19" y="4"/>
                      <a:pt x="18" y="3"/>
                    </a:cubicBezTo>
                    <a:cubicBezTo>
                      <a:pt x="20" y="4"/>
                      <a:pt x="20" y="4"/>
                      <a:pt x="20" y="4"/>
                    </a:cubicBezTo>
                    <a:cubicBezTo>
                      <a:pt x="20" y="5"/>
                      <a:pt x="23" y="5"/>
                      <a:pt x="23" y="5"/>
                    </a:cubicBezTo>
                    <a:cubicBezTo>
                      <a:pt x="22" y="5"/>
                      <a:pt x="20" y="4"/>
                      <a:pt x="19" y="3"/>
                    </a:cubicBezTo>
                    <a:cubicBezTo>
                      <a:pt x="19" y="3"/>
                      <a:pt x="20" y="4"/>
                      <a:pt x="21" y="4"/>
                    </a:cubicBezTo>
                    <a:cubicBezTo>
                      <a:pt x="21" y="4"/>
                      <a:pt x="19" y="3"/>
                      <a:pt x="18" y="3"/>
                    </a:cubicBezTo>
                    <a:cubicBezTo>
                      <a:pt x="19" y="3"/>
                      <a:pt x="21" y="4"/>
                      <a:pt x="23" y="4"/>
                    </a:cubicBezTo>
                    <a:cubicBezTo>
                      <a:pt x="26" y="6"/>
                      <a:pt x="26" y="6"/>
                      <a:pt x="26" y="6"/>
                    </a:cubicBezTo>
                    <a:cubicBezTo>
                      <a:pt x="26" y="6"/>
                      <a:pt x="26" y="6"/>
                      <a:pt x="26" y="6"/>
                    </a:cubicBezTo>
                    <a:cubicBezTo>
                      <a:pt x="28" y="7"/>
                      <a:pt x="28" y="7"/>
                      <a:pt x="30" y="8"/>
                    </a:cubicBezTo>
                    <a:cubicBezTo>
                      <a:pt x="31" y="8"/>
                      <a:pt x="30" y="7"/>
                      <a:pt x="29" y="7"/>
                    </a:cubicBezTo>
                    <a:cubicBezTo>
                      <a:pt x="25" y="6"/>
                      <a:pt x="24" y="4"/>
                      <a:pt x="20" y="3"/>
                    </a:cubicBezTo>
                    <a:cubicBezTo>
                      <a:pt x="19" y="2"/>
                      <a:pt x="29" y="7"/>
                      <a:pt x="24" y="4"/>
                    </a:cubicBezTo>
                    <a:cubicBezTo>
                      <a:pt x="23" y="3"/>
                      <a:pt x="20" y="2"/>
                      <a:pt x="21" y="3"/>
                    </a:cubicBezTo>
                    <a:cubicBezTo>
                      <a:pt x="21" y="3"/>
                      <a:pt x="17" y="1"/>
                      <a:pt x="19" y="1"/>
                    </a:cubicBezTo>
                    <a:cubicBezTo>
                      <a:pt x="20" y="2"/>
                      <a:pt x="23" y="3"/>
                      <a:pt x="25" y="4"/>
                    </a:cubicBezTo>
                    <a:cubicBezTo>
                      <a:pt x="23" y="4"/>
                      <a:pt x="24" y="4"/>
                      <a:pt x="24" y="4"/>
                    </a:cubicBezTo>
                    <a:cubicBezTo>
                      <a:pt x="26" y="5"/>
                      <a:pt x="28" y="6"/>
                      <a:pt x="28" y="5"/>
                    </a:cubicBezTo>
                    <a:cubicBezTo>
                      <a:pt x="28" y="5"/>
                      <a:pt x="28" y="5"/>
                      <a:pt x="26" y="4"/>
                    </a:cubicBezTo>
                    <a:cubicBezTo>
                      <a:pt x="23" y="3"/>
                      <a:pt x="26" y="4"/>
                      <a:pt x="24" y="3"/>
                    </a:cubicBezTo>
                    <a:cubicBezTo>
                      <a:pt x="23" y="3"/>
                      <a:pt x="26" y="4"/>
                      <a:pt x="22" y="3"/>
                    </a:cubicBezTo>
                    <a:cubicBezTo>
                      <a:pt x="23" y="3"/>
                      <a:pt x="20" y="2"/>
                      <a:pt x="19" y="1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20" y="1"/>
                      <a:pt x="20" y="1"/>
                      <a:pt x="20" y="1"/>
                    </a:cubicBezTo>
                    <a:cubicBezTo>
                      <a:pt x="21" y="2"/>
                      <a:pt x="17" y="0"/>
                      <a:pt x="17" y="0"/>
                    </a:cubicBezTo>
                    <a:cubicBezTo>
                      <a:pt x="20" y="1"/>
                      <a:pt x="20" y="1"/>
                      <a:pt x="20" y="1"/>
                    </a:cubicBezTo>
                    <a:cubicBezTo>
                      <a:pt x="23" y="2"/>
                      <a:pt x="19" y="1"/>
                      <a:pt x="23" y="3"/>
                    </a:cubicBezTo>
                    <a:cubicBezTo>
                      <a:pt x="23" y="3"/>
                      <a:pt x="21" y="2"/>
                      <a:pt x="22" y="2"/>
                    </a:cubicBezTo>
                    <a:cubicBezTo>
                      <a:pt x="23" y="2"/>
                      <a:pt x="23" y="2"/>
                      <a:pt x="23" y="2"/>
                    </a:cubicBezTo>
                    <a:cubicBezTo>
                      <a:pt x="23" y="2"/>
                      <a:pt x="29" y="5"/>
                      <a:pt x="26" y="3"/>
                    </a:cubicBezTo>
                    <a:cubicBezTo>
                      <a:pt x="25" y="2"/>
                      <a:pt x="24" y="2"/>
                      <a:pt x="23" y="2"/>
                    </a:cubicBezTo>
                    <a:cubicBezTo>
                      <a:pt x="22" y="1"/>
                      <a:pt x="21" y="1"/>
                      <a:pt x="21" y="0"/>
                    </a:cubicBezTo>
                    <a:cubicBezTo>
                      <a:pt x="24" y="2"/>
                      <a:pt x="21" y="0"/>
                      <a:pt x="24" y="2"/>
                    </a:cubicBezTo>
                    <a:cubicBezTo>
                      <a:pt x="22" y="1"/>
                      <a:pt x="22" y="1"/>
                      <a:pt x="25" y="3"/>
                    </a:cubicBezTo>
                    <a:cubicBezTo>
                      <a:pt x="29" y="4"/>
                      <a:pt x="25" y="3"/>
                      <a:pt x="28" y="4"/>
                    </a:cubicBezTo>
                    <a:cubicBezTo>
                      <a:pt x="28" y="4"/>
                      <a:pt x="32" y="5"/>
                      <a:pt x="34" y="6"/>
                    </a:cubicBezTo>
                    <a:cubicBezTo>
                      <a:pt x="34" y="6"/>
                      <a:pt x="33" y="6"/>
                      <a:pt x="33" y="6"/>
                    </a:cubicBezTo>
                    <a:cubicBezTo>
                      <a:pt x="31" y="5"/>
                      <a:pt x="31" y="5"/>
                      <a:pt x="29" y="4"/>
                    </a:cubicBezTo>
                    <a:cubicBezTo>
                      <a:pt x="29" y="4"/>
                      <a:pt x="28" y="3"/>
                      <a:pt x="26" y="2"/>
                    </a:cubicBezTo>
                    <a:cubicBezTo>
                      <a:pt x="27" y="3"/>
                      <a:pt x="29" y="4"/>
                      <a:pt x="29" y="4"/>
                    </a:cubicBezTo>
                    <a:cubicBezTo>
                      <a:pt x="29" y="3"/>
                      <a:pt x="29" y="3"/>
                      <a:pt x="30" y="3"/>
                    </a:cubicBezTo>
                    <a:cubicBezTo>
                      <a:pt x="27" y="2"/>
                      <a:pt x="29" y="2"/>
                      <a:pt x="26" y="1"/>
                    </a:cubicBezTo>
                    <a:cubicBezTo>
                      <a:pt x="26" y="1"/>
                      <a:pt x="23" y="0"/>
                      <a:pt x="22" y="0"/>
                    </a:cubicBezTo>
                    <a:cubicBezTo>
                      <a:pt x="22" y="0"/>
                      <a:pt x="23" y="0"/>
                      <a:pt x="24" y="0"/>
                    </a:cubicBezTo>
                    <a:cubicBezTo>
                      <a:pt x="22" y="0"/>
                      <a:pt x="27" y="1"/>
                      <a:pt x="24" y="0"/>
                    </a:cubicBezTo>
                    <a:cubicBezTo>
                      <a:pt x="25" y="1"/>
                      <a:pt x="28" y="2"/>
                      <a:pt x="31" y="3"/>
                    </a:cubicBezTo>
                    <a:cubicBezTo>
                      <a:pt x="29" y="2"/>
                      <a:pt x="33" y="4"/>
                      <a:pt x="33" y="4"/>
                    </a:cubicBezTo>
                    <a:cubicBezTo>
                      <a:pt x="31" y="3"/>
                      <a:pt x="30" y="2"/>
                      <a:pt x="30" y="2"/>
                    </a:cubicBezTo>
                    <a:cubicBezTo>
                      <a:pt x="33" y="2"/>
                      <a:pt x="30" y="1"/>
                      <a:pt x="30" y="1"/>
                    </a:cubicBezTo>
                    <a:cubicBezTo>
                      <a:pt x="32" y="1"/>
                      <a:pt x="35" y="2"/>
                      <a:pt x="35" y="2"/>
                    </a:cubicBezTo>
                    <a:cubicBezTo>
                      <a:pt x="35" y="2"/>
                      <a:pt x="32" y="1"/>
                      <a:pt x="33" y="1"/>
                    </a:cubicBezTo>
                    <a:cubicBezTo>
                      <a:pt x="34" y="2"/>
                      <a:pt x="34" y="2"/>
                      <a:pt x="34" y="2"/>
                    </a:cubicBezTo>
                    <a:cubicBezTo>
                      <a:pt x="33" y="1"/>
                      <a:pt x="36" y="2"/>
                      <a:pt x="32" y="0"/>
                    </a:cubicBezTo>
                    <a:cubicBezTo>
                      <a:pt x="35" y="2"/>
                      <a:pt x="35" y="2"/>
                      <a:pt x="35" y="2"/>
                    </a:cubicBezTo>
                    <a:cubicBezTo>
                      <a:pt x="35" y="2"/>
                      <a:pt x="35" y="1"/>
                      <a:pt x="34" y="1"/>
                    </a:cubicBezTo>
                    <a:cubicBezTo>
                      <a:pt x="35" y="2"/>
                      <a:pt x="37" y="2"/>
                      <a:pt x="37" y="2"/>
                    </a:cubicBezTo>
                    <a:cubicBezTo>
                      <a:pt x="40" y="3"/>
                      <a:pt x="37" y="2"/>
                      <a:pt x="37" y="2"/>
                    </a:cubicBezTo>
                    <a:cubicBezTo>
                      <a:pt x="35" y="1"/>
                      <a:pt x="35" y="1"/>
                      <a:pt x="35" y="1"/>
                    </a:cubicBezTo>
                    <a:cubicBezTo>
                      <a:pt x="33" y="0"/>
                      <a:pt x="35" y="1"/>
                      <a:pt x="35" y="0"/>
                    </a:cubicBezTo>
                    <a:cubicBezTo>
                      <a:pt x="37" y="1"/>
                      <a:pt x="37" y="1"/>
                      <a:pt x="37" y="1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38" y="1"/>
                      <a:pt x="39" y="1"/>
                      <a:pt x="37" y="0"/>
                    </a:cubicBezTo>
                    <a:cubicBezTo>
                      <a:pt x="42" y="3"/>
                      <a:pt x="42" y="3"/>
                      <a:pt x="42" y="3"/>
                    </a:cubicBezTo>
                    <a:cubicBezTo>
                      <a:pt x="41" y="2"/>
                      <a:pt x="40" y="2"/>
                      <a:pt x="38" y="1"/>
                    </a:cubicBezTo>
                    <a:cubicBezTo>
                      <a:pt x="36" y="1"/>
                      <a:pt x="36" y="1"/>
                      <a:pt x="38" y="2"/>
                    </a:cubicBezTo>
                    <a:cubicBezTo>
                      <a:pt x="39" y="2"/>
                      <a:pt x="38" y="1"/>
                      <a:pt x="37" y="1"/>
                    </a:cubicBezTo>
                    <a:cubicBezTo>
                      <a:pt x="40" y="2"/>
                      <a:pt x="40" y="2"/>
                      <a:pt x="42" y="3"/>
                    </a:cubicBezTo>
                    <a:cubicBezTo>
                      <a:pt x="42" y="3"/>
                      <a:pt x="43" y="3"/>
                      <a:pt x="42" y="3"/>
                    </a:cubicBezTo>
                    <a:cubicBezTo>
                      <a:pt x="43" y="3"/>
                      <a:pt x="43" y="3"/>
                      <a:pt x="43" y="4"/>
                    </a:cubicBezTo>
                    <a:cubicBezTo>
                      <a:pt x="42" y="3"/>
                      <a:pt x="41" y="3"/>
                      <a:pt x="41" y="3"/>
                    </a:cubicBezTo>
                    <a:cubicBezTo>
                      <a:pt x="43" y="4"/>
                      <a:pt x="44" y="4"/>
                      <a:pt x="43" y="4"/>
                    </a:cubicBezTo>
                    <a:cubicBezTo>
                      <a:pt x="40" y="3"/>
                      <a:pt x="45" y="5"/>
                      <a:pt x="44" y="5"/>
                    </a:cubicBezTo>
                    <a:cubicBezTo>
                      <a:pt x="41" y="4"/>
                      <a:pt x="40" y="3"/>
                      <a:pt x="39" y="3"/>
                    </a:cubicBezTo>
                    <a:cubicBezTo>
                      <a:pt x="37" y="3"/>
                      <a:pt x="39" y="3"/>
                      <a:pt x="37" y="3"/>
                    </a:cubicBezTo>
                    <a:cubicBezTo>
                      <a:pt x="39" y="3"/>
                      <a:pt x="42" y="4"/>
                      <a:pt x="43" y="5"/>
                    </a:cubicBezTo>
                    <a:cubicBezTo>
                      <a:pt x="41" y="4"/>
                      <a:pt x="41" y="4"/>
                      <a:pt x="41" y="4"/>
                    </a:cubicBezTo>
                    <a:cubicBezTo>
                      <a:pt x="42" y="5"/>
                      <a:pt x="45" y="6"/>
                      <a:pt x="44" y="6"/>
                    </a:cubicBezTo>
                    <a:cubicBezTo>
                      <a:pt x="43" y="6"/>
                      <a:pt x="43" y="7"/>
                      <a:pt x="42" y="7"/>
                    </a:cubicBezTo>
                    <a:cubicBezTo>
                      <a:pt x="41" y="6"/>
                      <a:pt x="41" y="6"/>
                      <a:pt x="41" y="6"/>
                    </a:cubicBezTo>
                    <a:cubicBezTo>
                      <a:pt x="44" y="8"/>
                      <a:pt x="42" y="7"/>
                      <a:pt x="43" y="8"/>
                    </a:cubicBezTo>
                    <a:cubicBezTo>
                      <a:pt x="42" y="8"/>
                      <a:pt x="45" y="10"/>
                      <a:pt x="42" y="9"/>
                    </a:cubicBezTo>
                    <a:cubicBezTo>
                      <a:pt x="43" y="10"/>
                      <a:pt x="44" y="11"/>
                      <a:pt x="43" y="12"/>
                    </a:cubicBezTo>
                    <a:cubicBezTo>
                      <a:pt x="40" y="11"/>
                      <a:pt x="40" y="11"/>
                      <a:pt x="40" y="11"/>
                    </a:cubicBezTo>
                    <a:cubicBezTo>
                      <a:pt x="42" y="11"/>
                      <a:pt x="39" y="10"/>
                      <a:pt x="39" y="10"/>
                    </a:cubicBezTo>
                    <a:cubicBezTo>
                      <a:pt x="41" y="11"/>
                      <a:pt x="42" y="12"/>
                      <a:pt x="43" y="12"/>
                    </a:cubicBezTo>
                    <a:cubicBezTo>
                      <a:pt x="41" y="12"/>
                      <a:pt x="43" y="13"/>
                      <a:pt x="45" y="14"/>
                    </a:cubicBezTo>
                    <a:cubicBezTo>
                      <a:pt x="43" y="14"/>
                      <a:pt x="43" y="14"/>
                      <a:pt x="43" y="14"/>
                    </a:cubicBezTo>
                    <a:cubicBezTo>
                      <a:pt x="46" y="15"/>
                      <a:pt x="43" y="14"/>
                      <a:pt x="42" y="14"/>
                    </a:cubicBezTo>
                    <a:cubicBezTo>
                      <a:pt x="42" y="14"/>
                      <a:pt x="40" y="14"/>
                      <a:pt x="40" y="14"/>
                    </a:cubicBezTo>
                    <a:cubicBezTo>
                      <a:pt x="43" y="15"/>
                      <a:pt x="43" y="15"/>
                      <a:pt x="44" y="16"/>
                    </a:cubicBezTo>
                    <a:cubicBezTo>
                      <a:pt x="44" y="17"/>
                      <a:pt x="43" y="17"/>
                      <a:pt x="42" y="16"/>
                    </a:cubicBezTo>
                    <a:cubicBezTo>
                      <a:pt x="46" y="19"/>
                      <a:pt x="43" y="19"/>
                      <a:pt x="45" y="21"/>
                    </a:cubicBezTo>
                    <a:cubicBezTo>
                      <a:pt x="43" y="20"/>
                      <a:pt x="43" y="20"/>
                      <a:pt x="43" y="20"/>
                    </a:cubicBezTo>
                    <a:cubicBezTo>
                      <a:pt x="46" y="23"/>
                      <a:pt x="42" y="22"/>
                      <a:pt x="44" y="24"/>
                    </a:cubicBezTo>
                    <a:cubicBezTo>
                      <a:pt x="40" y="22"/>
                      <a:pt x="40" y="22"/>
                      <a:pt x="40" y="22"/>
                    </a:cubicBezTo>
                    <a:cubicBezTo>
                      <a:pt x="39" y="21"/>
                      <a:pt x="41" y="23"/>
                      <a:pt x="44" y="24"/>
                    </a:cubicBezTo>
                    <a:cubicBezTo>
                      <a:pt x="42" y="24"/>
                      <a:pt x="45" y="25"/>
                      <a:pt x="42" y="24"/>
                    </a:cubicBezTo>
                    <a:cubicBezTo>
                      <a:pt x="41" y="24"/>
                      <a:pt x="43" y="25"/>
                      <a:pt x="44" y="25"/>
                    </a:cubicBezTo>
                    <a:cubicBezTo>
                      <a:pt x="42" y="25"/>
                      <a:pt x="42" y="26"/>
                      <a:pt x="43" y="26"/>
                    </a:cubicBezTo>
                    <a:cubicBezTo>
                      <a:pt x="43" y="26"/>
                      <a:pt x="43" y="26"/>
                      <a:pt x="43" y="26"/>
                    </a:cubicBezTo>
                    <a:cubicBezTo>
                      <a:pt x="42" y="26"/>
                      <a:pt x="41" y="25"/>
                      <a:pt x="41" y="25"/>
                    </a:cubicBezTo>
                    <a:cubicBezTo>
                      <a:pt x="42" y="26"/>
                      <a:pt x="40" y="25"/>
                      <a:pt x="44" y="27"/>
                    </a:cubicBezTo>
                    <a:cubicBezTo>
                      <a:pt x="41" y="26"/>
                      <a:pt x="45" y="29"/>
                      <a:pt x="42" y="28"/>
                    </a:cubicBezTo>
                    <a:cubicBezTo>
                      <a:pt x="43" y="29"/>
                      <a:pt x="43" y="29"/>
                      <a:pt x="44" y="29"/>
                    </a:cubicBezTo>
                    <a:cubicBezTo>
                      <a:pt x="43" y="30"/>
                      <a:pt x="41" y="29"/>
                      <a:pt x="43" y="30"/>
                    </a:cubicBezTo>
                    <a:cubicBezTo>
                      <a:pt x="42" y="30"/>
                      <a:pt x="41" y="29"/>
                      <a:pt x="41" y="29"/>
                    </a:cubicBezTo>
                    <a:cubicBezTo>
                      <a:pt x="41" y="30"/>
                      <a:pt x="42" y="30"/>
                      <a:pt x="42" y="30"/>
                    </a:cubicBezTo>
                    <a:cubicBezTo>
                      <a:pt x="44" y="32"/>
                      <a:pt x="40" y="31"/>
                      <a:pt x="40" y="31"/>
                    </a:cubicBezTo>
                    <a:cubicBezTo>
                      <a:pt x="41" y="34"/>
                      <a:pt x="40" y="34"/>
                      <a:pt x="39" y="35"/>
                    </a:cubicBezTo>
                    <a:cubicBezTo>
                      <a:pt x="39" y="35"/>
                      <a:pt x="39" y="35"/>
                      <a:pt x="39" y="35"/>
                    </a:cubicBezTo>
                    <a:cubicBezTo>
                      <a:pt x="41" y="37"/>
                      <a:pt x="35" y="34"/>
                      <a:pt x="39" y="37"/>
                    </a:cubicBezTo>
                    <a:cubicBezTo>
                      <a:pt x="39" y="36"/>
                      <a:pt x="39" y="37"/>
                      <a:pt x="37" y="36"/>
                    </a:cubicBezTo>
                    <a:cubicBezTo>
                      <a:pt x="39" y="37"/>
                      <a:pt x="35" y="35"/>
                      <a:pt x="37" y="37"/>
                    </a:cubicBezTo>
                    <a:cubicBezTo>
                      <a:pt x="37" y="37"/>
                      <a:pt x="37" y="37"/>
                      <a:pt x="37" y="37"/>
                    </a:cubicBezTo>
                    <a:cubicBezTo>
                      <a:pt x="35" y="36"/>
                      <a:pt x="37" y="38"/>
                      <a:pt x="35" y="37"/>
                    </a:cubicBezTo>
                    <a:cubicBezTo>
                      <a:pt x="35" y="37"/>
                      <a:pt x="35" y="37"/>
                      <a:pt x="34" y="36"/>
                    </a:cubicBezTo>
                    <a:cubicBezTo>
                      <a:pt x="33" y="36"/>
                      <a:pt x="37" y="39"/>
                      <a:pt x="33" y="37"/>
                    </a:cubicBezTo>
                    <a:cubicBezTo>
                      <a:pt x="33" y="37"/>
                      <a:pt x="35" y="38"/>
                      <a:pt x="35" y="38"/>
                    </a:cubicBezTo>
                    <a:cubicBezTo>
                      <a:pt x="33" y="38"/>
                      <a:pt x="35" y="40"/>
                      <a:pt x="35" y="41"/>
                    </a:cubicBezTo>
                    <a:cubicBezTo>
                      <a:pt x="32" y="41"/>
                      <a:pt x="29" y="37"/>
                      <a:pt x="31" y="40"/>
                    </a:cubicBezTo>
                    <a:cubicBezTo>
                      <a:pt x="31" y="39"/>
                      <a:pt x="33" y="41"/>
                      <a:pt x="32" y="40"/>
                    </a:cubicBezTo>
                    <a:cubicBezTo>
                      <a:pt x="33" y="41"/>
                      <a:pt x="28" y="38"/>
                      <a:pt x="30" y="39"/>
                    </a:cubicBezTo>
                    <a:cubicBezTo>
                      <a:pt x="32" y="40"/>
                      <a:pt x="31" y="40"/>
                      <a:pt x="32" y="41"/>
                    </a:cubicBezTo>
                    <a:cubicBezTo>
                      <a:pt x="30" y="40"/>
                      <a:pt x="28" y="39"/>
                      <a:pt x="30" y="40"/>
                    </a:cubicBezTo>
                    <a:cubicBezTo>
                      <a:pt x="29" y="40"/>
                      <a:pt x="29" y="40"/>
                      <a:pt x="29" y="40"/>
                    </a:cubicBezTo>
                    <a:cubicBezTo>
                      <a:pt x="32" y="42"/>
                      <a:pt x="30" y="41"/>
                      <a:pt x="33" y="44"/>
                    </a:cubicBezTo>
                    <a:cubicBezTo>
                      <a:pt x="32" y="47"/>
                      <a:pt x="33" y="50"/>
                      <a:pt x="32" y="52"/>
                    </a:cubicBezTo>
                    <a:cubicBezTo>
                      <a:pt x="30" y="54"/>
                      <a:pt x="30" y="57"/>
                      <a:pt x="27" y="57"/>
                    </a:cubicBezTo>
                    <a:cubicBezTo>
                      <a:pt x="24" y="55"/>
                      <a:pt x="24" y="55"/>
                      <a:pt x="24" y="56"/>
                    </a:cubicBezTo>
                    <a:cubicBezTo>
                      <a:pt x="24" y="56"/>
                      <a:pt x="24" y="56"/>
                      <a:pt x="24" y="55"/>
                    </a:cubicBezTo>
                    <a:cubicBezTo>
                      <a:pt x="26" y="57"/>
                      <a:pt x="23" y="56"/>
                      <a:pt x="26" y="58"/>
                    </a:cubicBezTo>
                    <a:cubicBezTo>
                      <a:pt x="25" y="58"/>
                      <a:pt x="25" y="59"/>
                      <a:pt x="24" y="60"/>
                    </a:cubicBezTo>
                    <a:cubicBezTo>
                      <a:pt x="24" y="60"/>
                      <a:pt x="22" y="58"/>
                      <a:pt x="22" y="58"/>
                    </a:cubicBezTo>
                    <a:cubicBezTo>
                      <a:pt x="24" y="60"/>
                      <a:pt x="24" y="60"/>
                      <a:pt x="24" y="60"/>
                    </a:cubicBezTo>
                    <a:cubicBezTo>
                      <a:pt x="23" y="59"/>
                      <a:pt x="23" y="59"/>
                      <a:pt x="23" y="59"/>
                    </a:cubicBezTo>
                    <a:cubicBezTo>
                      <a:pt x="23" y="59"/>
                      <a:pt x="24" y="61"/>
                      <a:pt x="25" y="61"/>
                    </a:cubicBezTo>
                    <a:cubicBezTo>
                      <a:pt x="26" y="65"/>
                      <a:pt x="20" y="62"/>
                      <a:pt x="19" y="64"/>
                    </a:cubicBezTo>
                    <a:cubicBezTo>
                      <a:pt x="17" y="64"/>
                      <a:pt x="18" y="65"/>
                      <a:pt x="18" y="66"/>
                    </a:cubicBezTo>
                    <a:cubicBezTo>
                      <a:pt x="14" y="64"/>
                      <a:pt x="11" y="63"/>
                      <a:pt x="11" y="66"/>
                    </a:cubicBezTo>
                    <a:cubicBezTo>
                      <a:pt x="11" y="66"/>
                      <a:pt x="6" y="60"/>
                      <a:pt x="5" y="5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6" name="Freeform 274"/>
              <p:cNvSpPr/>
              <p:nvPr/>
            </p:nvSpPr>
            <p:spPr bwMode="auto">
              <a:xfrm>
                <a:off x="4171951" y="2773363"/>
                <a:ext cx="1588" cy="1587"/>
              </a:xfrm>
              <a:custGeom>
                <a:avLst/>
                <a:gdLst>
                  <a:gd name="T0" fmla="*/ 5 w 5"/>
                  <a:gd name="T1" fmla="*/ 1 h 1"/>
                  <a:gd name="T2" fmla="*/ 0 w 5"/>
                  <a:gd name="T3" fmla="*/ 0 h 1"/>
                  <a:gd name="T4" fmla="*/ 5 w 5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" h="1">
                    <a:moveTo>
                      <a:pt x="5" y="1"/>
                    </a:moveTo>
                    <a:cubicBezTo>
                      <a:pt x="3" y="1"/>
                      <a:pt x="2" y="1"/>
                      <a:pt x="0" y="0"/>
                    </a:cubicBezTo>
                    <a:cubicBezTo>
                      <a:pt x="2" y="0"/>
                      <a:pt x="3" y="1"/>
                      <a:pt x="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7" name="Freeform 275"/>
              <p:cNvSpPr/>
              <p:nvPr/>
            </p:nvSpPr>
            <p:spPr bwMode="auto">
              <a:xfrm>
                <a:off x="4165601" y="2773363"/>
                <a:ext cx="1588" cy="1587"/>
              </a:xfrm>
              <a:custGeom>
                <a:avLst/>
                <a:gdLst>
                  <a:gd name="T0" fmla="*/ 2 w 3"/>
                  <a:gd name="T1" fmla="*/ 0 h 1"/>
                  <a:gd name="T2" fmla="*/ 1 w 3"/>
                  <a:gd name="T3" fmla="*/ 0 h 1"/>
                  <a:gd name="T4" fmla="*/ 1 w 3"/>
                  <a:gd name="T5" fmla="*/ 0 h 1"/>
                  <a:gd name="T6" fmla="*/ 2 w 3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1">
                    <a:moveTo>
                      <a:pt x="2" y="0"/>
                    </a:moveTo>
                    <a:cubicBezTo>
                      <a:pt x="3" y="1"/>
                      <a:pt x="2" y="0"/>
                      <a:pt x="1" y="0"/>
                    </a:cubicBezTo>
                    <a:cubicBezTo>
                      <a:pt x="1" y="0"/>
                      <a:pt x="0" y="0"/>
                      <a:pt x="1" y="0"/>
                    </a:cubicBezTo>
                    <a:cubicBezTo>
                      <a:pt x="1" y="0"/>
                      <a:pt x="2" y="0"/>
                      <a:pt x="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8" name="Freeform 276"/>
              <p:cNvSpPr/>
              <p:nvPr/>
            </p:nvSpPr>
            <p:spPr bwMode="auto">
              <a:xfrm>
                <a:off x="4165601" y="2773363"/>
                <a:ext cx="1588" cy="1587"/>
              </a:xfrm>
              <a:custGeom>
                <a:avLst/>
                <a:gdLst>
                  <a:gd name="T0" fmla="*/ 2 w 2"/>
                  <a:gd name="T1" fmla="*/ 1 h 1"/>
                  <a:gd name="T2" fmla="*/ 0 w 2"/>
                  <a:gd name="T3" fmla="*/ 0 h 1"/>
                  <a:gd name="T4" fmla="*/ 2 w 2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2" y="1"/>
                    </a:moveTo>
                    <a:cubicBezTo>
                      <a:pt x="1" y="1"/>
                      <a:pt x="0" y="0"/>
                      <a:pt x="0" y="0"/>
                    </a:cubicBez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9" name="Freeform 277"/>
              <p:cNvSpPr/>
              <p:nvPr/>
            </p:nvSpPr>
            <p:spPr bwMode="auto">
              <a:xfrm>
                <a:off x="4164013" y="2773363"/>
                <a:ext cx="0" cy="0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1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0" y="1"/>
                      <a:pt x="0" y="0"/>
                      <a:pt x="0" y="0"/>
                    </a:cubicBezTo>
                    <a:cubicBezTo>
                      <a:pt x="0" y="0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0" name="Freeform 278"/>
              <p:cNvSpPr/>
              <p:nvPr/>
            </p:nvSpPr>
            <p:spPr bwMode="auto">
              <a:xfrm>
                <a:off x="4165601" y="2773363"/>
                <a:ext cx="0" cy="1587"/>
              </a:xfrm>
              <a:custGeom>
                <a:avLst/>
                <a:gdLst>
                  <a:gd name="T0" fmla="*/ 2 w 2"/>
                  <a:gd name="T1" fmla="*/ 1 h 1"/>
                  <a:gd name="T2" fmla="*/ 1 w 2"/>
                  <a:gd name="T3" fmla="*/ 1 h 1"/>
                  <a:gd name="T4" fmla="*/ 2 w 2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2" y="1"/>
                    </a:moveTo>
                    <a:cubicBezTo>
                      <a:pt x="2" y="1"/>
                      <a:pt x="2" y="1"/>
                      <a:pt x="1" y="1"/>
                    </a:cubicBezTo>
                    <a:cubicBezTo>
                      <a:pt x="2" y="1"/>
                      <a:pt x="0" y="0"/>
                      <a:pt x="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1" name="Freeform 279"/>
              <p:cNvSpPr/>
              <p:nvPr/>
            </p:nvSpPr>
            <p:spPr bwMode="auto">
              <a:xfrm>
                <a:off x="4164013" y="2774950"/>
                <a:ext cx="0" cy="0"/>
              </a:xfrm>
              <a:custGeom>
                <a:avLst/>
                <a:gdLst>
                  <a:gd name="T0" fmla="*/ 2 w 3"/>
                  <a:gd name="T1" fmla="*/ 0 h 1"/>
                  <a:gd name="T2" fmla="*/ 1 w 3"/>
                  <a:gd name="T3" fmla="*/ 1 h 1"/>
                  <a:gd name="T4" fmla="*/ 2 w 3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1">
                    <a:moveTo>
                      <a:pt x="2" y="0"/>
                    </a:moveTo>
                    <a:cubicBezTo>
                      <a:pt x="2" y="1"/>
                      <a:pt x="3" y="1"/>
                      <a:pt x="1" y="1"/>
                    </a:cubicBezTo>
                    <a:cubicBezTo>
                      <a:pt x="2" y="1"/>
                      <a:pt x="0" y="0"/>
                      <a:pt x="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2" name="Freeform 280"/>
              <p:cNvSpPr/>
              <p:nvPr/>
            </p:nvSpPr>
            <p:spPr bwMode="auto">
              <a:xfrm>
                <a:off x="4164013" y="2774950"/>
                <a:ext cx="0" cy="0"/>
              </a:xfrm>
              <a:custGeom>
                <a:avLst/>
                <a:gdLst>
                  <a:gd name="T0" fmla="*/ 1 w 1"/>
                  <a:gd name="T1" fmla="*/ 1 w 1"/>
                  <a:gd name="T2" fmla="*/ 0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3" name="Freeform 281"/>
              <p:cNvSpPr/>
              <p:nvPr/>
            </p:nvSpPr>
            <p:spPr bwMode="auto">
              <a:xfrm>
                <a:off x="4162426" y="2781300"/>
                <a:ext cx="1588" cy="0"/>
              </a:xfrm>
              <a:custGeom>
                <a:avLst/>
                <a:gdLst>
                  <a:gd name="T0" fmla="*/ 0 w 1"/>
                  <a:gd name="T1" fmla="*/ 0 w 1"/>
                  <a:gd name="T2" fmla="*/ 1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lnTo>
                      <a:pt x="0" y="0"/>
                    </a:lnTo>
                    <a:lnTo>
                      <a:pt x="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4" name="Freeform 282"/>
              <p:cNvSpPr/>
              <p:nvPr/>
            </p:nvSpPr>
            <p:spPr bwMode="auto">
              <a:xfrm>
                <a:off x="4160838" y="2784475"/>
                <a:ext cx="1588" cy="0"/>
              </a:xfrm>
              <a:custGeom>
                <a:avLst/>
                <a:gdLst>
                  <a:gd name="T0" fmla="*/ 2 w 2"/>
                  <a:gd name="T1" fmla="*/ 1 h 1"/>
                  <a:gd name="T2" fmla="*/ 0 w 2"/>
                  <a:gd name="T3" fmla="*/ 0 h 1"/>
                  <a:gd name="T4" fmla="*/ 2 w 2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2" y="1"/>
                    </a:moveTo>
                    <a:cubicBezTo>
                      <a:pt x="2" y="1"/>
                      <a:pt x="1" y="0"/>
                      <a:pt x="0" y="0"/>
                    </a:cubicBezTo>
                    <a:cubicBezTo>
                      <a:pt x="0" y="0"/>
                      <a:pt x="2" y="1"/>
                      <a:pt x="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5" name="Rectangle 283"/>
              <p:cNvSpPr>
                <a:spLocks noChangeArrowheads="1"/>
              </p:cNvSpPr>
              <p:nvPr/>
            </p:nvSpPr>
            <p:spPr bwMode="auto">
              <a:xfrm>
                <a:off x="4162426" y="2787650"/>
                <a:ext cx="1588" cy="1587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6" name="Freeform 284"/>
              <p:cNvSpPr/>
              <p:nvPr/>
            </p:nvSpPr>
            <p:spPr bwMode="auto">
              <a:xfrm>
                <a:off x="4124326" y="2747963"/>
                <a:ext cx="1588" cy="0"/>
              </a:xfrm>
              <a:custGeom>
                <a:avLst/>
                <a:gdLst>
                  <a:gd name="T0" fmla="*/ 1 w 2"/>
                  <a:gd name="T1" fmla="*/ 2 h 2"/>
                  <a:gd name="T2" fmla="*/ 1 w 2"/>
                  <a:gd name="T3" fmla="*/ 0 h 2"/>
                  <a:gd name="T4" fmla="*/ 1 w 2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1" y="2"/>
                    </a:moveTo>
                    <a:cubicBezTo>
                      <a:pt x="2" y="1"/>
                      <a:pt x="0" y="0"/>
                      <a:pt x="1" y="0"/>
                    </a:cubicBezTo>
                    <a:cubicBezTo>
                      <a:pt x="2" y="1"/>
                      <a:pt x="2" y="2"/>
                      <a:pt x="1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7" name="Freeform 285"/>
              <p:cNvSpPr/>
              <p:nvPr/>
            </p:nvSpPr>
            <p:spPr bwMode="auto">
              <a:xfrm>
                <a:off x="4067176" y="2746375"/>
                <a:ext cx="57150" cy="50800"/>
              </a:xfrm>
              <a:custGeom>
                <a:avLst/>
                <a:gdLst>
                  <a:gd name="T0" fmla="*/ 19 w 163"/>
                  <a:gd name="T1" fmla="*/ 119 h 141"/>
                  <a:gd name="T2" fmla="*/ 23 w 163"/>
                  <a:gd name="T3" fmla="*/ 115 h 141"/>
                  <a:gd name="T4" fmla="*/ 29 w 163"/>
                  <a:gd name="T5" fmla="*/ 103 h 141"/>
                  <a:gd name="T6" fmla="*/ 33 w 163"/>
                  <a:gd name="T7" fmla="*/ 100 h 141"/>
                  <a:gd name="T8" fmla="*/ 45 w 163"/>
                  <a:gd name="T9" fmla="*/ 94 h 141"/>
                  <a:gd name="T10" fmla="*/ 49 w 163"/>
                  <a:gd name="T11" fmla="*/ 92 h 141"/>
                  <a:gd name="T12" fmla="*/ 53 w 163"/>
                  <a:gd name="T13" fmla="*/ 85 h 141"/>
                  <a:gd name="T14" fmla="*/ 58 w 163"/>
                  <a:gd name="T15" fmla="*/ 82 h 141"/>
                  <a:gd name="T16" fmla="*/ 62 w 163"/>
                  <a:gd name="T17" fmla="*/ 81 h 141"/>
                  <a:gd name="T18" fmla="*/ 63 w 163"/>
                  <a:gd name="T19" fmla="*/ 76 h 141"/>
                  <a:gd name="T20" fmla="*/ 66 w 163"/>
                  <a:gd name="T21" fmla="*/ 69 h 141"/>
                  <a:gd name="T22" fmla="*/ 69 w 163"/>
                  <a:gd name="T23" fmla="*/ 67 h 141"/>
                  <a:gd name="T24" fmla="*/ 71 w 163"/>
                  <a:gd name="T25" fmla="*/ 62 h 141"/>
                  <a:gd name="T26" fmla="*/ 77 w 163"/>
                  <a:gd name="T27" fmla="*/ 60 h 141"/>
                  <a:gd name="T28" fmla="*/ 81 w 163"/>
                  <a:gd name="T29" fmla="*/ 55 h 141"/>
                  <a:gd name="T30" fmla="*/ 88 w 163"/>
                  <a:gd name="T31" fmla="*/ 52 h 141"/>
                  <a:gd name="T32" fmla="*/ 89 w 163"/>
                  <a:gd name="T33" fmla="*/ 49 h 141"/>
                  <a:gd name="T34" fmla="*/ 93 w 163"/>
                  <a:gd name="T35" fmla="*/ 49 h 141"/>
                  <a:gd name="T36" fmla="*/ 94 w 163"/>
                  <a:gd name="T37" fmla="*/ 45 h 141"/>
                  <a:gd name="T38" fmla="*/ 94 w 163"/>
                  <a:gd name="T39" fmla="*/ 44 h 141"/>
                  <a:gd name="T40" fmla="*/ 97 w 163"/>
                  <a:gd name="T41" fmla="*/ 41 h 141"/>
                  <a:gd name="T42" fmla="*/ 105 w 163"/>
                  <a:gd name="T43" fmla="*/ 34 h 141"/>
                  <a:gd name="T44" fmla="*/ 107 w 163"/>
                  <a:gd name="T45" fmla="*/ 31 h 141"/>
                  <a:gd name="T46" fmla="*/ 110 w 163"/>
                  <a:gd name="T47" fmla="*/ 29 h 141"/>
                  <a:gd name="T48" fmla="*/ 117 w 163"/>
                  <a:gd name="T49" fmla="*/ 24 h 141"/>
                  <a:gd name="T50" fmla="*/ 123 w 163"/>
                  <a:gd name="T51" fmla="*/ 28 h 141"/>
                  <a:gd name="T52" fmla="*/ 121 w 163"/>
                  <a:gd name="T53" fmla="*/ 21 h 141"/>
                  <a:gd name="T54" fmla="*/ 119 w 163"/>
                  <a:gd name="T55" fmla="*/ 14 h 141"/>
                  <a:gd name="T56" fmla="*/ 124 w 163"/>
                  <a:gd name="T57" fmla="*/ 13 h 141"/>
                  <a:gd name="T58" fmla="*/ 123 w 163"/>
                  <a:gd name="T59" fmla="*/ 10 h 141"/>
                  <a:gd name="T60" fmla="*/ 126 w 163"/>
                  <a:gd name="T61" fmla="*/ 11 h 141"/>
                  <a:gd name="T62" fmla="*/ 132 w 163"/>
                  <a:gd name="T63" fmla="*/ 14 h 141"/>
                  <a:gd name="T64" fmla="*/ 131 w 163"/>
                  <a:gd name="T65" fmla="*/ 7 h 141"/>
                  <a:gd name="T66" fmla="*/ 134 w 163"/>
                  <a:gd name="T67" fmla="*/ 9 h 141"/>
                  <a:gd name="T68" fmla="*/ 134 w 163"/>
                  <a:gd name="T69" fmla="*/ 4 h 141"/>
                  <a:gd name="T70" fmla="*/ 137 w 163"/>
                  <a:gd name="T71" fmla="*/ 2 h 141"/>
                  <a:gd name="T72" fmla="*/ 141 w 163"/>
                  <a:gd name="T73" fmla="*/ 10 h 141"/>
                  <a:gd name="T74" fmla="*/ 142 w 163"/>
                  <a:gd name="T75" fmla="*/ 2 h 141"/>
                  <a:gd name="T76" fmla="*/ 155 w 163"/>
                  <a:gd name="T77" fmla="*/ 7 h 141"/>
                  <a:gd name="T78" fmla="*/ 158 w 163"/>
                  <a:gd name="T79" fmla="*/ 7 h 141"/>
                  <a:gd name="T80" fmla="*/ 162 w 163"/>
                  <a:gd name="T81" fmla="*/ 3 h 141"/>
                  <a:gd name="T82" fmla="*/ 163 w 163"/>
                  <a:gd name="T83" fmla="*/ 9 h 141"/>
                  <a:gd name="T84" fmla="*/ 157 w 163"/>
                  <a:gd name="T85" fmla="*/ 8 h 141"/>
                  <a:gd name="T86" fmla="*/ 154 w 163"/>
                  <a:gd name="T87" fmla="*/ 19 h 141"/>
                  <a:gd name="T88" fmla="*/ 144 w 163"/>
                  <a:gd name="T89" fmla="*/ 31 h 141"/>
                  <a:gd name="T90" fmla="*/ 133 w 163"/>
                  <a:gd name="T91" fmla="*/ 43 h 141"/>
                  <a:gd name="T92" fmla="*/ 124 w 163"/>
                  <a:gd name="T93" fmla="*/ 52 h 141"/>
                  <a:gd name="T94" fmla="*/ 118 w 163"/>
                  <a:gd name="T95" fmla="*/ 59 h 141"/>
                  <a:gd name="T96" fmla="*/ 101 w 163"/>
                  <a:gd name="T97" fmla="*/ 71 h 141"/>
                  <a:gd name="T98" fmla="*/ 91 w 163"/>
                  <a:gd name="T99" fmla="*/ 75 h 141"/>
                  <a:gd name="T100" fmla="*/ 79 w 163"/>
                  <a:gd name="T101" fmla="*/ 82 h 141"/>
                  <a:gd name="T102" fmla="*/ 49 w 163"/>
                  <a:gd name="T103" fmla="*/ 117 h 141"/>
                  <a:gd name="T104" fmla="*/ 39 w 163"/>
                  <a:gd name="T105" fmla="*/ 124 h 141"/>
                  <a:gd name="T106" fmla="*/ 4 w 163"/>
                  <a:gd name="T107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63" h="141">
                    <a:moveTo>
                      <a:pt x="1" y="131"/>
                    </a:moveTo>
                    <a:cubicBezTo>
                      <a:pt x="0" y="124"/>
                      <a:pt x="6" y="128"/>
                      <a:pt x="6" y="123"/>
                    </a:cubicBezTo>
                    <a:cubicBezTo>
                      <a:pt x="6" y="122"/>
                      <a:pt x="8" y="126"/>
                      <a:pt x="8" y="125"/>
                    </a:cubicBezTo>
                    <a:cubicBezTo>
                      <a:pt x="7" y="119"/>
                      <a:pt x="13" y="120"/>
                      <a:pt x="18" y="121"/>
                    </a:cubicBezTo>
                    <a:cubicBezTo>
                      <a:pt x="18" y="122"/>
                      <a:pt x="18" y="122"/>
                      <a:pt x="18" y="122"/>
                    </a:cubicBezTo>
                    <a:cubicBezTo>
                      <a:pt x="19" y="123"/>
                      <a:pt x="18" y="119"/>
                      <a:pt x="19" y="119"/>
                    </a:cubicBezTo>
                    <a:cubicBezTo>
                      <a:pt x="19" y="120"/>
                      <a:pt x="19" y="120"/>
                      <a:pt x="20" y="121"/>
                    </a:cubicBezTo>
                    <a:cubicBezTo>
                      <a:pt x="19" y="119"/>
                      <a:pt x="20" y="119"/>
                      <a:pt x="19" y="118"/>
                    </a:cubicBezTo>
                    <a:cubicBezTo>
                      <a:pt x="20" y="119"/>
                      <a:pt x="21" y="120"/>
                      <a:pt x="22" y="121"/>
                    </a:cubicBezTo>
                    <a:cubicBezTo>
                      <a:pt x="21" y="118"/>
                      <a:pt x="21" y="118"/>
                      <a:pt x="21" y="118"/>
                    </a:cubicBezTo>
                    <a:cubicBezTo>
                      <a:pt x="18" y="113"/>
                      <a:pt x="23" y="117"/>
                      <a:pt x="22" y="114"/>
                    </a:cubicBezTo>
                    <a:cubicBezTo>
                      <a:pt x="23" y="114"/>
                      <a:pt x="23" y="115"/>
                      <a:pt x="23" y="115"/>
                    </a:cubicBezTo>
                    <a:cubicBezTo>
                      <a:pt x="23" y="111"/>
                      <a:pt x="26" y="110"/>
                      <a:pt x="27" y="107"/>
                    </a:cubicBezTo>
                    <a:cubicBezTo>
                      <a:pt x="27" y="108"/>
                      <a:pt x="28" y="109"/>
                      <a:pt x="29" y="110"/>
                    </a:cubicBezTo>
                    <a:cubicBezTo>
                      <a:pt x="27" y="108"/>
                      <a:pt x="28" y="107"/>
                      <a:pt x="28" y="106"/>
                    </a:cubicBezTo>
                    <a:cubicBezTo>
                      <a:pt x="30" y="108"/>
                      <a:pt x="27" y="103"/>
                      <a:pt x="29" y="104"/>
                    </a:cubicBezTo>
                    <a:cubicBezTo>
                      <a:pt x="29" y="105"/>
                      <a:pt x="29" y="105"/>
                      <a:pt x="29" y="105"/>
                    </a:cubicBezTo>
                    <a:cubicBezTo>
                      <a:pt x="28" y="102"/>
                      <a:pt x="31" y="106"/>
                      <a:pt x="29" y="103"/>
                    </a:cubicBezTo>
                    <a:cubicBezTo>
                      <a:pt x="31" y="104"/>
                      <a:pt x="31" y="104"/>
                      <a:pt x="31" y="104"/>
                    </a:cubicBezTo>
                    <a:cubicBezTo>
                      <a:pt x="29" y="101"/>
                      <a:pt x="33" y="105"/>
                      <a:pt x="32" y="103"/>
                    </a:cubicBezTo>
                    <a:cubicBezTo>
                      <a:pt x="31" y="103"/>
                      <a:pt x="31" y="103"/>
                      <a:pt x="31" y="103"/>
                    </a:cubicBezTo>
                    <a:cubicBezTo>
                      <a:pt x="31" y="102"/>
                      <a:pt x="33" y="103"/>
                      <a:pt x="33" y="102"/>
                    </a:cubicBezTo>
                    <a:cubicBezTo>
                      <a:pt x="33" y="103"/>
                      <a:pt x="33" y="103"/>
                      <a:pt x="33" y="103"/>
                    </a:cubicBezTo>
                    <a:cubicBezTo>
                      <a:pt x="33" y="101"/>
                      <a:pt x="35" y="103"/>
                      <a:pt x="33" y="100"/>
                    </a:cubicBezTo>
                    <a:cubicBezTo>
                      <a:pt x="35" y="102"/>
                      <a:pt x="33" y="102"/>
                      <a:pt x="35" y="104"/>
                    </a:cubicBezTo>
                    <a:cubicBezTo>
                      <a:pt x="36" y="100"/>
                      <a:pt x="39" y="98"/>
                      <a:pt x="42" y="96"/>
                    </a:cubicBezTo>
                    <a:cubicBezTo>
                      <a:pt x="43" y="97"/>
                      <a:pt x="43" y="97"/>
                      <a:pt x="44" y="98"/>
                    </a:cubicBezTo>
                    <a:cubicBezTo>
                      <a:pt x="44" y="97"/>
                      <a:pt x="45" y="97"/>
                      <a:pt x="44" y="95"/>
                    </a:cubicBezTo>
                    <a:cubicBezTo>
                      <a:pt x="44" y="96"/>
                      <a:pt x="45" y="96"/>
                      <a:pt x="45" y="97"/>
                    </a:cubicBezTo>
                    <a:cubicBezTo>
                      <a:pt x="46" y="97"/>
                      <a:pt x="44" y="93"/>
                      <a:pt x="45" y="94"/>
                    </a:cubicBezTo>
                    <a:cubicBezTo>
                      <a:pt x="45" y="95"/>
                      <a:pt x="46" y="96"/>
                      <a:pt x="47" y="97"/>
                    </a:cubicBezTo>
                    <a:cubicBezTo>
                      <a:pt x="46" y="94"/>
                      <a:pt x="46" y="94"/>
                      <a:pt x="47" y="93"/>
                    </a:cubicBezTo>
                    <a:cubicBezTo>
                      <a:pt x="47" y="94"/>
                      <a:pt x="47" y="94"/>
                      <a:pt x="47" y="95"/>
                    </a:cubicBezTo>
                    <a:cubicBezTo>
                      <a:pt x="46" y="92"/>
                      <a:pt x="49" y="94"/>
                      <a:pt x="48" y="93"/>
                    </a:cubicBezTo>
                    <a:cubicBezTo>
                      <a:pt x="49" y="94"/>
                      <a:pt x="49" y="94"/>
                      <a:pt x="49" y="94"/>
                    </a:cubicBezTo>
                    <a:cubicBezTo>
                      <a:pt x="51" y="95"/>
                      <a:pt x="47" y="91"/>
                      <a:pt x="49" y="92"/>
                    </a:cubicBezTo>
                    <a:cubicBezTo>
                      <a:pt x="49" y="92"/>
                      <a:pt x="49" y="93"/>
                      <a:pt x="50" y="93"/>
                    </a:cubicBezTo>
                    <a:cubicBezTo>
                      <a:pt x="48" y="90"/>
                      <a:pt x="50" y="90"/>
                      <a:pt x="50" y="89"/>
                    </a:cubicBezTo>
                    <a:cubicBezTo>
                      <a:pt x="50" y="89"/>
                      <a:pt x="50" y="89"/>
                      <a:pt x="50" y="89"/>
                    </a:cubicBezTo>
                    <a:cubicBezTo>
                      <a:pt x="51" y="89"/>
                      <a:pt x="52" y="89"/>
                      <a:pt x="52" y="87"/>
                    </a:cubicBezTo>
                    <a:cubicBezTo>
                      <a:pt x="53" y="88"/>
                      <a:pt x="55" y="91"/>
                      <a:pt x="55" y="89"/>
                    </a:cubicBezTo>
                    <a:cubicBezTo>
                      <a:pt x="53" y="87"/>
                      <a:pt x="55" y="87"/>
                      <a:pt x="53" y="85"/>
                    </a:cubicBezTo>
                    <a:cubicBezTo>
                      <a:pt x="54" y="85"/>
                      <a:pt x="55" y="85"/>
                      <a:pt x="55" y="84"/>
                    </a:cubicBezTo>
                    <a:cubicBezTo>
                      <a:pt x="56" y="85"/>
                      <a:pt x="58" y="87"/>
                      <a:pt x="58" y="87"/>
                    </a:cubicBezTo>
                    <a:cubicBezTo>
                      <a:pt x="59" y="89"/>
                      <a:pt x="59" y="89"/>
                      <a:pt x="59" y="89"/>
                    </a:cubicBezTo>
                    <a:cubicBezTo>
                      <a:pt x="60" y="90"/>
                      <a:pt x="59" y="89"/>
                      <a:pt x="60" y="90"/>
                    </a:cubicBezTo>
                    <a:cubicBezTo>
                      <a:pt x="60" y="90"/>
                      <a:pt x="60" y="88"/>
                      <a:pt x="61" y="88"/>
                    </a:cubicBezTo>
                    <a:cubicBezTo>
                      <a:pt x="60" y="86"/>
                      <a:pt x="58" y="83"/>
                      <a:pt x="58" y="82"/>
                    </a:cubicBezTo>
                    <a:cubicBezTo>
                      <a:pt x="59" y="83"/>
                      <a:pt x="61" y="84"/>
                      <a:pt x="61" y="85"/>
                    </a:cubicBezTo>
                    <a:cubicBezTo>
                      <a:pt x="58" y="79"/>
                      <a:pt x="58" y="79"/>
                      <a:pt x="58" y="79"/>
                    </a:cubicBezTo>
                    <a:cubicBezTo>
                      <a:pt x="58" y="79"/>
                      <a:pt x="60" y="81"/>
                      <a:pt x="60" y="80"/>
                    </a:cubicBezTo>
                    <a:cubicBezTo>
                      <a:pt x="59" y="79"/>
                      <a:pt x="59" y="79"/>
                      <a:pt x="58" y="78"/>
                    </a:cubicBezTo>
                    <a:cubicBezTo>
                      <a:pt x="59" y="78"/>
                      <a:pt x="59" y="77"/>
                      <a:pt x="61" y="79"/>
                    </a:cubicBezTo>
                    <a:cubicBezTo>
                      <a:pt x="62" y="80"/>
                      <a:pt x="61" y="80"/>
                      <a:pt x="62" y="81"/>
                    </a:cubicBezTo>
                    <a:cubicBezTo>
                      <a:pt x="63" y="80"/>
                      <a:pt x="62" y="80"/>
                      <a:pt x="62" y="79"/>
                    </a:cubicBezTo>
                    <a:cubicBezTo>
                      <a:pt x="63" y="79"/>
                      <a:pt x="63" y="79"/>
                      <a:pt x="63" y="79"/>
                    </a:cubicBezTo>
                    <a:cubicBezTo>
                      <a:pt x="63" y="80"/>
                      <a:pt x="63" y="78"/>
                      <a:pt x="61" y="76"/>
                    </a:cubicBezTo>
                    <a:cubicBezTo>
                      <a:pt x="61" y="76"/>
                      <a:pt x="63" y="78"/>
                      <a:pt x="62" y="77"/>
                    </a:cubicBezTo>
                    <a:cubicBezTo>
                      <a:pt x="61" y="76"/>
                      <a:pt x="61" y="75"/>
                      <a:pt x="61" y="74"/>
                    </a:cubicBezTo>
                    <a:cubicBezTo>
                      <a:pt x="62" y="75"/>
                      <a:pt x="62" y="76"/>
                      <a:pt x="63" y="76"/>
                    </a:cubicBezTo>
                    <a:cubicBezTo>
                      <a:pt x="62" y="74"/>
                      <a:pt x="62" y="73"/>
                      <a:pt x="62" y="71"/>
                    </a:cubicBezTo>
                    <a:cubicBezTo>
                      <a:pt x="61" y="70"/>
                      <a:pt x="63" y="74"/>
                      <a:pt x="63" y="73"/>
                    </a:cubicBezTo>
                    <a:cubicBezTo>
                      <a:pt x="65" y="74"/>
                      <a:pt x="63" y="69"/>
                      <a:pt x="65" y="71"/>
                    </a:cubicBezTo>
                    <a:cubicBezTo>
                      <a:pt x="65" y="71"/>
                      <a:pt x="64" y="69"/>
                      <a:pt x="64" y="70"/>
                    </a:cubicBezTo>
                    <a:cubicBezTo>
                      <a:pt x="65" y="69"/>
                      <a:pt x="66" y="71"/>
                      <a:pt x="66" y="70"/>
                    </a:cubicBezTo>
                    <a:cubicBezTo>
                      <a:pt x="67" y="71"/>
                      <a:pt x="66" y="70"/>
                      <a:pt x="66" y="69"/>
                    </a:cubicBezTo>
                    <a:cubicBezTo>
                      <a:pt x="66" y="68"/>
                      <a:pt x="67" y="70"/>
                      <a:pt x="66" y="70"/>
                    </a:cubicBezTo>
                    <a:cubicBezTo>
                      <a:pt x="66" y="69"/>
                      <a:pt x="66" y="66"/>
                      <a:pt x="69" y="66"/>
                    </a:cubicBezTo>
                    <a:cubicBezTo>
                      <a:pt x="68" y="66"/>
                      <a:pt x="67" y="63"/>
                      <a:pt x="67" y="63"/>
                    </a:cubicBezTo>
                    <a:cubicBezTo>
                      <a:pt x="69" y="65"/>
                      <a:pt x="69" y="65"/>
                      <a:pt x="69" y="65"/>
                    </a:cubicBezTo>
                    <a:cubicBezTo>
                      <a:pt x="70" y="66"/>
                      <a:pt x="69" y="64"/>
                      <a:pt x="71" y="66"/>
                    </a:cubicBezTo>
                    <a:cubicBezTo>
                      <a:pt x="69" y="63"/>
                      <a:pt x="70" y="69"/>
                      <a:pt x="69" y="67"/>
                    </a:cubicBezTo>
                    <a:cubicBezTo>
                      <a:pt x="71" y="68"/>
                      <a:pt x="68" y="63"/>
                      <a:pt x="70" y="66"/>
                    </a:cubicBezTo>
                    <a:cubicBezTo>
                      <a:pt x="70" y="65"/>
                      <a:pt x="69" y="63"/>
                      <a:pt x="71" y="64"/>
                    </a:cubicBezTo>
                    <a:cubicBezTo>
                      <a:pt x="71" y="64"/>
                      <a:pt x="72" y="67"/>
                      <a:pt x="73" y="67"/>
                    </a:cubicBezTo>
                    <a:cubicBezTo>
                      <a:pt x="73" y="66"/>
                      <a:pt x="72" y="66"/>
                      <a:pt x="72" y="65"/>
                    </a:cubicBezTo>
                    <a:cubicBezTo>
                      <a:pt x="72" y="64"/>
                      <a:pt x="72" y="64"/>
                      <a:pt x="72" y="64"/>
                    </a:cubicBezTo>
                    <a:cubicBezTo>
                      <a:pt x="71" y="62"/>
                      <a:pt x="73" y="63"/>
                      <a:pt x="71" y="62"/>
                    </a:cubicBezTo>
                    <a:cubicBezTo>
                      <a:pt x="72" y="63"/>
                      <a:pt x="71" y="60"/>
                      <a:pt x="73" y="63"/>
                    </a:cubicBezTo>
                    <a:cubicBezTo>
                      <a:pt x="75" y="65"/>
                      <a:pt x="75" y="65"/>
                      <a:pt x="75" y="65"/>
                    </a:cubicBezTo>
                    <a:cubicBezTo>
                      <a:pt x="75" y="65"/>
                      <a:pt x="74" y="63"/>
                      <a:pt x="73" y="61"/>
                    </a:cubicBezTo>
                    <a:cubicBezTo>
                      <a:pt x="73" y="62"/>
                      <a:pt x="74" y="62"/>
                      <a:pt x="74" y="62"/>
                    </a:cubicBezTo>
                    <a:cubicBezTo>
                      <a:pt x="71" y="59"/>
                      <a:pt x="75" y="62"/>
                      <a:pt x="73" y="59"/>
                    </a:cubicBezTo>
                    <a:cubicBezTo>
                      <a:pt x="75" y="60"/>
                      <a:pt x="75" y="58"/>
                      <a:pt x="77" y="60"/>
                    </a:cubicBezTo>
                    <a:cubicBezTo>
                      <a:pt x="76" y="59"/>
                      <a:pt x="76" y="57"/>
                      <a:pt x="77" y="58"/>
                    </a:cubicBezTo>
                    <a:cubicBezTo>
                      <a:pt x="77" y="58"/>
                      <a:pt x="77" y="58"/>
                      <a:pt x="77" y="59"/>
                    </a:cubicBezTo>
                    <a:cubicBezTo>
                      <a:pt x="79" y="60"/>
                      <a:pt x="78" y="59"/>
                      <a:pt x="78" y="58"/>
                    </a:cubicBezTo>
                    <a:cubicBezTo>
                      <a:pt x="78" y="58"/>
                      <a:pt x="80" y="59"/>
                      <a:pt x="81" y="60"/>
                    </a:cubicBezTo>
                    <a:cubicBezTo>
                      <a:pt x="81" y="59"/>
                      <a:pt x="79" y="57"/>
                      <a:pt x="78" y="56"/>
                    </a:cubicBezTo>
                    <a:cubicBezTo>
                      <a:pt x="81" y="59"/>
                      <a:pt x="78" y="53"/>
                      <a:pt x="81" y="55"/>
                    </a:cubicBezTo>
                    <a:cubicBezTo>
                      <a:pt x="81" y="56"/>
                      <a:pt x="82" y="58"/>
                      <a:pt x="83" y="58"/>
                    </a:cubicBezTo>
                    <a:cubicBezTo>
                      <a:pt x="86" y="61"/>
                      <a:pt x="81" y="55"/>
                      <a:pt x="83" y="56"/>
                    </a:cubicBezTo>
                    <a:cubicBezTo>
                      <a:pt x="81" y="54"/>
                      <a:pt x="81" y="54"/>
                      <a:pt x="81" y="54"/>
                    </a:cubicBezTo>
                    <a:cubicBezTo>
                      <a:pt x="83" y="55"/>
                      <a:pt x="81" y="51"/>
                      <a:pt x="83" y="54"/>
                    </a:cubicBezTo>
                    <a:cubicBezTo>
                      <a:pt x="82" y="53"/>
                      <a:pt x="84" y="54"/>
                      <a:pt x="82" y="52"/>
                    </a:cubicBezTo>
                    <a:cubicBezTo>
                      <a:pt x="85" y="53"/>
                      <a:pt x="84" y="48"/>
                      <a:pt x="88" y="52"/>
                    </a:cubicBezTo>
                    <a:cubicBezTo>
                      <a:pt x="88" y="52"/>
                      <a:pt x="89" y="52"/>
                      <a:pt x="87" y="51"/>
                    </a:cubicBezTo>
                    <a:cubicBezTo>
                      <a:pt x="86" y="49"/>
                      <a:pt x="88" y="52"/>
                      <a:pt x="87" y="51"/>
                    </a:cubicBezTo>
                    <a:cubicBezTo>
                      <a:pt x="87" y="51"/>
                      <a:pt x="87" y="50"/>
                      <a:pt x="86" y="50"/>
                    </a:cubicBezTo>
                    <a:cubicBezTo>
                      <a:pt x="87" y="50"/>
                      <a:pt x="87" y="50"/>
                      <a:pt x="89" y="52"/>
                    </a:cubicBezTo>
                    <a:cubicBezTo>
                      <a:pt x="91" y="53"/>
                      <a:pt x="86" y="47"/>
                      <a:pt x="88" y="48"/>
                    </a:cubicBezTo>
                    <a:cubicBezTo>
                      <a:pt x="89" y="49"/>
                      <a:pt x="89" y="49"/>
                      <a:pt x="89" y="49"/>
                    </a:cubicBezTo>
                    <a:cubicBezTo>
                      <a:pt x="88" y="47"/>
                      <a:pt x="88" y="47"/>
                      <a:pt x="88" y="47"/>
                    </a:cubicBezTo>
                    <a:cubicBezTo>
                      <a:pt x="89" y="46"/>
                      <a:pt x="91" y="49"/>
                      <a:pt x="92" y="50"/>
                    </a:cubicBezTo>
                    <a:cubicBezTo>
                      <a:pt x="92" y="50"/>
                      <a:pt x="93" y="50"/>
                      <a:pt x="92" y="48"/>
                    </a:cubicBezTo>
                    <a:cubicBezTo>
                      <a:pt x="94" y="50"/>
                      <a:pt x="94" y="50"/>
                      <a:pt x="94" y="50"/>
                    </a:cubicBezTo>
                    <a:cubicBezTo>
                      <a:pt x="92" y="49"/>
                      <a:pt x="93" y="49"/>
                      <a:pt x="93" y="48"/>
                    </a:cubicBezTo>
                    <a:cubicBezTo>
                      <a:pt x="93" y="49"/>
                      <a:pt x="93" y="49"/>
                      <a:pt x="93" y="49"/>
                    </a:cubicBezTo>
                    <a:cubicBezTo>
                      <a:pt x="94" y="50"/>
                      <a:pt x="94" y="49"/>
                      <a:pt x="94" y="48"/>
                    </a:cubicBezTo>
                    <a:cubicBezTo>
                      <a:pt x="93" y="47"/>
                      <a:pt x="92" y="47"/>
                      <a:pt x="92" y="47"/>
                    </a:cubicBezTo>
                    <a:cubicBezTo>
                      <a:pt x="91" y="46"/>
                      <a:pt x="92" y="46"/>
                      <a:pt x="91" y="45"/>
                    </a:cubicBezTo>
                    <a:cubicBezTo>
                      <a:pt x="92" y="47"/>
                      <a:pt x="93" y="46"/>
                      <a:pt x="93" y="46"/>
                    </a:cubicBezTo>
                    <a:cubicBezTo>
                      <a:pt x="94" y="46"/>
                      <a:pt x="92" y="44"/>
                      <a:pt x="92" y="44"/>
                    </a:cubicBezTo>
                    <a:cubicBezTo>
                      <a:pt x="93" y="45"/>
                      <a:pt x="93" y="44"/>
                      <a:pt x="94" y="45"/>
                    </a:cubicBezTo>
                    <a:cubicBezTo>
                      <a:pt x="94" y="45"/>
                      <a:pt x="93" y="44"/>
                      <a:pt x="93" y="45"/>
                    </a:cubicBezTo>
                    <a:cubicBezTo>
                      <a:pt x="94" y="46"/>
                      <a:pt x="95" y="47"/>
                      <a:pt x="95" y="46"/>
                    </a:cubicBezTo>
                    <a:cubicBezTo>
                      <a:pt x="94" y="45"/>
                      <a:pt x="92" y="43"/>
                      <a:pt x="93" y="43"/>
                    </a:cubicBezTo>
                    <a:cubicBezTo>
                      <a:pt x="93" y="44"/>
                      <a:pt x="94" y="45"/>
                      <a:pt x="94" y="45"/>
                    </a:cubicBezTo>
                    <a:cubicBezTo>
                      <a:pt x="96" y="46"/>
                      <a:pt x="96" y="46"/>
                      <a:pt x="96" y="46"/>
                    </a:cubicBezTo>
                    <a:cubicBezTo>
                      <a:pt x="94" y="44"/>
                      <a:pt x="94" y="44"/>
                      <a:pt x="94" y="44"/>
                    </a:cubicBezTo>
                    <a:cubicBezTo>
                      <a:pt x="95" y="44"/>
                      <a:pt x="95" y="45"/>
                      <a:pt x="95" y="45"/>
                    </a:cubicBezTo>
                    <a:cubicBezTo>
                      <a:pt x="94" y="43"/>
                      <a:pt x="95" y="44"/>
                      <a:pt x="94" y="42"/>
                    </a:cubicBezTo>
                    <a:cubicBezTo>
                      <a:pt x="94" y="41"/>
                      <a:pt x="95" y="42"/>
                      <a:pt x="96" y="42"/>
                    </a:cubicBezTo>
                    <a:cubicBezTo>
                      <a:pt x="96" y="42"/>
                      <a:pt x="96" y="42"/>
                      <a:pt x="96" y="42"/>
                    </a:cubicBezTo>
                    <a:cubicBezTo>
                      <a:pt x="97" y="43"/>
                      <a:pt x="97" y="42"/>
                      <a:pt x="96" y="41"/>
                    </a:cubicBezTo>
                    <a:cubicBezTo>
                      <a:pt x="97" y="41"/>
                      <a:pt x="97" y="41"/>
                      <a:pt x="97" y="41"/>
                    </a:cubicBezTo>
                    <a:cubicBezTo>
                      <a:pt x="97" y="41"/>
                      <a:pt x="97" y="41"/>
                      <a:pt x="97" y="39"/>
                    </a:cubicBezTo>
                    <a:cubicBezTo>
                      <a:pt x="98" y="40"/>
                      <a:pt x="102" y="45"/>
                      <a:pt x="100" y="43"/>
                    </a:cubicBezTo>
                    <a:cubicBezTo>
                      <a:pt x="101" y="43"/>
                      <a:pt x="99" y="39"/>
                      <a:pt x="98" y="39"/>
                    </a:cubicBezTo>
                    <a:cubicBezTo>
                      <a:pt x="99" y="39"/>
                      <a:pt x="98" y="36"/>
                      <a:pt x="101" y="38"/>
                    </a:cubicBezTo>
                    <a:cubicBezTo>
                      <a:pt x="101" y="37"/>
                      <a:pt x="100" y="36"/>
                      <a:pt x="100" y="36"/>
                    </a:cubicBezTo>
                    <a:cubicBezTo>
                      <a:pt x="102" y="36"/>
                      <a:pt x="101" y="32"/>
                      <a:pt x="105" y="34"/>
                    </a:cubicBezTo>
                    <a:cubicBezTo>
                      <a:pt x="105" y="35"/>
                      <a:pt x="106" y="36"/>
                      <a:pt x="107" y="37"/>
                    </a:cubicBezTo>
                    <a:cubicBezTo>
                      <a:pt x="106" y="35"/>
                      <a:pt x="108" y="38"/>
                      <a:pt x="106" y="36"/>
                    </a:cubicBezTo>
                    <a:cubicBezTo>
                      <a:pt x="105" y="34"/>
                      <a:pt x="104" y="33"/>
                      <a:pt x="104" y="33"/>
                    </a:cubicBezTo>
                    <a:cubicBezTo>
                      <a:pt x="104" y="32"/>
                      <a:pt x="105" y="31"/>
                      <a:pt x="106" y="32"/>
                    </a:cubicBezTo>
                    <a:cubicBezTo>
                      <a:pt x="106" y="31"/>
                      <a:pt x="105" y="31"/>
                      <a:pt x="105" y="30"/>
                    </a:cubicBezTo>
                    <a:cubicBezTo>
                      <a:pt x="107" y="33"/>
                      <a:pt x="108" y="33"/>
                      <a:pt x="107" y="31"/>
                    </a:cubicBezTo>
                    <a:cubicBezTo>
                      <a:pt x="106" y="30"/>
                      <a:pt x="106" y="30"/>
                      <a:pt x="106" y="30"/>
                    </a:cubicBezTo>
                    <a:cubicBezTo>
                      <a:pt x="108" y="31"/>
                      <a:pt x="108" y="31"/>
                      <a:pt x="108" y="31"/>
                    </a:cubicBezTo>
                    <a:cubicBezTo>
                      <a:pt x="108" y="31"/>
                      <a:pt x="106" y="28"/>
                      <a:pt x="107" y="29"/>
                    </a:cubicBezTo>
                    <a:cubicBezTo>
                      <a:pt x="108" y="30"/>
                      <a:pt x="108" y="30"/>
                      <a:pt x="108" y="31"/>
                    </a:cubicBezTo>
                    <a:cubicBezTo>
                      <a:pt x="108" y="29"/>
                      <a:pt x="107" y="27"/>
                      <a:pt x="108" y="28"/>
                    </a:cubicBezTo>
                    <a:cubicBezTo>
                      <a:pt x="110" y="29"/>
                      <a:pt x="110" y="29"/>
                      <a:pt x="110" y="29"/>
                    </a:cubicBezTo>
                    <a:cubicBezTo>
                      <a:pt x="110" y="29"/>
                      <a:pt x="110" y="27"/>
                      <a:pt x="109" y="27"/>
                    </a:cubicBezTo>
                    <a:cubicBezTo>
                      <a:pt x="111" y="28"/>
                      <a:pt x="111" y="27"/>
                      <a:pt x="113" y="29"/>
                    </a:cubicBezTo>
                    <a:cubicBezTo>
                      <a:pt x="111" y="24"/>
                      <a:pt x="112" y="22"/>
                      <a:pt x="114" y="21"/>
                    </a:cubicBezTo>
                    <a:cubicBezTo>
                      <a:pt x="115" y="22"/>
                      <a:pt x="115" y="22"/>
                      <a:pt x="115" y="22"/>
                    </a:cubicBezTo>
                    <a:cubicBezTo>
                      <a:pt x="116" y="23"/>
                      <a:pt x="114" y="20"/>
                      <a:pt x="115" y="21"/>
                    </a:cubicBezTo>
                    <a:cubicBezTo>
                      <a:pt x="115" y="22"/>
                      <a:pt x="117" y="23"/>
                      <a:pt x="117" y="24"/>
                    </a:cubicBezTo>
                    <a:cubicBezTo>
                      <a:pt x="119" y="25"/>
                      <a:pt x="117" y="22"/>
                      <a:pt x="117" y="21"/>
                    </a:cubicBezTo>
                    <a:cubicBezTo>
                      <a:pt x="116" y="19"/>
                      <a:pt x="117" y="22"/>
                      <a:pt x="116" y="20"/>
                    </a:cubicBezTo>
                    <a:cubicBezTo>
                      <a:pt x="115" y="20"/>
                      <a:pt x="117" y="21"/>
                      <a:pt x="116" y="18"/>
                    </a:cubicBezTo>
                    <a:cubicBezTo>
                      <a:pt x="117" y="19"/>
                      <a:pt x="118" y="21"/>
                      <a:pt x="118" y="22"/>
                    </a:cubicBezTo>
                    <a:cubicBezTo>
                      <a:pt x="118" y="20"/>
                      <a:pt x="118" y="20"/>
                      <a:pt x="118" y="20"/>
                    </a:cubicBezTo>
                    <a:cubicBezTo>
                      <a:pt x="120" y="23"/>
                      <a:pt x="120" y="26"/>
                      <a:pt x="123" y="28"/>
                    </a:cubicBezTo>
                    <a:cubicBezTo>
                      <a:pt x="123" y="28"/>
                      <a:pt x="123" y="28"/>
                      <a:pt x="123" y="28"/>
                    </a:cubicBezTo>
                    <a:cubicBezTo>
                      <a:pt x="125" y="30"/>
                      <a:pt x="124" y="31"/>
                      <a:pt x="126" y="31"/>
                    </a:cubicBezTo>
                    <a:cubicBezTo>
                      <a:pt x="125" y="30"/>
                      <a:pt x="123" y="26"/>
                      <a:pt x="122" y="26"/>
                    </a:cubicBezTo>
                    <a:cubicBezTo>
                      <a:pt x="123" y="25"/>
                      <a:pt x="119" y="20"/>
                      <a:pt x="120" y="20"/>
                    </a:cubicBezTo>
                    <a:cubicBezTo>
                      <a:pt x="121" y="21"/>
                      <a:pt x="119" y="21"/>
                      <a:pt x="121" y="22"/>
                    </a:cubicBezTo>
                    <a:cubicBezTo>
                      <a:pt x="122" y="24"/>
                      <a:pt x="121" y="21"/>
                      <a:pt x="121" y="21"/>
                    </a:cubicBezTo>
                    <a:cubicBezTo>
                      <a:pt x="120" y="21"/>
                      <a:pt x="119" y="18"/>
                      <a:pt x="119" y="18"/>
                    </a:cubicBezTo>
                    <a:cubicBezTo>
                      <a:pt x="120" y="18"/>
                      <a:pt x="120" y="20"/>
                      <a:pt x="121" y="20"/>
                    </a:cubicBezTo>
                    <a:cubicBezTo>
                      <a:pt x="120" y="18"/>
                      <a:pt x="120" y="17"/>
                      <a:pt x="119" y="16"/>
                    </a:cubicBezTo>
                    <a:cubicBezTo>
                      <a:pt x="117" y="14"/>
                      <a:pt x="120" y="17"/>
                      <a:pt x="119" y="14"/>
                    </a:cubicBezTo>
                    <a:cubicBezTo>
                      <a:pt x="120" y="16"/>
                      <a:pt x="122" y="19"/>
                      <a:pt x="123" y="20"/>
                    </a:cubicBezTo>
                    <a:cubicBezTo>
                      <a:pt x="122" y="18"/>
                      <a:pt x="122" y="17"/>
                      <a:pt x="119" y="14"/>
                    </a:cubicBezTo>
                    <a:cubicBezTo>
                      <a:pt x="120" y="14"/>
                      <a:pt x="121" y="16"/>
                      <a:pt x="122" y="17"/>
                    </a:cubicBezTo>
                    <a:cubicBezTo>
                      <a:pt x="123" y="18"/>
                      <a:pt x="120" y="13"/>
                      <a:pt x="123" y="17"/>
                    </a:cubicBezTo>
                    <a:cubicBezTo>
                      <a:pt x="122" y="15"/>
                      <a:pt x="122" y="15"/>
                      <a:pt x="122" y="15"/>
                    </a:cubicBezTo>
                    <a:cubicBezTo>
                      <a:pt x="122" y="15"/>
                      <a:pt x="123" y="16"/>
                      <a:pt x="124" y="17"/>
                    </a:cubicBezTo>
                    <a:cubicBezTo>
                      <a:pt x="124" y="16"/>
                      <a:pt x="123" y="13"/>
                      <a:pt x="125" y="16"/>
                    </a:cubicBezTo>
                    <a:cubicBezTo>
                      <a:pt x="125" y="16"/>
                      <a:pt x="126" y="15"/>
                      <a:pt x="124" y="13"/>
                    </a:cubicBezTo>
                    <a:cubicBezTo>
                      <a:pt x="123" y="13"/>
                      <a:pt x="125" y="15"/>
                      <a:pt x="122" y="13"/>
                    </a:cubicBezTo>
                    <a:cubicBezTo>
                      <a:pt x="124" y="15"/>
                      <a:pt x="123" y="12"/>
                      <a:pt x="122" y="11"/>
                    </a:cubicBezTo>
                    <a:cubicBezTo>
                      <a:pt x="123" y="12"/>
                      <a:pt x="123" y="12"/>
                      <a:pt x="123" y="12"/>
                    </a:cubicBezTo>
                    <a:cubicBezTo>
                      <a:pt x="123" y="12"/>
                      <a:pt x="124" y="12"/>
                      <a:pt x="123" y="10"/>
                    </a:cubicBezTo>
                    <a:cubicBezTo>
                      <a:pt x="123" y="11"/>
                      <a:pt x="124" y="12"/>
                      <a:pt x="124" y="12"/>
                    </a:cubicBezTo>
                    <a:cubicBezTo>
                      <a:pt x="123" y="10"/>
                      <a:pt x="123" y="10"/>
                      <a:pt x="123" y="10"/>
                    </a:cubicBezTo>
                    <a:cubicBezTo>
                      <a:pt x="123" y="9"/>
                      <a:pt x="125" y="13"/>
                      <a:pt x="126" y="12"/>
                    </a:cubicBezTo>
                    <a:cubicBezTo>
                      <a:pt x="126" y="14"/>
                      <a:pt x="126" y="14"/>
                      <a:pt x="126" y="14"/>
                    </a:cubicBezTo>
                    <a:cubicBezTo>
                      <a:pt x="126" y="13"/>
                      <a:pt x="128" y="15"/>
                      <a:pt x="128" y="14"/>
                    </a:cubicBezTo>
                    <a:cubicBezTo>
                      <a:pt x="126" y="12"/>
                      <a:pt x="125" y="10"/>
                      <a:pt x="124" y="9"/>
                    </a:cubicBezTo>
                    <a:cubicBezTo>
                      <a:pt x="124" y="8"/>
                      <a:pt x="126" y="11"/>
                      <a:pt x="125" y="9"/>
                    </a:cubicBezTo>
                    <a:cubicBezTo>
                      <a:pt x="126" y="11"/>
                      <a:pt x="126" y="11"/>
                      <a:pt x="126" y="11"/>
                    </a:cubicBezTo>
                    <a:cubicBezTo>
                      <a:pt x="126" y="12"/>
                      <a:pt x="128" y="13"/>
                      <a:pt x="129" y="13"/>
                    </a:cubicBezTo>
                    <a:cubicBezTo>
                      <a:pt x="129" y="12"/>
                      <a:pt x="127" y="10"/>
                      <a:pt x="126" y="9"/>
                    </a:cubicBezTo>
                    <a:cubicBezTo>
                      <a:pt x="126" y="9"/>
                      <a:pt x="127" y="10"/>
                      <a:pt x="128" y="11"/>
                    </a:cubicBezTo>
                    <a:cubicBezTo>
                      <a:pt x="128" y="10"/>
                      <a:pt x="127" y="9"/>
                      <a:pt x="126" y="8"/>
                    </a:cubicBezTo>
                    <a:cubicBezTo>
                      <a:pt x="127" y="9"/>
                      <a:pt x="129" y="10"/>
                      <a:pt x="131" y="11"/>
                    </a:cubicBezTo>
                    <a:cubicBezTo>
                      <a:pt x="132" y="14"/>
                      <a:pt x="132" y="14"/>
                      <a:pt x="132" y="14"/>
                    </a:cubicBezTo>
                    <a:cubicBezTo>
                      <a:pt x="133" y="14"/>
                      <a:pt x="133" y="14"/>
                      <a:pt x="133" y="14"/>
                    </a:cubicBezTo>
                    <a:cubicBezTo>
                      <a:pt x="134" y="16"/>
                      <a:pt x="134" y="15"/>
                      <a:pt x="136" y="18"/>
                    </a:cubicBezTo>
                    <a:cubicBezTo>
                      <a:pt x="136" y="18"/>
                      <a:pt x="136" y="17"/>
                      <a:pt x="135" y="16"/>
                    </a:cubicBezTo>
                    <a:cubicBezTo>
                      <a:pt x="132" y="13"/>
                      <a:pt x="132" y="11"/>
                      <a:pt x="130" y="8"/>
                    </a:cubicBezTo>
                    <a:cubicBezTo>
                      <a:pt x="130" y="6"/>
                      <a:pt x="136" y="15"/>
                      <a:pt x="133" y="9"/>
                    </a:cubicBezTo>
                    <a:cubicBezTo>
                      <a:pt x="133" y="9"/>
                      <a:pt x="131" y="6"/>
                      <a:pt x="131" y="7"/>
                    </a:cubicBezTo>
                    <a:cubicBezTo>
                      <a:pt x="132" y="7"/>
                      <a:pt x="129" y="4"/>
                      <a:pt x="131" y="4"/>
                    </a:cubicBezTo>
                    <a:cubicBezTo>
                      <a:pt x="131" y="6"/>
                      <a:pt x="134" y="7"/>
                      <a:pt x="135" y="10"/>
                    </a:cubicBezTo>
                    <a:cubicBezTo>
                      <a:pt x="134" y="9"/>
                      <a:pt x="134" y="9"/>
                      <a:pt x="134" y="10"/>
                    </a:cubicBezTo>
                    <a:cubicBezTo>
                      <a:pt x="135" y="11"/>
                      <a:pt x="136" y="13"/>
                      <a:pt x="137" y="13"/>
                    </a:cubicBezTo>
                    <a:cubicBezTo>
                      <a:pt x="137" y="12"/>
                      <a:pt x="137" y="12"/>
                      <a:pt x="136" y="10"/>
                    </a:cubicBezTo>
                    <a:cubicBezTo>
                      <a:pt x="134" y="8"/>
                      <a:pt x="135" y="11"/>
                      <a:pt x="134" y="9"/>
                    </a:cubicBezTo>
                    <a:cubicBezTo>
                      <a:pt x="134" y="7"/>
                      <a:pt x="137" y="10"/>
                      <a:pt x="134" y="7"/>
                    </a:cubicBezTo>
                    <a:cubicBezTo>
                      <a:pt x="134" y="7"/>
                      <a:pt x="133" y="5"/>
                      <a:pt x="132" y="4"/>
                    </a:cubicBezTo>
                    <a:cubicBezTo>
                      <a:pt x="132" y="3"/>
                      <a:pt x="132" y="3"/>
                      <a:pt x="132" y="3"/>
                    </a:cubicBezTo>
                    <a:cubicBezTo>
                      <a:pt x="132" y="4"/>
                      <a:pt x="132" y="4"/>
                      <a:pt x="132" y="4"/>
                    </a:cubicBezTo>
                    <a:cubicBezTo>
                      <a:pt x="134" y="4"/>
                      <a:pt x="131" y="2"/>
                      <a:pt x="132" y="1"/>
                    </a:cubicBezTo>
                    <a:cubicBezTo>
                      <a:pt x="134" y="4"/>
                      <a:pt x="134" y="4"/>
                      <a:pt x="134" y="4"/>
                    </a:cubicBezTo>
                    <a:cubicBezTo>
                      <a:pt x="136" y="6"/>
                      <a:pt x="132" y="4"/>
                      <a:pt x="135" y="7"/>
                    </a:cubicBezTo>
                    <a:cubicBezTo>
                      <a:pt x="136" y="7"/>
                      <a:pt x="135" y="5"/>
                      <a:pt x="136" y="5"/>
                    </a:cubicBezTo>
                    <a:cubicBezTo>
                      <a:pt x="136" y="6"/>
                      <a:pt x="136" y="6"/>
                      <a:pt x="136" y="6"/>
                    </a:cubicBezTo>
                    <a:cubicBezTo>
                      <a:pt x="136" y="6"/>
                      <a:pt x="140" y="11"/>
                      <a:pt x="139" y="8"/>
                    </a:cubicBezTo>
                    <a:cubicBezTo>
                      <a:pt x="138" y="6"/>
                      <a:pt x="138" y="6"/>
                      <a:pt x="137" y="5"/>
                    </a:cubicBezTo>
                    <a:cubicBezTo>
                      <a:pt x="137" y="4"/>
                      <a:pt x="137" y="2"/>
                      <a:pt x="137" y="2"/>
                    </a:cubicBezTo>
                    <a:cubicBezTo>
                      <a:pt x="139" y="5"/>
                      <a:pt x="138" y="1"/>
                      <a:pt x="139" y="4"/>
                    </a:cubicBezTo>
                    <a:cubicBezTo>
                      <a:pt x="138" y="3"/>
                      <a:pt x="137" y="4"/>
                      <a:pt x="138" y="7"/>
                    </a:cubicBezTo>
                    <a:cubicBezTo>
                      <a:pt x="141" y="10"/>
                      <a:pt x="137" y="7"/>
                      <a:pt x="140" y="10"/>
                    </a:cubicBezTo>
                    <a:cubicBezTo>
                      <a:pt x="140" y="10"/>
                      <a:pt x="142" y="13"/>
                      <a:pt x="144" y="15"/>
                    </a:cubicBezTo>
                    <a:cubicBezTo>
                      <a:pt x="144" y="15"/>
                      <a:pt x="144" y="14"/>
                      <a:pt x="144" y="13"/>
                    </a:cubicBezTo>
                    <a:cubicBezTo>
                      <a:pt x="142" y="11"/>
                      <a:pt x="142" y="11"/>
                      <a:pt x="141" y="10"/>
                    </a:cubicBezTo>
                    <a:cubicBezTo>
                      <a:pt x="142" y="10"/>
                      <a:pt x="142" y="8"/>
                      <a:pt x="141" y="6"/>
                    </a:cubicBezTo>
                    <a:cubicBezTo>
                      <a:pt x="142" y="7"/>
                      <a:pt x="143" y="9"/>
                      <a:pt x="143" y="9"/>
                    </a:cubicBezTo>
                    <a:cubicBezTo>
                      <a:pt x="143" y="8"/>
                      <a:pt x="145" y="7"/>
                      <a:pt x="146" y="7"/>
                    </a:cubicBezTo>
                    <a:cubicBezTo>
                      <a:pt x="143" y="5"/>
                      <a:pt x="146" y="6"/>
                      <a:pt x="144" y="4"/>
                    </a:cubicBezTo>
                    <a:cubicBezTo>
                      <a:pt x="143" y="3"/>
                      <a:pt x="141" y="2"/>
                      <a:pt x="140" y="0"/>
                    </a:cubicBezTo>
                    <a:cubicBezTo>
                      <a:pt x="141" y="0"/>
                      <a:pt x="141" y="1"/>
                      <a:pt x="142" y="2"/>
                    </a:cubicBezTo>
                    <a:cubicBezTo>
                      <a:pt x="141" y="0"/>
                      <a:pt x="144" y="4"/>
                      <a:pt x="143" y="1"/>
                    </a:cubicBezTo>
                    <a:cubicBezTo>
                      <a:pt x="143" y="3"/>
                      <a:pt x="145" y="5"/>
                      <a:pt x="147" y="8"/>
                    </a:cubicBezTo>
                    <a:cubicBezTo>
                      <a:pt x="147" y="6"/>
                      <a:pt x="148" y="9"/>
                      <a:pt x="149" y="9"/>
                    </a:cubicBezTo>
                    <a:cubicBezTo>
                      <a:pt x="148" y="7"/>
                      <a:pt x="148" y="6"/>
                      <a:pt x="149" y="5"/>
                    </a:cubicBezTo>
                    <a:cubicBezTo>
                      <a:pt x="151" y="6"/>
                      <a:pt x="151" y="3"/>
                      <a:pt x="151" y="3"/>
                    </a:cubicBezTo>
                    <a:cubicBezTo>
                      <a:pt x="152" y="4"/>
                      <a:pt x="154" y="6"/>
                      <a:pt x="155" y="7"/>
                    </a:cubicBezTo>
                    <a:cubicBezTo>
                      <a:pt x="155" y="6"/>
                      <a:pt x="152" y="4"/>
                      <a:pt x="154" y="5"/>
                    </a:cubicBezTo>
                    <a:cubicBezTo>
                      <a:pt x="154" y="5"/>
                      <a:pt x="154" y="5"/>
                      <a:pt x="154" y="5"/>
                    </a:cubicBezTo>
                    <a:cubicBezTo>
                      <a:pt x="154" y="4"/>
                      <a:pt x="157" y="6"/>
                      <a:pt x="154" y="2"/>
                    </a:cubicBezTo>
                    <a:cubicBezTo>
                      <a:pt x="156" y="5"/>
                      <a:pt x="156" y="5"/>
                      <a:pt x="156" y="5"/>
                    </a:cubicBezTo>
                    <a:cubicBezTo>
                      <a:pt x="157" y="5"/>
                      <a:pt x="156" y="5"/>
                      <a:pt x="156" y="4"/>
                    </a:cubicBezTo>
                    <a:cubicBezTo>
                      <a:pt x="157" y="5"/>
                      <a:pt x="157" y="6"/>
                      <a:pt x="158" y="7"/>
                    </a:cubicBezTo>
                    <a:cubicBezTo>
                      <a:pt x="160" y="8"/>
                      <a:pt x="158" y="6"/>
                      <a:pt x="159" y="5"/>
                    </a:cubicBezTo>
                    <a:cubicBezTo>
                      <a:pt x="157" y="4"/>
                      <a:pt x="157" y="4"/>
                      <a:pt x="157" y="4"/>
                    </a:cubicBezTo>
                    <a:cubicBezTo>
                      <a:pt x="157" y="2"/>
                      <a:pt x="159" y="3"/>
                      <a:pt x="159" y="2"/>
                    </a:cubicBezTo>
                    <a:cubicBezTo>
                      <a:pt x="160" y="4"/>
                      <a:pt x="160" y="4"/>
                      <a:pt x="160" y="4"/>
                    </a:cubicBezTo>
                    <a:cubicBezTo>
                      <a:pt x="160" y="2"/>
                      <a:pt x="160" y="2"/>
                      <a:pt x="160" y="2"/>
                    </a:cubicBezTo>
                    <a:cubicBezTo>
                      <a:pt x="161" y="4"/>
                      <a:pt x="162" y="5"/>
                      <a:pt x="162" y="3"/>
                    </a:cubicBezTo>
                    <a:cubicBezTo>
                      <a:pt x="163" y="8"/>
                      <a:pt x="163" y="8"/>
                      <a:pt x="163" y="8"/>
                    </a:cubicBezTo>
                    <a:cubicBezTo>
                      <a:pt x="162" y="8"/>
                      <a:pt x="162" y="6"/>
                      <a:pt x="161" y="5"/>
                    </a:cubicBezTo>
                    <a:cubicBezTo>
                      <a:pt x="160" y="3"/>
                      <a:pt x="159" y="4"/>
                      <a:pt x="160" y="6"/>
                    </a:cubicBezTo>
                    <a:cubicBezTo>
                      <a:pt x="161" y="6"/>
                      <a:pt x="160" y="6"/>
                      <a:pt x="160" y="5"/>
                    </a:cubicBezTo>
                    <a:cubicBezTo>
                      <a:pt x="162" y="7"/>
                      <a:pt x="162" y="7"/>
                      <a:pt x="162" y="9"/>
                    </a:cubicBezTo>
                    <a:cubicBezTo>
                      <a:pt x="162" y="9"/>
                      <a:pt x="163" y="9"/>
                      <a:pt x="163" y="9"/>
                    </a:cubicBezTo>
                    <a:cubicBezTo>
                      <a:pt x="163" y="10"/>
                      <a:pt x="163" y="10"/>
                      <a:pt x="163" y="11"/>
                    </a:cubicBezTo>
                    <a:cubicBezTo>
                      <a:pt x="162" y="10"/>
                      <a:pt x="161" y="9"/>
                      <a:pt x="161" y="9"/>
                    </a:cubicBezTo>
                    <a:cubicBezTo>
                      <a:pt x="163" y="11"/>
                      <a:pt x="163" y="12"/>
                      <a:pt x="162" y="12"/>
                    </a:cubicBezTo>
                    <a:cubicBezTo>
                      <a:pt x="159" y="9"/>
                      <a:pt x="162" y="14"/>
                      <a:pt x="160" y="14"/>
                    </a:cubicBezTo>
                    <a:cubicBezTo>
                      <a:pt x="159" y="11"/>
                      <a:pt x="158" y="9"/>
                      <a:pt x="158" y="8"/>
                    </a:cubicBezTo>
                    <a:cubicBezTo>
                      <a:pt x="157" y="8"/>
                      <a:pt x="158" y="9"/>
                      <a:pt x="157" y="8"/>
                    </a:cubicBezTo>
                    <a:cubicBezTo>
                      <a:pt x="157" y="10"/>
                      <a:pt x="159" y="12"/>
                      <a:pt x="159" y="13"/>
                    </a:cubicBezTo>
                    <a:cubicBezTo>
                      <a:pt x="158" y="12"/>
                      <a:pt x="158" y="12"/>
                      <a:pt x="158" y="12"/>
                    </a:cubicBezTo>
                    <a:cubicBezTo>
                      <a:pt x="158" y="13"/>
                      <a:pt x="160" y="15"/>
                      <a:pt x="159" y="15"/>
                    </a:cubicBezTo>
                    <a:cubicBezTo>
                      <a:pt x="157" y="15"/>
                      <a:pt x="156" y="16"/>
                      <a:pt x="155" y="17"/>
                    </a:cubicBezTo>
                    <a:cubicBezTo>
                      <a:pt x="154" y="15"/>
                      <a:pt x="154" y="15"/>
                      <a:pt x="154" y="15"/>
                    </a:cubicBezTo>
                    <a:cubicBezTo>
                      <a:pt x="156" y="19"/>
                      <a:pt x="153" y="17"/>
                      <a:pt x="154" y="19"/>
                    </a:cubicBezTo>
                    <a:cubicBezTo>
                      <a:pt x="152" y="19"/>
                      <a:pt x="153" y="22"/>
                      <a:pt x="150" y="20"/>
                    </a:cubicBezTo>
                    <a:cubicBezTo>
                      <a:pt x="149" y="23"/>
                      <a:pt x="148" y="25"/>
                      <a:pt x="146" y="26"/>
                    </a:cubicBezTo>
                    <a:cubicBezTo>
                      <a:pt x="145" y="23"/>
                      <a:pt x="145" y="23"/>
                      <a:pt x="145" y="23"/>
                    </a:cubicBezTo>
                    <a:cubicBezTo>
                      <a:pt x="146" y="25"/>
                      <a:pt x="144" y="22"/>
                      <a:pt x="144" y="23"/>
                    </a:cubicBezTo>
                    <a:cubicBezTo>
                      <a:pt x="145" y="24"/>
                      <a:pt x="145" y="25"/>
                      <a:pt x="146" y="27"/>
                    </a:cubicBezTo>
                    <a:cubicBezTo>
                      <a:pt x="144" y="26"/>
                      <a:pt x="144" y="29"/>
                      <a:pt x="144" y="31"/>
                    </a:cubicBezTo>
                    <a:cubicBezTo>
                      <a:pt x="143" y="29"/>
                      <a:pt x="143" y="29"/>
                      <a:pt x="143" y="29"/>
                    </a:cubicBezTo>
                    <a:cubicBezTo>
                      <a:pt x="145" y="33"/>
                      <a:pt x="142" y="31"/>
                      <a:pt x="141" y="31"/>
                    </a:cubicBezTo>
                    <a:cubicBezTo>
                      <a:pt x="140" y="31"/>
                      <a:pt x="139" y="29"/>
                      <a:pt x="139" y="30"/>
                    </a:cubicBezTo>
                    <a:cubicBezTo>
                      <a:pt x="140" y="32"/>
                      <a:pt x="140" y="32"/>
                      <a:pt x="140" y="35"/>
                    </a:cubicBezTo>
                    <a:cubicBezTo>
                      <a:pt x="139" y="35"/>
                      <a:pt x="138" y="35"/>
                      <a:pt x="137" y="34"/>
                    </a:cubicBezTo>
                    <a:cubicBezTo>
                      <a:pt x="137" y="39"/>
                      <a:pt x="134" y="39"/>
                      <a:pt x="133" y="43"/>
                    </a:cubicBezTo>
                    <a:cubicBezTo>
                      <a:pt x="132" y="41"/>
                      <a:pt x="132" y="41"/>
                      <a:pt x="132" y="41"/>
                    </a:cubicBezTo>
                    <a:cubicBezTo>
                      <a:pt x="133" y="46"/>
                      <a:pt x="127" y="45"/>
                      <a:pt x="127" y="48"/>
                    </a:cubicBezTo>
                    <a:cubicBezTo>
                      <a:pt x="125" y="45"/>
                      <a:pt x="125" y="45"/>
                      <a:pt x="125" y="45"/>
                    </a:cubicBezTo>
                    <a:cubicBezTo>
                      <a:pt x="124" y="45"/>
                      <a:pt x="124" y="47"/>
                      <a:pt x="126" y="49"/>
                    </a:cubicBezTo>
                    <a:cubicBezTo>
                      <a:pt x="125" y="48"/>
                      <a:pt x="126" y="51"/>
                      <a:pt x="124" y="49"/>
                    </a:cubicBezTo>
                    <a:cubicBezTo>
                      <a:pt x="123" y="49"/>
                      <a:pt x="124" y="51"/>
                      <a:pt x="124" y="52"/>
                    </a:cubicBezTo>
                    <a:cubicBezTo>
                      <a:pt x="122" y="52"/>
                      <a:pt x="122" y="52"/>
                      <a:pt x="121" y="54"/>
                    </a:cubicBezTo>
                    <a:cubicBezTo>
                      <a:pt x="122" y="54"/>
                      <a:pt x="122" y="54"/>
                      <a:pt x="122" y="54"/>
                    </a:cubicBezTo>
                    <a:cubicBezTo>
                      <a:pt x="121" y="53"/>
                      <a:pt x="120" y="52"/>
                      <a:pt x="120" y="52"/>
                    </a:cubicBezTo>
                    <a:cubicBezTo>
                      <a:pt x="120" y="53"/>
                      <a:pt x="118" y="52"/>
                      <a:pt x="121" y="55"/>
                    </a:cubicBezTo>
                    <a:cubicBezTo>
                      <a:pt x="118" y="54"/>
                      <a:pt x="120" y="59"/>
                      <a:pt x="117" y="57"/>
                    </a:cubicBezTo>
                    <a:cubicBezTo>
                      <a:pt x="117" y="58"/>
                      <a:pt x="117" y="58"/>
                      <a:pt x="118" y="59"/>
                    </a:cubicBezTo>
                    <a:cubicBezTo>
                      <a:pt x="117" y="60"/>
                      <a:pt x="114" y="59"/>
                      <a:pt x="115" y="61"/>
                    </a:cubicBezTo>
                    <a:cubicBezTo>
                      <a:pt x="114" y="61"/>
                      <a:pt x="114" y="59"/>
                      <a:pt x="113" y="59"/>
                    </a:cubicBezTo>
                    <a:cubicBezTo>
                      <a:pt x="113" y="60"/>
                      <a:pt x="114" y="61"/>
                      <a:pt x="114" y="61"/>
                    </a:cubicBezTo>
                    <a:cubicBezTo>
                      <a:pt x="114" y="64"/>
                      <a:pt x="110" y="62"/>
                      <a:pt x="109" y="64"/>
                    </a:cubicBezTo>
                    <a:cubicBezTo>
                      <a:pt x="108" y="68"/>
                      <a:pt x="104" y="69"/>
                      <a:pt x="102" y="71"/>
                    </a:cubicBezTo>
                    <a:cubicBezTo>
                      <a:pt x="101" y="71"/>
                      <a:pt x="101" y="71"/>
                      <a:pt x="101" y="71"/>
                    </a:cubicBezTo>
                    <a:cubicBezTo>
                      <a:pt x="103" y="74"/>
                      <a:pt x="97" y="69"/>
                      <a:pt x="100" y="74"/>
                    </a:cubicBezTo>
                    <a:cubicBezTo>
                      <a:pt x="99" y="73"/>
                      <a:pt x="99" y="74"/>
                      <a:pt x="98" y="73"/>
                    </a:cubicBezTo>
                    <a:cubicBezTo>
                      <a:pt x="99" y="75"/>
                      <a:pt x="95" y="72"/>
                      <a:pt x="96" y="76"/>
                    </a:cubicBezTo>
                    <a:cubicBezTo>
                      <a:pt x="96" y="76"/>
                      <a:pt x="96" y="75"/>
                      <a:pt x="96" y="75"/>
                    </a:cubicBezTo>
                    <a:cubicBezTo>
                      <a:pt x="93" y="74"/>
                      <a:pt x="94" y="77"/>
                      <a:pt x="92" y="77"/>
                    </a:cubicBezTo>
                    <a:cubicBezTo>
                      <a:pt x="92" y="76"/>
                      <a:pt x="92" y="76"/>
                      <a:pt x="91" y="75"/>
                    </a:cubicBezTo>
                    <a:cubicBezTo>
                      <a:pt x="90" y="74"/>
                      <a:pt x="93" y="79"/>
                      <a:pt x="90" y="76"/>
                    </a:cubicBezTo>
                    <a:cubicBezTo>
                      <a:pt x="90" y="76"/>
                      <a:pt x="91" y="77"/>
                      <a:pt x="91" y="77"/>
                    </a:cubicBezTo>
                    <a:cubicBezTo>
                      <a:pt x="88" y="78"/>
                      <a:pt x="87" y="82"/>
                      <a:pt x="86" y="84"/>
                    </a:cubicBezTo>
                    <a:cubicBezTo>
                      <a:pt x="82" y="84"/>
                      <a:pt x="81" y="79"/>
                      <a:pt x="82" y="82"/>
                    </a:cubicBezTo>
                    <a:cubicBezTo>
                      <a:pt x="81" y="82"/>
                      <a:pt x="83" y="84"/>
                      <a:pt x="82" y="83"/>
                    </a:cubicBezTo>
                    <a:cubicBezTo>
                      <a:pt x="82" y="84"/>
                      <a:pt x="78" y="80"/>
                      <a:pt x="79" y="82"/>
                    </a:cubicBezTo>
                    <a:cubicBezTo>
                      <a:pt x="81" y="84"/>
                      <a:pt x="80" y="83"/>
                      <a:pt x="81" y="85"/>
                    </a:cubicBezTo>
                    <a:cubicBezTo>
                      <a:pt x="79" y="84"/>
                      <a:pt x="77" y="82"/>
                      <a:pt x="78" y="85"/>
                    </a:cubicBezTo>
                    <a:cubicBezTo>
                      <a:pt x="77" y="83"/>
                      <a:pt x="77" y="83"/>
                      <a:pt x="77" y="83"/>
                    </a:cubicBezTo>
                    <a:cubicBezTo>
                      <a:pt x="78" y="87"/>
                      <a:pt x="76" y="86"/>
                      <a:pt x="78" y="91"/>
                    </a:cubicBezTo>
                    <a:cubicBezTo>
                      <a:pt x="74" y="96"/>
                      <a:pt x="70" y="102"/>
                      <a:pt x="65" y="106"/>
                    </a:cubicBezTo>
                    <a:cubicBezTo>
                      <a:pt x="59" y="109"/>
                      <a:pt x="56" y="115"/>
                      <a:pt x="49" y="117"/>
                    </a:cubicBezTo>
                    <a:cubicBezTo>
                      <a:pt x="45" y="115"/>
                      <a:pt x="45" y="115"/>
                      <a:pt x="45" y="117"/>
                    </a:cubicBezTo>
                    <a:cubicBezTo>
                      <a:pt x="45" y="117"/>
                      <a:pt x="45" y="116"/>
                      <a:pt x="44" y="116"/>
                    </a:cubicBezTo>
                    <a:cubicBezTo>
                      <a:pt x="46" y="118"/>
                      <a:pt x="43" y="117"/>
                      <a:pt x="45" y="119"/>
                    </a:cubicBezTo>
                    <a:cubicBezTo>
                      <a:pt x="43" y="120"/>
                      <a:pt x="41" y="122"/>
                      <a:pt x="39" y="124"/>
                    </a:cubicBezTo>
                    <a:cubicBezTo>
                      <a:pt x="39" y="123"/>
                      <a:pt x="38" y="121"/>
                      <a:pt x="38" y="122"/>
                    </a:cubicBezTo>
                    <a:cubicBezTo>
                      <a:pt x="39" y="124"/>
                      <a:pt x="39" y="124"/>
                      <a:pt x="39" y="124"/>
                    </a:cubicBezTo>
                    <a:cubicBezTo>
                      <a:pt x="38" y="123"/>
                      <a:pt x="38" y="123"/>
                      <a:pt x="38" y="123"/>
                    </a:cubicBezTo>
                    <a:cubicBezTo>
                      <a:pt x="38" y="123"/>
                      <a:pt x="39" y="125"/>
                      <a:pt x="40" y="125"/>
                    </a:cubicBezTo>
                    <a:cubicBezTo>
                      <a:pt x="38" y="128"/>
                      <a:pt x="35" y="130"/>
                      <a:pt x="31" y="130"/>
                    </a:cubicBezTo>
                    <a:cubicBezTo>
                      <a:pt x="28" y="131"/>
                      <a:pt x="25" y="132"/>
                      <a:pt x="22" y="134"/>
                    </a:cubicBezTo>
                    <a:cubicBezTo>
                      <a:pt x="20" y="134"/>
                      <a:pt x="19" y="136"/>
                      <a:pt x="18" y="137"/>
                    </a:cubicBezTo>
                    <a:cubicBezTo>
                      <a:pt x="12" y="136"/>
                      <a:pt x="7" y="136"/>
                      <a:pt x="4" y="141"/>
                    </a:cubicBezTo>
                    <a:cubicBezTo>
                      <a:pt x="4" y="141"/>
                      <a:pt x="1" y="134"/>
                      <a:pt x="1" y="13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8" name="Freeform 286"/>
              <p:cNvSpPr/>
              <p:nvPr/>
            </p:nvSpPr>
            <p:spPr bwMode="auto">
              <a:xfrm>
                <a:off x="4124326" y="2747963"/>
                <a:ext cx="1588" cy="0"/>
              </a:xfrm>
              <a:custGeom>
                <a:avLst/>
                <a:gdLst>
                  <a:gd name="T0" fmla="*/ 3 w 3"/>
                  <a:gd name="T1" fmla="*/ 3 h 3"/>
                  <a:gd name="T2" fmla="*/ 0 w 3"/>
                  <a:gd name="T3" fmla="*/ 0 h 3"/>
                  <a:gd name="T4" fmla="*/ 3 w 3"/>
                  <a:gd name="T5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3">
                    <a:moveTo>
                      <a:pt x="3" y="3"/>
                    </a:moveTo>
                    <a:cubicBezTo>
                      <a:pt x="2" y="2"/>
                      <a:pt x="1" y="2"/>
                      <a:pt x="0" y="0"/>
                    </a:cubicBezTo>
                    <a:cubicBezTo>
                      <a:pt x="1" y="1"/>
                      <a:pt x="2" y="2"/>
                      <a:pt x="3" y="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9" name="Freeform 287"/>
              <p:cNvSpPr/>
              <p:nvPr/>
            </p:nvSpPr>
            <p:spPr bwMode="auto">
              <a:xfrm>
                <a:off x="4117976" y="2746375"/>
                <a:ext cx="0" cy="1587"/>
              </a:xfrm>
              <a:custGeom>
                <a:avLst/>
                <a:gdLst>
                  <a:gd name="T0" fmla="*/ 1 w 1"/>
                  <a:gd name="T1" fmla="*/ 2 h 2"/>
                  <a:gd name="T2" fmla="*/ 0 w 1"/>
                  <a:gd name="T3" fmla="*/ 1 h 2"/>
                  <a:gd name="T4" fmla="*/ 0 w 1"/>
                  <a:gd name="T5" fmla="*/ 1 h 2"/>
                  <a:gd name="T6" fmla="*/ 1 w 1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1" y="2"/>
                    </a:moveTo>
                    <a:cubicBezTo>
                      <a:pt x="1" y="2"/>
                      <a:pt x="1" y="2"/>
                      <a:pt x="0" y="1"/>
                    </a:cubicBezTo>
                    <a:cubicBezTo>
                      <a:pt x="0" y="1"/>
                      <a:pt x="0" y="0"/>
                      <a:pt x="0" y="1"/>
                    </a:cubicBezTo>
                    <a:cubicBezTo>
                      <a:pt x="0" y="1"/>
                      <a:pt x="1" y="1"/>
                      <a:pt x="1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0" name="Freeform 288"/>
              <p:cNvSpPr/>
              <p:nvPr/>
            </p:nvSpPr>
            <p:spPr bwMode="auto">
              <a:xfrm>
                <a:off x="4116388" y="2746375"/>
                <a:ext cx="0" cy="1587"/>
              </a:xfrm>
              <a:custGeom>
                <a:avLst/>
                <a:gdLst>
                  <a:gd name="T0" fmla="*/ 3 h 3"/>
                  <a:gd name="T1" fmla="*/ 0 h 3"/>
                  <a:gd name="T2" fmla="*/ 3 h 3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3">
                    <a:moveTo>
                      <a:pt x="0" y="3"/>
                    </a:moveTo>
                    <a:cubicBezTo>
                      <a:pt x="0" y="2"/>
                      <a:pt x="0" y="1"/>
                      <a:pt x="0" y="0"/>
                    </a:cubicBez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1" name="Freeform 289"/>
              <p:cNvSpPr/>
              <p:nvPr/>
            </p:nvSpPr>
            <p:spPr bwMode="auto">
              <a:xfrm>
                <a:off x="4114801" y="2746375"/>
                <a:ext cx="0" cy="0"/>
              </a:xfrm>
              <a:custGeom>
                <a:avLst/>
                <a:gdLst>
                  <a:gd name="T0" fmla="*/ 1 w 1"/>
                  <a:gd name="T1" fmla="*/ 2 h 2"/>
                  <a:gd name="T2" fmla="*/ 0 w 1"/>
                  <a:gd name="T3" fmla="*/ 0 h 2"/>
                  <a:gd name="T4" fmla="*/ 1 w 1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2"/>
                    </a:moveTo>
                    <a:cubicBezTo>
                      <a:pt x="0" y="1"/>
                      <a:pt x="0" y="1"/>
                      <a:pt x="0" y="0"/>
                    </a:cubicBezTo>
                    <a:cubicBezTo>
                      <a:pt x="1" y="1"/>
                      <a:pt x="1" y="1"/>
                      <a:pt x="1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2" name="Freeform 290"/>
              <p:cNvSpPr/>
              <p:nvPr/>
            </p:nvSpPr>
            <p:spPr bwMode="auto">
              <a:xfrm>
                <a:off x="4114801" y="2747963"/>
                <a:ext cx="0" cy="0"/>
              </a:xfrm>
              <a:custGeom>
                <a:avLst/>
                <a:gdLst>
                  <a:gd name="T0" fmla="*/ 1 w 1"/>
                  <a:gd name="T1" fmla="*/ 2 h 2"/>
                  <a:gd name="T2" fmla="*/ 0 w 1"/>
                  <a:gd name="T3" fmla="*/ 1 h 2"/>
                  <a:gd name="T4" fmla="*/ 1 w 1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2"/>
                    </a:moveTo>
                    <a:cubicBezTo>
                      <a:pt x="1" y="2"/>
                      <a:pt x="0" y="1"/>
                      <a:pt x="0" y="1"/>
                    </a:cubicBezTo>
                    <a:cubicBezTo>
                      <a:pt x="0" y="2"/>
                      <a:pt x="0" y="0"/>
                      <a:pt x="1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3" name="Freeform 291"/>
              <p:cNvSpPr/>
              <p:nvPr/>
            </p:nvSpPr>
            <p:spPr bwMode="auto">
              <a:xfrm>
                <a:off x="4111626" y="2747963"/>
                <a:ext cx="1588" cy="0"/>
              </a:xfrm>
              <a:custGeom>
                <a:avLst/>
                <a:gdLst>
                  <a:gd name="T0" fmla="*/ 2 w 2"/>
                  <a:gd name="T1" fmla="*/ 2 h 3"/>
                  <a:gd name="T2" fmla="*/ 1 w 2"/>
                  <a:gd name="T3" fmla="*/ 2 h 3"/>
                  <a:gd name="T4" fmla="*/ 2 w 2"/>
                  <a:gd name="T5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3">
                    <a:moveTo>
                      <a:pt x="2" y="2"/>
                    </a:moveTo>
                    <a:cubicBezTo>
                      <a:pt x="1" y="2"/>
                      <a:pt x="2" y="3"/>
                      <a:pt x="1" y="2"/>
                    </a:cubicBezTo>
                    <a:cubicBezTo>
                      <a:pt x="2" y="3"/>
                      <a:pt x="0" y="0"/>
                      <a:pt x="2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4" name="Freeform 292"/>
              <p:cNvSpPr/>
              <p:nvPr/>
            </p:nvSpPr>
            <p:spPr bwMode="auto">
              <a:xfrm>
                <a:off x="4111626" y="2749550"/>
                <a:ext cx="0" cy="0"/>
              </a:xfrm>
              <a:custGeom>
                <a:avLst/>
                <a:gdLst>
                  <a:gd name="T0" fmla="*/ 1 w 1"/>
                  <a:gd name="T1" fmla="*/ 2 h 2"/>
                  <a:gd name="T2" fmla="*/ 1 w 1"/>
                  <a:gd name="T3" fmla="*/ 2 h 2"/>
                  <a:gd name="T4" fmla="*/ 0 w 1"/>
                  <a:gd name="T5" fmla="*/ 0 h 2"/>
                  <a:gd name="T6" fmla="*/ 1 w 1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1" y="2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0" y="2"/>
                      <a:pt x="0" y="1"/>
                      <a:pt x="0" y="0"/>
                    </a:cubicBezTo>
                    <a:lnTo>
                      <a:pt x="1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5" name="Rectangle 293"/>
              <p:cNvSpPr>
                <a:spLocks noChangeArrowheads="1"/>
              </p:cNvSpPr>
              <p:nvPr/>
            </p:nvSpPr>
            <p:spPr bwMode="auto">
              <a:xfrm>
                <a:off x="4095751" y="2765425"/>
                <a:ext cx="1588" cy="1587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6" name="Freeform 294"/>
              <p:cNvSpPr/>
              <p:nvPr/>
            </p:nvSpPr>
            <p:spPr bwMode="auto">
              <a:xfrm>
                <a:off x="4087813" y="2771775"/>
                <a:ext cx="0" cy="0"/>
              </a:xfrm>
              <a:custGeom>
                <a:avLst/>
                <a:gdLst>
                  <a:gd name="T0" fmla="*/ 1 w 1"/>
                  <a:gd name="T1" fmla="*/ 1 h 2"/>
                  <a:gd name="T2" fmla="*/ 0 w 1"/>
                  <a:gd name="T3" fmla="*/ 0 h 2"/>
                  <a:gd name="T4" fmla="*/ 1 w 1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1"/>
                    </a:moveTo>
                    <a:cubicBezTo>
                      <a:pt x="1" y="2"/>
                      <a:pt x="0" y="0"/>
                      <a:pt x="0" y="0"/>
                    </a:cubicBezTo>
                    <a:cubicBezTo>
                      <a:pt x="0" y="0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7" name="Freeform 295"/>
              <p:cNvSpPr/>
              <p:nvPr/>
            </p:nvSpPr>
            <p:spPr bwMode="auto">
              <a:xfrm>
                <a:off x="4086226" y="2776538"/>
                <a:ext cx="0" cy="1587"/>
              </a:xfrm>
              <a:custGeom>
                <a:avLst/>
                <a:gdLst>
                  <a:gd name="T0" fmla="*/ 0 h 1"/>
                  <a:gd name="T1" fmla="*/ 0 h 1"/>
                  <a:gd name="T2" fmla="*/ 1 h 1"/>
                  <a:gd name="T3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lnTo>
                      <a:pt x="0" y="0"/>
                    </a:lnTo>
                    <a:lnTo>
                      <a:pt x="0" y="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8" name="Freeform 296"/>
              <p:cNvSpPr/>
              <p:nvPr/>
            </p:nvSpPr>
            <p:spPr bwMode="auto">
              <a:xfrm>
                <a:off x="4062413" y="2241550"/>
                <a:ext cx="1588" cy="1587"/>
              </a:xfrm>
              <a:custGeom>
                <a:avLst/>
                <a:gdLst>
                  <a:gd name="T0" fmla="*/ 3 w 4"/>
                  <a:gd name="T1" fmla="*/ 1 h 1"/>
                  <a:gd name="T2" fmla="*/ 2 w 4"/>
                  <a:gd name="T3" fmla="*/ 0 h 1"/>
                  <a:gd name="T4" fmla="*/ 3 w 4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1">
                    <a:moveTo>
                      <a:pt x="3" y="1"/>
                    </a:moveTo>
                    <a:cubicBezTo>
                      <a:pt x="2" y="0"/>
                      <a:pt x="0" y="1"/>
                      <a:pt x="2" y="0"/>
                    </a:cubicBezTo>
                    <a:cubicBezTo>
                      <a:pt x="3" y="1"/>
                      <a:pt x="4" y="1"/>
                      <a:pt x="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9" name="Freeform 297"/>
              <p:cNvSpPr/>
              <p:nvPr/>
            </p:nvSpPr>
            <p:spPr bwMode="auto">
              <a:xfrm>
                <a:off x="4019551" y="2243138"/>
                <a:ext cx="44450" cy="90487"/>
              </a:xfrm>
              <a:custGeom>
                <a:avLst/>
                <a:gdLst>
                  <a:gd name="T0" fmla="*/ 18 w 127"/>
                  <a:gd name="T1" fmla="*/ 217 h 249"/>
                  <a:gd name="T2" fmla="*/ 22 w 127"/>
                  <a:gd name="T3" fmla="*/ 210 h 249"/>
                  <a:gd name="T4" fmla="*/ 25 w 127"/>
                  <a:gd name="T5" fmla="*/ 193 h 249"/>
                  <a:gd name="T6" fmla="*/ 28 w 127"/>
                  <a:gd name="T7" fmla="*/ 188 h 249"/>
                  <a:gd name="T8" fmla="*/ 39 w 127"/>
                  <a:gd name="T9" fmla="*/ 174 h 249"/>
                  <a:gd name="T10" fmla="*/ 43 w 127"/>
                  <a:gd name="T11" fmla="*/ 170 h 249"/>
                  <a:gd name="T12" fmla="*/ 45 w 127"/>
                  <a:gd name="T13" fmla="*/ 160 h 249"/>
                  <a:gd name="T14" fmla="*/ 50 w 127"/>
                  <a:gd name="T15" fmla="*/ 153 h 249"/>
                  <a:gd name="T16" fmla="*/ 54 w 127"/>
                  <a:gd name="T17" fmla="*/ 150 h 249"/>
                  <a:gd name="T18" fmla="*/ 54 w 127"/>
                  <a:gd name="T19" fmla="*/ 145 h 249"/>
                  <a:gd name="T20" fmla="*/ 56 w 127"/>
                  <a:gd name="T21" fmla="*/ 135 h 249"/>
                  <a:gd name="T22" fmla="*/ 59 w 127"/>
                  <a:gd name="T23" fmla="*/ 131 h 249"/>
                  <a:gd name="T24" fmla="*/ 59 w 127"/>
                  <a:gd name="T25" fmla="*/ 124 h 249"/>
                  <a:gd name="T26" fmla="*/ 64 w 127"/>
                  <a:gd name="T27" fmla="*/ 119 h 249"/>
                  <a:gd name="T28" fmla="*/ 68 w 127"/>
                  <a:gd name="T29" fmla="*/ 112 h 249"/>
                  <a:gd name="T30" fmla="*/ 74 w 127"/>
                  <a:gd name="T31" fmla="*/ 104 h 249"/>
                  <a:gd name="T32" fmla="*/ 74 w 127"/>
                  <a:gd name="T33" fmla="*/ 100 h 249"/>
                  <a:gd name="T34" fmla="*/ 78 w 127"/>
                  <a:gd name="T35" fmla="*/ 97 h 249"/>
                  <a:gd name="T36" fmla="*/ 78 w 127"/>
                  <a:gd name="T37" fmla="*/ 93 h 249"/>
                  <a:gd name="T38" fmla="*/ 78 w 127"/>
                  <a:gd name="T39" fmla="*/ 92 h 249"/>
                  <a:gd name="T40" fmla="*/ 79 w 127"/>
                  <a:gd name="T41" fmla="*/ 87 h 249"/>
                  <a:gd name="T42" fmla="*/ 85 w 127"/>
                  <a:gd name="T43" fmla="*/ 75 h 249"/>
                  <a:gd name="T44" fmla="*/ 87 w 127"/>
                  <a:gd name="T45" fmla="*/ 70 h 249"/>
                  <a:gd name="T46" fmla="*/ 88 w 127"/>
                  <a:gd name="T47" fmla="*/ 66 h 249"/>
                  <a:gd name="T48" fmla="*/ 93 w 127"/>
                  <a:gd name="T49" fmla="*/ 56 h 249"/>
                  <a:gd name="T50" fmla="*/ 100 w 127"/>
                  <a:gd name="T51" fmla="*/ 56 h 249"/>
                  <a:gd name="T52" fmla="*/ 96 w 127"/>
                  <a:gd name="T53" fmla="*/ 50 h 249"/>
                  <a:gd name="T54" fmla="*/ 90 w 127"/>
                  <a:gd name="T55" fmla="*/ 44 h 249"/>
                  <a:gd name="T56" fmla="*/ 94 w 127"/>
                  <a:gd name="T57" fmla="*/ 41 h 249"/>
                  <a:gd name="T58" fmla="*/ 92 w 127"/>
                  <a:gd name="T59" fmla="*/ 38 h 249"/>
                  <a:gd name="T60" fmla="*/ 95 w 127"/>
                  <a:gd name="T61" fmla="*/ 37 h 249"/>
                  <a:gd name="T62" fmla="*/ 102 w 127"/>
                  <a:gd name="T63" fmla="*/ 35 h 249"/>
                  <a:gd name="T64" fmla="*/ 97 w 127"/>
                  <a:gd name="T65" fmla="*/ 29 h 249"/>
                  <a:gd name="T66" fmla="*/ 101 w 127"/>
                  <a:gd name="T67" fmla="*/ 28 h 249"/>
                  <a:gd name="T68" fmla="*/ 98 w 127"/>
                  <a:gd name="T69" fmla="*/ 24 h 249"/>
                  <a:gd name="T70" fmla="*/ 99 w 127"/>
                  <a:gd name="T71" fmla="*/ 20 h 249"/>
                  <a:gd name="T72" fmla="*/ 107 w 127"/>
                  <a:gd name="T73" fmla="*/ 24 h 249"/>
                  <a:gd name="T74" fmla="*/ 103 w 127"/>
                  <a:gd name="T75" fmla="*/ 16 h 249"/>
                  <a:gd name="T76" fmla="*/ 117 w 127"/>
                  <a:gd name="T77" fmla="*/ 9 h 249"/>
                  <a:gd name="T78" fmla="*/ 119 w 127"/>
                  <a:gd name="T79" fmla="*/ 7 h 249"/>
                  <a:gd name="T80" fmla="*/ 120 w 127"/>
                  <a:gd name="T81" fmla="*/ 0 h 249"/>
                  <a:gd name="T82" fmla="*/ 124 w 127"/>
                  <a:gd name="T83" fmla="*/ 4 h 249"/>
                  <a:gd name="T84" fmla="*/ 119 w 127"/>
                  <a:gd name="T85" fmla="*/ 9 h 249"/>
                  <a:gd name="T86" fmla="*/ 124 w 127"/>
                  <a:gd name="T87" fmla="*/ 22 h 249"/>
                  <a:gd name="T88" fmla="*/ 121 w 127"/>
                  <a:gd name="T89" fmla="*/ 42 h 249"/>
                  <a:gd name="T90" fmla="*/ 116 w 127"/>
                  <a:gd name="T91" fmla="*/ 64 h 249"/>
                  <a:gd name="T92" fmla="*/ 111 w 127"/>
                  <a:gd name="T93" fmla="*/ 80 h 249"/>
                  <a:gd name="T94" fmla="*/ 107 w 127"/>
                  <a:gd name="T95" fmla="*/ 93 h 249"/>
                  <a:gd name="T96" fmla="*/ 93 w 127"/>
                  <a:gd name="T97" fmla="*/ 116 h 249"/>
                  <a:gd name="T98" fmla="*/ 84 w 127"/>
                  <a:gd name="T99" fmla="*/ 127 h 249"/>
                  <a:gd name="T100" fmla="*/ 73 w 127"/>
                  <a:gd name="T101" fmla="*/ 142 h 249"/>
                  <a:gd name="T102" fmla="*/ 49 w 127"/>
                  <a:gd name="T103" fmla="*/ 197 h 249"/>
                  <a:gd name="T104" fmla="*/ 41 w 127"/>
                  <a:gd name="T105" fmla="*/ 210 h 249"/>
                  <a:gd name="T106" fmla="*/ 5 w 127"/>
                  <a:gd name="T107" fmla="*/ 241 h 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27" h="249">
                    <a:moveTo>
                      <a:pt x="5" y="241"/>
                    </a:moveTo>
                    <a:cubicBezTo>
                      <a:pt x="0" y="235"/>
                      <a:pt x="9" y="235"/>
                      <a:pt x="7" y="229"/>
                    </a:cubicBezTo>
                    <a:cubicBezTo>
                      <a:pt x="7" y="229"/>
                      <a:pt x="10" y="231"/>
                      <a:pt x="10" y="230"/>
                    </a:cubicBezTo>
                    <a:cubicBezTo>
                      <a:pt x="7" y="224"/>
                      <a:pt x="12" y="221"/>
                      <a:pt x="18" y="220"/>
                    </a:cubicBezTo>
                    <a:cubicBezTo>
                      <a:pt x="19" y="221"/>
                      <a:pt x="19" y="221"/>
                      <a:pt x="19" y="221"/>
                    </a:cubicBezTo>
                    <a:cubicBezTo>
                      <a:pt x="20" y="220"/>
                      <a:pt x="17" y="218"/>
                      <a:pt x="18" y="217"/>
                    </a:cubicBezTo>
                    <a:cubicBezTo>
                      <a:pt x="19" y="218"/>
                      <a:pt x="19" y="218"/>
                      <a:pt x="20" y="218"/>
                    </a:cubicBezTo>
                    <a:cubicBezTo>
                      <a:pt x="18" y="217"/>
                      <a:pt x="20" y="216"/>
                      <a:pt x="19" y="215"/>
                    </a:cubicBezTo>
                    <a:cubicBezTo>
                      <a:pt x="20" y="215"/>
                      <a:pt x="21" y="216"/>
                      <a:pt x="22" y="217"/>
                    </a:cubicBezTo>
                    <a:cubicBezTo>
                      <a:pt x="20" y="215"/>
                      <a:pt x="20" y="215"/>
                      <a:pt x="20" y="215"/>
                    </a:cubicBezTo>
                    <a:cubicBezTo>
                      <a:pt x="16" y="211"/>
                      <a:pt x="22" y="212"/>
                      <a:pt x="21" y="209"/>
                    </a:cubicBezTo>
                    <a:cubicBezTo>
                      <a:pt x="21" y="209"/>
                      <a:pt x="21" y="210"/>
                      <a:pt x="22" y="210"/>
                    </a:cubicBezTo>
                    <a:cubicBezTo>
                      <a:pt x="20" y="206"/>
                      <a:pt x="23" y="203"/>
                      <a:pt x="24" y="199"/>
                    </a:cubicBezTo>
                    <a:cubicBezTo>
                      <a:pt x="24" y="200"/>
                      <a:pt x="26" y="201"/>
                      <a:pt x="27" y="201"/>
                    </a:cubicBezTo>
                    <a:cubicBezTo>
                      <a:pt x="24" y="200"/>
                      <a:pt x="24" y="198"/>
                      <a:pt x="24" y="197"/>
                    </a:cubicBezTo>
                    <a:cubicBezTo>
                      <a:pt x="27" y="199"/>
                      <a:pt x="23" y="195"/>
                      <a:pt x="25" y="195"/>
                    </a:cubicBezTo>
                    <a:cubicBezTo>
                      <a:pt x="25" y="195"/>
                      <a:pt x="25" y="195"/>
                      <a:pt x="25" y="195"/>
                    </a:cubicBezTo>
                    <a:cubicBezTo>
                      <a:pt x="23" y="193"/>
                      <a:pt x="27" y="195"/>
                      <a:pt x="25" y="193"/>
                    </a:cubicBezTo>
                    <a:cubicBezTo>
                      <a:pt x="27" y="193"/>
                      <a:pt x="27" y="193"/>
                      <a:pt x="27" y="193"/>
                    </a:cubicBezTo>
                    <a:cubicBezTo>
                      <a:pt x="24" y="191"/>
                      <a:pt x="29" y="194"/>
                      <a:pt x="28" y="192"/>
                    </a:cubicBezTo>
                    <a:cubicBezTo>
                      <a:pt x="27" y="192"/>
                      <a:pt x="27" y="192"/>
                      <a:pt x="27" y="192"/>
                    </a:cubicBezTo>
                    <a:cubicBezTo>
                      <a:pt x="27" y="191"/>
                      <a:pt x="28" y="191"/>
                      <a:pt x="28" y="190"/>
                    </a:cubicBezTo>
                    <a:cubicBezTo>
                      <a:pt x="29" y="191"/>
                      <a:pt x="29" y="191"/>
                      <a:pt x="29" y="191"/>
                    </a:cubicBezTo>
                    <a:cubicBezTo>
                      <a:pt x="28" y="189"/>
                      <a:pt x="31" y="190"/>
                      <a:pt x="28" y="188"/>
                    </a:cubicBezTo>
                    <a:cubicBezTo>
                      <a:pt x="30" y="189"/>
                      <a:pt x="28" y="190"/>
                      <a:pt x="32" y="191"/>
                    </a:cubicBezTo>
                    <a:cubicBezTo>
                      <a:pt x="31" y="186"/>
                      <a:pt x="34" y="182"/>
                      <a:pt x="36" y="179"/>
                    </a:cubicBezTo>
                    <a:cubicBezTo>
                      <a:pt x="38" y="179"/>
                      <a:pt x="38" y="179"/>
                      <a:pt x="39" y="179"/>
                    </a:cubicBezTo>
                    <a:cubicBezTo>
                      <a:pt x="39" y="179"/>
                      <a:pt x="40" y="178"/>
                      <a:pt x="39" y="176"/>
                    </a:cubicBezTo>
                    <a:cubicBezTo>
                      <a:pt x="38" y="177"/>
                      <a:pt x="40" y="177"/>
                      <a:pt x="40" y="177"/>
                    </a:cubicBezTo>
                    <a:cubicBezTo>
                      <a:pt x="42" y="177"/>
                      <a:pt x="38" y="174"/>
                      <a:pt x="39" y="174"/>
                    </a:cubicBezTo>
                    <a:cubicBezTo>
                      <a:pt x="40" y="175"/>
                      <a:pt x="41" y="176"/>
                      <a:pt x="42" y="176"/>
                    </a:cubicBezTo>
                    <a:cubicBezTo>
                      <a:pt x="40" y="174"/>
                      <a:pt x="41" y="174"/>
                      <a:pt x="41" y="173"/>
                    </a:cubicBezTo>
                    <a:cubicBezTo>
                      <a:pt x="41" y="173"/>
                      <a:pt x="41" y="173"/>
                      <a:pt x="42" y="174"/>
                    </a:cubicBezTo>
                    <a:cubicBezTo>
                      <a:pt x="40" y="172"/>
                      <a:pt x="43" y="173"/>
                      <a:pt x="43" y="171"/>
                    </a:cubicBezTo>
                    <a:cubicBezTo>
                      <a:pt x="44" y="172"/>
                      <a:pt x="44" y="172"/>
                      <a:pt x="44" y="172"/>
                    </a:cubicBezTo>
                    <a:cubicBezTo>
                      <a:pt x="46" y="172"/>
                      <a:pt x="41" y="170"/>
                      <a:pt x="43" y="170"/>
                    </a:cubicBezTo>
                    <a:cubicBezTo>
                      <a:pt x="43" y="170"/>
                      <a:pt x="44" y="170"/>
                      <a:pt x="44" y="171"/>
                    </a:cubicBezTo>
                    <a:cubicBezTo>
                      <a:pt x="42" y="168"/>
                      <a:pt x="44" y="167"/>
                      <a:pt x="44" y="166"/>
                    </a:cubicBezTo>
                    <a:cubicBezTo>
                      <a:pt x="44" y="166"/>
                      <a:pt x="44" y="166"/>
                      <a:pt x="44" y="166"/>
                    </a:cubicBezTo>
                    <a:cubicBezTo>
                      <a:pt x="44" y="165"/>
                      <a:pt x="46" y="165"/>
                      <a:pt x="45" y="163"/>
                    </a:cubicBezTo>
                    <a:cubicBezTo>
                      <a:pt x="46" y="163"/>
                      <a:pt x="49" y="165"/>
                      <a:pt x="49" y="164"/>
                    </a:cubicBezTo>
                    <a:cubicBezTo>
                      <a:pt x="46" y="162"/>
                      <a:pt x="49" y="161"/>
                      <a:pt x="45" y="160"/>
                    </a:cubicBezTo>
                    <a:cubicBezTo>
                      <a:pt x="46" y="159"/>
                      <a:pt x="48" y="158"/>
                      <a:pt x="48" y="157"/>
                    </a:cubicBezTo>
                    <a:cubicBezTo>
                      <a:pt x="48" y="158"/>
                      <a:pt x="51" y="159"/>
                      <a:pt x="51" y="160"/>
                    </a:cubicBezTo>
                    <a:cubicBezTo>
                      <a:pt x="53" y="160"/>
                      <a:pt x="53" y="160"/>
                      <a:pt x="53" y="160"/>
                    </a:cubicBezTo>
                    <a:cubicBezTo>
                      <a:pt x="55" y="161"/>
                      <a:pt x="53" y="161"/>
                      <a:pt x="54" y="161"/>
                    </a:cubicBezTo>
                    <a:cubicBezTo>
                      <a:pt x="54" y="161"/>
                      <a:pt x="54" y="159"/>
                      <a:pt x="55" y="159"/>
                    </a:cubicBezTo>
                    <a:cubicBezTo>
                      <a:pt x="53" y="157"/>
                      <a:pt x="50" y="155"/>
                      <a:pt x="50" y="153"/>
                    </a:cubicBezTo>
                    <a:cubicBezTo>
                      <a:pt x="51" y="155"/>
                      <a:pt x="54" y="155"/>
                      <a:pt x="54" y="156"/>
                    </a:cubicBezTo>
                    <a:cubicBezTo>
                      <a:pt x="49" y="151"/>
                      <a:pt x="49" y="151"/>
                      <a:pt x="49" y="151"/>
                    </a:cubicBezTo>
                    <a:cubicBezTo>
                      <a:pt x="50" y="150"/>
                      <a:pt x="52" y="152"/>
                      <a:pt x="51" y="151"/>
                    </a:cubicBezTo>
                    <a:cubicBezTo>
                      <a:pt x="51" y="150"/>
                      <a:pt x="50" y="150"/>
                      <a:pt x="50" y="149"/>
                    </a:cubicBezTo>
                    <a:cubicBezTo>
                      <a:pt x="50" y="149"/>
                      <a:pt x="50" y="147"/>
                      <a:pt x="53" y="149"/>
                    </a:cubicBezTo>
                    <a:cubicBezTo>
                      <a:pt x="54" y="150"/>
                      <a:pt x="53" y="150"/>
                      <a:pt x="54" y="150"/>
                    </a:cubicBezTo>
                    <a:cubicBezTo>
                      <a:pt x="55" y="149"/>
                      <a:pt x="54" y="149"/>
                      <a:pt x="54" y="148"/>
                    </a:cubicBezTo>
                    <a:cubicBezTo>
                      <a:pt x="55" y="148"/>
                      <a:pt x="55" y="148"/>
                      <a:pt x="55" y="148"/>
                    </a:cubicBezTo>
                    <a:cubicBezTo>
                      <a:pt x="55" y="148"/>
                      <a:pt x="54" y="146"/>
                      <a:pt x="52" y="146"/>
                    </a:cubicBezTo>
                    <a:cubicBezTo>
                      <a:pt x="52" y="146"/>
                      <a:pt x="54" y="147"/>
                      <a:pt x="53" y="147"/>
                    </a:cubicBezTo>
                    <a:cubicBezTo>
                      <a:pt x="52" y="145"/>
                      <a:pt x="52" y="144"/>
                      <a:pt x="52" y="144"/>
                    </a:cubicBezTo>
                    <a:cubicBezTo>
                      <a:pt x="52" y="144"/>
                      <a:pt x="53" y="144"/>
                      <a:pt x="54" y="145"/>
                    </a:cubicBezTo>
                    <a:cubicBezTo>
                      <a:pt x="52" y="143"/>
                      <a:pt x="52" y="141"/>
                      <a:pt x="52" y="140"/>
                    </a:cubicBezTo>
                    <a:cubicBezTo>
                      <a:pt x="50" y="139"/>
                      <a:pt x="54" y="142"/>
                      <a:pt x="53" y="141"/>
                    </a:cubicBezTo>
                    <a:cubicBezTo>
                      <a:pt x="56" y="141"/>
                      <a:pt x="52" y="137"/>
                      <a:pt x="56" y="138"/>
                    </a:cubicBezTo>
                    <a:cubicBezTo>
                      <a:pt x="56" y="138"/>
                      <a:pt x="53" y="136"/>
                      <a:pt x="54" y="137"/>
                    </a:cubicBezTo>
                    <a:cubicBezTo>
                      <a:pt x="54" y="136"/>
                      <a:pt x="56" y="137"/>
                      <a:pt x="56" y="137"/>
                    </a:cubicBezTo>
                    <a:cubicBezTo>
                      <a:pt x="57" y="137"/>
                      <a:pt x="56" y="136"/>
                      <a:pt x="56" y="135"/>
                    </a:cubicBezTo>
                    <a:cubicBezTo>
                      <a:pt x="55" y="134"/>
                      <a:pt x="56" y="135"/>
                      <a:pt x="56" y="136"/>
                    </a:cubicBezTo>
                    <a:cubicBezTo>
                      <a:pt x="56" y="135"/>
                      <a:pt x="55" y="131"/>
                      <a:pt x="58" y="131"/>
                    </a:cubicBezTo>
                    <a:cubicBezTo>
                      <a:pt x="57" y="130"/>
                      <a:pt x="55" y="128"/>
                      <a:pt x="56" y="128"/>
                    </a:cubicBezTo>
                    <a:cubicBezTo>
                      <a:pt x="57" y="129"/>
                      <a:pt x="57" y="129"/>
                      <a:pt x="57" y="129"/>
                    </a:cubicBezTo>
                    <a:cubicBezTo>
                      <a:pt x="59" y="129"/>
                      <a:pt x="58" y="128"/>
                      <a:pt x="60" y="129"/>
                    </a:cubicBezTo>
                    <a:cubicBezTo>
                      <a:pt x="58" y="127"/>
                      <a:pt x="60" y="133"/>
                      <a:pt x="59" y="131"/>
                    </a:cubicBezTo>
                    <a:cubicBezTo>
                      <a:pt x="60" y="131"/>
                      <a:pt x="56" y="128"/>
                      <a:pt x="59" y="129"/>
                    </a:cubicBezTo>
                    <a:cubicBezTo>
                      <a:pt x="59" y="129"/>
                      <a:pt x="57" y="127"/>
                      <a:pt x="60" y="127"/>
                    </a:cubicBezTo>
                    <a:cubicBezTo>
                      <a:pt x="59" y="127"/>
                      <a:pt x="62" y="129"/>
                      <a:pt x="62" y="129"/>
                    </a:cubicBezTo>
                    <a:cubicBezTo>
                      <a:pt x="62" y="127"/>
                      <a:pt x="61" y="128"/>
                      <a:pt x="61" y="127"/>
                    </a:cubicBezTo>
                    <a:cubicBezTo>
                      <a:pt x="61" y="126"/>
                      <a:pt x="61" y="126"/>
                      <a:pt x="61" y="126"/>
                    </a:cubicBezTo>
                    <a:cubicBezTo>
                      <a:pt x="59" y="125"/>
                      <a:pt x="61" y="125"/>
                      <a:pt x="59" y="124"/>
                    </a:cubicBezTo>
                    <a:cubicBezTo>
                      <a:pt x="61" y="125"/>
                      <a:pt x="59" y="122"/>
                      <a:pt x="62" y="124"/>
                    </a:cubicBezTo>
                    <a:cubicBezTo>
                      <a:pt x="64" y="126"/>
                      <a:pt x="64" y="126"/>
                      <a:pt x="64" y="126"/>
                    </a:cubicBezTo>
                    <a:cubicBezTo>
                      <a:pt x="64" y="125"/>
                      <a:pt x="62" y="124"/>
                      <a:pt x="61" y="123"/>
                    </a:cubicBezTo>
                    <a:cubicBezTo>
                      <a:pt x="61" y="123"/>
                      <a:pt x="62" y="123"/>
                      <a:pt x="62" y="123"/>
                    </a:cubicBezTo>
                    <a:cubicBezTo>
                      <a:pt x="59" y="121"/>
                      <a:pt x="63" y="122"/>
                      <a:pt x="61" y="120"/>
                    </a:cubicBezTo>
                    <a:cubicBezTo>
                      <a:pt x="62" y="120"/>
                      <a:pt x="62" y="118"/>
                      <a:pt x="64" y="119"/>
                    </a:cubicBezTo>
                    <a:cubicBezTo>
                      <a:pt x="64" y="118"/>
                      <a:pt x="63" y="117"/>
                      <a:pt x="64" y="116"/>
                    </a:cubicBezTo>
                    <a:cubicBezTo>
                      <a:pt x="64" y="117"/>
                      <a:pt x="64" y="117"/>
                      <a:pt x="65" y="117"/>
                    </a:cubicBezTo>
                    <a:cubicBezTo>
                      <a:pt x="66" y="118"/>
                      <a:pt x="65" y="117"/>
                      <a:pt x="65" y="116"/>
                    </a:cubicBezTo>
                    <a:cubicBezTo>
                      <a:pt x="66" y="117"/>
                      <a:pt x="68" y="116"/>
                      <a:pt x="69" y="117"/>
                    </a:cubicBezTo>
                    <a:cubicBezTo>
                      <a:pt x="68" y="115"/>
                      <a:pt x="66" y="115"/>
                      <a:pt x="65" y="114"/>
                    </a:cubicBezTo>
                    <a:cubicBezTo>
                      <a:pt x="69" y="115"/>
                      <a:pt x="64" y="111"/>
                      <a:pt x="68" y="112"/>
                    </a:cubicBezTo>
                    <a:cubicBezTo>
                      <a:pt x="68" y="112"/>
                      <a:pt x="69" y="114"/>
                      <a:pt x="70" y="114"/>
                    </a:cubicBezTo>
                    <a:cubicBezTo>
                      <a:pt x="74" y="115"/>
                      <a:pt x="68" y="111"/>
                      <a:pt x="70" y="111"/>
                    </a:cubicBezTo>
                    <a:cubicBezTo>
                      <a:pt x="67" y="110"/>
                      <a:pt x="67" y="110"/>
                      <a:pt x="67" y="110"/>
                    </a:cubicBezTo>
                    <a:cubicBezTo>
                      <a:pt x="69" y="110"/>
                      <a:pt x="66" y="107"/>
                      <a:pt x="69" y="109"/>
                    </a:cubicBezTo>
                    <a:cubicBezTo>
                      <a:pt x="68" y="108"/>
                      <a:pt x="71" y="109"/>
                      <a:pt x="68" y="107"/>
                    </a:cubicBezTo>
                    <a:cubicBezTo>
                      <a:pt x="71" y="107"/>
                      <a:pt x="68" y="102"/>
                      <a:pt x="74" y="104"/>
                    </a:cubicBezTo>
                    <a:cubicBezTo>
                      <a:pt x="74" y="104"/>
                      <a:pt x="75" y="104"/>
                      <a:pt x="73" y="103"/>
                    </a:cubicBezTo>
                    <a:cubicBezTo>
                      <a:pt x="71" y="102"/>
                      <a:pt x="74" y="104"/>
                      <a:pt x="73" y="104"/>
                    </a:cubicBezTo>
                    <a:cubicBezTo>
                      <a:pt x="73" y="103"/>
                      <a:pt x="72" y="103"/>
                      <a:pt x="72" y="103"/>
                    </a:cubicBezTo>
                    <a:cubicBezTo>
                      <a:pt x="72" y="102"/>
                      <a:pt x="73" y="102"/>
                      <a:pt x="75" y="104"/>
                    </a:cubicBezTo>
                    <a:cubicBezTo>
                      <a:pt x="77" y="104"/>
                      <a:pt x="71" y="100"/>
                      <a:pt x="73" y="99"/>
                    </a:cubicBezTo>
                    <a:cubicBezTo>
                      <a:pt x="74" y="100"/>
                      <a:pt x="74" y="100"/>
                      <a:pt x="74" y="100"/>
                    </a:cubicBezTo>
                    <a:cubicBezTo>
                      <a:pt x="73" y="98"/>
                      <a:pt x="73" y="98"/>
                      <a:pt x="73" y="98"/>
                    </a:cubicBezTo>
                    <a:cubicBezTo>
                      <a:pt x="73" y="97"/>
                      <a:pt x="76" y="99"/>
                      <a:pt x="78" y="100"/>
                    </a:cubicBezTo>
                    <a:cubicBezTo>
                      <a:pt x="78" y="99"/>
                      <a:pt x="78" y="99"/>
                      <a:pt x="77" y="98"/>
                    </a:cubicBezTo>
                    <a:cubicBezTo>
                      <a:pt x="79" y="98"/>
                      <a:pt x="79" y="98"/>
                      <a:pt x="79" y="98"/>
                    </a:cubicBezTo>
                    <a:cubicBezTo>
                      <a:pt x="77" y="98"/>
                      <a:pt x="78" y="97"/>
                      <a:pt x="78" y="97"/>
                    </a:cubicBezTo>
                    <a:cubicBezTo>
                      <a:pt x="78" y="97"/>
                      <a:pt x="78" y="97"/>
                      <a:pt x="78" y="97"/>
                    </a:cubicBezTo>
                    <a:cubicBezTo>
                      <a:pt x="79" y="98"/>
                      <a:pt x="79" y="97"/>
                      <a:pt x="79" y="97"/>
                    </a:cubicBezTo>
                    <a:cubicBezTo>
                      <a:pt x="78" y="96"/>
                      <a:pt x="77" y="96"/>
                      <a:pt x="76" y="96"/>
                    </a:cubicBezTo>
                    <a:cubicBezTo>
                      <a:pt x="75" y="96"/>
                      <a:pt x="76" y="95"/>
                      <a:pt x="75" y="94"/>
                    </a:cubicBezTo>
                    <a:cubicBezTo>
                      <a:pt x="77" y="96"/>
                      <a:pt x="77" y="94"/>
                      <a:pt x="77" y="94"/>
                    </a:cubicBezTo>
                    <a:cubicBezTo>
                      <a:pt x="78" y="94"/>
                      <a:pt x="76" y="93"/>
                      <a:pt x="76" y="93"/>
                    </a:cubicBezTo>
                    <a:cubicBezTo>
                      <a:pt x="77" y="93"/>
                      <a:pt x="76" y="92"/>
                      <a:pt x="78" y="93"/>
                    </a:cubicBezTo>
                    <a:cubicBezTo>
                      <a:pt x="78" y="93"/>
                      <a:pt x="76" y="93"/>
                      <a:pt x="77" y="94"/>
                    </a:cubicBezTo>
                    <a:cubicBezTo>
                      <a:pt x="78" y="94"/>
                      <a:pt x="80" y="95"/>
                      <a:pt x="79" y="93"/>
                    </a:cubicBezTo>
                    <a:cubicBezTo>
                      <a:pt x="78" y="93"/>
                      <a:pt x="75" y="92"/>
                      <a:pt x="77" y="91"/>
                    </a:cubicBezTo>
                    <a:cubicBezTo>
                      <a:pt x="77" y="92"/>
                      <a:pt x="78" y="92"/>
                      <a:pt x="78" y="93"/>
                    </a:cubicBezTo>
                    <a:cubicBezTo>
                      <a:pt x="80" y="93"/>
                      <a:pt x="80" y="93"/>
                      <a:pt x="80" y="93"/>
                    </a:cubicBezTo>
                    <a:cubicBezTo>
                      <a:pt x="78" y="92"/>
                      <a:pt x="78" y="92"/>
                      <a:pt x="78" y="92"/>
                    </a:cubicBezTo>
                    <a:cubicBezTo>
                      <a:pt x="79" y="92"/>
                      <a:pt x="79" y="92"/>
                      <a:pt x="79" y="92"/>
                    </a:cubicBezTo>
                    <a:cubicBezTo>
                      <a:pt x="77" y="91"/>
                      <a:pt x="79" y="90"/>
                      <a:pt x="77" y="89"/>
                    </a:cubicBezTo>
                    <a:cubicBezTo>
                      <a:pt x="77" y="89"/>
                      <a:pt x="79" y="89"/>
                      <a:pt x="79" y="89"/>
                    </a:cubicBezTo>
                    <a:cubicBezTo>
                      <a:pt x="79" y="89"/>
                      <a:pt x="79" y="89"/>
                      <a:pt x="79" y="89"/>
                    </a:cubicBezTo>
                    <a:cubicBezTo>
                      <a:pt x="80" y="89"/>
                      <a:pt x="80" y="88"/>
                      <a:pt x="79" y="87"/>
                    </a:cubicBezTo>
                    <a:cubicBezTo>
                      <a:pt x="79" y="87"/>
                      <a:pt x="79" y="87"/>
                      <a:pt x="79" y="87"/>
                    </a:cubicBezTo>
                    <a:cubicBezTo>
                      <a:pt x="80" y="87"/>
                      <a:pt x="80" y="86"/>
                      <a:pt x="79" y="85"/>
                    </a:cubicBezTo>
                    <a:cubicBezTo>
                      <a:pt x="80" y="85"/>
                      <a:pt x="86" y="89"/>
                      <a:pt x="84" y="87"/>
                    </a:cubicBezTo>
                    <a:cubicBezTo>
                      <a:pt x="84" y="86"/>
                      <a:pt x="81" y="84"/>
                      <a:pt x="80" y="84"/>
                    </a:cubicBezTo>
                    <a:cubicBezTo>
                      <a:pt x="81" y="83"/>
                      <a:pt x="79" y="80"/>
                      <a:pt x="82" y="81"/>
                    </a:cubicBezTo>
                    <a:cubicBezTo>
                      <a:pt x="82" y="80"/>
                      <a:pt x="81" y="80"/>
                      <a:pt x="81" y="79"/>
                    </a:cubicBezTo>
                    <a:cubicBezTo>
                      <a:pt x="83" y="78"/>
                      <a:pt x="81" y="75"/>
                      <a:pt x="85" y="75"/>
                    </a:cubicBezTo>
                    <a:cubicBezTo>
                      <a:pt x="85" y="76"/>
                      <a:pt x="87" y="76"/>
                      <a:pt x="88" y="76"/>
                    </a:cubicBezTo>
                    <a:cubicBezTo>
                      <a:pt x="86" y="75"/>
                      <a:pt x="90" y="77"/>
                      <a:pt x="87" y="75"/>
                    </a:cubicBezTo>
                    <a:cubicBezTo>
                      <a:pt x="85" y="74"/>
                      <a:pt x="84" y="74"/>
                      <a:pt x="83" y="74"/>
                    </a:cubicBezTo>
                    <a:cubicBezTo>
                      <a:pt x="83" y="73"/>
                      <a:pt x="84" y="71"/>
                      <a:pt x="86" y="71"/>
                    </a:cubicBezTo>
                    <a:cubicBezTo>
                      <a:pt x="85" y="71"/>
                      <a:pt x="84" y="71"/>
                      <a:pt x="84" y="70"/>
                    </a:cubicBezTo>
                    <a:cubicBezTo>
                      <a:pt x="87" y="72"/>
                      <a:pt x="87" y="71"/>
                      <a:pt x="87" y="70"/>
                    </a:cubicBezTo>
                    <a:cubicBezTo>
                      <a:pt x="85" y="69"/>
                      <a:pt x="85" y="69"/>
                      <a:pt x="85" y="69"/>
                    </a:cubicBezTo>
                    <a:cubicBezTo>
                      <a:pt x="87" y="70"/>
                      <a:pt x="87" y="70"/>
                      <a:pt x="87" y="70"/>
                    </a:cubicBezTo>
                    <a:cubicBezTo>
                      <a:pt x="86" y="69"/>
                      <a:pt x="83" y="68"/>
                      <a:pt x="85" y="68"/>
                    </a:cubicBezTo>
                    <a:cubicBezTo>
                      <a:pt x="86" y="68"/>
                      <a:pt x="87" y="68"/>
                      <a:pt x="87" y="68"/>
                    </a:cubicBezTo>
                    <a:cubicBezTo>
                      <a:pt x="86" y="67"/>
                      <a:pt x="84" y="65"/>
                      <a:pt x="86" y="65"/>
                    </a:cubicBezTo>
                    <a:cubicBezTo>
                      <a:pt x="88" y="66"/>
                      <a:pt x="88" y="66"/>
                      <a:pt x="88" y="66"/>
                    </a:cubicBezTo>
                    <a:cubicBezTo>
                      <a:pt x="88" y="65"/>
                      <a:pt x="87" y="64"/>
                      <a:pt x="86" y="65"/>
                    </a:cubicBezTo>
                    <a:cubicBezTo>
                      <a:pt x="88" y="64"/>
                      <a:pt x="89" y="63"/>
                      <a:pt x="91" y="64"/>
                    </a:cubicBezTo>
                    <a:cubicBezTo>
                      <a:pt x="87" y="60"/>
                      <a:pt x="88" y="57"/>
                      <a:pt x="89" y="55"/>
                    </a:cubicBezTo>
                    <a:cubicBezTo>
                      <a:pt x="90" y="55"/>
                      <a:pt x="90" y="55"/>
                      <a:pt x="90" y="55"/>
                    </a:cubicBezTo>
                    <a:cubicBezTo>
                      <a:pt x="91" y="55"/>
                      <a:pt x="88" y="54"/>
                      <a:pt x="89" y="54"/>
                    </a:cubicBezTo>
                    <a:cubicBezTo>
                      <a:pt x="90" y="55"/>
                      <a:pt x="92" y="55"/>
                      <a:pt x="93" y="56"/>
                    </a:cubicBezTo>
                    <a:cubicBezTo>
                      <a:pt x="95" y="55"/>
                      <a:pt x="91" y="54"/>
                      <a:pt x="91" y="53"/>
                    </a:cubicBezTo>
                    <a:cubicBezTo>
                      <a:pt x="89" y="52"/>
                      <a:pt x="92" y="54"/>
                      <a:pt x="90" y="53"/>
                    </a:cubicBezTo>
                    <a:cubicBezTo>
                      <a:pt x="89" y="53"/>
                      <a:pt x="92" y="52"/>
                      <a:pt x="89" y="51"/>
                    </a:cubicBezTo>
                    <a:cubicBezTo>
                      <a:pt x="90" y="51"/>
                      <a:pt x="92" y="52"/>
                      <a:pt x="93" y="53"/>
                    </a:cubicBezTo>
                    <a:cubicBezTo>
                      <a:pt x="92" y="52"/>
                      <a:pt x="92" y="52"/>
                      <a:pt x="92" y="52"/>
                    </a:cubicBezTo>
                    <a:cubicBezTo>
                      <a:pt x="95" y="52"/>
                      <a:pt x="97" y="55"/>
                      <a:pt x="100" y="56"/>
                    </a:cubicBezTo>
                    <a:cubicBezTo>
                      <a:pt x="100" y="55"/>
                      <a:pt x="100" y="55"/>
                      <a:pt x="100" y="55"/>
                    </a:cubicBezTo>
                    <a:cubicBezTo>
                      <a:pt x="103" y="56"/>
                      <a:pt x="103" y="58"/>
                      <a:pt x="104" y="57"/>
                    </a:cubicBezTo>
                    <a:cubicBezTo>
                      <a:pt x="103" y="56"/>
                      <a:pt x="100" y="54"/>
                      <a:pt x="98" y="54"/>
                    </a:cubicBezTo>
                    <a:cubicBezTo>
                      <a:pt x="98" y="53"/>
                      <a:pt x="92" y="51"/>
                      <a:pt x="93" y="50"/>
                    </a:cubicBezTo>
                    <a:cubicBezTo>
                      <a:pt x="95" y="50"/>
                      <a:pt x="93" y="51"/>
                      <a:pt x="95" y="52"/>
                    </a:cubicBezTo>
                    <a:cubicBezTo>
                      <a:pt x="98" y="52"/>
                      <a:pt x="95" y="50"/>
                      <a:pt x="96" y="50"/>
                    </a:cubicBezTo>
                    <a:cubicBezTo>
                      <a:pt x="94" y="50"/>
                      <a:pt x="92" y="49"/>
                      <a:pt x="92" y="48"/>
                    </a:cubicBezTo>
                    <a:cubicBezTo>
                      <a:pt x="93" y="48"/>
                      <a:pt x="94" y="49"/>
                      <a:pt x="95" y="49"/>
                    </a:cubicBezTo>
                    <a:cubicBezTo>
                      <a:pt x="93" y="48"/>
                      <a:pt x="92" y="47"/>
                      <a:pt x="91" y="47"/>
                    </a:cubicBezTo>
                    <a:cubicBezTo>
                      <a:pt x="88" y="46"/>
                      <a:pt x="92" y="47"/>
                      <a:pt x="90" y="45"/>
                    </a:cubicBezTo>
                    <a:cubicBezTo>
                      <a:pt x="92" y="46"/>
                      <a:pt x="95" y="48"/>
                      <a:pt x="97" y="48"/>
                    </a:cubicBezTo>
                    <a:cubicBezTo>
                      <a:pt x="94" y="47"/>
                      <a:pt x="94" y="45"/>
                      <a:pt x="90" y="44"/>
                    </a:cubicBezTo>
                    <a:cubicBezTo>
                      <a:pt x="91" y="44"/>
                      <a:pt x="93" y="45"/>
                      <a:pt x="94" y="46"/>
                    </a:cubicBezTo>
                    <a:cubicBezTo>
                      <a:pt x="96" y="46"/>
                      <a:pt x="91" y="43"/>
                      <a:pt x="95" y="44"/>
                    </a:cubicBezTo>
                    <a:cubicBezTo>
                      <a:pt x="93" y="43"/>
                      <a:pt x="93" y="43"/>
                      <a:pt x="93" y="43"/>
                    </a:cubicBezTo>
                    <a:cubicBezTo>
                      <a:pt x="94" y="43"/>
                      <a:pt x="94" y="43"/>
                      <a:pt x="96" y="44"/>
                    </a:cubicBezTo>
                    <a:cubicBezTo>
                      <a:pt x="96" y="43"/>
                      <a:pt x="93" y="41"/>
                      <a:pt x="97" y="42"/>
                    </a:cubicBezTo>
                    <a:cubicBezTo>
                      <a:pt x="96" y="42"/>
                      <a:pt x="97" y="41"/>
                      <a:pt x="94" y="41"/>
                    </a:cubicBezTo>
                    <a:cubicBezTo>
                      <a:pt x="93" y="41"/>
                      <a:pt x="96" y="42"/>
                      <a:pt x="92" y="41"/>
                    </a:cubicBezTo>
                    <a:cubicBezTo>
                      <a:pt x="95" y="42"/>
                      <a:pt x="92" y="40"/>
                      <a:pt x="92" y="39"/>
                    </a:cubicBezTo>
                    <a:cubicBezTo>
                      <a:pt x="93" y="40"/>
                      <a:pt x="93" y="40"/>
                      <a:pt x="93" y="40"/>
                    </a:cubicBezTo>
                    <a:cubicBezTo>
                      <a:pt x="92" y="39"/>
                      <a:pt x="93" y="39"/>
                      <a:pt x="92" y="38"/>
                    </a:cubicBezTo>
                    <a:cubicBezTo>
                      <a:pt x="92" y="39"/>
                      <a:pt x="93" y="39"/>
                      <a:pt x="94" y="39"/>
                    </a:cubicBezTo>
                    <a:cubicBezTo>
                      <a:pt x="92" y="38"/>
                      <a:pt x="92" y="38"/>
                      <a:pt x="92" y="38"/>
                    </a:cubicBezTo>
                    <a:cubicBezTo>
                      <a:pt x="91" y="37"/>
                      <a:pt x="95" y="39"/>
                      <a:pt x="95" y="38"/>
                    </a:cubicBezTo>
                    <a:cubicBezTo>
                      <a:pt x="96" y="39"/>
                      <a:pt x="96" y="39"/>
                      <a:pt x="96" y="39"/>
                    </a:cubicBezTo>
                    <a:cubicBezTo>
                      <a:pt x="96" y="39"/>
                      <a:pt x="98" y="39"/>
                      <a:pt x="98" y="39"/>
                    </a:cubicBezTo>
                    <a:cubicBezTo>
                      <a:pt x="96" y="38"/>
                      <a:pt x="94" y="37"/>
                      <a:pt x="92" y="36"/>
                    </a:cubicBezTo>
                    <a:cubicBezTo>
                      <a:pt x="92" y="35"/>
                      <a:pt x="94" y="36"/>
                      <a:pt x="93" y="35"/>
                    </a:cubicBezTo>
                    <a:cubicBezTo>
                      <a:pt x="95" y="37"/>
                      <a:pt x="95" y="37"/>
                      <a:pt x="95" y="37"/>
                    </a:cubicBezTo>
                    <a:cubicBezTo>
                      <a:pt x="95" y="37"/>
                      <a:pt x="98" y="37"/>
                      <a:pt x="98" y="37"/>
                    </a:cubicBezTo>
                    <a:cubicBezTo>
                      <a:pt x="98" y="36"/>
                      <a:pt x="95" y="34"/>
                      <a:pt x="94" y="35"/>
                    </a:cubicBezTo>
                    <a:cubicBezTo>
                      <a:pt x="94" y="34"/>
                      <a:pt x="95" y="34"/>
                      <a:pt x="97" y="35"/>
                    </a:cubicBezTo>
                    <a:cubicBezTo>
                      <a:pt x="96" y="34"/>
                      <a:pt x="94" y="34"/>
                      <a:pt x="94" y="33"/>
                    </a:cubicBezTo>
                    <a:cubicBezTo>
                      <a:pt x="95" y="34"/>
                      <a:pt x="97" y="33"/>
                      <a:pt x="99" y="33"/>
                    </a:cubicBezTo>
                    <a:cubicBezTo>
                      <a:pt x="102" y="35"/>
                      <a:pt x="102" y="35"/>
                      <a:pt x="102" y="35"/>
                    </a:cubicBezTo>
                    <a:cubicBezTo>
                      <a:pt x="102" y="35"/>
                      <a:pt x="102" y="35"/>
                      <a:pt x="102" y="35"/>
                    </a:cubicBezTo>
                    <a:cubicBezTo>
                      <a:pt x="104" y="36"/>
                      <a:pt x="104" y="35"/>
                      <a:pt x="107" y="36"/>
                    </a:cubicBezTo>
                    <a:cubicBezTo>
                      <a:pt x="107" y="36"/>
                      <a:pt x="106" y="35"/>
                      <a:pt x="106" y="35"/>
                    </a:cubicBezTo>
                    <a:cubicBezTo>
                      <a:pt x="101" y="34"/>
                      <a:pt x="100" y="32"/>
                      <a:pt x="96" y="31"/>
                    </a:cubicBezTo>
                    <a:cubicBezTo>
                      <a:pt x="96" y="29"/>
                      <a:pt x="106" y="33"/>
                      <a:pt x="100" y="30"/>
                    </a:cubicBezTo>
                    <a:cubicBezTo>
                      <a:pt x="99" y="30"/>
                      <a:pt x="97" y="28"/>
                      <a:pt x="97" y="29"/>
                    </a:cubicBezTo>
                    <a:cubicBezTo>
                      <a:pt x="98" y="29"/>
                      <a:pt x="94" y="27"/>
                      <a:pt x="96" y="27"/>
                    </a:cubicBezTo>
                    <a:cubicBezTo>
                      <a:pt x="97" y="28"/>
                      <a:pt x="100" y="28"/>
                      <a:pt x="102" y="29"/>
                    </a:cubicBezTo>
                    <a:cubicBezTo>
                      <a:pt x="101" y="29"/>
                      <a:pt x="101" y="29"/>
                      <a:pt x="101" y="30"/>
                    </a:cubicBezTo>
                    <a:cubicBezTo>
                      <a:pt x="103" y="30"/>
                      <a:pt x="105" y="31"/>
                      <a:pt x="105" y="30"/>
                    </a:cubicBezTo>
                    <a:cubicBezTo>
                      <a:pt x="105" y="30"/>
                      <a:pt x="105" y="29"/>
                      <a:pt x="103" y="28"/>
                    </a:cubicBezTo>
                    <a:cubicBezTo>
                      <a:pt x="101" y="28"/>
                      <a:pt x="103" y="29"/>
                      <a:pt x="101" y="28"/>
                    </a:cubicBezTo>
                    <a:cubicBezTo>
                      <a:pt x="100" y="27"/>
                      <a:pt x="104" y="28"/>
                      <a:pt x="100" y="26"/>
                    </a:cubicBezTo>
                    <a:cubicBezTo>
                      <a:pt x="100" y="27"/>
                      <a:pt x="98" y="26"/>
                      <a:pt x="96" y="26"/>
                    </a:cubicBezTo>
                    <a:cubicBezTo>
                      <a:pt x="95" y="25"/>
                      <a:pt x="95" y="25"/>
                      <a:pt x="95" y="25"/>
                    </a:cubicBezTo>
                    <a:cubicBezTo>
                      <a:pt x="97" y="25"/>
                      <a:pt x="97" y="25"/>
                      <a:pt x="97" y="25"/>
                    </a:cubicBezTo>
                    <a:cubicBezTo>
                      <a:pt x="98" y="25"/>
                      <a:pt x="94" y="24"/>
                      <a:pt x="95" y="23"/>
                    </a:cubicBezTo>
                    <a:cubicBezTo>
                      <a:pt x="98" y="24"/>
                      <a:pt x="98" y="24"/>
                      <a:pt x="98" y="24"/>
                    </a:cubicBezTo>
                    <a:cubicBezTo>
                      <a:pt x="101" y="25"/>
                      <a:pt x="97" y="25"/>
                      <a:pt x="101" y="26"/>
                    </a:cubicBezTo>
                    <a:cubicBezTo>
                      <a:pt x="101" y="25"/>
                      <a:pt x="99" y="24"/>
                      <a:pt x="100" y="24"/>
                    </a:cubicBezTo>
                    <a:cubicBezTo>
                      <a:pt x="101" y="24"/>
                      <a:pt x="101" y="25"/>
                      <a:pt x="101" y="25"/>
                    </a:cubicBezTo>
                    <a:cubicBezTo>
                      <a:pt x="101" y="25"/>
                      <a:pt x="107" y="26"/>
                      <a:pt x="104" y="24"/>
                    </a:cubicBezTo>
                    <a:cubicBezTo>
                      <a:pt x="103" y="23"/>
                      <a:pt x="102" y="23"/>
                      <a:pt x="101" y="23"/>
                    </a:cubicBezTo>
                    <a:cubicBezTo>
                      <a:pt x="101" y="22"/>
                      <a:pt x="99" y="21"/>
                      <a:pt x="99" y="20"/>
                    </a:cubicBezTo>
                    <a:cubicBezTo>
                      <a:pt x="102" y="21"/>
                      <a:pt x="100" y="19"/>
                      <a:pt x="103" y="20"/>
                    </a:cubicBezTo>
                    <a:cubicBezTo>
                      <a:pt x="101" y="20"/>
                      <a:pt x="101" y="22"/>
                      <a:pt x="103" y="23"/>
                    </a:cubicBezTo>
                    <a:cubicBezTo>
                      <a:pt x="107" y="24"/>
                      <a:pt x="103" y="24"/>
                      <a:pt x="106" y="25"/>
                    </a:cubicBezTo>
                    <a:cubicBezTo>
                      <a:pt x="107" y="24"/>
                      <a:pt x="110" y="26"/>
                      <a:pt x="112" y="26"/>
                    </a:cubicBezTo>
                    <a:cubicBezTo>
                      <a:pt x="113" y="26"/>
                      <a:pt x="112" y="25"/>
                      <a:pt x="112" y="25"/>
                    </a:cubicBezTo>
                    <a:cubicBezTo>
                      <a:pt x="109" y="24"/>
                      <a:pt x="109" y="25"/>
                      <a:pt x="107" y="24"/>
                    </a:cubicBezTo>
                    <a:cubicBezTo>
                      <a:pt x="108" y="23"/>
                      <a:pt x="107" y="22"/>
                      <a:pt x="105" y="20"/>
                    </a:cubicBezTo>
                    <a:cubicBezTo>
                      <a:pt x="106" y="20"/>
                      <a:pt x="108" y="21"/>
                      <a:pt x="108" y="22"/>
                    </a:cubicBezTo>
                    <a:cubicBezTo>
                      <a:pt x="108" y="20"/>
                      <a:pt x="109" y="19"/>
                      <a:pt x="110" y="18"/>
                    </a:cubicBezTo>
                    <a:cubicBezTo>
                      <a:pt x="106" y="18"/>
                      <a:pt x="109" y="16"/>
                      <a:pt x="106" y="16"/>
                    </a:cubicBezTo>
                    <a:cubicBezTo>
                      <a:pt x="105" y="16"/>
                      <a:pt x="103" y="16"/>
                      <a:pt x="101" y="15"/>
                    </a:cubicBezTo>
                    <a:cubicBezTo>
                      <a:pt x="101" y="15"/>
                      <a:pt x="103" y="16"/>
                      <a:pt x="103" y="16"/>
                    </a:cubicBezTo>
                    <a:cubicBezTo>
                      <a:pt x="102" y="15"/>
                      <a:pt x="107" y="16"/>
                      <a:pt x="104" y="15"/>
                    </a:cubicBezTo>
                    <a:cubicBezTo>
                      <a:pt x="105" y="16"/>
                      <a:pt x="108" y="16"/>
                      <a:pt x="111" y="17"/>
                    </a:cubicBezTo>
                    <a:cubicBezTo>
                      <a:pt x="110" y="16"/>
                      <a:pt x="113" y="18"/>
                      <a:pt x="113" y="17"/>
                    </a:cubicBezTo>
                    <a:cubicBezTo>
                      <a:pt x="112" y="15"/>
                      <a:pt x="111" y="14"/>
                      <a:pt x="111" y="13"/>
                    </a:cubicBezTo>
                    <a:cubicBezTo>
                      <a:pt x="113" y="12"/>
                      <a:pt x="111" y="10"/>
                      <a:pt x="111" y="9"/>
                    </a:cubicBezTo>
                    <a:cubicBezTo>
                      <a:pt x="113" y="9"/>
                      <a:pt x="116" y="10"/>
                      <a:pt x="117" y="9"/>
                    </a:cubicBezTo>
                    <a:cubicBezTo>
                      <a:pt x="117" y="8"/>
                      <a:pt x="113" y="9"/>
                      <a:pt x="115" y="8"/>
                    </a:cubicBezTo>
                    <a:cubicBezTo>
                      <a:pt x="115" y="8"/>
                      <a:pt x="115" y="8"/>
                      <a:pt x="115" y="8"/>
                    </a:cubicBezTo>
                    <a:cubicBezTo>
                      <a:pt x="115" y="8"/>
                      <a:pt x="118" y="7"/>
                      <a:pt x="114" y="6"/>
                    </a:cubicBezTo>
                    <a:cubicBezTo>
                      <a:pt x="117" y="7"/>
                      <a:pt x="117" y="7"/>
                      <a:pt x="117" y="7"/>
                    </a:cubicBezTo>
                    <a:cubicBezTo>
                      <a:pt x="117" y="7"/>
                      <a:pt x="117" y="6"/>
                      <a:pt x="116" y="6"/>
                    </a:cubicBezTo>
                    <a:cubicBezTo>
                      <a:pt x="117" y="6"/>
                      <a:pt x="118" y="6"/>
                      <a:pt x="119" y="7"/>
                    </a:cubicBezTo>
                    <a:cubicBezTo>
                      <a:pt x="122" y="7"/>
                      <a:pt x="119" y="5"/>
                      <a:pt x="119" y="4"/>
                    </a:cubicBezTo>
                    <a:cubicBezTo>
                      <a:pt x="117" y="5"/>
                      <a:pt x="117" y="5"/>
                      <a:pt x="117" y="5"/>
                    </a:cubicBezTo>
                    <a:cubicBezTo>
                      <a:pt x="116" y="3"/>
                      <a:pt x="118" y="3"/>
                      <a:pt x="117" y="1"/>
                    </a:cubicBezTo>
                    <a:cubicBezTo>
                      <a:pt x="119" y="2"/>
                      <a:pt x="119" y="2"/>
                      <a:pt x="119" y="2"/>
                    </a:cubicBezTo>
                    <a:cubicBezTo>
                      <a:pt x="118" y="1"/>
                      <a:pt x="118" y="1"/>
                      <a:pt x="118" y="1"/>
                    </a:cubicBezTo>
                    <a:cubicBezTo>
                      <a:pt x="120" y="1"/>
                      <a:pt x="122" y="1"/>
                      <a:pt x="120" y="0"/>
                    </a:cubicBezTo>
                    <a:cubicBezTo>
                      <a:pt x="125" y="3"/>
                      <a:pt x="125" y="3"/>
                      <a:pt x="125" y="3"/>
                    </a:cubicBezTo>
                    <a:cubicBezTo>
                      <a:pt x="123" y="3"/>
                      <a:pt x="122" y="2"/>
                      <a:pt x="120" y="2"/>
                    </a:cubicBezTo>
                    <a:cubicBezTo>
                      <a:pt x="118" y="2"/>
                      <a:pt x="119" y="3"/>
                      <a:pt x="121" y="4"/>
                    </a:cubicBezTo>
                    <a:cubicBezTo>
                      <a:pt x="121" y="3"/>
                      <a:pt x="121" y="3"/>
                      <a:pt x="120" y="3"/>
                    </a:cubicBezTo>
                    <a:cubicBezTo>
                      <a:pt x="123" y="3"/>
                      <a:pt x="123" y="4"/>
                      <a:pt x="124" y="4"/>
                    </a:cubicBezTo>
                    <a:cubicBezTo>
                      <a:pt x="124" y="4"/>
                      <a:pt x="125" y="4"/>
                      <a:pt x="124" y="4"/>
                    </a:cubicBezTo>
                    <a:cubicBezTo>
                      <a:pt x="126" y="5"/>
                      <a:pt x="126" y="5"/>
                      <a:pt x="126" y="6"/>
                    </a:cubicBezTo>
                    <a:cubicBezTo>
                      <a:pt x="125" y="5"/>
                      <a:pt x="124" y="6"/>
                      <a:pt x="123" y="5"/>
                    </a:cubicBezTo>
                    <a:cubicBezTo>
                      <a:pt x="126" y="6"/>
                      <a:pt x="126" y="7"/>
                      <a:pt x="125" y="8"/>
                    </a:cubicBezTo>
                    <a:cubicBezTo>
                      <a:pt x="122" y="8"/>
                      <a:pt x="127" y="10"/>
                      <a:pt x="126" y="11"/>
                    </a:cubicBezTo>
                    <a:cubicBezTo>
                      <a:pt x="123" y="10"/>
                      <a:pt x="121" y="9"/>
                      <a:pt x="120" y="8"/>
                    </a:cubicBezTo>
                    <a:cubicBezTo>
                      <a:pt x="119" y="8"/>
                      <a:pt x="120" y="8"/>
                      <a:pt x="119" y="9"/>
                    </a:cubicBezTo>
                    <a:cubicBezTo>
                      <a:pt x="121" y="10"/>
                      <a:pt x="124" y="10"/>
                      <a:pt x="125" y="12"/>
                    </a:cubicBezTo>
                    <a:cubicBezTo>
                      <a:pt x="123" y="11"/>
                      <a:pt x="123" y="11"/>
                      <a:pt x="123" y="11"/>
                    </a:cubicBezTo>
                    <a:cubicBezTo>
                      <a:pt x="123" y="12"/>
                      <a:pt x="126" y="13"/>
                      <a:pt x="125" y="14"/>
                    </a:cubicBezTo>
                    <a:cubicBezTo>
                      <a:pt x="124" y="15"/>
                      <a:pt x="124" y="17"/>
                      <a:pt x="123" y="18"/>
                    </a:cubicBezTo>
                    <a:cubicBezTo>
                      <a:pt x="121" y="18"/>
                      <a:pt x="121" y="18"/>
                      <a:pt x="121" y="18"/>
                    </a:cubicBezTo>
                    <a:cubicBezTo>
                      <a:pt x="125" y="20"/>
                      <a:pt x="122" y="21"/>
                      <a:pt x="124" y="22"/>
                    </a:cubicBezTo>
                    <a:cubicBezTo>
                      <a:pt x="121" y="23"/>
                      <a:pt x="124" y="26"/>
                      <a:pt x="121" y="26"/>
                    </a:cubicBezTo>
                    <a:cubicBezTo>
                      <a:pt x="121" y="30"/>
                      <a:pt x="122" y="33"/>
                      <a:pt x="121" y="35"/>
                    </a:cubicBezTo>
                    <a:cubicBezTo>
                      <a:pt x="118" y="34"/>
                      <a:pt x="118" y="34"/>
                      <a:pt x="118" y="34"/>
                    </a:cubicBezTo>
                    <a:cubicBezTo>
                      <a:pt x="120" y="35"/>
                      <a:pt x="116" y="34"/>
                      <a:pt x="117" y="35"/>
                    </a:cubicBezTo>
                    <a:cubicBezTo>
                      <a:pt x="119" y="35"/>
                      <a:pt x="119" y="36"/>
                      <a:pt x="121" y="37"/>
                    </a:cubicBezTo>
                    <a:cubicBezTo>
                      <a:pt x="118" y="38"/>
                      <a:pt x="120" y="40"/>
                      <a:pt x="121" y="42"/>
                    </a:cubicBezTo>
                    <a:cubicBezTo>
                      <a:pt x="119" y="41"/>
                      <a:pt x="119" y="41"/>
                      <a:pt x="119" y="41"/>
                    </a:cubicBezTo>
                    <a:cubicBezTo>
                      <a:pt x="122" y="44"/>
                      <a:pt x="119" y="44"/>
                      <a:pt x="118" y="46"/>
                    </a:cubicBezTo>
                    <a:cubicBezTo>
                      <a:pt x="117" y="45"/>
                      <a:pt x="115" y="45"/>
                      <a:pt x="115" y="46"/>
                    </a:cubicBezTo>
                    <a:cubicBezTo>
                      <a:pt x="118" y="48"/>
                      <a:pt x="118" y="48"/>
                      <a:pt x="119" y="50"/>
                    </a:cubicBezTo>
                    <a:cubicBezTo>
                      <a:pt x="119" y="51"/>
                      <a:pt x="118" y="52"/>
                      <a:pt x="116" y="52"/>
                    </a:cubicBezTo>
                    <a:cubicBezTo>
                      <a:pt x="119" y="57"/>
                      <a:pt x="115" y="59"/>
                      <a:pt x="116" y="64"/>
                    </a:cubicBezTo>
                    <a:cubicBezTo>
                      <a:pt x="114" y="63"/>
                      <a:pt x="114" y="63"/>
                      <a:pt x="114" y="63"/>
                    </a:cubicBezTo>
                    <a:cubicBezTo>
                      <a:pt x="117" y="68"/>
                      <a:pt x="112" y="70"/>
                      <a:pt x="113" y="74"/>
                    </a:cubicBezTo>
                    <a:cubicBezTo>
                      <a:pt x="109" y="72"/>
                      <a:pt x="109" y="72"/>
                      <a:pt x="109" y="72"/>
                    </a:cubicBezTo>
                    <a:cubicBezTo>
                      <a:pt x="108" y="73"/>
                      <a:pt x="109" y="75"/>
                      <a:pt x="112" y="76"/>
                    </a:cubicBezTo>
                    <a:cubicBezTo>
                      <a:pt x="110" y="76"/>
                      <a:pt x="113" y="78"/>
                      <a:pt x="109" y="78"/>
                    </a:cubicBezTo>
                    <a:cubicBezTo>
                      <a:pt x="108" y="78"/>
                      <a:pt x="111" y="79"/>
                      <a:pt x="111" y="80"/>
                    </a:cubicBezTo>
                    <a:cubicBezTo>
                      <a:pt x="109" y="82"/>
                      <a:pt x="109" y="82"/>
                      <a:pt x="109" y="84"/>
                    </a:cubicBezTo>
                    <a:cubicBezTo>
                      <a:pt x="109" y="84"/>
                      <a:pt x="109" y="84"/>
                      <a:pt x="109" y="84"/>
                    </a:cubicBezTo>
                    <a:cubicBezTo>
                      <a:pt x="108" y="83"/>
                      <a:pt x="107" y="83"/>
                      <a:pt x="106" y="83"/>
                    </a:cubicBezTo>
                    <a:cubicBezTo>
                      <a:pt x="107" y="84"/>
                      <a:pt x="104" y="85"/>
                      <a:pt x="109" y="86"/>
                    </a:cubicBezTo>
                    <a:cubicBezTo>
                      <a:pt x="106" y="87"/>
                      <a:pt x="109" y="91"/>
                      <a:pt x="105" y="91"/>
                    </a:cubicBezTo>
                    <a:cubicBezTo>
                      <a:pt x="106" y="92"/>
                      <a:pt x="106" y="92"/>
                      <a:pt x="107" y="93"/>
                    </a:cubicBezTo>
                    <a:cubicBezTo>
                      <a:pt x="106" y="94"/>
                      <a:pt x="103" y="95"/>
                      <a:pt x="104" y="97"/>
                    </a:cubicBezTo>
                    <a:cubicBezTo>
                      <a:pt x="104" y="97"/>
                      <a:pt x="103" y="96"/>
                      <a:pt x="102" y="96"/>
                    </a:cubicBezTo>
                    <a:cubicBezTo>
                      <a:pt x="102" y="97"/>
                      <a:pt x="104" y="97"/>
                      <a:pt x="104" y="98"/>
                    </a:cubicBezTo>
                    <a:cubicBezTo>
                      <a:pt x="105" y="101"/>
                      <a:pt x="99" y="102"/>
                      <a:pt x="99" y="104"/>
                    </a:cubicBezTo>
                    <a:cubicBezTo>
                      <a:pt x="99" y="109"/>
                      <a:pt x="96" y="113"/>
                      <a:pt x="94" y="117"/>
                    </a:cubicBezTo>
                    <a:cubicBezTo>
                      <a:pt x="93" y="116"/>
                      <a:pt x="93" y="116"/>
                      <a:pt x="93" y="116"/>
                    </a:cubicBezTo>
                    <a:cubicBezTo>
                      <a:pt x="96" y="119"/>
                      <a:pt x="89" y="118"/>
                      <a:pt x="93" y="121"/>
                    </a:cubicBezTo>
                    <a:cubicBezTo>
                      <a:pt x="92" y="121"/>
                      <a:pt x="92" y="122"/>
                      <a:pt x="90" y="121"/>
                    </a:cubicBezTo>
                    <a:cubicBezTo>
                      <a:pt x="92" y="123"/>
                      <a:pt x="87" y="123"/>
                      <a:pt x="89" y="125"/>
                    </a:cubicBezTo>
                    <a:cubicBezTo>
                      <a:pt x="89" y="125"/>
                      <a:pt x="89" y="125"/>
                      <a:pt x="88" y="125"/>
                    </a:cubicBezTo>
                    <a:cubicBezTo>
                      <a:pt x="86" y="125"/>
                      <a:pt x="88" y="128"/>
                      <a:pt x="85" y="129"/>
                    </a:cubicBezTo>
                    <a:cubicBezTo>
                      <a:pt x="85" y="128"/>
                      <a:pt x="85" y="128"/>
                      <a:pt x="84" y="127"/>
                    </a:cubicBezTo>
                    <a:cubicBezTo>
                      <a:pt x="82" y="127"/>
                      <a:pt x="87" y="131"/>
                      <a:pt x="83" y="129"/>
                    </a:cubicBezTo>
                    <a:cubicBezTo>
                      <a:pt x="82" y="129"/>
                      <a:pt x="84" y="130"/>
                      <a:pt x="84" y="130"/>
                    </a:cubicBezTo>
                    <a:cubicBezTo>
                      <a:pt x="81" y="132"/>
                      <a:pt x="81" y="137"/>
                      <a:pt x="80" y="141"/>
                    </a:cubicBezTo>
                    <a:cubicBezTo>
                      <a:pt x="77" y="142"/>
                      <a:pt x="74" y="137"/>
                      <a:pt x="76" y="141"/>
                    </a:cubicBezTo>
                    <a:cubicBezTo>
                      <a:pt x="75" y="141"/>
                      <a:pt x="77" y="142"/>
                      <a:pt x="76" y="142"/>
                    </a:cubicBezTo>
                    <a:cubicBezTo>
                      <a:pt x="77" y="143"/>
                      <a:pt x="71" y="140"/>
                      <a:pt x="73" y="142"/>
                    </a:cubicBezTo>
                    <a:cubicBezTo>
                      <a:pt x="75" y="143"/>
                      <a:pt x="74" y="143"/>
                      <a:pt x="75" y="144"/>
                    </a:cubicBezTo>
                    <a:cubicBezTo>
                      <a:pt x="73" y="144"/>
                      <a:pt x="71" y="143"/>
                      <a:pt x="72" y="146"/>
                    </a:cubicBezTo>
                    <a:cubicBezTo>
                      <a:pt x="71" y="145"/>
                      <a:pt x="71" y="145"/>
                      <a:pt x="71" y="145"/>
                    </a:cubicBezTo>
                    <a:cubicBezTo>
                      <a:pt x="73" y="148"/>
                      <a:pt x="71" y="149"/>
                      <a:pt x="74" y="152"/>
                    </a:cubicBezTo>
                    <a:cubicBezTo>
                      <a:pt x="70" y="160"/>
                      <a:pt x="68" y="169"/>
                      <a:pt x="64" y="176"/>
                    </a:cubicBezTo>
                    <a:cubicBezTo>
                      <a:pt x="59" y="183"/>
                      <a:pt x="56" y="191"/>
                      <a:pt x="49" y="197"/>
                    </a:cubicBezTo>
                    <a:cubicBezTo>
                      <a:pt x="45" y="197"/>
                      <a:pt x="45" y="197"/>
                      <a:pt x="45" y="199"/>
                    </a:cubicBezTo>
                    <a:cubicBezTo>
                      <a:pt x="45" y="199"/>
                      <a:pt x="45" y="199"/>
                      <a:pt x="44" y="199"/>
                    </a:cubicBezTo>
                    <a:cubicBezTo>
                      <a:pt x="47" y="200"/>
                      <a:pt x="44" y="200"/>
                      <a:pt x="46" y="202"/>
                    </a:cubicBezTo>
                    <a:cubicBezTo>
                      <a:pt x="44" y="204"/>
                      <a:pt x="43" y="207"/>
                      <a:pt x="41" y="210"/>
                    </a:cubicBezTo>
                    <a:cubicBezTo>
                      <a:pt x="41" y="209"/>
                      <a:pt x="39" y="208"/>
                      <a:pt x="39" y="208"/>
                    </a:cubicBezTo>
                    <a:cubicBezTo>
                      <a:pt x="41" y="210"/>
                      <a:pt x="41" y="210"/>
                      <a:pt x="41" y="210"/>
                    </a:cubicBezTo>
                    <a:cubicBezTo>
                      <a:pt x="40" y="209"/>
                      <a:pt x="40" y="209"/>
                      <a:pt x="40" y="209"/>
                    </a:cubicBezTo>
                    <a:cubicBezTo>
                      <a:pt x="40" y="210"/>
                      <a:pt x="41" y="211"/>
                      <a:pt x="42" y="211"/>
                    </a:cubicBezTo>
                    <a:cubicBezTo>
                      <a:pt x="40" y="220"/>
                      <a:pt x="31" y="223"/>
                      <a:pt x="27" y="230"/>
                    </a:cubicBezTo>
                    <a:cubicBezTo>
                      <a:pt x="25" y="231"/>
                      <a:pt x="25" y="234"/>
                      <a:pt x="24" y="236"/>
                    </a:cubicBezTo>
                    <a:cubicBezTo>
                      <a:pt x="18" y="239"/>
                      <a:pt x="12" y="242"/>
                      <a:pt x="12" y="249"/>
                    </a:cubicBezTo>
                    <a:cubicBezTo>
                      <a:pt x="12" y="249"/>
                      <a:pt x="5" y="244"/>
                      <a:pt x="5" y="2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0" name="Freeform 298"/>
              <p:cNvSpPr/>
              <p:nvPr/>
            </p:nvSpPr>
            <p:spPr bwMode="auto">
              <a:xfrm>
                <a:off x="4062413" y="2243138"/>
                <a:ext cx="1588" cy="0"/>
              </a:xfrm>
              <a:custGeom>
                <a:avLst/>
                <a:gdLst>
                  <a:gd name="T0" fmla="*/ 5 w 5"/>
                  <a:gd name="T1" fmla="*/ 1 h 1"/>
                  <a:gd name="T2" fmla="*/ 0 w 5"/>
                  <a:gd name="T3" fmla="*/ 0 h 1"/>
                  <a:gd name="T4" fmla="*/ 5 w 5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" h="1">
                    <a:moveTo>
                      <a:pt x="5" y="1"/>
                    </a:moveTo>
                    <a:cubicBezTo>
                      <a:pt x="3" y="0"/>
                      <a:pt x="2" y="1"/>
                      <a:pt x="0" y="0"/>
                    </a:cubicBezTo>
                    <a:cubicBezTo>
                      <a:pt x="2" y="0"/>
                      <a:pt x="3" y="0"/>
                      <a:pt x="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1" name="Freeform 299"/>
              <p:cNvSpPr/>
              <p:nvPr/>
            </p:nvSpPr>
            <p:spPr bwMode="auto">
              <a:xfrm>
                <a:off x="4056063" y="2247900"/>
                <a:ext cx="0" cy="0"/>
              </a:xfrm>
              <a:custGeom>
                <a:avLst/>
                <a:gdLst>
                  <a:gd name="T0" fmla="*/ 2 w 3"/>
                  <a:gd name="T1" fmla="*/ 1 w 3"/>
                  <a:gd name="T2" fmla="*/ 1 w 3"/>
                  <a:gd name="T3" fmla="*/ 2 w 3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3">
                    <a:moveTo>
                      <a:pt x="2" y="0"/>
                    </a:moveTo>
                    <a:cubicBezTo>
                      <a:pt x="3" y="0"/>
                      <a:pt x="2" y="0"/>
                      <a:pt x="1" y="0"/>
                    </a:cubicBezTo>
                    <a:cubicBezTo>
                      <a:pt x="1" y="0"/>
                      <a:pt x="0" y="0"/>
                      <a:pt x="1" y="0"/>
                    </a:cubicBezTo>
                    <a:cubicBezTo>
                      <a:pt x="1" y="0"/>
                      <a:pt x="2" y="0"/>
                      <a:pt x="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2" name="Freeform 300"/>
              <p:cNvSpPr/>
              <p:nvPr/>
            </p:nvSpPr>
            <p:spPr bwMode="auto">
              <a:xfrm>
                <a:off x="4054476" y="2249488"/>
                <a:ext cx="1588" cy="0"/>
              </a:xfrm>
              <a:custGeom>
                <a:avLst/>
                <a:gdLst>
                  <a:gd name="T0" fmla="*/ 2 w 2"/>
                  <a:gd name="T1" fmla="*/ 3 h 3"/>
                  <a:gd name="T2" fmla="*/ 0 w 2"/>
                  <a:gd name="T3" fmla="*/ 0 h 3"/>
                  <a:gd name="T4" fmla="*/ 2 w 2"/>
                  <a:gd name="T5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3">
                    <a:moveTo>
                      <a:pt x="2" y="3"/>
                    </a:moveTo>
                    <a:cubicBezTo>
                      <a:pt x="1" y="2"/>
                      <a:pt x="0" y="1"/>
                      <a:pt x="0" y="0"/>
                    </a:cubicBezTo>
                    <a:lnTo>
                      <a:pt x="2" y="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3" name="Freeform 301"/>
              <p:cNvSpPr/>
              <p:nvPr/>
            </p:nvSpPr>
            <p:spPr bwMode="auto">
              <a:xfrm>
                <a:off x="4052888" y="2251075"/>
                <a:ext cx="0" cy="0"/>
              </a:xfrm>
              <a:custGeom>
                <a:avLst/>
                <a:gdLst>
                  <a:gd name="T0" fmla="*/ 2 w 2"/>
                  <a:gd name="T1" fmla="*/ 1 h 1"/>
                  <a:gd name="T2" fmla="*/ 0 w 2"/>
                  <a:gd name="T3" fmla="*/ 0 h 1"/>
                  <a:gd name="T4" fmla="*/ 2 w 2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2" y="1"/>
                    </a:moveTo>
                    <a:cubicBezTo>
                      <a:pt x="0" y="1"/>
                      <a:pt x="0" y="1"/>
                      <a:pt x="0" y="0"/>
                    </a:cubicBezTo>
                    <a:cubicBezTo>
                      <a:pt x="1" y="1"/>
                      <a:pt x="1" y="1"/>
                      <a:pt x="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4" name="Freeform 302"/>
              <p:cNvSpPr/>
              <p:nvPr/>
            </p:nvSpPr>
            <p:spPr bwMode="auto">
              <a:xfrm>
                <a:off x="4052888" y="2251075"/>
                <a:ext cx="1588" cy="0"/>
              </a:xfrm>
              <a:custGeom>
                <a:avLst/>
                <a:gdLst>
                  <a:gd name="T0" fmla="*/ 2 w 2"/>
                  <a:gd name="T1" fmla="*/ 0 h 1"/>
                  <a:gd name="T2" fmla="*/ 1 w 2"/>
                  <a:gd name="T3" fmla="*/ 1 h 1"/>
                  <a:gd name="T4" fmla="*/ 2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cubicBezTo>
                      <a:pt x="2" y="1"/>
                      <a:pt x="2" y="1"/>
                      <a:pt x="1" y="1"/>
                    </a:cubicBezTo>
                    <a:cubicBezTo>
                      <a:pt x="2" y="1"/>
                      <a:pt x="0" y="0"/>
                      <a:pt x="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5" name="Freeform 303"/>
              <p:cNvSpPr/>
              <p:nvPr/>
            </p:nvSpPr>
            <p:spPr bwMode="auto">
              <a:xfrm>
                <a:off x="4051301" y="2254250"/>
                <a:ext cx="1588" cy="0"/>
              </a:xfrm>
              <a:custGeom>
                <a:avLst/>
                <a:gdLst>
                  <a:gd name="T0" fmla="*/ 2 w 3"/>
                  <a:gd name="T1" fmla="*/ 1 h 2"/>
                  <a:gd name="T2" fmla="*/ 1 w 3"/>
                  <a:gd name="T3" fmla="*/ 2 h 2"/>
                  <a:gd name="T4" fmla="*/ 2 w 3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2">
                    <a:moveTo>
                      <a:pt x="2" y="1"/>
                    </a:moveTo>
                    <a:cubicBezTo>
                      <a:pt x="2" y="1"/>
                      <a:pt x="3" y="2"/>
                      <a:pt x="1" y="2"/>
                    </a:cubicBezTo>
                    <a:cubicBezTo>
                      <a:pt x="2" y="2"/>
                      <a:pt x="0" y="0"/>
                      <a:pt x="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6" name="Freeform 304"/>
              <p:cNvSpPr/>
              <p:nvPr/>
            </p:nvSpPr>
            <p:spPr bwMode="auto">
              <a:xfrm>
                <a:off x="4051301" y="2255838"/>
                <a:ext cx="1588" cy="0"/>
              </a:xfrm>
              <a:custGeom>
                <a:avLst/>
                <a:gdLst>
                  <a:gd name="T0" fmla="*/ 1 w 1"/>
                  <a:gd name="T1" fmla="*/ 1 h 1"/>
                  <a:gd name="T2" fmla="*/ 1 w 1"/>
                  <a:gd name="T3" fmla="*/ 1 h 1"/>
                  <a:gd name="T4" fmla="*/ 0 w 1"/>
                  <a:gd name="T5" fmla="*/ 0 h 1"/>
                  <a:gd name="T6" fmla="*/ 1 w 1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0" y="1"/>
                      <a:pt x="0" y="0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7" name="Freeform 305"/>
              <p:cNvSpPr/>
              <p:nvPr/>
            </p:nvSpPr>
            <p:spPr bwMode="auto">
              <a:xfrm>
                <a:off x="4041776" y="2282825"/>
                <a:ext cx="1588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lnTo>
                      <a:pt x="0" y="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8" name="Freeform 306"/>
              <p:cNvSpPr/>
              <p:nvPr/>
            </p:nvSpPr>
            <p:spPr bwMode="auto">
              <a:xfrm>
                <a:off x="4035426" y="2293938"/>
                <a:ext cx="1588" cy="1587"/>
              </a:xfrm>
              <a:custGeom>
                <a:avLst/>
                <a:gdLst>
                  <a:gd name="T0" fmla="*/ 2 w 2"/>
                  <a:gd name="T1" fmla="*/ 1 h 2"/>
                  <a:gd name="T2" fmla="*/ 0 w 2"/>
                  <a:gd name="T3" fmla="*/ 0 h 2"/>
                  <a:gd name="T4" fmla="*/ 2 w 2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2" y="1"/>
                    </a:moveTo>
                    <a:cubicBezTo>
                      <a:pt x="2" y="2"/>
                      <a:pt x="1" y="0"/>
                      <a:pt x="0" y="0"/>
                    </a:cubicBezTo>
                    <a:cubicBezTo>
                      <a:pt x="0" y="0"/>
                      <a:pt x="2" y="1"/>
                      <a:pt x="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9" name="Rectangle 307"/>
              <p:cNvSpPr>
                <a:spLocks noChangeArrowheads="1"/>
              </p:cNvSpPr>
              <p:nvPr/>
            </p:nvSpPr>
            <p:spPr bwMode="auto">
              <a:xfrm>
                <a:off x="4035426" y="2301875"/>
                <a:ext cx="1588" cy="1587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0" name="Freeform 308"/>
              <p:cNvSpPr/>
              <p:nvPr/>
            </p:nvSpPr>
            <p:spPr bwMode="auto">
              <a:xfrm>
                <a:off x="3968751" y="1946275"/>
                <a:ext cx="1588" cy="0"/>
              </a:xfrm>
              <a:custGeom>
                <a:avLst/>
                <a:gdLst>
                  <a:gd name="T0" fmla="*/ 2 w 3"/>
                  <a:gd name="T1" fmla="*/ 1 h 2"/>
                  <a:gd name="T2" fmla="*/ 2 w 3"/>
                  <a:gd name="T3" fmla="*/ 0 h 2"/>
                  <a:gd name="T4" fmla="*/ 2 w 3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2">
                    <a:moveTo>
                      <a:pt x="2" y="1"/>
                    </a:moveTo>
                    <a:cubicBezTo>
                      <a:pt x="2" y="0"/>
                      <a:pt x="0" y="1"/>
                      <a:pt x="2" y="0"/>
                    </a:cubicBezTo>
                    <a:cubicBezTo>
                      <a:pt x="3" y="1"/>
                      <a:pt x="3" y="2"/>
                      <a:pt x="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1" name="Freeform 309"/>
              <p:cNvSpPr/>
              <p:nvPr/>
            </p:nvSpPr>
            <p:spPr bwMode="auto">
              <a:xfrm>
                <a:off x="3925888" y="1946275"/>
                <a:ext cx="42863" cy="92075"/>
              </a:xfrm>
              <a:custGeom>
                <a:avLst/>
                <a:gdLst>
                  <a:gd name="T0" fmla="*/ 9 w 119"/>
                  <a:gd name="T1" fmla="*/ 224 h 255"/>
                  <a:gd name="T2" fmla="*/ 10 w 119"/>
                  <a:gd name="T3" fmla="*/ 215 h 255"/>
                  <a:gd name="T4" fmla="*/ 7 w 119"/>
                  <a:gd name="T5" fmla="*/ 197 h 255"/>
                  <a:gd name="T6" fmla="*/ 9 w 119"/>
                  <a:gd name="T7" fmla="*/ 192 h 255"/>
                  <a:gd name="T8" fmla="*/ 18 w 119"/>
                  <a:gd name="T9" fmla="*/ 177 h 255"/>
                  <a:gd name="T10" fmla="*/ 21 w 119"/>
                  <a:gd name="T11" fmla="*/ 172 h 255"/>
                  <a:gd name="T12" fmla="*/ 25 w 119"/>
                  <a:gd name="T13" fmla="*/ 162 h 255"/>
                  <a:gd name="T14" fmla="*/ 30 w 119"/>
                  <a:gd name="T15" fmla="*/ 157 h 255"/>
                  <a:gd name="T16" fmla="*/ 27 w 119"/>
                  <a:gd name="T17" fmla="*/ 147 h 255"/>
                  <a:gd name="T18" fmla="*/ 25 w 119"/>
                  <a:gd name="T19" fmla="*/ 141 h 255"/>
                  <a:gd name="T20" fmla="*/ 29 w 119"/>
                  <a:gd name="T21" fmla="*/ 133 h 255"/>
                  <a:gd name="T22" fmla="*/ 32 w 119"/>
                  <a:gd name="T23" fmla="*/ 125 h 255"/>
                  <a:gd name="T24" fmla="*/ 33 w 119"/>
                  <a:gd name="T25" fmla="*/ 122 h 255"/>
                  <a:gd name="T26" fmla="*/ 33 w 119"/>
                  <a:gd name="T27" fmla="*/ 116 h 255"/>
                  <a:gd name="T28" fmla="*/ 38 w 119"/>
                  <a:gd name="T29" fmla="*/ 109 h 255"/>
                  <a:gd name="T30" fmla="*/ 41 w 119"/>
                  <a:gd name="T31" fmla="*/ 101 h 255"/>
                  <a:gd name="T32" fmla="*/ 46 w 119"/>
                  <a:gd name="T33" fmla="*/ 93 h 255"/>
                  <a:gd name="T34" fmla="*/ 52 w 119"/>
                  <a:gd name="T35" fmla="*/ 91 h 255"/>
                  <a:gd name="T36" fmla="*/ 50 w 119"/>
                  <a:gd name="T37" fmla="*/ 86 h 255"/>
                  <a:gd name="T38" fmla="*/ 54 w 119"/>
                  <a:gd name="T39" fmla="*/ 86 h 255"/>
                  <a:gd name="T40" fmla="*/ 53 w 119"/>
                  <a:gd name="T41" fmla="*/ 80 h 255"/>
                  <a:gd name="T42" fmla="*/ 56 w 119"/>
                  <a:gd name="T43" fmla="*/ 73 h 255"/>
                  <a:gd name="T44" fmla="*/ 61 w 119"/>
                  <a:gd name="T45" fmla="*/ 63 h 255"/>
                  <a:gd name="T46" fmla="*/ 64 w 119"/>
                  <a:gd name="T47" fmla="*/ 58 h 255"/>
                  <a:gd name="T48" fmla="*/ 69 w 119"/>
                  <a:gd name="T49" fmla="*/ 47 h 255"/>
                  <a:gd name="T50" fmla="*/ 73 w 119"/>
                  <a:gd name="T51" fmla="*/ 45 h 255"/>
                  <a:gd name="T52" fmla="*/ 76 w 119"/>
                  <a:gd name="T53" fmla="*/ 45 h 255"/>
                  <a:gd name="T54" fmla="*/ 78 w 119"/>
                  <a:gd name="T55" fmla="*/ 41 h 255"/>
                  <a:gd name="T56" fmla="*/ 80 w 119"/>
                  <a:gd name="T57" fmla="*/ 36 h 255"/>
                  <a:gd name="T58" fmla="*/ 77 w 119"/>
                  <a:gd name="T59" fmla="*/ 32 h 255"/>
                  <a:gd name="T60" fmla="*/ 78 w 119"/>
                  <a:gd name="T61" fmla="*/ 28 h 255"/>
                  <a:gd name="T62" fmla="*/ 84 w 119"/>
                  <a:gd name="T63" fmla="*/ 27 h 255"/>
                  <a:gd name="T64" fmla="*/ 87 w 119"/>
                  <a:gd name="T65" fmla="*/ 24 h 255"/>
                  <a:gd name="T66" fmla="*/ 90 w 119"/>
                  <a:gd name="T67" fmla="*/ 23 h 255"/>
                  <a:gd name="T68" fmla="*/ 84 w 119"/>
                  <a:gd name="T69" fmla="*/ 16 h 255"/>
                  <a:gd name="T70" fmla="*/ 90 w 119"/>
                  <a:gd name="T71" fmla="*/ 17 h 255"/>
                  <a:gd name="T72" fmla="*/ 99 w 119"/>
                  <a:gd name="T73" fmla="*/ 22 h 255"/>
                  <a:gd name="T74" fmla="*/ 92 w 119"/>
                  <a:gd name="T75" fmla="*/ 9 h 255"/>
                  <a:gd name="T76" fmla="*/ 104 w 119"/>
                  <a:gd name="T77" fmla="*/ 6 h 255"/>
                  <a:gd name="T78" fmla="*/ 110 w 119"/>
                  <a:gd name="T79" fmla="*/ 4 h 255"/>
                  <a:gd name="T80" fmla="*/ 114 w 119"/>
                  <a:gd name="T81" fmla="*/ 0 h 255"/>
                  <a:gd name="T82" fmla="*/ 118 w 119"/>
                  <a:gd name="T83" fmla="*/ 5 h 255"/>
                  <a:gd name="T84" fmla="*/ 113 w 119"/>
                  <a:gd name="T85" fmla="*/ 7 h 255"/>
                  <a:gd name="T86" fmla="*/ 111 w 119"/>
                  <a:gd name="T87" fmla="*/ 18 h 255"/>
                  <a:gd name="T88" fmla="*/ 104 w 119"/>
                  <a:gd name="T89" fmla="*/ 36 h 255"/>
                  <a:gd name="T90" fmla="*/ 96 w 119"/>
                  <a:gd name="T91" fmla="*/ 50 h 255"/>
                  <a:gd name="T92" fmla="*/ 85 w 119"/>
                  <a:gd name="T93" fmla="*/ 74 h 255"/>
                  <a:gd name="T94" fmla="*/ 79 w 119"/>
                  <a:gd name="T95" fmla="*/ 87 h 255"/>
                  <a:gd name="T96" fmla="*/ 67 w 119"/>
                  <a:gd name="T97" fmla="*/ 111 h 255"/>
                  <a:gd name="T98" fmla="*/ 58 w 119"/>
                  <a:gd name="T99" fmla="*/ 123 h 255"/>
                  <a:gd name="T100" fmla="*/ 50 w 119"/>
                  <a:gd name="T101" fmla="*/ 137 h 255"/>
                  <a:gd name="T102" fmla="*/ 45 w 119"/>
                  <a:gd name="T103" fmla="*/ 160 h 255"/>
                  <a:gd name="T104" fmla="*/ 28 w 119"/>
                  <a:gd name="T105" fmla="*/ 198 h 255"/>
                  <a:gd name="T106" fmla="*/ 29 w 119"/>
                  <a:gd name="T107" fmla="*/ 210 h 2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19" h="255">
                    <a:moveTo>
                      <a:pt x="7" y="251"/>
                    </a:moveTo>
                    <a:cubicBezTo>
                      <a:pt x="0" y="248"/>
                      <a:pt x="7" y="244"/>
                      <a:pt x="3" y="240"/>
                    </a:cubicBezTo>
                    <a:cubicBezTo>
                      <a:pt x="3" y="239"/>
                      <a:pt x="7" y="240"/>
                      <a:pt x="6" y="239"/>
                    </a:cubicBezTo>
                    <a:cubicBezTo>
                      <a:pt x="1" y="235"/>
                      <a:pt x="5" y="230"/>
                      <a:pt x="10" y="226"/>
                    </a:cubicBezTo>
                    <a:cubicBezTo>
                      <a:pt x="11" y="227"/>
                      <a:pt x="11" y="227"/>
                      <a:pt x="11" y="227"/>
                    </a:cubicBezTo>
                    <a:cubicBezTo>
                      <a:pt x="12" y="226"/>
                      <a:pt x="8" y="224"/>
                      <a:pt x="9" y="224"/>
                    </a:cubicBezTo>
                    <a:cubicBezTo>
                      <a:pt x="9" y="224"/>
                      <a:pt x="10" y="224"/>
                      <a:pt x="11" y="224"/>
                    </a:cubicBezTo>
                    <a:cubicBezTo>
                      <a:pt x="9" y="223"/>
                      <a:pt x="10" y="222"/>
                      <a:pt x="8" y="222"/>
                    </a:cubicBezTo>
                    <a:cubicBezTo>
                      <a:pt x="9" y="222"/>
                      <a:pt x="11" y="222"/>
                      <a:pt x="12" y="222"/>
                    </a:cubicBezTo>
                    <a:cubicBezTo>
                      <a:pt x="10" y="221"/>
                      <a:pt x="10" y="221"/>
                      <a:pt x="10" y="221"/>
                    </a:cubicBezTo>
                    <a:cubicBezTo>
                      <a:pt x="4" y="218"/>
                      <a:pt x="11" y="217"/>
                      <a:pt x="8" y="215"/>
                    </a:cubicBezTo>
                    <a:cubicBezTo>
                      <a:pt x="9" y="215"/>
                      <a:pt x="9" y="216"/>
                      <a:pt x="10" y="215"/>
                    </a:cubicBezTo>
                    <a:cubicBezTo>
                      <a:pt x="7" y="212"/>
                      <a:pt x="8" y="208"/>
                      <a:pt x="8" y="204"/>
                    </a:cubicBezTo>
                    <a:cubicBezTo>
                      <a:pt x="9" y="205"/>
                      <a:pt x="10" y="205"/>
                      <a:pt x="11" y="205"/>
                    </a:cubicBezTo>
                    <a:cubicBezTo>
                      <a:pt x="9" y="205"/>
                      <a:pt x="8" y="203"/>
                      <a:pt x="8" y="202"/>
                    </a:cubicBezTo>
                    <a:cubicBezTo>
                      <a:pt x="11" y="203"/>
                      <a:pt x="6" y="200"/>
                      <a:pt x="8" y="199"/>
                    </a:cubicBezTo>
                    <a:cubicBezTo>
                      <a:pt x="8" y="200"/>
                      <a:pt x="8" y="200"/>
                      <a:pt x="8" y="200"/>
                    </a:cubicBezTo>
                    <a:cubicBezTo>
                      <a:pt x="6" y="198"/>
                      <a:pt x="10" y="199"/>
                      <a:pt x="7" y="197"/>
                    </a:cubicBezTo>
                    <a:cubicBezTo>
                      <a:pt x="9" y="198"/>
                      <a:pt x="9" y="198"/>
                      <a:pt x="9" y="198"/>
                    </a:cubicBezTo>
                    <a:cubicBezTo>
                      <a:pt x="6" y="196"/>
                      <a:pt x="12" y="197"/>
                      <a:pt x="10" y="196"/>
                    </a:cubicBezTo>
                    <a:cubicBezTo>
                      <a:pt x="9" y="196"/>
                      <a:pt x="9" y="196"/>
                      <a:pt x="9" y="196"/>
                    </a:cubicBezTo>
                    <a:cubicBezTo>
                      <a:pt x="8" y="195"/>
                      <a:pt x="10" y="195"/>
                      <a:pt x="10" y="194"/>
                    </a:cubicBezTo>
                    <a:cubicBezTo>
                      <a:pt x="10" y="194"/>
                      <a:pt x="10" y="194"/>
                      <a:pt x="10" y="194"/>
                    </a:cubicBezTo>
                    <a:cubicBezTo>
                      <a:pt x="10" y="193"/>
                      <a:pt x="12" y="193"/>
                      <a:pt x="9" y="192"/>
                    </a:cubicBezTo>
                    <a:cubicBezTo>
                      <a:pt x="12" y="192"/>
                      <a:pt x="10" y="193"/>
                      <a:pt x="13" y="194"/>
                    </a:cubicBezTo>
                    <a:cubicBezTo>
                      <a:pt x="12" y="191"/>
                      <a:pt x="12" y="189"/>
                      <a:pt x="13" y="186"/>
                    </a:cubicBezTo>
                    <a:cubicBezTo>
                      <a:pt x="13" y="184"/>
                      <a:pt x="14" y="182"/>
                      <a:pt x="15" y="180"/>
                    </a:cubicBezTo>
                    <a:cubicBezTo>
                      <a:pt x="16" y="180"/>
                      <a:pt x="17" y="180"/>
                      <a:pt x="18" y="180"/>
                    </a:cubicBezTo>
                    <a:cubicBezTo>
                      <a:pt x="18" y="179"/>
                      <a:pt x="18" y="178"/>
                      <a:pt x="17" y="177"/>
                    </a:cubicBezTo>
                    <a:cubicBezTo>
                      <a:pt x="17" y="178"/>
                      <a:pt x="18" y="178"/>
                      <a:pt x="18" y="177"/>
                    </a:cubicBezTo>
                    <a:cubicBezTo>
                      <a:pt x="20" y="177"/>
                      <a:pt x="16" y="175"/>
                      <a:pt x="17" y="175"/>
                    </a:cubicBezTo>
                    <a:cubicBezTo>
                      <a:pt x="18" y="176"/>
                      <a:pt x="19" y="176"/>
                      <a:pt x="20" y="176"/>
                    </a:cubicBezTo>
                    <a:cubicBezTo>
                      <a:pt x="18" y="175"/>
                      <a:pt x="19" y="174"/>
                      <a:pt x="18" y="173"/>
                    </a:cubicBezTo>
                    <a:cubicBezTo>
                      <a:pt x="19" y="173"/>
                      <a:pt x="19" y="174"/>
                      <a:pt x="20" y="174"/>
                    </a:cubicBezTo>
                    <a:cubicBezTo>
                      <a:pt x="18" y="172"/>
                      <a:pt x="21" y="172"/>
                      <a:pt x="20" y="171"/>
                    </a:cubicBezTo>
                    <a:cubicBezTo>
                      <a:pt x="21" y="172"/>
                      <a:pt x="21" y="172"/>
                      <a:pt x="21" y="172"/>
                    </a:cubicBezTo>
                    <a:cubicBezTo>
                      <a:pt x="23" y="171"/>
                      <a:pt x="18" y="170"/>
                      <a:pt x="19" y="170"/>
                    </a:cubicBezTo>
                    <a:cubicBezTo>
                      <a:pt x="20" y="170"/>
                      <a:pt x="20" y="170"/>
                      <a:pt x="21" y="170"/>
                    </a:cubicBezTo>
                    <a:cubicBezTo>
                      <a:pt x="19" y="168"/>
                      <a:pt x="20" y="167"/>
                      <a:pt x="20" y="166"/>
                    </a:cubicBezTo>
                    <a:cubicBezTo>
                      <a:pt x="20" y="166"/>
                      <a:pt x="20" y="166"/>
                      <a:pt x="20" y="166"/>
                    </a:cubicBezTo>
                    <a:cubicBezTo>
                      <a:pt x="20" y="165"/>
                      <a:pt x="22" y="164"/>
                      <a:pt x="21" y="162"/>
                    </a:cubicBezTo>
                    <a:cubicBezTo>
                      <a:pt x="22" y="162"/>
                      <a:pt x="25" y="164"/>
                      <a:pt x="25" y="162"/>
                    </a:cubicBezTo>
                    <a:cubicBezTo>
                      <a:pt x="22" y="161"/>
                      <a:pt x="24" y="160"/>
                      <a:pt x="20" y="159"/>
                    </a:cubicBezTo>
                    <a:cubicBezTo>
                      <a:pt x="21" y="158"/>
                      <a:pt x="23" y="157"/>
                      <a:pt x="22" y="156"/>
                    </a:cubicBezTo>
                    <a:cubicBezTo>
                      <a:pt x="23" y="157"/>
                      <a:pt x="27" y="157"/>
                      <a:pt x="26" y="158"/>
                    </a:cubicBezTo>
                    <a:cubicBezTo>
                      <a:pt x="29" y="158"/>
                      <a:pt x="29" y="158"/>
                      <a:pt x="29" y="158"/>
                    </a:cubicBezTo>
                    <a:cubicBezTo>
                      <a:pt x="30" y="159"/>
                      <a:pt x="28" y="159"/>
                      <a:pt x="30" y="159"/>
                    </a:cubicBezTo>
                    <a:cubicBezTo>
                      <a:pt x="30" y="159"/>
                      <a:pt x="29" y="157"/>
                      <a:pt x="30" y="157"/>
                    </a:cubicBezTo>
                    <a:cubicBezTo>
                      <a:pt x="28" y="155"/>
                      <a:pt x="25" y="153"/>
                      <a:pt x="25" y="151"/>
                    </a:cubicBezTo>
                    <a:cubicBezTo>
                      <a:pt x="26" y="152"/>
                      <a:pt x="29" y="153"/>
                      <a:pt x="29" y="153"/>
                    </a:cubicBezTo>
                    <a:cubicBezTo>
                      <a:pt x="24" y="149"/>
                      <a:pt x="24" y="149"/>
                      <a:pt x="24" y="149"/>
                    </a:cubicBezTo>
                    <a:cubicBezTo>
                      <a:pt x="24" y="148"/>
                      <a:pt x="26" y="150"/>
                      <a:pt x="26" y="149"/>
                    </a:cubicBezTo>
                    <a:cubicBezTo>
                      <a:pt x="25" y="148"/>
                      <a:pt x="24" y="148"/>
                      <a:pt x="24" y="147"/>
                    </a:cubicBezTo>
                    <a:cubicBezTo>
                      <a:pt x="24" y="147"/>
                      <a:pt x="24" y="145"/>
                      <a:pt x="27" y="147"/>
                    </a:cubicBezTo>
                    <a:cubicBezTo>
                      <a:pt x="28" y="147"/>
                      <a:pt x="27" y="148"/>
                      <a:pt x="29" y="148"/>
                    </a:cubicBezTo>
                    <a:cubicBezTo>
                      <a:pt x="29" y="147"/>
                      <a:pt x="28" y="146"/>
                      <a:pt x="28" y="146"/>
                    </a:cubicBezTo>
                    <a:cubicBezTo>
                      <a:pt x="29" y="146"/>
                      <a:pt x="29" y="146"/>
                      <a:pt x="29" y="146"/>
                    </a:cubicBezTo>
                    <a:cubicBezTo>
                      <a:pt x="29" y="145"/>
                      <a:pt x="28" y="144"/>
                      <a:pt x="26" y="143"/>
                    </a:cubicBezTo>
                    <a:cubicBezTo>
                      <a:pt x="26" y="144"/>
                      <a:pt x="28" y="144"/>
                      <a:pt x="27" y="144"/>
                    </a:cubicBezTo>
                    <a:cubicBezTo>
                      <a:pt x="25" y="143"/>
                      <a:pt x="25" y="142"/>
                      <a:pt x="25" y="141"/>
                    </a:cubicBezTo>
                    <a:cubicBezTo>
                      <a:pt x="26" y="142"/>
                      <a:pt x="27" y="142"/>
                      <a:pt x="27" y="142"/>
                    </a:cubicBezTo>
                    <a:cubicBezTo>
                      <a:pt x="26" y="140"/>
                      <a:pt x="25" y="139"/>
                      <a:pt x="25" y="137"/>
                    </a:cubicBezTo>
                    <a:cubicBezTo>
                      <a:pt x="23" y="136"/>
                      <a:pt x="27" y="139"/>
                      <a:pt x="26" y="139"/>
                    </a:cubicBezTo>
                    <a:cubicBezTo>
                      <a:pt x="29" y="138"/>
                      <a:pt x="25" y="134"/>
                      <a:pt x="29" y="134"/>
                    </a:cubicBezTo>
                    <a:cubicBezTo>
                      <a:pt x="29" y="135"/>
                      <a:pt x="26" y="133"/>
                      <a:pt x="27" y="134"/>
                    </a:cubicBezTo>
                    <a:cubicBezTo>
                      <a:pt x="27" y="133"/>
                      <a:pt x="29" y="134"/>
                      <a:pt x="29" y="133"/>
                    </a:cubicBezTo>
                    <a:cubicBezTo>
                      <a:pt x="30" y="134"/>
                      <a:pt x="29" y="132"/>
                      <a:pt x="29" y="132"/>
                    </a:cubicBezTo>
                    <a:cubicBezTo>
                      <a:pt x="28" y="131"/>
                      <a:pt x="29" y="132"/>
                      <a:pt x="29" y="132"/>
                    </a:cubicBezTo>
                    <a:cubicBezTo>
                      <a:pt x="29" y="131"/>
                      <a:pt x="28" y="128"/>
                      <a:pt x="31" y="127"/>
                    </a:cubicBezTo>
                    <a:cubicBezTo>
                      <a:pt x="30" y="127"/>
                      <a:pt x="28" y="125"/>
                      <a:pt x="28" y="124"/>
                    </a:cubicBezTo>
                    <a:cubicBezTo>
                      <a:pt x="30" y="125"/>
                      <a:pt x="30" y="125"/>
                      <a:pt x="30" y="125"/>
                    </a:cubicBezTo>
                    <a:cubicBezTo>
                      <a:pt x="31" y="126"/>
                      <a:pt x="31" y="124"/>
                      <a:pt x="32" y="125"/>
                    </a:cubicBezTo>
                    <a:cubicBezTo>
                      <a:pt x="30" y="123"/>
                      <a:pt x="33" y="129"/>
                      <a:pt x="31" y="127"/>
                    </a:cubicBezTo>
                    <a:cubicBezTo>
                      <a:pt x="33" y="127"/>
                      <a:pt x="29" y="124"/>
                      <a:pt x="32" y="125"/>
                    </a:cubicBezTo>
                    <a:cubicBezTo>
                      <a:pt x="32" y="125"/>
                      <a:pt x="30" y="123"/>
                      <a:pt x="32" y="123"/>
                    </a:cubicBezTo>
                    <a:cubicBezTo>
                      <a:pt x="32" y="123"/>
                      <a:pt x="35" y="125"/>
                      <a:pt x="35" y="124"/>
                    </a:cubicBezTo>
                    <a:cubicBezTo>
                      <a:pt x="35" y="123"/>
                      <a:pt x="34" y="124"/>
                      <a:pt x="34" y="123"/>
                    </a:cubicBezTo>
                    <a:cubicBezTo>
                      <a:pt x="33" y="122"/>
                      <a:pt x="33" y="122"/>
                      <a:pt x="33" y="122"/>
                    </a:cubicBezTo>
                    <a:cubicBezTo>
                      <a:pt x="31" y="121"/>
                      <a:pt x="34" y="121"/>
                      <a:pt x="32" y="120"/>
                    </a:cubicBezTo>
                    <a:cubicBezTo>
                      <a:pt x="33" y="121"/>
                      <a:pt x="31" y="118"/>
                      <a:pt x="35" y="120"/>
                    </a:cubicBezTo>
                    <a:cubicBezTo>
                      <a:pt x="37" y="121"/>
                      <a:pt x="37" y="121"/>
                      <a:pt x="37" y="121"/>
                    </a:cubicBezTo>
                    <a:cubicBezTo>
                      <a:pt x="37" y="121"/>
                      <a:pt x="35" y="119"/>
                      <a:pt x="34" y="118"/>
                    </a:cubicBezTo>
                    <a:cubicBezTo>
                      <a:pt x="34" y="118"/>
                      <a:pt x="35" y="119"/>
                      <a:pt x="35" y="119"/>
                    </a:cubicBezTo>
                    <a:cubicBezTo>
                      <a:pt x="31" y="117"/>
                      <a:pt x="36" y="118"/>
                      <a:pt x="33" y="116"/>
                    </a:cubicBezTo>
                    <a:cubicBezTo>
                      <a:pt x="35" y="116"/>
                      <a:pt x="34" y="114"/>
                      <a:pt x="37" y="114"/>
                    </a:cubicBezTo>
                    <a:cubicBezTo>
                      <a:pt x="36" y="113"/>
                      <a:pt x="35" y="112"/>
                      <a:pt x="37" y="112"/>
                    </a:cubicBezTo>
                    <a:cubicBezTo>
                      <a:pt x="37" y="112"/>
                      <a:pt x="37" y="112"/>
                      <a:pt x="38" y="113"/>
                    </a:cubicBezTo>
                    <a:cubicBezTo>
                      <a:pt x="39" y="113"/>
                      <a:pt x="38" y="112"/>
                      <a:pt x="38" y="111"/>
                    </a:cubicBezTo>
                    <a:cubicBezTo>
                      <a:pt x="38" y="112"/>
                      <a:pt x="40" y="111"/>
                      <a:pt x="42" y="112"/>
                    </a:cubicBezTo>
                    <a:cubicBezTo>
                      <a:pt x="41" y="110"/>
                      <a:pt x="39" y="109"/>
                      <a:pt x="38" y="109"/>
                    </a:cubicBezTo>
                    <a:cubicBezTo>
                      <a:pt x="42" y="110"/>
                      <a:pt x="37" y="106"/>
                      <a:pt x="40" y="107"/>
                    </a:cubicBezTo>
                    <a:cubicBezTo>
                      <a:pt x="41" y="107"/>
                      <a:pt x="42" y="109"/>
                      <a:pt x="43" y="108"/>
                    </a:cubicBezTo>
                    <a:cubicBezTo>
                      <a:pt x="47" y="110"/>
                      <a:pt x="41" y="106"/>
                      <a:pt x="43" y="106"/>
                    </a:cubicBezTo>
                    <a:cubicBezTo>
                      <a:pt x="40" y="104"/>
                      <a:pt x="40" y="104"/>
                      <a:pt x="40" y="104"/>
                    </a:cubicBezTo>
                    <a:cubicBezTo>
                      <a:pt x="42" y="105"/>
                      <a:pt x="39" y="102"/>
                      <a:pt x="42" y="104"/>
                    </a:cubicBezTo>
                    <a:cubicBezTo>
                      <a:pt x="41" y="103"/>
                      <a:pt x="44" y="103"/>
                      <a:pt x="41" y="101"/>
                    </a:cubicBezTo>
                    <a:cubicBezTo>
                      <a:pt x="44" y="101"/>
                      <a:pt x="41" y="97"/>
                      <a:pt x="47" y="99"/>
                    </a:cubicBezTo>
                    <a:cubicBezTo>
                      <a:pt x="47" y="98"/>
                      <a:pt x="48" y="98"/>
                      <a:pt x="46" y="97"/>
                    </a:cubicBezTo>
                    <a:cubicBezTo>
                      <a:pt x="44" y="96"/>
                      <a:pt x="47" y="98"/>
                      <a:pt x="46" y="98"/>
                    </a:cubicBezTo>
                    <a:cubicBezTo>
                      <a:pt x="46" y="97"/>
                      <a:pt x="45" y="97"/>
                      <a:pt x="45" y="97"/>
                    </a:cubicBezTo>
                    <a:cubicBezTo>
                      <a:pt x="46" y="97"/>
                      <a:pt x="46" y="96"/>
                      <a:pt x="48" y="98"/>
                    </a:cubicBezTo>
                    <a:cubicBezTo>
                      <a:pt x="51" y="98"/>
                      <a:pt x="44" y="94"/>
                      <a:pt x="46" y="93"/>
                    </a:cubicBezTo>
                    <a:cubicBezTo>
                      <a:pt x="47" y="94"/>
                      <a:pt x="48" y="94"/>
                      <a:pt x="48" y="94"/>
                    </a:cubicBezTo>
                    <a:cubicBezTo>
                      <a:pt x="46" y="92"/>
                      <a:pt x="46" y="92"/>
                      <a:pt x="46" y="92"/>
                    </a:cubicBezTo>
                    <a:cubicBezTo>
                      <a:pt x="47" y="91"/>
                      <a:pt x="49" y="93"/>
                      <a:pt x="51" y="94"/>
                    </a:cubicBezTo>
                    <a:cubicBezTo>
                      <a:pt x="51" y="93"/>
                      <a:pt x="51" y="93"/>
                      <a:pt x="50" y="92"/>
                    </a:cubicBezTo>
                    <a:cubicBezTo>
                      <a:pt x="53" y="93"/>
                      <a:pt x="53" y="93"/>
                      <a:pt x="53" y="93"/>
                    </a:cubicBezTo>
                    <a:cubicBezTo>
                      <a:pt x="51" y="92"/>
                      <a:pt x="52" y="91"/>
                      <a:pt x="52" y="91"/>
                    </a:cubicBezTo>
                    <a:cubicBezTo>
                      <a:pt x="52" y="91"/>
                      <a:pt x="52" y="91"/>
                      <a:pt x="52" y="91"/>
                    </a:cubicBezTo>
                    <a:cubicBezTo>
                      <a:pt x="53" y="92"/>
                      <a:pt x="53" y="91"/>
                      <a:pt x="53" y="90"/>
                    </a:cubicBezTo>
                    <a:cubicBezTo>
                      <a:pt x="51" y="90"/>
                      <a:pt x="50" y="90"/>
                      <a:pt x="50" y="90"/>
                    </a:cubicBezTo>
                    <a:cubicBezTo>
                      <a:pt x="49" y="89"/>
                      <a:pt x="50" y="89"/>
                      <a:pt x="49" y="88"/>
                    </a:cubicBezTo>
                    <a:cubicBezTo>
                      <a:pt x="51" y="90"/>
                      <a:pt x="51" y="88"/>
                      <a:pt x="51" y="88"/>
                    </a:cubicBezTo>
                    <a:cubicBezTo>
                      <a:pt x="52" y="88"/>
                      <a:pt x="50" y="86"/>
                      <a:pt x="50" y="86"/>
                    </a:cubicBezTo>
                    <a:cubicBezTo>
                      <a:pt x="51" y="87"/>
                      <a:pt x="50" y="86"/>
                      <a:pt x="52" y="87"/>
                    </a:cubicBezTo>
                    <a:cubicBezTo>
                      <a:pt x="52" y="87"/>
                      <a:pt x="50" y="87"/>
                      <a:pt x="51" y="87"/>
                    </a:cubicBezTo>
                    <a:cubicBezTo>
                      <a:pt x="52" y="88"/>
                      <a:pt x="54" y="89"/>
                      <a:pt x="53" y="87"/>
                    </a:cubicBezTo>
                    <a:cubicBezTo>
                      <a:pt x="52" y="86"/>
                      <a:pt x="49" y="85"/>
                      <a:pt x="51" y="85"/>
                    </a:cubicBezTo>
                    <a:cubicBezTo>
                      <a:pt x="51" y="86"/>
                      <a:pt x="52" y="86"/>
                      <a:pt x="52" y="87"/>
                    </a:cubicBezTo>
                    <a:cubicBezTo>
                      <a:pt x="54" y="86"/>
                      <a:pt x="54" y="86"/>
                      <a:pt x="54" y="86"/>
                    </a:cubicBezTo>
                    <a:cubicBezTo>
                      <a:pt x="52" y="85"/>
                      <a:pt x="52" y="85"/>
                      <a:pt x="52" y="85"/>
                    </a:cubicBezTo>
                    <a:cubicBezTo>
                      <a:pt x="53" y="85"/>
                      <a:pt x="53" y="86"/>
                      <a:pt x="53" y="86"/>
                    </a:cubicBezTo>
                    <a:cubicBezTo>
                      <a:pt x="51" y="84"/>
                      <a:pt x="53" y="84"/>
                      <a:pt x="51" y="83"/>
                    </a:cubicBezTo>
                    <a:cubicBezTo>
                      <a:pt x="51" y="82"/>
                      <a:pt x="53" y="83"/>
                      <a:pt x="53" y="82"/>
                    </a:cubicBezTo>
                    <a:cubicBezTo>
                      <a:pt x="53" y="82"/>
                      <a:pt x="53" y="82"/>
                      <a:pt x="53" y="82"/>
                    </a:cubicBezTo>
                    <a:cubicBezTo>
                      <a:pt x="55" y="83"/>
                      <a:pt x="54" y="81"/>
                      <a:pt x="53" y="80"/>
                    </a:cubicBezTo>
                    <a:cubicBezTo>
                      <a:pt x="54" y="81"/>
                      <a:pt x="54" y="81"/>
                      <a:pt x="54" y="81"/>
                    </a:cubicBezTo>
                    <a:cubicBezTo>
                      <a:pt x="54" y="80"/>
                      <a:pt x="54" y="80"/>
                      <a:pt x="53" y="79"/>
                    </a:cubicBezTo>
                    <a:cubicBezTo>
                      <a:pt x="55" y="79"/>
                      <a:pt x="60" y="82"/>
                      <a:pt x="58" y="80"/>
                    </a:cubicBezTo>
                    <a:cubicBezTo>
                      <a:pt x="59" y="80"/>
                      <a:pt x="56" y="77"/>
                      <a:pt x="55" y="77"/>
                    </a:cubicBezTo>
                    <a:cubicBezTo>
                      <a:pt x="56" y="77"/>
                      <a:pt x="54" y="73"/>
                      <a:pt x="58" y="74"/>
                    </a:cubicBezTo>
                    <a:cubicBezTo>
                      <a:pt x="57" y="73"/>
                      <a:pt x="57" y="73"/>
                      <a:pt x="56" y="73"/>
                    </a:cubicBezTo>
                    <a:cubicBezTo>
                      <a:pt x="58" y="71"/>
                      <a:pt x="57" y="68"/>
                      <a:pt x="61" y="68"/>
                    </a:cubicBezTo>
                    <a:cubicBezTo>
                      <a:pt x="61" y="69"/>
                      <a:pt x="63" y="69"/>
                      <a:pt x="64" y="70"/>
                    </a:cubicBezTo>
                    <a:cubicBezTo>
                      <a:pt x="62" y="69"/>
                      <a:pt x="66" y="70"/>
                      <a:pt x="63" y="69"/>
                    </a:cubicBezTo>
                    <a:cubicBezTo>
                      <a:pt x="61" y="68"/>
                      <a:pt x="61" y="67"/>
                      <a:pt x="60" y="67"/>
                    </a:cubicBezTo>
                    <a:cubicBezTo>
                      <a:pt x="60" y="66"/>
                      <a:pt x="61" y="64"/>
                      <a:pt x="62" y="64"/>
                    </a:cubicBezTo>
                    <a:cubicBezTo>
                      <a:pt x="61" y="64"/>
                      <a:pt x="61" y="64"/>
                      <a:pt x="61" y="63"/>
                    </a:cubicBezTo>
                    <a:cubicBezTo>
                      <a:pt x="63" y="65"/>
                      <a:pt x="64" y="64"/>
                      <a:pt x="64" y="63"/>
                    </a:cubicBezTo>
                    <a:cubicBezTo>
                      <a:pt x="62" y="62"/>
                      <a:pt x="62" y="62"/>
                      <a:pt x="62" y="62"/>
                    </a:cubicBezTo>
                    <a:cubicBezTo>
                      <a:pt x="64" y="63"/>
                      <a:pt x="64" y="63"/>
                      <a:pt x="64" y="63"/>
                    </a:cubicBezTo>
                    <a:cubicBezTo>
                      <a:pt x="64" y="62"/>
                      <a:pt x="61" y="60"/>
                      <a:pt x="63" y="61"/>
                    </a:cubicBezTo>
                    <a:cubicBezTo>
                      <a:pt x="63" y="61"/>
                      <a:pt x="64" y="62"/>
                      <a:pt x="64" y="62"/>
                    </a:cubicBezTo>
                    <a:cubicBezTo>
                      <a:pt x="64" y="60"/>
                      <a:pt x="62" y="58"/>
                      <a:pt x="64" y="58"/>
                    </a:cubicBezTo>
                    <a:cubicBezTo>
                      <a:pt x="66" y="59"/>
                      <a:pt x="66" y="59"/>
                      <a:pt x="66" y="59"/>
                    </a:cubicBezTo>
                    <a:cubicBezTo>
                      <a:pt x="66" y="59"/>
                      <a:pt x="65" y="57"/>
                      <a:pt x="64" y="57"/>
                    </a:cubicBezTo>
                    <a:cubicBezTo>
                      <a:pt x="66" y="57"/>
                      <a:pt x="67" y="57"/>
                      <a:pt x="69" y="57"/>
                    </a:cubicBezTo>
                    <a:cubicBezTo>
                      <a:pt x="65" y="53"/>
                      <a:pt x="67" y="50"/>
                      <a:pt x="69" y="48"/>
                    </a:cubicBezTo>
                    <a:cubicBezTo>
                      <a:pt x="70" y="48"/>
                      <a:pt x="70" y="48"/>
                      <a:pt x="70" y="48"/>
                    </a:cubicBezTo>
                    <a:cubicBezTo>
                      <a:pt x="71" y="48"/>
                      <a:pt x="68" y="47"/>
                      <a:pt x="69" y="47"/>
                    </a:cubicBezTo>
                    <a:cubicBezTo>
                      <a:pt x="70" y="48"/>
                      <a:pt x="72" y="48"/>
                      <a:pt x="73" y="49"/>
                    </a:cubicBezTo>
                    <a:cubicBezTo>
                      <a:pt x="75" y="49"/>
                      <a:pt x="71" y="47"/>
                      <a:pt x="71" y="46"/>
                    </a:cubicBezTo>
                    <a:cubicBezTo>
                      <a:pt x="70" y="45"/>
                      <a:pt x="72" y="47"/>
                      <a:pt x="70" y="46"/>
                    </a:cubicBezTo>
                    <a:cubicBezTo>
                      <a:pt x="70" y="45"/>
                      <a:pt x="72" y="45"/>
                      <a:pt x="70" y="44"/>
                    </a:cubicBezTo>
                    <a:cubicBezTo>
                      <a:pt x="71" y="44"/>
                      <a:pt x="72" y="45"/>
                      <a:pt x="73" y="46"/>
                    </a:cubicBezTo>
                    <a:cubicBezTo>
                      <a:pt x="73" y="45"/>
                      <a:pt x="73" y="45"/>
                      <a:pt x="73" y="45"/>
                    </a:cubicBezTo>
                    <a:cubicBezTo>
                      <a:pt x="76" y="46"/>
                      <a:pt x="76" y="49"/>
                      <a:pt x="80" y="51"/>
                    </a:cubicBezTo>
                    <a:cubicBezTo>
                      <a:pt x="80" y="50"/>
                      <a:pt x="80" y="50"/>
                      <a:pt x="80" y="50"/>
                    </a:cubicBezTo>
                    <a:cubicBezTo>
                      <a:pt x="83" y="51"/>
                      <a:pt x="82" y="53"/>
                      <a:pt x="84" y="52"/>
                    </a:cubicBezTo>
                    <a:cubicBezTo>
                      <a:pt x="83" y="51"/>
                      <a:pt x="80" y="48"/>
                      <a:pt x="78" y="48"/>
                    </a:cubicBezTo>
                    <a:cubicBezTo>
                      <a:pt x="79" y="47"/>
                      <a:pt x="73" y="44"/>
                      <a:pt x="74" y="43"/>
                    </a:cubicBezTo>
                    <a:cubicBezTo>
                      <a:pt x="76" y="44"/>
                      <a:pt x="74" y="44"/>
                      <a:pt x="76" y="45"/>
                    </a:cubicBezTo>
                    <a:cubicBezTo>
                      <a:pt x="78" y="46"/>
                      <a:pt x="76" y="44"/>
                      <a:pt x="77" y="44"/>
                    </a:cubicBezTo>
                    <a:cubicBezTo>
                      <a:pt x="75" y="44"/>
                      <a:pt x="73" y="42"/>
                      <a:pt x="73" y="41"/>
                    </a:cubicBezTo>
                    <a:cubicBezTo>
                      <a:pt x="75" y="41"/>
                      <a:pt x="75" y="43"/>
                      <a:pt x="76" y="42"/>
                    </a:cubicBezTo>
                    <a:cubicBezTo>
                      <a:pt x="75" y="41"/>
                      <a:pt x="74" y="40"/>
                      <a:pt x="73" y="40"/>
                    </a:cubicBezTo>
                    <a:cubicBezTo>
                      <a:pt x="70" y="38"/>
                      <a:pt x="74" y="39"/>
                      <a:pt x="72" y="37"/>
                    </a:cubicBezTo>
                    <a:cubicBezTo>
                      <a:pt x="74" y="39"/>
                      <a:pt x="76" y="41"/>
                      <a:pt x="78" y="41"/>
                    </a:cubicBezTo>
                    <a:cubicBezTo>
                      <a:pt x="76" y="40"/>
                      <a:pt x="76" y="38"/>
                      <a:pt x="73" y="37"/>
                    </a:cubicBezTo>
                    <a:cubicBezTo>
                      <a:pt x="74" y="37"/>
                      <a:pt x="75" y="38"/>
                      <a:pt x="76" y="39"/>
                    </a:cubicBezTo>
                    <a:cubicBezTo>
                      <a:pt x="78" y="39"/>
                      <a:pt x="73" y="35"/>
                      <a:pt x="78" y="38"/>
                    </a:cubicBezTo>
                    <a:cubicBezTo>
                      <a:pt x="76" y="36"/>
                      <a:pt x="76" y="36"/>
                      <a:pt x="76" y="36"/>
                    </a:cubicBezTo>
                    <a:cubicBezTo>
                      <a:pt x="76" y="36"/>
                      <a:pt x="77" y="37"/>
                      <a:pt x="78" y="37"/>
                    </a:cubicBezTo>
                    <a:cubicBezTo>
                      <a:pt x="79" y="37"/>
                      <a:pt x="76" y="34"/>
                      <a:pt x="80" y="36"/>
                    </a:cubicBezTo>
                    <a:cubicBezTo>
                      <a:pt x="79" y="35"/>
                      <a:pt x="80" y="34"/>
                      <a:pt x="78" y="33"/>
                    </a:cubicBezTo>
                    <a:cubicBezTo>
                      <a:pt x="76" y="33"/>
                      <a:pt x="79" y="35"/>
                      <a:pt x="76" y="34"/>
                    </a:cubicBezTo>
                    <a:cubicBezTo>
                      <a:pt x="78" y="35"/>
                      <a:pt x="76" y="33"/>
                      <a:pt x="75" y="32"/>
                    </a:cubicBezTo>
                    <a:cubicBezTo>
                      <a:pt x="77" y="32"/>
                      <a:pt x="77" y="32"/>
                      <a:pt x="77" y="32"/>
                    </a:cubicBezTo>
                    <a:cubicBezTo>
                      <a:pt x="76" y="32"/>
                      <a:pt x="77" y="32"/>
                      <a:pt x="76" y="31"/>
                    </a:cubicBezTo>
                    <a:cubicBezTo>
                      <a:pt x="76" y="31"/>
                      <a:pt x="77" y="32"/>
                      <a:pt x="77" y="32"/>
                    </a:cubicBezTo>
                    <a:cubicBezTo>
                      <a:pt x="76" y="30"/>
                      <a:pt x="76" y="30"/>
                      <a:pt x="76" y="30"/>
                    </a:cubicBezTo>
                    <a:cubicBezTo>
                      <a:pt x="75" y="29"/>
                      <a:pt x="79" y="32"/>
                      <a:pt x="79" y="31"/>
                    </a:cubicBezTo>
                    <a:cubicBezTo>
                      <a:pt x="80" y="32"/>
                      <a:pt x="80" y="32"/>
                      <a:pt x="80" y="32"/>
                    </a:cubicBezTo>
                    <a:cubicBezTo>
                      <a:pt x="80" y="32"/>
                      <a:pt x="82" y="33"/>
                      <a:pt x="82" y="32"/>
                    </a:cubicBezTo>
                    <a:cubicBezTo>
                      <a:pt x="80" y="31"/>
                      <a:pt x="78" y="29"/>
                      <a:pt x="77" y="28"/>
                    </a:cubicBezTo>
                    <a:cubicBezTo>
                      <a:pt x="77" y="27"/>
                      <a:pt x="79" y="29"/>
                      <a:pt x="78" y="28"/>
                    </a:cubicBezTo>
                    <a:cubicBezTo>
                      <a:pt x="79" y="30"/>
                      <a:pt x="79" y="30"/>
                      <a:pt x="79" y="30"/>
                    </a:cubicBezTo>
                    <a:cubicBezTo>
                      <a:pt x="80" y="30"/>
                      <a:pt x="82" y="31"/>
                      <a:pt x="83" y="30"/>
                    </a:cubicBezTo>
                    <a:cubicBezTo>
                      <a:pt x="82" y="29"/>
                      <a:pt x="80" y="27"/>
                      <a:pt x="79" y="27"/>
                    </a:cubicBezTo>
                    <a:cubicBezTo>
                      <a:pt x="79" y="27"/>
                      <a:pt x="81" y="27"/>
                      <a:pt x="82" y="28"/>
                    </a:cubicBezTo>
                    <a:cubicBezTo>
                      <a:pt x="81" y="27"/>
                      <a:pt x="80" y="27"/>
                      <a:pt x="79" y="26"/>
                    </a:cubicBezTo>
                    <a:cubicBezTo>
                      <a:pt x="80" y="26"/>
                      <a:pt x="82" y="26"/>
                      <a:pt x="84" y="27"/>
                    </a:cubicBezTo>
                    <a:cubicBezTo>
                      <a:pt x="87" y="29"/>
                      <a:pt x="87" y="29"/>
                      <a:pt x="87" y="29"/>
                    </a:cubicBezTo>
                    <a:cubicBezTo>
                      <a:pt x="87" y="29"/>
                      <a:pt x="87" y="29"/>
                      <a:pt x="87" y="29"/>
                    </a:cubicBezTo>
                    <a:cubicBezTo>
                      <a:pt x="89" y="31"/>
                      <a:pt x="89" y="30"/>
                      <a:pt x="91" y="32"/>
                    </a:cubicBezTo>
                    <a:cubicBezTo>
                      <a:pt x="92" y="32"/>
                      <a:pt x="91" y="31"/>
                      <a:pt x="91" y="30"/>
                    </a:cubicBezTo>
                    <a:cubicBezTo>
                      <a:pt x="86" y="29"/>
                      <a:pt x="86" y="26"/>
                      <a:pt x="83" y="24"/>
                    </a:cubicBezTo>
                    <a:cubicBezTo>
                      <a:pt x="82" y="22"/>
                      <a:pt x="92" y="28"/>
                      <a:pt x="87" y="24"/>
                    </a:cubicBezTo>
                    <a:cubicBezTo>
                      <a:pt x="86" y="23"/>
                      <a:pt x="84" y="21"/>
                      <a:pt x="84" y="22"/>
                    </a:cubicBezTo>
                    <a:cubicBezTo>
                      <a:pt x="85" y="22"/>
                      <a:pt x="81" y="20"/>
                      <a:pt x="83" y="20"/>
                    </a:cubicBezTo>
                    <a:cubicBezTo>
                      <a:pt x="84" y="21"/>
                      <a:pt x="87" y="21"/>
                      <a:pt x="88" y="23"/>
                    </a:cubicBezTo>
                    <a:cubicBezTo>
                      <a:pt x="87" y="23"/>
                      <a:pt x="87" y="23"/>
                      <a:pt x="87" y="24"/>
                    </a:cubicBezTo>
                    <a:cubicBezTo>
                      <a:pt x="89" y="24"/>
                      <a:pt x="91" y="26"/>
                      <a:pt x="91" y="25"/>
                    </a:cubicBezTo>
                    <a:cubicBezTo>
                      <a:pt x="91" y="25"/>
                      <a:pt x="92" y="24"/>
                      <a:pt x="90" y="23"/>
                    </a:cubicBezTo>
                    <a:cubicBezTo>
                      <a:pt x="88" y="22"/>
                      <a:pt x="90" y="24"/>
                      <a:pt x="88" y="22"/>
                    </a:cubicBezTo>
                    <a:cubicBezTo>
                      <a:pt x="88" y="21"/>
                      <a:pt x="91" y="23"/>
                      <a:pt x="88" y="20"/>
                    </a:cubicBezTo>
                    <a:cubicBezTo>
                      <a:pt x="87" y="21"/>
                      <a:pt x="85" y="19"/>
                      <a:pt x="84" y="19"/>
                    </a:cubicBezTo>
                    <a:cubicBezTo>
                      <a:pt x="84" y="17"/>
                      <a:pt x="84" y="17"/>
                      <a:pt x="84" y="17"/>
                    </a:cubicBezTo>
                    <a:cubicBezTo>
                      <a:pt x="85" y="18"/>
                      <a:pt x="85" y="18"/>
                      <a:pt x="85" y="18"/>
                    </a:cubicBezTo>
                    <a:cubicBezTo>
                      <a:pt x="86" y="18"/>
                      <a:pt x="83" y="16"/>
                      <a:pt x="84" y="16"/>
                    </a:cubicBezTo>
                    <a:cubicBezTo>
                      <a:pt x="87" y="17"/>
                      <a:pt x="87" y="17"/>
                      <a:pt x="87" y="17"/>
                    </a:cubicBezTo>
                    <a:cubicBezTo>
                      <a:pt x="89" y="18"/>
                      <a:pt x="85" y="18"/>
                      <a:pt x="88" y="20"/>
                    </a:cubicBezTo>
                    <a:cubicBezTo>
                      <a:pt x="89" y="19"/>
                      <a:pt x="87" y="18"/>
                      <a:pt x="89" y="18"/>
                    </a:cubicBezTo>
                    <a:cubicBezTo>
                      <a:pt x="89" y="18"/>
                      <a:pt x="89" y="18"/>
                      <a:pt x="89" y="19"/>
                    </a:cubicBezTo>
                    <a:cubicBezTo>
                      <a:pt x="89" y="19"/>
                      <a:pt x="94" y="21"/>
                      <a:pt x="92" y="19"/>
                    </a:cubicBezTo>
                    <a:cubicBezTo>
                      <a:pt x="91" y="17"/>
                      <a:pt x="91" y="18"/>
                      <a:pt x="90" y="17"/>
                    </a:cubicBezTo>
                    <a:cubicBezTo>
                      <a:pt x="90" y="15"/>
                      <a:pt x="89" y="14"/>
                      <a:pt x="89" y="13"/>
                    </a:cubicBezTo>
                    <a:cubicBezTo>
                      <a:pt x="92" y="15"/>
                      <a:pt x="90" y="12"/>
                      <a:pt x="92" y="15"/>
                    </a:cubicBezTo>
                    <a:cubicBezTo>
                      <a:pt x="90" y="14"/>
                      <a:pt x="90" y="16"/>
                      <a:pt x="92" y="18"/>
                    </a:cubicBezTo>
                    <a:cubicBezTo>
                      <a:pt x="95" y="19"/>
                      <a:pt x="91" y="18"/>
                      <a:pt x="94" y="21"/>
                    </a:cubicBezTo>
                    <a:cubicBezTo>
                      <a:pt x="95" y="20"/>
                      <a:pt x="98" y="22"/>
                      <a:pt x="100" y="23"/>
                    </a:cubicBezTo>
                    <a:cubicBezTo>
                      <a:pt x="100" y="23"/>
                      <a:pt x="99" y="22"/>
                      <a:pt x="99" y="22"/>
                    </a:cubicBezTo>
                    <a:cubicBezTo>
                      <a:pt x="97" y="20"/>
                      <a:pt x="97" y="21"/>
                      <a:pt x="95" y="20"/>
                    </a:cubicBezTo>
                    <a:cubicBezTo>
                      <a:pt x="96" y="19"/>
                      <a:pt x="96" y="17"/>
                      <a:pt x="94" y="15"/>
                    </a:cubicBezTo>
                    <a:cubicBezTo>
                      <a:pt x="95" y="16"/>
                      <a:pt x="97" y="17"/>
                      <a:pt x="97" y="18"/>
                    </a:cubicBezTo>
                    <a:cubicBezTo>
                      <a:pt x="97" y="16"/>
                      <a:pt x="99" y="15"/>
                      <a:pt x="100" y="14"/>
                    </a:cubicBezTo>
                    <a:cubicBezTo>
                      <a:pt x="96" y="13"/>
                      <a:pt x="100" y="12"/>
                      <a:pt x="97" y="11"/>
                    </a:cubicBezTo>
                    <a:cubicBezTo>
                      <a:pt x="96" y="11"/>
                      <a:pt x="93" y="10"/>
                      <a:pt x="92" y="9"/>
                    </a:cubicBezTo>
                    <a:cubicBezTo>
                      <a:pt x="93" y="9"/>
                      <a:pt x="93" y="10"/>
                      <a:pt x="94" y="10"/>
                    </a:cubicBezTo>
                    <a:cubicBezTo>
                      <a:pt x="93" y="9"/>
                      <a:pt x="98" y="11"/>
                      <a:pt x="95" y="9"/>
                    </a:cubicBezTo>
                    <a:cubicBezTo>
                      <a:pt x="95" y="11"/>
                      <a:pt x="99" y="12"/>
                      <a:pt x="101" y="14"/>
                    </a:cubicBezTo>
                    <a:cubicBezTo>
                      <a:pt x="100" y="12"/>
                      <a:pt x="103" y="15"/>
                      <a:pt x="103" y="14"/>
                    </a:cubicBezTo>
                    <a:cubicBezTo>
                      <a:pt x="103" y="12"/>
                      <a:pt x="102" y="11"/>
                      <a:pt x="102" y="9"/>
                    </a:cubicBezTo>
                    <a:cubicBezTo>
                      <a:pt x="105" y="10"/>
                      <a:pt x="104" y="7"/>
                      <a:pt x="104" y="6"/>
                    </a:cubicBezTo>
                    <a:cubicBezTo>
                      <a:pt x="106" y="6"/>
                      <a:pt x="109" y="8"/>
                      <a:pt x="109" y="8"/>
                    </a:cubicBezTo>
                    <a:cubicBezTo>
                      <a:pt x="110" y="7"/>
                      <a:pt x="106" y="6"/>
                      <a:pt x="108" y="6"/>
                    </a:cubicBezTo>
                    <a:cubicBezTo>
                      <a:pt x="108" y="7"/>
                      <a:pt x="108" y="7"/>
                      <a:pt x="108" y="7"/>
                    </a:cubicBezTo>
                    <a:cubicBezTo>
                      <a:pt x="108" y="6"/>
                      <a:pt x="112" y="6"/>
                      <a:pt x="108" y="3"/>
                    </a:cubicBezTo>
                    <a:cubicBezTo>
                      <a:pt x="111" y="5"/>
                      <a:pt x="111" y="5"/>
                      <a:pt x="111" y="5"/>
                    </a:cubicBezTo>
                    <a:cubicBezTo>
                      <a:pt x="111" y="5"/>
                      <a:pt x="110" y="5"/>
                      <a:pt x="110" y="4"/>
                    </a:cubicBezTo>
                    <a:cubicBezTo>
                      <a:pt x="111" y="5"/>
                      <a:pt x="112" y="5"/>
                      <a:pt x="113" y="6"/>
                    </a:cubicBezTo>
                    <a:cubicBezTo>
                      <a:pt x="115" y="7"/>
                      <a:pt x="113" y="5"/>
                      <a:pt x="113" y="4"/>
                    </a:cubicBezTo>
                    <a:cubicBezTo>
                      <a:pt x="111" y="3"/>
                      <a:pt x="111" y="3"/>
                      <a:pt x="111" y="3"/>
                    </a:cubicBezTo>
                    <a:cubicBezTo>
                      <a:pt x="111" y="1"/>
                      <a:pt x="113" y="1"/>
                      <a:pt x="113" y="0"/>
                    </a:cubicBezTo>
                    <a:cubicBezTo>
                      <a:pt x="115" y="1"/>
                      <a:pt x="115" y="1"/>
                      <a:pt x="115" y="1"/>
                    </a:cubicBezTo>
                    <a:cubicBezTo>
                      <a:pt x="114" y="0"/>
                      <a:pt x="114" y="0"/>
                      <a:pt x="114" y="0"/>
                    </a:cubicBezTo>
                    <a:cubicBezTo>
                      <a:pt x="116" y="1"/>
                      <a:pt x="117" y="1"/>
                      <a:pt x="116" y="0"/>
                    </a:cubicBezTo>
                    <a:cubicBezTo>
                      <a:pt x="119" y="4"/>
                      <a:pt x="119" y="4"/>
                      <a:pt x="119" y="4"/>
                    </a:cubicBezTo>
                    <a:cubicBezTo>
                      <a:pt x="118" y="4"/>
                      <a:pt x="117" y="2"/>
                      <a:pt x="115" y="2"/>
                    </a:cubicBezTo>
                    <a:cubicBezTo>
                      <a:pt x="114" y="1"/>
                      <a:pt x="114" y="2"/>
                      <a:pt x="115" y="3"/>
                    </a:cubicBezTo>
                    <a:cubicBezTo>
                      <a:pt x="116" y="3"/>
                      <a:pt x="115" y="3"/>
                      <a:pt x="115" y="2"/>
                    </a:cubicBezTo>
                    <a:cubicBezTo>
                      <a:pt x="117" y="4"/>
                      <a:pt x="117" y="4"/>
                      <a:pt x="118" y="5"/>
                    </a:cubicBezTo>
                    <a:cubicBezTo>
                      <a:pt x="118" y="5"/>
                      <a:pt x="119" y="5"/>
                      <a:pt x="118" y="5"/>
                    </a:cubicBezTo>
                    <a:cubicBezTo>
                      <a:pt x="119" y="6"/>
                      <a:pt x="119" y="7"/>
                      <a:pt x="119" y="7"/>
                    </a:cubicBezTo>
                    <a:cubicBezTo>
                      <a:pt x="118" y="6"/>
                      <a:pt x="117" y="7"/>
                      <a:pt x="117" y="6"/>
                    </a:cubicBezTo>
                    <a:cubicBezTo>
                      <a:pt x="119" y="7"/>
                      <a:pt x="119" y="8"/>
                      <a:pt x="118" y="9"/>
                    </a:cubicBezTo>
                    <a:cubicBezTo>
                      <a:pt x="115" y="8"/>
                      <a:pt x="119" y="11"/>
                      <a:pt x="117" y="12"/>
                    </a:cubicBezTo>
                    <a:cubicBezTo>
                      <a:pt x="115" y="10"/>
                      <a:pt x="114" y="9"/>
                      <a:pt x="113" y="7"/>
                    </a:cubicBezTo>
                    <a:cubicBezTo>
                      <a:pt x="112" y="7"/>
                      <a:pt x="113" y="8"/>
                      <a:pt x="112" y="8"/>
                    </a:cubicBezTo>
                    <a:cubicBezTo>
                      <a:pt x="113" y="9"/>
                      <a:pt x="115" y="11"/>
                      <a:pt x="116" y="13"/>
                    </a:cubicBezTo>
                    <a:cubicBezTo>
                      <a:pt x="114" y="12"/>
                      <a:pt x="114" y="12"/>
                      <a:pt x="114" y="12"/>
                    </a:cubicBezTo>
                    <a:cubicBezTo>
                      <a:pt x="115" y="13"/>
                      <a:pt x="117" y="14"/>
                      <a:pt x="116" y="15"/>
                    </a:cubicBezTo>
                    <a:cubicBezTo>
                      <a:pt x="114" y="16"/>
                      <a:pt x="113" y="17"/>
                      <a:pt x="112" y="19"/>
                    </a:cubicBezTo>
                    <a:cubicBezTo>
                      <a:pt x="111" y="18"/>
                      <a:pt x="111" y="18"/>
                      <a:pt x="111" y="18"/>
                    </a:cubicBezTo>
                    <a:cubicBezTo>
                      <a:pt x="114" y="20"/>
                      <a:pt x="111" y="21"/>
                      <a:pt x="112" y="22"/>
                    </a:cubicBezTo>
                    <a:cubicBezTo>
                      <a:pt x="109" y="23"/>
                      <a:pt x="111" y="27"/>
                      <a:pt x="108" y="26"/>
                    </a:cubicBezTo>
                    <a:cubicBezTo>
                      <a:pt x="107" y="29"/>
                      <a:pt x="107" y="32"/>
                      <a:pt x="105" y="34"/>
                    </a:cubicBezTo>
                    <a:cubicBezTo>
                      <a:pt x="103" y="32"/>
                      <a:pt x="103" y="32"/>
                      <a:pt x="103" y="32"/>
                    </a:cubicBezTo>
                    <a:cubicBezTo>
                      <a:pt x="104" y="34"/>
                      <a:pt x="101" y="32"/>
                      <a:pt x="101" y="33"/>
                    </a:cubicBezTo>
                    <a:cubicBezTo>
                      <a:pt x="103" y="33"/>
                      <a:pt x="103" y="35"/>
                      <a:pt x="104" y="36"/>
                    </a:cubicBezTo>
                    <a:cubicBezTo>
                      <a:pt x="102" y="36"/>
                      <a:pt x="103" y="39"/>
                      <a:pt x="104" y="41"/>
                    </a:cubicBezTo>
                    <a:cubicBezTo>
                      <a:pt x="102" y="40"/>
                      <a:pt x="102" y="40"/>
                      <a:pt x="102" y="40"/>
                    </a:cubicBezTo>
                    <a:cubicBezTo>
                      <a:pt x="104" y="43"/>
                      <a:pt x="101" y="43"/>
                      <a:pt x="100" y="44"/>
                    </a:cubicBezTo>
                    <a:cubicBezTo>
                      <a:pt x="99" y="43"/>
                      <a:pt x="97" y="43"/>
                      <a:pt x="97" y="43"/>
                    </a:cubicBezTo>
                    <a:cubicBezTo>
                      <a:pt x="99" y="46"/>
                      <a:pt x="99" y="46"/>
                      <a:pt x="100" y="48"/>
                    </a:cubicBezTo>
                    <a:cubicBezTo>
                      <a:pt x="99" y="49"/>
                      <a:pt x="98" y="50"/>
                      <a:pt x="96" y="50"/>
                    </a:cubicBezTo>
                    <a:cubicBezTo>
                      <a:pt x="98" y="55"/>
                      <a:pt x="94" y="57"/>
                      <a:pt x="94" y="61"/>
                    </a:cubicBezTo>
                    <a:cubicBezTo>
                      <a:pt x="92" y="60"/>
                      <a:pt x="92" y="60"/>
                      <a:pt x="92" y="60"/>
                    </a:cubicBezTo>
                    <a:cubicBezTo>
                      <a:pt x="94" y="66"/>
                      <a:pt x="88" y="67"/>
                      <a:pt x="89" y="71"/>
                    </a:cubicBezTo>
                    <a:cubicBezTo>
                      <a:pt x="86" y="68"/>
                      <a:pt x="86" y="68"/>
                      <a:pt x="86" y="68"/>
                    </a:cubicBezTo>
                    <a:cubicBezTo>
                      <a:pt x="84" y="69"/>
                      <a:pt x="85" y="71"/>
                      <a:pt x="88" y="72"/>
                    </a:cubicBezTo>
                    <a:cubicBezTo>
                      <a:pt x="86" y="72"/>
                      <a:pt x="88" y="75"/>
                      <a:pt x="85" y="74"/>
                    </a:cubicBezTo>
                    <a:cubicBezTo>
                      <a:pt x="84" y="74"/>
                      <a:pt x="86" y="76"/>
                      <a:pt x="86" y="77"/>
                    </a:cubicBezTo>
                    <a:cubicBezTo>
                      <a:pt x="84" y="78"/>
                      <a:pt x="84" y="78"/>
                      <a:pt x="83" y="80"/>
                    </a:cubicBezTo>
                    <a:cubicBezTo>
                      <a:pt x="84" y="80"/>
                      <a:pt x="84" y="80"/>
                      <a:pt x="84" y="80"/>
                    </a:cubicBezTo>
                    <a:cubicBezTo>
                      <a:pt x="83" y="79"/>
                      <a:pt x="82" y="79"/>
                      <a:pt x="81" y="79"/>
                    </a:cubicBezTo>
                    <a:cubicBezTo>
                      <a:pt x="82" y="80"/>
                      <a:pt x="79" y="80"/>
                      <a:pt x="84" y="82"/>
                    </a:cubicBezTo>
                    <a:cubicBezTo>
                      <a:pt x="80" y="83"/>
                      <a:pt x="83" y="87"/>
                      <a:pt x="79" y="87"/>
                    </a:cubicBezTo>
                    <a:cubicBezTo>
                      <a:pt x="80" y="87"/>
                      <a:pt x="80" y="88"/>
                      <a:pt x="81" y="89"/>
                    </a:cubicBezTo>
                    <a:cubicBezTo>
                      <a:pt x="80" y="90"/>
                      <a:pt x="77" y="90"/>
                      <a:pt x="78" y="93"/>
                    </a:cubicBezTo>
                    <a:cubicBezTo>
                      <a:pt x="77" y="92"/>
                      <a:pt x="76" y="91"/>
                      <a:pt x="76" y="92"/>
                    </a:cubicBezTo>
                    <a:cubicBezTo>
                      <a:pt x="76" y="92"/>
                      <a:pt x="77" y="92"/>
                      <a:pt x="78" y="93"/>
                    </a:cubicBezTo>
                    <a:cubicBezTo>
                      <a:pt x="78" y="97"/>
                      <a:pt x="73" y="97"/>
                      <a:pt x="72" y="99"/>
                    </a:cubicBezTo>
                    <a:cubicBezTo>
                      <a:pt x="72" y="104"/>
                      <a:pt x="69" y="108"/>
                      <a:pt x="67" y="111"/>
                    </a:cubicBezTo>
                    <a:cubicBezTo>
                      <a:pt x="66" y="111"/>
                      <a:pt x="66" y="111"/>
                      <a:pt x="66" y="111"/>
                    </a:cubicBezTo>
                    <a:cubicBezTo>
                      <a:pt x="68" y="114"/>
                      <a:pt x="61" y="112"/>
                      <a:pt x="65" y="116"/>
                    </a:cubicBezTo>
                    <a:cubicBezTo>
                      <a:pt x="65" y="116"/>
                      <a:pt x="64" y="117"/>
                      <a:pt x="63" y="116"/>
                    </a:cubicBezTo>
                    <a:cubicBezTo>
                      <a:pt x="65" y="118"/>
                      <a:pt x="60" y="117"/>
                      <a:pt x="61" y="120"/>
                    </a:cubicBezTo>
                    <a:cubicBezTo>
                      <a:pt x="62" y="120"/>
                      <a:pt x="62" y="120"/>
                      <a:pt x="61" y="119"/>
                    </a:cubicBezTo>
                    <a:cubicBezTo>
                      <a:pt x="59" y="120"/>
                      <a:pt x="60" y="123"/>
                      <a:pt x="58" y="123"/>
                    </a:cubicBezTo>
                    <a:cubicBezTo>
                      <a:pt x="58" y="123"/>
                      <a:pt x="58" y="122"/>
                      <a:pt x="57" y="122"/>
                    </a:cubicBezTo>
                    <a:cubicBezTo>
                      <a:pt x="55" y="122"/>
                      <a:pt x="59" y="125"/>
                      <a:pt x="55" y="123"/>
                    </a:cubicBezTo>
                    <a:cubicBezTo>
                      <a:pt x="55" y="124"/>
                      <a:pt x="57" y="125"/>
                      <a:pt x="57" y="124"/>
                    </a:cubicBezTo>
                    <a:cubicBezTo>
                      <a:pt x="54" y="127"/>
                      <a:pt x="55" y="132"/>
                      <a:pt x="54" y="136"/>
                    </a:cubicBezTo>
                    <a:cubicBezTo>
                      <a:pt x="50" y="137"/>
                      <a:pt x="47" y="133"/>
                      <a:pt x="49" y="136"/>
                    </a:cubicBezTo>
                    <a:cubicBezTo>
                      <a:pt x="48" y="136"/>
                      <a:pt x="50" y="137"/>
                      <a:pt x="50" y="137"/>
                    </a:cubicBezTo>
                    <a:cubicBezTo>
                      <a:pt x="50" y="138"/>
                      <a:pt x="45" y="136"/>
                      <a:pt x="46" y="137"/>
                    </a:cubicBezTo>
                    <a:cubicBezTo>
                      <a:pt x="49" y="138"/>
                      <a:pt x="48" y="138"/>
                      <a:pt x="49" y="139"/>
                    </a:cubicBezTo>
                    <a:cubicBezTo>
                      <a:pt x="47" y="140"/>
                      <a:pt x="44" y="139"/>
                      <a:pt x="46" y="141"/>
                    </a:cubicBezTo>
                    <a:cubicBezTo>
                      <a:pt x="44" y="140"/>
                      <a:pt x="44" y="140"/>
                      <a:pt x="44" y="140"/>
                    </a:cubicBezTo>
                    <a:cubicBezTo>
                      <a:pt x="47" y="144"/>
                      <a:pt x="45" y="144"/>
                      <a:pt x="48" y="147"/>
                    </a:cubicBezTo>
                    <a:cubicBezTo>
                      <a:pt x="47" y="152"/>
                      <a:pt x="46" y="156"/>
                      <a:pt x="45" y="160"/>
                    </a:cubicBezTo>
                    <a:cubicBezTo>
                      <a:pt x="44" y="164"/>
                      <a:pt x="43" y="168"/>
                      <a:pt x="42" y="172"/>
                    </a:cubicBezTo>
                    <a:cubicBezTo>
                      <a:pt x="41" y="174"/>
                      <a:pt x="40" y="176"/>
                      <a:pt x="39" y="178"/>
                    </a:cubicBezTo>
                    <a:cubicBezTo>
                      <a:pt x="37" y="184"/>
                      <a:pt x="37" y="184"/>
                      <a:pt x="37" y="184"/>
                    </a:cubicBezTo>
                    <a:cubicBezTo>
                      <a:pt x="36" y="187"/>
                      <a:pt x="34" y="191"/>
                      <a:pt x="32" y="195"/>
                    </a:cubicBezTo>
                    <a:cubicBezTo>
                      <a:pt x="28" y="195"/>
                      <a:pt x="28" y="196"/>
                      <a:pt x="29" y="198"/>
                    </a:cubicBezTo>
                    <a:cubicBezTo>
                      <a:pt x="28" y="198"/>
                      <a:pt x="28" y="198"/>
                      <a:pt x="28" y="198"/>
                    </a:cubicBezTo>
                    <a:cubicBezTo>
                      <a:pt x="30" y="199"/>
                      <a:pt x="27" y="199"/>
                      <a:pt x="30" y="200"/>
                    </a:cubicBezTo>
                    <a:cubicBezTo>
                      <a:pt x="29" y="203"/>
                      <a:pt x="29" y="206"/>
                      <a:pt x="28" y="209"/>
                    </a:cubicBezTo>
                    <a:cubicBezTo>
                      <a:pt x="28" y="208"/>
                      <a:pt x="25" y="208"/>
                      <a:pt x="25" y="208"/>
                    </a:cubicBezTo>
                    <a:cubicBezTo>
                      <a:pt x="27" y="209"/>
                      <a:pt x="27" y="209"/>
                      <a:pt x="27" y="209"/>
                    </a:cubicBezTo>
                    <a:cubicBezTo>
                      <a:pt x="26" y="209"/>
                      <a:pt x="26" y="209"/>
                      <a:pt x="26" y="209"/>
                    </a:cubicBezTo>
                    <a:cubicBezTo>
                      <a:pt x="27" y="210"/>
                      <a:pt x="28" y="210"/>
                      <a:pt x="29" y="210"/>
                    </a:cubicBezTo>
                    <a:cubicBezTo>
                      <a:pt x="30" y="218"/>
                      <a:pt x="22" y="224"/>
                      <a:pt x="22" y="232"/>
                    </a:cubicBezTo>
                    <a:cubicBezTo>
                      <a:pt x="21" y="234"/>
                      <a:pt x="21" y="236"/>
                      <a:pt x="22" y="238"/>
                    </a:cubicBezTo>
                    <a:cubicBezTo>
                      <a:pt x="17" y="244"/>
                      <a:pt x="14" y="249"/>
                      <a:pt x="16" y="255"/>
                    </a:cubicBezTo>
                    <a:cubicBezTo>
                      <a:pt x="16" y="255"/>
                      <a:pt x="9" y="254"/>
                      <a:pt x="7" y="25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2" name="Freeform 310"/>
              <p:cNvSpPr/>
              <p:nvPr/>
            </p:nvSpPr>
            <p:spPr bwMode="auto">
              <a:xfrm>
                <a:off x="3968751" y="1946275"/>
                <a:ext cx="1588" cy="0"/>
              </a:xfrm>
              <a:custGeom>
                <a:avLst/>
                <a:gdLst>
                  <a:gd name="T0" fmla="*/ 4 w 4"/>
                  <a:gd name="T1" fmla="*/ 2 h 2"/>
                  <a:gd name="T2" fmla="*/ 0 w 4"/>
                  <a:gd name="T3" fmla="*/ 0 h 2"/>
                  <a:gd name="T4" fmla="*/ 4 w 4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2">
                    <a:moveTo>
                      <a:pt x="4" y="2"/>
                    </a:moveTo>
                    <a:cubicBezTo>
                      <a:pt x="2" y="1"/>
                      <a:pt x="1" y="1"/>
                      <a:pt x="0" y="0"/>
                    </a:cubicBezTo>
                    <a:cubicBezTo>
                      <a:pt x="1" y="0"/>
                      <a:pt x="3" y="1"/>
                      <a:pt x="4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3" name="Freeform 311"/>
              <p:cNvSpPr/>
              <p:nvPr/>
            </p:nvSpPr>
            <p:spPr bwMode="auto">
              <a:xfrm>
                <a:off x="3960813" y="1949450"/>
                <a:ext cx="0" cy="0"/>
              </a:xfrm>
              <a:custGeom>
                <a:avLst/>
                <a:gdLst>
                  <a:gd name="T0" fmla="*/ 2 w 2"/>
                  <a:gd name="T1" fmla="*/ 2 h 2"/>
                  <a:gd name="T2" fmla="*/ 1 w 2"/>
                  <a:gd name="T3" fmla="*/ 2 h 2"/>
                  <a:gd name="T4" fmla="*/ 1 w 2"/>
                  <a:gd name="T5" fmla="*/ 1 h 2"/>
                  <a:gd name="T6" fmla="*/ 2 w 2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2" y="2"/>
                    </a:moveTo>
                    <a:cubicBezTo>
                      <a:pt x="2" y="2"/>
                      <a:pt x="1" y="2"/>
                      <a:pt x="1" y="2"/>
                    </a:cubicBezTo>
                    <a:cubicBezTo>
                      <a:pt x="1" y="1"/>
                      <a:pt x="0" y="0"/>
                      <a:pt x="1" y="1"/>
                    </a:cubicBezTo>
                    <a:cubicBezTo>
                      <a:pt x="1" y="1"/>
                      <a:pt x="2" y="1"/>
                      <a:pt x="2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4" name="Freeform 312"/>
              <p:cNvSpPr/>
              <p:nvPr/>
            </p:nvSpPr>
            <p:spPr bwMode="auto">
              <a:xfrm>
                <a:off x="3959226" y="1949450"/>
                <a:ext cx="1588" cy="1587"/>
              </a:xfrm>
              <a:custGeom>
                <a:avLst/>
                <a:gdLst>
                  <a:gd name="T0" fmla="*/ 2 w 2"/>
                  <a:gd name="T1" fmla="*/ 2 h 2"/>
                  <a:gd name="T2" fmla="*/ 0 w 2"/>
                  <a:gd name="T3" fmla="*/ 0 h 2"/>
                  <a:gd name="T4" fmla="*/ 2 w 2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2" y="2"/>
                    </a:moveTo>
                    <a:cubicBezTo>
                      <a:pt x="1" y="2"/>
                      <a:pt x="0" y="0"/>
                      <a:pt x="0" y="0"/>
                    </a:cubicBezTo>
                    <a:lnTo>
                      <a:pt x="2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5" name="Freeform 313"/>
              <p:cNvSpPr/>
              <p:nvPr/>
            </p:nvSpPr>
            <p:spPr bwMode="auto">
              <a:xfrm>
                <a:off x="3957638" y="1951038"/>
                <a:ext cx="0" cy="0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1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0" y="1"/>
                      <a:pt x="0" y="1"/>
                      <a:pt x="0" y="0"/>
                    </a:cubicBezTo>
                    <a:cubicBezTo>
                      <a:pt x="1" y="1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6" name="Freeform 314"/>
              <p:cNvSpPr/>
              <p:nvPr/>
            </p:nvSpPr>
            <p:spPr bwMode="auto">
              <a:xfrm>
                <a:off x="3957638" y="1951038"/>
                <a:ext cx="0" cy="1587"/>
              </a:xfrm>
              <a:custGeom>
                <a:avLst/>
                <a:gdLst>
                  <a:gd name="T0" fmla="*/ 2 w 2"/>
                  <a:gd name="T1" fmla="*/ 1 h 2"/>
                  <a:gd name="T2" fmla="*/ 0 w 2"/>
                  <a:gd name="T3" fmla="*/ 1 h 2"/>
                  <a:gd name="T4" fmla="*/ 2 w 2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2" y="1"/>
                    </a:moveTo>
                    <a:cubicBezTo>
                      <a:pt x="2" y="2"/>
                      <a:pt x="1" y="1"/>
                      <a:pt x="0" y="1"/>
                    </a:cubicBezTo>
                    <a:cubicBezTo>
                      <a:pt x="1" y="2"/>
                      <a:pt x="0" y="0"/>
                      <a:pt x="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7" name="Freeform 315"/>
              <p:cNvSpPr/>
              <p:nvPr/>
            </p:nvSpPr>
            <p:spPr bwMode="auto">
              <a:xfrm>
                <a:off x="3954463" y="1954213"/>
                <a:ext cx="1588" cy="0"/>
              </a:xfrm>
              <a:custGeom>
                <a:avLst/>
                <a:gdLst>
                  <a:gd name="T0" fmla="*/ 1 w 2"/>
                  <a:gd name="T1" fmla="*/ 2 h 3"/>
                  <a:gd name="T2" fmla="*/ 0 w 2"/>
                  <a:gd name="T3" fmla="*/ 2 h 3"/>
                  <a:gd name="T4" fmla="*/ 1 w 2"/>
                  <a:gd name="T5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3">
                    <a:moveTo>
                      <a:pt x="1" y="2"/>
                    </a:moveTo>
                    <a:cubicBezTo>
                      <a:pt x="1" y="2"/>
                      <a:pt x="2" y="3"/>
                      <a:pt x="0" y="2"/>
                    </a:cubicBezTo>
                    <a:cubicBezTo>
                      <a:pt x="1" y="3"/>
                      <a:pt x="0" y="0"/>
                      <a:pt x="1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8" name="Freeform 316"/>
              <p:cNvSpPr/>
              <p:nvPr/>
            </p:nvSpPr>
            <p:spPr bwMode="auto">
              <a:xfrm>
                <a:off x="3954463" y="1955800"/>
                <a:ext cx="0" cy="0"/>
              </a:xfrm>
              <a:custGeom>
                <a:avLst/>
                <a:gdLst>
                  <a:gd name="T0" fmla="*/ 1 w 1"/>
                  <a:gd name="T1" fmla="*/ 1 h 1"/>
                  <a:gd name="T2" fmla="*/ 1 w 1"/>
                  <a:gd name="T3" fmla="*/ 1 h 1"/>
                  <a:gd name="T4" fmla="*/ 0 w 1"/>
                  <a:gd name="T5" fmla="*/ 0 h 1"/>
                  <a:gd name="T6" fmla="*/ 1 w 1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0" y="1"/>
                      <a:pt x="0" y="0"/>
                      <a:pt x="0" y="0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9" name="Freeform 317"/>
              <p:cNvSpPr/>
              <p:nvPr/>
            </p:nvSpPr>
            <p:spPr bwMode="auto">
              <a:xfrm>
                <a:off x="3940176" y="1984375"/>
                <a:ext cx="1588" cy="0"/>
              </a:xfrm>
              <a:custGeom>
                <a:avLst/>
                <a:gdLst>
                  <a:gd name="T0" fmla="*/ 0 w 1"/>
                  <a:gd name="T1" fmla="*/ 0 w 1"/>
                  <a:gd name="T2" fmla="*/ 1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lnTo>
                      <a:pt x="0" y="0"/>
                    </a:lnTo>
                    <a:lnTo>
                      <a:pt x="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0" name="Freeform 318"/>
              <p:cNvSpPr/>
              <p:nvPr/>
            </p:nvSpPr>
            <p:spPr bwMode="auto">
              <a:xfrm>
                <a:off x="3933826" y="1997075"/>
                <a:ext cx="1588" cy="0"/>
              </a:xfrm>
              <a:custGeom>
                <a:avLst/>
                <a:gdLst>
                  <a:gd name="T0" fmla="*/ 1 w 2"/>
                  <a:gd name="T1" fmla="*/ 0 h 1"/>
                  <a:gd name="T2" fmla="*/ 0 w 2"/>
                  <a:gd name="T3" fmla="*/ 0 h 1"/>
                  <a:gd name="T4" fmla="*/ 1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1" y="0"/>
                    </a:moveTo>
                    <a:cubicBezTo>
                      <a:pt x="2" y="1"/>
                      <a:pt x="0" y="0"/>
                      <a:pt x="0" y="0"/>
                    </a:cubicBezTo>
                    <a:cubicBezTo>
                      <a:pt x="0" y="0"/>
                      <a:pt x="1" y="1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1" name="Freeform 319"/>
              <p:cNvSpPr/>
              <p:nvPr/>
            </p:nvSpPr>
            <p:spPr bwMode="auto">
              <a:xfrm>
                <a:off x="3933826" y="2005013"/>
                <a:ext cx="1588" cy="0"/>
              </a:xfrm>
              <a:custGeom>
                <a:avLst/>
                <a:gdLst>
                  <a:gd name="T0" fmla="*/ 0 w 1"/>
                  <a:gd name="T1" fmla="*/ 0 w 1"/>
                  <a:gd name="T2" fmla="*/ 1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lnTo>
                      <a:pt x="0" y="0"/>
                    </a:lnTo>
                    <a:lnTo>
                      <a:pt x="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2" name="Freeform 320"/>
              <p:cNvSpPr/>
              <p:nvPr/>
            </p:nvSpPr>
            <p:spPr bwMode="auto">
              <a:xfrm>
                <a:off x="3990976" y="2590800"/>
                <a:ext cx="0" cy="0"/>
              </a:xfrm>
              <a:custGeom>
                <a:avLst/>
                <a:gdLst>
                  <a:gd name="T0" fmla="*/ 2 h 3"/>
                  <a:gd name="T1" fmla="*/ 1 h 3"/>
                  <a:gd name="T2" fmla="*/ 2 h 3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3">
                    <a:moveTo>
                      <a:pt x="0" y="2"/>
                    </a:moveTo>
                    <a:cubicBezTo>
                      <a:pt x="0" y="1"/>
                      <a:pt x="0" y="0"/>
                      <a:pt x="0" y="1"/>
                    </a:cubicBezTo>
                    <a:cubicBezTo>
                      <a:pt x="0" y="2"/>
                      <a:pt x="0" y="3"/>
                      <a:pt x="0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3" name="Freeform 321"/>
              <p:cNvSpPr/>
              <p:nvPr/>
            </p:nvSpPr>
            <p:spPr bwMode="auto">
              <a:xfrm>
                <a:off x="3968751" y="2582863"/>
                <a:ext cx="22225" cy="28575"/>
              </a:xfrm>
              <a:custGeom>
                <a:avLst/>
                <a:gdLst>
                  <a:gd name="T0" fmla="*/ 9 w 64"/>
                  <a:gd name="T1" fmla="*/ 67 h 78"/>
                  <a:gd name="T2" fmla="*/ 9 w 64"/>
                  <a:gd name="T3" fmla="*/ 64 h 78"/>
                  <a:gd name="T4" fmla="*/ 5 w 64"/>
                  <a:gd name="T5" fmla="*/ 57 h 78"/>
                  <a:gd name="T6" fmla="*/ 6 w 64"/>
                  <a:gd name="T7" fmla="*/ 55 h 78"/>
                  <a:gd name="T8" fmla="*/ 11 w 64"/>
                  <a:gd name="T9" fmla="*/ 51 h 78"/>
                  <a:gd name="T10" fmla="*/ 12 w 64"/>
                  <a:gd name="T11" fmla="*/ 49 h 78"/>
                  <a:gd name="T12" fmla="*/ 11 w 64"/>
                  <a:gd name="T13" fmla="*/ 45 h 78"/>
                  <a:gd name="T14" fmla="*/ 14 w 64"/>
                  <a:gd name="T15" fmla="*/ 43 h 78"/>
                  <a:gd name="T16" fmla="*/ 16 w 64"/>
                  <a:gd name="T17" fmla="*/ 43 h 78"/>
                  <a:gd name="T18" fmla="*/ 14 w 64"/>
                  <a:gd name="T19" fmla="*/ 40 h 78"/>
                  <a:gd name="T20" fmla="*/ 14 w 64"/>
                  <a:gd name="T21" fmla="*/ 35 h 78"/>
                  <a:gd name="T22" fmla="*/ 15 w 64"/>
                  <a:gd name="T23" fmla="*/ 33 h 78"/>
                  <a:gd name="T24" fmla="*/ 15 w 64"/>
                  <a:gd name="T25" fmla="*/ 30 h 78"/>
                  <a:gd name="T26" fmla="*/ 18 w 64"/>
                  <a:gd name="T27" fmla="*/ 29 h 78"/>
                  <a:gd name="T28" fmla="*/ 20 w 64"/>
                  <a:gd name="T29" fmla="*/ 27 h 78"/>
                  <a:gd name="T30" fmla="*/ 24 w 64"/>
                  <a:gd name="T31" fmla="*/ 26 h 78"/>
                  <a:gd name="T32" fmla="*/ 24 w 64"/>
                  <a:gd name="T33" fmla="*/ 23 h 78"/>
                  <a:gd name="T34" fmla="*/ 27 w 64"/>
                  <a:gd name="T35" fmla="*/ 25 h 78"/>
                  <a:gd name="T36" fmla="*/ 26 w 64"/>
                  <a:gd name="T37" fmla="*/ 22 h 78"/>
                  <a:gd name="T38" fmla="*/ 27 w 64"/>
                  <a:gd name="T39" fmla="*/ 21 h 78"/>
                  <a:gd name="T40" fmla="*/ 28 w 64"/>
                  <a:gd name="T41" fmla="*/ 19 h 78"/>
                  <a:gd name="T42" fmla="*/ 32 w 64"/>
                  <a:gd name="T43" fmla="*/ 16 h 78"/>
                  <a:gd name="T44" fmla="*/ 34 w 64"/>
                  <a:gd name="T45" fmla="*/ 15 h 78"/>
                  <a:gd name="T46" fmla="*/ 36 w 64"/>
                  <a:gd name="T47" fmla="*/ 14 h 78"/>
                  <a:gd name="T48" fmla="*/ 40 w 64"/>
                  <a:gd name="T49" fmla="*/ 13 h 78"/>
                  <a:gd name="T50" fmla="*/ 43 w 64"/>
                  <a:gd name="T51" fmla="*/ 19 h 78"/>
                  <a:gd name="T52" fmla="*/ 42 w 64"/>
                  <a:gd name="T53" fmla="*/ 12 h 78"/>
                  <a:gd name="T54" fmla="*/ 41 w 64"/>
                  <a:gd name="T55" fmla="*/ 5 h 78"/>
                  <a:gd name="T56" fmla="*/ 44 w 64"/>
                  <a:gd name="T57" fmla="*/ 7 h 78"/>
                  <a:gd name="T58" fmla="*/ 44 w 64"/>
                  <a:gd name="T59" fmla="*/ 3 h 78"/>
                  <a:gd name="T60" fmla="*/ 46 w 64"/>
                  <a:gd name="T61" fmla="*/ 6 h 78"/>
                  <a:gd name="T62" fmla="*/ 49 w 64"/>
                  <a:gd name="T63" fmla="*/ 11 h 78"/>
                  <a:gd name="T64" fmla="*/ 49 w 64"/>
                  <a:gd name="T65" fmla="*/ 5 h 78"/>
                  <a:gd name="T66" fmla="*/ 51 w 64"/>
                  <a:gd name="T67" fmla="*/ 8 h 78"/>
                  <a:gd name="T68" fmla="*/ 51 w 64"/>
                  <a:gd name="T69" fmla="*/ 3 h 78"/>
                  <a:gd name="T70" fmla="*/ 53 w 64"/>
                  <a:gd name="T71" fmla="*/ 3 h 78"/>
                  <a:gd name="T72" fmla="*/ 54 w 64"/>
                  <a:gd name="T73" fmla="*/ 12 h 78"/>
                  <a:gd name="T74" fmla="*/ 56 w 64"/>
                  <a:gd name="T75" fmla="*/ 6 h 78"/>
                  <a:gd name="T76" fmla="*/ 61 w 64"/>
                  <a:gd name="T77" fmla="*/ 17 h 78"/>
                  <a:gd name="T78" fmla="*/ 62 w 64"/>
                  <a:gd name="T79" fmla="*/ 18 h 78"/>
                  <a:gd name="T80" fmla="*/ 64 w 64"/>
                  <a:gd name="T81" fmla="*/ 18 h 78"/>
                  <a:gd name="T82" fmla="*/ 63 w 64"/>
                  <a:gd name="T83" fmla="*/ 23 h 78"/>
                  <a:gd name="T84" fmla="*/ 61 w 64"/>
                  <a:gd name="T85" fmla="*/ 19 h 78"/>
                  <a:gd name="T86" fmla="*/ 58 w 64"/>
                  <a:gd name="T87" fmla="*/ 27 h 78"/>
                  <a:gd name="T88" fmla="*/ 54 w 64"/>
                  <a:gd name="T89" fmla="*/ 31 h 78"/>
                  <a:gd name="T90" fmla="*/ 49 w 64"/>
                  <a:gd name="T91" fmla="*/ 35 h 78"/>
                  <a:gd name="T92" fmla="*/ 46 w 64"/>
                  <a:gd name="T93" fmla="*/ 38 h 78"/>
                  <a:gd name="T94" fmla="*/ 44 w 64"/>
                  <a:gd name="T95" fmla="*/ 41 h 78"/>
                  <a:gd name="T96" fmla="*/ 38 w 64"/>
                  <a:gd name="T97" fmla="*/ 44 h 78"/>
                  <a:gd name="T98" fmla="*/ 33 w 64"/>
                  <a:gd name="T99" fmla="*/ 44 h 78"/>
                  <a:gd name="T100" fmla="*/ 28 w 64"/>
                  <a:gd name="T101" fmla="*/ 46 h 78"/>
                  <a:gd name="T102" fmla="*/ 27 w 64"/>
                  <a:gd name="T103" fmla="*/ 64 h 78"/>
                  <a:gd name="T104" fmla="*/ 24 w 64"/>
                  <a:gd name="T105" fmla="*/ 67 h 78"/>
                  <a:gd name="T106" fmla="*/ 16 w 64"/>
                  <a:gd name="T107" fmla="*/ 78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64" h="78">
                    <a:moveTo>
                      <a:pt x="7" y="75"/>
                    </a:moveTo>
                    <a:cubicBezTo>
                      <a:pt x="0" y="73"/>
                      <a:pt x="8" y="73"/>
                      <a:pt x="3" y="71"/>
                    </a:cubicBezTo>
                    <a:cubicBezTo>
                      <a:pt x="3" y="71"/>
                      <a:pt x="7" y="72"/>
                      <a:pt x="6" y="71"/>
                    </a:cubicBezTo>
                    <a:cubicBezTo>
                      <a:pt x="1" y="69"/>
                      <a:pt x="5" y="68"/>
                      <a:pt x="9" y="68"/>
                    </a:cubicBezTo>
                    <a:cubicBezTo>
                      <a:pt x="11" y="68"/>
                      <a:pt x="11" y="68"/>
                      <a:pt x="11" y="68"/>
                    </a:cubicBezTo>
                    <a:cubicBezTo>
                      <a:pt x="11" y="68"/>
                      <a:pt x="8" y="67"/>
                      <a:pt x="9" y="67"/>
                    </a:cubicBezTo>
                    <a:cubicBezTo>
                      <a:pt x="9" y="67"/>
                      <a:pt x="9" y="67"/>
                      <a:pt x="10" y="67"/>
                    </a:cubicBezTo>
                    <a:cubicBezTo>
                      <a:pt x="8" y="67"/>
                      <a:pt x="10" y="67"/>
                      <a:pt x="8" y="66"/>
                    </a:cubicBezTo>
                    <a:cubicBezTo>
                      <a:pt x="9" y="66"/>
                      <a:pt x="11" y="67"/>
                      <a:pt x="12" y="67"/>
                    </a:cubicBezTo>
                    <a:cubicBezTo>
                      <a:pt x="9" y="66"/>
                      <a:pt x="9" y="66"/>
                      <a:pt x="9" y="66"/>
                    </a:cubicBezTo>
                    <a:cubicBezTo>
                      <a:pt x="4" y="64"/>
                      <a:pt x="10" y="65"/>
                      <a:pt x="7" y="64"/>
                    </a:cubicBezTo>
                    <a:cubicBezTo>
                      <a:pt x="8" y="64"/>
                      <a:pt x="8" y="64"/>
                      <a:pt x="9" y="64"/>
                    </a:cubicBezTo>
                    <a:cubicBezTo>
                      <a:pt x="6" y="62"/>
                      <a:pt x="7" y="61"/>
                      <a:pt x="6" y="60"/>
                    </a:cubicBezTo>
                    <a:cubicBezTo>
                      <a:pt x="7" y="60"/>
                      <a:pt x="8" y="61"/>
                      <a:pt x="9" y="61"/>
                    </a:cubicBezTo>
                    <a:cubicBezTo>
                      <a:pt x="7" y="60"/>
                      <a:pt x="6" y="59"/>
                      <a:pt x="6" y="59"/>
                    </a:cubicBezTo>
                    <a:cubicBezTo>
                      <a:pt x="8" y="60"/>
                      <a:pt x="4" y="57"/>
                      <a:pt x="5" y="58"/>
                    </a:cubicBezTo>
                    <a:cubicBezTo>
                      <a:pt x="6" y="58"/>
                      <a:pt x="6" y="58"/>
                      <a:pt x="6" y="58"/>
                    </a:cubicBezTo>
                    <a:cubicBezTo>
                      <a:pt x="3" y="56"/>
                      <a:pt x="8" y="58"/>
                      <a:pt x="5" y="57"/>
                    </a:cubicBezTo>
                    <a:cubicBezTo>
                      <a:pt x="7" y="57"/>
                      <a:pt x="7" y="57"/>
                      <a:pt x="7" y="57"/>
                    </a:cubicBezTo>
                    <a:cubicBezTo>
                      <a:pt x="3" y="56"/>
                      <a:pt x="9" y="58"/>
                      <a:pt x="7" y="57"/>
                    </a:cubicBezTo>
                    <a:cubicBezTo>
                      <a:pt x="6" y="56"/>
                      <a:pt x="6" y="56"/>
                      <a:pt x="6" y="56"/>
                    </a:cubicBezTo>
                    <a:cubicBezTo>
                      <a:pt x="5" y="56"/>
                      <a:pt x="7" y="57"/>
                      <a:pt x="7" y="56"/>
                    </a:cubicBezTo>
                    <a:cubicBezTo>
                      <a:pt x="7" y="56"/>
                      <a:pt x="7" y="56"/>
                      <a:pt x="7" y="56"/>
                    </a:cubicBezTo>
                    <a:cubicBezTo>
                      <a:pt x="6" y="55"/>
                      <a:pt x="8" y="56"/>
                      <a:pt x="6" y="55"/>
                    </a:cubicBezTo>
                    <a:cubicBezTo>
                      <a:pt x="8" y="56"/>
                      <a:pt x="6" y="56"/>
                      <a:pt x="10" y="57"/>
                    </a:cubicBezTo>
                    <a:cubicBezTo>
                      <a:pt x="8" y="54"/>
                      <a:pt x="9" y="53"/>
                      <a:pt x="9" y="52"/>
                    </a:cubicBezTo>
                    <a:cubicBezTo>
                      <a:pt x="11" y="52"/>
                      <a:pt x="11" y="53"/>
                      <a:pt x="12" y="53"/>
                    </a:cubicBezTo>
                    <a:cubicBezTo>
                      <a:pt x="11" y="53"/>
                      <a:pt x="12" y="52"/>
                      <a:pt x="10" y="51"/>
                    </a:cubicBezTo>
                    <a:cubicBezTo>
                      <a:pt x="11" y="51"/>
                      <a:pt x="12" y="52"/>
                      <a:pt x="12" y="52"/>
                    </a:cubicBezTo>
                    <a:cubicBezTo>
                      <a:pt x="13" y="52"/>
                      <a:pt x="9" y="50"/>
                      <a:pt x="11" y="51"/>
                    </a:cubicBezTo>
                    <a:cubicBezTo>
                      <a:pt x="11" y="51"/>
                      <a:pt x="12" y="52"/>
                      <a:pt x="13" y="52"/>
                    </a:cubicBezTo>
                    <a:cubicBezTo>
                      <a:pt x="11" y="51"/>
                      <a:pt x="12" y="51"/>
                      <a:pt x="11" y="50"/>
                    </a:cubicBezTo>
                    <a:cubicBezTo>
                      <a:pt x="12" y="50"/>
                      <a:pt x="12" y="51"/>
                      <a:pt x="13" y="51"/>
                    </a:cubicBezTo>
                    <a:cubicBezTo>
                      <a:pt x="10" y="49"/>
                      <a:pt x="13" y="51"/>
                      <a:pt x="12" y="50"/>
                    </a:cubicBezTo>
                    <a:cubicBezTo>
                      <a:pt x="13" y="51"/>
                      <a:pt x="13" y="51"/>
                      <a:pt x="13" y="51"/>
                    </a:cubicBezTo>
                    <a:cubicBezTo>
                      <a:pt x="16" y="51"/>
                      <a:pt x="10" y="49"/>
                      <a:pt x="12" y="49"/>
                    </a:cubicBezTo>
                    <a:cubicBezTo>
                      <a:pt x="12" y="49"/>
                      <a:pt x="13" y="50"/>
                      <a:pt x="13" y="50"/>
                    </a:cubicBezTo>
                    <a:cubicBezTo>
                      <a:pt x="11" y="48"/>
                      <a:pt x="12" y="48"/>
                      <a:pt x="11" y="47"/>
                    </a:cubicBezTo>
                    <a:cubicBezTo>
                      <a:pt x="12" y="47"/>
                      <a:pt x="12" y="48"/>
                      <a:pt x="12" y="48"/>
                    </a:cubicBezTo>
                    <a:cubicBezTo>
                      <a:pt x="12" y="47"/>
                      <a:pt x="13" y="47"/>
                      <a:pt x="12" y="46"/>
                    </a:cubicBezTo>
                    <a:cubicBezTo>
                      <a:pt x="13" y="47"/>
                      <a:pt x="15" y="49"/>
                      <a:pt x="15" y="48"/>
                    </a:cubicBezTo>
                    <a:cubicBezTo>
                      <a:pt x="12" y="46"/>
                      <a:pt x="14" y="47"/>
                      <a:pt x="11" y="45"/>
                    </a:cubicBezTo>
                    <a:cubicBezTo>
                      <a:pt x="12" y="45"/>
                      <a:pt x="13" y="45"/>
                      <a:pt x="12" y="44"/>
                    </a:cubicBezTo>
                    <a:cubicBezTo>
                      <a:pt x="13" y="45"/>
                      <a:pt x="16" y="46"/>
                      <a:pt x="16" y="47"/>
                    </a:cubicBezTo>
                    <a:cubicBezTo>
                      <a:pt x="18" y="48"/>
                      <a:pt x="18" y="48"/>
                      <a:pt x="18" y="48"/>
                    </a:cubicBezTo>
                    <a:cubicBezTo>
                      <a:pt x="19" y="49"/>
                      <a:pt x="17" y="48"/>
                      <a:pt x="19" y="49"/>
                    </a:cubicBezTo>
                    <a:cubicBezTo>
                      <a:pt x="19" y="48"/>
                      <a:pt x="18" y="47"/>
                      <a:pt x="18" y="47"/>
                    </a:cubicBezTo>
                    <a:cubicBezTo>
                      <a:pt x="17" y="46"/>
                      <a:pt x="14" y="43"/>
                      <a:pt x="14" y="43"/>
                    </a:cubicBezTo>
                    <a:cubicBezTo>
                      <a:pt x="15" y="44"/>
                      <a:pt x="17" y="45"/>
                      <a:pt x="17" y="45"/>
                    </a:cubicBezTo>
                    <a:cubicBezTo>
                      <a:pt x="12" y="41"/>
                      <a:pt x="12" y="41"/>
                      <a:pt x="12" y="41"/>
                    </a:cubicBezTo>
                    <a:cubicBezTo>
                      <a:pt x="12" y="41"/>
                      <a:pt x="14" y="43"/>
                      <a:pt x="14" y="42"/>
                    </a:cubicBezTo>
                    <a:cubicBezTo>
                      <a:pt x="13" y="41"/>
                      <a:pt x="13" y="41"/>
                      <a:pt x="12" y="40"/>
                    </a:cubicBezTo>
                    <a:cubicBezTo>
                      <a:pt x="12" y="41"/>
                      <a:pt x="12" y="39"/>
                      <a:pt x="15" y="41"/>
                    </a:cubicBezTo>
                    <a:cubicBezTo>
                      <a:pt x="16" y="42"/>
                      <a:pt x="15" y="42"/>
                      <a:pt x="16" y="43"/>
                    </a:cubicBezTo>
                    <a:cubicBezTo>
                      <a:pt x="16" y="42"/>
                      <a:pt x="15" y="42"/>
                      <a:pt x="15" y="41"/>
                    </a:cubicBezTo>
                    <a:cubicBezTo>
                      <a:pt x="16" y="42"/>
                      <a:pt x="16" y="42"/>
                      <a:pt x="16" y="42"/>
                    </a:cubicBezTo>
                    <a:cubicBezTo>
                      <a:pt x="16" y="42"/>
                      <a:pt x="15" y="40"/>
                      <a:pt x="13" y="39"/>
                    </a:cubicBezTo>
                    <a:cubicBezTo>
                      <a:pt x="13" y="39"/>
                      <a:pt x="15" y="41"/>
                      <a:pt x="14" y="40"/>
                    </a:cubicBezTo>
                    <a:cubicBezTo>
                      <a:pt x="13" y="39"/>
                      <a:pt x="12" y="38"/>
                      <a:pt x="13" y="38"/>
                    </a:cubicBezTo>
                    <a:cubicBezTo>
                      <a:pt x="13" y="38"/>
                      <a:pt x="14" y="39"/>
                      <a:pt x="14" y="40"/>
                    </a:cubicBezTo>
                    <a:cubicBezTo>
                      <a:pt x="12" y="38"/>
                      <a:pt x="12" y="37"/>
                      <a:pt x="12" y="36"/>
                    </a:cubicBezTo>
                    <a:cubicBezTo>
                      <a:pt x="10" y="35"/>
                      <a:pt x="14" y="38"/>
                      <a:pt x="13" y="37"/>
                    </a:cubicBezTo>
                    <a:cubicBezTo>
                      <a:pt x="15" y="38"/>
                      <a:pt x="11" y="34"/>
                      <a:pt x="14" y="36"/>
                    </a:cubicBezTo>
                    <a:cubicBezTo>
                      <a:pt x="14" y="36"/>
                      <a:pt x="12" y="34"/>
                      <a:pt x="13" y="35"/>
                    </a:cubicBezTo>
                    <a:cubicBezTo>
                      <a:pt x="13" y="35"/>
                      <a:pt x="15" y="36"/>
                      <a:pt x="14" y="36"/>
                    </a:cubicBezTo>
                    <a:cubicBezTo>
                      <a:pt x="15" y="36"/>
                      <a:pt x="14" y="35"/>
                      <a:pt x="14" y="35"/>
                    </a:cubicBezTo>
                    <a:cubicBezTo>
                      <a:pt x="13" y="34"/>
                      <a:pt x="14" y="35"/>
                      <a:pt x="14" y="35"/>
                    </a:cubicBezTo>
                    <a:cubicBezTo>
                      <a:pt x="14" y="34"/>
                      <a:pt x="13" y="32"/>
                      <a:pt x="15" y="33"/>
                    </a:cubicBezTo>
                    <a:cubicBezTo>
                      <a:pt x="14" y="32"/>
                      <a:pt x="13" y="30"/>
                      <a:pt x="13" y="30"/>
                    </a:cubicBezTo>
                    <a:cubicBezTo>
                      <a:pt x="14" y="32"/>
                      <a:pt x="14" y="32"/>
                      <a:pt x="14" y="32"/>
                    </a:cubicBezTo>
                    <a:cubicBezTo>
                      <a:pt x="15" y="33"/>
                      <a:pt x="14" y="31"/>
                      <a:pt x="16" y="33"/>
                    </a:cubicBezTo>
                    <a:cubicBezTo>
                      <a:pt x="14" y="31"/>
                      <a:pt x="17" y="35"/>
                      <a:pt x="15" y="33"/>
                    </a:cubicBezTo>
                    <a:cubicBezTo>
                      <a:pt x="17" y="34"/>
                      <a:pt x="13" y="31"/>
                      <a:pt x="15" y="33"/>
                    </a:cubicBezTo>
                    <a:cubicBezTo>
                      <a:pt x="16" y="32"/>
                      <a:pt x="14" y="31"/>
                      <a:pt x="16" y="32"/>
                    </a:cubicBezTo>
                    <a:cubicBezTo>
                      <a:pt x="15" y="32"/>
                      <a:pt x="18" y="34"/>
                      <a:pt x="18" y="34"/>
                    </a:cubicBezTo>
                    <a:cubicBezTo>
                      <a:pt x="18" y="33"/>
                      <a:pt x="17" y="33"/>
                      <a:pt x="17" y="32"/>
                    </a:cubicBezTo>
                    <a:cubicBezTo>
                      <a:pt x="16" y="31"/>
                      <a:pt x="16" y="31"/>
                      <a:pt x="16" y="31"/>
                    </a:cubicBezTo>
                    <a:cubicBezTo>
                      <a:pt x="15" y="30"/>
                      <a:pt x="17" y="31"/>
                      <a:pt x="15" y="30"/>
                    </a:cubicBezTo>
                    <a:cubicBezTo>
                      <a:pt x="16" y="31"/>
                      <a:pt x="15" y="29"/>
                      <a:pt x="17" y="31"/>
                    </a:cubicBezTo>
                    <a:cubicBezTo>
                      <a:pt x="19" y="33"/>
                      <a:pt x="19" y="33"/>
                      <a:pt x="19" y="33"/>
                    </a:cubicBezTo>
                    <a:cubicBezTo>
                      <a:pt x="19" y="33"/>
                      <a:pt x="17" y="31"/>
                      <a:pt x="16" y="30"/>
                    </a:cubicBezTo>
                    <a:cubicBezTo>
                      <a:pt x="16" y="30"/>
                      <a:pt x="17" y="30"/>
                      <a:pt x="17" y="31"/>
                    </a:cubicBezTo>
                    <a:cubicBezTo>
                      <a:pt x="14" y="28"/>
                      <a:pt x="18" y="31"/>
                      <a:pt x="16" y="28"/>
                    </a:cubicBezTo>
                    <a:cubicBezTo>
                      <a:pt x="17" y="29"/>
                      <a:pt x="16" y="28"/>
                      <a:pt x="18" y="29"/>
                    </a:cubicBezTo>
                    <a:cubicBezTo>
                      <a:pt x="18" y="28"/>
                      <a:pt x="17" y="27"/>
                      <a:pt x="18" y="27"/>
                    </a:cubicBezTo>
                    <a:cubicBezTo>
                      <a:pt x="18" y="28"/>
                      <a:pt x="18" y="28"/>
                      <a:pt x="18" y="29"/>
                    </a:cubicBezTo>
                    <a:cubicBezTo>
                      <a:pt x="19" y="29"/>
                      <a:pt x="19" y="29"/>
                      <a:pt x="18" y="28"/>
                    </a:cubicBezTo>
                    <a:cubicBezTo>
                      <a:pt x="19" y="28"/>
                      <a:pt x="20" y="29"/>
                      <a:pt x="22" y="30"/>
                    </a:cubicBezTo>
                    <a:cubicBezTo>
                      <a:pt x="21" y="29"/>
                      <a:pt x="19" y="28"/>
                      <a:pt x="18" y="27"/>
                    </a:cubicBezTo>
                    <a:cubicBezTo>
                      <a:pt x="21" y="30"/>
                      <a:pt x="17" y="24"/>
                      <a:pt x="20" y="27"/>
                    </a:cubicBezTo>
                    <a:cubicBezTo>
                      <a:pt x="20" y="27"/>
                      <a:pt x="21" y="29"/>
                      <a:pt x="22" y="29"/>
                    </a:cubicBezTo>
                    <a:cubicBezTo>
                      <a:pt x="25" y="32"/>
                      <a:pt x="20" y="27"/>
                      <a:pt x="22" y="28"/>
                    </a:cubicBezTo>
                    <a:cubicBezTo>
                      <a:pt x="20" y="25"/>
                      <a:pt x="20" y="25"/>
                      <a:pt x="20" y="25"/>
                    </a:cubicBezTo>
                    <a:cubicBezTo>
                      <a:pt x="21" y="27"/>
                      <a:pt x="19" y="23"/>
                      <a:pt x="21" y="26"/>
                    </a:cubicBezTo>
                    <a:cubicBezTo>
                      <a:pt x="20" y="25"/>
                      <a:pt x="22" y="27"/>
                      <a:pt x="20" y="24"/>
                    </a:cubicBezTo>
                    <a:cubicBezTo>
                      <a:pt x="22" y="26"/>
                      <a:pt x="20" y="22"/>
                      <a:pt x="24" y="26"/>
                    </a:cubicBezTo>
                    <a:cubicBezTo>
                      <a:pt x="24" y="25"/>
                      <a:pt x="24" y="26"/>
                      <a:pt x="23" y="24"/>
                    </a:cubicBezTo>
                    <a:cubicBezTo>
                      <a:pt x="22" y="23"/>
                      <a:pt x="24" y="26"/>
                      <a:pt x="23" y="25"/>
                    </a:cubicBezTo>
                    <a:cubicBezTo>
                      <a:pt x="23" y="25"/>
                      <a:pt x="23" y="24"/>
                      <a:pt x="22" y="23"/>
                    </a:cubicBezTo>
                    <a:cubicBezTo>
                      <a:pt x="23" y="24"/>
                      <a:pt x="23" y="24"/>
                      <a:pt x="25" y="26"/>
                    </a:cubicBezTo>
                    <a:cubicBezTo>
                      <a:pt x="26" y="28"/>
                      <a:pt x="22" y="22"/>
                      <a:pt x="23" y="22"/>
                    </a:cubicBezTo>
                    <a:cubicBezTo>
                      <a:pt x="24" y="23"/>
                      <a:pt x="24" y="24"/>
                      <a:pt x="24" y="23"/>
                    </a:cubicBezTo>
                    <a:cubicBezTo>
                      <a:pt x="23" y="21"/>
                      <a:pt x="23" y="21"/>
                      <a:pt x="23" y="21"/>
                    </a:cubicBezTo>
                    <a:cubicBezTo>
                      <a:pt x="24" y="22"/>
                      <a:pt x="25" y="24"/>
                      <a:pt x="26" y="26"/>
                    </a:cubicBezTo>
                    <a:cubicBezTo>
                      <a:pt x="26" y="25"/>
                      <a:pt x="27" y="25"/>
                      <a:pt x="26" y="24"/>
                    </a:cubicBezTo>
                    <a:cubicBezTo>
                      <a:pt x="28" y="26"/>
                      <a:pt x="28" y="26"/>
                      <a:pt x="28" y="26"/>
                    </a:cubicBezTo>
                    <a:cubicBezTo>
                      <a:pt x="26" y="24"/>
                      <a:pt x="27" y="25"/>
                      <a:pt x="27" y="24"/>
                    </a:cubicBezTo>
                    <a:cubicBezTo>
                      <a:pt x="27" y="25"/>
                      <a:pt x="27" y="25"/>
                      <a:pt x="27" y="25"/>
                    </a:cubicBezTo>
                    <a:cubicBezTo>
                      <a:pt x="28" y="25"/>
                      <a:pt x="27" y="25"/>
                      <a:pt x="27" y="24"/>
                    </a:cubicBezTo>
                    <a:cubicBezTo>
                      <a:pt x="26" y="23"/>
                      <a:pt x="26" y="23"/>
                      <a:pt x="26" y="23"/>
                    </a:cubicBezTo>
                    <a:cubicBezTo>
                      <a:pt x="25" y="22"/>
                      <a:pt x="25" y="22"/>
                      <a:pt x="25" y="21"/>
                    </a:cubicBezTo>
                    <a:cubicBezTo>
                      <a:pt x="26" y="23"/>
                      <a:pt x="26" y="22"/>
                      <a:pt x="26" y="22"/>
                    </a:cubicBezTo>
                    <a:cubicBezTo>
                      <a:pt x="27" y="22"/>
                      <a:pt x="25" y="20"/>
                      <a:pt x="25" y="20"/>
                    </a:cubicBezTo>
                    <a:cubicBezTo>
                      <a:pt x="26" y="21"/>
                      <a:pt x="26" y="20"/>
                      <a:pt x="26" y="22"/>
                    </a:cubicBezTo>
                    <a:cubicBezTo>
                      <a:pt x="27" y="22"/>
                      <a:pt x="26" y="21"/>
                      <a:pt x="26" y="22"/>
                    </a:cubicBezTo>
                    <a:cubicBezTo>
                      <a:pt x="27" y="22"/>
                      <a:pt x="28" y="24"/>
                      <a:pt x="27" y="23"/>
                    </a:cubicBezTo>
                    <a:cubicBezTo>
                      <a:pt x="27" y="22"/>
                      <a:pt x="25" y="19"/>
                      <a:pt x="26" y="20"/>
                    </a:cubicBezTo>
                    <a:cubicBezTo>
                      <a:pt x="26" y="21"/>
                      <a:pt x="27" y="21"/>
                      <a:pt x="27" y="22"/>
                    </a:cubicBezTo>
                    <a:cubicBezTo>
                      <a:pt x="28" y="23"/>
                      <a:pt x="28" y="23"/>
                      <a:pt x="28" y="23"/>
                    </a:cubicBezTo>
                    <a:cubicBezTo>
                      <a:pt x="27" y="21"/>
                      <a:pt x="27" y="21"/>
                      <a:pt x="27" y="21"/>
                    </a:cubicBezTo>
                    <a:cubicBezTo>
                      <a:pt x="27" y="22"/>
                      <a:pt x="27" y="22"/>
                      <a:pt x="27" y="22"/>
                    </a:cubicBezTo>
                    <a:cubicBezTo>
                      <a:pt x="26" y="20"/>
                      <a:pt x="27" y="21"/>
                      <a:pt x="26" y="19"/>
                    </a:cubicBezTo>
                    <a:cubicBezTo>
                      <a:pt x="26" y="19"/>
                      <a:pt x="27" y="20"/>
                      <a:pt x="27" y="20"/>
                    </a:cubicBezTo>
                    <a:cubicBezTo>
                      <a:pt x="28" y="20"/>
                      <a:pt x="28" y="20"/>
                      <a:pt x="28" y="20"/>
                    </a:cubicBezTo>
                    <a:cubicBezTo>
                      <a:pt x="28" y="21"/>
                      <a:pt x="28" y="20"/>
                      <a:pt x="28" y="19"/>
                    </a:cubicBezTo>
                    <a:cubicBezTo>
                      <a:pt x="28" y="19"/>
                      <a:pt x="28" y="19"/>
                      <a:pt x="28" y="19"/>
                    </a:cubicBezTo>
                    <a:cubicBezTo>
                      <a:pt x="28" y="20"/>
                      <a:pt x="28" y="19"/>
                      <a:pt x="27" y="18"/>
                    </a:cubicBezTo>
                    <a:cubicBezTo>
                      <a:pt x="29" y="19"/>
                      <a:pt x="32" y="25"/>
                      <a:pt x="31" y="22"/>
                    </a:cubicBezTo>
                    <a:cubicBezTo>
                      <a:pt x="31" y="22"/>
                      <a:pt x="29" y="19"/>
                      <a:pt x="28" y="18"/>
                    </a:cubicBezTo>
                    <a:cubicBezTo>
                      <a:pt x="29" y="19"/>
                      <a:pt x="28" y="15"/>
                      <a:pt x="30" y="18"/>
                    </a:cubicBezTo>
                    <a:cubicBezTo>
                      <a:pt x="30" y="17"/>
                      <a:pt x="30" y="17"/>
                      <a:pt x="29" y="16"/>
                    </a:cubicBezTo>
                    <a:cubicBezTo>
                      <a:pt x="31" y="17"/>
                      <a:pt x="30" y="13"/>
                      <a:pt x="32" y="16"/>
                    </a:cubicBezTo>
                    <a:cubicBezTo>
                      <a:pt x="32" y="17"/>
                      <a:pt x="33" y="18"/>
                      <a:pt x="34" y="19"/>
                    </a:cubicBezTo>
                    <a:cubicBezTo>
                      <a:pt x="33" y="18"/>
                      <a:pt x="35" y="21"/>
                      <a:pt x="33" y="18"/>
                    </a:cubicBezTo>
                    <a:cubicBezTo>
                      <a:pt x="32" y="16"/>
                      <a:pt x="32" y="16"/>
                      <a:pt x="32" y="15"/>
                    </a:cubicBezTo>
                    <a:cubicBezTo>
                      <a:pt x="31" y="14"/>
                      <a:pt x="32" y="14"/>
                      <a:pt x="33" y="15"/>
                    </a:cubicBezTo>
                    <a:cubicBezTo>
                      <a:pt x="33" y="14"/>
                      <a:pt x="32" y="14"/>
                      <a:pt x="32" y="13"/>
                    </a:cubicBezTo>
                    <a:cubicBezTo>
                      <a:pt x="34" y="16"/>
                      <a:pt x="34" y="16"/>
                      <a:pt x="34" y="15"/>
                    </a:cubicBezTo>
                    <a:cubicBezTo>
                      <a:pt x="33" y="13"/>
                      <a:pt x="33" y="13"/>
                      <a:pt x="33" y="13"/>
                    </a:cubicBezTo>
                    <a:cubicBezTo>
                      <a:pt x="34" y="15"/>
                      <a:pt x="34" y="15"/>
                      <a:pt x="34" y="15"/>
                    </a:cubicBezTo>
                    <a:cubicBezTo>
                      <a:pt x="34" y="14"/>
                      <a:pt x="32" y="12"/>
                      <a:pt x="33" y="13"/>
                    </a:cubicBezTo>
                    <a:cubicBezTo>
                      <a:pt x="34" y="14"/>
                      <a:pt x="34" y="14"/>
                      <a:pt x="34" y="15"/>
                    </a:cubicBezTo>
                    <a:cubicBezTo>
                      <a:pt x="34" y="13"/>
                      <a:pt x="33" y="11"/>
                      <a:pt x="34" y="12"/>
                    </a:cubicBezTo>
                    <a:cubicBezTo>
                      <a:pt x="36" y="14"/>
                      <a:pt x="36" y="14"/>
                      <a:pt x="36" y="14"/>
                    </a:cubicBezTo>
                    <a:cubicBezTo>
                      <a:pt x="36" y="14"/>
                      <a:pt x="35" y="13"/>
                      <a:pt x="35" y="12"/>
                    </a:cubicBezTo>
                    <a:cubicBezTo>
                      <a:pt x="36" y="13"/>
                      <a:pt x="36" y="13"/>
                      <a:pt x="37" y="15"/>
                    </a:cubicBezTo>
                    <a:cubicBezTo>
                      <a:pt x="36" y="10"/>
                      <a:pt x="37" y="9"/>
                      <a:pt x="38" y="9"/>
                    </a:cubicBezTo>
                    <a:cubicBezTo>
                      <a:pt x="38" y="10"/>
                      <a:pt x="38" y="10"/>
                      <a:pt x="38" y="10"/>
                    </a:cubicBezTo>
                    <a:cubicBezTo>
                      <a:pt x="39" y="11"/>
                      <a:pt x="38" y="8"/>
                      <a:pt x="38" y="9"/>
                    </a:cubicBezTo>
                    <a:cubicBezTo>
                      <a:pt x="39" y="10"/>
                      <a:pt x="39" y="11"/>
                      <a:pt x="40" y="13"/>
                    </a:cubicBezTo>
                    <a:cubicBezTo>
                      <a:pt x="41" y="14"/>
                      <a:pt x="39" y="11"/>
                      <a:pt x="39" y="10"/>
                    </a:cubicBezTo>
                    <a:cubicBezTo>
                      <a:pt x="39" y="8"/>
                      <a:pt x="40" y="11"/>
                      <a:pt x="39" y="9"/>
                    </a:cubicBezTo>
                    <a:cubicBezTo>
                      <a:pt x="39" y="8"/>
                      <a:pt x="40" y="10"/>
                      <a:pt x="39" y="7"/>
                    </a:cubicBezTo>
                    <a:cubicBezTo>
                      <a:pt x="39" y="8"/>
                      <a:pt x="40" y="10"/>
                      <a:pt x="40" y="11"/>
                    </a:cubicBezTo>
                    <a:cubicBezTo>
                      <a:pt x="40" y="10"/>
                      <a:pt x="40" y="10"/>
                      <a:pt x="40" y="10"/>
                    </a:cubicBezTo>
                    <a:cubicBezTo>
                      <a:pt x="42" y="13"/>
                      <a:pt x="42" y="15"/>
                      <a:pt x="43" y="19"/>
                    </a:cubicBezTo>
                    <a:cubicBezTo>
                      <a:pt x="43" y="19"/>
                      <a:pt x="43" y="19"/>
                      <a:pt x="43" y="19"/>
                    </a:cubicBezTo>
                    <a:cubicBezTo>
                      <a:pt x="45" y="21"/>
                      <a:pt x="44" y="22"/>
                      <a:pt x="45" y="22"/>
                    </a:cubicBezTo>
                    <a:cubicBezTo>
                      <a:pt x="45" y="21"/>
                      <a:pt x="43" y="17"/>
                      <a:pt x="43" y="16"/>
                    </a:cubicBezTo>
                    <a:cubicBezTo>
                      <a:pt x="43" y="16"/>
                      <a:pt x="41" y="10"/>
                      <a:pt x="41" y="10"/>
                    </a:cubicBezTo>
                    <a:cubicBezTo>
                      <a:pt x="42" y="12"/>
                      <a:pt x="41" y="11"/>
                      <a:pt x="42" y="13"/>
                    </a:cubicBezTo>
                    <a:cubicBezTo>
                      <a:pt x="43" y="15"/>
                      <a:pt x="42" y="12"/>
                      <a:pt x="42" y="12"/>
                    </a:cubicBezTo>
                    <a:cubicBezTo>
                      <a:pt x="42" y="11"/>
                      <a:pt x="41" y="9"/>
                      <a:pt x="41" y="8"/>
                    </a:cubicBezTo>
                    <a:cubicBezTo>
                      <a:pt x="42" y="9"/>
                      <a:pt x="42" y="11"/>
                      <a:pt x="42" y="11"/>
                    </a:cubicBezTo>
                    <a:cubicBezTo>
                      <a:pt x="42" y="9"/>
                      <a:pt x="42" y="8"/>
                      <a:pt x="41" y="7"/>
                    </a:cubicBezTo>
                    <a:cubicBezTo>
                      <a:pt x="40" y="4"/>
                      <a:pt x="42" y="8"/>
                      <a:pt x="41" y="5"/>
                    </a:cubicBezTo>
                    <a:cubicBezTo>
                      <a:pt x="42" y="7"/>
                      <a:pt x="42" y="11"/>
                      <a:pt x="43" y="12"/>
                    </a:cubicBezTo>
                    <a:cubicBezTo>
                      <a:pt x="42" y="10"/>
                      <a:pt x="43" y="9"/>
                      <a:pt x="41" y="5"/>
                    </a:cubicBezTo>
                    <a:cubicBezTo>
                      <a:pt x="42" y="6"/>
                      <a:pt x="42" y="8"/>
                      <a:pt x="43" y="9"/>
                    </a:cubicBezTo>
                    <a:cubicBezTo>
                      <a:pt x="43" y="10"/>
                      <a:pt x="42" y="5"/>
                      <a:pt x="43" y="9"/>
                    </a:cubicBezTo>
                    <a:cubicBezTo>
                      <a:pt x="43" y="7"/>
                      <a:pt x="43" y="7"/>
                      <a:pt x="43" y="7"/>
                    </a:cubicBezTo>
                    <a:cubicBezTo>
                      <a:pt x="43" y="8"/>
                      <a:pt x="43" y="8"/>
                      <a:pt x="44" y="9"/>
                    </a:cubicBezTo>
                    <a:cubicBezTo>
                      <a:pt x="44" y="9"/>
                      <a:pt x="44" y="6"/>
                      <a:pt x="45" y="9"/>
                    </a:cubicBezTo>
                    <a:cubicBezTo>
                      <a:pt x="45" y="9"/>
                      <a:pt x="45" y="9"/>
                      <a:pt x="44" y="7"/>
                    </a:cubicBezTo>
                    <a:cubicBezTo>
                      <a:pt x="43" y="5"/>
                      <a:pt x="44" y="9"/>
                      <a:pt x="43" y="5"/>
                    </a:cubicBezTo>
                    <a:cubicBezTo>
                      <a:pt x="44" y="8"/>
                      <a:pt x="43" y="5"/>
                      <a:pt x="43" y="4"/>
                    </a:cubicBezTo>
                    <a:cubicBezTo>
                      <a:pt x="44" y="5"/>
                      <a:pt x="44" y="5"/>
                      <a:pt x="44" y="5"/>
                    </a:cubicBezTo>
                    <a:cubicBezTo>
                      <a:pt x="44" y="5"/>
                      <a:pt x="44" y="5"/>
                      <a:pt x="44" y="3"/>
                    </a:cubicBezTo>
                    <a:cubicBezTo>
                      <a:pt x="44" y="4"/>
                      <a:pt x="44" y="5"/>
                      <a:pt x="44" y="5"/>
                    </a:cubicBezTo>
                    <a:cubicBezTo>
                      <a:pt x="44" y="3"/>
                      <a:pt x="44" y="3"/>
                      <a:pt x="44" y="3"/>
                    </a:cubicBezTo>
                    <a:cubicBezTo>
                      <a:pt x="44" y="2"/>
                      <a:pt x="45" y="7"/>
                      <a:pt x="45" y="6"/>
                    </a:cubicBezTo>
                    <a:cubicBezTo>
                      <a:pt x="45" y="8"/>
                      <a:pt x="45" y="8"/>
                      <a:pt x="45" y="8"/>
                    </a:cubicBezTo>
                    <a:cubicBezTo>
                      <a:pt x="45" y="8"/>
                      <a:pt x="46" y="10"/>
                      <a:pt x="46" y="9"/>
                    </a:cubicBezTo>
                    <a:cubicBezTo>
                      <a:pt x="46" y="7"/>
                      <a:pt x="45" y="5"/>
                      <a:pt x="45" y="3"/>
                    </a:cubicBezTo>
                    <a:cubicBezTo>
                      <a:pt x="45" y="2"/>
                      <a:pt x="46" y="5"/>
                      <a:pt x="45" y="3"/>
                    </a:cubicBezTo>
                    <a:cubicBezTo>
                      <a:pt x="46" y="6"/>
                      <a:pt x="46" y="6"/>
                      <a:pt x="46" y="6"/>
                    </a:cubicBezTo>
                    <a:cubicBezTo>
                      <a:pt x="46" y="6"/>
                      <a:pt x="47" y="9"/>
                      <a:pt x="47" y="9"/>
                    </a:cubicBezTo>
                    <a:cubicBezTo>
                      <a:pt x="47" y="8"/>
                      <a:pt x="46" y="5"/>
                      <a:pt x="46" y="4"/>
                    </a:cubicBezTo>
                    <a:cubicBezTo>
                      <a:pt x="46" y="4"/>
                      <a:pt x="47" y="5"/>
                      <a:pt x="47" y="6"/>
                    </a:cubicBezTo>
                    <a:cubicBezTo>
                      <a:pt x="47" y="6"/>
                      <a:pt x="46" y="4"/>
                      <a:pt x="46" y="3"/>
                    </a:cubicBezTo>
                    <a:cubicBezTo>
                      <a:pt x="47" y="4"/>
                      <a:pt x="48" y="6"/>
                      <a:pt x="48" y="8"/>
                    </a:cubicBezTo>
                    <a:cubicBezTo>
                      <a:pt x="49" y="11"/>
                      <a:pt x="49" y="11"/>
                      <a:pt x="49" y="11"/>
                    </a:cubicBezTo>
                    <a:cubicBezTo>
                      <a:pt x="49" y="11"/>
                      <a:pt x="49" y="11"/>
                      <a:pt x="49" y="11"/>
                    </a:cubicBezTo>
                    <a:cubicBezTo>
                      <a:pt x="49" y="14"/>
                      <a:pt x="50" y="13"/>
                      <a:pt x="50" y="16"/>
                    </a:cubicBezTo>
                    <a:cubicBezTo>
                      <a:pt x="50" y="16"/>
                      <a:pt x="50" y="15"/>
                      <a:pt x="50" y="15"/>
                    </a:cubicBezTo>
                    <a:cubicBezTo>
                      <a:pt x="49" y="10"/>
                      <a:pt x="49" y="9"/>
                      <a:pt x="48" y="5"/>
                    </a:cubicBezTo>
                    <a:cubicBezTo>
                      <a:pt x="48" y="3"/>
                      <a:pt x="51" y="14"/>
                      <a:pt x="50" y="8"/>
                    </a:cubicBezTo>
                    <a:cubicBezTo>
                      <a:pt x="50" y="7"/>
                      <a:pt x="49" y="4"/>
                      <a:pt x="49" y="5"/>
                    </a:cubicBezTo>
                    <a:cubicBezTo>
                      <a:pt x="49" y="5"/>
                      <a:pt x="48" y="1"/>
                      <a:pt x="49" y="2"/>
                    </a:cubicBezTo>
                    <a:cubicBezTo>
                      <a:pt x="49" y="4"/>
                      <a:pt x="50" y="6"/>
                      <a:pt x="51" y="9"/>
                    </a:cubicBezTo>
                    <a:cubicBezTo>
                      <a:pt x="50" y="7"/>
                      <a:pt x="50" y="8"/>
                      <a:pt x="50" y="8"/>
                    </a:cubicBezTo>
                    <a:cubicBezTo>
                      <a:pt x="51" y="10"/>
                      <a:pt x="51" y="12"/>
                      <a:pt x="51" y="12"/>
                    </a:cubicBezTo>
                    <a:cubicBezTo>
                      <a:pt x="51" y="12"/>
                      <a:pt x="52" y="12"/>
                      <a:pt x="51" y="10"/>
                    </a:cubicBezTo>
                    <a:cubicBezTo>
                      <a:pt x="51" y="7"/>
                      <a:pt x="51" y="10"/>
                      <a:pt x="51" y="8"/>
                    </a:cubicBezTo>
                    <a:cubicBezTo>
                      <a:pt x="51" y="7"/>
                      <a:pt x="52" y="10"/>
                      <a:pt x="51" y="6"/>
                    </a:cubicBezTo>
                    <a:cubicBezTo>
                      <a:pt x="51" y="6"/>
                      <a:pt x="50" y="4"/>
                      <a:pt x="50" y="2"/>
                    </a:cubicBezTo>
                    <a:cubicBezTo>
                      <a:pt x="50" y="1"/>
                      <a:pt x="50" y="1"/>
                      <a:pt x="50" y="1"/>
                    </a:cubicBezTo>
                    <a:cubicBezTo>
                      <a:pt x="50" y="3"/>
                      <a:pt x="50" y="3"/>
                      <a:pt x="50" y="3"/>
                    </a:cubicBezTo>
                    <a:cubicBezTo>
                      <a:pt x="51" y="4"/>
                      <a:pt x="50" y="0"/>
                      <a:pt x="50" y="0"/>
                    </a:cubicBezTo>
                    <a:cubicBezTo>
                      <a:pt x="51" y="3"/>
                      <a:pt x="51" y="3"/>
                      <a:pt x="51" y="3"/>
                    </a:cubicBezTo>
                    <a:cubicBezTo>
                      <a:pt x="52" y="6"/>
                      <a:pt x="50" y="2"/>
                      <a:pt x="51" y="7"/>
                    </a:cubicBezTo>
                    <a:cubicBezTo>
                      <a:pt x="52" y="7"/>
                      <a:pt x="51" y="5"/>
                      <a:pt x="52" y="6"/>
                    </a:cubicBezTo>
                    <a:cubicBezTo>
                      <a:pt x="52" y="6"/>
                      <a:pt x="52" y="6"/>
                      <a:pt x="52" y="7"/>
                    </a:cubicBezTo>
                    <a:cubicBezTo>
                      <a:pt x="52" y="7"/>
                      <a:pt x="53" y="12"/>
                      <a:pt x="53" y="9"/>
                    </a:cubicBezTo>
                    <a:cubicBezTo>
                      <a:pt x="53" y="8"/>
                      <a:pt x="53" y="7"/>
                      <a:pt x="52" y="6"/>
                    </a:cubicBezTo>
                    <a:cubicBezTo>
                      <a:pt x="53" y="5"/>
                      <a:pt x="53" y="4"/>
                      <a:pt x="53" y="3"/>
                    </a:cubicBezTo>
                    <a:cubicBezTo>
                      <a:pt x="53" y="6"/>
                      <a:pt x="54" y="3"/>
                      <a:pt x="54" y="7"/>
                    </a:cubicBezTo>
                    <a:cubicBezTo>
                      <a:pt x="53" y="5"/>
                      <a:pt x="53" y="5"/>
                      <a:pt x="53" y="8"/>
                    </a:cubicBezTo>
                    <a:cubicBezTo>
                      <a:pt x="54" y="12"/>
                      <a:pt x="52" y="8"/>
                      <a:pt x="53" y="11"/>
                    </a:cubicBezTo>
                    <a:cubicBezTo>
                      <a:pt x="53" y="12"/>
                      <a:pt x="54" y="15"/>
                      <a:pt x="55" y="18"/>
                    </a:cubicBezTo>
                    <a:cubicBezTo>
                      <a:pt x="55" y="18"/>
                      <a:pt x="55" y="17"/>
                      <a:pt x="55" y="16"/>
                    </a:cubicBezTo>
                    <a:cubicBezTo>
                      <a:pt x="54" y="14"/>
                      <a:pt x="54" y="14"/>
                      <a:pt x="54" y="12"/>
                    </a:cubicBezTo>
                    <a:cubicBezTo>
                      <a:pt x="54" y="12"/>
                      <a:pt x="54" y="11"/>
                      <a:pt x="54" y="9"/>
                    </a:cubicBezTo>
                    <a:cubicBezTo>
                      <a:pt x="55" y="10"/>
                      <a:pt x="55" y="12"/>
                      <a:pt x="55" y="12"/>
                    </a:cubicBezTo>
                    <a:cubicBezTo>
                      <a:pt x="55" y="12"/>
                      <a:pt x="56" y="12"/>
                      <a:pt x="56" y="12"/>
                    </a:cubicBezTo>
                    <a:cubicBezTo>
                      <a:pt x="56" y="9"/>
                      <a:pt x="57" y="11"/>
                      <a:pt x="56" y="8"/>
                    </a:cubicBezTo>
                    <a:cubicBezTo>
                      <a:pt x="56" y="8"/>
                      <a:pt x="55" y="5"/>
                      <a:pt x="55" y="3"/>
                    </a:cubicBezTo>
                    <a:cubicBezTo>
                      <a:pt x="55" y="4"/>
                      <a:pt x="55" y="5"/>
                      <a:pt x="56" y="6"/>
                    </a:cubicBezTo>
                    <a:cubicBezTo>
                      <a:pt x="56" y="4"/>
                      <a:pt x="56" y="9"/>
                      <a:pt x="56" y="6"/>
                    </a:cubicBezTo>
                    <a:cubicBezTo>
                      <a:pt x="56" y="7"/>
                      <a:pt x="57" y="10"/>
                      <a:pt x="57" y="13"/>
                    </a:cubicBezTo>
                    <a:cubicBezTo>
                      <a:pt x="57" y="11"/>
                      <a:pt x="57" y="15"/>
                      <a:pt x="58" y="15"/>
                    </a:cubicBezTo>
                    <a:cubicBezTo>
                      <a:pt x="58" y="13"/>
                      <a:pt x="58" y="12"/>
                      <a:pt x="58" y="11"/>
                    </a:cubicBezTo>
                    <a:cubicBezTo>
                      <a:pt x="59" y="14"/>
                      <a:pt x="59" y="11"/>
                      <a:pt x="60" y="11"/>
                    </a:cubicBezTo>
                    <a:cubicBezTo>
                      <a:pt x="60" y="13"/>
                      <a:pt x="60" y="16"/>
                      <a:pt x="61" y="17"/>
                    </a:cubicBezTo>
                    <a:cubicBezTo>
                      <a:pt x="61" y="17"/>
                      <a:pt x="60" y="13"/>
                      <a:pt x="61" y="15"/>
                    </a:cubicBezTo>
                    <a:cubicBezTo>
                      <a:pt x="61" y="15"/>
                      <a:pt x="61" y="15"/>
                      <a:pt x="61" y="15"/>
                    </a:cubicBezTo>
                    <a:cubicBezTo>
                      <a:pt x="61" y="14"/>
                      <a:pt x="62" y="17"/>
                      <a:pt x="61" y="13"/>
                    </a:cubicBezTo>
                    <a:cubicBezTo>
                      <a:pt x="61" y="16"/>
                      <a:pt x="61" y="16"/>
                      <a:pt x="61" y="16"/>
                    </a:cubicBezTo>
                    <a:cubicBezTo>
                      <a:pt x="62" y="17"/>
                      <a:pt x="62" y="16"/>
                      <a:pt x="62" y="15"/>
                    </a:cubicBezTo>
                    <a:cubicBezTo>
                      <a:pt x="62" y="17"/>
                      <a:pt x="62" y="18"/>
                      <a:pt x="62" y="18"/>
                    </a:cubicBezTo>
                    <a:cubicBezTo>
                      <a:pt x="62" y="21"/>
                      <a:pt x="62" y="18"/>
                      <a:pt x="62" y="18"/>
                    </a:cubicBezTo>
                    <a:cubicBezTo>
                      <a:pt x="62" y="16"/>
                      <a:pt x="62" y="16"/>
                      <a:pt x="62" y="16"/>
                    </a:cubicBezTo>
                    <a:cubicBezTo>
                      <a:pt x="63" y="14"/>
                      <a:pt x="63" y="16"/>
                      <a:pt x="63" y="15"/>
                    </a:cubicBezTo>
                    <a:cubicBezTo>
                      <a:pt x="63" y="17"/>
                      <a:pt x="63" y="17"/>
                      <a:pt x="63" y="17"/>
                    </a:cubicBezTo>
                    <a:cubicBezTo>
                      <a:pt x="64" y="16"/>
                      <a:pt x="64" y="16"/>
                      <a:pt x="64" y="16"/>
                    </a:cubicBezTo>
                    <a:cubicBezTo>
                      <a:pt x="64" y="18"/>
                      <a:pt x="64" y="19"/>
                      <a:pt x="64" y="18"/>
                    </a:cubicBezTo>
                    <a:cubicBezTo>
                      <a:pt x="64" y="23"/>
                      <a:pt x="64" y="23"/>
                      <a:pt x="64" y="23"/>
                    </a:cubicBezTo>
                    <a:cubicBezTo>
                      <a:pt x="63" y="22"/>
                      <a:pt x="64" y="20"/>
                      <a:pt x="63" y="18"/>
                    </a:cubicBezTo>
                    <a:cubicBezTo>
                      <a:pt x="63" y="17"/>
                      <a:pt x="63" y="17"/>
                      <a:pt x="63" y="19"/>
                    </a:cubicBezTo>
                    <a:cubicBezTo>
                      <a:pt x="63" y="19"/>
                      <a:pt x="63" y="19"/>
                      <a:pt x="63" y="18"/>
                    </a:cubicBezTo>
                    <a:cubicBezTo>
                      <a:pt x="63" y="21"/>
                      <a:pt x="63" y="21"/>
                      <a:pt x="63" y="23"/>
                    </a:cubicBezTo>
                    <a:cubicBezTo>
                      <a:pt x="63" y="23"/>
                      <a:pt x="63" y="24"/>
                      <a:pt x="63" y="23"/>
                    </a:cubicBezTo>
                    <a:cubicBezTo>
                      <a:pt x="63" y="24"/>
                      <a:pt x="63" y="24"/>
                      <a:pt x="63" y="24"/>
                    </a:cubicBezTo>
                    <a:cubicBezTo>
                      <a:pt x="63" y="23"/>
                      <a:pt x="63" y="23"/>
                      <a:pt x="63" y="22"/>
                    </a:cubicBezTo>
                    <a:cubicBezTo>
                      <a:pt x="63" y="24"/>
                      <a:pt x="63" y="25"/>
                      <a:pt x="62" y="24"/>
                    </a:cubicBezTo>
                    <a:cubicBezTo>
                      <a:pt x="62" y="22"/>
                      <a:pt x="62" y="26"/>
                      <a:pt x="62" y="26"/>
                    </a:cubicBezTo>
                    <a:cubicBezTo>
                      <a:pt x="61" y="23"/>
                      <a:pt x="61" y="21"/>
                      <a:pt x="62" y="20"/>
                    </a:cubicBezTo>
                    <a:cubicBezTo>
                      <a:pt x="61" y="19"/>
                      <a:pt x="61" y="20"/>
                      <a:pt x="61" y="19"/>
                    </a:cubicBezTo>
                    <a:cubicBezTo>
                      <a:pt x="61" y="21"/>
                      <a:pt x="61" y="24"/>
                      <a:pt x="61" y="25"/>
                    </a:cubicBezTo>
                    <a:cubicBezTo>
                      <a:pt x="61" y="23"/>
                      <a:pt x="61" y="23"/>
                      <a:pt x="61" y="23"/>
                    </a:cubicBezTo>
                    <a:cubicBezTo>
                      <a:pt x="61" y="24"/>
                      <a:pt x="61" y="27"/>
                      <a:pt x="61" y="26"/>
                    </a:cubicBezTo>
                    <a:cubicBezTo>
                      <a:pt x="60" y="25"/>
                      <a:pt x="60" y="25"/>
                      <a:pt x="59" y="25"/>
                    </a:cubicBezTo>
                    <a:cubicBezTo>
                      <a:pt x="59" y="23"/>
                      <a:pt x="59" y="23"/>
                      <a:pt x="59" y="23"/>
                    </a:cubicBezTo>
                    <a:cubicBezTo>
                      <a:pt x="59" y="27"/>
                      <a:pt x="58" y="25"/>
                      <a:pt x="58" y="27"/>
                    </a:cubicBezTo>
                    <a:cubicBezTo>
                      <a:pt x="58" y="25"/>
                      <a:pt x="58" y="29"/>
                      <a:pt x="57" y="25"/>
                    </a:cubicBezTo>
                    <a:cubicBezTo>
                      <a:pt x="56" y="27"/>
                      <a:pt x="56" y="28"/>
                      <a:pt x="55" y="28"/>
                    </a:cubicBezTo>
                    <a:cubicBezTo>
                      <a:pt x="54" y="25"/>
                      <a:pt x="54" y="25"/>
                      <a:pt x="54" y="25"/>
                    </a:cubicBezTo>
                    <a:cubicBezTo>
                      <a:pt x="55" y="27"/>
                      <a:pt x="54" y="24"/>
                      <a:pt x="54" y="24"/>
                    </a:cubicBezTo>
                    <a:cubicBezTo>
                      <a:pt x="54" y="26"/>
                      <a:pt x="54" y="27"/>
                      <a:pt x="54" y="29"/>
                    </a:cubicBezTo>
                    <a:cubicBezTo>
                      <a:pt x="54" y="27"/>
                      <a:pt x="54" y="29"/>
                      <a:pt x="54" y="31"/>
                    </a:cubicBezTo>
                    <a:cubicBezTo>
                      <a:pt x="53" y="29"/>
                      <a:pt x="53" y="29"/>
                      <a:pt x="53" y="29"/>
                    </a:cubicBezTo>
                    <a:cubicBezTo>
                      <a:pt x="54" y="33"/>
                      <a:pt x="53" y="30"/>
                      <a:pt x="52" y="29"/>
                    </a:cubicBezTo>
                    <a:cubicBezTo>
                      <a:pt x="52" y="29"/>
                      <a:pt x="51" y="27"/>
                      <a:pt x="51" y="27"/>
                    </a:cubicBezTo>
                    <a:cubicBezTo>
                      <a:pt x="52" y="30"/>
                      <a:pt x="52" y="30"/>
                      <a:pt x="52" y="32"/>
                    </a:cubicBezTo>
                    <a:cubicBezTo>
                      <a:pt x="52" y="32"/>
                      <a:pt x="51" y="31"/>
                      <a:pt x="50" y="30"/>
                    </a:cubicBezTo>
                    <a:cubicBezTo>
                      <a:pt x="51" y="35"/>
                      <a:pt x="49" y="33"/>
                      <a:pt x="49" y="35"/>
                    </a:cubicBezTo>
                    <a:cubicBezTo>
                      <a:pt x="48" y="33"/>
                      <a:pt x="48" y="33"/>
                      <a:pt x="48" y="33"/>
                    </a:cubicBezTo>
                    <a:cubicBezTo>
                      <a:pt x="49" y="38"/>
                      <a:pt x="47" y="34"/>
                      <a:pt x="47" y="37"/>
                    </a:cubicBezTo>
                    <a:cubicBezTo>
                      <a:pt x="45" y="33"/>
                      <a:pt x="45" y="33"/>
                      <a:pt x="45" y="33"/>
                    </a:cubicBezTo>
                    <a:cubicBezTo>
                      <a:pt x="45" y="33"/>
                      <a:pt x="45" y="35"/>
                      <a:pt x="47" y="37"/>
                    </a:cubicBezTo>
                    <a:cubicBezTo>
                      <a:pt x="46" y="36"/>
                      <a:pt x="47" y="39"/>
                      <a:pt x="45" y="36"/>
                    </a:cubicBezTo>
                    <a:cubicBezTo>
                      <a:pt x="45" y="36"/>
                      <a:pt x="46" y="38"/>
                      <a:pt x="46" y="38"/>
                    </a:cubicBezTo>
                    <a:cubicBezTo>
                      <a:pt x="45" y="37"/>
                      <a:pt x="45" y="38"/>
                      <a:pt x="45" y="39"/>
                    </a:cubicBezTo>
                    <a:cubicBezTo>
                      <a:pt x="45" y="39"/>
                      <a:pt x="45" y="39"/>
                      <a:pt x="45" y="39"/>
                    </a:cubicBezTo>
                    <a:cubicBezTo>
                      <a:pt x="45" y="38"/>
                      <a:pt x="44" y="37"/>
                      <a:pt x="44" y="36"/>
                    </a:cubicBezTo>
                    <a:cubicBezTo>
                      <a:pt x="44" y="37"/>
                      <a:pt x="43" y="36"/>
                      <a:pt x="45" y="40"/>
                    </a:cubicBezTo>
                    <a:cubicBezTo>
                      <a:pt x="43" y="38"/>
                      <a:pt x="45" y="42"/>
                      <a:pt x="43" y="39"/>
                    </a:cubicBezTo>
                    <a:cubicBezTo>
                      <a:pt x="44" y="40"/>
                      <a:pt x="44" y="41"/>
                      <a:pt x="44" y="41"/>
                    </a:cubicBezTo>
                    <a:cubicBezTo>
                      <a:pt x="44" y="42"/>
                      <a:pt x="42" y="40"/>
                      <a:pt x="43" y="42"/>
                    </a:cubicBezTo>
                    <a:cubicBezTo>
                      <a:pt x="42" y="41"/>
                      <a:pt x="42" y="40"/>
                      <a:pt x="42" y="40"/>
                    </a:cubicBezTo>
                    <a:cubicBezTo>
                      <a:pt x="42" y="40"/>
                      <a:pt x="42" y="41"/>
                      <a:pt x="43" y="42"/>
                    </a:cubicBezTo>
                    <a:cubicBezTo>
                      <a:pt x="43" y="44"/>
                      <a:pt x="40" y="41"/>
                      <a:pt x="40" y="41"/>
                    </a:cubicBezTo>
                    <a:cubicBezTo>
                      <a:pt x="41" y="44"/>
                      <a:pt x="39" y="44"/>
                      <a:pt x="38" y="45"/>
                    </a:cubicBezTo>
                    <a:cubicBezTo>
                      <a:pt x="38" y="44"/>
                      <a:pt x="38" y="44"/>
                      <a:pt x="38" y="44"/>
                    </a:cubicBezTo>
                    <a:cubicBezTo>
                      <a:pt x="40" y="47"/>
                      <a:pt x="35" y="42"/>
                      <a:pt x="38" y="46"/>
                    </a:cubicBezTo>
                    <a:cubicBezTo>
                      <a:pt x="38" y="45"/>
                      <a:pt x="38" y="46"/>
                      <a:pt x="37" y="44"/>
                    </a:cubicBezTo>
                    <a:cubicBezTo>
                      <a:pt x="38" y="46"/>
                      <a:pt x="34" y="43"/>
                      <a:pt x="36" y="46"/>
                    </a:cubicBezTo>
                    <a:cubicBezTo>
                      <a:pt x="36" y="46"/>
                      <a:pt x="36" y="46"/>
                      <a:pt x="36" y="45"/>
                    </a:cubicBezTo>
                    <a:cubicBezTo>
                      <a:pt x="34" y="44"/>
                      <a:pt x="36" y="46"/>
                      <a:pt x="34" y="45"/>
                    </a:cubicBezTo>
                    <a:cubicBezTo>
                      <a:pt x="34" y="45"/>
                      <a:pt x="34" y="45"/>
                      <a:pt x="33" y="44"/>
                    </a:cubicBezTo>
                    <a:cubicBezTo>
                      <a:pt x="32" y="43"/>
                      <a:pt x="36" y="47"/>
                      <a:pt x="33" y="44"/>
                    </a:cubicBezTo>
                    <a:cubicBezTo>
                      <a:pt x="33" y="44"/>
                      <a:pt x="34" y="46"/>
                      <a:pt x="34" y="46"/>
                    </a:cubicBezTo>
                    <a:cubicBezTo>
                      <a:pt x="32" y="45"/>
                      <a:pt x="33" y="48"/>
                      <a:pt x="33" y="49"/>
                    </a:cubicBezTo>
                    <a:cubicBezTo>
                      <a:pt x="31" y="48"/>
                      <a:pt x="28" y="44"/>
                      <a:pt x="30" y="47"/>
                    </a:cubicBezTo>
                    <a:cubicBezTo>
                      <a:pt x="29" y="46"/>
                      <a:pt x="31" y="48"/>
                      <a:pt x="30" y="47"/>
                    </a:cubicBezTo>
                    <a:cubicBezTo>
                      <a:pt x="31" y="48"/>
                      <a:pt x="27" y="44"/>
                      <a:pt x="28" y="46"/>
                    </a:cubicBezTo>
                    <a:cubicBezTo>
                      <a:pt x="30" y="48"/>
                      <a:pt x="29" y="47"/>
                      <a:pt x="30" y="48"/>
                    </a:cubicBezTo>
                    <a:cubicBezTo>
                      <a:pt x="29" y="47"/>
                      <a:pt x="27" y="46"/>
                      <a:pt x="28" y="48"/>
                    </a:cubicBezTo>
                    <a:cubicBezTo>
                      <a:pt x="27" y="47"/>
                      <a:pt x="27" y="47"/>
                      <a:pt x="27" y="47"/>
                    </a:cubicBezTo>
                    <a:cubicBezTo>
                      <a:pt x="30" y="50"/>
                      <a:pt x="28" y="49"/>
                      <a:pt x="31" y="52"/>
                    </a:cubicBezTo>
                    <a:cubicBezTo>
                      <a:pt x="30" y="54"/>
                      <a:pt x="31" y="57"/>
                      <a:pt x="31" y="59"/>
                    </a:cubicBezTo>
                    <a:cubicBezTo>
                      <a:pt x="29" y="60"/>
                      <a:pt x="30" y="63"/>
                      <a:pt x="27" y="64"/>
                    </a:cubicBezTo>
                    <a:cubicBezTo>
                      <a:pt x="23" y="63"/>
                      <a:pt x="23" y="63"/>
                      <a:pt x="24" y="64"/>
                    </a:cubicBezTo>
                    <a:cubicBezTo>
                      <a:pt x="24" y="64"/>
                      <a:pt x="24" y="64"/>
                      <a:pt x="23" y="63"/>
                    </a:cubicBezTo>
                    <a:cubicBezTo>
                      <a:pt x="26" y="65"/>
                      <a:pt x="23" y="64"/>
                      <a:pt x="26" y="65"/>
                    </a:cubicBezTo>
                    <a:cubicBezTo>
                      <a:pt x="25" y="66"/>
                      <a:pt x="25" y="67"/>
                      <a:pt x="25" y="67"/>
                    </a:cubicBezTo>
                    <a:cubicBezTo>
                      <a:pt x="25" y="67"/>
                      <a:pt x="23" y="66"/>
                      <a:pt x="23" y="66"/>
                    </a:cubicBezTo>
                    <a:cubicBezTo>
                      <a:pt x="24" y="67"/>
                      <a:pt x="24" y="67"/>
                      <a:pt x="24" y="67"/>
                    </a:cubicBezTo>
                    <a:cubicBezTo>
                      <a:pt x="24" y="67"/>
                      <a:pt x="24" y="67"/>
                      <a:pt x="24" y="67"/>
                    </a:cubicBezTo>
                    <a:cubicBezTo>
                      <a:pt x="24" y="67"/>
                      <a:pt x="25" y="68"/>
                      <a:pt x="26" y="68"/>
                    </a:cubicBezTo>
                    <a:cubicBezTo>
                      <a:pt x="27" y="70"/>
                      <a:pt x="26" y="70"/>
                      <a:pt x="25" y="71"/>
                    </a:cubicBezTo>
                    <a:cubicBezTo>
                      <a:pt x="23" y="71"/>
                      <a:pt x="22" y="72"/>
                      <a:pt x="22" y="73"/>
                    </a:cubicBezTo>
                    <a:cubicBezTo>
                      <a:pt x="20" y="73"/>
                      <a:pt x="21" y="74"/>
                      <a:pt x="22" y="75"/>
                    </a:cubicBezTo>
                    <a:cubicBezTo>
                      <a:pt x="18" y="75"/>
                      <a:pt x="14" y="76"/>
                      <a:pt x="16" y="78"/>
                    </a:cubicBezTo>
                    <a:cubicBezTo>
                      <a:pt x="16" y="78"/>
                      <a:pt x="9" y="76"/>
                      <a:pt x="7" y="7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4" name="Freeform 322"/>
              <p:cNvSpPr/>
              <p:nvPr/>
            </p:nvSpPr>
            <p:spPr bwMode="auto">
              <a:xfrm>
                <a:off x="3990976" y="2589213"/>
                <a:ext cx="0" cy="1587"/>
              </a:xfrm>
              <a:custGeom>
                <a:avLst/>
                <a:gdLst>
                  <a:gd name="T0" fmla="*/ 4 h 4"/>
                  <a:gd name="T1" fmla="*/ 0 h 4"/>
                  <a:gd name="T2" fmla="*/ 4 h 4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4">
                    <a:moveTo>
                      <a:pt x="0" y="4"/>
                    </a:moveTo>
                    <a:cubicBezTo>
                      <a:pt x="0" y="3"/>
                      <a:pt x="0" y="2"/>
                      <a:pt x="0" y="0"/>
                    </a:cubicBezTo>
                    <a:cubicBezTo>
                      <a:pt x="0" y="1"/>
                      <a:pt x="0" y="3"/>
                      <a:pt x="0" y="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5" name="Freeform 323"/>
              <p:cNvSpPr/>
              <p:nvPr/>
            </p:nvSpPr>
            <p:spPr bwMode="auto">
              <a:xfrm>
                <a:off x="3987801" y="2584450"/>
                <a:ext cx="0" cy="1587"/>
              </a:xfrm>
              <a:custGeom>
                <a:avLst/>
                <a:gdLst>
                  <a:gd name="T0" fmla="*/ 1 w 1"/>
                  <a:gd name="T1" fmla="*/ 2 h 3"/>
                  <a:gd name="T2" fmla="*/ 0 w 1"/>
                  <a:gd name="T3" fmla="*/ 1 h 3"/>
                  <a:gd name="T4" fmla="*/ 1 w 1"/>
                  <a:gd name="T5" fmla="*/ 1 h 3"/>
                  <a:gd name="T6" fmla="*/ 1 w 1"/>
                  <a:gd name="T7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3">
                    <a:moveTo>
                      <a:pt x="1" y="2"/>
                    </a:moveTo>
                    <a:cubicBezTo>
                      <a:pt x="1" y="3"/>
                      <a:pt x="1" y="1"/>
                      <a:pt x="0" y="1"/>
                    </a:cubicBezTo>
                    <a:cubicBezTo>
                      <a:pt x="1" y="1"/>
                      <a:pt x="0" y="0"/>
                      <a:pt x="1" y="1"/>
                    </a:cubicBezTo>
                    <a:cubicBezTo>
                      <a:pt x="1" y="1"/>
                      <a:pt x="1" y="1"/>
                      <a:pt x="1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6" name="Freeform 324"/>
              <p:cNvSpPr/>
              <p:nvPr/>
            </p:nvSpPr>
            <p:spPr bwMode="auto">
              <a:xfrm>
                <a:off x="3987801" y="2584450"/>
                <a:ext cx="0" cy="0"/>
              </a:xfrm>
              <a:custGeom>
                <a:avLst/>
                <a:gdLst>
                  <a:gd name="T0" fmla="*/ 2 h 2"/>
                  <a:gd name="T1" fmla="*/ 0 h 2"/>
                  <a:gd name="T2" fmla="*/ 2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2">
                    <a:moveTo>
                      <a:pt x="0" y="2"/>
                    </a:moveTo>
                    <a:cubicBezTo>
                      <a:pt x="0" y="1"/>
                      <a:pt x="0" y="0"/>
                      <a:pt x="0" y="0"/>
                    </a:cubicBez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7" name="Freeform 325"/>
              <p:cNvSpPr/>
              <p:nvPr/>
            </p:nvSpPr>
            <p:spPr bwMode="auto">
              <a:xfrm>
                <a:off x="3986213" y="2582863"/>
                <a:ext cx="0" cy="0"/>
              </a:xfrm>
              <a:custGeom>
                <a:avLst/>
                <a:gdLst>
                  <a:gd name="T0" fmla="*/ 1 w 1"/>
                  <a:gd name="T1" fmla="*/ 1 h 1"/>
                  <a:gd name="T2" fmla="*/ 1 w 1"/>
                  <a:gd name="T3" fmla="*/ 0 h 1"/>
                  <a:gd name="T4" fmla="*/ 1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0"/>
                      <a:pt x="0" y="0"/>
                      <a:pt x="1" y="0"/>
                    </a:cubicBezTo>
                    <a:cubicBezTo>
                      <a:pt x="1" y="0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8" name="Freeform 326"/>
              <p:cNvSpPr/>
              <p:nvPr/>
            </p:nvSpPr>
            <p:spPr bwMode="auto">
              <a:xfrm>
                <a:off x="3986213" y="2584450"/>
                <a:ext cx="0" cy="0"/>
              </a:xfrm>
              <a:custGeom>
                <a:avLst/>
                <a:gdLst>
                  <a:gd name="T0" fmla="*/ 2 h 2"/>
                  <a:gd name="T1" fmla="*/ 1 h 2"/>
                  <a:gd name="T2" fmla="*/ 2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2">
                    <a:moveTo>
                      <a:pt x="0" y="2"/>
                    </a:moveTo>
                    <a:cubicBezTo>
                      <a:pt x="0" y="2"/>
                      <a:pt x="0" y="2"/>
                      <a:pt x="0" y="1"/>
                    </a:cubicBezTo>
                    <a:cubicBezTo>
                      <a:pt x="0" y="2"/>
                      <a:pt x="0" y="0"/>
                      <a:pt x="0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9" name="Freeform 327"/>
              <p:cNvSpPr/>
              <p:nvPr/>
            </p:nvSpPr>
            <p:spPr bwMode="auto">
              <a:xfrm>
                <a:off x="3984626" y="2582863"/>
                <a:ext cx="0" cy="1587"/>
              </a:xfrm>
              <a:custGeom>
                <a:avLst/>
                <a:gdLst>
                  <a:gd name="T0" fmla="*/ 1 w 1"/>
                  <a:gd name="T1" fmla="*/ 2 h 4"/>
                  <a:gd name="T2" fmla="*/ 0 w 1"/>
                  <a:gd name="T3" fmla="*/ 2 h 4"/>
                  <a:gd name="T4" fmla="*/ 1 w 1"/>
                  <a:gd name="T5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4">
                    <a:moveTo>
                      <a:pt x="1" y="2"/>
                    </a:moveTo>
                    <a:cubicBezTo>
                      <a:pt x="0" y="2"/>
                      <a:pt x="1" y="4"/>
                      <a:pt x="0" y="2"/>
                    </a:cubicBezTo>
                    <a:cubicBezTo>
                      <a:pt x="0" y="3"/>
                      <a:pt x="0" y="0"/>
                      <a:pt x="1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0" name="Freeform 328"/>
              <p:cNvSpPr/>
              <p:nvPr/>
            </p:nvSpPr>
            <p:spPr bwMode="auto">
              <a:xfrm>
                <a:off x="3984626" y="2584450"/>
                <a:ext cx="0" cy="0"/>
              </a:xfrm>
              <a:custGeom>
                <a:avLst/>
                <a:gdLst>
                  <a:gd name="T0" fmla="*/ 2 h 2"/>
                  <a:gd name="T1" fmla="*/ 2 h 2"/>
                  <a:gd name="T2" fmla="*/ 0 h 2"/>
                  <a:gd name="T3" fmla="*/ 2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2">
                    <a:moveTo>
                      <a:pt x="0" y="2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0" y="0"/>
                      <a:pt x="0" y="0"/>
                    </a:cubicBez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1" name="Freeform 329"/>
              <p:cNvSpPr/>
              <p:nvPr/>
            </p:nvSpPr>
            <p:spPr bwMode="auto">
              <a:xfrm>
                <a:off x="3975101" y="2592388"/>
                <a:ext cx="1588" cy="0"/>
              </a:xfrm>
              <a:custGeom>
                <a:avLst/>
                <a:gdLst>
                  <a:gd name="T0" fmla="*/ 0 w 1"/>
                  <a:gd name="T1" fmla="*/ 0 w 1"/>
                  <a:gd name="T2" fmla="*/ 1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lnTo>
                      <a:pt x="0" y="0"/>
                    </a:lnTo>
                    <a:lnTo>
                      <a:pt x="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2" name="Freeform 330"/>
              <p:cNvSpPr/>
              <p:nvPr/>
            </p:nvSpPr>
            <p:spPr bwMode="auto">
              <a:xfrm>
                <a:off x="3971926" y="2595563"/>
                <a:ext cx="0" cy="0"/>
              </a:xfrm>
              <a:custGeom>
                <a:avLst/>
                <a:gdLst>
                  <a:gd name="T0" fmla="*/ 2 w 2"/>
                  <a:gd name="T1" fmla="*/ 1 h 2"/>
                  <a:gd name="T2" fmla="*/ 0 w 2"/>
                  <a:gd name="T3" fmla="*/ 0 h 2"/>
                  <a:gd name="T4" fmla="*/ 2 w 2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2" y="1"/>
                    </a:moveTo>
                    <a:cubicBezTo>
                      <a:pt x="2" y="2"/>
                      <a:pt x="0" y="0"/>
                      <a:pt x="0" y="0"/>
                    </a:cubicBezTo>
                    <a:cubicBezTo>
                      <a:pt x="0" y="0"/>
                      <a:pt x="2" y="1"/>
                      <a:pt x="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3" name="Rectangle 331"/>
              <p:cNvSpPr>
                <a:spLocks noChangeArrowheads="1"/>
              </p:cNvSpPr>
              <p:nvPr/>
            </p:nvSpPr>
            <p:spPr bwMode="auto">
              <a:xfrm>
                <a:off x="3973513" y="2598738"/>
                <a:ext cx="1588" cy="1587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4" name="Freeform 332"/>
              <p:cNvSpPr/>
              <p:nvPr/>
            </p:nvSpPr>
            <p:spPr bwMode="auto">
              <a:xfrm>
                <a:off x="4003676" y="2643188"/>
                <a:ext cx="0" cy="0"/>
              </a:xfrm>
              <a:custGeom>
                <a:avLst/>
                <a:gdLst>
                  <a:gd name="T0" fmla="*/ 1 w 2"/>
                  <a:gd name="T1" fmla="*/ 2 h 2"/>
                  <a:gd name="T2" fmla="*/ 1 w 2"/>
                  <a:gd name="T3" fmla="*/ 0 h 2"/>
                  <a:gd name="T4" fmla="*/ 1 w 2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1" y="2"/>
                    </a:moveTo>
                    <a:cubicBezTo>
                      <a:pt x="1" y="1"/>
                      <a:pt x="0" y="0"/>
                      <a:pt x="1" y="0"/>
                    </a:cubicBezTo>
                    <a:cubicBezTo>
                      <a:pt x="1" y="2"/>
                      <a:pt x="2" y="2"/>
                      <a:pt x="1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5" name="Freeform 333"/>
              <p:cNvSpPr/>
              <p:nvPr/>
            </p:nvSpPr>
            <p:spPr bwMode="auto">
              <a:xfrm>
                <a:off x="3971926" y="2638425"/>
                <a:ext cx="30163" cy="55562"/>
              </a:xfrm>
              <a:custGeom>
                <a:avLst/>
                <a:gdLst>
                  <a:gd name="T0" fmla="*/ 11 w 87"/>
                  <a:gd name="T1" fmla="*/ 130 h 151"/>
                  <a:gd name="T2" fmla="*/ 12 w 87"/>
                  <a:gd name="T3" fmla="*/ 125 h 151"/>
                  <a:gd name="T4" fmla="*/ 9 w 87"/>
                  <a:gd name="T5" fmla="*/ 113 h 151"/>
                  <a:gd name="T6" fmla="*/ 10 w 87"/>
                  <a:gd name="T7" fmla="*/ 110 h 151"/>
                  <a:gd name="T8" fmla="*/ 16 w 87"/>
                  <a:gd name="T9" fmla="*/ 101 h 151"/>
                  <a:gd name="T10" fmla="*/ 17 w 87"/>
                  <a:gd name="T11" fmla="*/ 97 h 151"/>
                  <a:gd name="T12" fmla="*/ 16 w 87"/>
                  <a:gd name="T13" fmla="*/ 91 h 151"/>
                  <a:gd name="T14" fmla="*/ 19 w 87"/>
                  <a:gd name="T15" fmla="*/ 86 h 151"/>
                  <a:gd name="T16" fmla="*/ 22 w 87"/>
                  <a:gd name="T17" fmla="*/ 84 h 151"/>
                  <a:gd name="T18" fmla="*/ 19 w 87"/>
                  <a:gd name="T19" fmla="*/ 81 h 151"/>
                  <a:gd name="T20" fmla="*/ 18 w 87"/>
                  <a:gd name="T21" fmla="*/ 74 h 151"/>
                  <a:gd name="T22" fmla="*/ 20 w 87"/>
                  <a:gd name="T23" fmla="*/ 71 h 151"/>
                  <a:gd name="T24" fmla="*/ 19 w 87"/>
                  <a:gd name="T25" fmla="*/ 66 h 151"/>
                  <a:gd name="T26" fmla="*/ 23 w 87"/>
                  <a:gd name="T27" fmla="*/ 63 h 151"/>
                  <a:gd name="T28" fmla="*/ 24 w 87"/>
                  <a:gd name="T29" fmla="*/ 58 h 151"/>
                  <a:gd name="T30" fmla="*/ 29 w 87"/>
                  <a:gd name="T31" fmla="*/ 53 h 151"/>
                  <a:gd name="T32" fmla="*/ 29 w 87"/>
                  <a:gd name="T33" fmla="*/ 50 h 151"/>
                  <a:gd name="T34" fmla="*/ 32 w 87"/>
                  <a:gd name="T35" fmla="*/ 49 h 151"/>
                  <a:gd name="T36" fmla="*/ 31 w 87"/>
                  <a:gd name="T37" fmla="*/ 45 h 151"/>
                  <a:gd name="T38" fmla="*/ 31 w 87"/>
                  <a:gd name="T39" fmla="*/ 44 h 151"/>
                  <a:gd name="T40" fmla="*/ 32 w 87"/>
                  <a:gd name="T41" fmla="*/ 41 h 151"/>
                  <a:gd name="T42" fmla="*/ 37 w 87"/>
                  <a:gd name="T43" fmla="*/ 34 h 151"/>
                  <a:gd name="T44" fmla="*/ 39 w 87"/>
                  <a:gd name="T45" fmla="*/ 31 h 151"/>
                  <a:gd name="T46" fmla="*/ 41 w 87"/>
                  <a:gd name="T47" fmla="*/ 28 h 151"/>
                  <a:gd name="T48" fmla="*/ 47 w 87"/>
                  <a:gd name="T49" fmla="*/ 23 h 151"/>
                  <a:gd name="T50" fmla="*/ 53 w 87"/>
                  <a:gd name="T51" fmla="*/ 26 h 151"/>
                  <a:gd name="T52" fmla="*/ 50 w 87"/>
                  <a:gd name="T53" fmla="*/ 20 h 151"/>
                  <a:gd name="T54" fmla="*/ 47 w 87"/>
                  <a:gd name="T55" fmla="*/ 13 h 151"/>
                  <a:gd name="T56" fmla="*/ 51 w 87"/>
                  <a:gd name="T57" fmla="*/ 12 h 151"/>
                  <a:gd name="T58" fmla="*/ 50 w 87"/>
                  <a:gd name="T59" fmla="*/ 9 h 151"/>
                  <a:gd name="T60" fmla="*/ 53 w 87"/>
                  <a:gd name="T61" fmla="*/ 10 h 151"/>
                  <a:gd name="T62" fmla="*/ 59 w 87"/>
                  <a:gd name="T63" fmla="*/ 13 h 151"/>
                  <a:gd name="T64" fmla="*/ 58 w 87"/>
                  <a:gd name="T65" fmla="*/ 6 h 151"/>
                  <a:gd name="T66" fmla="*/ 61 w 87"/>
                  <a:gd name="T67" fmla="*/ 8 h 151"/>
                  <a:gd name="T68" fmla="*/ 61 w 87"/>
                  <a:gd name="T69" fmla="*/ 3 h 151"/>
                  <a:gd name="T70" fmla="*/ 64 w 87"/>
                  <a:gd name="T71" fmla="*/ 2 h 151"/>
                  <a:gd name="T72" fmla="*/ 67 w 87"/>
                  <a:gd name="T73" fmla="*/ 10 h 151"/>
                  <a:gd name="T74" fmla="*/ 69 w 87"/>
                  <a:gd name="T75" fmla="*/ 2 h 151"/>
                  <a:gd name="T76" fmla="*/ 80 w 87"/>
                  <a:gd name="T77" fmla="*/ 9 h 151"/>
                  <a:gd name="T78" fmla="*/ 82 w 87"/>
                  <a:gd name="T79" fmla="*/ 10 h 151"/>
                  <a:gd name="T80" fmla="*/ 86 w 87"/>
                  <a:gd name="T81" fmla="*/ 8 h 151"/>
                  <a:gd name="T82" fmla="*/ 86 w 87"/>
                  <a:gd name="T83" fmla="*/ 13 h 151"/>
                  <a:gd name="T84" fmla="*/ 81 w 87"/>
                  <a:gd name="T85" fmla="*/ 11 h 151"/>
                  <a:gd name="T86" fmla="*/ 78 w 87"/>
                  <a:gd name="T87" fmla="*/ 21 h 151"/>
                  <a:gd name="T88" fmla="*/ 71 w 87"/>
                  <a:gd name="T89" fmla="*/ 30 h 151"/>
                  <a:gd name="T90" fmla="*/ 65 w 87"/>
                  <a:gd name="T91" fmla="*/ 39 h 151"/>
                  <a:gd name="T92" fmla="*/ 60 w 87"/>
                  <a:gd name="T93" fmla="*/ 47 h 151"/>
                  <a:gd name="T94" fmla="*/ 57 w 87"/>
                  <a:gd name="T95" fmla="*/ 53 h 151"/>
                  <a:gd name="T96" fmla="*/ 48 w 87"/>
                  <a:gd name="T97" fmla="*/ 65 h 151"/>
                  <a:gd name="T98" fmla="*/ 42 w 87"/>
                  <a:gd name="T99" fmla="*/ 70 h 151"/>
                  <a:gd name="T100" fmla="*/ 36 w 87"/>
                  <a:gd name="T101" fmla="*/ 79 h 151"/>
                  <a:gd name="T102" fmla="*/ 32 w 87"/>
                  <a:gd name="T103" fmla="*/ 115 h 151"/>
                  <a:gd name="T104" fmla="*/ 29 w 87"/>
                  <a:gd name="T105" fmla="*/ 124 h 151"/>
                  <a:gd name="T106" fmla="*/ 6 w 87"/>
                  <a:gd name="T107" fmla="*/ 146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87" h="151">
                    <a:moveTo>
                      <a:pt x="6" y="146"/>
                    </a:moveTo>
                    <a:cubicBezTo>
                      <a:pt x="0" y="142"/>
                      <a:pt x="8" y="142"/>
                      <a:pt x="4" y="138"/>
                    </a:cubicBezTo>
                    <a:cubicBezTo>
                      <a:pt x="4" y="138"/>
                      <a:pt x="8" y="139"/>
                      <a:pt x="7" y="139"/>
                    </a:cubicBezTo>
                    <a:cubicBezTo>
                      <a:pt x="3" y="135"/>
                      <a:pt x="7" y="133"/>
                      <a:pt x="12" y="132"/>
                    </a:cubicBezTo>
                    <a:cubicBezTo>
                      <a:pt x="13" y="132"/>
                      <a:pt x="13" y="132"/>
                      <a:pt x="13" y="132"/>
                    </a:cubicBezTo>
                    <a:cubicBezTo>
                      <a:pt x="14" y="132"/>
                      <a:pt x="10" y="130"/>
                      <a:pt x="11" y="130"/>
                    </a:cubicBezTo>
                    <a:cubicBezTo>
                      <a:pt x="12" y="130"/>
                      <a:pt x="12" y="130"/>
                      <a:pt x="13" y="130"/>
                    </a:cubicBezTo>
                    <a:cubicBezTo>
                      <a:pt x="11" y="130"/>
                      <a:pt x="12" y="129"/>
                      <a:pt x="11" y="129"/>
                    </a:cubicBezTo>
                    <a:cubicBezTo>
                      <a:pt x="12" y="129"/>
                      <a:pt x="13" y="129"/>
                      <a:pt x="14" y="129"/>
                    </a:cubicBezTo>
                    <a:cubicBezTo>
                      <a:pt x="12" y="128"/>
                      <a:pt x="12" y="128"/>
                      <a:pt x="12" y="128"/>
                    </a:cubicBezTo>
                    <a:cubicBezTo>
                      <a:pt x="7" y="126"/>
                      <a:pt x="13" y="126"/>
                      <a:pt x="10" y="124"/>
                    </a:cubicBezTo>
                    <a:cubicBezTo>
                      <a:pt x="11" y="125"/>
                      <a:pt x="11" y="125"/>
                      <a:pt x="12" y="125"/>
                    </a:cubicBezTo>
                    <a:cubicBezTo>
                      <a:pt x="9" y="122"/>
                      <a:pt x="10" y="120"/>
                      <a:pt x="10" y="118"/>
                    </a:cubicBezTo>
                    <a:cubicBezTo>
                      <a:pt x="11" y="118"/>
                      <a:pt x="12" y="119"/>
                      <a:pt x="13" y="119"/>
                    </a:cubicBezTo>
                    <a:cubicBezTo>
                      <a:pt x="11" y="118"/>
                      <a:pt x="10" y="117"/>
                      <a:pt x="10" y="116"/>
                    </a:cubicBezTo>
                    <a:cubicBezTo>
                      <a:pt x="12" y="117"/>
                      <a:pt x="8" y="115"/>
                      <a:pt x="9" y="115"/>
                    </a:cubicBezTo>
                    <a:cubicBezTo>
                      <a:pt x="10" y="115"/>
                      <a:pt x="10" y="115"/>
                      <a:pt x="10" y="115"/>
                    </a:cubicBezTo>
                    <a:cubicBezTo>
                      <a:pt x="7" y="114"/>
                      <a:pt x="12" y="115"/>
                      <a:pt x="9" y="113"/>
                    </a:cubicBezTo>
                    <a:cubicBezTo>
                      <a:pt x="11" y="114"/>
                      <a:pt x="11" y="114"/>
                      <a:pt x="11" y="114"/>
                    </a:cubicBezTo>
                    <a:cubicBezTo>
                      <a:pt x="7" y="112"/>
                      <a:pt x="13" y="114"/>
                      <a:pt x="11" y="113"/>
                    </a:cubicBezTo>
                    <a:cubicBezTo>
                      <a:pt x="10" y="112"/>
                      <a:pt x="10" y="112"/>
                      <a:pt x="10" y="112"/>
                    </a:cubicBezTo>
                    <a:cubicBezTo>
                      <a:pt x="9" y="112"/>
                      <a:pt x="11" y="112"/>
                      <a:pt x="11" y="112"/>
                    </a:cubicBezTo>
                    <a:cubicBezTo>
                      <a:pt x="11" y="112"/>
                      <a:pt x="11" y="112"/>
                      <a:pt x="11" y="112"/>
                    </a:cubicBezTo>
                    <a:cubicBezTo>
                      <a:pt x="11" y="111"/>
                      <a:pt x="13" y="111"/>
                      <a:pt x="10" y="110"/>
                    </a:cubicBezTo>
                    <a:cubicBezTo>
                      <a:pt x="12" y="111"/>
                      <a:pt x="11" y="111"/>
                      <a:pt x="14" y="112"/>
                    </a:cubicBezTo>
                    <a:cubicBezTo>
                      <a:pt x="12" y="108"/>
                      <a:pt x="13" y="106"/>
                      <a:pt x="14" y="103"/>
                    </a:cubicBezTo>
                    <a:cubicBezTo>
                      <a:pt x="15" y="104"/>
                      <a:pt x="16" y="103"/>
                      <a:pt x="17" y="104"/>
                    </a:cubicBezTo>
                    <a:cubicBezTo>
                      <a:pt x="16" y="103"/>
                      <a:pt x="17" y="103"/>
                      <a:pt x="15" y="102"/>
                    </a:cubicBezTo>
                    <a:cubicBezTo>
                      <a:pt x="15" y="102"/>
                      <a:pt x="17" y="102"/>
                      <a:pt x="17" y="102"/>
                    </a:cubicBezTo>
                    <a:cubicBezTo>
                      <a:pt x="18" y="102"/>
                      <a:pt x="14" y="101"/>
                      <a:pt x="16" y="101"/>
                    </a:cubicBezTo>
                    <a:cubicBezTo>
                      <a:pt x="16" y="101"/>
                      <a:pt x="17" y="101"/>
                      <a:pt x="18" y="102"/>
                    </a:cubicBezTo>
                    <a:cubicBezTo>
                      <a:pt x="16" y="100"/>
                      <a:pt x="17" y="100"/>
                      <a:pt x="16" y="99"/>
                    </a:cubicBezTo>
                    <a:cubicBezTo>
                      <a:pt x="17" y="100"/>
                      <a:pt x="17" y="100"/>
                      <a:pt x="18" y="100"/>
                    </a:cubicBezTo>
                    <a:cubicBezTo>
                      <a:pt x="15" y="99"/>
                      <a:pt x="19" y="99"/>
                      <a:pt x="17" y="98"/>
                    </a:cubicBezTo>
                    <a:cubicBezTo>
                      <a:pt x="19" y="99"/>
                      <a:pt x="19" y="99"/>
                      <a:pt x="19" y="99"/>
                    </a:cubicBezTo>
                    <a:cubicBezTo>
                      <a:pt x="21" y="99"/>
                      <a:pt x="15" y="98"/>
                      <a:pt x="17" y="97"/>
                    </a:cubicBezTo>
                    <a:cubicBezTo>
                      <a:pt x="17" y="98"/>
                      <a:pt x="18" y="98"/>
                      <a:pt x="19" y="98"/>
                    </a:cubicBezTo>
                    <a:cubicBezTo>
                      <a:pt x="16" y="96"/>
                      <a:pt x="17" y="96"/>
                      <a:pt x="16" y="95"/>
                    </a:cubicBezTo>
                    <a:cubicBezTo>
                      <a:pt x="17" y="95"/>
                      <a:pt x="17" y="95"/>
                      <a:pt x="17" y="95"/>
                    </a:cubicBezTo>
                    <a:cubicBezTo>
                      <a:pt x="17" y="94"/>
                      <a:pt x="18" y="94"/>
                      <a:pt x="17" y="93"/>
                    </a:cubicBezTo>
                    <a:cubicBezTo>
                      <a:pt x="18" y="93"/>
                      <a:pt x="21" y="94"/>
                      <a:pt x="21" y="93"/>
                    </a:cubicBezTo>
                    <a:cubicBezTo>
                      <a:pt x="17" y="92"/>
                      <a:pt x="20" y="91"/>
                      <a:pt x="16" y="91"/>
                    </a:cubicBezTo>
                    <a:cubicBezTo>
                      <a:pt x="17" y="90"/>
                      <a:pt x="18" y="90"/>
                      <a:pt x="17" y="89"/>
                    </a:cubicBezTo>
                    <a:cubicBezTo>
                      <a:pt x="18" y="89"/>
                      <a:pt x="21" y="90"/>
                      <a:pt x="21" y="91"/>
                    </a:cubicBezTo>
                    <a:cubicBezTo>
                      <a:pt x="24" y="91"/>
                      <a:pt x="24" y="91"/>
                      <a:pt x="24" y="91"/>
                    </a:cubicBezTo>
                    <a:cubicBezTo>
                      <a:pt x="25" y="91"/>
                      <a:pt x="23" y="91"/>
                      <a:pt x="25" y="92"/>
                    </a:cubicBezTo>
                    <a:cubicBezTo>
                      <a:pt x="25" y="91"/>
                      <a:pt x="24" y="90"/>
                      <a:pt x="24" y="90"/>
                    </a:cubicBezTo>
                    <a:cubicBezTo>
                      <a:pt x="22" y="89"/>
                      <a:pt x="19" y="87"/>
                      <a:pt x="19" y="86"/>
                    </a:cubicBezTo>
                    <a:cubicBezTo>
                      <a:pt x="20" y="87"/>
                      <a:pt x="22" y="87"/>
                      <a:pt x="23" y="88"/>
                    </a:cubicBezTo>
                    <a:cubicBezTo>
                      <a:pt x="17" y="84"/>
                      <a:pt x="17" y="84"/>
                      <a:pt x="17" y="84"/>
                    </a:cubicBezTo>
                    <a:cubicBezTo>
                      <a:pt x="17" y="84"/>
                      <a:pt x="20" y="85"/>
                      <a:pt x="19" y="84"/>
                    </a:cubicBezTo>
                    <a:cubicBezTo>
                      <a:pt x="18" y="84"/>
                      <a:pt x="18" y="84"/>
                      <a:pt x="17" y="83"/>
                    </a:cubicBezTo>
                    <a:cubicBezTo>
                      <a:pt x="17" y="84"/>
                      <a:pt x="17" y="82"/>
                      <a:pt x="20" y="83"/>
                    </a:cubicBezTo>
                    <a:cubicBezTo>
                      <a:pt x="21" y="84"/>
                      <a:pt x="20" y="84"/>
                      <a:pt x="22" y="84"/>
                    </a:cubicBezTo>
                    <a:cubicBezTo>
                      <a:pt x="22" y="84"/>
                      <a:pt x="21" y="83"/>
                      <a:pt x="21" y="83"/>
                    </a:cubicBezTo>
                    <a:cubicBezTo>
                      <a:pt x="21" y="83"/>
                      <a:pt x="21" y="83"/>
                      <a:pt x="21" y="83"/>
                    </a:cubicBezTo>
                    <a:cubicBezTo>
                      <a:pt x="22" y="83"/>
                      <a:pt x="20" y="81"/>
                      <a:pt x="18" y="81"/>
                    </a:cubicBezTo>
                    <a:cubicBezTo>
                      <a:pt x="18" y="81"/>
                      <a:pt x="20" y="82"/>
                      <a:pt x="19" y="82"/>
                    </a:cubicBezTo>
                    <a:cubicBezTo>
                      <a:pt x="17" y="81"/>
                      <a:pt x="17" y="80"/>
                      <a:pt x="17" y="79"/>
                    </a:cubicBezTo>
                    <a:cubicBezTo>
                      <a:pt x="18" y="80"/>
                      <a:pt x="19" y="80"/>
                      <a:pt x="19" y="81"/>
                    </a:cubicBezTo>
                    <a:cubicBezTo>
                      <a:pt x="17" y="79"/>
                      <a:pt x="17" y="78"/>
                      <a:pt x="16" y="77"/>
                    </a:cubicBezTo>
                    <a:cubicBezTo>
                      <a:pt x="14" y="76"/>
                      <a:pt x="19" y="78"/>
                      <a:pt x="18" y="78"/>
                    </a:cubicBezTo>
                    <a:cubicBezTo>
                      <a:pt x="20" y="78"/>
                      <a:pt x="15" y="75"/>
                      <a:pt x="19" y="75"/>
                    </a:cubicBezTo>
                    <a:cubicBezTo>
                      <a:pt x="19" y="76"/>
                      <a:pt x="17" y="74"/>
                      <a:pt x="17" y="75"/>
                    </a:cubicBezTo>
                    <a:cubicBezTo>
                      <a:pt x="17" y="74"/>
                      <a:pt x="20" y="75"/>
                      <a:pt x="19" y="75"/>
                    </a:cubicBezTo>
                    <a:cubicBezTo>
                      <a:pt x="20" y="75"/>
                      <a:pt x="19" y="74"/>
                      <a:pt x="18" y="74"/>
                    </a:cubicBezTo>
                    <a:cubicBezTo>
                      <a:pt x="18" y="73"/>
                      <a:pt x="19" y="74"/>
                      <a:pt x="19" y="74"/>
                    </a:cubicBezTo>
                    <a:cubicBezTo>
                      <a:pt x="18" y="73"/>
                      <a:pt x="17" y="71"/>
                      <a:pt x="19" y="71"/>
                    </a:cubicBezTo>
                    <a:cubicBezTo>
                      <a:pt x="18" y="70"/>
                      <a:pt x="16" y="69"/>
                      <a:pt x="17" y="69"/>
                    </a:cubicBezTo>
                    <a:cubicBezTo>
                      <a:pt x="18" y="69"/>
                      <a:pt x="18" y="69"/>
                      <a:pt x="18" y="69"/>
                    </a:cubicBezTo>
                    <a:cubicBezTo>
                      <a:pt x="20" y="70"/>
                      <a:pt x="19" y="69"/>
                      <a:pt x="20" y="69"/>
                    </a:cubicBezTo>
                    <a:cubicBezTo>
                      <a:pt x="18" y="68"/>
                      <a:pt x="22" y="72"/>
                      <a:pt x="20" y="71"/>
                    </a:cubicBezTo>
                    <a:cubicBezTo>
                      <a:pt x="22" y="71"/>
                      <a:pt x="17" y="68"/>
                      <a:pt x="20" y="70"/>
                    </a:cubicBezTo>
                    <a:cubicBezTo>
                      <a:pt x="20" y="69"/>
                      <a:pt x="18" y="68"/>
                      <a:pt x="20" y="68"/>
                    </a:cubicBezTo>
                    <a:cubicBezTo>
                      <a:pt x="20" y="68"/>
                      <a:pt x="23" y="70"/>
                      <a:pt x="23" y="69"/>
                    </a:cubicBezTo>
                    <a:cubicBezTo>
                      <a:pt x="22" y="69"/>
                      <a:pt x="22" y="69"/>
                      <a:pt x="21" y="68"/>
                    </a:cubicBezTo>
                    <a:cubicBezTo>
                      <a:pt x="21" y="67"/>
                      <a:pt x="21" y="67"/>
                      <a:pt x="21" y="67"/>
                    </a:cubicBezTo>
                    <a:cubicBezTo>
                      <a:pt x="19" y="66"/>
                      <a:pt x="21" y="67"/>
                      <a:pt x="19" y="66"/>
                    </a:cubicBezTo>
                    <a:cubicBezTo>
                      <a:pt x="20" y="67"/>
                      <a:pt x="18" y="65"/>
                      <a:pt x="21" y="66"/>
                    </a:cubicBezTo>
                    <a:cubicBezTo>
                      <a:pt x="24" y="67"/>
                      <a:pt x="24" y="67"/>
                      <a:pt x="24" y="67"/>
                    </a:cubicBezTo>
                    <a:cubicBezTo>
                      <a:pt x="24" y="67"/>
                      <a:pt x="21" y="66"/>
                      <a:pt x="20" y="65"/>
                    </a:cubicBezTo>
                    <a:cubicBezTo>
                      <a:pt x="21" y="65"/>
                      <a:pt x="21" y="65"/>
                      <a:pt x="22" y="66"/>
                    </a:cubicBezTo>
                    <a:cubicBezTo>
                      <a:pt x="18" y="64"/>
                      <a:pt x="22" y="65"/>
                      <a:pt x="19" y="63"/>
                    </a:cubicBezTo>
                    <a:cubicBezTo>
                      <a:pt x="21" y="63"/>
                      <a:pt x="20" y="62"/>
                      <a:pt x="23" y="63"/>
                    </a:cubicBezTo>
                    <a:cubicBezTo>
                      <a:pt x="22" y="62"/>
                      <a:pt x="21" y="61"/>
                      <a:pt x="22" y="61"/>
                    </a:cubicBezTo>
                    <a:cubicBezTo>
                      <a:pt x="22" y="61"/>
                      <a:pt x="22" y="61"/>
                      <a:pt x="23" y="62"/>
                    </a:cubicBezTo>
                    <a:cubicBezTo>
                      <a:pt x="24" y="62"/>
                      <a:pt x="23" y="61"/>
                      <a:pt x="23" y="61"/>
                    </a:cubicBezTo>
                    <a:cubicBezTo>
                      <a:pt x="23" y="61"/>
                      <a:pt x="25" y="61"/>
                      <a:pt x="27" y="61"/>
                    </a:cubicBezTo>
                    <a:cubicBezTo>
                      <a:pt x="26" y="60"/>
                      <a:pt x="24" y="60"/>
                      <a:pt x="22" y="59"/>
                    </a:cubicBezTo>
                    <a:cubicBezTo>
                      <a:pt x="26" y="60"/>
                      <a:pt x="21" y="57"/>
                      <a:pt x="24" y="58"/>
                    </a:cubicBezTo>
                    <a:cubicBezTo>
                      <a:pt x="25" y="58"/>
                      <a:pt x="26" y="59"/>
                      <a:pt x="27" y="59"/>
                    </a:cubicBezTo>
                    <a:cubicBezTo>
                      <a:pt x="31" y="61"/>
                      <a:pt x="25" y="57"/>
                      <a:pt x="27" y="57"/>
                    </a:cubicBezTo>
                    <a:cubicBezTo>
                      <a:pt x="23" y="56"/>
                      <a:pt x="23" y="56"/>
                      <a:pt x="23" y="56"/>
                    </a:cubicBezTo>
                    <a:cubicBezTo>
                      <a:pt x="25" y="57"/>
                      <a:pt x="22" y="54"/>
                      <a:pt x="25" y="56"/>
                    </a:cubicBezTo>
                    <a:cubicBezTo>
                      <a:pt x="24" y="55"/>
                      <a:pt x="27" y="56"/>
                      <a:pt x="24" y="54"/>
                    </a:cubicBezTo>
                    <a:cubicBezTo>
                      <a:pt x="27" y="54"/>
                      <a:pt x="23" y="51"/>
                      <a:pt x="29" y="53"/>
                    </a:cubicBezTo>
                    <a:cubicBezTo>
                      <a:pt x="29" y="53"/>
                      <a:pt x="29" y="53"/>
                      <a:pt x="28" y="52"/>
                    </a:cubicBezTo>
                    <a:cubicBezTo>
                      <a:pt x="26" y="51"/>
                      <a:pt x="29" y="53"/>
                      <a:pt x="28" y="52"/>
                    </a:cubicBezTo>
                    <a:cubicBezTo>
                      <a:pt x="28" y="52"/>
                      <a:pt x="27" y="52"/>
                      <a:pt x="26" y="51"/>
                    </a:cubicBezTo>
                    <a:cubicBezTo>
                      <a:pt x="27" y="51"/>
                      <a:pt x="28" y="51"/>
                      <a:pt x="30" y="53"/>
                    </a:cubicBezTo>
                    <a:cubicBezTo>
                      <a:pt x="32" y="53"/>
                      <a:pt x="25" y="49"/>
                      <a:pt x="27" y="49"/>
                    </a:cubicBezTo>
                    <a:cubicBezTo>
                      <a:pt x="28" y="50"/>
                      <a:pt x="29" y="50"/>
                      <a:pt x="29" y="50"/>
                    </a:cubicBezTo>
                    <a:cubicBezTo>
                      <a:pt x="27" y="48"/>
                      <a:pt x="27" y="48"/>
                      <a:pt x="27" y="48"/>
                    </a:cubicBezTo>
                    <a:cubicBezTo>
                      <a:pt x="28" y="48"/>
                      <a:pt x="30" y="49"/>
                      <a:pt x="32" y="50"/>
                    </a:cubicBezTo>
                    <a:cubicBezTo>
                      <a:pt x="32" y="50"/>
                      <a:pt x="32" y="50"/>
                      <a:pt x="30" y="49"/>
                    </a:cubicBezTo>
                    <a:cubicBezTo>
                      <a:pt x="33" y="50"/>
                      <a:pt x="33" y="50"/>
                      <a:pt x="33" y="50"/>
                    </a:cubicBezTo>
                    <a:cubicBezTo>
                      <a:pt x="31" y="49"/>
                      <a:pt x="32" y="49"/>
                      <a:pt x="32" y="48"/>
                    </a:cubicBezTo>
                    <a:cubicBezTo>
                      <a:pt x="32" y="49"/>
                      <a:pt x="32" y="49"/>
                      <a:pt x="32" y="49"/>
                    </a:cubicBezTo>
                    <a:cubicBezTo>
                      <a:pt x="33" y="49"/>
                      <a:pt x="33" y="49"/>
                      <a:pt x="33" y="48"/>
                    </a:cubicBezTo>
                    <a:cubicBezTo>
                      <a:pt x="31" y="48"/>
                      <a:pt x="31" y="48"/>
                      <a:pt x="30" y="48"/>
                    </a:cubicBezTo>
                    <a:cubicBezTo>
                      <a:pt x="29" y="47"/>
                      <a:pt x="30" y="47"/>
                      <a:pt x="29" y="46"/>
                    </a:cubicBezTo>
                    <a:cubicBezTo>
                      <a:pt x="31" y="47"/>
                      <a:pt x="30" y="46"/>
                      <a:pt x="31" y="46"/>
                    </a:cubicBezTo>
                    <a:cubicBezTo>
                      <a:pt x="31" y="46"/>
                      <a:pt x="29" y="45"/>
                      <a:pt x="29" y="45"/>
                    </a:cubicBezTo>
                    <a:cubicBezTo>
                      <a:pt x="30" y="45"/>
                      <a:pt x="30" y="44"/>
                      <a:pt x="31" y="45"/>
                    </a:cubicBezTo>
                    <a:cubicBezTo>
                      <a:pt x="31" y="46"/>
                      <a:pt x="30" y="45"/>
                      <a:pt x="31" y="46"/>
                    </a:cubicBezTo>
                    <a:cubicBezTo>
                      <a:pt x="32" y="46"/>
                      <a:pt x="33" y="47"/>
                      <a:pt x="32" y="46"/>
                    </a:cubicBezTo>
                    <a:cubicBezTo>
                      <a:pt x="32" y="45"/>
                      <a:pt x="28" y="44"/>
                      <a:pt x="30" y="44"/>
                    </a:cubicBezTo>
                    <a:cubicBezTo>
                      <a:pt x="30" y="44"/>
                      <a:pt x="31" y="45"/>
                      <a:pt x="32" y="45"/>
                    </a:cubicBezTo>
                    <a:cubicBezTo>
                      <a:pt x="33" y="46"/>
                      <a:pt x="33" y="46"/>
                      <a:pt x="33" y="46"/>
                    </a:cubicBezTo>
                    <a:cubicBezTo>
                      <a:pt x="31" y="44"/>
                      <a:pt x="31" y="44"/>
                      <a:pt x="31" y="44"/>
                    </a:cubicBezTo>
                    <a:cubicBezTo>
                      <a:pt x="32" y="45"/>
                      <a:pt x="32" y="45"/>
                      <a:pt x="32" y="45"/>
                    </a:cubicBezTo>
                    <a:cubicBezTo>
                      <a:pt x="30" y="44"/>
                      <a:pt x="32" y="44"/>
                      <a:pt x="30" y="42"/>
                    </a:cubicBezTo>
                    <a:cubicBezTo>
                      <a:pt x="30" y="42"/>
                      <a:pt x="32" y="43"/>
                      <a:pt x="32" y="42"/>
                    </a:cubicBezTo>
                    <a:cubicBezTo>
                      <a:pt x="32" y="43"/>
                      <a:pt x="32" y="43"/>
                      <a:pt x="32" y="43"/>
                    </a:cubicBezTo>
                    <a:cubicBezTo>
                      <a:pt x="33" y="43"/>
                      <a:pt x="33" y="42"/>
                      <a:pt x="32" y="41"/>
                    </a:cubicBezTo>
                    <a:cubicBezTo>
                      <a:pt x="32" y="41"/>
                      <a:pt x="32" y="41"/>
                      <a:pt x="32" y="41"/>
                    </a:cubicBezTo>
                    <a:cubicBezTo>
                      <a:pt x="33" y="41"/>
                      <a:pt x="32" y="41"/>
                      <a:pt x="32" y="40"/>
                    </a:cubicBezTo>
                    <a:cubicBezTo>
                      <a:pt x="33" y="40"/>
                      <a:pt x="38" y="44"/>
                      <a:pt x="36" y="42"/>
                    </a:cubicBezTo>
                    <a:cubicBezTo>
                      <a:pt x="37" y="42"/>
                      <a:pt x="34" y="39"/>
                      <a:pt x="32" y="39"/>
                    </a:cubicBezTo>
                    <a:cubicBezTo>
                      <a:pt x="34" y="39"/>
                      <a:pt x="32" y="36"/>
                      <a:pt x="35" y="37"/>
                    </a:cubicBezTo>
                    <a:cubicBezTo>
                      <a:pt x="34" y="37"/>
                      <a:pt x="34" y="36"/>
                      <a:pt x="34" y="36"/>
                    </a:cubicBezTo>
                    <a:cubicBezTo>
                      <a:pt x="35" y="35"/>
                      <a:pt x="33" y="32"/>
                      <a:pt x="37" y="34"/>
                    </a:cubicBezTo>
                    <a:cubicBezTo>
                      <a:pt x="38" y="35"/>
                      <a:pt x="39" y="35"/>
                      <a:pt x="40" y="36"/>
                    </a:cubicBezTo>
                    <a:cubicBezTo>
                      <a:pt x="39" y="34"/>
                      <a:pt x="42" y="36"/>
                      <a:pt x="39" y="34"/>
                    </a:cubicBezTo>
                    <a:cubicBezTo>
                      <a:pt x="38" y="33"/>
                      <a:pt x="37" y="33"/>
                      <a:pt x="36" y="33"/>
                    </a:cubicBezTo>
                    <a:cubicBezTo>
                      <a:pt x="36" y="31"/>
                      <a:pt x="36" y="30"/>
                      <a:pt x="38" y="31"/>
                    </a:cubicBezTo>
                    <a:cubicBezTo>
                      <a:pt x="37" y="31"/>
                      <a:pt x="37" y="30"/>
                      <a:pt x="37" y="30"/>
                    </a:cubicBezTo>
                    <a:cubicBezTo>
                      <a:pt x="39" y="32"/>
                      <a:pt x="40" y="32"/>
                      <a:pt x="39" y="31"/>
                    </a:cubicBezTo>
                    <a:cubicBezTo>
                      <a:pt x="38" y="29"/>
                      <a:pt x="38" y="29"/>
                      <a:pt x="38" y="29"/>
                    </a:cubicBezTo>
                    <a:cubicBezTo>
                      <a:pt x="39" y="30"/>
                      <a:pt x="39" y="30"/>
                      <a:pt x="39" y="30"/>
                    </a:cubicBezTo>
                    <a:cubicBezTo>
                      <a:pt x="39" y="30"/>
                      <a:pt x="37" y="28"/>
                      <a:pt x="38" y="29"/>
                    </a:cubicBezTo>
                    <a:cubicBezTo>
                      <a:pt x="39" y="29"/>
                      <a:pt x="39" y="29"/>
                      <a:pt x="40" y="30"/>
                    </a:cubicBezTo>
                    <a:cubicBezTo>
                      <a:pt x="39" y="28"/>
                      <a:pt x="37" y="26"/>
                      <a:pt x="39" y="27"/>
                    </a:cubicBezTo>
                    <a:cubicBezTo>
                      <a:pt x="41" y="28"/>
                      <a:pt x="41" y="28"/>
                      <a:pt x="41" y="28"/>
                    </a:cubicBezTo>
                    <a:cubicBezTo>
                      <a:pt x="41" y="28"/>
                      <a:pt x="40" y="27"/>
                      <a:pt x="39" y="26"/>
                    </a:cubicBezTo>
                    <a:cubicBezTo>
                      <a:pt x="41" y="27"/>
                      <a:pt x="42" y="26"/>
                      <a:pt x="44" y="28"/>
                    </a:cubicBezTo>
                    <a:cubicBezTo>
                      <a:pt x="40" y="23"/>
                      <a:pt x="41" y="21"/>
                      <a:pt x="43" y="20"/>
                    </a:cubicBezTo>
                    <a:cubicBezTo>
                      <a:pt x="44" y="21"/>
                      <a:pt x="44" y="21"/>
                      <a:pt x="44" y="21"/>
                    </a:cubicBezTo>
                    <a:cubicBezTo>
                      <a:pt x="45" y="21"/>
                      <a:pt x="43" y="19"/>
                      <a:pt x="43" y="20"/>
                    </a:cubicBezTo>
                    <a:cubicBezTo>
                      <a:pt x="44" y="21"/>
                      <a:pt x="46" y="21"/>
                      <a:pt x="47" y="23"/>
                    </a:cubicBezTo>
                    <a:cubicBezTo>
                      <a:pt x="48" y="23"/>
                      <a:pt x="46" y="20"/>
                      <a:pt x="45" y="20"/>
                    </a:cubicBezTo>
                    <a:cubicBezTo>
                      <a:pt x="44" y="18"/>
                      <a:pt x="46" y="21"/>
                      <a:pt x="44" y="19"/>
                    </a:cubicBezTo>
                    <a:cubicBezTo>
                      <a:pt x="44" y="19"/>
                      <a:pt x="46" y="19"/>
                      <a:pt x="44" y="17"/>
                    </a:cubicBezTo>
                    <a:cubicBezTo>
                      <a:pt x="45" y="18"/>
                      <a:pt x="46" y="19"/>
                      <a:pt x="47" y="20"/>
                    </a:cubicBezTo>
                    <a:cubicBezTo>
                      <a:pt x="47" y="19"/>
                      <a:pt x="47" y="19"/>
                      <a:pt x="47" y="19"/>
                    </a:cubicBezTo>
                    <a:cubicBezTo>
                      <a:pt x="49" y="21"/>
                      <a:pt x="50" y="24"/>
                      <a:pt x="53" y="26"/>
                    </a:cubicBezTo>
                    <a:cubicBezTo>
                      <a:pt x="53" y="26"/>
                      <a:pt x="53" y="26"/>
                      <a:pt x="53" y="26"/>
                    </a:cubicBezTo>
                    <a:cubicBezTo>
                      <a:pt x="55" y="28"/>
                      <a:pt x="54" y="29"/>
                      <a:pt x="56" y="29"/>
                    </a:cubicBezTo>
                    <a:cubicBezTo>
                      <a:pt x="55" y="28"/>
                      <a:pt x="53" y="25"/>
                      <a:pt x="51" y="24"/>
                    </a:cubicBezTo>
                    <a:cubicBezTo>
                      <a:pt x="52" y="23"/>
                      <a:pt x="47" y="19"/>
                      <a:pt x="48" y="19"/>
                    </a:cubicBezTo>
                    <a:cubicBezTo>
                      <a:pt x="49" y="19"/>
                      <a:pt x="48" y="19"/>
                      <a:pt x="49" y="21"/>
                    </a:cubicBezTo>
                    <a:cubicBezTo>
                      <a:pt x="51" y="22"/>
                      <a:pt x="49" y="19"/>
                      <a:pt x="50" y="20"/>
                    </a:cubicBezTo>
                    <a:cubicBezTo>
                      <a:pt x="49" y="19"/>
                      <a:pt x="47" y="17"/>
                      <a:pt x="47" y="16"/>
                    </a:cubicBezTo>
                    <a:cubicBezTo>
                      <a:pt x="48" y="17"/>
                      <a:pt x="49" y="18"/>
                      <a:pt x="49" y="18"/>
                    </a:cubicBezTo>
                    <a:cubicBezTo>
                      <a:pt x="48" y="17"/>
                      <a:pt x="48" y="16"/>
                      <a:pt x="47" y="15"/>
                    </a:cubicBezTo>
                    <a:cubicBezTo>
                      <a:pt x="45" y="12"/>
                      <a:pt x="48" y="15"/>
                      <a:pt x="47" y="13"/>
                    </a:cubicBezTo>
                    <a:cubicBezTo>
                      <a:pt x="48" y="15"/>
                      <a:pt x="50" y="18"/>
                      <a:pt x="51" y="18"/>
                    </a:cubicBezTo>
                    <a:cubicBezTo>
                      <a:pt x="50" y="17"/>
                      <a:pt x="50" y="15"/>
                      <a:pt x="47" y="13"/>
                    </a:cubicBezTo>
                    <a:cubicBezTo>
                      <a:pt x="48" y="13"/>
                      <a:pt x="49" y="15"/>
                      <a:pt x="50" y="16"/>
                    </a:cubicBezTo>
                    <a:cubicBezTo>
                      <a:pt x="51" y="17"/>
                      <a:pt x="48" y="12"/>
                      <a:pt x="51" y="15"/>
                    </a:cubicBezTo>
                    <a:cubicBezTo>
                      <a:pt x="49" y="13"/>
                      <a:pt x="49" y="13"/>
                      <a:pt x="49" y="13"/>
                    </a:cubicBezTo>
                    <a:cubicBezTo>
                      <a:pt x="50" y="14"/>
                      <a:pt x="51" y="14"/>
                      <a:pt x="52" y="15"/>
                    </a:cubicBezTo>
                    <a:cubicBezTo>
                      <a:pt x="52" y="15"/>
                      <a:pt x="50" y="12"/>
                      <a:pt x="53" y="15"/>
                    </a:cubicBezTo>
                    <a:cubicBezTo>
                      <a:pt x="53" y="14"/>
                      <a:pt x="53" y="14"/>
                      <a:pt x="51" y="12"/>
                    </a:cubicBezTo>
                    <a:cubicBezTo>
                      <a:pt x="50" y="11"/>
                      <a:pt x="52" y="14"/>
                      <a:pt x="50" y="11"/>
                    </a:cubicBezTo>
                    <a:cubicBezTo>
                      <a:pt x="52" y="13"/>
                      <a:pt x="50" y="11"/>
                      <a:pt x="50" y="10"/>
                    </a:cubicBezTo>
                    <a:cubicBezTo>
                      <a:pt x="51" y="11"/>
                      <a:pt x="51" y="11"/>
                      <a:pt x="51" y="11"/>
                    </a:cubicBezTo>
                    <a:cubicBezTo>
                      <a:pt x="50" y="10"/>
                      <a:pt x="51" y="10"/>
                      <a:pt x="50" y="9"/>
                    </a:cubicBezTo>
                    <a:cubicBezTo>
                      <a:pt x="51" y="10"/>
                      <a:pt x="51" y="10"/>
                      <a:pt x="52" y="11"/>
                    </a:cubicBezTo>
                    <a:cubicBezTo>
                      <a:pt x="50" y="9"/>
                      <a:pt x="50" y="9"/>
                      <a:pt x="50" y="9"/>
                    </a:cubicBezTo>
                    <a:cubicBezTo>
                      <a:pt x="50" y="7"/>
                      <a:pt x="53" y="12"/>
                      <a:pt x="53" y="11"/>
                    </a:cubicBezTo>
                    <a:cubicBezTo>
                      <a:pt x="54" y="12"/>
                      <a:pt x="54" y="12"/>
                      <a:pt x="54" y="12"/>
                    </a:cubicBezTo>
                    <a:cubicBezTo>
                      <a:pt x="54" y="12"/>
                      <a:pt x="55" y="13"/>
                      <a:pt x="55" y="13"/>
                    </a:cubicBezTo>
                    <a:cubicBezTo>
                      <a:pt x="54" y="11"/>
                      <a:pt x="52" y="9"/>
                      <a:pt x="52" y="8"/>
                    </a:cubicBezTo>
                    <a:cubicBezTo>
                      <a:pt x="51" y="7"/>
                      <a:pt x="53" y="9"/>
                      <a:pt x="52" y="8"/>
                    </a:cubicBezTo>
                    <a:cubicBezTo>
                      <a:pt x="53" y="10"/>
                      <a:pt x="53" y="10"/>
                      <a:pt x="53" y="10"/>
                    </a:cubicBezTo>
                    <a:cubicBezTo>
                      <a:pt x="54" y="10"/>
                      <a:pt x="56" y="12"/>
                      <a:pt x="56" y="12"/>
                    </a:cubicBezTo>
                    <a:cubicBezTo>
                      <a:pt x="56" y="11"/>
                      <a:pt x="55" y="8"/>
                      <a:pt x="53" y="8"/>
                    </a:cubicBezTo>
                    <a:cubicBezTo>
                      <a:pt x="54" y="8"/>
                      <a:pt x="55" y="8"/>
                      <a:pt x="55" y="10"/>
                    </a:cubicBezTo>
                    <a:cubicBezTo>
                      <a:pt x="55" y="9"/>
                      <a:pt x="54" y="8"/>
                      <a:pt x="54" y="7"/>
                    </a:cubicBezTo>
                    <a:cubicBezTo>
                      <a:pt x="55" y="8"/>
                      <a:pt x="56" y="9"/>
                      <a:pt x="58" y="10"/>
                    </a:cubicBezTo>
                    <a:cubicBezTo>
                      <a:pt x="59" y="13"/>
                      <a:pt x="59" y="13"/>
                      <a:pt x="59" y="13"/>
                    </a:cubicBezTo>
                    <a:cubicBezTo>
                      <a:pt x="60" y="13"/>
                      <a:pt x="60" y="13"/>
                      <a:pt x="60" y="13"/>
                    </a:cubicBezTo>
                    <a:cubicBezTo>
                      <a:pt x="61" y="15"/>
                      <a:pt x="61" y="14"/>
                      <a:pt x="63" y="17"/>
                    </a:cubicBezTo>
                    <a:cubicBezTo>
                      <a:pt x="63" y="17"/>
                      <a:pt x="63" y="16"/>
                      <a:pt x="62" y="15"/>
                    </a:cubicBezTo>
                    <a:cubicBezTo>
                      <a:pt x="59" y="12"/>
                      <a:pt x="59" y="10"/>
                      <a:pt x="57" y="7"/>
                    </a:cubicBezTo>
                    <a:cubicBezTo>
                      <a:pt x="57" y="5"/>
                      <a:pt x="63" y="14"/>
                      <a:pt x="60" y="8"/>
                    </a:cubicBezTo>
                    <a:cubicBezTo>
                      <a:pt x="59" y="8"/>
                      <a:pt x="58" y="5"/>
                      <a:pt x="58" y="6"/>
                    </a:cubicBezTo>
                    <a:cubicBezTo>
                      <a:pt x="59" y="6"/>
                      <a:pt x="56" y="3"/>
                      <a:pt x="58" y="3"/>
                    </a:cubicBezTo>
                    <a:cubicBezTo>
                      <a:pt x="58" y="5"/>
                      <a:pt x="61" y="7"/>
                      <a:pt x="61" y="9"/>
                    </a:cubicBezTo>
                    <a:cubicBezTo>
                      <a:pt x="61" y="8"/>
                      <a:pt x="61" y="8"/>
                      <a:pt x="61" y="9"/>
                    </a:cubicBezTo>
                    <a:cubicBezTo>
                      <a:pt x="62" y="10"/>
                      <a:pt x="63" y="12"/>
                      <a:pt x="63" y="12"/>
                    </a:cubicBezTo>
                    <a:cubicBezTo>
                      <a:pt x="64" y="11"/>
                      <a:pt x="64" y="11"/>
                      <a:pt x="63" y="9"/>
                    </a:cubicBezTo>
                    <a:cubicBezTo>
                      <a:pt x="61" y="7"/>
                      <a:pt x="62" y="10"/>
                      <a:pt x="61" y="8"/>
                    </a:cubicBezTo>
                    <a:cubicBezTo>
                      <a:pt x="61" y="7"/>
                      <a:pt x="63" y="10"/>
                      <a:pt x="61" y="6"/>
                    </a:cubicBezTo>
                    <a:cubicBezTo>
                      <a:pt x="61" y="6"/>
                      <a:pt x="60" y="4"/>
                      <a:pt x="59" y="3"/>
                    </a:cubicBezTo>
                    <a:cubicBezTo>
                      <a:pt x="59" y="2"/>
                      <a:pt x="59" y="2"/>
                      <a:pt x="59" y="2"/>
                    </a:cubicBezTo>
                    <a:cubicBezTo>
                      <a:pt x="60" y="3"/>
                      <a:pt x="60" y="3"/>
                      <a:pt x="60" y="3"/>
                    </a:cubicBezTo>
                    <a:cubicBezTo>
                      <a:pt x="61" y="4"/>
                      <a:pt x="58" y="1"/>
                      <a:pt x="59" y="1"/>
                    </a:cubicBezTo>
                    <a:cubicBezTo>
                      <a:pt x="61" y="3"/>
                      <a:pt x="61" y="3"/>
                      <a:pt x="61" y="3"/>
                    </a:cubicBezTo>
                    <a:cubicBezTo>
                      <a:pt x="63" y="5"/>
                      <a:pt x="59" y="3"/>
                      <a:pt x="62" y="6"/>
                    </a:cubicBezTo>
                    <a:cubicBezTo>
                      <a:pt x="63" y="6"/>
                      <a:pt x="62" y="4"/>
                      <a:pt x="63" y="5"/>
                    </a:cubicBezTo>
                    <a:cubicBezTo>
                      <a:pt x="63" y="5"/>
                      <a:pt x="63" y="5"/>
                      <a:pt x="63" y="6"/>
                    </a:cubicBezTo>
                    <a:cubicBezTo>
                      <a:pt x="63" y="6"/>
                      <a:pt x="66" y="11"/>
                      <a:pt x="65" y="7"/>
                    </a:cubicBezTo>
                    <a:cubicBezTo>
                      <a:pt x="65" y="6"/>
                      <a:pt x="64" y="6"/>
                      <a:pt x="64" y="5"/>
                    </a:cubicBezTo>
                    <a:cubicBezTo>
                      <a:pt x="64" y="4"/>
                      <a:pt x="64" y="2"/>
                      <a:pt x="64" y="2"/>
                    </a:cubicBezTo>
                    <a:cubicBezTo>
                      <a:pt x="65" y="4"/>
                      <a:pt x="65" y="1"/>
                      <a:pt x="66" y="4"/>
                    </a:cubicBezTo>
                    <a:cubicBezTo>
                      <a:pt x="65" y="3"/>
                      <a:pt x="64" y="4"/>
                      <a:pt x="65" y="7"/>
                    </a:cubicBezTo>
                    <a:cubicBezTo>
                      <a:pt x="67" y="10"/>
                      <a:pt x="64" y="6"/>
                      <a:pt x="66" y="10"/>
                    </a:cubicBezTo>
                    <a:cubicBezTo>
                      <a:pt x="67" y="10"/>
                      <a:pt x="69" y="13"/>
                      <a:pt x="70" y="15"/>
                    </a:cubicBezTo>
                    <a:cubicBezTo>
                      <a:pt x="70" y="15"/>
                      <a:pt x="70" y="14"/>
                      <a:pt x="70" y="13"/>
                    </a:cubicBezTo>
                    <a:cubicBezTo>
                      <a:pt x="69" y="11"/>
                      <a:pt x="69" y="12"/>
                      <a:pt x="67" y="10"/>
                    </a:cubicBezTo>
                    <a:cubicBezTo>
                      <a:pt x="68" y="10"/>
                      <a:pt x="68" y="8"/>
                      <a:pt x="68" y="6"/>
                    </a:cubicBezTo>
                    <a:cubicBezTo>
                      <a:pt x="68" y="7"/>
                      <a:pt x="69" y="9"/>
                      <a:pt x="69" y="9"/>
                    </a:cubicBezTo>
                    <a:cubicBezTo>
                      <a:pt x="70" y="8"/>
                      <a:pt x="71" y="8"/>
                      <a:pt x="72" y="8"/>
                    </a:cubicBezTo>
                    <a:cubicBezTo>
                      <a:pt x="70" y="5"/>
                      <a:pt x="72" y="7"/>
                      <a:pt x="70" y="4"/>
                    </a:cubicBezTo>
                    <a:cubicBezTo>
                      <a:pt x="70" y="4"/>
                      <a:pt x="68" y="2"/>
                      <a:pt x="67" y="0"/>
                    </a:cubicBezTo>
                    <a:cubicBezTo>
                      <a:pt x="68" y="0"/>
                      <a:pt x="68" y="2"/>
                      <a:pt x="69" y="2"/>
                    </a:cubicBezTo>
                    <a:cubicBezTo>
                      <a:pt x="68" y="0"/>
                      <a:pt x="71" y="5"/>
                      <a:pt x="70" y="2"/>
                    </a:cubicBezTo>
                    <a:cubicBezTo>
                      <a:pt x="69" y="3"/>
                      <a:pt x="72" y="6"/>
                      <a:pt x="73" y="9"/>
                    </a:cubicBezTo>
                    <a:cubicBezTo>
                      <a:pt x="73" y="7"/>
                      <a:pt x="74" y="10"/>
                      <a:pt x="74" y="10"/>
                    </a:cubicBezTo>
                    <a:cubicBezTo>
                      <a:pt x="74" y="8"/>
                      <a:pt x="74" y="7"/>
                      <a:pt x="74" y="6"/>
                    </a:cubicBezTo>
                    <a:cubicBezTo>
                      <a:pt x="76" y="8"/>
                      <a:pt x="76" y="5"/>
                      <a:pt x="77" y="5"/>
                    </a:cubicBezTo>
                    <a:cubicBezTo>
                      <a:pt x="78" y="6"/>
                      <a:pt x="79" y="9"/>
                      <a:pt x="80" y="9"/>
                    </a:cubicBezTo>
                    <a:cubicBezTo>
                      <a:pt x="80" y="9"/>
                      <a:pt x="78" y="6"/>
                      <a:pt x="79" y="7"/>
                    </a:cubicBezTo>
                    <a:cubicBezTo>
                      <a:pt x="79" y="8"/>
                      <a:pt x="79" y="8"/>
                      <a:pt x="79" y="8"/>
                    </a:cubicBezTo>
                    <a:cubicBezTo>
                      <a:pt x="79" y="7"/>
                      <a:pt x="82" y="10"/>
                      <a:pt x="80" y="5"/>
                    </a:cubicBezTo>
                    <a:cubicBezTo>
                      <a:pt x="81" y="8"/>
                      <a:pt x="81" y="8"/>
                      <a:pt x="81" y="8"/>
                    </a:cubicBezTo>
                    <a:cubicBezTo>
                      <a:pt x="81" y="9"/>
                      <a:pt x="81" y="8"/>
                      <a:pt x="81" y="8"/>
                    </a:cubicBezTo>
                    <a:cubicBezTo>
                      <a:pt x="82" y="9"/>
                      <a:pt x="82" y="10"/>
                      <a:pt x="82" y="10"/>
                    </a:cubicBezTo>
                    <a:cubicBezTo>
                      <a:pt x="84" y="12"/>
                      <a:pt x="83" y="10"/>
                      <a:pt x="83" y="9"/>
                    </a:cubicBezTo>
                    <a:cubicBezTo>
                      <a:pt x="82" y="7"/>
                      <a:pt x="82" y="7"/>
                      <a:pt x="82" y="7"/>
                    </a:cubicBezTo>
                    <a:cubicBezTo>
                      <a:pt x="82" y="6"/>
                      <a:pt x="84" y="7"/>
                      <a:pt x="84" y="6"/>
                    </a:cubicBezTo>
                    <a:cubicBezTo>
                      <a:pt x="85" y="8"/>
                      <a:pt x="85" y="8"/>
                      <a:pt x="85" y="8"/>
                    </a:cubicBezTo>
                    <a:cubicBezTo>
                      <a:pt x="85" y="7"/>
                      <a:pt x="85" y="7"/>
                      <a:pt x="85" y="7"/>
                    </a:cubicBezTo>
                    <a:cubicBezTo>
                      <a:pt x="85" y="9"/>
                      <a:pt x="86" y="10"/>
                      <a:pt x="86" y="8"/>
                    </a:cubicBezTo>
                    <a:cubicBezTo>
                      <a:pt x="87" y="13"/>
                      <a:pt x="87" y="13"/>
                      <a:pt x="87" y="13"/>
                    </a:cubicBezTo>
                    <a:cubicBezTo>
                      <a:pt x="86" y="12"/>
                      <a:pt x="86" y="11"/>
                      <a:pt x="85" y="9"/>
                    </a:cubicBezTo>
                    <a:cubicBezTo>
                      <a:pt x="84" y="8"/>
                      <a:pt x="84" y="8"/>
                      <a:pt x="84" y="10"/>
                    </a:cubicBezTo>
                    <a:cubicBezTo>
                      <a:pt x="85" y="10"/>
                      <a:pt x="85" y="10"/>
                      <a:pt x="85" y="9"/>
                    </a:cubicBezTo>
                    <a:cubicBezTo>
                      <a:pt x="86" y="12"/>
                      <a:pt x="85" y="12"/>
                      <a:pt x="86" y="14"/>
                    </a:cubicBezTo>
                    <a:cubicBezTo>
                      <a:pt x="86" y="14"/>
                      <a:pt x="86" y="14"/>
                      <a:pt x="86" y="13"/>
                    </a:cubicBezTo>
                    <a:cubicBezTo>
                      <a:pt x="86" y="15"/>
                      <a:pt x="86" y="15"/>
                      <a:pt x="86" y="15"/>
                    </a:cubicBezTo>
                    <a:cubicBezTo>
                      <a:pt x="86" y="14"/>
                      <a:pt x="85" y="14"/>
                      <a:pt x="85" y="13"/>
                    </a:cubicBezTo>
                    <a:cubicBezTo>
                      <a:pt x="86" y="15"/>
                      <a:pt x="86" y="16"/>
                      <a:pt x="85" y="16"/>
                    </a:cubicBezTo>
                    <a:cubicBezTo>
                      <a:pt x="83" y="13"/>
                      <a:pt x="85" y="18"/>
                      <a:pt x="84" y="17"/>
                    </a:cubicBezTo>
                    <a:cubicBezTo>
                      <a:pt x="83" y="15"/>
                      <a:pt x="82" y="13"/>
                      <a:pt x="82" y="12"/>
                    </a:cubicBezTo>
                    <a:cubicBezTo>
                      <a:pt x="82" y="11"/>
                      <a:pt x="82" y="12"/>
                      <a:pt x="81" y="11"/>
                    </a:cubicBezTo>
                    <a:cubicBezTo>
                      <a:pt x="82" y="13"/>
                      <a:pt x="83" y="16"/>
                      <a:pt x="83" y="17"/>
                    </a:cubicBezTo>
                    <a:cubicBezTo>
                      <a:pt x="82" y="15"/>
                      <a:pt x="82" y="15"/>
                      <a:pt x="82" y="15"/>
                    </a:cubicBezTo>
                    <a:cubicBezTo>
                      <a:pt x="82" y="16"/>
                      <a:pt x="83" y="19"/>
                      <a:pt x="82" y="19"/>
                    </a:cubicBezTo>
                    <a:cubicBezTo>
                      <a:pt x="81" y="18"/>
                      <a:pt x="80" y="18"/>
                      <a:pt x="79" y="19"/>
                    </a:cubicBezTo>
                    <a:cubicBezTo>
                      <a:pt x="79" y="17"/>
                      <a:pt x="79" y="17"/>
                      <a:pt x="79" y="17"/>
                    </a:cubicBezTo>
                    <a:cubicBezTo>
                      <a:pt x="80" y="21"/>
                      <a:pt x="78" y="19"/>
                      <a:pt x="78" y="21"/>
                    </a:cubicBezTo>
                    <a:cubicBezTo>
                      <a:pt x="77" y="20"/>
                      <a:pt x="77" y="24"/>
                      <a:pt x="75" y="21"/>
                    </a:cubicBezTo>
                    <a:cubicBezTo>
                      <a:pt x="75" y="23"/>
                      <a:pt x="74" y="25"/>
                      <a:pt x="72" y="25"/>
                    </a:cubicBezTo>
                    <a:cubicBezTo>
                      <a:pt x="71" y="23"/>
                      <a:pt x="71" y="23"/>
                      <a:pt x="71" y="23"/>
                    </a:cubicBezTo>
                    <a:cubicBezTo>
                      <a:pt x="72" y="25"/>
                      <a:pt x="70" y="22"/>
                      <a:pt x="70" y="22"/>
                    </a:cubicBezTo>
                    <a:cubicBezTo>
                      <a:pt x="72" y="24"/>
                      <a:pt x="71" y="25"/>
                      <a:pt x="72" y="26"/>
                    </a:cubicBezTo>
                    <a:cubicBezTo>
                      <a:pt x="70" y="25"/>
                      <a:pt x="71" y="28"/>
                      <a:pt x="71" y="30"/>
                    </a:cubicBezTo>
                    <a:cubicBezTo>
                      <a:pt x="70" y="28"/>
                      <a:pt x="70" y="28"/>
                      <a:pt x="70" y="28"/>
                    </a:cubicBezTo>
                    <a:cubicBezTo>
                      <a:pt x="72" y="31"/>
                      <a:pt x="69" y="29"/>
                      <a:pt x="68" y="29"/>
                    </a:cubicBezTo>
                    <a:cubicBezTo>
                      <a:pt x="68" y="29"/>
                      <a:pt x="67" y="28"/>
                      <a:pt x="66" y="28"/>
                    </a:cubicBezTo>
                    <a:cubicBezTo>
                      <a:pt x="68" y="31"/>
                      <a:pt x="68" y="31"/>
                      <a:pt x="68" y="32"/>
                    </a:cubicBezTo>
                    <a:cubicBezTo>
                      <a:pt x="68" y="33"/>
                      <a:pt x="67" y="33"/>
                      <a:pt x="66" y="32"/>
                    </a:cubicBezTo>
                    <a:cubicBezTo>
                      <a:pt x="67" y="37"/>
                      <a:pt x="64" y="36"/>
                      <a:pt x="65" y="39"/>
                    </a:cubicBezTo>
                    <a:cubicBezTo>
                      <a:pt x="63" y="38"/>
                      <a:pt x="63" y="38"/>
                      <a:pt x="63" y="38"/>
                    </a:cubicBezTo>
                    <a:cubicBezTo>
                      <a:pt x="65" y="42"/>
                      <a:pt x="61" y="41"/>
                      <a:pt x="61" y="44"/>
                    </a:cubicBezTo>
                    <a:cubicBezTo>
                      <a:pt x="59" y="41"/>
                      <a:pt x="59" y="41"/>
                      <a:pt x="59" y="41"/>
                    </a:cubicBezTo>
                    <a:cubicBezTo>
                      <a:pt x="57" y="41"/>
                      <a:pt x="59" y="43"/>
                      <a:pt x="61" y="44"/>
                    </a:cubicBezTo>
                    <a:cubicBezTo>
                      <a:pt x="59" y="44"/>
                      <a:pt x="61" y="46"/>
                      <a:pt x="59" y="45"/>
                    </a:cubicBezTo>
                    <a:cubicBezTo>
                      <a:pt x="58" y="45"/>
                      <a:pt x="60" y="46"/>
                      <a:pt x="60" y="47"/>
                    </a:cubicBezTo>
                    <a:cubicBezTo>
                      <a:pt x="58" y="47"/>
                      <a:pt x="58" y="47"/>
                      <a:pt x="58" y="48"/>
                    </a:cubicBezTo>
                    <a:cubicBezTo>
                      <a:pt x="58" y="48"/>
                      <a:pt x="58" y="48"/>
                      <a:pt x="58" y="48"/>
                    </a:cubicBezTo>
                    <a:cubicBezTo>
                      <a:pt x="58" y="48"/>
                      <a:pt x="56" y="47"/>
                      <a:pt x="56" y="47"/>
                    </a:cubicBezTo>
                    <a:cubicBezTo>
                      <a:pt x="57" y="48"/>
                      <a:pt x="55" y="47"/>
                      <a:pt x="58" y="50"/>
                    </a:cubicBezTo>
                    <a:cubicBezTo>
                      <a:pt x="56" y="49"/>
                      <a:pt x="59" y="53"/>
                      <a:pt x="55" y="52"/>
                    </a:cubicBezTo>
                    <a:cubicBezTo>
                      <a:pt x="56" y="52"/>
                      <a:pt x="57" y="53"/>
                      <a:pt x="57" y="53"/>
                    </a:cubicBezTo>
                    <a:cubicBezTo>
                      <a:pt x="57" y="54"/>
                      <a:pt x="54" y="53"/>
                      <a:pt x="55" y="55"/>
                    </a:cubicBezTo>
                    <a:cubicBezTo>
                      <a:pt x="55" y="55"/>
                      <a:pt x="54" y="54"/>
                      <a:pt x="53" y="54"/>
                    </a:cubicBezTo>
                    <a:cubicBezTo>
                      <a:pt x="54" y="54"/>
                      <a:pt x="55" y="55"/>
                      <a:pt x="55" y="55"/>
                    </a:cubicBezTo>
                    <a:cubicBezTo>
                      <a:pt x="56" y="58"/>
                      <a:pt x="52" y="57"/>
                      <a:pt x="51" y="58"/>
                    </a:cubicBezTo>
                    <a:cubicBezTo>
                      <a:pt x="52" y="61"/>
                      <a:pt x="50" y="63"/>
                      <a:pt x="49" y="65"/>
                    </a:cubicBezTo>
                    <a:cubicBezTo>
                      <a:pt x="48" y="65"/>
                      <a:pt x="48" y="65"/>
                      <a:pt x="48" y="65"/>
                    </a:cubicBezTo>
                    <a:cubicBezTo>
                      <a:pt x="51" y="67"/>
                      <a:pt x="44" y="65"/>
                      <a:pt x="49" y="68"/>
                    </a:cubicBezTo>
                    <a:cubicBezTo>
                      <a:pt x="48" y="67"/>
                      <a:pt x="48" y="68"/>
                      <a:pt x="47" y="67"/>
                    </a:cubicBezTo>
                    <a:cubicBezTo>
                      <a:pt x="49" y="69"/>
                      <a:pt x="44" y="68"/>
                      <a:pt x="46" y="70"/>
                    </a:cubicBezTo>
                    <a:cubicBezTo>
                      <a:pt x="46" y="70"/>
                      <a:pt x="46" y="70"/>
                      <a:pt x="46" y="69"/>
                    </a:cubicBezTo>
                    <a:cubicBezTo>
                      <a:pt x="44" y="69"/>
                      <a:pt x="46" y="71"/>
                      <a:pt x="44" y="71"/>
                    </a:cubicBezTo>
                    <a:cubicBezTo>
                      <a:pt x="43" y="71"/>
                      <a:pt x="43" y="71"/>
                      <a:pt x="42" y="70"/>
                    </a:cubicBezTo>
                    <a:cubicBezTo>
                      <a:pt x="41" y="70"/>
                      <a:pt x="45" y="73"/>
                      <a:pt x="41" y="71"/>
                    </a:cubicBezTo>
                    <a:cubicBezTo>
                      <a:pt x="41" y="71"/>
                      <a:pt x="43" y="72"/>
                      <a:pt x="43" y="72"/>
                    </a:cubicBezTo>
                    <a:cubicBezTo>
                      <a:pt x="41" y="73"/>
                      <a:pt x="42" y="77"/>
                      <a:pt x="42" y="79"/>
                    </a:cubicBezTo>
                    <a:cubicBezTo>
                      <a:pt x="39" y="79"/>
                      <a:pt x="36" y="76"/>
                      <a:pt x="38" y="79"/>
                    </a:cubicBezTo>
                    <a:cubicBezTo>
                      <a:pt x="37" y="78"/>
                      <a:pt x="40" y="79"/>
                      <a:pt x="39" y="79"/>
                    </a:cubicBezTo>
                    <a:cubicBezTo>
                      <a:pt x="40" y="80"/>
                      <a:pt x="34" y="78"/>
                      <a:pt x="36" y="79"/>
                    </a:cubicBezTo>
                    <a:cubicBezTo>
                      <a:pt x="39" y="80"/>
                      <a:pt x="37" y="80"/>
                      <a:pt x="39" y="80"/>
                    </a:cubicBezTo>
                    <a:cubicBezTo>
                      <a:pt x="37" y="81"/>
                      <a:pt x="34" y="80"/>
                      <a:pt x="36" y="81"/>
                    </a:cubicBezTo>
                    <a:cubicBezTo>
                      <a:pt x="35" y="81"/>
                      <a:pt x="35" y="81"/>
                      <a:pt x="35" y="81"/>
                    </a:cubicBezTo>
                    <a:cubicBezTo>
                      <a:pt x="38" y="83"/>
                      <a:pt x="36" y="83"/>
                      <a:pt x="40" y="86"/>
                    </a:cubicBezTo>
                    <a:cubicBezTo>
                      <a:pt x="39" y="91"/>
                      <a:pt x="39" y="96"/>
                      <a:pt x="38" y="101"/>
                    </a:cubicBezTo>
                    <a:cubicBezTo>
                      <a:pt x="36" y="105"/>
                      <a:pt x="36" y="111"/>
                      <a:pt x="32" y="115"/>
                    </a:cubicBezTo>
                    <a:cubicBezTo>
                      <a:pt x="28" y="115"/>
                      <a:pt x="28" y="115"/>
                      <a:pt x="30" y="117"/>
                    </a:cubicBezTo>
                    <a:cubicBezTo>
                      <a:pt x="29" y="116"/>
                      <a:pt x="29" y="116"/>
                      <a:pt x="28" y="116"/>
                    </a:cubicBezTo>
                    <a:cubicBezTo>
                      <a:pt x="31" y="117"/>
                      <a:pt x="28" y="117"/>
                      <a:pt x="31" y="118"/>
                    </a:cubicBezTo>
                    <a:cubicBezTo>
                      <a:pt x="30" y="120"/>
                      <a:pt x="30" y="122"/>
                      <a:pt x="30" y="124"/>
                    </a:cubicBezTo>
                    <a:cubicBezTo>
                      <a:pt x="29" y="123"/>
                      <a:pt x="27" y="122"/>
                      <a:pt x="27" y="123"/>
                    </a:cubicBezTo>
                    <a:cubicBezTo>
                      <a:pt x="29" y="124"/>
                      <a:pt x="29" y="124"/>
                      <a:pt x="29" y="124"/>
                    </a:cubicBezTo>
                    <a:cubicBezTo>
                      <a:pt x="28" y="124"/>
                      <a:pt x="28" y="124"/>
                      <a:pt x="28" y="124"/>
                    </a:cubicBezTo>
                    <a:cubicBezTo>
                      <a:pt x="28" y="124"/>
                      <a:pt x="30" y="125"/>
                      <a:pt x="31" y="125"/>
                    </a:cubicBezTo>
                    <a:cubicBezTo>
                      <a:pt x="32" y="130"/>
                      <a:pt x="24" y="133"/>
                      <a:pt x="24" y="138"/>
                    </a:cubicBezTo>
                    <a:cubicBezTo>
                      <a:pt x="22" y="139"/>
                      <a:pt x="23" y="141"/>
                      <a:pt x="23" y="142"/>
                    </a:cubicBezTo>
                    <a:cubicBezTo>
                      <a:pt x="18" y="145"/>
                      <a:pt x="13" y="147"/>
                      <a:pt x="15" y="151"/>
                    </a:cubicBezTo>
                    <a:cubicBezTo>
                      <a:pt x="15" y="151"/>
                      <a:pt x="8" y="148"/>
                      <a:pt x="6" y="14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6" name="Freeform 334"/>
              <p:cNvSpPr/>
              <p:nvPr/>
            </p:nvSpPr>
            <p:spPr bwMode="auto">
              <a:xfrm>
                <a:off x="4002088" y="2641600"/>
                <a:ext cx="1588" cy="1587"/>
              </a:xfrm>
              <a:custGeom>
                <a:avLst/>
                <a:gdLst>
                  <a:gd name="T0" fmla="*/ 2 w 2"/>
                  <a:gd name="T1" fmla="*/ 4 h 4"/>
                  <a:gd name="T2" fmla="*/ 0 w 2"/>
                  <a:gd name="T3" fmla="*/ 0 h 4"/>
                  <a:gd name="T4" fmla="*/ 2 w 2"/>
                  <a:gd name="T5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4">
                    <a:moveTo>
                      <a:pt x="2" y="4"/>
                    </a:moveTo>
                    <a:cubicBezTo>
                      <a:pt x="1" y="3"/>
                      <a:pt x="0" y="2"/>
                      <a:pt x="0" y="0"/>
                    </a:cubicBezTo>
                    <a:cubicBezTo>
                      <a:pt x="0" y="1"/>
                      <a:pt x="1" y="3"/>
                      <a:pt x="2" y="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7" name="Freeform 335"/>
              <p:cNvSpPr/>
              <p:nvPr/>
            </p:nvSpPr>
            <p:spPr bwMode="auto">
              <a:xfrm>
                <a:off x="3997326" y="2640013"/>
                <a:ext cx="0" cy="0"/>
              </a:xfrm>
              <a:custGeom>
                <a:avLst/>
                <a:gdLst>
                  <a:gd name="T0" fmla="*/ 1 w 2"/>
                  <a:gd name="T1" fmla="*/ 2 h 2"/>
                  <a:gd name="T2" fmla="*/ 1 w 2"/>
                  <a:gd name="T3" fmla="*/ 1 h 2"/>
                  <a:gd name="T4" fmla="*/ 1 w 2"/>
                  <a:gd name="T5" fmla="*/ 0 h 2"/>
                  <a:gd name="T6" fmla="*/ 1 w 2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1" y="2"/>
                    </a:moveTo>
                    <a:cubicBezTo>
                      <a:pt x="2" y="2"/>
                      <a:pt x="1" y="1"/>
                      <a:pt x="1" y="1"/>
                    </a:cubicBezTo>
                    <a:cubicBezTo>
                      <a:pt x="1" y="1"/>
                      <a:pt x="0" y="0"/>
                      <a:pt x="1" y="0"/>
                    </a:cubicBezTo>
                    <a:cubicBezTo>
                      <a:pt x="1" y="0"/>
                      <a:pt x="1" y="1"/>
                      <a:pt x="1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8" name="Freeform 336"/>
              <p:cNvSpPr/>
              <p:nvPr/>
            </p:nvSpPr>
            <p:spPr bwMode="auto">
              <a:xfrm>
                <a:off x="3995738" y="2640013"/>
                <a:ext cx="0" cy="0"/>
              </a:xfrm>
              <a:custGeom>
                <a:avLst/>
                <a:gdLst>
                  <a:gd name="T0" fmla="*/ 1 w 1"/>
                  <a:gd name="T1" fmla="*/ 3 h 3"/>
                  <a:gd name="T2" fmla="*/ 1 w 1"/>
                  <a:gd name="T3" fmla="*/ 0 h 3"/>
                  <a:gd name="T4" fmla="*/ 1 w 1"/>
                  <a:gd name="T5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3">
                    <a:moveTo>
                      <a:pt x="1" y="3"/>
                    </a:moveTo>
                    <a:cubicBezTo>
                      <a:pt x="0" y="1"/>
                      <a:pt x="0" y="0"/>
                      <a:pt x="1" y="0"/>
                    </a:cubicBezTo>
                    <a:lnTo>
                      <a:pt x="1" y="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9" name="Freeform 337"/>
              <p:cNvSpPr/>
              <p:nvPr/>
            </p:nvSpPr>
            <p:spPr bwMode="auto">
              <a:xfrm>
                <a:off x="3994151" y="2638425"/>
                <a:ext cx="0" cy="0"/>
              </a:xfrm>
              <a:custGeom>
                <a:avLst/>
                <a:gdLst>
                  <a:gd name="T0" fmla="*/ 1 w 1"/>
                  <a:gd name="T1" fmla="*/ 1 h 1"/>
                  <a:gd name="T2" fmla="*/ 1 w 1"/>
                  <a:gd name="T3" fmla="*/ 0 h 1"/>
                  <a:gd name="T4" fmla="*/ 1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0" y="1"/>
                      <a:pt x="0" y="0"/>
                      <a:pt x="1" y="0"/>
                    </a:cubicBezTo>
                    <a:cubicBezTo>
                      <a:pt x="1" y="0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0" name="Freeform 338"/>
              <p:cNvSpPr/>
              <p:nvPr/>
            </p:nvSpPr>
            <p:spPr bwMode="auto">
              <a:xfrm>
                <a:off x="3994151" y="2640013"/>
                <a:ext cx="0" cy="0"/>
              </a:xfrm>
              <a:custGeom>
                <a:avLst/>
                <a:gdLst>
                  <a:gd name="T0" fmla="*/ 2 w 2"/>
                  <a:gd name="T1" fmla="*/ 2 h 2"/>
                  <a:gd name="T2" fmla="*/ 0 w 2"/>
                  <a:gd name="T3" fmla="*/ 1 h 2"/>
                  <a:gd name="T4" fmla="*/ 2 w 2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2" y="2"/>
                    </a:moveTo>
                    <a:cubicBezTo>
                      <a:pt x="2" y="2"/>
                      <a:pt x="1" y="2"/>
                      <a:pt x="0" y="1"/>
                    </a:cubicBezTo>
                    <a:cubicBezTo>
                      <a:pt x="1" y="2"/>
                      <a:pt x="1" y="0"/>
                      <a:pt x="2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1" name="Freeform 339"/>
              <p:cNvSpPr/>
              <p:nvPr/>
            </p:nvSpPr>
            <p:spPr bwMode="auto">
              <a:xfrm>
                <a:off x="3990976" y="2640013"/>
                <a:ext cx="0" cy="1587"/>
              </a:xfrm>
              <a:custGeom>
                <a:avLst/>
                <a:gdLst>
                  <a:gd name="T0" fmla="*/ 1 w 1"/>
                  <a:gd name="T1" fmla="*/ 2 h 3"/>
                  <a:gd name="T2" fmla="*/ 0 w 1"/>
                  <a:gd name="T3" fmla="*/ 2 h 3"/>
                  <a:gd name="T4" fmla="*/ 1 w 1"/>
                  <a:gd name="T5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3">
                    <a:moveTo>
                      <a:pt x="1" y="2"/>
                    </a:moveTo>
                    <a:cubicBezTo>
                      <a:pt x="1" y="2"/>
                      <a:pt x="1" y="3"/>
                      <a:pt x="0" y="2"/>
                    </a:cubicBezTo>
                    <a:cubicBezTo>
                      <a:pt x="1" y="3"/>
                      <a:pt x="0" y="0"/>
                      <a:pt x="1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2" name="Freeform 340"/>
              <p:cNvSpPr/>
              <p:nvPr/>
            </p:nvSpPr>
            <p:spPr bwMode="auto">
              <a:xfrm>
                <a:off x="3990976" y="2641600"/>
                <a:ext cx="0" cy="0"/>
              </a:xfrm>
              <a:custGeom>
                <a:avLst/>
                <a:gdLst>
                  <a:gd name="T0" fmla="*/ 1 w 1"/>
                  <a:gd name="T1" fmla="*/ 2 h 2"/>
                  <a:gd name="T2" fmla="*/ 1 w 1"/>
                  <a:gd name="T3" fmla="*/ 2 h 2"/>
                  <a:gd name="T4" fmla="*/ 0 w 1"/>
                  <a:gd name="T5" fmla="*/ 0 h 2"/>
                  <a:gd name="T6" fmla="*/ 1 w 1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1" y="2"/>
                    </a:moveTo>
                    <a:cubicBezTo>
                      <a:pt x="1" y="2"/>
                      <a:pt x="1" y="1"/>
                      <a:pt x="1" y="2"/>
                    </a:cubicBezTo>
                    <a:cubicBezTo>
                      <a:pt x="1" y="1"/>
                      <a:pt x="0" y="0"/>
                      <a:pt x="0" y="0"/>
                    </a:cubicBezTo>
                    <a:lnTo>
                      <a:pt x="1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3" name="Freeform 341"/>
              <p:cNvSpPr/>
              <p:nvPr/>
            </p:nvSpPr>
            <p:spPr bwMode="auto">
              <a:xfrm>
                <a:off x="3979863" y="2659063"/>
                <a:ext cx="1588" cy="0"/>
              </a:xfrm>
              <a:custGeom>
                <a:avLst/>
                <a:gdLst>
                  <a:gd name="T0" fmla="*/ 0 w 1"/>
                  <a:gd name="T1" fmla="*/ 0 w 1"/>
                  <a:gd name="T2" fmla="*/ 1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lnTo>
                      <a:pt x="0" y="0"/>
                    </a:lnTo>
                    <a:lnTo>
                      <a:pt x="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4" name="Freeform 342"/>
              <p:cNvSpPr/>
              <p:nvPr/>
            </p:nvSpPr>
            <p:spPr bwMode="auto">
              <a:xfrm>
                <a:off x="3976688" y="2667000"/>
                <a:ext cx="1588" cy="0"/>
              </a:xfrm>
              <a:custGeom>
                <a:avLst/>
                <a:gdLst>
                  <a:gd name="T0" fmla="*/ 2 w 3"/>
                  <a:gd name="T1" fmla="*/ 0 h 1"/>
                  <a:gd name="T2" fmla="*/ 0 w 3"/>
                  <a:gd name="T3" fmla="*/ 0 h 1"/>
                  <a:gd name="T4" fmla="*/ 2 w 3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1">
                    <a:moveTo>
                      <a:pt x="2" y="0"/>
                    </a:moveTo>
                    <a:cubicBezTo>
                      <a:pt x="3" y="1"/>
                      <a:pt x="1" y="0"/>
                      <a:pt x="0" y="0"/>
                    </a:cubicBezTo>
                    <a:cubicBezTo>
                      <a:pt x="0" y="0"/>
                      <a:pt x="2" y="1"/>
                      <a:pt x="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5" name="Freeform 343"/>
              <p:cNvSpPr/>
              <p:nvPr/>
            </p:nvSpPr>
            <p:spPr bwMode="auto">
              <a:xfrm>
                <a:off x="3978276" y="2671763"/>
                <a:ext cx="1588" cy="0"/>
              </a:xfrm>
              <a:custGeom>
                <a:avLst/>
                <a:gdLst>
                  <a:gd name="T0" fmla="*/ 0 w 1"/>
                  <a:gd name="T1" fmla="*/ 0 w 1"/>
                  <a:gd name="T2" fmla="*/ 1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lnTo>
                      <a:pt x="0" y="0"/>
                    </a:lnTo>
                    <a:lnTo>
                      <a:pt x="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6" name="Freeform 344"/>
              <p:cNvSpPr/>
              <p:nvPr/>
            </p:nvSpPr>
            <p:spPr bwMode="auto">
              <a:xfrm>
                <a:off x="5676901" y="1892300"/>
                <a:ext cx="1588" cy="0"/>
              </a:xfrm>
              <a:custGeom>
                <a:avLst/>
                <a:gdLst>
                  <a:gd name="T0" fmla="*/ 1 w 2"/>
                  <a:gd name="T1" fmla="*/ 2 h 3"/>
                  <a:gd name="T2" fmla="*/ 1 w 2"/>
                  <a:gd name="T3" fmla="*/ 1 h 3"/>
                  <a:gd name="T4" fmla="*/ 1 w 2"/>
                  <a:gd name="T5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3">
                    <a:moveTo>
                      <a:pt x="1" y="2"/>
                    </a:moveTo>
                    <a:cubicBezTo>
                      <a:pt x="2" y="1"/>
                      <a:pt x="0" y="0"/>
                      <a:pt x="1" y="1"/>
                    </a:cubicBezTo>
                    <a:cubicBezTo>
                      <a:pt x="2" y="2"/>
                      <a:pt x="2" y="3"/>
                      <a:pt x="1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7" name="Freeform 345"/>
              <p:cNvSpPr/>
              <p:nvPr/>
            </p:nvSpPr>
            <p:spPr bwMode="auto">
              <a:xfrm>
                <a:off x="5630863" y="1887538"/>
                <a:ext cx="46038" cy="42862"/>
              </a:xfrm>
              <a:custGeom>
                <a:avLst/>
                <a:gdLst>
                  <a:gd name="T0" fmla="*/ 14 w 129"/>
                  <a:gd name="T1" fmla="*/ 98 h 118"/>
                  <a:gd name="T2" fmla="*/ 17 w 129"/>
                  <a:gd name="T3" fmla="*/ 94 h 118"/>
                  <a:gd name="T4" fmla="*/ 19 w 129"/>
                  <a:gd name="T5" fmla="*/ 82 h 118"/>
                  <a:gd name="T6" fmla="*/ 22 w 129"/>
                  <a:gd name="T7" fmla="*/ 80 h 118"/>
                  <a:gd name="T8" fmla="*/ 31 w 129"/>
                  <a:gd name="T9" fmla="*/ 74 h 118"/>
                  <a:gd name="T10" fmla="*/ 34 w 129"/>
                  <a:gd name="T11" fmla="*/ 72 h 118"/>
                  <a:gd name="T12" fmla="*/ 36 w 129"/>
                  <a:gd name="T13" fmla="*/ 66 h 118"/>
                  <a:gd name="T14" fmla="*/ 41 w 129"/>
                  <a:gd name="T15" fmla="*/ 63 h 118"/>
                  <a:gd name="T16" fmla="*/ 44 w 129"/>
                  <a:gd name="T17" fmla="*/ 63 h 118"/>
                  <a:gd name="T18" fmla="*/ 44 w 129"/>
                  <a:gd name="T19" fmla="*/ 59 h 118"/>
                  <a:gd name="T20" fmla="*/ 46 w 129"/>
                  <a:gd name="T21" fmla="*/ 52 h 118"/>
                  <a:gd name="T22" fmla="*/ 49 w 129"/>
                  <a:gd name="T23" fmla="*/ 50 h 118"/>
                  <a:gd name="T24" fmla="*/ 50 w 129"/>
                  <a:gd name="T25" fmla="*/ 46 h 118"/>
                  <a:gd name="T26" fmla="*/ 55 w 129"/>
                  <a:gd name="T27" fmla="*/ 45 h 118"/>
                  <a:gd name="T28" fmla="*/ 58 w 129"/>
                  <a:gd name="T29" fmla="*/ 41 h 118"/>
                  <a:gd name="T30" fmla="*/ 64 w 129"/>
                  <a:gd name="T31" fmla="*/ 39 h 118"/>
                  <a:gd name="T32" fmla="*/ 65 w 129"/>
                  <a:gd name="T33" fmla="*/ 36 h 118"/>
                  <a:gd name="T34" fmla="*/ 69 w 129"/>
                  <a:gd name="T35" fmla="*/ 37 h 118"/>
                  <a:gd name="T36" fmla="*/ 69 w 129"/>
                  <a:gd name="T37" fmla="*/ 34 h 118"/>
                  <a:gd name="T38" fmla="*/ 70 w 129"/>
                  <a:gd name="T39" fmla="*/ 33 h 118"/>
                  <a:gd name="T40" fmla="*/ 72 w 129"/>
                  <a:gd name="T41" fmla="*/ 30 h 118"/>
                  <a:gd name="T42" fmla="*/ 78 w 129"/>
                  <a:gd name="T43" fmla="*/ 25 h 118"/>
                  <a:gd name="T44" fmla="*/ 81 w 129"/>
                  <a:gd name="T45" fmla="*/ 23 h 118"/>
                  <a:gd name="T46" fmla="*/ 83 w 129"/>
                  <a:gd name="T47" fmla="*/ 22 h 118"/>
                  <a:gd name="T48" fmla="*/ 90 w 129"/>
                  <a:gd name="T49" fmla="*/ 18 h 118"/>
                  <a:gd name="T50" fmla="*/ 95 w 129"/>
                  <a:gd name="T51" fmla="*/ 23 h 118"/>
                  <a:gd name="T52" fmla="*/ 93 w 129"/>
                  <a:gd name="T53" fmla="*/ 16 h 118"/>
                  <a:gd name="T54" fmla="*/ 91 w 129"/>
                  <a:gd name="T55" fmla="*/ 9 h 118"/>
                  <a:gd name="T56" fmla="*/ 95 w 129"/>
                  <a:gd name="T57" fmla="*/ 10 h 118"/>
                  <a:gd name="T58" fmla="*/ 95 w 129"/>
                  <a:gd name="T59" fmla="*/ 6 h 118"/>
                  <a:gd name="T60" fmla="*/ 97 w 129"/>
                  <a:gd name="T61" fmla="*/ 8 h 118"/>
                  <a:gd name="T62" fmla="*/ 102 w 129"/>
                  <a:gd name="T63" fmla="*/ 12 h 118"/>
                  <a:gd name="T64" fmla="*/ 102 w 129"/>
                  <a:gd name="T65" fmla="*/ 5 h 118"/>
                  <a:gd name="T66" fmla="*/ 104 w 129"/>
                  <a:gd name="T67" fmla="*/ 7 h 118"/>
                  <a:gd name="T68" fmla="*/ 104 w 129"/>
                  <a:gd name="T69" fmla="*/ 3 h 118"/>
                  <a:gd name="T70" fmla="*/ 107 w 129"/>
                  <a:gd name="T71" fmla="*/ 2 h 118"/>
                  <a:gd name="T72" fmla="*/ 110 w 129"/>
                  <a:gd name="T73" fmla="*/ 10 h 118"/>
                  <a:gd name="T74" fmla="*/ 111 w 129"/>
                  <a:gd name="T75" fmla="*/ 3 h 118"/>
                  <a:gd name="T76" fmla="*/ 122 w 129"/>
                  <a:gd name="T77" fmla="*/ 10 h 118"/>
                  <a:gd name="T78" fmla="*/ 124 w 129"/>
                  <a:gd name="T79" fmla="*/ 10 h 118"/>
                  <a:gd name="T80" fmla="*/ 128 w 129"/>
                  <a:gd name="T81" fmla="*/ 8 h 118"/>
                  <a:gd name="T82" fmla="*/ 128 w 129"/>
                  <a:gd name="T83" fmla="*/ 13 h 118"/>
                  <a:gd name="T84" fmla="*/ 123 w 129"/>
                  <a:gd name="T85" fmla="*/ 11 h 118"/>
                  <a:gd name="T86" fmla="*/ 121 w 129"/>
                  <a:gd name="T87" fmla="*/ 21 h 118"/>
                  <a:gd name="T88" fmla="*/ 112 w 129"/>
                  <a:gd name="T89" fmla="*/ 30 h 118"/>
                  <a:gd name="T90" fmla="*/ 103 w 129"/>
                  <a:gd name="T91" fmla="*/ 39 h 118"/>
                  <a:gd name="T92" fmla="*/ 95 w 129"/>
                  <a:gd name="T93" fmla="*/ 45 h 118"/>
                  <a:gd name="T94" fmla="*/ 90 w 129"/>
                  <a:gd name="T95" fmla="*/ 51 h 118"/>
                  <a:gd name="T96" fmla="*/ 77 w 129"/>
                  <a:gd name="T97" fmla="*/ 58 h 118"/>
                  <a:gd name="T98" fmla="*/ 69 w 129"/>
                  <a:gd name="T99" fmla="*/ 61 h 118"/>
                  <a:gd name="T100" fmla="*/ 59 w 129"/>
                  <a:gd name="T101" fmla="*/ 65 h 118"/>
                  <a:gd name="T102" fmla="*/ 39 w 129"/>
                  <a:gd name="T103" fmla="*/ 94 h 118"/>
                  <a:gd name="T104" fmla="*/ 33 w 129"/>
                  <a:gd name="T105" fmla="*/ 100 h 118"/>
                  <a:gd name="T106" fmla="*/ 10 w 129"/>
                  <a:gd name="T107" fmla="*/ 118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29" h="118">
                    <a:moveTo>
                      <a:pt x="4" y="110"/>
                    </a:moveTo>
                    <a:cubicBezTo>
                      <a:pt x="0" y="104"/>
                      <a:pt x="7" y="107"/>
                      <a:pt x="5" y="103"/>
                    </a:cubicBezTo>
                    <a:cubicBezTo>
                      <a:pt x="5" y="102"/>
                      <a:pt x="8" y="105"/>
                      <a:pt x="8" y="104"/>
                    </a:cubicBezTo>
                    <a:cubicBezTo>
                      <a:pt x="5" y="99"/>
                      <a:pt x="9" y="99"/>
                      <a:pt x="14" y="100"/>
                    </a:cubicBezTo>
                    <a:cubicBezTo>
                      <a:pt x="15" y="100"/>
                      <a:pt x="15" y="100"/>
                      <a:pt x="15" y="100"/>
                    </a:cubicBezTo>
                    <a:cubicBezTo>
                      <a:pt x="16" y="101"/>
                      <a:pt x="14" y="98"/>
                      <a:pt x="14" y="98"/>
                    </a:cubicBezTo>
                    <a:cubicBezTo>
                      <a:pt x="15" y="98"/>
                      <a:pt x="15" y="99"/>
                      <a:pt x="16" y="99"/>
                    </a:cubicBezTo>
                    <a:cubicBezTo>
                      <a:pt x="14" y="98"/>
                      <a:pt x="16" y="98"/>
                      <a:pt x="15" y="96"/>
                    </a:cubicBezTo>
                    <a:cubicBezTo>
                      <a:pt x="15" y="97"/>
                      <a:pt x="17" y="98"/>
                      <a:pt x="17" y="99"/>
                    </a:cubicBezTo>
                    <a:cubicBezTo>
                      <a:pt x="16" y="97"/>
                      <a:pt x="16" y="97"/>
                      <a:pt x="16" y="97"/>
                    </a:cubicBezTo>
                    <a:cubicBezTo>
                      <a:pt x="12" y="92"/>
                      <a:pt x="17" y="96"/>
                      <a:pt x="16" y="93"/>
                    </a:cubicBezTo>
                    <a:cubicBezTo>
                      <a:pt x="16" y="93"/>
                      <a:pt x="17" y="93"/>
                      <a:pt x="17" y="94"/>
                    </a:cubicBezTo>
                    <a:cubicBezTo>
                      <a:pt x="16" y="90"/>
                      <a:pt x="18" y="89"/>
                      <a:pt x="18" y="87"/>
                    </a:cubicBezTo>
                    <a:cubicBezTo>
                      <a:pt x="19" y="87"/>
                      <a:pt x="20" y="88"/>
                      <a:pt x="21" y="89"/>
                    </a:cubicBezTo>
                    <a:cubicBezTo>
                      <a:pt x="19" y="87"/>
                      <a:pt x="19" y="86"/>
                      <a:pt x="19" y="85"/>
                    </a:cubicBezTo>
                    <a:cubicBezTo>
                      <a:pt x="21" y="87"/>
                      <a:pt x="18" y="83"/>
                      <a:pt x="19" y="84"/>
                    </a:cubicBezTo>
                    <a:cubicBezTo>
                      <a:pt x="20" y="84"/>
                      <a:pt x="20" y="84"/>
                      <a:pt x="20" y="84"/>
                    </a:cubicBezTo>
                    <a:cubicBezTo>
                      <a:pt x="18" y="82"/>
                      <a:pt x="21" y="85"/>
                      <a:pt x="19" y="82"/>
                    </a:cubicBezTo>
                    <a:cubicBezTo>
                      <a:pt x="21" y="83"/>
                      <a:pt x="21" y="83"/>
                      <a:pt x="21" y="83"/>
                    </a:cubicBezTo>
                    <a:cubicBezTo>
                      <a:pt x="18" y="81"/>
                      <a:pt x="23" y="84"/>
                      <a:pt x="22" y="83"/>
                    </a:cubicBezTo>
                    <a:cubicBezTo>
                      <a:pt x="21" y="82"/>
                      <a:pt x="21" y="82"/>
                      <a:pt x="21" y="82"/>
                    </a:cubicBezTo>
                    <a:cubicBezTo>
                      <a:pt x="21" y="81"/>
                      <a:pt x="22" y="82"/>
                      <a:pt x="22" y="82"/>
                    </a:cubicBezTo>
                    <a:cubicBezTo>
                      <a:pt x="22" y="82"/>
                      <a:pt x="22" y="82"/>
                      <a:pt x="22" y="82"/>
                    </a:cubicBezTo>
                    <a:cubicBezTo>
                      <a:pt x="22" y="81"/>
                      <a:pt x="24" y="82"/>
                      <a:pt x="22" y="80"/>
                    </a:cubicBezTo>
                    <a:cubicBezTo>
                      <a:pt x="24" y="81"/>
                      <a:pt x="22" y="81"/>
                      <a:pt x="25" y="83"/>
                    </a:cubicBezTo>
                    <a:cubicBezTo>
                      <a:pt x="24" y="79"/>
                      <a:pt x="27" y="78"/>
                      <a:pt x="29" y="76"/>
                    </a:cubicBezTo>
                    <a:cubicBezTo>
                      <a:pt x="30" y="77"/>
                      <a:pt x="30" y="77"/>
                      <a:pt x="31" y="78"/>
                    </a:cubicBezTo>
                    <a:cubicBezTo>
                      <a:pt x="31" y="77"/>
                      <a:pt x="31" y="77"/>
                      <a:pt x="30" y="75"/>
                    </a:cubicBezTo>
                    <a:cubicBezTo>
                      <a:pt x="30" y="75"/>
                      <a:pt x="31" y="76"/>
                      <a:pt x="32" y="76"/>
                    </a:cubicBezTo>
                    <a:cubicBezTo>
                      <a:pt x="33" y="77"/>
                      <a:pt x="30" y="74"/>
                      <a:pt x="31" y="74"/>
                    </a:cubicBezTo>
                    <a:cubicBezTo>
                      <a:pt x="32" y="75"/>
                      <a:pt x="32" y="76"/>
                      <a:pt x="33" y="76"/>
                    </a:cubicBezTo>
                    <a:cubicBezTo>
                      <a:pt x="32" y="74"/>
                      <a:pt x="32" y="74"/>
                      <a:pt x="32" y="73"/>
                    </a:cubicBezTo>
                    <a:cubicBezTo>
                      <a:pt x="33" y="74"/>
                      <a:pt x="33" y="74"/>
                      <a:pt x="33" y="75"/>
                    </a:cubicBezTo>
                    <a:cubicBezTo>
                      <a:pt x="32" y="72"/>
                      <a:pt x="34" y="75"/>
                      <a:pt x="34" y="73"/>
                    </a:cubicBezTo>
                    <a:cubicBezTo>
                      <a:pt x="35" y="74"/>
                      <a:pt x="35" y="74"/>
                      <a:pt x="35" y="74"/>
                    </a:cubicBezTo>
                    <a:cubicBezTo>
                      <a:pt x="37" y="75"/>
                      <a:pt x="32" y="72"/>
                      <a:pt x="34" y="72"/>
                    </a:cubicBezTo>
                    <a:cubicBezTo>
                      <a:pt x="34" y="72"/>
                      <a:pt x="35" y="73"/>
                      <a:pt x="35" y="73"/>
                    </a:cubicBezTo>
                    <a:cubicBezTo>
                      <a:pt x="33" y="71"/>
                      <a:pt x="35" y="71"/>
                      <a:pt x="35" y="70"/>
                    </a:cubicBezTo>
                    <a:cubicBezTo>
                      <a:pt x="35" y="70"/>
                      <a:pt x="35" y="70"/>
                      <a:pt x="35" y="70"/>
                    </a:cubicBezTo>
                    <a:cubicBezTo>
                      <a:pt x="35" y="69"/>
                      <a:pt x="37" y="70"/>
                      <a:pt x="36" y="68"/>
                    </a:cubicBezTo>
                    <a:cubicBezTo>
                      <a:pt x="37" y="68"/>
                      <a:pt x="39" y="71"/>
                      <a:pt x="39" y="70"/>
                    </a:cubicBezTo>
                    <a:cubicBezTo>
                      <a:pt x="37" y="68"/>
                      <a:pt x="39" y="68"/>
                      <a:pt x="36" y="66"/>
                    </a:cubicBezTo>
                    <a:cubicBezTo>
                      <a:pt x="37" y="66"/>
                      <a:pt x="39" y="66"/>
                      <a:pt x="38" y="65"/>
                    </a:cubicBezTo>
                    <a:cubicBezTo>
                      <a:pt x="39" y="66"/>
                      <a:pt x="41" y="68"/>
                      <a:pt x="41" y="68"/>
                    </a:cubicBezTo>
                    <a:cubicBezTo>
                      <a:pt x="43" y="70"/>
                      <a:pt x="43" y="70"/>
                      <a:pt x="43" y="70"/>
                    </a:cubicBezTo>
                    <a:cubicBezTo>
                      <a:pt x="44" y="71"/>
                      <a:pt x="42" y="70"/>
                      <a:pt x="43" y="71"/>
                    </a:cubicBezTo>
                    <a:cubicBezTo>
                      <a:pt x="43" y="71"/>
                      <a:pt x="43" y="69"/>
                      <a:pt x="44" y="69"/>
                    </a:cubicBezTo>
                    <a:cubicBezTo>
                      <a:pt x="43" y="67"/>
                      <a:pt x="40" y="64"/>
                      <a:pt x="41" y="63"/>
                    </a:cubicBezTo>
                    <a:cubicBezTo>
                      <a:pt x="41" y="64"/>
                      <a:pt x="43" y="66"/>
                      <a:pt x="43" y="67"/>
                    </a:cubicBezTo>
                    <a:cubicBezTo>
                      <a:pt x="40" y="61"/>
                      <a:pt x="40" y="61"/>
                      <a:pt x="40" y="61"/>
                    </a:cubicBezTo>
                    <a:cubicBezTo>
                      <a:pt x="40" y="60"/>
                      <a:pt x="42" y="63"/>
                      <a:pt x="42" y="62"/>
                    </a:cubicBezTo>
                    <a:cubicBezTo>
                      <a:pt x="41" y="61"/>
                      <a:pt x="41" y="61"/>
                      <a:pt x="40" y="60"/>
                    </a:cubicBezTo>
                    <a:cubicBezTo>
                      <a:pt x="41" y="60"/>
                      <a:pt x="41" y="59"/>
                      <a:pt x="43" y="61"/>
                    </a:cubicBezTo>
                    <a:cubicBezTo>
                      <a:pt x="44" y="62"/>
                      <a:pt x="43" y="62"/>
                      <a:pt x="44" y="63"/>
                    </a:cubicBezTo>
                    <a:cubicBezTo>
                      <a:pt x="44" y="62"/>
                      <a:pt x="44" y="61"/>
                      <a:pt x="44" y="61"/>
                    </a:cubicBezTo>
                    <a:cubicBezTo>
                      <a:pt x="44" y="61"/>
                      <a:pt x="44" y="61"/>
                      <a:pt x="44" y="61"/>
                    </a:cubicBezTo>
                    <a:cubicBezTo>
                      <a:pt x="45" y="62"/>
                      <a:pt x="44" y="60"/>
                      <a:pt x="43" y="59"/>
                    </a:cubicBezTo>
                    <a:cubicBezTo>
                      <a:pt x="42" y="59"/>
                      <a:pt x="44" y="60"/>
                      <a:pt x="43" y="59"/>
                    </a:cubicBezTo>
                    <a:cubicBezTo>
                      <a:pt x="42" y="58"/>
                      <a:pt x="42" y="57"/>
                      <a:pt x="42" y="57"/>
                    </a:cubicBezTo>
                    <a:cubicBezTo>
                      <a:pt x="43" y="57"/>
                      <a:pt x="43" y="58"/>
                      <a:pt x="44" y="59"/>
                    </a:cubicBezTo>
                    <a:cubicBezTo>
                      <a:pt x="43" y="56"/>
                      <a:pt x="43" y="55"/>
                      <a:pt x="43" y="54"/>
                    </a:cubicBezTo>
                    <a:cubicBezTo>
                      <a:pt x="42" y="53"/>
                      <a:pt x="44" y="56"/>
                      <a:pt x="44" y="56"/>
                    </a:cubicBezTo>
                    <a:cubicBezTo>
                      <a:pt x="46" y="57"/>
                      <a:pt x="43" y="52"/>
                      <a:pt x="46" y="54"/>
                    </a:cubicBezTo>
                    <a:cubicBezTo>
                      <a:pt x="46" y="54"/>
                      <a:pt x="44" y="52"/>
                      <a:pt x="45" y="53"/>
                    </a:cubicBezTo>
                    <a:cubicBezTo>
                      <a:pt x="45" y="52"/>
                      <a:pt x="47" y="54"/>
                      <a:pt x="46" y="53"/>
                    </a:cubicBezTo>
                    <a:cubicBezTo>
                      <a:pt x="47" y="54"/>
                      <a:pt x="46" y="53"/>
                      <a:pt x="46" y="52"/>
                    </a:cubicBezTo>
                    <a:cubicBezTo>
                      <a:pt x="46" y="51"/>
                      <a:pt x="47" y="53"/>
                      <a:pt x="47" y="53"/>
                    </a:cubicBezTo>
                    <a:cubicBezTo>
                      <a:pt x="46" y="52"/>
                      <a:pt x="46" y="49"/>
                      <a:pt x="48" y="50"/>
                    </a:cubicBezTo>
                    <a:cubicBezTo>
                      <a:pt x="48" y="49"/>
                      <a:pt x="47" y="47"/>
                      <a:pt x="47" y="47"/>
                    </a:cubicBezTo>
                    <a:cubicBezTo>
                      <a:pt x="48" y="49"/>
                      <a:pt x="48" y="49"/>
                      <a:pt x="48" y="49"/>
                    </a:cubicBezTo>
                    <a:cubicBezTo>
                      <a:pt x="49" y="50"/>
                      <a:pt x="49" y="48"/>
                      <a:pt x="50" y="49"/>
                    </a:cubicBezTo>
                    <a:cubicBezTo>
                      <a:pt x="49" y="47"/>
                      <a:pt x="50" y="52"/>
                      <a:pt x="49" y="50"/>
                    </a:cubicBezTo>
                    <a:cubicBezTo>
                      <a:pt x="50" y="52"/>
                      <a:pt x="48" y="47"/>
                      <a:pt x="49" y="50"/>
                    </a:cubicBezTo>
                    <a:cubicBezTo>
                      <a:pt x="50" y="49"/>
                      <a:pt x="48" y="47"/>
                      <a:pt x="50" y="48"/>
                    </a:cubicBezTo>
                    <a:cubicBezTo>
                      <a:pt x="50" y="48"/>
                      <a:pt x="52" y="51"/>
                      <a:pt x="52" y="51"/>
                    </a:cubicBezTo>
                    <a:cubicBezTo>
                      <a:pt x="52" y="50"/>
                      <a:pt x="51" y="50"/>
                      <a:pt x="51" y="49"/>
                    </a:cubicBezTo>
                    <a:cubicBezTo>
                      <a:pt x="51" y="48"/>
                      <a:pt x="51" y="48"/>
                      <a:pt x="51" y="48"/>
                    </a:cubicBezTo>
                    <a:cubicBezTo>
                      <a:pt x="50" y="46"/>
                      <a:pt x="52" y="48"/>
                      <a:pt x="50" y="46"/>
                    </a:cubicBezTo>
                    <a:cubicBezTo>
                      <a:pt x="51" y="47"/>
                      <a:pt x="50" y="45"/>
                      <a:pt x="52" y="47"/>
                    </a:cubicBezTo>
                    <a:cubicBezTo>
                      <a:pt x="54" y="49"/>
                      <a:pt x="54" y="49"/>
                      <a:pt x="54" y="49"/>
                    </a:cubicBezTo>
                    <a:cubicBezTo>
                      <a:pt x="54" y="49"/>
                      <a:pt x="52" y="47"/>
                      <a:pt x="52" y="46"/>
                    </a:cubicBezTo>
                    <a:cubicBezTo>
                      <a:pt x="52" y="46"/>
                      <a:pt x="52" y="46"/>
                      <a:pt x="53" y="47"/>
                    </a:cubicBezTo>
                    <a:cubicBezTo>
                      <a:pt x="50" y="43"/>
                      <a:pt x="53" y="47"/>
                      <a:pt x="52" y="44"/>
                    </a:cubicBezTo>
                    <a:cubicBezTo>
                      <a:pt x="53" y="45"/>
                      <a:pt x="53" y="43"/>
                      <a:pt x="55" y="45"/>
                    </a:cubicBezTo>
                    <a:cubicBezTo>
                      <a:pt x="54" y="44"/>
                      <a:pt x="54" y="42"/>
                      <a:pt x="55" y="43"/>
                    </a:cubicBezTo>
                    <a:cubicBezTo>
                      <a:pt x="55" y="43"/>
                      <a:pt x="55" y="43"/>
                      <a:pt x="55" y="44"/>
                    </a:cubicBezTo>
                    <a:cubicBezTo>
                      <a:pt x="56" y="45"/>
                      <a:pt x="56" y="44"/>
                      <a:pt x="56" y="43"/>
                    </a:cubicBezTo>
                    <a:cubicBezTo>
                      <a:pt x="56" y="44"/>
                      <a:pt x="58" y="45"/>
                      <a:pt x="59" y="46"/>
                    </a:cubicBezTo>
                    <a:cubicBezTo>
                      <a:pt x="58" y="44"/>
                      <a:pt x="57" y="43"/>
                      <a:pt x="56" y="41"/>
                    </a:cubicBezTo>
                    <a:cubicBezTo>
                      <a:pt x="59" y="44"/>
                      <a:pt x="56" y="39"/>
                      <a:pt x="58" y="41"/>
                    </a:cubicBezTo>
                    <a:cubicBezTo>
                      <a:pt x="58" y="42"/>
                      <a:pt x="59" y="43"/>
                      <a:pt x="60" y="44"/>
                    </a:cubicBezTo>
                    <a:cubicBezTo>
                      <a:pt x="63" y="47"/>
                      <a:pt x="59" y="41"/>
                      <a:pt x="60" y="42"/>
                    </a:cubicBezTo>
                    <a:cubicBezTo>
                      <a:pt x="58" y="39"/>
                      <a:pt x="58" y="39"/>
                      <a:pt x="58" y="39"/>
                    </a:cubicBezTo>
                    <a:cubicBezTo>
                      <a:pt x="60" y="41"/>
                      <a:pt x="58" y="37"/>
                      <a:pt x="60" y="40"/>
                    </a:cubicBezTo>
                    <a:cubicBezTo>
                      <a:pt x="59" y="39"/>
                      <a:pt x="61" y="41"/>
                      <a:pt x="59" y="38"/>
                    </a:cubicBezTo>
                    <a:cubicBezTo>
                      <a:pt x="62" y="40"/>
                      <a:pt x="60" y="35"/>
                      <a:pt x="64" y="39"/>
                    </a:cubicBezTo>
                    <a:cubicBezTo>
                      <a:pt x="64" y="39"/>
                      <a:pt x="65" y="39"/>
                      <a:pt x="64" y="38"/>
                    </a:cubicBezTo>
                    <a:cubicBezTo>
                      <a:pt x="62" y="36"/>
                      <a:pt x="64" y="39"/>
                      <a:pt x="63" y="38"/>
                    </a:cubicBezTo>
                    <a:cubicBezTo>
                      <a:pt x="63" y="38"/>
                      <a:pt x="63" y="37"/>
                      <a:pt x="63" y="37"/>
                    </a:cubicBezTo>
                    <a:cubicBezTo>
                      <a:pt x="63" y="37"/>
                      <a:pt x="64" y="37"/>
                      <a:pt x="65" y="40"/>
                    </a:cubicBezTo>
                    <a:cubicBezTo>
                      <a:pt x="67" y="41"/>
                      <a:pt x="62" y="35"/>
                      <a:pt x="64" y="35"/>
                    </a:cubicBezTo>
                    <a:cubicBezTo>
                      <a:pt x="65" y="36"/>
                      <a:pt x="65" y="37"/>
                      <a:pt x="65" y="36"/>
                    </a:cubicBezTo>
                    <a:cubicBezTo>
                      <a:pt x="64" y="34"/>
                      <a:pt x="64" y="34"/>
                      <a:pt x="64" y="34"/>
                    </a:cubicBezTo>
                    <a:cubicBezTo>
                      <a:pt x="65" y="34"/>
                      <a:pt x="66" y="36"/>
                      <a:pt x="68" y="38"/>
                    </a:cubicBezTo>
                    <a:cubicBezTo>
                      <a:pt x="68" y="38"/>
                      <a:pt x="68" y="38"/>
                      <a:pt x="67" y="36"/>
                    </a:cubicBezTo>
                    <a:cubicBezTo>
                      <a:pt x="69" y="38"/>
                      <a:pt x="69" y="38"/>
                      <a:pt x="69" y="38"/>
                    </a:cubicBezTo>
                    <a:cubicBezTo>
                      <a:pt x="68" y="37"/>
                      <a:pt x="69" y="37"/>
                      <a:pt x="69" y="36"/>
                    </a:cubicBezTo>
                    <a:cubicBezTo>
                      <a:pt x="69" y="37"/>
                      <a:pt x="69" y="37"/>
                      <a:pt x="69" y="37"/>
                    </a:cubicBezTo>
                    <a:cubicBezTo>
                      <a:pt x="69" y="38"/>
                      <a:pt x="69" y="37"/>
                      <a:pt x="69" y="37"/>
                    </a:cubicBezTo>
                    <a:cubicBezTo>
                      <a:pt x="68" y="35"/>
                      <a:pt x="68" y="35"/>
                      <a:pt x="67" y="35"/>
                    </a:cubicBezTo>
                    <a:cubicBezTo>
                      <a:pt x="67" y="34"/>
                      <a:pt x="67" y="34"/>
                      <a:pt x="67" y="33"/>
                    </a:cubicBezTo>
                    <a:cubicBezTo>
                      <a:pt x="68" y="35"/>
                      <a:pt x="68" y="34"/>
                      <a:pt x="69" y="34"/>
                    </a:cubicBezTo>
                    <a:cubicBezTo>
                      <a:pt x="69" y="34"/>
                      <a:pt x="68" y="32"/>
                      <a:pt x="68" y="32"/>
                    </a:cubicBezTo>
                    <a:cubicBezTo>
                      <a:pt x="68" y="33"/>
                      <a:pt x="68" y="32"/>
                      <a:pt x="69" y="34"/>
                    </a:cubicBezTo>
                    <a:cubicBezTo>
                      <a:pt x="69" y="34"/>
                      <a:pt x="68" y="33"/>
                      <a:pt x="69" y="34"/>
                    </a:cubicBezTo>
                    <a:cubicBezTo>
                      <a:pt x="69" y="34"/>
                      <a:pt x="70" y="36"/>
                      <a:pt x="70" y="34"/>
                    </a:cubicBezTo>
                    <a:cubicBezTo>
                      <a:pt x="70" y="33"/>
                      <a:pt x="67" y="31"/>
                      <a:pt x="69" y="32"/>
                    </a:cubicBezTo>
                    <a:cubicBezTo>
                      <a:pt x="69" y="32"/>
                      <a:pt x="69" y="33"/>
                      <a:pt x="70" y="34"/>
                    </a:cubicBezTo>
                    <a:cubicBezTo>
                      <a:pt x="71" y="34"/>
                      <a:pt x="71" y="34"/>
                      <a:pt x="71" y="34"/>
                    </a:cubicBezTo>
                    <a:cubicBezTo>
                      <a:pt x="70" y="33"/>
                      <a:pt x="70" y="33"/>
                      <a:pt x="70" y="33"/>
                    </a:cubicBezTo>
                    <a:cubicBezTo>
                      <a:pt x="70" y="33"/>
                      <a:pt x="70" y="33"/>
                      <a:pt x="70" y="33"/>
                    </a:cubicBezTo>
                    <a:cubicBezTo>
                      <a:pt x="69" y="32"/>
                      <a:pt x="71" y="32"/>
                      <a:pt x="69" y="30"/>
                    </a:cubicBezTo>
                    <a:cubicBezTo>
                      <a:pt x="69" y="30"/>
                      <a:pt x="71" y="31"/>
                      <a:pt x="71" y="31"/>
                    </a:cubicBezTo>
                    <a:cubicBezTo>
                      <a:pt x="71" y="31"/>
                      <a:pt x="71" y="31"/>
                      <a:pt x="71" y="31"/>
                    </a:cubicBezTo>
                    <a:cubicBezTo>
                      <a:pt x="72" y="32"/>
                      <a:pt x="72" y="31"/>
                      <a:pt x="71" y="30"/>
                    </a:cubicBezTo>
                    <a:cubicBezTo>
                      <a:pt x="72" y="30"/>
                      <a:pt x="72" y="30"/>
                      <a:pt x="72" y="30"/>
                    </a:cubicBezTo>
                    <a:cubicBezTo>
                      <a:pt x="72" y="30"/>
                      <a:pt x="72" y="30"/>
                      <a:pt x="71" y="29"/>
                    </a:cubicBezTo>
                    <a:cubicBezTo>
                      <a:pt x="73" y="30"/>
                      <a:pt x="76" y="35"/>
                      <a:pt x="75" y="33"/>
                    </a:cubicBezTo>
                    <a:cubicBezTo>
                      <a:pt x="75" y="32"/>
                      <a:pt x="73" y="29"/>
                      <a:pt x="73" y="28"/>
                    </a:cubicBezTo>
                    <a:cubicBezTo>
                      <a:pt x="74" y="29"/>
                      <a:pt x="73" y="26"/>
                      <a:pt x="75" y="28"/>
                    </a:cubicBezTo>
                    <a:cubicBezTo>
                      <a:pt x="75" y="27"/>
                      <a:pt x="75" y="27"/>
                      <a:pt x="75" y="26"/>
                    </a:cubicBezTo>
                    <a:cubicBezTo>
                      <a:pt x="76" y="26"/>
                      <a:pt x="75" y="23"/>
                      <a:pt x="78" y="25"/>
                    </a:cubicBezTo>
                    <a:cubicBezTo>
                      <a:pt x="79" y="26"/>
                      <a:pt x="80" y="27"/>
                      <a:pt x="80" y="28"/>
                    </a:cubicBezTo>
                    <a:cubicBezTo>
                      <a:pt x="79" y="26"/>
                      <a:pt x="82" y="30"/>
                      <a:pt x="80" y="27"/>
                    </a:cubicBezTo>
                    <a:cubicBezTo>
                      <a:pt x="79" y="25"/>
                      <a:pt x="78" y="25"/>
                      <a:pt x="78" y="24"/>
                    </a:cubicBezTo>
                    <a:cubicBezTo>
                      <a:pt x="78" y="23"/>
                      <a:pt x="79" y="22"/>
                      <a:pt x="80" y="24"/>
                    </a:cubicBezTo>
                    <a:cubicBezTo>
                      <a:pt x="79" y="23"/>
                      <a:pt x="79" y="22"/>
                      <a:pt x="79" y="22"/>
                    </a:cubicBezTo>
                    <a:cubicBezTo>
                      <a:pt x="81" y="24"/>
                      <a:pt x="81" y="24"/>
                      <a:pt x="81" y="23"/>
                    </a:cubicBezTo>
                    <a:cubicBezTo>
                      <a:pt x="80" y="22"/>
                      <a:pt x="80" y="22"/>
                      <a:pt x="80" y="22"/>
                    </a:cubicBezTo>
                    <a:cubicBezTo>
                      <a:pt x="81" y="23"/>
                      <a:pt x="81" y="23"/>
                      <a:pt x="81" y="23"/>
                    </a:cubicBezTo>
                    <a:cubicBezTo>
                      <a:pt x="81" y="23"/>
                      <a:pt x="79" y="20"/>
                      <a:pt x="81" y="21"/>
                    </a:cubicBezTo>
                    <a:cubicBezTo>
                      <a:pt x="81" y="22"/>
                      <a:pt x="81" y="22"/>
                      <a:pt x="82" y="23"/>
                    </a:cubicBezTo>
                    <a:cubicBezTo>
                      <a:pt x="81" y="21"/>
                      <a:pt x="80" y="19"/>
                      <a:pt x="82" y="20"/>
                    </a:cubicBezTo>
                    <a:cubicBezTo>
                      <a:pt x="83" y="22"/>
                      <a:pt x="83" y="22"/>
                      <a:pt x="83" y="22"/>
                    </a:cubicBezTo>
                    <a:cubicBezTo>
                      <a:pt x="83" y="21"/>
                      <a:pt x="83" y="20"/>
                      <a:pt x="82" y="19"/>
                    </a:cubicBezTo>
                    <a:cubicBezTo>
                      <a:pt x="84" y="20"/>
                      <a:pt x="84" y="20"/>
                      <a:pt x="86" y="22"/>
                    </a:cubicBezTo>
                    <a:cubicBezTo>
                      <a:pt x="84" y="17"/>
                      <a:pt x="85" y="15"/>
                      <a:pt x="87" y="15"/>
                    </a:cubicBezTo>
                    <a:cubicBezTo>
                      <a:pt x="88" y="16"/>
                      <a:pt x="88" y="16"/>
                      <a:pt x="88" y="16"/>
                    </a:cubicBezTo>
                    <a:cubicBezTo>
                      <a:pt x="89" y="17"/>
                      <a:pt x="86" y="14"/>
                      <a:pt x="87" y="15"/>
                    </a:cubicBezTo>
                    <a:cubicBezTo>
                      <a:pt x="88" y="16"/>
                      <a:pt x="89" y="17"/>
                      <a:pt x="90" y="18"/>
                    </a:cubicBezTo>
                    <a:cubicBezTo>
                      <a:pt x="91" y="19"/>
                      <a:pt x="89" y="16"/>
                      <a:pt x="89" y="15"/>
                    </a:cubicBezTo>
                    <a:cubicBezTo>
                      <a:pt x="88" y="14"/>
                      <a:pt x="89" y="16"/>
                      <a:pt x="88" y="14"/>
                    </a:cubicBezTo>
                    <a:cubicBezTo>
                      <a:pt x="88" y="14"/>
                      <a:pt x="90" y="15"/>
                      <a:pt x="88" y="13"/>
                    </a:cubicBezTo>
                    <a:cubicBezTo>
                      <a:pt x="89" y="14"/>
                      <a:pt x="90" y="15"/>
                      <a:pt x="90" y="16"/>
                    </a:cubicBezTo>
                    <a:cubicBezTo>
                      <a:pt x="90" y="15"/>
                      <a:pt x="90" y="15"/>
                      <a:pt x="90" y="15"/>
                    </a:cubicBezTo>
                    <a:cubicBezTo>
                      <a:pt x="92" y="17"/>
                      <a:pt x="92" y="20"/>
                      <a:pt x="95" y="23"/>
                    </a:cubicBezTo>
                    <a:cubicBezTo>
                      <a:pt x="95" y="23"/>
                      <a:pt x="95" y="23"/>
                      <a:pt x="95" y="23"/>
                    </a:cubicBezTo>
                    <a:cubicBezTo>
                      <a:pt x="96" y="25"/>
                      <a:pt x="96" y="26"/>
                      <a:pt x="97" y="27"/>
                    </a:cubicBezTo>
                    <a:cubicBezTo>
                      <a:pt x="96" y="25"/>
                      <a:pt x="95" y="22"/>
                      <a:pt x="94" y="21"/>
                    </a:cubicBezTo>
                    <a:cubicBezTo>
                      <a:pt x="94" y="20"/>
                      <a:pt x="91" y="15"/>
                      <a:pt x="91" y="15"/>
                    </a:cubicBezTo>
                    <a:cubicBezTo>
                      <a:pt x="92" y="16"/>
                      <a:pt x="91" y="16"/>
                      <a:pt x="92" y="17"/>
                    </a:cubicBezTo>
                    <a:cubicBezTo>
                      <a:pt x="94" y="19"/>
                      <a:pt x="92" y="16"/>
                      <a:pt x="93" y="16"/>
                    </a:cubicBezTo>
                    <a:cubicBezTo>
                      <a:pt x="92" y="16"/>
                      <a:pt x="91" y="13"/>
                      <a:pt x="91" y="13"/>
                    </a:cubicBezTo>
                    <a:cubicBezTo>
                      <a:pt x="92" y="14"/>
                      <a:pt x="92" y="15"/>
                      <a:pt x="93" y="15"/>
                    </a:cubicBezTo>
                    <a:cubicBezTo>
                      <a:pt x="92" y="14"/>
                      <a:pt x="92" y="12"/>
                      <a:pt x="91" y="12"/>
                    </a:cubicBezTo>
                    <a:cubicBezTo>
                      <a:pt x="89" y="8"/>
                      <a:pt x="92" y="12"/>
                      <a:pt x="91" y="10"/>
                    </a:cubicBezTo>
                    <a:cubicBezTo>
                      <a:pt x="92" y="12"/>
                      <a:pt x="93" y="15"/>
                      <a:pt x="95" y="16"/>
                    </a:cubicBezTo>
                    <a:cubicBezTo>
                      <a:pt x="93" y="14"/>
                      <a:pt x="94" y="12"/>
                      <a:pt x="91" y="9"/>
                    </a:cubicBezTo>
                    <a:cubicBezTo>
                      <a:pt x="92" y="10"/>
                      <a:pt x="93" y="12"/>
                      <a:pt x="94" y="13"/>
                    </a:cubicBezTo>
                    <a:cubicBezTo>
                      <a:pt x="95" y="14"/>
                      <a:pt x="92" y="9"/>
                      <a:pt x="95" y="13"/>
                    </a:cubicBezTo>
                    <a:cubicBezTo>
                      <a:pt x="94" y="11"/>
                      <a:pt x="94" y="11"/>
                      <a:pt x="94" y="11"/>
                    </a:cubicBezTo>
                    <a:cubicBezTo>
                      <a:pt x="94" y="11"/>
                      <a:pt x="94" y="12"/>
                      <a:pt x="95" y="13"/>
                    </a:cubicBezTo>
                    <a:cubicBezTo>
                      <a:pt x="96" y="13"/>
                      <a:pt x="95" y="9"/>
                      <a:pt x="96" y="12"/>
                    </a:cubicBezTo>
                    <a:cubicBezTo>
                      <a:pt x="96" y="12"/>
                      <a:pt x="97" y="12"/>
                      <a:pt x="95" y="10"/>
                    </a:cubicBezTo>
                    <a:cubicBezTo>
                      <a:pt x="94" y="9"/>
                      <a:pt x="96" y="12"/>
                      <a:pt x="94" y="9"/>
                    </a:cubicBezTo>
                    <a:cubicBezTo>
                      <a:pt x="96" y="11"/>
                      <a:pt x="94" y="8"/>
                      <a:pt x="94" y="7"/>
                    </a:cubicBezTo>
                    <a:cubicBezTo>
                      <a:pt x="95" y="8"/>
                      <a:pt x="95" y="8"/>
                      <a:pt x="95" y="8"/>
                    </a:cubicBezTo>
                    <a:cubicBezTo>
                      <a:pt x="95" y="8"/>
                      <a:pt x="95" y="8"/>
                      <a:pt x="94" y="7"/>
                    </a:cubicBezTo>
                    <a:cubicBezTo>
                      <a:pt x="95" y="7"/>
                      <a:pt x="95" y="8"/>
                      <a:pt x="96" y="8"/>
                    </a:cubicBezTo>
                    <a:cubicBezTo>
                      <a:pt x="95" y="6"/>
                      <a:pt x="95" y="6"/>
                      <a:pt x="95" y="6"/>
                    </a:cubicBezTo>
                    <a:cubicBezTo>
                      <a:pt x="95" y="5"/>
                      <a:pt x="97" y="10"/>
                      <a:pt x="97" y="9"/>
                    </a:cubicBezTo>
                    <a:cubicBezTo>
                      <a:pt x="97" y="10"/>
                      <a:pt x="97" y="10"/>
                      <a:pt x="97" y="10"/>
                    </a:cubicBezTo>
                    <a:cubicBezTo>
                      <a:pt x="97" y="10"/>
                      <a:pt x="99" y="12"/>
                      <a:pt x="98" y="11"/>
                    </a:cubicBezTo>
                    <a:cubicBezTo>
                      <a:pt x="98" y="9"/>
                      <a:pt x="96" y="7"/>
                      <a:pt x="96" y="6"/>
                    </a:cubicBezTo>
                    <a:cubicBezTo>
                      <a:pt x="96" y="5"/>
                      <a:pt x="97" y="8"/>
                      <a:pt x="96" y="6"/>
                    </a:cubicBezTo>
                    <a:cubicBezTo>
                      <a:pt x="97" y="8"/>
                      <a:pt x="97" y="8"/>
                      <a:pt x="97" y="8"/>
                    </a:cubicBezTo>
                    <a:cubicBezTo>
                      <a:pt x="97" y="8"/>
                      <a:pt x="99" y="11"/>
                      <a:pt x="99" y="10"/>
                    </a:cubicBezTo>
                    <a:cubicBezTo>
                      <a:pt x="99" y="10"/>
                      <a:pt x="98" y="7"/>
                      <a:pt x="97" y="6"/>
                    </a:cubicBezTo>
                    <a:cubicBezTo>
                      <a:pt x="98" y="6"/>
                      <a:pt x="98" y="7"/>
                      <a:pt x="99" y="8"/>
                    </a:cubicBezTo>
                    <a:cubicBezTo>
                      <a:pt x="99" y="7"/>
                      <a:pt x="98" y="6"/>
                      <a:pt x="98" y="5"/>
                    </a:cubicBezTo>
                    <a:cubicBezTo>
                      <a:pt x="98" y="6"/>
                      <a:pt x="100" y="7"/>
                      <a:pt x="101" y="9"/>
                    </a:cubicBezTo>
                    <a:cubicBezTo>
                      <a:pt x="102" y="12"/>
                      <a:pt x="102" y="12"/>
                      <a:pt x="102" y="12"/>
                    </a:cubicBezTo>
                    <a:cubicBezTo>
                      <a:pt x="103" y="12"/>
                      <a:pt x="103" y="12"/>
                      <a:pt x="103" y="12"/>
                    </a:cubicBezTo>
                    <a:cubicBezTo>
                      <a:pt x="104" y="14"/>
                      <a:pt x="104" y="14"/>
                      <a:pt x="105" y="16"/>
                    </a:cubicBezTo>
                    <a:cubicBezTo>
                      <a:pt x="106" y="16"/>
                      <a:pt x="105" y="15"/>
                      <a:pt x="105" y="15"/>
                    </a:cubicBezTo>
                    <a:cubicBezTo>
                      <a:pt x="102" y="11"/>
                      <a:pt x="103" y="9"/>
                      <a:pt x="100" y="6"/>
                    </a:cubicBezTo>
                    <a:cubicBezTo>
                      <a:pt x="101" y="4"/>
                      <a:pt x="106" y="14"/>
                      <a:pt x="103" y="8"/>
                    </a:cubicBezTo>
                    <a:cubicBezTo>
                      <a:pt x="103" y="7"/>
                      <a:pt x="102" y="4"/>
                      <a:pt x="102" y="5"/>
                    </a:cubicBezTo>
                    <a:cubicBezTo>
                      <a:pt x="102" y="6"/>
                      <a:pt x="100" y="2"/>
                      <a:pt x="101" y="3"/>
                    </a:cubicBezTo>
                    <a:cubicBezTo>
                      <a:pt x="102" y="4"/>
                      <a:pt x="104" y="6"/>
                      <a:pt x="105" y="9"/>
                    </a:cubicBezTo>
                    <a:cubicBezTo>
                      <a:pt x="104" y="7"/>
                      <a:pt x="104" y="8"/>
                      <a:pt x="104" y="8"/>
                    </a:cubicBezTo>
                    <a:cubicBezTo>
                      <a:pt x="105" y="10"/>
                      <a:pt x="106" y="12"/>
                      <a:pt x="106" y="12"/>
                    </a:cubicBezTo>
                    <a:cubicBezTo>
                      <a:pt x="106" y="11"/>
                      <a:pt x="107" y="11"/>
                      <a:pt x="106" y="9"/>
                    </a:cubicBezTo>
                    <a:cubicBezTo>
                      <a:pt x="104" y="7"/>
                      <a:pt x="105" y="9"/>
                      <a:pt x="104" y="7"/>
                    </a:cubicBezTo>
                    <a:cubicBezTo>
                      <a:pt x="104" y="6"/>
                      <a:pt x="106" y="9"/>
                      <a:pt x="105" y="6"/>
                    </a:cubicBezTo>
                    <a:cubicBezTo>
                      <a:pt x="104" y="6"/>
                      <a:pt x="103" y="4"/>
                      <a:pt x="102" y="3"/>
                    </a:cubicBezTo>
                    <a:cubicBezTo>
                      <a:pt x="102" y="1"/>
                      <a:pt x="102" y="1"/>
                      <a:pt x="102" y="1"/>
                    </a:cubicBezTo>
                    <a:cubicBezTo>
                      <a:pt x="103" y="3"/>
                      <a:pt x="103" y="3"/>
                      <a:pt x="103" y="3"/>
                    </a:cubicBezTo>
                    <a:cubicBezTo>
                      <a:pt x="104" y="3"/>
                      <a:pt x="102" y="0"/>
                      <a:pt x="103" y="0"/>
                    </a:cubicBezTo>
                    <a:cubicBezTo>
                      <a:pt x="104" y="3"/>
                      <a:pt x="104" y="3"/>
                      <a:pt x="104" y="3"/>
                    </a:cubicBezTo>
                    <a:cubicBezTo>
                      <a:pt x="106" y="5"/>
                      <a:pt x="103" y="2"/>
                      <a:pt x="105" y="6"/>
                    </a:cubicBezTo>
                    <a:cubicBezTo>
                      <a:pt x="106" y="6"/>
                      <a:pt x="105" y="4"/>
                      <a:pt x="106" y="5"/>
                    </a:cubicBezTo>
                    <a:cubicBezTo>
                      <a:pt x="106" y="5"/>
                      <a:pt x="106" y="5"/>
                      <a:pt x="106" y="6"/>
                    </a:cubicBezTo>
                    <a:cubicBezTo>
                      <a:pt x="106" y="6"/>
                      <a:pt x="109" y="11"/>
                      <a:pt x="108" y="7"/>
                    </a:cubicBezTo>
                    <a:cubicBezTo>
                      <a:pt x="108" y="6"/>
                      <a:pt x="107" y="6"/>
                      <a:pt x="107" y="4"/>
                    </a:cubicBezTo>
                    <a:cubicBezTo>
                      <a:pt x="107" y="4"/>
                      <a:pt x="106" y="2"/>
                      <a:pt x="107" y="2"/>
                    </a:cubicBezTo>
                    <a:cubicBezTo>
                      <a:pt x="108" y="4"/>
                      <a:pt x="108" y="1"/>
                      <a:pt x="109" y="5"/>
                    </a:cubicBezTo>
                    <a:cubicBezTo>
                      <a:pt x="108" y="3"/>
                      <a:pt x="107" y="4"/>
                      <a:pt x="108" y="7"/>
                    </a:cubicBezTo>
                    <a:cubicBezTo>
                      <a:pt x="110" y="10"/>
                      <a:pt x="107" y="6"/>
                      <a:pt x="109" y="10"/>
                    </a:cubicBezTo>
                    <a:cubicBezTo>
                      <a:pt x="109" y="10"/>
                      <a:pt x="111" y="13"/>
                      <a:pt x="112" y="15"/>
                    </a:cubicBezTo>
                    <a:cubicBezTo>
                      <a:pt x="113" y="15"/>
                      <a:pt x="112" y="14"/>
                      <a:pt x="112" y="14"/>
                    </a:cubicBezTo>
                    <a:cubicBezTo>
                      <a:pt x="111" y="12"/>
                      <a:pt x="111" y="12"/>
                      <a:pt x="110" y="10"/>
                    </a:cubicBezTo>
                    <a:cubicBezTo>
                      <a:pt x="111" y="10"/>
                      <a:pt x="111" y="8"/>
                      <a:pt x="110" y="6"/>
                    </a:cubicBezTo>
                    <a:cubicBezTo>
                      <a:pt x="111" y="7"/>
                      <a:pt x="112" y="9"/>
                      <a:pt x="112" y="10"/>
                    </a:cubicBezTo>
                    <a:cubicBezTo>
                      <a:pt x="112" y="9"/>
                      <a:pt x="113" y="8"/>
                      <a:pt x="114" y="9"/>
                    </a:cubicBezTo>
                    <a:cubicBezTo>
                      <a:pt x="112" y="6"/>
                      <a:pt x="114" y="7"/>
                      <a:pt x="113" y="5"/>
                    </a:cubicBezTo>
                    <a:cubicBezTo>
                      <a:pt x="112" y="4"/>
                      <a:pt x="110" y="2"/>
                      <a:pt x="110" y="1"/>
                    </a:cubicBezTo>
                    <a:cubicBezTo>
                      <a:pt x="110" y="1"/>
                      <a:pt x="110" y="2"/>
                      <a:pt x="111" y="3"/>
                    </a:cubicBezTo>
                    <a:cubicBezTo>
                      <a:pt x="110" y="1"/>
                      <a:pt x="113" y="5"/>
                      <a:pt x="112" y="2"/>
                    </a:cubicBezTo>
                    <a:cubicBezTo>
                      <a:pt x="112" y="4"/>
                      <a:pt x="114" y="6"/>
                      <a:pt x="115" y="9"/>
                    </a:cubicBezTo>
                    <a:cubicBezTo>
                      <a:pt x="115" y="7"/>
                      <a:pt x="116" y="11"/>
                      <a:pt x="117" y="11"/>
                    </a:cubicBezTo>
                    <a:cubicBezTo>
                      <a:pt x="116" y="9"/>
                      <a:pt x="116" y="7"/>
                      <a:pt x="116" y="7"/>
                    </a:cubicBezTo>
                    <a:cubicBezTo>
                      <a:pt x="118" y="9"/>
                      <a:pt x="118" y="6"/>
                      <a:pt x="119" y="5"/>
                    </a:cubicBezTo>
                    <a:cubicBezTo>
                      <a:pt x="120" y="6"/>
                      <a:pt x="121" y="9"/>
                      <a:pt x="122" y="10"/>
                    </a:cubicBezTo>
                    <a:cubicBezTo>
                      <a:pt x="122" y="9"/>
                      <a:pt x="120" y="7"/>
                      <a:pt x="121" y="8"/>
                    </a:cubicBezTo>
                    <a:cubicBezTo>
                      <a:pt x="121" y="8"/>
                      <a:pt x="121" y="8"/>
                      <a:pt x="121" y="8"/>
                    </a:cubicBezTo>
                    <a:cubicBezTo>
                      <a:pt x="121" y="8"/>
                      <a:pt x="123" y="10"/>
                      <a:pt x="121" y="6"/>
                    </a:cubicBezTo>
                    <a:cubicBezTo>
                      <a:pt x="123" y="9"/>
                      <a:pt x="123" y="9"/>
                      <a:pt x="123" y="9"/>
                    </a:cubicBezTo>
                    <a:cubicBezTo>
                      <a:pt x="123" y="9"/>
                      <a:pt x="123" y="8"/>
                      <a:pt x="123" y="8"/>
                    </a:cubicBezTo>
                    <a:cubicBezTo>
                      <a:pt x="123" y="9"/>
                      <a:pt x="124" y="10"/>
                      <a:pt x="124" y="10"/>
                    </a:cubicBezTo>
                    <a:cubicBezTo>
                      <a:pt x="126" y="12"/>
                      <a:pt x="125" y="10"/>
                      <a:pt x="125" y="9"/>
                    </a:cubicBezTo>
                    <a:cubicBezTo>
                      <a:pt x="124" y="8"/>
                      <a:pt x="124" y="8"/>
                      <a:pt x="124" y="8"/>
                    </a:cubicBezTo>
                    <a:cubicBezTo>
                      <a:pt x="124" y="6"/>
                      <a:pt x="125" y="7"/>
                      <a:pt x="126" y="6"/>
                    </a:cubicBezTo>
                    <a:cubicBezTo>
                      <a:pt x="126" y="8"/>
                      <a:pt x="126" y="8"/>
                      <a:pt x="126" y="8"/>
                    </a:cubicBezTo>
                    <a:cubicBezTo>
                      <a:pt x="126" y="7"/>
                      <a:pt x="126" y="7"/>
                      <a:pt x="126" y="7"/>
                    </a:cubicBezTo>
                    <a:cubicBezTo>
                      <a:pt x="127" y="9"/>
                      <a:pt x="128" y="10"/>
                      <a:pt x="128" y="8"/>
                    </a:cubicBezTo>
                    <a:cubicBezTo>
                      <a:pt x="129" y="13"/>
                      <a:pt x="129" y="13"/>
                      <a:pt x="129" y="13"/>
                    </a:cubicBezTo>
                    <a:cubicBezTo>
                      <a:pt x="128" y="12"/>
                      <a:pt x="128" y="11"/>
                      <a:pt x="127" y="9"/>
                    </a:cubicBezTo>
                    <a:cubicBezTo>
                      <a:pt x="126" y="8"/>
                      <a:pt x="126" y="8"/>
                      <a:pt x="126" y="10"/>
                    </a:cubicBezTo>
                    <a:cubicBezTo>
                      <a:pt x="127" y="10"/>
                      <a:pt x="127" y="10"/>
                      <a:pt x="126" y="9"/>
                    </a:cubicBezTo>
                    <a:cubicBezTo>
                      <a:pt x="128" y="12"/>
                      <a:pt x="127" y="12"/>
                      <a:pt x="128" y="14"/>
                    </a:cubicBezTo>
                    <a:cubicBezTo>
                      <a:pt x="128" y="13"/>
                      <a:pt x="129" y="14"/>
                      <a:pt x="128" y="13"/>
                    </a:cubicBezTo>
                    <a:cubicBezTo>
                      <a:pt x="129" y="15"/>
                      <a:pt x="129" y="15"/>
                      <a:pt x="128" y="15"/>
                    </a:cubicBezTo>
                    <a:cubicBezTo>
                      <a:pt x="128" y="14"/>
                      <a:pt x="127" y="14"/>
                      <a:pt x="127" y="13"/>
                    </a:cubicBezTo>
                    <a:cubicBezTo>
                      <a:pt x="128" y="15"/>
                      <a:pt x="128" y="16"/>
                      <a:pt x="127" y="16"/>
                    </a:cubicBezTo>
                    <a:cubicBezTo>
                      <a:pt x="126" y="13"/>
                      <a:pt x="127" y="18"/>
                      <a:pt x="126" y="18"/>
                    </a:cubicBezTo>
                    <a:cubicBezTo>
                      <a:pt x="125" y="15"/>
                      <a:pt x="125" y="13"/>
                      <a:pt x="125" y="12"/>
                    </a:cubicBezTo>
                    <a:cubicBezTo>
                      <a:pt x="124" y="11"/>
                      <a:pt x="124" y="12"/>
                      <a:pt x="123" y="11"/>
                    </a:cubicBezTo>
                    <a:cubicBezTo>
                      <a:pt x="124" y="13"/>
                      <a:pt x="125" y="16"/>
                      <a:pt x="125" y="17"/>
                    </a:cubicBezTo>
                    <a:cubicBezTo>
                      <a:pt x="124" y="15"/>
                      <a:pt x="124" y="15"/>
                      <a:pt x="124" y="15"/>
                    </a:cubicBezTo>
                    <a:cubicBezTo>
                      <a:pt x="124" y="17"/>
                      <a:pt x="126" y="19"/>
                      <a:pt x="125" y="19"/>
                    </a:cubicBezTo>
                    <a:cubicBezTo>
                      <a:pt x="124" y="18"/>
                      <a:pt x="123" y="19"/>
                      <a:pt x="122" y="19"/>
                    </a:cubicBezTo>
                    <a:cubicBezTo>
                      <a:pt x="121" y="18"/>
                      <a:pt x="121" y="18"/>
                      <a:pt x="121" y="18"/>
                    </a:cubicBezTo>
                    <a:cubicBezTo>
                      <a:pt x="122" y="21"/>
                      <a:pt x="120" y="20"/>
                      <a:pt x="121" y="21"/>
                    </a:cubicBezTo>
                    <a:cubicBezTo>
                      <a:pt x="119" y="20"/>
                      <a:pt x="120" y="24"/>
                      <a:pt x="118" y="21"/>
                    </a:cubicBezTo>
                    <a:cubicBezTo>
                      <a:pt x="117" y="24"/>
                      <a:pt x="116" y="25"/>
                      <a:pt x="114" y="26"/>
                    </a:cubicBezTo>
                    <a:cubicBezTo>
                      <a:pt x="113" y="23"/>
                      <a:pt x="113" y="23"/>
                      <a:pt x="113" y="23"/>
                    </a:cubicBezTo>
                    <a:cubicBezTo>
                      <a:pt x="114" y="25"/>
                      <a:pt x="112" y="22"/>
                      <a:pt x="112" y="23"/>
                    </a:cubicBezTo>
                    <a:cubicBezTo>
                      <a:pt x="113" y="24"/>
                      <a:pt x="113" y="25"/>
                      <a:pt x="114" y="27"/>
                    </a:cubicBezTo>
                    <a:cubicBezTo>
                      <a:pt x="112" y="25"/>
                      <a:pt x="112" y="28"/>
                      <a:pt x="112" y="30"/>
                    </a:cubicBezTo>
                    <a:cubicBezTo>
                      <a:pt x="111" y="28"/>
                      <a:pt x="111" y="28"/>
                      <a:pt x="111" y="28"/>
                    </a:cubicBezTo>
                    <a:cubicBezTo>
                      <a:pt x="113" y="32"/>
                      <a:pt x="110" y="30"/>
                      <a:pt x="109" y="30"/>
                    </a:cubicBezTo>
                    <a:cubicBezTo>
                      <a:pt x="109" y="29"/>
                      <a:pt x="108" y="27"/>
                      <a:pt x="108" y="28"/>
                    </a:cubicBezTo>
                    <a:cubicBezTo>
                      <a:pt x="109" y="31"/>
                      <a:pt x="108" y="31"/>
                      <a:pt x="109" y="33"/>
                    </a:cubicBezTo>
                    <a:cubicBezTo>
                      <a:pt x="108" y="33"/>
                      <a:pt x="107" y="33"/>
                      <a:pt x="106" y="32"/>
                    </a:cubicBezTo>
                    <a:cubicBezTo>
                      <a:pt x="107" y="37"/>
                      <a:pt x="103" y="35"/>
                      <a:pt x="103" y="39"/>
                    </a:cubicBezTo>
                    <a:cubicBezTo>
                      <a:pt x="102" y="37"/>
                      <a:pt x="102" y="37"/>
                      <a:pt x="102" y="37"/>
                    </a:cubicBezTo>
                    <a:cubicBezTo>
                      <a:pt x="102" y="42"/>
                      <a:pt x="98" y="39"/>
                      <a:pt x="98" y="42"/>
                    </a:cubicBezTo>
                    <a:cubicBezTo>
                      <a:pt x="96" y="39"/>
                      <a:pt x="96" y="39"/>
                      <a:pt x="96" y="39"/>
                    </a:cubicBezTo>
                    <a:cubicBezTo>
                      <a:pt x="95" y="38"/>
                      <a:pt x="96" y="41"/>
                      <a:pt x="97" y="43"/>
                    </a:cubicBezTo>
                    <a:cubicBezTo>
                      <a:pt x="96" y="42"/>
                      <a:pt x="97" y="45"/>
                      <a:pt x="95" y="43"/>
                    </a:cubicBezTo>
                    <a:cubicBezTo>
                      <a:pt x="94" y="42"/>
                      <a:pt x="96" y="45"/>
                      <a:pt x="95" y="45"/>
                    </a:cubicBezTo>
                    <a:cubicBezTo>
                      <a:pt x="94" y="45"/>
                      <a:pt x="94" y="45"/>
                      <a:pt x="93" y="46"/>
                    </a:cubicBezTo>
                    <a:cubicBezTo>
                      <a:pt x="93" y="46"/>
                      <a:pt x="93" y="46"/>
                      <a:pt x="93" y="46"/>
                    </a:cubicBezTo>
                    <a:cubicBezTo>
                      <a:pt x="93" y="46"/>
                      <a:pt x="92" y="44"/>
                      <a:pt x="92" y="44"/>
                    </a:cubicBezTo>
                    <a:cubicBezTo>
                      <a:pt x="92" y="45"/>
                      <a:pt x="90" y="44"/>
                      <a:pt x="93" y="48"/>
                    </a:cubicBezTo>
                    <a:cubicBezTo>
                      <a:pt x="91" y="46"/>
                      <a:pt x="92" y="51"/>
                      <a:pt x="89" y="48"/>
                    </a:cubicBezTo>
                    <a:cubicBezTo>
                      <a:pt x="90" y="49"/>
                      <a:pt x="90" y="50"/>
                      <a:pt x="90" y="51"/>
                    </a:cubicBezTo>
                    <a:cubicBezTo>
                      <a:pt x="89" y="51"/>
                      <a:pt x="87" y="50"/>
                      <a:pt x="88" y="52"/>
                    </a:cubicBezTo>
                    <a:cubicBezTo>
                      <a:pt x="87" y="51"/>
                      <a:pt x="87" y="50"/>
                      <a:pt x="86" y="50"/>
                    </a:cubicBezTo>
                    <a:cubicBezTo>
                      <a:pt x="86" y="51"/>
                      <a:pt x="87" y="51"/>
                      <a:pt x="87" y="52"/>
                    </a:cubicBezTo>
                    <a:cubicBezTo>
                      <a:pt x="87" y="55"/>
                      <a:pt x="83" y="52"/>
                      <a:pt x="83" y="53"/>
                    </a:cubicBezTo>
                    <a:cubicBezTo>
                      <a:pt x="82" y="57"/>
                      <a:pt x="79" y="57"/>
                      <a:pt x="77" y="59"/>
                    </a:cubicBezTo>
                    <a:cubicBezTo>
                      <a:pt x="77" y="58"/>
                      <a:pt x="77" y="58"/>
                      <a:pt x="77" y="58"/>
                    </a:cubicBezTo>
                    <a:cubicBezTo>
                      <a:pt x="78" y="61"/>
                      <a:pt x="73" y="56"/>
                      <a:pt x="76" y="61"/>
                    </a:cubicBezTo>
                    <a:cubicBezTo>
                      <a:pt x="75" y="60"/>
                      <a:pt x="75" y="61"/>
                      <a:pt x="74" y="60"/>
                    </a:cubicBezTo>
                    <a:cubicBezTo>
                      <a:pt x="75" y="62"/>
                      <a:pt x="71" y="59"/>
                      <a:pt x="72" y="62"/>
                    </a:cubicBezTo>
                    <a:cubicBezTo>
                      <a:pt x="73" y="62"/>
                      <a:pt x="72" y="62"/>
                      <a:pt x="72" y="61"/>
                    </a:cubicBezTo>
                    <a:cubicBezTo>
                      <a:pt x="70" y="60"/>
                      <a:pt x="71" y="63"/>
                      <a:pt x="69" y="62"/>
                    </a:cubicBezTo>
                    <a:cubicBezTo>
                      <a:pt x="69" y="62"/>
                      <a:pt x="69" y="61"/>
                      <a:pt x="69" y="61"/>
                    </a:cubicBezTo>
                    <a:cubicBezTo>
                      <a:pt x="67" y="59"/>
                      <a:pt x="70" y="64"/>
                      <a:pt x="67" y="61"/>
                    </a:cubicBezTo>
                    <a:cubicBezTo>
                      <a:pt x="67" y="61"/>
                      <a:pt x="69" y="63"/>
                      <a:pt x="69" y="63"/>
                    </a:cubicBezTo>
                    <a:cubicBezTo>
                      <a:pt x="66" y="62"/>
                      <a:pt x="66" y="66"/>
                      <a:pt x="65" y="68"/>
                    </a:cubicBezTo>
                    <a:cubicBezTo>
                      <a:pt x="62" y="67"/>
                      <a:pt x="60" y="63"/>
                      <a:pt x="61" y="66"/>
                    </a:cubicBezTo>
                    <a:cubicBezTo>
                      <a:pt x="61" y="65"/>
                      <a:pt x="62" y="67"/>
                      <a:pt x="62" y="67"/>
                    </a:cubicBezTo>
                    <a:cubicBezTo>
                      <a:pt x="62" y="68"/>
                      <a:pt x="58" y="63"/>
                      <a:pt x="59" y="65"/>
                    </a:cubicBezTo>
                    <a:cubicBezTo>
                      <a:pt x="61" y="67"/>
                      <a:pt x="60" y="67"/>
                      <a:pt x="61" y="68"/>
                    </a:cubicBezTo>
                    <a:cubicBezTo>
                      <a:pt x="59" y="67"/>
                      <a:pt x="57" y="65"/>
                      <a:pt x="58" y="68"/>
                    </a:cubicBezTo>
                    <a:cubicBezTo>
                      <a:pt x="57" y="66"/>
                      <a:pt x="57" y="66"/>
                      <a:pt x="57" y="66"/>
                    </a:cubicBezTo>
                    <a:cubicBezTo>
                      <a:pt x="59" y="70"/>
                      <a:pt x="57" y="69"/>
                      <a:pt x="59" y="73"/>
                    </a:cubicBezTo>
                    <a:cubicBezTo>
                      <a:pt x="56" y="77"/>
                      <a:pt x="54" y="82"/>
                      <a:pt x="51" y="86"/>
                    </a:cubicBezTo>
                    <a:cubicBezTo>
                      <a:pt x="47" y="88"/>
                      <a:pt x="44" y="93"/>
                      <a:pt x="39" y="94"/>
                    </a:cubicBezTo>
                    <a:cubicBezTo>
                      <a:pt x="36" y="93"/>
                      <a:pt x="36" y="93"/>
                      <a:pt x="36" y="95"/>
                    </a:cubicBezTo>
                    <a:cubicBezTo>
                      <a:pt x="36" y="94"/>
                      <a:pt x="36" y="94"/>
                      <a:pt x="35" y="94"/>
                    </a:cubicBezTo>
                    <a:cubicBezTo>
                      <a:pt x="37" y="96"/>
                      <a:pt x="35" y="95"/>
                      <a:pt x="37" y="97"/>
                    </a:cubicBezTo>
                    <a:cubicBezTo>
                      <a:pt x="35" y="98"/>
                      <a:pt x="35" y="99"/>
                      <a:pt x="33" y="101"/>
                    </a:cubicBezTo>
                    <a:cubicBezTo>
                      <a:pt x="33" y="100"/>
                      <a:pt x="32" y="98"/>
                      <a:pt x="31" y="99"/>
                    </a:cubicBezTo>
                    <a:cubicBezTo>
                      <a:pt x="33" y="100"/>
                      <a:pt x="33" y="100"/>
                      <a:pt x="33" y="100"/>
                    </a:cubicBezTo>
                    <a:cubicBezTo>
                      <a:pt x="32" y="100"/>
                      <a:pt x="32" y="100"/>
                      <a:pt x="32" y="100"/>
                    </a:cubicBezTo>
                    <a:cubicBezTo>
                      <a:pt x="32" y="100"/>
                      <a:pt x="33" y="102"/>
                      <a:pt x="34" y="102"/>
                    </a:cubicBezTo>
                    <a:cubicBezTo>
                      <a:pt x="33" y="105"/>
                      <a:pt x="31" y="106"/>
                      <a:pt x="29" y="107"/>
                    </a:cubicBezTo>
                    <a:cubicBezTo>
                      <a:pt x="26" y="107"/>
                      <a:pt x="24" y="108"/>
                      <a:pt x="22" y="110"/>
                    </a:cubicBezTo>
                    <a:cubicBezTo>
                      <a:pt x="21" y="110"/>
                      <a:pt x="21" y="112"/>
                      <a:pt x="20" y="113"/>
                    </a:cubicBezTo>
                    <a:cubicBezTo>
                      <a:pt x="15" y="113"/>
                      <a:pt x="10" y="114"/>
                      <a:pt x="10" y="118"/>
                    </a:cubicBezTo>
                    <a:cubicBezTo>
                      <a:pt x="10" y="118"/>
                      <a:pt x="4" y="113"/>
                      <a:pt x="4" y="1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8" name="Freeform 346"/>
              <p:cNvSpPr/>
              <p:nvPr/>
            </p:nvSpPr>
            <p:spPr bwMode="auto">
              <a:xfrm>
                <a:off x="5676901" y="1890713"/>
                <a:ext cx="0" cy="1587"/>
              </a:xfrm>
              <a:custGeom>
                <a:avLst/>
                <a:gdLst>
                  <a:gd name="T0" fmla="*/ 2 w 2"/>
                  <a:gd name="T1" fmla="*/ 4 h 4"/>
                  <a:gd name="T2" fmla="*/ 0 w 2"/>
                  <a:gd name="T3" fmla="*/ 0 h 4"/>
                  <a:gd name="T4" fmla="*/ 2 w 2"/>
                  <a:gd name="T5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4">
                    <a:moveTo>
                      <a:pt x="2" y="4"/>
                    </a:moveTo>
                    <a:cubicBezTo>
                      <a:pt x="1" y="2"/>
                      <a:pt x="0" y="2"/>
                      <a:pt x="0" y="0"/>
                    </a:cubicBezTo>
                    <a:cubicBezTo>
                      <a:pt x="0" y="1"/>
                      <a:pt x="1" y="2"/>
                      <a:pt x="2" y="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9" name="Freeform 347"/>
              <p:cNvSpPr/>
              <p:nvPr/>
            </p:nvSpPr>
            <p:spPr bwMode="auto">
              <a:xfrm>
                <a:off x="5670551" y="1889125"/>
                <a:ext cx="1588" cy="0"/>
              </a:xfrm>
              <a:custGeom>
                <a:avLst/>
                <a:gdLst>
                  <a:gd name="T0" fmla="*/ 1 w 1"/>
                  <a:gd name="T1" fmla="*/ 2 h 3"/>
                  <a:gd name="T2" fmla="*/ 0 w 1"/>
                  <a:gd name="T3" fmla="*/ 2 h 3"/>
                  <a:gd name="T4" fmla="*/ 0 w 1"/>
                  <a:gd name="T5" fmla="*/ 1 h 3"/>
                  <a:gd name="T6" fmla="*/ 1 w 1"/>
                  <a:gd name="T7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3">
                    <a:moveTo>
                      <a:pt x="1" y="2"/>
                    </a:moveTo>
                    <a:cubicBezTo>
                      <a:pt x="1" y="3"/>
                      <a:pt x="0" y="2"/>
                      <a:pt x="0" y="2"/>
                    </a:cubicBezTo>
                    <a:cubicBezTo>
                      <a:pt x="0" y="1"/>
                      <a:pt x="0" y="0"/>
                      <a:pt x="0" y="1"/>
                    </a:cubicBezTo>
                    <a:cubicBezTo>
                      <a:pt x="0" y="1"/>
                      <a:pt x="0" y="2"/>
                      <a:pt x="1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0" name="Freeform 348"/>
              <p:cNvSpPr/>
              <p:nvPr/>
            </p:nvSpPr>
            <p:spPr bwMode="auto">
              <a:xfrm>
                <a:off x="5670551" y="1889125"/>
                <a:ext cx="0" cy="0"/>
              </a:xfrm>
              <a:custGeom>
                <a:avLst/>
                <a:gdLst>
                  <a:gd name="T0" fmla="*/ 3 h 3"/>
                  <a:gd name="T1" fmla="*/ 0 h 3"/>
                  <a:gd name="T2" fmla="*/ 3 h 3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3">
                    <a:moveTo>
                      <a:pt x="0" y="3"/>
                    </a:moveTo>
                    <a:cubicBezTo>
                      <a:pt x="0" y="2"/>
                      <a:pt x="0" y="0"/>
                      <a:pt x="0" y="0"/>
                    </a:cubicBez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1" name="Freeform 349"/>
              <p:cNvSpPr/>
              <p:nvPr/>
            </p:nvSpPr>
            <p:spPr bwMode="auto">
              <a:xfrm>
                <a:off x="5667376" y="1887538"/>
                <a:ext cx="1588" cy="1587"/>
              </a:xfrm>
              <a:custGeom>
                <a:avLst/>
                <a:gdLst>
                  <a:gd name="T0" fmla="*/ 1 w 1"/>
                  <a:gd name="T1" fmla="*/ 1 h 1"/>
                  <a:gd name="T2" fmla="*/ 1 w 1"/>
                  <a:gd name="T3" fmla="*/ 0 h 1"/>
                  <a:gd name="T4" fmla="*/ 1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0"/>
                      <a:pt x="0" y="0"/>
                      <a:pt x="1" y="0"/>
                    </a:cubicBezTo>
                    <a:cubicBezTo>
                      <a:pt x="1" y="0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2" name="Freeform 350"/>
              <p:cNvSpPr/>
              <p:nvPr/>
            </p:nvSpPr>
            <p:spPr bwMode="auto">
              <a:xfrm>
                <a:off x="5668963" y="1889125"/>
                <a:ext cx="0" cy="0"/>
              </a:xfrm>
              <a:custGeom>
                <a:avLst/>
                <a:gdLst>
                  <a:gd name="T0" fmla="*/ 2 w 2"/>
                  <a:gd name="T1" fmla="*/ 2 h 2"/>
                  <a:gd name="T2" fmla="*/ 0 w 2"/>
                  <a:gd name="T3" fmla="*/ 1 h 2"/>
                  <a:gd name="T4" fmla="*/ 2 w 2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2" y="2"/>
                    </a:moveTo>
                    <a:cubicBezTo>
                      <a:pt x="1" y="2"/>
                      <a:pt x="1" y="2"/>
                      <a:pt x="0" y="1"/>
                    </a:cubicBezTo>
                    <a:cubicBezTo>
                      <a:pt x="1" y="2"/>
                      <a:pt x="1" y="0"/>
                      <a:pt x="2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3" name="Freeform 351"/>
              <p:cNvSpPr/>
              <p:nvPr/>
            </p:nvSpPr>
            <p:spPr bwMode="auto">
              <a:xfrm>
                <a:off x="5665788" y="1889125"/>
                <a:ext cx="1588" cy="0"/>
              </a:xfrm>
              <a:custGeom>
                <a:avLst/>
                <a:gdLst>
                  <a:gd name="T0" fmla="*/ 0 w 1"/>
                  <a:gd name="T1" fmla="*/ 2 h 3"/>
                  <a:gd name="T2" fmla="*/ 0 w 1"/>
                  <a:gd name="T3" fmla="*/ 2 h 3"/>
                  <a:gd name="T4" fmla="*/ 0 w 1"/>
                  <a:gd name="T5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3">
                    <a:moveTo>
                      <a:pt x="0" y="2"/>
                    </a:moveTo>
                    <a:cubicBezTo>
                      <a:pt x="0" y="2"/>
                      <a:pt x="1" y="3"/>
                      <a:pt x="0" y="2"/>
                    </a:cubicBezTo>
                    <a:cubicBezTo>
                      <a:pt x="0" y="3"/>
                      <a:pt x="0" y="0"/>
                      <a:pt x="0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4" name="Freeform 352"/>
              <p:cNvSpPr/>
              <p:nvPr/>
            </p:nvSpPr>
            <p:spPr bwMode="auto">
              <a:xfrm>
                <a:off x="5665788" y="1889125"/>
                <a:ext cx="0" cy="1587"/>
              </a:xfrm>
              <a:custGeom>
                <a:avLst/>
                <a:gdLst>
                  <a:gd name="T0" fmla="*/ 1 w 1"/>
                  <a:gd name="T1" fmla="*/ 2 h 2"/>
                  <a:gd name="T2" fmla="*/ 1 w 1"/>
                  <a:gd name="T3" fmla="*/ 2 h 2"/>
                  <a:gd name="T4" fmla="*/ 0 w 1"/>
                  <a:gd name="T5" fmla="*/ 0 h 2"/>
                  <a:gd name="T6" fmla="*/ 1 w 1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1" y="2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0" y="2"/>
                      <a:pt x="0" y="1"/>
                      <a:pt x="0" y="0"/>
                    </a:cubicBezTo>
                    <a:lnTo>
                      <a:pt x="1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5" name="Freeform 353"/>
              <p:cNvSpPr/>
              <p:nvPr/>
            </p:nvSpPr>
            <p:spPr bwMode="auto">
              <a:xfrm>
                <a:off x="5651501" y="1901825"/>
                <a:ext cx="0" cy="1587"/>
              </a:xfrm>
              <a:custGeom>
                <a:avLst/>
                <a:gdLst>
                  <a:gd name="T0" fmla="*/ 1 h 1"/>
                  <a:gd name="T1" fmla="*/ 0 h 1"/>
                  <a:gd name="T2" fmla="*/ 1 h 1"/>
                  <a:gd name="T3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lnTo>
                      <a:pt x="0" y="0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6" name="Freeform 354"/>
              <p:cNvSpPr/>
              <p:nvPr/>
            </p:nvSpPr>
            <p:spPr bwMode="auto">
              <a:xfrm>
                <a:off x="5645151" y="1906588"/>
                <a:ext cx="0" cy="1587"/>
              </a:xfrm>
              <a:custGeom>
                <a:avLst/>
                <a:gdLst>
                  <a:gd name="T0" fmla="*/ 1 w 1"/>
                  <a:gd name="T1" fmla="*/ 1 h 2"/>
                  <a:gd name="T2" fmla="*/ 0 w 1"/>
                  <a:gd name="T3" fmla="*/ 0 h 2"/>
                  <a:gd name="T4" fmla="*/ 1 w 1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1"/>
                    </a:moveTo>
                    <a:cubicBezTo>
                      <a:pt x="1" y="2"/>
                      <a:pt x="0" y="1"/>
                      <a:pt x="0" y="0"/>
                    </a:cubicBezTo>
                    <a:cubicBezTo>
                      <a:pt x="0" y="0"/>
                      <a:pt x="1" y="2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7" name="Freeform 355"/>
              <p:cNvSpPr/>
              <p:nvPr/>
            </p:nvSpPr>
            <p:spPr bwMode="auto">
              <a:xfrm>
                <a:off x="5643563" y="1912938"/>
                <a:ext cx="1588" cy="0"/>
              </a:xfrm>
              <a:custGeom>
                <a:avLst/>
                <a:gdLst>
                  <a:gd name="T0" fmla="*/ 0 w 1"/>
                  <a:gd name="T1" fmla="*/ 0 w 1"/>
                  <a:gd name="T2" fmla="*/ 1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lnTo>
                      <a:pt x="0" y="0"/>
                    </a:lnTo>
                    <a:lnTo>
                      <a:pt x="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47" name="文本框 46" descr="e7d195523061f1c0deeec63e560781cfd59afb0ea006f2a87ABB68BF51EA6619813959095094C18C62A12F549504892A4AAA8C1554C6663626E05CA27F281A14E6983772AFC3FB97135759321DEA3D709AACD122C08E6ED192FFACBB1E1BECB2ED91EE5F1ED7B5B4D639FA608C47C1EEEE0A899CA8C6B4A60DCCA6D3BA80ED4161D4A4778988E171"/>
            <p:cNvSpPr txBox="1"/>
            <p:nvPr/>
          </p:nvSpPr>
          <p:spPr>
            <a:xfrm>
              <a:off x="5357606" y="2040460"/>
              <a:ext cx="1714500" cy="706755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zh-CN" altLang="en-US" sz="4000" b="1" dirty="0">
                  <a:solidFill>
                    <a:srgbClr val="FDFDFD"/>
                  </a:solidFill>
                  <a:latin typeface="幼圆" panose="02010509060101010101" pitchFamily="49" charset="-122"/>
                  <a:ea typeface="幼圆" panose="02010509060101010101" pitchFamily="49" charset="-122"/>
                  <a:cs typeface="Kartika" panose="02020503030404060203" pitchFamily="18" charset="0"/>
                </a:rPr>
                <a:t>浏览者</a:t>
              </a:r>
            </a:p>
          </p:txBody>
        </p:sp>
      </p:grpSp>
      <p:grpSp>
        <p:nvGrpSpPr>
          <p:cNvPr id="428" name="组合 427"/>
          <p:cNvGrpSpPr/>
          <p:nvPr/>
        </p:nvGrpSpPr>
        <p:grpSpPr>
          <a:xfrm>
            <a:off x="4867804" y="1254931"/>
            <a:ext cx="2882901" cy="1058862"/>
            <a:chOff x="5074859" y="3662819"/>
            <a:chExt cx="2882901" cy="1058862"/>
          </a:xfrm>
          <a:solidFill>
            <a:srgbClr val="8E5BB4"/>
          </a:solidFill>
        </p:grpSpPr>
        <p:grpSp>
          <p:nvGrpSpPr>
            <p:cNvPr id="429" name="组合 428"/>
            <p:cNvGrpSpPr/>
            <p:nvPr/>
          </p:nvGrpSpPr>
          <p:grpSpPr>
            <a:xfrm>
              <a:off x="5074859" y="3662819"/>
              <a:ext cx="2882901" cy="1058862"/>
              <a:chOff x="3925888" y="1852613"/>
              <a:chExt cx="2882901" cy="1058862"/>
            </a:xfrm>
            <a:grpFill/>
          </p:grpSpPr>
          <p:grpSp>
            <p:nvGrpSpPr>
              <p:cNvPr id="431" name="Group 205"/>
              <p:cNvGrpSpPr/>
              <p:nvPr/>
            </p:nvGrpSpPr>
            <p:grpSpPr bwMode="auto">
              <a:xfrm>
                <a:off x="3930651" y="1852613"/>
                <a:ext cx="2878138" cy="1058862"/>
                <a:chOff x="2476" y="1167"/>
                <a:chExt cx="1813" cy="667"/>
              </a:xfrm>
              <a:grpFill/>
            </p:grpSpPr>
            <p:sp>
              <p:nvSpPr>
                <p:cNvPr id="582" name="Freeform 5"/>
                <p:cNvSpPr/>
                <p:nvPr/>
              </p:nvSpPr>
              <p:spPr bwMode="auto">
                <a:xfrm>
                  <a:off x="2476" y="1167"/>
                  <a:ext cx="1813" cy="667"/>
                </a:xfrm>
                <a:custGeom>
                  <a:avLst/>
                  <a:gdLst>
                    <a:gd name="T0" fmla="*/ 31 w 8180"/>
                    <a:gd name="T1" fmla="*/ 66 h 2895"/>
                    <a:gd name="T2" fmla="*/ 1264 w 8180"/>
                    <a:gd name="T3" fmla="*/ 1 h 2895"/>
                    <a:gd name="T4" fmla="*/ 1388 w 8180"/>
                    <a:gd name="T5" fmla="*/ 0 h 2895"/>
                    <a:gd name="T6" fmla="*/ 1482 w 8180"/>
                    <a:gd name="T7" fmla="*/ 23 h 2895"/>
                    <a:gd name="T8" fmla="*/ 1987 w 8180"/>
                    <a:gd name="T9" fmla="*/ 42 h 2895"/>
                    <a:gd name="T10" fmla="*/ 2722 w 8180"/>
                    <a:gd name="T11" fmla="*/ 89 h 2895"/>
                    <a:gd name="T12" fmla="*/ 3770 w 8180"/>
                    <a:gd name="T13" fmla="*/ 248 h 2895"/>
                    <a:gd name="T14" fmla="*/ 4647 w 8180"/>
                    <a:gd name="T15" fmla="*/ 98 h 2895"/>
                    <a:gd name="T16" fmla="*/ 6340 w 8180"/>
                    <a:gd name="T17" fmla="*/ 77 h 2895"/>
                    <a:gd name="T18" fmla="*/ 7133 w 8180"/>
                    <a:gd name="T19" fmla="*/ 165 h 2895"/>
                    <a:gd name="T20" fmla="*/ 8012 w 8180"/>
                    <a:gd name="T21" fmla="*/ 247 h 2895"/>
                    <a:gd name="T22" fmla="*/ 8180 w 8180"/>
                    <a:gd name="T23" fmla="*/ 1715 h 2895"/>
                    <a:gd name="T24" fmla="*/ 7964 w 8180"/>
                    <a:gd name="T25" fmla="*/ 2895 h 2895"/>
                    <a:gd name="T26" fmla="*/ 6803 w 8180"/>
                    <a:gd name="T27" fmla="*/ 2747 h 2895"/>
                    <a:gd name="T28" fmla="*/ 2494 w 8180"/>
                    <a:gd name="T29" fmla="*/ 2782 h 2895"/>
                    <a:gd name="T30" fmla="*/ 208 w 8180"/>
                    <a:gd name="T31" fmla="*/ 2771 h 2895"/>
                    <a:gd name="T32" fmla="*/ 19 w 8180"/>
                    <a:gd name="T33" fmla="*/ 2084 h 2895"/>
                    <a:gd name="T34" fmla="*/ 133 w 8180"/>
                    <a:gd name="T35" fmla="*/ 769 h 2895"/>
                    <a:gd name="T36" fmla="*/ 0 w 8180"/>
                    <a:gd name="T37" fmla="*/ 528 h 2895"/>
                    <a:gd name="T38" fmla="*/ 31 w 8180"/>
                    <a:gd name="T39" fmla="*/ 66 h 289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8180" h="2895">
                      <a:moveTo>
                        <a:pt x="31" y="66"/>
                      </a:moveTo>
                      <a:cubicBezTo>
                        <a:pt x="1264" y="1"/>
                        <a:pt x="1264" y="1"/>
                        <a:pt x="1264" y="1"/>
                      </a:cubicBezTo>
                      <a:cubicBezTo>
                        <a:pt x="1388" y="0"/>
                        <a:pt x="1388" y="0"/>
                        <a:pt x="1388" y="0"/>
                      </a:cubicBezTo>
                      <a:cubicBezTo>
                        <a:pt x="1482" y="23"/>
                        <a:pt x="1482" y="23"/>
                        <a:pt x="1482" y="23"/>
                      </a:cubicBezTo>
                      <a:cubicBezTo>
                        <a:pt x="1987" y="42"/>
                        <a:pt x="1987" y="42"/>
                        <a:pt x="1987" y="42"/>
                      </a:cubicBezTo>
                      <a:cubicBezTo>
                        <a:pt x="2722" y="89"/>
                        <a:pt x="2722" y="89"/>
                        <a:pt x="2722" y="89"/>
                      </a:cubicBezTo>
                      <a:cubicBezTo>
                        <a:pt x="3770" y="248"/>
                        <a:pt x="3770" y="248"/>
                        <a:pt x="3770" y="248"/>
                      </a:cubicBezTo>
                      <a:cubicBezTo>
                        <a:pt x="4647" y="98"/>
                        <a:pt x="4647" y="98"/>
                        <a:pt x="4647" y="98"/>
                      </a:cubicBezTo>
                      <a:cubicBezTo>
                        <a:pt x="6340" y="77"/>
                        <a:pt x="6340" y="77"/>
                        <a:pt x="6340" y="77"/>
                      </a:cubicBezTo>
                      <a:cubicBezTo>
                        <a:pt x="7133" y="165"/>
                        <a:pt x="7133" y="165"/>
                        <a:pt x="7133" y="165"/>
                      </a:cubicBezTo>
                      <a:cubicBezTo>
                        <a:pt x="7133" y="165"/>
                        <a:pt x="7924" y="230"/>
                        <a:pt x="8012" y="247"/>
                      </a:cubicBezTo>
                      <a:cubicBezTo>
                        <a:pt x="8180" y="1715"/>
                        <a:pt x="8180" y="1715"/>
                        <a:pt x="8180" y="1715"/>
                      </a:cubicBezTo>
                      <a:cubicBezTo>
                        <a:pt x="8180" y="1715"/>
                        <a:pt x="7944" y="2777"/>
                        <a:pt x="7964" y="2895"/>
                      </a:cubicBezTo>
                      <a:cubicBezTo>
                        <a:pt x="6803" y="2747"/>
                        <a:pt x="6803" y="2747"/>
                        <a:pt x="6803" y="2747"/>
                      </a:cubicBezTo>
                      <a:cubicBezTo>
                        <a:pt x="2494" y="2782"/>
                        <a:pt x="2494" y="2782"/>
                        <a:pt x="2494" y="2782"/>
                      </a:cubicBezTo>
                      <a:cubicBezTo>
                        <a:pt x="208" y="2771"/>
                        <a:pt x="208" y="2771"/>
                        <a:pt x="208" y="2771"/>
                      </a:cubicBezTo>
                      <a:cubicBezTo>
                        <a:pt x="19" y="2084"/>
                        <a:pt x="19" y="2084"/>
                        <a:pt x="19" y="2084"/>
                      </a:cubicBezTo>
                      <a:cubicBezTo>
                        <a:pt x="133" y="769"/>
                        <a:pt x="133" y="769"/>
                        <a:pt x="133" y="769"/>
                      </a:cubicBezTo>
                      <a:cubicBezTo>
                        <a:pt x="0" y="528"/>
                        <a:pt x="0" y="528"/>
                        <a:pt x="0" y="528"/>
                      </a:cubicBezTo>
                      <a:lnTo>
                        <a:pt x="31" y="6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83" name="Freeform 6"/>
                <p:cNvSpPr/>
                <p:nvPr/>
              </p:nvSpPr>
              <p:spPr bwMode="auto">
                <a:xfrm>
                  <a:off x="2504" y="1218"/>
                  <a:ext cx="1760" cy="565"/>
                </a:xfrm>
                <a:custGeom>
                  <a:avLst/>
                  <a:gdLst>
                    <a:gd name="T0" fmla="*/ 91 w 7941"/>
                    <a:gd name="T1" fmla="*/ 0 h 2455"/>
                    <a:gd name="T2" fmla="*/ 2495 w 7941"/>
                    <a:gd name="T3" fmla="*/ 7 h 2455"/>
                    <a:gd name="T4" fmla="*/ 2988 w 7941"/>
                    <a:gd name="T5" fmla="*/ 107 h 2455"/>
                    <a:gd name="T6" fmla="*/ 3269 w 7941"/>
                    <a:gd name="T7" fmla="*/ 159 h 2455"/>
                    <a:gd name="T8" fmla="*/ 3756 w 7941"/>
                    <a:gd name="T9" fmla="*/ 259 h 2455"/>
                    <a:gd name="T10" fmla="*/ 4346 w 7941"/>
                    <a:gd name="T11" fmla="*/ 99 h 2455"/>
                    <a:gd name="T12" fmla="*/ 6077 w 7941"/>
                    <a:gd name="T13" fmla="*/ 37 h 2455"/>
                    <a:gd name="T14" fmla="*/ 6902 w 7941"/>
                    <a:gd name="T15" fmla="*/ 257 h 2455"/>
                    <a:gd name="T16" fmla="*/ 7749 w 7941"/>
                    <a:gd name="T17" fmla="*/ 247 h 2455"/>
                    <a:gd name="T18" fmla="*/ 7752 w 7941"/>
                    <a:gd name="T19" fmla="*/ 539 h 2455"/>
                    <a:gd name="T20" fmla="*/ 7854 w 7941"/>
                    <a:gd name="T21" fmla="*/ 1180 h 2455"/>
                    <a:gd name="T22" fmla="*/ 7860 w 7941"/>
                    <a:gd name="T23" fmla="*/ 1616 h 2455"/>
                    <a:gd name="T24" fmla="*/ 7664 w 7941"/>
                    <a:gd name="T25" fmla="*/ 2450 h 2455"/>
                    <a:gd name="T26" fmla="*/ 7265 w 7941"/>
                    <a:gd name="T27" fmla="*/ 2455 h 2455"/>
                    <a:gd name="T28" fmla="*/ 6791 w 7941"/>
                    <a:gd name="T29" fmla="*/ 2345 h 2455"/>
                    <a:gd name="T30" fmla="*/ 6236 w 7941"/>
                    <a:gd name="T31" fmla="*/ 2321 h 2455"/>
                    <a:gd name="T32" fmla="*/ 4767 w 7941"/>
                    <a:gd name="T33" fmla="*/ 2370 h 2455"/>
                    <a:gd name="T34" fmla="*/ 4654 w 7941"/>
                    <a:gd name="T35" fmla="*/ 2341 h 2455"/>
                    <a:gd name="T36" fmla="*/ 457 w 7941"/>
                    <a:gd name="T37" fmla="*/ 2368 h 2455"/>
                    <a:gd name="T38" fmla="*/ 220 w 7941"/>
                    <a:gd name="T39" fmla="*/ 2377 h 2455"/>
                    <a:gd name="T40" fmla="*/ 115 w 7941"/>
                    <a:gd name="T41" fmla="*/ 1949 h 2455"/>
                    <a:gd name="T42" fmla="*/ 110 w 7941"/>
                    <a:gd name="T43" fmla="*/ 1519 h 2455"/>
                    <a:gd name="T44" fmla="*/ 134 w 7941"/>
                    <a:gd name="T45" fmla="*/ 454 h 2455"/>
                    <a:gd name="T46" fmla="*/ 44 w 7941"/>
                    <a:gd name="T47" fmla="*/ 249 h 2455"/>
                    <a:gd name="T48" fmla="*/ 91 w 7941"/>
                    <a:gd name="T49" fmla="*/ 0 h 24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7941" h="2455">
                      <a:moveTo>
                        <a:pt x="91" y="0"/>
                      </a:moveTo>
                      <a:cubicBezTo>
                        <a:pt x="2495" y="7"/>
                        <a:pt x="2495" y="7"/>
                        <a:pt x="2495" y="7"/>
                      </a:cubicBezTo>
                      <a:cubicBezTo>
                        <a:pt x="2988" y="107"/>
                        <a:pt x="2988" y="107"/>
                        <a:pt x="2988" y="107"/>
                      </a:cubicBezTo>
                      <a:cubicBezTo>
                        <a:pt x="3269" y="159"/>
                        <a:pt x="3269" y="159"/>
                        <a:pt x="3269" y="159"/>
                      </a:cubicBezTo>
                      <a:cubicBezTo>
                        <a:pt x="3756" y="259"/>
                        <a:pt x="3756" y="259"/>
                        <a:pt x="3756" y="259"/>
                      </a:cubicBezTo>
                      <a:cubicBezTo>
                        <a:pt x="4346" y="99"/>
                        <a:pt x="4346" y="99"/>
                        <a:pt x="4346" y="99"/>
                      </a:cubicBezTo>
                      <a:cubicBezTo>
                        <a:pt x="6077" y="37"/>
                        <a:pt x="6077" y="37"/>
                        <a:pt x="6077" y="37"/>
                      </a:cubicBezTo>
                      <a:cubicBezTo>
                        <a:pt x="6902" y="257"/>
                        <a:pt x="6902" y="257"/>
                        <a:pt x="6902" y="257"/>
                      </a:cubicBezTo>
                      <a:cubicBezTo>
                        <a:pt x="7749" y="247"/>
                        <a:pt x="7749" y="247"/>
                        <a:pt x="7749" y="247"/>
                      </a:cubicBezTo>
                      <a:cubicBezTo>
                        <a:pt x="7752" y="539"/>
                        <a:pt x="7752" y="539"/>
                        <a:pt x="7752" y="539"/>
                      </a:cubicBezTo>
                      <a:cubicBezTo>
                        <a:pt x="7752" y="539"/>
                        <a:pt x="7865" y="1130"/>
                        <a:pt x="7854" y="1180"/>
                      </a:cubicBezTo>
                      <a:cubicBezTo>
                        <a:pt x="7854" y="1180"/>
                        <a:pt x="7941" y="1502"/>
                        <a:pt x="7860" y="1616"/>
                      </a:cubicBezTo>
                      <a:cubicBezTo>
                        <a:pt x="7860" y="1616"/>
                        <a:pt x="7655" y="2253"/>
                        <a:pt x="7664" y="2450"/>
                      </a:cubicBezTo>
                      <a:cubicBezTo>
                        <a:pt x="7265" y="2455"/>
                        <a:pt x="7265" y="2455"/>
                        <a:pt x="7265" y="2455"/>
                      </a:cubicBezTo>
                      <a:cubicBezTo>
                        <a:pt x="7265" y="2455"/>
                        <a:pt x="7065" y="2335"/>
                        <a:pt x="6791" y="2345"/>
                      </a:cubicBezTo>
                      <a:cubicBezTo>
                        <a:pt x="6791" y="2345"/>
                        <a:pt x="6318" y="2363"/>
                        <a:pt x="6236" y="2321"/>
                      </a:cubicBezTo>
                      <a:cubicBezTo>
                        <a:pt x="4767" y="2370"/>
                        <a:pt x="4767" y="2370"/>
                        <a:pt x="4767" y="2370"/>
                      </a:cubicBezTo>
                      <a:cubicBezTo>
                        <a:pt x="4654" y="2341"/>
                        <a:pt x="4654" y="2341"/>
                        <a:pt x="4654" y="2341"/>
                      </a:cubicBezTo>
                      <a:cubicBezTo>
                        <a:pt x="457" y="2368"/>
                        <a:pt x="457" y="2368"/>
                        <a:pt x="457" y="2368"/>
                      </a:cubicBezTo>
                      <a:cubicBezTo>
                        <a:pt x="220" y="2377"/>
                        <a:pt x="220" y="2377"/>
                        <a:pt x="220" y="2377"/>
                      </a:cubicBezTo>
                      <a:cubicBezTo>
                        <a:pt x="115" y="1949"/>
                        <a:pt x="115" y="1949"/>
                        <a:pt x="115" y="1949"/>
                      </a:cubicBezTo>
                      <a:cubicBezTo>
                        <a:pt x="115" y="1949"/>
                        <a:pt x="0" y="1682"/>
                        <a:pt x="110" y="1519"/>
                      </a:cubicBezTo>
                      <a:cubicBezTo>
                        <a:pt x="134" y="454"/>
                        <a:pt x="134" y="454"/>
                        <a:pt x="134" y="454"/>
                      </a:cubicBezTo>
                      <a:cubicBezTo>
                        <a:pt x="44" y="249"/>
                        <a:pt x="44" y="249"/>
                        <a:pt x="44" y="249"/>
                      </a:cubicBezTo>
                      <a:lnTo>
                        <a:pt x="91" y="0"/>
                      </a:lnTo>
                      <a:close/>
                    </a:path>
                  </a:pathLst>
                </a:custGeom>
                <a:grpFill/>
                <a:ln w="12700" cap="flat">
                  <a:solidFill>
                    <a:srgbClr val="FFFFFF"/>
                  </a:solidFill>
                  <a:prstDash val="solid"/>
                  <a:miter lim="800000"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84" name="Freeform 7"/>
                <p:cNvSpPr/>
                <p:nvPr/>
              </p:nvSpPr>
              <p:spPr bwMode="auto">
                <a:xfrm>
                  <a:off x="2580" y="1233"/>
                  <a:ext cx="1" cy="1"/>
                </a:xfrm>
                <a:custGeom>
                  <a:avLst/>
                  <a:gdLst>
                    <a:gd name="T0" fmla="*/ 2 w 2"/>
                    <a:gd name="T1" fmla="*/ 1 h 2"/>
                    <a:gd name="T2" fmla="*/ 1 w 2"/>
                    <a:gd name="T3" fmla="*/ 0 h 2"/>
                    <a:gd name="T4" fmla="*/ 2 w 2"/>
                    <a:gd name="T5" fmla="*/ 1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2" y="1"/>
                      </a:moveTo>
                      <a:cubicBezTo>
                        <a:pt x="2" y="0"/>
                        <a:pt x="0" y="0"/>
                        <a:pt x="1" y="0"/>
                      </a:cubicBezTo>
                      <a:cubicBezTo>
                        <a:pt x="2" y="1"/>
                        <a:pt x="2" y="2"/>
                        <a:pt x="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85" name="Freeform 8"/>
                <p:cNvSpPr/>
                <p:nvPr/>
              </p:nvSpPr>
              <p:spPr bwMode="auto">
                <a:xfrm>
                  <a:off x="2557" y="1232"/>
                  <a:ext cx="23" cy="37"/>
                </a:xfrm>
                <a:custGeom>
                  <a:avLst/>
                  <a:gdLst>
                    <a:gd name="T0" fmla="*/ 13 w 105"/>
                    <a:gd name="T1" fmla="*/ 136 h 159"/>
                    <a:gd name="T2" fmla="*/ 15 w 105"/>
                    <a:gd name="T3" fmla="*/ 130 h 159"/>
                    <a:gd name="T4" fmla="*/ 14 w 105"/>
                    <a:gd name="T5" fmla="*/ 118 h 159"/>
                    <a:gd name="T6" fmla="*/ 16 w 105"/>
                    <a:gd name="T7" fmla="*/ 114 h 159"/>
                    <a:gd name="T8" fmla="*/ 23 w 105"/>
                    <a:gd name="T9" fmla="*/ 105 h 159"/>
                    <a:gd name="T10" fmla="*/ 25 w 105"/>
                    <a:gd name="T11" fmla="*/ 102 h 159"/>
                    <a:gd name="T12" fmla="*/ 26 w 105"/>
                    <a:gd name="T13" fmla="*/ 94 h 159"/>
                    <a:gd name="T14" fmla="*/ 30 w 105"/>
                    <a:gd name="T15" fmla="*/ 90 h 159"/>
                    <a:gd name="T16" fmla="*/ 33 w 105"/>
                    <a:gd name="T17" fmla="*/ 88 h 159"/>
                    <a:gd name="T18" fmla="*/ 31 w 105"/>
                    <a:gd name="T19" fmla="*/ 84 h 159"/>
                    <a:gd name="T20" fmla="*/ 32 w 105"/>
                    <a:gd name="T21" fmla="*/ 77 h 159"/>
                    <a:gd name="T22" fmla="*/ 34 w 105"/>
                    <a:gd name="T23" fmla="*/ 74 h 159"/>
                    <a:gd name="T24" fmla="*/ 34 w 105"/>
                    <a:gd name="T25" fmla="*/ 69 h 159"/>
                    <a:gd name="T26" fmla="*/ 38 w 105"/>
                    <a:gd name="T27" fmla="*/ 66 h 159"/>
                    <a:gd name="T28" fmla="*/ 40 w 105"/>
                    <a:gd name="T29" fmla="*/ 61 h 159"/>
                    <a:gd name="T30" fmla="*/ 46 w 105"/>
                    <a:gd name="T31" fmla="*/ 57 h 159"/>
                    <a:gd name="T32" fmla="*/ 46 w 105"/>
                    <a:gd name="T33" fmla="*/ 53 h 159"/>
                    <a:gd name="T34" fmla="*/ 50 w 105"/>
                    <a:gd name="T35" fmla="*/ 52 h 159"/>
                    <a:gd name="T36" fmla="*/ 49 w 105"/>
                    <a:gd name="T37" fmla="*/ 49 h 159"/>
                    <a:gd name="T38" fmla="*/ 49 w 105"/>
                    <a:gd name="T39" fmla="*/ 48 h 159"/>
                    <a:gd name="T40" fmla="*/ 50 w 105"/>
                    <a:gd name="T41" fmla="*/ 45 h 159"/>
                    <a:gd name="T42" fmla="*/ 56 w 105"/>
                    <a:gd name="T43" fmla="*/ 37 h 159"/>
                    <a:gd name="T44" fmla="*/ 58 w 105"/>
                    <a:gd name="T45" fmla="*/ 34 h 159"/>
                    <a:gd name="T46" fmla="*/ 60 w 105"/>
                    <a:gd name="T47" fmla="*/ 31 h 159"/>
                    <a:gd name="T48" fmla="*/ 65 w 105"/>
                    <a:gd name="T49" fmla="*/ 25 h 159"/>
                    <a:gd name="T50" fmla="*/ 72 w 105"/>
                    <a:gd name="T51" fmla="*/ 28 h 159"/>
                    <a:gd name="T52" fmla="*/ 68 w 105"/>
                    <a:gd name="T53" fmla="*/ 22 h 159"/>
                    <a:gd name="T54" fmla="*/ 65 w 105"/>
                    <a:gd name="T55" fmla="*/ 15 h 159"/>
                    <a:gd name="T56" fmla="*/ 69 w 105"/>
                    <a:gd name="T57" fmla="*/ 14 h 159"/>
                    <a:gd name="T58" fmla="*/ 67 w 105"/>
                    <a:gd name="T59" fmla="*/ 11 h 159"/>
                    <a:gd name="T60" fmla="*/ 70 w 105"/>
                    <a:gd name="T61" fmla="*/ 12 h 159"/>
                    <a:gd name="T62" fmla="*/ 77 w 105"/>
                    <a:gd name="T63" fmla="*/ 14 h 159"/>
                    <a:gd name="T64" fmla="*/ 75 w 105"/>
                    <a:gd name="T65" fmla="*/ 7 h 159"/>
                    <a:gd name="T66" fmla="*/ 78 w 105"/>
                    <a:gd name="T67" fmla="*/ 8 h 159"/>
                    <a:gd name="T68" fmla="*/ 77 w 105"/>
                    <a:gd name="T69" fmla="*/ 4 h 159"/>
                    <a:gd name="T70" fmla="*/ 79 w 105"/>
                    <a:gd name="T71" fmla="*/ 2 h 159"/>
                    <a:gd name="T72" fmla="*/ 84 w 105"/>
                    <a:gd name="T73" fmla="*/ 9 h 159"/>
                    <a:gd name="T74" fmla="*/ 84 w 105"/>
                    <a:gd name="T75" fmla="*/ 1 h 159"/>
                    <a:gd name="T76" fmla="*/ 97 w 105"/>
                    <a:gd name="T77" fmla="*/ 5 h 159"/>
                    <a:gd name="T78" fmla="*/ 100 w 105"/>
                    <a:gd name="T79" fmla="*/ 5 h 159"/>
                    <a:gd name="T80" fmla="*/ 103 w 105"/>
                    <a:gd name="T81" fmla="*/ 2 h 159"/>
                    <a:gd name="T82" fmla="*/ 104 w 105"/>
                    <a:gd name="T83" fmla="*/ 7 h 159"/>
                    <a:gd name="T84" fmla="*/ 99 w 105"/>
                    <a:gd name="T85" fmla="*/ 6 h 159"/>
                    <a:gd name="T86" fmla="*/ 98 w 105"/>
                    <a:gd name="T87" fmla="*/ 17 h 159"/>
                    <a:gd name="T88" fmla="*/ 91 w 105"/>
                    <a:gd name="T89" fmla="*/ 28 h 159"/>
                    <a:gd name="T90" fmla="*/ 84 w 105"/>
                    <a:gd name="T91" fmla="*/ 40 h 159"/>
                    <a:gd name="T92" fmla="*/ 79 w 105"/>
                    <a:gd name="T93" fmla="*/ 50 h 159"/>
                    <a:gd name="T94" fmla="*/ 75 w 105"/>
                    <a:gd name="T95" fmla="*/ 57 h 159"/>
                    <a:gd name="T96" fmla="*/ 64 w 105"/>
                    <a:gd name="T97" fmla="*/ 70 h 159"/>
                    <a:gd name="T98" fmla="*/ 57 w 105"/>
                    <a:gd name="T99" fmla="*/ 76 h 159"/>
                    <a:gd name="T100" fmla="*/ 48 w 105"/>
                    <a:gd name="T101" fmla="*/ 85 h 159"/>
                    <a:gd name="T102" fmla="*/ 37 w 105"/>
                    <a:gd name="T103" fmla="*/ 123 h 159"/>
                    <a:gd name="T104" fmla="*/ 32 w 105"/>
                    <a:gd name="T105" fmla="*/ 132 h 159"/>
                    <a:gd name="T106" fmla="*/ 5 w 105"/>
                    <a:gd name="T107" fmla="*/ 152 h 1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105" h="159">
                      <a:moveTo>
                        <a:pt x="5" y="152"/>
                      </a:moveTo>
                      <a:cubicBezTo>
                        <a:pt x="0" y="147"/>
                        <a:pt x="7" y="148"/>
                        <a:pt x="4" y="144"/>
                      </a:cubicBezTo>
                      <a:cubicBezTo>
                        <a:pt x="4" y="143"/>
                        <a:pt x="8" y="145"/>
                        <a:pt x="7" y="144"/>
                      </a:cubicBezTo>
                      <a:cubicBezTo>
                        <a:pt x="3" y="140"/>
                        <a:pt x="8" y="138"/>
                        <a:pt x="13" y="137"/>
                      </a:cubicBezTo>
                      <a:cubicBezTo>
                        <a:pt x="14" y="138"/>
                        <a:pt x="14" y="138"/>
                        <a:pt x="14" y="138"/>
                      </a:cubicBezTo>
                      <a:cubicBezTo>
                        <a:pt x="15" y="138"/>
                        <a:pt x="12" y="136"/>
                        <a:pt x="13" y="136"/>
                      </a:cubicBezTo>
                      <a:cubicBezTo>
                        <a:pt x="13" y="136"/>
                        <a:pt x="13" y="136"/>
                        <a:pt x="14" y="136"/>
                      </a:cubicBezTo>
                      <a:cubicBezTo>
                        <a:pt x="13" y="135"/>
                        <a:pt x="14" y="135"/>
                        <a:pt x="13" y="134"/>
                      </a:cubicBezTo>
                      <a:cubicBezTo>
                        <a:pt x="13" y="134"/>
                        <a:pt x="15" y="135"/>
                        <a:pt x="16" y="135"/>
                      </a:cubicBezTo>
                      <a:cubicBezTo>
                        <a:pt x="14" y="134"/>
                        <a:pt x="14" y="134"/>
                        <a:pt x="14" y="134"/>
                      </a:cubicBezTo>
                      <a:cubicBezTo>
                        <a:pt x="9" y="130"/>
                        <a:pt x="15" y="132"/>
                        <a:pt x="13" y="130"/>
                      </a:cubicBezTo>
                      <a:cubicBezTo>
                        <a:pt x="14" y="130"/>
                        <a:pt x="14" y="130"/>
                        <a:pt x="15" y="130"/>
                      </a:cubicBezTo>
                      <a:cubicBezTo>
                        <a:pt x="12" y="127"/>
                        <a:pt x="14" y="125"/>
                        <a:pt x="14" y="123"/>
                      </a:cubicBezTo>
                      <a:cubicBezTo>
                        <a:pt x="15" y="123"/>
                        <a:pt x="16" y="124"/>
                        <a:pt x="17" y="124"/>
                      </a:cubicBezTo>
                      <a:cubicBezTo>
                        <a:pt x="15" y="123"/>
                        <a:pt x="14" y="122"/>
                        <a:pt x="14" y="121"/>
                      </a:cubicBezTo>
                      <a:cubicBezTo>
                        <a:pt x="17" y="122"/>
                        <a:pt x="12" y="119"/>
                        <a:pt x="14" y="119"/>
                      </a:cubicBezTo>
                      <a:cubicBezTo>
                        <a:pt x="15" y="120"/>
                        <a:pt x="15" y="120"/>
                        <a:pt x="15" y="120"/>
                      </a:cubicBezTo>
                      <a:cubicBezTo>
                        <a:pt x="12" y="118"/>
                        <a:pt x="16" y="120"/>
                        <a:pt x="14" y="118"/>
                      </a:cubicBezTo>
                      <a:cubicBezTo>
                        <a:pt x="16" y="118"/>
                        <a:pt x="16" y="118"/>
                        <a:pt x="16" y="118"/>
                      </a:cubicBezTo>
                      <a:cubicBezTo>
                        <a:pt x="12" y="116"/>
                        <a:pt x="18" y="119"/>
                        <a:pt x="16" y="117"/>
                      </a:cubicBezTo>
                      <a:cubicBezTo>
                        <a:pt x="15" y="117"/>
                        <a:pt x="15" y="117"/>
                        <a:pt x="15" y="117"/>
                      </a:cubicBezTo>
                      <a:cubicBezTo>
                        <a:pt x="15" y="116"/>
                        <a:pt x="17" y="117"/>
                        <a:pt x="16" y="116"/>
                      </a:cubicBezTo>
                      <a:cubicBezTo>
                        <a:pt x="17" y="116"/>
                        <a:pt x="17" y="116"/>
                        <a:pt x="17" y="116"/>
                      </a:cubicBezTo>
                      <a:cubicBezTo>
                        <a:pt x="16" y="115"/>
                        <a:pt x="18" y="116"/>
                        <a:pt x="16" y="114"/>
                      </a:cubicBezTo>
                      <a:cubicBezTo>
                        <a:pt x="18" y="115"/>
                        <a:pt x="16" y="116"/>
                        <a:pt x="19" y="117"/>
                      </a:cubicBezTo>
                      <a:cubicBezTo>
                        <a:pt x="18" y="113"/>
                        <a:pt x="20" y="110"/>
                        <a:pt x="21" y="108"/>
                      </a:cubicBezTo>
                      <a:cubicBezTo>
                        <a:pt x="23" y="108"/>
                        <a:pt x="23" y="108"/>
                        <a:pt x="24" y="109"/>
                      </a:cubicBezTo>
                      <a:cubicBezTo>
                        <a:pt x="24" y="108"/>
                        <a:pt x="24" y="107"/>
                        <a:pt x="23" y="106"/>
                      </a:cubicBezTo>
                      <a:cubicBezTo>
                        <a:pt x="23" y="107"/>
                        <a:pt x="24" y="107"/>
                        <a:pt x="24" y="107"/>
                      </a:cubicBezTo>
                      <a:cubicBezTo>
                        <a:pt x="26" y="107"/>
                        <a:pt x="22" y="105"/>
                        <a:pt x="23" y="105"/>
                      </a:cubicBezTo>
                      <a:cubicBezTo>
                        <a:pt x="24" y="106"/>
                        <a:pt x="25" y="106"/>
                        <a:pt x="26" y="107"/>
                      </a:cubicBezTo>
                      <a:cubicBezTo>
                        <a:pt x="24" y="105"/>
                        <a:pt x="25" y="105"/>
                        <a:pt x="24" y="104"/>
                      </a:cubicBezTo>
                      <a:cubicBezTo>
                        <a:pt x="25" y="104"/>
                        <a:pt x="25" y="104"/>
                        <a:pt x="26" y="105"/>
                      </a:cubicBezTo>
                      <a:cubicBezTo>
                        <a:pt x="24" y="103"/>
                        <a:pt x="27" y="104"/>
                        <a:pt x="25" y="103"/>
                      </a:cubicBezTo>
                      <a:cubicBezTo>
                        <a:pt x="27" y="104"/>
                        <a:pt x="27" y="104"/>
                        <a:pt x="27" y="104"/>
                      </a:cubicBezTo>
                      <a:cubicBezTo>
                        <a:pt x="29" y="104"/>
                        <a:pt x="24" y="102"/>
                        <a:pt x="25" y="102"/>
                      </a:cubicBezTo>
                      <a:cubicBezTo>
                        <a:pt x="26" y="102"/>
                        <a:pt x="26" y="102"/>
                        <a:pt x="27" y="103"/>
                      </a:cubicBezTo>
                      <a:cubicBezTo>
                        <a:pt x="25" y="101"/>
                        <a:pt x="26" y="100"/>
                        <a:pt x="25" y="99"/>
                      </a:cubicBezTo>
                      <a:cubicBezTo>
                        <a:pt x="26" y="99"/>
                        <a:pt x="26" y="99"/>
                        <a:pt x="26" y="99"/>
                      </a:cubicBezTo>
                      <a:cubicBezTo>
                        <a:pt x="26" y="98"/>
                        <a:pt x="27" y="98"/>
                        <a:pt x="27" y="97"/>
                      </a:cubicBezTo>
                      <a:cubicBezTo>
                        <a:pt x="27" y="97"/>
                        <a:pt x="30" y="99"/>
                        <a:pt x="30" y="98"/>
                      </a:cubicBezTo>
                      <a:cubicBezTo>
                        <a:pt x="27" y="96"/>
                        <a:pt x="30" y="96"/>
                        <a:pt x="26" y="94"/>
                      </a:cubicBezTo>
                      <a:cubicBezTo>
                        <a:pt x="27" y="94"/>
                        <a:pt x="28" y="94"/>
                        <a:pt x="28" y="93"/>
                      </a:cubicBezTo>
                      <a:cubicBezTo>
                        <a:pt x="29" y="94"/>
                        <a:pt x="31" y="95"/>
                        <a:pt x="31" y="95"/>
                      </a:cubicBezTo>
                      <a:cubicBezTo>
                        <a:pt x="33" y="96"/>
                        <a:pt x="33" y="96"/>
                        <a:pt x="33" y="96"/>
                      </a:cubicBezTo>
                      <a:cubicBezTo>
                        <a:pt x="35" y="97"/>
                        <a:pt x="33" y="96"/>
                        <a:pt x="34" y="97"/>
                      </a:cubicBezTo>
                      <a:cubicBezTo>
                        <a:pt x="34" y="97"/>
                        <a:pt x="34" y="95"/>
                        <a:pt x="34" y="95"/>
                      </a:cubicBezTo>
                      <a:cubicBezTo>
                        <a:pt x="33" y="94"/>
                        <a:pt x="30" y="91"/>
                        <a:pt x="30" y="90"/>
                      </a:cubicBezTo>
                      <a:cubicBezTo>
                        <a:pt x="31" y="91"/>
                        <a:pt x="33" y="92"/>
                        <a:pt x="33" y="92"/>
                      </a:cubicBezTo>
                      <a:cubicBezTo>
                        <a:pt x="28" y="88"/>
                        <a:pt x="28" y="88"/>
                        <a:pt x="28" y="88"/>
                      </a:cubicBezTo>
                      <a:cubicBezTo>
                        <a:pt x="28" y="88"/>
                        <a:pt x="31" y="89"/>
                        <a:pt x="30" y="89"/>
                      </a:cubicBezTo>
                      <a:cubicBezTo>
                        <a:pt x="29" y="88"/>
                        <a:pt x="29" y="88"/>
                        <a:pt x="28" y="87"/>
                      </a:cubicBezTo>
                      <a:cubicBezTo>
                        <a:pt x="29" y="87"/>
                        <a:pt x="28" y="86"/>
                        <a:pt x="31" y="87"/>
                      </a:cubicBezTo>
                      <a:cubicBezTo>
                        <a:pt x="32" y="88"/>
                        <a:pt x="32" y="88"/>
                        <a:pt x="33" y="88"/>
                      </a:cubicBezTo>
                      <a:cubicBezTo>
                        <a:pt x="33" y="88"/>
                        <a:pt x="32" y="87"/>
                        <a:pt x="32" y="87"/>
                      </a:cubicBezTo>
                      <a:cubicBezTo>
                        <a:pt x="33" y="87"/>
                        <a:pt x="33" y="87"/>
                        <a:pt x="33" y="87"/>
                      </a:cubicBezTo>
                      <a:cubicBezTo>
                        <a:pt x="33" y="87"/>
                        <a:pt x="32" y="85"/>
                        <a:pt x="30" y="85"/>
                      </a:cubicBezTo>
                      <a:cubicBezTo>
                        <a:pt x="30" y="85"/>
                        <a:pt x="32" y="86"/>
                        <a:pt x="31" y="85"/>
                      </a:cubicBezTo>
                      <a:cubicBezTo>
                        <a:pt x="29" y="84"/>
                        <a:pt x="29" y="83"/>
                        <a:pt x="30" y="83"/>
                      </a:cubicBezTo>
                      <a:cubicBezTo>
                        <a:pt x="30" y="83"/>
                        <a:pt x="31" y="84"/>
                        <a:pt x="31" y="84"/>
                      </a:cubicBezTo>
                      <a:cubicBezTo>
                        <a:pt x="30" y="82"/>
                        <a:pt x="29" y="81"/>
                        <a:pt x="29" y="80"/>
                      </a:cubicBezTo>
                      <a:cubicBezTo>
                        <a:pt x="27" y="79"/>
                        <a:pt x="31" y="82"/>
                        <a:pt x="30" y="81"/>
                      </a:cubicBezTo>
                      <a:cubicBezTo>
                        <a:pt x="33" y="82"/>
                        <a:pt x="29" y="78"/>
                        <a:pt x="32" y="79"/>
                      </a:cubicBezTo>
                      <a:cubicBezTo>
                        <a:pt x="32" y="79"/>
                        <a:pt x="30" y="78"/>
                        <a:pt x="30" y="78"/>
                      </a:cubicBezTo>
                      <a:cubicBezTo>
                        <a:pt x="31" y="78"/>
                        <a:pt x="33" y="79"/>
                        <a:pt x="32" y="78"/>
                      </a:cubicBezTo>
                      <a:cubicBezTo>
                        <a:pt x="33" y="79"/>
                        <a:pt x="32" y="77"/>
                        <a:pt x="32" y="77"/>
                      </a:cubicBezTo>
                      <a:cubicBezTo>
                        <a:pt x="31" y="76"/>
                        <a:pt x="32" y="77"/>
                        <a:pt x="32" y="78"/>
                      </a:cubicBezTo>
                      <a:cubicBezTo>
                        <a:pt x="32" y="77"/>
                        <a:pt x="31" y="74"/>
                        <a:pt x="33" y="74"/>
                      </a:cubicBezTo>
                      <a:cubicBezTo>
                        <a:pt x="32" y="73"/>
                        <a:pt x="31" y="72"/>
                        <a:pt x="31" y="71"/>
                      </a:cubicBezTo>
                      <a:cubicBezTo>
                        <a:pt x="33" y="73"/>
                        <a:pt x="33" y="73"/>
                        <a:pt x="33" y="73"/>
                      </a:cubicBezTo>
                      <a:cubicBezTo>
                        <a:pt x="34" y="73"/>
                        <a:pt x="33" y="72"/>
                        <a:pt x="35" y="73"/>
                      </a:cubicBezTo>
                      <a:cubicBezTo>
                        <a:pt x="33" y="71"/>
                        <a:pt x="35" y="76"/>
                        <a:pt x="34" y="74"/>
                      </a:cubicBezTo>
                      <a:cubicBezTo>
                        <a:pt x="36" y="75"/>
                        <a:pt x="32" y="71"/>
                        <a:pt x="34" y="73"/>
                      </a:cubicBezTo>
                      <a:cubicBezTo>
                        <a:pt x="34" y="72"/>
                        <a:pt x="32" y="71"/>
                        <a:pt x="34" y="71"/>
                      </a:cubicBezTo>
                      <a:cubicBezTo>
                        <a:pt x="34" y="71"/>
                        <a:pt x="37" y="73"/>
                        <a:pt x="37" y="73"/>
                      </a:cubicBezTo>
                      <a:cubicBezTo>
                        <a:pt x="37" y="72"/>
                        <a:pt x="36" y="72"/>
                        <a:pt x="36" y="71"/>
                      </a:cubicBezTo>
                      <a:cubicBezTo>
                        <a:pt x="35" y="71"/>
                        <a:pt x="35" y="71"/>
                        <a:pt x="35" y="71"/>
                      </a:cubicBezTo>
                      <a:cubicBezTo>
                        <a:pt x="33" y="69"/>
                        <a:pt x="36" y="70"/>
                        <a:pt x="34" y="69"/>
                      </a:cubicBezTo>
                      <a:cubicBezTo>
                        <a:pt x="35" y="70"/>
                        <a:pt x="33" y="68"/>
                        <a:pt x="36" y="70"/>
                      </a:cubicBezTo>
                      <a:cubicBezTo>
                        <a:pt x="38" y="71"/>
                        <a:pt x="38" y="71"/>
                        <a:pt x="38" y="71"/>
                      </a:cubicBezTo>
                      <a:cubicBezTo>
                        <a:pt x="38" y="71"/>
                        <a:pt x="36" y="69"/>
                        <a:pt x="35" y="68"/>
                      </a:cubicBezTo>
                      <a:cubicBezTo>
                        <a:pt x="36" y="68"/>
                        <a:pt x="36" y="69"/>
                        <a:pt x="37" y="69"/>
                      </a:cubicBezTo>
                      <a:cubicBezTo>
                        <a:pt x="33" y="67"/>
                        <a:pt x="37" y="68"/>
                        <a:pt x="35" y="66"/>
                      </a:cubicBezTo>
                      <a:cubicBezTo>
                        <a:pt x="36" y="67"/>
                        <a:pt x="36" y="65"/>
                        <a:pt x="38" y="66"/>
                      </a:cubicBezTo>
                      <a:cubicBezTo>
                        <a:pt x="37" y="65"/>
                        <a:pt x="36" y="64"/>
                        <a:pt x="37" y="64"/>
                      </a:cubicBezTo>
                      <a:cubicBezTo>
                        <a:pt x="38" y="64"/>
                        <a:pt x="38" y="64"/>
                        <a:pt x="38" y="65"/>
                      </a:cubicBezTo>
                      <a:cubicBezTo>
                        <a:pt x="40" y="65"/>
                        <a:pt x="39" y="65"/>
                        <a:pt x="38" y="64"/>
                      </a:cubicBezTo>
                      <a:cubicBezTo>
                        <a:pt x="39" y="64"/>
                        <a:pt x="41" y="65"/>
                        <a:pt x="42" y="65"/>
                      </a:cubicBezTo>
                      <a:cubicBezTo>
                        <a:pt x="41" y="64"/>
                        <a:pt x="39" y="63"/>
                        <a:pt x="38" y="62"/>
                      </a:cubicBezTo>
                      <a:cubicBezTo>
                        <a:pt x="42" y="64"/>
                        <a:pt x="37" y="59"/>
                        <a:pt x="40" y="61"/>
                      </a:cubicBezTo>
                      <a:cubicBezTo>
                        <a:pt x="41" y="61"/>
                        <a:pt x="42" y="63"/>
                        <a:pt x="43" y="63"/>
                      </a:cubicBezTo>
                      <a:cubicBezTo>
                        <a:pt x="46" y="65"/>
                        <a:pt x="41" y="60"/>
                        <a:pt x="43" y="61"/>
                      </a:cubicBezTo>
                      <a:cubicBezTo>
                        <a:pt x="40" y="59"/>
                        <a:pt x="40" y="59"/>
                        <a:pt x="40" y="59"/>
                      </a:cubicBezTo>
                      <a:cubicBezTo>
                        <a:pt x="42" y="60"/>
                        <a:pt x="39" y="57"/>
                        <a:pt x="42" y="59"/>
                      </a:cubicBezTo>
                      <a:cubicBezTo>
                        <a:pt x="41" y="58"/>
                        <a:pt x="43" y="59"/>
                        <a:pt x="40" y="57"/>
                      </a:cubicBezTo>
                      <a:cubicBezTo>
                        <a:pt x="43" y="58"/>
                        <a:pt x="41" y="54"/>
                        <a:pt x="46" y="57"/>
                      </a:cubicBezTo>
                      <a:cubicBezTo>
                        <a:pt x="46" y="56"/>
                        <a:pt x="46" y="56"/>
                        <a:pt x="45" y="55"/>
                      </a:cubicBezTo>
                      <a:cubicBezTo>
                        <a:pt x="43" y="54"/>
                        <a:pt x="46" y="56"/>
                        <a:pt x="45" y="56"/>
                      </a:cubicBezTo>
                      <a:cubicBezTo>
                        <a:pt x="45" y="55"/>
                        <a:pt x="44" y="55"/>
                        <a:pt x="43" y="55"/>
                      </a:cubicBezTo>
                      <a:cubicBezTo>
                        <a:pt x="44" y="55"/>
                        <a:pt x="45" y="55"/>
                        <a:pt x="47" y="56"/>
                      </a:cubicBezTo>
                      <a:cubicBezTo>
                        <a:pt x="49" y="57"/>
                        <a:pt x="43" y="53"/>
                        <a:pt x="44" y="52"/>
                      </a:cubicBezTo>
                      <a:cubicBezTo>
                        <a:pt x="45" y="53"/>
                        <a:pt x="46" y="53"/>
                        <a:pt x="46" y="53"/>
                      </a:cubicBezTo>
                      <a:cubicBezTo>
                        <a:pt x="44" y="51"/>
                        <a:pt x="44" y="51"/>
                        <a:pt x="44" y="51"/>
                      </a:cubicBezTo>
                      <a:cubicBezTo>
                        <a:pt x="45" y="51"/>
                        <a:pt x="47" y="53"/>
                        <a:pt x="49" y="54"/>
                      </a:cubicBezTo>
                      <a:cubicBezTo>
                        <a:pt x="49" y="53"/>
                        <a:pt x="49" y="53"/>
                        <a:pt x="48" y="52"/>
                      </a:cubicBezTo>
                      <a:cubicBezTo>
                        <a:pt x="51" y="53"/>
                        <a:pt x="51" y="53"/>
                        <a:pt x="51" y="53"/>
                      </a:cubicBezTo>
                      <a:cubicBezTo>
                        <a:pt x="49" y="52"/>
                        <a:pt x="50" y="52"/>
                        <a:pt x="49" y="52"/>
                      </a:cubicBezTo>
                      <a:cubicBezTo>
                        <a:pt x="50" y="52"/>
                        <a:pt x="50" y="52"/>
                        <a:pt x="50" y="52"/>
                      </a:cubicBezTo>
                      <a:cubicBezTo>
                        <a:pt x="50" y="53"/>
                        <a:pt x="50" y="52"/>
                        <a:pt x="50" y="52"/>
                      </a:cubicBezTo>
                      <a:cubicBezTo>
                        <a:pt x="49" y="51"/>
                        <a:pt x="48" y="51"/>
                        <a:pt x="48" y="51"/>
                      </a:cubicBezTo>
                      <a:cubicBezTo>
                        <a:pt x="47" y="50"/>
                        <a:pt x="47" y="50"/>
                        <a:pt x="46" y="49"/>
                      </a:cubicBezTo>
                      <a:cubicBezTo>
                        <a:pt x="48" y="51"/>
                        <a:pt x="48" y="50"/>
                        <a:pt x="48" y="49"/>
                      </a:cubicBezTo>
                      <a:cubicBezTo>
                        <a:pt x="49" y="49"/>
                        <a:pt x="47" y="48"/>
                        <a:pt x="47" y="48"/>
                      </a:cubicBezTo>
                      <a:cubicBezTo>
                        <a:pt x="48" y="49"/>
                        <a:pt x="48" y="48"/>
                        <a:pt x="49" y="49"/>
                      </a:cubicBezTo>
                      <a:cubicBezTo>
                        <a:pt x="49" y="49"/>
                        <a:pt x="48" y="48"/>
                        <a:pt x="48" y="49"/>
                      </a:cubicBezTo>
                      <a:cubicBezTo>
                        <a:pt x="49" y="49"/>
                        <a:pt x="51" y="51"/>
                        <a:pt x="50" y="49"/>
                      </a:cubicBezTo>
                      <a:cubicBezTo>
                        <a:pt x="49" y="48"/>
                        <a:pt x="46" y="47"/>
                        <a:pt x="48" y="47"/>
                      </a:cubicBezTo>
                      <a:cubicBezTo>
                        <a:pt x="48" y="48"/>
                        <a:pt x="49" y="48"/>
                        <a:pt x="50" y="49"/>
                      </a:cubicBezTo>
                      <a:cubicBezTo>
                        <a:pt x="51" y="49"/>
                        <a:pt x="51" y="49"/>
                        <a:pt x="51" y="49"/>
                      </a:cubicBezTo>
                      <a:cubicBezTo>
                        <a:pt x="49" y="48"/>
                        <a:pt x="49" y="48"/>
                        <a:pt x="49" y="48"/>
                      </a:cubicBezTo>
                      <a:cubicBezTo>
                        <a:pt x="50" y="48"/>
                        <a:pt x="50" y="48"/>
                        <a:pt x="50" y="48"/>
                      </a:cubicBezTo>
                      <a:cubicBezTo>
                        <a:pt x="48" y="47"/>
                        <a:pt x="50" y="47"/>
                        <a:pt x="48" y="46"/>
                      </a:cubicBezTo>
                      <a:cubicBezTo>
                        <a:pt x="48" y="45"/>
                        <a:pt x="50" y="46"/>
                        <a:pt x="50" y="46"/>
                      </a:cubicBezTo>
                      <a:cubicBezTo>
                        <a:pt x="50" y="46"/>
                        <a:pt x="50" y="46"/>
                        <a:pt x="50" y="46"/>
                      </a:cubicBezTo>
                      <a:cubicBezTo>
                        <a:pt x="51" y="46"/>
                        <a:pt x="51" y="45"/>
                        <a:pt x="50" y="44"/>
                      </a:cubicBezTo>
                      <a:cubicBezTo>
                        <a:pt x="50" y="45"/>
                        <a:pt x="50" y="45"/>
                        <a:pt x="50" y="45"/>
                      </a:cubicBezTo>
                      <a:cubicBezTo>
                        <a:pt x="51" y="45"/>
                        <a:pt x="51" y="44"/>
                        <a:pt x="50" y="43"/>
                      </a:cubicBezTo>
                      <a:cubicBezTo>
                        <a:pt x="51" y="44"/>
                        <a:pt x="56" y="47"/>
                        <a:pt x="54" y="45"/>
                      </a:cubicBezTo>
                      <a:cubicBezTo>
                        <a:pt x="55" y="45"/>
                        <a:pt x="52" y="43"/>
                        <a:pt x="51" y="42"/>
                      </a:cubicBezTo>
                      <a:cubicBezTo>
                        <a:pt x="52" y="42"/>
                        <a:pt x="50" y="39"/>
                        <a:pt x="53" y="40"/>
                      </a:cubicBezTo>
                      <a:cubicBezTo>
                        <a:pt x="53" y="40"/>
                        <a:pt x="52" y="40"/>
                        <a:pt x="52" y="39"/>
                      </a:cubicBezTo>
                      <a:cubicBezTo>
                        <a:pt x="54" y="38"/>
                        <a:pt x="52" y="35"/>
                        <a:pt x="56" y="37"/>
                      </a:cubicBezTo>
                      <a:cubicBezTo>
                        <a:pt x="56" y="38"/>
                        <a:pt x="57" y="38"/>
                        <a:pt x="58" y="39"/>
                      </a:cubicBezTo>
                      <a:cubicBezTo>
                        <a:pt x="57" y="37"/>
                        <a:pt x="60" y="40"/>
                        <a:pt x="58" y="38"/>
                      </a:cubicBezTo>
                      <a:cubicBezTo>
                        <a:pt x="56" y="37"/>
                        <a:pt x="55" y="36"/>
                        <a:pt x="55" y="36"/>
                      </a:cubicBezTo>
                      <a:cubicBezTo>
                        <a:pt x="54" y="35"/>
                        <a:pt x="55" y="34"/>
                        <a:pt x="57" y="34"/>
                      </a:cubicBezTo>
                      <a:cubicBezTo>
                        <a:pt x="56" y="34"/>
                        <a:pt x="56" y="33"/>
                        <a:pt x="55" y="33"/>
                      </a:cubicBezTo>
                      <a:cubicBezTo>
                        <a:pt x="58" y="35"/>
                        <a:pt x="58" y="35"/>
                        <a:pt x="58" y="34"/>
                      </a:cubicBezTo>
                      <a:cubicBezTo>
                        <a:pt x="56" y="32"/>
                        <a:pt x="56" y="32"/>
                        <a:pt x="56" y="32"/>
                      </a:cubicBezTo>
                      <a:cubicBezTo>
                        <a:pt x="58" y="33"/>
                        <a:pt x="58" y="33"/>
                        <a:pt x="58" y="33"/>
                      </a:cubicBezTo>
                      <a:cubicBezTo>
                        <a:pt x="58" y="33"/>
                        <a:pt x="55" y="31"/>
                        <a:pt x="57" y="32"/>
                      </a:cubicBezTo>
                      <a:cubicBezTo>
                        <a:pt x="57" y="32"/>
                        <a:pt x="58" y="32"/>
                        <a:pt x="58" y="33"/>
                      </a:cubicBezTo>
                      <a:cubicBezTo>
                        <a:pt x="57" y="31"/>
                        <a:pt x="56" y="29"/>
                        <a:pt x="57" y="30"/>
                      </a:cubicBezTo>
                      <a:cubicBezTo>
                        <a:pt x="60" y="31"/>
                        <a:pt x="60" y="31"/>
                        <a:pt x="60" y="31"/>
                      </a:cubicBezTo>
                      <a:cubicBezTo>
                        <a:pt x="60" y="31"/>
                        <a:pt x="59" y="29"/>
                        <a:pt x="58" y="29"/>
                      </a:cubicBezTo>
                      <a:cubicBezTo>
                        <a:pt x="60" y="30"/>
                        <a:pt x="60" y="29"/>
                        <a:pt x="62" y="31"/>
                      </a:cubicBezTo>
                      <a:cubicBezTo>
                        <a:pt x="59" y="26"/>
                        <a:pt x="60" y="24"/>
                        <a:pt x="61" y="23"/>
                      </a:cubicBezTo>
                      <a:cubicBezTo>
                        <a:pt x="62" y="24"/>
                        <a:pt x="62" y="24"/>
                        <a:pt x="62" y="24"/>
                      </a:cubicBezTo>
                      <a:cubicBezTo>
                        <a:pt x="64" y="24"/>
                        <a:pt x="61" y="22"/>
                        <a:pt x="62" y="22"/>
                      </a:cubicBezTo>
                      <a:cubicBezTo>
                        <a:pt x="63" y="23"/>
                        <a:pt x="64" y="24"/>
                        <a:pt x="65" y="25"/>
                      </a:cubicBezTo>
                      <a:cubicBezTo>
                        <a:pt x="67" y="26"/>
                        <a:pt x="64" y="23"/>
                        <a:pt x="64" y="22"/>
                      </a:cubicBezTo>
                      <a:cubicBezTo>
                        <a:pt x="62" y="21"/>
                        <a:pt x="64" y="23"/>
                        <a:pt x="63" y="22"/>
                      </a:cubicBezTo>
                      <a:cubicBezTo>
                        <a:pt x="62" y="21"/>
                        <a:pt x="64" y="22"/>
                        <a:pt x="62" y="20"/>
                      </a:cubicBezTo>
                      <a:cubicBezTo>
                        <a:pt x="63" y="21"/>
                        <a:pt x="65" y="22"/>
                        <a:pt x="65" y="23"/>
                      </a:cubicBezTo>
                      <a:cubicBezTo>
                        <a:pt x="65" y="22"/>
                        <a:pt x="65" y="22"/>
                        <a:pt x="65" y="22"/>
                      </a:cubicBezTo>
                      <a:cubicBezTo>
                        <a:pt x="67" y="23"/>
                        <a:pt x="68" y="26"/>
                        <a:pt x="72" y="28"/>
                      </a:cubicBezTo>
                      <a:cubicBezTo>
                        <a:pt x="72" y="28"/>
                        <a:pt x="72" y="28"/>
                        <a:pt x="72" y="28"/>
                      </a:cubicBezTo>
                      <a:cubicBezTo>
                        <a:pt x="74" y="29"/>
                        <a:pt x="73" y="31"/>
                        <a:pt x="75" y="31"/>
                      </a:cubicBezTo>
                      <a:cubicBezTo>
                        <a:pt x="74" y="29"/>
                        <a:pt x="71" y="27"/>
                        <a:pt x="70" y="26"/>
                      </a:cubicBezTo>
                      <a:cubicBezTo>
                        <a:pt x="70" y="25"/>
                        <a:pt x="65" y="21"/>
                        <a:pt x="66" y="21"/>
                      </a:cubicBezTo>
                      <a:cubicBezTo>
                        <a:pt x="68" y="22"/>
                        <a:pt x="66" y="22"/>
                        <a:pt x="68" y="23"/>
                      </a:cubicBezTo>
                      <a:cubicBezTo>
                        <a:pt x="70" y="24"/>
                        <a:pt x="67" y="22"/>
                        <a:pt x="68" y="22"/>
                      </a:cubicBezTo>
                      <a:cubicBezTo>
                        <a:pt x="67" y="21"/>
                        <a:pt x="65" y="19"/>
                        <a:pt x="65" y="19"/>
                      </a:cubicBezTo>
                      <a:cubicBezTo>
                        <a:pt x="66" y="19"/>
                        <a:pt x="67" y="21"/>
                        <a:pt x="68" y="20"/>
                      </a:cubicBezTo>
                      <a:cubicBezTo>
                        <a:pt x="66" y="19"/>
                        <a:pt x="66" y="18"/>
                        <a:pt x="65" y="18"/>
                      </a:cubicBezTo>
                      <a:cubicBezTo>
                        <a:pt x="62" y="15"/>
                        <a:pt x="66" y="18"/>
                        <a:pt x="64" y="16"/>
                      </a:cubicBezTo>
                      <a:cubicBezTo>
                        <a:pt x="66" y="17"/>
                        <a:pt x="68" y="20"/>
                        <a:pt x="70" y="20"/>
                      </a:cubicBezTo>
                      <a:cubicBezTo>
                        <a:pt x="68" y="19"/>
                        <a:pt x="68" y="18"/>
                        <a:pt x="65" y="15"/>
                      </a:cubicBezTo>
                      <a:cubicBezTo>
                        <a:pt x="65" y="16"/>
                        <a:pt x="67" y="17"/>
                        <a:pt x="68" y="18"/>
                      </a:cubicBezTo>
                      <a:cubicBezTo>
                        <a:pt x="69" y="19"/>
                        <a:pt x="65" y="14"/>
                        <a:pt x="69" y="17"/>
                      </a:cubicBezTo>
                      <a:cubicBezTo>
                        <a:pt x="67" y="16"/>
                        <a:pt x="67" y="16"/>
                        <a:pt x="67" y="16"/>
                      </a:cubicBezTo>
                      <a:cubicBezTo>
                        <a:pt x="68" y="16"/>
                        <a:pt x="68" y="16"/>
                        <a:pt x="70" y="17"/>
                      </a:cubicBezTo>
                      <a:cubicBezTo>
                        <a:pt x="70" y="17"/>
                        <a:pt x="68" y="14"/>
                        <a:pt x="71" y="17"/>
                      </a:cubicBezTo>
                      <a:cubicBezTo>
                        <a:pt x="70" y="16"/>
                        <a:pt x="71" y="16"/>
                        <a:pt x="69" y="14"/>
                      </a:cubicBezTo>
                      <a:cubicBezTo>
                        <a:pt x="67" y="14"/>
                        <a:pt x="70" y="16"/>
                        <a:pt x="67" y="14"/>
                      </a:cubicBezTo>
                      <a:cubicBezTo>
                        <a:pt x="70" y="15"/>
                        <a:pt x="67" y="13"/>
                        <a:pt x="67" y="12"/>
                      </a:cubicBezTo>
                      <a:cubicBezTo>
                        <a:pt x="68" y="13"/>
                        <a:pt x="68" y="13"/>
                        <a:pt x="68" y="13"/>
                      </a:cubicBezTo>
                      <a:cubicBezTo>
                        <a:pt x="68" y="12"/>
                        <a:pt x="68" y="12"/>
                        <a:pt x="67" y="11"/>
                      </a:cubicBezTo>
                      <a:cubicBezTo>
                        <a:pt x="68" y="12"/>
                        <a:pt x="68" y="13"/>
                        <a:pt x="69" y="13"/>
                      </a:cubicBezTo>
                      <a:cubicBezTo>
                        <a:pt x="67" y="11"/>
                        <a:pt x="67" y="11"/>
                        <a:pt x="67" y="11"/>
                      </a:cubicBezTo>
                      <a:cubicBezTo>
                        <a:pt x="67" y="10"/>
                        <a:pt x="70" y="13"/>
                        <a:pt x="70" y="13"/>
                      </a:cubicBezTo>
                      <a:cubicBezTo>
                        <a:pt x="71" y="14"/>
                        <a:pt x="71" y="14"/>
                        <a:pt x="71" y="14"/>
                      </a:cubicBezTo>
                      <a:cubicBezTo>
                        <a:pt x="71" y="14"/>
                        <a:pt x="73" y="15"/>
                        <a:pt x="72" y="14"/>
                      </a:cubicBezTo>
                      <a:cubicBezTo>
                        <a:pt x="71" y="13"/>
                        <a:pt x="69" y="11"/>
                        <a:pt x="68" y="10"/>
                      </a:cubicBezTo>
                      <a:cubicBezTo>
                        <a:pt x="68" y="9"/>
                        <a:pt x="70" y="11"/>
                        <a:pt x="69" y="10"/>
                      </a:cubicBezTo>
                      <a:cubicBezTo>
                        <a:pt x="70" y="12"/>
                        <a:pt x="70" y="12"/>
                        <a:pt x="70" y="12"/>
                      </a:cubicBezTo>
                      <a:cubicBezTo>
                        <a:pt x="71" y="12"/>
                        <a:pt x="73" y="14"/>
                        <a:pt x="73" y="13"/>
                      </a:cubicBezTo>
                      <a:cubicBezTo>
                        <a:pt x="73" y="12"/>
                        <a:pt x="71" y="10"/>
                        <a:pt x="70" y="10"/>
                      </a:cubicBezTo>
                      <a:cubicBezTo>
                        <a:pt x="70" y="9"/>
                        <a:pt x="72" y="10"/>
                        <a:pt x="72" y="11"/>
                      </a:cubicBezTo>
                      <a:cubicBezTo>
                        <a:pt x="72" y="10"/>
                        <a:pt x="71" y="10"/>
                        <a:pt x="70" y="9"/>
                      </a:cubicBezTo>
                      <a:cubicBezTo>
                        <a:pt x="71" y="9"/>
                        <a:pt x="73" y="10"/>
                        <a:pt x="75" y="11"/>
                      </a:cubicBezTo>
                      <a:cubicBezTo>
                        <a:pt x="77" y="14"/>
                        <a:pt x="77" y="14"/>
                        <a:pt x="77" y="14"/>
                      </a:cubicBezTo>
                      <a:cubicBezTo>
                        <a:pt x="77" y="14"/>
                        <a:pt x="77" y="14"/>
                        <a:pt x="77" y="14"/>
                      </a:cubicBezTo>
                      <a:cubicBezTo>
                        <a:pt x="79" y="16"/>
                        <a:pt x="79" y="15"/>
                        <a:pt x="81" y="17"/>
                      </a:cubicBezTo>
                      <a:cubicBezTo>
                        <a:pt x="81" y="17"/>
                        <a:pt x="81" y="16"/>
                        <a:pt x="80" y="16"/>
                      </a:cubicBezTo>
                      <a:cubicBezTo>
                        <a:pt x="77" y="13"/>
                        <a:pt x="76" y="11"/>
                        <a:pt x="73" y="8"/>
                      </a:cubicBezTo>
                      <a:cubicBezTo>
                        <a:pt x="73" y="6"/>
                        <a:pt x="81" y="15"/>
                        <a:pt x="77" y="9"/>
                      </a:cubicBezTo>
                      <a:cubicBezTo>
                        <a:pt x="76" y="9"/>
                        <a:pt x="74" y="6"/>
                        <a:pt x="75" y="7"/>
                      </a:cubicBezTo>
                      <a:cubicBezTo>
                        <a:pt x="76" y="7"/>
                        <a:pt x="72" y="4"/>
                        <a:pt x="74" y="5"/>
                      </a:cubicBezTo>
                      <a:cubicBezTo>
                        <a:pt x="75" y="6"/>
                        <a:pt x="77" y="7"/>
                        <a:pt x="78" y="10"/>
                      </a:cubicBezTo>
                      <a:cubicBezTo>
                        <a:pt x="77" y="9"/>
                        <a:pt x="77" y="9"/>
                        <a:pt x="78" y="10"/>
                      </a:cubicBezTo>
                      <a:cubicBezTo>
                        <a:pt x="79" y="11"/>
                        <a:pt x="80" y="13"/>
                        <a:pt x="81" y="12"/>
                      </a:cubicBezTo>
                      <a:cubicBezTo>
                        <a:pt x="81" y="12"/>
                        <a:pt x="81" y="11"/>
                        <a:pt x="80" y="10"/>
                      </a:cubicBezTo>
                      <a:cubicBezTo>
                        <a:pt x="78" y="8"/>
                        <a:pt x="79" y="10"/>
                        <a:pt x="78" y="8"/>
                      </a:cubicBezTo>
                      <a:cubicBezTo>
                        <a:pt x="78" y="7"/>
                        <a:pt x="80" y="10"/>
                        <a:pt x="78" y="7"/>
                      </a:cubicBezTo>
                      <a:cubicBezTo>
                        <a:pt x="78" y="7"/>
                        <a:pt x="76" y="5"/>
                        <a:pt x="75" y="4"/>
                      </a:cubicBezTo>
                      <a:cubicBezTo>
                        <a:pt x="74" y="3"/>
                        <a:pt x="74" y="3"/>
                        <a:pt x="74" y="3"/>
                      </a:cubicBezTo>
                      <a:cubicBezTo>
                        <a:pt x="75" y="4"/>
                        <a:pt x="75" y="4"/>
                        <a:pt x="75" y="4"/>
                      </a:cubicBezTo>
                      <a:cubicBezTo>
                        <a:pt x="77" y="5"/>
                        <a:pt x="74" y="2"/>
                        <a:pt x="75" y="2"/>
                      </a:cubicBezTo>
                      <a:cubicBezTo>
                        <a:pt x="77" y="4"/>
                        <a:pt x="77" y="4"/>
                        <a:pt x="77" y="4"/>
                      </a:cubicBezTo>
                      <a:cubicBezTo>
                        <a:pt x="79" y="6"/>
                        <a:pt x="75" y="4"/>
                        <a:pt x="78" y="7"/>
                      </a:cubicBezTo>
                      <a:cubicBezTo>
                        <a:pt x="79" y="7"/>
                        <a:pt x="78" y="5"/>
                        <a:pt x="79" y="5"/>
                      </a:cubicBezTo>
                      <a:cubicBezTo>
                        <a:pt x="79" y="6"/>
                        <a:pt x="79" y="6"/>
                        <a:pt x="79" y="6"/>
                      </a:cubicBezTo>
                      <a:cubicBezTo>
                        <a:pt x="79" y="6"/>
                        <a:pt x="83" y="10"/>
                        <a:pt x="82" y="7"/>
                      </a:cubicBezTo>
                      <a:cubicBezTo>
                        <a:pt x="81" y="6"/>
                        <a:pt x="81" y="6"/>
                        <a:pt x="80" y="5"/>
                      </a:cubicBezTo>
                      <a:cubicBezTo>
                        <a:pt x="80" y="4"/>
                        <a:pt x="79" y="2"/>
                        <a:pt x="79" y="2"/>
                      </a:cubicBezTo>
                      <a:cubicBezTo>
                        <a:pt x="81" y="4"/>
                        <a:pt x="80" y="1"/>
                        <a:pt x="82" y="4"/>
                      </a:cubicBezTo>
                      <a:cubicBezTo>
                        <a:pt x="81" y="3"/>
                        <a:pt x="80" y="4"/>
                        <a:pt x="82" y="6"/>
                      </a:cubicBezTo>
                      <a:cubicBezTo>
                        <a:pt x="84" y="9"/>
                        <a:pt x="81" y="6"/>
                        <a:pt x="83" y="9"/>
                      </a:cubicBezTo>
                      <a:cubicBezTo>
                        <a:pt x="84" y="9"/>
                        <a:pt x="86" y="12"/>
                        <a:pt x="88" y="13"/>
                      </a:cubicBezTo>
                      <a:cubicBezTo>
                        <a:pt x="88" y="13"/>
                        <a:pt x="88" y="12"/>
                        <a:pt x="88" y="12"/>
                      </a:cubicBezTo>
                      <a:cubicBezTo>
                        <a:pt x="86" y="10"/>
                        <a:pt x="86" y="11"/>
                        <a:pt x="84" y="9"/>
                      </a:cubicBezTo>
                      <a:cubicBezTo>
                        <a:pt x="85" y="9"/>
                        <a:pt x="85" y="7"/>
                        <a:pt x="84" y="5"/>
                      </a:cubicBezTo>
                      <a:cubicBezTo>
                        <a:pt x="85" y="6"/>
                        <a:pt x="86" y="8"/>
                        <a:pt x="86" y="8"/>
                      </a:cubicBezTo>
                      <a:cubicBezTo>
                        <a:pt x="86" y="7"/>
                        <a:pt x="87" y="6"/>
                        <a:pt x="89" y="6"/>
                      </a:cubicBezTo>
                      <a:cubicBezTo>
                        <a:pt x="86" y="4"/>
                        <a:pt x="89" y="5"/>
                        <a:pt x="86" y="3"/>
                      </a:cubicBezTo>
                      <a:cubicBezTo>
                        <a:pt x="85" y="3"/>
                        <a:pt x="83" y="1"/>
                        <a:pt x="82" y="0"/>
                      </a:cubicBezTo>
                      <a:cubicBezTo>
                        <a:pt x="83" y="0"/>
                        <a:pt x="83" y="1"/>
                        <a:pt x="84" y="1"/>
                      </a:cubicBezTo>
                      <a:cubicBezTo>
                        <a:pt x="83" y="0"/>
                        <a:pt x="87" y="3"/>
                        <a:pt x="85" y="1"/>
                      </a:cubicBezTo>
                      <a:cubicBezTo>
                        <a:pt x="85" y="2"/>
                        <a:pt x="88" y="4"/>
                        <a:pt x="90" y="6"/>
                      </a:cubicBezTo>
                      <a:cubicBezTo>
                        <a:pt x="89" y="5"/>
                        <a:pt x="91" y="8"/>
                        <a:pt x="91" y="8"/>
                      </a:cubicBezTo>
                      <a:cubicBezTo>
                        <a:pt x="91" y="6"/>
                        <a:pt x="91" y="4"/>
                        <a:pt x="91" y="4"/>
                      </a:cubicBezTo>
                      <a:cubicBezTo>
                        <a:pt x="93" y="5"/>
                        <a:pt x="92" y="2"/>
                        <a:pt x="93" y="1"/>
                      </a:cubicBezTo>
                      <a:cubicBezTo>
                        <a:pt x="94" y="2"/>
                        <a:pt x="96" y="5"/>
                        <a:pt x="97" y="5"/>
                      </a:cubicBezTo>
                      <a:cubicBezTo>
                        <a:pt x="97" y="5"/>
                        <a:pt x="94" y="3"/>
                        <a:pt x="96" y="3"/>
                      </a:cubicBezTo>
                      <a:cubicBezTo>
                        <a:pt x="96" y="4"/>
                        <a:pt x="96" y="4"/>
                        <a:pt x="96" y="4"/>
                      </a:cubicBezTo>
                      <a:cubicBezTo>
                        <a:pt x="96" y="3"/>
                        <a:pt x="99" y="5"/>
                        <a:pt x="96" y="1"/>
                      </a:cubicBezTo>
                      <a:cubicBezTo>
                        <a:pt x="98" y="4"/>
                        <a:pt x="98" y="4"/>
                        <a:pt x="98" y="4"/>
                      </a:cubicBezTo>
                      <a:cubicBezTo>
                        <a:pt x="98" y="4"/>
                        <a:pt x="98" y="3"/>
                        <a:pt x="98" y="3"/>
                      </a:cubicBezTo>
                      <a:cubicBezTo>
                        <a:pt x="99" y="4"/>
                        <a:pt x="99" y="5"/>
                        <a:pt x="100" y="5"/>
                      </a:cubicBezTo>
                      <a:cubicBezTo>
                        <a:pt x="102" y="7"/>
                        <a:pt x="100" y="4"/>
                        <a:pt x="100" y="4"/>
                      </a:cubicBezTo>
                      <a:cubicBezTo>
                        <a:pt x="99" y="3"/>
                        <a:pt x="99" y="3"/>
                        <a:pt x="99" y="3"/>
                      </a:cubicBezTo>
                      <a:cubicBezTo>
                        <a:pt x="99" y="1"/>
                        <a:pt x="100" y="2"/>
                        <a:pt x="101" y="1"/>
                      </a:cubicBezTo>
                      <a:cubicBezTo>
                        <a:pt x="102" y="3"/>
                        <a:pt x="102" y="3"/>
                        <a:pt x="102" y="3"/>
                      </a:cubicBezTo>
                      <a:cubicBezTo>
                        <a:pt x="101" y="1"/>
                        <a:pt x="101" y="1"/>
                        <a:pt x="101" y="1"/>
                      </a:cubicBezTo>
                      <a:cubicBezTo>
                        <a:pt x="103" y="3"/>
                        <a:pt x="104" y="4"/>
                        <a:pt x="103" y="2"/>
                      </a:cubicBezTo>
                      <a:cubicBezTo>
                        <a:pt x="105" y="7"/>
                        <a:pt x="105" y="7"/>
                        <a:pt x="105" y="7"/>
                      </a:cubicBezTo>
                      <a:cubicBezTo>
                        <a:pt x="104" y="6"/>
                        <a:pt x="104" y="5"/>
                        <a:pt x="102" y="3"/>
                      </a:cubicBezTo>
                      <a:cubicBezTo>
                        <a:pt x="101" y="2"/>
                        <a:pt x="101" y="3"/>
                        <a:pt x="102" y="5"/>
                      </a:cubicBezTo>
                      <a:cubicBezTo>
                        <a:pt x="102" y="5"/>
                        <a:pt x="102" y="4"/>
                        <a:pt x="102" y="3"/>
                      </a:cubicBezTo>
                      <a:cubicBezTo>
                        <a:pt x="104" y="6"/>
                        <a:pt x="103" y="6"/>
                        <a:pt x="104" y="8"/>
                      </a:cubicBezTo>
                      <a:cubicBezTo>
                        <a:pt x="104" y="7"/>
                        <a:pt x="105" y="8"/>
                        <a:pt x="104" y="7"/>
                      </a:cubicBezTo>
                      <a:cubicBezTo>
                        <a:pt x="105" y="8"/>
                        <a:pt x="105" y="9"/>
                        <a:pt x="105" y="9"/>
                      </a:cubicBezTo>
                      <a:cubicBezTo>
                        <a:pt x="104" y="8"/>
                        <a:pt x="103" y="8"/>
                        <a:pt x="103" y="7"/>
                      </a:cubicBezTo>
                      <a:cubicBezTo>
                        <a:pt x="104" y="9"/>
                        <a:pt x="105" y="10"/>
                        <a:pt x="104" y="10"/>
                      </a:cubicBezTo>
                      <a:cubicBezTo>
                        <a:pt x="102" y="8"/>
                        <a:pt x="104" y="12"/>
                        <a:pt x="103" y="12"/>
                      </a:cubicBezTo>
                      <a:cubicBezTo>
                        <a:pt x="102" y="10"/>
                        <a:pt x="101" y="8"/>
                        <a:pt x="100" y="7"/>
                      </a:cubicBezTo>
                      <a:cubicBezTo>
                        <a:pt x="99" y="6"/>
                        <a:pt x="100" y="7"/>
                        <a:pt x="99" y="6"/>
                      </a:cubicBezTo>
                      <a:cubicBezTo>
                        <a:pt x="100" y="8"/>
                        <a:pt x="101" y="10"/>
                        <a:pt x="102" y="12"/>
                      </a:cubicBezTo>
                      <a:cubicBezTo>
                        <a:pt x="101" y="10"/>
                        <a:pt x="101" y="10"/>
                        <a:pt x="101" y="10"/>
                      </a:cubicBezTo>
                      <a:cubicBezTo>
                        <a:pt x="101" y="11"/>
                        <a:pt x="103" y="13"/>
                        <a:pt x="102" y="13"/>
                      </a:cubicBezTo>
                      <a:cubicBezTo>
                        <a:pt x="100" y="14"/>
                        <a:pt x="99" y="14"/>
                        <a:pt x="99" y="15"/>
                      </a:cubicBezTo>
                      <a:cubicBezTo>
                        <a:pt x="97" y="13"/>
                        <a:pt x="97" y="13"/>
                        <a:pt x="97" y="13"/>
                      </a:cubicBezTo>
                      <a:cubicBezTo>
                        <a:pt x="100" y="17"/>
                        <a:pt x="97" y="16"/>
                        <a:pt x="98" y="17"/>
                      </a:cubicBezTo>
                      <a:cubicBezTo>
                        <a:pt x="96" y="17"/>
                        <a:pt x="97" y="20"/>
                        <a:pt x="95" y="18"/>
                      </a:cubicBezTo>
                      <a:cubicBezTo>
                        <a:pt x="94" y="21"/>
                        <a:pt x="94" y="23"/>
                        <a:pt x="92" y="24"/>
                      </a:cubicBezTo>
                      <a:cubicBezTo>
                        <a:pt x="90" y="22"/>
                        <a:pt x="90" y="22"/>
                        <a:pt x="90" y="22"/>
                      </a:cubicBezTo>
                      <a:cubicBezTo>
                        <a:pt x="92" y="23"/>
                        <a:pt x="89" y="21"/>
                        <a:pt x="89" y="21"/>
                      </a:cubicBezTo>
                      <a:cubicBezTo>
                        <a:pt x="91" y="22"/>
                        <a:pt x="91" y="24"/>
                        <a:pt x="92" y="25"/>
                      </a:cubicBezTo>
                      <a:cubicBezTo>
                        <a:pt x="90" y="24"/>
                        <a:pt x="91" y="26"/>
                        <a:pt x="91" y="28"/>
                      </a:cubicBezTo>
                      <a:cubicBezTo>
                        <a:pt x="90" y="27"/>
                        <a:pt x="90" y="27"/>
                        <a:pt x="90" y="27"/>
                      </a:cubicBezTo>
                      <a:cubicBezTo>
                        <a:pt x="92" y="30"/>
                        <a:pt x="89" y="29"/>
                        <a:pt x="88" y="29"/>
                      </a:cubicBezTo>
                      <a:cubicBezTo>
                        <a:pt x="87" y="28"/>
                        <a:pt x="86" y="27"/>
                        <a:pt x="86" y="28"/>
                      </a:cubicBezTo>
                      <a:cubicBezTo>
                        <a:pt x="88" y="30"/>
                        <a:pt x="87" y="30"/>
                        <a:pt x="88" y="32"/>
                      </a:cubicBezTo>
                      <a:cubicBezTo>
                        <a:pt x="88" y="33"/>
                        <a:pt x="87" y="33"/>
                        <a:pt x="85" y="32"/>
                      </a:cubicBezTo>
                      <a:cubicBezTo>
                        <a:pt x="87" y="37"/>
                        <a:pt x="84" y="37"/>
                        <a:pt x="84" y="40"/>
                      </a:cubicBezTo>
                      <a:cubicBezTo>
                        <a:pt x="82" y="39"/>
                        <a:pt x="82" y="39"/>
                        <a:pt x="82" y="39"/>
                      </a:cubicBezTo>
                      <a:cubicBezTo>
                        <a:pt x="85" y="44"/>
                        <a:pt x="80" y="43"/>
                        <a:pt x="80" y="46"/>
                      </a:cubicBezTo>
                      <a:cubicBezTo>
                        <a:pt x="78" y="43"/>
                        <a:pt x="78" y="43"/>
                        <a:pt x="78" y="43"/>
                      </a:cubicBezTo>
                      <a:cubicBezTo>
                        <a:pt x="76" y="43"/>
                        <a:pt x="77" y="45"/>
                        <a:pt x="80" y="47"/>
                      </a:cubicBezTo>
                      <a:cubicBezTo>
                        <a:pt x="78" y="46"/>
                        <a:pt x="80" y="49"/>
                        <a:pt x="78" y="47"/>
                      </a:cubicBezTo>
                      <a:cubicBezTo>
                        <a:pt x="77" y="47"/>
                        <a:pt x="78" y="49"/>
                        <a:pt x="79" y="50"/>
                      </a:cubicBezTo>
                      <a:cubicBezTo>
                        <a:pt x="77" y="50"/>
                        <a:pt x="77" y="50"/>
                        <a:pt x="77" y="52"/>
                      </a:cubicBezTo>
                      <a:cubicBezTo>
                        <a:pt x="77" y="51"/>
                        <a:pt x="77" y="51"/>
                        <a:pt x="77" y="51"/>
                      </a:cubicBezTo>
                      <a:cubicBezTo>
                        <a:pt x="76" y="51"/>
                        <a:pt x="75" y="50"/>
                        <a:pt x="75" y="50"/>
                      </a:cubicBezTo>
                      <a:cubicBezTo>
                        <a:pt x="75" y="51"/>
                        <a:pt x="73" y="51"/>
                        <a:pt x="77" y="53"/>
                      </a:cubicBezTo>
                      <a:cubicBezTo>
                        <a:pt x="74" y="52"/>
                        <a:pt x="77" y="57"/>
                        <a:pt x="73" y="55"/>
                      </a:cubicBezTo>
                      <a:cubicBezTo>
                        <a:pt x="74" y="56"/>
                        <a:pt x="74" y="56"/>
                        <a:pt x="75" y="57"/>
                      </a:cubicBezTo>
                      <a:cubicBezTo>
                        <a:pt x="74" y="58"/>
                        <a:pt x="72" y="57"/>
                        <a:pt x="73" y="59"/>
                      </a:cubicBezTo>
                      <a:cubicBezTo>
                        <a:pt x="72" y="59"/>
                        <a:pt x="71" y="58"/>
                        <a:pt x="71" y="58"/>
                      </a:cubicBezTo>
                      <a:cubicBezTo>
                        <a:pt x="71" y="58"/>
                        <a:pt x="72" y="59"/>
                        <a:pt x="73" y="60"/>
                      </a:cubicBezTo>
                      <a:cubicBezTo>
                        <a:pt x="73" y="62"/>
                        <a:pt x="69" y="61"/>
                        <a:pt x="68" y="63"/>
                      </a:cubicBezTo>
                      <a:cubicBezTo>
                        <a:pt x="69" y="66"/>
                        <a:pt x="66" y="68"/>
                        <a:pt x="65" y="71"/>
                      </a:cubicBezTo>
                      <a:cubicBezTo>
                        <a:pt x="64" y="70"/>
                        <a:pt x="64" y="70"/>
                        <a:pt x="64" y="70"/>
                      </a:cubicBezTo>
                      <a:cubicBezTo>
                        <a:pt x="66" y="73"/>
                        <a:pt x="60" y="70"/>
                        <a:pt x="64" y="73"/>
                      </a:cubicBezTo>
                      <a:cubicBezTo>
                        <a:pt x="63" y="73"/>
                        <a:pt x="63" y="74"/>
                        <a:pt x="62" y="73"/>
                      </a:cubicBezTo>
                      <a:cubicBezTo>
                        <a:pt x="63" y="75"/>
                        <a:pt x="59" y="73"/>
                        <a:pt x="61" y="76"/>
                      </a:cubicBezTo>
                      <a:cubicBezTo>
                        <a:pt x="61" y="76"/>
                        <a:pt x="61" y="75"/>
                        <a:pt x="60" y="75"/>
                      </a:cubicBezTo>
                      <a:cubicBezTo>
                        <a:pt x="58" y="75"/>
                        <a:pt x="60" y="77"/>
                        <a:pt x="58" y="77"/>
                      </a:cubicBezTo>
                      <a:cubicBezTo>
                        <a:pt x="58" y="77"/>
                        <a:pt x="57" y="77"/>
                        <a:pt x="57" y="76"/>
                      </a:cubicBezTo>
                      <a:cubicBezTo>
                        <a:pt x="55" y="75"/>
                        <a:pt x="59" y="79"/>
                        <a:pt x="56" y="77"/>
                      </a:cubicBezTo>
                      <a:cubicBezTo>
                        <a:pt x="55" y="77"/>
                        <a:pt x="57" y="78"/>
                        <a:pt x="57" y="78"/>
                      </a:cubicBezTo>
                      <a:cubicBezTo>
                        <a:pt x="55" y="79"/>
                        <a:pt x="56" y="83"/>
                        <a:pt x="55" y="85"/>
                      </a:cubicBezTo>
                      <a:cubicBezTo>
                        <a:pt x="52" y="86"/>
                        <a:pt x="49" y="82"/>
                        <a:pt x="51" y="85"/>
                      </a:cubicBezTo>
                      <a:cubicBezTo>
                        <a:pt x="50" y="84"/>
                        <a:pt x="52" y="86"/>
                        <a:pt x="51" y="85"/>
                      </a:cubicBezTo>
                      <a:cubicBezTo>
                        <a:pt x="52" y="86"/>
                        <a:pt x="47" y="83"/>
                        <a:pt x="48" y="85"/>
                      </a:cubicBezTo>
                      <a:cubicBezTo>
                        <a:pt x="51" y="86"/>
                        <a:pt x="50" y="86"/>
                        <a:pt x="51" y="87"/>
                      </a:cubicBezTo>
                      <a:cubicBezTo>
                        <a:pt x="49" y="87"/>
                        <a:pt x="47" y="86"/>
                        <a:pt x="48" y="87"/>
                      </a:cubicBezTo>
                      <a:cubicBezTo>
                        <a:pt x="47" y="87"/>
                        <a:pt x="47" y="87"/>
                        <a:pt x="47" y="87"/>
                      </a:cubicBezTo>
                      <a:cubicBezTo>
                        <a:pt x="50" y="90"/>
                        <a:pt x="47" y="90"/>
                        <a:pt x="51" y="93"/>
                      </a:cubicBezTo>
                      <a:cubicBezTo>
                        <a:pt x="49" y="98"/>
                        <a:pt x="48" y="104"/>
                        <a:pt x="46" y="109"/>
                      </a:cubicBezTo>
                      <a:cubicBezTo>
                        <a:pt x="42" y="113"/>
                        <a:pt x="42" y="119"/>
                        <a:pt x="37" y="123"/>
                      </a:cubicBezTo>
                      <a:cubicBezTo>
                        <a:pt x="33" y="122"/>
                        <a:pt x="33" y="122"/>
                        <a:pt x="34" y="124"/>
                      </a:cubicBezTo>
                      <a:cubicBezTo>
                        <a:pt x="33" y="124"/>
                        <a:pt x="33" y="124"/>
                        <a:pt x="33" y="124"/>
                      </a:cubicBezTo>
                      <a:cubicBezTo>
                        <a:pt x="35" y="125"/>
                        <a:pt x="32" y="125"/>
                        <a:pt x="35" y="126"/>
                      </a:cubicBezTo>
                      <a:cubicBezTo>
                        <a:pt x="33" y="128"/>
                        <a:pt x="33" y="130"/>
                        <a:pt x="32" y="132"/>
                      </a:cubicBezTo>
                      <a:cubicBezTo>
                        <a:pt x="32" y="131"/>
                        <a:pt x="30" y="130"/>
                        <a:pt x="30" y="130"/>
                      </a:cubicBezTo>
                      <a:cubicBezTo>
                        <a:pt x="32" y="132"/>
                        <a:pt x="32" y="132"/>
                        <a:pt x="32" y="132"/>
                      </a:cubicBezTo>
                      <a:cubicBezTo>
                        <a:pt x="31" y="131"/>
                        <a:pt x="31" y="131"/>
                        <a:pt x="31" y="131"/>
                      </a:cubicBezTo>
                      <a:cubicBezTo>
                        <a:pt x="31" y="132"/>
                        <a:pt x="32" y="133"/>
                        <a:pt x="33" y="133"/>
                      </a:cubicBezTo>
                      <a:cubicBezTo>
                        <a:pt x="33" y="139"/>
                        <a:pt x="25" y="141"/>
                        <a:pt x="24" y="146"/>
                      </a:cubicBezTo>
                      <a:cubicBezTo>
                        <a:pt x="22" y="146"/>
                        <a:pt x="22" y="148"/>
                        <a:pt x="22" y="150"/>
                      </a:cubicBezTo>
                      <a:cubicBezTo>
                        <a:pt x="17" y="152"/>
                        <a:pt x="12" y="154"/>
                        <a:pt x="13" y="159"/>
                      </a:cubicBezTo>
                      <a:cubicBezTo>
                        <a:pt x="13" y="159"/>
                        <a:pt x="6" y="155"/>
                        <a:pt x="5" y="15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86" name="Freeform 9"/>
                <p:cNvSpPr/>
                <p:nvPr/>
              </p:nvSpPr>
              <p:spPr bwMode="auto">
                <a:xfrm>
                  <a:off x="2580" y="1233"/>
                  <a:ext cx="0" cy="1"/>
                </a:xfrm>
                <a:custGeom>
                  <a:avLst/>
                  <a:gdLst>
                    <a:gd name="T0" fmla="*/ 3 w 3"/>
                    <a:gd name="T1" fmla="*/ 3 h 3"/>
                    <a:gd name="T2" fmla="*/ 0 w 3"/>
                    <a:gd name="T3" fmla="*/ 0 h 3"/>
                    <a:gd name="T4" fmla="*/ 3 w 3"/>
                    <a:gd name="T5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3">
                      <a:moveTo>
                        <a:pt x="3" y="3"/>
                      </a:moveTo>
                      <a:cubicBezTo>
                        <a:pt x="2" y="2"/>
                        <a:pt x="1" y="2"/>
                        <a:pt x="0" y="0"/>
                      </a:cubicBezTo>
                      <a:cubicBezTo>
                        <a:pt x="1" y="1"/>
                        <a:pt x="2" y="2"/>
                        <a:pt x="3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87" name="Freeform 10"/>
                <p:cNvSpPr/>
                <p:nvPr/>
              </p:nvSpPr>
              <p:spPr bwMode="auto">
                <a:xfrm>
                  <a:off x="2576" y="1232"/>
                  <a:ext cx="0" cy="1"/>
                </a:xfrm>
                <a:custGeom>
                  <a:avLst/>
                  <a:gdLst>
                    <a:gd name="T0" fmla="*/ 1 w 2"/>
                    <a:gd name="T1" fmla="*/ 2 h 2"/>
                    <a:gd name="T2" fmla="*/ 1 w 2"/>
                    <a:gd name="T3" fmla="*/ 2 h 2"/>
                    <a:gd name="T4" fmla="*/ 1 w 2"/>
                    <a:gd name="T5" fmla="*/ 1 h 2"/>
                    <a:gd name="T6" fmla="*/ 1 w 2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1" y="2"/>
                      </a:moveTo>
                      <a:cubicBezTo>
                        <a:pt x="2" y="2"/>
                        <a:pt x="1" y="2"/>
                        <a:pt x="1" y="2"/>
                      </a:cubicBezTo>
                      <a:cubicBezTo>
                        <a:pt x="1" y="1"/>
                        <a:pt x="0" y="0"/>
                        <a:pt x="1" y="1"/>
                      </a:cubicBezTo>
                      <a:cubicBezTo>
                        <a:pt x="0" y="1"/>
                        <a:pt x="1" y="2"/>
                        <a:pt x="1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88" name="Freeform 11"/>
                <p:cNvSpPr/>
                <p:nvPr/>
              </p:nvSpPr>
              <p:spPr bwMode="auto">
                <a:xfrm>
                  <a:off x="2575" y="1233"/>
                  <a:ext cx="0" cy="0"/>
                </a:xfrm>
                <a:custGeom>
                  <a:avLst/>
                  <a:gdLst>
                    <a:gd name="T0" fmla="*/ 1 w 1"/>
                    <a:gd name="T1" fmla="*/ 3 h 3"/>
                    <a:gd name="T2" fmla="*/ 0 w 1"/>
                    <a:gd name="T3" fmla="*/ 0 h 3"/>
                    <a:gd name="T4" fmla="*/ 1 w 1"/>
                    <a:gd name="T5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3">
                      <a:moveTo>
                        <a:pt x="1" y="3"/>
                      </a:moveTo>
                      <a:cubicBezTo>
                        <a:pt x="0" y="2"/>
                        <a:pt x="0" y="0"/>
                        <a:pt x="0" y="0"/>
                      </a:cubicBezTo>
                      <a:lnTo>
                        <a:pt x="1" y="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89" name="Freeform 12"/>
                <p:cNvSpPr/>
                <p:nvPr/>
              </p:nvSpPr>
              <p:spPr bwMode="auto">
                <a:xfrm>
                  <a:off x="2574" y="1232"/>
                  <a:ext cx="0" cy="1"/>
                </a:xfrm>
                <a:custGeom>
                  <a:avLst/>
                  <a:gdLst>
                    <a:gd name="T0" fmla="*/ 1 w 1"/>
                    <a:gd name="T1" fmla="*/ 2 h 2"/>
                    <a:gd name="T2" fmla="*/ 0 w 1"/>
                    <a:gd name="T3" fmla="*/ 0 h 2"/>
                    <a:gd name="T4" fmla="*/ 1 w 1"/>
                    <a:gd name="T5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2">
                      <a:moveTo>
                        <a:pt x="1" y="2"/>
                      </a:moveTo>
                      <a:cubicBezTo>
                        <a:pt x="0" y="1"/>
                        <a:pt x="0" y="1"/>
                        <a:pt x="0" y="0"/>
                      </a:cubicBezTo>
                      <a:cubicBezTo>
                        <a:pt x="0" y="1"/>
                        <a:pt x="1" y="1"/>
                        <a:pt x="1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90" name="Freeform 13"/>
                <p:cNvSpPr/>
                <p:nvPr/>
              </p:nvSpPr>
              <p:spPr bwMode="auto">
                <a:xfrm>
                  <a:off x="2574" y="1233"/>
                  <a:ext cx="0" cy="0"/>
                </a:xfrm>
                <a:custGeom>
                  <a:avLst/>
                  <a:gdLst>
                    <a:gd name="T0" fmla="*/ 2 w 2"/>
                    <a:gd name="T1" fmla="*/ 1 h 1"/>
                    <a:gd name="T2" fmla="*/ 0 w 2"/>
                    <a:gd name="T3" fmla="*/ 0 h 1"/>
                    <a:gd name="T4" fmla="*/ 2 w 2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1">
                      <a:moveTo>
                        <a:pt x="2" y="1"/>
                      </a:moveTo>
                      <a:cubicBezTo>
                        <a:pt x="2" y="1"/>
                        <a:pt x="1" y="1"/>
                        <a:pt x="0" y="0"/>
                      </a:cubicBezTo>
                      <a:cubicBezTo>
                        <a:pt x="1" y="1"/>
                        <a:pt x="0" y="0"/>
                        <a:pt x="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91" name="Freeform 14"/>
                <p:cNvSpPr/>
                <p:nvPr/>
              </p:nvSpPr>
              <p:spPr bwMode="auto">
                <a:xfrm>
                  <a:off x="2572" y="1234"/>
                  <a:ext cx="1" cy="0"/>
                </a:xfrm>
                <a:custGeom>
                  <a:avLst/>
                  <a:gdLst>
                    <a:gd name="T0" fmla="*/ 1 w 2"/>
                    <a:gd name="T1" fmla="*/ 1 h 3"/>
                    <a:gd name="T2" fmla="*/ 0 w 2"/>
                    <a:gd name="T3" fmla="*/ 2 h 3"/>
                    <a:gd name="T4" fmla="*/ 1 w 2"/>
                    <a:gd name="T5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3">
                      <a:moveTo>
                        <a:pt x="1" y="1"/>
                      </a:moveTo>
                      <a:cubicBezTo>
                        <a:pt x="1" y="2"/>
                        <a:pt x="2" y="3"/>
                        <a:pt x="0" y="2"/>
                      </a:cubicBezTo>
                      <a:cubicBezTo>
                        <a:pt x="1" y="2"/>
                        <a:pt x="0" y="0"/>
                        <a:pt x="1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92" name="Freeform 15"/>
                <p:cNvSpPr/>
                <p:nvPr/>
              </p:nvSpPr>
              <p:spPr bwMode="auto">
                <a:xfrm>
                  <a:off x="2572" y="1235"/>
                  <a:ext cx="0" cy="0"/>
                </a:xfrm>
                <a:custGeom>
                  <a:avLst/>
                  <a:gdLst>
                    <a:gd name="T0" fmla="*/ 1 w 1"/>
                    <a:gd name="T1" fmla="*/ 1 h 1"/>
                    <a:gd name="T2" fmla="*/ 1 w 1"/>
                    <a:gd name="T3" fmla="*/ 1 h 1"/>
                    <a:gd name="T4" fmla="*/ 0 w 1"/>
                    <a:gd name="T5" fmla="*/ 0 h 1"/>
                    <a:gd name="T6" fmla="*/ 1 w 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1">
                      <a:moveTo>
                        <a:pt x="1" y="1"/>
                      </a:move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1"/>
                        <a:pt x="0" y="0"/>
                        <a:pt x="0" y="0"/>
                      </a:cubicBez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93" name="Freeform 16"/>
                <p:cNvSpPr/>
                <p:nvPr/>
              </p:nvSpPr>
              <p:spPr bwMode="auto">
                <a:xfrm>
                  <a:off x="2565" y="1246"/>
                  <a:ext cx="1" cy="0"/>
                </a:xfrm>
                <a:custGeom>
                  <a:avLst/>
                  <a:gdLst>
                    <a:gd name="T0" fmla="*/ 0 w 1"/>
                    <a:gd name="T1" fmla="*/ 0 w 1"/>
                    <a:gd name="T2" fmla="*/ 1 w 1"/>
                    <a:gd name="T3" fmla="*/ 0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1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94" name="Freeform 17"/>
                <p:cNvSpPr/>
                <p:nvPr/>
              </p:nvSpPr>
              <p:spPr bwMode="auto">
                <a:xfrm>
                  <a:off x="2562" y="1251"/>
                  <a:ext cx="1" cy="0"/>
                </a:xfrm>
                <a:custGeom>
                  <a:avLst/>
                  <a:gdLst>
                    <a:gd name="T0" fmla="*/ 1 w 2"/>
                    <a:gd name="T1" fmla="*/ 1 h 2"/>
                    <a:gd name="T2" fmla="*/ 0 w 2"/>
                    <a:gd name="T3" fmla="*/ 1 h 2"/>
                    <a:gd name="T4" fmla="*/ 1 w 2"/>
                    <a:gd name="T5" fmla="*/ 1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1" y="1"/>
                      </a:moveTo>
                      <a:cubicBezTo>
                        <a:pt x="2" y="2"/>
                        <a:pt x="0" y="1"/>
                        <a:pt x="0" y="1"/>
                      </a:cubicBezTo>
                      <a:cubicBezTo>
                        <a:pt x="0" y="0"/>
                        <a:pt x="1" y="2"/>
                        <a:pt x="1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95" name="Freeform 18"/>
                <p:cNvSpPr/>
                <p:nvPr/>
              </p:nvSpPr>
              <p:spPr bwMode="auto">
                <a:xfrm>
                  <a:off x="2563" y="1254"/>
                  <a:ext cx="0" cy="1"/>
                </a:xfrm>
                <a:custGeom>
                  <a:avLst/>
                  <a:gdLst>
                    <a:gd name="T0" fmla="*/ 0 h 1"/>
                    <a:gd name="T1" fmla="*/ 0 h 1"/>
                    <a:gd name="T2" fmla="*/ 1 h 1"/>
                    <a:gd name="T3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96" name="Freeform 19"/>
                <p:cNvSpPr/>
                <p:nvPr/>
              </p:nvSpPr>
              <p:spPr bwMode="auto">
                <a:xfrm>
                  <a:off x="2948" y="1181"/>
                  <a:ext cx="0" cy="1"/>
                </a:xfrm>
                <a:custGeom>
                  <a:avLst/>
                  <a:gdLst>
                    <a:gd name="T0" fmla="*/ 2 w 2"/>
                    <a:gd name="T1" fmla="*/ 2 h 3"/>
                    <a:gd name="T2" fmla="*/ 1 w 2"/>
                    <a:gd name="T3" fmla="*/ 1 h 3"/>
                    <a:gd name="T4" fmla="*/ 2 w 2"/>
                    <a:gd name="T5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3">
                      <a:moveTo>
                        <a:pt x="2" y="2"/>
                      </a:moveTo>
                      <a:cubicBezTo>
                        <a:pt x="2" y="1"/>
                        <a:pt x="0" y="0"/>
                        <a:pt x="1" y="1"/>
                      </a:cubicBezTo>
                      <a:cubicBezTo>
                        <a:pt x="2" y="2"/>
                        <a:pt x="2" y="3"/>
                        <a:pt x="2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97" name="Freeform 20"/>
                <p:cNvSpPr/>
                <p:nvPr/>
              </p:nvSpPr>
              <p:spPr bwMode="auto">
                <a:xfrm>
                  <a:off x="2926" y="1179"/>
                  <a:ext cx="22" cy="23"/>
                </a:xfrm>
                <a:custGeom>
                  <a:avLst/>
                  <a:gdLst>
                    <a:gd name="T0" fmla="*/ 13 w 99"/>
                    <a:gd name="T1" fmla="*/ 84 h 101"/>
                    <a:gd name="T2" fmla="*/ 16 w 99"/>
                    <a:gd name="T3" fmla="*/ 81 h 101"/>
                    <a:gd name="T4" fmla="*/ 18 w 99"/>
                    <a:gd name="T5" fmla="*/ 71 h 101"/>
                    <a:gd name="T6" fmla="*/ 20 w 99"/>
                    <a:gd name="T7" fmla="*/ 70 h 101"/>
                    <a:gd name="T8" fmla="*/ 28 w 99"/>
                    <a:gd name="T9" fmla="*/ 67 h 101"/>
                    <a:gd name="T10" fmla="*/ 30 w 99"/>
                    <a:gd name="T11" fmla="*/ 65 h 101"/>
                    <a:gd name="T12" fmla="*/ 32 w 99"/>
                    <a:gd name="T13" fmla="*/ 60 h 101"/>
                    <a:gd name="T14" fmla="*/ 35 w 99"/>
                    <a:gd name="T15" fmla="*/ 58 h 101"/>
                    <a:gd name="T16" fmla="*/ 38 w 99"/>
                    <a:gd name="T17" fmla="*/ 58 h 101"/>
                    <a:gd name="T18" fmla="*/ 37 w 99"/>
                    <a:gd name="T19" fmla="*/ 54 h 101"/>
                    <a:gd name="T20" fmla="*/ 38 w 99"/>
                    <a:gd name="T21" fmla="*/ 49 h 101"/>
                    <a:gd name="T22" fmla="*/ 40 w 99"/>
                    <a:gd name="T23" fmla="*/ 47 h 101"/>
                    <a:gd name="T24" fmla="*/ 40 w 99"/>
                    <a:gd name="T25" fmla="*/ 43 h 101"/>
                    <a:gd name="T26" fmla="*/ 44 w 99"/>
                    <a:gd name="T27" fmla="*/ 42 h 101"/>
                    <a:gd name="T28" fmla="*/ 46 w 99"/>
                    <a:gd name="T29" fmla="*/ 39 h 101"/>
                    <a:gd name="T30" fmla="*/ 51 w 99"/>
                    <a:gd name="T31" fmla="*/ 37 h 101"/>
                    <a:gd name="T32" fmla="*/ 51 w 99"/>
                    <a:gd name="T33" fmla="*/ 35 h 101"/>
                    <a:gd name="T34" fmla="*/ 54 w 99"/>
                    <a:gd name="T35" fmla="*/ 35 h 101"/>
                    <a:gd name="T36" fmla="*/ 53 w 99"/>
                    <a:gd name="T37" fmla="*/ 32 h 101"/>
                    <a:gd name="T38" fmla="*/ 54 w 99"/>
                    <a:gd name="T39" fmla="*/ 31 h 101"/>
                    <a:gd name="T40" fmla="*/ 55 w 99"/>
                    <a:gd name="T41" fmla="*/ 29 h 101"/>
                    <a:gd name="T42" fmla="*/ 59 w 99"/>
                    <a:gd name="T43" fmla="*/ 25 h 101"/>
                    <a:gd name="T44" fmla="*/ 61 w 99"/>
                    <a:gd name="T45" fmla="*/ 22 h 101"/>
                    <a:gd name="T46" fmla="*/ 63 w 99"/>
                    <a:gd name="T47" fmla="*/ 21 h 101"/>
                    <a:gd name="T48" fmla="*/ 67 w 99"/>
                    <a:gd name="T49" fmla="*/ 18 h 101"/>
                    <a:gd name="T50" fmla="*/ 73 w 99"/>
                    <a:gd name="T51" fmla="*/ 22 h 101"/>
                    <a:gd name="T52" fmla="*/ 69 w 99"/>
                    <a:gd name="T53" fmla="*/ 16 h 101"/>
                    <a:gd name="T54" fmla="*/ 66 w 99"/>
                    <a:gd name="T55" fmla="*/ 9 h 101"/>
                    <a:gd name="T56" fmla="*/ 70 w 99"/>
                    <a:gd name="T57" fmla="*/ 9 h 101"/>
                    <a:gd name="T58" fmla="*/ 68 w 99"/>
                    <a:gd name="T59" fmla="*/ 6 h 101"/>
                    <a:gd name="T60" fmla="*/ 71 w 99"/>
                    <a:gd name="T61" fmla="*/ 8 h 101"/>
                    <a:gd name="T62" fmla="*/ 76 w 99"/>
                    <a:gd name="T63" fmla="*/ 11 h 101"/>
                    <a:gd name="T64" fmla="*/ 74 w 99"/>
                    <a:gd name="T65" fmla="*/ 5 h 101"/>
                    <a:gd name="T66" fmla="*/ 77 w 99"/>
                    <a:gd name="T67" fmla="*/ 7 h 101"/>
                    <a:gd name="T68" fmla="*/ 76 w 99"/>
                    <a:gd name="T69" fmla="*/ 3 h 101"/>
                    <a:gd name="T70" fmla="*/ 77 w 99"/>
                    <a:gd name="T71" fmla="*/ 1 h 101"/>
                    <a:gd name="T72" fmla="*/ 82 w 99"/>
                    <a:gd name="T73" fmla="*/ 9 h 101"/>
                    <a:gd name="T74" fmla="*/ 81 w 99"/>
                    <a:gd name="T75" fmla="*/ 2 h 101"/>
                    <a:gd name="T76" fmla="*/ 92 w 99"/>
                    <a:gd name="T77" fmla="*/ 8 h 101"/>
                    <a:gd name="T78" fmla="*/ 94 w 99"/>
                    <a:gd name="T79" fmla="*/ 9 h 101"/>
                    <a:gd name="T80" fmla="*/ 96 w 99"/>
                    <a:gd name="T81" fmla="*/ 7 h 101"/>
                    <a:gd name="T82" fmla="*/ 98 w 99"/>
                    <a:gd name="T83" fmla="*/ 11 h 101"/>
                    <a:gd name="T84" fmla="*/ 94 w 99"/>
                    <a:gd name="T85" fmla="*/ 10 h 101"/>
                    <a:gd name="T86" fmla="*/ 94 w 99"/>
                    <a:gd name="T87" fmla="*/ 19 h 101"/>
                    <a:gd name="T88" fmla="*/ 89 w 99"/>
                    <a:gd name="T89" fmla="*/ 27 h 101"/>
                    <a:gd name="T90" fmla="*/ 84 w 99"/>
                    <a:gd name="T91" fmla="*/ 35 h 101"/>
                    <a:gd name="T92" fmla="*/ 79 w 99"/>
                    <a:gd name="T93" fmla="*/ 42 h 101"/>
                    <a:gd name="T94" fmla="*/ 76 w 99"/>
                    <a:gd name="T95" fmla="*/ 47 h 101"/>
                    <a:gd name="T96" fmla="*/ 66 w 99"/>
                    <a:gd name="T97" fmla="*/ 54 h 101"/>
                    <a:gd name="T98" fmla="*/ 60 w 99"/>
                    <a:gd name="T99" fmla="*/ 57 h 101"/>
                    <a:gd name="T100" fmla="*/ 52 w 99"/>
                    <a:gd name="T101" fmla="*/ 61 h 101"/>
                    <a:gd name="T102" fmla="*/ 36 w 99"/>
                    <a:gd name="T103" fmla="*/ 87 h 101"/>
                    <a:gd name="T104" fmla="*/ 29 w 99"/>
                    <a:gd name="T105" fmla="*/ 91 h 101"/>
                    <a:gd name="T106" fmla="*/ 2 w 99"/>
                    <a:gd name="T107" fmla="*/ 91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99" h="101">
                      <a:moveTo>
                        <a:pt x="2" y="91"/>
                      </a:moveTo>
                      <a:cubicBezTo>
                        <a:pt x="0" y="84"/>
                        <a:pt x="6" y="89"/>
                        <a:pt x="5" y="85"/>
                      </a:cubicBezTo>
                      <a:cubicBezTo>
                        <a:pt x="5" y="84"/>
                        <a:pt x="7" y="88"/>
                        <a:pt x="7" y="87"/>
                      </a:cubicBezTo>
                      <a:cubicBezTo>
                        <a:pt x="5" y="81"/>
                        <a:pt x="9" y="83"/>
                        <a:pt x="13" y="86"/>
                      </a:cubicBezTo>
                      <a:cubicBezTo>
                        <a:pt x="14" y="87"/>
                        <a:pt x="14" y="87"/>
                        <a:pt x="14" y="87"/>
                      </a:cubicBezTo>
                      <a:cubicBezTo>
                        <a:pt x="14" y="87"/>
                        <a:pt x="13" y="84"/>
                        <a:pt x="13" y="84"/>
                      </a:cubicBezTo>
                      <a:cubicBezTo>
                        <a:pt x="14" y="85"/>
                        <a:pt x="14" y="85"/>
                        <a:pt x="14" y="86"/>
                      </a:cubicBezTo>
                      <a:cubicBezTo>
                        <a:pt x="13" y="84"/>
                        <a:pt x="15" y="84"/>
                        <a:pt x="14" y="83"/>
                      </a:cubicBezTo>
                      <a:cubicBezTo>
                        <a:pt x="14" y="84"/>
                        <a:pt x="15" y="85"/>
                        <a:pt x="16" y="86"/>
                      </a:cubicBezTo>
                      <a:cubicBezTo>
                        <a:pt x="15" y="84"/>
                        <a:pt x="15" y="84"/>
                        <a:pt x="15" y="84"/>
                      </a:cubicBezTo>
                      <a:cubicBezTo>
                        <a:pt x="12" y="78"/>
                        <a:pt x="16" y="83"/>
                        <a:pt x="15" y="80"/>
                      </a:cubicBezTo>
                      <a:cubicBezTo>
                        <a:pt x="16" y="80"/>
                        <a:pt x="16" y="81"/>
                        <a:pt x="16" y="81"/>
                      </a:cubicBezTo>
                      <a:cubicBezTo>
                        <a:pt x="15" y="77"/>
                        <a:pt x="17" y="77"/>
                        <a:pt x="17" y="75"/>
                      </a:cubicBezTo>
                      <a:cubicBezTo>
                        <a:pt x="18" y="76"/>
                        <a:pt x="19" y="77"/>
                        <a:pt x="19" y="78"/>
                      </a:cubicBezTo>
                      <a:cubicBezTo>
                        <a:pt x="18" y="76"/>
                        <a:pt x="18" y="75"/>
                        <a:pt x="18" y="74"/>
                      </a:cubicBezTo>
                      <a:cubicBezTo>
                        <a:pt x="20" y="76"/>
                        <a:pt x="17" y="72"/>
                        <a:pt x="18" y="73"/>
                      </a:cubicBezTo>
                      <a:cubicBezTo>
                        <a:pt x="19" y="73"/>
                        <a:pt x="19" y="73"/>
                        <a:pt x="19" y="73"/>
                      </a:cubicBezTo>
                      <a:cubicBezTo>
                        <a:pt x="17" y="71"/>
                        <a:pt x="20" y="74"/>
                        <a:pt x="18" y="71"/>
                      </a:cubicBezTo>
                      <a:cubicBezTo>
                        <a:pt x="20" y="73"/>
                        <a:pt x="20" y="73"/>
                        <a:pt x="20" y="73"/>
                      </a:cubicBezTo>
                      <a:cubicBezTo>
                        <a:pt x="17" y="70"/>
                        <a:pt x="21" y="74"/>
                        <a:pt x="20" y="72"/>
                      </a:cubicBezTo>
                      <a:cubicBezTo>
                        <a:pt x="20" y="72"/>
                        <a:pt x="20" y="72"/>
                        <a:pt x="20" y="72"/>
                      </a:cubicBezTo>
                      <a:cubicBezTo>
                        <a:pt x="19" y="71"/>
                        <a:pt x="21" y="72"/>
                        <a:pt x="21" y="72"/>
                      </a:cubicBezTo>
                      <a:cubicBezTo>
                        <a:pt x="21" y="72"/>
                        <a:pt x="21" y="72"/>
                        <a:pt x="21" y="72"/>
                      </a:cubicBezTo>
                      <a:cubicBezTo>
                        <a:pt x="21" y="71"/>
                        <a:pt x="22" y="72"/>
                        <a:pt x="20" y="70"/>
                      </a:cubicBezTo>
                      <a:cubicBezTo>
                        <a:pt x="22" y="72"/>
                        <a:pt x="21" y="71"/>
                        <a:pt x="23" y="74"/>
                      </a:cubicBezTo>
                      <a:cubicBezTo>
                        <a:pt x="23" y="70"/>
                        <a:pt x="25" y="69"/>
                        <a:pt x="26" y="68"/>
                      </a:cubicBezTo>
                      <a:cubicBezTo>
                        <a:pt x="27" y="69"/>
                        <a:pt x="27" y="69"/>
                        <a:pt x="28" y="70"/>
                      </a:cubicBezTo>
                      <a:cubicBezTo>
                        <a:pt x="28" y="69"/>
                        <a:pt x="28" y="69"/>
                        <a:pt x="28" y="67"/>
                      </a:cubicBezTo>
                      <a:cubicBezTo>
                        <a:pt x="28" y="68"/>
                        <a:pt x="29" y="69"/>
                        <a:pt x="29" y="69"/>
                      </a:cubicBezTo>
                      <a:cubicBezTo>
                        <a:pt x="30" y="69"/>
                        <a:pt x="27" y="66"/>
                        <a:pt x="28" y="67"/>
                      </a:cubicBezTo>
                      <a:cubicBezTo>
                        <a:pt x="29" y="67"/>
                        <a:pt x="29" y="68"/>
                        <a:pt x="30" y="69"/>
                      </a:cubicBezTo>
                      <a:cubicBezTo>
                        <a:pt x="29" y="67"/>
                        <a:pt x="29" y="67"/>
                        <a:pt x="29" y="66"/>
                      </a:cubicBezTo>
                      <a:cubicBezTo>
                        <a:pt x="29" y="66"/>
                        <a:pt x="30" y="67"/>
                        <a:pt x="30" y="67"/>
                      </a:cubicBezTo>
                      <a:cubicBezTo>
                        <a:pt x="29" y="65"/>
                        <a:pt x="31" y="67"/>
                        <a:pt x="30" y="66"/>
                      </a:cubicBezTo>
                      <a:cubicBezTo>
                        <a:pt x="31" y="67"/>
                        <a:pt x="31" y="67"/>
                        <a:pt x="31" y="67"/>
                      </a:cubicBezTo>
                      <a:cubicBezTo>
                        <a:pt x="33" y="68"/>
                        <a:pt x="29" y="64"/>
                        <a:pt x="30" y="65"/>
                      </a:cubicBezTo>
                      <a:cubicBezTo>
                        <a:pt x="31" y="65"/>
                        <a:pt x="31" y="66"/>
                        <a:pt x="32" y="66"/>
                      </a:cubicBezTo>
                      <a:cubicBezTo>
                        <a:pt x="30" y="64"/>
                        <a:pt x="31" y="64"/>
                        <a:pt x="31" y="63"/>
                      </a:cubicBezTo>
                      <a:cubicBezTo>
                        <a:pt x="31" y="63"/>
                        <a:pt x="31" y="63"/>
                        <a:pt x="31" y="63"/>
                      </a:cubicBezTo>
                      <a:cubicBezTo>
                        <a:pt x="31" y="63"/>
                        <a:pt x="32" y="63"/>
                        <a:pt x="32" y="62"/>
                      </a:cubicBezTo>
                      <a:cubicBezTo>
                        <a:pt x="33" y="62"/>
                        <a:pt x="35" y="65"/>
                        <a:pt x="35" y="64"/>
                      </a:cubicBezTo>
                      <a:cubicBezTo>
                        <a:pt x="32" y="61"/>
                        <a:pt x="35" y="62"/>
                        <a:pt x="32" y="60"/>
                      </a:cubicBezTo>
                      <a:cubicBezTo>
                        <a:pt x="32" y="60"/>
                        <a:pt x="34" y="60"/>
                        <a:pt x="33" y="59"/>
                      </a:cubicBezTo>
                      <a:cubicBezTo>
                        <a:pt x="34" y="60"/>
                        <a:pt x="36" y="62"/>
                        <a:pt x="36" y="63"/>
                      </a:cubicBezTo>
                      <a:cubicBezTo>
                        <a:pt x="38" y="64"/>
                        <a:pt x="38" y="64"/>
                        <a:pt x="38" y="64"/>
                      </a:cubicBezTo>
                      <a:cubicBezTo>
                        <a:pt x="39" y="65"/>
                        <a:pt x="37" y="64"/>
                        <a:pt x="39" y="65"/>
                      </a:cubicBezTo>
                      <a:cubicBezTo>
                        <a:pt x="39" y="65"/>
                        <a:pt x="38" y="63"/>
                        <a:pt x="39" y="64"/>
                      </a:cubicBezTo>
                      <a:cubicBezTo>
                        <a:pt x="38" y="62"/>
                        <a:pt x="35" y="59"/>
                        <a:pt x="35" y="58"/>
                      </a:cubicBezTo>
                      <a:cubicBezTo>
                        <a:pt x="36" y="59"/>
                        <a:pt x="38" y="61"/>
                        <a:pt x="38" y="61"/>
                      </a:cubicBezTo>
                      <a:cubicBezTo>
                        <a:pt x="34" y="56"/>
                        <a:pt x="34" y="56"/>
                        <a:pt x="34" y="56"/>
                      </a:cubicBezTo>
                      <a:cubicBezTo>
                        <a:pt x="34" y="55"/>
                        <a:pt x="36" y="58"/>
                        <a:pt x="36" y="57"/>
                      </a:cubicBezTo>
                      <a:cubicBezTo>
                        <a:pt x="35" y="56"/>
                        <a:pt x="35" y="56"/>
                        <a:pt x="35" y="55"/>
                      </a:cubicBezTo>
                      <a:cubicBezTo>
                        <a:pt x="35" y="55"/>
                        <a:pt x="35" y="54"/>
                        <a:pt x="37" y="56"/>
                      </a:cubicBezTo>
                      <a:cubicBezTo>
                        <a:pt x="38" y="57"/>
                        <a:pt x="37" y="57"/>
                        <a:pt x="38" y="58"/>
                      </a:cubicBezTo>
                      <a:cubicBezTo>
                        <a:pt x="38" y="58"/>
                        <a:pt x="38" y="57"/>
                        <a:pt x="38" y="56"/>
                      </a:cubicBezTo>
                      <a:cubicBezTo>
                        <a:pt x="38" y="57"/>
                        <a:pt x="38" y="57"/>
                        <a:pt x="38" y="57"/>
                      </a:cubicBezTo>
                      <a:cubicBezTo>
                        <a:pt x="39" y="57"/>
                        <a:pt x="38" y="55"/>
                        <a:pt x="36" y="54"/>
                      </a:cubicBezTo>
                      <a:cubicBezTo>
                        <a:pt x="36" y="54"/>
                        <a:pt x="38" y="55"/>
                        <a:pt x="37" y="55"/>
                      </a:cubicBezTo>
                      <a:cubicBezTo>
                        <a:pt x="36" y="53"/>
                        <a:pt x="36" y="53"/>
                        <a:pt x="36" y="52"/>
                      </a:cubicBezTo>
                      <a:cubicBezTo>
                        <a:pt x="36" y="53"/>
                        <a:pt x="37" y="53"/>
                        <a:pt x="37" y="54"/>
                      </a:cubicBezTo>
                      <a:cubicBezTo>
                        <a:pt x="36" y="52"/>
                        <a:pt x="36" y="51"/>
                        <a:pt x="35" y="50"/>
                      </a:cubicBezTo>
                      <a:cubicBezTo>
                        <a:pt x="34" y="48"/>
                        <a:pt x="37" y="52"/>
                        <a:pt x="37" y="51"/>
                      </a:cubicBezTo>
                      <a:cubicBezTo>
                        <a:pt x="39" y="53"/>
                        <a:pt x="35" y="48"/>
                        <a:pt x="38" y="50"/>
                      </a:cubicBezTo>
                      <a:cubicBezTo>
                        <a:pt x="38" y="50"/>
                        <a:pt x="37" y="48"/>
                        <a:pt x="37" y="49"/>
                      </a:cubicBezTo>
                      <a:cubicBezTo>
                        <a:pt x="37" y="49"/>
                        <a:pt x="39" y="50"/>
                        <a:pt x="38" y="50"/>
                      </a:cubicBezTo>
                      <a:cubicBezTo>
                        <a:pt x="39" y="51"/>
                        <a:pt x="38" y="49"/>
                        <a:pt x="38" y="49"/>
                      </a:cubicBezTo>
                      <a:cubicBezTo>
                        <a:pt x="38" y="48"/>
                        <a:pt x="39" y="49"/>
                        <a:pt x="39" y="49"/>
                      </a:cubicBezTo>
                      <a:cubicBezTo>
                        <a:pt x="38" y="48"/>
                        <a:pt x="38" y="46"/>
                        <a:pt x="39" y="47"/>
                      </a:cubicBezTo>
                      <a:cubicBezTo>
                        <a:pt x="39" y="46"/>
                        <a:pt x="38" y="44"/>
                        <a:pt x="38" y="44"/>
                      </a:cubicBezTo>
                      <a:cubicBezTo>
                        <a:pt x="39" y="45"/>
                        <a:pt x="39" y="45"/>
                        <a:pt x="39" y="45"/>
                      </a:cubicBezTo>
                      <a:cubicBezTo>
                        <a:pt x="40" y="46"/>
                        <a:pt x="39" y="45"/>
                        <a:pt x="41" y="46"/>
                      </a:cubicBezTo>
                      <a:cubicBezTo>
                        <a:pt x="39" y="44"/>
                        <a:pt x="41" y="49"/>
                        <a:pt x="40" y="47"/>
                      </a:cubicBezTo>
                      <a:cubicBezTo>
                        <a:pt x="42" y="48"/>
                        <a:pt x="38" y="44"/>
                        <a:pt x="40" y="46"/>
                      </a:cubicBezTo>
                      <a:cubicBezTo>
                        <a:pt x="40" y="46"/>
                        <a:pt x="39" y="44"/>
                        <a:pt x="41" y="45"/>
                      </a:cubicBezTo>
                      <a:cubicBezTo>
                        <a:pt x="40" y="45"/>
                        <a:pt x="43" y="48"/>
                        <a:pt x="43" y="47"/>
                      </a:cubicBezTo>
                      <a:cubicBezTo>
                        <a:pt x="43" y="47"/>
                        <a:pt x="42" y="46"/>
                        <a:pt x="42" y="46"/>
                      </a:cubicBezTo>
                      <a:cubicBezTo>
                        <a:pt x="41" y="45"/>
                        <a:pt x="41" y="45"/>
                        <a:pt x="41" y="45"/>
                      </a:cubicBezTo>
                      <a:cubicBezTo>
                        <a:pt x="40" y="43"/>
                        <a:pt x="42" y="45"/>
                        <a:pt x="40" y="43"/>
                      </a:cubicBezTo>
                      <a:cubicBezTo>
                        <a:pt x="41" y="44"/>
                        <a:pt x="40" y="42"/>
                        <a:pt x="42" y="44"/>
                      </a:cubicBezTo>
                      <a:cubicBezTo>
                        <a:pt x="44" y="46"/>
                        <a:pt x="44" y="46"/>
                        <a:pt x="44" y="46"/>
                      </a:cubicBezTo>
                      <a:cubicBezTo>
                        <a:pt x="44" y="46"/>
                        <a:pt x="42" y="44"/>
                        <a:pt x="42" y="43"/>
                      </a:cubicBezTo>
                      <a:cubicBezTo>
                        <a:pt x="42" y="43"/>
                        <a:pt x="42" y="44"/>
                        <a:pt x="43" y="44"/>
                      </a:cubicBezTo>
                      <a:cubicBezTo>
                        <a:pt x="40" y="41"/>
                        <a:pt x="43" y="44"/>
                        <a:pt x="41" y="41"/>
                      </a:cubicBezTo>
                      <a:cubicBezTo>
                        <a:pt x="42" y="42"/>
                        <a:pt x="42" y="41"/>
                        <a:pt x="44" y="42"/>
                      </a:cubicBezTo>
                      <a:cubicBezTo>
                        <a:pt x="43" y="41"/>
                        <a:pt x="43" y="40"/>
                        <a:pt x="43" y="40"/>
                      </a:cubicBezTo>
                      <a:cubicBezTo>
                        <a:pt x="44" y="41"/>
                        <a:pt x="44" y="41"/>
                        <a:pt x="44" y="41"/>
                      </a:cubicBezTo>
                      <a:cubicBezTo>
                        <a:pt x="45" y="42"/>
                        <a:pt x="45" y="41"/>
                        <a:pt x="44" y="41"/>
                      </a:cubicBezTo>
                      <a:cubicBezTo>
                        <a:pt x="45" y="41"/>
                        <a:pt x="46" y="42"/>
                        <a:pt x="48" y="43"/>
                      </a:cubicBezTo>
                      <a:cubicBezTo>
                        <a:pt x="47" y="42"/>
                        <a:pt x="45" y="40"/>
                        <a:pt x="44" y="39"/>
                      </a:cubicBezTo>
                      <a:cubicBezTo>
                        <a:pt x="47" y="42"/>
                        <a:pt x="43" y="37"/>
                        <a:pt x="46" y="39"/>
                      </a:cubicBezTo>
                      <a:cubicBezTo>
                        <a:pt x="46" y="40"/>
                        <a:pt x="47" y="41"/>
                        <a:pt x="48" y="41"/>
                      </a:cubicBezTo>
                      <a:cubicBezTo>
                        <a:pt x="51" y="44"/>
                        <a:pt x="46" y="39"/>
                        <a:pt x="48" y="40"/>
                      </a:cubicBezTo>
                      <a:cubicBezTo>
                        <a:pt x="46" y="38"/>
                        <a:pt x="46" y="38"/>
                        <a:pt x="46" y="38"/>
                      </a:cubicBezTo>
                      <a:cubicBezTo>
                        <a:pt x="47" y="39"/>
                        <a:pt x="45" y="36"/>
                        <a:pt x="47" y="38"/>
                      </a:cubicBezTo>
                      <a:cubicBezTo>
                        <a:pt x="47" y="37"/>
                        <a:pt x="48" y="38"/>
                        <a:pt x="46" y="36"/>
                      </a:cubicBezTo>
                      <a:cubicBezTo>
                        <a:pt x="49" y="38"/>
                        <a:pt x="46" y="34"/>
                        <a:pt x="51" y="37"/>
                      </a:cubicBezTo>
                      <a:cubicBezTo>
                        <a:pt x="51" y="37"/>
                        <a:pt x="51" y="37"/>
                        <a:pt x="50" y="36"/>
                      </a:cubicBezTo>
                      <a:cubicBezTo>
                        <a:pt x="49" y="35"/>
                        <a:pt x="51" y="37"/>
                        <a:pt x="50" y="36"/>
                      </a:cubicBezTo>
                      <a:cubicBezTo>
                        <a:pt x="50" y="36"/>
                        <a:pt x="49" y="35"/>
                        <a:pt x="49" y="35"/>
                      </a:cubicBezTo>
                      <a:cubicBezTo>
                        <a:pt x="50" y="35"/>
                        <a:pt x="50" y="35"/>
                        <a:pt x="52" y="38"/>
                      </a:cubicBezTo>
                      <a:cubicBezTo>
                        <a:pt x="53" y="39"/>
                        <a:pt x="48" y="33"/>
                        <a:pt x="50" y="34"/>
                      </a:cubicBezTo>
                      <a:cubicBezTo>
                        <a:pt x="51" y="35"/>
                        <a:pt x="51" y="35"/>
                        <a:pt x="51" y="35"/>
                      </a:cubicBezTo>
                      <a:cubicBezTo>
                        <a:pt x="50" y="33"/>
                        <a:pt x="50" y="33"/>
                        <a:pt x="50" y="33"/>
                      </a:cubicBezTo>
                      <a:cubicBezTo>
                        <a:pt x="50" y="33"/>
                        <a:pt x="52" y="35"/>
                        <a:pt x="54" y="36"/>
                      </a:cubicBezTo>
                      <a:cubicBezTo>
                        <a:pt x="53" y="36"/>
                        <a:pt x="54" y="36"/>
                        <a:pt x="53" y="34"/>
                      </a:cubicBezTo>
                      <a:cubicBezTo>
                        <a:pt x="55" y="36"/>
                        <a:pt x="55" y="36"/>
                        <a:pt x="55" y="36"/>
                      </a:cubicBezTo>
                      <a:cubicBezTo>
                        <a:pt x="53" y="35"/>
                        <a:pt x="54" y="35"/>
                        <a:pt x="54" y="35"/>
                      </a:cubicBezTo>
                      <a:cubicBezTo>
                        <a:pt x="54" y="35"/>
                        <a:pt x="54" y="35"/>
                        <a:pt x="54" y="35"/>
                      </a:cubicBezTo>
                      <a:cubicBezTo>
                        <a:pt x="55" y="36"/>
                        <a:pt x="55" y="35"/>
                        <a:pt x="54" y="35"/>
                      </a:cubicBezTo>
                      <a:cubicBezTo>
                        <a:pt x="53" y="34"/>
                        <a:pt x="53" y="34"/>
                        <a:pt x="52" y="33"/>
                      </a:cubicBezTo>
                      <a:cubicBezTo>
                        <a:pt x="52" y="33"/>
                        <a:pt x="52" y="33"/>
                        <a:pt x="51" y="32"/>
                      </a:cubicBezTo>
                      <a:cubicBezTo>
                        <a:pt x="53" y="33"/>
                        <a:pt x="53" y="33"/>
                        <a:pt x="53" y="33"/>
                      </a:cubicBezTo>
                      <a:cubicBezTo>
                        <a:pt x="54" y="33"/>
                        <a:pt x="52" y="31"/>
                        <a:pt x="52" y="31"/>
                      </a:cubicBezTo>
                      <a:cubicBezTo>
                        <a:pt x="53" y="32"/>
                        <a:pt x="52" y="31"/>
                        <a:pt x="53" y="32"/>
                      </a:cubicBezTo>
                      <a:cubicBezTo>
                        <a:pt x="54" y="32"/>
                        <a:pt x="53" y="31"/>
                        <a:pt x="53" y="32"/>
                      </a:cubicBezTo>
                      <a:cubicBezTo>
                        <a:pt x="54" y="33"/>
                        <a:pt x="55" y="34"/>
                        <a:pt x="54" y="33"/>
                      </a:cubicBezTo>
                      <a:cubicBezTo>
                        <a:pt x="54" y="32"/>
                        <a:pt x="51" y="30"/>
                        <a:pt x="53" y="31"/>
                      </a:cubicBezTo>
                      <a:cubicBezTo>
                        <a:pt x="53" y="31"/>
                        <a:pt x="54" y="32"/>
                        <a:pt x="54" y="32"/>
                      </a:cubicBezTo>
                      <a:cubicBezTo>
                        <a:pt x="55" y="33"/>
                        <a:pt x="55" y="33"/>
                        <a:pt x="55" y="33"/>
                      </a:cubicBezTo>
                      <a:cubicBezTo>
                        <a:pt x="54" y="31"/>
                        <a:pt x="54" y="31"/>
                        <a:pt x="54" y="31"/>
                      </a:cubicBezTo>
                      <a:cubicBezTo>
                        <a:pt x="54" y="32"/>
                        <a:pt x="54" y="32"/>
                        <a:pt x="54" y="32"/>
                      </a:cubicBezTo>
                      <a:cubicBezTo>
                        <a:pt x="53" y="30"/>
                        <a:pt x="54" y="31"/>
                        <a:pt x="53" y="29"/>
                      </a:cubicBezTo>
                      <a:cubicBezTo>
                        <a:pt x="53" y="29"/>
                        <a:pt x="54" y="30"/>
                        <a:pt x="55" y="30"/>
                      </a:cubicBezTo>
                      <a:cubicBezTo>
                        <a:pt x="55" y="30"/>
                        <a:pt x="55" y="30"/>
                        <a:pt x="55" y="30"/>
                      </a:cubicBezTo>
                      <a:cubicBezTo>
                        <a:pt x="56" y="31"/>
                        <a:pt x="55" y="30"/>
                        <a:pt x="55" y="29"/>
                      </a:cubicBezTo>
                      <a:cubicBezTo>
                        <a:pt x="55" y="29"/>
                        <a:pt x="55" y="29"/>
                        <a:pt x="55" y="29"/>
                      </a:cubicBezTo>
                      <a:cubicBezTo>
                        <a:pt x="55" y="29"/>
                        <a:pt x="55" y="29"/>
                        <a:pt x="54" y="28"/>
                      </a:cubicBezTo>
                      <a:cubicBezTo>
                        <a:pt x="56" y="29"/>
                        <a:pt x="60" y="33"/>
                        <a:pt x="58" y="31"/>
                      </a:cubicBezTo>
                      <a:cubicBezTo>
                        <a:pt x="59" y="31"/>
                        <a:pt x="56" y="28"/>
                        <a:pt x="55" y="27"/>
                      </a:cubicBezTo>
                      <a:cubicBezTo>
                        <a:pt x="57" y="28"/>
                        <a:pt x="55" y="25"/>
                        <a:pt x="57" y="27"/>
                      </a:cubicBezTo>
                      <a:cubicBezTo>
                        <a:pt x="57" y="26"/>
                        <a:pt x="56" y="26"/>
                        <a:pt x="56" y="25"/>
                      </a:cubicBezTo>
                      <a:cubicBezTo>
                        <a:pt x="57" y="25"/>
                        <a:pt x="56" y="22"/>
                        <a:pt x="59" y="25"/>
                      </a:cubicBezTo>
                      <a:cubicBezTo>
                        <a:pt x="60" y="25"/>
                        <a:pt x="61" y="26"/>
                        <a:pt x="62" y="27"/>
                      </a:cubicBezTo>
                      <a:cubicBezTo>
                        <a:pt x="60" y="25"/>
                        <a:pt x="63" y="28"/>
                        <a:pt x="61" y="26"/>
                      </a:cubicBezTo>
                      <a:cubicBezTo>
                        <a:pt x="60" y="24"/>
                        <a:pt x="59" y="24"/>
                        <a:pt x="58" y="23"/>
                      </a:cubicBezTo>
                      <a:cubicBezTo>
                        <a:pt x="58" y="22"/>
                        <a:pt x="59" y="22"/>
                        <a:pt x="60" y="23"/>
                      </a:cubicBezTo>
                      <a:cubicBezTo>
                        <a:pt x="59" y="22"/>
                        <a:pt x="59" y="22"/>
                        <a:pt x="59" y="21"/>
                      </a:cubicBezTo>
                      <a:cubicBezTo>
                        <a:pt x="61" y="23"/>
                        <a:pt x="61" y="23"/>
                        <a:pt x="61" y="22"/>
                      </a:cubicBezTo>
                      <a:cubicBezTo>
                        <a:pt x="60" y="21"/>
                        <a:pt x="60" y="21"/>
                        <a:pt x="60" y="21"/>
                      </a:cubicBezTo>
                      <a:cubicBezTo>
                        <a:pt x="61" y="22"/>
                        <a:pt x="61" y="22"/>
                        <a:pt x="61" y="22"/>
                      </a:cubicBezTo>
                      <a:cubicBezTo>
                        <a:pt x="61" y="22"/>
                        <a:pt x="59" y="19"/>
                        <a:pt x="60" y="21"/>
                      </a:cubicBezTo>
                      <a:cubicBezTo>
                        <a:pt x="61" y="21"/>
                        <a:pt x="61" y="22"/>
                        <a:pt x="61" y="22"/>
                      </a:cubicBezTo>
                      <a:cubicBezTo>
                        <a:pt x="61" y="21"/>
                        <a:pt x="59" y="18"/>
                        <a:pt x="61" y="19"/>
                      </a:cubicBezTo>
                      <a:cubicBezTo>
                        <a:pt x="63" y="21"/>
                        <a:pt x="63" y="21"/>
                        <a:pt x="63" y="21"/>
                      </a:cubicBezTo>
                      <a:cubicBezTo>
                        <a:pt x="63" y="21"/>
                        <a:pt x="62" y="19"/>
                        <a:pt x="61" y="19"/>
                      </a:cubicBezTo>
                      <a:cubicBezTo>
                        <a:pt x="62" y="20"/>
                        <a:pt x="63" y="20"/>
                        <a:pt x="65" y="21"/>
                      </a:cubicBezTo>
                      <a:cubicBezTo>
                        <a:pt x="61" y="16"/>
                        <a:pt x="63" y="15"/>
                        <a:pt x="64" y="15"/>
                      </a:cubicBezTo>
                      <a:cubicBezTo>
                        <a:pt x="65" y="16"/>
                        <a:pt x="65" y="16"/>
                        <a:pt x="65" y="16"/>
                      </a:cubicBezTo>
                      <a:cubicBezTo>
                        <a:pt x="66" y="16"/>
                        <a:pt x="63" y="14"/>
                        <a:pt x="64" y="14"/>
                      </a:cubicBezTo>
                      <a:cubicBezTo>
                        <a:pt x="65" y="15"/>
                        <a:pt x="66" y="16"/>
                        <a:pt x="67" y="18"/>
                      </a:cubicBezTo>
                      <a:cubicBezTo>
                        <a:pt x="68" y="18"/>
                        <a:pt x="66" y="15"/>
                        <a:pt x="66" y="15"/>
                      </a:cubicBezTo>
                      <a:cubicBezTo>
                        <a:pt x="64" y="13"/>
                        <a:pt x="66" y="16"/>
                        <a:pt x="65" y="14"/>
                      </a:cubicBezTo>
                      <a:cubicBezTo>
                        <a:pt x="64" y="14"/>
                        <a:pt x="66" y="15"/>
                        <a:pt x="64" y="13"/>
                      </a:cubicBezTo>
                      <a:cubicBezTo>
                        <a:pt x="65" y="13"/>
                        <a:pt x="66" y="15"/>
                        <a:pt x="67" y="16"/>
                      </a:cubicBezTo>
                      <a:cubicBezTo>
                        <a:pt x="67" y="15"/>
                        <a:pt x="67" y="15"/>
                        <a:pt x="67" y="15"/>
                      </a:cubicBezTo>
                      <a:cubicBezTo>
                        <a:pt x="69" y="17"/>
                        <a:pt x="70" y="19"/>
                        <a:pt x="73" y="22"/>
                      </a:cubicBezTo>
                      <a:cubicBezTo>
                        <a:pt x="72" y="22"/>
                        <a:pt x="72" y="22"/>
                        <a:pt x="72" y="22"/>
                      </a:cubicBezTo>
                      <a:cubicBezTo>
                        <a:pt x="75" y="23"/>
                        <a:pt x="74" y="24"/>
                        <a:pt x="75" y="25"/>
                      </a:cubicBezTo>
                      <a:cubicBezTo>
                        <a:pt x="75" y="23"/>
                        <a:pt x="72" y="20"/>
                        <a:pt x="71" y="20"/>
                      </a:cubicBezTo>
                      <a:cubicBezTo>
                        <a:pt x="71" y="19"/>
                        <a:pt x="67" y="15"/>
                        <a:pt x="68" y="14"/>
                      </a:cubicBezTo>
                      <a:cubicBezTo>
                        <a:pt x="69" y="15"/>
                        <a:pt x="68" y="15"/>
                        <a:pt x="69" y="17"/>
                      </a:cubicBezTo>
                      <a:cubicBezTo>
                        <a:pt x="71" y="18"/>
                        <a:pt x="69" y="15"/>
                        <a:pt x="69" y="16"/>
                      </a:cubicBezTo>
                      <a:cubicBezTo>
                        <a:pt x="69" y="15"/>
                        <a:pt x="67" y="13"/>
                        <a:pt x="67" y="12"/>
                      </a:cubicBezTo>
                      <a:cubicBezTo>
                        <a:pt x="68" y="13"/>
                        <a:pt x="68" y="14"/>
                        <a:pt x="69" y="14"/>
                      </a:cubicBezTo>
                      <a:cubicBezTo>
                        <a:pt x="68" y="13"/>
                        <a:pt x="67" y="12"/>
                        <a:pt x="66" y="11"/>
                      </a:cubicBezTo>
                      <a:cubicBezTo>
                        <a:pt x="64" y="9"/>
                        <a:pt x="67" y="12"/>
                        <a:pt x="66" y="10"/>
                      </a:cubicBezTo>
                      <a:cubicBezTo>
                        <a:pt x="68" y="11"/>
                        <a:pt x="69" y="14"/>
                        <a:pt x="70" y="15"/>
                      </a:cubicBezTo>
                      <a:cubicBezTo>
                        <a:pt x="69" y="13"/>
                        <a:pt x="69" y="12"/>
                        <a:pt x="66" y="9"/>
                      </a:cubicBezTo>
                      <a:cubicBezTo>
                        <a:pt x="67" y="10"/>
                        <a:pt x="68" y="11"/>
                        <a:pt x="69" y="12"/>
                      </a:cubicBezTo>
                      <a:cubicBezTo>
                        <a:pt x="70" y="13"/>
                        <a:pt x="67" y="9"/>
                        <a:pt x="70" y="12"/>
                      </a:cubicBezTo>
                      <a:cubicBezTo>
                        <a:pt x="68" y="10"/>
                        <a:pt x="68" y="10"/>
                        <a:pt x="68" y="10"/>
                      </a:cubicBezTo>
                      <a:cubicBezTo>
                        <a:pt x="69" y="11"/>
                        <a:pt x="69" y="11"/>
                        <a:pt x="70" y="12"/>
                      </a:cubicBezTo>
                      <a:cubicBezTo>
                        <a:pt x="71" y="12"/>
                        <a:pt x="69" y="9"/>
                        <a:pt x="71" y="12"/>
                      </a:cubicBezTo>
                      <a:cubicBezTo>
                        <a:pt x="71" y="11"/>
                        <a:pt x="72" y="11"/>
                        <a:pt x="70" y="9"/>
                      </a:cubicBezTo>
                      <a:cubicBezTo>
                        <a:pt x="68" y="8"/>
                        <a:pt x="71" y="11"/>
                        <a:pt x="68" y="9"/>
                      </a:cubicBezTo>
                      <a:cubicBezTo>
                        <a:pt x="70" y="11"/>
                        <a:pt x="68" y="8"/>
                        <a:pt x="68" y="7"/>
                      </a:cubicBezTo>
                      <a:cubicBezTo>
                        <a:pt x="69" y="8"/>
                        <a:pt x="69" y="8"/>
                        <a:pt x="69" y="8"/>
                      </a:cubicBezTo>
                      <a:cubicBezTo>
                        <a:pt x="69" y="8"/>
                        <a:pt x="69" y="8"/>
                        <a:pt x="68" y="7"/>
                      </a:cubicBezTo>
                      <a:cubicBezTo>
                        <a:pt x="69" y="7"/>
                        <a:pt x="69" y="8"/>
                        <a:pt x="70" y="8"/>
                      </a:cubicBezTo>
                      <a:cubicBezTo>
                        <a:pt x="68" y="6"/>
                        <a:pt x="68" y="6"/>
                        <a:pt x="68" y="6"/>
                      </a:cubicBezTo>
                      <a:cubicBezTo>
                        <a:pt x="68" y="5"/>
                        <a:pt x="71" y="9"/>
                        <a:pt x="71" y="8"/>
                      </a:cubicBezTo>
                      <a:cubicBezTo>
                        <a:pt x="72" y="10"/>
                        <a:pt x="72" y="10"/>
                        <a:pt x="72" y="10"/>
                      </a:cubicBezTo>
                      <a:cubicBezTo>
                        <a:pt x="71" y="10"/>
                        <a:pt x="73" y="11"/>
                        <a:pt x="73" y="10"/>
                      </a:cubicBezTo>
                      <a:cubicBezTo>
                        <a:pt x="71" y="9"/>
                        <a:pt x="70" y="7"/>
                        <a:pt x="69" y="6"/>
                      </a:cubicBezTo>
                      <a:cubicBezTo>
                        <a:pt x="69" y="5"/>
                        <a:pt x="71" y="7"/>
                        <a:pt x="69" y="6"/>
                      </a:cubicBezTo>
                      <a:cubicBezTo>
                        <a:pt x="71" y="8"/>
                        <a:pt x="71" y="8"/>
                        <a:pt x="71" y="8"/>
                      </a:cubicBezTo>
                      <a:cubicBezTo>
                        <a:pt x="71" y="8"/>
                        <a:pt x="73" y="10"/>
                        <a:pt x="73" y="10"/>
                      </a:cubicBezTo>
                      <a:cubicBezTo>
                        <a:pt x="73" y="9"/>
                        <a:pt x="71" y="7"/>
                        <a:pt x="70" y="6"/>
                      </a:cubicBezTo>
                      <a:cubicBezTo>
                        <a:pt x="71" y="6"/>
                        <a:pt x="72" y="7"/>
                        <a:pt x="72" y="8"/>
                      </a:cubicBezTo>
                      <a:cubicBezTo>
                        <a:pt x="72" y="7"/>
                        <a:pt x="71" y="6"/>
                        <a:pt x="70" y="5"/>
                      </a:cubicBezTo>
                      <a:cubicBezTo>
                        <a:pt x="71" y="6"/>
                        <a:pt x="73" y="7"/>
                        <a:pt x="74" y="8"/>
                      </a:cubicBezTo>
                      <a:cubicBezTo>
                        <a:pt x="76" y="11"/>
                        <a:pt x="76" y="11"/>
                        <a:pt x="76" y="11"/>
                      </a:cubicBezTo>
                      <a:cubicBezTo>
                        <a:pt x="76" y="11"/>
                        <a:pt x="76" y="11"/>
                        <a:pt x="76" y="11"/>
                      </a:cubicBezTo>
                      <a:cubicBezTo>
                        <a:pt x="78" y="13"/>
                        <a:pt x="78" y="12"/>
                        <a:pt x="80" y="15"/>
                      </a:cubicBezTo>
                      <a:cubicBezTo>
                        <a:pt x="80" y="15"/>
                        <a:pt x="80" y="14"/>
                        <a:pt x="79" y="13"/>
                      </a:cubicBezTo>
                      <a:cubicBezTo>
                        <a:pt x="76" y="10"/>
                        <a:pt x="76" y="8"/>
                        <a:pt x="73" y="5"/>
                      </a:cubicBezTo>
                      <a:cubicBezTo>
                        <a:pt x="73" y="4"/>
                        <a:pt x="80" y="13"/>
                        <a:pt x="76" y="7"/>
                      </a:cubicBezTo>
                      <a:cubicBezTo>
                        <a:pt x="75" y="6"/>
                        <a:pt x="74" y="4"/>
                        <a:pt x="74" y="5"/>
                      </a:cubicBezTo>
                      <a:cubicBezTo>
                        <a:pt x="75" y="5"/>
                        <a:pt x="72" y="2"/>
                        <a:pt x="73" y="3"/>
                      </a:cubicBezTo>
                      <a:cubicBezTo>
                        <a:pt x="74" y="4"/>
                        <a:pt x="76" y="6"/>
                        <a:pt x="77" y="8"/>
                      </a:cubicBezTo>
                      <a:cubicBezTo>
                        <a:pt x="76" y="7"/>
                        <a:pt x="76" y="7"/>
                        <a:pt x="76" y="8"/>
                      </a:cubicBezTo>
                      <a:cubicBezTo>
                        <a:pt x="78" y="9"/>
                        <a:pt x="79" y="11"/>
                        <a:pt x="79" y="11"/>
                      </a:cubicBezTo>
                      <a:cubicBezTo>
                        <a:pt x="79" y="10"/>
                        <a:pt x="80" y="10"/>
                        <a:pt x="78" y="8"/>
                      </a:cubicBezTo>
                      <a:cubicBezTo>
                        <a:pt x="77" y="6"/>
                        <a:pt x="78" y="9"/>
                        <a:pt x="77" y="7"/>
                      </a:cubicBezTo>
                      <a:cubicBezTo>
                        <a:pt x="77" y="6"/>
                        <a:pt x="79" y="8"/>
                        <a:pt x="76" y="5"/>
                      </a:cubicBezTo>
                      <a:cubicBezTo>
                        <a:pt x="76" y="6"/>
                        <a:pt x="75" y="4"/>
                        <a:pt x="74" y="2"/>
                      </a:cubicBezTo>
                      <a:cubicBezTo>
                        <a:pt x="73" y="1"/>
                        <a:pt x="73" y="1"/>
                        <a:pt x="73" y="1"/>
                      </a:cubicBezTo>
                      <a:cubicBezTo>
                        <a:pt x="74" y="3"/>
                        <a:pt x="74" y="3"/>
                        <a:pt x="74" y="3"/>
                      </a:cubicBezTo>
                      <a:cubicBezTo>
                        <a:pt x="76" y="3"/>
                        <a:pt x="73" y="0"/>
                        <a:pt x="74" y="0"/>
                      </a:cubicBezTo>
                      <a:cubicBezTo>
                        <a:pt x="76" y="3"/>
                        <a:pt x="76" y="3"/>
                        <a:pt x="76" y="3"/>
                      </a:cubicBezTo>
                      <a:cubicBezTo>
                        <a:pt x="77" y="5"/>
                        <a:pt x="74" y="2"/>
                        <a:pt x="77" y="5"/>
                      </a:cubicBezTo>
                      <a:cubicBezTo>
                        <a:pt x="77" y="5"/>
                        <a:pt x="76" y="4"/>
                        <a:pt x="77" y="4"/>
                      </a:cubicBezTo>
                      <a:cubicBezTo>
                        <a:pt x="77" y="5"/>
                        <a:pt x="77" y="5"/>
                        <a:pt x="78" y="5"/>
                      </a:cubicBezTo>
                      <a:cubicBezTo>
                        <a:pt x="78" y="5"/>
                        <a:pt x="81" y="9"/>
                        <a:pt x="80" y="7"/>
                      </a:cubicBezTo>
                      <a:cubicBezTo>
                        <a:pt x="79" y="5"/>
                        <a:pt x="79" y="5"/>
                        <a:pt x="78" y="4"/>
                      </a:cubicBezTo>
                      <a:cubicBezTo>
                        <a:pt x="78" y="3"/>
                        <a:pt x="77" y="2"/>
                        <a:pt x="77" y="1"/>
                      </a:cubicBezTo>
                      <a:cubicBezTo>
                        <a:pt x="79" y="4"/>
                        <a:pt x="78" y="1"/>
                        <a:pt x="80" y="4"/>
                      </a:cubicBezTo>
                      <a:cubicBezTo>
                        <a:pt x="79" y="3"/>
                        <a:pt x="78" y="3"/>
                        <a:pt x="80" y="6"/>
                      </a:cubicBezTo>
                      <a:cubicBezTo>
                        <a:pt x="82" y="9"/>
                        <a:pt x="79" y="6"/>
                        <a:pt x="81" y="9"/>
                      </a:cubicBezTo>
                      <a:cubicBezTo>
                        <a:pt x="82" y="9"/>
                        <a:pt x="84" y="11"/>
                        <a:pt x="85" y="13"/>
                      </a:cubicBezTo>
                      <a:cubicBezTo>
                        <a:pt x="86" y="13"/>
                        <a:pt x="85" y="12"/>
                        <a:pt x="85" y="12"/>
                      </a:cubicBezTo>
                      <a:cubicBezTo>
                        <a:pt x="84" y="10"/>
                        <a:pt x="83" y="10"/>
                        <a:pt x="82" y="9"/>
                      </a:cubicBezTo>
                      <a:cubicBezTo>
                        <a:pt x="83" y="9"/>
                        <a:pt x="82" y="7"/>
                        <a:pt x="81" y="5"/>
                      </a:cubicBezTo>
                      <a:cubicBezTo>
                        <a:pt x="82" y="6"/>
                        <a:pt x="84" y="8"/>
                        <a:pt x="83" y="8"/>
                      </a:cubicBezTo>
                      <a:cubicBezTo>
                        <a:pt x="84" y="7"/>
                        <a:pt x="84" y="7"/>
                        <a:pt x="85" y="7"/>
                      </a:cubicBezTo>
                      <a:cubicBezTo>
                        <a:pt x="83" y="5"/>
                        <a:pt x="85" y="6"/>
                        <a:pt x="83" y="4"/>
                      </a:cubicBezTo>
                      <a:cubicBezTo>
                        <a:pt x="82" y="4"/>
                        <a:pt x="81" y="2"/>
                        <a:pt x="80" y="0"/>
                      </a:cubicBezTo>
                      <a:cubicBezTo>
                        <a:pt x="80" y="0"/>
                        <a:pt x="81" y="1"/>
                        <a:pt x="81" y="2"/>
                      </a:cubicBezTo>
                      <a:cubicBezTo>
                        <a:pt x="80" y="0"/>
                        <a:pt x="84" y="4"/>
                        <a:pt x="82" y="2"/>
                      </a:cubicBezTo>
                      <a:cubicBezTo>
                        <a:pt x="82" y="3"/>
                        <a:pt x="85" y="5"/>
                        <a:pt x="86" y="8"/>
                      </a:cubicBezTo>
                      <a:cubicBezTo>
                        <a:pt x="86" y="6"/>
                        <a:pt x="87" y="9"/>
                        <a:pt x="88" y="9"/>
                      </a:cubicBezTo>
                      <a:cubicBezTo>
                        <a:pt x="87" y="8"/>
                        <a:pt x="87" y="6"/>
                        <a:pt x="87" y="5"/>
                      </a:cubicBezTo>
                      <a:cubicBezTo>
                        <a:pt x="89" y="7"/>
                        <a:pt x="88" y="5"/>
                        <a:pt x="89" y="4"/>
                      </a:cubicBezTo>
                      <a:cubicBezTo>
                        <a:pt x="90" y="5"/>
                        <a:pt x="91" y="8"/>
                        <a:pt x="92" y="8"/>
                      </a:cubicBezTo>
                      <a:cubicBezTo>
                        <a:pt x="92" y="8"/>
                        <a:pt x="90" y="6"/>
                        <a:pt x="91" y="6"/>
                      </a:cubicBezTo>
                      <a:cubicBezTo>
                        <a:pt x="91" y="7"/>
                        <a:pt x="91" y="7"/>
                        <a:pt x="91" y="7"/>
                      </a:cubicBezTo>
                      <a:cubicBezTo>
                        <a:pt x="91" y="6"/>
                        <a:pt x="93" y="8"/>
                        <a:pt x="91" y="4"/>
                      </a:cubicBezTo>
                      <a:cubicBezTo>
                        <a:pt x="93" y="7"/>
                        <a:pt x="93" y="7"/>
                        <a:pt x="93" y="7"/>
                      </a:cubicBezTo>
                      <a:cubicBezTo>
                        <a:pt x="93" y="7"/>
                        <a:pt x="93" y="7"/>
                        <a:pt x="92" y="6"/>
                      </a:cubicBezTo>
                      <a:cubicBezTo>
                        <a:pt x="93" y="7"/>
                        <a:pt x="94" y="8"/>
                        <a:pt x="94" y="9"/>
                      </a:cubicBezTo>
                      <a:cubicBezTo>
                        <a:pt x="96" y="11"/>
                        <a:pt x="94" y="8"/>
                        <a:pt x="95" y="8"/>
                      </a:cubicBezTo>
                      <a:cubicBezTo>
                        <a:pt x="93" y="6"/>
                        <a:pt x="93" y="6"/>
                        <a:pt x="93" y="6"/>
                      </a:cubicBezTo>
                      <a:cubicBezTo>
                        <a:pt x="93" y="5"/>
                        <a:pt x="94" y="6"/>
                        <a:pt x="94" y="5"/>
                      </a:cubicBezTo>
                      <a:cubicBezTo>
                        <a:pt x="96" y="7"/>
                        <a:pt x="96" y="7"/>
                        <a:pt x="96" y="7"/>
                      </a:cubicBezTo>
                      <a:cubicBezTo>
                        <a:pt x="95" y="6"/>
                        <a:pt x="95" y="6"/>
                        <a:pt x="95" y="6"/>
                      </a:cubicBezTo>
                      <a:cubicBezTo>
                        <a:pt x="96" y="7"/>
                        <a:pt x="97" y="8"/>
                        <a:pt x="96" y="7"/>
                      </a:cubicBezTo>
                      <a:cubicBezTo>
                        <a:pt x="99" y="11"/>
                        <a:pt x="99" y="11"/>
                        <a:pt x="99" y="11"/>
                      </a:cubicBezTo>
                      <a:cubicBezTo>
                        <a:pt x="98" y="10"/>
                        <a:pt x="97" y="9"/>
                        <a:pt x="96" y="7"/>
                      </a:cubicBezTo>
                      <a:cubicBezTo>
                        <a:pt x="95" y="6"/>
                        <a:pt x="95" y="7"/>
                        <a:pt x="96" y="9"/>
                      </a:cubicBezTo>
                      <a:cubicBezTo>
                        <a:pt x="96" y="9"/>
                        <a:pt x="96" y="8"/>
                        <a:pt x="96" y="8"/>
                      </a:cubicBezTo>
                      <a:cubicBezTo>
                        <a:pt x="97" y="10"/>
                        <a:pt x="97" y="10"/>
                        <a:pt x="98" y="12"/>
                      </a:cubicBezTo>
                      <a:cubicBezTo>
                        <a:pt x="98" y="11"/>
                        <a:pt x="99" y="12"/>
                        <a:pt x="98" y="11"/>
                      </a:cubicBezTo>
                      <a:cubicBezTo>
                        <a:pt x="99" y="13"/>
                        <a:pt x="99" y="13"/>
                        <a:pt x="99" y="13"/>
                      </a:cubicBezTo>
                      <a:cubicBezTo>
                        <a:pt x="98" y="12"/>
                        <a:pt x="97" y="12"/>
                        <a:pt x="97" y="11"/>
                      </a:cubicBezTo>
                      <a:cubicBezTo>
                        <a:pt x="98" y="13"/>
                        <a:pt x="99" y="14"/>
                        <a:pt x="98" y="14"/>
                      </a:cubicBezTo>
                      <a:cubicBezTo>
                        <a:pt x="96" y="11"/>
                        <a:pt x="98" y="16"/>
                        <a:pt x="98" y="15"/>
                      </a:cubicBezTo>
                      <a:cubicBezTo>
                        <a:pt x="96" y="13"/>
                        <a:pt x="95" y="11"/>
                        <a:pt x="95" y="10"/>
                      </a:cubicBezTo>
                      <a:cubicBezTo>
                        <a:pt x="94" y="9"/>
                        <a:pt x="95" y="11"/>
                        <a:pt x="94" y="10"/>
                      </a:cubicBezTo>
                      <a:cubicBezTo>
                        <a:pt x="95" y="11"/>
                        <a:pt x="96" y="14"/>
                        <a:pt x="97" y="15"/>
                      </a:cubicBezTo>
                      <a:cubicBezTo>
                        <a:pt x="95" y="13"/>
                        <a:pt x="95" y="13"/>
                        <a:pt x="95" y="13"/>
                      </a:cubicBezTo>
                      <a:cubicBezTo>
                        <a:pt x="96" y="14"/>
                        <a:pt x="97" y="17"/>
                        <a:pt x="97" y="17"/>
                      </a:cubicBezTo>
                      <a:cubicBezTo>
                        <a:pt x="95" y="16"/>
                        <a:pt x="95" y="17"/>
                        <a:pt x="94" y="17"/>
                      </a:cubicBezTo>
                      <a:cubicBezTo>
                        <a:pt x="93" y="15"/>
                        <a:pt x="93" y="15"/>
                        <a:pt x="93" y="15"/>
                      </a:cubicBezTo>
                      <a:cubicBezTo>
                        <a:pt x="95" y="19"/>
                        <a:pt x="93" y="17"/>
                        <a:pt x="94" y="19"/>
                      </a:cubicBezTo>
                      <a:cubicBezTo>
                        <a:pt x="92" y="18"/>
                        <a:pt x="94" y="21"/>
                        <a:pt x="91" y="19"/>
                      </a:cubicBezTo>
                      <a:cubicBezTo>
                        <a:pt x="91" y="21"/>
                        <a:pt x="91" y="23"/>
                        <a:pt x="89" y="23"/>
                      </a:cubicBezTo>
                      <a:cubicBezTo>
                        <a:pt x="88" y="21"/>
                        <a:pt x="88" y="21"/>
                        <a:pt x="88" y="21"/>
                      </a:cubicBezTo>
                      <a:cubicBezTo>
                        <a:pt x="89" y="23"/>
                        <a:pt x="87" y="20"/>
                        <a:pt x="87" y="20"/>
                      </a:cubicBezTo>
                      <a:cubicBezTo>
                        <a:pt x="88" y="22"/>
                        <a:pt x="88" y="23"/>
                        <a:pt x="89" y="24"/>
                      </a:cubicBezTo>
                      <a:cubicBezTo>
                        <a:pt x="87" y="23"/>
                        <a:pt x="88" y="25"/>
                        <a:pt x="89" y="27"/>
                      </a:cubicBezTo>
                      <a:cubicBezTo>
                        <a:pt x="88" y="26"/>
                        <a:pt x="88" y="26"/>
                        <a:pt x="88" y="26"/>
                      </a:cubicBezTo>
                      <a:cubicBezTo>
                        <a:pt x="90" y="29"/>
                        <a:pt x="87" y="27"/>
                        <a:pt x="86" y="27"/>
                      </a:cubicBezTo>
                      <a:cubicBezTo>
                        <a:pt x="86" y="26"/>
                        <a:pt x="85" y="25"/>
                        <a:pt x="85" y="25"/>
                      </a:cubicBezTo>
                      <a:cubicBezTo>
                        <a:pt x="86" y="28"/>
                        <a:pt x="86" y="28"/>
                        <a:pt x="87" y="30"/>
                      </a:cubicBezTo>
                      <a:cubicBezTo>
                        <a:pt x="86" y="30"/>
                        <a:pt x="85" y="30"/>
                        <a:pt x="84" y="29"/>
                      </a:cubicBezTo>
                      <a:cubicBezTo>
                        <a:pt x="86" y="33"/>
                        <a:pt x="83" y="32"/>
                        <a:pt x="84" y="35"/>
                      </a:cubicBezTo>
                      <a:cubicBezTo>
                        <a:pt x="82" y="34"/>
                        <a:pt x="82" y="34"/>
                        <a:pt x="82" y="34"/>
                      </a:cubicBezTo>
                      <a:cubicBezTo>
                        <a:pt x="84" y="38"/>
                        <a:pt x="80" y="36"/>
                        <a:pt x="80" y="39"/>
                      </a:cubicBezTo>
                      <a:cubicBezTo>
                        <a:pt x="78" y="36"/>
                        <a:pt x="78" y="36"/>
                        <a:pt x="78" y="36"/>
                      </a:cubicBezTo>
                      <a:cubicBezTo>
                        <a:pt x="77" y="36"/>
                        <a:pt x="78" y="37"/>
                        <a:pt x="80" y="39"/>
                      </a:cubicBezTo>
                      <a:cubicBezTo>
                        <a:pt x="79" y="39"/>
                        <a:pt x="80" y="41"/>
                        <a:pt x="78" y="39"/>
                      </a:cubicBezTo>
                      <a:cubicBezTo>
                        <a:pt x="77" y="39"/>
                        <a:pt x="79" y="41"/>
                        <a:pt x="79" y="42"/>
                      </a:cubicBezTo>
                      <a:cubicBezTo>
                        <a:pt x="77" y="41"/>
                        <a:pt x="77" y="42"/>
                        <a:pt x="77" y="43"/>
                      </a:cubicBezTo>
                      <a:cubicBezTo>
                        <a:pt x="78" y="43"/>
                        <a:pt x="78" y="43"/>
                        <a:pt x="78" y="43"/>
                      </a:cubicBezTo>
                      <a:cubicBezTo>
                        <a:pt x="77" y="42"/>
                        <a:pt x="76" y="41"/>
                        <a:pt x="76" y="41"/>
                      </a:cubicBezTo>
                      <a:cubicBezTo>
                        <a:pt x="76" y="42"/>
                        <a:pt x="74" y="41"/>
                        <a:pt x="77" y="44"/>
                      </a:cubicBezTo>
                      <a:cubicBezTo>
                        <a:pt x="75" y="43"/>
                        <a:pt x="77" y="47"/>
                        <a:pt x="74" y="45"/>
                      </a:cubicBezTo>
                      <a:cubicBezTo>
                        <a:pt x="75" y="46"/>
                        <a:pt x="75" y="46"/>
                        <a:pt x="76" y="47"/>
                      </a:cubicBezTo>
                      <a:cubicBezTo>
                        <a:pt x="75" y="47"/>
                        <a:pt x="73" y="46"/>
                        <a:pt x="74" y="48"/>
                      </a:cubicBezTo>
                      <a:cubicBezTo>
                        <a:pt x="74" y="48"/>
                        <a:pt x="73" y="46"/>
                        <a:pt x="72" y="46"/>
                      </a:cubicBezTo>
                      <a:cubicBezTo>
                        <a:pt x="73" y="47"/>
                        <a:pt x="74" y="48"/>
                        <a:pt x="74" y="48"/>
                      </a:cubicBezTo>
                      <a:cubicBezTo>
                        <a:pt x="75" y="51"/>
                        <a:pt x="70" y="48"/>
                        <a:pt x="70" y="49"/>
                      </a:cubicBezTo>
                      <a:cubicBezTo>
                        <a:pt x="70" y="53"/>
                        <a:pt x="68" y="53"/>
                        <a:pt x="67" y="55"/>
                      </a:cubicBezTo>
                      <a:cubicBezTo>
                        <a:pt x="66" y="54"/>
                        <a:pt x="66" y="54"/>
                        <a:pt x="66" y="54"/>
                      </a:cubicBezTo>
                      <a:cubicBezTo>
                        <a:pt x="68" y="57"/>
                        <a:pt x="63" y="53"/>
                        <a:pt x="66" y="57"/>
                      </a:cubicBezTo>
                      <a:cubicBezTo>
                        <a:pt x="65" y="56"/>
                        <a:pt x="65" y="57"/>
                        <a:pt x="64" y="56"/>
                      </a:cubicBezTo>
                      <a:cubicBezTo>
                        <a:pt x="65" y="58"/>
                        <a:pt x="61" y="55"/>
                        <a:pt x="63" y="58"/>
                      </a:cubicBezTo>
                      <a:cubicBezTo>
                        <a:pt x="63" y="58"/>
                        <a:pt x="63" y="57"/>
                        <a:pt x="63" y="57"/>
                      </a:cubicBezTo>
                      <a:cubicBezTo>
                        <a:pt x="61" y="56"/>
                        <a:pt x="62" y="59"/>
                        <a:pt x="60" y="58"/>
                      </a:cubicBezTo>
                      <a:cubicBezTo>
                        <a:pt x="60" y="58"/>
                        <a:pt x="60" y="57"/>
                        <a:pt x="60" y="57"/>
                      </a:cubicBezTo>
                      <a:cubicBezTo>
                        <a:pt x="58" y="56"/>
                        <a:pt x="62" y="60"/>
                        <a:pt x="59" y="57"/>
                      </a:cubicBezTo>
                      <a:cubicBezTo>
                        <a:pt x="58" y="57"/>
                        <a:pt x="60" y="58"/>
                        <a:pt x="60" y="58"/>
                      </a:cubicBezTo>
                      <a:cubicBezTo>
                        <a:pt x="58" y="58"/>
                        <a:pt x="58" y="62"/>
                        <a:pt x="57" y="64"/>
                      </a:cubicBezTo>
                      <a:cubicBezTo>
                        <a:pt x="55" y="63"/>
                        <a:pt x="52" y="58"/>
                        <a:pt x="54" y="61"/>
                      </a:cubicBezTo>
                      <a:cubicBezTo>
                        <a:pt x="53" y="61"/>
                        <a:pt x="55" y="63"/>
                        <a:pt x="54" y="62"/>
                      </a:cubicBezTo>
                      <a:cubicBezTo>
                        <a:pt x="55" y="63"/>
                        <a:pt x="50" y="59"/>
                        <a:pt x="52" y="61"/>
                      </a:cubicBezTo>
                      <a:cubicBezTo>
                        <a:pt x="54" y="63"/>
                        <a:pt x="53" y="62"/>
                        <a:pt x="54" y="63"/>
                      </a:cubicBezTo>
                      <a:cubicBezTo>
                        <a:pt x="52" y="63"/>
                        <a:pt x="50" y="61"/>
                        <a:pt x="51" y="63"/>
                      </a:cubicBezTo>
                      <a:cubicBezTo>
                        <a:pt x="50" y="62"/>
                        <a:pt x="50" y="62"/>
                        <a:pt x="50" y="62"/>
                      </a:cubicBezTo>
                      <a:cubicBezTo>
                        <a:pt x="52" y="65"/>
                        <a:pt x="50" y="64"/>
                        <a:pt x="53" y="68"/>
                      </a:cubicBezTo>
                      <a:cubicBezTo>
                        <a:pt x="51" y="71"/>
                        <a:pt x="50" y="76"/>
                        <a:pt x="47" y="79"/>
                      </a:cubicBezTo>
                      <a:cubicBezTo>
                        <a:pt x="43" y="81"/>
                        <a:pt x="41" y="86"/>
                        <a:pt x="36" y="87"/>
                      </a:cubicBezTo>
                      <a:cubicBezTo>
                        <a:pt x="33" y="84"/>
                        <a:pt x="33" y="84"/>
                        <a:pt x="33" y="86"/>
                      </a:cubicBezTo>
                      <a:cubicBezTo>
                        <a:pt x="33" y="86"/>
                        <a:pt x="33" y="86"/>
                        <a:pt x="32" y="85"/>
                      </a:cubicBezTo>
                      <a:cubicBezTo>
                        <a:pt x="34" y="88"/>
                        <a:pt x="32" y="86"/>
                        <a:pt x="34" y="88"/>
                      </a:cubicBezTo>
                      <a:cubicBezTo>
                        <a:pt x="32" y="89"/>
                        <a:pt x="31" y="90"/>
                        <a:pt x="30" y="91"/>
                      </a:cubicBezTo>
                      <a:cubicBezTo>
                        <a:pt x="30" y="91"/>
                        <a:pt x="29" y="89"/>
                        <a:pt x="28" y="89"/>
                      </a:cubicBezTo>
                      <a:cubicBezTo>
                        <a:pt x="29" y="91"/>
                        <a:pt x="29" y="91"/>
                        <a:pt x="29" y="91"/>
                      </a:cubicBezTo>
                      <a:cubicBezTo>
                        <a:pt x="29" y="90"/>
                        <a:pt x="29" y="90"/>
                        <a:pt x="29" y="90"/>
                      </a:cubicBezTo>
                      <a:cubicBezTo>
                        <a:pt x="29" y="91"/>
                        <a:pt x="30" y="92"/>
                        <a:pt x="30" y="93"/>
                      </a:cubicBezTo>
                      <a:cubicBezTo>
                        <a:pt x="29" y="98"/>
                        <a:pt x="22" y="95"/>
                        <a:pt x="18" y="98"/>
                      </a:cubicBezTo>
                      <a:cubicBezTo>
                        <a:pt x="17" y="97"/>
                        <a:pt x="16" y="99"/>
                        <a:pt x="16" y="100"/>
                      </a:cubicBezTo>
                      <a:cubicBezTo>
                        <a:pt x="11" y="98"/>
                        <a:pt x="7" y="97"/>
                        <a:pt x="6" y="101"/>
                      </a:cubicBezTo>
                      <a:cubicBezTo>
                        <a:pt x="6" y="101"/>
                        <a:pt x="2" y="93"/>
                        <a:pt x="2" y="9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98" name="Freeform 21"/>
                <p:cNvSpPr/>
                <p:nvPr/>
              </p:nvSpPr>
              <p:spPr bwMode="auto">
                <a:xfrm>
                  <a:off x="2948" y="1181"/>
                  <a:ext cx="0" cy="1"/>
                </a:xfrm>
                <a:custGeom>
                  <a:avLst/>
                  <a:gdLst>
                    <a:gd name="T0" fmla="*/ 2 w 2"/>
                    <a:gd name="T1" fmla="*/ 4 h 4"/>
                    <a:gd name="T2" fmla="*/ 0 w 2"/>
                    <a:gd name="T3" fmla="*/ 0 h 4"/>
                    <a:gd name="T4" fmla="*/ 2 w 2"/>
                    <a:gd name="T5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4">
                      <a:moveTo>
                        <a:pt x="2" y="4"/>
                      </a:moveTo>
                      <a:cubicBezTo>
                        <a:pt x="2" y="3"/>
                        <a:pt x="1" y="2"/>
                        <a:pt x="0" y="0"/>
                      </a:cubicBezTo>
                      <a:cubicBezTo>
                        <a:pt x="1" y="1"/>
                        <a:pt x="2" y="3"/>
                        <a:pt x="2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99" name="Freeform 22"/>
                <p:cNvSpPr/>
                <p:nvPr/>
              </p:nvSpPr>
              <p:spPr bwMode="auto">
                <a:xfrm>
                  <a:off x="2944" y="1179"/>
                  <a:ext cx="1" cy="1"/>
                </a:xfrm>
                <a:custGeom>
                  <a:avLst/>
                  <a:gdLst>
                    <a:gd name="T0" fmla="*/ 1 w 1"/>
                    <a:gd name="T1" fmla="*/ 2 h 3"/>
                    <a:gd name="T2" fmla="*/ 0 w 1"/>
                    <a:gd name="T3" fmla="*/ 2 h 3"/>
                    <a:gd name="T4" fmla="*/ 0 w 1"/>
                    <a:gd name="T5" fmla="*/ 1 h 3"/>
                    <a:gd name="T6" fmla="*/ 1 w 1"/>
                    <a:gd name="T7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3">
                      <a:moveTo>
                        <a:pt x="1" y="2"/>
                      </a:moveTo>
                      <a:cubicBezTo>
                        <a:pt x="1" y="3"/>
                        <a:pt x="1" y="2"/>
                        <a:pt x="0" y="2"/>
                      </a:cubicBezTo>
                      <a:cubicBezTo>
                        <a:pt x="0" y="2"/>
                        <a:pt x="0" y="0"/>
                        <a:pt x="0" y="1"/>
                      </a:cubicBezTo>
                      <a:cubicBezTo>
                        <a:pt x="0" y="1"/>
                        <a:pt x="1" y="2"/>
                        <a:pt x="1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00" name="Freeform 23"/>
                <p:cNvSpPr/>
                <p:nvPr/>
              </p:nvSpPr>
              <p:spPr bwMode="auto">
                <a:xfrm>
                  <a:off x="2944" y="1179"/>
                  <a:ext cx="0" cy="1"/>
                </a:xfrm>
                <a:custGeom>
                  <a:avLst/>
                  <a:gdLst>
                    <a:gd name="T0" fmla="*/ 1 w 1"/>
                    <a:gd name="T1" fmla="*/ 3 h 3"/>
                    <a:gd name="T2" fmla="*/ 0 w 1"/>
                    <a:gd name="T3" fmla="*/ 0 h 3"/>
                    <a:gd name="T4" fmla="*/ 1 w 1"/>
                    <a:gd name="T5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3">
                      <a:moveTo>
                        <a:pt x="1" y="3"/>
                      </a:moveTo>
                      <a:cubicBezTo>
                        <a:pt x="0" y="2"/>
                        <a:pt x="0" y="1"/>
                        <a:pt x="0" y="0"/>
                      </a:cubicBezTo>
                      <a:lnTo>
                        <a:pt x="1" y="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01" name="Freeform 24"/>
                <p:cNvSpPr/>
                <p:nvPr/>
              </p:nvSpPr>
              <p:spPr bwMode="auto">
                <a:xfrm>
                  <a:off x="2943" y="1179"/>
                  <a:ext cx="0" cy="0"/>
                </a:xfrm>
                <a:custGeom>
                  <a:avLst/>
                  <a:gdLst>
                    <a:gd name="T0" fmla="*/ 1 w 1"/>
                    <a:gd name="T1" fmla="*/ 1 h 1"/>
                    <a:gd name="T2" fmla="*/ 0 w 1"/>
                    <a:gd name="T3" fmla="*/ 0 h 1"/>
                    <a:gd name="T4" fmla="*/ 1 w 1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1">
                      <a:moveTo>
                        <a:pt x="1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" y="0"/>
                        <a:pt x="1" y="0"/>
                        <a:pt x="1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02" name="Freeform 25"/>
                <p:cNvSpPr/>
                <p:nvPr/>
              </p:nvSpPr>
              <p:spPr bwMode="auto">
                <a:xfrm>
                  <a:off x="2943" y="1180"/>
                  <a:ext cx="0" cy="0"/>
                </a:xfrm>
                <a:custGeom>
                  <a:avLst/>
                  <a:gdLst>
                    <a:gd name="T0" fmla="*/ 1 w 1"/>
                    <a:gd name="T1" fmla="*/ 1 h 2"/>
                    <a:gd name="T2" fmla="*/ 0 w 1"/>
                    <a:gd name="T3" fmla="*/ 1 h 2"/>
                    <a:gd name="T4" fmla="*/ 1 w 1"/>
                    <a:gd name="T5" fmla="*/ 1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2">
                      <a:moveTo>
                        <a:pt x="1" y="1"/>
                      </a:moveTo>
                      <a:cubicBezTo>
                        <a:pt x="1" y="2"/>
                        <a:pt x="0" y="1"/>
                        <a:pt x="0" y="1"/>
                      </a:cubicBezTo>
                      <a:cubicBezTo>
                        <a:pt x="1" y="1"/>
                        <a:pt x="0" y="0"/>
                        <a:pt x="1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03" name="Freeform 26"/>
                <p:cNvSpPr/>
                <p:nvPr/>
              </p:nvSpPr>
              <p:spPr bwMode="auto">
                <a:xfrm>
                  <a:off x="2942" y="1180"/>
                  <a:ext cx="0" cy="0"/>
                </a:xfrm>
                <a:custGeom>
                  <a:avLst/>
                  <a:gdLst>
                    <a:gd name="T0" fmla="*/ 1 w 1"/>
                    <a:gd name="T1" fmla="*/ 1 h 3"/>
                    <a:gd name="T2" fmla="*/ 0 w 1"/>
                    <a:gd name="T3" fmla="*/ 2 h 3"/>
                    <a:gd name="T4" fmla="*/ 1 w 1"/>
                    <a:gd name="T5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3">
                      <a:moveTo>
                        <a:pt x="1" y="1"/>
                      </a:moveTo>
                      <a:cubicBezTo>
                        <a:pt x="1" y="2"/>
                        <a:pt x="1" y="3"/>
                        <a:pt x="0" y="2"/>
                      </a:cubicBezTo>
                      <a:cubicBezTo>
                        <a:pt x="1" y="2"/>
                        <a:pt x="0" y="0"/>
                        <a:pt x="1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04" name="Freeform 27"/>
                <p:cNvSpPr/>
                <p:nvPr/>
              </p:nvSpPr>
              <p:spPr bwMode="auto">
                <a:xfrm>
                  <a:off x="2942" y="1180"/>
                  <a:ext cx="0" cy="1"/>
                </a:xfrm>
                <a:custGeom>
                  <a:avLst/>
                  <a:gdLst>
                    <a:gd name="T0" fmla="*/ 1 w 1"/>
                    <a:gd name="T1" fmla="*/ 2 h 2"/>
                    <a:gd name="T2" fmla="*/ 1 w 1"/>
                    <a:gd name="T3" fmla="*/ 2 h 2"/>
                    <a:gd name="T4" fmla="*/ 0 w 1"/>
                    <a:gd name="T5" fmla="*/ 0 h 2"/>
                    <a:gd name="T6" fmla="*/ 1 w 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2">
                      <a:moveTo>
                        <a:pt x="1" y="2"/>
                      </a:moveTo>
                      <a:cubicBezTo>
                        <a:pt x="1" y="1"/>
                        <a:pt x="1" y="1"/>
                        <a:pt x="1" y="2"/>
                      </a:cubicBezTo>
                      <a:cubicBezTo>
                        <a:pt x="1" y="1"/>
                        <a:pt x="0" y="0"/>
                        <a:pt x="0" y="0"/>
                      </a:cubicBezTo>
                      <a:lnTo>
                        <a:pt x="1" y="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05" name="Freeform 28"/>
                <p:cNvSpPr/>
                <p:nvPr/>
              </p:nvSpPr>
              <p:spPr bwMode="auto">
                <a:xfrm>
                  <a:off x="2936" y="1188"/>
                  <a:ext cx="1" cy="0"/>
                </a:xfrm>
                <a:custGeom>
                  <a:avLst/>
                  <a:gdLst>
                    <a:gd name="T0" fmla="*/ 0 w 1"/>
                    <a:gd name="T1" fmla="*/ 0 w 1"/>
                    <a:gd name="T2" fmla="*/ 1 w 1"/>
                    <a:gd name="T3" fmla="*/ 0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1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06" name="Freeform 29"/>
                <p:cNvSpPr/>
                <p:nvPr/>
              </p:nvSpPr>
              <p:spPr bwMode="auto">
                <a:xfrm>
                  <a:off x="2933" y="1190"/>
                  <a:ext cx="1" cy="1"/>
                </a:xfrm>
                <a:custGeom>
                  <a:avLst/>
                  <a:gdLst>
                    <a:gd name="T0" fmla="*/ 1 w 2"/>
                    <a:gd name="T1" fmla="*/ 1 h 2"/>
                    <a:gd name="T2" fmla="*/ 0 w 2"/>
                    <a:gd name="T3" fmla="*/ 0 h 2"/>
                    <a:gd name="T4" fmla="*/ 1 w 2"/>
                    <a:gd name="T5" fmla="*/ 1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1" y="1"/>
                      </a:moveTo>
                      <a:cubicBezTo>
                        <a:pt x="2" y="2"/>
                        <a:pt x="0" y="0"/>
                        <a:pt x="0" y="0"/>
                      </a:cubicBezTo>
                      <a:cubicBezTo>
                        <a:pt x="0" y="0"/>
                        <a:pt x="1" y="1"/>
                        <a:pt x="1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07" name="Freeform 30"/>
                <p:cNvSpPr/>
                <p:nvPr/>
              </p:nvSpPr>
              <p:spPr bwMode="auto">
                <a:xfrm>
                  <a:off x="2933" y="1193"/>
                  <a:ext cx="1" cy="0"/>
                </a:xfrm>
                <a:custGeom>
                  <a:avLst/>
                  <a:gdLst>
                    <a:gd name="T0" fmla="*/ 0 w 1"/>
                    <a:gd name="T1" fmla="*/ 0 w 1"/>
                    <a:gd name="T2" fmla="*/ 1 w 1"/>
                    <a:gd name="T3" fmla="*/ 0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1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08" name="Freeform 31"/>
                <p:cNvSpPr/>
                <p:nvPr/>
              </p:nvSpPr>
              <p:spPr bwMode="auto">
                <a:xfrm>
                  <a:off x="3026" y="1229"/>
                  <a:ext cx="1" cy="0"/>
                </a:xfrm>
                <a:custGeom>
                  <a:avLst/>
                  <a:gdLst>
                    <a:gd name="T0" fmla="*/ 2 w 3"/>
                    <a:gd name="T1" fmla="*/ 1 h 2"/>
                    <a:gd name="T2" fmla="*/ 2 w 3"/>
                    <a:gd name="T3" fmla="*/ 1 h 2"/>
                    <a:gd name="T4" fmla="*/ 2 w 3"/>
                    <a:gd name="T5" fmla="*/ 1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2">
                      <a:moveTo>
                        <a:pt x="2" y="1"/>
                      </a:moveTo>
                      <a:cubicBezTo>
                        <a:pt x="2" y="1"/>
                        <a:pt x="0" y="0"/>
                        <a:pt x="2" y="1"/>
                      </a:cubicBezTo>
                      <a:cubicBezTo>
                        <a:pt x="3" y="1"/>
                        <a:pt x="3" y="2"/>
                        <a:pt x="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09" name="Freeform 32"/>
                <p:cNvSpPr/>
                <p:nvPr/>
              </p:nvSpPr>
              <p:spPr bwMode="auto">
                <a:xfrm>
                  <a:off x="2999" y="1228"/>
                  <a:ext cx="27" cy="34"/>
                </a:xfrm>
                <a:custGeom>
                  <a:avLst/>
                  <a:gdLst>
                    <a:gd name="T0" fmla="*/ 16 w 124"/>
                    <a:gd name="T1" fmla="*/ 126 h 148"/>
                    <a:gd name="T2" fmla="*/ 19 w 124"/>
                    <a:gd name="T3" fmla="*/ 121 h 148"/>
                    <a:gd name="T4" fmla="*/ 22 w 124"/>
                    <a:gd name="T5" fmla="*/ 109 h 148"/>
                    <a:gd name="T6" fmla="*/ 25 w 124"/>
                    <a:gd name="T7" fmla="*/ 106 h 148"/>
                    <a:gd name="T8" fmla="*/ 35 w 124"/>
                    <a:gd name="T9" fmla="*/ 99 h 148"/>
                    <a:gd name="T10" fmla="*/ 38 w 124"/>
                    <a:gd name="T11" fmla="*/ 97 h 148"/>
                    <a:gd name="T12" fmla="*/ 40 w 124"/>
                    <a:gd name="T13" fmla="*/ 90 h 148"/>
                    <a:gd name="T14" fmla="*/ 45 w 124"/>
                    <a:gd name="T15" fmla="*/ 87 h 148"/>
                    <a:gd name="T16" fmla="*/ 48 w 124"/>
                    <a:gd name="T17" fmla="*/ 85 h 148"/>
                    <a:gd name="T18" fmla="*/ 48 w 124"/>
                    <a:gd name="T19" fmla="*/ 81 h 148"/>
                    <a:gd name="T20" fmla="*/ 49 w 124"/>
                    <a:gd name="T21" fmla="*/ 74 h 148"/>
                    <a:gd name="T22" fmla="*/ 52 w 124"/>
                    <a:gd name="T23" fmla="*/ 72 h 148"/>
                    <a:gd name="T24" fmla="*/ 53 w 124"/>
                    <a:gd name="T25" fmla="*/ 67 h 148"/>
                    <a:gd name="T26" fmla="*/ 57 w 124"/>
                    <a:gd name="T27" fmla="*/ 65 h 148"/>
                    <a:gd name="T28" fmla="*/ 60 w 124"/>
                    <a:gd name="T29" fmla="*/ 60 h 148"/>
                    <a:gd name="T30" fmla="*/ 66 w 124"/>
                    <a:gd name="T31" fmla="*/ 57 h 148"/>
                    <a:gd name="T32" fmla="*/ 67 w 124"/>
                    <a:gd name="T33" fmla="*/ 53 h 148"/>
                    <a:gd name="T34" fmla="*/ 70 w 124"/>
                    <a:gd name="T35" fmla="*/ 53 h 148"/>
                    <a:gd name="T36" fmla="*/ 70 w 124"/>
                    <a:gd name="T37" fmla="*/ 49 h 148"/>
                    <a:gd name="T38" fmla="*/ 70 w 124"/>
                    <a:gd name="T39" fmla="*/ 48 h 148"/>
                    <a:gd name="T40" fmla="*/ 72 w 124"/>
                    <a:gd name="T41" fmla="*/ 46 h 148"/>
                    <a:gd name="T42" fmla="*/ 78 w 124"/>
                    <a:gd name="T43" fmla="*/ 39 h 148"/>
                    <a:gd name="T44" fmla="*/ 80 w 124"/>
                    <a:gd name="T45" fmla="*/ 36 h 148"/>
                    <a:gd name="T46" fmla="*/ 82 w 124"/>
                    <a:gd name="T47" fmla="*/ 33 h 148"/>
                    <a:gd name="T48" fmla="*/ 87 w 124"/>
                    <a:gd name="T49" fmla="*/ 28 h 148"/>
                    <a:gd name="T50" fmla="*/ 93 w 124"/>
                    <a:gd name="T51" fmla="*/ 31 h 148"/>
                    <a:gd name="T52" fmla="*/ 90 w 124"/>
                    <a:gd name="T53" fmla="*/ 24 h 148"/>
                    <a:gd name="T54" fmla="*/ 86 w 124"/>
                    <a:gd name="T55" fmla="*/ 18 h 148"/>
                    <a:gd name="T56" fmla="*/ 90 w 124"/>
                    <a:gd name="T57" fmla="*/ 17 h 148"/>
                    <a:gd name="T58" fmla="*/ 88 w 124"/>
                    <a:gd name="T59" fmla="*/ 14 h 148"/>
                    <a:gd name="T60" fmla="*/ 91 w 124"/>
                    <a:gd name="T61" fmla="*/ 14 h 148"/>
                    <a:gd name="T62" fmla="*/ 97 w 124"/>
                    <a:gd name="T63" fmla="*/ 16 h 148"/>
                    <a:gd name="T64" fmla="*/ 94 w 124"/>
                    <a:gd name="T65" fmla="*/ 10 h 148"/>
                    <a:gd name="T66" fmla="*/ 98 w 124"/>
                    <a:gd name="T67" fmla="*/ 11 h 148"/>
                    <a:gd name="T68" fmla="*/ 96 w 124"/>
                    <a:gd name="T69" fmla="*/ 7 h 148"/>
                    <a:gd name="T70" fmla="*/ 98 w 124"/>
                    <a:gd name="T71" fmla="*/ 5 h 148"/>
                    <a:gd name="T72" fmla="*/ 104 w 124"/>
                    <a:gd name="T73" fmla="*/ 11 h 148"/>
                    <a:gd name="T74" fmla="*/ 102 w 124"/>
                    <a:gd name="T75" fmla="*/ 4 h 148"/>
                    <a:gd name="T76" fmla="*/ 115 w 124"/>
                    <a:gd name="T77" fmla="*/ 5 h 148"/>
                    <a:gd name="T78" fmla="*/ 118 w 124"/>
                    <a:gd name="T79" fmla="*/ 5 h 148"/>
                    <a:gd name="T80" fmla="*/ 120 w 124"/>
                    <a:gd name="T81" fmla="*/ 1 h 148"/>
                    <a:gd name="T82" fmla="*/ 123 w 124"/>
                    <a:gd name="T83" fmla="*/ 5 h 148"/>
                    <a:gd name="T84" fmla="*/ 117 w 124"/>
                    <a:gd name="T85" fmla="*/ 6 h 148"/>
                    <a:gd name="T86" fmla="*/ 119 w 124"/>
                    <a:gd name="T87" fmla="*/ 17 h 148"/>
                    <a:gd name="T88" fmla="*/ 113 w 124"/>
                    <a:gd name="T89" fmla="*/ 29 h 148"/>
                    <a:gd name="T90" fmla="*/ 106 w 124"/>
                    <a:gd name="T91" fmla="*/ 42 h 148"/>
                    <a:gd name="T92" fmla="*/ 100 w 124"/>
                    <a:gd name="T93" fmla="*/ 52 h 148"/>
                    <a:gd name="T94" fmla="*/ 95 w 124"/>
                    <a:gd name="T95" fmla="*/ 60 h 148"/>
                    <a:gd name="T96" fmla="*/ 83 w 124"/>
                    <a:gd name="T97" fmla="*/ 72 h 148"/>
                    <a:gd name="T98" fmla="*/ 74 w 124"/>
                    <a:gd name="T99" fmla="*/ 78 h 148"/>
                    <a:gd name="T100" fmla="*/ 64 w 124"/>
                    <a:gd name="T101" fmla="*/ 85 h 148"/>
                    <a:gd name="T102" fmla="*/ 43 w 124"/>
                    <a:gd name="T103" fmla="*/ 120 h 148"/>
                    <a:gd name="T104" fmla="*/ 35 w 124"/>
                    <a:gd name="T105" fmla="*/ 127 h 148"/>
                    <a:gd name="T106" fmla="*/ 4 w 124"/>
                    <a:gd name="T107" fmla="*/ 140 h 1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124" h="148">
                      <a:moveTo>
                        <a:pt x="4" y="140"/>
                      </a:moveTo>
                      <a:cubicBezTo>
                        <a:pt x="0" y="133"/>
                        <a:pt x="7" y="136"/>
                        <a:pt x="6" y="131"/>
                      </a:cubicBezTo>
                      <a:cubicBezTo>
                        <a:pt x="6" y="131"/>
                        <a:pt x="8" y="134"/>
                        <a:pt x="8" y="133"/>
                      </a:cubicBezTo>
                      <a:cubicBezTo>
                        <a:pt x="6" y="127"/>
                        <a:pt x="11" y="127"/>
                        <a:pt x="16" y="128"/>
                      </a:cubicBezTo>
                      <a:cubicBezTo>
                        <a:pt x="16" y="129"/>
                        <a:pt x="16" y="129"/>
                        <a:pt x="16" y="129"/>
                      </a:cubicBezTo>
                      <a:cubicBezTo>
                        <a:pt x="17" y="129"/>
                        <a:pt x="15" y="126"/>
                        <a:pt x="16" y="126"/>
                      </a:cubicBezTo>
                      <a:cubicBezTo>
                        <a:pt x="17" y="126"/>
                        <a:pt x="17" y="127"/>
                        <a:pt x="17" y="127"/>
                      </a:cubicBezTo>
                      <a:cubicBezTo>
                        <a:pt x="16" y="126"/>
                        <a:pt x="17" y="126"/>
                        <a:pt x="16" y="124"/>
                      </a:cubicBezTo>
                      <a:cubicBezTo>
                        <a:pt x="17" y="125"/>
                        <a:pt x="18" y="126"/>
                        <a:pt x="19" y="127"/>
                      </a:cubicBezTo>
                      <a:cubicBezTo>
                        <a:pt x="18" y="125"/>
                        <a:pt x="18" y="125"/>
                        <a:pt x="18" y="125"/>
                      </a:cubicBezTo>
                      <a:cubicBezTo>
                        <a:pt x="14" y="120"/>
                        <a:pt x="20" y="123"/>
                        <a:pt x="18" y="120"/>
                      </a:cubicBezTo>
                      <a:cubicBezTo>
                        <a:pt x="19" y="121"/>
                        <a:pt x="19" y="121"/>
                        <a:pt x="19" y="121"/>
                      </a:cubicBezTo>
                      <a:cubicBezTo>
                        <a:pt x="18" y="117"/>
                        <a:pt x="20" y="116"/>
                        <a:pt x="21" y="114"/>
                      </a:cubicBezTo>
                      <a:cubicBezTo>
                        <a:pt x="22" y="114"/>
                        <a:pt x="23" y="116"/>
                        <a:pt x="23" y="116"/>
                      </a:cubicBezTo>
                      <a:cubicBezTo>
                        <a:pt x="22" y="114"/>
                        <a:pt x="22" y="113"/>
                        <a:pt x="22" y="112"/>
                      </a:cubicBezTo>
                      <a:cubicBezTo>
                        <a:pt x="24" y="114"/>
                        <a:pt x="21" y="110"/>
                        <a:pt x="22" y="111"/>
                      </a:cubicBezTo>
                      <a:cubicBezTo>
                        <a:pt x="23" y="111"/>
                        <a:pt x="23" y="111"/>
                        <a:pt x="23" y="111"/>
                      </a:cubicBezTo>
                      <a:cubicBezTo>
                        <a:pt x="21" y="109"/>
                        <a:pt x="24" y="112"/>
                        <a:pt x="22" y="109"/>
                      </a:cubicBezTo>
                      <a:cubicBezTo>
                        <a:pt x="24" y="110"/>
                        <a:pt x="24" y="110"/>
                        <a:pt x="24" y="110"/>
                      </a:cubicBezTo>
                      <a:cubicBezTo>
                        <a:pt x="21" y="107"/>
                        <a:pt x="26" y="111"/>
                        <a:pt x="25" y="109"/>
                      </a:cubicBezTo>
                      <a:cubicBezTo>
                        <a:pt x="24" y="109"/>
                        <a:pt x="24" y="109"/>
                        <a:pt x="24" y="109"/>
                      </a:cubicBezTo>
                      <a:cubicBezTo>
                        <a:pt x="24" y="108"/>
                        <a:pt x="25" y="109"/>
                        <a:pt x="25" y="108"/>
                      </a:cubicBezTo>
                      <a:cubicBezTo>
                        <a:pt x="25" y="109"/>
                        <a:pt x="25" y="109"/>
                        <a:pt x="25" y="109"/>
                      </a:cubicBezTo>
                      <a:cubicBezTo>
                        <a:pt x="25" y="107"/>
                        <a:pt x="27" y="108"/>
                        <a:pt x="25" y="106"/>
                      </a:cubicBezTo>
                      <a:cubicBezTo>
                        <a:pt x="27" y="108"/>
                        <a:pt x="25" y="108"/>
                        <a:pt x="28" y="110"/>
                      </a:cubicBezTo>
                      <a:cubicBezTo>
                        <a:pt x="28" y="106"/>
                        <a:pt x="30" y="104"/>
                        <a:pt x="32" y="102"/>
                      </a:cubicBezTo>
                      <a:cubicBezTo>
                        <a:pt x="33" y="102"/>
                        <a:pt x="34" y="102"/>
                        <a:pt x="35" y="103"/>
                      </a:cubicBezTo>
                      <a:cubicBezTo>
                        <a:pt x="34" y="103"/>
                        <a:pt x="35" y="102"/>
                        <a:pt x="34" y="101"/>
                      </a:cubicBezTo>
                      <a:cubicBezTo>
                        <a:pt x="34" y="101"/>
                        <a:pt x="35" y="102"/>
                        <a:pt x="36" y="102"/>
                      </a:cubicBezTo>
                      <a:cubicBezTo>
                        <a:pt x="37" y="102"/>
                        <a:pt x="34" y="99"/>
                        <a:pt x="35" y="99"/>
                      </a:cubicBezTo>
                      <a:cubicBezTo>
                        <a:pt x="35" y="100"/>
                        <a:pt x="36" y="101"/>
                        <a:pt x="37" y="102"/>
                      </a:cubicBezTo>
                      <a:cubicBezTo>
                        <a:pt x="35" y="100"/>
                        <a:pt x="36" y="99"/>
                        <a:pt x="36" y="98"/>
                      </a:cubicBezTo>
                      <a:cubicBezTo>
                        <a:pt x="36" y="99"/>
                        <a:pt x="36" y="99"/>
                        <a:pt x="37" y="100"/>
                      </a:cubicBezTo>
                      <a:cubicBezTo>
                        <a:pt x="36" y="98"/>
                        <a:pt x="38" y="99"/>
                        <a:pt x="38" y="98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41" y="100"/>
                        <a:pt x="36" y="96"/>
                        <a:pt x="38" y="97"/>
                      </a:cubicBezTo>
                      <a:cubicBezTo>
                        <a:pt x="38" y="97"/>
                        <a:pt x="38" y="98"/>
                        <a:pt x="39" y="98"/>
                      </a:cubicBezTo>
                      <a:cubicBezTo>
                        <a:pt x="37" y="95"/>
                        <a:pt x="39" y="95"/>
                        <a:pt x="38" y="94"/>
                      </a:cubicBezTo>
                      <a:cubicBezTo>
                        <a:pt x="39" y="94"/>
                        <a:pt x="39" y="95"/>
                        <a:pt x="39" y="95"/>
                      </a:cubicBezTo>
                      <a:cubicBezTo>
                        <a:pt x="39" y="94"/>
                        <a:pt x="40" y="94"/>
                        <a:pt x="40" y="92"/>
                      </a:cubicBezTo>
                      <a:cubicBezTo>
                        <a:pt x="41" y="93"/>
                        <a:pt x="43" y="95"/>
                        <a:pt x="43" y="94"/>
                      </a:cubicBezTo>
                      <a:cubicBezTo>
                        <a:pt x="41" y="92"/>
                        <a:pt x="43" y="92"/>
                        <a:pt x="40" y="90"/>
                      </a:cubicBezTo>
                      <a:cubicBezTo>
                        <a:pt x="41" y="90"/>
                        <a:pt x="43" y="90"/>
                        <a:pt x="42" y="89"/>
                      </a:cubicBezTo>
                      <a:cubicBezTo>
                        <a:pt x="43" y="90"/>
                        <a:pt x="45" y="91"/>
                        <a:pt x="45" y="92"/>
                      </a:cubicBezTo>
                      <a:cubicBezTo>
                        <a:pt x="47" y="93"/>
                        <a:pt x="47" y="93"/>
                        <a:pt x="47" y="93"/>
                      </a:cubicBezTo>
                      <a:cubicBezTo>
                        <a:pt x="48" y="94"/>
                        <a:pt x="46" y="93"/>
                        <a:pt x="48" y="94"/>
                      </a:cubicBezTo>
                      <a:cubicBezTo>
                        <a:pt x="48" y="94"/>
                        <a:pt x="47" y="92"/>
                        <a:pt x="48" y="92"/>
                      </a:cubicBezTo>
                      <a:cubicBezTo>
                        <a:pt x="47" y="91"/>
                        <a:pt x="44" y="87"/>
                        <a:pt x="45" y="87"/>
                      </a:cubicBezTo>
                      <a:cubicBezTo>
                        <a:pt x="45" y="88"/>
                        <a:pt x="47" y="89"/>
                        <a:pt x="48" y="90"/>
                      </a:cubicBezTo>
                      <a:cubicBezTo>
                        <a:pt x="44" y="84"/>
                        <a:pt x="44" y="84"/>
                        <a:pt x="44" y="84"/>
                      </a:cubicBezTo>
                      <a:cubicBezTo>
                        <a:pt x="44" y="84"/>
                        <a:pt x="46" y="86"/>
                        <a:pt x="45" y="85"/>
                      </a:cubicBezTo>
                      <a:cubicBezTo>
                        <a:pt x="45" y="84"/>
                        <a:pt x="44" y="84"/>
                        <a:pt x="44" y="83"/>
                      </a:cubicBezTo>
                      <a:cubicBezTo>
                        <a:pt x="44" y="83"/>
                        <a:pt x="44" y="82"/>
                        <a:pt x="47" y="84"/>
                      </a:cubicBezTo>
                      <a:cubicBezTo>
                        <a:pt x="48" y="85"/>
                        <a:pt x="47" y="85"/>
                        <a:pt x="48" y="85"/>
                      </a:cubicBezTo>
                      <a:cubicBezTo>
                        <a:pt x="48" y="85"/>
                        <a:pt x="48" y="84"/>
                        <a:pt x="48" y="84"/>
                      </a:cubicBezTo>
                      <a:cubicBezTo>
                        <a:pt x="48" y="84"/>
                        <a:pt x="48" y="84"/>
                        <a:pt x="48" y="84"/>
                      </a:cubicBezTo>
                      <a:cubicBezTo>
                        <a:pt x="49" y="84"/>
                        <a:pt x="48" y="82"/>
                        <a:pt x="46" y="81"/>
                      </a:cubicBezTo>
                      <a:cubicBezTo>
                        <a:pt x="46" y="81"/>
                        <a:pt x="48" y="83"/>
                        <a:pt x="47" y="82"/>
                      </a:cubicBezTo>
                      <a:cubicBezTo>
                        <a:pt x="46" y="81"/>
                        <a:pt x="46" y="80"/>
                        <a:pt x="46" y="79"/>
                      </a:cubicBezTo>
                      <a:cubicBezTo>
                        <a:pt x="46" y="80"/>
                        <a:pt x="47" y="81"/>
                        <a:pt x="48" y="81"/>
                      </a:cubicBezTo>
                      <a:cubicBezTo>
                        <a:pt x="46" y="79"/>
                        <a:pt x="46" y="78"/>
                        <a:pt x="46" y="76"/>
                      </a:cubicBezTo>
                      <a:cubicBezTo>
                        <a:pt x="45" y="75"/>
                        <a:pt x="48" y="79"/>
                        <a:pt x="47" y="78"/>
                      </a:cubicBezTo>
                      <a:cubicBezTo>
                        <a:pt x="49" y="79"/>
                        <a:pt x="46" y="74"/>
                        <a:pt x="49" y="76"/>
                      </a:cubicBezTo>
                      <a:cubicBezTo>
                        <a:pt x="49" y="76"/>
                        <a:pt x="47" y="74"/>
                        <a:pt x="48" y="75"/>
                      </a:cubicBezTo>
                      <a:cubicBezTo>
                        <a:pt x="48" y="75"/>
                        <a:pt x="50" y="76"/>
                        <a:pt x="50" y="75"/>
                      </a:cubicBezTo>
                      <a:cubicBezTo>
                        <a:pt x="51" y="76"/>
                        <a:pt x="50" y="75"/>
                        <a:pt x="49" y="74"/>
                      </a:cubicBezTo>
                      <a:cubicBezTo>
                        <a:pt x="49" y="73"/>
                        <a:pt x="50" y="75"/>
                        <a:pt x="50" y="75"/>
                      </a:cubicBezTo>
                      <a:cubicBezTo>
                        <a:pt x="49" y="74"/>
                        <a:pt x="49" y="71"/>
                        <a:pt x="51" y="72"/>
                      </a:cubicBezTo>
                      <a:cubicBezTo>
                        <a:pt x="51" y="71"/>
                        <a:pt x="49" y="69"/>
                        <a:pt x="50" y="69"/>
                      </a:cubicBezTo>
                      <a:cubicBezTo>
                        <a:pt x="51" y="70"/>
                        <a:pt x="51" y="70"/>
                        <a:pt x="51" y="70"/>
                      </a:cubicBezTo>
                      <a:cubicBezTo>
                        <a:pt x="52" y="71"/>
                        <a:pt x="51" y="69"/>
                        <a:pt x="53" y="71"/>
                      </a:cubicBezTo>
                      <a:cubicBezTo>
                        <a:pt x="51" y="68"/>
                        <a:pt x="53" y="74"/>
                        <a:pt x="52" y="72"/>
                      </a:cubicBezTo>
                      <a:cubicBezTo>
                        <a:pt x="54" y="73"/>
                        <a:pt x="50" y="69"/>
                        <a:pt x="52" y="71"/>
                      </a:cubicBezTo>
                      <a:cubicBezTo>
                        <a:pt x="53" y="70"/>
                        <a:pt x="51" y="68"/>
                        <a:pt x="53" y="69"/>
                      </a:cubicBezTo>
                      <a:cubicBezTo>
                        <a:pt x="53" y="69"/>
                        <a:pt x="55" y="72"/>
                        <a:pt x="55" y="71"/>
                      </a:cubicBezTo>
                      <a:cubicBezTo>
                        <a:pt x="55" y="70"/>
                        <a:pt x="54" y="70"/>
                        <a:pt x="54" y="70"/>
                      </a:cubicBezTo>
                      <a:cubicBezTo>
                        <a:pt x="54" y="69"/>
                        <a:pt x="54" y="69"/>
                        <a:pt x="54" y="69"/>
                      </a:cubicBezTo>
                      <a:cubicBezTo>
                        <a:pt x="52" y="67"/>
                        <a:pt x="55" y="68"/>
                        <a:pt x="53" y="67"/>
                      </a:cubicBezTo>
                      <a:cubicBezTo>
                        <a:pt x="54" y="68"/>
                        <a:pt x="53" y="66"/>
                        <a:pt x="55" y="68"/>
                      </a:cubicBezTo>
                      <a:cubicBezTo>
                        <a:pt x="57" y="70"/>
                        <a:pt x="57" y="70"/>
                        <a:pt x="57" y="70"/>
                      </a:cubicBezTo>
                      <a:cubicBezTo>
                        <a:pt x="57" y="69"/>
                        <a:pt x="55" y="68"/>
                        <a:pt x="55" y="67"/>
                      </a:cubicBezTo>
                      <a:cubicBezTo>
                        <a:pt x="55" y="67"/>
                        <a:pt x="55" y="67"/>
                        <a:pt x="56" y="67"/>
                      </a:cubicBezTo>
                      <a:cubicBezTo>
                        <a:pt x="52" y="64"/>
                        <a:pt x="56" y="67"/>
                        <a:pt x="54" y="65"/>
                      </a:cubicBezTo>
                      <a:cubicBezTo>
                        <a:pt x="56" y="65"/>
                        <a:pt x="55" y="63"/>
                        <a:pt x="57" y="65"/>
                      </a:cubicBezTo>
                      <a:cubicBezTo>
                        <a:pt x="57" y="64"/>
                        <a:pt x="56" y="62"/>
                        <a:pt x="57" y="63"/>
                      </a:cubicBezTo>
                      <a:cubicBezTo>
                        <a:pt x="57" y="63"/>
                        <a:pt x="57" y="63"/>
                        <a:pt x="58" y="64"/>
                      </a:cubicBezTo>
                      <a:cubicBezTo>
                        <a:pt x="59" y="64"/>
                        <a:pt x="58" y="63"/>
                        <a:pt x="58" y="63"/>
                      </a:cubicBezTo>
                      <a:cubicBezTo>
                        <a:pt x="58" y="63"/>
                        <a:pt x="60" y="64"/>
                        <a:pt x="62" y="65"/>
                      </a:cubicBezTo>
                      <a:cubicBezTo>
                        <a:pt x="61" y="63"/>
                        <a:pt x="59" y="62"/>
                        <a:pt x="58" y="61"/>
                      </a:cubicBezTo>
                      <a:cubicBezTo>
                        <a:pt x="62" y="63"/>
                        <a:pt x="57" y="58"/>
                        <a:pt x="60" y="60"/>
                      </a:cubicBezTo>
                      <a:cubicBezTo>
                        <a:pt x="61" y="61"/>
                        <a:pt x="61" y="62"/>
                        <a:pt x="62" y="63"/>
                      </a:cubicBezTo>
                      <a:cubicBezTo>
                        <a:pt x="66" y="65"/>
                        <a:pt x="61" y="60"/>
                        <a:pt x="63" y="61"/>
                      </a:cubicBezTo>
                      <a:cubicBezTo>
                        <a:pt x="60" y="58"/>
                        <a:pt x="60" y="58"/>
                        <a:pt x="60" y="58"/>
                      </a:cubicBezTo>
                      <a:cubicBezTo>
                        <a:pt x="62" y="60"/>
                        <a:pt x="59" y="56"/>
                        <a:pt x="62" y="59"/>
                      </a:cubicBezTo>
                      <a:cubicBezTo>
                        <a:pt x="61" y="58"/>
                        <a:pt x="63" y="59"/>
                        <a:pt x="61" y="57"/>
                      </a:cubicBezTo>
                      <a:cubicBezTo>
                        <a:pt x="64" y="58"/>
                        <a:pt x="61" y="53"/>
                        <a:pt x="66" y="57"/>
                      </a:cubicBezTo>
                      <a:cubicBezTo>
                        <a:pt x="66" y="56"/>
                        <a:pt x="67" y="56"/>
                        <a:pt x="65" y="55"/>
                      </a:cubicBezTo>
                      <a:cubicBezTo>
                        <a:pt x="64" y="54"/>
                        <a:pt x="66" y="56"/>
                        <a:pt x="65" y="56"/>
                      </a:cubicBezTo>
                      <a:cubicBezTo>
                        <a:pt x="65" y="55"/>
                        <a:pt x="64" y="55"/>
                        <a:pt x="64" y="54"/>
                      </a:cubicBezTo>
                      <a:cubicBezTo>
                        <a:pt x="65" y="55"/>
                        <a:pt x="65" y="55"/>
                        <a:pt x="67" y="57"/>
                      </a:cubicBezTo>
                      <a:cubicBezTo>
                        <a:pt x="69" y="57"/>
                        <a:pt x="63" y="52"/>
                        <a:pt x="65" y="52"/>
                      </a:cubicBezTo>
                      <a:cubicBezTo>
                        <a:pt x="66" y="53"/>
                        <a:pt x="67" y="54"/>
                        <a:pt x="67" y="53"/>
                      </a:cubicBezTo>
                      <a:cubicBezTo>
                        <a:pt x="65" y="51"/>
                        <a:pt x="65" y="51"/>
                        <a:pt x="65" y="51"/>
                      </a:cubicBezTo>
                      <a:cubicBezTo>
                        <a:pt x="66" y="51"/>
                        <a:pt x="68" y="53"/>
                        <a:pt x="70" y="55"/>
                      </a:cubicBezTo>
                      <a:cubicBezTo>
                        <a:pt x="70" y="54"/>
                        <a:pt x="70" y="54"/>
                        <a:pt x="69" y="53"/>
                      </a:cubicBezTo>
                      <a:cubicBezTo>
                        <a:pt x="71" y="54"/>
                        <a:pt x="71" y="54"/>
                        <a:pt x="71" y="54"/>
                      </a:cubicBezTo>
                      <a:cubicBezTo>
                        <a:pt x="69" y="53"/>
                        <a:pt x="70" y="53"/>
                        <a:pt x="70" y="52"/>
                      </a:cubicBezTo>
                      <a:cubicBezTo>
                        <a:pt x="70" y="53"/>
                        <a:pt x="70" y="53"/>
                        <a:pt x="70" y="53"/>
                      </a:cubicBezTo>
                      <a:cubicBezTo>
                        <a:pt x="71" y="54"/>
                        <a:pt x="71" y="53"/>
                        <a:pt x="71" y="52"/>
                      </a:cubicBezTo>
                      <a:cubicBezTo>
                        <a:pt x="70" y="52"/>
                        <a:pt x="69" y="52"/>
                        <a:pt x="69" y="51"/>
                      </a:cubicBezTo>
                      <a:cubicBezTo>
                        <a:pt x="68" y="51"/>
                        <a:pt x="68" y="51"/>
                        <a:pt x="68" y="50"/>
                      </a:cubicBezTo>
                      <a:cubicBezTo>
                        <a:pt x="69" y="51"/>
                        <a:pt x="69" y="50"/>
                        <a:pt x="70" y="50"/>
                      </a:cubicBezTo>
                      <a:cubicBezTo>
                        <a:pt x="70" y="50"/>
                        <a:pt x="68" y="48"/>
                        <a:pt x="68" y="48"/>
                      </a:cubicBezTo>
                      <a:cubicBezTo>
                        <a:pt x="69" y="49"/>
                        <a:pt x="69" y="48"/>
                        <a:pt x="70" y="49"/>
                      </a:cubicBezTo>
                      <a:cubicBezTo>
                        <a:pt x="70" y="50"/>
                        <a:pt x="69" y="49"/>
                        <a:pt x="70" y="50"/>
                      </a:cubicBezTo>
                      <a:cubicBezTo>
                        <a:pt x="70" y="50"/>
                        <a:pt x="72" y="52"/>
                        <a:pt x="71" y="50"/>
                      </a:cubicBezTo>
                      <a:cubicBezTo>
                        <a:pt x="70" y="49"/>
                        <a:pt x="68" y="47"/>
                        <a:pt x="69" y="48"/>
                      </a:cubicBezTo>
                      <a:cubicBezTo>
                        <a:pt x="69" y="48"/>
                        <a:pt x="70" y="49"/>
                        <a:pt x="71" y="50"/>
                      </a:cubicBezTo>
                      <a:cubicBezTo>
                        <a:pt x="72" y="50"/>
                        <a:pt x="72" y="50"/>
                        <a:pt x="72" y="50"/>
                      </a:cubicBezTo>
                      <a:cubicBezTo>
                        <a:pt x="70" y="48"/>
                        <a:pt x="70" y="48"/>
                        <a:pt x="70" y="48"/>
                      </a:cubicBezTo>
                      <a:cubicBezTo>
                        <a:pt x="71" y="49"/>
                        <a:pt x="71" y="49"/>
                        <a:pt x="71" y="49"/>
                      </a:cubicBezTo>
                      <a:cubicBezTo>
                        <a:pt x="70" y="47"/>
                        <a:pt x="71" y="48"/>
                        <a:pt x="70" y="46"/>
                      </a:cubicBezTo>
                      <a:cubicBezTo>
                        <a:pt x="70" y="46"/>
                        <a:pt x="71" y="47"/>
                        <a:pt x="71" y="47"/>
                      </a:cubicBezTo>
                      <a:cubicBezTo>
                        <a:pt x="71" y="47"/>
                        <a:pt x="71" y="47"/>
                        <a:pt x="71" y="47"/>
                      </a:cubicBezTo>
                      <a:cubicBezTo>
                        <a:pt x="73" y="47"/>
                        <a:pt x="72" y="46"/>
                        <a:pt x="71" y="45"/>
                      </a:cubicBezTo>
                      <a:cubicBezTo>
                        <a:pt x="72" y="46"/>
                        <a:pt x="72" y="46"/>
                        <a:pt x="72" y="46"/>
                      </a:cubicBezTo>
                      <a:cubicBezTo>
                        <a:pt x="72" y="46"/>
                        <a:pt x="72" y="45"/>
                        <a:pt x="71" y="44"/>
                      </a:cubicBezTo>
                      <a:cubicBezTo>
                        <a:pt x="73" y="45"/>
                        <a:pt x="77" y="49"/>
                        <a:pt x="76" y="47"/>
                      </a:cubicBezTo>
                      <a:cubicBezTo>
                        <a:pt x="76" y="46"/>
                        <a:pt x="73" y="44"/>
                        <a:pt x="72" y="43"/>
                      </a:cubicBezTo>
                      <a:cubicBezTo>
                        <a:pt x="74" y="43"/>
                        <a:pt x="72" y="40"/>
                        <a:pt x="75" y="42"/>
                      </a:cubicBezTo>
                      <a:cubicBezTo>
                        <a:pt x="74" y="41"/>
                        <a:pt x="74" y="41"/>
                        <a:pt x="74" y="40"/>
                      </a:cubicBezTo>
                      <a:cubicBezTo>
                        <a:pt x="75" y="40"/>
                        <a:pt x="74" y="37"/>
                        <a:pt x="78" y="39"/>
                      </a:cubicBezTo>
                      <a:cubicBezTo>
                        <a:pt x="78" y="39"/>
                        <a:pt x="79" y="40"/>
                        <a:pt x="80" y="41"/>
                      </a:cubicBezTo>
                      <a:cubicBezTo>
                        <a:pt x="79" y="39"/>
                        <a:pt x="82" y="42"/>
                        <a:pt x="79" y="39"/>
                      </a:cubicBezTo>
                      <a:cubicBezTo>
                        <a:pt x="78" y="38"/>
                        <a:pt x="77" y="38"/>
                        <a:pt x="76" y="37"/>
                      </a:cubicBezTo>
                      <a:cubicBezTo>
                        <a:pt x="76" y="36"/>
                        <a:pt x="77" y="35"/>
                        <a:pt x="79" y="36"/>
                      </a:cubicBezTo>
                      <a:cubicBezTo>
                        <a:pt x="78" y="36"/>
                        <a:pt x="78" y="35"/>
                        <a:pt x="77" y="35"/>
                      </a:cubicBezTo>
                      <a:cubicBezTo>
                        <a:pt x="79" y="37"/>
                        <a:pt x="80" y="37"/>
                        <a:pt x="80" y="36"/>
                      </a:cubicBezTo>
                      <a:cubicBezTo>
                        <a:pt x="78" y="34"/>
                        <a:pt x="78" y="34"/>
                        <a:pt x="78" y="34"/>
                      </a:cubicBezTo>
                      <a:cubicBezTo>
                        <a:pt x="80" y="35"/>
                        <a:pt x="80" y="35"/>
                        <a:pt x="80" y="35"/>
                      </a:cubicBezTo>
                      <a:cubicBezTo>
                        <a:pt x="80" y="35"/>
                        <a:pt x="77" y="33"/>
                        <a:pt x="79" y="33"/>
                      </a:cubicBezTo>
                      <a:cubicBezTo>
                        <a:pt x="79" y="34"/>
                        <a:pt x="80" y="34"/>
                        <a:pt x="80" y="35"/>
                      </a:cubicBezTo>
                      <a:cubicBezTo>
                        <a:pt x="79" y="33"/>
                        <a:pt x="78" y="31"/>
                        <a:pt x="79" y="32"/>
                      </a:cubicBezTo>
                      <a:cubicBezTo>
                        <a:pt x="82" y="33"/>
                        <a:pt x="82" y="33"/>
                        <a:pt x="82" y="33"/>
                      </a:cubicBezTo>
                      <a:cubicBezTo>
                        <a:pt x="82" y="33"/>
                        <a:pt x="81" y="32"/>
                        <a:pt x="80" y="31"/>
                      </a:cubicBezTo>
                      <a:cubicBezTo>
                        <a:pt x="82" y="32"/>
                        <a:pt x="82" y="32"/>
                        <a:pt x="84" y="33"/>
                      </a:cubicBezTo>
                      <a:cubicBezTo>
                        <a:pt x="81" y="28"/>
                        <a:pt x="82" y="26"/>
                        <a:pt x="83" y="25"/>
                      </a:cubicBezTo>
                      <a:cubicBezTo>
                        <a:pt x="84" y="26"/>
                        <a:pt x="84" y="26"/>
                        <a:pt x="84" y="26"/>
                      </a:cubicBezTo>
                      <a:cubicBezTo>
                        <a:pt x="86" y="27"/>
                        <a:pt x="83" y="25"/>
                        <a:pt x="83" y="25"/>
                      </a:cubicBezTo>
                      <a:cubicBezTo>
                        <a:pt x="84" y="26"/>
                        <a:pt x="86" y="26"/>
                        <a:pt x="87" y="28"/>
                      </a:cubicBezTo>
                      <a:cubicBezTo>
                        <a:pt x="88" y="28"/>
                        <a:pt x="86" y="26"/>
                        <a:pt x="85" y="25"/>
                      </a:cubicBezTo>
                      <a:cubicBezTo>
                        <a:pt x="84" y="24"/>
                        <a:pt x="86" y="26"/>
                        <a:pt x="84" y="24"/>
                      </a:cubicBezTo>
                      <a:cubicBezTo>
                        <a:pt x="84" y="24"/>
                        <a:pt x="86" y="24"/>
                        <a:pt x="84" y="23"/>
                      </a:cubicBezTo>
                      <a:cubicBezTo>
                        <a:pt x="85" y="23"/>
                        <a:pt x="86" y="25"/>
                        <a:pt x="87" y="25"/>
                      </a:cubicBezTo>
                      <a:cubicBezTo>
                        <a:pt x="86" y="24"/>
                        <a:pt x="86" y="24"/>
                        <a:pt x="86" y="24"/>
                      </a:cubicBezTo>
                      <a:cubicBezTo>
                        <a:pt x="89" y="26"/>
                        <a:pt x="90" y="29"/>
                        <a:pt x="93" y="31"/>
                      </a:cubicBezTo>
                      <a:cubicBezTo>
                        <a:pt x="93" y="30"/>
                        <a:pt x="93" y="30"/>
                        <a:pt x="93" y="30"/>
                      </a:cubicBezTo>
                      <a:cubicBezTo>
                        <a:pt x="96" y="32"/>
                        <a:pt x="95" y="33"/>
                        <a:pt x="96" y="33"/>
                      </a:cubicBezTo>
                      <a:cubicBezTo>
                        <a:pt x="96" y="32"/>
                        <a:pt x="93" y="29"/>
                        <a:pt x="92" y="28"/>
                      </a:cubicBezTo>
                      <a:cubicBezTo>
                        <a:pt x="92" y="27"/>
                        <a:pt x="87" y="24"/>
                        <a:pt x="88" y="24"/>
                      </a:cubicBezTo>
                      <a:cubicBezTo>
                        <a:pt x="89" y="24"/>
                        <a:pt x="88" y="24"/>
                        <a:pt x="89" y="26"/>
                      </a:cubicBezTo>
                      <a:cubicBezTo>
                        <a:pt x="91" y="27"/>
                        <a:pt x="89" y="24"/>
                        <a:pt x="90" y="24"/>
                      </a:cubicBezTo>
                      <a:cubicBezTo>
                        <a:pt x="89" y="24"/>
                        <a:pt x="87" y="22"/>
                        <a:pt x="87" y="22"/>
                      </a:cubicBezTo>
                      <a:cubicBezTo>
                        <a:pt x="88" y="22"/>
                        <a:pt x="88" y="23"/>
                        <a:pt x="89" y="23"/>
                      </a:cubicBezTo>
                      <a:cubicBezTo>
                        <a:pt x="88" y="22"/>
                        <a:pt x="87" y="21"/>
                        <a:pt x="86" y="20"/>
                      </a:cubicBezTo>
                      <a:cubicBezTo>
                        <a:pt x="83" y="18"/>
                        <a:pt x="87" y="21"/>
                        <a:pt x="85" y="19"/>
                      </a:cubicBezTo>
                      <a:cubicBezTo>
                        <a:pt x="87" y="20"/>
                        <a:pt x="89" y="23"/>
                        <a:pt x="91" y="23"/>
                      </a:cubicBezTo>
                      <a:cubicBezTo>
                        <a:pt x="89" y="22"/>
                        <a:pt x="89" y="20"/>
                        <a:pt x="86" y="18"/>
                      </a:cubicBezTo>
                      <a:cubicBezTo>
                        <a:pt x="87" y="18"/>
                        <a:pt x="88" y="20"/>
                        <a:pt x="89" y="21"/>
                      </a:cubicBezTo>
                      <a:cubicBezTo>
                        <a:pt x="90" y="21"/>
                        <a:pt x="86" y="17"/>
                        <a:pt x="90" y="20"/>
                      </a:cubicBezTo>
                      <a:cubicBezTo>
                        <a:pt x="88" y="18"/>
                        <a:pt x="88" y="18"/>
                        <a:pt x="88" y="18"/>
                      </a:cubicBezTo>
                      <a:cubicBezTo>
                        <a:pt x="89" y="19"/>
                        <a:pt x="89" y="19"/>
                        <a:pt x="91" y="20"/>
                      </a:cubicBezTo>
                      <a:cubicBezTo>
                        <a:pt x="91" y="20"/>
                        <a:pt x="89" y="17"/>
                        <a:pt x="92" y="19"/>
                      </a:cubicBezTo>
                      <a:cubicBezTo>
                        <a:pt x="91" y="19"/>
                        <a:pt x="92" y="18"/>
                        <a:pt x="90" y="17"/>
                      </a:cubicBezTo>
                      <a:cubicBezTo>
                        <a:pt x="88" y="16"/>
                        <a:pt x="91" y="19"/>
                        <a:pt x="88" y="17"/>
                      </a:cubicBezTo>
                      <a:cubicBezTo>
                        <a:pt x="90" y="18"/>
                        <a:pt x="88" y="16"/>
                        <a:pt x="88" y="15"/>
                      </a:cubicBezTo>
                      <a:cubicBezTo>
                        <a:pt x="89" y="16"/>
                        <a:pt x="89" y="16"/>
                        <a:pt x="89" y="16"/>
                      </a:cubicBezTo>
                      <a:cubicBezTo>
                        <a:pt x="88" y="15"/>
                        <a:pt x="89" y="15"/>
                        <a:pt x="88" y="14"/>
                      </a:cubicBezTo>
                      <a:cubicBezTo>
                        <a:pt x="88" y="15"/>
                        <a:pt x="89" y="15"/>
                        <a:pt x="89" y="16"/>
                      </a:cubicBezTo>
                      <a:cubicBezTo>
                        <a:pt x="88" y="14"/>
                        <a:pt x="88" y="14"/>
                        <a:pt x="88" y="14"/>
                      </a:cubicBezTo>
                      <a:cubicBezTo>
                        <a:pt x="87" y="13"/>
                        <a:pt x="91" y="16"/>
                        <a:pt x="91" y="15"/>
                      </a:cubicBezTo>
                      <a:cubicBezTo>
                        <a:pt x="92" y="17"/>
                        <a:pt x="92" y="17"/>
                        <a:pt x="92" y="17"/>
                      </a:cubicBezTo>
                      <a:cubicBezTo>
                        <a:pt x="92" y="17"/>
                        <a:pt x="93" y="18"/>
                        <a:pt x="93" y="17"/>
                      </a:cubicBezTo>
                      <a:cubicBezTo>
                        <a:pt x="92" y="16"/>
                        <a:pt x="90" y="14"/>
                        <a:pt x="89" y="13"/>
                      </a:cubicBezTo>
                      <a:cubicBezTo>
                        <a:pt x="88" y="12"/>
                        <a:pt x="91" y="14"/>
                        <a:pt x="89" y="13"/>
                      </a:cubicBezTo>
                      <a:cubicBezTo>
                        <a:pt x="91" y="14"/>
                        <a:pt x="91" y="14"/>
                        <a:pt x="91" y="14"/>
                      </a:cubicBezTo>
                      <a:cubicBezTo>
                        <a:pt x="91" y="15"/>
                        <a:pt x="94" y="16"/>
                        <a:pt x="94" y="16"/>
                      </a:cubicBezTo>
                      <a:cubicBezTo>
                        <a:pt x="93" y="15"/>
                        <a:pt x="92" y="13"/>
                        <a:pt x="90" y="13"/>
                      </a:cubicBezTo>
                      <a:cubicBezTo>
                        <a:pt x="90" y="12"/>
                        <a:pt x="92" y="13"/>
                        <a:pt x="93" y="14"/>
                      </a:cubicBezTo>
                      <a:cubicBezTo>
                        <a:pt x="92" y="13"/>
                        <a:pt x="91" y="13"/>
                        <a:pt x="90" y="12"/>
                      </a:cubicBezTo>
                      <a:cubicBezTo>
                        <a:pt x="91" y="12"/>
                        <a:pt x="93" y="13"/>
                        <a:pt x="95" y="14"/>
                      </a:cubicBezTo>
                      <a:cubicBezTo>
                        <a:pt x="97" y="16"/>
                        <a:pt x="97" y="16"/>
                        <a:pt x="97" y="16"/>
                      </a:cubicBezTo>
                      <a:cubicBezTo>
                        <a:pt x="98" y="16"/>
                        <a:pt x="98" y="16"/>
                        <a:pt x="98" y="16"/>
                      </a:cubicBezTo>
                      <a:cubicBezTo>
                        <a:pt x="99" y="18"/>
                        <a:pt x="99" y="17"/>
                        <a:pt x="101" y="19"/>
                      </a:cubicBezTo>
                      <a:cubicBezTo>
                        <a:pt x="102" y="19"/>
                        <a:pt x="101" y="18"/>
                        <a:pt x="101" y="18"/>
                      </a:cubicBezTo>
                      <a:cubicBezTo>
                        <a:pt x="97" y="15"/>
                        <a:pt x="97" y="13"/>
                        <a:pt x="93" y="11"/>
                      </a:cubicBezTo>
                      <a:cubicBezTo>
                        <a:pt x="93" y="9"/>
                        <a:pt x="101" y="17"/>
                        <a:pt x="97" y="12"/>
                      </a:cubicBezTo>
                      <a:cubicBezTo>
                        <a:pt x="96" y="11"/>
                        <a:pt x="94" y="9"/>
                        <a:pt x="94" y="10"/>
                      </a:cubicBezTo>
                      <a:cubicBezTo>
                        <a:pt x="95" y="10"/>
                        <a:pt x="91" y="7"/>
                        <a:pt x="93" y="8"/>
                      </a:cubicBezTo>
                      <a:cubicBezTo>
                        <a:pt x="94" y="9"/>
                        <a:pt x="97" y="10"/>
                        <a:pt x="98" y="12"/>
                      </a:cubicBezTo>
                      <a:cubicBezTo>
                        <a:pt x="97" y="11"/>
                        <a:pt x="97" y="12"/>
                        <a:pt x="97" y="12"/>
                      </a:cubicBezTo>
                      <a:cubicBezTo>
                        <a:pt x="99" y="13"/>
                        <a:pt x="101" y="15"/>
                        <a:pt x="101" y="14"/>
                      </a:cubicBezTo>
                      <a:cubicBezTo>
                        <a:pt x="101" y="14"/>
                        <a:pt x="101" y="13"/>
                        <a:pt x="99" y="12"/>
                      </a:cubicBezTo>
                      <a:cubicBezTo>
                        <a:pt x="98" y="11"/>
                        <a:pt x="99" y="13"/>
                        <a:pt x="98" y="11"/>
                      </a:cubicBezTo>
                      <a:cubicBezTo>
                        <a:pt x="97" y="10"/>
                        <a:pt x="100" y="12"/>
                        <a:pt x="97" y="9"/>
                      </a:cubicBezTo>
                      <a:cubicBezTo>
                        <a:pt x="97" y="10"/>
                        <a:pt x="95" y="8"/>
                        <a:pt x="94" y="7"/>
                      </a:cubicBezTo>
                      <a:cubicBezTo>
                        <a:pt x="93" y="6"/>
                        <a:pt x="93" y="6"/>
                        <a:pt x="93" y="6"/>
                      </a:cubicBezTo>
                      <a:cubicBezTo>
                        <a:pt x="95" y="7"/>
                        <a:pt x="95" y="7"/>
                        <a:pt x="95" y="7"/>
                      </a:cubicBezTo>
                      <a:cubicBezTo>
                        <a:pt x="96" y="7"/>
                        <a:pt x="92" y="5"/>
                        <a:pt x="93" y="5"/>
                      </a:cubicBezTo>
                      <a:cubicBezTo>
                        <a:pt x="96" y="7"/>
                        <a:pt x="96" y="7"/>
                        <a:pt x="96" y="7"/>
                      </a:cubicBezTo>
                      <a:cubicBezTo>
                        <a:pt x="98" y="8"/>
                        <a:pt x="94" y="7"/>
                        <a:pt x="98" y="9"/>
                      </a:cubicBezTo>
                      <a:cubicBezTo>
                        <a:pt x="98" y="9"/>
                        <a:pt x="97" y="8"/>
                        <a:pt x="98" y="8"/>
                      </a:cubicBezTo>
                      <a:cubicBezTo>
                        <a:pt x="98" y="8"/>
                        <a:pt x="98" y="8"/>
                        <a:pt x="98" y="9"/>
                      </a:cubicBezTo>
                      <a:cubicBezTo>
                        <a:pt x="99" y="9"/>
                        <a:pt x="103" y="12"/>
                        <a:pt x="101" y="9"/>
                      </a:cubicBezTo>
                      <a:cubicBezTo>
                        <a:pt x="100" y="8"/>
                        <a:pt x="100" y="8"/>
                        <a:pt x="99" y="7"/>
                      </a:cubicBezTo>
                      <a:cubicBezTo>
                        <a:pt x="99" y="6"/>
                        <a:pt x="98" y="5"/>
                        <a:pt x="98" y="5"/>
                      </a:cubicBezTo>
                      <a:cubicBezTo>
                        <a:pt x="100" y="7"/>
                        <a:pt x="99" y="4"/>
                        <a:pt x="101" y="6"/>
                      </a:cubicBezTo>
                      <a:cubicBezTo>
                        <a:pt x="99" y="6"/>
                        <a:pt x="98" y="7"/>
                        <a:pt x="101" y="9"/>
                      </a:cubicBezTo>
                      <a:cubicBezTo>
                        <a:pt x="104" y="11"/>
                        <a:pt x="100" y="9"/>
                        <a:pt x="103" y="11"/>
                      </a:cubicBezTo>
                      <a:cubicBezTo>
                        <a:pt x="103" y="11"/>
                        <a:pt x="106" y="13"/>
                        <a:pt x="108" y="15"/>
                      </a:cubicBezTo>
                      <a:cubicBezTo>
                        <a:pt x="108" y="15"/>
                        <a:pt x="108" y="14"/>
                        <a:pt x="107" y="13"/>
                      </a:cubicBezTo>
                      <a:cubicBezTo>
                        <a:pt x="106" y="12"/>
                        <a:pt x="106" y="12"/>
                        <a:pt x="104" y="11"/>
                      </a:cubicBezTo>
                      <a:cubicBezTo>
                        <a:pt x="105" y="11"/>
                        <a:pt x="104" y="9"/>
                        <a:pt x="103" y="7"/>
                      </a:cubicBezTo>
                      <a:cubicBezTo>
                        <a:pt x="104" y="8"/>
                        <a:pt x="105" y="9"/>
                        <a:pt x="105" y="10"/>
                      </a:cubicBezTo>
                      <a:cubicBezTo>
                        <a:pt x="105" y="9"/>
                        <a:pt x="106" y="8"/>
                        <a:pt x="107" y="8"/>
                      </a:cubicBezTo>
                      <a:cubicBezTo>
                        <a:pt x="104" y="6"/>
                        <a:pt x="107" y="6"/>
                        <a:pt x="105" y="5"/>
                      </a:cubicBezTo>
                      <a:cubicBezTo>
                        <a:pt x="104" y="5"/>
                        <a:pt x="101" y="3"/>
                        <a:pt x="100" y="2"/>
                      </a:cubicBezTo>
                      <a:cubicBezTo>
                        <a:pt x="101" y="2"/>
                        <a:pt x="101" y="3"/>
                        <a:pt x="102" y="4"/>
                      </a:cubicBezTo>
                      <a:cubicBezTo>
                        <a:pt x="101" y="2"/>
                        <a:pt x="105" y="5"/>
                        <a:pt x="103" y="3"/>
                      </a:cubicBezTo>
                      <a:cubicBezTo>
                        <a:pt x="103" y="4"/>
                        <a:pt x="106" y="6"/>
                        <a:pt x="109" y="8"/>
                      </a:cubicBezTo>
                      <a:cubicBezTo>
                        <a:pt x="108" y="6"/>
                        <a:pt x="110" y="9"/>
                        <a:pt x="111" y="9"/>
                      </a:cubicBezTo>
                      <a:cubicBezTo>
                        <a:pt x="110" y="7"/>
                        <a:pt x="109" y="6"/>
                        <a:pt x="109" y="5"/>
                      </a:cubicBezTo>
                      <a:cubicBezTo>
                        <a:pt x="112" y="6"/>
                        <a:pt x="110" y="3"/>
                        <a:pt x="111" y="2"/>
                      </a:cubicBezTo>
                      <a:cubicBezTo>
                        <a:pt x="112" y="3"/>
                        <a:pt x="115" y="5"/>
                        <a:pt x="115" y="5"/>
                      </a:cubicBezTo>
                      <a:cubicBezTo>
                        <a:pt x="116" y="5"/>
                        <a:pt x="112" y="3"/>
                        <a:pt x="114" y="4"/>
                      </a:cubicBezTo>
                      <a:cubicBezTo>
                        <a:pt x="114" y="4"/>
                        <a:pt x="114" y="4"/>
                        <a:pt x="114" y="4"/>
                      </a:cubicBezTo>
                      <a:cubicBezTo>
                        <a:pt x="114" y="4"/>
                        <a:pt x="117" y="4"/>
                        <a:pt x="113" y="1"/>
                      </a:cubicBezTo>
                      <a:cubicBezTo>
                        <a:pt x="116" y="4"/>
                        <a:pt x="116" y="4"/>
                        <a:pt x="116" y="4"/>
                      </a:cubicBezTo>
                      <a:cubicBezTo>
                        <a:pt x="116" y="4"/>
                        <a:pt x="116" y="3"/>
                        <a:pt x="116" y="3"/>
                      </a:cubicBezTo>
                      <a:cubicBezTo>
                        <a:pt x="117" y="4"/>
                        <a:pt x="118" y="4"/>
                        <a:pt x="118" y="5"/>
                      </a:cubicBezTo>
                      <a:cubicBezTo>
                        <a:pt x="120" y="6"/>
                        <a:pt x="118" y="4"/>
                        <a:pt x="119" y="3"/>
                      </a:cubicBezTo>
                      <a:cubicBezTo>
                        <a:pt x="117" y="2"/>
                        <a:pt x="117" y="2"/>
                        <a:pt x="117" y="2"/>
                      </a:cubicBezTo>
                      <a:cubicBezTo>
                        <a:pt x="116" y="1"/>
                        <a:pt x="118" y="1"/>
                        <a:pt x="118" y="0"/>
                      </a:cubicBezTo>
                      <a:cubicBezTo>
                        <a:pt x="119" y="2"/>
                        <a:pt x="119" y="2"/>
                        <a:pt x="119" y="2"/>
                      </a:cubicBezTo>
                      <a:cubicBezTo>
                        <a:pt x="119" y="0"/>
                        <a:pt x="119" y="0"/>
                        <a:pt x="119" y="0"/>
                      </a:cubicBezTo>
                      <a:cubicBezTo>
                        <a:pt x="120" y="2"/>
                        <a:pt x="122" y="2"/>
                        <a:pt x="120" y="1"/>
                      </a:cubicBezTo>
                      <a:cubicBezTo>
                        <a:pt x="124" y="5"/>
                        <a:pt x="124" y="5"/>
                        <a:pt x="124" y="5"/>
                      </a:cubicBezTo>
                      <a:cubicBezTo>
                        <a:pt x="122" y="5"/>
                        <a:pt x="122" y="3"/>
                        <a:pt x="120" y="2"/>
                      </a:cubicBezTo>
                      <a:cubicBezTo>
                        <a:pt x="119" y="1"/>
                        <a:pt x="119" y="2"/>
                        <a:pt x="120" y="3"/>
                      </a:cubicBezTo>
                      <a:cubicBezTo>
                        <a:pt x="120" y="3"/>
                        <a:pt x="120" y="3"/>
                        <a:pt x="120" y="2"/>
                      </a:cubicBezTo>
                      <a:cubicBezTo>
                        <a:pt x="122" y="4"/>
                        <a:pt x="122" y="4"/>
                        <a:pt x="123" y="6"/>
                      </a:cubicBezTo>
                      <a:cubicBezTo>
                        <a:pt x="123" y="5"/>
                        <a:pt x="124" y="6"/>
                        <a:pt x="123" y="5"/>
                      </a:cubicBezTo>
                      <a:cubicBezTo>
                        <a:pt x="124" y="6"/>
                        <a:pt x="124" y="7"/>
                        <a:pt x="124" y="7"/>
                      </a:cubicBezTo>
                      <a:cubicBezTo>
                        <a:pt x="123" y="6"/>
                        <a:pt x="122" y="6"/>
                        <a:pt x="122" y="6"/>
                      </a:cubicBezTo>
                      <a:cubicBezTo>
                        <a:pt x="124" y="7"/>
                        <a:pt x="124" y="8"/>
                        <a:pt x="123" y="8"/>
                      </a:cubicBezTo>
                      <a:cubicBezTo>
                        <a:pt x="120" y="7"/>
                        <a:pt x="124" y="10"/>
                        <a:pt x="123" y="10"/>
                      </a:cubicBezTo>
                      <a:cubicBezTo>
                        <a:pt x="121" y="9"/>
                        <a:pt x="119" y="7"/>
                        <a:pt x="119" y="6"/>
                      </a:cubicBezTo>
                      <a:cubicBezTo>
                        <a:pt x="118" y="6"/>
                        <a:pt x="119" y="6"/>
                        <a:pt x="117" y="6"/>
                      </a:cubicBezTo>
                      <a:cubicBezTo>
                        <a:pt x="119" y="7"/>
                        <a:pt x="121" y="9"/>
                        <a:pt x="122" y="10"/>
                      </a:cubicBezTo>
                      <a:cubicBezTo>
                        <a:pt x="120" y="9"/>
                        <a:pt x="120" y="9"/>
                        <a:pt x="120" y="9"/>
                      </a:cubicBezTo>
                      <a:cubicBezTo>
                        <a:pt x="120" y="10"/>
                        <a:pt x="123" y="12"/>
                        <a:pt x="122" y="12"/>
                      </a:cubicBezTo>
                      <a:cubicBezTo>
                        <a:pt x="120" y="13"/>
                        <a:pt x="120" y="14"/>
                        <a:pt x="119" y="14"/>
                      </a:cubicBezTo>
                      <a:cubicBezTo>
                        <a:pt x="117" y="13"/>
                        <a:pt x="117" y="13"/>
                        <a:pt x="117" y="13"/>
                      </a:cubicBezTo>
                      <a:cubicBezTo>
                        <a:pt x="120" y="16"/>
                        <a:pt x="118" y="15"/>
                        <a:pt x="119" y="17"/>
                      </a:cubicBezTo>
                      <a:cubicBezTo>
                        <a:pt x="116" y="17"/>
                        <a:pt x="118" y="20"/>
                        <a:pt x="115" y="18"/>
                      </a:cubicBezTo>
                      <a:cubicBezTo>
                        <a:pt x="115" y="21"/>
                        <a:pt x="115" y="23"/>
                        <a:pt x="114" y="24"/>
                      </a:cubicBezTo>
                      <a:cubicBezTo>
                        <a:pt x="112" y="22"/>
                        <a:pt x="112" y="22"/>
                        <a:pt x="112" y="22"/>
                      </a:cubicBezTo>
                      <a:cubicBezTo>
                        <a:pt x="113" y="24"/>
                        <a:pt x="110" y="22"/>
                        <a:pt x="110" y="22"/>
                      </a:cubicBezTo>
                      <a:cubicBezTo>
                        <a:pt x="112" y="23"/>
                        <a:pt x="112" y="24"/>
                        <a:pt x="113" y="26"/>
                      </a:cubicBezTo>
                      <a:cubicBezTo>
                        <a:pt x="111" y="25"/>
                        <a:pt x="112" y="27"/>
                        <a:pt x="113" y="29"/>
                      </a:cubicBezTo>
                      <a:cubicBezTo>
                        <a:pt x="112" y="28"/>
                        <a:pt x="112" y="28"/>
                        <a:pt x="112" y="28"/>
                      </a:cubicBezTo>
                      <a:cubicBezTo>
                        <a:pt x="114" y="31"/>
                        <a:pt x="111" y="30"/>
                        <a:pt x="110" y="30"/>
                      </a:cubicBezTo>
                      <a:cubicBezTo>
                        <a:pt x="109" y="30"/>
                        <a:pt x="108" y="29"/>
                        <a:pt x="108" y="29"/>
                      </a:cubicBezTo>
                      <a:cubicBezTo>
                        <a:pt x="110" y="32"/>
                        <a:pt x="109" y="32"/>
                        <a:pt x="110" y="34"/>
                      </a:cubicBezTo>
                      <a:cubicBezTo>
                        <a:pt x="110" y="34"/>
                        <a:pt x="109" y="35"/>
                        <a:pt x="107" y="34"/>
                      </a:cubicBezTo>
                      <a:cubicBezTo>
                        <a:pt x="109" y="39"/>
                        <a:pt x="106" y="39"/>
                        <a:pt x="106" y="42"/>
                      </a:cubicBezTo>
                      <a:cubicBezTo>
                        <a:pt x="104" y="41"/>
                        <a:pt x="104" y="41"/>
                        <a:pt x="104" y="41"/>
                      </a:cubicBezTo>
                      <a:cubicBezTo>
                        <a:pt x="107" y="46"/>
                        <a:pt x="101" y="45"/>
                        <a:pt x="102" y="49"/>
                      </a:cubicBezTo>
                      <a:cubicBezTo>
                        <a:pt x="99" y="46"/>
                        <a:pt x="99" y="46"/>
                        <a:pt x="99" y="46"/>
                      </a:cubicBezTo>
                      <a:cubicBezTo>
                        <a:pt x="98" y="46"/>
                        <a:pt x="99" y="48"/>
                        <a:pt x="101" y="49"/>
                      </a:cubicBezTo>
                      <a:cubicBezTo>
                        <a:pt x="100" y="49"/>
                        <a:pt x="102" y="52"/>
                        <a:pt x="99" y="50"/>
                      </a:cubicBezTo>
                      <a:cubicBezTo>
                        <a:pt x="98" y="50"/>
                        <a:pt x="100" y="52"/>
                        <a:pt x="100" y="52"/>
                      </a:cubicBezTo>
                      <a:cubicBezTo>
                        <a:pt x="98" y="52"/>
                        <a:pt x="98" y="53"/>
                        <a:pt x="98" y="54"/>
                      </a:cubicBezTo>
                      <a:cubicBezTo>
                        <a:pt x="98" y="54"/>
                        <a:pt x="98" y="54"/>
                        <a:pt x="98" y="54"/>
                      </a:cubicBezTo>
                      <a:cubicBezTo>
                        <a:pt x="97" y="54"/>
                        <a:pt x="96" y="53"/>
                        <a:pt x="96" y="53"/>
                      </a:cubicBezTo>
                      <a:cubicBezTo>
                        <a:pt x="96" y="54"/>
                        <a:pt x="94" y="53"/>
                        <a:pt x="98" y="56"/>
                      </a:cubicBezTo>
                      <a:cubicBezTo>
                        <a:pt x="95" y="55"/>
                        <a:pt x="97" y="59"/>
                        <a:pt x="94" y="58"/>
                      </a:cubicBezTo>
                      <a:cubicBezTo>
                        <a:pt x="95" y="59"/>
                        <a:pt x="95" y="59"/>
                        <a:pt x="95" y="60"/>
                      </a:cubicBezTo>
                      <a:cubicBezTo>
                        <a:pt x="95" y="61"/>
                        <a:pt x="92" y="60"/>
                        <a:pt x="93" y="62"/>
                      </a:cubicBezTo>
                      <a:cubicBezTo>
                        <a:pt x="92" y="62"/>
                        <a:pt x="92" y="60"/>
                        <a:pt x="91" y="61"/>
                      </a:cubicBezTo>
                      <a:cubicBezTo>
                        <a:pt x="91" y="61"/>
                        <a:pt x="92" y="62"/>
                        <a:pt x="93" y="62"/>
                      </a:cubicBezTo>
                      <a:cubicBezTo>
                        <a:pt x="93" y="65"/>
                        <a:pt x="88" y="64"/>
                        <a:pt x="88" y="65"/>
                      </a:cubicBezTo>
                      <a:cubicBezTo>
                        <a:pt x="88" y="69"/>
                        <a:pt x="85" y="71"/>
                        <a:pt x="83" y="73"/>
                      </a:cubicBezTo>
                      <a:cubicBezTo>
                        <a:pt x="83" y="72"/>
                        <a:pt x="83" y="72"/>
                        <a:pt x="83" y="72"/>
                      </a:cubicBezTo>
                      <a:cubicBezTo>
                        <a:pt x="85" y="75"/>
                        <a:pt x="78" y="72"/>
                        <a:pt x="82" y="76"/>
                      </a:cubicBezTo>
                      <a:cubicBezTo>
                        <a:pt x="81" y="75"/>
                        <a:pt x="81" y="76"/>
                        <a:pt x="80" y="75"/>
                      </a:cubicBezTo>
                      <a:cubicBezTo>
                        <a:pt x="81" y="77"/>
                        <a:pt x="77" y="75"/>
                        <a:pt x="78" y="78"/>
                      </a:cubicBezTo>
                      <a:cubicBezTo>
                        <a:pt x="78" y="78"/>
                        <a:pt x="78" y="78"/>
                        <a:pt x="78" y="77"/>
                      </a:cubicBezTo>
                      <a:cubicBezTo>
                        <a:pt x="76" y="77"/>
                        <a:pt x="77" y="79"/>
                        <a:pt x="75" y="79"/>
                      </a:cubicBezTo>
                      <a:cubicBezTo>
                        <a:pt x="75" y="79"/>
                        <a:pt x="75" y="78"/>
                        <a:pt x="74" y="78"/>
                      </a:cubicBezTo>
                      <a:cubicBezTo>
                        <a:pt x="73" y="77"/>
                        <a:pt x="76" y="81"/>
                        <a:pt x="73" y="78"/>
                      </a:cubicBezTo>
                      <a:cubicBezTo>
                        <a:pt x="73" y="79"/>
                        <a:pt x="74" y="80"/>
                        <a:pt x="74" y="80"/>
                      </a:cubicBezTo>
                      <a:cubicBezTo>
                        <a:pt x="72" y="81"/>
                        <a:pt x="72" y="84"/>
                        <a:pt x="71" y="87"/>
                      </a:cubicBezTo>
                      <a:cubicBezTo>
                        <a:pt x="67" y="87"/>
                        <a:pt x="65" y="82"/>
                        <a:pt x="67" y="85"/>
                      </a:cubicBezTo>
                      <a:cubicBezTo>
                        <a:pt x="66" y="85"/>
                        <a:pt x="68" y="87"/>
                        <a:pt x="67" y="86"/>
                      </a:cubicBezTo>
                      <a:cubicBezTo>
                        <a:pt x="68" y="87"/>
                        <a:pt x="63" y="83"/>
                        <a:pt x="64" y="85"/>
                      </a:cubicBezTo>
                      <a:cubicBezTo>
                        <a:pt x="66" y="87"/>
                        <a:pt x="65" y="86"/>
                        <a:pt x="66" y="87"/>
                      </a:cubicBezTo>
                      <a:cubicBezTo>
                        <a:pt x="64" y="87"/>
                        <a:pt x="62" y="86"/>
                        <a:pt x="63" y="88"/>
                      </a:cubicBezTo>
                      <a:cubicBezTo>
                        <a:pt x="62" y="87"/>
                        <a:pt x="62" y="87"/>
                        <a:pt x="62" y="87"/>
                      </a:cubicBezTo>
                      <a:cubicBezTo>
                        <a:pt x="64" y="90"/>
                        <a:pt x="62" y="90"/>
                        <a:pt x="65" y="93"/>
                      </a:cubicBezTo>
                      <a:cubicBezTo>
                        <a:pt x="61" y="98"/>
                        <a:pt x="59" y="104"/>
                        <a:pt x="56" y="109"/>
                      </a:cubicBezTo>
                      <a:cubicBezTo>
                        <a:pt x="51" y="112"/>
                        <a:pt x="49" y="118"/>
                        <a:pt x="43" y="120"/>
                      </a:cubicBezTo>
                      <a:cubicBezTo>
                        <a:pt x="40" y="119"/>
                        <a:pt x="40" y="119"/>
                        <a:pt x="40" y="121"/>
                      </a:cubicBezTo>
                      <a:cubicBezTo>
                        <a:pt x="39" y="120"/>
                        <a:pt x="39" y="120"/>
                        <a:pt x="39" y="120"/>
                      </a:cubicBezTo>
                      <a:cubicBezTo>
                        <a:pt x="41" y="122"/>
                        <a:pt x="38" y="121"/>
                        <a:pt x="40" y="123"/>
                      </a:cubicBezTo>
                      <a:cubicBezTo>
                        <a:pt x="38" y="124"/>
                        <a:pt x="38" y="126"/>
                        <a:pt x="36" y="128"/>
                      </a:cubicBezTo>
                      <a:cubicBezTo>
                        <a:pt x="36" y="127"/>
                        <a:pt x="34" y="125"/>
                        <a:pt x="34" y="126"/>
                      </a:cubicBezTo>
                      <a:cubicBezTo>
                        <a:pt x="35" y="127"/>
                        <a:pt x="35" y="127"/>
                        <a:pt x="35" y="127"/>
                      </a:cubicBezTo>
                      <a:cubicBezTo>
                        <a:pt x="35" y="127"/>
                        <a:pt x="35" y="127"/>
                        <a:pt x="35" y="127"/>
                      </a:cubicBezTo>
                      <a:cubicBezTo>
                        <a:pt x="35" y="127"/>
                        <a:pt x="36" y="129"/>
                        <a:pt x="37" y="129"/>
                      </a:cubicBezTo>
                      <a:cubicBezTo>
                        <a:pt x="35" y="135"/>
                        <a:pt x="27" y="135"/>
                        <a:pt x="23" y="139"/>
                      </a:cubicBezTo>
                      <a:cubicBezTo>
                        <a:pt x="22" y="139"/>
                        <a:pt x="21" y="141"/>
                        <a:pt x="21" y="143"/>
                      </a:cubicBezTo>
                      <a:cubicBezTo>
                        <a:pt x="15" y="143"/>
                        <a:pt x="10" y="143"/>
                        <a:pt x="9" y="148"/>
                      </a:cubicBezTo>
                      <a:cubicBezTo>
                        <a:pt x="9" y="148"/>
                        <a:pt x="4" y="142"/>
                        <a:pt x="4" y="14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10" name="Freeform 33"/>
                <p:cNvSpPr/>
                <p:nvPr/>
              </p:nvSpPr>
              <p:spPr bwMode="auto">
                <a:xfrm>
                  <a:off x="3026" y="1229"/>
                  <a:ext cx="0" cy="0"/>
                </a:xfrm>
                <a:custGeom>
                  <a:avLst/>
                  <a:gdLst>
                    <a:gd name="T0" fmla="*/ 4 w 4"/>
                    <a:gd name="T1" fmla="*/ 2 h 2"/>
                    <a:gd name="T2" fmla="*/ 0 w 4"/>
                    <a:gd name="T3" fmla="*/ 0 h 2"/>
                    <a:gd name="T4" fmla="*/ 4 w 4"/>
                    <a:gd name="T5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" h="2">
                      <a:moveTo>
                        <a:pt x="4" y="2"/>
                      </a:moveTo>
                      <a:cubicBezTo>
                        <a:pt x="3" y="2"/>
                        <a:pt x="2" y="1"/>
                        <a:pt x="0" y="0"/>
                      </a:cubicBezTo>
                      <a:cubicBezTo>
                        <a:pt x="1" y="1"/>
                        <a:pt x="3" y="1"/>
                        <a:pt x="4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11" name="Freeform 34"/>
                <p:cNvSpPr/>
                <p:nvPr/>
              </p:nvSpPr>
              <p:spPr bwMode="auto">
                <a:xfrm>
                  <a:off x="3022" y="1229"/>
                  <a:ext cx="0" cy="0"/>
                </a:xfrm>
                <a:custGeom>
                  <a:avLst/>
                  <a:gdLst>
                    <a:gd name="T0" fmla="*/ 2 w 2"/>
                    <a:gd name="T1" fmla="*/ 2 h 2"/>
                    <a:gd name="T2" fmla="*/ 1 w 2"/>
                    <a:gd name="T3" fmla="*/ 2 h 2"/>
                    <a:gd name="T4" fmla="*/ 1 w 2"/>
                    <a:gd name="T5" fmla="*/ 1 h 2"/>
                    <a:gd name="T6" fmla="*/ 2 w 2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2" y="2"/>
                      </a:moveTo>
                      <a:cubicBezTo>
                        <a:pt x="2" y="2"/>
                        <a:pt x="1" y="2"/>
                        <a:pt x="1" y="2"/>
                      </a:cubicBezTo>
                      <a:cubicBezTo>
                        <a:pt x="1" y="1"/>
                        <a:pt x="0" y="0"/>
                        <a:pt x="1" y="1"/>
                      </a:cubicBezTo>
                      <a:cubicBezTo>
                        <a:pt x="1" y="1"/>
                        <a:pt x="1" y="1"/>
                        <a:pt x="2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12" name="Freeform 35"/>
                <p:cNvSpPr/>
                <p:nvPr/>
              </p:nvSpPr>
              <p:spPr bwMode="auto">
                <a:xfrm>
                  <a:off x="3021" y="1229"/>
                  <a:ext cx="0" cy="1"/>
                </a:xfrm>
                <a:custGeom>
                  <a:avLst/>
                  <a:gdLst>
                    <a:gd name="T0" fmla="*/ 2 w 2"/>
                    <a:gd name="T1" fmla="*/ 3 h 3"/>
                    <a:gd name="T2" fmla="*/ 1 w 2"/>
                    <a:gd name="T3" fmla="*/ 0 h 3"/>
                    <a:gd name="T4" fmla="*/ 2 w 2"/>
                    <a:gd name="T5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3">
                      <a:moveTo>
                        <a:pt x="2" y="3"/>
                      </a:moveTo>
                      <a:cubicBezTo>
                        <a:pt x="1" y="2"/>
                        <a:pt x="0" y="1"/>
                        <a:pt x="1" y="0"/>
                      </a:cubicBezTo>
                      <a:lnTo>
                        <a:pt x="2" y="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13" name="Freeform 36"/>
                <p:cNvSpPr/>
                <p:nvPr/>
              </p:nvSpPr>
              <p:spPr bwMode="auto">
                <a:xfrm>
                  <a:off x="3020" y="1229"/>
                  <a:ext cx="0" cy="1"/>
                </a:xfrm>
                <a:custGeom>
                  <a:avLst/>
                  <a:gdLst>
                    <a:gd name="T0" fmla="*/ 2 w 2"/>
                    <a:gd name="T1" fmla="*/ 1 h 1"/>
                    <a:gd name="T2" fmla="*/ 0 w 2"/>
                    <a:gd name="T3" fmla="*/ 0 h 1"/>
                    <a:gd name="T4" fmla="*/ 2 w 2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1">
                      <a:moveTo>
                        <a:pt x="2" y="1"/>
                      </a:moveTo>
                      <a:cubicBezTo>
                        <a:pt x="1" y="0"/>
                        <a:pt x="0" y="0"/>
                        <a:pt x="0" y="0"/>
                      </a:cubicBezTo>
                      <a:cubicBezTo>
                        <a:pt x="1" y="0"/>
                        <a:pt x="1" y="0"/>
                        <a:pt x="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14" name="Freeform 37"/>
                <p:cNvSpPr/>
                <p:nvPr/>
              </p:nvSpPr>
              <p:spPr bwMode="auto">
                <a:xfrm>
                  <a:off x="3020" y="1230"/>
                  <a:ext cx="1" cy="0"/>
                </a:xfrm>
                <a:custGeom>
                  <a:avLst/>
                  <a:gdLst>
                    <a:gd name="T0" fmla="*/ 2 w 2"/>
                    <a:gd name="T1" fmla="*/ 2 h 2"/>
                    <a:gd name="T2" fmla="*/ 0 w 2"/>
                    <a:gd name="T3" fmla="*/ 1 h 2"/>
                    <a:gd name="T4" fmla="*/ 2 w 2"/>
                    <a:gd name="T5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2" y="2"/>
                      </a:moveTo>
                      <a:cubicBezTo>
                        <a:pt x="2" y="2"/>
                        <a:pt x="1" y="2"/>
                        <a:pt x="0" y="1"/>
                      </a:cubicBezTo>
                      <a:cubicBezTo>
                        <a:pt x="1" y="2"/>
                        <a:pt x="0" y="0"/>
                        <a:pt x="2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15" name="Freeform 38"/>
                <p:cNvSpPr/>
                <p:nvPr/>
              </p:nvSpPr>
              <p:spPr bwMode="auto">
                <a:xfrm>
                  <a:off x="3019" y="1230"/>
                  <a:ext cx="0" cy="1"/>
                </a:xfrm>
                <a:custGeom>
                  <a:avLst/>
                  <a:gdLst>
                    <a:gd name="T0" fmla="*/ 2 w 3"/>
                    <a:gd name="T1" fmla="*/ 1 h 3"/>
                    <a:gd name="T2" fmla="*/ 1 w 3"/>
                    <a:gd name="T3" fmla="*/ 2 h 3"/>
                    <a:gd name="T4" fmla="*/ 2 w 3"/>
                    <a:gd name="T5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3">
                      <a:moveTo>
                        <a:pt x="2" y="1"/>
                      </a:moveTo>
                      <a:cubicBezTo>
                        <a:pt x="2" y="2"/>
                        <a:pt x="3" y="3"/>
                        <a:pt x="1" y="2"/>
                      </a:cubicBezTo>
                      <a:cubicBezTo>
                        <a:pt x="2" y="2"/>
                        <a:pt x="0" y="0"/>
                        <a:pt x="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16" name="Freeform 39"/>
                <p:cNvSpPr/>
                <p:nvPr/>
              </p:nvSpPr>
              <p:spPr bwMode="auto">
                <a:xfrm>
                  <a:off x="3019" y="1231"/>
                  <a:ext cx="0" cy="1"/>
                </a:xfrm>
                <a:custGeom>
                  <a:avLst/>
                  <a:gdLst>
                    <a:gd name="T0" fmla="*/ 2 w 2"/>
                    <a:gd name="T1" fmla="*/ 1 h 1"/>
                    <a:gd name="T2" fmla="*/ 2 w 2"/>
                    <a:gd name="T3" fmla="*/ 1 h 1"/>
                    <a:gd name="T4" fmla="*/ 0 w 2"/>
                    <a:gd name="T5" fmla="*/ 0 h 1"/>
                    <a:gd name="T6" fmla="*/ 2 w 2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1">
                      <a:moveTo>
                        <a:pt x="2" y="1"/>
                      </a:moveTo>
                      <a:cubicBezTo>
                        <a:pt x="1" y="1"/>
                        <a:pt x="1" y="1"/>
                        <a:pt x="2" y="1"/>
                      </a:cubicBezTo>
                      <a:cubicBezTo>
                        <a:pt x="1" y="1"/>
                        <a:pt x="0" y="0"/>
                        <a:pt x="0" y="0"/>
                      </a:cubicBezTo>
                      <a:lnTo>
                        <a:pt x="2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17" name="Rectangle 40"/>
                <p:cNvSpPr>
                  <a:spLocks noChangeArrowheads="1"/>
                </p:cNvSpPr>
                <p:nvPr/>
              </p:nvSpPr>
              <p:spPr bwMode="auto">
                <a:xfrm>
                  <a:off x="3012" y="1242"/>
                  <a:ext cx="1" cy="1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18" name="Freeform 41"/>
                <p:cNvSpPr/>
                <p:nvPr/>
              </p:nvSpPr>
              <p:spPr bwMode="auto">
                <a:xfrm>
                  <a:off x="3008" y="1246"/>
                  <a:ext cx="1" cy="0"/>
                </a:xfrm>
                <a:custGeom>
                  <a:avLst/>
                  <a:gdLst>
                    <a:gd name="T0" fmla="*/ 1 w 2"/>
                    <a:gd name="T1" fmla="*/ 1 h 2"/>
                    <a:gd name="T2" fmla="*/ 0 w 2"/>
                    <a:gd name="T3" fmla="*/ 1 h 2"/>
                    <a:gd name="T4" fmla="*/ 1 w 2"/>
                    <a:gd name="T5" fmla="*/ 1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1" y="1"/>
                      </a:moveTo>
                      <a:cubicBezTo>
                        <a:pt x="2" y="2"/>
                        <a:pt x="0" y="1"/>
                        <a:pt x="0" y="1"/>
                      </a:cubicBezTo>
                      <a:cubicBezTo>
                        <a:pt x="0" y="0"/>
                        <a:pt x="1" y="2"/>
                        <a:pt x="1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19" name="Freeform 42"/>
                <p:cNvSpPr/>
                <p:nvPr/>
              </p:nvSpPr>
              <p:spPr bwMode="auto">
                <a:xfrm>
                  <a:off x="3007" y="1249"/>
                  <a:ext cx="1" cy="1"/>
                </a:xfrm>
                <a:custGeom>
                  <a:avLst/>
                  <a:gdLst>
                    <a:gd name="T0" fmla="*/ 0 w 1"/>
                    <a:gd name="T1" fmla="*/ 0 h 1"/>
                    <a:gd name="T2" fmla="*/ 0 w 1"/>
                    <a:gd name="T3" fmla="*/ 0 h 1"/>
                    <a:gd name="T4" fmla="*/ 1 w 1"/>
                    <a:gd name="T5" fmla="*/ 1 h 1"/>
                    <a:gd name="T6" fmla="*/ 0 w 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1" y="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20" name="Freeform 43"/>
                <p:cNvSpPr/>
                <p:nvPr/>
              </p:nvSpPr>
              <p:spPr bwMode="auto">
                <a:xfrm>
                  <a:off x="3657" y="1238"/>
                  <a:ext cx="1" cy="0"/>
                </a:xfrm>
                <a:custGeom>
                  <a:avLst/>
                  <a:gdLst>
                    <a:gd name="T0" fmla="*/ 3 w 4"/>
                    <a:gd name="T1" fmla="*/ 1 h 1"/>
                    <a:gd name="T2" fmla="*/ 2 w 4"/>
                    <a:gd name="T3" fmla="*/ 0 h 1"/>
                    <a:gd name="T4" fmla="*/ 3 w 4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" h="1">
                      <a:moveTo>
                        <a:pt x="3" y="1"/>
                      </a:moveTo>
                      <a:cubicBezTo>
                        <a:pt x="3" y="0"/>
                        <a:pt x="0" y="0"/>
                        <a:pt x="2" y="0"/>
                      </a:cubicBezTo>
                      <a:cubicBezTo>
                        <a:pt x="3" y="1"/>
                        <a:pt x="4" y="1"/>
                        <a:pt x="3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21" name="Freeform 44"/>
                <p:cNvSpPr/>
                <p:nvPr/>
              </p:nvSpPr>
              <p:spPr bwMode="auto">
                <a:xfrm>
                  <a:off x="3617" y="1238"/>
                  <a:ext cx="40" cy="60"/>
                </a:xfrm>
                <a:custGeom>
                  <a:avLst/>
                  <a:gdLst>
                    <a:gd name="T0" fmla="*/ 26 w 180"/>
                    <a:gd name="T1" fmla="*/ 230 h 260"/>
                    <a:gd name="T2" fmla="*/ 33 w 180"/>
                    <a:gd name="T3" fmla="*/ 224 h 260"/>
                    <a:gd name="T4" fmla="*/ 44 w 180"/>
                    <a:gd name="T5" fmla="*/ 207 h 260"/>
                    <a:gd name="T6" fmla="*/ 49 w 180"/>
                    <a:gd name="T7" fmla="*/ 203 h 260"/>
                    <a:gd name="T8" fmla="*/ 66 w 180"/>
                    <a:gd name="T9" fmla="*/ 191 h 260"/>
                    <a:gd name="T10" fmla="*/ 70 w 180"/>
                    <a:gd name="T11" fmla="*/ 187 h 260"/>
                    <a:gd name="T12" fmla="*/ 76 w 180"/>
                    <a:gd name="T13" fmla="*/ 177 h 260"/>
                    <a:gd name="T14" fmla="*/ 84 w 180"/>
                    <a:gd name="T15" fmla="*/ 171 h 260"/>
                    <a:gd name="T16" fmla="*/ 89 w 180"/>
                    <a:gd name="T17" fmla="*/ 168 h 260"/>
                    <a:gd name="T18" fmla="*/ 89 w 180"/>
                    <a:gd name="T19" fmla="*/ 162 h 260"/>
                    <a:gd name="T20" fmla="*/ 94 w 180"/>
                    <a:gd name="T21" fmla="*/ 152 h 260"/>
                    <a:gd name="T22" fmla="*/ 98 w 180"/>
                    <a:gd name="T23" fmla="*/ 147 h 260"/>
                    <a:gd name="T24" fmla="*/ 99 w 180"/>
                    <a:gd name="T25" fmla="*/ 140 h 260"/>
                    <a:gd name="T26" fmla="*/ 105 w 180"/>
                    <a:gd name="T27" fmla="*/ 135 h 260"/>
                    <a:gd name="T28" fmla="*/ 110 w 180"/>
                    <a:gd name="T29" fmla="*/ 127 h 260"/>
                    <a:gd name="T30" fmla="*/ 118 w 180"/>
                    <a:gd name="T31" fmla="*/ 119 h 260"/>
                    <a:gd name="T32" fmla="*/ 118 w 180"/>
                    <a:gd name="T33" fmla="*/ 114 h 260"/>
                    <a:gd name="T34" fmla="*/ 123 w 180"/>
                    <a:gd name="T35" fmla="*/ 111 h 260"/>
                    <a:gd name="T36" fmla="*/ 122 w 180"/>
                    <a:gd name="T37" fmla="*/ 106 h 260"/>
                    <a:gd name="T38" fmla="*/ 123 w 180"/>
                    <a:gd name="T39" fmla="*/ 105 h 260"/>
                    <a:gd name="T40" fmla="*/ 124 w 180"/>
                    <a:gd name="T41" fmla="*/ 100 h 260"/>
                    <a:gd name="T42" fmla="*/ 130 w 180"/>
                    <a:gd name="T43" fmla="*/ 86 h 260"/>
                    <a:gd name="T44" fmla="*/ 132 w 180"/>
                    <a:gd name="T45" fmla="*/ 80 h 260"/>
                    <a:gd name="T46" fmla="*/ 133 w 180"/>
                    <a:gd name="T47" fmla="*/ 75 h 260"/>
                    <a:gd name="T48" fmla="*/ 138 w 180"/>
                    <a:gd name="T49" fmla="*/ 63 h 260"/>
                    <a:gd name="T50" fmla="*/ 145 w 180"/>
                    <a:gd name="T51" fmla="*/ 62 h 260"/>
                    <a:gd name="T52" fmla="*/ 140 w 180"/>
                    <a:gd name="T53" fmla="*/ 56 h 260"/>
                    <a:gd name="T54" fmla="*/ 135 w 180"/>
                    <a:gd name="T55" fmla="*/ 50 h 260"/>
                    <a:gd name="T56" fmla="*/ 140 w 180"/>
                    <a:gd name="T57" fmla="*/ 44 h 260"/>
                    <a:gd name="T58" fmla="*/ 137 w 180"/>
                    <a:gd name="T59" fmla="*/ 41 h 260"/>
                    <a:gd name="T60" fmla="*/ 140 w 180"/>
                    <a:gd name="T61" fmla="*/ 40 h 260"/>
                    <a:gd name="T62" fmla="*/ 148 w 180"/>
                    <a:gd name="T63" fmla="*/ 37 h 260"/>
                    <a:gd name="T64" fmla="*/ 144 w 180"/>
                    <a:gd name="T65" fmla="*/ 30 h 260"/>
                    <a:gd name="T66" fmla="*/ 148 w 180"/>
                    <a:gd name="T67" fmla="*/ 29 h 260"/>
                    <a:gd name="T68" fmla="*/ 146 w 180"/>
                    <a:gd name="T69" fmla="*/ 23 h 260"/>
                    <a:gd name="T70" fmla="*/ 148 w 180"/>
                    <a:gd name="T71" fmla="*/ 18 h 260"/>
                    <a:gd name="T72" fmla="*/ 155 w 180"/>
                    <a:gd name="T73" fmla="*/ 24 h 260"/>
                    <a:gd name="T74" fmla="*/ 154 w 180"/>
                    <a:gd name="T75" fmla="*/ 14 h 260"/>
                    <a:gd name="T76" fmla="*/ 170 w 180"/>
                    <a:gd name="T77" fmla="*/ 9 h 260"/>
                    <a:gd name="T78" fmla="*/ 173 w 180"/>
                    <a:gd name="T79" fmla="*/ 7 h 260"/>
                    <a:gd name="T80" fmla="*/ 177 w 180"/>
                    <a:gd name="T81" fmla="*/ 0 h 260"/>
                    <a:gd name="T82" fmla="*/ 179 w 180"/>
                    <a:gd name="T83" fmla="*/ 6 h 260"/>
                    <a:gd name="T84" fmla="*/ 172 w 180"/>
                    <a:gd name="T85" fmla="*/ 9 h 260"/>
                    <a:gd name="T86" fmla="*/ 172 w 180"/>
                    <a:gd name="T87" fmla="*/ 24 h 260"/>
                    <a:gd name="T88" fmla="*/ 167 w 180"/>
                    <a:gd name="T89" fmla="*/ 45 h 260"/>
                    <a:gd name="T90" fmla="*/ 161 w 180"/>
                    <a:gd name="T91" fmla="*/ 69 h 260"/>
                    <a:gd name="T92" fmla="*/ 156 w 180"/>
                    <a:gd name="T93" fmla="*/ 89 h 260"/>
                    <a:gd name="T94" fmla="*/ 152 w 180"/>
                    <a:gd name="T95" fmla="*/ 103 h 260"/>
                    <a:gd name="T96" fmla="*/ 137 w 180"/>
                    <a:gd name="T97" fmla="*/ 133 h 260"/>
                    <a:gd name="T98" fmla="*/ 125 w 180"/>
                    <a:gd name="T99" fmla="*/ 146 h 260"/>
                    <a:gd name="T100" fmla="*/ 113 w 180"/>
                    <a:gd name="T101" fmla="*/ 160 h 260"/>
                    <a:gd name="T102" fmla="*/ 108 w 180"/>
                    <a:gd name="T103" fmla="*/ 172 h 260"/>
                    <a:gd name="T104" fmla="*/ 61 w 180"/>
                    <a:gd name="T105" fmla="*/ 218 h 260"/>
                    <a:gd name="T106" fmla="*/ 53 w 180"/>
                    <a:gd name="T107" fmla="*/ 231 h 2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180" h="260">
                      <a:moveTo>
                        <a:pt x="2" y="250"/>
                      </a:moveTo>
                      <a:cubicBezTo>
                        <a:pt x="0" y="242"/>
                        <a:pt x="9" y="245"/>
                        <a:pt x="9" y="239"/>
                      </a:cubicBezTo>
                      <a:cubicBezTo>
                        <a:pt x="9" y="238"/>
                        <a:pt x="11" y="242"/>
                        <a:pt x="12" y="241"/>
                      </a:cubicBezTo>
                      <a:cubicBezTo>
                        <a:pt x="12" y="234"/>
                        <a:pt x="19" y="233"/>
                        <a:pt x="25" y="233"/>
                      </a:cubicBezTo>
                      <a:cubicBezTo>
                        <a:pt x="25" y="234"/>
                        <a:pt x="25" y="234"/>
                        <a:pt x="25" y="234"/>
                      </a:cubicBezTo>
                      <a:cubicBezTo>
                        <a:pt x="27" y="234"/>
                        <a:pt x="25" y="230"/>
                        <a:pt x="26" y="230"/>
                      </a:cubicBezTo>
                      <a:cubicBezTo>
                        <a:pt x="27" y="231"/>
                        <a:pt x="27" y="231"/>
                        <a:pt x="28" y="232"/>
                      </a:cubicBezTo>
                      <a:cubicBezTo>
                        <a:pt x="26" y="230"/>
                        <a:pt x="28" y="230"/>
                        <a:pt x="28" y="228"/>
                      </a:cubicBezTo>
                      <a:cubicBezTo>
                        <a:pt x="29" y="229"/>
                        <a:pt x="30" y="230"/>
                        <a:pt x="31" y="231"/>
                      </a:cubicBezTo>
                      <a:cubicBezTo>
                        <a:pt x="29" y="228"/>
                        <a:pt x="29" y="228"/>
                        <a:pt x="29" y="228"/>
                      </a:cubicBezTo>
                      <a:cubicBezTo>
                        <a:pt x="27" y="223"/>
                        <a:pt x="33" y="226"/>
                        <a:pt x="32" y="223"/>
                      </a:cubicBezTo>
                      <a:cubicBezTo>
                        <a:pt x="33" y="223"/>
                        <a:pt x="33" y="224"/>
                        <a:pt x="33" y="224"/>
                      </a:cubicBezTo>
                      <a:cubicBezTo>
                        <a:pt x="34" y="219"/>
                        <a:pt x="37" y="217"/>
                        <a:pt x="40" y="213"/>
                      </a:cubicBezTo>
                      <a:cubicBezTo>
                        <a:pt x="40" y="214"/>
                        <a:pt x="41" y="216"/>
                        <a:pt x="42" y="216"/>
                      </a:cubicBezTo>
                      <a:cubicBezTo>
                        <a:pt x="40" y="214"/>
                        <a:pt x="41" y="213"/>
                        <a:pt x="41" y="212"/>
                      </a:cubicBezTo>
                      <a:cubicBezTo>
                        <a:pt x="43" y="214"/>
                        <a:pt x="41" y="209"/>
                        <a:pt x="43" y="209"/>
                      </a:cubicBezTo>
                      <a:cubicBezTo>
                        <a:pt x="43" y="210"/>
                        <a:pt x="43" y="210"/>
                        <a:pt x="43" y="210"/>
                      </a:cubicBezTo>
                      <a:cubicBezTo>
                        <a:pt x="42" y="207"/>
                        <a:pt x="45" y="210"/>
                        <a:pt x="44" y="207"/>
                      </a:cubicBezTo>
                      <a:cubicBezTo>
                        <a:pt x="45" y="208"/>
                        <a:pt x="45" y="208"/>
                        <a:pt x="45" y="208"/>
                      </a:cubicBezTo>
                      <a:cubicBezTo>
                        <a:pt x="43" y="205"/>
                        <a:pt x="48" y="209"/>
                        <a:pt x="47" y="207"/>
                      </a:cubicBezTo>
                      <a:cubicBezTo>
                        <a:pt x="46" y="206"/>
                        <a:pt x="46" y="206"/>
                        <a:pt x="46" y="206"/>
                      </a:cubicBezTo>
                      <a:cubicBezTo>
                        <a:pt x="46" y="205"/>
                        <a:pt x="48" y="207"/>
                        <a:pt x="48" y="206"/>
                      </a:cubicBezTo>
                      <a:cubicBezTo>
                        <a:pt x="48" y="206"/>
                        <a:pt x="48" y="206"/>
                        <a:pt x="48" y="206"/>
                      </a:cubicBezTo>
                      <a:cubicBezTo>
                        <a:pt x="49" y="204"/>
                        <a:pt x="51" y="205"/>
                        <a:pt x="49" y="203"/>
                      </a:cubicBezTo>
                      <a:cubicBezTo>
                        <a:pt x="51" y="204"/>
                        <a:pt x="48" y="205"/>
                        <a:pt x="51" y="207"/>
                      </a:cubicBezTo>
                      <a:cubicBezTo>
                        <a:pt x="53" y="201"/>
                        <a:pt x="57" y="198"/>
                        <a:pt x="61" y="195"/>
                      </a:cubicBezTo>
                      <a:cubicBezTo>
                        <a:pt x="62" y="196"/>
                        <a:pt x="63" y="196"/>
                        <a:pt x="64" y="196"/>
                      </a:cubicBezTo>
                      <a:cubicBezTo>
                        <a:pt x="64" y="196"/>
                        <a:pt x="65" y="195"/>
                        <a:pt x="64" y="193"/>
                      </a:cubicBezTo>
                      <a:cubicBezTo>
                        <a:pt x="64" y="193"/>
                        <a:pt x="65" y="194"/>
                        <a:pt x="66" y="194"/>
                      </a:cubicBezTo>
                      <a:cubicBezTo>
                        <a:pt x="67" y="194"/>
                        <a:pt x="64" y="191"/>
                        <a:pt x="66" y="191"/>
                      </a:cubicBezTo>
                      <a:cubicBezTo>
                        <a:pt x="66" y="192"/>
                        <a:pt x="66" y="193"/>
                        <a:pt x="67" y="194"/>
                      </a:cubicBezTo>
                      <a:cubicBezTo>
                        <a:pt x="66" y="191"/>
                        <a:pt x="67" y="191"/>
                        <a:pt x="68" y="190"/>
                      </a:cubicBezTo>
                      <a:cubicBezTo>
                        <a:pt x="68" y="190"/>
                        <a:pt x="68" y="191"/>
                        <a:pt x="69" y="191"/>
                      </a:cubicBezTo>
                      <a:cubicBezTo>
                        <a:pt x="68" y="189"/>
                        <a:pt x="70" y="190"/>
                        <a:pt x="70" y="188"/>
                      </a:cubicBezTo>
                      <a:cubicBezTo>
                        <a:pt x="71" y="190"/>
                        <a:pt x="71" y="190"/>
                        <a:pt x="71" y="190"/>
                      </a:cubicBezTo>
                      <a:cubicBezTo>
                        <a:pt x="73" y="190"/>
                        <a:pt x="69" y="187"/>
                        <a:pt x="70" y="187"/>
                      </a:cubicBezTo>
                      <a:cubicBezTo>
                        <a:pt x="71" y="188"/>
                        <a:pt x="71" y="188"/>
                        <a:pt x="72" y="188"/>
                      </a:cubicBezTo>
                      <a:cubicBezTo>
                        <a:pt x="70" y="185"/>
                        <a:pt x="73" y="185"/>
                        <a:pt x="73" y="183"/>
                      </a:cubicBezTo>
                      <a:cubicBezTo>
                        <a:pt x="73" y="183"/>
                        <a:pt x="73" y="184"/>
                        <a:pt x="73" y="184"/>
                      </a:cubicBezTo>
                      <a:cubicBezTo>
                        <a:pt x="74" y="182"/>
                        <a:pt x="76" y="182"/>
                        <a:pt x="76" y="180"/>
                      </a:cubicBezTo>
                      <a:cubicBezTo>
                        <a:pt x="77" y="180"/>
                        <a:pt x="78" y="183"/>
                        <a:pt x="79" y="182"/>
                      </a:cubicBezTo>
                      <a:cubicBezTo>
                        <a:pt x="77" y="179"/>
                        <a:pt x="80" y="179"/>
                        <a:pt x="76" y="177"/>
                      </a:cubicBezTo>
                      <a:cubicBezTo>
                        <a:pt x="78" y="176"/>
                        <a:pt x="80" y="176"/>
                        <a:pt x="80" y="175"/>
                      </a:cubicBezTo>
                      <a:cubicBezTo>
                        <a:pt x="80" y="176"/>
                        <a:pt x="83" y="177"/>
                        <a:pt x="83" y="178"/>
                      </a:cubicBezTo>
                      <a:cubicBezTo>
                        <a:pt x="85" y="179"/>
                        <a:pt x="85" y="179"/>
                        <a:pt x="85" y="179"/>
                      </a:cubicBezTo>
                      <a:cubicBezTo>
                        <a:pt x="86" y="180"/>
                        <a:pt x="84" y="179"/>
                        <a:pt x="85" y="180"/>
                      </a:cubicBezTo>
                      <a:cubicBezTo>
                        <a:pt x="85" y="180"/>
                        <a:pt x="85" y="178"/>
                        <a:pt x="86" y="178"/>
                      </a:cubicBezTo>
                      <a:cubicBezTo>
                        <a:pt x="85" y="176"/>
                        <a:pt x="83" y="172"/>
                        <a:pt x="84" y="171"/>
                      </a:cubicBezTo>
                      <a:cubicBezTo>
                        <a:pt x="84" y="172"/>
                        <a:pt x="87" y="173"/>
                        <a:pt x="87" y="174"/>
                      </a:cubicBezTo>
                      <a:cubicBezTo>
                        <a:pt x="83" y="168"/>
                        <a:pt x="83" y="168"/>
                        <a:pt x="83" y="168"/>
                      </a:cubicBezTo>
                      <a:cubicBezTo>
                        <a:pt x="84" y="167"/>
                        <a:pt x="86" y="170"/>
                        <a:pt x="85" y="168"/>
                      </a:cubicBezTo>
                      <a:cubicBezTo>
                        <a:pt x="85" y="168"/>
                        <a:pt x="84" y="167"/>
                        <a:pt x="84" y="167"/>
                      </a:cubicBezTo>
                      <a:cubicBezTo>
                        <a:pt x="84" y="167"/>
                        <a:pt x="85" y="164"/>
                        <a:pt x="87" y="167"/>
                      </a:cubicBezTo>
                      <a:cubicBezTo>
                        <a:pt x="89" y="167"/>
                        <a:pt x="87" y="168"/>
                        <a:pt x="89" y="168"/>
                      </a:cubicBezTo>
                      <a:cubicBezTo>
                        <a:pt x="89" y="167"/>
                        <a:pt x="89" y="166"/>
                        <a:pt x="89" y="166"/>
                      </a:cubicBezTo>
                      <a:cubicBezTo>
                        <a:pt x="89" y="166"/>
                        <a:pt x="89" y="166"/>
                        <a:pt x="89" y="166"/>
                      </a:cubicBezTo>
                      <a:cubicBezTo>
                        <a:pt x="90" y="166"/>
                        <a:pt x="90" y="164"/>
                        <a:pt x="88" y="163"/>
                      </a:cubicBezTo>
                      <a:cubicBezTo>
                        <a:pt x="87" y="163"/>
                        <a:pt x="89" y="164"/>
                        <a:pt x="88" y="164"/>
                      </a:cubicBezTo>
                      <a:cubicBezTo>
                        <a:pt x="87" y="162"/>
                        <a:pt x="87" y="161"/>
                        <a:pt x="88" y="161"/>
                      </a:cubicBezTo>
                      <a:cubicBezTo>
                        <a:pt x="88" y="161"/>
                        <a:pt x="89" y="162"/>
                        <a:pt x="89" y="162"/>
                      </a:cubicBezTo>
                      <a:cubicBezTo>
                        <a:pt x="88" y="160"/>
                        <a:pt x="88" y="158"/>
                        <a:pt x="88" y="156"/>
                      </a:cubicBezTo>
                      <a:cubicBezTo>
                        <a:pt x="87" y="155"/>
                        <a:pt x="90" y="159"/>
                        <a:pt x="90" y="158"/>
                      </a:cubicBezTo>
                      <a:cubicBezTo>
                        <a:pt x="92" y="158"/>
                        <a:pt x="89" y="153"/>
                        <a:pt x="93" y="154"/>
                      </a:cubicBezTo>
                      <a:cubicBezTo>
                        <a:pt x="93" y="155"/>
                        <a:pt x="91" y="153"/>
                        <a:pt x="91" y="153"/>
                      </a:cubicBezTo>
                      <a:cubicBezTo>
                        <a:pt x="92" y="153"/>
                        <a:pt x="94" y="154"/>
                        <a:pt x="94" y="153"/>
                      </a:cubicBezTo>
                      <a:cubicBezTo>
                        <a:pt x="95" y="154"/>
                        <a:pt x="94" y="153"/>
                        <a:pt x="94" y="152"/>
                      </a:cubicBezTo>
                      <a:cubicBezTo>
                        <a:pt x="93" y="151"/>
                        <a:pt x="94" y="152"/>
                        <a:pt x="94" y="153"/>
                      </a:cubicBezTo>
                      <a:cubicBezTo>
                        <a:pt x="94" y="151"/>
                        <a:pt x="94" y="147"/>
                        <a:pt x="97" y="147"/>
                      </a:cubicBezTo>
                      <a:cubicBezTo>
                        <a:pt x="96" y="147"/>
                        <a:pt x="95" y="144"/>
                        <a:pt x="95" y="144"/>
                      </a:cubicBezTo>
                      <a:cubicBezTo>
                        <a:pt x="97" y="146"/>
                        <a:pt x="97" y="146"/>
                        <a:pt x="97" y="146"/>
                      </a:cubicBezTo>
                      <a:cubicBezTo>
                        <a:pt x="98" y="146"/>
                        <a:pt x="97" y="144"/>
                        <a:pt x="99" y="145"/>
                      </a:cubicBezTo>
                      <a:cubicBezTo>
                        <a:pt x="97" y="143"/>
                        <a:pt x="98" y="149"/>
                        <a:pt x="98" y="147"/>
                      </a:cubicBezTo>
                      <a:cubicBezTo>
                        <a:pt x="99" y="148"/>
                        <a:pt x="96" y="144"/>
                        <a:pt x="98" y="146"/>
                      </a:cubicBezTo>
                      <a:cubicBezTo>
                        <a:pt x="99" y="145"/>
                        <a:pt x="97" y="143"/>
                        <a:pt x="99" y="144"/>
                      </a:cubicBezTo>
                      <a:cubicBezTo>
                        <a:pt x="99" y="144"/>
                        <a:pt x="101" y="146"/>
                        <a:pt x="102" y="145"/>
                      </a:cubicBezTo>
                      <a:cubicBezTo>
                        <a:pt x="102" y="144"/>
                        <a:pt x="101" y="144"/>
                        <a:pt x="101" y="143"/>
                      </a:cubicBezTo>
                      <a:cubicBezTo>
                        <a:pt x="101" y="142"/>
                        <a:pt x="101" y="142"/>
                        <a:pt x="101" y="142"/>
                      </a:cubicBezTo>
                      <a:cubicBezTo>
                        <a:pt x="99" y="141"/>
                        <a:pt x="101" y="141"/>
                        <a:pt x="99" y="140"/>
                      </a:cubicBezTo>
                      <a:cubicBezTo>
                        <a:pt x="101" y="141"/>
                        <a:pt x="99" y="138"/>
                        <a:pt x="102" y="141"/>
                      </a:cubicBezTo>
                      <a:cubicBezTo>
                        <a:pt x="104" y="142"/>
                        <a:pt x="104" y="142"/>
                        <a:pt x="104" y="142"/>
                      </a:cubicBezTo>
                      <a:cubicBezTo>
                        <a:pt x="104" y="142"/>
                        <a:pt x="102" y="140"/>
                        <a:pt x="102" y="139"/>
                      </a:cubicBezTo>
                      <a:cubicBezTo>
                        <a:pt x="102" y="139"/>
                        <a:pt x="102" y="139"/>
                        <a:pt x="103" y="139"/>
                      </a:cubicBezTo>
                      <a:cubicBezTo>
                        <a:pt x="99" y="137"/>
                        <a:pt x="104" y="139"/>
                        <a:pt x="101" y="136"/>
                      </a:cubicBezTo>
                      <a:cubicBezTo>
                        <a:pt x="103" y="136"/>
                        <a:pt x="103" y="134"/>
                        <a:pt x="105" y="135"/>
                      </a:cubicBezTo>
                      <a:cubicBezTo>
                        <a:pt x="105" y="134"/>
                        <a:pt x="104" y="132"/>
                        <a:pt x="105" y="132"/>
                      </a:cubicBezTo>
                      <a:cubicBezTo>
                        <a:pt x="106" y="132"/>
                        <a:pt x="106" y="132"/>
                        <a:pt x="106" y="133"/>
                      </a:cubicBezTo>
                      <a:cubicBezTo>
                        <a:pt x="108" y="133"/>
                        <a:pt x="107" y="132"/>
                        <a:pt x="107" y="132"/>
                      </a:cubicBezTo>
                      <a:cubicBezTo>
                        <a:pt x="107" y="132"/>
                        <a:pt x="109" y="132"/>
                        <a:pt x="111" y="132"/>
                      </a:cubicBezTo>
                      <a:cubicBezTo>
                        <a:pt x="110" y="131"/>
                        <a:pt x="108" y="130"/>
                        <a:pt x="107" y="129"/>
                      </a:cubicBezTo>
                      <a:cubicBezTo>
                        <a:pt x="111" y="131"/>
                        <a:pt x="106" y="126"/>
                        <a:pt x="110" y="127"/>
                      </a:cubicBezTo>
                      <a:cubicBezTo>
                        <a:pt x="110" y="127"/>
                        <a:pt x="111" y="129"/>
                        <a:pt x="112" y="129"/>
                      </a:cubicBezTo>
                      <a:cubicBezTo>
                        <a:pt x="116" y="131"/>
                        <a:pt x="110" y="126"/>
                        <a:pt x="113" y="126"/>
                      </a:cubicBezTo>
                      <a:cubicBezTo>
                        <a:pt x="110" y="124"/>
                        <a:pt x="110" y="124"/>
                        <a:pt x="110" y="124"/>
                      </a:cubicBezTo>
                      <a:cubicBezTo>
                        <a:pt x="112" y="125"/>
                        <a:pt x="109" y="122"/>
                        <a:pt x="112" y="124"/>
                      </a:cubicBezTo>
                      <a:cubicBezTo>
                        <a:pt x="111" y="123"/>
                        <a:pt x="114" y="123"/>
                        <a:pt x="111" y="122"/>
                      </a:cubicBezTo>
                      <a:cubicBezTo>
                        <a:pt x="114" y="121"/>
                        <a:pt x="112" y="117"/>
                        <a:pt x="118" y="119"/>
                      </a:cubicBezTo>
                      <a:cubicBezTo>
                        <a:pt x="117" y="118"/>
                        <a:pt x="118" y="118"/>
                        <a:pt x="117" y="117"/>
                      </a:cubicBezTo>
                      <a:cubicBezTo>
                        <a:pt x="115" y="117"/>
                        <a:pt x="118" y="118"/>
                        <a:pt x="116" y="118"/>
                      </a:cubicBezTo>
                      <a:cubicBezTo>
                        <a:pt x="116" y="118"/>
                        <a:pt x="116" y="117"/>
                        <a:pt x="115" y="117"/>
                      </a:cubicBezTo>
                      <a:cubicBezTo>
                        <a:pt x="116" y="117"/>
                        <a:pt x="117" y="116"/>
                        <a:pt x="119" y="118"/>
                      </a:cubicBezTo>
                      <a:cubicBezTo>
                        <a:pt x="121" y="118"/>
                        <a:pt x="115" y="114"/>
                        <a:pt x="117" y="113"/>
                      </a:cubicBezTo>
                      <a:cubicBezTo>
                        <a:pt x="118" y="114"/>
                        <a:pt x="118" y="114"/>
                        <a:pt x="118" y="114"/>
                      </a:cubicBezTo>
                      <a:cubicBezTo>
                        <a:pt x="117" y="112"/>
                        <a:pt x="117" y="112"/>
                        <a:pt x="117" y="112"/>
                      </a:cubicBezTo>
                      <a:cubicBezTo>
                        <a:pt x="118" y="111"/>
                        <a:pt x="120" y="113"/>
                        <a:pt x="122" y="114"/>
                      </a:cubicBezTo>
                      <a:cubicBezTo>
                        <a:pt x="122" y="113"/>
                        <a:pt x="122" y="113"/>
                        <a:pt x="121" y="111"/>
                      </a:cubicBezTo>
                      <a:cubicBezTo>
                        <a:pt x="124" y="112"/>
                        <a:pt x="124" y="112"/>
                        <a:pt x="124" y="112"/>
                      </a:cubicBezTo>
                      <a:cubicBezTo>
                        <a:pt x="122" y="112"/>
                        <a:pt x="123" y="111"/>
                        <a:pt x="122" y="111"/>
                      </a:cubicBezTo>
                      <a:cubicBezTo>
                        <a:pt x="123" y="111"/>
                        <a:pt x="123" y="111"/>
                        <a:pt x="123" y="111"/>
                      </a:cubicBezTo>
                      <a:cubicBezTo>
                        <a:pt x="124" y="111"/>
                        <a:pt x="124" y="111"/>
                        <a:pt x="123" y="110"/>
                      </a:cubicBezTo>
                      <a:cubicBezTo>
                        <a:pt x="122" y="110"/>
                        <a:pt x="121" y="110"/>
                        <a:pt x="121" y="110"/>
                      </a:cubicBezTo>
                      <a:cubicBezTo>
                        <a:pt x="120" y="109"/>
                        <a:pt x="120" y="109"/>
                        <a:pt x="120" y="108"/>
                      </a:cubicBezTo>
                      <a:cubicBezTo>
                        <a:pt x="121" y="109"/>
                        <a:pt x="121" y="108"/>
                        <a:pt x="122" y="108"/>
                      </a:cubicBezTo>
                      <a:cubicBezTo>
                        <a:pt x="122" y="107"/>
                        <a:pt x="120" y="106"/>
                        <a:pt x="120" y="106"/>
                      </a:cubicBezTo>
                      <a:cubicBezTo>
                        <a:pt x="121" y="107"/>
                        <a:pt x="121" y="105"/>
                        <a:pt x="122" y="106"/>
                      </a:cubicBezTo>
                      <a:cubicBezTo>
                        <a:pt x="123" y="107"/>
                        <a:pt x="121" y="106"/>
                        <a:pt x="122" y="107"/>
                      </a:cubicBezTo>
                      <a:cubicBezTo>
                        <a:pt x="123" y="107"/>
                        <a:pt x="125" y="108"/>
                        <a:pt x="124" y="107"/>
                      </a:cubicBezTo>
                      <a:cubicBezTo>
                        <a:pt x="123" y="106"/>
                        <a:pt x="120" y="105"/>
                        <a:pt x="121" y="105"/>
                      </a:cubicBezTo>
                      <a:cubicBezTo>
                        <a:pt x="122" y="105"/>
                        <a:pt x="122" y="106"/>
                        <a:pt x="123" y="106"/>
                      </a:cubicBezTo>
                      <a:cubicBezTo>
                        <a:pt x="125" y="106"/>
                        <a:pt x="125" y="106"/>
                        <a:pt x="125" y="106"/>
                      </a:cubicBezTo>
                      <a:cubicBezTo>
                        <a:pt x="123" y="105"/>
                        <a:pt x="123" y="105"/>
                        <a:pt x="123" y="105"/>
                      </a:cubicBezTo>
                      <a:cubicBezTo>
                        <a:pt x="123" y="105"/>
                        <a:pt x="123" y="105"/>
                        <a:pt x="124" y="105"/>
                      </a:cubicBezTo>
                      <a:cubicBezTo>
                        <a:pt x="122" y="104"/>
                        <a:pt x="124" y="103"/>
                        <a:pt x="122" y="102"/>
                      </a:cubicBezTo>
                      <a:cubicBezTo>
                        <a:pt x="122" y="102"/>
                        <a:pt x="123" y="102"/>
                        <a:pt x="124" y="101"/>
                      </a:cubicBezTo>
                      <a:cubicBezTo>
                        <a:pt x="124" y="102"/>
                        <a:pt x="124" y="102"/>
                        <a:pt x="124" y="102"/>
                      </a:cubicBezTo>
                      <a:cubicBezTo>
                        <a:pt x="125" y="102"/>
                        <a:pt x="125" y="101"/>
                        <a:pt x="124" y="100"/>
                      </a:cubicBezTo>
                      <a:cubicBezTo>
                        <a:pt x="124" y="100"/>
                        <a:pt x="124" y="100"/>
                        <a:pt x="124" y="100"/>
                      </a:cubicBezTo>
                      <a:cubicBezTo>
                        <a:pt x="125" y="100"/>
                        <a:pt x="125" y="99"/>
                        <a:pt x="124" y="98"/>
                      </a:cubicBezTo>
                      <a:cubicBezTo>
                        <a:pt x="125" y="98"/>
                        <a:pt x="131" y="101"/>
                        <a:pt x="129" y="99"/>
                      </a:cubicBezTo>
                      <a:cubicBezTo>
                        <a:pt x="129" y="98"/>
                        <a:pt x="126" y="96"/>
                        <a:pt x="125" y="96"/>
                      </a:cubicBezTo>
                      <a:cubicBezTo>
                        <a:pt x="126" y="95"/>
                        <a:pt x="124" y="92"/>
                        <a:pt x="127" y="92"/>
                      </a:cubicBezTo>
                      <a:cubicBezTo>
                        <a:pt x="127" y="92"/>
                        <a:pt x="126" y="92"/>
                        <a:pt x="126" y="91"/>
                      </a:cubicBezTo>
                      <a:cubicBezTo>
                        <a:pt x="128" y="89"/>
                        <a:pt x="125" y="86"/>
                        <a:pt x="130" y="86"/>
                      </a:cubicBezTo>
                      <a:cubicBezTo>
                        <a:pt x="130" y="87"/>
                        <a:pt x="132" y="87"/>
                        <a:pt x="133" y="87"/>
                      </a:cubicBezTo>
                      <a:cubicBezTo>
                        <a:pt x="131" y="86"/>
                        <a:pt x="135" y="87"/>
                        <a:pt x="132" y="86"/>
                      </a:cubicBezTo>
                      <a:cubicBezTo>
                        <a:pt x="130" y="85"/>
                        <a:pt x="129" y="85"/>
                        <a:pt x="128" y="85"/>
                      </a:cubicBezTo>
                      <a:cubicBezTo>
                        <a:pt x="128" y="83"/>
                        <a:pt x="129" y="82"/>
                        <a:pt x="131" y="81"/>
                      </a:cubicBezTo>
                      <a:cubicBezTo>
                        <a:pt x="130" y="82"/>
                        <a:pt x="129" y="81"/>
                        <a:pt x="129" y="81"/>
                      </a:cubicBezTo>
                      <a:cubicBezTo>
                        <a:pt x="132" y="82"/>
                        <a:pt x="132" y="81"/>
                        <a:pt x="132" y="80"/>
                      </a:cubicBezTo>
                      <a:cubicBezTo>
                        <a:pt x="130" y="79"/>
                        <a:pt x="130" y="79"/>
                        <a:pt x="130" y="79"/>
                      </a:cubicBezTo>
                      <a:cubicBezTo>
                        <a:pt x="132" y="79"/>
                        <a:pt x="132" y="79"/>
                        <a:pt x="132" y="79"/>
                      </a:cubicBezTo>
                      <a:cubicBezTo>
                        <a:pt x="131" y="79"/>
                        <a:pt x="128" y="78"/>
                        <a:pt x="130" y="78"/>
                      </a:cubicBezTo>
                      <a:cubicBezTo>
                        <a:pt x="131" y="78"/>
                        <a:pt x="132" y="78"/>
                        <a:pt x="132" y="78"/>
                      </a:cubicBezTo>
                      <a:cubicBezTo>
                        <a:pt x="131" y="77"/>
                        <a:pt x="129" y="75"/>
                        <a:pt x="131" y="75"/>
                      </a:cubicBezTo>
                      <a:cubicBezTo>
                        <a:pt x="133" y="75"/>
                        <a:pt x="133" y="75"/>
                        <a:pt x="133" y="75"/>
                      </a:cubicBezTo>
                      <a:cubicBezTo>
                        <a:pt x="133" y="75"/>
                        <a:pt x="132" y="73"/>
                        <a:pt x="131" y="74"/>
                      </a:cubicBezTo>
                      <a:cubicBezTo>
                        <a:pt x="133" y="73"/>
                        <a:pt x="133" y="72"/>
                        <a:pt x="136" y="73"/>
                      </a:cubicBezTo>
                      <a:cubicBezTo>
                        <a:pt x="131" y="68"/>
                        <a:pt x="132" y="65"/>
                        <a:pt x="133" y="62"/>
                      </a:cubicBezTo>
                      <a:cubicBezTo>
                        <a:pt x="135" y="63"/>
                        <a:pt x="135" y="63"/>
                        <a:pt x="135" y="63"/>
                      </a:cubicBezTo>
                      <a:cubicBezTo>
                        <a:pt x="136" y="62"/>
                        <a:pt x="133" y="62"/>
                        <a:pt x="134" y="61"/>
                      </a:cubicBezTo>
                      <a:cubicBezTo>
                        <a:pt x="135" y="62"/>
                        <a:pt x="137" y="62"/>
                        <a:pt x="138" y="63"/>
                      </a:cubicBezTo>
                      <a:cubicBezTo>
                        <a:pt x="140" y="62"/>
                        <a:pt x="136" y="61"/>
                        <a:pt x="136" y="60"/>
                      </a:cubicBezTo>
                      <a:cubicBezTo>
                        <a:pt x="134" y="59"/>
                        <a:pt x="137" y="61"/>
                        <a:pt x="135" y="60"/>
                      </a:cubicBezTo>
                      <a:cubicBezTo>
                        <a:pt x="134" y="60"/>
                        <a:pt x="136" y="59"/>
                        <a:pt x="134" y="58"/>
                      </a:cubicBezTo>
                      <a:cubicBezTo>
                        <a:pt x="135" y="58"/>
                        <a:pt x="137" y="59"/>
                        <a:pt x="138" y="59"/>
                      </a:cubicBezTo>
                      <a:cubicBezTo>
                        <a:pt x="137" y="58"/>
                        <a:pt x="137" y="58"/>
                        <a:pt x="137" y="58"/>
                      </a:cubicBezTo>
                      <a:cubicBezTo>
                        <a:pt x="140" y="58"/>
                        <a:pt x="141" y="62"/>
                        <a:pt x="145" y="62"/>
                      </a:cubicBezTo>
                      <a:cubicBezTo>
                        <a:pt x="145" y="61"/>
                        <a:pt x="145" y="61"/>
                        <a:pt x="145" y="61"/>
                      </a:cubicBezTo>
                      <a:cubicBezTo>
                        <a:pt x="148" y="62"/>
                        <a:pt x="148" y="64"/>
                        <a:pt x="149" y="63"/>
                      </a:cubicBezTo>
                      <a:cubicBezTo>
                        <a:pt x="148" y="62"/>
                        <a:pt x="145" y="60"/>
                        <a:pt x="143" y="60"/>
                      </a:cubicBezTo>
                      <a:cubicBezTo>
                        <a:pt x="143" y="59"/>
                        <a:pt x="137" y="57"/>
                        <a:pt x="138" y="56"/>
                      </a:cubicBezTo>
                      <a:cubicBezTo>
                        <a:pt x="140" y="56"/>
                        <a:pt x="138" y="57"/>
                        <a:pt x="140" y="58"/>
                      </a:cubicBezTo>
                      <a:cubicBezTo>
                        <a:pt x="143" y="58"/>
                        <a:pt x="140" y="56"/>
                        <a:pt x="140" y="56"/>
                      </a:cubicBezTo>
                      <a:cubicBezTo>
                        <a:pt x="139" y="56"/>
                        <a:pt x="137" y="55"/>
                        <a:pt x="137" y="54"/>
                      </a:cubicBezTo>
                      <a:cubicBezTo>
                        <a:pt x="138" y="54"/>
                        <a:pt x="139" y="55"/>
                        <a:pt x="139" y="54"/>
                      </a:cubicBezTo>
                      <a:cubicBezTo>
                        <a:pt x="138" y="54"/>
                        <a:pt x="137" y="52"/>
                        <a:pt x="136" y="53"/>
                      </a:cubicBezTo>
                      <a:cubicBezTo>
                        <a:pt x="133" y="51"/>
                        <a:pt x="137" y="52"/>
                        <a:pt x="135" y="50"/>
                      </a:cubicBezTo>
                      <a:cubicBezTo>
                        <a:pt x="137" y="51"/>
                        <a:pt x="140" y="53"/>
                        <a:pt x="141" y="53"/>
                      </a:cubicBezTo>
                      <a:cubicBezTo>
                        <a:pt x="139" y="52"/>
                        <a:pt x="139" y="50"/>
                        <a:pt x="135" y="50"/>
                      </a:cubicBezTo>
                      <a:cubicBezTo>
                        <a:pt x="136" y="49"/>
                        <a:pt x="138" y="50"/>
                        <a:pt x="139" y="51"/>
                      </a:cubicBezTo>
                      <a:cubicBezTo>
                        <a:pt x="141" y="51"/>
                        <a:pt x="136" y="48"/>
                        <a:pt x="140" y="49"/>
                      </a:cubicBezTo>
                      <a:cubicBezTo>
                        <a:pt x="138" y="48"/>
                        <a:pt x="138" y="48"/>
                        <a:pt x="138" y="48"/>
                      </a:cubicBezTo>
                      <a:cubicBezTo>
                        <a:pt x="139" y="48"/>
                        <a:pt x="139" y="48"/>
                        <a:pt x="141" y="48"/>
                      </a:cubicBezTo>
                      <a:cubicBezTo>
                        <a:pt x="141" y="48"/>
                        <a:pt x="138" y="45"/>
                        <a:pt x="142" y="46"/>
                      </a:cubicBezTo>
                      <a:cubicBezTo>
                        <a:pt x="141" y="46"/>
                        <a:pt x="142" y="45"/>
                        <a:pt x="140" y="44"/>
                      </a:cubicBezTo>
                      <a:cubicBezTo>
                        <a:pt x="138" y="45"/>
                        <a:pt x="141" y="46"/>
                        <a:pt x="137" y="45"/>
                      </a:cubicBezTo>
                      <a:cubicBezTo>
                        <a:pt x="140" y="46"/>
                        <a:pt x="138" y="44"/>
                        <a:pt x="137" y="43"/>
                      </a:cubicBezTo>
                      <a:cubicBezTo>
                        <a:pt x="138" y="44"/>
                        <a:pt x="138" y="44"/>
                        <a:pt x="138" y="44"/>
                      </a:cubicBezTo>
                      <a:cubicBezTo>
                        <a:pt x="138" y="43"/>
                        <a:pt x="138" y="43"/>
                        <a:pt x="137" y="42"/>
                      </a:cubicBezTo>
                      <a:cubicBezTo>
                        <a:pt x="138" y="42"/>
                        <a:pt x="139" y="43"/>
                        <a:pt x="139" y="42"/>
                      </a:cubicBezTo>
                      <a:cubicBezTo>
                        <a:pt x="137" y="41"/>
                        <a:pt x="137" y="41"/>
                        <a:pt x="137" y="41"/>
                      </a:cubicBezTo>
                      <a:cubicBezTo>
                        <a:pt x="136" y="40"/>
                        <a:pt x="141" y="42"/>
                        <a:pt x="141" y="41"/>
                      </a:cubicBezTo>
                      <a:cubicBezTo>
                        <a:pt x="142" y="43"/>
                        <a:pt x="142" y="43"/>
                        <a:pt x="142" y="43"/>
                      </a:cubicBezTo>
                      <a:cubicBezTo>
                        <a:pt x="142" y="42"/>
                        <a:pt x="144" y="43"/>
                        <a:pt x="143" y="42"/>
                      </a:cubicBezTo>
                      <a:cubicBezTo>
                        <a:pt x="141" y="41"/>
                        <a:pt x="139" y="40"/>
                        <a:pt x="138" y="39"/>
                      </a:cubicBezTo>
                      <a:cubicBezTo>
                        <a:pt x="137" y="38"/>
                        <a:pt x="140" y="39"/>
                        <a:pt x="138" y="38"/>
                      </a:cubicBezTo>
                      <a:cubicBezTo>
                        <a:pt x="140" y="40"/>
                        <a:pt x="140" y="40"/>
                        <a:pt x="140" y="40"/>
                      </a:cubicBezTo>
                      <a:cubicBezTo>
                        <a:pt x="141" y="40"/>
                        <a:pt x="144" y="40"/>
                        <a:pt x="144" y="39"/>
                      </a:cubicBezTo>
                      <a:cubicBezTo>
                        <a:pt x="143" y="39"/>
                        <a:pt x="141" y="37"/>
                        <a:pt x="140" y="37"/>
                      </a:cubicBezTo>
                      <a:cubicBezTo>
                        <a:pt x="140" y="37"/>
                        <a:pt x="141" y="37"/>
                        <a:pt x="142" y="38"/>
                      </a:cubicBezTo>
                      <a:cubicBezTo>
                        <a:pt x="142" y="36"/>
                        <a:pt x="140" y="37"/>
                        <a:pt x="140" y="36"/>
                      </a:cubicBezTo>
                      <a:cubicBezTo>
                        <a:pt x="141" y="36"/>
                        <a:pt x="143" y="35"/>
                        <a:pt x="145" y="35"/>
                      </a:cubicBezTo>
                      <a:cubicBezTo>
                        <a:pt x="148" y="37"/>
                        <a:pt x="148" y="37"/>
                        <a:pt x="148" y="37"/>
                      </a:cubicBezTo>
                      <a:cubicBezTo>
                        <a:pt x="148" y="37"/>
                        <a:pt x="148" y="37"/>
                        <a:pt x="148" y="37"/>
                      </a:cubicBezTo>
                      <a:cubicBezTo>
                        <a:pt x="150" y="39"/>
                        <a:pt x="150" y="37"/>
                        <a:pt x="153" y="39"/>
                      </a:cubicBezTo>
                      <a:cubicBezTo>
                        <a:pt x="153" y="38"/>
                        <a:pt x="153" y="38"/>
                        <a:pt x="152" y="37"/>
                      </a:cubicBezTo>
                      <a:cubicBezTo>
                        <a:pt x="147" y="36"/>
                        <a:pt x="147" y="33"/>
                        <a:pt x="143" y="32"/>
                      </a:cubicBezTo>
                      <a:cubicBezTo>
                        <a:pt x="142" y="30"/>
                        <a:pt x="153" y="35"/>
                        <a:pt x="147" y="31"/>
                      </a:cubicBezTo>
                      <a:cubicBezTo>
                        <a:pt x="146" y="31"/>
                        <a:pt x="144" y="29"/>
                        <a:pt x="144" y="30"/>
                      </a:cubicBezTo>
                      <a:cubicBezTo>
                        <a:pt x="145" y="29"/>
                        <a:pt x="141" y="28"/>
                        <a:pt x="143" y="27"/>
                      </a:cubicBezTo>
                      <a:cubicBezTo>
                        <a:pt x="144" y="29"/>
                        <a:pt x="147" y="28"/>
                        <a:pt x="149" y="30"/>
                      </a:cubicBezTo>
                      <a:cubicBezTo>
                        <a:pt x="148" y="30"/>
                        <a:pt x="147" y="31"/>
                        <a:pt x="148" y="31"/>
                      </a:cubicBezTo>
                      <a:cubicBezTo>
                        <a:pt x="149" y="31"/>
                        <a:pt x="152" y="33"/>
                        <a:pt x="152" y="32"/>
                      </a:cubicBezTo>
                      <a:cubicBezTo>
                        <a:pt x="152" y="31"/>
                        <a:pt x="152" y="30"/>
                        <a:pt x="150" y="29"/>
                      </a:cubicBezTo>
                      <a:cubicBezTo>
                        <a:pt x="148" y="28"/>
                        <a:pt x="150" y="30"/>
                        <a:pt x="148" y="29"/>
                      </a:cubicBezTo>
                      <a:cubicBezTo>
                        <a:pt x="148" y="27"/>
                        <a:pt x="151" y="29"/>
                        <a:pt x="147" y="26"/>
                      </a:cubicBezTo>
                      <a:cubicBezTo>
                        <a:pt x="147" y="27"/>
                        <a:pt x="145" y="27"/>
                        <a:pt x="144" y="26"/>
                      </a:cubicBezTo>
                      <a:cubicBezTo>
                        <a:pt x="143" y="25"/>
                        <a:pt x="143" y="25"/>
                        <a:pt x="143" y="25"/>
                      </a:cubicBezTo>
                      <a:cubicBezTo>
                        <a:pt x="144" y="25"/>
                        <a:pt x="144" y="25"/>
                        <a:pt x="144" y="25"/>
                      </a:cubicBezTo>
                      <a:cubicBezTo>
                        <a:pt x="146" y="24"/>
                        <a:pt x="142" y="24"/>
                        <a:pt x="143" y="23"/>
                      </a:cubicBezTo>
                      <a:cubicBezTo>
                        <a:pt x="146" y="23"/>
                        <a:pt x="146" y="23"/>
                        <a:pt x="146" y="23"/>
                      </a:cubicBezTo>
                      <a:cubicBezTo>
                        <a:pt x="148" y="25"/>
                        <a:pt x="144" y="25"/>
                        <a:pt x="148" y="26"/>
                      </a:cubicBezTo>
                      <a:cubicBezTo>
                        <a:pt x="149" y="25"/>
                        <a:pt x="147" y="24"/>
                        <a:pt x="148" y="24"/>
                      </a:cubicBezTo>
                      <a:cubicBezTo>
                        <a:pt x="149" y="24"/>
                        <a:pt x="149" y="24"/>
                        <a:pt x="149" y="25"/>
                      </a:cubicBezTo>
                      <a:cubicBezTo>
                        <a:pt x="149" y="25"/>
                        <a:pt x="155" y="27"/>
                        <a:pt x="152" y="24"/>
                      </a:cubicBezTo>
                      <a:cubicBezTo>
                        <a:pt x="151" y="23"/>
                        <a:pt x="151" y="23"/>
                        <a:pt x="149" y="22"/>
                      </a:cubicBezTo>
                      <a:cubicBezTo>
                        <a:pt x="149" y="21"/>
                        <a:pt x="148" y="20"/>
                        <a:pt x="148" y="18"/>
                      </a:cubicBezTo>
                      <a:cubicBezTo>
                        <a:pt x="151" y="20"/>
                        <a:pt x="149" y="17"/>
                        <a:pt x="152" y="19"/>
                      </a:cubicBezTo>
                      <a:cubicBezTo>
                        <a:pt x="150" y="19"/>
                        <a:pt x="149" y="21"/>
                        <a:pt x="152" y="23"/>
                      </a:cubicBezTo>
                      <a:cubicBezTo>
                        <a:pt x="155" y="24"/>
                        <a:pt x="151" y="24"/>
                        <a:pt x="154" y="26"/>
                      </a:cubicBezTo>
                      <a:cubicBezTo>
                        <a:pt x="155" y="25"/>
                        <a:pt x="158" y="26"/>
                        <a:pt x="160" y="27"/>
                      </a:cubicBezTo>
                      <a:cubicBezTo>
                        <a:pt x="161" y="27"/>
                        <a:pt x="160" y="26"/>
                        <a:pt x="159" y="26"/>
                      </a:cubicBezTo>
                      <a:cubicBezTo>
                        <a:pt x="157" y="25"/>
                        <a:pt x="157" y="25"/>
                        <a:pt x="155" y="24"/>
                      </a:cubicBezTo>
                      <a:cubicBezTo>
                        <a:pt x="156" y="23"/>
                        <a:pt x="156" y="21"/>
                        <a:pt x="154" y="20"/>
                      </a:cubicBezTo>
                      <a:cubicBezTo>
                        <a:pt x="155" y="20"/>
                        <a:pt x="157" y="21"/>
                        <a:pt x="157" y="22"/>
                      </a:cubicBezTo>
                      <a:cubicBezTo>
                        <a:pt x="157" y="20"/>
                        <a:pt x="158" y="18"/>
                        <a:pt x="160" y="17"/>
                      </a:cubicBezTo>
                      <a:cubicBezTo>
                        <a:pt x="156" y="16"/>
                        <a:pt x="160" y="15"/>
                        <a:pt x="157" y="14"/>
                      </a:cubicBezTo>
                      <a:cubicBezTo>
                        <a:pt x="156" y="15"/>
                        <a:pt x="153" y="14"/>
                        <a:pt x="152" y="13"/>
                      </a:cubicBezTo>
                      <a:cubicBezTo>
                        <a:pt x="152" y="13"/>
                        <a:pt x="153" y="14"/>
                        <a:pt x="154" y="14"/>
                      </a:cubicBezTo>
                      <a:cubicBezTo>
                        <a:pt x="152" y="12"/>
                        <a:pt x="157" y="14"/>
                        <a:pt x="155" y="12"/>
                      </a:cubicBezTo>
                      <a:cubicBezTo>
                        <a:pt x="155" y="14"/>
                        <a:pt x="159" y="15"/>
                        <a:pt x="161" y="16"/>
                      </a:cubicBezTo>
                      <a:cubicBezTo>
                        <a:pt x="160" y="15"/>
                        <a:pt x="163" y="17"/>
                        <a:pt x="163" y="16"/>
                      </a:cubicBezTo>
                      <a:cubicBezTo>
                        <a:pt x="163" y="15"/>
                        <a:pt x="162" y="13"/>
                        <a:pt x="162" y="11"/>
                      </a:cubicBezTo>
                      <a:cubicBezTo>
                        <a:pt x="165" y="11"/>
                        <a:pt x="164" y="8"/>
                        <a:pt x="165" y="7"/>
                      </a:cubicBezTo>
                      <a:cubicBezTo>
                        <a:pt x="166" y="7"/>
                        <a:pt x="169" y="9"/>
                        <a:pt x="170" y="9"/>
                      </a:cubicBezTo>
                      <a:cubicBezTo>
                        <a:pt x="170" y="8"/>
                        <a:pt x="166" y="7"/>
                        <a:pt x="168" y="7"/>
                      </a:cubicBezTo>
                      <a:cubicBezTo>
                        <a:pt x="169" y="8"/>
                        <a:pt x="169" y="8"/>
                        <a:pt x="169" y="8"/>
                      </a:cubicBezTo>
                      <a:cubicBezTo>
                        <a:pt x="169" y="7"/>
                        <a:pt x="172" y="7"/>
                        <a:pt x="168" y="4"/>
                      </a:cubicBezTo>
                      <a:cubicBezTo>
                        <a:pt x="171" y="6"/>
                        <a:pt x="171" y="6"/>
                        <a:pt x="171" y="6"/>
                      </a:cubicBezTo>
                      <a:cubicBezTo>
                        <a:pt x="172" y="6"/>
                        <a:pt x="171" y="5"/>
                        <a:pt x="171" y="5"/>
                      </a:cubicBezTo>
                      <a:cubicBezTo>
                        <a:pt x="172" y="6"/>
                        <a:pt x="173" y="6"/>
                        <a:pt x="173" y="7"/>
                      </a:cubicBezTo>
                      <a:cubicBezTo>
                        <a:pt x="176" y="8"/>
                        <a:pt x="174" y="5"/>
                        <a:pt x="174" y="4"/>
                      </a:cubicBezTo>
                      <a:cubicBezTo>
                        <a:pt x="172" y="4"/>
                        <a:pt x="172" y="4"/>
                        <a:pt x="172" y="4"/>
                      </a:cubicBezTo>
                      <a:cubicBezTo>
                        <a:pt x="172" y="2"/>
                        <a:pt x="174" y="2"/>
                        <a:pt x="174" y="0"/>
                      </a:cubicBezTo>
                      <a:cubicBezTo>
                        <a:pt x="176" y="2"/>
                        <a:pt x="176" y="2"/>
                        <a:pt x="176" y="2"/>
                      </a:cubicBezTo>
                      <a:cubicBezTo>
                        <a:pt x="175" y="0"/>
                        <a:pt x="175" y="0"/>
                        <a:pt x="175" y="0"/>
                      </a:cubicBezTo>
                      <a:cubicBezTo>
                        <a:pt x="177" y="1"/>
                        <a:pt x="178" y="2"/>
                        <a:pt x="177" y="0"/>
                      </a:cubicBezTo>
                      <a:cubicBezTo>
                        <a:pt x="180" y="5"/>
                        <a:pt x="180" y="5"/>
                        <a:pt x="180" y="5"/>
                      </a:cubicBezTo>
                      <a:cubicBezTo>
                        <a:pt x="179" y="5"/>
                        <a:pt x="179" y="3"/>
                        <a:pt x="177" y="2"/>
                      </a:cubicBezTo>
                      <a:cubicBezTo>
                        <a:pt x="175" y="1"/>
                        <a:pt x="175" y="3"/>
                        <a:pt x="176" y="4"/>
                      </a:cubicBezTo>
                      <a:cubicBezTo>
                        <a:pt x="177" y="4"/>
                        <a:pt x="176" y="4"/>
                        <a:pt x="176" y="3"/>
                      </a:cubicBezTo>
                      <a:cubicBezTo>
                        <a:pt x="178" y="4"/>
                        <a:pt x="178" y="5"/>
                        <a:pt x="179" y="6"/>
                      </a:cubicBezTo>
                      <a:cubicBezTo>
                        <a:pt x="179" y="6"/>
                        <a:pt x="180" y="6"/>
                        <a:pt x="179" y="6"/>
                      </a:cubicBezTo>
                      <a:cubicBezTo>
                        <a:pt x="180" y="7"/>
                        <a:pt x="180" y="7"/>
                        <a:pt x="180" y="8"/>
                      </a:cubicBezTo>
                      <a:cubicBezTo>
                        <a:pt x="179" y="7"/>
                        <a:pt x="178" y="7"/>
                        <a:pt x="178" y="7"/>
                      </a:cubicBezTo>
                      <a:cubicBezTo>
                        <a:pt x="180" y="8"/>
                        <a:pt x="180" y="9"/>
                        <a:pt x="179" y="10"/>
                      </a:cubicBezTo>
                      <a:cubicBezTo>
                        <a:pt x="176" y="9"/>
                        <a:pt x="179" y="12"/>
                        <a:pt x="178" y="13"/>
                      </a:cubicBezTo>
                      <a:cubicBezTo>
                        <a:pt x="176" y="11"/>
                        <a:pt x="175" y="10"/>
                        <a:pt x="174" y="8"/>
                      </a:cubicBezTo>
                      <a:cubicBezTo>
                        <a:pt x="173" y="8"/>
                        <a:pt x="174" y="9"/>
                        <a:pt x="172" y="9"/>
                      </a:cubicBezTo>
                      <a:cubicBezTo>
                        <a:pt x="174" y="10"/>
                        <a:pt x="176" y="12"/>
                        <a:pt x="176" y="14"/>
                      </a:cubicBezTo>
                      <a:cubicBezTo>
                        <a:pt x="175" y="13"/>
                        <a:pt x="175" y="13"/>
                        <a:pt x="175" y="13"/>
                      </a:cubicBezTo>
                      <a:cubicBezTo>
                        <a:pt x="175" y="14"/>
                        <a:pt x="177" y="15"/>
                        <a:pt x="176" y="16"/>
                      </a:cubicBezTo>
                      <a:cubicBezTo>
                        <a:pt x="175" y="17"/>
                        <a:pt x="174" y="19"/>
                        <a:pt x="173" y="20"/>
                      </a:cubicBezTo>
                      <a:cubicBezTo>
                        <a:pt x="171" y="19"/>
                        <a:pt x="171" y="19"/>
                        <a:pt x="171" y="19"/>
                      </a:cubicBezTo>
                      <a:cubicBezTo>
                        <a:pt x="174" y="22"/>
                        <a:pt x="171" y="23"/>
                        <a:pt x="172" y="24"/>
                      </a:cubicBezTo>
                      <a:cubicBezTo>
                        <a:pt x="170" y="25"/>
                        <a:pt x="172" y="29"/>
                        <a:pt x="169" y="28"/>
                      </a:cubicBezTo>
                      <a:cubicBezTo>
                        <a:pt x="168" y="32"/>
                        <a:pt x="169" y="35"/>
                        <a:pt x="167" y="38"/>
                      </a:cubicBezTo>
                      <a:cubicBezTo>
                        <a:pt x="164" y="37"/>
                        <a:pt x="164" y="37"/>
                        <a:pt x="164" y="37"/>
                      </a:cubicBezTo>
                      <a:cubicBezTo>
                        <a:pt x="166" y="38"/>
                        <a:pt x="163" y="36"/>
                        <a:pt x="163" y="37"/>
                      </a:cubicBezTo>
                      <a:cubicBezTo>
                        <a:pt x="165" y="37"/>
                        <a:pt x="165" y="39"/>
                        <a:pt x="167" y="40"/>
                      </a:cubicBezTo>
                      <a:cubicBezTo>
                        <a:pt x="164" y="41"/>
                        <a:pt x="166" y="43"/>
                        <a:pt x="167" y="45"/>
                      </a:cubicBezTo>
                      <a:cubicBezTo>
                        <a:pt x="165" y="45"/>
                        <a:pt x="165" y="45"/>
                        <a:pt x="165" y="45"/>
                      </a:cubicBezTo>
                      <a:cubicBezTo>
                        <a:pt x="168" y="47"/>
                        <a:pt x="164" y="48"/>
                        <a:pt x="163" y="49"/>
                      </a:cubicBezTo>
                      <a:cubicBezTo>
                        <a:pt x="163" y="49"/>
                        <a:pt x="161" y="49"/>
                        <a:pt x="161" y="49"/>
                      </a:cubicBezTo>
                      <a:cubicBezTo>
                        <a:pt x="163" y="51"/>
                        <a:pt x="163" y="52"/>
                        <a:pt x="164" y="54"/>
                      </a:cubicBezTo>
                      <a:cubicBezTo>
                        <a:pt x="164" y="55"/>
                        <a:pt x="163" y="56"/>
                        <a:pt x="161" y="56"/>
                      </a:cubicBezTo>
                      <a:cubicBezTo>
                        <a:pt x="164" y="62"/>
                        <a:pt x="160" y="64"/>
                        <a:pt x="161" y="69"/>
                      </a:cubicBezTo>
                      <a:cubicBezTo>
                        <a:pt x="159" y="69"/>
                        <a:pt x="159" y="69"/>
                        <a:pt x="159" y="69"/>
                      </a:cubicBezTo>
                      <a:cubicBezTo>
                        <a:pt x="163" y="74"/>
                        <a:pt x="157" y="77"/>
                        <a:pt x="158" y="81"/>
                      </a:cubicBezTo>
                      <a:cubicBezTo>
                        <a:pt x="155" y="80"/>
                        <a:pt x="155" y="80"/>
                        <a:pt x="155" y="80"/>
                      </a:cubicBezTo>
                      <a:cubicBezTo>
                        <a:pt x="153" y="80"/>
                        <a:pt x="155" y="82"/>
                        <a:pt x="157" y="83"/>
                      </a:cubicBezTo>
                      <a:cubicBezTo>
                        <a:pt x="156" y="84"/>
                        <a:pt x="158" y="86"/>
                        <a:pt x="155" y="86"/>
                      </a:cubicBezTo>
                      <a:cubicBezTo>
                        <a:pt x="154" y="87"/>
                        <a:pt x="156" y="88"/>
                        <a:pt x="156" y="89"/>
                      </a:cubicBezTo>
                      <a:cubicBezTo>
                        <a:pt x="154" y="90"/>
                        <a:pt x="154" y="91"/>
                        <a:pt x="154" y="93"/>
                      </a:cubicBezTo>
                      <a:cubicBezTo>
                        <a:pt x="155" y="93"/>
                        <a:pt x="155" y="93"/>
                        <a:pt x="155" y="93"/>
                      </a:cubicBezTo>
                      <a:cubicBezTo>
                        <a:pt x="154" y="92"/>
                        <a:pt x="152" y="92"/>
                        <a:pt x="152" y="92"/>
                      </a:cubicBezTo>
                      <a:cubicBezTo>
                        <a:pt x="153" y="93"/>
                        <a:pt x="150" y="95"/>
                        <a:pt x="154" y="96"/>
                      </a:cubicBezTo>
                      <a:cubicBezTo>
                        <a:pt x="151" y="97"/>
                        <a:pt x="155" y="101"/>
                        <a:pt x="150" y="102"/>
                      </a:cubicBezTo>
                      <a:cubicBezTo>
                        <a:pt x="152" y="102"/>
                        <a:pt x="152" y="103"/>
                        <a:pt x="152" y="103"/>
                      </a:cubicBezTo>
                      <a:cubicBezTo>
                        <a:pt x="151" y="105"/>
                        <a:pt x="148" y="106"/>
                        <a:pt x="150" y="109"/>
                      </a:cubicBezTo>
                      <a:cubicBezTo>
                        <a:pt x="149" y="109"/>
                        <a:pt x="148" y="107"/>
                        <a:pt x="147" y="108"/>
                      </a:cubicBezTo>
                      <a:cubicBezTo>
                        <a:pt x="148" y="109"/>
                        <a:pt x="149" y="109"/>
                        <a:pt x="149" y="110"/>
                      </a:cubicBezTo>
                      <a:cubicBezTo>
                        <a:pt x="150" y="114"/>
                        <a:pt x="144" y="115"/>
                        <a:pt x="143" y="118"/>
                      </a:cubicBezTo>
                      <a:cubicBezTo>
                        <a:pt x="143" y="121"/>
                        <a:pt x="142" y="123"/>
                        <a:pt x="141" y="126"/>
                      </a:cubicBezTo>
                      <a:cubicBezTo>
                        <a:pt x="140" y="128"/>
                        <a:pt x="138" y="130"/>
                        <a:pt x="137" y="133"/>
                      </a:cubicBezTo>
                      <a:cubicBezTo>
                        <a:pt x="136" y="132"/>
                        <a:pt x="136" y="132"/>
                        <a:pt x="136" y="132"/>
                      </a:cubicBezTo>
                      <a:cubicBezTo>
                        <a:pt x="138" y="135"/>
                        <a:pt x="131" y="133"/>
                        <a:pt x="135" y="137"/>
                      </a:cubicBezTo>
                      <a:cubicBezTo>
                        <a:pt x="134" y="137"/>
                        <a:pt x="133" y="138"/>
                        <a:pt x="132" y="137"/>
                      </a:cubicBezTo>
                      <a:cubicBezTo>
                        <a:pt x="133" y="140"/>
                        <a:pt x="128" y="139"/>
                        <a:pt x="130" y="142"/>
                      </a:cubicBezTo>
                      <a:cubicBezTo>
                        <a:pt x="130" y="142"/>
                        <a:pt x="130" y="142"/>
                        <a:pt x="129" y="142"/>
                      </a:cubicBezTo>
                      <a:cubicBezTo>
                        <a:pt x="127" y="142"/>
                        <a:pt x="128" y="145"/>
                        <a:pt x="125" y="146"/>
                      </a:cubicBezTo>
                      <a:cubicBezTo>
                        <a:pt x="125" y="145"/>
                        <a:pt x="125" y="145"/>
                        <a:pt x="124" y="144"/>
                      </a:cubicBezTo>
                      <a:cubicBezTo>
                        <a:pt x="123" y="144"/>
                        <a:pt x="127" y="148"/>
                        <a:pt x="123" y="146"/>
                      </a:cubicBezTo>
                      <a:cubicBezTo>
                        <a:pt x="123" y="146"/>
                        <a:pt x="124" y="147"/>
                        <a:pt x="124" y="147"/>
                      </a:cubicBezTo>
                      <a:cubicBezTo>
                        <a:pt x="122" y="149"/>
                        <a:pt x="121" y="151"/>
                        <a:pt x="121" y="153"/>
                      </a:cubicBezTo>
                      <a:cubicBezTo>
                        <a:pt x="120" y="155"/>
                        <a:pt x="119" y="158"/>
                        <a:pt x="118" y="160"/>
                      </a:cubicBezTo>
                      <a:cubicBezTo>
                        <a:pt x="114" y="161"/>
                        <a:pt x="112" y="156"/>
                        <a:pt x="113" y="160"/>
                      </a:cubicBezTo>
                      <a:cubicBezTo>
                        <a:pt x="112" y="159"/>
                        <a:pt x="114" y="161"/>
                        <a:pt x="114" y="160"/>
                      </a:cubicBezTo>
                      <a:cubicBezTo>
                        <a:pt x="114" y="162"/>
                        <a:pt x="109" y="158"/>
                        <a:pt x="110" y="160"/>
                      </a:cubicBezTo>
                      <a:cubicBezTo>
                        <a:pt x="112" y="162"/>
                        <a:pt x="111" y="162"/>
                        <a:pt x="112" y="163"/>
                      </a:cubicBezTo>
                      <a:cubicBezTo>
                        <a:pt x="110" y="163"/>
                        <a:pt x="107" y="162"/>
                        <a:pt x="108" y="165"/>
                      </a:cubicBezTo>
                      <a:cubicBezTo>
                        <a:pt x="107" y="164"/>
                        <a:pt x="107" y="164"/>
                        <a:pt x="107" y="164"/>
                      </a:cubicBezTo>
                      <a:cubicBezTo>
                        <a:pt x="109" y="168"/>
                        <a:pt x="106" y="168"/>
                        <a:pt x="108" y="172"/>
                      </a:cubicBezTo>
                      <a:cubicBezTo>
                        <a:pt x="106" y="177"/>
                        <a:pt x="102" y="181"/>
                        <a:pt x="100" y="185"/>
                      </a:cubicBezTo>
                      <a:cubicBezTo>
                        <a:pt x="97" y="190"/>
                        <a:pt x="94" y="194"/>
                        <a:pt x="90" y="198"/>
                      </a:cubicBezTo>
                      <a:cubicBezTo>
                        <a:pt x="86" y="201"/>
                        <a:pt x="83" y="205"/>
                        <a:pt x="79" y="208"/>
                      </a:cubicBezTo>
                      <a:cubicBezTo>
                        <a:pt x="76" y="212"/>
                        <a:pt x="72" y="215"/>
                        <a:pt x="67" y="217"/>
                      </a:cubicBezTo>
                      <a:cubicBezTo>
                        <a:pt x="63" y="216"/>
                        <a:pt x="63" y="216"/>
                        <a:pt x="62" y="219"/>
                      </a:cubicBezTo>
                      <a:cubicBezTo>
                        <a:pt x="62" y="219"/>
                        <a:pt x="62" y="218"/>
                        <a:pt x="61" y="218"/>
                      </a:cubicBezTo>
                      <a:cubicBezTo>
                        <a:pt x="63" y="220"/>
                        <a:pt x="60" y="219"/>
                        <a:pt x="62" y="222"/>
                      </a:cubicBezTo>
                      <a:cubicBezTo>
                        <a:pt x="58" y="224"/>
                        <a:pt x="56" y="227"/>
                        <a:pt x="53" y="229"/>
                      </a:cubicBezTo>
                      <a:cubicBezTo>
                        <a:pt x="54" y="228"/>
                        <a:pt x="52" y="226"/>
                        <a:pt x="52" y="227"/>
                      </a:cubicBezTo>
                      <a:cubicBezTo>
                        <a:pt x="52" y="229"/>
                        <a:pt x="52" y="229"/>
                        <a:pt x="52" y="229"/>
                      </a:cubicBezTo>
                      <a:cubicBezTo>
                        <a:pt x="52" y="228"/>
                        <a:pt x="52" y="228"/>
                        <a:pt x="52" y="228"/>
                      </a:cubicBezTo>
                      <a:cubicBezTo>
                        <a:pt x="52" y="229"/>
                        <a:pt x="52" y="230"/>
                        <a:pt x="53" y="231"/>
                      </a:cubicBezTo>
                      <a:cubicBezTo>
                        <a:pt x="47" y="239"/>
                        <a:pt x="36" y="240"/>
                        <a:pt x="29" y="246"/>
                      </a:cubicBezTo>
                      <a:cubicBezTo>
                        <a:pt x="27" y="247"/>
                        <a:pt x="25" y="249"/>
                        <a:pt x="24" y="251"/>
                      </a:cubicBezTo>
                      <a:cubicBezTo>
                        <a:pt x="16" y="252"/>
                        <a:pt x="9" y="254"/>
                        <a:pt x="5" y="260"/>
                      </a:cubicBezTo>
                      <a:cubicBezTo>
                        <a:pt x="5" y="260"/>
                        <a:pt x="0" y="254"/>
                        <a:pt x="2" y="25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22" name="Freeform 45"/>
                <p:cNvSpPr/>
                <p:nvPr/>
              </p:nvSpPr>
              <p:spPr bwMode="auto">
                <a:xfrm>
                  <a:off x="3656" y="1238"/>
                  <a:ext cx="1" cy="0"/>
                </a:xfrm>
                <a:custGeom>
                  <a:avLst/>
                  <a:gdLst>
                    <a:gd name="T0" fmla="*/ 4 w 4"/>
                    <a:gd name="T1" fmla="*/ 2 h 2"/>
                    <a:gd name="T2" fmla="*/ 0 w 4"/>
                    <a:gd name="T3" fmla="*/ 0 h 2"/>
                    <a:gd name="T4" fmla="*/ 4 w 4"/>
                    <a:gd name="T5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" h="2">
                      <a:moveTo>
                        <a:pt x="4" y="2"/>
                      </a:moveTo>
                      <a:cubicBezTo>
                        <a:pt x="3" y="2"/>
                        <a:pt x="2" y="2"/>
                        <a:pt x="0" y="0"/>
                      </a:cubicBezTo>
                      <a:cubicBezTo>
                        <a:pt x="2" y="1"/>
                        <a:pt x="3" y="2"/>
                        <a:pt x="4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23" name="Freeform 46"/>
                <p:cNvSpPr/>
                <p:nvPr/>
              </p:nvSpPr>
              <p:spPr bwMode="auto">
                <a:xfrm>
                  <a:off x="3651" y="1240"/>
                  <a:ext cx="1" cy="1"/>
                </a:xfrm>
                <a:custGeom>
                  <a:avLst/>
                  <a:gdLst>
                    <a:gd name="T0" fmla="*/ 2 w 2"/>
                    <a:gd name="T1" fmla="*/ 2 h 2"/>
                    <a:gd name="T2" fmla="*/ 1 w 2"/>
                    <a:gd name="T3" fmla="*/ 2 h 2"/>
                    <a:gd name="T4" fmla="*/ 1 w 2"/>
                    <a:gd name="T5" fmla="*/ 1 h 2"/>
                    <a:gd name="T6" fmla="*/ 2 w 2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2" y="2"/>
                      </a:moveTo>
                      <a:cubicBezTo>
                        <a:pt x="2" y="2"/>
                        <a:pt x="1" y="2"/>
                        <a:pt x="1" y="2"/>
                      </a:cubicBezTo>
                      <a:cubicBezTo>
                        <a:pt x="1" y="1"/>
                        <a:pt x="0" y="0"/>
                        <a:pt x="1" y="1"/>
                      </a:cubicBezTo>
                      <a:cubicBezTo>
                        <a:pt x="1" y="1"/>
                        <a:pt x="1" y="1"/>
                        <a:pt x="2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24" name="Freeform 47"/>
                <p:cNvSpPr/>
                <p:nvPr/>
              </p:nvSpPr>
              <p:spPr bwMode="auto">
                <a:xfrm>
                  <a:off x="3651" y="1241"/>
                  <a:ext cx="0" cy="1"/>
                </a:xfrm>
                <a:custGeom>
                  <a:avLst/>
                  <a:gdLst>
                    <a:gd name="T0" fmla="*/ 1 w 1"/>
                    <a:gd name="T1" fmla="*/ 4 h 4"/>
                    <a:gd name="T2" fmla="*/ 0 w 1"/>
                    <a:gd name="T3" fmla="*/ 0 h 4"/>
                    <a:gd name="T4" fmla="*/ 1 w 1"/>
                    <a:gd name="T5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4">
                      <a:moveTo>
                        <a:pt x="1" y="4"/>
                      </a:moveTo>
                      <a:cubicBezTo>
                        <a:pt x="0" y="3"/>
                        <a:pt x="0" y="1"/>
                        <a:pt x="0" y="0"/>
                      </a:cubicBezTo>
                      <a:lnTo>
                        <a:pt x="1" y="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25" name="Freeform 48"/>
                <p:cNvSpPr/>
                <p:nvPr/>
              </p:nvSpPr>
              <p:spPr bwMode="auto">
                <a:xfrm>
                  <a:off x="3649" y="1242"/>
                  <a:ext cx="0" cy="1"/>
                </a:xfrm>
                <a:custGeom>
                  <a:avLst/>
                  <a:gdLst>
                    <a:gd name="T0" fmla="*/ 2 w 2"/>
                    <a:gd name="T1" fmla="*/ 1 h 1"/>
                    <a:gd name="T2" fmla="*/ 0 w 2"/>
                    <a:gd name="T3" fmla="*/ 0 h 1"/>
                    <a:gd name="T4" fmla="*/ 2 w 2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1">
                      <a:moveTo>
                        <a:pt x="2" y="1"/>
                      </a:moveTo>
                      <a:cubicBezTo>
                        <a:pt x="1" y="1"/>
                        <a:pt x="0" y="1"/>
                        <a:pt x="0" y="0"/>
                      </a:cubicBezTo>
                      <a:cubicBezTo>
                        <a:pt x="1" y="1"/>
                        <a:pt x="1" y="1"/>
                        <a:pt x="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26" name="Freeform 49"/>
                <p:cNvSpPr/>
                <p:nvPr/>
              </p:nvSpPr>
              <p:spPr bwMode="auto">
                <a:xfrm>
                  <a:off x="3650" y="1243"/>
                  <a:ext cx="0" cy="0"/>
                </a:xfrm>
                <a:custGeom>
                  <a:avLst/>
                  <a:gdLst>
                    <a:gd name="T0" fmla="*/ 2 w 2"/>
                    <a:gd name="T1" fmla="*/ 1 h 2"/>
                    <a:gd name="T2" fmla="*/ 0 w 2"/>
                    <a:gd name="T3" fmla="*/ 1 h 2"/>
                    <a:gd name="T4" fmla="*/ 2 w 2"/>
                    <a:gd name="T5" fmla="*/ 1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2" y="1"/>
                      </a:moveTo>
                      <a:cubicBezTo>
                        <a:pt x="1" y="1"/>
                        <a:pt x="1" y="1"/>
                        <a:pt x="0" y="1"/>
                      </a:cubicBezTo>
                      <a:cubicBezTo>
                        <a:pt x="1" y="2"/>
                        <a:pt x="0" y="0"/>
                        <a:pt x="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27" name="Freeform 50"/>
                <p:cNvSpPr/>
                <p:nvPr/>
              </p:nvSpPr>
              <p:spPr bwMode="auto">
                <a:xfrm>
                  <a:off x="3648" y="1245"/>
                  <a:ext cx="0" cy="1"/>
                </a:xfrm>
                <a:custGeom>
                  <a:avLst/>
                  <a:gdLst>
                    <a:gd name="T0" fmla="*/ 1 w 2"/>
                    <a:gd name="T1" fmla="*/ 1 h 2"/>
                    <a:gd name="T2" fmla="*/ 1 w 2"/>
                    <a:gd name="T3" fmla="*/ 2 h 2"/>
                    <a:gd name="T4" fmla="*/ 1 w 2"/>
                    <a:gd name="T5" fmla="*/ 1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1" y="1"/>
                      </a:moveTo>
                      <a:cubicBezTo>
                        <a:pt x="1" y="1"/>
                        <a:pt x="2" y="2"/>
                        <a:pt x="1" y="2"/>
                      </a:cubicBezTo>
                      <a:cubicBezTo>
                        <a:pt x="2" y="2"/>
                        <a:pt x="0" y="0"/>
                        <a:pt x="1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28" name="Freeform 51"/>
                <p:cNvSpPr/>
                <p:nvPr/>
              </p:nvSpPr>
              <p:spPr bwMode="auto">
                <a:xfrm>
                  <a:off x="3648" y="1246"/>
                  <a:ext cx="0" cy="1"/>
                </a:xfrm>
                <a:custGeom>
                  <a:avLst/>
                  <a:gdLst>
                    <a:gd name="T0" fmla="*/ 1 w 1"/>
                    <a:gd name="T1" fmla="*/ 0 h 1"/>
                    <a:gd name="T2" fmla="*/ 1 w 1"/>
                    <a:gd name="T3" fmla="*/ 1 h 1"/>
                    <a:gd name="T4" fmla="*/ 0 w 1"/>
                    <a:gd name="T5" fmla="*/ 0 h 1"/>
                    <a:gd name="T6" fmla="*/ 1 w 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1">
                      <a:moveTo>
                        <a:pt x="1" y="0"/>
                      </a:move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0" y="1"/>
                        <a:pt x="0" y="0"/>
                        <a:pt x="0" y="0"/>
                      </a:cubicBezTo>
                      <a:lnTo>
                        <a:pt x="1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29" name="Rectangle 52"/>
                <p:cNvSpPr>
                  <a:spLocks noChangeArrowheads="1"/>
                </p:cNvSpPr>
                <p:nvPr/>
              </p:nvSpPr>
              <p:spPr bwMode="auto">
                <a:xfrm>
                  <a:off x="3641" y="1267"/>
                  <a:ext cx="1" cy="1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30" name="Freeform 53"/>
                <p:cNvSpPr/>
                <p:nvPr/>
              </p:nvSpPr>
              <p:spPr bwMode="auto">
                <a:xfrm>
                  <a:off x="3636" y="1274"/>
                  <a:ext cx="0" cy="0"/>
                </a:xfrm>
                <a:custGeom>
                  <a:avLst/>
                  <a:gdLst>
                    <a:gd name="T0" fmla="*/ 1 w 1"/>
                    <a:gd name="T1" fmla="*/ 1 h 2"/>
                    <a:gd name="T2" fmla="*/ 0 w 1"/>
                    <a:gd name="T3" fmla="*/ 1 h 2"/>
                    <a:gd name="T4" fmla="*/ 1 w 1"/>
                    <a:gd name="T5" fmla="*/ 1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2">
                      <a:moveTo>
                        <a:pt x="1" y="1"/>
                      </a:moveTo>
                      <a:cubicBezTo>
                        <a:pt x="1" y="2"/>
                        <a:pt x="0" y="1"/>
                        <a:pt x="0" y="1"/>
                      </a:cubicBezTo>
                      <a:cubicBezTo>
                        <a:pt x="0" y="0"/>
                        <a:pt x="1" y="2"/>
                        <a:pt x="1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31" name="Rectangle 54"/>
                <p:cNvSpPr>
                  <a:spLocks noChangeArrowheads="1"/>
                </p:cNvSpPr>
                <p:nvPr/>
              </p:nvSpPr>
              <p:spPr bwMode="auto">
                <a:xfrm>
                  <a:off x="3634" y="1279"/>
                  <a:ext cx="1" cy="1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32" name="Freeform 55"/>
                <p:cNvSpPr/>
                <p:nvPr/>
              </p:nvSpPr>
              <p:spPr bwMode="auto">
                <a:xfrm>
                  <a:off x="3683" y="1271"/>
                  <a:ext cx="1" cy="0"/>
                </a:xfrm>
                <a:custGeom>
                  <a:avLst/>
                  <a:gdLst>
                    <a:gd name="T0" fmla="*/ 2 w 3"/>
                    <a:gd name="T1" fmla="*/ 1 h 2"/>
                    <a:gd name="T2" fmla="*/ 2 w 3"/>
                    <a:gd name="T3" fmla="*/ 0 h 2"/>
                    <a:gd name="T4" fmla="*/ 2 w 3"/>
                    <a:gd name="T5" fmla="*/ 1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2">
                      <a:moveTo>
                        <a:pt x="2" y="1"/>
                      </a:moveTo>
                      <a:cubicBezTo>
                        <a:pt x="2" y="1"/>
                        <a:pt x="0" y="0"/>
                        <a:pt x="2" y="0"/>
                      </a:cubicBezTo>
                      <a:cubicBezTo>
                        <a:pt x="2" y="1"/>
                        <a:pt x="3" y="2"/>
                        <a:pt x="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33" name="Freeform 56"/>
                <p:cNvSpPr/>
                <p:nvPr/>
              </p:nvSpPr>
              <p:spPr bwMode="auto">
                <a:xfrm>
                  <a:off x="3650" y="1270"/>
                  <a:ext cx="33" cy="32"/>
                </a:xfrm>
                <a:custGeom>
                  <a:avLst/>
                  <a:gdLst>
                    <a:gd name="T0" fmla="*/ 18 w 151"/>
                    <a:gd name="T1" fmla="*/ 121 h 141"/>
                    <a:gd name="T2" fmla="*/ 23 w 151"/>
                    <a:gd name="T3" fmla="*/ 117 h 141"/>
                    <a:gd name="T4" fmla="*/ 29 w 151"/>
                    <a:gd name="T5" fmla="*/ 105 h 141"/>
                    <a:gd name="T6" fmla="*/ 33 w 151"/>
                    <a:gd name="T7" fmla="*/ 103 h 141"/>
                    <a:gd name="T8" fmla="*/ 45 w 151"/>
                    <a:gd name="T9" fmla="*/ 97 h 141"/>
                    <a:gd name="T10" fmla="*/ 48 w 151"/>
                    <a:gd name="T11" fmla="*/ 95 h 141"/>
                    <a:gd name="T12" fmla="*/ 51 w 151"/>
                    <a:gd name="T13" fmla="*/ 88 h 141"/>
                    <a:gd name="T14" fmla="*/ 57 w 151"/>
                    <a:gd name="T15" fmla="*/ 85 h 141"/>
                    <a:gd name="T16" fmla="*/ 61 w 151"/>
                    <a:gd name="T17" fmla="*/ 84 h 141"/>
                    <a:gd name="T18" fmla="*/ 61 w 151"/>
                    <a:gd name="T19" fmla="*/ 80 h 141"/>
                    <a:gd name="T20" fmla="*/ 64 w 151"/>
                    <a:gd name="T21" fmla="*/ 73 h 141"/>
                    <a:gd name="T22" fmla="*/ 67 w 151"/>
                    <a:gd name="T23" fmla="*/ 70 h 141"/>
                    <a:gd name="T24" fmla="*/ 68 w 151"/>
                    <a:gd name="T25" fmla="*/ 66 h 141"/>
                    <a:gd name="T26" fmla="*/ 73 w 151"/>
                    <a:gd name="T27" fmla="*/ 64 h 141"/>
                    <a:gd name="T28" fmla="*/ 76 w 151"/>
                    <a:gd name="T29" fmla="*/ 59 h 141"/>
                    <a:gd name="T30" fmla="*/ 83 w 151"/>
                    <a:gd name="T31" fmla="*/ 55 h 141"/>
                    <a:gd name="T32" fmla="*/ 84 w 151"/>
                    <a:gd name="T33" fmla="*/ 52 h 141"/>
                    <a:gd name="T34" fmla="*/ 88 w 151"/>
                    <a:gd name="T35" fmla="*/ 52 h 141"/>
                    <a:gd name="T36" fmla="*/ 88 w 151"/>
                    <a:gd name="T37" fmla="*/ 48 h 141"/>
                    <a:gd name="T38" fmla="*/ 88 w 151"/>
                    <a:gd name="T39" fmla="*/ 47 h 141"/>
                    <a:gd name="T40" fmla="*/ 90 w 151"/>
                    <a:gd name="T41" fmla="*/ 44 h 141"/>
                    <a:gd name="T42" fmla="*/ 97 w 151"/>
                    <a:gd name="T43" fmla="*/ 37 h 141"/>
                    <a:gd name="T44" fmla="*/ 99 w 151"/>
                    <a:gd name="T45" fmla="*/ 34 h 141"/>
                    <a:gd name="T46" fmla="*/ 102 w 151"/>
                    <a:gd name="T47" fmla="*/ 31 h 141"/>
                    <a:gd name="T48" fmla="*/ 108 w 151"/>
                    <a:gd name="T49" fmla="*/ 26 h 141"/>
                    <a:gd name="T50" fmla="*/ 114 w 151"/>
                    <a:gd name="T51" fmla="*/ 29 h 141"/>
                    <a:gd name="T52" fmla="*/ 112 w 151"/>
                    <a:gd name="T53" fmla="*/ 23 h 141"/>
                    <a:gd name="T54" fmla="*/ 109 w 151"/>
                    <a:gd name="T55" fmla="*/ 16 h 141"/>
                    <a:gd name="T56" fmla="*/ 113 w 151"/>
                    <a:gd name="T57" fmla="*/ 15 h 141"/>
                    <a:gd name="T58" fmla="*/ 112 w 151"/>
                    <a:gd name="T59" fmla="*/ 12 h 141"/>
                    <a:gd name="T60" fmla="*/ 115 w 151"/>
                    <a:gd name="T61" fmla="*/ 12 h 141"/>
                    <a:gd name="T62" fmla="*/ 122 w 151"/>
                    <a:gd name="T63" fmla="*/ 15 h 141"/>
                    <a:gd name="T64" fmla="*/ 120 w 151"/>
                    <a:gd name="T65" fmla="*/ 8 h 141"/>
                    <a:gd name="T66" fmla="*/ 123 w 151"/>
                    <a:gd name="T67" fmla="*/ 9 h 141"/>
                    <a:gd name="T68" fmla="*/ 122 w 151"/>
                    <a:gd name="T69" fmla="*/ 5 h 141"/>
                    <a:gd name="T70" fmla="*/ 125 w 151"/>
                    <a:gd name="T71" fmla="*/ 3 h 141"/>
                    <a:gd name="T72" fmla="*/ 129 w 151"/>
                    <a:gd name="T73" fmla="*/ 10 h 141"/>
                    <a:gd name="T74" fmla="*/ 130 w 151"/>
                    <a:gd name="T75" fmla="*/ 2 h 141"/>
                    <a:gd name="T76" fmla="*/ 143 w 151"/>
                    <a:gd name="T77" fmla="*/ 6 h 141"/>
                    <a:gd name="T78" fmla="*/ 146 w 151"/>
                    <a:gd name="T79" fmla="*/ 6 h 141"/>
                    <a:gd name="T80" fmla="*/ 149 w 151"/>
                    <a:gd name="T81" fmla="*/ 3 h 141"/>
                    <a:gd name="T82" fmla="*/ 151 w 151"/>
                    <a:gd name="T83" fmla="*/ 8 h 141"/>
                    <a:gd name="T84" fmla="*/ 145 w 151"/>
                    <a:gd name="T85" fmla="*/ 7 h 141"/>
                    <a:gd name="T86" fmla="*/ 143 w 151"/>
                    <a:gd name="T87" fmla="*/ 18 h 141"/>
                    <a:gd name="T88" fmla="*/ 135 w 151"/>
                    <a:gd name="T89" fmla="*/ 30 h 141"/>
                    <a:gd name="T90" fmla="*/ 126 w 151"/>
                    <a:gd name="T91" fmla="*/ 43 h 141"/>
                    <a:gd name="T92" fmla="*/ 118 w 151"/>
                    <a:gd name="T93" fmla="*/ 52 h 141"/>
                    <a:gd name="T94" fmla="*/ 113 w 151"/>
                    <a:gd name="T95" fmla="*/ 60 h 141"/>
                    <a:gd name="T96" fmla="*/ 98 w 151"/>
                    <a:gd name="T97" fmla="*/ 72 h 141"/>
                    <a:gd name="T98" fmla="*/ 89 w 151"/>
                    <a:gd name="T99" fmla="*/ 77 h 141"/>
                    <a:gd name="T100" fmla="*/ 77 w 151"/>
                    <a:gd name="T101" fmla="*/ 85 h 141"/>
                    <a:gd name="T102" fmla="*/ 48 w 151"/>
                    <a:gd name="T103" fmla="*/ 120 h 141"/>
                    <a:gd name="T104" fmla="*/ 38 w 151"/>
                    <a:gd name="T105" fmla="*/ 126 h 141"/>
                    <a:gd name="T106" fmla="*/ 3 w 151"/>
                    <a:gd name="T107" fmla="*/ 141 h 1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151" h="141">
                      <a:moveTo>
                        <a:pt x="1" y="131"/>
                      </a:moveTo>
                      <a:cubicBezTo>
                        <a:pt x="0" y="123"/>
                        <a:pt x="6" y="128"/>
                        <a:pt x="6" y="123"/>
                      </a:cubicBezTo>
                      <a:cubicBezTo>
                        <a:pt x="6" y="123"/>
                        <a:pt x="8" y="127"/>
                        <a:pt x="8" y="125"/>
                      </a:cubicBezTo>
                      <a:cubicBezTo>
                        <a:pt x="8" y="119"/>
                        <a:pt x="13" y="120"/>
                        <a:pt x="17" y="123"/>
                      </a:cubicBezTo>
                      <a:cubicBezTo>
                        <a:pt x="18" y="124"/>
                        <a:pt x="18" y="124"/>
                        <a:pt x="18" y="124"/>
                      </a:cubicBezTo>
                      <a:cubicBezTo>
                        <a:pt x="19" y="124"/>
                        <a:pt x="18" y="120"/>
                        <a:pt x="18" y="121"/>
                      </a:cubicBezTo>
                      <a:cubicBezTo>
                        <a:pt x="19" y="121"/>
                        <a:pt x="19" y="122"/>
                        <a:pt x="19" y="122"/>
                      </a:cubicBezTo>
                      <a:cubicBezTo>
                        <a:pt x="18" y="120"/>
                        <a:pt x="20" y="121"/>
                        <a:pt x="19" y="119"/>
                      </a:cubicBezTo>
                      <a:cubicBezTo>
                        <a:pt x="20" y="120"/>
                        <a:pt x="21" y="122"/>
                        <a:pt x="22" y="122"/>
                      </a:cubicBezTo>
                      <a:cubicBezTo>
                        <a:pt x="21" y="120"/>
                        <a:pt x="21" y="120"/>
                        <a:pt x="21" y="120"/>
                      </a:cubicBezTo>
                      <a:cubicBezTo>
                        <a:pt x="18" y="114"/>
                        <a:pt x="23" y="119"/>
                        <a:pt x="22" y="116"/>
                      </a:cubicBezTo>
                      <a:cubicBezTo>
                        <a:pt x="23" y="116"/>
                        <a:pt x="23" y="117"/>
                        <a:pt x="23" y="117"/>
                      </a:cubicBezTo>
                      <a:cubicBezTo>
                        <a:pt x="23" y="113"/>
                        <a:pt x="26" y="112"/>
                        <a:pt x="27" y="110"/>
                      </a:cubicBezTo>
                      <a:cubicBezTo>
                        <a:pt x="27" y="110"/>
                        <a:pt x="28" y="112"/>
                        <a:pt x="29" y="113"/>
                      </a:cubicBezTo>
                      <a:cubicBezTo>
                        <a:pt x="28" y="110"/>
                        <a:pt x="28" y="109"/>
                        <a:pt x="28" y="109"/>
                      </a:cubicBezTo>
                      <a:cubicBezTo>
                        <a:pt x="30" y="111"/>
                        <a:pt x="28" y="106"/>
                        <a:pt x="29" y="107"/>
                      </a:cubicBezTo>
                      <a:cubicBezTo>
                        <a:pt x="29" y="107"/>
                        <a:pt x="29" y="107"/>
                        <a:pt x="29" y="107"/>
                      </a:cubicBezTo>
                      <a:cubicBezTo>
                        <a:pt x="28" y="105"/>
                        <a:pt x="31" y="108"/>
                        <a:pt x="29" y="105"/>
                      </a:cubicBezTo>
                      <a:cubicBezTo>
                        <a:pt x="31" y="107"/>
                        <a:pt x="31" y="107"/>
                        <a:pt x="31" y="107"/>
                      </a:cubicBezTo>
                      <a:cubicBezTo>
                        <a:pt x="29" y="103"/>
                        <a:pt x="33" y="108"/>
                        <a:pt x="32" y="106"/>
                      </a:cubicBezTo>
                      <a:cubicBezTo>
                        <a:pt x="31" y="105"/>
                        <a:pt x="31" y="105"/>
                        <a:pt x="31" y="105"/>
                      </a:cubicBezTo>
                      <a:cubicBezTo>
                        <a:pt x="31" y="104"/>
                        <a:pt x="33" y="106"/>
                        <a:pt x="33" y="105"/>
                      </a:cubicBezTo>
                      <a:cubicBezTo>
                        <a:pt x="33" y="105"/>
                        <a:pt x="33" y="105"/>
                        <a:pt x="33" y="105"/>
                      </a:cubicBezTo>
                      <a:cubicBezTo>
                        <a:pt x="33" y="104"/>
                        <a:pt x="35" y="105"/>
                        <a:pt x="33" y="103"/>
                      </a:cubicBezTo>
                      <a:cubicBezTo>
                        <a:pt x="35" y="105"/>
                        <a:pt x="33" y="104"/>
                        <a:pt x="35" y="107"/>
                      </a:cubicBezTo>
                      <a:cubicBezTo>
                        <a:pt x="36" y="103"/>
                        <a:pt x="39" y="101"/>
                        <a:pt x="41" y="99"/>
                      </a:cubicBezTo>
                      <a:cubicBezTo>
                        <a:pt x="42" y="100"/>
                        <a:pt x="43" y="100"/>
                        <a:pt x="44" y="101"/>
                      </a:cubicBezTo>
                      <a:cubicBezTo>
                        <a:pt x="43" y="100"/>
                        <a:pt x="44" y="100"/>
                        <a:pt x="43" y="99"/>
                      </a:cubicBezTo>
                      <a:cubicBezTo>
                        <a:pt x="43" y="99"/>
                        <a:pt x="45" y="100"/>
                        <a:pt x="45" y="100"/>
                      </a:cubicBezTo>
                      <a:cubicBezTo>
                        <a:pt x="46" y="100"/>
                        <a:pt x="43" y="97"/>
                        <a:pt x="45" y="97"/>
                      </a:cubicBezTo>
                      <a:cubicBezTo>
                        <a:pt x="45" y="98"/>
                        <a:pt x="45" y="99"/>
                        <a:pt x="46" y="100"/>
                      </a:cubicBezTo>
                      <a:cubicBezTo>
                        <a:pt x="45" y="98"/>
                        <a:pt x="46" y="98"/>
                        <a:pt x="46" y="97"/>
                      </a:cubicBezTo>
                      <a:cubicBezTo>
                        <a:pt x="46" y="97"/>
                        <a:pt x="46" y="97"/>
                        <a:pt x="47" y="98"/>
                      </a:cubicBezTo>
                      <a:cubicBezTo>
                        <a:pt x="46" y="96"/>
                        <a:pt x="48" y="98"/>
                        <a:pt x="48" y="96"/>
                      </a:cubicBezTo>
                      <a:cubicBezTo>
                        <a:pt x="49" y="98"/>
                        <a:pt x="49" y="98"/>
                        <a:pt x="49" y="98"/>
                      </a:cubicBezTo>
                      <a:cubicBezTo>
                        <a:pt x="51" y="99"/>
                        <a:pt x="47" y="95"/>
                        <a:pt x="48" y="95"/>
                      </a:cubicBezTo>
                      <a:cubicBezTo>
                        <a:pt x="48" y="96"/>
                        <a:pt x="49" y="96"/>
                        <a:pt x="49" y="97"/>
                      </a:cubicBezTo>
                      <a:cubicBezTo>
                        <a:pt x="48" y="94"/>
                        <a:pt x="49" y="94"/>
                        <a:pt x="49" y="92"/>
                      </a:cubicBezTo>
                      <a:cubicBezTo>
                        <a:pt x="49" y="93"/>
                        <a:pt x="50" y="93"/>
                        <a:pt x="50" y="93"/>
                      </a:cubicBezTo>
                      <a:cubicBezTo>
                        <a:pt x="50" y="92"/>
                        <a:pt x="51" y="92"/>
                        <a:pt x="51" y="91"/>
                      </a:cubicBezTo>
                      <a:cubicBezTo>
                        <a:pt x="52" y="91"/>
                        <a:pt x="54" y="94"/>
                        <a:pt x="54" y="93"/>
                      </a:cubicBezTo>
                      <a:cubicBezTo>
                        <a:pt x="52" y="90"/>
                        <a:pt x="54" y="91"/>
                        <a:pt x="51" y="88"/>
                      </a:cubicBezTo>
                      <a:cubicBezTo>
                        <a:pt x="52" y="88"/>
                        <a:pt x="54" y="88"/>
                        <a:pt x="54" y="87"/>
                      </a:cubicBezTo>
                      <a:cubicBezTo>
                        <a:pt x="54" y="88"/>
                        <a:pt x="57" y="90"/>
                        <a:pt x="57" y="91"/>
                      </a:cubicBezTo>
                      <a:cubicBezTo>
                        <a:pt x="58" y="92"/>
                        <a:pt x="58" y="92"/>
                        <a:pt x="58" y="92"/>
                      </a:cubicBezTo>
                      <a:cubicBezTo>
                        <a:pt x="59" y="93"/>
                        <a:pt x="58" y="92"/>
                        <a:pt x="59" y="93"/>
                      </a:cubicBezTo>
                      <a:cubicBezTo>
                        <a:pt x="59" y="93"/>
                        <a:pt x="59" y="91"/>
                        <a:pt x="59" y="92"/>
                      </a:cubicBezTo>
                      <a:cubicBezTo>
                        <a:pt x="59" y="90"/>
                        <a:pt x="56" y="86"/>
                        <a:pt x="57" y="85"/>
                      </a:cubicBezTo>
                      <a:cubicBezTo>
                        <a:pt x="57" y="87"/>
                        <a:pt x="59" y="88"/>
                        <a:pt x="60" y="89"/>
                      </a:cubicBezTo>
                      <a:cubicBezTo>
                        <a:pt x="56" y="83"/>
                        <a:pt x="56" y="83"/>
                        <a:pt x="56" y="83"/>
                      </a:cubicBezTo>
                      <a:cubicBezTo>
                        <a:pt x="56" y="82"/>
                        <a:pt x="58" y="85"/>
                        <a:pt x="58" y="84"/>
                      </a:cubicBezTo>
                      <a:cubicBezTo>
                        <a:pt x="57" y="83"/>
                        <a:pt x="57" y="82"/>
                        <a:pt x="57" y="82"/>
                      </a:cubicBezTo>
                      <a:cubicBezTo>
                        <a:pt x="57" y="82"/>
                        <a:pt x="57" y="80"/>
                        <a:pt x="59" y="83"/>
                      </a:cubicBezTo>
                      <a:cubicBezTo>
                        <a:pt x="60" y="84"/>
                        <a:pt x="60" y="84"/>
                        <a:pt x="61" y="84"/>
                      </a:cubicBezTo>
                      <a:cubicBezTo>
                        <a:pt x="61" y="84"/>
                        <a:pt x="60" y="83"/>
                        <a:pt x="61" y="83"/>
                      </a:cubicBezTo>
                      <a:cubicBezTo>
                        <a:pt x="61" y="83"/>
                        <a:pt x="61" y="83"/>
                        <a:pt x="61" y="83"/>
                      </a:cubicBezTo>
                      <a:cubicBezTo>
                        <a:pt x="62" y="83"/>
                        <a:pt x="61" y="81"/>
                        <a:pt x="59" y="80"/>
                      </a:cubicBezTo>
                      <a:cubicBezTo>
                        <a:pt x="59" y="80"/>
                        <a:pt x="61" y="81"/>
                        <a:pt x="60" y="81"/>
                      </a:cubicBezTo>
                      <a:cubicBezTo>
                        <a:pt x="59" y="79"/>
                        <a:pt x="59" y="78"/>
                        <a:pt x="59" y="78"/>
                      </a:cubicBezTo>
                      <a:cubicBezTo>
                        <a:pt x="59" y="79"/>
                        <a:pt x="60" y="79"/>
                        <a:pt x="61" y="80"/>
                      </a:cubicBezTo>
                      <a:cubicBezTo>
                        <a:pt x="59" y="77"/>
                        <a:pt x="60" y="76"/>
                        <a:pt x="59" y="75"/>
                      </a:cubicBezTo>
                      <a:cubicBezTo>
                        <a:pt x="58" y="74"/>
                        <a:pt x="61" y="77"/>
                        <a:pt x="61" y="77"/>
                      </a:cubicBezTo>
                      <a:cubicBezTo>
                        <a:pt x="63" y="78"/>
                        <a:pt x="60" y="73"/>
                        <a:pt x="63" y="75"/>
                      </a:cubicBezTo>
                      <a:cubicBezTo>
                        <a:pt x="63" y="75"/>
                        <a:pt x="61" y="73"/>
                        <a:pt x="62" y="73"/>
                      </a:cubicBezTo>
                      <a:cubicBezTo>
                        <a:pt x="62" y="73"/>
                        <a:pt x="64" y="75"/>
                        <a:pt x="63" y="74"/>
                      </a:cubicBezTo>
                      <a:cubicBezTo>
                        <a:pt x="64" y="75"/>
                        <a:pt x="64" y="73"/>
                        <a:pt x="64" y="73"/>
                      </a:cubicBezTo>
                      <a:cubicBezTo>
                        <a:pt x="63" y="72"/>
                        <a:pt x="64" y="73"/>
                        <a:pt x="64" y="74"/>
                      </a:cubicBezTo>
                      <a:cubicBezTo>
                        <a:pt x="63" y="72"/>
                        <a:pt x="64" y="69"/>
                        <a:pt x="66" y="70"/>
                      </a:cubicBezTo>
                      <a:cubicBezTo>
                        <a:pt x="65" y="69"/>
                        <a:pt x="64" y="67"/>
                        <a:pt x="64" y="67"/>
                      </a:cubicBezTo>
                      <a:cubicBezTo>
                        <a:pt x="66" y="69"/>
                        <a:pt x="66" y="69"/>
                        <a:pt x="66" y="69"/>
                      </a:cubicBezTo>
                      <a:cubicBezTo>
                        <a:pt x="67" y="69"/>
                        <a:pt x="66" y="68"/>
                        <a:pt x="67" y="69"/>
                      </a:cubicBezTo>
                      <a:cubicBezTo>
                        <a:pt x="66" y="67"/>
                        <a:pt x="67" y="72"/>
                        <a:pt x="67" y="70"/>
                      </a:cubicBezTo>
                      <a:cubicBezTo>
                        <a:pt x="68" y="72"/>
                        <a:pt x="65" y="67"/>
                        <a:pt x="67" y="69"/>
                      </a:cubicBezTo>
                      <a:cubicBezTo>
                        <a:pt x="67" y="69"/>
                        <a:pt x="66" y="67"/>
                        <a:pt x="68" y="68"/>
                      </a:cubicBezTo>
                      <a:cubicBezTo>
                        <a:pt x="67" y="68"/>
                        <a:pt x="69" y="70"/>
                        <a:pt x="70" y="70"/>
                      </a:cubicBezTo>
                      <a:cubicBezTo>
                        <a:pt x="70" y="69"/>
                        <a:pt x="69" y="69"/>
                        <a:pt x="69" y="68"/>
                      </a:cubicBezTo>
                      <a:cubicBezTo>
                        <a:pt x="69" y="67"/>
                        <a:pt x="69" y="67"/>
                        <a:pt x="69" y="67"/>
                      </a:cubicBezTo>
                      <a:cubicBezTo>
                        <a:pt x="67" y="66"/>
                        <a:pt x="69" y="67"/>
                        <a:pt x="68" y="66"/>
                      </a:cubicBezTo>
                      <a:cubicBezTo>
                        <a:pt x="69" y="67"/>
                        <a:pt x="68" y="64"/>
                        <a:pt x="70" y="67"/>
                      </a:cubicBezTo>
                      <a:cubicBezTo>
                        <a:pt x="72" y="69"/>
                        <a:pt x="72" y="69"/>
                        <a:pt x="72" y="69"/>
                      </a:cubicBezTo>
                      <a:cubicBezTo>
                        <a:pt x="72" y="68"/>
                        <a:pt x="70" y="66"/>
                        <a:pt x="70" y="65"/>
                      </a:cubicBezTo>
                      <a:cubicBezTo>
                        <a:pt x="70" y="65"/>
                        <a:pt x="70" y="66"/>
                        <a:pt x="71" y="66"/>
                      </a:cubicBezTo>
                      <a:cubicBezTo>
                        <a:pt x="68" y="63"/>
                        <a:pt x="71" y="66"/>
                        <a:pt x="69" y="63"/>
                      </a:cubicBezTo>
                      <a:cubicBezTo>
                        <a:pt x="71" y="64"/>
                        <a:pt x="71" y="62"/>
                        <a:pt x="73" y="64"/>
                      </a:cubicBezTo>
                      <a:cubicBezTo>
                        <a:pt x="72" y="62"/>
                        <a:pt x="72" y="61"/>
                        <a:pt x="73" y="61"/>
                      </a:cubicBezTo>
                      <a:cubicBezTo>
                        <a:pt x="73" y="61"/>
                        <a:pt x="73" y="62"/>
                        <a:pt x="73" y="62"/>
                      </a:cubicBezTo>
                      <a:cubicBezTo>
                        <a:pt x="75" y="63"/>
                        <a:pt x="74" y="62"/>
                        <a:pt x="74" y="61"/>
                      </a:cubicBezTo>
                      <a:cubicBezTo>
                        <a:pt x="74" y="62"/>
                        <a:pt x="76" y="63"/>
                        <a:pt x="77" y="63"/>
                      </a:cubicBezTo>
                      <a:cubicBezTo>
                        <a:pt x="77" y="62"/>
                        <a:pt x="75" y="61"/>
                        <a:pt x="74" y="60"/>
                      </a:cubicBezTo>
                      <a:cubicBezTo>
                        <a:pt x="77" y="62"/>
                        <a:pt x="73" y="57"/>
                        <a:pt x="76" y="59"/>
                      </a:cubicBezTo>
                      <a:cubicBezTo>
                        <a:pt x="77" y="59"/>
                        <a:pt x="77" y="61"/>
                        <a:pt x="78" y="61"/>
                      </a:cubicBezTo>
                      <a:cubicBezTo>
                        <a:pt x="81" y="64"/>
                        <a:pt x="77" y="58"/>
                        <a:pt x="79" y="59"/>
                      </a:cubicBezTo>
                      <a:cubicBezTo>
                        <a:pt x="76" y="57"/>
                        <a:pt x="76" y="57"/>
                        <a:pt x="76" y="57"/>
                      </a:cubicBezTo>
                      <a:cubicBezTo>
                        <a:pt x="78" y="58"/>
                        <a:pt x="76" y="55"/>
                        <a:pt x="78" y="57"/>
                      </a:cubicBezTo>
                      <a:cubicBezTo>
                        <a:pt x="77" y="56"/>
                        <a:pt x="80" y="57"/>
                        <a:pt x="77" y="55"/>
                      </a:cubicBezTo>
                      <a:cubicBezTo>
                        <a:pt x="80" y="56"/>
                        <a:pt x="78" y="52"/>
                        <a:pt x="83" y="55"/>
                      </a:cubicBezTo>
                      <a:cubicBezTo>
                        <a:pt x="83" y="55"/>
                        <a:pt x="83" y="55"/>
                        <a:pt x="82" y="54"/>
                      </a:cubicBezTo>
                      <a:cubicBezTo>
                        <a:pt x="81" y="53"/>
                        <a:pt x="83" y="55"/>
                        <a:pt x="82" y="54"/>
                      </a:cubicBezTo>
                      <a:cubicBezTo>
                        <a:pt x="82" y="54"/>
                        <a:pt x="81" y="53"/>
                        <a:pt x="81" y="53"/>
                      </a:cubicBezTo>
                      <a:cubicBezTo>
                        <a:pt x="82" y="53"/>
                        <a:pt x="82" y="53"/>
                        <a:pt x="84" y="55"/>
                      </a:cubicBezTo>
                      <a:cubicBezTo>
                        <a:pt x="86" y="56"/>
                        <a:pt x="81" y="51"/>
                        <a:pt x="82" y="51"/>
                      </a:cubicBezTo>
                      <a:cubicBezTo>
                        <a:pt x="83" y="52"/>
                        <a:pt x="84" y="52"/>
                        <a:pt x="84" y="52"/>
                      </a:cubicBezTo>
                      <a:cubicBezTo>
                        <a:pt x="83" y="50"/>
                        <a:pt x="83" y="50"/>
                        <a:pt x="83" y="50"/>
                      </a:cubicBezTo>
                      <a:cubicBezTo>
                        <a:pt x="83" y="50"/>
                        <a:pt x="85" y="52"/>
                        <a:pt x="87" y="53"/>
                      </a:cubicBezTo>
                      <a:cubicBezTo>
                        <a:pt x="87" y="53"/>
                        <a:pt x="87" y="52"/>
                        <a:pt x="86" y="51"/>
                      </a:cubicBezTo>
                      <a:cubicBezTo>
                        <a:pt x="88" y="53"/>
                        <a:pt x="88" y="53"/>
                        <a:pt x="88" y="53"/>
                      </a:cubicBezTo>
                      <a:cubicBezTo>
                        <a:pt x="87" y="52"/>
                        <a:pt x="88" y="52"/>
                        <a:pt x="87" y="51"/>
                      </a:cubicBezTo>
                      <a:cubicBezTo>
                        <a:pt x="88" y="52"/>
                        <a:pt x="88" y="52"/>
                        <a:pt x="88" y="52"/>
                      </a:cubicBezTo>
                      <a:cubicBezTo>
                        <a:pt x="88" y="52"/>
                        <a:pt x="88" y="52"/>
                        <a:pt x="88" y="51"/>
                      </a:cubicBezTo>
                      <a:cubicBezTo>
                        <a:pt x="87" y="50"/>
                        <a:pt x="86" y="50"/>
                        <a:pt x="86" y="50"/>
                      </a:cubicBezTo>
                      <a:cubicBezTo>
                        <a:pt x="85" y="49"/>
                        <a:pt x="86" y="49"/>
                        <a:pt x="85" y="48"/>
                      </a:cubicBezTo>
                      <a:cubicBezTo>
                        <a:pt x="87" y="50"/>
                        <a:pt x="87" y="49"/>
                        <a:pt x="87" y="49"/>
                      </a:cubicBezTo>
                      <a:cubicBezTo>
                        <a:pt x="88" y="49"/>
                        <a:pt x="86" y="47"/>
                        <a:pt x="86" y="47"/>
                      </a:cubicBezTo>
                      <a:cubicBezTo>
                        <a:pt x="87" y="48"/>
                        <a:pt x="87" y="47"/>
                        <a:pt x="88" y="48"/>
                      </a:cubicBezTo>
                      <a:cubicBezTo>
                        <a:pt x="88" y="48"/>
                        <a:pt x="87" y="47"/>
                        <a:pt x="87" y="48"/>
                      </a:cubicBezTo>
                      <a:cubicBezTo>
                        <a:pt x="88" y="49"/>
                        <a:pt x="89" y="50"/>
                        <a:pt x="89" y="49"/>
                      </a:cubicBezTo>
                      <a:cubicBezTo>
                        <a:pt x="88" y="48"/>
                        <a:pt x="85" y="46"/>
                        <a:pt x="87" y="46"/>
                      </a:cubicBezTo>
                      <a:cubicBezTo>
                        <a:pt x="87" y="47"/>
                        <a:pt x="88" y="47"/>
                        <a:pt x="88" y="48"/>
                      </a:cubicBezTo>
                      <a:cubicBezTo>
                        <a:pt x="90" y="48"/>
                        <a:pt x="90" y="48"/>
                        <a:pt x="90" y="48"/>
                      </a:cubicBezTo>
                      <a:cubicBezTo>
                        <a:pt x="88" y="47"/>
                        <a:pt x="88" y="47"/>
                        <a:pt x="88" y="47"/>
                      </a:cubicBezTo>
                      <a:cubicBezTo>
                        <a:pt x="89" y="47"/>
                        <a:pt x="89" y="47"/>
                        <a:pt x="89" y="48"/>
                      </a:cubicBezTo>
                      <a:cubicBezTo>
                        <a:pt x="88" y="46"/>
                        <a:pt x="89" y="46"/>
                        <a:pt x="88" y="45"/>
                      </a:cubicBezTo>
                      <a:cubicBezTo>
                        <a:pt x="88" y="44"/>
                        <a:pt x="89" y="45"/>
                        <a:pt x="89" y="45"/>
                      </a:cubicBezTo>
                      <a:cubicBezTo>
                        <a:pt x="90" y="45"/>
                        <a:pt x="90" y="45"/>
                        <a:pt x="90" y="45"/>
                      </a:cubicBezTo>
                      <a:cubicBezTo>
                        <a:pt x="91" y="46"/>
                        <a:pt x="91" y="45"/>
                        <a:pt x="90" y="44"/>
                      </a:cubicBezTo>
                      <a:cubicBezTo>
                        <a:pt x="90" y="44"/>
                        <a:pt x="90" y="44"/>
                        <a:pt x="90" y="44"/>
                      </a:cubicBezTo>
                      <a:cubicBezTo>
                        <a:pt x="90" y="44"/>
                        <a:pt x="90" y="43"/>
                        <a:pt x="90" y="42"/>
                      </a:cubicBezTo>
                      <a:cubicBezTo>
                        <a:pt x="91" y="43"/>
                        <a:pt x="95" y="48"/>
                        <a:pt x="94" y="45"/>
                      </a:cubicBezTo>
                      <a:cubicBezTo>
                        <a:pt x="94" y="45"/>
                        <a:pt x="92" y="42"/>
                        <a:pt x="91" y="41"/>
                      </a:cubicBezTo>
                      <a:cubicBezTo>
                        <a:pt x="93" y="42"/>
                        <a:pt x="91" y="38"/>
                        <a:pt x="94" y="40"/>
                      </a:cubicBezTo>
                      <a:cubicBezTo>
                        <a:pt x="93" y="39"/>
                        <a:pt x="93" y="39"/>
                        <a:pt x="93" y="39"/>
                      </a:cubicBezTo>
                      <a:cubicBezTo>
                        <a:pt x="94" y="38"/>
                        <a:pt x="93" y="35"/>
                        <a:pt x="97" y="37"/>
                      </a:cubicBezTo>
                      <a:cubicBezTo>
                        <a:pt x="97" y="38"/>
                        <a:pt x="98" y="38"/>
                        <a:pt x="99" y="39"/>
                      </a:cubicBezTo>
                      <a:cubicBezTo>
                        <a:pt x="98" y="38"/>
                        <a:pt x="101" y="40"/>
                        <a:pt x="99" y="38"/>
                      </a:cubicBezTo>
                      <a:cubicBezTo>
                        <a:pt x="97" y="36"/>
                        <a:pt x="97" y="36"/>
                        <a:pt x="96" y="36"/>
                      </a:cubicBezTo>
                      <a:cubicBezTo>
                        <a:pt x="96" y="34"/>
                        <a:pt x="97" y="33"/>
                        <a:pt x="98" y="34"/>
                      </a:cubicBezTo>
                      <a:cubicBezTo>
                        <a:pt x="98" y="34"/>
                        <a:pt x="97" y="33"/>
                        <a:pt x="97" y="33"/>
                      </a:cubicBezTo>
                      <a:cubicBezTo>
                        <a:pt x="99" y="35"/>
                        <a:pt x="100" y="35"/>
                        <a:pt x="99" y="34"/>
                      </a:cubicBezTo>
                      <a:cubicBezTo>
                        <a:pt x="98" y="32"/>
                        <a:pt x="98" y="32"/>
                        <a:pt x="98" y="32"/>
                      </a:cubicBezTo>
                      <a:cubicBezTo>
                        <a:pt x="100" y="33"/>
                        <a:pt x="100" y="33"/>
                        <a:pt x="100" y="33"/>
                      </a:cubicBezTo>
                      <a:cubicBezTo>
                        <a:pt x="99" y="33"/>
                        <a:pt x="97" y="31"/>
                        <a:pt x="99" y="31"/>
                      </a:cubicBezTo>
                      <a:cubicBezTo>
                        <a:pt x="99" y="32"/>
                        <a:pt x="100" y="32"/>
                        <a:pt x="100" y="33"/>
                      </a:cubicBezTo>
                      <a:cubicBezTo>
                        <a:pt x="100" y="31"/>
                        <a:pt x="98" y="29"/>
                        <a:pt x="100" y="30"/>
                      </a:cubicBezTo>
                      <a:cubicBezTo>
                        <a:pt x="102" y="31"/>
                        <a:pt x="102" y="31"/>
                        <a:pt x="102" y="31"/>
                      </a:cubicBezTo>
                      <a:cubicBezTo>
                        <a:pt x="102" y="31"/>
                        <a:pt x="101" y="30"/>
                        <a:pt x="100" y="29"/>
                      </a:cubicBezTo>
                      <a:cubicBezTo>
                        <a:pt x="102" y="30"/>
                        <a:pt x="103" y="30"/>
                        <a:pt x="104" y="31"/>
                      </a:cubicBezTo>
                      <a:cubicBezTo>
                        <a:pt x="102" y="26"/>
                        <a:pt x="103" y="24"/>
                        <a:pt x="105" y="23"/>
                      </a:cubicBezTo>
                      <a:cubicBezTo>
                        <a:pt x="106" y="24"/>
                        <a:pt x="106" y="24"/>
                        <a:pt x="106" y="24"/>
                      </a:cubicBezTo>
                      <a:cubicBezTo>
                        <a:pt x="107" y="25"/>
                        <a:pt x="104" y="22"/>
                        <a:pt x="105" y="23"/>
                      </a:cubicBezTo>
                      <a:cubicBezTo>
                        <a:pt x="106" y="24"/>
                        <a:pt x="107" y="24"/>
                        <a:pt x="108" y="26"/>
                      </a:cubicBezTo>
                      <a:cubicBezTo>
                        <a:pt x="110" y="26"/>
                        <a:pt x="107" y="23"/>
                        <a:pt x="107" y="23"/>
                      </a:cubicBezTo>
                      <a:cubicBezTo>
                        <a:pt x="106" y="21"/>
                        <a:pt x="108" y="24"/>
                        <a:pt x="106" y="22"/>
                      </a:cubicBezTo>
                      <a:cubicBezTo>
                        <a:pt x="106" y="22"/>
                        <a:pt x="108" y="22"/>
                        <a:pt x="106" y="20"/>
                      </a:cubicBezTo>
                      <a:cubicBezTo>
                        <a:pt x="107" y="21"/>
                        <a:pt x="108" y="22"/>
                        <a:pt x="109" y="23"/>
                      </a:cubicBezTo>
                      <a:cubicBezTo>
                        <a:pt x="108" y="22"/>
                        <a:pt x="108" y="22"/>
                        <a:pt x="108" y="22"/>
                      </a:cubicBezTo>
                      <a:cubicBezTo>
                        <a:pt x="111" y="24"/>
                        <a:pt x="111" y="27"/>
                        <a:pt x="114" y="29"/>
                      </a:cubicBezTo>
                      <a:cubicBezTo>
                        <a:pt x="114" y="29"/>
                        <a:pt x="114" y="29"/>
                        <a:pt x="114" y="29"/>
                      </a:cubicBezTo>
                      <a:cubicBezTo>
                        <a:pt x="117" y="31"/>
                        <a:pt x="116" y="32"/>
                        <a:pt x="117" y="32"/>
                      </a:cubicBezTo>
                      <a:cubicBezTo>
                        <a:pt x="117" y="31"/>
                        <a:pt x="114" y="28"/>
                        <a:pt x="113" y="27"/>
                      </a:cubicBezTo>
                      <a:cubicBezTo>
                        <a:pt x="113" y="26"/>
                        <a:pt x="109" y="22"/>
                        <a:pt x="110" y="21"/>
                      </a:cubicBezTo>
                      <a:cubicBezTo>
                        <a:pt x="111" y="22"/>
                        <a:pt x="110" y="22"/>
                        <a:pt x="111" y="24"/>
                      </a:cubicBezTo>
                      <a:cubicBezTo>
                        <a:pt x="113" y="25"/>
                        <a:pt x="111" y="22"/>
                        <a:pt x="112" y="23"/>
                      </a:cubicBezTo>
                      <a:cubicBezTo>
                        <a:pt x="111" y="22"/>
                        <a:pt x="109" y="20"/>
                        <a:pt x="109" y="19"/>
                      </a:cubicBezTo>
                      <a:cubicBezTo>
                        <a:pt x="110" y="20"/>
                        <a:pt x="111" y="21"/>
                        <a:pt x="111" y="21"/>
                      </a:cubicBezTo>
                      <a:cubicBezTo>
                        <a:pt x="110" y="20"/>
                        <a:pt x="110" y="19"/>
                        <a:pt x="109" y="18"/>
                      </a:cubicBezTo>
                      <a:cubicBezTo>
                        <a:pt x="107" y="15"/>
                        <a:pt x="110" y="18"/>
                        <a:pt x="108" y="16"/>
                      </a:cubicBezTo>
                      <a:cubicBezTo>
                        <a:pt x="110" y="18"/>
                        <a:pt x="112" y="21"/>
                        <a:pt x="113" y="21"/>
                      </a:cubicBezTo>
                      <a:cubicBezTo>
                        <a:pt x="112" y="19"/>
                        <a:pt x="112" y="18"/>
                        <a:pt x="109" y="16"/>
                      </a:cubicBezTo>
                      <a:cubicBezTo>
                        <a:pt x="110" y="16"/>
                        <a:pt x="111" y="17"/>
                        <a:pt x="112" y="19"/>
                      </a:cubicBezTo>
                      <a:cubicBezTo>
                        <a:pt x="113" y="19"/>
                        <a:pt x="110" y="15"/>
                        <a:pt x="113" y="18"/>
                      </a:cubicBezTo>
                      <a:cubicBezTo>
                        <a:pt x="111" y="16"/>
                        <a:pt x="111" y="16"/>
                        <a:pt x="111" y="16"/>
                      </a:cubicBezTo>
                      <a:cubicBezTo>
                        <a:pt x="112" y="17"/>
                        <a:pt x="113" y="17"/>
                        <a:pt x="114" y="18"/>
                      </a:cubicBezTo>
                      <a:cubicBezTo>
                        <a:pt x="114" y="18"/>
                        <a:pt x="112" y="15"/>
                        <a:pt x="115" y="17"/>
                      </a:cubicBezTo>
                      <a:cubicBezTo>
                        <a:pt x="115" y="17"/>
                        <a:pt x="115" y="16"/>
                        <a:pt x="113" y="15"/>
                      </a:cubicBezTo>
                      <a:cubicBezTo>
                        <a:pt x="112" y="14"/>
                        <a:pt x="114" y="17"/>
                        <a:pt x="112" y="14"/>
                      </a:cubicBezTo>
                      <a:cubicBezTo>
                        <a:pt x="114" y="16"/>
                        <a:pt x="112" y="13"/>
                        <a:pt x="112" y="13"/>
                      </a:cubicBezTo>
                      <a:cubicBezTo>
                        <a:pt x="113" y="14"/>
                        <a:pt x="113" y="14"/>
                        <a:pt x="113" y="14"/>
                      </a:cubicBezTo>
                      <a:cubicBezTo>
                        <a:pt x="112" y="13"/>
                        <a:pt x="113" y="13"/>
                        <a:pt x="112" y="12"/>
                      </a:cubicBezTo>
                      <a:cubicBezTo>
                        <a:pt x="112" y="12"/>
                        <a:pt x="113" y="13"/>
                        <a:pt x="113" y="13"/>
                      </a:cubicBezTo>
                      <a:cubicBezTo>
                        <a:pt x="112" y="12"/>
                        <a:pt x="112" y="12"/>
                        <a:pt x="112" y="12"/>
                      </a:cubicBezTo>
                      <a:cubicBezTo>
                        <a:pt x="112" y="10"/>
                        <a:pt x="115" y="14"/>
                        <a:pt x="115" y="13"/>
                      </a:cubicBezTo>
                      <a:cubicBezTo>
                        <a:pt x="116" y="15"/>
                        <a:pt x="116" y="15"/>
                        <a:pt x="116" y="15"/>
                      </a:cubicBezTo>
                      <a:cubicBezTo>
                        <a:pt x="116" y="15"/>
                        <a:pt x="117" y="16"/>
                        <a:pt x="117" y="15"/>
                      </a:cubicBezTo>
                      <a:cubicBezTo>
                        <a:pt x="116" y="14"/>
                        <a:pt x="114" y="12"/>
                        <a:pt x="113" y="10"/>
                      </a:cubicBezTo>
                      <a:cubicBezTo>
                        <a:pt x="113" y="9"/>
                        <a:pt x="115" y="12"/>
                        <a:pt x="114" y="10"/>
                      </a:cubicBezTo>
                      <a:cubicBezTo>
                        <a:pt x="115" y="12"/>
                        <a:pt x="115" y="12"/>
                        <a:pt x="115" y="12"/>
                      </a:cubicBezTo>
                      <a:cubicBezTo>
                        <a:pt x="115" y="13"/>
                        <a:pt x="118" y="14"/>
                        <a:pt x="118" y="14"/>
                      </a:cubicBezTo>
                      <a:cubicBezTo>
                        <a:pt x="118" y="13"/>
                        <a:pt x="116" y="11"/>
                        <a:pt x="115" y="10"/>
                      </a:cubicBezTo>
                      <a:cubicBezTo>
                        <a:pt x="115" y="10"/>
                        <a:pt x="116" y="11"/>
                        <a:pt x="117" y="12"/>
                      </a:cubicBezTo>
                      <a:cubicBezTo>
                        <a:pt x="117" y="11"/>
                        <a:pt x="116" y="10"/>
                        <a:pt x="115" y="9"/>
                      </a:cubicBezTo>
                      <a:cubicBezTo>
                        <a:pt x="116" y="10"/>
                        <a:pt x="118" y="11"/>
                        <a:pt x="120" y="12"/>
                      </a:cubicBezTo>
                      <a:cubicBezTo>
                        <a:pt x="122" y="15"/>
                        <a:pt x="122" y="15"/>
                        <a:pt x="122" y="15"/>
                      </a:cubicBezTo>
                      <a:cubicBezTo>
                        <a:pt x="122" y="15"/>
                        <a:pt x="122" y="15"/>
                        <a:pt x="122" y="15"/>
                      </a:cubicBezTo>
                      <a:cubicBezTo>
                        <a:pt x="123" y="17"/>
                        <a:pt x="123" y="16"/>
                        <a:pt x="125" y="18"/>
                      </a:cubicBezTo>
                      <a:cubicBezTo>
                        <a:pt x="126" y="18"/>
                        <a:pt x="125" y="17"/>
                        <a:pt x="125" y="17"/>
                      </a:cubicBezTo>
                      <a:cubicBezTo>
                        <a:pt x="121" y="14"/>
                        <a:pt x="121" y="12"/>
                        <a:pt x="118" y="9"/>
                      </a:cubicBezTo>
                      <a:cubicBezTo>
                        <a:pt x="118" y="7"/>
                        <a:pt x="126" y="16"/>
                        <a:pt x="122" y="10"/>
                      </a:cubicBezTo>
                      <a:cubicBezTo>
                        <a:pt x="121" y="9"/>
                        <a:pt x="120" y="7"/>
                        <a:pt x="120" y="8"/>
                      </a:cubicBezTo>
                      <a:cubicBezTo>
                        <a:pt x="121" y="8"/>
                        <a:pt x="117" y="5"/>
                        <a:pt x="119" y="6"/>
                      </a:cubicBezTo>
                      <a:cubicBezTo>
                        <a:pt x="120" y="7"/>
                        <a:pt x="122" y="8"/>
                        <a:pt x="123" y="11"/>
                      </a:cubicBezTo>
                      <a:cubicBezTo>
                        <a:pt x="123" y="10"/>
                        <a:pt x="122" y="10"/>
                        <a:pt x="123" y="11"/>
                      </a:cubicBezTo>
                      <a:cubicBezTo>
                        <a:pt x="124" y="11"/>
                        <a:pt x="125" y="14"/>
                        <a:pt x="126" y="13"/>
                      </a:cubicBezTo>
                      <a:cubicBezTo>
                        <a:pt x="126" y="13"/>
                        <a:pt x="126" y="12"/>
                        <a:pt x="125" y="11"/>
                      </a:cubicBezTo>
                      <a:cubicBezTo>
                        <a:pt x="123" y="9"/>
                        <a:pt x="124" y="11"/>
                        <a:pt x="123" y="9"/>
                      </a:cubicBezTo>
                      <a:cubicBezTo>
                        <a:pt x="123" y="8"/>
                        <a:pt x="126" y="11"/>
                        <a:pt x="123" y="7"/>
                      </a:cubicBezTo>
                      <a:cubicBezTo>
                        <a:pt x="123" y="8"/>
                        <a:pt x="121" y="6"/>
                        <a:pt x="120" y="5"/>
                      </a:cubicBezTo>
                      <a:cubicBezTo>
                        <a:pt x="120" y="4"/>
                        <a:pt x="120" y="4"/>
                        <a:pt x="120" y="4"/>
                      </a:cubicBezTo>
                      <a:cubicBezTo>
                        <a:pt x="121" y="5"/>
                        <a:pt x="121" y="5"/>
                        <a:pt x="121" y="5"/>
                      </a:cubicBezTo>
                      <a:cubicBezTo>
                        <a:pt x="122" y="5"/>
                        <a:pt x="119" y="3"/>
                        <a:pt x="120" y="3"/>
                      </a:cubicBezTo>
                      <a:cubicBezTo>
                        <a:pt x="122" y="5"/>
                        <a:pt x="122" y="5"/>
                        <a:pt x="122" y="5"/>
                      </a:cubicBezTo>
                      <a:cubicBezTo>
                        <a:pt x="124" y="7"/>
                        <a:pt x="121" y="5"/>
                        <a:pt x="124" y="8"/>
                      </a:cubicBezTo>
                      <a:cubicBezTo>
                        <a:pt x="124" y="7"/>
                        <a:pt x="123" y="6"/>
                        <a:pt x="124" y="6"/>
                      </a:cubicBezTo>
                      <a:cubicBezTo>
                        <a:pt x="124" y="6"/>
                        <a:pt x="124" y="7"/>
                        <a:pt x="124" y="7"/>
                      </a:cubicBezTo>
                      <a:cubicBezTo>
                        <a:pt x="125" y="7"/>
                        <a:pt x="129" y="11"/>
                        <a:pt x="127" y="8"/>
                      </a:cubicBezTo>
                      <a:cubicBezTo>
                        <a:pt x="127" y="7"/>
                        <a:pt x="126" y="7"/>
                        <a:pt x="125" y="6"/>
                      </a:cubicBezTo>
                      <a:cubicBezTo>
                        <a:pt x="125" y="5"/>
                        <a:pt x="125" y="3"/>
                        <a:pt x="125" y="3"/>
                      </a:cubicBezTo>
                      <a:cubicBezTo>
                        <a:pt x="127" y="5"/>
                        <a:pt x="126" y="2"/>
                        <a:pt x="128" y="5"/>
                      </a:cubicBezTo>
                      <a:cubicBezTo>
                        <a:pt x="126" y="4"/>
                        <a:pt x="125" y="5"/>
                        <a:pt x="127" y="7"/>
                      </a:cubicBezTo>
                      <a:cubicBezTo>
                        <a:pt x="130" y="10"/>
                        <a:pt x="126" y="7"/>
                        <a:pt x="128" y="10"/>
                      </a:cubicBezTo>
                      <a:cubicBezTo>
                        <a:pt x="129" y="10"/>
                        <a:pt x="131" y="13"/>
                        <a:pt x="133" y="14"/>
                      </a:cubicBezTo>
                      <a:cubicBezTo>
                        <a:pt x="133" y="14"/>
                        <a:pt x="133" y="14"/>
                        <a:pt x="133" y="13"/>
                      </a:cubicBezTo>
                      <a:cubicBezTo>
                        <a:pt x="131" y="11"/>
                        <a:pt x="131" y="12"/>
                        <a:pt x="129" y="10"/>
                      </a:cubicBezTo>
                      <a:cubicBezTo>
                        <a:pt x="131" y="10"/>
                        <a:pt x="130" y="8"/>
                        <a:pt x="129" y="6"/>
                      </a:cubicBezTo>
                      <a:cubicBezTo>
                        <a:pt x="130" y="7"/>
                        <a:pt x="132" y="9"/>
                        <a:pt x="132" y="9"/>
                      </a:cubicBezTo>
                      <a:cubicBezTo>
                        <a:pt x="132" y="8"/>
                        <a:pt x="133" y="7"/>
                        <a:pt x="134" y="7"/>
                      </a:cubicBezTo>
                      <a:cubicBezTo>
                        <a:pt x="131" y="5"/>
                        <a:pt x="134" y="6"/>
                        <a:pt x="132" y="4"/>
                      </a:cubicBezTo>
                      <a:cubicBezTo>
                        <a:pt x="131" y="4"/>
                        <a:pt x="129" y="2"/>
                        <a:pt x="128" y="0"/>
                      </a:cubicBezTo>
                      <a:cubicBezTo>
                        <a:pt x="128" y="0"/>
                        <a:pt x="129" y="2"/>
                        <a:pt x="130" y="2"/>
                      </a:cubicBezTo>
                      <a:cubicBezTo>
                        <a:pt x="129" y="0"/>
                        <a:pt x="132" y="4"/>
                        <a:pt x="131" y="2"/>
                      </a:cubicBezTo>
                      <a:cubicBezTo>
                        <a:pt x="131" y="3"/>
                        <a:pt x="133" y="5"/>
                        <a:pt x="135" y="7"/>
                      </a:cubicBezTo>
                      <a:cubicBezTo>
                        <a:pt x="135" y="6"/>
                        <a:pt x="137" y="9"/>
                        <a:pt x="137" y="9"/>
                      </a:cubicBezTo>
                      <a:cubicBezTo>
                        <a:pt x="136" y="7"/>
                        <a:pt x="136" y="5"/>
                        <a:pt x="136" y="4"/>
                      </a:cubicBezTo>
                      <a:cubicBezTo>
                        <a:pt x="139" y="6"/>
                        <a:pt x="138" y="3"/>
                        <a:pt x="139" y="2"/>
                      </a:cubicBezTo>
                      <a:cubicBezTo>
                        <a:pt x="140" y="3"/>
                        <a:pt x="142" y="6"/>
                        <a:pt x="143" y="6"/>
                      </a:cubicBezTo>
                      <a:cubicBezTo>
                        <a:pt x="143" y="6"/>
                        <a:pt x="140" y="4"/>
                        <a:pt x="142" y="4"/>
                      </a:cubicBezTo>
                      <a:cubicBezTo>
                        <a:pt x="142" y="5"/>
                        <a:pt x="142" y="5"/>
                        <a:pt x="142" y="5"/>
                      </a:cubicBezTo>
                      <a:cubicBezTo>
                        <a:pt x="142" y="4"/>
                        <a:pt x="145" y="6"/>
                        <a:pt x="142" y="2"/>
                      </a:cubicBezTo>
                      <a:cubicBezTo>
                        <a:pt x="144" y="5"/>
                        <a:pt x="144" y="5"/>
                        <a:pt x="144" y="5"/>
                      </a:cubicBezTo>
                      <a:cubicBezTo>
                        <a:pt x="144" y="5"/>
                        <a:pt x="144" y="4"/>
                        <a:pt x="144" y="4"/>
                      </a:cubicBezTo>
                      <a:cubicBezTo>
                        <a:pt x="144" y="5"/>
                        <a:pt x="145" y="5"/>
                        <a:pt x="146" y="6"/>
                      </a:cubicBezTo>
                      <a:cubicBezTo>
                        <a:pt x="148" y="8"/>
                        <a:pt x="146" y="5"/>
                        <a:pt x="147" y="5"/>
                      </a:cubicBezTo>
                      <a:cubicBezTo>
                        <a:pt x="145" y="3"/>
                        <a:pt x="145" y="3"/>
                        <a:pt x="145" y="3"/>
                      </a:cubicBezTo>
                      <a:cubicBezTo>
                        <a:pt x="145" y="1"/>
                        <a:pt x="146" y="3"/>
                        <a:pt x="147" y="1"/>
                      </a:cubicBezTo>
                      <a:cubicBezTo>
                        <a:pt x="148" y="3"/>
                        <a:pt x="148" y="3"/>
                        <a:pt x="148" y="3"/>
                      </a:cubicBezTo>
                      <a:cubicBezTo>
                        <a:pt x="148" y="2"/>
                        <a:pt x="148" y="2"/>
                        <a:pt x="148" y="2"/>
                      </a:cubicBezTo>
                      <a:cubicBezTo>
                        <a:pt x="149" y="3"/>
                        <a:pt x="150" y="4"/>
                        <a:pt x="149" y="3"/>
                      </a:cubicBezTo>
                      <a:cubicBezTo>
                        <a:pt x="151" y="7"/>
                        <a:pt x="151" y="7"/>
                        <a:pt x="151" y="7"/>
                      </a:cubicBezTo>
                      <a:cubicBezTo>
                        <a:pt x="150" y="7"/>
                        <a:pt x="150" y="5"/>
                        <a:pt x="148" y="4"/>
                      </a:cubicBezTo>
                      <a:cubicBezTo>
                        <a:pt x="147" y="2"/>
                        <a:pt x="147" y="3"/>
                        <a:pt x="148" y="5"/>
                      </a:cubicBezTo>
                      <a:cubicBezTo>
                        <a:pt x="148" y="5"/>
                        <a:pt x="148" y="5"/>
                        <a:pt x="148" y="4"/>
                      </a:cubicBezTo>
                      <a:cubicBezTo>
                        <a:pt x="150" y="6"/>
                        <a:pt x="149" y="6"/>
                        <a:pt x="150" y="8"/>
                      </a:cubicBezTo>
                      <a:cubicBezTo>
                        <a:pt x="150" y="8"/>
                        <a:pt x="151" y="8"/>
                        <a:pt x="151" y="8"/>
                      </a:cubicBezTo>
                      <a:cubicBezTo>
                        <a:pt x="151" y="9"/>
                        <a:pt x="151" y="9"/>
                        <a:pt x="151" y="10"/>
                      </a:cubicBezTo>
                      <a:cubicBezTo>
                        <a:pt x="150" y="9"/>
                        <a:pt x="149" y="8"/>
                        <a:pt x="149" y="8"/>
                      </a:cubicBezTo>
                      <a:cubicBezTo>
                        <a:pt x="151" y="10"/>
                        <a:pt x="151" y="11"/>
                        <a:pt x="150" y="10"/>
                      </a:cubicBezTo>
                      <a:cubicBezTo>
                        <a:pt x="148" y="9"/>
                        <a:pt x="150" y="13"/>
                        <a:pt x="149" y="13"/>
                      </a:cubicBezTo>
                      <a:cubicBezTo>
                        <a:pt x="147" y="10"/>
                        <a:pt x="146" y="9"/>
                        <a:pt x="146" y="8"/>
                      </a:cubicBezTo>
                      <a:cubicBezTo>
                        <a:pt x="145" y="7"/>
                        <a:pt x="146" y="8"/>
                        <a:pt x="145" y="7"/>
                      </a:cubicBezTo>
                      <a:cubicBezTo>
                        <a:pt x="146" y="9"/>
                        <a:pt x="147" y="11"/>
                        <a:pt x="148" y="13"/>
                      </a:cubicBezTo>
                      <a:cubicBezTo>
                        <a:pt x="146" y="11"/>
                        <a:pt x="146" y="11"/>
                        <a:pt x="146" y="11"/>
                      </a:cubicBezTo>
                      <a:cubicBezTo>
                        <a:pt x="147" y="12"/>
                        <a:pt x="148" y="14"/>
                        <a:pt x="147" y="14"/>
                      </a:cubicBezTo>
                      <a:cubicBezTo>
                        <a:pt x="146" y="14"/>
                        <a:pt x="145" y="15"/>
                        <a:pt x="144" y="16"/>
                      </a:cubicBezTo>
                      <a:cubicBezTo>
                        <a:pt x="143" y="14"/>
                        <a:pt x="143" y="14"/>
                        <a:pt x="143" y="14"/>
                      </a:cubicBezTo>
                      <a:cubicBezTo>
                        <a:pt x="145" y="18"/>
                        <a:pt x="142" y="17"/>
                        <a:pt x="143" y="18"/>
                      </a:cubicBezTo>
                      <a:cubicBezTo>
                        <a:pt x="141" y="18"/>
                        <a:pt x="142" y="22"/>
                        <a:pt x="140" y="20"/>
                      </a:cubicBezTo>
                      <a:cubicBezTo>
                        <a:pt x="139" y="22"/>
                        <a:pt x="139" y="24"/>
                        <a:pt x="136" y="25"/>
                      </a:cubicBezTo>
                      <a:cubicBezTo>
                        <a:pt x="135" y="23"/>
                        <a:pt x="135" y="23"/>
                        <a:pt x="135" y="23"/>
                      </a:cubicBezTo>
                      <a:cubicBezTo>
                        <a:pt x="136" y="25"/>
                        <a:pt x="134" y="22"/>
                        <a:pt x="134" y="23"/>
                      </a:cubicBezTo>
                      <a:cubicBezTo>
                        <a:pt x="135" y="24"/>
                        <a:pt x="135" y="25"/>
                        <a:pt x="136" y="27"/>
                      </a:cubicBezTo>
                      <a:cubicBezTo>
                        <a:pt x="134" y="26"/>
                        <a:pt x="134" y="28"/>
                        <a:pt x="135" y="30"/>
                      </a:cubicBezTo>
                      <a:cubicBezTo>
                        <a:pt x="134" y="29"/>
                        <a:pt x="134" y="29"/>
                        <a:pt x="134" y="29"/>
                      </a:cubicBezTo>
                      <a:cubicBezTo>
                        <a:pt x="136" y="32"/>
                        <a:pt x="133" y="31"/>
                        <a:pt x="131" y="31"/>
                      </a:cubicBezTo>
                      <a:cubicBezTo>
                        <a:pt x="131" y="30"/>
                        <a:pt x="129" y="29"/>
                        <a:pt x="129" y="30"/>
                      </a:cubicBezTo>
                      <a:cubicBezTo>
                        <a:pt x="131" y="32"/>
                        <a:pt x="131" y="32"/>
                        <a:pt x="131" y="34"/>
                      </a:cubicBezTo>
                      <a:cubicBezTo>
                        <a:pt x="131" y="35"/>
                        <a:pt x="130" y="35"/>
                        <a:pt x="128" y="34"/>
                      </a:cubicBezTo>
                      <a:cubicBezTo>
                        <a:pt x="129" y="39"/>
                        <a:pt x="126" y="39"/>
                        <a:pt x="126" y="43"/>
                      </a:cubicBezTo>
                      <a:cubicBezTo>
                        <a:pt x="124" y="41"/>
                        <a:pt x="124" y="41"/>
                        <a:pt x="124" y="41"/>
                      </a:cubicBezTo>
                      <a:cubicBezTo>
                        <a:pt x="126" y="46"/>
                        <a:pt x="120" y="45"/>
                        <a:pt x="121" y="48"/>
                      </a:cubicBezTo>
                      <a:cubicBezTo>
                        <a:pt x="118" y="46"/>
                        <a:pt x="118" y="46"/>
                        <a:pt x="118" y="46"/>
                      </a:cubicBezTo>
                      <a:cubicBezTo>
                        <a:pt x="117" y="45"/>
                        <a:pt x="118" y="47"/>
                        <a:pt x="120" y="49"/>
                      </a:cubicBezTo>
                      <a:cubicBezTo>
                        <a:pt x="119" y="49"/>
                        <a:pt x="120" y="52"/>
                        <a:pt x="117" y="50"/>
                      </a:cubicBezTo>
                      <a:cubicBezTo>
                        <a:pt x="116" y="50"/>
                        <a:pt x="118" y="52"/>
                        <a:pt x="118" y="52"/>
                      </a:cubicBezTo>
                      <a:cubicBezTo>
                        <a:pt x="116" y="52"/>
                        <a:pt x="116" y="53"/>
                        <a:pt x="116" y="54"/>
                      </a:cubicBezTo>
                      <a:cubicBezTo>
                        <a:pt x="116" y="54"/>
                        <a:pt x="116" y="54"/>
                        <a:pt x="116" y="54"/>
                      </a:cubicBezTo>
                      <a:cubicBezTo>
                        <a:pt x="115" y="53"/>
                        <a:pt x="114" y="52"/>
                        <a:pt x="114" y="52"/>
                      </a:cubicBezTo>
                      <a:cubicBezTo>
                        <a:pt x="114" y="53"/>
                        <a:pt x="112" y="53"/>
                        <a:pt x="115" y="56"/>
                      </a:cubicBezTo>
                      <a:cubicBezTo>
                        <a:pt x="113" y="55"/>
                        <a:pt x="115" y="59"/>
                        <a:pt x="111" y="58"/>
                      </a:cubicBezTo>
                      <a:cubicBezTo>
                        <a:pt x="112" y="59"/>
                        <a:pt x="112" y="59"/>
                        <a:pt x="113" y="60"/>
                      </a:cubicBezTo>
                      <a:cubicBezTo>
                        <a:pt x="112" y="61"/>
                        <a:pt x="109" y="60"/>
                        <a:pt x="110" y="62"/>
                      </a:cubicBezTo>
                      <a:cubicBezTo>
                        <a:pt x="109" y="62"/>
                        <a:pt x="109" y="60"/>
                        <a:pt x="108" y="60"/>
                      </a:cubicBezTo>
                      <a:cubicBezTo>
                        <a:pt x="108" y="61"/>
                        <a:pt x="109" y="62"/>
                        <a:pt x="110" y="62"/>
                      </a:cubicBezTo>
                      <a:cubicBezTo>
                        <a:pt x="110" y="65"/>
                        <a:pt x="105" y="63"/>
                        <a:pt x="104" y="65"/>
                      </a:cubicBezTo>
                      <a:cubicBezTo>
                        <a:pt x="104" y="69"/>
                        <a:pt x="101" y="71"/>
                        <a:pt x="99" y="73"/>
                      </a:cubicBezTo>
                      <a:cubicBezTo>
                        <a:pt x="98" y="72"/>
                        <a:pt x="98" y="72"/>
                        <a:pt x="98" y="72"/>
                      </a:cubicBezTo>
                      <a:cubicBezTo>
                        <a:pt x="100" y="76"/>
                        <a:pt x="94" y="71"/>
                        <a:pt x="97" y="76"/>
                      </a:cubicBezTo>
                      <a:cubicBezTo>
                        <a:pt x="96" y="75"/>
                        <a:pt x="96" y="76"/>
                        <a:pt x="95" y="75"/>
                      </a:cubicBezTo>
                      <a:cubicBezTo>
                        <a:pt x="96" y="77"/>
                        <a:pt x="92" y="75"/>
                        <a:pt x="93" y="78"/>
                      </a:cubicBezTo>
                      <a:cubicBezTo>
                        <a:pt x="93" y="78"/>
                        <a:pt x="93" y="78"/>
                        <a:pt x="93" y="77"/>
                      </a:cubicBezTo>
                      <a:cubicBezTo>
                        <a:pt x="91" y="77"/>
                        <a:pt x="92" y="79"/>
                        <a:pt x="90" y="79"/>
                      </a:cubicBezTo>
                      <a:cubicBezTo>
                        <a:pt x="89" y="78"/>
                        <a:pt x="89" y="78"/>
                        <a:pt x="89" y="77"/>
                      </a:cubicBezTo>
                      <a:cubicBezTo>
                        <a:pt x="87" y="76"/>
                        <a:pt x="91" y="81"/>
                        <a:pt x="87" y="78"/>
                      </a:cubicBezTo>
                      <a:cubicBezTo>
                        <a:pt x="87" y="78"/>
                        <a:pt x="89" y="80"/>
                        <a:pt x="89" y="80"/>
                      </a:cubicBezTo>
                      <a:cubicBezTo>
                        <a:pt x="86" y="80"/>
                        <a:pt x="85" y="84"/>
                        <a:pt x="84" y="87"/>
                      </a:cubicBezTo>
                      <a:cubicBezTo>
                        <a:pt x="81" y="86"/>
                        <a:pt x="79" y="82"/>
                        <a:pt x="80" y="85"/>
                      </a:cubicBezTo>
                      <a:cubicBezTo>
                        <a:pt x="79" y="85"/>
                        <a:pt x="81" y="86"/>
                        <a:pt x="80" y="86"/>
                      </a:cubicBezTo>
                      <a:cubicBezTo>
                        <a:pt x="81" y="87"/>
                        <a:pt x="76" y="83"/>
                        <a:pt x="77" y="85"/>
                      </a:cubicBezTo>
                      <a:cubicBezTo>
                        <a:pt x="79" y="87"/>
                        <a:pt x="78" y="86"/>
                        <a:pt x="79" y="87"/>
                      </a:cubicBezTo>
                      <a:cubicBezTo>
                        <a:pt x="77" y="87"/>
                        <a:pt x="75" y="85"/>
                        <a:pt x="76" y="87"/>
                      </a:cubicBezTo>
                      <a:cubicBezTo>
                        <a:pt x="75" y="86"/>
                        <a:pt x="75" y="86"/>
                        <a:pt x="75" y="86"/>
                      </a:cubicBezTo>
                      <a:cubicBezTo>
                        <a:pt x="77" y="90"/>
                        <a:pt x="74" y="89"/>
                        <a:pt x="77" y="94"/>
                      </a:cubicBezTo>
                      <a:cubicBezTo>
                        <a:pt x="73" y="99"/>
                        <a:pt x="69" y="105"/>
                        <a:pt x="65" y="109"/>
                      </a:cubicBezTo>
                      <a:cubicBezTo>
                        <a:pt x="59" y="112"/>
                        <a:pt x="55" y="118"/>
                        <a:pt x="48" y="120"/>
                      </a:cubicBezTo>
                      <a:cubicBezTo>
                        <a:pt x="45" y="118"/>
                        <a:pt x="45" y="118"/>
                        <a:pt x="44" y="120"/>
                      </a:cubicBezTo>
                      <a:cubicBezTo>
                        <a:pt x="44" y="120"/>
                        <a:pt x="44" y="119"/>
                        <a:pt x="44" y="119"/>
                      </a:cubicBezTo>
                      <a:cubicBezTo>
                        <a:pt x="45" y="122"/>
                        <a:pt x="43" y="120"/>
                        <a:pt x="45" y="122"/>
                      </a:cubicBezTo>
                      <a:cubicBezTo>
                        <a:pt x="42" y="123"/>
                        <a:pt x="41" y="125"/>
                        <a:pt x="39" y="127"/>
                      </a:cubicBezTo>
                      <a:cubicBezTo>
                        <a:pt x="39" y="126"/>
                        <a:pt x="38" y="124"/>
                        <a:pt x="37" y="124"/>
                      </a:cubicBezTo>
                      <a:cubicBezTo>
                        <a:pt x="38" y="126"/>
                        <a:pt x="38" y="126"/>
                        <a:pt x="38" y="126"/>
                      </a:cubicBezTo>
                      <a:cubicBezTo>
                        <a:pt x="37" y="126"/>
                        <a:pt x="37" y="126"/>
                        <a:pt x="37" y="126"/>
                      </a:cubicBezTo>
                      <a:cubicBezTo>
                        <a:pt x="37" y="126"/>
                        <a:pt x="38" y="128"/>
                        <a:pt x="39" y="128"/>
                      </a:cubicBezTo>
                      <a:cubicBezTo>
                        <a:pt x="37" y="131"/>
                        <a:pt x="34" y="132"/>
                        <a:pt x="30" y="133"/>
                      </a:cubicBezTo>
                      <a:cubicBezTo>
                        <a:pt x="27" y="133"/>
                        <a:pt x="24" y="134"/>
                        <a:pt x="21" y="136"/>
                      </a:cubicBezTo>
                      <a:cubicBezTo>
                        <a:pt x="19" y="135"/>
                        <a:pt x="18" y="137"/>
                        <a:pt x="17" y="139"/>
                      </a:cubicBezTo>
                      <a:cubicBezTo>
                        <a:pt x="11" y="137"/>
                        <a:pt x="6" y="136"/>
                        <a:pt x="3" y="141"/>
                      </a:cubicBezTo>
                      <a:cubicBezTo>
                        <a:pt x="3" y="141"/>
                        <a:pt x="0" y="133"/>
                        <a:pt x="1" y="13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34" name="Freeform 57"/>
                <p:cNvSpPr/>
                <p:nvPr/>
              </p:nvSpPr>
              <p:spPr bwMode="auto">
                <a:xfrm>
                  <a:off x="3683" y="1270"/>
                  <a:ext cx="1" cy="1"/>
                </a:xfrm>
                <a:custGeom>
                  <a:avLst/>
                  <a:gdLst>
                    <a:gd name="T0" fmla="*/ 3 w 3"/>
                    <a:gd name="T1" fmla="*/ 3 h 3"/>
                    <a:gd name="T2" fmla="*/ 0 w 3"/>
                    <a:gd name="T3" fmla="*/ 0 h 3"/>
                    <a:gd name="T4" fmla="*/ 3 w 3"/>
                    <a:gd name="T5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3">
                      <a:moveTo>
                        <a:pt x="3" y="3"/>
                      </a:moveTo>
                      <a:cubicBezTo>
                        <a:pt x="2" y="2"/>
                        <a:pt x="1" y="2"/>
                        <a:pt x="0" y="0"/>
                      </a:cubicBezTo>
                      <a:cubicBezTo>
                        <a:pt x="1" y="1"/>
                        <a:pt x="2" y="2"/>
                        <a:pt x="3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35" name="Freeform 58"/>
                <p:cNvSpPr/>
                <p:nvPr/>
              </p:nvSpPr>
              <p:spPr bwMode="auto">
                <a:xfrm>
                  <a:off x="3679" y="1270"/>
                  <a:ext cx="0" cy="0"/>
                </a:xfrm>
                <a:custGeom>
                  <a:avLst/>
                  <a:gdLst>
                    <a:gd name="T0" fmla="*/ 1 w 1"/>
                    <a:gd name="T1" fmla="*/ 2 h 2"/>
                    <a:gd name="T2" fmla="*/ 0 w 1"/>
                    <a:gd name="T3" fmla="*/ 1 h 2"/>
                    <a:gd name="T4" fmla="*/ 0 w 1"/>
                    <a:gd name="T5" fmla="*/ 1 h 2"/>
                    <a:gd name="T6" fmla="*/ 1 w 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2">
                      <a:moveTo>
                        <a:pt x="1" y="2"/>
                      </a:moveTo>
                      <a:cubicBezTo>
                        <a:pt x="1" y="2"/>
                        <a:pt x="0" y="2"/>
                        <a:pt x="0" y="1"/>
                      </a:cubicBezTo>
                      <a:cubicBezTo>
                        <a:pt x="0" y="1"/>
                        <a:pt x="0" y="0"/>
                        <a:pt x="0" y="1"/>
                      </a:cubicBezTo>
                      <a:cubicBezTo>
                        <a:pt x="0" y="1"/>
                        <a:pt x="1" y="1"/>
                        <a:pt x="1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36" name="Freeform 59"/>
                <p:cNvSpPr/>
                <p:nvPr/>
              </p:nvSpPr>
              <p:spPr bwMode="auto">
                <a:xfrm>
                  <a:off x="3678" y="1270"/>
                  <a:ext cx="1" cy="1"/>
                </a:xfrm>
                <a:custGeom>
                  <a:avLst/>
                  <a:gdLst>
                    <a:gd name="T0" fmla="*/ 1 w 1"/>
                    <a:gd name="T1" fmla="*/ 3 h 3"/>
                    <a:gd name="T2" fmla="*/ 0 w 1"/>
                    <a:gd name="T3" fmla="*/ 0 h 3"/>
                    <a:gd name="T4" fmla="*/ 1 w 1"/>
                    <a:gd name="T5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3">
                      <a:moveTo>
                        <a:pt x="1" y="3"/>
                      </a:moveTo>
                      <a:cubicBezTo>
                        <a:pt x="0" y="2"/>
                        <a:pt x="0" y="0"/>
                        <a:pt x="0" y="0"/>
                      </a:cubicBezTo>
                      <a:lnTo>
                        <a:pt x="1" y="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37" name="Freeform 60"/>
                <p:cNvSpPr/>
                <p:nvPr/>
              </p:nvSpPr>
              <p:spPr bwMode="auto">
                <a:xfrm>
                  <a:off x="3677" y="1270"/>
                  <a:ext cx="0" cy="0"/>
                </a:xfrm>
                <a:custGeom>
                  <a:avLst/>
                  <a:gdLst>
                    <a:gd name="T0" fmla="*/ 1 w 1"/>
                    <a:gd name="T1" fmla="*/ 2 h 2"/>
                    <a:gd name="T2" fmla="*/ 0 w 1"/>
                    <a:gd name="T3" fmla="*/ 0 h 2"/>
                    <a:gd name="T4" fmla="*/ 1 w 1"/>
                    <a:gd name="T5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2">
                      <a:moveTo>
                        <a:pt x="1" y="2"/>
                      </a:move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1" y="1"/>
                        <a:pt x="1" y="1"/>
                        <a:pt x="1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38" name="Freeform 61"/>
                <p:cNvSpPr/>
                <p:nvPr/>
              </p:nvSpPr>
              <p:spPr bwMode="auto">
                <a:xfrm>
                  <a:off x="3677" y="1270"/>
                  <a:ext cx="0" cy="1"/>
                </a:xfrm>
                <a:custGeom>
                  <a:avLst/>
                  <a:gdLst>
                    <a:gd name="T0" fmla="*/ 1 w 1"/>
                    <a:gd name="T1" fmla="*/ 2 h 2"/>
                    <a:gd name="T2" fmla="*/ 0 w 1"/>
                    <a:gd name="T3" fmla="*/ 1 h 2"/>
                    <a:gd name="T4" fmla="*/ 1 w 1"/>
                    <a:gd name="T5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2">
                      <a:moveTo>
                        <a:pt x="1" y="2"/>
                      </a:moveTo>
                      <a:cubicBezTo>
                        <a:pt x="1" y="2"/>
                        <a:pt x="0" y="2"/>
                        <a:pt x="0" y="1"/>
                      </a:cubicBezTo>
                      <a:cubicBezTo>
                        <a:pt x="1" y="2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39" name="Freeform 62"/>
                <p:cNvSpPr/>
                <p:nvPr/>
              </p:nvSpPr>
              <p:spPr bwMode="auto">
                <a:xfrm>
                  <a:off x="3675" y="1271"/>
                  <a:ext cx="1" cy="1"/>
                </a:xfrm>
                <a:custGeom>
                  <a:avLst/>
                  <a:gdLst>
                    <a:gd name="T0" fmla="*/ 1 w 2"/>
                    <a:gd name="T1" fmla="*/ 1 h 2"/>
                    <a:gd name="T2" fmla="*/ 0 w 2"/>
                    <a:gd name="T3" fmla="*/ 1 h 2"/>
                    <a:gd name="T4" fmla="*/ 1 w 2"/>
                    <a:gd name="T5" fmla="*/ 1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1" y="1"/>
                      </a:moveTo>
                      <a:cubicBezTo>
                        <a:pt x="1" y="1"/>
                        <a:pt x="2" y="2"/>
                        <a:pt x="0" y="1"/>
                      </a:cubicBezTo>
                      <a:cubicBezTo>
                        <a:pt x="1" y="2"/>
                        <a:pt x="0" y="0"/>
                        <a:pt x="1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40" name="Freeform 63"/>
                <p:cNvSpPr/>
                <p:nvPr/>
              </p:nvSpPr>
              <p:spPr bwMode="auto">
                <a:xfrm>
                  <a:off x="3675" y="1272"/>
                  <a:ext cx="0" cy="0"/>
                </a:xfrm>
                <a:custGeom>
                  <a:avLst/>
                  <a:gdLst>
                    <a:gd name="T0" fmla="*/ 1 w 1"/>
                    <a:gd name="T1" fmla="*/ 1 h 1"/>
                    <a:gd name="T2" fmla="*/ 1 w 1"/>
                    <a:gd name="T3" fmla="*/ 1 h 1"/>
                    <a:gd name="T4" fmla="*/ 0 w 1"/>
                    <a:gd name="T5" fmla="*/ 0 h 1"/>
                    <a:gd name="T6" fmla="*/ 1 w 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1">
                      <a:moveTo>
                        <a:pt x="1" y="1"/>
                      </a:move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0" y="1"/>
                        <a:pt x="0" y="0"/>
                        <a:pt x="0" y="0"/>
                      </a:cubicBez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41" name="Rectangle 64"/>
                <p:cNvSpPr>
                  <a:spLocks noChangeArrowheads="1"/>
                </p:cNvSpPr>
                <p:nvPr/>
              </p:nvSpPr>
              <p:spPr bwMode="auto">
                <a:xfrm>
                  <a:off x="3667" y="1283"/>
                  <a:ext cx="1" cy="1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42" name="Freeform 65"/>
                <p:cNvSpPr/>
                <p:nvPr/>
              </p:nvSpPr>
              <p:spPr bwMode="auto">
                <a:xfrm>
                  <a:off x="3662" y="1287"/>
                  <a:ext cx="1" cy="0"/>
                </a:xfrm>
                <a:custGeom>
                  <a:avLst/>
                  <a:gdLst>
                    <a:gd name="T0" fmla="*/ 1 w 1"/>
                    <a:gd name="T1" fmla="*/ 1 h 2"/>
                    <a:gd name="T2" fmla="*/ 0 w 1"/>
                    <a:gd name="T3" fmla="*/ 0 h 2"/>
                    <a:gd name="T4" fmla="*/ 1 w 1"/>
                    <a:gd name="T5" fmla="*/ 1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2">
                      <a:moveTo>
                        <a:pt x="1" y="1"/>
                      </a:moveTo>
                      <a:cubicBezTo>
                        <a:pt x="1" y="2"/>
                        <a:pt x="0" y="0"/>
                        <a:pt x="0" y="0"/>
                      </a:cubicBezTo>
                      <a:cubicBezTo>
                        <a:pt x="0" y="0"/>
                        <a:pt x="1" y="1"/>
                        <a:pt x="1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43" name="Freeform 66"/>
                <p:cNvSpPr/>
                <p:nvPr/>
              </p:nvSpPr>
              <p:spPr bwMode="auto">
                <a:xfrm>
                  <a:off x="3661" y="1290"/>
                  <a:ext cx="1" cy="1"/>
                </a:xfrm>
                <a:custGeom>
                  <a:avLst/>
                  <a:gdLst>
                    <a:gd name="T0" fmla="*/ 0 w 1"/>
                    <a:gd name="T1" fmla="*/ 0 h 1"/>
                    <a:gd name="T2" fmla="*/ 0 w 1"/>
                    <a:gd name="T3" fmla="*/ 0 h 1"/>
                    <a:gd name="T4" fmla="*/ 1 w 1"/>
                    <a:gd name="T5" fmla="*/ 1 h 1"/>
                    <a:gd name="T6" fmla="*/ 0 w 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1" y="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44" name="Freeform 67"/>
                <p:cNvSpPr/>
                <p:nvPr/>
              </p:nvSpPr>
              <p:spPr bwMode="auto">
                <a:xfrm>
                  <a:off x="3878" y="1191"/>
                  <a:ext cx="1" cy="0"/>
                </a:xfrm>
                <a:custGeom>
                  <a:avLst/>
                  <a:gdLst>
                    <a:gd name="T0" fmla="*/ 0 w 1"/>
                    <a:gd name="T1" fmla="*/ 2 h 3"/>
                    <a:gd name="T2" fmla="*/ 0 w 1"/>
                    <a:gd name="T3" fmla="*/ 1 h 3"/>
                    <a:gd name="T4" fmla="*/ 0 w 1"/>
                    <a:gd name="T5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3">
                      <a:moveTo>
                        <a:pt x="0" y="2"/>
                      </a:moveTo>
                      <a:cubicBezTo>
                        <a:pt x="1" y="1"/>
                        <a:pt x="0" y="0"/>
                        <a:pt x="0" y="1"/>
                      </a:cubicBezTo>
                      <a:cubicBezTo>
                        <a:pt x="0" y="2"/>
                        <a:pt x="0" y="3"/>
                        <a:pt x="0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45" name="Freeform 68"/>
                <p:cNvSpPr/>
                <p:nvPr/>
              </p:nvSpPr>
              <p:spPr bwMode="auto">
                <a:xfrm>
                  <a:off x="3866" y="1185"/>
                  <a:ext cx="12" cy="12"/>
                </a:xfrm>
                <a:custGeom>
                  <a:avLst/>
                  <a:gdLst>
                    <a:gd name="T0" fmla="*/ 7 w 56"/>
                    <a:gd name="T1" fmla="*/ 32 h 49"/>
                    <a:gd name="T2" fmla="*/ 9 w 56"/>
                    <a:gd name="T3" fmla="*/ 31 h 49"/>
                    <a:gd name="T4" fmla="*/ 9 w 56"/>
                    <a:gd name="T5" fmla="*/ 23 h 49"/>
                    <a:gd name="T6" fmla="*/ 10 w 56"/>
                    <a:gd name="T7" fmla="*/ 23 h 49"/>
                    <a:gd name="T8" fmla="*/ 15 w 56"/>
                    <a:gd name="T9" fmla="*/ 24 h 49"/>
                    <a:gd name="T10" fmla="*/ 16 w 56"/>
                    <a:gd name="T11" fmla="*/ 23 h 49"/>
                    <a:gd name="T12" fmla="*/ 17 w 56"/>
                    <a:gd name="T13" fmla="*/ 20 h 49"/>
                    <a:gd name="T14" fmla="*/ 19 w 56"/>
                    <a:gd name="T15" fmla="*/ 20 h 49"/>
                    <a:gd name="T16" fmla="*/ 21 w 56"/>
                    <a:gd name="T17" fmla="*/ 22 h 49"/>
                    <a:gd name="T18" fmla="*/ 21 w 56"/>
                    <a:gd name="T19" fmla="*/ 18 h 49"/>
                    <a:gd name="T20" fmla="*/ 22 w 56"/>
                    <a:gd name="T21" fmla="*/ 15 h 49"/>
                    <a:gd name="T22" fmla="*/ 23 w 56"/>
                    <a:gd name="T23" fmla="*/ 15 h 49"/>
                    <a:gd name="T24" fmla="*/ 24 w 56"/>
                    <a:gd name="T25" fmla="*/ 11 h 49"/>
                    <a:gd name="T26" fmla="*/ 26 w 56"/>
                    <a:gd name="T27" fmla="*/ 13 h 49"/>
                    <a:gd name="T28" fmla="*/ 28 w 56"/>
                    <a:gd name="T29" fmla="*/ 12 h 49"/>
                    <a:gd name="T30" fmla="*/ 30 w 56"/>
                    <a:gd name="T31" fmla="*/ 14 h 49"/>
                    <a:gd name="T32" fmla="*/ 31 w 56"/>
                    <a:gd name="T33" fmla="*/ 12 h 49"/>
                    <a:gd name="T34" fmla="*/ 32 w 56"/>
                    <a:gd name="T35" fmla="*/ 14 h 49"/>
                    <a:gd name="T36" fmla="*/ 33 w 56"/>
                    <a:gd name="T37" fmla="*/ 11 h 49"/>
                    <a:gd name="T38" fmla="*/ 33 w 56"/>
                    <a:gd name="T39" fmla="*/ 11 h 49"/>
                    <a:gd name="T40" fmla="*/ 34 w 56"/>
                    <a:gd name="T41" fmla="*/ 10 h 49"/>
                    <a:gd name="T42" fmla="*/ 37 w 56"/>
                    <a:gd name="T43" fmla="*/ 10 h 49"/>
                    <a:gd name="T44" fmla="*/ 38 w 56"/>
                    <a:gd name="T45" fmla="*/ 9 h 49"/>
                    <a:gd name="T46" fmla="*/ 39 w 56"/>
                    <a:gd name="T47" fmla="*/ 9 h 49"/>
                    <a:gd name="T48" fmla="*/ 42 w 56"/>
                    <a:gd name="T49" fmla="*/ 9 h 49"/>
                    <a:gd name="T50" fmla="*/ 43 w 56"/>
                    <a:gd name="T51" fmla="*/ 16 h 49"/>
                    <a:gd name="T52" fmla="*/ 43 w 56"/>
                    <a:gd name="T53" fmla="*/ 9 h 49"/>
                    <a:gd name="T54" fmla="*/ 44 w 56"/>
                    <a:gd name="T55" fmla="*/ 2 h 49"/>
                    <a:gd name="T56" fmla="*/ 45 w 56"/>
                    <a:gd name="T57" fmla="*/ 5 h 49"/>
                    <a:gd name="T58" fmla="*/ 45 w 56"/>
                    <a:gd name="T59" fmla="*/ 1 h 49"/>
                    <a:gd name="T60" fmla="*/ 46 w 56"/>
                    <a:gd name="T61" fmla="*/ 4 h 49"/>
                    <a:gd name="T62" fmla="*/ 47 w 56"/>
                    <a:gd name="T63" fmla="*/ 10 h 49"/>
                    <a:gd name="T64" fmla="*/ 48 w 56"/>
                    <a:gd name="T65" fmla="*/ 4 h 49"/>
                    <a:gd name="T66" fmla="*/ 49 w 56"/>
                    <a:gd name="T67" fmla="*/ 7 h 49"/>
                    <a:gd name="T68" fmla="*/ 49 w 56"/>
                    <a:gd name="T69" fmla="*/ 3 h 49"/>
                    <a:gd name="T70" fmla="*/ 50 w 56"/>
                    <a:gd name="T71" fmla="*/ 3 h 49"/>
                    <a:gd name="T72" fmla="*/ 50 w 56"/>
                    <a:gd name="T73" fmla="*/ 12 h 49"/>
                    <a:gd name="T74" fmla="*/ 51 w 56"/>
                    <a:gd name="T75" fmla="*/ 6 h 49"/>
                    <a:gd name="T76" fmla="*/ 54 w 56"/>
                    <a:gd name="T77" fmla="*/ 17 h 49"/>
                    <a:gd name="T78" fmla="*/ 54 w 56"/>
                    <a:gd name="T79" fmla="*/ 19 h 49"/>
                    <a:gd name="T80" fmla="*/ 56 w 56"/>
                    <a:gd name="T81" fmla="*/ 19 h 49"/>
                    <a:gd name="T82" fmla="*/ 55 w 56"/>
                    <a:gd name="T83" fmla="*/ 24 h 49"/>
                    <a:gd name="T84" fmla="*/ 54 w 56"/>
                    <a:gd name="T85" fmla="*/ 20 h 49"/>
                    <a:gd name="T86" fmla="*/ 52 w 56"/>
                    <a:gd name="T87" fmla="*/ 27 h 49"/>
                    <a:gd name="T88" fmla="*/ 48 w 56"/>
                    <a:gd name="T89" fmla="*/ 31 h 49"/>
                    <a:gd name="T90" fmla="*/ 44 w 56"/>
                    <a:gd name="T91" fmla="*/ 33 h 49"/>
                    <a:gd name="T92" fmla="*/ 40 w 56"/>
                    <a:gd name="T93" fmla="*/ 35 h 49"/>
                    <a:gd name="T94" fmla="*/ 38 w 56"/>
                    <a:gd name="T95" fmla="*/ 37 h 49"/>
                    <a:gd name="T96" fmla="*/ 33 w 56"/>
                    <a:gd name="T97" fmla="*/ 36 h 49"/>
                    <a:gd name="T98" fmla="*/ 30 w 56"/>
                    <a:gd name="T99" fmla="*/ 34 h 49"/>
                    <a:gd name="T100" fmla="*/ 27 w 56"/>
                    <a:gd name="T101" fmla="*/ 32 h 49"/>
                    <a:gd name="T102" fmla="*/ 20 w 56"/>
                    <a:gd name="T103" fmla="*/ 44 h 49"/>
                    <a:gd name="T104" fmla="*/ 17 w 56"/>
                    <a:gd name="T105" fmla="*/ 44 h 49"/>
                    <a:gd name="T106" fmla="*/ 3 w 56"/>
                    <a:gd name="T107" fmla="*/ 36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56" h="49">
                      <a:moveTo>
                        <a:pt x="3" y="36"/>
                      </a:moveTo>
                      <a:cubicBezTo>
                        <a:pt x="0" y="29"/>
                        <a:pt x="4" y="35"/>
                        <a:pt x="3" y="31"/>
                      </a:cubicBezTo>
                      <a:cubicBezTo>
                        <a:pt x="3" y="30"/>
                        <a:pt x="5" y="34"/>
                        <a:pt x="4" y="33"/>
                      </a:cubicBezTo>
                      <a:cubicBezTo>
                        <a:pt x="2" y="28"/>
                        <a:pt x="5" y="30"/>
                        <a:pt x="8" y="33"/>
                      </a:cubicBezTo>
                      <a:cubicBezTo>
                        <a:pt x="8" y="34"/>
                        <a:pt x="8" y="34"/>
                        <a:pt x="8" y="34"/>
                      </a:cubicBezTo>
                      <a:cubicBezTo>
                        <a:pt x="9" y="35"/>
                        <a:pt x="7" y="32"/>
                        <a:pt x="7" y="32"/>
                      </a:cubicBezTo>
                      <a:cubicBezTo>
                        <a:pt x="8" y="33"/>
                        <a:pt x="8" y="33"/>
                        <a:pt x="8" y="34"/>
                      </a:cubicBezTo>
                      <a:cubicBezTo>
                        <a:pt x="7" y="32"/>
                        <a:pt x="8" y="33"/>
                        <a:pt x="7" y="31"/>
                      </a:cubicBezTo>
                      <a:cubicBezTo>
                        <a:pt x="8" y="32"/>
                        <a:pt x="9" y="34"/>
                        <a:pt x="9" y="34"/>
                      </a:cubicBezTo>
                      <a:cubicBezTo>
                        <a:pt x="8" y="32"/>
                        <a:pt x="8" y="32"/>
                        <a:pt x="8" y="32"/>
                      </a:cubicBezTo>
                      <a:cubicBezTo>
                        <a:pt x="6" y="27"/>
                        <a:pt x="9" y="32"/>
                        <a:pt x="8" y="29"/>
                      </a:cubicBezTo>
                      <a:cubicBezTo>
                        <a:pt x="8" y="30"/>
                        <a:pt x="8" y="30"/>
                        <a:pt x="9" y="31"/>
                      </a:cubicBezTo>
                      <a:cubicBezTo>
                        <a:pt x="7" y="27"/>
                        <a:pt x="9" y="28"/>
                        <a:pt x="9" y="26"/>
                      </a:cubicBezTo>
                      <a:cubicBezTo>
                        <a:pt x="9" y="27"/>
                        <a:pt x="10" y="28"/>
                        <a:pt x="10" y="29"/>
                      </a:cubicBezTo>
                      <a:cubicBezTo>
                        <a:pt x="9" y="27"/>
                        <a:pt x="9" y="26"/>
                        <a:pt x="9" y="26"/>
                      </a:cubicBezTo>
                      <a:cubicBezTo>
                        <a:pt x="10" y="28"/>
                        <a:pt x="8" y="23"/>
                        <a:pt x="9" y="24"/>
                      </a:cubicBezTo>
                      <a:cubicBezTo>
                        <a:pt x="9" y="25"/>
                        <a:pt x="9" y="25"/>
                        <a:pt x="9" y="25"/>
                      </a:cubicBezTo>
                      <a:cubicBezTo>
                        <a:pt x="8" y="22"/>
                        <a:pt x="10" y="26"/>
                        <a:pt x="9" y="23"/>
                      </a:cubicBezTo>
                      <a:cubicBezTo>
                        <a:pt x="10" y="25"/>
                        <a:pt x="10" y="25"/>
                        <a:pt x="10" y="25"/>
                      </a:cubicBezTo>
                      <a:cubicBezTo>
                        <a:pt x="8" y="22"/>
                        <a:pt x="11" y="27"/>
                        <a:pt x="10" y="25"/>
                      </a:cubicBezTo>
                      <a:cubicBezTo>
                        <a:pt x="10" y="24"/>
                        <a:pt x="10" y="24"/>
                        <a:pt x="10" y="24"/>
                      </a:cubicBezTo>
                      <a:cubicBezTo>
                        <a:pt x="10" y="23"/>
                        <a:pt x="10" y="25"/>
                        <a:pt x="10" y="24"/>
                      </a:cubicBezTo>
                      <a:cubicBezTo>
                        <a:pt x="10" y="25"/>
                        <a:pt x="10" y="25"/>
                        <a:pt x="10" y="25"/>
                      </a:cubicBezTo>
                      <a:cubicBezTo>
                        <a:pt x="10" y="24"/>
                        <a:pt x="11" y="26"/>
                        <a:pt x="10" y="23"/>
                      </a:cubicBezTo>
                      <a:cubicBezTo>
                        <a:pt x="11" y="25"/>
                        <a:pt x="10" y="24"/>
                        <a:pt x="12" y="27"/>
                      </a:cubicBezTo>
                      <a:cubicBezTo>
                        <a:pt x="11" y="24"/>
                        <a:pt x="13" y="24"/>
                        <a:pt x="13" y="24"/>
                      </a:cubicBezTo>
                      <a:cubicBezTo>
                        <a:pt x="14" y="25"/>
                        <a:pt x="14" y="25"/>
                        <a:pt x="15" y="26"/>
                      </a:cubicBezTo>
                      <a:cubicBezTo>
                        <a:pt x="14" y="26"/>
                        <a:pt x="15" y="26"/>
                        <a:pt x="14" y="24"/>
                      </a:cubicBezTo>
                      <a:cubicBezTo>
                        <a:pt x="14" y="24"/>
                        <a:pt x="15" y="25"/>
                        <a:pt x="15" y="26"/>
                      </a:cubicBezTo>
                      <a:cubicBezTo>
                        <a:pt x="15" y="27"/>
                        <a:pt x="14" y="22"/>
                        <a:pt x="15" y="24"/>
                      </a:cubicBezTo>
                      <a:cubicBezTo>
                        <a:pt x="15" y="24"/>
                        <a:pt x="15" y="25"/>
                        <a:pt x="16" y="26"/>
                      </a:cubicBezTo>
                      <a:cubicBezTo>
                        <a:pt x="15" y="24"/>
                        <a:pt x="15" y="24"/>
                        <a:pt x="15" y="24"/>
                      </a:cubicBezTo>
                      <a:cubicBezTo>
                        <a:pt x="15" y="24"/>
                        <a:pt x="15" y="24"/>
                        <a:pt x="16" y="25"/>
                      </a:cubicBezTo>
                      <a:cubicBezTo>
                        <a:pt x="15" y="23"/>
                        <a:pt x="16" y="26"/>
                        <a:pt x="16" y="24"/>
                      </a:cubicBezTo>
                      <a:cubicBezTo>
                        <a:pt x="16" y="26"/>
                        <a:pt x="16" y="26"/>
                        <a:pt x="16" y="26"/>
                      </a:cubicBezTo>
                      <a:cubicBezTo>
                        <a:pt x="17" y="28"/>
                        <a:pt x="15" y="22"/>
                        <a:pt x="16" y="23"/>
                      </a:cubicBezTo>
                      <a:cubicBezTo>
                        <a:pt x="16" y="24"/>
                        <a:pt x="16" y="25"/>
                        <a:pt x="16" y="25"/>
                      </a:cubicBezTo>
                      <a:cubicBezTo>
                        <a:pt x="16" y="22"/>
                        <a:pt x="16" y="23"/>
                        <a:pt x="16" y="22"/>
                      </a:cubicBezTo>
                      <a:cubicBezTo>
                        <a:pt x="16" y="22"/>
                        <a:pt x="16" y="23"/>
                        <a:pt x="16" y="23"/>
                      </a:cubicBezTo>
                      <a:cubicBezTo>
                        <a:pt x="17" y="22"/>
                        <a:pt x="17" y="23"/>
                        <a:pt x="17" y="22"/>
                      </a:cubicBezTo>
                      <a:cubicBezTo>
                        <a:pt x="17" y="22"/>
                        <a:pt x="18" y="26"/>
                        <a:pt x="18" y="25"/>
                      </a:cubicBezTo>
                      <a:cubicBezTo>
                        <a:pt x="17" y="22"/>
                        <a:pt x="18" y="23"/>
                        <a:pt x="17" y="20"/>
                      </a:cubicBezTo>
                      <a:cubicBezTo>
                        <a:pt x="17" y="20"/>
                        <a:pt x="18" y="21"/>
                        <a:pt x="18" y="20"/>
                      </a:cubicBezTo>
                      <a:cubicBezTo>
                        <a:pt x="18" y="21"/>
                        <a:pt x="19" y="24"/>
                        <a:pt x="19" y="25"/>
                      </a:cubicBezTo>
                      <a:cubicBezTo>
                        <a:pt x="20" y="27"/>
                        <a:pt x="20" y="27"/>
                        <a:pt x="20" y="27"/>
                      </a:cubicBezTo>
                      <a:cubicBezTo>
                        <a:pt x="20" y="28"/>
                        <a:pt x="20" y="26"/>
                        <a:pt x="20" y="28"/>
                      </a:cubicBezTo>
                      <a:cubicBezTo>
                        <a:pt x="20" y="28"/>
                        <a:pt x="20" y="26"/>
                        <a:pt x="20" y="27"/>
                      </a:cubicBezTo>
                      <a:cubicBezTo>
                        <a:pt x="20" y="25"/>
                        <a:pt x="19" y="21"/>
                        <a:pt x="19" y="20"/>
                      </a:cubicBezTo>
                      <a:cubicBezTo>
                        <a:pt x="19" y="22"/>
                        <a:pt x="20" y="24"/>
                        <a:pt x="20" y="25"/>
                      </a:cubicBezTo>
                      <a:cubicBezTo>
                        <a:pt x="19" y="18"/>
                        <a:pt x="19" y="18"/>
                        <a:pt x="19" y="18"/>
                      </a:cubicBezTo>
                      <a:cubicBezTo>
                        <a:pt x="19" y="18"/>
                        <a:pt x="20" y="21"/>
                        <a:pt x="19" y="20"/>
                      </a:cubicBezTo>
                      <a:cubicBezTo>
                        <a:pt x="19" y="19"/>
                        <a:pt x="19" y="18"/>
                        <a:pt x="19" y="18"/>
                      </a:cubicBezTo>
                      <a:cubicBezTo>
                        <a:pt x="19" y="18"/>
                        <a:pt x="19" y="17"/>
                        <a:pt x="20" y="20"/>
                      </a:cubicBezTo>
                      <a:cubicBezTo>
                        <a:pt x="20" y="21"/>
                        <a:pt x="20" y="21"/>
                        <a:pt x="21" y="22"/>
                      </a:cubicBezTo>
                      <a:cubicBezTo>
                        <a:pt x="21" y="22"/>
                        <a:pt x="20" y="21"/>
                        <a:pt x="21" y="20"/>
                      </a:cubicBezTo>
                      <a:cubicBezTo>
                        <a:pt x="21" y="21"/>
                        <a:pt x="21" y="21"/>
                        <a:pt x="21" y="21"/>
                      </a:cubicBezTo>
                      <a:cubicBezTo>
                        <a:pt x="21" y="21"/>
                        <a:pt x="21" y="19"/>
                        <a:pt x="20" y="18"/>
                      </a:cubicBezTo>
                      <a:cubicBezTo>
                        <a:pt x="20" y="18"/>
                        <a:pt x="21" y="20"/>
                        <a:pt x="20" y="19"/>
                      </a:cubicBezTo>
                      <a:cubicBezTo>
                        <a:pt x="20" y="17"/>
                        <a:pt x="20" y="16"/>
                        <a:pt x="20" y="16"/>
                      </a:cubicBezTo>
                      <a:cubicBezTo>
                        <a:pt x="20" y="17"/>
                        <a:pt x="20" y="17"/>
                        <a:pt x="21" y="18"/>
                      </a:cubicBezTo>
                      <a:cubicBezTo>
                        <a:pt x="20" y="16"/>
                        <a:pt x="20" y="15"/>
                        <a:pt x="20" y="14"/>
                      </a:cubicBezTo>
                      <a:cubicBezTo>
                        <a:pt x="20" y="12"/>
                        <a:pt x="21" y="17"/>
                        <a:pt x="20" y="16"/>
                      </a:cubicBezTo>
                      <a:cubicBezTo>
                        <a:pt x="21" y="18"/>
                        <a:pt x="20" y="13"/>
                        <a:pt x="22" y="16"/>
                      </a:cubicBezTo>
                      <a:cubicBezTo>
                        <a:pt x="22" y="16"/>
                        <a:pt x="21" y="13"/>
                        <a:pt x="21" y="14"/>
                      </a:cubicBezTo>
                      <a:cubicBezTo>
                        <a:pt x="21" y="14"/>
                        <a:pt x="22" y="16"/>
                        <a:pt x="22" y="15"/>
                      </a:cubicBezTo>
                      <a:cubicBezTo>
                        <a:pt x="22" y="17"/>
                        <a:pt x="22" y="15"/>
                        <a:pt x="22" y="15"/>
                      </a:cubicBezTo>
                      <a:cubicBezTo>
                        <a:pt x="22" y="14"/>
                        <a:pt x="22" y="15"/>
                        <a:pt x="22" y="15"/>
                      </a:cubicBezTo>
                      <a:cubicBezTo>
                        <a:pt x="22" y="14"/>
                        <a:pt x="22" y="12"/>
                        <a:pt x="23" y="14"/>
                      </a:cubicBezTo>
                      <a:cubicBezTo>
                        <a:pt x="23" y="13"/>
                        <a:pt x="22" y="11"/>
                        <a:pt x="22" y="11"/>
                      </a:cubicBezTo>
                      <a:cubicBezTo>
                        <a:pt x="23" y="13"/>
                        <a:pt x="23" y="13"/>
                        <a:pt x="23" y="13"/>
                      </a:cubicBezTo>
                      <a:cubicBezTo>
                        <a:pt x="23" y="14"/>
                        <a:pt x="23" y="12"/>
                        <a:pt x="24" y="14"/>
                      </a:cubicBezTo>
                      <a:cubicBezTo>
                        <a:pt x="23" y="12"/>
                        <a:pt x="23" y="17"/>
                        <a:pt x="23" y="15"/>
                      </a:cubicBezTo>
                      <a:cubicBezTo>
                        <a:pt x="24" y="16"/>
                        <a:pt x="23" y="11"/>
                        <a:pt x="23" y="14"/>
                      </a:cubicBezTo>
                      <a:cubicBezTo>
                        <a:pt x="23" y="14"/>
                        <a:pt x="23" y="11"/>
                        <a:pt x="24" y="13"/>
                      </a:cubicBezTo>
                      <a:cubicBezTo>
                        <a:pt x="24" y="13"/>
                        <a:pt x="24" y="16"/>
                        <a:pt x="24" y="16"/>
                      </a:cubicBezTo>
                      <a:cubicBezTo>
                        <a:pt x="24" y="16"/>
                        <a:pt x="24" y="15"/>
                        <a:pt x="24" y="14"/>
                      </a:cubicBezTo>
                      <a:cubicBezTo>
                        <a:pt x="24" y="14"/>
                        <a:pt x="24" y="14"/>
                        <a:pt x="24" y="14"/>
                      </a:cubicBezTo>
                      <a:cubicBezTo>
                        <a:pt x="24" y="11"/>
                        <a:pt x="24" y="14"/>
                        <a:pt x="24" y="11"/>
                      </a:cubicBezTo>
                      <a:cubicBezTo>
                        <a:pt x="24" y="13"/>
                        <a:pt x="24" y="10"/>
                        <a:pt x="25" y="14"/>
                      </a:cubicBezTo>
                      <a:cubicBezTo>
                        <a:pt x="25" y="16"/>
                        <a:pt x="25" y="16"/>
                        <a:pt x="25" y="16"/>
                      </a:cubicBezTo>
                      <a:cubicBezTo>
                        <a:pt x="25" y="16"/>
                        <a:pt x="25" y="14"/>
                        <a:pt x="25" y="12"/>
                      </a:cubicBezTo>
                      <a:cubicBezTo>
                        <a:pt x="25" y="13"/>
                        <a:pt x="25" y="13"/>
                        <a:pt x="25" y="14"/>
                      </a:cubicBezTo>
                      <a:cubicBezTo>
                        <a:pt x="24" y="10"/>
                        <a:pt x="25" y="14"/>
                        <a:pt x="25" y="11"/>
                      </a:cubicBezTo>
                      <a:cubicBezTo>
                        <a:pt x="25" y="12"/>
                        <a:pt x="25" y="11"/>
                        <a:pt x="26" y="13"/>
                      </a:cubicBezTo>
                      <a:cubicBezTo>
                        <a:pt x="26" y="12"/>
                        <a:pt x="26" y="10"/>
                        <a:pt x="26" y="11"/>
                      </a:cubicBezTo>
                      <a:cubicBezTo>
                        <a:pt x="26" y="12"/>
                        <a:pt x="26" y="12"/>
                        <a:pt x="26" y="13"/>
                      </a:cubicBezTo>
                      <a:cubicBezTo>
                        <a:pt x="27" y="14"/>
                        <a:pt x="26" y="13"/>
                        <a:pt x="26" y="12"/>
                      </a:cubicBezTo>
                      <a:cubicBezTo>
                        <a:pt x="27" y="13"/>
                        <a:pt x="27" y="14"/>
                        <a:pt x="28" y="16"/>
                      </a:cubicBezTo>
                      <a:cubicBezTo>
                        <a:pt x="27" y="15"/>
                        <a:pt x="27" y="12"/>
                        <a:pt x="27" y="11"/>
                      </a:cubicBezTo>
                      <a:cubicBezTo>
                        <a:pt x="28" y="15"/>
                        <a:pt x="27" y="8"/>
                        <a:pt x="28" y="12"/>
                      </a:cubicBezTo>
                      <a:cubicBezTo>
                        <a:pt x="28" y="13"/>
                        <a:pt x="28" y="14"/>
                        <a:pt x="28" y="15"/>
                      </a:cubicBezTo>
                      <a:cubicBezTo>
                        <a:pt x="29" y="19"/>
                        <a:pt x="28" y="12"/>
                        <a:pt x="28" y="14"/>
                      </a:cubicBezTo>
                      <a:cubicBezTo>
                        <a:pt x="28" y="11"/>
                        <a:pt x="28" y="11"/>
                        <a:pt x="28" y="11"/>
                      </a:cubicBezTo>
                      <a:cubicBezTo>
                        <a:pt x="28" y="13"/>
                        <a:pt x="28" y="9"/>
                        <a:pt x="28" y="12"/>
                      </a:cubicBezTo>
                      <a:cubicBezTo>
                        <a:pt x="28" y="11"/>
                        <a:pt x="29" y="13"/>
                        <a:pt x="28" y="10"/>
                      </a:cubicBezTo>
                      <a:cubicBezTo>
                        <a:pt x="29" y="12"/>
                        <a:pt x="29" y="8"/>
                        <a:pt x="30" y="14"/>
                      </a:cubicBezTo>
                      <a:cubicBezTo>
                        <a:pt x="30" y="13"/>
                        <a:pt x="30" y="14"/>
                        <a:pt x="30" y="12"/>
                      </a:cubicBezTo>
                      <a:cubicBezTo>
                        <a:pt x="30" y="10"/>
                        <a:pt x="30" y="13"/>
                        <a:pt x="30" y="12"/>
                      </a:cubicBezTo>
                      <a:cubicBezTo>
                        <a:pt x="30" y="12"/>
                        <a:pt x="30" y="11"/>
                        <a:pt x="30" y="11"/>
                      </a:cubicBezTo>
                      <a:cubicBezTo>
                        <a:pt x="30" y="11"/>
                        <a:pt x="30" y="12"/>
                        <a:pt x="31" y="14"/>
                      </a:cubicBezTo>
                      <a:cubicBezTo>
                        <a:pt x="31" y="16"/>
                        <a:pt x="30" y="9"/>
                        <a:pt x="31" y="10"/>
                      </a:cubicBezTo>
                      <a:cubicBezTo>
                        <a:pt x="31" y="11"/>
                        <a:pt x="31" y="12"/>
                        <a:pt x="31" y="12"/>
                      </a:cubicBezTo>
                      <a:cubicBezTo>
                        <a:pt x="31" y="9"/>
                        <a:pt x="31" y="9"/>
                        <a:pt x="31" y="9"/>
                      </a:cubicBezTo>
                      <a:cubicBezTo>
                        <a:pt x="31" y="10"/>
                        <a:pt x="31" y="12"/>
                        <a:pt x="32" y="15"/>
                      </a:cubicBezTo>
                      <a:cubicBezTo>
                        <a:pt x="32" y="14"/>
                        <a:pt x="32" y="14"/>
                        <a:pt x="32" y="13"/>
                      </a:cubicBezTo>
                      <a:cubicBezTo>
                        <a:pt x="32" y="16"/>
                        <a:pt x="32" y="16"/>
                        <a:pt x="32" y="16"/>
                      </a:cubicBezTo>
                      <a:cubicBezTo>
                        <a:pt x="32" y="13"/>
                        <a:pt x="32" y="14"/>
                        <a:pt x="32" y="14"/>
                      </a:cubicBezTo>
                      <a:cubicBezTo>
                        <a:pt x="32" y="14"/>
                        <a:pt x="32" y="14"/>
                        <a:pt x="32" y="14"/>
                      </a:cubicBezTo>
                      <a:cubicBezTo>
                        <a:pt x="32" y="15"/>
                        <a:pt x="32" y="14"/>
                        <a:pt x="32" y="14"/>
                      </a:cubicBezTo>
                      <a:cubicBezTo>
                        <a:pt x="32" y="13"/>
                        <a:pt x="32" y="12"/>
                        <a:pt x="32" y="12"/>
                      </a:cubicBezTo>
                      <a:cubicBezTo>
                        <a:pt x="32" y="11"/>
                        <a:pt x="32" y="11"/>
                        <a:pt x="32" y="10"/>
                      </a:cubicBezTo>
                      <a:cubicBezTo>
                        <a:pt x="32" y="12"/>
                        <a:pt x="32" y="11"/>
                        <a:pt x="32" y="12"/>
                      </a:cubicBezTo>
                      <a:cubicBezTo>
                        <a:pt x="33" y="12"/>
                        <a:pt x="32" y="10"/>
                        <a:pt x="32" y="10"/>
                      </a:cubicBezTo>
                      <a:cubicBezTo>
                        <a:pt x="32" y="11"/>
                        <a:pt x="33" y="10"/>
                        <a:pt x="33" y="11"/>
                      </a:cubicBezTo>
                      <a:cubicBezTo>
                        <a:pt x="33" y="12"/>
                        <a:pt x="32" y="10"/>
                        <a:pt x="32" y="11"/>
                      </a:cubicBezTo>
                      <a:cubicBezTo>
                        <a:pt x="33" y="12"/>
                        <a:pt x="33" y="14"/>
                        <a:pt x="33" y="13"/>
                      </a:cubicBezTo>
                      <a:cubicBezTo>
                        <a:pt x="33" y="12"/>
                        <a:pt x="32" y="8"/>
                        <a:pt x="33" y="10"/>
                      </a:cubicBezTo>
                      <a:cubicBezTo>
                        <a:pt x="33" y="10"/>
                        <a:pt x="33" y="11"/>
                        <a:pt x="33" y="12"/>
                      </a:cubicBezTo>
                      <a:cubicBezTo>
                        <a:pt x="33" y="13"/>
                        <a:pt x="33" y="13"/>
                        <a:pt x="33" y="13"/>
                      </a:cubicBezTo>
                      <a:cubicBezTo>
                        <a:pt x="33" y="11"/>
                        <a:pt x="33" y="11"/>
                        <a:pt x="33" y="11"/>
                      </a:cubicBezTo>
                      <a:cubicBezTo>
                        <a:pt x="33" y="12"/>
                        <a:pt x="33" y="12"/>
                        <a:pt x="33" y="12"/>
                      </a:cubicBezTo>
                      <a:cubicBezTo>
                        <a:pt x="33" y="10"/>
                        <a:pt x="33" y="11"/>
                        <a:pt x="33" y="9"/>
                      </a:cubicBezTo>
                      <a:cubicBezTo>
                        <a:pt x="33" y="9"/>
                        <a:pt x="34" y="10"/>
                        <a:pt x="34" y="10"/>
                      </a:cubicBezTo>
                      <a:cubicBezTo>
                        <a:pt x="34" y="11"/>
                        <a:pt x="34" y="11"/>
                        <a:pt x="34" y="11"/>
                      </a:cubicBezTo>
                      <a:cubicBezTo>
                        <a:pt x="34" y="12"/>
                        <a:pt x="34" y="11"/>
                        <a:pt x="34" y="10"/>
                      </a:cubicBezTo>
                      <a:cubicBezTo>
                        <a:pt x="34" y="10"/>
                        <a:pt x="34" y="10"/>
                        <a:pt x="34" y="10"/>
                      </a:cubicBezTo>
                      <a:cubicBezTo>
                        <a:pt x="34" y="10"/>
                        <a:pt x="34" y="10"/>
                        <a:pt x="34" y="9"/>
                      </a:cubicBezTo>
                      <a:cubicBezTo>
                        <a:pt x="34" y="10"/>
                        <a:pt x="35" y="16"/>
                        <a:pt x="35" y="14"/>
                      </a:cubicBezTo>
                      <a:cubicBezTo>
                        <a:pt x="35" y="14"/>
                        <a:pt x="35" y="10"/>
                        <a:pt x="35" y="9"/>
                      </a:cubicBezTo>
                      <a:cubicBezTo>
                        <a:pt x="35" y="10"/>
                        <a:pt x="35" y="7"/>
                        <a:pt x="36" y="10"/>
                      </a:cubicBezTo>
                      <a:cubicBezTo>
                        <a:pt x="36" y="9"/>
                        <a:pt x="36" y="9"/>
                        <a:pt x="36" y="8"/>
                      </a:cubicBezTo>
                      <a:cubicBezTo>
                        <a:pt x="36" y="9"/>
                        <a:pt x="36" y="5"/>
                        <a:pt x="37" y="10"/>
                      </a:cubicBezTo>
                      <a:cubicBezTo>
                        <a:pt x="37" y="10"/>
                        <a:pt x="37" y="12"/>
                        <a:pt x="37" y="13"/>
                      </a:cubicBezTo>
                      <a:cubicBezTo>
                        <a:pt x="37" y="11"/>
                        <a:pt x="38" y="15"/>
                        <a:pt x="37" y="12"/>
                      </a:cubicBezTo>
                      <a:cubicBezTo>
                        <a:pt x="37" y="10"/>
                        <a:pt x="37" y="9"/>
                        <a:pt x="37" y="8"/>
                      </a:cubicBezTo>
                      <a:cubicBezTo>
                        <a:pt x="37" y="7"/>
                        <a:pt x="38" y="7"/>
                        <a:pt x="38" y="9"/>
                      </a:cubicBezTo>
                      <a:cubicBezTo>
                        <a:pt x="38" y="8"/>
                        <a:pt x="38" y="7"/>
                        <a:pt x="38" y="7"/>
                      </a:cubicBezTo>
                      <a:cubicBezTo>
                        <a:pt x="38" y="10"/>
                        <a:pt x="38" y="10"/>
                        <a:pt x="38" y="9"/>
                      </a:cubicBezTo>
                      <a:cubicBezTo>
                        <a:pt x="38" y="7"/>
                        <a:pt x="38" y="7"/>
                        <a:pt x="38" y="7"/>
                      </a:cubicBezTo>
                      <a:cubicBezTo>
                        <a:pt x="38" y="9"/>
                        <a:pt x="38" y="9"/>
                        <a:pt x="38" y="9"/>
                      </a:cubicBezTo>
                      <a:cubicBezTo>
                        <a:pt x="38" y="8"/>
                        <a:pt x="38" y="5"/>
                        <a:pt x="38" y="7"/>
                      </a:cubicBezTo>
                      <a:cubicBezTo>
                        <a:pt x="39" y="8"/>
                        <a:pt x="39" y="8"/>
                        <a:pt x="39" y="9"/>
                      </a:cubicBezTo>
                      <a:cubicBezTo>
                        <a:pt x="39" y="7"/>
                        <a:pt x="39" y="5"/>
                        <a:pt x="39" y="6"/>
                      </a:cubicBezTo>
                      <a:cubicBezTo>
                        <a:pt x="39" y="9"/>
                        <a:pt x="39" y="9"/>
                        <a:pt x="39" y="9"/>
                      </a:cubicBezTo>
                      <a:cubicBezTo>
                        <a:pt x="39" y="9"/>
                        <a:pt x="39" y="7"/>
                        <a:pt x="39" y="6"/>
                      </a:cubicBezTo>
                      <a:cubicBezTo>
                        <a:pt x="40" y="8"/>
                        <a:pt x="40" y="8"/>
                        <a:pt x="40" y="10"/>
                      </a:cubicBezTo>
                      <a:cubicBezTo>
                        <a:pt x="40" y="5"/>
                        <a:pt x="41" y="4"/>
                        <a:pt x="42" y="5"/>
                      </a:cubicBezTo>
                      <a:cubicBezTo>
                        <a:pt x="42" y="6"/>
                        <a:pt x="42" y="6"/>
                        <a:pt x="42" y="6"/>
                      </a:cubicBezTo>
                      <a:cubicBezTo>
                        <a:pt x="42" y="8"/>
                        <a:pt x="42" y="4"/>
                        <a:pt x="42" y="5"/>
                      </a:cubicBezTo>
                      <a:cubicBezTo>
                        <a:pt x="42" y="6"/>
                        <a:pt x="42" y="8"/>
                        <a:pt x="42" y="9"/>
                      </a:cubicBezTo>
                      <a:cubicBezTo>
                        <a:pt x="42" y="11"/>
                        <a:pt x="42" y="7"/>
                        <a:pt x="42" y="6"/>
                      </a:cubicBezTo>
                      <a:cubicBezTo>
                        <a:pt x="42" y="4"/>
                        <a:pt x="42" y="7"/>
                        <a:pt x="42" y="5"/>
                      </a:cubicBezTo>
                      <a:cubicBezTo>
                        <a:pt x="42" y="4"/>
                        <a:pt x="42" y="6"/>
                        <a:pt x="42" y="4"/>
                      </a:cubicBezTo>
                      <a:cubicBezTo>
                        <a:pt x="42" y="5"/>
                        <a:pt x="43" y="7"/>
                        <a:pt x="43" y="8"/>
                      </a:cubicBezTo>
                      <a:cubicBezTo>
                        <a:pt x="43" y="7"/>
                        <a:pt x="43" y="7"/>
                        <a:pt x="43" y="7"/>
                      </a:cubicBezTo>
                      <a:cubicBezTo>
                        <a:pt x="43" y="10"/>
                        <a:pt x="43" y="12"/>
                        <a:pt x="43" y="16"/>
                      </a:cubicBezTo>
                      <a:cubicBezTo>
                        <a:pt x="43" y="16"/>
                        <a:pt x="43" y="16"/>
                        <a:pt x="43" y="16"/>
                      </a:cubicBezTo>
                      <a:cubicBezTo>
                        <a:pt x="43" y="19"/>
                        <a:pt x="43" y="19"/>
                        <a:pt x="43" y="20"/>
                      </a:cubicBezTo>
                      <a:cubicBezTo>
                        <a:pt x="43" y="19"/>
                        <a:pt x="43" y="15"/>
                        <a:pt x="43" y="13"/>
                      </a:cubicBezTo>
                      <a:cubicBezTo>
                        <a:pt x="43" y="13"/>
                        <a:pt x="43" y="7"/>
                        <a:pt x="43" y="7"/>
                      </a:cubicBezTo>
                      <a:cubicBezTo>
                        <a:pt x="43" y="9"/>
                        <a:pt x="43" y="8"/>
                        <a:pt x="43" y="10"/>
                      </a:cubicBezTo>
                      <a:cubicBezTo>
                        <a:pt x="43" y="12"/>
                        <a:pt x="43" y="9"/>
                        <a:pt x="43" y="9"/>
                      </a:cubicBezTo>
                      <a:cubicBezTo>
                        <a:pt x="43" y="8"/>
                        <a:pt x="43" y="6"/>
                        <a:pt x="43" y="5"/>
                      </a:cubicBezTo>
                      <a:cubicBezTo>
                        <a:pt x="44" y="6"/>
                        <a:pt x="43" y="8"/>
                        <a:pt x="44" y="8"/>
                      </a:cubicBezTo>
                      <a:cubicBezTo>
                        <a:pt x="44" y="6"/>
                        <a:pt x="44" y="5"/>
                        <a:pt x="43" y="4"/>
                      </a:cubicBezTo>
                      <a:cubicBezTo>
                        <a:pt x="43" y="1"/>
                        <a:pt x="44" y="5"/>
                        <a:pt x="44" y="2"/>
                      </a:cubicBezTo>
                      <a:cubicBezTo>
                        <a:pt x="44" y="5"/>
                        <a:pt x="44" y="8"/>
                        <a:pt x="44" y="9"/>
                      </a:cubicBezTo>
                      <a:cubicBezTo>
                        <a:pt x="44" y="7"/>
                        <a:pt x="44" y="6"/>
                        <a:pt x="44" y="2"/>
                      </a:cubicBezTo>
                      <a:cubicBezTo>
                        <a:pt x="44" y="3"/>
                        <a:pt x="44" y="5"/>
                        <a:pt x="44" y="7"/>
                      </a:cubicBezTo>
                      <a:cubicBezTo>
                        <a:pt x="44" y="8"/>
                        <a:pt x="44" y="2"/>
                        <a:pt x="45" y="7"/>
                      </a:cubicBezTo>
                      <a:cubicBezTo>
                        <a:pt x="44" y="4"/>
                        <a:pt x="44" y="4"/>
                        <a:pt x="44" y="4"/>
                      </a:cubicBezTo>
                      <a:cubicBezTo>
                        <a:pt x="45" y="5"/>
                        <a:pt x="45" y="6"/>
                        <a:pt x="45" y="7"/>
                      </a:cubicBezTo>
                      <a:cubicBezTo>
                        <a:pt x="45" y="7"/>
                        <a:pt x="45" y="4"/>
                        <a:pt x="45" y="8"/>
                      </a:cubicBezTo>
                      <a:cubicBezTo>
                        <a:pt x="45" y="7"/>
                        <a:pt x="45" y="7"/>
                        <a:pt x="45" y="5"/>
                      </a:cubicBezTo>
                      <a:cubicBezTo>
                        <a:pt x="45" y="3"/>
                        <a:pt x="45" y="7"/>
                        <a:pt x="45" y="3"/>
                      </a:cubicBezTo>
                      <a:cubicBezTo>
                        <a:pt x="45" y="6"/>
                        <a:pt x="45" y="3"/>
                        <a:pt x="45" y="2"/>
                      </a:cubicBezTo>
                      <a:cubicBezTo>
                        <a:pt x="45" y="3"/>
                        <a:pt x="45" y="3"/>
                        <a:pt x="45" y="3"/>
                      </a:cubicBezTo>
                      <a:cubicBezTo>
                        <a:pt x="45" y="3"/>
                        <a:pt x="45" y="3"/>
                        <a:pt x="45" y="1"/>
                      </a:cubicBezTo>
                      <a:cubicBezTo>
                        <a:pt x="45" y="2"/>
                        <a:pt x="45" y="3"/>
                        <a:pt x="46" y="4"/>
                      </a:cubicBezTo>
                      <a:cubicBezTo>
                        <a:pt x="45" y="1"/>
                        <a:pt x="45" y="1"/>
                        <a:pt x="45" y="1"/>
                      </a:cubicBezTo>
                      <a:cubicBezTo>
                        <a:pt x="46" y="0"/>
                        <a:pt x="46" y="5"/>
                        <a:pt x="46" y="5"/>
                      </a:cubicBezTo>
                      <a:cubicBezTo>
                        <a:pt x="46" y="6"/>
                        <a:pt x="46" y="6"/>
                        <a:pt x="46" y="6"/>
                      </a:cubicBezTo>
                      <a:cubicBezTo>
                        <a:pt x="46" y="6"/>
                        <a:pt x="46" y="8"/>
                        <a:pt x="46" y="7"/>
                      </a:cubicBezTo>
                      <a:cubicBezTo>
                        <a:pt x="46" y="5"/>
                        <a:pt x="46" y="3"/>
                        <a:pt x="46" y="1"/>
                      </a:cubicBezTo>
                      <a:cubicBezTo>
                        <a:pt x="46" y="0"/>
                        <a:pt x="46" y="4"/>
                        <a:pt x="46" y="2"/>
                      </a:cubicBezTo>
                      <a:cubicBezTo>
                        <a:pt x="46" y="4"/>
                        <a:pt x="46" y="4"/>
                        <a:pt x="46" y="4"/>
                      </a:cubicBezTo>
                      <a:cubicBezTo>
                        <a:pt x="46" y="5"/>
                        <a:pt x="46" y="7"/>
                        <a:pt x="46" y="7"/>
                      </a:cubicBezTo>
                      <a:cubicBezTo>
                        <a:pt x="47" y="7"/>
                        <a:pt x="47" y="4"/>
                        <a:pt x="46" y="3"/>
                      </a:cubicBezTo>
                      <a:cubicBezTo>
                        <a:pt x="47" y="2"/>
                        <a:pt x="47" y="4"/>
                        <a:pt x="47" y="5"/>
                      </a:cubicBezTo>
                      <a:cubicBezTo>
                        <a:pt x="47" y="4"/>
                        <a:pt x="47" y="3"/>
                        <a:pt x="47" y="2"/>
                      </a:cubicBezTo>
                      <a:cubicBezTo>
                        <a:pt x="47" y="3"/>
                        <a:pt x="47" y="5"/>
                        <a:pt x="47" y="7"/>
                      </a:cubicBezTo>
                      <a:cubicBezTo>
                        <a:pt x="47" y="10"/>
                        <a:pt x="47" y="10"/>
                        <a:pt x="47" y="10"/>
                      </a:cubicBezTo>
                      <a:cubicBezTo>
                        <a:pt x="47" y="10"/>
                        <a:pt x="47" y="10"/>
                        <a:pt x="47" y="10"/>
                      </a:cubicBezTo>
                      <a:cubicBezTo>
                        <a:pt x="47" y="13"/>
                        <a:pt x="47" y="12"/>
                        <a:pt x="47" y="15"/>
                      </a:cubicBezTo>
                      <a:cubicBezTo>
                        <a:pt x="48" y="16"/>
                        <a:pt x="48" y="15"/>
                        <a:pt x="48" y="14"/>
                      </a:cubicBezTo>
                      <a:cubicBezTo>
                        <a:pt x="47" y="9"/>
                        <a:pt x="48" y="8"/>
                        <a:pt x="48" y="4"/>
                      </a:cubicBezTo>
                      <a:cubicBezTo>
                        <a:pt x="48" y="2"/>
                        <a:pt x="48" y="14"/>
                        <a:pt x="48" y="7"/>
                      </a:cubicBezTo>
                      <a:cubicBezTo>
                        <a:pt x="48" y="6"/>
                        <a:pt x="48" y="3"/>
                        <a:pt x="48" y="4"/>
                      </a:cubicBezTo>
                      <a:cubicBezTo>
                        <a:pt x="48" y="5"/>
                        <a:pt x="48" y="0"/>
                        <a:pt x="48" y="2"/>
                      </a:cubicBezTo>
                      <a:cubicBezTo>
                        <a:pt x="48" y="3"/>
                        <a:pt x="49" y="6"/>
                        <a:pt x="48" y="8"/>
                      </a:cubicBezTo>
                      <a:cubicBezTo>
                        <a:pt x="48" y="7"/>
                        <a:pt x="48" y="7"/>
                        <a:pt x="48" y="8"/>
                      </a:cubicBezTo>
                      <a:cubicBezTo>
                        <a:pt x="48" y="9"/>
                        <a:pt x="48" y="12"/>
                        <a:pt x="49" y="12"/>
                      </a:cubicBezTo>
                      <a:cubicBezTo>
                        <a:pt x="49" y="11"/>
                        <a:pt x="49" y="11"/>
                        <a:pt x="49" y="9"/>
                      </a:cubicBezTo>
                      <a:cubicBezTo>
                        <a:pt x="49" y="7"/>
                        <a:pt x="49" y="9"/>
                        <a:pt x="49" y="7"/>
                      </a:cubicBezTo>
                      <a:cubicBezTo>
                        <a:pt x="49" y="6"/>
                        <a:pt x="49" y="10"/>
                        <a:pt x="49" y="6"/>
                      </a:cubicBezTo>
                      <a:cubicBezTo>
                        <a:pt x="49" y="6"/>
                        <a:pt x="49" y="4"/>
                        <a:pt x="49" y="2"/>
                      </a:cubicBezTo>
                      <a:cubicBezTo>
                        <a:pt x="49" y="1"/>
                        <a:pt x="49" y="1"/>
                        <a:pt x="49" y="1"/>
                      </a:cubicBezTo>
                      <a:cubicBezTo>
                        <a:pt x="49" y="2"/>
                        <a:pt x="49" y="2"/>
                        <a:pt x="49" y="2"/>
                      </a:cubicBezTo>
                      <a:cubicBezTo>
                        <a:pt x="49" y="4"/>
                        <a:pt x="49" y="0"/>
                        <a:pt x="49" y="0"/>
                      </a:cubicBezTo>
                      <a:cubicBezTo>
                        <a:pt x="49" y="3"/>
                        <a:pt x="49" y="3"/>
                        <a:pt x="49" y="3"/>
                      </a:cubicBezTo>
                      <a:cubicBezTo>
                        <a:pt x="49" y="6"/>
                        <a:pt x="49" y="2"/>
                        <a:pt x="49" y="6"/>
                      </a:cubicBezTo>
                      <a:cubicBezTo>
                        <a:pt x="49" y="6"/>
                        <a:pt x="49" y="4"/>
                        <a:pt x="49" y="5"/>
                      </a:cubicBezTo>
                      <a:cubicBezTo>
                        <a:pt x="49" y="6"/>
                        <a:pt x="49" y="6"/>
                        <a:pt x="49" y="6"/>
                      </a:cubicBezTo>
                      <a:cubicBezTo>
                        <a:pt x="49" y="6"/>
                        <a:pt x="50" y="12"/>
                        <a:pt x="50" y="9"/>
                      </a:cubicBezTo>
                      <a:cubicBezTo>
                        <a:pt x="50" y="7"/>
                        <a:pt x="50" y="7"/>
                        <a:pt x="50" y="6"/>
                      </a:cubicBezTo>
                      <a:cubicBezTo>
                        <a:pt x="50" y="5"/>
                        <a:pt x="50" y="3"/>
                        <a:pt x="50" y="3"/>
                      </a:cubicBezTo>
                      <a:cubicBezTo>
                        <a:pt x="50" y="6"/>
                        <a:pt x="51" y="4"/>
                        <a:pt x="50" y="7"/>
                      </a:cubicBezTo>
                      <a:cubicBezTo>
                        <a:pt x="50" y="5"/>
                        <a:pt x="50" y="5"/>
                        <a:pt x="50" y="8"/>
                      </a:cubicBezTo>
                      <a:cubicBezTo>
                        <a:pt x="50" y="12"/>
                        <a:pt x="50" y="8"/>
                        <a:pt x="50" y="11"/>
                      </a:cubicBezTo>
                      <a:cubicBezTo>
                        <a:pt x="50" y="11"/>
                        <a:pt x="50" y="15"/>
                        <a:pt x="50" y="18"/>
                      </a:cubicBezTo>
                      <a:cubicBezTo>
                        <a:pt x="50" y="18"/>
                        <a:pt x="50" y="17"/>
                        <a:pt x="50" y="16"/>
                      </a:cubicBezTo>
                      <a:cubicBezTo>
                        <a:pt x="50" y="14"/>
                        <a:pt x="50" y="14"/>
                        <a:pt x="50" y="12"/>
                      </a:cubicBezTo>
                      <a:cubicBezTo>
                        <a:pt x="50" y="12"/>
                        <a:pt x="50" y="11"/>
                        <a:pt x="51" y="9"/>
                      </a:cubicBezTo>
                      <a:cubicBezTo>
                        <a:pt x="51" y="10"/>
                        <a:pt x="51" y="12"/>
                        <a:pt x="51" y="13"/>
                      </a:cubicBezTo>
                      <a:cubicBezTo>
                        <a:pt x="51" y="12"/>
                        <a:pt x="51" y="12"/>
                        <a:pt x="51" y="13"/>
                      </a:cubicBezTo>
                      <a:cubicBezTo>
                        <a:pt x="51" y="9"/>
                        <a:pt x="52" y="12"/>
                        <a:pt x="52" y="9"/>
                      </a:cubicBezTo>
                      <a:cubicBezTo>
                        <a:pt x="51" y="8"/>
                        <a:pt x="51" y="5"/>
                        <a:pt x="51" y="4"/>
                      </a:cubicBezTo>
                      <a:cubicBezTo>
                        <a:pt x="51" y="4"/>
                        <a:pt x="51" y="5"/>
                        <a:pt x="51" y="6"/>
                      </a:cubicBezTo>
                      <a:cubicBezTo>
                        <a:pt x="51" y="4"/>
                        <a:pt x="52" y="9"/>
                        <a:pt x="52" y="6"/>
                      </a:cubicBezTo>
                      <a:cubicBezTo>
                        <a:pt x="51" y="7"/>
                        <a:pt x="52" y="11"/>
                        <a:pt x="52" y="14"/>
                      </a:cubicBezTo>
                      <a:cubicBezTo>
                        <a:pt x="52" y="12"/>
                        <a:pt x="52" y="16"/>
                        <a:pt x="52" y="16"/>
                      </a:cubicBezTo>
                      <a:cubicBezTo>
                        <a:pt x="52" y="14"/>
                        <a:pt x="52" y="13"/>
                        <a:pt x="53" y="12"/>
                      </a:cubicBezTo>
                      <a:cubicBezTo>
                        <a:pt x="53" y="15"/>
                        <a:pt x="53" y="12"/>
                        <a:pt x="53" y="12"/>
                      </a:cubicBezTo>
                      <a:cubicBezTo>
                        <a:pt x="54" y="14"/>
                        <a:pt x="54" y="17"/>
                        <a:pt x="54" y="17"/>
                      </a:cubicBezTo>
                      <a:cubicBezTo>
                        <a:pt x="54" y="17"/>
                        <a:pt x="54" y="14"/>
                        <a:pt x="54" y="15"/>
                      </a:cubicBezTo>
                      <a:cubicBezTo>
                        <a:pt x="54" y="16"/>
                        <a:pt x="54" y="16"/>
                        <a:pt x="54" y="16"/>
                      </a:cubicBezTo>
                      <a:cubicBezTo>
                        <a:pt x="54" y="15"/>
                        <a:pt x="54" y="18"/>
                        <a:pt x="54" y="14"/>
                      </a:cubicBezTo>
                      <a:cubicBezTo>
                        <a:pt x="54" y="17"/>
                        <a:pt x="54" y="17"/>
                        <a:pt x="54" y="17"/>
                      </a:cubicBezTo>
                      <a:cubicBezTo>
                        <a:pt x="54" y="17"/>
                        <a:pt x="54" y="17"/>
                        <a:pt x="54" y="16"/>
                      </a:cubicBezTo>
                      <a:cubicBezTo>
                        <a:pt x="54" y="17"/>
                        <a:pt x="54" y="18"/>
                        <a:pt x="54" y="19"/>
                      </a:cubicBezTo>
                      <a:cubicBezTo>
                        <a:pt x="55" y="22"/>
                        <a:pt x="55" y="19"/>
                        <a:pt x="55" y="19"/>
                      </a:cubicBezTo>
                      <a:cubicBezTo>
                        <a:pt x="55" y="17"/>
                        <a:pt x="55" y="17"/>
                        <a:pt x="55" y="17"/>
                      </a:cubicBezTo>
                      <a:cubicBezTo>
                        <a:pt x="55" y="15"/>
                        <a:pt x="55" y="17"/>
                        <a:pt x="55" y="16"/>
                      </a:cubicBezTo>
                      <a:cubicBezTo>
                        <a:pt x="55" y="18"/>
                        <a:pt x="55" y="18"/>
                        <a:pt x="55" y="18"/>
                      </a:cubicBezTo>
                      <a:cubicBezTo>
                        <a:pt x="56" y="17"/>
                        <a:pt x="56" y="17"/>
                        <a:pt x="56" y="17"/>
                      </a:cubicBezTo>
                      <a:cubicBezTo>
                        <a:pt x="56" y="19"/>
                        <a:pt x="56" y="20"/>
                        <a:pt x="56" y="19"/>
                      </a:cubicBezTo>
                      <a:cubicBezTo>
                        <a:pt x="55" y="24"/>
                        <a:pt x="55" y="24"/>
                        <a:pt x="55" y="24"/>
                      </a:cubicBezTo>
                      <a:cubicBezTo>
                        <a:pt x="55" y="23"/>
                        <a:pt x="56" y="21"/>
                        <a:pt x="55" y="19"/>
                      </a:cubicBezTo>
                      <a:cubicBezTo>
                        <a:pt x="55" y="18"/>
                        <a:pt x="55" y="18"/>
                        <a:pt x="55" y="20"/>
                      </a:cubicBezTo>
                      <a:cubicBezTo>
                        <a:pt x="55" y="20"/>
                        <a:pt x="55" y="20"/>
                        <a:pt x="55" y="19"/>
                      </a:cubicBezTo>
                      <a:cubicBezTo>
                        <a:pt x="55" y="22"/>
                        <a:pt x="55" y="22"/>
                        <a:pt x="55" y="24"/>
                      </a:cubicBezTo>
                      <a:cubicBezTo>
                        <a:pt x="55" y="24"/>
                        <a:pt x="55" y="25"/>
                        <a:pt x="55" y="24"/>
                      </a:cubicBezTo>
                      <a:cubicBezTo>
                        <a:pt x="55" y="25"/>
                        <a:pt x="55" y="25"/>
                        <a:pt x="55" y="25"/>
                      </a:cubicBezTo>
                      <a:cubicBezTo>
                        <a:pt x="55" y="24"/>
                        <a:pt x="55" y="24"/>
                        <a:pt x="55" y="23"/>
                      </a:cubicBezTo>
                      <a:cubicBezTo>
                        <a:pt x="55" y="25"/>
                        <a:pt x="55" y="26"/>
                        <a:pt x="55" y="25"/>
                      </a:cubicBezTo>
                      <a:cubicBezTo>
                        <a:pt x="54" y="22"/>
                        <a:pt x="54" y="27"/>
                        <a:pt x="54" y="26"/>
                      </a:cubicBezTo>
                      <a:cubicBezTo>
                        <a:pt x="54" y="24"/>
                        <a:pt x="54" y="22"/>
                        <a:pt x="54" y="21"/>
                      </a:cubicBezTo>
                      <a:cubicBezTo>
                        <a:pt x="54" y="19"/>
                        <a:pt x="54" y="21"/>
                        <a:pt x="54" y="20"/>
                      </a:cubicBezTo>
                      <a:cubicBezTo>
                        <a:pt x="54" y="21"/>
                        <a:pt x="54" y="24"/>
                        <a:pt x="54" y="26"/>
                      </a:cubicBezTo>
                      <a:cubicBezTo>
                        <a:pt x="54" y="24"/>
                        <a:pt x="54" y="24"/>
                        <a:pt x="54" y="24"/>
                      </a:cubicBezTo>
                      <a:cubicBezTo>
                        <a:pt x="54" y="25"/>
                        <a:pt x="54" y="27"/>
                        <a:pt x="53" y="27"/>
                      </a:cubicBezTo>
                      <a:cubicBezTo>
                        <a:pt x="53" y="26"/>
                        <a:pt x="53" y="26"/>
                        <a:pt x="52" y="26"/>
                      </a:cubicBezTo>
                      <a:cubicBezTo>
                        <a:pt x="52" y="24"/>
                        <a:pt x="52" y="24"/>
                        <a:pt x="52" y="24"/>
                      </a:cubicBezTo>
                      <a:cubicBezTo>
                        <a:pt x="52" y="28"/>
                        <a:pt x="52" y="25"/>
                        <a:pt x="52" y="27"/>
                      </a:cubicBezTo>
                      <a:cubicBezTo>
                        <a:pt x="51" y="25"/>
                        <a:pt x="51" y="29"/>
                        <a:pt x="51" y="26"/>
                      </a:cubicBezTo>
                      <a:cubicBezTo>
                        <a:pt x="50" y="27"/>
                        <a:pt x="50" y="29"/>
                        <a:pt x="49" y="28"/>
                      </a:cubicBezTo>
                      <a:cubicBezTo>
                        <a:pt x="49" y="25"/>
                        <a:pt x="49" y="25"/>
                        <a:pt x="49" y="25"/>
                      </a:cubicBezTo>
                      <a:cubicBezTo>
                        <a:pt x="49" y="27"/>
                        <a:pt x="49" y="24"/>
                        <a:pt x="49" y="24"/>
                      </a:cubicBezTo>
                      <a:cubicBezTo>
                        <a:pt x="49" y="26"/>
                        <a:pt x="49" y="27"/>
                        <a:pt x="49" y="29"/>
                      </a:cubicBezTo>
                      <a:cubicBezTo>
                        <a:pt x="48" y="26"/>
                        <a:pt x="48" y="29"/>
                        <a:pt x="48" y="31"/>
                      </a:cubicBezTo>
                      <a:cubicBezTo>
                        <a:pt x="48" y="29"/>
                        <a:pt x="48" y="29"/>
                        <a:pt x="48" y="29"/>
                      </a:cubicBezTo>
                      <a:cubicBezTo>
                        <a:pt x="48" y="32"/>
                        <a:pt x="47" y="29"/>
                        <a:pt x="47" y="29"/>
                      </a:cubicBezTo>
                      <a:cubicBezTo>
                        <a:pt x="47" y="28"/>
                        <a:pt x="47" y="26"/>
                        <a:pt x="47" y="26"/>
                      </a:cubicBezTo>
                      <a:cubicBezTo>
                        <a:pt x="46" y="29"/>
                        <a:pt x="46" y="29"/>
                        <a:pt x="46" y="31"/>
                      </a:cubicBezTo>
                      <a:cubicBezTo>
                        <a:pt x="46" y="31"/>
                        <a:pt x="46" y="30"/>
                        <a:pt x="45" y="29"/>
                      </a:cubicBezTo>
                      <a:cubicBezTo>
                        <a:pt x="45" y="34"/>
                        <a:pt x="44" y="31"/>
                        <a:pt x="44" y="33"/>
                      </a:cubicBezTo>
                      <a:cubicBezTo>
                        <a:pt x="43" y="31"/>
                        <a:pt x="43" y="31"/>
                        <a:pt x="43" y="31"/>
                      </a:cubicBezTo>
                      <a:cubicBezTo>
                        <a:pt x="43" y="36"/>
                        <a:pt x="42" y="32"/>
                        <a:pt x="42" y="34"/>
                      </a:cubicBezTo>
                      <a:cubicBezTo>
                        <a:pt x="41" y="30"/>
                        <a:pt x="41" y="30"/>
                        <a:pt x="41" y="30"/>
                      </a:cubicBezTo>
                      <a:cubicBezTo>
                        <a:pt x="41" y="29"/>
                        <a:pt x="41" y="31"/>
                        <a:pt x="41" y="34"/>
                      </a:cubicBezTo>
                      <a:cubicBezTo>
                        <a:pt x="41" y="33"/>
                        <a:pt x="41" y="36"/>
                        <a:pt x="41" y="33"/>
                      </a:cubicBezTo>
                      <a:cubicBezTo>
                        <a:pt x="40" y="32"/>
                        <a:pt x="40" y="35"/>
                        <a:pt x="40" y="35"/>
                      </a:cubicBezTo>
                      <a:cubicBezTo>
                        <a:pt x="40" y="34"/>
                        <a:pt x="40" y="34"/>
                        <a:pt x="40" y="35"/>
                      </a:cubicBezTo>
                      <a:cubicBezTo>
                        <a:pt x="40" y="35"/>
                        <a:pt x="40" y="35"/>
                        <a:pt x="40" y="35"/>
                      </a:cubicBezTo>
                      <a:cubicBezTo>
                        <a:pt x="40" y="34"/>
                        <a:pt x="39" y="33"/>
                        <a:pt x="39" y="32"/>
                      </a:cubicBezTo>
                      <a:cubicBezTo>
                        <a:pt x="39" y="33"/>
                        <a:pt x="39" y="31"/>
                        <a:pt x="39" y="36"/>
                      </a:cubicBezTo>
                      <a:cubicBezTo>
                        <a:pt x="39" y="33"/>
                        <a:pt x="39" y="38"/>
                        <a:pt x="38" y="35"/>
                      </a:cubicBezTo>
                      <a:cubicBezTo>
                        <a:pt x="38" y="36"/>
                        <a:pt x="38" y="36"/>
                        <a:pt x="38" y="37"/>
                      </a:cubicBezTo>
                      <a:cubicBezTo>
                        <a:pt x="38" y="37"/>
                        <a:pt x="37" y="35"/>
                        <a:pt x="37" y="37"/>
                      </a:cubicBezTo>
                      <a:cubicBezTo>
                        <a:pt x="37" y="36"/>
                        <a:pt x="37" y="35"/>
                        <a:pt x="37" y="34"/>
                      </a:cubicBezTo>
                      <a:cubicBezTo>
                        <a:pt x="37" y="35"/>
                        <a:pt x="37" y="36"/>
                        <a:pt x="37" y="37"/>
                      </a:cubicBezTo>
                      <a:cubicBezTo>
                        <a:pt x="37" y="39"/>
                        <a:pt x="36" y="35"/>
                        <a:pt x="36" y="35"/>
                      </a:cubicBezTo>
                      <a:cubicBezTo>
                        <a:pt x="35" y="38"/>
                        <a:pt x="34" y="37"/>
                        <a:pt x="33" y="37"/>
                      </a:cubicBezTo>
                      <a:cubicBezTo>
                        <a:pt x="33" y="36"/>
                        <a:pt x="33" y="36"/>
                        <a:pt x="33" y="36"/>
                      </a:cubicBezTo>
                      <a:cubicBezTo>
                        <a:pt x="34" y="40"/>
                        <a:pt x="32" y="33"/>
                        <a:pt x="33" y="38"/>
                      </a:cubicBezTo>
                      <a:cubicBezTo>
                        <a:pt x="33" y="37"/>
                        <a:pt x="32" y="38"/>
                        <a:pt x="32" y="36"/>
                      </a:cubicBezTo>
                      <a:cubicBezTo>
                        <a:pt x="32" y="38"/>
                        <a:pt x="31" y="34"/>
                        <a:pt x="32" y="37"/>
                      </a:cubicBezTo>
                      <a:cubicBezTo>
                        <a:pt x="32" y="37"/>
                        <a:pt x="32" y="37"/>
                        <a:pt x="32" y="36"/>
                      </a:cubicBezTo>
                      <a:cubicBezTo>
                        <a:pt x="31" y="34"/>
                        <a:pt x="31" y="37"/>
                        <a:pt x="31" y="35"/>
                      </a:cubicBezTo>
                      <a:cubicBezTo>
                        <a:pt x="30" y="35"/>
                        <a:pt x="30" y="35"/>
                        <a:pt x="30" y="34"/>
                      </a:cubicBezTo>
                      <a:cubicBezTo>
                        <a:pt x="30" y="32"/>
                        <a:pt x="31" y="38"/>
                        <a:pt x="30" y="33"/>
                      </a:cubicBezTo>
                      <a:cubicBezTo>
                        <a:pt x="30" y="33"/>
                        <a:pt x="30" y="35"/>
                        <a:pt x="30" y="35"/>
                      </a:cubicBezTo>
                      <a:cubicBezTo>
                        <a:pt x="29" y="34"/>
                        <a:pt x="29" y="37"/>
                        <a:pt x="29" y="38"/>
                      </a:cubicBezTo>
                      <a:cubicBezTo>
                        <a:pt x="28" y="35"/>
                        <a:pt x="27" y="31"/>
                        <a:pt x="27" y="34"/>
                      </a:cubicBezTo>
                      <a:cubicBezTo>
                        <a:pt x="27" y="33"/>
                        <a:pt x="28" y="36"/>
                        <a:pt x="28" y="35"/>
                      </a:cubicBezTo>
                      <a:cubicBezTo>
                        <a:pt x="28" y="36"/>
                        <a:pt x="26" y="30"/>
                        <a:pt x="27" y="32"/>
                      </a:cubicBezTo>
                      <a:cubicBezTo>
                        <a:pt x="27" y="35"/>
                        <a:pt x="27" y="34"/>
                        <a:pt x="27" y="35"/>
                      </a:cubicBezTo>
                      <a:cubicBezTo>
                        <a:pt x="27" y="34"/>
                        <a:pt x="26" y="31"/>
                        <a:pt x="26" y="33"/>
                      </a:cubicBezTo>
                      <a:cubicBezTo>
                        <a:pt x="26" y="32"/>
                        <a:pt x="26" y="32"/>
                        <a:pt x="26" y="32"/>
                      </a:cubicBezTo>
                      <a:cubicBezTo>
                        <a:pt x="27" y="36"/>
                        <a:pt x="26" y="34"/>
                        <a:pt x="27" y="38"/>
                      </a:cubicBezTo>
                      <a:cubicBezTo>
                        <a:pt x="25" y="39"/>
                        <a:pt x="25" y="43"/>
                        <a:pt x="24" y="43"/>
                      </a:cubicBezTo>
                      <a:cubicBezTo>
                        <a:pt x="22" y="43"/>
                        <a:pt x="22" y="45"/>
                        <a:pt x="20" y="44"/>
                      </a:cubicBezTo>
                      <a:cubicBezTo>
                        <a:pt x="18" y="40"/>
                        <a:pt x="18" y="40"/>
                        <a:pt x="18" y="42"/>
                      </a:cubicBezTo>
                      <a:cubicBezTo>
                        <a:pt x="18" y="41"/>
                        <a:pt x="18" y="41"/>
                        <a:pt x="18" y="41"/>
                      </a:cubicBezTo>
                      <a:cubicBezTo>
                        <a:pt x="19" y="44"/>
                        <a:pt x="18" y="41"/>
                        <a:pt x="19" y="44"/>
                      </a:cubicBezTo>
                      <a:cubicBezTo>
                        <a:pt x="18" y="43"/>
                        <a:pt x="18" y="44"/>
                        <a:pt x="18" y="45"/>
                      </a:cubicBezTo>
                      <a:cubicBezTo>
                        <a:pt x="18" y="44"/>
                        <a:pt x="17" y="42"/>
                        <a:pt x="17" y="42"/>
                      </a:cubicBezTo>
                      <a:cubicBezTo>
                        <a:pt x="17" y="44"/>
                        <a:pt x="17" y="44"/>
                        <a:pt x="17" y="44"/>
                      </a:cubicBezTo>
                      <a:cubicBezTo>
                        <a:pt x="17" y="43"/>
                        <a:pt x="17" y="43"/>
                        <a:pt x="17" y="43"/>
                      </a:cubicBezTo>
                      <a:cubicBezTo>
                        <a:pt x="17" y="44"/>
                        <a:pt x="18" y="45"/>
                        <a:pt x="18" y="46"/>
                      </a:cubicBezTo>
                      <a:cubicBezTo>
                        <a:pt x="18" y="49"/>
                        <a:pt x="14" y="44"/>
                        <a:pt x="14" y="45"/>
                      </a:cubicBezTo>
                      <a:cubicBezTo>
                        <a:pt x="13" y="44"/>
                        <a:pt x="13" y="46"/>
                        <a:pt x="13" y="46"/>
                      </a:cubicBezTo>
                      <a:cubicBezTo>
                        <a:pt x="10" y="43"/>
                        <a:pt x="7" y="41"/>
                        <a:pt x="8" y="44"/>
                      </a:cubicBezTo>
                      <a:cubicBezTo>
                        <a:pt x="8" y="44"/>
                        <a:pt x="4" y="37"/>
                        <a:pt x="3" y="3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46" name="Freeform 69"/>
                <p:cNvSpPr/>
                <p:nvPr/>
              </p:nvSpPr>
              <p:spPr bwMode="auto">
                <a:xfrm>
                  <a:off x="3878" y="1190"/>
                  <a:ext cx="0" cy="1"/>
                </a:xfrm>
                <a:custGeom>
                  <a:avLst/>
                  <a:gdLst>
                    <a:gd name="T0" fmla="*/ 4 h 4"/>
                    <a:gd name="T1" fmla="*/ 0 h 4"/>
                    <a:gd name="T2" fmla="*/ 4 h 4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4">
                      <a:moveTo>
                        <a:pt x="0" y="4"/>
                      </a:moveTo>
                      <a:cubicBezTo>
                        <a:pt x="0" y="3"/>
                        <a:pt x="0" y="2"/>
                        <a:pt x="0" y="0"/>
                      </a:cubicBezTo>
                      <a:cubicBezTo>
                        <a:pt x="0" y="1"/>
                        <a:pt x="0" y="3"/>
                        <a:pt x="0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47" name="Freeform 70"/>
                <p:cNvSpPr/>
                <p:nvPr/>
              </p:nvSpPr>
              <p:spPr bwMode="auto">
                <a:xfrm>
                  <a:off x="3877" y="1187"/>
                  <a:ext cx="0" cy="1"/>
                </a:xfrm>
                <a:custGeom>
                  <a:avLst/>
                  <a:gdLst>
                    <a:gd name="T0" fmla="*/ 3 h 3"/>
                    <a:gd name="T1" fmla="*/ 2 h 3"/>
                    <a:gd name="T2" fmla="*/ 1 h 3"/>
                    <a:gd name="T3" fmla="*/ 3 h 3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3">
                      <a:moveTo>
                        <a:pt x="0" y="3"/>
                      </a:moveTo>
                      <a:cubicBezTo>
                        <a:pt x="0" y="3"/>
                        <a:pt x="0" y="2"/>
                        <a:pt x="0" y="2"/>
                      </a:cubicBezTo>
                      <a:cubicBezTo>
                        <a:pt x="0" y="2"/>
                        <a:pt x="0" y="0"/>
                        <a:pt x="0" y="1"/>
                      </a:cubicBezTo>
                      <a:cubicBezTo>
                        <a:pt x="0" y="1"/>
                        <a:pt x="0" y="2"/>
                        <a:pt x="0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48" name="Freeform 71"/>
                <p:cNvSpPr/>
                <p:nvPr/>
              </p:nvSpPr>
              <p:spPr bwMode="auto">
                <a:xfrm>
                  <a:off x="3877" y="1187"/>
                  <a:ext cx="0" cy="1"/>
                </a:xfrm>
                <a:custGeom>
                  <a:avLst/>
                  <a:gdLst>
                    <a:gd name="T0" fmla="*/ 3 h 3"/>
                    <a:gd name="T1" fmla="*/ 0 h 3"/>
                    <a:gd name="T2" fmla="*/ 3 h 3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3">
                      <a:moveTo>
                        <a:pt x="0" y="3"/>
                      </a:moveTo>
                      <a:cubicBezTo>
                        <a:pt x="0" y="1"/>
                        <a:pt x="0" y="0"/>
                        <a:pt x="0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49" name="Freeform 72"/>
                <p:cNvSpPr/>
                <p:nvPr/>
              </p:nvSpPr>
              <p:spPr bwMode="auto">
                <a:xfrm>
                  <a:off x="3877" y="1186"/>
                  <a:ext cx="0" cy="0"/>
                </a:xfrm>
                <a:custGeom>
                  <a:avLst/>
                  <a:gdLst>
                    <a:gd name="T0" fmla="*/ 2 h 2"/>
                    <a:gd name="T1" fmla="*/ 0 h 2"/>
                    <a:gd name="T2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50" name="Freeform 73"/>
                <p:cNvSpPr/>
                <p:nvPr/>
              </p:nvSpPr>
              <p:spPr bwMode="auto">
                <a:xfrm>
                  <a:off x="3877" y="1186"/>
                  <a:ext cx="0" cy="1"/>
                </a:xfrm>
                <a:custGeom>
                  <a:avLst/>
                  <a:gdLst>
                    <a:gd name="T0" fmla="*/ 1 w 1"/>
                    <a:gd name="T1" fmla="*/ 2 h 2"/>
                    <a:gd name="T2" fmla="*/ 0 w 1"/>
                    <a:gd name="T3" fmla="*/ 1 h 2"/>
                    <a:gd name="T4" fmla="*/ 1 w 1"/>
                    <a:gd name="T5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2">
                      <a:moveTo>
                        <a:pt x="1" y="2"/>
                      </a:moveTo>
                      <a:cubicBezTo>
                        <a:pt x="1" y="2"/>
                        <a:pt x="1" y="1"/>
                        <a:pt x="0" y="1"/>
                      </a:cubicBezTo>
                      <a:cubicBezTo>
                        <a:pt x="0" y="2"/>
                        <a:pt x="1" y="0"/>
                        <a:pt x="1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51" name="Freeform 74"/>
                <p:cNvSpPr/>
                <p:nvPr/>
              </p:nvSpPr>
              <p:spPr bwMode="auto">
                <a:xfrm>
                  <a:off x="3876" y="1185"/>
                  <a:ext cx="0" cy="1"/>
                </a:xfrm>
                <a:custGeom>
                  <a:avLst/>
                  <a:gdLst>
                    <a:gd name="T0" fmla="*/ 2 h 4"/>
                    <a:gd name="T1" fmla="*/ 2 h 4"/>
                    <a:gd name="T2" fmla="*/ 2 h 4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4">
                      <a:moveTo>
                        <a:pt x="0" y="2"/>
                      </a:moveTo>
                      <a:cubicBezTo>
                        <a:pt x="0" y="2"/>
                        <a:pt x="0" y="4"/>
                        <a:pt x="0" y="2"/>
                      </a:cubicBezTo>
                      <a:cubicBezTo>
                        <a:pt x="0" y="3"/>
                        <a:pt x="0" y="0"/>
                        <a:pt x="0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52" name="Freeform 75"/>
                <p:cNvSpPr/>
                <p:nvPr/>
              </p:nvSpPr>
              <p:spPr bwMode="auto">
                <a:xfrm>
                  <a:off x="3876" y="1186"/>
                  <a:ext cx="0" cy="0"/>
                </a:xfrm>
                <a:custGeom>
                  <a:avLst/>
                  <a:gdLst>
                    <a:gd name="T0" fmla="*/ 1 h 1"/>
                    <a:gd name="T1" fmla="*/ 1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0"/>
                        <a:pt x="0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53" name="Rectangle 76"/>
                <p:cNvSpPr>
                  <a:spLocks noChangeArrowheads="1"/>
                </p:cNvSpPr>
                <p:nvPr/>
              </p:nvSpPr>
              <p:spPr bwMode="auto">
                <a:xfrm>
                  <a:off x="3872" y="1188"/>
                  <a:ext cx="1" cy="1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54" name="Freeform 77"/>
                <p:cNvSpPr/>
                <p:nvPr/>
              </p:nvSpPr>
              <p:spPr bwMode="auto">
                <a:xfrm>
                  <a:off x="3870" y="1188"/>
                  <a:ext cx="0" cy="1"/>
                </a:xfrm>
                <a:custGeom>
                  <a:avLst/>
                  <a:gdLst>
                    <a:gd name="T0" fmla="*/ 1 h 2"/>
                    <a:gd name="T1" fmla="*/ 0 h 2"/>
                    <a:gd name="T2" fmla="*/ 1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">
                      <a:moveTo>
                        <a:pt x="0" y="1"/>
                      </a:moveTo>
                      <a:cubicBezTo>
                        <a:pt x="0" y="2"/>
                        <a:pt x="0" y="0"/>
                        <a:pt x="0" y="0"/>
                      </a:cubicBezTo>
                      <a:cubicBezTo>
                        <a:pt x="0" y="0"/>
                        <a:pt x="0" y="2"/>
                        <a:pt x="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55" name="Freeform 78"/>
                <p:cNvSpPr/>
                <p:nvPr/>
              </p:nvSpPr>
              <p:spPr bwMode="auto">
                <a:xfrm>
                  <a:off x="3870" y="1190"/>
                  <a:ext cx="0" cy="1"/>
                </a:xfrm>
                <a:custGeom>
                  <a:avLst/>
                  <a:gdLst>
                    <a:gd name="T0" fmla="*/ 0 h 1"/>
                    <a:gd name="T1" fmla="*/ 0 h 1"/>
                    <a:gd name="T2" fmla="*/ 1 h 1"/>
                    <a:gd name="T3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56" name="Freeform 79"/>
                <p:cNvSpPr/>
                <p:nvPr/>
              </p:nvSpPr>
              <p:spPr bwMode="auto">
                <a:xfrm>
                  <a:off x="3928" y="1193"/>
                  <a:ext cx="1" cy="0"/>
                </a:xfrm>
                <a:custGeom>
                  <a:avLst/>
                  <a:gdLst>
                    <a:gd name="T0" fmla="*/ 2 w 2"/>
                    <a:gd name="T1" fmla="*/ 2 h 2"/>
                    <a:gd name="T2" fmla="*/ 1 w 2"/>
                    <a:gd name="T3" fmla="*/ 1 h 2"/>
                    <a:gd name="T4" fmla="*/ 2 w 2"/>
                    <a:gd name="T5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2" y="2"/>
                      </a:moveTo>
                      <a:cubicBezTo>
                        <a:pt x="2" y="1"/>
                        <a:pt x="0" y="0"/>
                        <a:pt x="1" y="1"/>
                      </a:cubicBezTo>
                      <a:cubicBezTo>
                        <a:pt x="2" y="1"/>
                        <a:pt x="2" y="2"/>
                        <a:pt x="2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57" name="Freeform 80"/>
                <p:cNvSpPr/>
                <p:nvPr/>
              </p:nvSpPr>
              <p:spPr bwMode="auto">
                <a:xfrm>
                  <a:off x="3910" y="1191"/>
                  <a:ext cx="18" cy="29"/>
                </a:xfrm>
                <a:custGeom>
                  <a:avLst/>
                  <a:gdLst>
                    <a:gd name="T0" fmla="*/ 9 w 83"/>
                    <a:gd name="T1" fmla="*/ 108 h 126"/>
                    <a:gd name="T2" fmla="*/ 10 w 83"/>
                    <a:gd name="T3" fmla="*/ 104 h 126"/>
                    <a:gd name="T4" fmla="*/ 7 w 83"/>
                    <a:gd name="T5" fmla="*/ 93 h 126"/>
                    <a:gd name="T6" fmla="*/ 9 w 83"/>
                    <a:gd name="T7" fmla="*/ 91 h 126"/>
                    <a:gd name="T8" fmla="*/ 15 w 83"/>
                    <a:gd name="T9" fmla="*/ 83 h 126"/>
                    <a:gd name="T10" fmla="*/ 16 w 83"/>
                    <a:gd name="T11" fmla="*/ 80 h 126"/>
                    <a:gd name="T12" fmla="*/ 16 w 83"/>
                    <a:gd name="T13" fmla="*/ 74 h 126"/>
                    <a:gd name="T14" fmla="*/ 19 w 83"/>
                    <a:gd name="T15" fmla="*/ 71 h 126"/>
                    <a:gd name="T16" fmla="*/ 22 w 83"/>
                    <a:gd name="T17" fmla="*/ 70 h 126"/>
                    <a:gd name="T18" fmla="*/ 20 w 83"/>
                    <a:gd name="T19" fmla="*/ 66 h 126"/>
                    <a:gd name="T20" fmla="*/ 20 w 83"/>
                    <a:gd name="T21" fmla="*/ 60 h 126"/>
                    <a:gd name="T22" fmla="*/ 22 w 83"/>
                    <a:gd name="T23" fmla="*/ 58 h 126"/>
                    <a:gd name="T24" fmla="*/ 21 w 83"/>
                    <a:gd name="T25" fmla="*/ 53 h 126"/>
                    <a:gd name="T26" fmla="*/ 25 w 83"/>
                    <a:gd name="T27" fmla="*/ 51 h 126"/>
                    <a:gd name="T28" fmla="*/ 27 w 83"/>
                    <a:gd name="T29" fmla="*/ 47 h 126"/>
                    <a:gd name="T30" fmla="*/ 32 w 83"/>
                    <a:gd name="T31" fmla="*/ 44 h 126"/>
                    <a:gd name="T32" fmla="*/ 32 w 83"/>
                    <a:gd name="T33" fmla="*/ 41 h 126"/>
                    <a:gd name="T34" fmla="*/ 35 w 83"/>
                    <a:gd name="T35" fmla="*/ 41 h 126"/>
                    <a:gd name="T36" fmla="*/ 35 w 83"/>
                    <a:gd name="T37" fmla="*/ 38 h 126"/>
                    <a:gd name="T38" fmla="*/ 35 w 83"/>
                    <a:gd name="T39" fmla="*/ 37 h 126"/>
                    <a:gd name="T40" fmla="*/ 36 w 83"/>
                    <a:gd name="T41" fmla="*/ 34 h 126"/>
                    <a:gd name="T42" fmla="*/ 41 w 83"/>
                    <a:gd name="T43" fmla="*/ 28 h 126"/>
                    <a:gd name="T44" fmla="*/ 42 w 83"/>
                    <a:gd name="T45" fmla="*/ 26 h 126"/>
                    <a:gd name="T46" fmla="*/ 44 w 83"/>
                    <a:gd name="T47" fmla="*/ 24 h 126"/>
                    <a:gd name="T48" fmla="*/ 49 w 83"/>
                    <a:gd name="T49" fmla="*/ 20 h 126"/>
                    <a:gd name="T50" fmla="*/ 55 w 83"/>
                    <a:gd name="T51" fmla="*/ 23 h 126"/>
                    <a:gd name="T52" fmla="*/ 51 w 83"/>
                    <a:gd name="T53" fmla="*/ 17 h 126"/>
                    <a:gd name="T54" fmla="*/ 48 w 83"/>
                    <a:gd name="T55" fmla="*/ 11 h 126"/>
                    <a:gd name="T56" fmla="*/ 51 w 83"/>
                    <a:gd name="T57" fmla="*/ 11 h 126"/>
                    <a:gd name="T58" fmla="*/ 50 w 83"/>
                    <a:gd name="T59" fmla="*/ 8 h 126"/>
                    <a:gd name="T60" fmla="*/ 53 w 83"/>
                    <a:gd name="T61" fmla="*/ 9 h 126"/>
                    <a:gd name="T62" fmla="*/ 59 w 83"/>
                    <a:gd name="T63" fmla="*/ 11 h 126"/>
                    <a:gd name="T64" fmla="*/ 56 w 83"/>
                    <a:gd name="T65" fmla="*/ 5 h 126"/>
                    <a:gd name="T66" fmla="*/ 59 w 83"/>
                    <a:gd name="T67" fmla="*/ 7 h 126"/>
                    <a:gd name="T68" fmla="*/ 58 w 83"/>
                    <a:gd name="T69" fmla="*/ 2 h 126"/>
                    <a:gd name="T70" fmla="*/ 59 w 83"/>
                    <a:gd name="T71" fmla="*/ 1 h 126"/>
                    <a:gd name="T72" fmla="*/ 64 w 83"/>
                    <a:gd name="T73" fmla="*/ 8 h 126"/>
                    <a:gd name="T74" fmla="*/ 64 w 83"/>
                    <a:gd name="T75" fmla="*/ 1 h 126"/>
                    <a:gd name="T76" fmla="*/ 75 w 83"/>
                    <a:gd name="T77" fmla="*/ 6 h 126"/>
                    <a:gd name="T78" fmla="*/ 78 w 83"/>
                    <a:gd name="T79" fmla="*/ 6 h 126"/>
                    <a:gd name="T80" fmla="*/ 80 w 83"/>
                    <a:gd name="T81" fmla="*/ 4 h 126"/>
                    <a:gd name="T82" fmla="*/ 82 w 83"/>
                    <a:gd name="T83" fmla="*/ 8 h 126"/>
                    <a:gd name="T84" fmla="*/ 77 w 83"/>
                    <a:gd name="T85" fmla="*/ 7 h 126"/>
                    <a:gd name="T86" fmla="*/ 77 w 83"/>
                    <a:gd name="T87" fmla="*/ 17 h 126"/>
                    <a:gd name="T88" fmla="*/ 73 w 83"/>
                    <a:gd name="T89" fmla="*/ 26 h 126"/>
                    <a:gd name="T90" fmla="*/ 67 w 83"/>
                    <a:gd name="T91" fmla="*/ 36 h 126"/>
                    <a:gd name="T92" fmla="*/ 62 w 83"/>
                    <a:gd name="T93" fmla="*/ 43 h 126"/>
                    <a:gd name="T94" fmla="*/ 59 w 83"/>
                    <a:gd name="T95" fmla="*/ 49 h 126"/>
                    <a:gd name="T96" fmla="*/ 50 w 83"/>
                    <a:gd name="T97" fmla="*/ 58 h 126"/>
                    <a:gd name="T98" fmla="*/ 43 w 83"/>
                    <a:gd name="T99" fmla="*/ 62 h 126"/>
                    <a:gd name="T100" fmla="*/ 36 w 83"/>
                    <a:gd name="T101" fmla="*/ 68 h 126"/>
                    <a:gd name="T102" fmla="*/ 37 w 83"/>
                    <a:gd name="T103" fmla="*/ 88 h 126"/>
                    <a:gd name="T104" fmla="*/ 29 w 83"/>
                    <a:gd name="T105" fmla="*/ 101 h 126"/>
                    <a:gd name="T106" fmla="*/ 26 w 83"/>
                    <a:gd name="T107" fmla="*/ 111 h 1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83" h="126">
                      <a:moveTo>
                        <a:pt x="6" y="122"/>
                      </a:moveTo>
                      <a:cubicBezTo>
                        <a:pt x="0" y="119"/>
                        <a:pt x="7" y="118"/>
                        <a:pt x="3" y="115"/>
                      </a:cubicBezTo>
                      <a:cubicBezTo>
                        <a:pt x="3" y="115"/>
                        <a:pt x="7" y="116"/>
                        <a:pt x="6" y="116"/>
                      </a:cubicBezTo>
                      <a:cubicBezTo>
                        <a:pt x="2" y="112"/>
                        <a:pt x="6" y="110"/>
                        <a:pt x="10" y="110"/>
                      </a:cubicBezTo>
                      <a:cubicBezTo>
                        <a:pt x="11" y="110"/>
                        <a:pt x="11" y="110"/>
                        <a:pt x="11" y="110"/>
                      </a:cubicBezTo>
                      <a:cubicBezTo>
                        <a:pt x="12" y="110"/>
                        <a:pt x="9" y="108"/>
                        <a:pt x="9" y="108"/>
                      </a:cubicBezTo>
                      <a:cubicBezTo>
                        <a:pt x="10" y="108"/>
                        <a:pt x="10" y="109"/>
                        <a:pt x="11" y="109"/>
                      </a:cubicBezTo>
                      <a:cubicBezTo>
                        <a:pt x="9" y="108"/>
                        <a:pt x="11" y="108"/>
                        <a:pt x="9" y="107"/>
                      </a:cubicBezTo>
                      <a:cubicBezTo>
                        <a:pt x="10" y="107"/>
                        <a:pt x="12" y="108"/>
                        <a:pt x="13" y="108"/>
                      </a:cubicBezTo>
                      <a:cubicBezTo>
                        <a:pt x="10" y="107"/>
                        <a:pt x="10" y="107"/>
                        <a:pt x="10" y="107"/>
                      </a:cubicBezTo>
                      <a:cubicBezTo>
                        <a:pt x="5" y="104"/>
                        <a:pt x="11" y="105"/>
                        <a:pt x="9" y="103"/>
                      </a:cubicBezTo>
                      <a:cubicBezTo>
                        <a:pt x="9" y="104"/>
                        <a:pt x="10" y="104"/>
                        <a:pt x="10" y="104"/>
                      </a:cubicBezTo>
                      <a:cubicBezTo>
                        <a:pt x="7" y="101"/>
                        <a:pt x="9" y="100"/>
                        <a:pt x="8" y="98"/>
                      </a:cubicBezTo>
                      <a:cubicBezTo>
                        <a:pt x="9" y="98"/>
                        <a:pt x="10" y="99"/>
                        <a:pt x="11" y="99"/>
                      </a:cubicBezTo>
                      <a:cubicBezTo>
                        <a:pt x="9" y="98"/>
                        <a:pt x="9" y="97"/>
                        <a:pt x="8" y="96"/>
                      </a:cubicBezTo>
                      <a:cubicBezTo>
                        <a:pt x="11" y="97"/>
                        <a:pt x="6" y="95"/>
                        <a:pt x="8" y="95"/>
                      </a:cubicBezTo>
                      <a:cubicBezTo>
                        <a:pt x="8" y="95"/>
                        <a:pt x="8" y="95"/>
                        <a:pt x="8" y="95"/>
                      </a:cubicBezTo>
                      <a:cubicBezTo>
                        <a:pt x="6" y="94"/>
                        <a:pt x="10" y="95"/>
                        <a:pt x="7" y="93"/>
                      </a:cubicBezTo>
                      <a:cubicBezTo>
                        <a:pt x="9" y="94"/>
                        <a:pt x="9" y="94"/>
                        <a:pt x="9" y="94"/>
                      </a:cubicBezTo>
                      <a:cubicBezTo>
                        <a:pt x="6" y="92"/>
                        <a:pt x="11" y="94"/>
                        <a:pt x="10" y="93"/>
                      </a:cubicBezTo>
                      <a:cubicBezTo>
                        <a:pt x="9" y="93"/>
                        <a:pt x="9" y="93"/>
                        <a:pt x="9" y="93"/>
                      </a:cubicBezTo>
                      <a:cubicBezTo>
                        <a:pt x="8" y="92"/>
                        <a:pt x="10" y="93"/>
                        <a:pt x="9" y="92"/>
                      </a:cubicBezTo>
                      <a:cubicBezTo>
                        <a:pt x="10" y="92"/>
                        <a:pt x="10" y="92"/>
                        <a:pt x="10" y="92"/>
                      </a:cubicBezTo>
                      <a:cubicBezTo>
                        <a:pt x="9" y="91"/>
                        <a:pt x="11" y="92"/>
                        <a:pt x="9" y="91"/>
                      </a:cubicBezTo>
                      <a:cubicBezTo>
                        <a:pt x="11" y="91"/>
                        <a:pt x="9" y="92"/>
                        <a:pt x="13" y="93"/>
                      </a:cubicBezTo>
                      <a:cubicBezTo>
                        <a:pt x="11" y="89"/>
                        <a:pt x="12" y="87"/>
                        <a:pt x="13" y="85"/>
                      </a:cubicBezTo>
                      <a:cubicBezTo>
                        <a:pt x="14" y="86"/>
                        <a:pt x="15" y="86"/>
                        <a:pt x="16" y="86"/>
                      </a:cubicBezTo>
                      <a:cubicBezTo>
                        <a:pt x="15" y="86"/>
                        <a:pt x="16" y="85"/>
                        <a:pt x="14" y="84"/>
                      </a:cubicBezTo>
                      <a:cubicBezTo>
                        <a:pt x="14" y="84"/>
                        <a:pt x="16" y="85"/>
                        <a:pt x="16" y="85"/>
                      </a:cubicBezTo>
                      <a:cubicBezTo>
                        <a:pt x="17" y="85"/>
                        <a:pt x="13" y="83"/>
                        <a:pt x="15" y="83"/>
                      </a:cubicBezTo>
                      <a:cubicBezTo>
                        <a:pt x="15" y="84"/>
                        <a:pt x="16" y="84"/>
                        <a:pt x="17" y="85"/>
                      </a:cubicBezTo>
                      <a:cubicBezTo>
                        <a:pt x="15" y="83"/>
                        <a:pt x="16" y="83"/>
                        <a:pt x="15" y="82"/>
                      </a:cubicBezTo>
                      <a:cubicBezTo>
                        <a:pt x="16" y="82"/>
                        <a:pt x="16" y="83"/>
                        <a:pt x="17" y="83"/>
                      </a:cubicBezTo>
                      <a:cubicBezTo>
                        <a:pt x="15" y="81"/>
                        <a:pt x="18" y="82"/>
                        <a:pt x="16" y="81"/>
                      </a:cubicBezTo>
                      <a:cubicBezTo>
                        <a:pt x="18" y="82"/>
                        <a:pt x="18" y="82"/>
                        <a:pt x="18" y="82"/>
                      </a:cubicBezTo>
                      <a:cubicBezTo>
                        <a:pt x="20" y="83"/>
                        <a:pt x="15" y="80"/>
                        <a:pt x="16" y="80"/>
                      </a:cubicBezTo>
                      <a:cubicBezTo>
                        <a:pt x="17" y="81"/>
                        <a:pt x="17" y="81"/>
                        <a:pt x="18" y="81"/>
                      </a:cubicBezTo>
                      <a:cubicBezTo>
                        <a:pt x="15" y="79"/>
                        <a:pt x="17" y="79"/>
                        <a:pt x="16" y="78"/>
                      </a:cubicBezTo>
                      <a:cubicBezTo>
                        <a:pt x="16" y="78"/>
                        <a:pt x="17" y="78"/>
                        <a:pt x="17" y="78"/>
                      </a:cubicBezTo>
                      <a:cubicBezTo>
                        <a:pt x="17" y="78"/>
                        <a:pt x="18" y="78"/>
                        <a:pt x="17" y="76"/>
                      </a:cubicBezTo>
                      <a:cubicBezTo>
                        <a:pt x="18" y="76"/>
                        <a:pt x="21" y="78"/>
                        <a:pt x="20" y="78"/>
                      </a:cubicBezTo>
                      <a:cubicBezTo>
                        <a:pt x="17" y="76"/>
                        <a:pt x="20" y="76"/>
                        <a:pt x="16" y="74"/>
                      </a:cubicBezTo>
                      <a:cubicBezTo>
                        <a:pt x="17" y="74"/>
                        <a:pt x="18" y="74"/>
                        <a:pt x="17" y="73"/>
                      </a:cubicBezTo>
                      <a:cubicBezTo>
                        <a:pt x="18" y="74"/>
                        <a:pt x="21" y="75"/>
                        <a:pt x="21" y="75"/>
                      </a:cubicBezTo>
                      <a:cubicBezTo>
                        <a:pt x="23" y="76"/>
                        <a:pt x="23" y="76"/>
                        <a:pt x="23" y="76"/>
                      </a:cubicBezTo>
                      <a:cubicBezTo>
                        <a:pt x="24" y="77"/>
                        <a:pt x="23" y="76"/>
                        <a:pt x="24" y="77"/>
                      </a:cubicBezTo>
                      <a:cubicBezTo>
                        <a:pt x="24" y="77"/>
                        <a:pt x="23" y="75"/>
                        <a:pt x="24" y="75"/>
                      </a:cubicBezTo>
                      <a:cubicBezTo>
                        <a:pt x="22" y="74"/>
                        <a:pt x="19" y="72"/>
                        <a:pt x="19" y="71"/>
                      </a:cubicBezTo>
                      <a:cubicBezTo>
                        <a:pt x="20" y="72"/>
                        <a:pt x="22" y="73"/>
                        <a:pt x="23" y="73"/>
                      </a:cubicBezTo>
                      <a:cubicBezTo>
                        <a:pt x="18" y="69"/>
                        <a:pt x="18" y="69"/>
                        <a:pt x="18" y="69"/>
                      </a:cubicBezTo>
                      <a:cubicBezTo>
                        <a:pt x="17" y="69"/>
                        <a:pt x="20" y="70"/>
                        <a:pt x="19" y="70"/>
                      </a:cubicBezTo>
                      <a:cubicBezTo>
                        <a:pt x="18" y="69"/>
                        <a:pt x="18" y="69"/>
                        <a:pt x="17" y="68"/>
                      </a:cubicBezTo>
                      <a:cubicBezTo>
                        <a:pt x="18" y="68"/>
                        <a:pt x="17" y="67"/>
                        <a:pt x="20" y="69"/>
                      </a:cubicBezTo>
                      <a:cubicBezTo>
                        <a:pt x="22" y="69"/>
                        <a:pt x="21" y="69"/>
                        <a:pt x="22" y="70"/>
                      </a:cubicBezTo>
                      <a:cubicBezTo>
                        <a:pt x="22" y="69"/>
                        <a:pt x="21" y="69"/>
                        <a:pt x="21" y="68"/>
                      </a:cubicBezTo>
                      <a:cubicBezTo>
                        <a:pt x="22" y="68"/>
                        <a:pt x="22" y="68"/>
                        <a:pt x="22" y="68"/>
                      </a:cubicBezTo>
                      <a:cubicBezTo>
                        <a:pt x="22" y="68"/>
                        <a:pt x="21" y="67"/>
                        <a:pt x="19" y="66"/>
                      </a:cubicBezTo>
                      <a:cubicBezTo>
                        <a:pt x="19" y="66"/>
                        <a:pt x="21" y="67"/>
                        <a:pt x="20" y="67"/>
                      </a:cubicBezTo>
                      <a:cubicBezTo>
                        <a:pt x="18" y="66"/>
                        <a:pt x="18" y="65"/>
                        <a:pt x="18" y="65"/>
                      </a:cubicBezTo>
                      <a:cubicBezTo>
                        <a:pt x="19" y="65"/>
                        <a:pt x="19" y="66"/>
                        <a:pt x="20" y="66"/>
                      </a:cubicBezTo>
                      <a:cubicBezTo>
                        <a:pt x="18" y="64"/>
                        <a:pt x="18" y="63"/>
                        <a:pt x="17" y="62"/>
                      </a:cubicBezTo>
                      <a:cubicBezTo>
                        <a:pt x="16" y="61"/>
                        <a:pt x="20" y="64"/>
                        <a:pt x="19" y="64"/>
                      </a:cubicBezTo>
                      <a:cubicBezTo>
                        <a:pt x="21" y="64"/>
                        <a:pt x="17" y="60"/>
                        <a:pt x="20" y="61"/>
                      </a:cubicBezTo>
                      <a:cubicBezTo>
                        <a:pt x="21" y="62"/>
                        <a:pt x="18" y="60"/>
                        <a:pt x="19" y="61"/>
                      </a:cubicBezTo>
                      <a:cubicBezTo>
                        <a:pt x="19" y="60"/>
                        <a:pt x="21" y="62"/>
                        <a:pt x="21" y="61"/>
                      </a:cubicBezTo>
                      <a:cubicBezTo>
                        <a:pt x="22" y="62"/>
                        <a:pt x="20" y="60"/>
                        <a:pt x="20" y="60"/>
                      </a:cubicBezTo>
                      <a:cubicBezTo>
                        <a:pt x="19" y="59"/>
                        <a:pt x="21" y="60"/>
                        <a:pt x="21" y="60"/>
                      </a:cubicBezTo>
                      <a:cubicBezTo>
                        <a:pt x="20" y="60"/>
                        <a:pt x="19" y="57"/>
                        <a:pt x="21" y="57"/>
                      </a:cubicBezTo>
                      <a:cubicBezTo>
                        <a:pt x="20" y="57"/>
                        <a:pt x="19" y="55"/>
                        <a:pt x="19" y="55"/>
                      </a:cubicBezTo>
                      <a:cubicBezTo>
                        <a:pt x="21" y="56"/>
                        <a:pt x="21" y="56"/>
                        <a:pt x="21" y="56"/>
                      </a:cubicBezTo>
                      <a:cubicBezTo>
                        <a:pt x="22" y="57"/>
                        <a:pt x="21" y="55"/>
                        <a:pt x="22" y="56"/>
                      </a:cubicBezTo>
                      <a:cubicBezTo>
                        <a:pt x="21" y="55"/>
                        <a:pt x="23" y="59"/>
                        <a:pt x="22" y="58"/>
                      </a:cubicBezTo>
                      <a:cubicBezTo>
                        <a:pt x="24" y="58"/>
                        <a:pt x="20" y="55"/>
                        <a:pt x="22" y="57"/>
                      </a:cubicBezTo>
                      <a:cubicBezTo>
                        <a:pt x="22" y="56"/>
                        <a:pt x="20" y="55"/>
                        <a:pt x="22" y="55"/>
                      </a:cubicBezTo>
                      <a:cubicBezTo>
                        <a:pt x="22" y="55"/>
                        <a:pt x="25" y="57"/>
                        <a:pt x="25" y="57"/>
                      </a:cubicBezTo>
                      <a:cubicBezTo>
                        <a:pt x="25" y="56"/>
                        <a:pt x="24" y="56"/>
                        <a:pt x="23" y="55"/>
                      </a:cubicBezTo>
                      <a:cubicBezTo>
                        <a:pt x="23" y="55"/>
                        <a:pt x="23" y="55"/>
                        <a:pt x="23" y="55"/>
                      </a:cubicBezTo>
                      <a:cubicBezTo>
                        <a:pt x="21" y="54"/>
                        <a:pt x="23" y="54"/>
                        <a:pt x="21" y="53"/>
                      </a:cubicBezTo>
                      <a:cubicBezTo>
                        <a:pt x="23" y="54"/>
                        <a:pt x="21" y="52"/>
                        <a:pt x="24" y="54"/>
                      </a:cubicBezTo>
                      <a:cubicBezTo>
                        <a:pt x="26" y="56"/>
                        <a:pt x="26" y="56"/>
                        <a:pt x="26" y="56"/>
                      </a:cubicBezTo>
                      <a:cubicBezTo>
                        <a:pt x="26" y="55"/>
                        <a:pt x="24" y="54"/>
                        <a:pt x="23" y="53"/>
                      </a:cubicBezTo>
                      <a:cubicBezTo>
                        <a:pt x="23" y="53"/>
                        <a:pt x="24" y="53"/>
                        <a:pt x="24" y="53"/>
                      </a:cubicBezTo>
                      <a:cubicBezTo>
                        <a:pt x="21" y="51"/>
                        <a:pt x="25" y="53"/>
                        <a:pt x="22" y="51"/>
                      </a:cubicBezTo>
                      <a:cubicBezTo>
                        <a:pt x="24" y="51"/>
                        <a:pt x="23" y="50"/>
                        <a:pt x="25" y="51"/>
                      </a:cubicBezTo>
                      <a:cubicBezTo>
                        <a:pt x="25" y="50"/>
                        <a:pt x="24" y="49"/>
                        <a:pt x="25" y="49"/>
                      </a:cubicBezTo>
                      <a:cubicBezTo>
                        <a:pt x="25" y="49"/>
                        <a:pt x="25" y="50"/>
                        <a:pt x="26" y="50"/>
                      </a:cubicBezTo>
                      <a:cubicBezTo>
                        <a:pt x="27" y="51"/>
                        <a:pt x="26" y="50"/>
                        <a:pt x="25" y="49"/>
                      </a:cubicBezTo>
                      <a:cubicBezTo>
                        <a:pt x="26" y="50"/>
                        <a:pt x="28" y="50"/>
                        <a:pt x="29" y="51"/>
                      </a:cubicBezTo>
                      <a:cubicBezTo>
                        <a:pt x="28" y="50"/>
                        <a:pt x="27" y="49"/>
                        <a:pt x="25" y="48"/>
                      </a:cubicBezTo>
                      <a:cubicBezTo>
                        <a:pt x="29" y="50"/>
                        <a:pt x="24" y="45"/>
                        <a:pt x="27" y="47"/>
                      </a:cubicBezTo>
                      <a:cubicBezTo>
                        <a:pt x="28" y="48"/>
                        <a:pt x="29" y="49"/>
                        <a:pt x="30" y="49"/>
                      </a:cubicBezTo>
                      <a:cubicBezTo>
                        <a:pt x="33" y="51"/>
                        <a:pt x="28" y="47"/>
                        <a:pt x="30" y="47"/>
                      </a:cubicBezTo>
                      <a:cubicBezTo>
                        <a:pt x="27" y="45"/>
                        <a:pt x="27" y="45"/>
                        <a:pt x="27" y="45"/>
                      </a:cubicBezTo>
                      <a:cubicBezTo>
                        <a:pt x="29" y="46"/>
                        <a:pt x="26" y="44"/>
                        <a:pt x="28" y="46"/>
                      </a:cubicBezTo>
                      <a:cubicBezTo>
                        <a:pt x="28" y="45"/>
                        <a:pt x="30" y="46"/>
                        <a:pt x="27" y="44"/>
                      </a:cubicBezTo>
                      <a:cubicBezTo>
                        <a:pt x="30" y="45"/>
                        <a:pt x="27" y="41"/>
                        <a:pt x="32" y="44"/>
                      </a:cubicBezTo>
                      <a:cubicBezTo>
                        <a:pt x="32" y="44"/>
                        <a:pt x="33" y="44"/>
                        <a:pt x="31" y="43"/>
                      </a:cubicBezTo>
                      <a:cubicBezTo>
                        <a:pt x="30" y="42"/>
                        <a:pt x="32" y="44"/>
                        <a:pt x="31" y="43"/>
                      </a:cubicBezTo>
                      <a:cubicBezTo>
                        <a:pt x="31" y="43"/>
                        <a:pt x="30" y="42"/>
                        <a:pt x="30" y="42"/>
                      </a:cubicBezTo>
                      <a:cubicBezTo>
                        <a:pt x="31" y="42"/>
                        <a:pt x="31" y="42"/>
                        <a:pt x="33" y="44"/>
                      </a:cubicBezTo>
                      <a:cubicBezTo>
                        <a:pt x="35" y="45"/>
                        <a:pt x="29" y="40"/>
                        <a:pt x="31" y="40"/>
                      </a:cubicBezTo>
                      <a:cubicBezTo>
                        <a:pt x="32" y="41"/>
                        <a:pt x="32" y="41"/>
                        <a:pt x="32" y="41"/>
                      </a:cubicBezTo>
                      <a:cubicBezTo>
                        <a:pt x="31" y="39"/>
                        <a:pt x="31" y="39"/>
                        <a:pt x="31" y="39"/>
                      </a:cubicBezTo>
                      <a:cubicBezTo>
                        <a:pt x="31" y="39"/>
                        <a:pt x="33" y="41"/>
                        <a:pt x="35" y="42"/>
                      </a:cubicBezTo>
                      <a:cubicBezTo>
                        <a:pt x="35" y="42"/>
                        <a:pt x="35" y="42"/>
                        <a:pt x="34" y="40"/>
                      </a:cubicBezTo>
                      <a:cubicBezTo>
                        <a:pt x="36" y="42"/>
                        <a:pt x="36" y="42"/>
                        <a:pt x="36" y="42"/>
                      </a:cubicBezTo>
                      <a:cubicBezTo>
                        <a:pt x="35" y="41"/>
                        <a:pt x="35" y="41"/>
                        <a:pt x="35" y="40"/>
                      </a:cubicBezTo>
                      <a:cubicBezTo>
                        <a:pt x="35" y="41"/>
                        <a:pt x="35" y="41"/>
                        <a:pt x="35" y="41"/>
                      </a:cubicBezTo>
                      <a:cubicBezTo>
                        <a:pt x="36" y="41"/>
                        <a:pt x="36" y="41"/>
                        <a:pt x="36" y="40"/>
                      </a:cubicBezTo>
                      <a:cubicBezTo>
                        <a:pt x="35" y="40"/>
                        <a:pt x="34" y="39"/>
                        <a:pt x="34" y="39"/>
                      </a:cubicBezTo>
                      <a:cubicBezTo>
                        <a:pt x="33" y="39"/>
                        <a:pt x="33" y="39"/>
                        <a:pt x="32" y="38"/>
                      </a:cubicBezTo>
                      <a:cubicBezTo>
                        <a:pt x="34" y="39"/>
                        <a:pt x="34" y="38"/>
                        <a:pt x="34" y="38"/>
                      </a:cubicBezTo>
                      <a:cubicBezTo>
                        <a:pt x="35" y="38"/>
                        <a:pt x="33" y="37"/>
                        <a:pt x="33" y="37"/>
                      </a:cubicBezTo>
                      <a:cubicBezTo>
                        <a:pt x="34" y="37"/>
                        <a:pt x="33" y="36"/>
                        <a:pt x="35" y="38"/>
                      </a:cubicBezTo>
                      <a:cubicBezTo>
                        <a:pt x="35" y="38"/>
                        <a:pt x="34" y="37"/>
                        <a:pt x="34" y="38"/>
                      </a:cubicBezTo>
                      <a:cubicBezTo>
                        <a:pt x="35" y="38"/>
                        <a:pt x="37" y="40"/>
                        <a:pt x="36" y="38"/>
                      </a:cubicBezTo>
                      <a:cubicBezTo>
                        <a:pt x="35" y="37"/>
                        <a:pt x="32" y="36"/>
                        <a:pt x="34" y="36"/>
                      </a:cubicBezTo>
                      <a:cubicBezTo>
                        <a:pt x="34" y="37"/>
                        <a:pt x="35" y="37"/>
                        <a:pt x="35" y="38"/>
                      </a:cubicBezTo>
                      <a:cubicBezTo>
                        <a:pt x="36" y="38"/>
                        <a:pt x="36" y="38"/>
                        <a:pt x="36" y="38"/>
                      </a:cubicBezTo>
                      <a:cubicBezTo>
                        <a:pt x="35" y="37"/>
                        <a:pt x="35" y="37"/>
                        <a:pt x="35" y="37"/>
                      </a:cubicBezTo>
                      <a:cubicBezTo>
                        <a:pt x="35" y="37"/>
                        <a:pt x="35" y="37"/>
                        <a:pt x="36" y="37"/>
                      </a:cubicBezTo>
                      <a:cubicBezTo>
                        <a:pt x="34" y="36"/>
                        <a:pt x="36" y="36"/>
                        <a:pt x="34" y="35"/>
                      </a:cubicBezTo>
                      <a:cubicBezTo>
                        <a:pt x="34" y="34"/>
                        <a:pt x="35" y="35"/>
                        <a:pt x="36" y="35"/>
                      </a:cubicBezTo>
                      <a:cubicBezTo>
                        <a:pt x="36" y="35"/>
                        <a:pt x="36" y="35"/>
                        <a:pt x="36" y="35"/>
                      </a:cubicBezTo>
                      <a:cubicBezTo>
                        <a:pt x="37" y="36"/>
                        <a:pt x="36" y="35"/>
                        <a:pt x="36" y="34"/>
                      </a:cubicBezTo>
                      <a:cubicBezTo>
                        <a:pt x="36" y="34"/>
                        <a:pt x="36" y="34"/>
                        <a:pt x="36" y="34"/>
                      </a:cubicBezTo>
                      <a:cubicBezTo>
                        <a:pt x="36" y="34"/>
                        <a:pt x="36" y="34"/>
                        <a:pt x="35" y="33"/>
                      </a:cubicBezTo>
                      <a:cubicBezTo>
                        <a:pt x="37" y="33"/>
                        <a:pt x="41" y="38"/>
                        <a:pt x="40" y="36"/>
                      </a:cubicBezTo>
                      <a:cubicBezTo>
                        <a:pt x="40" y="35"/>
                        <a:pt x="37" y="33"/>
                        <a:pt x="36" y="32"/>
                      </a:cubicBezTo>
                      <a:cubicBezTo>
                        <a:pt x="38" y="32"/>
                        <a:pt x="36" y="30"/>
                        <a:pt x="39" y="31"/>
                      </a:cubicBezTo>
                      <a:cubicBezTo>
                        <a:pt x="38" y="30"/>
                        <a:pt x="38" y="30"/>
                        <a:pt x="37" y="30"/>
                      </a:cubicBezTo>
                      <a:cubicBezTo>
                        <a:pt x="39" y="29"/>
                        <a:pt x="37" y="26"/>
                        <a:pt x="41" y="28"/>
                      </a:cubicBezTo>
                      <a:cubicBezTo>
                        <a:pt x="41" y="29"/>
                        <a:pt x="42" y="30"/>
                        <a:pt x="43" y="31"/>
                      </a:cubicBezTo>
                      <a:cubicBezTo>
                        <a:pt x="42" y="29"/>
                        <a:pt x="45" y="32"/>
                        <a:pt x="42" y="29"/>
                      </a:cubicBezTo>
                      <a:cubicBezTo>
                        <a:pt x="41" y="28"/>
                        <a:pt x="40" y="28"/>
                        <a:pt x="40" y="27"/>
                      </a:cubicBezTo>
                      <a:cubicBezTo>
                        <a:pt x="39" y="26"/>
                        <a:pt x="40" y="25"/>
                        <a:pt x="41" y="26"/>
                      </a:cubicBezTo>
                      <a:cubicBezTo>
                        <a:pt x="41" y="26"/>
                        <a:pt x="40" y="25"/>
                        <a:pt x="40" y="25"/>
                      </a:cubicBezTo>
                      <a:cubicBezTo>
                        <a:pt x="42" y="27"/>
                        <a:pt x="43" y="27"/>
                        <a:pt x="42" y="26"/>
                      </a:cubicBezTo>
                      <a:cubicBezTo>
                        <a:pt x="41" y="25"/>
                        <a:pt x="41" y="25"/>
                        <a:pt x="41" y="25"/>
                      </a:cubicBezTo>
                      <a:cubicBezTo>
                        <a:pt x="43" y="26"/>
                        <a:pt x="43" y="26"/>
                        <a:pt x="43" y="26"/>
                      </a:cubicBezTo>
                      <a:cubicBezTo>
                        <a:pt x="42" y="25"/>
                        <a:pt x="40" y="23"/>
                        <a:pt x="41" y="24"/>
                      </a:cubicBezTo>
                      <a:cubicBezTo>
                        <a:pt x="42" y="24"/>
                        <a:pt x="42" y="25"/>
                        <a:pt x="43" y="25"/>
                      </a:cubicBezTo>
                      <a:cubicBezTo>
                        <a:pt x="42" y="24"/>
                        <a:pt x="41" y="22"/>
                        <a:pt x="42" y="22"/>
                      </a:cubicBezTo>
                      <a:cubicBezTo>
                        <a:pt x="44" y="24"/>
                        <a:pt x="44" y="24"/>
                        <a:pt x="44" y="24"/>
                      </a:cubicBezTo>
                      <a:cubicBezTo>
                        <a:pt x="44" y="24"/>
                        <a:pt x="43" y="22"/>
                        <a:pt x="42" y="22"/>
                      </a:cubicBezTo>
                      <a:cubicBezTo>
                        <a:pt x="44" y="23"/>
                        <a:pt x="44" y="22"/>
                        <a:pt x="46" y="24"/>
                      </a:cubicBezTo>
                      <a:cubicBezTo>
                        <a:pt x="43" y="19"/>
                        <a:pt x="44" y="18"/>
                        <a:pt x="45" y="17"/>
                      </a:cubicBezTo>
                      <a:cubicBezTo>
                        <a:pt x="46" y="18"/>
                        <a:pt x="46" y="18"/>
                        <a:pt x="46" y="18"/>
                      </a:cubicBezTo>
                      <a:cubicBezTo>
                        <a:pt x="47" y="18"/>
                        <a:pt x="45" y="16"/>
                        <a:pt x="45" y="17"/>
                      </a:cubicBezTo>
                      <a:cubicBezTo>
                        <a:pt x="46" y="18"/>
                        <a:pt x="48" y="18"/>
                        <a:pt x="49" y="20"/>
                      </a:cubicBezTo>
                      <a:cubicBezTo>
                        <a:pt x="50" y="20"/>
                        <a:pt x="47" y="17"/>
                        <a:pt x="47" y="17"/>
                      </a:cubicBezTo>
                      <a:cubicBezTo>
                        <a:pt x="46" y="16"/>
                        <a:pt x="48" y="18"/>
                        <a:pt x="46" y="16"/>
                      </a:cubicBezTo>
                      <a:cubicBezTo>
                        <a:pt x="46" y="16"/>
                        <a:pt x="48" y="17"/>
                        <a:pt x="46" y="15"/>
                      </a:cubicBezTo>
                      <a:cubicBezTo>
                        <a:pt x="47" y="15"/>
                        <a:pt x="48" y="17"/>
                        <a:pt x="49" y="18"/>
                      </a:cubicBezTo>
                      <a:cubicBezTo>
                        <a:pt x="48" y="16"/>
                        <a:pt x="48" y="16"/>
                        <a:pt x="48" y="16"/>
                      </a:cubicBezTo>
                      <a:cubicBezTo>
                        <a:pt x="51" y="18"/>
                        <a:pt x="52" y="21"/>
                        <a:pt x="55" y="23"/>
                      </a:cubicBezTo>
                      <a:cubicBezTo>
                        <a:pt x="55" y="23"/>
                        <a:pt x="55" y="23"/>
                        <a:pt x="55" y="23"/>
                      </a:cubicBezTo>
                      <a:cubicBezTo>
                        <a:pt x="57" y="25"/>
                        <a:pt x="56" y="26"/>
                        <a:pt x="58" y="26"/>
                      </a:cubicBezTo>
                      <a:cubicBezTo>
                        <a:pt x="57" y="25"/>
                        <a:pt x="54" y="22"/>
                        <a:pt x="53" y="21"/>
                      </a:cubicBezTo>
                      <a:cubicBezTo>
                        <a:pt x="53" y="20"/>
                        <a:pt x="49" y="16"/>
                        <a:pt x="49" y="16"/>
                      </a:cubicBezTo>
                      <a:cubicBezTo>
                        <a:pt x="51" y="17"/>
                        <a:pt x="49" y="17"/>
                        <a:pt x="51" y="18"/>
                      </a:cubicBezTo>
                      <a:cubicBezTo>
                        <a:pt x="53" y="19"/>
                        <a:pt x="51" y="17"/>
                        <a:pt x="51" y="17"/>
                      </a:cubicBezTo>
                      <a:cubicBezTo>
                        <a:pt x="50" y="17"/>
                        <a:pt x="49" y="15"/>
                        <a:pt x="48" y="14"/>
                      </a:cubicBezTo>
                      <a:cubicBezTo>
                        <a:pt x="50" y="15"/>
                        <a:pt x="50" y="16"/>
                        <a:pt x="51" y="16"/>
                      </a:cubicBezTo>
                      <a:cubicBezTo>
                        <a:pt x="50" y="15"/>
                        <a:pt x="49" y="14"/>
                        <a:pt x="48" y="13"/>
                      </a:cubicBezTo>
                      <a:cubicBezTo>
                        <a:pt x="46" y="10"/>
                        <a:pt x="49" y="13"/>
                        <a:pt x="47" y="11"/>
                      </a:cubicBezTo>
                      <a:cubicBezTo>
                        <a:pt x="49" y="13"/>
                        <a:pt x="51" y="16"/>
                        <a:pt x="52" y="16"/>
                      </a:cubicBezTo>
                      <a:cubicBezTo>
                        <a:pt x="51" y="15"/>
                        <a:pt x="51" y="13"/>
                        <a:pt x="48" y="11"/>
                      </a:cubicBezTo>
                      <a:cubicBezTo>
                        <a:pt x="48" y="11"/>
                        <a:pt x="50" y="13"/>
                        <a:pt x="51" y="14"/>
                      </a:cubicBezTo>
                      <a:cubicBezTo>
                        <a:pt x="52" y="15"/>
                        <a:pt x="48" y="10"/>
                        <a:pt x="52" y="13"/>
                      </a:cubicBezTo>
                      <a:cubicBezTo>
                        <a:pt x="50" y="12"/>
                        <a:pt x="50" y="12"/>
                        <a:pt x="50" y="12"/>
                      </a:cubicBezTo>
                      <a:cubicBezTo>
                        <a:pt x="51" y="12"/>
                        <a:pt x="51" y="13"/>
                        <a:pt x="52" y="13"/>
                      </a:cubicBezTo>
                      <a:cubicBezTo>
                        <a:pt x="52" y="13"/>
                        <a:pt x="50" y="10"/>
                        <a:pt x="53" y="13"/>
                      </a:cubicBezTo>
                      <a:cubicBezTo>
                        <a:pt x="53" y="13"/>
                        <a:pt x="53" y="12"/>
                        <a:pt x="51" y="11"/>
                      </a:cubicBezTo>
                      <a:cubicBezTo>
                        <a:pt x="50" y="10"/>
                        <a:pt x="52" y="12"/>
                        <a:pt x="50" y="10"/>
                      </a:cubicBezTo>
                      <a:cubicBezTo>
                        <a:pt x="52" y="12"/>
                        <a:pt x="50" y="9"/>
                        <a:pt x="50" y="8"/>
                      </a:cubicBezTo>
                      <a:cubicBezTo>
                        <a:pt x="51" y="9"/>
                        <a:pt x="51" y="9"/>
                        <a:pt x="51" y="9"/>
                      </a:cubicBezTo>
                      <a:cubicBezTo>
                        <a:pt x="50" y="9"/>
                        <a:pt x="51" y="9"/>
                        <a:pt x="50" y="8"/>
                      </a:cubicBezTo>
                      <a:cubicBezTo>
                        <a:pt x="50" y="8"/>
                        <a:pt x="51" y="9"/>
                        <a:pt x="51" y="9"/>
                      </a:cubicBezTo>
                      <a:cubicBezTo>
                        <a:pt x="50" y="8"/>
                        <a:pt x="50" y="8"/>
                        <a:pt x="50" y="8"/>
                      </a:cubicBezTo>
                      <a:cubicBezTo>
                        <a:pt x="49" y="6"/>
                        <a:pt x="53" y="10"/>
                        <a:pt x="53" y="9"/>
                      </a:cubicBezTo>
                      <a:cubicBezTo>
                        <a:pt x="53" y="11"/>
                        <a:pt x="53" y="11"/>
                        <a:pt x="53" y="11"/>
                      </a:cubicBezTo>
                      <a:cubicBezTo>
                        <a:pt x="53" y="11"/>
                        <a:pt x="55" y="12"/>
                        <a:pt x="55" y="11"/>
                      </a:cubicBezTo>
                      <a:cubicBezTo>
                        <a:pt x="53" y="10"/>
                        <a:pt x="52" y="8"/>
                        <a:pt x="51" y="7"/>
                      </a:cubicBezTo>
                      <a:cubicBezTo>
                        <a:pt x="50" y="6"/>
                        <a:pt x="52" y="8"/>
                        <a:pt x="51" y="7"/>
                      </a:cubicBezTo>
                      <a:cubicBezTo>
                        <a:pt x="53" y="9"/>
                        <a:pt x="53" y="9"/>
                        <a:pt x="53" y="9"/>
                      </a:cubicBezTo>
                      <a:cubicBezTo>
                        <a:pt x="53" y="9"/>
                        <a:pt x="55" y="11"/>
                        <a:pt x="55" y="10"/>
                      </a:cubicBezTo>
                      <a:cubicBezTo>
                        <a:pt x="55" y="10"/>
                        <a:pt x="53" y="7"/>
                        <a:pt x="52" y="7"/>
                      </a:cubicBezTo>
                      <a:cubicBezTo>
                        <a:pt x="52" y="7"/>
                        <a:pt x="53" y="7"/>
                        <a:pt x="54" y="8"/>
                      </a:cubicBezTo>
                      <a:cubicBezTo>
                        <a:pt x="54" y="8"/>
                        <a:pt x="53" y="7"/>
                        <a:pt x="52" y="6"/>
                      </a:cubicBezTo>
                      <a:cubicBezTo>
                        <a:pt x="53" y="7"/>
                        <a:pt x="55" y="8"/>
                        <a:pt x="56" y="9"/>
                      </a:cubicBezTo>
                      <a:cubicBezTo>
                        <a:pt x="59" y="11"/>
                        <a:pt x="59" y="11"/>
                        <a:pt x="59" y="11"/>
                      </a:cubicBezTo>
                      <a:cubicBezTo>
                        <a:pt x="59" y="11"/>
                        <a:pt x="59" y="11"/>
                        <a:pt x="59" y="11"/>
                      </a:cubicBezTo>
                      <a:cubicBezTo>
                        <a:pt x="60" y="13"/>
                        <a:pt x="60" y="13"/>
                        <a:pt x="62" y="15"/>
                      </a:cubicBezTo>
                      <a:cubicBezTo>
                        <a:pt x="63" y="15"/>
                        <a:pt x="62" y="14"/>
                        <a:pt x="62" y="14"/>
                      </a:cubicBezTo>
                      <a:cubicBezTo>
                        <a:pt x="58" y="11"/>
                        <a:pt x="58" y="9"/>
                        <a:pt x="55" y="6"/>
                      </a:cubicBezTo>
                      <a:cubicBezTo>
                        <a:pt x="55" y="4"/>
                        <a:pt x="62" y="13"/>
                        <a:pt x="58" y="7"/>
                      </a:cubicBezTo>
                      <a:cubicBezTo>
                        <a:pt x="57" y="7"/>
                        <a:pt x="56" y="4"/>
                        <a:pt x="56" y="5"/>
                      </a:cubicBezTo>
                      <a:cubicBezTo>
                        <a:pt x="57" y="5"/>
                        <a:pt x="53" y="2"/>
                        <a:pt x="55" y="3"/>
                      </a:cubicBezTo>
                      <a:cubicBezTo>
                        <a:pt x="56" y="5"/>
                        <a:pt x="58" y="6"/>
                        <a:pt x="59" y="8"/>
                      </a:cubicBezTo>
                      <a:cubicBezTo>
                        <a:pt x="58" y="7"/>
                        <a:pt x="58" y="7"/>
                        <a:pt x="59" y="8"/>
                      </a:cubicBezTo>
                      <a:cubicBezTo>
                        <a:pt x="60" y="9"/>
                        <a:pt x="61" y="11"/>
                        <a:pt x="62" y="10"/>
                      </a:cubicBezTo>
                      <a:cubicBezTo>
                        <a:pt x="62" y="10"/>
                        <a:pt x="62" y="10"/>
                        <a:pt x="60" y="8"/>
                      </a:cubicBezTo>
                      <a:cubicBezTo>
                        <a:pt x="59" y="6"/>
                        <a:pt x="60" y="9"/>
                        <a:pt x="59" y="7"/>
                      </a:cubicBezTo>
                      <a:cubicBezTo>
                        <a:pt x="59" y="6"/>
                        <a:pt x="61" y="8"/>
                        <a:pt x="59" y="5"/>
                      </a:cubicBezTo>
                      <a:cubicBezTo>
                        <a:pt x="58" y="5"/>
                        <a:pt x="57" y="4"/>
                        <a:pt x="56" y="3"/>
                      </a:cubicBezTo>
                      <a:cubicBezTo>
                        <a:pt x="55" y="2"/>
                        <a:pt x="55" y="2"/>
                        <a:pt x="55" y="2"/>
                      </a:cubicBezTo>
                      <a:cubicBezTo>
                        <a:pt x="56" y="3"/>
                        <a:pt x="56" y="3"/>
                        <a:pt x="56" y="3"/>
                      </a:cubicBezTo>
                      <a:cubicBezTo>
                        <a:pt x="58" y="3"/>
                        <a:pt x="55" y="1"/>
                        <a:pt x="55" y="0"/>
                      </a:cubicBezTo>
                      <a:cubicBezTo>
                        <a:pt x="58" y="2"/>
                        <a:pt x="58" y="2"/>
                        <a:pt x="58" y="2"/>
                      </a:cubicBezTo>
                      <a:cubicBezTo>
                        <a:pt x="59" y="5"/>
                        <a:pt x="56" y="2"/>
                        <a:pt x="59" y="5"/>
                      </a:cubicBezTo>
                      <a:cubicBezTo>
                        <a:pt x="60" y="5"/>
                        <a:pt x="58" y="3"/>
                        <a:pt x="59" y="4"/>
                      </a:cubicBezTo>
                      <a:cubicBezTo>
                        <a:pt x="60" y="4"/>
                        <a:pt x="59" y="5"/>
                        <a:pt x="60" y="5"/>
                      </a:cubicBezTo>
                      <a:cubicBezTo>
                        <a:pt x="60" y="5"/>
                        <a:pt x="64" y="9"/>
                        <a:pt x="62" y="6"/>
                      </a:cubicBezTo>
                      <a:cubicBezTo>
                        <a:pt x="61" y="5"/>
                        <a:pt x="61" y="5"/>
                        <a:pt x="60" y="4"/>
                      </a:cubicBezTo>
                      <a:cubicBezTo>
                        <a:pt x="60" y="3"/>
                        <a:pt x="59" y="1"/>
                        <a:pt x="59" y="1"/>
                      </a:cubicBezTo>
                      <a:cubicBezTo>
                        <a:pt x="62" y="3"/>
                        <a:pt x="60" y="1"/>
                        <a:pt x="62" y="3"/>
                      </a:cubicBezTo>
                      <a:cubicBezTo>
                        <a:pt x="61" y="2"/>
                        <a:pt x="60" y="3"/>
                        <a:pt x="62" y="5"/>
                      </a:cubicBezTo>
                      <a:cubicBezTo>
                        <a:pt x="65" y="8"/>
                        <a:pt x="61" y="5"/>
                        <a:pt x="64" y="8"/>
                      </a:cubicBezTo>
                      <a:cubicBezTo>
                        <a:pt x="64" y="8"/>
                        <a:pt x="67" y="11"/>
                        <a:pt x="68" y="12"/>
                      </a:cubicBezTo>
                      <a:cubicBezTo>
                        <a:pt x="69" y="12"/>
                        <a:pt x="68" y="12"/>
                        <a:pt x="68" y="11"/>
                      </a:cubicBezTo>
                      <a:cubicBezTo>
                        <a:pt x="66" y="10"/>
                        <a:pt x="66" y="10"/>
                        <a:pt x="64" y="8"/>
                      </a:cubicBezTo>
                      <a:cubicBezTo>
                        <a:pt x="65" y="8"/>
                        <a:pt x="65" y="7"/>
                        <a:pt x="64" y="5"/>
                      </a:cubicBezTo>
                      <a:cubicBezTo>
                        <a:pt x="65" y="5"/>
                        <a:pt x="66" y="7"/>
                        <a:pt x="66" y="8"/>
                      </a:cubicBezTo>
                      <a:cubicBezTo>
                        <a:pt x="66" y="7"/>
                        <a:pt x="67" y="6"/>
                        <a:pt x="68" y="6"/>
                      </a:cubicBezTo>
                      <a:cubicBezTo>
                        <a:pt x="65" y="4"/>
                        <a:pt x="68" y="5"/>
                        <a:pt x="66" y="3"/>
                      </a:cubicBezTo>
                      <a:cubicBezTo>
                        <a:pt x="65" y="3"/>
                        <a:pt x="63" y="1"/>
                        <a:pt x="62" y="0"/>
                      </a:cubicBezTo>
                      <a:cubicBezTo>
                        <a:pt x="62" y="0"/>
                        <a:pt x="63" y="1"/>
                        <a:pt x="64" y="1"/>
                      </a:cubicBezTo>
                      <a:cubicBezTo>
                        <a:pt x="62" y="0"/>
                        <a:pt x="66" y="3"/>
                        <a:pt x="64" y="1"/>
                      </a:cubicBezTo>
                      <a:cubicBezTo>
                        <a:pt x="64" y="2"/>
                        <a:pt x="67" y="4"/>
                        <a:pt x="69" y="6"/>
                      </a:cubicBezTo>
                      <a:cubicBezTo>
                        <a:pt x="68" y="5"/>
                        <a:pt x="70" y="8"/>
                        <a:pt x="71" y="8"/>
                      </a:cubicBezTo>
                      <a:cubicBezTo>
                        <a:pt x="70" y="6"/>
                        <a:pt x="70" y="5"/>
                        <a:pt x="70" y="4"/>
                      </a:cubicBezTo>
                      <a:cubicBezTo>
                        <a:pt x="72" y="6"/>
                        <a:pt x="71" y="3"/>
                        <a:pt x="71" y="2"/>
                      </a:cubicBezTo>
                      <a:cubicBezTo>
                        <a:pt x="73" y="3"/>
                        <a:pt x="75" y="6"/>
                        <a:pt x="75" y="6"/>
                      </a:cubicBezTo>
                      <a:cubicBezTo>
                        <a:pt x="75" y="6"/>
                        <a:pt x="73" y="4"/>
                        <a:pt x="74" y="4"/>
                      </a:cubicBezTo>
                      <a:cubicBezTo>
                        <a:pt x="74" y="5"/>
                        <a:pt x="74" y="5"/>
                        <a:pt x="74" y="5"/>
                      </a:cubicBezTo>
                      <a:cubicBezTo>
                        <a:pt x="74" y="4"/>
                        <a:pt x="77" y="6"/>
                        <a:pt x="74" y="2"/>
                      </a:cubicBezTo>
                      <a:cubicBezTo>
                        <a:pt x="76" y="5"/>
                        <a:pt x="76" y="5"/>
                        <a:pt x="76" y="5"/>
                      </a:cubicBezTo>
                      <a:cubicBezTo>
                        <a:pt x="76" y="5"/>
                        <a:pt x="76" y="4"/>
                        <a:pt x="76" y="4"/>
                      </a:cubicBezTo>
                      <a:cubicBezTo>
                        <a:pt x="76" y="5"/>
                        <a:pt x="77" y="6"/>
                        <a:pt x="78" y="6"/>
                      </a:cubicBezTo>
                      <a:cubicBezTo>
                        <a:pt x="79" y="8"/>
                        <a:pt x="78" y="6"/>
                        <a:pt x="78" y="5"/>
                      </a:cubicBezTo>
                      <a:cubicBezTo>
                        <a:pt x="77" y="4"/>
                        <a:pt x="77" y="4"/>
                        <a:pt x="77" y="4"/>
                      </a:cubicBezTo>
                      <a:cubicBezTo>
                        <a:pt x="76" y="2"/>
                        <a:pt x="78" y="3"/>
                        <a:pt x="78" y="2"/>
                      </a:cubicBezTo>
                      <a:cubicBezTo>
                        <a:pt x="79" y="4"/>
                        <a:pt x="79" y="4"/>
                        <a:pt x="79" y="4"/>
                      </a:cubicBezTo>
                      <a:cubicBezTo>
                        <a:pt x="78" y="3"/>
                        <a:pt x="78" y="3"/>
                        <a:pt x="78" y="3"/>
                      </a:cubicBezTo>
                      <a:cubicBezTo>
                        <a:pt x="80" y="4"/>
                        <a:pt x="81" y="5"/>
                        <a:pt x="80" y="4"/>
                      </a:cubicBezTo>
                      <a:cubicBezTo>
                        <a:pt x="82" y="8"/>
                        <a:pt x="82" y="8"/>
                        <a:pt x="82" y="8"/>
                      </a:cubicBezTo>
                      <a:cubicBezTo>
                        <a:pt x="81" y="7"/>
                        <a:pt x="81" y="6"/>
                        <a:pt x="80" y="5"/>
                      </a:cubicBezTo>
                      <a:cubicBezTo>
                        <a:pt x="78" y="3"/>
                        <a:pt x="78" y="4"/>
                        <a:pt x="79" y="6"/>
                      </a:cubicBezTo>
                      <a:cubicBezTo>
                        <a:pt x="80" y="6"/>
                        <a:pt x="79" y="5"/>
                        <a:pt x="79" y="5"/>
                      </a:cubicBezTo>
                      <a:cubicBezTo>
                        <a:pt x="81" y="7"/>
                        <a:pt x="81" y="7"/>
                        <a:pt x="82" y="9"/>
                      </a:cubicBezTo>
                      <a:cubicBezTo>
                        <a:pt x="82" y="8"/>
                        <a:pt x="83" y="9"/>
                        <a:pt x="82" y="8"/>
                      </a:cubicBezTo>
                      <a:cubicBezTo>
                        <a:pt x="83" y="10"/>
                        <a:pt x="83" y="10"/>
                        <a:pt x="82" y="10"/>
                      </a:cubicBezTo>
                      <a:cubicBezTo>
                        <a:pt x="82" y="9"/>
                        <a:pt x="81" y="9"/>
                        <a:pt x="81" y="8"/>
                      </a:cubicBezTo>
                      <a:cubicBezTo>
                        <a:pt x="82" y="10"/>
                        <a:pt x="83" y="11"/>
                        <a:pt x="82" y="11"/>
                      </a:cubicBezTo>
                      <a:cubicBezTo>
                        <a:pt x="80" y="9"/>
                        <a:pt x="82" y="13"/>
                        <a:pt x="81" y="13"/>
                      </a:cubicBezTo>
                      <a:cubicBezTo>
                        <a:pt x="80" y="10"/>
                        <a:pt x="79" y="9"/>
                        <a:pt x="78" y="8"/>
                      </a:cubicBezTo>
                      <a:cubicBezTo>
                        <a:pt x="77" y="7"/>
                        <a:pt x="78" y="8"/>
                        <a:pt x="77" y="7"/>
                      </a:cubicBezTo>
                      <a:cubicBezTo>
                        <a:pt x="78" y="9"/>
                        <a:pt x="80" y="11"/>
                        <a:pt x="80" y="12"/>
                      </a:cubicBezTo>
                      <a:cubicBezTo>
                        <a:pt x="79" y="11"/>
                        <a:pt x="79" y="11"/>
                        <a:pt x="79" y="11"/>
                      </a:cubicBezTo>
                      <a:cubicBezTo>
                        <a:pt x="79" y="12"/>
                        <a:pt x="81" y="14"/>
                        <a:pt x="81" y="14"/>
                      </a:cubicBezTo>
                      <a:cubicBezTo>
                        <a:pt x="79" y="14"/>
                        <a:pt x="79" y="15"/>
                        <a:pt x="78" y="15"/>
                      </a:cubicBezTo>
                      <a:cubicBezTo>
                        <a:pt x="77" y="13"/>
                        <a:pt x="77" y="13"/>
                        <a:pt x="77" y="13"/>
                      </a:cubicBezTo>
                      <a:cubicBezTo>
                        <a:pt x="79" y="17"/>
                        <a:pt x="77" y="15"/>
                        <a:pt x="77" y="17"/>
                      </a:cubicBezTo>
                      <a:cubicBezTo>
                        <a:pt x="76" y="16"/>
                        <a:pt x="77" y="20"/>
                        <a:pt x="75" y="18"/>
                      </a:cubicBezTo>
                      <a:cubicBezTo>
                        <a:pt x="74" y="20"/>
                        <a:pt x="74" y="22"/>
                        <a:pt x="73" y="22"/>
                      </a:cubicBezTo>
                      <a:cubicBezTo>
                        <a:pt x="71" y="20"/>
                        <a:pt x="71" y="20"/>
                        <a:pt x="71" y="20"/>
                      </a:cubicBezTo>
                      <a:cubicBezTo>
                        <a:pt x="72" y="22"/>
                        <a:pt x="70" y="19"/>
                        <a:pt x="70" y="20"/>
                      </a:cubicBezTo>
                      <a:cubicBezTo>
                        <a:pt x="72" y="21"/>
                        <a:pt x="72" y="22"/>
                        <a:pt x="73" y="23"/>
                      </a:cubicBezTo>
                      <a:cubicBezTo>
                        <a:pt x="71" y="22"/>
                        <a:pt x="72" y="25"/>
                        <a:pt x="73" y="26"/>
                      </a:cubicBezTo>
                      <a:cubicBezTo>
                        <a:pt x="71" y="25"/>
                        <a:pt x="71" y="25"/>
                        <a:pt x="71" y="25"/>
                      </a:cubicBezTo>
                      <a:cubicBezTo>
                        <a:pt x="73" y="28"/>
                        <a:pt x="71" y="26"/>
                        <a:pt x="70" y="27"/>
                      </a:cubicBezTo>
                      <a:cubicBezTo>
                        <a:pt x="69" y="26"/>
                        <a:pt x="68" y="25"/>
                        <a:pt x="68" y="25"/>
                      </a:cubicBezTo>
                      <a:cubicBezTo>
                        <a:pt x="69" y="28"/>
                        <a:pt x="69" y="28"/>
                        <a:pt x="70" y="29"/>
                      </a:cubicBezTo>
                      <a:cubicBezTo>
                        <a:pt x="70" y="30"/>
                        <a:pt x="69" y="30"/>
                        <a:pt x="67" y="29"/>
                      </a:cubicBezTo>
                      <a:cubicBezTo>
                        <a:pt x="69" y="34"/>
                        <a:pt x="66" y="33"/>
                        <a:pt x="67" y="36"/>
                      </a:cubicBezTo>
                      <a:cubicBezTo>
                        <a:pt x="65" y="34"/>
                        <a:pt x="65" y="34"/>
                        <a:pt x="65" y="34"/>
                      </a:cubicBezTo>
                      <a:cubicBezTo>
                        <a:pt x="67" y="39"/>
                        <a:pt x="63" y="38"/>
                        <a:pt x="63" y="40"/>
                      </a:cubicBezTo>
                      <a:cubicBezTo>
                        <a:pt x="61" y="38"/>
                        <a:pt x="61" y="38"/>
                        <a:pt x="61" y="38"/>
                      </a:cubicBezTo>
                      <a:cubicBezTo>
                        <a:pt x="60" y="37"/>
                        <a:pt x="61" y="39"/>
                        <a:pt x="63" y="41"/>
                      </a:cubicBezTo>
                      <a:cubicBezTo>
                        <a:pt x="62" y="40"/>
                        <a:pt x="63" y="43"/>
                        <a:pt x="61" y="41"/>
                      </a:cubicBezTo>
                      <a:cubicBezTo>
                        <a:pt x="60" y="41"/>
                        <a:pt x="62" y="43"/>
                        <a:pt x="62" y="43"/>
                      </a:cubicBezTo>
                      <a:cubicBezTo>
                        <a:pt x="60" y="43"/>
                        <a:pt x="60" y="44"/>
                        <a:pt x="60" y="45"/>
                      </a:cubicBezTo>
                      <a:cubicBezTo>
                        <a:pt x="61" y="45"/>
                        <a:pt x="61" y="45"/>
                        <a:pt x="61" y="45"/>
                      </a:cubicBezTo>
                      <a:cubicBezTo>
                        <a:pt x="60" y="44"/>
                        <a:pt x="59" y="43"/>
                        <a:pt x="58" y="43"/>
                      </a:cubicBezTo>
                      <a:cubicBezTo>
                        <a:pt x="59" y="44"/>
                        <a:pt x="57" y="43"/>
                        <a:pt x="61" y="46"/>
                      </a:cubicBezTo>
                      <a:cubicBezTo>
                        <a:pt x="58" y="45"/>
                        <a:pt x="61" y="49"/>
                        <a:pt x="57" y="47"/>
                      </a:cubicBezTo>
                      <a:cubicBezTo>
                        <a:pt x="58" y="48"/>
                        <a:pt x="58" y="48"/>
                        <a:pt x="59" y="49"/>
                      </a:cubicBezTo>
                      <a:cubicBezTo>
                        <a:pt x="59" y="50"/>
                        <a:pt x="56" y="49"/>
                        <a:pt x="57" y="51"/>
                      </a:cubicBezTo>
                      <a:cubicBezTo>
                        <a:pt x="57" y="50"/>
                        <a:pt x="56" y="49"/>
                        <a:pt x="55" y="49"/>
                      </a:cubicBezTo>
                      <a:cubicBezTo>
                        <a:pt x="56" y="50"/>
                        <a:pt x="57" y="50"/>
                        <a:pt x="57" y="51"/>
                      </a:cubicBezTo>
                      <a:cubicBezTo>
                        <a:pt x="58" y="53"/>
                        <a:pt x="53" y="51"/>
                        <a:pt x="53" y="53"/>
                      </a:cubicBezTo>
                      <a:cubicBezTo>
                        <a:pt x="54" y="56"/>
                        <a:pt x="51" y="57"/>
                        <a:pt x="50" y="59"/>
                      </a:cubicBezTo>
                      <a:cubicBezTo>
                        <a:pt x="50" y="58"/>
                        <a:pt x="50" y="58"/>
                        <a:pt x="50" y="58"/>
                      </a:cubicBezTo>
                      <a:cubicBezTo>
                        <a:pt x="52" y="61"/>
                        <a:pt x="46" y="57"/>
                        <a:pt x="50" y="61"/>
                      </a:cubicBezTo>
                      <a:cubicBezTo>
                        <a:pt x="49" y="61"/>
                        <a:pt x="49" y="61"/>
                        <a:pt x="48" y="60"/>
                      </a:cubicBezTo>
                      <a:cubicBezTo>
                        <a:pt x="49" y="62"/>
                        <a:pt x="45" y="60"/>
                        <a:pt x="47" y="62"/>
                      </a:cubicBezTo>
                      <a:cubicBezTo>
                        <a:pt x="47" y="62"/>
                        <a:pt x="47" y="62"/>
                        <a:pt x="47" y="62"/>
                      </a:cubicBezTo>
                      <a:cubicBezTo>
                        <a:pt x="45" y="62"/>
                        <a:pt x="46" y="64"/>
                        <a:pt x="44" y="63"/>
                      </a:cubicBezTo>
                      <a:cubicBezTo>
                        <a:pt x="44" y="63"/>
                        <a:pt x="44" y="63"/>
                        <a:pt x="43" y="62"/>
                      </a:cubicBezTo>
                      <a:cubicBezTo>
                        <a:pt x="42" y="61"/>
                        <a:pt x="46" y="65"/>
                        <a:pt x="42" y="63"/>
                      </a:cubicBezTo>
                      <a:cubicBezTo>
                        <a:pt x="42" y="63"/>
                        <a:pt x="44" y="64"/>
                        <a:pt x="44" y="64"/>
                      </a:cubicBezTo>
                      <a:cubicBezTo>
                        <a:pt x="41" y="64"/>
                        <a:pt x="43" y="68"/>
                        <a:pt x="43" y="70"/>
                      </a:cubicBezTo>
                      <a:cubicBezTo>
                        <a:pt x="40" y="70"/>
                        <a:pt x="36" y="66"/>
                        <a:pt x="38" y="69"/>
                      </a:cubicBezTo>
                      <a:cubicBezTo>
                        <a:pt x="38" y="68"/>
                        <a:pt x="40" y="70"/>
                        <a:pt x="39" y="69"/>
                      </a:cubicBezTo>
                      <a:cubicBezTo>
                        <a:pt x="40" y="70"/>
                        <a:pt x="35" y="67"/>
                        <a:pt x="36" y="68"/>
                      </a:cubicBezTo>
                      <a:cubicBezTo>
                        <a:pt x="39" y="70"/>
                        <a:pt x="38" y="69"/>
                        <a:pt x="39" y="70"/>
                      </a:cubicBezTo>
                      <a:cubicBezTo>
                        <a:pt x="37" y="70"/>
                        <a:pt x="35" y="69"/>
                        <a:pt x="36" y="71"/>
                      </a:cubicBezTo>
                      <a:cubicBezTo>
                        <a:pt x="35" y="70"/>
                        <a:pt x="35" y="70"/>
                        <a:pt x="35" y="70"/>
                      </a:cubicBezTo>
                      <a:cubicBezTo>
                        <a:pt x="38" y="73"/>
                        <a:pt x="36" y="72"/>
                        <a:pt x="39" y="75"/>
                      </a:cubicBezTo>
                      <a:cubicBezTo>
                        <a:pt x="39" y="77"/>
                        <a:pt x="38" y="79"/>
                        <a:pt x="38" y="82"/>
                      </a:cubicBezTo>
                      <a:cubicBezTo>
                        <a:pt x="38" y="84"/>
                        <a:pt x="37" y="86"/>
                        <a:pt x="37" y="88"/>
                      </a:cubicBezTo>
                      <a:cubicBezTo>
                        <a:pt x="35" y="89"/>
                        <a:pt x="35" y="91"/>
                        <a:pt x="34" y="93"/>
                      </a:cubicBezTo>
                      <a:cubicBezTo>
                        <a:pt x="33" y="94"/>
                        <a:pt x="33" y="95"/>
                        <a:pt x="32" y="96"/>
                      </a:cubicBezTo>
                      <a:cubicBezTo>
                        <a:pt x="32" y="97"/>
                        <a:pt x="31" y="97"/>
                        <a:pt x="30" y="98"/>
                      </a:cubicBezTo>
                      <a:cubicBezTo>
                        <a:pt x="26" y="97"/>
                        <a:pt x="26" y="97"/>
                        <a:pt x="27" y="99"/>
                      </a:cubicBezTo>
                      <a:cubicBezTo>
                        <a:pt x="27" y="99"/>
                        <a:pt x="27" y="99"/>
                        <a:pt x="26" y="99"/>
                      </a:cubicBezTo>
                      <a:cubicBezTo>
                        <a:pt x="29" y="100"/>
                        <a:pt x="26" y="99"/>
                        <a:pt x="29" y="101"/>
                      </a:cubicBezTo>
                      <a:cubicBezTo>
                        <a:pt x="28" y="102"/>
                        <a:pt x="28" y="103"/>
                        <a:pt x="28" y="105"/>
                      </a:cubicBezTo>
                      <a:cubicBezTo>
                        <a:pt x="27" y="104"/>
                        <a:pt x="25" y="103"/>
                        <a:pt x="25" y="104"/>
                      </a:cubicBezTo>
                      <a:cubicBezTo>
                        <a:pt x="27" y="105"/>
                        <a:pt x="27" y="105"/>
                        <a:pt x="27" y="105"/>
                      </a:cubicBezTo>
                      <a:cubicBezTo>
                        <a:pt x="26" y="104"/>
                        <a:pt x="26" y="104"/>
                        <a:pt x="26" y="104"/>
                      </a:cubicBezTo>
                      <a:cubicBezTo>
                        <a:pt x="26" y="105"/>
                        <a:pt x="28" y="106"/>
                        <a:pt x="29" y="106"/>
                      </a:cubicBezTo>
                      <a:cubicBezTo>
                        <a:pt x="29" y="108"/>
                        <a:pt x="28" y="109"/>
                        <a:pt x="26" y="111"/>
                      </a:cubicBezTo>
                      <a:cubicBezTo>
                        <a:pt x="24" y="112"/>
                        <a:pt x="23" y="114"/>
                        <a:pt x="22" y="116"/>
                      </a:cubicBezTo>
                      <a:cubicBezTo>
                        <a:pt x="21" y="116"/>
                        <a:pt x="22" y="118"/>
                        <a:pt x="22" y="119"/>
                      </a:cubicBezTo>
                      <a:cubicBezTo>
                        <a:pt x="17" y="120"/>
                        <a:pt x="13" y="122"/>
                        <a:pt x="15" y="126"/>
                      </a:cubicBezTo>
                      <a:cubicBezTo>
                        <a:pt x="15" y="126"/>
                        <a:pt x="8" y="124"/>
                        <a:pt x="6" y="12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58" name="Freeform 81"/>
                <p:cNvSpPr/>
                <p:nvPr/>
              </p:nvSpPr>
              <p:spPr bwMode="auto">
                <a:xfrm>
                  <a:off x="3928" y="1193"/>
                  <a:ext cx="1" cy="0"/>
                </a:xfrm>
                <a:custGeom>
                  <a:avLst/>
                  <a:gdLst>
                    <a:gd name="T0" fmla="*/ 3 w 3"/>
                    <a:gd name="T1" fmla="*/ 3 h 3"/>
                    <a:gd name="T2" fmla="*/ 0 w 3"/>
                    <a:gd name="T3" fmla="*/ 0 h 3"/>
                    <a:gd name="T4" fmla="*/ 3 w 3"/>
                    <a:gd name="T5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3">
                      <a:moveTo>
                        <a:pt x="3" y="3"/>
                      </a:moveTo>
                      <a:cubicBezTo>
                        <a:pt x="2" y="2"/>
                        <a:pt x="2" y="2"/>
                        <a:pt x="0" y="0"/>
                      </a:cubicBezTo>
                      <a:cubicBezTo>
                        <a:pt x="1" y="1"/>
                        <a:pt x="3" y="2"/>
                        <a:pt x="3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59" name="Freeform 82"/>
                <p:cNvSpPr/>
                <p:nvPr/>
              </p:nvSpPr>
              <p:spPr bwMode="auto">
                <a:xfrm>
                  <a:off x="3924" y="1192"/>
                  <a:ext cx="1" cy="0"/>
                </a:xfrm>
                <a:custGeom>
                  <a:avLst/>
                  <a:gdLst>
                    <a:gd name="T0" fmla="*/ 2 w 2"/>
                    <a:gd name="T1" fmla="*/ 2 h 3"/>
                    <a:gd name="T2" fmla="*/ 1 w 2"/>
                    <a:gd name="T3" fmla="*/ 2 h 3"/>
                    <a:gd name="T4" fmla="*/ 1 w 2"/>
                    <a:gd name="T5" fmla="*/ 1 h 3"/>
                    <a:gd name="T6" fmla="*/ 2 w 2"/>
                    <a:gd name="T7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3">
                      <a:moveTo>
                        <a:pt x="2" y="2"/>
                      </a:moveTo>
                      <a:cubicBezTo>
                        <a:pt x="2" y="3"/>
                        <a:pt x="1" y="2"/>
                        <a:pt x="1" y="2"/>
                      </a:cubicBezTo>
                      <a:cubicBezTo>
                        <a:pt x="1" y="2"/>
                        <a:pt x="0" y="0"/>
                        <a:pt x="1" y="1"/>
                      </a:cubicBezTo>
                      <a:cubicBezTo>
                        <a:pt x="1" y="1"/>
                        <a:pt x="1" y="2"/>
                        <a:pt x="2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60" name="Freeform 83"/>
                <p:cNvSpPr/>
                <p:nvPr/>
              </p:nvSpPr>
              <p:spPr bwMode="auto">
                <a:xfrm>
                  <a:off x="3924" y="1192"/>
                  <a:ext cx="0" cy="0"/>
                </a:xfrm>
                <a:custGeom>
                  <a:avLst/>
                  <a:gdLst>
                    <a:gd name="T0" fmla="*/ 1 w 1"/>
                    <a:gd name="T1" fmla="*/ 2 h 2"/>
                    <a:gd name="T2" fmla="*/ 0 w 1"/>
                    <a:gd name="T3" fmla="*/ 0 h 2"/>
                    <a:gd name="T4" fmla="*/ 1 w 1"/>
                    <a:gd name="T5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2">
                      <a:moveTo>
                        <a:pt x="1" y="2"/>
                      </a:moveTo>
                      <a:cubicBezTo>
                        <a:pt x="0" y="1"/>
                        <a:pt x="0" y="0"/>
                        <a:pt x="0" y="0"/>
                      </a:cubicBezTo>
                      <a:lnTo>
                        <a:pt x="1" y="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61" name="Freeform 84"/>
                <p:cNvSpPr/>
                <p:nvPr/>
              </p:nvSpPr>
              <p:spPr bwMode="auto">
                <a:xfrm>
                  <a:off x="3923" y="1191"/>
                  <a:ext cx="0" cy="1"/>
                </a:xfrm>
                <a:custGeom>
                  <a:avLst/>
                  <a:gdLst>
                    <a:gd name="T0" fmla="*/ 1 w 1"/>
                    <a:gd name="T1" fmla="*/ 2 h 2"/>
                    <a:gd name="T2" fmla="*/ 0 w 1"/>
                    <a:gd name="T3" fmla="*/ 0 h 2"/>
                    <a:gd name="T4" fmla="*/ 1 w 1"/>
                    <a:gd name="T5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2">
                      <a:moveTo>
                        <a:pt x="1" y="2"/>
                      </a:moveTo>
                      <a:cubicBezTo>
                        <a:pt x="0" y="1"/>
                        <a:pt x="0" y="1"/>
                        <a:pt x="0" y="0"/>
                      </a:cubicBezTo>
                      <a:cubicBezTo>
                        <a:pt x="1" y="1"/>
                        <a:pt x="1" y="1"/>
                        <a:pt x="1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62" name="Freeform 85"/>
                <p:cNvSpPr/>
                <p:nvPr/>
              </p:nvSpPr>
              <p:spPr bwMode="auto">
                <a:xfrm>
                  <a:off x="3923" y="1192"/>
                  <a:ext cx="0" cy="0"/>
                </a:xfrm>
                <a:custGeom>
                  <a:avLst/>
                  <a:gdLst>
                    <a:gd name="T0" fmla="*/ 1 w 1"/>
                    <a:gd name="T1" fmla="*/ 2 h 2"/>
                    <a:gd name="T2" fmla="*/ 0 w 1"/>
                    <a:gd name="T3" fmla="*/ 1 h 2"/>
                    <a:gd name="T4" fmla="*/ 1 w 1"/>
                    <a:gd name="T5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2">
                      <a:moveTo>
                        <a:pt x="1" y="2"/>
                      </a:moveTo>
                      <a:cubicBezTo>
                        <a:pt x="1" y="2"/>
                        <a:pt x="1" y="2"/>
                        <a:pt x="0" y="1"/>
                      </a:cubicBezTo>
                      <a:cubicBezTo>
                        <a:pt x="1" y="2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63" name="Freeform 86"/>
                <p:cNvSpPr/>
                <p:nvPr/>
              </p:nvSpPr>
              <p:spPr bwMode="auto">
                <a:xfrm>
                  <a:off x="3922" y="1192"/>
                  <a:ext cx="0" cy="1"/>
                </a:xfrm>
                <a:custGeom>
                  <a:avLst/>
                  <a:gdLst>
                    <a:gd name="T0" fmla="*/ 2 w 2"/>
                    <a:gd name="T1" fmla="*/ 1 h 2"/>
                    <a:gd name="T2" fmla="*/ 1 w 2"/>
                    <a:gd name="T3" fmla="*/ 1 h 2"/>
                    <a:gd name="T4" fmla="*/ 2 w 2"/>
                    <a:gd name="T5" fmla="*/ 1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2" y="1"/>
                      </a:moveTo>
                      <a:cubicBezTo>
                        <a:pt x="2" y="1"/>
                        <a:pt x="2" y="2"/>
                        <a:pt x="1" y="1"/>
                      </a:cubicBezTo>
                      <a:cubicBezTo>
                        <a:pt x="2" y="2"/>
                        <a:pt x="0" y="0"/>
                        <a:pt x="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64" name="Freeform 87"/>
                <p:cNvSpPr/>
                <p:nvPr/>
              </p:nvSpPr>
              <p:spPr bwMode="auto">
                <a:xfrm>
                  <a:off x="3922" y="1193"/>
                  <a:ext cx="0" cy="0"/>
                </a:xfrm>
                <a:custGeom>
                  <a:avLst/>
                  <a:gdLst>
                    <a:gd name="T0" fmla="*/ 1 w 1"/>
                    <a:gd name="T1" fmla="*/ 1 h 2"/>
                    <a:gd name="T2" fmla="*/ 1 w 1"/>
                    <a:gd name="T3" fmla="*/ 2 h 2"/>
                    <a:gd name="T4" fmla="*/ 0 w 1"/>
                    <a:gd name="T5" fmla="*/ 0 h 2"/>
                    <a:gd name="T6" fmla="*/ 1 w 1"/>
                    <a:gd name="T7" fmla="*/ 1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2">
                      <a:moveTo>
                        <a:pt x="1" y="1"/>
                      </a:moveTo>
                      <a:cubicBezTo>
                        <a:pt x="1" y="1"/>
                        <a:pt x="1" y="1"/>
                        <a:pt x="1" y="2"/>
                      </a:cubicBezTo>
                      <a:cubicBezTo>
                        <a:pt x="1" y="1"/>
                        <a:pt x="0" y="0"/>
                        <a:pt x="0" y="0"/>
                      </a:cubicBez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65" name="Rectangle 88"/>
                <p:cNvSpPr>
                  <a:spLocks noChangeArrowheads="1"/>
                </p:cNvSpPr>
                <p:nvPr/>
              </p:nvSpPr>
              <p:spPr bwMode="auto">
                <a:xfrm>
                  <a:off x="3916" y="1202"/>
                  <a:ext cx="1" cy="1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66" name="Freeform 89"/>
                <p:cNvSpPr/>
                <p:nvPr/>
              </p:nvSpPr>
              <p:spPr bwMode="auto">
                <a:xfrm>
                  <a:off x="3913" y="1206"/>
                  <a:ext cx="1" cy="0"/>
                </a:xfrm>
                <a:custGeom>
                  <a:avLst/>
                  <a:gdLst>
                    <a:gd name="T0" fmla="*/ 1 w 2"/>
                    <a:gd name="T1" fmla="*/ 1 h 2"/>
                    <a:gd name="T2" fmla="*/ 0 w 2"/>
                    <a:gd name="T3" fmla="*/ 1 h 2"/>
                    <a:gd name="T4" fmla="*/ 1 w 2"/>
                    <a:gd name="T5" fmla="*/ 1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1" y="1"/>
                      </a:moveTo>
                      <a:cubicBezTo>
                        <a:pt x="2" y="2"/>
                        <a:pt x="0" y="1"/>
                        <a:pt x="0" y="1"/>
                      </a:cubicBezTo>
                      <a:cubicBezTo>
                        <a:pt x="0" y="0"/>
                        <a:pt x="1" y="1"/>
                        <a:pt x="1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67" name="Rectangle 90"/>
                <p:cNvSpPr>
                  <a:spLocks noChangeArrowheads="1"/>
                </p:cNvSpPr>
                <p:nvPr/>
              </p:nvSpPr>
              <p:spPr bwMode="auto">
                <a:xfrm>
                  <a:off x="3914" y="1209"/>
                  <a:ext cx="1" cy="1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68" name="Freeform 91"/>
                <p:cNvSpPr/>
                <p:nvPr/>
              </p:nvSpPr>
              <p:spPr bwMode="auto">
                <a:xfrm>
                  <a:off x="4078" y="1210"/>
                  <a:ext cx="0" cy="0"/>
                </a:xfrm>
                <a:custGeom>
                  <a:avLst/>
                  <a:gdLst>
                    <a:gd name="T0" fmla="*/ 2 w 2"/>
                    <a:gd name="T1" fmla="*/ 2 h 2"/>
                    <a:gd name="T2" fmla="*/ 1 w 2"/>
                    <a:gd name="T3" fmla="*/ 1 h 2"/>
                    <a:gd name="T4" fmla="*/ 2 w 2"/>
                    <a:gd name="T5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2" y="2"/>
                      </a:moveTo>
                      <a:cubicBezTo>
                        <a:pt x="2" y="1"/>
                        <a:pt x="0" y="0"/>
                        <a:pt x="1" y="1"/>
                      </a:cubicBezTo>
                      <a:cubicBezTo>
                        <a:pt x="2" y="2"/>
                        <a:pt x="2" y="2"/>
                        <a:pt x="2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69" name="Freeform 92"/>
                <p:cNvSpPr/>
                <p:nvPr/>
              </p:nvSpPr>
              <p:spPr bwMode="auto">
                <a:xfrm>
                  <a:off x="4054" y="1207"/>
                  <a:ext cx="23" cy="25"/>
                </a:xfrm>
                <a:custGeom>
                  <a:avLst/>
                  <a:gdLst>
                    <a:gd name="T0" fmla="*/ 12 w 105"/>
                    <a:gd name="T1" fmla="*/ 92 h 110"/>
                    <a:gd name="T2" fmla="*/ 14 w 105"/>
                    <a:gd name="T3" fmla="*/ 88 h 110"/>
                    <a:gd name="T4" fmla="*/ 14 w 105"/>
                    <a:gd name="T5" fmla="*/ 77 h 110"/>
                    <a:gd name="T6" fmla="*/ 16 w 105"/>
                    <a:gd name="T7" fmla="*/ 75 h 110"/>
                    <a:gd name="T8" fmla="*/ 24 w 105"/>
                    <a:gd name="T9" fmla="*/ 70 h 110"/>
                    <a:gd name="T10" fmla="*/ 26 w 105"/>
                    <a:gd name="T11" fmla="*/ 68 h 110"/>
                    <a:gd name="T12" fmla="*/ 28 w 105"/>
                    <a:gd name="T13" fmla="*/ 62 h 110"/>
                    <a:gd name="T14" fmla="*/ 31 w 105"/>
                    <a:gd name="T15" fmla="*/ 59 h 110"/>
                    <a:gd name="T16" fmla="*/ 35 w 105"/>
                    <a:gd name="T17" fmla="*/ 59 h 110"/>
                    <a:gd name="T18" fmla="*/ 34 w 105"/>
                    <a:gd name="T19" fmla="*/ 55 h 110"/>
                    <a:gd name="T20" fmla="*/ 35 w 105"/>
                    <a:gd name="T21" fmla="*/ 49 h 110"/>
                    <a:gd name="T22" fmla="*/ 37 w 105"/>
                    <a:gd name="T23" fmla="*/ 48 h 110"/>
                    <a:gd name="T24" fmla="*/ 38 w 105"/>
                    <a:gd name="T25" fmla="*/ 43 h 110"/>
                    <a:gd name="T26" fmla="*/ 42 w 105"/>
                    <a:gd name="T27" fmla="*/ 42 h 110"/>
                    <a:gd name="T28" fmla="*/ 45 w 105"/>
                    <a:gd name="T29" fmla="*/ 39 h 110"/>
                    <a:gd name="T30" fmla="*/ 50 w 105"/>
                    <a:gd name="T31" fmla="*/ 37 h 110"/>
                    <a:gd name="T32" fmla="*/ 51 w 105"/>
                    <a:gd name="T33" fmla="*/ 34 h 110"/>
                    <a:gd name="T34" fmla="*/ 54 w 105"/>
                    <a:gd name="T35" fmla="*/ 35 h 110"/>
                    <a:gd name="T36" fmla="*/ 54 w 105"/>
                    <a:gd name="T37" fmla="*/ 32 h 110"/>
                    <a:gd name="T38" fmla="*/ 54 w 105"/>
                    <a:gd name="T39" fmla="*/ 31 h 110"/>
                    <a:gd name="T40" fmla="*/ 56 w 105"/>
                    <a:gd name="T41" fmla="*/ 29 h 110"/>
                    <a:gd name="T42" fmla="*/ 61 w 105"/>
                    <a:gd name="T43" fmla="*/ 24 h 110"/>
                    <a:gd name="T44" fmla="*/ 63 w 105"/>
                    <a:gd name="T45" fmla="*/ 22 h 110"/>
                    <a:gd name="T46" fmla="*/ 65 w 105"/>
                    <a:gd name="T47" fmla="*/ 21 h 110"/>
                    <a:gd name="T48" fmla="*/ 71 w 105"/>
                    <a:gd name="T49" fmla="*/ 17 h 110"/>
                    <a:gd name="T50" fmla="*/ 76 w 105"/>
                    <a:gd name="T51" fmla="*/ 22 h 110"/>
                    <a:gd name="T52" fmla="*/ 74 w 105"/>
                    <a:gd name="T53" fmla="*/ 16 h 110"/>
                    <a:gd name="T54" fmla="*/ 71 w 105"/>
                    <a:gd name="T55" fmla="*/ 9 h 110"/>
                    <a:gd name="T56" fmla="*/ 75 w 105"/>
                    <a:gd name="T57" fmla="*/ 9 h 110"/>
                    <a:gd name="T58" fmla="*/ 74 w 105"/>
                    <a:gd name="T59" fmla="*/ 6 h 110"/>
                    <a:gd name="T60" fmla="*/ 76 w 105"/>
                    <a:gd name="T61" fmla="*/ 7 h 110"/>
                    <a:gd name="T62" fmla="*/ 81 w 105"/>
                    <a:gd name="T63" fmla="*/ 11 h 110"/>
                    <a:gd name="T64" fmla="*/ 80 w 105"/>
                    <a:gd name="T65" fmla="*/ 5 h 110"/>
                    <a:gd name="T66" fmla="*/ 83 w 105"/>
                    <a:gd name="T67" fmla="*/ 7 h 110"/>
                    <a:gd name="T68" fmla="*/ 82 w 105"/>
                    <a:gd name="T69" fmla="*/ 3 h 110"/>
                    <a:gd name="T70" fmla="*/ 84 w 105"/>
                    <a:gd name="T71" fmla="*/ 1 h 110"/>
                    <a:gd name="T72" fmla="*/ 88 w 105"/>
                    <a:gd name="T73" fmla="*/ 9 h 110"/>
                    <a:gd name="T74" fmla="*/ 88 w 105"/>
                    <a:gd name="T75" fmla="*/ 2 h 110"/>
                    <a:gd name="T76" fmla="*/ 99 w 105"/>
                    <a:gd name="T77" fmla="*/ 9 h 110"/>
                    <a:gd name="T78" fmla="*/ 101 w 105"/>
                    <a:gd name="T79" fmla="*/ 10 h 110"/>
                    <a:gd name="T80" fmla="*/ 103 w 105"/>
                    <a:gd name="T81" fmla="*/ 8 h 110"/>
                    <a:gd name="T82" fmla="*/ 105 w 105"/>
                    <a:gd name="T83" fmla="*/ 13 h 110"/>
                    <a:gd name="T84" fmla="*/ 100 w 105"/>
                    <a:gd name="T85" fmla="*/ 11 h 110"/>
                    <a:gd name="T86" fmla="*/ 99 w 105"/>
                    <a:gd name="T87" fmla="*/ 21 h 110"/>
                    <a:gd name="T88" fmla="*/ 93 w 105"/>
                    <a:gd name="T89" fmla="*/ 29 h 110"/>
                    <a:gd name="T90" fmla="*/ 85 w 105"/>
                    <a:gd name="T91" fmla="*/ 37 h 110"/>
                    <a:gd name="T92" fmla="*/ 79 w 105"/>
                    <a:gd name="T93" fmla="*/ 43 h 110"/>
                    <a:gd name="T94" fmla="*/ 75 w 105"/>
                    <a:gd name="T95" fmla="*/ 48 h 110"/>
                    <a:gd name="T96" fmla="*/ 64 w 105"/>
                    <a:gd name="T97" fmla="*/ 55 h 110"/>
                    <a:gd name="T98" fmla="*/ 57 w 105"/>
                    <a:gd name="T99" fmla="*/ 57 h 110"/>
                    <a:gd name="T100" fmla="*/ 49 w 105"/>
                    <a:gd name="T101" fmla="*/ 62 h 110"/>
                    <a:gd name="T102" fmla="*/ 35 w 105"/>
                    <a:gd name="T103" fmla="*/ 88 h 110"/>
                    <a:gd name="T104" fmla="*/ 30 w 105"/>
                    <a:gd name="T105" fmla="*/ 94 h 110"/>
                    <a:gd name="T106" fmla="*/ 4 w 105"/>
                    <a:gd name="T107" fmla="*/ 103 h 1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105" h="110">
                      <a:moveTo>
                        <a:pt x="4" y="103"/>
                      </a:moveTo>
                      <a:cubicBezTo>
                        <a:pt x="0" y="98"/>
                        <a:pt x="7" y="100"/>
                        <a:pt x="4" y="96"/>
                      </a:cubicBezTo>
                      <a:cubicBezTo>
                        <a:pt x="4" y="96"/>
                        <a:pt x="7" y="98"/>
                        <a:pt x="7" y="98"/>
                      </a:cubicBezTo>
                      <a:cubicBezTo>
                        <a:pt x="3" y="93"/>
                        <a:pt x="8" y="92"/>
                        <a:pt x="12" y="93"/>
                      </a:cubicBezTo>
                      <a:cubicBezTo>
                        <a:pt x="13" y="94"/>
                        <a:pt x="13" y="94"/>
                        <a:pt x="13" y="94"/>
                      </a:cubicBezTo>
                      <a:cubicBezTo>
                        <a:pt x="14" y="94"/>
                        <a:pt x="11" y="92"/>
                        <a:pt x="12" y="92"/>
                      </a:cubicBezTo>
                      <a:cubicBezTo>
                        <a:pt x="13" y="92"/>
                        <a:pt x="13" y="92"/>
                        <a:pt x="14" y="93"/>
                      </a:cubicBezTo>
                      <a:cubicBezTo>
                        <a:pt x="12" y="91"/>
                        <a:pt x="13" y="92"/>
                        <a:pt x="12" y="90"/>
                      </a:cubicBezTo>
                      <a:cubicBezTo>
                        <a:pt x="13" y="91"/>
                        <a:pt x="14" y="92"/>
                        <a:pt x="15" y="92"/>
                      </a:cubicBezTo>
                      <a:cubicBezTo>
                        <a:pt x="13" y="91"/>
                        <a:pt x="13" y="91"/>
                        <a:pt x="13" y="91"/>
                      </a:cubicBezTo>
                      <a:cubicBezTo>
                        <a:pt x="9" y="86"/>
                        <a:pt x="15" y="90"/>
                        <a:pt x="13" y="87"/>
                      </a:cubicBezTo>
                      <a:cubicBezTo>
                        <a:pt x="13" y="87"/>
                        <a:pt x="14" y="88"/>
                        <a:pt x="14" y="88"/>
                      </a:cubicBezTo>
                      <a:cubicBezTo>
                        <a:pt x="12" y="85"/>
                        <a:pt x="14" y="83"/>
                        <a:pt x="14" y="81"/>
                      </a:cubicBezTo>
                      <a:cubicBezTo>
                        <a:pt x="15" y="82"/>
                        <a:pt x="16" y="83"/>
                        <a:pt x="17" y="83"/>
                      </a:cubicBezTo>
                      <a:cubicBezTo>
                        <a:pt x="15" y="82"/>
                        <a:pt x="14" y="81"/>
                        <a:pt x="14" y="80"/>
                      </a:cubicBezTo>
                      <a:cubicBezTo>
                        <a:pt x="17" y="82"/>
                        <a:pt x="13" y="78"/>
                        <a:pt x="14" y="79"/>
                      </a:cubicBezTo>
                      <a:cubicBezTo>
                        <a:pt x="15" y="79"/>
                        <a:pt x="15" y="79"/>
                        <a:pt x="15" y="79"/>
                      </a:cubicBezTo>
                      <a:cubicBezTo>
                        <a:pt x="13" y="77"/>
                        <a:pt x="17" y="80"/>
                        <a:pt x="14" y="77"/>
                      </a:cubicBezTo>
                      <a:cubicBezTo>
                        <a:pt x="16" y="78"/>
                        <a:pt x="16" y="78"/>
                        <a:pt x="16" y="78"/>
                      </a:cubicBezTo>
                      <a:cubicBezTo>
                        <a:pt x="13" y="76"/>
                        <a:pt x="18" y="79"/>
                        <a:pt x="17" y="78"/>
                      </a:cubicBezTo>
                      <a:cubicBezTo>
                        <a:pt x="16" y="77"/>
                        <a:pt x="16" y="77"/>
                        <a:pt x="16" y="77"/>
                      </a:cubicBezTo>
                      <a:cubicBezTo>
                        <a:pt x="15" y="76"/>
                        <a:pt x="17" y="77"/>
                        <a:pt x="17" y="77"/>
                      </a:cubicBezTo>
                      <a:cubicBezTo>
                        <a:pt x="17" y="77"/>
                        <a:pt x="17" y="77"/>
                        <a:pt x="17" y="77"/>
                      </a:cubicBezTo>
                      <a:cubicBezTo>
                        <a:pt x="17" y="76"/>
                        <a:pt x="19" y="77"/>
                        <a:pt x="16" y="75"/>
                      </a:cubicBezTo>
                      <a:cubicBezTo>
                        <a:pt x="18" y="76"/>
                        <a:pt x="17" y="76"/>
                        <a:pt x="20" y="78"/>
                      </a:cubicBezTo>
                      <a:cubicBezTo>
                        <a:pt x="19" y="74"/>
                        <a:pt x="21" y="73"/>
                        <a:pt x="22" y="71"/>
                      </a:cubicBezTo>
                      <a:cubicBezTo>
                        <a:pt x="23" y="72"/>
                        <a:pt x="24" y="72"/>
                        <a:pt x="24" y="73"/>
                      </a:cubicBezTo>
                      <a:cubicBezTo>
                        <a:pt x="24" y="72"/>
                        <a:pt x="25" y="72"/>
                        <a:pt x="24" y="71"/>
                      </a:cubicBezTo>
                      <a:cubicBezTo>
                        <a:pt x="24" y="71"/>
                        <a:pt x="25" y="72"/>
                        <a:pt x="25" y="72"/>
                      </a:cubicBezTo>
                      <a:cubicBezTo>
                        <a:pt x="26" y="72"/>
                        <a:pt x="23" y="69"/>
                        <a:pt x="24" y="70"/>
                      </a:cubicBezTo>
                      <a:cubicBezTo>
                        <a:pt x="25" y="70"/>
                        <a:pt x="25" y="71"/>
                        <a:pt x="26" y="72"/>
                      </a:cubicBezTo>
                      <a:cubicBezTo>
                        <a:pt x="25" y="70"/>
                        <a:pt x="25" y="70"/>
                        <a:pt x="25" y="69"/>
                      </a:cubicBezTo>
                      <a:cubicBezTo>
                        <a:pt x="25" y="69"/>
                        <a:pt x="26" y="70"/>
                        <a:pt x="26" y="70"/>
                      </a:cubicBezTo>
                      <a:cubicBezTo>
                        <a:pt x="25" y="68"/>
                        <a:pt x="27" y="70"/>
                        <a:pt x="26" y="69"/>
                      </a:cubicBezTo>
                      <a:cubicBezTo>
                        <a:pt x="28" y="70"/>
                        <a:pt x="28" y="70"/>
                        <a:pt x="28" y="70"/>
                      </a:cubicBezTo>
                      <a:cubicBezTo>
                        <a:pt x="30" y="71"/>
                        <a:pt x="25" y="67"/>
                        <a:pt x="26" y="68"/>
                      </a:cubicBezTo>
                      <a:cubicBezTo>
                        <a:pt x="27" y="68"/>
                        <a:pt x="27" y="69"/>
                        <a:pt x="28" y="69"/>
                      </a:cubicBezTo>
                      <a:cubicBezTo>
                        <a:pt x="26" y="66"/>
                        <a:pt x="27" y="67"/>
                        <a:pt x="27" y="65"/>
                      </a:cubicBezTo>
                      <a:cubicBezTo>
                        <a:pt x="27" y="66"/>
                        <a:pt x="27" y="66"/>
                        <a:pt x="27" y="66"/>
                      </a:cubicBezTo>
                      <a:cubicBezTo>
                        <a:pt x="27" y="65"/>
                        <a:pt x="29" y="65"/>
                        <a:pt x="28" y="64"/>
                      </a:cubicBezTo>
                      <a:cubicBezTo>
                        <a:pt x="29" y="64"/>
                        <a:pt x="31" y="67"/>
                        <a:pt x="31" y="66"/>
                      </a:cubicBezTo>
                      <a:cubicBezTo>
                        <a:pt x="28" y="64"/>
                        <a:pt x="31" y="64"/>
                        <a:pt x="28" y="62"/>
                      </a:cubicBezTo>
                      <a:cubicBezTo>
                        <a:pt x="28" y="62"/>
                        <a:pt x="30" y="62"/>
                        <a:pt x="29" y="61"/>
                      </a:cubicBezTo>
                      <a:cubicBezTo>
                        <a:pt x="30" y="62"/>
                        <a:pt x="33" y="64"/>
                        <a:pt x="32" y="64"/>
                      </a:cubicBezTo>
                      <a:cubicBezTo>
                        <a:pt x="34" y="65"/>
                        <a:pt x="34" y="65"/>
                        <a:pt x="34" y="65"/>
                      </a:cubicBezTo>
                      <a:cubicBezTo>
                        <a:pt x="35" y="67"/>
                        <a:pt x="34" y="65"/>
                        <a:pt x="35" y="67"/>
                      </a:cubicBezTo>
                      <a:cubicBezTo>
                        <a:pt x="35" y="66"/>
                        <a:pt x="34" y="65"/>
                        <a:pt x="35" y="65"/>
                      </a:cubicBezTo>
                      <a:cubicBezTo>
                        <a:pt x="34" y="63"/>
                        <a:pt x="31" y="60"/>
                        <a:pt x="31" y="59"/>
                      </a:cubicBezTo>
                      <a:cubicBezTo>
                        <a:pt x="32" y="61"/>
                        <a:pt x="34" y="62"/>
                        <a:pt x="35" y="63"/>
                      </a:cubicBezTo>
                      <a:cubicBezTo>
                        <a:pt x="31" y="57"/>
                        <a:pt x="31" y="57"/>
                        <a:pt x="31" y="57"/>
                      </a:cubicBezTo>
                      <a:cubicBezTo>
                        <a:pt x="31" y="57"/>
                        <a:pt x="33" y="59"/>
                        <a:pt x="32" y="58"/>
                      </a:cubicBezTo>
                      <a:cubicBezTo>
                        <a:pt x="31" y="58"/>
                        <a:pt x="31" y="57"/>
                        <a:pt x="31" y="57"/>
                      </a:cubicBezTo>
                      <a:cubicBezTo>
                        <a:pt x="31" y="57"/>
                        <a:pt x="31" y="55"/>
                        <a:pt x="33" y="58"/>
                      </a:cubicBezTo>
                      <a:cubicBezTo>
                        <a:pt x="34" y="59"/>
                        <a:pt x="34" y="58"/>
                        <a:pt x="35" y="59"/>
                      </a:cubicBezTo>
                      <a:cubicBezTo>
                        <a:pt x="35" y="59"/>
                        <a:pt x="34" y="58"/>
                        <a:pt x="34" y="58"/>
                      </a:cubicBezTo>
                      <a:cubicBezTo>
                        <a:pt x="35" y="58"/>
                        <a:pt x="35" y="58"/>
                        <a:pt x="35" y="58"/>
                      </a:cubicBezTo>
                      <a:cubicBezTo>
                        <a:pt x="35" y="58"/>
                        <a:pt x="34" y="56"/>
                        <a:pt x="33" y="55"/>
                      </a:cubicBezTo>
                      <a:cubicBezTo>
                        <a:pt x="32" y="55"/>
                        <a:pt x="34" y="57"/>
                        <a:pt x="33" y="56"/>
                      </a:cubicBezTo>
                      <a:cubicBezTo>
                        <a:pt x="32" y="54"/>
                        <a:pt x="32" y="54"/>
                        <a:pt x="32" y="53"/>
                      </a:cubicBezTo>
                      <a:cubicBezTo>
                        <a:pt x="33" y="54"/>
                        <a:pt x="33" y="55"/>
                        <a:pt x="34" y="55"/>
                      </a:cubicBezTo>
                      <a:cubicBezTo>
                        <a:pt x="32" y="53"/>
                        <a:pt x="32" y="52"/>
                        <a:pt x="32" y="51"/>
                      </a:cubicBezTo>
                      <a:cubicBezTo>
                        <a:pt x="31" y="49"/>
                        <a:pt x="34" y="53"/>
                        <a:pt x="33" y="52"/>
                      </a:cubicBezTo>
                      <a:cubicBezTo>
                        <a:pt x="35" y="53"/>
                        <a:pt x="32" y="49"/>
                        <a:pt x="35" y="51"/>
                      </a:cubicBezTo>
                      <a:cubicBezTo>
                        <a:pt x="35" y="51"/>
                        <a:pt x="33" y="49"/>
                        <a:pt x="34" y="50"/>
                      </a:cubicBezTo>
                      <a:cubicBezTo>
                        <a:pt x="34" y="49"/>
                        <a:pt x="36" y="51"/>
                        <a:pt x="35" y="50"/>
                      </a:cubicBezTo>
                      <a:cubicBezTo>
                        <a:pt x="36" y="51"/>
                        <a:pt x="35" y="50"/>
                        <a:pt x="35" y="49"/>
                      </a:cubicBezTo>
                      <a:cubicBezTo>
                        <a:pt x="35" y="48"/>
                        <a:pt x="36" y="50"/>
                        <a:pt x="36" y="50"/>
                      </a:cubicBezTo>
                      <a:cubicBezTo>
                        <a:pt x="35" y="49"/>
                        <a:pt x="35" y="46"/>
                        <a:pt x="37" y="47"/>
                      </a:cubicBezTo>
                      <a:cubicBezTo>
                        <a:pt x="36" y="47"/>
                        <a:pt x="35" y="44"/>
                        <a:pt x="35" y="44"/>
                      </a:cubicBezTo>
                      <a:cubicBezTo>
                        <a:pt x="36" y="46"/>
                        <a:pt x="36" y="46"/>
                        <a:pt x="36" y="46"/>
                      </a:cubicBezTo>
                      <a:cubicBezTo>
                        <a:pt x="37" y="47"/>
                        <a:pt x="37" y="45"/>
                        <a:pt x="38" y="47"/>
                      </a:cubicBezTo>
                      <a:cubicBezTo>
                        <a:pt x="37" y="44"/>
                        <a:pt x="38" y="49"/>
                        <a:pt x="37" y="48"/>
                      </a:cubicBezTo>
                      <a:cubicBezTo>
                        <a:pt x="39" y="49"/>
                        <a:pt x="36" y="44"/>
                        <a:pt x="38" y="47"/>
                      </a:cubicBezTo>
                      <a:cubicBezTo>
                        <a:pt x="38" y="46"/>
                        <a:pt x="37" y="44"/>
                        <a:pt x="38" y="46"/>
                      </a:cubicBezTo>
                      <a:cubicBezTo>
                        <a:pt x="38" y="45"/>
                        <a:pt x="40" y="48"/>
                        <a:pt x="40" y="48"/>
                      </a:cubicBezTo>
                      <a:cubicBezTo>
                        <a:pt x="40" y="47"/>
                        <a:pt x="39" y="47"/>
                        <a:pt x="39" y="46"/>
                      </a:cubicBezTo>
                      <a:cubicBezTo>
                        <a:pt x="39" y="45"/>
                        <a:pt x="39" y="45"/>
                        <a:pt x="39" y="45"/>
                      </a:cubicBezTo>
                      <a:cubicBezTo>
                        <a:pt x="38" y="43"/>
                        <a:pt x="40" y="45"/>
                        <a:pt x="38" y="43"/>
                      </a:cubicBezTo>
                      <a:cubicBezTo>
                        <a:pt x="39" y="45"/>
                        <a:pt x="38" y="42"/>
                        <a:pt x="40" y="45"/>
                      </a:cubicBezTo>
                      <a:cubicBezTo>
                        <a:pt x="42" y="47"/>
                        <a:pt x="42" y="47"/>
                        <a:pt x="42" y="47"/>
                      </a:cubicBezTo>
                      <a:cubicBezTo>
                        <a:pt x="42" y="46"/>
                        <a:pt x="40" y="44"/>
                        <a:pt x="39" y="43"/>
                      </a:cubicBezTo>
                      <a:cubicBezTo>
                        <a:pt x="40" y="43"/>
                        <a:pt x="40" y="44"/>
                        <a:pt x="40" y="44"/>
                      </a:cubicBezTo>
                      <a:cubicBezTo>
                        <a:pt x="38" y="41"/>
                        <a:pt x="41" y="44"/>
                        <a:pt x="39" y="41"/>
                      </a:cubicBezTo>
                      <a:cubicBezTo>
                        <a:pt x="40" y="42"/>
                        <a:pt x="40" y="41"/>
                        <a:pt x="42" y="42"/>
                      </a:cubicBezTo>
                      <a:cubicBezTo>
                        <a:pt x="42" y="41"/>
                        <a:pt x="41" y="40"/>
                        <a:pt x="42" y="40"/>
                      </a:cubicBezTo>
                      <a:cubicBezTo>
                        <a:pt x="42" y="41"/>
                        <a:pt x="42" y="41"/>
                        <a:pt x="43" y="41"/>
                      </a:cubicBezTo>
                      <a:cubicBezTo>
                        <a:pt x="44" y="42"/>
                        <a:pt x="43" y="41"/>
                        <a:pt x="43" y="41"/>
                      </a:cubicBezTo>
                      <a:cubicBezTo>
                        <a:pt x="43" y="41"/>
                        <a:pt x="45" y="42"/>
                        <a:pt x="46" y="43"/>
                      </a:cubicBezTo>
                      <a:cubicBezTo>
                        <a:pt x="45" y="42"/>
                        <a:pt x="44" y="40"/>
                        <a:pt x="43" y="39"/>
                      </a:cubicBezTo>
                      <a:cubicBezTo>
                        <a:pt x="46" y="42"/>
                        <a:pt x="42" y="36"/>
                        <a:pt x="45" y="39"/>
                      </a:cubicBezTo>
                      <a:cubicBezTo>
                        <a:pt x="45" y="39"/>
                        <a:pt x="46" y="41"/>
                        <a:pt x="47" y="41"/>
                      </a:cubicBezTo>
                      <a:cubicBezTo>
                        <a:pt x="50" y="44"/>
                        <a:pt x="45" y="39"/>
                        <a:pt x="47" y="40"/>
                      </a:cubicBezTo>
                      <a:cubicBezTo>
                        <a:pt x="45" y="37"/>
                        <a:pt x="45" y="37"/>
                        <a:pt x="45" y="37"/>
                      </a:cubicBezTo>
                      <a:cubicBezTo>
                        <a:pt x="46" y="39"/>
                        <a:pt x="44" y="35"/>
                        <a:pt x="46" y="38"/>
                      </a:cubicBezTo>
                      <a:cubicBezTo>
                        <a:pt x="46" y="37"/>
                        <a:pt x="47" y="38"/>
                        <a:pt x="45" y="36"/>
                      </a:cubicBezTo>
                      <a:cubicBezTo>
                        <a:pt x="48" y="37"/>
                        <a:pt x="46" y="33"/>
                        <a:pt x="50" y="37"/>
                      </a:cubicBezTo>
                      <a:cubicBezTo>
                        <a:pt x="50" y="37"/>
                        <a:pt x="51" y="37"/>
                        <a:pt x="49" y="36"/>
                      </a:cubicBezTo>
                      <a:cubicBezTo>
                        <a:pt x="48" y="34"/>
                        <a:pt x="50" y="37"/>
                        <a:pt x="49" y="36"/>
                      </a:cubicBezTo>
                      <a:cubicBezTo>
                        <a:pt x="49" y="36"/>
                        <a:pt x="49" y="35"/>
                        <a:pt x="48" y="35"/>
                      </a:cubicBezTo>
                      <a:cubicBezTo>
                        <a:pt x="49" y="35"/>
                        <a:pt x="49" y="35"/>
                        <a:pt x="51" y="37"/>
                      </a:cubicBezTo>
                      <a:cubicBezTo>
                        <a:pt x="53" y="39"/>
                        <a:pt x="48" y="33"/>
                        <a:pt x="49" y="33"/>
                      </a:cubicBezTo>
                      <a:cubicBezTo>
                        <a:pt x="50" y="34"/>
                        <a:pt x="51" y="35"/>
                        <a:pt x="51" y="34"/>
                      </a:cubicBezTo>
                      <a:cubicBezTo>
                        <a:pt x="50" y="32"/>
                        <a:pt x="50" y="32"/>
                        <a:pt x="50" y="32"/>
                      </a:cubicBezTo>
                      <a:cubicBezTo>
                        <a:pt x="50" y="32"/>
                        <a:pt x="52" y="34"/>
                        <a:pt x="53" y="36"/>
                      </a:cubicBezTo>
                      <a:cubicBezTo>
                        <a:pt x="53" y="36"/>
                        <a:pt x="54" y="35"/>
                        <a:pt x="53" y="34"/>
                      </a:cubicBezTo>
                      <a:cubicBezTo>
                        <a:pt x="55" y="36"/>
                        <a:pt x="55" y="36"/>
                        <a:pt x="55" y="36"/>
                      </a:cubicBezTo>
                      <a:cubicBezTo>
                        <a:pt x="53" y="35"/>
                        <a:pt x="54" y="35"/>
                        <a:pt x="54" y="34"/>
                      </a:cubicBezTo>
                      <a:cubicBezTo>
                        <a:pt x="54" y="35"/>
                        <a:pt x="54" y="35"/>
                        <a:pt x="54" y="35"/>
                      </a:cubicBezTo>
                      <a:cubicBezTo>
                        <a:pt x="55" y="36"/>
                        <a:pt x="54" y="35"/>
                        <a:pt x="54" y="35"/>
                      </a:cubicBezTo>
                      <a:cubicBezTo>
                        <a:pt x="53" y="33"/>
                        <a:pt x="53" y="33"/>
                        <a:pt x="52" y="33"/>
                      </a:cubicBezTo>
                      <a:cubicBezTo>
                        <a:pt x="52" y="32"/>
                        <a:pt x="52" y="32"/>
                        <a:pt x="52" y="31"/>
                      </a:cubicBezTo>
                      <a:cubicBezTo>
                        <a:pt x="53" y="33"/>
                        <a:pt x="53" y="32"/>
                        <a:pt x="53" y="32"/>
                      </a:cubicBezTo>
                      <a:cubicBezTo>
                        <a:pt x="54" y="32"/>
                        <a:pt x="52" y="30"/>
                        <a:pt x="52" y="30"/>
                      </a:cubicBezTo>
                      <a:cubicBezTo>
                        <a:pt x="53" y="31"/>
                        <a:pt x="53" y="30"/>
                        <a:pt x="54" y="32"/>
                      </a:cubicBezTo>
                      <a:cubicBezTo>
                        <a:pt x="54" y="32"/>
                        <a:pt x="53" y="31"/>
                        <a:pt x="53" y="32"/>
                      </a:cubicBezTo>
                      <a:cubicBezTo>
                        <a:pt x="54" y="32"/>
                        <a:pt x="55" y="34"/>
                        <a:pt x="55" y="33"/>
                      </a:cubicBezTo>
                      <a:cubicBezTo>
                        <a:pt x="54" y="32"/>
                        <a:pt x="52" y="29"/>
                        <a:pt x="53" y="30"/>
                      </a:cubicBezTo>
                      <a:cubicBezTo>
                        <a:pt x="53" y="30"/>
                        <a:pt x="54" y="31"/>
                        <a:pt x="54" y="32"/>
                      </a:cubicBezTo>
                      <a:cubicBezTo>
                        <a:pt x="55" y="33"/>
                        <a:pt x="55" y="33"/>
                        <a:pt x="55" y="33"/>
                      </a:cubicBezTo>
                      <a:cubicBezTo>
                        <a:pt x="54" y="31"/>
                        <a:pt x="54" y="31"/>
                        <a:pt x="54" y="31"/>
                      </a:cubicBezTo>
                      <a:cubicBezTo>
                        <a:pt x="55" y="31"/>
                        <a:pt x="55" y="31"/>
                        <a:pt x="55" y="32"/>
                      </a:cubicBezTo>
                      <a:cubicBezTo>
                        <a:pt x="54" y="30"/>
                        <a:pt x="55" y="31"/>
                        <a:pt x="54" y="29"/>
                      </a:cubicBezTo>
                      <a:cubicBezTo>
                        <a:pt x="54" y="28"/>
                        <a:pt x="55" y="29"/>
                        <a:pt x="55" y="30"/>
                      </a:cubicBezTo>
                      <a:cubicBezTo>
                        <a:pt x="55" y="30"/>
                        <a:pt x="55" y="30"/>
                        <a:pt x="55" y="30"/>
                      </a:cubicBezTo>
                      <a:cubicBezTo>
                        <a:pt x="56" y="30"/>
                        <a:pt x="56" y="30"/>
                        <a:pt x="55" y="28"/>
                      </a:cubicBezTo>
                      <a:cubicBezTo>
                        <a:pt x="56" y="29"/>
                        <a:pt x="56" y="29"/>
                        <a:pt x="56" y="29"/>
                      </a:cubicBezTo>
                      <a:cubicBezTo>
                        <a:pt x="56" y="29"/>
                        <a:pt x="56" y="28"/>
                        <a:pt x="55" y="27"/>
                      </a:cubicBezTo>
                      <a:cubicBezTo>
                        <a:pt x="57" y="28"/>
                        <a:pt x="60" y="33"/>
                        <a:pt x="59" y="31"/>
                      </a:cubicBezTo>
                      <a:cubicBezTo>
                        <a:pt x="59" y="31"/>
                        <a:pt x="57" y="28"/>
                        <a:pt x="56" y="27"/>
                      </a:cubicBezTo>
                      <a:cubicBezTo>
                        <a:pt x="58" y="27"/>
                        <a:pt x="56" y="24"/>
                        <a:pt x="59" y="26"/>
                      </a:cubicBezTo>
                      <a:cubicBezTo>
                        <a:pt x="58" y="26"/>
                        <a:pt x="58" y="25"/>
                        <a:pt x="58" y="25"/>
                      </a:cubicBezTo>
                      <a:cubicBezTo>
                        <a:pt x="59" y="25"/>
                        <a:pt x="58" y="21"/>
                        <a:pt x="61" y="24"/>
                      </a:cubicBezTo>
                      <a:cubicBezTo>
                        <a:pt x="62" y="25"/>
                        <a:pt x="63" y="26"/>
                        <a:pt x="63" y="27"/>
                      </a:cubicBezTo>
                      <a:cubicBezTo>
                        <a:pt x="62" y="25"/>
                        <a:pt x="65" y="28"/>
                        <a:pt x="63" y="25"/>
                      </a:cubicBezTo>
                      <a:cubicBezTo>
                        <a:pt x="62" y="24"/>
                        <a:pt x="61" y="23"/>
                        <a:pt x="60" y="23"/>
                      </a:cubicBezTo>
                      <a:cubicBezTo>
                        <a:pt x="60" y="22"/>
                        <a:pt x="61" y="21"/>
                        <a:pt x="62" y="22"/>
                      </a:cubicBezTo>
                      <a:cubicBezTo>
                        <a:pt x="62" y="22"/>
                        <a:pt x="62" y="21"/>
                        <a:pt x="61" y="21"/>
                      </a:cubicBezTo>
                      <a:cubicBezTo>
                        <a:pt x="63" y="23"/>
                        <a:pt x="64" y="23"/>
                        <a:pt x="63" y="22"/>
                      </a:cubicBezTo>
                      <a:cubicBezTo>
                        <a:pt x="62" y="21"/>
                        <a:pt x="62" y="21"/>
                        <a:pt x="62" y="21"/>
                      </a:cubicBezTo>
                      <a:cubicBezTo>
                        <a:pt x="64" y="22"/>
                        <a:pt x="64" y="22"/>
                        <a:pt x="64" y="22"/>
                      </a:cubicBezTo>
                      <a:cubicBezTo>
                        <a:pt x="63" y="21"/>
                        <a:pt x="61" y="19"/>
                        <a:pt x="63" y="20"/>
                      </a:cubicBezTo>
                      <a:cubicBezTo>
                        <a:pt x="63" y="20"/>
                        <a:pt x="64" y="21"/>
                        <a:pt x="64" y="21"/>
                      </a:cubicBezTo>
                      <a:cubicBezTo>
                        <a:pt x="63" y="20"/>
                        <a:pt x="62" y="18"/>
                        <a:pt x="64" y="19"/>
                      </a:cubicBezTo>
                      <a:cubicBezTo>
                        <a:pt x="65" y="21"/>
                        <a:pt x="65" y="21"/>
                        <a:pt x="65" y="21"/>
                      </a:cubicBezTo>
                      <a:cubicBezTo>
                        <a:pt x="65" y="20"/>
                        <a:pt x="65" y="19"/>
                        <a:pt x="64" y="18"/>
                      </a:cubicBezTo>
                      <a:cubicBezTo>
                        <a:pt x="65" y="19"/>
                        <a:pt x="66" y="19"/>
                        <a:pt x="67" y="21"/>
                      </a:cubicBezTo>
                      <a:cubicBezTo>
                        <a:pt x="65" y="16"/>
                        <a:pt x="66" y="14"/>
                        <a:pt x="68" y="14"/>
                      </a:cubicBezTo>
                      <a:cubicBezTo>
                        <a:pt x="68" y="15"/>
                        <a:pt x="68" y="15"/>
                        <a:pt x="68" y="15"/>
                      </a:cubicBezTo>
                      <a:cubicBezTo>
                        <a:pt x="70" y="16"/>
                        <a:pt x="67" y="13"/>
                        <a:pt x="68" y="14"/>
                      </a:cubicBezTo>
                      <a:cubicBezTo>
                        <a:pt x="69" y="15"/>
                        <a:pt x="70" y="16"/>
                        <a:pt x="71" y="17"/>
                      </a:cubicBezTo>
                      <a:cubicBezTo>
                        <a:pt x="72" y="18"/>
                        <a:pt x="70" y="15"/>
                        <a:pt x="70" y="14"/>
                      </a:cubicBezTo>
                      <a:cubicBezTo>
                        <a:pt x="69" y="13"/>
                        <a:pt x="70" y="15"/>
                        <a:pt x="69" y="14"/>
                      </a:cubicBezTo>
                      <a:cubicBezTo>
                        <a:pt x="69" y="13"/>
                        <a:pt x="70" y="14"/>
                        <a:pt x="69" y="12"/>
                      </a:cubicBezTo>
                      <a:cubicBezTo>
                        <a:pt x="69" y="13"/>
                        <a:pt x="71" y="15"/>
                        <a:pt x="71" y="15"/>
                      </a:cubicBezTo>
                      <a:cubicBezTo>
                        <a:pt x="71" y="14"/>
                        <a:pt x="71" y="14"/>
                        <a:pt x="71" y="14"/>
                      </a:cubicBezTo>
                      <a:cubicBezTo>
                        <a:pt x="73" y="17"/>
                        <a:pt x="73" y="19"/>
                        <a:pt x="76" y="22"/>
                      </a:cubicBezTo>
                      <a:cubicBezTo>
                        <a:pt x="76" y="22"/>
                        <a:pt x="76" y="22"/>
                        <a:pt x="76" y="22"/>
                      </a:cubicBezTo>
                      <a:cubicBezTo>
                        <a:pt x="78" y="24"/>
                        <a:pt x="77" y="25"/>
                        <a:pt x="78" y="25"/>
                      </a:cubicBezTo>
                      <a:cubicBezTo>
                        <a:pt x="78" y="24"/>
                        <a:pt x="76" y="21"/>
                        <a:pt x="75" y="20"/>
                      </a:cubicBezTo>
                      <a:cubicBezTo>
                        <a:pt x="75" y="19"/>
                        <a:pt x="71" y="14"/>
                        <a:pt x="72" y="14"/>
                      </a:cubicBezTo>
                      <a:cubicBezTo>
                        <a:pt x="73" y="15"/>
                        <a:pt x="72" y="15"/>
                        <a:pt x="73" y="16"/>
                      </a:cubicBezTo>
                      <a:cubicBezTo>
                        <a:pt x="75" y="18"/>
                        <a:pt x="73" y="15"/>
                        <a:pt x="74" y="16"/>
                      </a:cubicBezTo>
                      <a:cubicBezTo>
                        <a:pt x="73" y="15"/>
                        <a:pt x="71" y="12"/>
                        <a:pt x="71" y="12"/>
                      </a:cubicBezTo>
                      <a:cubicBezTo>
                        <a:pt x="72" y="13"/>
                        <a:pt x="73" y="14"/>
                        <a:pt x="73" y="14"/>
                      </a:cubicBezTo>
                      <a:cubicBezTo>
                        <a:pt x="72" y="13"/>
                        <a:pt x="72" y="12"/>
                        <a:pt x="71" y="11"/>
                      </a:cubicBezTo>
                      <a:cubicBezTo>
                        <a:pt x="69" y="8"/>
                        <a:pt x="72" y="11"/>
                        <a:pt x="71" y="9"/>
                      </a:cubicBezTo>
                      <a:cubicBezTo>
                        <a:pt x="72" y="11"/>
                        <a:pt x="74" y="14"/>
                        <a:pt x="75" y="15"/>
                      </a:cubicBezTo>
                      <a:cubicBezTo>
                        <a:pt x="73" y="13"/>
                        <a:pt x="73" y="12"/>
                        <a:pt x="71" y="9"/>
                      </a:cubicBezTo>
                      <a:cubicBezTo>
                        <a:pt x="72" y="9"/>
                        <a:pt x="73" y="11"/>
                        <a:pt x="74" y="12"/>
                      </a:cubicBezTo>
                      <a:cubicBezTo>
                        <a:pt x="75" y="13"/>
                        <a:pt x="72" y="8"/>
                        <a:pt x="75" y="12"/>
                      </a:cubicBezTo>
                      <a:cubicBezTo>
                        <a:pt x="73" y="10"/>
                        <a:pt x="73" y="10"/>
                        <a:pt x="73" y="10"/>
                      </a:cubicBezTo>
                      <a:cubicBezTo>
                        <a:pt x="74" y="11"/>
                        <a:pt x="74" y="11"/>
                        <a:pt x="75" y="12"/>
                      </a:cubicBezTo>
                      <a:cubicBezTo>
                        <a:pt x="75" y="12"/>
                        <a:pt x="74" y="9"/>
                        <a:pt x="76" y="12"/>
                      </a:cubicBezTo>
                      <a:cubicBezTo>
                        <a:pt x="76" y="11"/>
                        <a:pt x="77" y="11"/>
                        <a:pt x="75" y="9"/>
                      </a:cubicBezTo>
                      <a:cubicBezTo>
                        <a:pt x="74" y="8"/>
                        <a:pt x="76" y="11"/>
                        <a:pt x="73" y="8"/>
                      </a:cubicBezTo>
                      <a:cubicBezTo>
                        <a:pt x="75" y="10"/>
                        <a:pt x="74" y="8"/>
                        <a:pt x="73" y="7"/>
                      </a:cubicBezTo>
                      <a:cubicBezTo>
                        <a:pt x="74" y="8"/>
                        <a:pt x="74" y="8"/>
                        <a:pt x="74" y="8"/>
                      </a:cubicBezTo>
                      <a:cubicBezTo>
                        <a:pt x="74" y="7"/>
                        <a:pt x="74" y="7"/>
                        <a:pt x="74" y="6"/>
                      </a:cubicBezTo>
                      <a:cubicBezTo>
                        <a:pt x="74" y="7"/>
                        <a:pt x="75" y="8"/>
                        <a:pt x="75" y="8"/>
                      </a:cubicBezTo>
                      <a:cubicBezTo>
                        <a:pt x="74" y="6"/>
                        <a:pt x="74" y="6"/>
                        <a:pt x="74" y="6"/>
                      </a:cubicBezTo>
                      <a:cubicBezTo>
                        <a:pt x="74" y="5"/>
                        <a:pt x="76" y="9"/>
                        <a:pt x="76" y="8"/>
                      </a:cubicBezTo>
                      <a:cubicBezTo>
                        <a:pt x="77" y="10"/>
                        <a:pt x="77" y="10"/>
                        <a:pt x="77" y="10"/>
                      </a:cubicBezTo>
                      <a:cubicBezTo>
                        <a:pt x="77" y="10"/>
                        <a:pt x="78" y="11"/>
                        <a:pt x="78" y="10"/>
                      </a:cubicBezTo>
                      <a:cubicBezTo>
                        <a:pt x="77" y="9"/>
                        <a:pt x="76" y="7"/>
                        <a:pt x="75" y="5"/>
                      </a:cubicBezTo>
                      <a:cubicBezTo>
                        <a:pt x="74" y="4"/>
                        <a:pt x="76" y="7"/>
                        <a:pt x="75" y="5"/>
                      </a:cubicBezTo>
                      <a:cubicBezTo>
                        <a:pt x="76" y="7"/>
                        <a:pt x="76" y="7"/>
                        <a:pt x="76" y="7"/>
                      </a:cubicBezTo>
                      <a:cubicBezTo>
                        <a:pt x="77" y="8"/>
                        <a:pt x="78" y="10"/>
                        <a:pt x="79" y="10"/>
                      </a:cubicBezTo>
                      <a:cubicBezTo>
                        <a:pt x="78" y="9"/>
                        <a:pt x="77" y="6"/>
                        <a:pt x="76" y="6"/>
                      </a:cubicBezTo>
                      <a:cubicBezTo>
                        <a:pt x="76" y="6"/>
                        <a:pt x="77" y="6"/>
                        <a:pt x="78" y="8"/>
                      </a:cubicBezTo>
                      <a:cubicBezTo>
                        <a:pt x="78" y="7"/>
                        <a:pt x="77" y="6"/>
                        <a:pt x="76" y="5"/>
                      </a:cubicBezTo>
                      <a:cubicBezTo>
                        <a:pt x="77" y="6"/>
                        <a:pt x="79" y="7"/>
                        <a:pt x="80" y="8"/>
                      </a:cubicBezTo>
                      <a:cubicBezTo>
                        <a:pt x="81" y="11"/>
                        <a:pt x="81" y="11"/>
                        <a:pt x="81" y="11"/>
                      </a:cubicBezTo>
                      <a:cubicBezTo>
                        <a:pt x="82" y="11"/>
                        <a:pt x="82" y="11"/>
                        <a:pt x="82" y="11"/>
                      </a:cubicBezTo>
                      <a:cubicBezTo>
                        <a:pt x="83" y="14"/>
                        <a:pt x="83" y="13"/>
                        <a:pt x="84" y="15"/>
                      </a:cubicBezTo>
                      <a:cubicBezTo>
                        <a:pt x="85" y="16"/>
                        <a:pt x="84" y="15"/>
                        <a:pt x="84" y="14"/>
                      </a:cubicBezTo>
                      <a:cubicBezTo>
                        <a:pt x="81" y="11"/>
                        <a:pt x="81" y="9"/>
                        <a:pt x="79" y="5"/>
                      </a:cubicBezTo>
                      <a:cubicBezTo>
                        <a:pt x="79" y="4"/>
                        <a:pt x="85" y="13"/>
                        <a:pt x="82" y="7"/>
                      </a:cubicBezTo>
                      <a:cubicBezTo>
                        <a:pt x="81" y="7"/>
                        <a:pt x="80" y="4"/>
                        <a:pt x="80" y="5"/>
                      </a:cubicBezTo>
                      <a:cubicBezTo>
                        <a:pt x="81" y="5"/>
                        <a:pt x="78" y="1"/>
                        <a:pt x="79" y="2"/>
                      </a:cubicBezTo>
                      <a:cubicBezTo>
                        <a:pt x="80" y="4"/>
                        <a:pt x="82" y="6"/>
                        <a:pt x="83" y="8"/>
                      </a:cubicBezTo>
                      <a:cubicBezTo>
                        <a:pt x="82" y="7"/>
                        <a:pt x="82" y="7"/>
                        <a:pt x="82" y="8"/>
                      </a:cubicBezTo>
                      <a:cubicBezTo>
                        <a:pt x="83" y="9"/>
                        <a:pt x="84" y="11"/>
                        <a:pt x="85" y="11"/>
                      </a:cubicBezTo>
                      <a:cubicBezTo>
                        <a:pt x="85" y="11"/>
                        <a:pt x="85" y="10"/>
                        <a:pt x="84" y="9"/>
                      </a:cubicBezTo>
                      <a:cubicBezTo>
                        <a:pt x="83" y="7"/>
                        <a:pt x="84" y="9"/>
                        <a:pt x="83" y="7"/>
                      </a:cubicBezTo>
                      <a:cubicBezTo>
                        <a:pt x="83" y="6"/>
                        <a:pt x="85" y="9"/>
                        <a:pt x="83" y="5"/>
                      </a:cubicBezTo>
                      <a:cubicBezTo>
                        <a:pt x="82" y="6"/>
                        <a:pt x="81" y="4"/>
                        <a:pt x="80" y="2"/>
                      </a:cubicBezTo>
                      <a:cubicBezTo>
                        <a:pt x="80" y="1"/>
                        <a:pt x="80" y="1"/>
                        <a:pt x="80" y="1"/>
                      </a:cubicBezTo>
                      <a:cubicBezTo>
                        <a:pt x="81" y="3"/>
                        <a:pt x="81" y="3"/>
                        <a:pt x="81" y="3"/>
                      </a:cubicBezTo>
                      <a:cubicBezTo>
                        <a:pt x="82" y="3"/>
                        <a:pt x="79" y="0"/>
                        <a:pt x="80" y="0"/>
                      </a:cubicBezTo>
                      <a:cubicBezTo>
                        <a:pt x="82" y="3"/>
                        <a:pt x="82" y="3"/>
                        <a:pt x="82" y="3"/>
                      </a:cubicBezTo>
                      <a:cubicBezTo>
                        <a:pt x="84" y="5"/>
                        <a:pt x="81" y="2"/>
                        <a:pt x="83" y="6"/>
                      </a:cubicBezTo>
                      <a:cubicBezTo>
                        <a:pt x="84" y="6"/>
                        <a:pt x="83" y="4"/>
                        <a:pt x="84" y="4"/>
                      </a:cubicBezTo>
                      <a:cubicBezTo>
                        <a:pt x="84" y="5"/>
                        <a:pt x="84" y="5"/>
                        <a:pt x="84" y="5"/>
                      </a:cubicBezTo>
                      <a:cubicBezTo>
                        <a:pt x="84" y="5"/>
                        <a:pt x="87" y="10"/>
                        <a:pt x="86" y="7"/>
                      </a:cubicBezTo>
                      <a:cubicBezTo>
                        <a:pt x="85" y="6"/>
                        <a:pt x="85" y="6"/>
                        <a:pt x="84" y="4"/>
                      </a:cubicBezTo>
                      <a:cubicBezTo>
                        <a:pt x="85" y="3"/>
                        <a:pt x="84" y="2"/>
                        <a:pt x="84" y="1"/>
                      </a:cubicBezTo>
                      <a:cubicBezTo>
                        <a:pt x="86" y="4"/>
                        <a:pt x="85" y="1"/>
                        <a:pt x="86" y="4"/>
                      </a:cubicBezTo>
                      <a:cubicBezTo>
                        <a:pt x="85" y="3"/>
                        <a:pt x="84" y="4"/>
                        <a:pt x="86" y="6"/>
                      </a:cubicBezTo>
                      <a:cubicBezTo>
                        <a:pt x="88" y="9"/>
                        <a:pt x="85" y="6"/>
                        <a:pt x="87" y="9"/>
                      </a:cubicBezTo>
                      <a:cubicBezTo>
                        <a:pt x="87" y="9"/>
                        <a:pt x="89" y="12"/>
                        <a:pt x="91" y="14"/>
                      </a:cubicBezTo>
                      <a:cubicBezTo>
                        <a:pt x="91" y="14"/>
                        <a:pt x="91" y="13"/>
                        <a:pt x="90" y="13"/>
                      </a:cubicBezTo>
                      <a:cubicBezTo>
                        <a:pt x="89" y="11"/>
                        <a:pt x="89" y="11"/>
                        <a:pt x="88" y="9"/>
                      </a:cubicBezTo>
                      <a:cubicBezTo>
                        <a:pt x="89" y="9"/>
                        <a:pt x="89" y="8"/>
                        <a:pt x="88" y="6"/>
                      </a:cubicBezTo>
                      <a:cubicBezTo>
                        <a:pt x="88" y="7"/>
                        <a:pt x="90" y="9"/>
                        <a:pt x="90" y="9"/>
                      </a:cubicBezTo>
                      <a:cubicBezTo>
                        <a:pt x="90" y="8"/>
                        <a:pt x="91" y="8"/>
                        <a:pt x="92" y="8"/>
                      </a:cubicBezTo>
                      <a:cubicBezTo>
                        <a:pt x="89" y="5"/>
                        <a:pt x="92" y="7"/>
                        <a:pt x="90" y="5"/>
                      </a:cubicBezTo>
                      <a:cubicBezTo>
                        <a:pt x="89" y="4"/>
                        <a:pt x="87" y="2"/>
                        <a:pt x="87" y="0"/>
                      </a:cubicBezTo>
                      <a:cubicBezTo>
                        <a:pt x="87" y="1"/>
                        <a:pt x="88" y="2"/>
                        <a:pt x="88" y="2"/>
                      </a:cubicBezTo>
                      <a:cubicBezTo>
                        <a:pt x="87" y="1"/>
                        <a:pt x="90" y="5"/>
                        <a:pt x="89" y="2"/>
                      </a:cubicBezTo>
                      <a:cubicBezTo>
                        <a:pt x="89" y="4"/>
                        <a:pt x="91" y="6"/>
                        <a:pt x="92" y="9"/>
                      </a:cubicBezTo>
                      <a:cubicBezTo>
                        <a:pt x="92" y="7"/>
                        <a:pt x="94" y="10"/>
                        <a:pt x="94" y="10"/>
                      </a:cubicBezTo>
                      <a:cubicBezTo>
                        <a:pt x="93" y="8"/>
                        <a:pt x="93" y="7"/>
                        <a:pt x="93" y="6"/>
                      </a:cubicBezTo>
                      <a:cubicBezTo>
                        <a:pt x="95" y="8"/>
                        <a:pt x="95" y="5"/>
                        <a:pt x="95" y="5"/>
                      </a:cubicBezTo>
                      <a:cubicBezTo>
                        <a:pt x="96" y="6"/>
                        <a:pt x="98" y="9"/>
                        <a:pt x="99" y="9"/>
                      </a:cubicBezTo>
                      <a:cubicBezTo>
                        <a:pt x="99" y="9"/>
                        <a:pt x="96" y="6"/>
                        <a:pt x="98" y="7"/>
                      </a:cubicBezTo>
                      <a:cubicBezTo>
                        <a:pt x="98" y="8"/>
                        <a:pt x="98" y="8"/>
                        <a:pt x="98" y="8"/>
                      </a:cubicBezTo>
                      <a:cubicBezTo>
                        <a:pt x="98" y="7"/>
                        <a:pt x="100" y="9"/>
                        <a:pt x="98" y="5"/>
                      </a:cubicBezTo>
                      <a:cubicBezTo>
                        <a:pt x="99" y="8"/>
                        <a:pt x="99" y="8"/>
                        <a:pt x="99" y="8"/>
                      </a:cubicBezTo>
                      <a:cubicBezTo>
                        <a:pt x="100" y="9"/>
                        <a:pt x="99" y="8"/>
                        <a:pt x="99" y="8"/>
                      </a:cubicBezTo>
                      <a:cubicBezTo>
                        <a:pt x="100" y="9"/>
                        <a:pt x="101" y="9"/>
                        <a:pt x="101" y="10"/>
                      </a:cubicBezTo>
                      <a:cubicBezTo>
                        <a:pt x="102" y="12"/>
                        <a:pt x="101" y="9"/>
                        <a:pt x="101" y="9"/>
                      </a:cubicBezTo>
                      <a:cubicBezTo>
                        <a:pt x="100" y="7"/>
                        <a:pt x="100" y="7"/>
                        <a:pt x="100" y="7"/>
                      </a:cubicBezTo>
                      <a:cubicBezTo>
                        <a:pt x="100" y="6"/>
                        <a:pt x="101" y="7"/>
                        <a:pt x="102" y="6"/>
                      </a:cubicBezTo>
                      <a:cubicBezTo>
                        <a:pt x="103" y="8"/>
                        <a:pt x="103" y="8"/>
                        <a:pt x="103" y="8"/>
                      </a:cubicBezTo>
                      <a:cubicBezTo>
                        <a:pt x="102" y="7"/>
                        <a:pt x="102" y="7"/>
                        <a:pt x="102" y="7"/>
                      </a:cubicBezTo>
                      <a:cubicBezTo>
                        <a:pt x="103" y="9"/>
                        <a:pt x="104" y="9"/>
                        <a:pt x="103" y="8"/>
                      </a:cubicBezTo>
                      <a:cubicBezTo>
                        <a:pt x="105" y="13"/>
                        <a:pt x="105" y="13"/>
                        <a:pt x="105" y="13"/>
                      </a:cubicBezTo>
                      <a:cubicBezTo>
                        <a:pt x="104" y="12"/>
                        <a:pt x="104" y="10"/>
                        <a:pt x="103" y="9"/>
                      </a:cubicBezTo>
                      <a:cubicBezTo>
                        <a:pt x="102" y="7"/>
                        <a:pt x="102" y="8"/>
                        <a:pt x="103" y="10"/>
                      </a:cubicBezTo>
                      <a:cubicBezTo>
                        <a:pt x="103" y="10"/>
                        <a:pt x="103" y="10"/>
                        <a:pt x="103" y="9"/>
                      </a:cubicBezTo>
                      <a:cubicBezTo>
                        <a:pt x="104" y="11"/>
                        <a:pt x="104" y="11"/>
                        <a:pt x="105" y="13"/>
                      </a:cubicBezTo>
                      <a:cubicBezTo>
                        <a:pt x="105" y="13"/>
                        <a:pt x="105" y="14"/>
                        <a:pt x="105" y="13"/>
                      </a:cubicBezTo>
                      <a:cubicBezTo>
                        <a:pt x="105" y="14"/>
                        <a:pt x="105" y="14"/>
                        <a:pt x="105" y="15"/>
                      </a:cubicBezTo>
                      <a:cubicBezTo>
                        <a:pt x="105" y="14"/>
                        <a:pt x="104" y="13"/>
                        <a:pt x="104" y="12"/>
                      </a:cubicBezTo>
                      <a:cubicBezTo>
                        <a:pt x="105" y="15"/>
                        <a:pt x="105" y="16"/>
                        <a:pt x="104" y="15"/>
                      </a:cubicBezTo>
                      <a:cubicBezTo>
                        <a:pt x="102" y="13"/>
                        <a:pt x="104" y="17"/>
                        <a:pt x="103" y="17"/>
                      </a:cubicBezTo>
                      <a:cubicBezTo>
                        <a:pt x="102" y="15"/>
                        <a:pt x="102" y="13"/>
                        <a:pt x="101" y="12"/>
                      </a:cubicBezTo>
                      <a:cubicBezTo>
                        <a:pt x="100" y="11"/>
                        <a:pt x="101" y="12"/>
                        <a:pt x="100" y="11"/>
                      </a:cubicBezTo>
                      <a:cubicBezTo>
                        <a:pt x="101" y="13"/>
                        <a:pt x="102" y="15"/>
                        <a:pt x="102" y="16"/>
                      </a:cubicBezTo>
                      <a:cubicBezTo>
                        <a:pt x="101" y="15"/>
                        <a:pt x="101" y="15"/>
                        <a:pt x="101" y="15"/>
                      </a:cubicBezTo>
                      <a:cubicBezTo>
                        <a:pt x="102" y="16"/>
                        <a:pt x="103" y="18"/>
                        <a:pt x="102" y="18"/>
                      </a:cubicBezTo>
                      <a:cubicBezTo>
                        <a:pt x="101" y="18"/>
                        <a:pt x="100" y="18"/>
                        <a:pt x="100" y="18"/>
                      </a:cubicBezTo>
                      <a:cubicBezTo>
                        <a:pt x="99" y="17"/>
                        <a:pt x="99" y="17"/>
                        <a:pt x="99" y="17"/>
                      </a:cubicBezTo>
                      <a:cubicBezTo>
                        <a:pt x="100" y="20"/>
                        <a:pt x="98" y="19"/>
                        <a:pt x="99" y="21"/>
                      </a:cubicBezTo>
                      <a:cubicBezTo>
                        <a:pt x="97" y="19"/>
                        <a:pt x="98" y="23"/>
                        <a:pt x="96" y="21"/>
                      </a:cubicBezTo>
                      <a:cubicBezTo>
                        <a:pt x="96" y="23"/>
                        <a:pt x="95" y="24"/>
                        <a:pt x="93" y="25"/>
                      </a:cubicBezTo>
                      <a:cubicBezTo>
                        <a:pt x="92" y="22"/>
                        <a:pt x="92" y="22"/>
                        <a:pt x="92" y="22"/>
                      </a:cubicBezTo>
                      <a:cubicBezTo>
                        <a:pt x="93" y="24"/>
                        <a:pt x="91" y="21"/>
                        <a:pt x="91" y="22"/>
                      </a:cubicBezTo>
                      <a:cubicBezTo>
                        <a:pt x="93" y="23"/>
                        <a:pt x="92" y="24"/>
                        <a:pt x="93" y="26"/>
                      </a:cubicBezTo>
                      <a:cubicBezTo>
                        <a:pt x="91" y="24"/>
                        <a:pt x="92" y="27"/>
                        <a:pt x="93" y="29"/>
                      </a:cubicBezTo>
                      <a:cubicBezTo>
                        <a:pt x="91" y="27"/>
                        <a:pt x="91" y="27"/>
                        <a:pt x="91" y="27"/>
                      </a:cubicBezTo>
                      <a:cubicBezTo>
                        <a:pt x="93" y="30"/>
                        <a:pt x="91" y="28"/>
                        <a:pt x="90" y="28"/>
                      </a:cubicBezTo>
                      <a:cubicBezTo>
                        <a:pt x="89" y="28"/>
                        <a:pt x="88" y="26"/>
                        <a:pt x="88" y="27"/>
                      </a:cubicBezTo>
                      <a:cubicBezTo>
                        <a:pt x="89" y="29"/>
                        <a:pt x="89" y="29"/>
                        <a:pt x="90" y="31"/>
                      </a:cubicBezTo>
                      <a:cubicBezTo>
                        <a:pt x="89" y="31"/>
                        <a:pt x="88" y="31"/>
                        <a:pt x="87" y="31"/>
                      </a:cubicBezTo>
                      <a:cubicBezTo>
                        <a:pt x="88" y="35"/>
                        <a:pt x="85" y="34"/>
                        <a:pt x="85" y="37"/>
                      </a:cubicBezTo>
                      <a:cubicBezTo>
                        <a:pt x="84" y="35"/>
                        <a:pt x="84" y="35"/>
                        <a:pt x="84" y="35"/>
                      </a:cubicBezTo>
                      <a:cubicBezTo>
                        <a:pt x="85" y="40"/>
                        <a:pt x="81" y="38"/>
                        <a:pt x="81" y="40"/>
                      </a:cubicBezTo>
                      <a:cubicBezTo>
                        <a:pt x="79" y="37"/>
                        <a:pt x="79" y="37"/>
                        <a:pt x="79" y="37"/>
                      </a:cubicBezTo>
                      <a:cubicBezTo>
                        <a:pt x="78" y="37"/>
                        <a:pt x="79" y="39"/>
                        <a:pt x="80" y="41"/>
                      </a:cubicBezTo>
                      <a:cubicBezTo>
                        <a:pt x="79" y="40"/>
                        <a:pt x="81" y="43"/>
                        <a:pt x="79" y="41"/>
                      </a:cubicBezTo>
                      <a:cubicBezTo>
                        <a:pt x="78" y="40"/>
                        <a:pt x="79" y="42"/>
                        <a:pt x="79" y="43"/>
                      </a:cubicBezTo>
                      <a:cubicBezTo>
                        <a:pt x="77" y="42"/>
                        <a:pt x="77" y="43"/>
                        <a:pt x="77" y="44"/>
                      </a:cubicBezTo>
                      <a:cubicBezTo>
                        <a:pt x="77" y="44"/>
                        <a:pt x="77" y="44"/>
                        <a:pt x="77" y="44"/>
                      </a:cubicBezTo>
                      <a:cubicBezTo>
                        <a:pt x="77" y="43"/>
                        <a:pt x="76" y="42"/>
                        <a:pt x="76" y="42"/>
                      </a:cubicBezTo>
                      <a:cubicBezTo>
                        <a:pt x="76" y="43"/>
                        <a:pt x="74" y="42"/>
                        <a:pt x="77" y="45"/>
                      </a:cubicBezTo>
                      <a:cubicBezTo>
                        <a:pt x="75" y="44"/>
                        <a:pt x="77" y="48"/>
                        <a:pt x="74" y="46"/>
                      </a:cubicBezTo>
                      <a:cubicBezTo>
                        <a:pt x="75" y="47"/>
                        <a:pt x="75" y="47"/>
                        <a:pt x="75" y="48"/>
                      </a:cubicBezTo>
                      <a:cubicBezTo>
                        <a:pt x="74" y="49"/>
                        <a:pt x="72" y="47"/>
                        <a:pt x="73" y="49"/>
                      </a:cubicBezTo>
                      <a:cubicBezTo>
                        <a:pt x="72" y="49"/>
                        <a:pt x="72" y="47"/>
                        <a:pt x="71" y="48"/>
                      </a:cubicBezTo>
                      <a:cubicBezTo>
                        <a:pt x="72" y="48"/>
                        <a:pt x="72" y="49"/>
                        <a:pt x="73" y="50"/>
                      </a:cubicBezTo>
                      <a:cubicBezTo>
                        <a:pt x="73" y="52"/>
                        <a:pt x="69" y="49"/>
                        <a:pt x="69" y="50"/>
                      </a:cubicBezTo>
                      <a:cubicBezTo>
                        <a:pt x="68" y="54"/>
                        <a:pt x="66" y="54"/>
                        <a:pt x="65" y="56"/>
                      </a:cubicBezTo>
                      <a:cubicBezTo>
                        <a:pt x="64" y="55"/>
                        <a:pt x="64" y="55"/>
                        <a:pt x="64" y="55"/>
                      </a:cubicBezTo>
                      <a:cubicBezTo>
                        <a:pt x="66" y="58"/>
                        <a:pt x="61" y="53"/>
                        <a:pt x="63" y="58"/>
                      </a:cubicBezTo>
                      <a:cubicBezTo>
                        <a:pt x="63" y="57"/>
                        <a:pt x="63" y="58"/>
                        <a:pt x="62" y="56"/>
                      </a:cubicBezTo>
                      <a:cubicBezTo>
                        <a:pt x="63" y="59"/>
                        <a:pt x="59" y="56"/>
                        <a:pt x="60" y="59"/>
                      </a:cubicBezTo>
                      <a:cubicBezTo>
                        <a:pt x="61" y="59"/>
                        <a:pt x="60" y="58"/>
                        <a:pt x="60" y="58"/>
                      </a:cubicBezTo>
                      <a:cubicBezTo>
                        <a:pt x="58" y="57"/>
                        <a:pt x="60" y="60"/>
                        <a:pt x="58" y="59"/>
                      </a:cubicBezTo>
                      <a:cubicBezTo>
                        <a:pt x="58" y="58"/>
                        <a:pt x="58" y="58"/>
                        <a:pt x="57" y="57"/>
                      </a:cubicBezTo>
                      <a:cubicBezTo>
                        <a:pt x="56" y="56"/>
                        <a:pt x="59" y="61"/>
                        <a:pt x="56" y="58"/>
                      </a:cubicBezTo>
                      <a:cubicBezTo>
                        <a:pt x="56" y="58"/>
                        <a:pt x="57" y="59"/>
                        <a:pt x="57" y="59"/>
                      </a:cubicBezTo>
                      <a:cubicBezTo>
                        <a:pt x="55" y="59"/>
                        <a:pt x="55" y="62"/>
                        <a:pt x="54" y="65"/>
                      </a:cubicBezTo>
                      <a:cubicBezTo>
                        <a:pt x="52" y="64"/>
                        <a:pt x="49" y="59"/>
                        <a:pt x="51" y="62"/>
                      </a:cubicBezTo>
                      <a:cubicBezTo>
                        <a:pt x="50" y="62"/>
                        <a:pt x="52" y="64"/>
                        <a:pt x="51" y="63"/>
                      </a:cubicBezTo>
                      <a:cubicBezTo>
                        <a:pt x="52" y="64"/>
                        <a:pt x="47" y="60"/>
                        <a:pt x="49" y="62"/>
                      </a:cubicBezTo>
                      <a:cubicBezTo>
                        <a:pt x="51" y="64"/>
                        <a:pt x="50" y="63"/>
                        <a:pt x="51" y="64"/>
                      </a:cubicBezTo>
                      <a:cubicBezTo>
                        <a:pt x="49" y="63"/>
                        <a:pt x="47" y="62"/>
                        <a:pt x="48" y="64"/>
                      </a:cubicBezTo>
                      <a:cubicBezTo>
                        <a:pt x="47" y="63"/>
                        <a:pt x="47" y="63"/>
                        <a:pt x="47" y="63"/>
                      </a:cubicBezTo>
                      <a:cubicBezTo>
                        <a:pt x="49" y="66"/>
                        <a:pt x="47" y="65"/>
                        <a:pt x="50" y="69"/>
                      </a:cubicBezTo>
                      <a:cubicBezTo>
                        <a:pt x="47" y="72"/>
                        <a:pt x="46" y="77"/>
                        <a:pt x="44" y="80"/>
                      </a:cubicBezTo>
                      <a:cubicBezTo>
                        <a:pt x="40" y="83"/>
                        <a:pt x="39" y="87"/>
                        <a:pt x="35" y="88"/>
                      </a:cubicBezTo>
                      <a:cubicBezTo>
                        <a:pt x="31" y="87"/>
                        <a:pt x="31" y="87"/>
                        <a:pt x="32" y="89"/>
                      </a:cubicBezTo>
                      <a:cubicBezTo>
                        <a:pt x="31" y="88"/>
                        <a:pt x="31" y="88"/>
                        <a:pt x="31" y="88"/>
                      </a:cubicBezTo>
                      <a:cubicBezTo>
                        <a:pt x="33" y="90"/>
                        <a:pt x="31" y="88"/>
                        <a:pt x="33" y="90"/>
                      </a:cubicBezTo>
                      <a:cubicBezTo>
                        <a:pt x="31" y="91"/>
                        <a:pt x="31" y="93"/>
                        <a:pt x="30" y="94"/>
                      </a:cubicBezTo>
                      <a:cubicBezTo>
                        <a:pt x="30" y="94"/>
                        <a:pt x="28" y="92"/>
                        <a:pt x="28" y="92"/>
                      </a:cubicBezTo>
                      <a:cubicBezTo>
                        <a:pt x="30" y="94"/>
                        <a:pt x="30" y="94"/>
                        <a:pt x="30" y="94"/>
                      </a:cubicBezTo>
                      <a:cubicBezTo>
                        <a:pt x="29" y="93"/>
                        <a:pt x="29" y="93"/>
                        <a:pt x="29" y="93"/>
                      </a:cubicBezTo>
                      <a:cubicBezTo>
                        <a:pt x="29" y="94"/>
                        <a:pt x="30" y="95"/>
                        <a:pt x="31" y="95"/>
                      </a:cubicBezTo>
                      <a:cubicBezTo>
                        <a:pt x="31" y="100"/>
                        <a:pt x="23" y="99"/>
                        <a:pt x="22" y="103"/>
                      </a:cubicBezTo>
                      <a:cubicBezTo>
                        <a:pt x="20" y="103"/>
                        <a:pt x="20" y="104"/>
                        <a:pt x="20" y="106"/>
                      </a:cubicBezTo>
                      <a:cubicBezTo>
                        <a:pt x="15" y="106"/>
                        <a:pt x="11" y="106"/>
                        <a:pt x="12" y="110"/>
                      </a:cubicBezTo>
                      <a:cubicBezTo>
                        <a:pt x="12" y="110"/>
                        <a:pt x="5" y="105"/>
                        <a:pt x="4" y="10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70" name="Freeform 93"/>
                <p:cNvSpPr/>
                <p:nvPr/>
              </p:nvSpPr>
              <p:spPr bwMode="auto">
                <a:xfrm>
                  <a:off x="4077" y="1209"/>
                  <a:ext cx="1" cy="1"/>
                </a:xfrm>
                <a:custGeom>
                  <a:avLst/>
                  <a:gdLst>
                    <a:gd name="T0" fmla="*/ 2 w 2"/>
                    <a:gd name="T1" fmla="*/ 3 h 3"/>
                    <a:gd name="T2" fmla="*/ 0 w 2"/>
                    <a:gd name="T3" fmla="*/ 0 h 3"/>
                    <a:gd name="T4" fmla="*/ 2 w 2"/>
                    <a:gd name="T5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3">
                      <a:moveTo>
                        <a:pt x="2" y="3"/>
                      </a:moveTo>
                      <a:cubicBezTo>
                        <a:pt x="1" y="2"/>
                        <a:pt x="1" y="1"/>
                        <a:pt x="0" y="0"/>
                      </a:cubicBezTo>
                      <a:cubicBezTo>
                        <a:pt x="1" y="1"/>
                        <a:pt x="2" y="2"/>
                        <a:pt x="2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71" name="Freeform 94"/>
                <p:cNvSpPr/>
                <p:nvPr/>
              </p:nvSpPr>
              <p:spPr bwMode="auto">
                <a:xfrm>
                  <a:off x="4074" y="1208"/>
                  <a:ext cx="0" cy="0"/>
                </a:xfrm>
                <a:custGeom>
                  <a:avLst/>
                  <a:gdLst>
                    <a:gd name="T0" fmla="*/ 1 w 1"/>
                    <a:gd name="T1" fmla="*/ 2 h 2"/>
                    <a:gd name="T2" fmla="*/ 0 w 1"/>
                    <a:gd name="T3" fmla="*/ 1 h 2"/>
                    <a:gd name="T4" fmla="*/ 0 w 1"/>
                    <a:gd name="T5" fmla="*/ 1 h 2"/>
                    <a:gd name="T6" fmla="*/ 1 w 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2">
                      <a:moveTo>
                        <a:pt x="1" y="2"/>
                      </a:moveTo>
                      <a:cubicBezTo>
                        <a:pt x="1" y="2"/>
                        <a:pt x="0" y="2"/>
                        <a:pt x="0" y="1"/>
                      </a:cubicBezTo>
                      <a:cubicBezTo>
                        <a:pt x="0" y="1"/>
                        <a:pt x="0" y="0"/>
                        <a:pt x="0" y="1"/>
                      </a:cubicBezTo>
                      <a:cubicBezTo>
                        <a:pt x="0" y="1"/>
                        <a:pt x="0" y="1"/>
                        <a:pt x="1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72" name="Freeform 95"/>
                <p:cNvSpPr/>
                <p:nvPr/>
              </p:nvSpPr>
              <p:spPr bwMode="auto">
                <a:xfrm>
                  <a:off x="4073" y="1208"/>
                  <a:ext cx="1" cy="0"/>
                </a:xfrm>
                <a:custGeom>
                  <a:avLst/>
                  <a:gdLst>
                    <a:gd name="T0" fmla="*/ 1 w 1"/>
                    <a:gd name="T1" fmla="*/ 3 h 3"/>
                    <a:gd name="T2" fmla="*/ 0 w 1"/>
                    <a:gd name="T3" fmla="*/ 0 h 3"/>
                    <a:gd name="T4" fmla="*/ 1 w 1"/>
                    <a:gd name="T5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3">
                      <a:moveTo>
                        <a:pt x="1" y="3"/>
                      </a:moveTo>
                      <a:cubicBezTo>
                        <a:pt x="0" y="1"/>
                        <a:pt x="0" y="0"/>
                        <a:pt x="0" y="0"/>
                      </a:cubicBezTo>
                      <a:lnTo>
                        <a:pt x="1" y="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73" name="Freeform 96"/>
                <p:cNvSpPr/>
                <p:nvPr/>
              </p:nvSpPr>
              <p:spPr bwMode="auto">
                <a:xfrm>
                  <a:off x="4072" y="1207"/>
                  <a:ext cx="0" cy="1"/>
                </a:xfrm>
                <a:custGeom>
                  <a:avLst/>
                  <a:gdLst>
                    <a:gd name="T0" fmla="*/ 1 w 1"/>
                    <a:gd name="T1" fmla="*/ 1 h 1"/>
                    <a:gd name="T2" fmla="*/ 0 w 1"/>
                    <a:gd name="T3" fmla="*/ 0 h 1"/>
                    <a:gd name="T4" fmla="*/ 1 w 1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1">
                      <a:moveTo>
                        <a:pt x="1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" y="0"/>
                        <a:pt x="1" y="0"/>
                        <a:pt x="1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74" name="Freeform 97"/>
                <p:cNvSpPr/>
                <p:nvPr/>
              </p:nvSpPr>
              <p:spPr bwMode="auto">
                <a:xfrm>
                  <a:off x="4072" y="1208"/>
                  <a:ext cx="1" cy="0"/>
                </a:xfrm>
                <a:custGeom>
                  <a:avLst/>
                  <a:gdLst>
                    <a:gd name="T0" fmla="*/ 1 w 1"/>
                    <a:gd name="T1" fmla="*/ 2 h 2"/>
                    <a:gd name="T2" fmla="*/ 0 w 1"/>
                    <a:gd name="T3" fmla="*/ 1 h 2"/>
                    <a:gd name="T4" fmla="*/ 1 w 1"/>
                    <a:gd name="T5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2">
                      <a:moveTo>
                        <a:pt x="1" y="2"/>
                      </a:moveTo>
                      <a:cubicBezTo>
                        <a:pt x="1" y="2"/>
                        <a:pt x="1" y="1"/>
                        <a:pt x="0" y="1"/>
                      </a:cubicBezTo>
                      <a:cubicBezTo>
                        <a:pt x="1" y="2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75" name="Freeform 98"/>
                <p:cNvSpPr/>
                <p:nvPr/>
              </p:nvSpPr>
              <p:spPr bwMode="auto">
                <a:xfrm>
                  <a:off x="4071" y="1208"/>
                  <a:ext cx="0" cy="0"/>
                </a:xfrm>
                <a:custGeom>
                  <a:avLst/>
                  <a:gdLst>
                    <a:gd name="T0" fmla="*/ 1 w 1"/>
                    <a:gd name="T1" fmla="*/ 1 h 3"/>
                    <a:gd name="T2" fmla="*/ 0 w 1"/>
                    <a:gd name="T3" fmla="*/ 1 h 3"/>
                    <a:gd name="T4" fmla="*/ 1 w 1"/>
                    <a:gd name="T5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3">
                      <a:moveTo>
                        <a:pt x="1" y="1"/>
                      </a:moveTo>
                      <a:cubicBezTo>
                        <a:pt x="1" y="1"/>
                        <a:pt x="1" y="3"/>
                        <a:pt x="0" y="1"/>
                      </a:cubicBezTo>
                      <a:cubicBezTo>
                        <a:pt x="1" y="2"/>
                        <a:pt x="0" y="0"/>
                        <a:pt x="1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76" name="Freeform 99"/>
                <p:cNvSpPr/>
                <p:nvPr/>
              </p:nvSpPr>
              <p:spPr bwMode="auto">
                <a:xfrm>
                  <a:off x="4071" y="1208"/>
                  <a:ext cx="0" cy="1"/>
                </a:xfrm>
                <a:custGeom>
                  <a:avLst/>
                  <a:gdLst>
                    <a:gd name="T0" fmla="*/ 1 w 1"/>
                    <a:gd name="T1" fmla="*/ 1 h 2"/>
                    <a:gd name="T2" fmla="*/ 1 w 1"/>
                    <a:gd name="T3" fmla="*/ 2 h 2"/>
                    <a:gd name="T4" fmla="*/ 0 w 1"/>
                    <a:gd name="T5" fmla="*/ 0 h 2"/>
                    <a:gd name="T6" fmla="*/ 1 w 1"/>
                    <a:gd name="T7" fmla="*/ 1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2">
                      <a:moveTo>
                        <a:pt x="1" y="1"/>
                      </a:moveTo>
                      <a:cubicBezTo>
                        <a:pt x="1" y="1"/>
                        <a:pt x="1" y="1"/>
                        <a:pt x="1" y="2"/>
                      </a:cubicBezTo>
                      <a:cubicBezTo>
                        <a:pt x="0" y="1"/>
                        <a:pt x="0" y="0"/>
                        <a:pt x="0" y="0"/>
                      </a:cubicBez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77" name="Rectangle 100"/>
                <p:cNvSpPr>
                  <a:spLocks noChangeArrowheads="1"/>
                </p:cNvSpPr>
                <p:nvPr/>
              </p:nvSpPr>
              <p:spPr bwMode="auto">
                <a:xfrm>
                  <a:off x="4064" y="1216"/>
                  <a:ext cx="1" cy="1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78" name="Freeform 101"/>
                <p:cNvSpPr/>
                <p:nvPr/>
              </p:nvSpPr>
              <p:spPr bwMode="auto">
                <a:xfrm>
                  <a:off x="4061" y="1219"/>
                  <a:ext cx="0" cy="0"/>
                </a:xfrm>
                <a:custGeom>
                  <a:avLst/>
                  <a:gdLst>
                    <a:gd name="T0" fmla="*/ 2 w 2"/>
                    <a:gd name="T1" fmla="*/ 1 h 2"/>
                    <a:gd name="T2" fmla="*/ 0 w 2"/>
                    <a:gd name="T3" fmla="*/ 0 h 2"/>
                    <a:gd name="T4" fmla="*/ 2 w 2"/>
                    <a:gd name="T5" fmla="*/ 1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2" y="1"/>
                      </a:moveTo>
                      <a:cubicBezTo>
                        <a:pt x="2" y="2"/>
                        <a:pt x="1" y="1"/>
                        <a:pt x="0" y="0"/>
                      </a:cubicBezTo>
                      <a:cubicBezTo>
                        <a:pt x="1" y="0"/>
                        <a:pt x="2" y="2"/>
                        <a:pt x="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79" name="Freeform 102"/>
                <p:cNvSpPr/>
                <p:nvPr/>
              </p:nvSpPr>
              <p:spPr bwMode="auto">
                <a:xfrm>
                  <a:off x="4060" y="1222"/>
                  <a:ext cx="1" cy="0"/>
                </a:xfrm>
                <a:custGeom>
                  <a:avLst/>
                  <a:gdLst>
                    <a:gd name="T0" fmla="*/ 0 w 1"/>
                    <a:gd name="T1" fmla="*/ 0 w 1"/>
                    <a:gd name="T2" fmla="*/ 1 w 1"/>
                    <a:gd name="T3" fmla="*/ 0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1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80" name="Freeform 103"/>
                <p:cNvSpPr/>
                <p:nvPr/>
              </p:nvSpPr>
              <p:spPr bwMode="auto">
                <a:xfrm>
                  <a:off x="4097" y="1212"/>
                  <a:ext cx="0" cy="1"/>
                </a:xfrm>
                <a:custGeom>
                  <a:avLst/>
                  <a:gdLst>
                    <a:gd name="T0" fmla="*/ 1 w 2"/>
                    <a:gd name="T1" fmla="*/ 2 h 3"/>
                    <a:gd name="T2" fmla="*/ 1 w 2"/>
                    <a:gd name="T3" fmla="*/ 1 h 3"/>
                    <a:gd name="T4" fmla="*/ 1 w 2"/>
                    <a:gd name="T5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3">
                      <a:moveTo>
                        <a:pt x="1" y="2"/>
                      </a:moveTo>
                      <a:cubicBezTo>
                        <a:pt x="2" y="1"/>
                        <a:pt x="0" y="0"/>
                        <a:pt x="1" y="1"/>
                      </a:cubicBezTo>
                      <a:cubicBezTo>
                        <a:pt x="1" y="2"/>
                        <a:pt x="2" y="3"/>
                        <a:pt x="1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81" name="Freeform 104"/>
                <p:cNvSpPr/>
                <p:nvPr/>
              </p:nvSpPr>
              <p:spPr bwMode="auto">
                <a:xfrm>
                  <a:off x="4061" y="1210"/>
                  <a:ext cx="35" cy="37"/>
                </a:xfrm>
                <a:custGeom>
                  <a:avLst/>
                  <a:gdLst>
                    <a:gd name="T0" fmla="*/ 17 w 159"/>
                    <a:gd name="T1" fmla="*/ 133 h 159"/>
                    <a:gd name="T2" fmla="*/ 20 w 159"/>
                    <a:gd name="T3" fmla="*/ 128 h 159"/>
                    <a:gd name="T4" fmla="*/ 23 w 159"/>
                    <a:gd name="T5" fmla="*/ 113 h 159"/>
                    <a:gd name="T6" fmla="*/ 26 w 159"/>
                    <a:gd name="T7" fmla="*/ 110 h 159"/>
                    <a:gd name="T8" fmla="*/ 37 w 159"/>
                    <a:gd name="T9" fmla="*/ 101 h 159"/>
                    <a:gd name="T10" fmla="*/ 40 w 159"/>
                    <a:gd name="T11" fmla="*/ 97 h 159"/>
                    <a:gd name="T12" fmla="*/ 43 w 159"/>
                    <a:gd name="T13" fmla="*/ 90 h 159"/>
                    <a:gd name="T14" fmla="*/ 48 w 159"/>
                    <a:gd name="T15" fmla="*/ 85 h 159"/>
                    <a:gd name="T16" fmla="*/ 52 w 159"/>
                    <a:gd name="T17" fmla="*/ 84 h 159"/>
                    <a:gd name="T18" fmla="*/ 52 w 159"/>
                    <a:gd name="T19" fmla="*/ 79 h 159"/>
                    <a:gd name="T20" fmla="*/ 55 w 159"/>
                    <a:gd name="T21" fmla="*/ 71 h 159"/>
                    <a:gd name="T22" fmla="*/ 58 w 159"/>
                    <a:gd name="T23" fmla="*/ 69 h 159"/>
                    <a:gd name="T24" fmla="*/ 60 w 159"/>
                    <a:gd name="T25" fmla="*/ 63 h 159"/>
                    <a:gd name="T26" fmla="*/ 65 w 159"/>
                    <a:gd name="T27" fmla="*/ 61 h 159"/>
                    <a:gd name="T28" fmla="*/ 70 w 159"/>
                    <a:gd name="T29" fmla="*/ 56 h 159"/>
                    <a:gd name="T30" fmla="*/ 77 w 159"/>
                    <a:gd name="T31" fmla="*/ 52 h 159"/>
                    <a:gd name="T32" fmla="*/ 78 w 159"/>
                    <a:gd name="T33" fmla="*/ 48 h 159"/>
                    <a:gd name="T34" fmla="*/ 82 w 159"/>
                    <a:gd name="T35" fmla="*/ 48 h 159"/>
                    <a:gd name="T36" fmla="*/ 83 w 159"/>
                    <a:gd name="T37" fmla="*/ 44 h 159"/>
                    <a:gd name="T38" fmla="*/ 84 w 159"/>
                    <a:gd name="T39" fmla="*/ 43 h 159"/>
                    <a:gd name="T40" fmla="*/ 86 w 159"/>
                    <a:gd name="T41" fmla="*/ 40 h 159"/>
                    <a:gd name="T42" fmla="*/ 95 w 159"/>
                    <a:gd name="T43" fmla="*/ 33 h 159"/>
                    <a:gd name="T44" fmla="*/ 98 w 159"/>
                    <a:gd name="T45" fmla="*/ 30 h 159"/>
                    <a:gd name="T46" fmla="*/ 101 w 159"/>
                    <a:gd name="T47" fmla="*/ 28 h 159"/>
                    <a:gd name="T48" fmla="*/ 109 w 159"/>
                    <a:gd name="T49" fmla="*/ 22 h 159"/>
                    <a:gd name="T50" fmla="*/ 115 w 159"/>
                    <a:gd name="T51" fmla="*/ 27 h 159"/>
                    <a:gd name="T52" fmla="*/ 114 w 159"/>
                    <a:gd name="T53" fmla="*/ 20 h 159"/>
                    <a:gd name="T54" fmla="*/ 112 w 159"/>
                    <a:gd name="T55" fmla="*/ 12 h 159"/>
                    <a:gd name="T56" fmla="*/ 117 w 159"/>
                    <a:gd name="T57" fmla="*/ 12 h 159"/>
                    <a:gd name="T58" fmla="*/ 117 w 159"/>
                    <a:gd name="T59" fmla="*/ 8 h 159"/>
                    <a:gd name="T60" fmla="*/ 120 w 159"/>
                    <a:gd name="T61" fmla="*/ 10 h 159"/>
                    <a:gd name="T62" fmla="*/ 126 w 159"/>
                    <a:gd name="T63" fmla="*/ 13 h 159"/>
                    <a:gd name="T64" fmla="*/ 126 w 159"/>
                    <a:gd name="T65" fmla="*/ 6 h 159"/>
                    <a:gd name="T66" fmla="*/ 129 w 159"/>
                    <a:gd name="T67" fmla="*/ 8 h 159"/>
                    <a:gd name="T68" fmla="*/ 130 w 159"/>
                    <a:gd name="T69" fmla="*/ 3 h 159"/>
                    <a:gd name="T70" fmla="*/ 133 w 159"/>
                    <a:gd name="T71" fmla="*/ 1 h 159"/>
                    <a:gd name="T72" fmla="*/ 136 w 159"/>
                    <a:gd name="T73" fmla="*/ 10 h 159"/>
                    <a:gd name="T74" fmla="*/ 138 w 159"/>
                    <a:gd name="T75" fmla="*/ 2 h 159"/>
                    <a:gd name="T76" fmla="*/ 151 w 159"/>
                    <a:gd name="T77" fmla="*/ 8 h 159"/>
                    <a:gd name="T78" fmla="*/ 153 w 159"/>
                    <a:gd name="T79" fmla="*/ 9 h 159"/>
                    <a:gd name="T80" fmla="*/ 158 w 159"/>
                    <a:gd name="T81" fmla="*/ 6 h 159"/>
                    <a:gd name="T82" fmla="*/ 158 w 159"/>
                    <a:gd name="T83" fmla="*/ 12 h 159"/>
                    <a:gd name="T84" fmla="*/ 152 w 159"/>
                    <a:gd name="T85" fmla="*/ 10 h 159"/>
                    <a:gd name="T86" fmla="*/ 147 w 159"/>
                    <a:gd name="T87" fmla="*/ 21 h 159"/>
                    <a:gd name="T88" fmla="*/ 136 w 159"/>
                    <a:gd name="T89" fmla="*/ 31 h 159"/>
                    <a:gd name="T90" fmla="*/ 124 w 159"/>
                    <a:gd name="T91" fmla="*/ 42 h 159"/>
                    <a:gd name="T92" fmla="*/ 114 w 159"/>
                    <a:gd name="T93" fmla="*/ 51 h 159"/>
                    <a:gd name="T94" fmla="*/ 107 w 159"/>
                    <a:gd name="T95" fmla="*/ 58 h 159"/>
                    <a:gd name="T96" fmla="*/ 91 w 159"/>
                    <a:gd name="T97" fmla="*/ 70 h 159"/>
                    <a:gd name="T98" fmla="*/ 81 w 159"/>
                    <a:gd name="T99" fmla="*/ 75 h 159"/>
                    <a:gd name="T100" fmla="*/ 69 w 159"/>
                    <a:gd name="T101" fmla="*/ 83 h 159"/>
                    <a:gd name="T102" fmla="*/ 59 w 159"/>
                    <a:gd name="T103" fmla="*/ 109 h 159"/>
                    <a:gd name="T104" fmla="*/ 36 w 159"/>
                    <a:gd name="T105" fmla="*/ 130 h 159"/>
                    <a:gd name="T106" fmla="*/ 12 w 159"/>
                    <a:gd name="T107" fmla="*/ 159 h 1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159" h="159">
                      <a:moveTo>
                        <a:pt x="5" y="151"/>
                      </a:moveTo>
                      <a:cubicBezTo>
                        <a:pt x="0" y="145"/>
                        <a:pt x="8" y="147"/>
                        <a:pt x="6" y="142"/>
                      </a:cubicBezTo>
                      <a:cubicBezTo>
                        <a:pt x="6" y="141"/>
                        <a:pt x="9" y="144"/>
                        <a:pt x="9" y="143"/>
                      </a:cubicBezTo>
                      <a:cubicBezTo>
                        <a:pt x="6" y="137"/>
                        <a:pt x="11" y="136"/>
                        <a:pt x="17" y="136"/>
                      </a:cubicBezTo>
                      <a:cubicBezTo>
                        <a:pt x="17" y="136"/>
                        <a:pt x="17" y="136"/>
                        <a:pt x="17" y="136"/>
                      </a:cubicBezTo>
                      <a:cubicBezTo>
                        <a:pt x="18" y="136"/>
                        <a:pt x="16" y="134"/>
                        <a:pt x="17" y="133"/>
                      </a:cubicBezTo>
                      <a:cubicBezTo>
                        <a:pt x="17" y="134"/>
                        <a:pt x="17" y="134"/>
                        <a:pt x="18" y="135"/>
                      </a:cubicBezTo>
                      <a:cubicBezTo>
                        <a:pt x="17" y="133"/>
                        <a:pt x="18" y="133"/>
                        <a:pt x="17" y="132"/>
                      </a:cubicBezTo>
                      <a:cubicBezTo>
                        <a:pt x="18" y="132"/>
                        <a:pt x="19" y="133"/>
                        <a:pt x="20" y="133"/>
                      </a:cubicBezTo>
                      <a:cubicBezTo>
                        <a:pt x="18" y="132"/>
                        <a:pt x="18" y="132"/>
                        <a:pt x="18" y="132"/>
                      </a:cubicBezTo>
                      <a:cubicBezTo>
                        <a:pt x="14" y="127"/>
                        <a:pt x="20" y="130"/>
                        <a:pt x="19" y="127"/>
                      </a:cubicBezTo>
                      <a:cubicBezTo>
                        <a:pt x="19" y="127"/>
                        <a:pt x="19" y="128"/>
                        <a:pt x="20" y="128"/>
                      </a:cubicBezTo>
                      <a:cubicBezTo>
                        <a:pt x="19" y="124"/>
                        <a:pt x="21" y="122"/>
                        <a:pt x="21" y="119"/>
                      </a:cubicBezTo>
                      <a:cubicBezTo>
                        <a:pt x="22" y="120"/>
                        <a:pt x="23" y="121"/>
                        <a:pt x="24" y="121"/>
                      </a:cubicBezTo>
                      <a:cubicBezTo>
                        <a:pt x="22" y="119"/>
                        <a:pt x="22" y="118"/>
                        <a:pt x="22" y="117"/>
                      </a:cubicBezTo>
                      <a:cubicBezTo>
                        <a:pt x="24" y="119"/>
                        <a:pt x="21" y="115"/>
                        <a:pt x="23" y="115"/>
                      </a:cubicBezTo>
                      <a:cubicBezTo>
                        <a:pt x="23" y="116"/>
                        <a:pt x="23" y="116"/>
                        <a:pt x="23" y="116"/>
                      </a:cubicBezTo>
                      <a:cubicBezTo>
                        <a:pt x="21" y="113"/>
                        <a:pt x="25" y="116"/>
                        <a:pt x="23" y="113"/>
                      </a:cubicBezTo>
                      <a:cubicBezTo>
                        <a:pt x="25" y="114"/>
                        <a:pt x="25" y="114"/>
                        <a:pt x="25" y="114"/>
                      </a:cubicBezTo>
                      <a:cubicBezTo>
                        <a:pt x="22" y="112"/>
                        <a:pt x="27" y="115"/>
                        <a:pt x="25" y="113"/>
                      </a:cubicBezTo>
                      <a:cubicBezTo>
                        <a:pt x="25" y="113"/>
                        <a:pt x="25" y="113"/>
                        <a:pt x="25" y="113"/>
                      </a:cubicBezTo>
                      <a:cubicBezTo>
                        <a:pt x="24" y="112"/>
                        <a:pt x="26" y="113"/>
                        <a:pt x="26" y="112"/>
                      </a:cubicBezTo>
                      <a:cubicBezTo>
                        <a:pt x="26" y="112"/>
                        <a:pt x="26" y="112"/>
                        <a:pt x="26" y="112"/>
                      </a:cubicBezTo>
                      <a:cubicBezTo>
                        <a:pt x="26" y="111"/>
                        <a:pt x="28" y="112"/>
                        <a:pt x="26" y="110"/>
                      </a:cubicBezTo>
                      <a:cubicBezTo>
                        <a:pt x="28" y="111"/>
                        <a:pt x="26" y="112"/>
                        <a:pt x="29" y="113"/>
                      </a:cubicBezTo>
                      <a:cubicBezTo>
                        <a:pt x="29" y="109"/>
                        <a:pt x="31" y="106"/>
                        <a:pt x="34" y="104"/>
                      </a:cubicBezTo>
                      <a:cubicBezTo>
                        <a:pt x="35" y="104"/>
                        <a:pt x="35" y="104"/>
                        <a:pt x="36" y="105"/>
                      </a:cubicBezTo>
                      <a:cubicBezTo>
                        <a:pt x="36" y="104"/>
                        <a:pt x="37" y="104"/>
                        <a:pt x="36" y="102"/>
                      </a:cubicBezTo>
                      <a:cubicBezTo>
                        <a:pt x="36" y="102"/>
                        <a:pt x="37" y="103"/>
                        <a:pt x="37" y="103"/>
                      </a:cubicBezTo>
                      <a:cubicBezTo>
                        <a:pt x="39" y="103"/>
                        <a:pt x="35" y="100"/>
                        <a:pt x="37" y="101"/>
                      </a:cubicBezTo>
                      <a:cubicBezTo>
                        <a:pt x="37" y="102"/>
                        <a:pt x="38" y="102"/>
                        <a:pt x="39" y="103"/>
                      </a:cubicBezTo>
                      <a:cubicBezTo>
                        <a:pt x="37" y="101"/>
                        <a:pt x="38" y="101"/>
                        <a:pt x="38" y="100"/>
                      </a:cubicBezTo>
                      <a:cubicBezTo>
                        <a:pt x="38" y="100"/>
                        <a:pt x="38" y="100"/>
                        <a:pt x="39" y="101"/>
                      </a:cubicBezTo>
                      <a:cubicBezTo>
                        <a:pt x="38" y="99"/>
                        <a:pt x="40" y="100"/>
                        <a:pt x="40" y="99"/>
                      </a:cubicBezTo>
                      <a:cubicBezTo>
                        <a:pt x="41" y="100"/>
                        <a:pt x="41" y="100"/>
                        <a:pt x="41" y="100"/>
                      </a:cubicBezTo>
                      <a:cubicBezTo>
                        <a:pt x="43" y="101"/>
                        <a:pt x="38" y="97"/>
                        <a:pt x="40" y="97"/>
                      </a:cubicBezTo>
                      <a:cubicBezTo>
                        <a:pt x="40" y="98"/>
                        <a:pt x="41" y="98"/>
                        <a:pt x="41" y="99"/>
                      </a:cubicBezTo>
                      <a:cubicBezTo>
                        <a:pt x="39" y="96"/>
                        <a:pt x="41" y="96"/>
                        <a:pt x="41" y="94"/>
                      </a:cubicBezTo>
                      <a:cubicBezTo>
                        <a:pt x="41" y="95"/>
                        <a:pt x="41" y="95"/>
                        <a:pt x="41" y="95"/>
                      </a:cubicBezTo>
                      <a:cubicBezTo>
                        <a:pt x="42" y="94"/>
                        <a:pt x="43" y="94"/>
                        <a:pt x="43" y="92"/>
                      </a:cubicBezTo>
                      <a:cubicBezTo>
                        <a:pt x="44" y="92"/>
                        <a:pt x="46" y="95"/>
                        <a:pt x="46" y="94"/>
                      </a:cubicBezTo>
                      <a:cubicBezTo>
                        <a:pt x="43" y="92"/>
                        <a:pt x="46" y="92"/>
                        <a:pt x="43" y="90"/>
                      </a:cubicBezTo>
                      <a:cubicBezTo>
                        <a:pt x="44" y="89"/>
                        <a:pt x="46" y="89"/>
                        <a:pt x="45" y="88"/>
                      </a:cubicBezTo>
                      <a:cubicBezTo>
                        <a:pt x="46" y="89"/>
                        <a:pt x="48" y="91"/>
                        <a:pt x="48" y="91"/>
                      </a:cubicBezTo>
                      <a:cubicBezTo>
                        <a:pt x="50" y="92"/>
                        <a:pt x="50" y="92"/>
                        <a:pt x="50" y="92"/>
                      </a:cubicBezTo>
                      <a:cubicBezTo>
                        <a:pt x="51" y="93"/>
                        <a:pt x="49" y="92"/>
                        <a:pt x="51" y="93"/>
                      </a:cubicBezTo>
                      <a:cubicBezTo>
                        <a:pt x="51" y="93"/>
                        <a:pt x="51" y="91"/>
                        <a:pt x="51" y="92"/>
                      </a:cubicBezTo>
                      <a:cubicBezTo>
                        <a:pt x="50" y="90"/>
                        <a:pt x="48" y="87"/>
                        <a:pt x="48" y="85"/>
                      </a:cubicBezTo>
                      <a:cubicBezTo>
                        <a:pt x="49" y="87"/>
                        <a:pt x="51" y="88"/>
                        <a:pt x="51" y="88"/>
                      </a:cubicBezTo>
                      <a:cubicBezTo>
                        <a:pt x="47" y="83"/>
                        <a:pt x="47" y="83"/>
                        <a:pt x="47" y="83"/>
                      </a:cubicBezTo>
                      <a:cubicBezTo>
                        <a:pt x="48" y="82"/>
                        <a:pt x="49" y="85"/>
                        <a:pt x="49" y="84"/>
                      </a:cubicBezTo>
                      <a:cubicBezTo>
                        <a:pt x="48" y="83"/>
                        <a:pt x="48" y="83"/>
                        <a:pt x="48" y="82"/>
                      </a:cubicBezTo>
                      <a:cubicBezTo>
                        <a:pt x="48" y="82"/>
                        <a:pt x="48" y="80"/>
                        <a:pt x="51" y="82"/>
                      </a:cubicBezTo>
                      <a:cubicBezTo>
                        <a:pt x="52" y="83"/>
                        <a:pt x="51" y="83"/>
                        <a:pt x="52" y="84"/>
                      </a:cubicBezTo>
                      <a:cubicBezTo>
                        <a:pt x="52" y="83"/>
                        <a:pt x="52" y="83"/>
                        <a:pt x="52" y="82"/>
                      </a:cubicBezTo>
                      <a:cubicBezTo>
                        <a:pt x="52" y="82"/>
                        <a:pt x="52" y="82"/>
                        <a:pt x="52" y="82"/>
                      </a:cubicBezTo>
                      <a:cubicBezTo>
                        <a:pt x="53" y="82"/>
                        <a:pt x="52" y="81"/>
                        <a:pt x="51" y="80"/>
                      </a:cubicBezTo>
                      <a:cubicBezTo>
                        <a:pt x="50" y="80"/>
                        <a:pt x="52" y="81"/>
                        <a:pt x="51" y="81"/>
                      </a:cubicBezTo>
                      <a:cubicBezTo>
                        <a:pt x="50" y="79"/>
                        <a:pt x="50" y="78"/>
                        <a:pt x="50" y="77"/>
                      </a:cubicBezTo>
                      <a:cubicBezTo>
                        <a:pt x="51" y="78"/>
                        <a:pt x="51" y="79"/>
                        <a:pt x="52" y="79"/>
                      </a:cubicBezTo>
                      <a:cubicBezTo>
                        <a:pt x="51" y="77"/>
                        <a:pt x="51" y="76"/>
                        <a:pt x="51" y="74"/>
                      </a:cubicBezTo>
                      <a:cubicBezTo>
                        <a:pt x="49" y="73"/>
                        <a:pt x="52" y="76"/>
                        <a:pt x="52" y="76"/>
                      </a:cubicBezTo>
                      <a:cubicBezTo>
                        <a:pt x="54" y="77"/>
                        <a:pt x="51" y="72"/>
                        <a:pt x="54" y="73"/>
                      </a:cubicBezTo>
                      <a:cubicBezTo>
                        <a:pt x="54" y="74"/>
                        <a:pt x="53" y="72"/>
                        <a:pt x="53" y="72"/>
                      </a:cubicBezTo>
                      <a:cubicBezTo>
                        <a:pt x="54" y="72"/>
                        <a:pt x="55" y="74"/>
                        <a:pt x="55" y="73"/>
                      </a:cubicBezTo>
                      <a:cubicBezTo>
                        <a:pt x="56" y="74"/>
                        <a:pt x="55" y="72"/>
                        <a:pt x="55" y="71"/>
                      </a:cubicBezTo>
                      <a:cubicBezTo>
                        <a:pt x="54" y="71"/>
                        <a:pt x="55" y="72"/>
                        <a:pt x="55" y="72"/>
                      </a:cubicBezTo>
                      <a:cubicBezTo>
                        <a:pt x="55" y="71"/>
                        <a:pt x="55" y="68"/>
                        <a:pt x="57" y="68"/>
                      </a:cubicBezTo>
                      <a:cubicBezTo>
                        <a:pt x="57" y="68"/>
                        <a:pt x="56" y="65"/>
                        <a:pt x="56" y="65"/>
                      </a:cubicBezTo>
                      <a:cubicBezTo>
                        <a:pt x="57" y="67"/>
                        <a:pt x="57" y="67"/>
                        <a:pt x="57" y="67"/>
                      </a:cubicBezTo>
                      <a:cubicBezTo>
                        <a:pt x="58" y="68"/>
                        <a:pt x="58" y="66"/>
                        <a:pt x="59" y="67"/>
                      </a:cubicBezTo>
                      <a:cubicBezTo>
                        <a:pt x="58" y="65"/>
                        <a:pt x="59" y="71"/>
                        <a:pt x="58" y="69"/>
                      </a:cubicBezTo>
                      <a:cubicBezTo>
                        <a:pt x="60" y="70"/>
                        <a:pt x="57" y="65"/>
                        <a:pt x="59" y="67"/>
                      </a:cubicBezTo>
                      <a:cubicBezTo>
                        <a:pt x="59" y="67"/>
                        <a:pt x="58" y="65"/>
                        <a:pt x="60" y="66"/>
                      </a:cubicBezTo>
                      <a:cubicBezTo>
                        <a:pt x="59" y="66"/>
                        <a:pt x="61" y="68"/>
                        <a:pt x="62" y="68"/>
                      </a:cubicBezTo>
                      <a:cubicBezTo>
                        <a:pt x="62" y="67"/>
                        <a:pt x="61" y="67"/>
                        <a:pt x="61" y="66"/>
                      </a:cubicBezTo>
                      <a:cubicBezTo>
                        <a:pt x="61" y="65"/>
                        <a:pt x="61" y="65"/>
                        <a:pt x="61" y="65"/>
                      </a:cubicBezTo>
                      <a:cubicBezTo>
                        <a:pt x="59" y="64"/>
                        <a:pt x="61" y="65"/>
                        <a:pt x="60" y="63"/>
                      </a:cubicBezTo>
                      <a:cubicBezTo>
                        <a:pt x="61" y="64"/>
                        <a:pt x="60" y="62"/>
                        <a:pt x="62" y="64"/>
                      </a:cubicBezTo>
                      <a:cubicBezTo>
                        <a:pt x="64" y="66"/>
                        <a:pt x="64" y="66"/>
                        <a:pt x="64" y="66"/>
                      </a:cubicBezTo>
                      <a:cubicBezTo>
                        <a:pt x="64" y="66"/>
                        <a:pt x="62" y="64"/>
                        <a:pt x="62" y="63"/>
                      </a:cubicBezTo>
                      <a:cubicBezTo>
                        <a:pt x="62" y="63"/>
                        <a:pt x="62" y="63"/>
                        <a:pt x="63" y="63"/>
                      </a:cubicBezTo>
                      <a:cubicBezTo>
                        <a:pt x="60" y="60"/>
                        <a:pt x="64" y="63"/>
                        <a:pt x="62" y="60"/>
                      </a:cubicBezTo>
                      <a:cubicBezTo>
                        <a:pt x="63" y="61"/>
                        <a:pt x="63" y="59"/>
                        <a:pt x="65" y="61"/>
                      </a:cubicBezTo>
                      <a:cubicBezTo>
                        <a:pt x="65" y="59"/>
                        <a:pt x="64" y="58"/>
                        <a:pt x="65" y="58"/>
                      </a:cubicBezTo>
                      <a:cubicBezTo>
                        <a:pt x="66" y="59"/>
                        <a:pt x="66" y="59"/>
                        <a:pt x="66" y="59"/>
                      </a:cubicBezTo>
                      <a:cubicBezTo>
                        <a:pt x="67" y="60"/>
                        <a:pt x="67" y="59"/>
                        <a:pt x="66" y="58"/>
                      </a:cubicBezTo>
                      <a:cubicBezTo>
                        <a:pt x="67" y="59"/>
                        <a:pt x="69" y="60"/>
                        <a:pt x="70" y="60"/>
                      </a:cubicBezTo>
                      <a:cubicBezTo>
                        <a:pt x="70" y="59"/>
                        <a:pt x="68" y="58"/>
                        <a:pt x="67" y="56"/>
                      </a:cubicBezTo>
                      <a:cubicBezTo>
                        <a:pt x="70" y="59"/>
                        <a:pt x="67" y="53"/>
                        <a:pt x="70" y="56"/>
                      </a:cubicBezTo>
                      <a:cubicBezTo>
                        <a:pt x="70" y="56"/>
                        <a:pt x="70" y="58"/>
                        <a:pt x="71" y="58"/>
                      </a:cubicBezTo>
                      <a:cubicBezTo>
                        <a:pt x="75" y="61"/>
                        <a:pt x="70" y="55"/>
                        <a:pt x="72" y="56"/>
                      </a:cubicBezTo>
                      <a:cubicBezTo>
                        <a:pt x="70" y="54"/>
                        <a:pt x="70" y="54"/>
                        <a:pt x="70" y="54"/>
                      </a:cubicBezTo>
                      <a:cubicBezTo>
                        <a:pt x="71" y="55"/>
                        <a:pt x="69" y="51"/>
                        <a:pt x="72" y="54"/>
                      </a:cubicBezTo>
                      <a:cubicBezTo>
                        <a:pt x="71" y="53"/>
                        <a:pt x="73" y="54"/>
                        <a:pt x="71" y="52"/>
                      </a:cubicBezTo>
                      <a:cubicBezTo>
                        <a:pt x="74" y="53"/>
                        <a:pt x="72" y="48"/>
                        <a:pt x="77" y="52"/>
                      </a:cubicBezTo>
                      <a:cubicBezTo>
                        <a:pt x="77" y="51"/>
                        <a:pt x="78" y="51"/>
                        <a:pt x="76" y="50"/>
                      </a:cubicBezTo>
                      <a:cubicBezTo>
                        <a:pt x="75" y="49"/>
                        <a:pt x="77" y="51"/>
                        <a:pt x="76" y="51"/>
                      </a:cubicBezTo>
                      <a:cubicBezTo>
                        <a:pt x="76" y="50"/>
                        <a:pt x="75" y="50"/>
                        <a:pt x="75" y="49"/>
                      </a:cubicBezTo>
                      <a:cubicBezTo>
                        <a:pt x="76" y="50"/>
                        <a:pt x="76" y="50"/>
                        <a:pt x="78" y="52"/>
                      </a:cubicBezTo>
                      <a:cubicBezTo>
                        <a:pt x="80" y="53"/>
                        <a:pt x="75" y="47"/>
                        <a:pt x="77" y="47"/>
                      </a:cubicBezTo>
                      <a:cubicBezTo>
                        <a:pt x="78" y="48"/>
                        <a:pt x="78" y="49"/>
                        <a:pt x="78" y="48"/>
                      </a:cubicBezTo>
                      <a:cubicBezTo>
                        <a:pt x="77" y="46"/>
                        <a:pt x="77" y="46"/>
                        <a:pt x="77" y="46"/>
                      </a:cubicBezTo>
                      <a:cubicBezTo>
                        <a:pt x="78" y="46"/>
                        <a:pt x="80" y="48"/>
                        <a:pt x="81" y="50"/>
                      </a:cubicBezTo>
                      <a:cubicBezTo>
                        <a:pt x="81" y="49"/>
                        <a:pt x="82" y="49"/>
                        <a:pt x="81" y="47"/>
                      </a:cubicBezTo>
                      <a:cubicBezTo>
                        <a:pt x="83" y="49"/>
                        <a:pt x="83" y="49"/>
                        <a:pt x="83" y="49"/>
                      </a:cubicBezTo>
                      <a:cubicBezTo>
                        <a:pt x="81" y="48"/>
                        <a:pt x="82" y="48"/>
                        <a:pt x="82" y="47"/>
                      </a:cubicBezTo>
                      <a:cubicBezTo>
                        <a:pt x="82" y="48"/>
                        <a:pt x="82" y="48"/>
                        <a:pt x="82" y="48"/>
                      </a:cubicBezTo>
                      <a:cubicBezTo>
                        <a:pt x="83" y="49"/>
                        <a:pt x="83" y="48"/>
                        <a:pt x="83" y="48"/>
                      </a:cubicBezTo>
                      <a:cubicBezTo>
                        <a:pt x="82" y="46"/>
                        <a:pt x="81" y="46"/>
                        <a:pt x="81" y="46"/>
                      </a:cubicBezTo>
                      <a:cubicBezTo>
                        <a:pt x="80" y="45"/>
                        <a:pt x="81" y="45"/>
                        <a:pt x="80" y="44"/>
                      </a:cubicBezTo>
                      <a:cubicBezTo>
                        <a:pt x="82" y="46"/>
                        <a:pt x="82" y="45"/>
                        <a:pt x="82" y="45"/>
                      </a:cubicBezTo>
                      <a:cubicBezTo>
                        <a:pt x="83" y="45"/>
                        <a:pt x="81" y="43"/>
                        <a:pt x="81" y="43"/>
                      </a:cubicBezTo>
                      <a:cubicBezTo>
                        <a:pt x="82" y="44"/>
                        <a:pt x="82" y="43"/>
                        <a:pt x="83" y="44"/>
                      </a:cubicBezTo>
                      <a:cubicBezTo>
                        <a:pt x="83" y="45"/>
                        <a:pt x="82" y="43"/>
                        <a:pt x="82" y="44"/>
                      </a:cubicBezTo>
                      <a:cubicBezTo>
                        <a:pt x="83" y="45"/>
                        <a:pt x="85" y="47"/>
                        <a:pt x="84" y="45"/>
                      </a:cubicBezTo>
                      <a:cubicBezTo>
                        <a:pt x="84" y="44"/>
                        <a:pt x="81" y="42"/>
                        <a:pt x="83" y="42"/>
                      </a:cubicBezTo>
                      <a:cubicBezTo>
                        <a:pt x="83" y="43"/>
                        <a:pt x="83" y="44"/>
                        <a:pt x="84" y="44"/>
                      </a:cubicBezTo>
                      <a:cubicBezTo>
                        <a:pt x="85" y="45"/>
                        <a:pt x="85" y="45"/>
                        <a:pt x="85" y="45"/>
                      </a:cubicBezTo>
                      <a:cubicBezTo>
                        <a:pt x="84" y="43"/>
                        <a:pt x="84" y="43"/>
                        <a:pt x="84" y="43"/>
                      </a:cubicBezTo>
                      <a:cubicBezTo>
                        <a:pt x="84" y="43"/>
                        <a:pt x="84" y="44"/>
                        <a:pt x="84" y="44"/>
                      </a:cubicBezTo>
                      <a:cubicBezTo>
                        <a:pt x="83" y="42"/>
                        <a:pt x="85" y="43"/>
                        <a:pt x="83" y="41"/>
                      </a:cubicBezTo>
                      <a:cubicBezTo>
                        <a:pt x="84" y="40"/>
                        <a:pt x="85" y="41"/>
                        <a:pt x="85" y="41"/>
                      </a:cubicBezTo>
                      <a:cubicBezTo>
                        <a:pt x="85" y="41"/>
                        <a:pt x="85" y="41"/>
                        <a:pt x="85" y="41"/>
                      </a:cubicBezTo>
                      <a:cubicBezTo>
                        <a:pt x="87" y="42"/>
                        <a:pt x="86" y="41"/>
                        <a:pt x="86" y="40"/>
                      </a:cubicBezTo>
                      <a:cubicBezTo>
                        <a:pt x="86" y="40"/>
                        <a:pt x="86" y="40"/>
                        <a:pt x="86" y="40"/>
                      </a:cubicBezTo>
                      <a:cubicBezTo>
                        <a:pt x="86" y="40"/>
                        <a:pt x="87" y="39"/>
                        <a:pt x="86" y="38"/>
                      </a:cubicBezTo>
                      <a:cubicBezTo>
                        <a:pt x="88" y="39"/>
                        <a:pt x="91" y="44"/>
                        <a:pt x="90" y="42"/>
                      </a:cubicBezTo>
                      <a:cubicBezTo>
                        <a:pt x="91" y="41"/>
                        <a:pt x="88" y="38"/>
                        <a:pt x="87" y="37"/>
                      </a:cubicBezTo>
                      <a:cubicBezTo>
                        <a:pt x="89" y="38"/>
                        <a:pt x="88" y="34"/>
                        <a:pt x="91" y="36"/>
                      </a:cubicBezTo>
                      <a:cubicBezTo>
                        <a:pt x="91" y="35"/>
                        <a:pt x="90" y="35"/>
                        <a:pt x="90" y="34"/>
                      </a:cubicBezTo>
                      <a:cubicBezTo>
                        <a:pt x="92" y="34"/>
                        <a:pt x="91" y="30"/>
                        <a:pt x="95" y="33"/>
                      </a:cubicBezTo>
                      <a:cubicBezTo>
                        <a:pt x="95" y="34"/>
                        <a:pt x="96" y="34"/>
                        <a:pt x="97" y="35"/>
                      </a:cubicBezTo>
                      <a:cubicBezTo>
                        <a:pt x="96" y="34"/>
                        <a:pt x="98" y="37"/>
                        <a:pt x="96" y="34"/>
                      </a:cubicBezTo>
                      <a:cubicBezTo>
                        <a:pt x="95" y="33"/>
                        <a:pt x="95" y="32"/>
                        <a:pt x="94" y="32"/>
                      </a:cubicBezTo>
                      <a:cubicBezTo>
                        <a:pt x="94" y="30"/>
                        <a:pt x="95" y="29"/>
                        <a:pt x="97" y="30"/>
                      </a:cubicBezTo>
                      <a:cubicBezTo>
                        <a:pt x="96" y="30"/>
                        <a:pt x="96" y="29"/>
                        <a:pt x="96" y="29"/>
                      </a:cubicBezTo>
                      <a:cubicBezTo>
                        <a:pt x="97" y="31"/>
                        <a:pt x="98" y="31"/>
                        <a:pt x="98" y="30"/>
                      </a:cubicBezTo>
                      <a:cubicBezTo>
                        <a:pt x="97" y="28"/>
                        <a:pt x="97" y="28"/>
                        <a:pt x="97" y="28"/>
                      </a:cubicBezTo>
                      <a:cubicBezTo>
                        <a:pt x="98" y="30"/>
                        <a:pt x="98" y="30"/>
                        <a:pt x="98" y="30"/>
                      </a:cubicBezTo>
                      <a:cubicBezTo>
                        <a:pt x="98" y="29"/>
                        <a:pt x="96" y="26"/>
                        <a:pt x="98" y="27"/>
                      </a:cubicBezTo>
                      <a:cubicBezTo>
                        <a:pt x="98" y="28"/>
                        <a:pt x="99" y="29"/>
                        <a:pt x="99" y="29"/>
                      </a:cubicBezTo>
                      <a:cubicBezTo>
                        <a:pt x="99" y="27"/>
                        <a:pt x="98" y="25"/>
                        <a:pt x="99" y="26"/>
                      </a:cubicBezTo>
                      <a:cubicBezTo>
                        <a:pt x="101" y="28"/>
                        <a:pt x="101" y="28"/>
                        <a:pt x="101" y="28"/>
                      </a:cubicBezTo>
                      <a:cubicBezTo>
                        <a:pt x="101" y="27"/>
                        <a:pt x="101" y="26"/>
                        <a:pt x="100" y="25"/>
                      </a:cubicBezTo>
                      <a:cubicBezTo>
                        <a:pt x="102" y="26"/>
                        <a:pt x="102" y="26"/>
                        <a:pt x="104" y="27"/>
                      </a:cubicBezTo>
                      <a:cubicBezTo>
                        <a:pt x="102" y="22"/>
                        <a:pt x="104" y="20"/>
                        <a:pt x="106" y="19"/>
                      </a:cubicBezTo>
                      <a:cubicBezTo>
                        <a:pt x="107" y="20"/>
                        <a:pt x="107" y="20"/>
                        <a:pt x="107" y="20"/>
                      </a:cubicBezTo>
                      <a:cubicBezTo>
                        <a:pt x="108" y="21"/>
                        <a:pt x="106" y="18"/>
                        <a:pt x="107" y="19"/>
                      </a:cubicBezTo>
                      <a:cubicBezTo>
                        <a:pt x="107" y="20"/>
                        <a:pt x="109" y="21"/>
                        <a:pt x="109" y="22"/>
                      </a:cubicBezTo>
                      <a:cubicBezTo>
                        <a:pt x="111" y="23"/>
                        <a:pt x="109" y="20"/>
                        <a:pt x="109" y="19"/>
                      </a:cubicBezTo>
                      <a:cubicBezTo>
                        <a:pt x="108" y="18"/>
                        <a:pt x="109" y="20"/>
                        <a:pt x="108" y="18"/>
                      </a:cubicBezTo>
                      <a:cubicBezTo>
                        <a:pt x="107" y="18"/>
                        <a:pt x="109" y="19"/>
                        <a:pt x="108" y="17"/>
                      </a:cubicBezTo>
                      <a:cubicBezTo>
                        <a:pt x="109" y="17"/>
                        <a:pt x="110" y="19"/>
                        <a:pt x="110" y="20"/>
                      </a:cubicBezTo>
                      <a:cubicBezTo>
                        <a:pt x="110" y="19"/>
                        <a:pt x="110" y="19"/>
                        <a:pt x="110" y="19"/>
                      </a:cubicBezTo>
                      <a:cubicBezTo>
                        <a:pt x="112" y="21"/>
                        <a:pt x="112" y="24"/>
                        <a:pt x="115" y="27"/>
                      </a:cubicBezTo>
                      <a:cubicBezTo>
                        <a:pt x="115" y="26"/>
                        <a:pt x="115" y="26"/>
                        <a:pt x="115" y="26"/>
                      </a:cubicBezTo>
                      <a:cubicBezTo>
                        <a:pt x="117" y="29"/>
                        <a:pt x="116" y="30"/>
                        <a:pt x="117" y="30"/>
                      </a:cubicBezTo>
                      <a:cubicBezTo>
                        <a:pt x="117" y="29"/>
                        <a:pt x="115" y="25"/>
                        <a:pt x="114" y="24"/>
                      </a:cubicBezTo>
                      <a:cubicBezTo>
                        <a:pt x="114" y="23"/>
                        <a:pt x="111" y="19"/>
                        <a:pt x="112" y="18"/>
                      </a:cubicBezTo>
                      <a:cubicBezTo>
                        <a:pt x="113" y="19"/>
                        <a:pt x="111" y="19"/>
                        <a:pt x="113" y="21"/>
                      </a:cubicBezTo>
                      <a:cubicBezTo>
                        <a:pt x="114" y="22"/>
                        <a:pt x="113" y="19"/>
                        <a:pt x="114" y="20"/>
                      </a:cubicBezTo>
                      <a:cubicBezTo>
                        <a:pt x="113" y="19"/>
                        <a:pt x="112" y="17"/>
                        <a:pt x="112" y="16"/>
                      </a:cubicBezTo>
                      <a:cubicBezTo>
                        <a:pt x="113" y="17"/>
                        <a:pt x="113" y="18"/>
                        <a:pt x="113" y="18"/>
                      </a:cubicBezTo>
                      <a:cubicBezTo>
                        <a:pt x="113" y="17"/>
                        <a:pt x="113" y="15"/>
                        <a:pt x="112" y="15"/>
                      </a:cubicBezTo>
                      <a:cubicBezTo>
                        <a:pt x="110" y="12"/>
                        <a:pt x="113" y="15"/>
                        <a:pt x="112" y="13"/>
                      </a:cubicBezTo>
                      <a:cubicBezTo>
                        <a:pt x="113" y="15"/>
                        <a:pt x="114" y="18"/>
                        <a:pt x="116" y="18"/>
                      </a:cubicBezTo>
                      <a:cubicBezTo>
                        <a:pt x="114" y="16"/>
                        <a:pt x="115" y="15"/>
                        <a:pt x="112" y="12"/>
                      </a:cubicBezTo>
                      <a:cubicBezTo>
                        <a:pt x="113" y="13"/>
                        <a:pt x="114" y="14"/>
                        <a:pt x="115" y="16"/>
                      </a:cubicBezTo>
                      <a:cubicBezTo>
                        <a:pt x="116" y="17"/>
                        <a:pt x="113" y="11"/>
                        <a:pt x="116" y="15"/>
                      </a:cubicBezTo>
                      <a:cubicBezTo>
                        <a:pt x="115" y="13"/>
                        <a:pt x="115" y="13"/>
                        <a:pt x="115" y="13"/>
                      </a:cubicBezTo>
                      <a:cubicBezTo>
                        <a:pt x="115" y="14"/>
                        <a:pt x="116" y="14"/>
                        <a:pt x="117" y="15"/>
                      </a:cubicBezTo>
                      <a:cubicBezTo>
                        <a:pt x="117" y="15"/>
                        <a:pt x="116" y="11"/>
                        <a:pt x="118" y="15"/>
                      </a:cubicBezTo>
                      <a:cubicBezTo>
                        <a:pt x="118" y="14"/>
                        <a:pt x="119" y="14"/>
                        <a:pt x="117" y="12"/>
                      </a:cubicBezTo>
                      <a:cubicBezTo>
                        <a:pt x="116" y="11"/>
                        <a:pt x="118" y="14"/>
                        <a:pt x="116" y="11"/>
                      </a:cubicBezTo>
                      <a:cubicBezTo>
                        <a:pt x="117" y="13"/>
                        <a:pt x="116" y="10"/>
                        <a:pt x="116" y="9"/>
                      </a:cubicBezTo>
                      <a:cubicBezTo>
                        <a:pt x="117" y="10"/>
                        <a:pt x="117" y="10"/>
                        <a:pt x="117" y="10"/>
                      </a:cubicBezTo>
                      <a:cubicBezTo>
                        <a:pt x="117" y="10"/>
                        <a:pt x="117" y="10"/>
                        <a:pt x="116" y="8"/>
                      </a:cubicBezTo>
                      <a:cubicBezTo>
                        <a:pt x="117" y="9"/>
                        <a:pt x="117" y="10"/>
                        <a:pt x="118" y="10"/>
                      </a:cubicBezTo>
                      <a:cubicBezTo>
                        <a:pt x="117" y="8"/>
                        <a:pt x="117" y="8"/>
                        <a:pt x="117" y="8"/>
                      </a:cubicBezTo>
                      <a:cubicBezTo>
                        <a:pt x="117" y="7"/>
                        <a:pt x="119" y="11"/>
                        <a:pt x="119" y="10"/>
                      </a:cubicBezTo>
                      <a:cubicBezTo>
                        <a:pt x="120" y="12"/>
                        <a:pt x="120" y="12"/>
                        <a:pt x="120" y="12"/>
                      </a:cubicBezTo>
                      <a:cubicBezTo>
                        <a:pt x="120" y="12"/>
                        <a:pt x="121" y="13"/>
                        <a:pt x="121" y="13"/>
                      </a:cubicBezTo>
                      <a:cubicBezTo>
                        <a:pt x="120" y="11"/>
                        <a:pt x="119" y="9"/>
                        <a:pt x="118" y="7"/>
                      </a:cubicBezTo>
                      <a:cubicBezTo>
                        <a:pt x="118" y="6"/>
                        <a:pt x="120" y="9"/>
                        <a:pt x="119" y="7"/>
                      </a:cubicBezTo>
                      <a:cubicBezTo>
                        <a:pt x="120" y="10"/>
                        <a:pt x="120" y="10"/>
                        <a:pt x="120" y="10"/>
                      </a:cubicBezTo>
                      <a:cubicBezTo>
                        <a:pt x="120" y="10"/>
                        <a:pt x="122" y="12"/>
                        <a:pt x="122" y="12"/>
                      </a:cubicBezTo>
                      <a:cubicBezTo>
                        <a:pt x="122" y="11"/>
                        <a:pt x="121" y="8"/>
                        <a:pt x="120" y="8"/>
                      </a:cubicBezTo>
                      <a:cubicBezTo>
                        <a:pt x="121" y="7"/>
                        <a:pt x="122" y="8"/>
                        <a:pt x="122" y="10"/>
                      </a:cubicBezTo>
                      <a:cubicBezTo>
                        <a:pt x="122" y="9"/>
                        <a:pt x="121" y="8"/>
                        <a:pt x="121" y="6"/>
                      </a:cubicBezTo>
                      <a:cubicBezTo>
                        <a:pt x="122" y="7"/>
                        <a:pt x="123" y="9"/>
                        <a:pt x="125" y="10"/>
                      </a:cubicBezTo>
                      <a:cubicBezTo>
                        <a:pt x="126" y="13"/>
                        <a:pt x="126" y="13"/>
                        <a:pt x="126" y="13"/>
                      </a:cubicBezTo>
                      <a:cubicBezTo>
                        <a:pt x="126" y="13"/>
                        <a:pt x="126" y="13"/>
                        <a:pt x="126" y="13"/>
                      </a:cubicBezTo>
                      <a:cubicBezTo>
                        <a:pt x="127" y="16"/>
                        <a:pt x="128" y="15"/>
                        <a:pt x="129" y="17"/>
                      </a:cubicBezTo>
                      <a:cubicBezTo>
                        <a:pt x="129" y="17"/>
                        <a:pt x="129" y="16"/>
                        <a:pt x="129" y="16"/>
                      </a:cubicBezTo>
                      <a:cubicBezTo>
                        <a:pt x="126" y="12"/>
                        <a:pt x="127" y="10"/>
                        <a:pt x="124" y="6"/>
                      </a:cubicBezTo>
                      <a:cubicBezTo>
                        <a:pt x="125" y="5"/>
                        <a:pt x="130" y="15"/>
                        <a:pt x="128" y="9"/>
                      </a:cubicBezTo>
                      <a:cubicBezTo>
                        <a:pt x="127" y="8"/>
                        <a:pt x="126" y="5"/>
                        <a:pt x="126" y="6"/>
                      </a:cubicBezTo>
                      <a:cubicBezTo>
                        <a:pt x="127" y="6"/>
                        <a:pt x="124" y="2"/>
                        <a:pt x="126" y="3"/>
                      </a:cubicBezTo>
                      <a:cubicBezTo>
                        <a:pt x="126" y="5"/>
                        <a:pt x="129" y="7"/>
                        <a:pt x="129" y="9"/>
                      </a:cubicBezTo>
                      <a:cubicBezTo>
                        <a:pt x="128" y="8"/>
                        <a:pt x="128" y="9"/>
                        <a:pt x="128" y="9"/>
                      </a:cubicBezTo>
                      <a:cubicBezTo>
                        <a:pt x="129" y="10"/>
                        <a:pt x="130" y="13"/>
                        <a:pt x="131" y="12"/>
                      </a:cubicBezTo>
                      <a:cubicBezTo>
                        <a:pt x="131" y="12"/>
                        <a:pt x="131" y="11"/>
                        <a:pt x="130" y="9"/>
                      </a:cubicBezTo>
                      <a:cubicBezTo>
                        <a:pt x="129" y="7"/>
                        <a:pt x="130" y="10"/>
                        <a:pt x="129" y="8"/>
                      </a:cubicBezTo>
                      <a:cubicBezTo>
                        <a:pt x="129" y="7"/>
                        <a:pt x="131" y="10"/>
                        <a:pt x="129" y="6"/>
                      </a:cubicBezTo>
                      <a:cubicBezTo>
                        <a:pt x="129" y="6"/>
                        <a:pt x="128" y="4"/>
                        <a:pt x="127" y="3"/>
                      </a:cubicBezTo>
                      <a:cubicBezTo>
                        <a:pt x="127" y="2"/>
                        <a:pt x="127" y="2"/>
                        <a:pt x="127" y="2"/>
                      </a:cubicBezTo>
                      <a:cubicBezTo>
                        <a:pt x="128" y="3"/>
                        <a:pt x="128" y="3"/>
                        <a:pt x="128" y="3"/>
                      </a:cubicBezTo>
                      <a:cubicBezTo>
                        <a:pt x="129" y="4"/>
                        <a:pt x="127" y="0"/>
                        <a:pt x="128" y="0"/>
                      </a:cubicBezTo>
                      <a:cubicBezTo>
                        <a:pt x="130" y="3"/>
                        <a:pt x="130" y="3"/>
                        <a:pt x="130" y="3"/>
                      </a:cubicBezTo>
                      <a:cubicBezTo>
                        <a:pt x="131" y="5"/>
                        <a:pt x="128" y="3"/>
                        <a:pt x="130" y="6"/>
                      </a:cubicBezTo>
                      <a:cubicBezTo>
                        <a:pt x="131" y="6"/>
                        <a:pt x="130" y="4"/>
                        <a:pt x="131" y="5"/>
                      </a:cubicBezTo>
                      <a:cubicBezTo>
                        <a:pt x="131" y="5"/>
                        <a:pt x="131" y="5"/>
                        <a:pt x="131" y="6"/>
                      </a:cubicBezTo>
                      <a:cubicBezTo>
                        <a:pt x="131" y="6"/>
                        <a:pt x="134" y="11"/>
                        <a:pt x="134" y="7"/>
                      </a:cubicBezTo>
                      <a:cubicBezTo>
                        <a:pt x="133" y="6"/>
                        <a:pt x="133" y="6"/>
                        <a:pt x="132" y="4"/>
                      </a:cubicBezTo>
                      <a:cubicBezTo>
                        <a:pt x="133" y="3"/>
                        <a:pt x="132" y="2"/>
                        <a:pt x="133" y="1"/>
                      </a:cubicBezTo>
                      <a:cubicBezTo>
                        <a:pt x="134" y="4"/>
                        <a:pt x="134" y="1"/>
                        <a:pt x="135" y="4"/>
                      </a:cubicBezTo>
                      <a:cubicBezTo>
                        <a:pt x="134" y="3"/>
                        <a:pt x="132" y="4"/>
                        <a:pt x="134" y="6"/>
                      </a:cubicBezTo>
                      <a:cubicBezTo>
                        <a:pt x="136" y="10"/>
                        <a:pt x="133" y="6"/>
                        <a:pt x="134" y="10"/>
                      </a:cubicBezTo>
                      <a:cubicBezTo>
                        <a:pt x="135" y="9"/>
                        <a:pt x="137" y="13"/>
                        <a:pt x="138" y="15"/>
                      </a:cubicBezTo>
                      <a:cubicBezTo>
                        <a:pt x="138" y="15"/>
                        <a:pt x="138" y="14"/>
                        <a:pt x="138" y="13"/>
                      </a:cubicBezTo>
                      <a:cubicBezTo>
                        <a:pt x="137" y="11"/>
                        <a:pt x="137" y="12"/>
                        <a:pt x="136" y="10"/>
                      </a:cubicBezTo>
                      <a:cubicBezTo>
                        <a:pt x="137" y="10"/>
                        <a:pt x="137" y="8"/>
                        <a:pt x="136" y="6"/>
                      </a:cubicBezTo>
                      <a:cubicBezTo>
                        <a:pt x="137" y="7"/>
                        <a:pt x="138" y="9"/>
                        <a:pt x="138" y="9"/>
                      </a:cubicBezTo>
                      <a:cubicBezTo>
                        <a:pt x="139" y="8"/>
                        <a:pt x="140" y="8"/>
                        <a:pt x="141" y="8"/>
                      </a:cubicBezTo>
                      <a:cubicBezTo>
                        <a:pt x="139" y="5"/>
                        <a:pt x="142" y="6"/>
                        <a:pt x="140" y="4"/>
                      </a:cubicBezTo>
                      <a:cubicBezTo>
                        <a:pt x="139" y="3"/>
                        <a:pt x="137" y="1"/>
                        <a:pt x="137" y="0"/>
                      </a:cubicBezTo>
                      <a:cubicBezTo>
                        <a:pt x="137" y="0"/>
                        <a:pt x="138" y="1"/>
                        <a:pt x="138" y="2"/>
                      </a:cubicBezTo>
                      <a:cubicBezTo>
                        <a:pt x="138" y="0"/>
                        <a:pt x="140" y="4"/>
                        <a:pt x="139" y="1"/>
                      </a:cubicBezTo>
                      <a:cubicBezTo>
                        <a:pt x="139" y="3"/>
                        <a:pt x="141" y="5"/>
                        <a:pt x="142" y="8"/>
                      </a:cubicBezTo>
                      <a:cubicBezTo>
                        <a:pt x="142" y="6"/>
                        <a:pt x="143" y="10"/>
                        <a:pt x="144" y="10"/>
                      </a:cubicBezTo>
                      <a:cubicBezTo>
                        <a:pt x="144" y="8"/>
                        <a:pt x="144" y="6"/>
                        <a:pt x="144" y="5"/>
                      </a:cubicBezTo>
                      <a:cubicBezTo>
                        <a:pt x="147" y="7"/>
                        <a:pt x="147" y="4"/>
                        <a:pt x="148" y="4"/>
                      </a:cubicBezTo>
                      <a:cubicBezTo>
                        <a:pt x="149" y="5"/>
                        <a:pt x="150" y="8"/>
                        <a:pt x="151" y="8"/>
                      </a:cubicBezTo>
                      <a:cubicBezTo>
                        <a:pt x="151" y="8"/>
                        <a:pt x="149" y="5"/>
                        <a:pt x="150" y="6"/>
                      </a:cubicBezTo>
                      <a:cubicBezTo>
                        <a:pt x="150" y="7"/>
                        <a:pt x="150" y="7"/>
                        <a:pt x="150" y="7"/>
                      </a:cubicBezTo>
                      <a:cubicBezTo>
                        <a:pt x="150" y="6"/>
                        <a:pt x="153" y="8"/>
                        <a:pt x="151" y="4"/>
                      </a:cubicBezTo>
                      <a:cubicBezTo>
                        <a:pt x="152" y="7"/>
                        <a:pt x="152" y="7"/>
                        <a:pt x="152" y="7"/>
                      </a:cubicBezTo>
                      <a:cubicBezTo>
                        <a:pt x="153" y="7"/>
                        <a:pt x="152" y="7"/>
                        <a:pt x="152" y="6"/>
                      </a:cubicBezTo>
                      <a:cubicBezTo>
                        <a:pt x="153" y="7"/>
                        <a:pt x="153" y="8"/>
                        <a:pt x="153" y="9"/>
                      </a:cubicBezTo>
                      <a:cubicBezTo>
                        <a:pt x="155" y="11"/>
                        <a:pt x="154" y="8"/>
                        <a:pt x="155" y="8"/>
                      </a:cubicBezTo>
                      <a:cubicBezTo>
                        <a:pt x="154" y="6"/>
                        <a:pt x="154" y="6"/>
                        <a:pt x="154" y="6"/>
                      </a:cubicBezTo>
                      <a:cubicBezTo>
                        <a:pt x="154" y="4"/>
                        <a:pt x="155" y="6"/>
                        <a:pt x="156" y="5"/>
                      </a:cubicBezTo>
                      <a:cubicBezTo>
                        <a:pt x="157" y="7"/>
                        <a:pt x="157" y="7"/>
                        <a:pt x="157" y="7"/>
                      </a:cubicBezTo>
                      <a:cubicBezTo>
                        <a:pt x="157" y="5"/>
                        <a:pt x="157" y="5"/>
                        <a:pt x="157" y="5"/>
                      </a:cubicBezTo>
                      <a:cubicBezTo>
                        <a:pt x="158" y="7"/>
                        <a:pt x="159" y="8"/>
                        <a:pt x="158" y="6"/>
                      </a:cubicBezTo>
                      <a:cubicBezTo>
                        <a:pt x="159" y="12"/>
                        <a:pt x="159" y="12"/>
                        <a:pt x="159" y="12"/>
                      </a:cubicBezTo>
                      <a:cubicBezTo>
                        <a:pt x="158" y="11"/>
                        <a:pt x="158" y="9"/>
                        <a:pt x="157" y="7"/>
                      </a:cubicBezTo>
                      <a:cubicBezTo>
                        <a:pt x="156" y="6"/>
                        <a:pt x="156" y="7"/>
                        <a:pt x="156" y="9"/>
                      </a:cubicBezTo>
                      <a:cubicBezTo>
                        <a:pt x="157" y="9"/>
                        <a:pt x="157" y="8"/>
                        <a:pt x="156" y="7"/>
                      </a:cubicBezTo>
                      <a:cubicBezTo>
                        <a:pt x="158" y="10"/>
                        <a:pt x="157" y="10"/>
                        <a:pt x="158" y="12"/>
                      </a:cubicBezTo>
                      <a:cubicBezTo>
                        <a:pt x="158" y="12"/>
                        <a:pt x="158" y="13"/>
                        <a:pt x="158" y="12"/>
                      </a:cubicBezTo>
                      <a:cubicBezTo>
                        <a:pt x="158" y="13"/>
                        <a:pt x="158" y="13"/>
                        <a:pt x="158" y="14"/>
                      </a:cubicBezTo>
                      <a:cubicBezTo>
                        <a:pt x="158" y="13"/>
                        <a:pt x="157" y="12"/>
                        <a:pt x="157" y="11"/>
                      </a:cubicBezTo>
                      <a:cubicBezTo>
                        <a:pt x="158" y="14"/>
                        <a:pt x="157" y="15"/>
                        <a:pt x="156" y="14"/>
                      </a:cubicBezTo>
                      <a:cubicBezTo>
                        <a:pt x="155" y="12"/>
                        <a:pt x="156" y="17"/>
                        <a:pt x="155" y="16"/>
                      </a:cubicBezTo>
                      <a:cubicBezTo>
                        <a:pt x="154" y="14"/>
                        <a:pt x="154" y="12"/>
                        <a:pt x="154" y="11"/>
                      </a:cubicBezTo>
                      <a:cubicBezTo>
                        <a:pt x="153" y="10"/>
                        <a:pt x="153" y="11"/>
                        <a:pt x="152" y="10"/>
                      </a:cubicBezTo>
                      <a:cubicBezTo>
                        <a:pt x="153" y="12"/>
                        <a:pt x="154" y="14"/>
                        <a:pt x="154" y="16"/>
                      </a:cubicBezTo>
                      <a:cubicBezTo>
                        <a:pt x="153" y="14"/>
                        <a:pt x="153" y="14"/>
                        <a:pt x="153" y="14"/>
                      </a:cubicBezTo>
                      <a:cubicBezTo>
                        <a:pt x="153" y="15"/>
                        <a:pt x="154" y="18"/>
                        <a:pt x="153" y="18"/>
                      </a:cubicBezTo>
                      <a:cubicBezTo>
                        <a:pt x="151" y="17"/>
                        <a:pt x="150" y="18"/>
                        <a:pt x="149" y="18"/>
                      </a:cubicBezTo>
                      <a:cubicBezTo>
                        <a:pt x="148" y="17"/>
                        <a:pt x="148" y="17"/>
                        <a:pt x="148" y="17"/>
                      </a:cubicBezTo>
                      <a:cubicBezTo>
                        <a:pt x="149" y="21"/>
                        <a:pt x="147" y="19"/>
                        <a:pt x="147" y="21"/>
                      </a:cubicBezTo>
                      <a:cubicBezTo>
                        <a:pt x="145" y="20"/>
                        <a:pt x="146" y="24"/>
                        <a:pt x="143" y="21"/>
                      </a:cubicBezTo>
                      <a:cubicBezTo>
                        <a:pt x="142" y="24"/>
                        <a:pt x="141" y="26"/>
                        <a:pt x="139" y="26"/>
                      </a:cubicBezTo>
                      <a:cubicBezTo>
                        <a:pt x="138" y="24"/>
                        <a:pt x="138" y="24"/>
                        <a:pt x="138" y="24"/>
                      </a:cubicBezTo>
                      <a:cubicBezTo>
                        <a:pt x="138" y="26"/>
                        <a:pt x="136" y="23"/>
                        <a:pt x="136" y="23"/>
                      </a:cubicBezTo>
                      <a:cubicBezTo>
                        <a:pt x="138" y="25"/>
                        <a:pt x="137" y="26"/>
                        <a:pt x="138" y="27"/>
                      </a:cubicBezTo>
                      <a:cubicBezTo>
                        <a:pt x="136" y="26"/>
                        <a:pt x="136" y="29"/>
                        <a:pt x="136" y="31"/>
                      </a:cubicBezTo>
                      <a:cubicBezTo>
                        <a:pt x="135" y="29"/>
                        <a:pt x="135" y="29"/>
                        <a:pt x="135" y="29"/>
                      </a:cubicBezTo>
                      <a:cubicBezTo>
                        <a:pt x="136" y="33"/>
                        <a:pt x="133" y="31"/>
                        <a:pt x="132" y="31"/>
                      </a:cubicBezTo>
                      <a:cubicBezTo>
                        <a:pt x="132" y="30"/>
                        <a:pt x="130" y="29"/>
                        <a:pt x="130" y="29"/>
                      </a:cubicBezTo>
                      <a:cubicBezTo>
                        <a:pt x="131" y="32"/>
                        <a:pt x="131" y="32"/>
                        <a:pt x="131" y="34"/>
                      </a:cubicBezTo>
                      <a:cubicBezTo>
                        <a:pt x="131" y="35"/>
                        <a:pt x="129" y="35"/>
                        <a:pt x="128" y="34"/>
                      </a:cubicBezTo>
                      <a:cubicBezTo>
                        <a:pt x="128" y="39"/>
                        <a:pt x="124" y="38"/>
                        <a:pt x="124" y="42"/>
                      </a:cubicBezTo>
                      <a:cubicBezTo>
                        <a:pt x="122" y="40"/>
                        <a:pt x="122" y="40"/>
                        <a:pt x="122" y="40"/>
                      </a:cubicBezTo>
                      <a:cubicBezTo>
                        <a:pt x="123" y="46"/>
                        <a:pt x="118" y="44"/>
                        <a:pt x="117" y="47"/>
                      </a:cubicBezTo>
                      <a:cubicBezTo>
                        <a:pt x="115" y="44"/>
                        <a:pt x="115" y="44"/>
                        <a:pt x="115" y="44"/>
                      </a:cubicBezTo>
                      <a:cubicBezTo>
                        <a:pt x="114" y="43"/>
                        <a:pt x="115" y="46"/>
                        <a:pt x="116" y="48"/>
                      </a:cubicBezTo>
                      <a:cubicBezTo>
                        <a:pt x="115" y="47"/>
                        <a:pt x="116" y="50"/>
                        <a:pt x="114" y="48"/>
                      </a:cubicBezTo>
                      <a:cubicBezTo>
                        <a:pt x="113" y="48"/>
                        <a:pt x="114" y="50"/>
                        <a:pt x="114" y="51"/>
                      </a:cubicBezTo>
                      <a:cubicBezTo>
                        <a:pt x="112" y="50"/>
                        <a:pt x="112" y="51"/>
                        <a:pt x="111" y="52"/>
                      </a:cubicBezTo>
                      <a:cubicBezTo>
                        <a:pt x="111" y="52"/>
                        <a:pt x="111" y="52"/>
                        <a:pt x="111" y="52"/>
                      </a:cubicBezTo>
                      <a:cubicBezTo>
                        <a:pt x="111" y="52"/>
                        <a:pt x="110" y="50"/>
                        <a:pt x="110" y="50"/>
                      </a:cubicBezTo>
                      <a:cubicBezTo>
                        <a:pt x="110" y="52"/>
                        <a:pt x="108" y="51"/>
                        <a:pt x="111" y="54"/>
                      </a:cubicBezTo>
                      <a:cubicBezTo>
                        <a:pt x="108" y="53"/>
                        <a:pt x="109" y="58"/>
                        <a:pt x="106" y="56"/>
                      </a:cubicBezTo>
                      <a:cubicBezTo>
                        <a:pt x="107" y="57"/>
                        <a:pt x="107" y="57"/>
                        <a:pt x="107" y="58"/>
                      </a:cubicBezTo>
                      <a:cubicBezTo>
                        <a:pt x="106" y="59"/>
                        <a:pt x="104" y="58"/>
                        <a:pt x="104" y="60"/>
                      </a:cubicBezTo>
                      <a:cubicBezTo>
                        <a:pt x="104" y="59"/>
                        <a:pt x="103" y="58"/>
                        <a:pt x="103" y="58"/>
                      </a:cubicBezTo>
                      <a:cubicBezTo>
                        <a:pt x="103" y="59"/>
                        <a:pt x="104" y="59"/>
                        <a:pt x="104" y="60"/>
                      </a:cubicBezTo>
                      <a:cubicBezTo>
                        <a:pt x="104" y="63"/>
                        <a:pt x="99" y="61"/>
                        <a:pt x="98" y="63"/>
                      </a:cubicBezTo>
                      <a:cubicBezTo>
                        <a:pt x="97" y="67"/>
                        <a:pt x="94" y="68"/>
                        <a:pt x="92" y="70"/>
                      </a:cubicBezTo>
                      <a:cubicBezTo>
                        <a:pt x="91" y="70"/>
                        <a:pt x="91" y="70"/>
                        <a:pt x="91" y="70"/>
                      </a:cubicBezTo>
                      <a:cubicBezTo>
                        <a:pt x="92" y="73"/>
                        <a:pt x="87" y="69"/>
                        <a:pt x="90" y="73"/>
                      </a:cubicBezTo>
                      <a:cubicBezTo>
                        <a:pt x="89" y="73"/>
                        <a:pt x="89" y="73"/>
                        <a:pt x="88" y="72"/>
                      </a:cubicBezTo>
                      <a:cubicBezTo>
                        <a:pt x="89" y="74"/>
                        <a:pt x="84" y="72"/>
                        <a:pt x="85" y="75"/>
                      </a:cubicBezTo>
                      <a:cubicBezTo>
                        <a:pt x="86" y="75"/>
                        <a:pt x="86" y="75"/>
                        <a:pt x="85" y="74"/>
                      </a:cubicBezTo>
                      <a:cubicBezTo>
                        <a:pt x="83" y="74"/>
                        <a:pt x="84" y="77"/>
                        <a:pt x="82" y="76"/>
                      </a:cubicBezTo>
                      <a:cubicBezTo>
                        <a:pt x="82" y="76"/>
                        <a:pt x="82" y="75"/>
                        <a:pt x="81" y="75"/>
                      </a:cubicBezTo>
                      <a:cubicBezTo>
                        <a:pt x="80" y="74"/>
                        <a:pt x="83" y="78"/>
                        <a:pt x="80" y="75"/>
                      </a:cubicBezTo>
                      <a:cubicBezTo>
                        <a:pt x="79" y="76"/>
                        <a:pt x="81" y="77"/>
                        <a:pt x="81" y="77"/>
                      </a:cubicBezTo>
                      <a:cubicBezTo>
                        <a:pt x="78" y="78"/>
                        <a:pt x="78" y="82"/>
                        <a:pt x="76" y="85"/>
                      </a:cubicBezTo>
                      <a:cubicBezTo>
                        <a:pt x="73" y="84"/>
                        <a:pt x="71" y="79"/>
                        <a:pt x="72" y="83"/>
                      </a:cubicBezTo>
                      <a:cubicBezTo>
                        <a:pt x="71" y="82"/>
                        <a:pt x="73" y="84"/>
                        <a:pt x="72" y="84"/>
                      </a:cubicBezTo>
                      <a:cubicBezTo>
                        <a:pt x="73" y="85"/>
                        <a:pt x="68" y="81"/>
                        <a:pt x="69" y="83"/>
                      </a:cubicBezTo>
                      <a:cubicBezTo>
                        <a:pt x="72" y="84"/>
                        <a:pt x="70" y="84"/>
                        <a:pt x="71" y="85"/>
                      </a:cubicBezTo>
                      <a:cubicBezTo>
                        <a:pt x="69" y="85"/>
                        <a:pt x="67" y="83"/>
                        <a:pt x="68" y="85"/>
                      </a:cubicBezTo>
                      <a:cubicBezTo>
                        <a:pt x="67" y="84"/>
                        <a:pt x="67" y="84"/>
                        <a:pt x="67" y="84"/>
                      </a:cubicBezTo>
                      <a:cubicBezTo>
                        <a:pt x="69" y="88"/>
                        <a:pt x="67" y="88"/>
                        <a:pt x="69" y="92"/>
                      </a:cubicBezTo>
                      <a:cubicBezTo>
                        <a:pt x="67" y="94"/>
                        <a:pt x="66" y="97"/>
                        <a:pt x="64" y="100"/>
                      </a:cubicBezTo>
                      <a:cubicBezTo>
                        <a:pt x="62" y="103"/>
                        <a:pt x="61" y="106"/>
                        <a:pt x="59" y="109"/>
                      </a:cubicBezTo>
                      <a:cubicBezTo>
                        <a:pt x="54" y="113"/>
                        <a:pt x="51" y="119"/>
                        <a:pt x="45" y="122"/>
                      </a:cubicBezTo>
                      <a:cubicBezTo>
                        <a:pt x="41" y="121"/>
                        <a:pt x="41" y="121"/>
                        <a:pt x="42" y="123"/>
                      </a:cubicBezTo>
                      <a:cubicBezTo>
                        <a:pt x="41" y="123"/>
                        <a:pt x="41" y="123"/>
                        <a:pt x="41" y="123"/>
                      </a:cubicBezTo>
                      <a:cubicBezTo>
                        <a:pt x="43" y="125"/>
                        <a:pt x="40" y="124"/>
                        <a:pt x="42" y="126"/>
                      </a:cubicBezTo>
                      <a:cubicBezTo>
                        <a:pt x="40" y="127"/>
                        <a:pt x="40" y="129"/>
                        <a:pt x="38" y="131"/>
                      </a:cubicBezTo>
                      <a:cubicBezTo>
                        <a:pt x="38" y="131"/>
                        <a:pt x="36" y="129"/>
                        <a:pt x="36" y="130"/>
                      </a:cubicBezTo>
                      <a:cubicBezTo>
                        <a:pt x="37" y="131"/>
                        <a:pt x="37" y="131"/>
                        <a:pt x="37" y="131"/>
                      </a:cubicBezTo>
                      <a:cubicBezTo>
                        <a:pt x="37" y="131"/>
                        <a:pt x="37" y="131"/>
                        <a:pt x="37" y="131"/>
                      </a:cubicBezTo>
                      <a:cubicBezTo>
                        <a:pt x="37" y="131"/>
                        <a:pt x="38" y="132"/>
                        <a:pt x="39" y="133"/>
                      </a:cubicBezTo>
                      <a:cubicBezTo>
                        <a:pt x="37" y="139"/>
                        <a:pt x="28" y="140"/>
                        <a:pt x="25" y="146"/>
                      </a:cubicBezTo>
                      <a:cubicBezTo>
                        <a:pt x="24" y="146"/>
                        <a:pt x="23" y="149"/>
                        <a:pt x="23" y="150"/>
                      </a:cubicBezTo>
                      <a:cubicBezTo>
                        <a:pt x="17" y="152"/>
                        <a:pt x="12" y="153"/>
                        <a:pt x="12" y="159"/>
                      </a:cubicBezTo>
                      <a:cubicBezTo>
                        <a:pt x="12" y="159"/>
                        <a:pt x="5" y="154"/>
                        <a:pt x="5" y="15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82" name="Freeform 105"/>
                <p:cNvSpPr/>
                <p:nvPr/>
              </p:nvSpPr>
              <p:spPr bwMode="auto">
                <a:xfrm>
                  <a:off x="4096" y="1212"/>
                  <a:ext cx="1" cy="1"/>
                </a:xfrm>
                <a:custGeom>
                  <a:avLst/>
                  <a:gdLst>
                    <a:gd name="T0" fmla="*/ 2 w 2"/>
                    <a:gd name="T1" fmla="*/ 4 h 4"/>
                    <a:gd name="T2" fmla="*/ 0 w 2"/>
                    <a:gd name="T3" fmla="*/ 0 h 4"/>
                    <a:gd name="T4" fmla="*/ 2 w 2"/>
                    <a:gd name="T5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4">
                      <a:moveTo>
                        <a:pt x="2" y="4"/>
                      </a:moveTo>
                      <a:cubicBezTo>
                        <a:pt x="2" y="3"/>
                        <a:pt x="1" y="2"/>
                        <a:pt x="0" y="0"/>
                      </a:cubicBezTo>
                      <a:cubicBezTo>
                        <a:pt x="1" y="1"/>
                        <a:pt x="2" y="3"/>
                        <a:pt x="2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83" name="Freeform 106"/>
                <p:cNvSpPr/>
                <p:nvPr/>
              </p:nvSpPr>
              <p:spPr bwMode="auto">
                <a:xfrm>
                  <a:off x="4092" y="1211"/>
                  <a:ext cx="0" cy="0"/>
                </a:xfrm>
                <a:custGeom>
                  <a:avLst/>
                  <a:gdLst>
                    <a:gd name="T0" fmla="*/ 1 w 1"/>
                    <a:gd name="T1" fmla="*/ 2 h 3"/>
                    <a:gd name="T2" fmla="*/ 0 w 1"/>
                    <a:gd name="T3" fmla="*/ 2 h 3"/>
                    <a:gd name="T4" fmla="*/ 1 w 1"/>
                    <a:gd name="T5" fmla="*/ 1 h 3"/>
                    <a:gd name="T6" fmla="*/ 1 w 1"/>
                    <a:gd name="T7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3">
                      <a:moveTo>
                        <a:pt x="1" y="2"/>
                      </a:moveTo>
                      <a:cubicBezTo>
                        <a:pt x="1" y="3"/>
                        <a:pt x="0" y="2"/>
                        <a:pt x="0" y="2"/>
                      </a:cubicBezTo>
                      <a:cubicBezTo>
                        <a:pt x="0" y="1"/>
                        <a:pt x="0" y="0"/>
                        <a:pt x="1" y="1"/>
                      </a:cubicBezTo>
                      <a:cubicBezTo>
                        <a:pt x="0" y="1"/>
                        <a:pt x="1" y="2"/>
                        <a:pt x="1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84" name="Freeform 107"/>
                <p:cNvSpPr/>
                <p:nvPr/>
              </p:nvSpPr>
              <p:spPr bwMode="auto">
                <a:xfrm>
                  <a:off x="4091" y="1211"/>
                  <a:ext cx="1" cy="0"/>
                </a:xfrm>
                <a:custGeom>
                  <a:avLst/>
                  <a:gdLst>
                    <a:gd name="T0" fmla="*/ 1 w 1"/>
                    <a:gd name="T1" fmla="*/ 3 h 3"/>
                    <a:gd name="T2" fmla="*/ 1 w 1"/>
                    <a:gd name="T3" fmla="*/ 0 h 3"/>
                    <a:gd name="T4" fmla="*/ 1 w 1"/>
                    <a:gd name="T5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3">
                      <a:moveTo>
                        <a:pt x="1" y="3"/>
                      </a:moveTo>
                      <a:cubicBezTo>
                        <a:pt x="0" y="2"/>
                        <a:pt x="1" y="1"/>
                        <a:pt x="1" y="0"/>
                      </a:cubicBezTo>
                      <a:lnTo>
                        <a:pt x="1" y="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85" name="Freeform 108"/>
                <p:cNvSpPr/>
                <p:nvPr/>
              </p:nvSpPr>
              <p:spPr bwMode="auto">
                <a:xfrm>
                  <a:off x="4090" y="1210"/>
                  <a:ext cx="0" cy="1"/>
                </a:xfrm>
                <a:custGeom>
                  <a:avLst/>
                  <a:gdLst>
                    <a:gd name="T0" fmla="*/ 1 w 1"/>
                    <a:gd name="T1" fmla="*/ 2 h 2"/>
                    <a:gd name="T2" fmla="*/ 0 w 1"/>
                    <a:gd name="T3" fmla="*/ 0 h 2"/>
                    <a:gd name="T4" fmla="*/ 1 w 1"/>
                    <a:gd name="T5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2">
                      <a:moveTo>
                        <a:pt x="1" y="2"/>
                      </a:moveTo>
                      <a:cubicBezTo>
                        <a:pt x="0" y="1"/>
                        <a:pt x="0" y="1"/>
                        <a:pt x="0" y="0"/>
                      </a:cubicBezTo>
                      <a:cubicBezTo>
                        <a:pt x="1" y="1"/>
                        <a:pt x="1" y="1"/>
                        <a:pt x="1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86" name="Freeform 109"/>
                <p:cNvSpPr/>
                <p:nvPr/>
              </p:nvSpPr>
              <p:spPr bwMode="auto">
                <a:xfrm>
                  <a:off x="4090" y="1211"/>
                  <a:ext cx="0" cy="0"/>
                </a:xfrm>
                <a:custGeom>
                  <a:avLst/>
                  <a:gdLst>
                    <a:gd name="T0" fmla="*/ 1 w 1"/>
                    <a:gd name="T1" fmla="*/ 2 h 2"/>
                    <a:gd name="T2" fmla="*/ 0 w 1"/>
                    <a:gd name="T3" fmla="*/ 1 h 2"/>
                    <a:gd name="T4" fmla="*/ 1 w 1"/>
                    <a:gd name="T5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2">
                      <a:moveTo>
                        <a:pt x="1" y="2"/>
                      </a:moveTo>
                      <a:cubicBezTo>
                        <a:pt x="1" y="2"/>
                        <a:pt x="0" y="1"/>
                        <a:pt x="0" y="1"/>
                      </a:cubicBezTo>
                      <a:cubicBezTo>
                        <a:pt x="0" y="2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87" name="Freeform 110"/>
                <p:cNvSpPr/>
                <p:nvPr/>
              </p:nvSpPr>
              <p:spPr bwMode="auto">
                <a:xfrm>
                  <a:off x="4088" y="1211"/>
                  <a:ext cx="0" cy="1"/>
                </a:xfrm>
                <a:custGeom>
                  <a:avLst/>
                  <a:gdLst>
                    <a:gd name="T0" fmla="*/ 1 w 1"/>
                    <a:gd name="T1" fmla="*/ 2 h 3"/>
                    <a:gd name="T2" fmla="*/ 0 w 1"/>
                    <a:gd name="T3" fmla="*/ 2 h 3"/>
                    <a:gd name="T4" fmla="*/ 1 w 1"/>
                    <a:gd name="T5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3">
                      <a:moveTo>
                        <a:pt x="1" y="2"/>
                      </a:moveTo>
                      <a:cubicBezTo>
                        <a:pt x="1" y="2"/>
                        <a:pt x="1" y="3"/>
                        <a:pt x="0" y="2"/>
                      </a:cubicBezTo>
                      <a:cubicBezTo>
                        <a:pt x="1" y="3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88" name="Freeform 111"/>
                <p:cNvSpPr/>
                <p:nvPr/>
              </p:nvSpPr>
              <p:spPr bwMode="auto">
                <a:xfrm>
                  <a:off x="4088" y="1212"/>
                  <a:ext cx="0" cy="0"/>
                </a:xfrm>
                <a:custGeom>
                  <a:avLst/>
                  <a:gdLst>
                    <a:gd name="T0" fmla="*/ 1 w 1"/>
                    <a:gd name="T1" fmla="*/ 1 h 2"/>
                    <a:gd name="T2" fmla="*/ 1 w 1"/>
                    <a:gd name="T3" fmla="*/ 2 h 2"/>
                    <a:gd name="T4" fmla="*/ 0 w 1"/>
                    <a:gd name="T5" fmla="*/ 0 h 2"/>
                    <a:gd name="T6" fmla="*/ 1 w 1"/>
                    <a:gd name="T7" fmla="*/ 1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2">
                      <a:moveTo>
                        <a:pt x="1" y="1"/>
                      </a:moveTo>
                      <a:cubicBezTo>
                        <a:pt x="1" y="1"/>
                        <a:pt x="1" y="1"/>
                        <a:pt x="1" y="2"/>
                      </a:cubicBezTo>
                      <a:cubicBezTo>
                        <a:pt x="0" y="1"/>
                        <a:pt x="0" y="0"/>
                        <a:pt x="0" y="0"/>
                      </a:cubicBez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89" name="Rectangle 112"/>
                <p:cNvSpPr>
                  <a:spLocks noChangeArrowheads="1"/>
                </p:cNvSpPr>
                <p:nvPr/>
              </p:nvSpPr>
              <p:spPr bwMode="auto">
                <a:xfrm>
                  <a:off x="4077" y="1223"/>
                  <a:ext cx="1" cy="1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90" name="Freeform 113"/>
                <p:cNvSpPr/>
                <p:nvPr/>
              </p:nvSpPr>
              <p:spPr bwMode="auto">
                <a:xfrm>
                  <a:off x="4072" y="1227"/>
                  <a:ext cx="0" cy="1"/>
                </a:xfrm>
                <a:custGeom>
                  <a:avLst/>
                  <a:gdLst>
                    <a:gd name="T0" fmla="*/ 2 w 2"/>
                    <a:gd name="T1" fmla="*/ 1 h 2"/>
                    <a:gd name="T2" fmla="*/ 0 w 2"/>
                    <a:gd name="T3" fmla="*/ 1 h 2"/>
                    <a:gd name="T4" fmla="*/ 2 w 2"/>
                    <a:gd name="T5" fmla="*/ 1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2" y="1"/>
                      </a:moveTo>
                      <a:cubicBezTo>
                        <a:pt x="2" y="2"/>
                        <a:pt x="1" y="1"/>
                        <a:pt x="0" y="1"/>
                      </a:cubicBezTo>
                      <a:cubicBezTo>
                        <a:pt x="1" y="0"/>
                        <a:pt x="2" y="2"/>
                        <a:pt x="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91" name="Freeform 114"/>
                <p:cNvSpPr/>
                <p:nvPr/>
              </p:nvSpPr>
              <p:spPr bwMode="auto">
                <a:xfrm>
                  <a:off x="4071" y="1231"/>
                  <a:ext cx="0" cy="1"/>
                </a:xfrm>
                <a:custGeom>
                  <a:avLst/>
                  <a:gdLst>
                    <a:gd name="T0" fmla="*/ 0 h 1"/>
                    <a:gd name="T1" fmla="*/ 0 h 1"/>
                    <a:gd name="T2" fmla="*/ 1 h 1"/>
                    <a:gd name="T3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92" name="Freeform 115"/>
                <p:cNvSpPr/>
                <p:nvPr/>
              </p:nvSpPr>
              <p:spPr bwMode="auto">
                <a:xfrm>
                  <a:off x="4238" y="1226"/>
                  <a:ext cx="1" cy="0"/>
                </a:xfrm>
                <a:custGeom>
                  <a:avLst/>
                  <a:gdLst>
                    <a:gd name="T0" fmla="*/ 2 w 3"/>
                    <a:gd name="T1" fmla="*/ 1 h 2"/>
                    <a:gd name="T2" fmla="*/ 2 w 3"/>
                    <a:gd name="T3" fmla="*/ 1 h 2"/>
                    <a:gd name="T4" fmla="*/ 2 w 3"/>
                    <a:gd name="T5" fmla="*/ 1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2">
                      <a:moveTo>
                        <a:pt x="2" y="1"/>
                      </a:moveTo>
                      <a:cubicBezTo>
                        <a:pt x="2" y="1"/>
                        <a:pt x="0" y="0"/>
                        <a:pt x="2" y="1"/>
                      </a:cubicBezTo>
                      <a:cubicBezTo>
                        <a:pt x="3" y="1"/>
                        <a:pt x="3" y="2"/>
                        <a:pt x="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93" name="Freeform 116"/>
                <p:cNvSpPr/>
                <p:nvPr/>
              </p:nvSpPr>
              <p:spPr bwMode="auto">
                <a:xfrm>
                  <a:off x="4221" y="1225"/>
                  <a:ext cx="17" cy="27"/>
                </a:xfrm>
                <a:custGeom>
                  <a:avLst/>
                  <a:gdLst>
                    <a:gd name="T0" fmla="*/ 11 w 78"/>
                    <a:gd name="T1" fmla="*/ 97 h 115"/>
                    <a:gd name="T2" fmla="*/ 13 w 78"/>
                    <a:gd name="T3" fmla="*/ 94 h 115"/>
                    <a:gd name="T4" fmla="*/ 11 w 78"/>
                    <a:gd name="T5" fmla="*/ 84 h 115"/>
                    <a:gd name="T6" fmla="*/ 12 w 78"/>
                    <a:gd name="T7" fmla="*/ 82 h 115"/>
                    <a:gd name="T8" fmla="*/ 19 w 78"/>
                    <a:gd name="T9" fmla="*/ 76 h 115"/>
                    <a:gd name="T10" fmla="*/ 21 w 78"/>
                    <a:gd name="T11" fmla="*/ 74 h 115"/>
                    <a:gd name="T12" fmla="*/ 20 w 78"/>
                    <a:gd name="T13" fmla="*/ 68 h 115"/>
                    <a:gd name="T14" fmla="*/ 24 w 78"/>
                    <a:gd name="T15" fmla="*/ 65 h 115"/>
                    <a:gd name="T16" fmla="*/ 26 w 78"/>
                    <a:gd name="T17" fmla="*/ 65 h 115"/>
                    <a:gd name="T18" fmla="*/ 25 w 78"/>
                    <a:gd name="T19" fmla="*/ 61 h 115"/>
                    <a:gd name="T20" fmla="*/ 25 w 78"/>
                    <a:gd name="T21" fmla="*/ 55 h 115"/>
                    <a:gd name="T22" fmla="*/ 26 w 78"/>
                    <a:gd name="T23" fmla="*/ 53 h 115"/>
                    <a:gd name="T24" fmla="*/ 26 w 78"/>
                    <a:gd name="T25" fmla="*/ 50 h 115"/>
                    <a:gd name="T26" fmla="*/ 29 w 78"/>
                    <a:gd name="T27" fmla="*/ 48 h 115"/>
                    <a:gd name="T28" fmla="*/ 31 w 78"/>
                    <a:gd name="T29" fmla="*/ 44 h 115"/>
                    <a:gd name="T30" fmla="*/ 35 w 78"/>
                    <a:gd name="T31" fmla="*/ 42 h 115"/>
                    <a:gd name="T32" fmla="*/ 35 w 78"/>
                    <a:gd name="T33" fmla="*/ 39 h 115"/>
                    <a:gd name="T34" fmla="*/ 38 w 78"/>
                    <a:gd name="T35" fmla="*/ 39 h 115"/>
                    <a:gd name="T36" fmla="*/ 37 w 78"/>
                    <a:gd name="T37" fmla="*/ 36 h 115"/>
                    <a:gd name="T38" fmla="*/ 37 w 78"/>
                    <a:gd name="T39" fmla="*/ 35 h 115"/>
                    <a:gd name="T40" fmla="*/ 38 w 78"/>
                    <a:gd name="T41" fmla="*/ 33 h 115"/>
                    <a:gd name="T42" fmla="*/ 42 w 78"/>
                    <a:gd name="T43" fmla="*/ 28 h 115"/>
                    <a:gd name="T44" fmla="*/ 43 w 78"/>
                    <a:gd name="T45" fmla="*/ 25 h 115"/>
                    <a:gd name="T46" fmla="*/ 44 w 78"/>
                    <a:gd name="T47" fmla="*/ 24 h 115"/>
                    <a:gd name="T48" fmla="*/ 48 w 78"/>
                    <a:gd name="T49" fmla="*/ 20 h 115"/>
                    <a:gd name="T50" fmla="*/ 54 w 78"/>
                    <a:gd name="T51" fmla="*/ 23 h 115"/>
                    <a:gd name="T52" fmla="*/ 50 w 78"/>
                    <a:gd name="T53" fmla="*/ 17 h 115"/>
                    <a:gd name="T54" fmla="*/ 46 w 78"/>
                    <a:gd name="T55" fmla="*/ 12 h 115"/>
                    <a:gd name="T56" fmla="*/ 49 w 78"/>
                    <a:gd name="T57" fmla="*/ 11 h 115"/>
                    <a:gd name="T58" fmla="*/ 47 w 78"/>
                    <a:gd name="T59" fmla="*/ 9 h 115"/>
                    <a:gd name="T60" fmla="*/ 50 w 78"/>
                    <a:gd name="T61" fmla="*/ 9 h 115"/>
                    <a:gd name="T62" fmla="*/ 56 w 78"/>
                    <a:gd name="T63" fmla="*/ 12 h 115"/>
                    <a:gd name="T64" fmla="*/ 52 w 78"/>
                    <a:gd name="T65" fmla="*/ 6 h 115"/>
                    <a:gd name="T66" fmla="*/ 55 w 78"/>
                    <a:gd name="T67" fmla="*/ 7 h 115"/>
                    <a:gd name="T68" fmla="*/ 53 w 78"/>
                    <a:gd name="T69" fmla="*/ 3 h 115"/>
                    <a:gd name="T70" fmla="*/ 54 w 78"/>
                    <a:gd name="T71" fmla="*/ 2 h 115"/>
                    <a:gd name="T72" fmla="*/ 61 w 78"/>
                    <a:gd name="T73" fmla="*/ 8 h 115"/>
                    <a:gd name="T74" fmla="*/ 58 w 78"/>
                    <a:gd name="T75" fmla="*/ 2 h 115"/>
                    <a:gd name="T76" fmla="*/ 70 w 78"/>
                    <a:gd name="T77" fmla="*/ 5 h 115"/>
                    <a:gd name="T78" fmla="*/ 72 w 78"/>
                    <a:gd name="T79" fmla="*/ 5 h 115"/>
                    <a:gd name="T80" fmla="*/ 74 w 78"/>
                    <a:gd name="T81" fmla="*/ 2 h 115"/>
                    <a:gd name="T82" fmla="*/ 77 w 78"/>
                    <a:gd name="T83" fmla="*/ 6 h 115"/>
                    <a:gd name="T84" fmla="*/ 72 w 78"/>
                    <a:gd name="T85" fmla="*/ 6 h 115"/>
                    <a:gd name="T86" fmla="*/ 75 w 78"/>
                    <a:gd name="T87" fmla="*/ 15 h 115"/>
                    <a:gd name="T88" fmla="*/ 72 w 78"/>
                    <a:gd name="T89" fmla="*/ 24 h 115"/>
                    <a:gd name="T90" fmla="*/ 68 w 78"/>
                    <a:gd name="T91" fmla="*/ 34 h 115"/>
                    <a:gd name="T92" fmla="*/ 64 w 78"/>
                    <a:gd name="T93" fmla="*/ 41 h 115"/>
                    <a:gd name="T94" fmla="*/ 62 w 78"/>
                    <a:gd name="T95" fmla="*/ 47 h 115"/>
                    <a:gd name="T96" fmla="*/ 53 w 78"/>
                    <a:gd name="T97" fmla="*/ 56 h 115"/>
                    <a:gd name="T98" fmla="*/ 47 w 78"/>
                    <a:gd name="T99" fmla="*/ 59 h 115"/>
                    <a:gd name="T100" fmla="*/ 40 w 78"/>
                    <a:gd name="T101" fmla="*/ 65 h 115"/>
                    <a:gd name="T102" fmla="*/ 33 w 78"/>
                    <a:gd name="T103" fmla="*/ 92 h 115"/>
                    <a:gd name="T104" fmla="*/ 29 w 78"/>
                    <a:gd name="T105" fmla="*/ 98 h 115"/>
                    <a:gd name="T106" fmla="*/ 6 w 78"/>
                    <a:gd name="T107" fmla="*/ 109 h 1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78" h="115">
                      <a:moveTo>
                        <a:pt x="6" y="109"/>
                      </a:moveTo>
                      <a:cubicBezTo>
                        <a:pt x="0" y="105"/>
                        <a:pt x="8" y="106"/>
                        <a:pt x="5" y="102"/>
                      </a:cubicBezTo>
                      <a:cubicBezTo>
                        <a:pt x="4" y="102"/>
                        <a:pt x="8" y="104"/>
                        <a:pt x="7" y="103"/>
                      </a:cubicBezTo>
                      <a:cubicBezTo>
                        <a:pt x="3" y="99"/>
                        <a:pt x="7" y="99"/>
                        <a:pt x="12" y="99"/>
                      </a:cubicBezTo>
                      <a:cubicBezTo>
                        <a:pt x="13" y="100"/>
                        <a:pt x="13" y="100"/>
                        <a:pt x="13" y="100"/>
                      </a:cubicBezTo>
                      <a:cubicBezTo>
                        <a:pt x="14" y="100"/>
                        <a:pt x="11" y="98"/>
                        <a:pt x="11" y="97"/>
                      </a:cubicBezTo>
                      <a:cubicBezTo>
                        <a:pt x="12" y="98"/>
                        <a:pt x="12" y="98"/>
                        <a:pt x="13" y="98"/>
                      </a:cubicBezTo>
                      <a:cubicBezTo>
                        <a:pt x="11" y="97"/>
                        <a:pt x="13" y="97"/>
                        <a:pt x="11" y="96"/>
                      </a:cubicBezTo>
                      <a:cubicBezTo>
                        <a:pt x="12" y="97"/>
                        <a:pt x="14" y="97"/>
                        <a:pt x="15" y="98"/>
                      </a:cubicBezTo>
                      <a:cubicBezTo>
                        <a:pt x="12" y="96"/>
                        <a:pt x="12" y="96"/>
                        <a:pt x="12" y="96"/>
                      </a:cubicBezTo>
                      <a:cubicBezTo>
                        <a:pt x="8" y="93"/>
                        <a:pt x="14" y="95"/>
                        <a:pt x="11" y="93"/>
                      </a:cubicBezTo>
                      <a:cubicBezTo>
                        <a:pt x="12" y="93"/>
                        <a:pt x="12" y="94"/>
                        <a:pt x="13" y="94"/>
                      </a:cubicBezTo>
                      <a:cubicBezTo>
                        <a:pt x="10" y="91"/>
                        <a:pt x="12" y="90"/>
                        <a:pt x="11" y="88"/>
                      </a:cubicBezTo>
                      <a:cubicBezTo>
                        <a:pt x="12" y="88"/>
                        <a:pt x="14" y="89"/>
                        <a:pt x="14" y="89"/>
                      </a:cubicBezTo>
                      <a:cubicBezTo>
                        <a:pt x="12" y="88"/>
                        <a:pt x="12" y="87"/>
                        <a:pt x="12" y="87"/>
                      </a:cubicBezTo>
                      <a:cubicBezTo>
                        <a:pt x="14" y="88"/>
                        <a:pt x="10" y="85"/>
                        <a:pt x="11" y="85"/>
                      </a:cubicBezTo>
                      <a:cubicBezTo>
                        <a:pt x="12" y="85"/>
                        <a:pt x="12" y="85"/>
                        <a:pt x="12" y="85"/>
                      </a:cubicBezTo>
                      <a:cubicBezTo>
                        <a:pt x="10" y="84"/>
                        <a:pt x="14" y="86"/>
                        <a:pt x="11" y="84"/>
                      </a:cubicBezTo>
                      <a:cubicBezTo>
                        <a:pt x="13" y="85"/>
                        <a:pt x="13" y="85"/>
                        <a:pt x="13" y="85"/>
                      </a:cubicBezTo>
                      <a:cubicBezTo>
                        <a:pt x="10" y="83"/>
                        <a:pt x="15" y="85"/>
                        <a:pt x="13" y="84"/>
                      </a:cubicBezTo>
                      <a:cubicBezTo>
                        <a:pt x="13" y="84"/>
                        <a:pt x="13" y="84"/>
                        <a:pt x="13" y="84"/>
                      </a:cubicBezTo>
                      <a:cubicBezTo>
                        <a:pt x="12" y="83"/>
                        <a:pt x="14" y="84"/>
                        <a:pt x="13" y="83"/>
                      </a:cubicBezTo>
                      <a:cubicBezTo>
                        <a:pt x="14" y="83"/>
                        <a:pt x="14" y="83"/>
                        <a:pt x="14" y="83"/>
                      </a:cubicBezTo>
                      <a:cubicBezTo>
                        <a:pt x="13" y="82"/>
                        <a:pt x="15" y="83"/>
                        <a:pt x="12" y="82"/>
                      </a:cubicBezTo>
                      <a:cubicBezTo>
                        <a:pt x="15" y="83"/>
                        <a:pt x="13" y="83"/>
                        <a:pt x="16" y="84"/>
                      </a:cubicBezTo>
                      <a:cubicBezTo>
                        <a:pt x="15" y="81"/>
                        <a:pt x="16" y="79"/>
                        <a:pt x="17" y="78"/>
                      </a:cubicBezTo>
                      <a:cubicBezTo>
                        <a:pt x="18" y="78"/>
                        <a:pt x="19" y="78"/>
                        <a:pt x="20" y="79"/>
                      </a:cubicBezTo>
                      <a:cubicBezTo>
                        <a:pt x="19" y="78"/>
                        <a:pt x="20" y="78"/>
                        <a:pt x="19" y="77"/>
                      </a:cubicBezTo>
                      <a:cubicBezTo>
                        <a:pt x="19" y="77"/>
                        <a:pt x="20" y="78"/>
                        <a:pt x="20" y="78"/>
                      </a:cubicBezTo>
                      <a:cubicBezTo>
                        <a:pt x="21" y="78"/>
                        <a:pt x="18" y="75"/>
                        <a:pt x="19" y="76"/>
                      </a:cubicBezTo>
                      <a:cubicBezTo>
                        <a:pt x="20" y="76"/>
                        <a:pt x="20" y="77"/>
                        <a:pt x="21" y="77"/>
                      </a:cubicBezTo>
                      <a:cubicBezTo>
                        <a:pt x="19" y="76"/>
                        <a:pt x="20" y="76"/>
                        <a:pt x="20" y="75"/>
                      </a:cubicBezTo>
                      <a:cubicBezTo>
                        <a:pt x="20" y="75"/>
                        <a:pt x="20" y="76"/>
                        <a:pt x="21" y="76"/>
                      </a:cubicBezTo>
                      <a:cubicBezTo>
                        <a:pt x="19" y="74"/>
                        <a:pt x="22" y="76"/>
                        <a:pt x="21" y="74"/>
                      </a:cubicBezTo>
                      <a:cubicBezTo>
                        <a:pt x="22" y="75"/>
                        <a:pt x="22" y="75"/>
                        <a:pt x="22" y="75"/>
                      </a:cubicBezTo>
                      <a:cubicBezTo>
                        <a:pt x="24" y="76"/>
                        <a:pt x="19" y="73"/>
                        <a:pt x="21" y="74"/>
                      </a:cubicBezTo>
                      <a:cubicBezTo>
                        <a:pt x="21" y="74"/>
                        <a:pt x="22" y="74"/>
                        <a:pt x="22" y="75"/>
                      </a:cubicBezTo>
                      <a:cubicBezTo>
                        <a:pt x="20" y="73"/>
                        <a:pt x="21" y="72"/>
                        <a:pt x="20" y="71"/>
                      </a:cubicBezTo>
                      <a:cubicBezTo>
                        <a:pt x="21" y="72"/>
                        <a:pt x="21" y="72"/>
                        <a:pt x="21" y="72"/>
                      </a:cubicBezTo>
                      <a:cubicBezTo>
                        <a:pt x="21" y="71"/>
                        <a:pt x="22" y="71"/>
                        <a:pt x="21" y="70"/>
                      </a:cubicBezTo>
                      <a:cubicBezTo>
                        <a:pt x="22" y="70"/>
                        <a:pt x="25" y="72"/>
                        <a:pt x="25" y="71"/>
                      </a:cubicBezTo>
                      <a:cubicBezTo>
                        <a:pt x="22" y="70"/>
                        <a:pt x="24" y="70"/>
                        <a:pt x="20" y="68"/>
                      </a:cubicBezTo>
                      <a:cubicBezTo>
                        <a:pt x="21" y="68"/>
                        <a:pt x="23" y="68"/>
                        <a:pt x="22" y="67"/>
                      </a:cubicBezTo>
                      <a:cubicBezTo>
                        <a:pt x="23" y="68"/>
                        <a:pt x="26" y="69"/>
                        <a:pt x="26" y="70"/>
                      </a:cubicBezTo>
                      <a:cubicBezTo>
                        <a:pt x="28" y="71"/>
                        <a:pt x="28" y="71"/>
                        <a:pt x="28" y="71"/>
                      </a:cubicBezTo>
                      <a:cubicBezTo>
                        <a:pt x="29" y="71"/>
                        <a:pt x="27" y="71"/>
                        <a:pt x="29" y="71"/>
                      </a:cubicBezTo>
                      <a:cubicBezTo>
                        <a:pt x="29" y="71"/>
                        <a:pt x="28" y="70"/>
                        <a:pt x="28" y="70"/>
                      </a:cubicBezTo>
                      <a:cubicBezTo>
                        <a:pt x="27" y="69"/>
                        <a:pt x="24" y="66"/>
                        <a:pt x="24" y="65"/>
                      </a:cubicBezTo>
                      <a:cubicBezTo>
                        <a:pt x="25" y="66"/>
                        <a:pt x="27" y="67"/>
                        <a:pt x="27" y="68"/>
                      </a:cubicBezTo>
                      <a:cubicBezTo>
                        <a:pt x="22" y="63"/>
                        <a:pt x="22" y="63"/>
                        <a:pt x="22" y="63"/>
                      </a:cubicBezTo>
                      <a:cubicBezTo>
                        <a:pt x="22" y="63"/>
                        <a:pt x="25" y="65"/>
                        <a:pt x="24" y="64"/>
                      </a:cubicBezTo>
                      <a:cubicBezTo>
                        <a:pt x="23" y="64"/>
                        <a:pt x="23" y="63"/>
                        <a:pt x="22" y="63"/>
                      </a:cubicBezTo>
                      <a:cubicBezTo>
                        <a:pt x="23" y="63"/>
                        <a:pt x="22" y="61"/>
                        <a:pt x="25" y="63"/>
                      </a:cubicBezTo>
                      <a:cubicBezTo>
                        <a:pt x="26" y="64"/>
                        <a:pt x="25" y="64"/>
                        <a:pt x="26" y="65"/>
                      </a:cubicBezTo>
                      <a:cubicBezTo>
                        <a:pt x="27" y="64"/>
                        <a:pt x="26" y="64"/>
                        <a:pt x="26" y="63"/>
                      </a:cubicBezTo>
                      <a:cubicBezTo>
                        <a:pt x="26" y="63"/>
                        <a:pt x="26" y="63"/>
                        <a:pt x="26" y="63"/>
                      </a:cubicBezTo>
                      <a:cubicBezTo>
                        <a:pt x="27" y="63"/>
                        <a:pt x="25" y="62"/>
                        <a:pt x="24" y="61"/>
                      </a:cubicBezTo>
                      <a:cubicBezTo>
                        <a:pt x="24" y="61"/>
                        <a:pt x="25" y="62"/>
                        <a:pt x="25" y="62"/>
                      </a:cubicBezTo>
                      <a:cubicBezTo>
                        <a:pt x="23" y="61"/>
                        <a:pt x="23" y="60"/>
                        <a:pt x="23" y="60"/>
                      </a:cubicBezTo>
                      <a:cubicBezTo>
                        <a:pt x="23" y="60"/>
                        <a:pt x="24" y="61"/>
                        <a:pt x="25" y="61"/>
                      </a:cubicBezTo>
                      <a:cubicBezTo>
                        <a:pt x="23" y="59"/>
                        <a:pt x="23" y="58"/>
                        <a:pt x="22" y="57"/>
                      </a:cubicBezTo>
                      <a:cubicBezTo>
                        <a:pt x="21" y="56"/>
                        <a:pt x="24" y="59"/>
                        <a:pt x="24" y="59"/>
                      </a:cubicBezTo>
                      <a:cubicBezTo>
                        <a:pt x="26" y="59"/>
                        <a:pt x="22" y="55"/>
                        <a:pt x="25" y="57"/>
                      </a:cubicBezTo>
                      <a:cubicBezTo>
                        <a:pt x="25" y="57"/>
                        <a:pt x="23" y="56"/>
                        <a:pt x="23" y="56"/>
                      </a:cubicBezTo>
                      <a:cubicBezTo>
                        <a:pt x="24" y="56"/>
                        <a:pt x="26" y="57"/>
                        <a:pt x="25" y="56"/>
                      </a:cubicBezTo>
                      <a:cubicBezTo>
                        <a:pt x="26" y="57"/>
                        <a:pt x="25" y="56"/>
                        <a:pt x="25" y="55"/>
                      </a:cubicBezTo>
                      <a:cubicBezTo>
                        <a:pt x="24" y="55"/>
                        <a:pt x="25" y="56"/>
                        <a:pt x="25" y="56"/>
                      </a:cubicBezTo>
                      <a:cubicBezTo>
                        <a:pt x="24" y="55"/>
                        <a:pt x="23" y="53"/>
                        <a:pt x="26" y="53"/>
                      </a:cubicBezTo>
                      <a:cubicBezTo>
                        <a:pt x="25" y="53"/>
                        <a:pt x="23" y="51"/>
                        <a:pt x="23" y="51"/>
                      </a:cubicBezTo>
                      <a:cubicBezTo>
                        <a:pt x="25" y="52"/>
                        <a:pt x="25" y="52"/>
                        <a:pt x="25" y="52"/>
                      </a:cubicBezTo>
                      <a:cubicBezTo>
                        <a:pt x="26" y="53"/>
                        <a:pt x="25" y="51"/>
                        <a:pt x="27" y="53"/>
                      </a:cubicBezTo>
                      <a:cubicBezTo>
                        <a:pt x="25" y="51"/>
                        <a:pt x="28" y="55"/>
                        <a:pt x="26" y="53"/>
                      </a:cubicBezTo>
                      <a:cubicBezTo>
                        <a:pt x="28" y="54"/>
                        <a:pt x="24" y="51"/>
                        <a:pt x="26" y="53"/>
                      </a:cubicBezTo>
                      <a:cubicBezTo>
                        <a:pt x="26" y="52"/>
                        <a:pt x="25" y="51"/>
                        <a:pt x="27" y="51"/>
                      </a:cubicBezTo>
                      <a:cubicBezTo>
                        <a:pt x="26" y="51"/>
                        <a:pt x="29" y="53"/>
                        <a:pt x="29" y="53"/>
                      </a:cubicBezTo>
                      <a:cubicBezTo>
                        <a:pt x="29" y="52"/>
                        <a:pt x="28" y="52"/>
                        <a:pt x="28" y="52"/>
                      </a:cubicBezTo>
                      <a:cubicBezTo>
                        <a:pt x="27" y="51"/>
                        <a:pt x="27" y="51"/>
                        <a:pt x="27" y="51"/>
                      </a:cubicBezTo>
                      <a:cubicBezTo>
                        <a:pt x="25" y="50"/>
                        <a:pt x="28" y="51"/>
                        <a:pt x="26" y="50"/>
                      </a:cubicBezTo>
                      <a:cubicBezTo>
                        <a:pt x="27" y="50"/>
                        <a:pt x="25" y="48"/>
                        <a:pt x="28" y="50"/>
                      </a:cubicBezTo>
                      <a:cubicBezTo>
                        <a:pt x="30" y="52"/>
                        <a:pt x="30" y="52"/>
                        <a:pt x="30" y="52"/>
                      </a:cubicBezTo>
                      <a:cubicBezTo>
                        <a:pt x="30" y="52"/>
                        <a:pt x="28" y="50"/>
                        <a:pt x="27" y="49"/>
                      </a:cubicBezTo>
                      <a:cubicBezTo>
                        <a:pt x="27" y="49"/>
                        <a:pt x="28" y="50"/>
                        <a:pt x="28" y="50"/>
                      </a:cubicBezTo>
                      <a:cubicBezTo>
                        <a:pt x="25" y="47"/>
                        <a:pt x="29" y="50"/>
                        <a:pt x="26" y="48"/>
                      </a:cubicBezTo>
                      <a:cubicBezTo>
                        <a:pt x="28" y="48"/>
                        <a:pt x="27" y="47"/>
                        <a:pt x="29" y="48"/>
                      </a:cubicBezTo>
                      <a:cubicBezTo>
                        <a:pt x="29" y="47"/>
                        <a:pt x="27" y="46"/>
                        <a:pt x="28" y="46"/>
                      </a:cubicBezTo>
                      <a:cubicBezTo>
                        <a:pt x="29" y="46"/>
                        <a:pt x="29" y="46"/>
                        <a:pt x="29" y="47"/>
                      </a:cubicBezTo>
                      <a:cubicBezTo>
                        <a:pt x="31" y="47"/>
                        <a:pt x="30" y="47"/>
                        <a:pt x="29" y="46"/>
                      </a:cubicBezTo>
                      <a:cubicBezTo>
                        <a:pt x="30" y="47"/>
                        <a:pt x="32" y="47"/>
                        <a:pt x="33" y="48"/>
                      </a:cubicBezTo>
                      <a:cubicBezTo>
                        <a:pt x="32" y="47"/>
                        <a:pt x="30" y="46"/>
                        <a:pt x="29" y="45"/>
                      </a:cubicBezTo>
                      <a:cubicBezTo>
                        <a:pt x="33" y="47"/>
                        <a:pt x="28" y="42"/>
                        <a:pt x="31" y="44"/>
                      </a:cubicBezTo>
                      <a:cubicBezTo>
                        <a:pt x="31" y="45"/>
                        <a:pt x="32" y="46"/>
                        <a:pt x="33" y="46"/>
                      </a:cubicBezTo>
                      <a:cubicBezTo>
                        <a:pt x="37" y="48"/>
                        <a:pt x="31" y="44"/>
                        <a:pt x="33" y="45"/>
                      </a:cubicBezTo>
                      <a:cubicBezTo>
                        <a:pt x="30" y="43"/>
                        <a:pt x="30" y="43"/>
                        <a:pt x="30" y="43"/>
                      </a:cubicBezTo>
                      <a:cubicBezTo>
                        <a:pt x="32" y="44"/>
                        <a:pt x="29" y="41"/>
                        <a:pt x="32" y="43"/>
                      </a:cubicBezTo>
                      <a:cubicBezTo>
                        <a:pt x="31" y="42"/>
                        <a:pt x="33" y="43"/>
                        <a:pt x="30" y="41"/>
                      </a:cubicBezTo>
                      <a:cubicBezTo>
                        <a:pt x="33" y="42"/>
                        <a:pt x="30" y="39"/>
                        <a:pt x="35" y="42"/>
                      </a:cubicBezTo>
                      <a:cubicBezTo>
                        <a:pt x="35" y="41"/>
                        <a:pt x="36" y="41"/>
                        <a:pt x="34" y="40"/>
                      </a:cubicBezTo>
                      <a:cubicBezTo>
                        <a:pt x="33" y="40"/>
                        <a:pt x="35" y="42"/>
                        <a:pt x="34" y="41"/>
                      </a:cubicBezTo>
                      <a:cubicBezTo>
                        <a:pt x="34" y="41"/>
                        <a:pt x="33" y="40"/>
                        <a:pt x="33" y="40"/>
                      </a:cubicBezTo>
                      <a:cubicBezTo>
                        <a:pt x="34" y="40"/>
                        <a:pt x="34" y="40"/>
                        <a:pt x="36" y="42"/>
                      </a:cubicBezTo>
                      <a:cubicBezTo>
                        <a:pt x="38" y="43"/>
                        <a:pt x="32" y="38"/>
                        <a:pt x="34" y="38"/>
                      </a:cubicBezTo>
                      <a:cubicBezTo>
                        <a:pt x="35" y="39"/>
                        <a:pt x="35" y="39"/>
                        <a:pt x="35" y="39"/>
                      </a:cubicBezTo>
                      <a:cubicBezTo>
                        <a:pt x="33" y="37"/>
                        <a:pt x="33" y="37"/>
                        <a:pt x="33" y="37"/>
                      </a:cubicBezTo>
                      <a:cubicBezTo>
                        <a:pt x="34" y="37"/>
                        <a:pt x="36" y="39"/>
                        <a:pt x="38" y="40"/>
                      </a:cubicBezTo>
                      <a:cubicBezTo>
                        <a:pt x="38" y="40"/>
                        <a:pt x="38" y="40"/>
                        <a:pt x="37" y="39"/>
                      </a:cubicBezTo>
                      <a:cubicBezTo>
                        <a:pt x="39" y="40"/>
                        <a:pt x="39" y="40"/>
                        <a:pt x="39" y="40"/>
                      </a:cubicBezTo>
                      <a:cubicBezTo>
                        <a:pt x="37" y="39"/>
                        <a:pt x="38" y="39"/>
                        <a:pt x="38" y="39"/>
                      </a:cubicBezTo>
                      <a:cubicBezTo>
                        <a:pt x="38" y="39"/>
                        <a:pt x="38" y="39"/>
                        <a:pt x="38" y="39"/>
                      </a:cubicBezTo>
                      <a:cubicBezTo>
                        <a:pt x="39" y="40"/>
                        <a:pt x="39" y="39"/>
                        <a:pt x="39" y="39"/>
                      </a:cubicBezTo>
                      <a:cubicBezTo>
                        <a:pt x="37" y="38"/>
                        <a:pt x="37" y="38"/>
                        <a:pt x="36" y="38"/>
                      </a:cubicBezTo>
                      <a:cubicBezTo>
                        <a:pt x="36" y="37"/>
                        <a:pt x="36" y="37"/>
                        <a:pt x="35" y="36"/>
                      </a:cubicBezTo>
                      <a:cubicBezTo>
                        <a:pt x="37" y="37"/>
                        <a:pt x="37" y="37"/>
                        <a:pt x="37" y="37"/>
                      </a:cubicBezTo>
                      <a:cubicBezTo>
                        <a:pt x="37" y="37"/>
                        <a:pt x="35" y="35"/>
                        <a:pt x="36" y="35"/>
                      </a:cubicBezTo>
                      <a:cubicBezTo>
                        <a:pt x="36" y="36"/>
                        <a:pt x="36" y="35"/>
                        <a:pt x="37" y="36"/>
                      </a:cubicBezTo>
                      <a:cubicBezTo>
                        <a:pt x="37" y="36"/>
                        <a:pt x="36" y="36"/>
                        <a:pt x="37" y="36"/>
                      </a:cubicBezTo>
                      <a:cubicBezTo>
                        <a:pt x="38" y="37"/>
                        <a:pt x="39" y="38"/>
                        <a:pt x="38" y="37"/>
                      </a:cubicBezTo>
                      <a:cubicBezTo>
                        <a:pt x="38" y="36"/>
                        <a:pt x="35" y="34"/>
                        <a:pt x="36" y="35"/>
                      </a:cubicBezTo>
                      <a:cubicBezTo>
                        <a:pt x="36" y="35"/>
                        <a:pt x="37" y="36"/>
                        <a:pt x="38" y="36"/>
                      </a:cubicBezTo>
                      <a:cubicBezTo>
                        <a:pt x="39" y="37"/>
                        <a:pt x="39" y="37"/>
                        <a:pt x="39" y="37"/>
                      </a:cubicBezTo>
                      <a:cubicBezTo>
                        <a:pt x="37" y="35"/>
                        <a:pt x="37" y="35"/>
                        <a:pt x="37" y="35"/>
                      </a:cubicBezTo>
                      <a:cubicBezTo>
                        <a:pt x="38" y="36"/>
                        <a:pt x="38" y="36"/>
                        <a:pt x="38" y="36"/>
                      </a:cubicBezTo>
                      <a:cubicBezTo>
                        <a:pt x="36" y="34"/>
                        <a:pt x="38" y="35"/>
                        <a:pt x="36" y="33"/>
                      </a:cubicBezTo>
                      <a:cubicBezTo>
                        <a:pt x="36" y="33"/>
                        <a:pt x="38" y="34"/>
                        <a:pt x="38" y="34"/>
                      </a:cubicBezTo>
                      <a:cubicBezTo>
                        <a:pt x="38" y="34"/>
                        <a:pt x="38" y="34"/>
                        <a:pt x="38" y="34"/>
                      </a:cubicBezTo>
                      <a:cubicBezTo>
                        <a:pt x="39" y="34"/>
                        <a:pt x="39" y="34"/>
                        <a:pt x="38" y="33"/>
                      </a:cubicBezTo>
                      <a:cubicBezTo>
                        <a:pt x="38" y="33"/>
                        <a:pt x="38" y="33"/>
                        <a:pt x="38" y="33"/>
                      </a:cubicBezTo>
                      <a:cubicBezTo>
                        <a:pt x="38" y="33"/>
                        <a:pt x="38" y="33"/>
                        <a:pt x="37" y="32"/>
                      </a:cubicBezTo>
                      <a:cubicBezTo>
                        <a:pt x="39" y="32"/>
                        <a:pt x="44" y="36"/>
                        <a:pt x="42" y="34"/>
                      </a:cubicBezTo>
                      <a:cubicBezTo>
                        <a:pt x="42" y="34"/>
                        <a:pt x="39" y="32"/>
                        <a:pt x="38" y="31"/>
                      </a:cubicBezTo>
                      <a:cubicBezTo>
                        <a:pt x="39" y="31"/>
                        <a:pt x="37" y="29"/>
                        <a:pt x="40" y="30"/>
                      </a:cubicBezTo>
                      <a:cubicBezTo>
                        <a:pt x="39" y="30"/>
                        <a:pt x="39" y="29"/>
                        <a:pt x="39" y="29"/>
                      </a:cubicBezTo>
                      <a:cubicBezTo>
                        <a:pt x="40" y="29"/>
                        <a:pt x="38" y="26"/>
                        <a:pt x="42" y="28"/>
                      </a:cubicBezTo>
                      <a:cubicBezTo>
                        <a:pt x="42" y="28"/>
                        <a:pt x="43" y="29"/>
                        <a:pt x="44" y="30"/>
                      </a:cubicBezTo>
                      <a:cubicBezTo>
                        <a:pt x="43" y="28"/>
                        <a:pt x="46" y="31"/>
                        <a:pt x="44" y="29"/>
                      </a:cubicBezTo>
                      <a:cubicBezTo>
                        <a:pt x="42" y="27"/>
                        <a:pt x="41" y="27"/>
                        <a:pt x="41" y="27"/>
                      </a:cubicBezTo>
                      <a:cubicBezTo>
                        <a:pt x="40" y="26"/>
                        <a:pt x="41" y="25"/>
                        <a:pt x="42" y="26"/>
                      </a:cubicBezTo>
                      <a:cubicBezTo>
                        <a:pt x="41" y="25"/>
                        <a:pt x="41" y="25"/>
                        <a:pt x="41" y="24"/>
                      </a:cubicBezTo>
                      <a:cubicBezTo>
                        <a:pt x="43" y="26"/>
                        <a:pt x="44" y="26"/>
                        <a:pt x="43" y="25"/>
                      </a:cubicBezTo>
                      <a:cubicBezTo>
                        <a:pt x="42" y="24"/>
                        <a:pt x="42" y="24"/>
                        <a:pt x="42" y="24"/>
                      </a:cubicBezTo>
                      <a:cubicBezTo>
                        <a:pt x="43" y="25"/>
                        <a:pt x="43" y="25"/>
                        <a:pt x="43" y="25"/>
                      </a:cubicBezTo>
                      <a:cubicBezTo>
                        <a:pt x="43" y="25"/>
                        <a:pt x="40" y="23"/>
                        <a:pt x="42" y="24"/>
                      </a:cubicBezTo>
                      <a:cubicBezTo>
                        <a:pt x="42" y="24"/>
                        <a:pt x="43" y="24"/>
                        <a:pt x="43" y="25"/>
                      </a:cubicBezTo>
                      <a:cubicBezTo>
                        <a:pt x="42" y="23"/>
                        <a:pt x="41" y="22"/>
                        <a:pt x="42" y="22"/>
                      </a:cubicBezTo>
                      <a:cubicBezTo>
                        <a:pt x="44" y="24"/>
                        <a:pt x="44" y="24"/>
                        <a:pt x="44" y="24"/>
                      </a:cubicBezTo>
                      <a:cubicBezTo>
                        <a:pt x="44" y="23"/>
                        <a:pt x="43" y="22"/>
                        <a:pt x="42" y="22"/>
                      </a:cubicBezTo>
                      <a:cubicBezTo>
                        <a:pt x="44" y="22"/>
                        <a:pt x="44" y="22"/>
                        <a:pt x="46" y="23"/>
                      </a:cubicBezTo>
                      <a:cubicBezTo>
                        <a:pt x="43" y="19"/>
                        <a:pt x="43" y="18"/>
                        <a:pt x="44" y="17"/>
                      </a:cubicBezTo>
                      <a:cubicBezTo>
                        <a:pt x="45" y="18"/>
                        <a:pt x="45" y="18"/>
                        <a:pt x="45" y="18"/>
                      </a:cubicBezTo>
                      <a:cubicBezTo>
                        <a:pt x="47" y="19"/>
                        <a:pt x="44" y="16"/>
                        <a:pt x="44" y="17"/>
                      </a:cubicBezTo>
                      <a:cubicBezTo>
                        <a:pt x="45" y="18"/>
                        <a:pt x="47" y="18"/>
                        <a:pt x="48" y="20"/>
                      </a:cubicBezTo>
                      <a:cubicBezTo>
                        <a:pt x="49" y="20"/>
                        <a:pt x="46" y="18"/>
                        <a:pt x="46" y="17"/>
                      </a:cubicBezTo>
                      <a:cubicBezTo>
                        <a:pt x="45" y="16"/>
                        <a:pt x="47" y="18"/>
                        <a:pt x="45" y="16"/>
                      </a:cubicBezTo>
                      <a:cubicBezTo>
                        <a:pt x="45" y="16"/>
                        <a:pt x="47" y="17"/>
                        <a:pt x="45" y="15"/>
                      </a:cubicBezTo>
                      <a:cubicBezTo>
                        <a:pt x="45" y="16"/>
                        <a:pt x="47" y="17"/>
                        <a:pt x="48" y="18"/>
                      </a:cubicBezTo>
                      <a:cubicBezTo>
                        <a:pt x="47" y="17"/>
                        <a:pt x="47" y="17"/>
                        <a:pt x="47" y="17"/>
                      </a:cubicBezTo>
                      <a:cubicBezTo>
                        <a:pt x="50" y="18"/>
                        <a:pt x="51" y="21"/>
                        <a:pt x="54" y="23"/>
                      </a:cubicBezTo>
                      <a:cubicBezTo>
                        <a:pt x="54" y="22"/>
                        <a:pt x="54" y="22"/>
                        <a:pt x="54" y="22"/>
                      </a:cubicBezTo>
                      <a:cubicBezTo>
                        <a:pt x="56" y="24"/>
                        <a:pt x="56" y="25"/>
                        <a:pt x="57" y="25"/>
                      </a:cubicBezTo>
                      <a:cubicBezTo>
                        <a:pt x="56" y="24"/>
                        <a:pt x="54" y="21"/>
                        <a:pt x="52" y="21"/>
                      </a:cubicBezTo>
                      <a:cubicBezTo>
                        <a:pt x="52" y="20"/>
                        <a:pt x="47" y="17"/>
                        <a:pt x="48" y="16"/>
                      </a:cubicBezTo>
                      <a:cubicBezTo>
                        <a:pt x="49" y="17"/>
                        <a:pt x="48" y="17"/>
                        <a:pt x="50" y="18"/>
                      </a:cubicBezTo>
                      <a:cubicBezTo>
                        <a:pt x="52" y="19"/>
                        <a:pt x="49" y="17"/>
                        <a:pt x="50" y="17"/>
                      </a:cubicBezTo>
                      <a:cubicBezTo>
                        <a:pt x="49" y="17"/>
                        <a:pt x="47" y="15"/>
                        <a:pt x="47" y="14"/>
                      </a:cubicBezTo>
                      <a:cubicBezTo>
                        <a:pt x="48" y="15"/>
                        <a:pt x="49" y="16"/>
                        <a:pt x="49" y="16"/>
                      </a:cubicBezTo>
                      <a:cubicBezTo>
                        <a:pt x="48" y="15"/>
                        <a:pt x="47" y="14"/>
                        <a:pt x="46" y="14"/>
                      </a:cubicBezTo>
                      <a:cubicBezTo>
                        <a:pt x="43" y="11"/>
                        <a:pt x="47" y="14"/>
                        <a:pt x="45" y="12"/>
                      </a:cubicBezTo>
                      <a:cubicBezTo>
                        <a:pt x="47" y="13"/>
                        <a:pt x="50" y="16"/>
                        <a:pt x="51" y="16"/>
                      </a:cubicBezTo>
                      <a:cubicBezTo>
                        <a:pt x="49" y="15"/>
                        <a:pt x="49" y="14"/>
                        <a:pt x="46" y="12"/>
                      </a:cubicBezTo>
                      <a:cubicBezTo>
                        <a:pt x="46" y="12"/>
                        <a:pt x="48" y="13"/>
                        <a:pt x="49" y="14"/>
                      </a:cubicBezTo>
                      <a:cubicBezTo>
                        <a:pt x="50" y="15"/>
                        <a:pt x="46" y="11"/>
                        <a:pt x="50" y="14"/>
                      </a:cubicBezTo>
                      <a:cubicBezTo>
                        <a:pt x="48" y="12"/>
                        <a:pt x="48" y="12"/>
                        <a:pt x="48" y="12"/>
                      </a:cubicBezTo>
                      <a:cubicBezTo>
                        <a:pt x="48" y="13"/>
                        <a:pt x="49" y="13"/>
                        <a:pt x="50" y="14"/>
                      </a:cubicBezTo>
                      <a:cubicBezTo>
                        <a:pt x="50" y="13"/>
                        <a:pt x="48" y="11"/>
                        <a:pt x="51" y="13"/>
                      </a:cubicBezTo>
                      <a:cubicBezTo>
                        <a:pt x="51" y="13"/>
                        <a:pt x="51" y="13"/>
                        <a:pt x="49" y="11"/>
                      </a:cubicBezTo>
                      <a:cubicBezTo>
                        <a:pt x="48" y="10"/>
                        <a:pt x="50" y="13"/>
                        <a:pt x="47" y="11"/>
                      </a:cubicBezTo>
                      <a:cubicBezTo>
                        <a:pt x="50" y="12"/>
                        <a:pt x="47" y="10"/>
                        <a:pt x="47" y="9"/>
                      </a:cubicBezTo>
                      <a:cubicBezTo>
                        <a:pt x="48" y="10"/>
                        <a:pt x="48" y="10"/>
                        <a:pt x="48" y="10"/>
                      </a:cubicBezTo>
                      <a:cubicBezTo>
                        <a:pt x="48" y="10"/>
                        <a:pt x="48" y="10"/>
                        <a:pt x="47" y="9"/>
                      </a:cubicBezTo>
                      <a:cubicBezTo>
                        <a:pt x="47" y="9"/>
                        <a:pt x="48" y="10"/>
                        <a:pt x="49" y="10"/>
                      </a:cubicBezTo>
                      <a:cubicBezTo>
                        <a:pt x="47" y="9"/>
                        <a:pt x="47" y="9"/>
                        <a:pt x="47" y="9"/>
                      </a:cubicBezTo>
                      <a:cubicBezTo>
                        <a:pt x="46" y="7"/>
                        <a:pt x="50" y="11"/>
                        <a:pt x="50" y="10"/>
                      </a:cubicBezTo>
                      <a:cubicBezTo>
                        <a:pt x="51" y="11"/>
                        <a:pt x="51" y="11"/>
                        <a:pt x="51" y="11"/>
                      </a:cubicBezTo>
                      <a:cubicBezTo>
                        <a:pt x="51" y="11"/>
                        <a:pt x="52" y="12"/>
                        <a:pt x="52" y="12"/>
                      </a:cubicBezTo>
                      <a:cubicBezTo>
                        <a:pt x="50" y="10"/>
                        <a:pt x="49" y="9"/>
                        <a:pt x="47" y="8"/>
                      </a:cubicBezTo>
                      <a:cubicBezTo>
                        <a:pt x="47" y="7"/>
                        <a:pt x="49" y="9"/>
                        <a:pt x="48" y="7"/>
                      </a:cubicBezTo>
                      <a:cubicBezTo>
                        <a:pt x="50" y="9"/>
                        <a:pt x="50" y="9"/>
                        <a:pt x="50" y="9"/>
                      </a:cubicBezTo>
                      <a:cubicBezTo>
                        <a:pt x="50" y="10"/>
                        <a:pt x="52" y="11"/>
                        <a:pt x="52" y="11"/>
                      </a:cubicBezTo>
                      <a:cubicBezTo>
                        <a:pt x="52" y="10"/>
                        <a:pt x="50" y="8"/>
                        <a:pt x="49" y="8"/>
                      </a:cubicBezTo>
                      <a:cubicBezTo>
                        <a:pt x="49" y="8"/>
                        <a:pt x="50" y="8"/>
                        <a:pt x="51" y="9"/>
                      </a:cubicBezTo>
                      <a:cubicBezTo>
                        <a:pt x="51" y="8"/>
                        <a:pt x="49" y="8"/>
                        <a:pt x="49" y="7"/>
                      </a:cubicBezTo>
                      <a:cubicBezTo>
                        <a:pt x="50" y="7"/>
                        <a:pt x="52" y="8"/>
                        <a:pt x="53" y="9"/>
                      </a:cubicBezTo>
                      <a:cubicBezTo>
                        <a:pt x="56" y="12"/>
                        <a:pt x="56" y="12"/>
                        <a:pt x="56" y="12"/>
                      </a:cubicBezTo>
                      <a:cubicBezTo>
                        <a:pt x="56" y="11"/>
                        <a:pt x="56" y="11"/>
                        <a:pt x="56" y="11"/>
                      </a:cubicBezTo>
                      <a:cubicBezTo>
                        <a:pt x="58" y="13"/>
                        <a:pt x="58" y="13"/>
                        <a:pt x="60" y="14"/>
                      </a:cubicBezTo>
                      <a:cubicBezTo>
                        <a:pt x="60" y="15"/>
                        <a:pt x="60" y="14"/>
                        <a:pt x="59" y="13"/>
                      </a:cubicBezTo>
                      <a:cubicBezTo>
                        <a:pt x="55" y="11"/>
                        <a:pt x="55" y="9"/>
                        <a:pt x="51" y="7"/>
                      </a:cubicBezTo>
                      <a:cubicBezTo>
                        <a:pt x="51" y="5"/>
                        <a:pt x="59" y="12"/>
                        <a:pt x="55" y="8"/>
                      </a:cubicBezTo>
                      <a:cubicBezTo>
                        <a:pt x="54" y="7"/>
                        <a:pt x="51" y="5"/>
                        <a:pt x="52" y="6"/>
                      </a:cubicBezTo>
                      <a:cubicBezTo>
                        <a:pt x="53" y="6"/>
                        <a:pt x="49" y="3"/>
                        <a:pt x="51" y="4"/>
                      </a:cubicBezTo>
                      <a:cubicBezTo>
                        <a:pt x="52" y="5"/>
                        <a:pt x="54" y="6"/>
                        <a:pt x="56" y="8"/>
                      </a:cubicBezTo>
                      <a:cubicBezTo>
                        <a:pt x="55" y="7"/>
                        <a:pt x="55" y="8"/>
                        <a:pt x="55" y="8"/>
                      </a:cubicBezTo>
                      <a:cubicBezTo>
                        <a:pt x="56" y="9"/>
                        <a:pt x="58" y="11"/>
                        <a:pt x="59" y="10"/>
                      </a:cubicBezTo>
                      <a:cubicBezTo>
                        <a:pt x="58" y="10"/>
                        <a:pt x="59" y="10"/>
                        <a:pt x="57" y="8"/>
                      </a:cubicBezTo>
                      <a:cubicBezTo>
                        <a:pt x="55" y="7"/>
                        <a:pt x="57" y="9"/>
                        <a:pt x="55" y="7"/>
                      </a:cubicBezTo>
                      <a:cubicBezTo>
                        <a:pt x="55" y="6"/>
                        <a:pt x="58" y="9"/>
                        <a:pt x="54" y="6"/>
                      </a:cubicBezTo>
                      <a:cubicBezTo>
                        <a:pt x="55" y="6"/>
                        <a:pt x="53" y="5"/>
                        <a:pt x="51" y="4"/>
                      </a:cubicBezTo>
                      <a:cubicBezTo>
                        <a:pt x="51" y="3"/>
                        <a:pt x="51" y="3"/>
                        <a:pt x="51" y="3"/>
                      </a:cubicBezTo>
                      <a:cubicBezTo>
                        <a:pt x="52" y="4"/>
                        <a:pt x="52" y="4"/>
                        <a:pt x="52" y="4"/>
                      </a:cubicBezTo>
                      <a:cubicBezTo>
                        <a:pt x="53" y="4"/>
                        <a:pt x="50" y="2"/>
                        <a:pt x="51" y="2"/>
                      </a:cubicBezTo>
                      <a:cubicBezTo>
                        <a:pt x="53" y="3"/>
                        <a:pt x="53" y="3"/>
                        <a:pt x="53" y="3"/>
                      </a:cubicBezTo>
                      <a:cubicBezTo>
                        <a:pt x="55" y="5"/>
                        <a:pt x="52" y="3"/>
                        <a:pt x="55" y="6"/>
                      </a:cubicBezTo>
                      <a:cubicBezTo>
                        <a:pt x="56" y="6"/>
                        <a:pt x="54" y="4"/>
                        <a:pt x="55" y="5"/>
                      </a:cubicBezTo>
                      <a:cubicBezTo>
                        <a:pt x="55" y="5"/>
                        <a:pt x="55" y="5"/>
                        <a:pt x="55" y="6"/>
                      </a:cubicBezTo>
                      <a:cubicBezTo>
                        <a:pt x="56" y="6"/>
                        <a:pt x="60" y="9"/>
                        <a:pt x="58" y="6"/>
                      </a:cubicBezTo>
                      <a:cubicBezTo>
                        <a:pt x="57" y="5"/>
                        <a:pt x="57" y="5"/>
                        <a:pt x="56" y="4"/>
                      </a:cubicBezTo>
                      <a:cubicBezTo>
                        <a:pt x="56" y="4"/>
                        <a:pt x="54" y="2"/>
                        <a:pt x="54" y="2"/>
                      </a:cubicBezTo>
                      <a:cubicBezTo>
                        <a:pt x="57" y="4"/>
                        <a:pt x="55" y="2"/>
                        <a:pt x="57" y="4"/>
                      </a:cubicBezTo>
                      <a:cubicBezTo>
                        <a:pt x="56" y="3"/>
                        <a:pt x="55" y="4"/>
                        <a:pt x="58" y="6"/>
                      </a:cubicBezTo>
                      <a:cubicBezTo>
                        <a:pt x="61" y="8"/>
                        <a:pt x="57" y="6"/>
                        <a:pt x="60" y="8"/>
                      </a:cubicBezTo>
                      <a:cubicBezTo>
                        <a:pt x="60" y="8"/>
                        <a:pt x="63" y="10"/>
                        <a:pt x="65" y="12"/>
                      </a:cubicBezTo>
                      <a:cubicBezTo>
                        <a:pt x="65" y="12"/>
                        <a:pt x="65" y="11"/>
                        <a:pt x="64" y="11"/>
                      </a:cubicBezTo>
                      <a:cubicBezTo>
                        <a:pt x="63" y="9"/>
                        <a:pt x="62" y="9"/>
                        <a:pt x="61" y="8"/>
                      </a:cubicBezTo>
                      <a:cubicBezTo>
                        <a:pt x="61" y="8"/>
                        <a:pt x="61" y="7"/>
                        <a:pt x="59" y="5"/>
                      </a:cubicBezTo>
                      <a:cubicBezTo>
                        <a:pt x="60" y="6"/>
                        <a:pt x="62" y="7"/>
                        <a:pt x="62" y="7"/>
                      </a:cubicBezTo>
                      <a:cubicBezTo>
                        <a:pt x="62" y="6"/>
                        <a:pt x="63" y="6"/>
                        <a:pt x="63" y="6"/>
                      </a:cubicBezTo>
                      <a:cubicBezTo>
                        <a:pt x="60" y="4"/>
                        <a:pt x="63" y="5"/>
                        <a:pt x="61" y="3"/>
                      </a:cubicBezTo>
                      <a:cubicBezTo>
                        <a:pt x="60" y="3"/>
                        <a:pt x="57" y="2"/>
                        <a:pt x="56" y="0"/>
                      </a:cubicBezTo>
                      <a:cubicBezTo>
                        <a:pt x="57" y="0"/>
                        <a:pt x="58" y="1"/>
                        <a:pt x="58" y="2"/>
                      </a:cubicBezTo>
                      <a:cubicBezTo>
                        <a:pt x="57" y="0"/>
                        <a:pt x="61" y="4"/>
                        <a:pt x="59" y="1"/>
                      </a:cubicBezTo>
                      <a:cubicBezTo>
                        <a:pt x="59" y="3"/>
                        <a:pt x="62" y="4"/>
                        <a:pt x="64" y="6"/>
                      </a:cubicBezTo>
                      <a:cubicBezTo>
                        <a:pt x="63" y="5"/>
                        <a:pt x="66" y="7"/>
                        <a:pt x="66" y="7"/>
                      </a:cubicBezTo>
                      <a:cubicBezTo>
                        <a:pt x="65" y="6"/>
                        <a:pt x="65" y="5"/>
                        <a:pt x="64" y="4"/>
                      </a:cubicBezTo>
                      <a:cubicBezTo>
                        <a:pt x="67" y="5"/>
                        <a:pt x="65" y="3"/>
                        <a:pt x="66" y="2"/>
                      </a:cubicBezTo>
                      <a:cubicBezTo>
                        <a:pt x="67" y="3"/>
                        <a:pt x="69" y="5"/>
                        <a:pt x="70" y="5"/>
                      </a:cubicBezTo>
                      <a:cubicBezTo>
                        <a:pt x="70" y="5"/>
                        <a:pt x="67" y="3"/>
                        <a:pt x="69" y="4"/>
                      </a:cubicBezTo>
                      <a:cubicBezTo>
                        <a:pt x="69" y="4"/>
                        <a:pt x="69" y="4"/>
                        <a:pt x="69" y="4"/>
                      </a:cubicBezTo>
                      <a:cubicBezTo>
                        <a:pt x="69" y="4"/>
                        <a:pt x="71" y="5"/>
                        <a:pt x="68" y="2"/>
                      </a:cubicBezTo>
                      <a:cubicBezTo>
                        <a:pt x="71" y="4"/>
                        <a:pt x="71" y="4"/>
                        <a:pt x="71" y="4"/>
                      </a:cubicBezTo>
                      <a:cubicBezTo>
                        <a:pt x="71" y="4"/>
                        <a:pt x="70" y="4"/>
                        <a:pt x="70" y="3"/>
                      </a:cubicBezTo>
                      <a:cubicBezTo>
                        <a:pt x="71" y="4"/>
                        <a:pt x="72" y="5"/>
                        <a:pt x="72" y="5"/>
                      </a:cubicBezTo>
                      <a:cubicBezTo>
                        <a:pt x="74" y="6"/>
                        <a:pt x="72" y="4"/>
                        <a:pt x="73" y="4"/>
                      </a:cubicBezTo>
                      <a:cubicBezTo>
                        <a:pt x="71" y="3"/>
                        <a:pt x="71" y="3"/>
                        <a:pt x="71" y="3"/>
                      </a:cubicBezTo>
                      <a:cubicBezTo>
                        <a:pt x="70" y="1"/>
                        <a:pt x="72" y="2"/>
                        <a:pt x="72" y="1"/>
                      </a:cubicBezTo>
                      <a:cubicBezTo>
                        <a:pt x="73" y="3"/>
                        <a:pt x="73" y="3"/>
                        <a:pt x="73" y="3"/>
                      </a:cubicBezTo>
                      <a:cubicBezTo>
                        <a:pt x="72" y="2"/>
                        <a:pt x="72" y="2"/>
                        <a:pt x="72" y="2"/>
                      </a:cubicBezTo>
                      <a:cubicBezTo>
                        <a:pt x="74" y="3"/>
                        <a:pt x="75" y="4"/>
                        <a:pt x="74" y="2"/>
                      </a:cubicBezTo>
                      <a:cubicBezTo>
                        <a:pt x="77" y="6"/>
                        <a:pt x="77" y="6"/>
                        <a:pt x="77" y="6"/>
                      </a:cubicBezTo>
                      <a:cubicBezTo>
                        <a:pt x="76" y="6"/>
                        <a:pt x="76" y="4"/>
                        <a:pt x="74" y="3"/>
                      </a:cubicBezTo>
                      <a:cubicBezTo>
                        <a:pt x="72" y="2"/>
                        <a:pt x="72" y="3"/>
                        <a:pt x="74" y="4"/>
                      </a:cubicBezTo>
                      <a:cubicBezTo>
                        <a:pt x="74" y="4"/>
                        <a:pt x="74" y="4"/>
                        <a:pt x="73" y="4"/>
                      </a:cubicBezTo>
                      <a:cubicBezTo>
                        <a:pt x="76" y="5"/>
                        <a:pt x="75" y="5"/>
                        <a:pt x="77" y="7"/>
                      </a:cubicBezTo>
                      <a:cubicBezTo>
                        <a:pt x="77" y="7"/>
                        <a:pt x="78" y="7"/>
                        <a:pt x="77" y="6"/>
                      </a:cubicBezTo>
                      <a:cubicBezTo>
                        <a:pt x="78" y="7"/>
                        <a:pt x="78" y="8"/>
                        <a:pt x="78" y="8"/>
                      </a:cubicBezTo>
                      <a:cubicBezTo>
                        <a:pt x="77" y="7"/>
                        <a:pt x="76" y="7"/>
                        <a:pt x="76" y="6"/>
                      </a:cubicBezTo>
                      <a:cubicBezTo>
                        <a:pt x="78" y="8"/>
                        <a:pt x="78" y="9"/>
                        <a:pt x="77" y="9"/>
                      </a:cubicBezTo>
                      <a:cubicBezTo>
                        <a:pt x="75" y="7"/>
                        <a:pt x="78" y="11"/>
                        <a:pt x="77" y="10"/>
                      </a:cubicBezTo>
                      <a:cubicBezTo>
                        <a:pt x="75" y="9"/>
                        <a:pt x="74" y="7"/>
                        <a:pt x="73" y="6"/>
                      </a:cubicBezTo>
                      <a:cubicBezTo>
                        <a:pt x="72" y="6"/>
                        <a:pt x="73" y="7"/>
                        <a:pt x="72" y="6"/>
                      </a:cubicBezTo>
                      <a:cubicBezTo>
                        <a:pt x="73" y="7"/>
                        <a:pt x="76" y="9"/>
                        <a:pt x="76" y="10"/>
                      </a:cubicBezTo>
                      <a:cubicBezTo>
                        <a:pt x="75" y="9"/>
                        <a:pt x="75" y="9"/>
                        <a:pt x="75" y="9"/>
                      </a:cubicBezTo>
                      <a:cubicBezTo>
                        <a:pt x="75" y="10"/>
                        <a:pt x="78" y="12"/>
                        <a:pt x="77" y="12"/>
                      </a:cubicBezTo>
                      <a:cubicBezTo>
                        <a:pt x="76" y="12"/>
                        <a:pt x="75" y="13"/>
                        <a:pt x="74" y="13"/>
                      </a:cubicBezTo>
                      <a:cubicBezTo>
                        <a:pt x="73" y="12"/>
                        <a:pt x="73" y="12"/>
                        <a:pt x="73" y="12"/>
                      </a:cubicBezTo>
                      <a:cubicBezTo>
                        <a:pt x="76" y="15"/>
                        <a:pt x="73" y="14"/>
                        <a:pt x="75" y="15"/>
                      </a:cubicBezTo>
                      <a:cubicBezTo>
                        <a:pt x="73" y="15"/>
                        <a:pt x="75" y="18"/>
                        <a:pt x="72" y="16"/>
                      </a:cubicBezTo>
                      <a:cubicBezTo>
                        <a:pt x="72" y="18"/>
                        <a:pt x="73" y="20"/>
                        <a:pt x="71" y="21"/>
                      </a:cubicBezTo>
                      <a:cubicBezTo>
                        <a:pt x="69" y="19"/>
                        <a:pt x="69" y="19"/>
                        <a:pt x="69" y="19"/>
                      </a:cubicBezTo>
                      <a:cubicBezTo>
                        <a:pt x="71" y="20"/>
                        <a:pt x="68" y="18"/>
                        <a:pt x="68" y="18"/>
                      </a:cubicBezTo>
                      <a:cubicBezTo>
                        <a:pt x="70" y="19"/>
                        <a:pt x="70" y="20"/>
                        <a:pt x="71" y="22"/>
                      </a:cubicBezTo>
                      <a:cubicBezTo>
                        <a:pt x="69" y="21"/>
                        <a:pt x="71" y="23"/>
                        <a:pt x="72" y="24"/>
                      </a:cubicBezTo>
                      <a:cubicBezTo>
                        <a:pt x="70" y="23"/>
                        <a:pt x="70" y="23"/>
                        <a:pt x="70" y="23"/>
                      </a:cubicBezTo>
                      <a:cubicBezTo>
                        <a:pt x="73" y="26"/>
                        <a:pt x="70" y="25"/>
                        <a:pt x="69" y="25"/>
                      </a:cubicBezTo>
                      <a:cubicBezTo>
                        <a:pt x="68" y="24"/>
                        <a:pt x="67" y="23"/>
                        <a:pt x="67" y="24"/>
                      </a:cubicBezTo>
                      <a:cubicBezTo>
                        <a:pt x="69" y="26"/>
                        <a:pt x="69" y="26"/>
                        <a:pt x="70" y="28"/>
                      </a:cubicBezTo>
                      <a:cubicBezTo>
                        <a:pt x="69" y="28"/>
                        <a:pt x="68" y="28"/>
                        <a:pt x="67" y="28"/>
                      </a:cubicBezTo>
                      <a:cubicBezTo>
                        <a:pt x="70" y="31"/>
                        <a:pt x="67" y="31"/>
                        <a:pt x="68" y="34"/>
                      </a:cubicBezTo>
                      <a:cubicBezTo>
                        <a:pt x="66" y="33"/>
                        <a:pt x="66" y="33"/>
                        <a:pt x="66" y="33"/>
                      </a:cubicBezTo>
                      <a:cubicBezTo>
                        <a:pt x="68" y="37"/>
                        <a:pt x="64" y="36"/>
                        <a:pt x="65" y="38"/>
                      </a:cubicBezTo>
                      <a:cubicBezTo>
                        <a:pt x="62" y="36"/>
                        <a:pt x="62" y="36"/>
                        <a:pt x="62" y="36"/>
                      </a:cubicBezTo>
                      <a:cubicBezTo>
                        <a:pt x="61" y="36"/>
                        <a:pt x="62" y="37"/>
                        <a:pt x="64" y="39"/>
                      </a:cubicBezTo>
                      <a:cubicBezTo>
                        <a:pt x="63" y="38"/>
                        <a:pt x="65" y="41"/>
                        <a:pt x="63" y="39"/>
                      </a:cubicBezTo>
                      <a:cubicBezTo>
                        <a:pt x="62" y="39"/>
                        <a:pt x="64" y="41"/>
                        <a:pt x="64" y="41"/>
                      </a:cubicBezTo>
                      <a:cubicBezTo>
                        <a:pt x="62" y="41"/>
                        <a:pt x="62" y="41"/>
                        <a:pt x="62" y="43"/>
                      </a:cubicBezTo>
                      <a:cubicBezTo>
                        <a:pt x="63" y="43"/>
                        <a:pt x="63" y="43"/>
                        <a:pt x="63" y="43"/>
                      </a:cubicBezTo>
                      <a:cubicBezTo>
                        <a:pt x="62" y="42"/>
                        <a:pt x="61" y="41"/>
                        <a:pt x="60" y="41"/>
                      </a:cubicBezTo>
                      <a:cubicBezTo>
                        <a:pt x="61" y="42"/>
                        <a:pt x="59" y="41"/>
                        <a:pt x="63" y="44"/>
                      </a:cubicBezTo>
                      <a:cubicBezTo>
                        <a:pt x="60" y="43"/>
                        <a:pt x="63" y="47"/>
                        <a:pt x="60" y="45"/>
                      </a:cubicBezTo>
                      <a:cubicBezTo>
                        <a:pt x="61" y="46"/>
                        <a:pt x="61" y="46"/>
                        <a:pt x="62" y="47"/>
                      </a:cubicBezTo>
                      <a:cubicBezTo>
                        <a:pt x="61" y="47"/>
                        <a:pt x="59" y="47"/>
                        <a:pt x="60" y="48"/>
                      </a:cubicBezTo>
                      <a:cubicBezTo>
                        <a:pt x="59" y="48"/>
                        <a:pt x="58" y="47"/>
                        <a:pt x="58" y="47"/>
                      </a:cubicBezTo>
                      <a:cubicBezTo>
                        <a:pt x="58" y="48"/>
                        <a:pt x="59" y="48"/>
                        <a:pt x="60" y="49"/>
                      </a:cubicBezTo>
                      <a:cubicBezTo>
                        <a:pt x="61" y="51"/>
                        <a:pt x="56" y="49"/>
                        <a:pt x="56" y="51"/>
                      </a:cubicBezTo>
                      <a:cubicBezTo>
                        <a:pt x="57" y="54"/>
                        <a:pt x="55" y="55"/>
                        <a:pt x="54" y="56"/>
                      </a:cubicBezTo>
                      <a:cubicBezTo>
                        <a:pt x="53" y="56"/>
                        <a:pt x="53" y="56"/>
                        <a:pt x="53" y="56"/>
                      </a:cubicBezTo>
                      <a:cubicBezTo>
                        <a:pt x="56" y="58"/>
                        <a:pt x="49" y="55"/>
                        <a:pt x="53" y="58"/>
                      </a:cubicBezTo>
                      <a:cubicBezTo>
                        <a:pt x="53" y="58"/>
                        <a:pt x="53" y="59"/>
                        <a:pt x="51" y="57"/>
                      </a:cubicBezTo>
                      <a:cubicBezTo>
                        <a:pt x="53" y="59"/>
                        <a:pt x="49" y="57"/>
                        <a:pt x="51" y="60"/>
                      </a:cubicBezTo>
                      <a:cubicBezTo>
                        <a:pt x="51" y="60"/>
                        <a:pt x="51" y="60"/>
                        <a:pt x="50" y="59"/>
                      </a:cubicBezTo>
                      <a:cubicBezTo>
                        <a:pt x="48" y="59"/>
                        <a:pt x="50" y="61"/>
                        <a:pt x="48" y="60"/>
                      </a:cubicBezTo>
                      <a:cubicBezTo>
                        <a:pt x="48" y="60"/>
                        <a:pt x="48" y="60"/>
                        <a:pt x="47" y="59"/>
                      </a:cubicBezTo>
                      <a:cubicBezTo>
                        <a:pt x="45" y="58"/>
                        <a:pt x="50" y="62"/>
                        <a:pt x="46" y="60"/>
                      </a:cubicBezTo>
                      <a:cubicBezTo>
                        <a:pt x="46" y="60"/>
                        <a:pt x="48" y="61"/>
                        <a:pt x="48" y="61"/>
                      </a:cubicBezTo>
                      <a:cubicBezTo>
                        <a:pt x="45" y="61"/>
                        <a:pt x="47" y="64"/>
                        <a:pt x="46" y="66"/>
                      </a:cubicBezTo>
                      <a:cubicBezTo>
                        <a:pt x="44" y="66"/>
                        <a:pt x="40" y="62"/>
                        <a:pt x="42" y="65"/>
                      </a:cubicBezTo>
                      <a:cubicBezTo>
                        <a:pt x="42" y="65"/>
                        <a:pt x="44" y="66"/>
                        <a:pt x="43" y="65"/>
                      </a:cubicBezTo>
                      <a:cubicBezTo>
                        <a:pt x="44" y="67"/>
                        <a:pt x="39" y="63"/>
                        <a:pt x="40" y="65"/>
                      </a:cubicBezTo>
                      <a:cubicBezTo>
                        <a:pt x="43" y="66"/>
                        <a:pt x="42" y="66"/>
                        <a:pt x="43" y="67"/>
                      </a:cubicBezTo>
                      <a:cubicBezTo>
                        <a:pt x="41" y="66"/>
                        <a:pt x="39" y="65"/>
                        <a:pt x="40" y="67"/>
                      </a:cubicBezTo>
                      <a:cubicBezTo>
                        <a:pt x="39" y="66"/>
                        <a:pt x="39" y="66"/>
                        <a:pt x="39" y="66"/>
                      </a:cubicBezTo>
                      <a:cubicBezTo>
                        <a:pt x="42" y="69"/>
                        <a:pt x="40" y="68"/>
                        <a:pt x="43" y="71"/>
                      </a:cubicBezTo>
                      <a:cubicBezTo>
                        <a:pt x="42" y="75"/>
                        <a:pt x="42" y="80"/>
                        <a:pt x="40" y="83"/>
                      </a:cubicBezTo>
                      <a:cubicBezTo>
                        <a:pt x="37" y="86"/>
                        <a:pt x="37" y="90"/>
                        <a:pt x="33" y="92"/>
                      </a:cubicBezTo>
                      <a:cubicBezTo>
                        <a:pt x="29" y="91"/>
                        <a:pt x="29" y="91"/>
                        <a:pt x="30" y="93"/>
                      </a:cubicBezTo>
                      <a:cubicBezTo>
                        <a:pt x="30" y="92"/>
                        <a:pt x="29" y="92"/>
                        <a:pt x="29" y="92"/>
                      </a:cubicBezTo>
                      <a:cubicBezTo>
                        <a:pt x="31" y="93"/>
                        <a:pt x="29" y="93"/>
                        <a:pt x="31" y="94"/>
                      </a:cubicBezTo>
                      <a:cubicBezTo>
                        <a:pt x="30" y="95"/>
                        <a:pt x="30" y="97"/>
                        <a:pt x="29" y="98"/>
                      </a:cubicBezTo>
                      <a:cubicBezTo>
                        <a:pt x="29" y="98"/>
                        <a:pt x="27" y="96"/>
                        <a:pt x="27" y="96"/>
                      </a:cubicBezTo>
                      <a:cubicBezTo>
                        <a:pt x="29" y="98"/>
                        <a:pt x="29" y="98"/>
                        <a:pt x="29" y="98"/>
                      </a:cubicBezTo>
                      <a:cubicBezTo>
                        <a:pt x="28" y="97"/>
                        <a:pt x="28" y="97"/>
                        <a:pt x="28" y="97"/>
                      </a:cubicBezTo>
                      <a:cubicBezTo>
                        <a:pt x="28" y="98"/>
                        <a:pt x="29" y="99"/>
                        <a:pt x="30" y="99"/>
                      </a:cubicBezTo>
                      <a:cubicBezTo>
                        <a:pt x="31" y="103"/>
                        <a:pt x="24" y="103"/>
                        <a:pt x="23" y="107"/>
                      </a:cubicBezTo>
                      <a:cubicBezTo>
                        <a:pt x="21" y="107"/>
                        <a:pt x="22" y="109"/>
                        <a:pt x="22" y="110"/>
                      </a:cubicBezTo>
                      <a:cubicBezTo>
                        <a:pt x="17" y="110"/>
                        <a:pt x="13" y="111"/>
                        <a:pt x="14" y="115"/>
                      </a:cubicBezTo>
                      <a:cubicBezTo>
                        <a:pt x="14" y="115"/>
                        <a:pt x="7" y="111"/>
                        <a:pt x="6" y="10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94" name="Freeform 117"/>
                <p:cNvSpPr/>
                <p:nvPr/>
              </p:nvSpPr>
              <p:spPr bwMode="auto">
                <a:xfrm>
                  <a:off x="4238" y="1226"/>
                  <a:ext cx="0" cy="0"/>
                </a:xfrm>
                <a:custGeom>
                  <a:avLst/>
                  <a:gdLst>
                    <a:gd name="T0" fmla="*/ 3 w 3"/>
                    <a:gd name="T1" fmla="*/ 2 h 2"/>
                    <a:gd name="T2" fmla="*/ 0 w 3"/>
                    <a:gd name="T3" fmla="*/ 0 h 2"/>
                    <a:gd name="T4" fmla="*/ 3 w 3"/>
                    <a:gd name="T5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2">
                      <a:moveTo>
                        <a:pt x="3" y="2"/>
                      </a:moveTo>
                      <a:cubicBezTo>
                        <a:pt x="2" y="1"/>
                        <a:pt x="1" y="1"/>
                        <a:pt x="0" y="0"/>
                      </a:cubicBezTo>
                      <a:cubicBezTo>
                        <a:pt x="1" y="0"/>
                        <a:pt x="2" y="1"/>
                        <a:pt x="3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95" name="Freeform 118"/>
                <p:cNvSpPr/>
                <p:nvPr/>
              </p:nvSpPr>
              <p:spPr bwMode="auto">
                <a:xfrm>
                  <a:off x="4234" y="1226"/>
                  <a:ext cx="1" cy="0"/>
                </a:xfrm>
                <a:custGeom>
                  <a:avLst/>
                  <a:gdLst>
                    <a:gd name="T0" fmla="*/ 1 w 2"/>
                    <a:gd name="T1" fmla="*/ 1 h 2"/>
                    <a:gd name="T2" fmla="*/ 1 w 2"/>
                    <a:gd name="T3" fmla="*/ 1 h 2"/>
                    <a:gd name="T4" fmla="*/ 0 w 2"/>
                    <a:gd name="T5" fmla="*/ 0 h 2"/>
                    <a:gd name="T6" fmla="*/ 1 w 2"/>
                    <a:gd name="T7" fmla="*/ 1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1" y="1"/>
                      </a:moveTo>
                      <a:cubicBezTo>
                        <a:pt x="2" y="2"/>
                        <a:pt x="1" y="1"/>
                        <a:pt x="1" y="1"/>
                      </a:cubicBezTo>
                      <a:cubicBezTo>
                        <a:pt x="1" y="1"/>
                        <a:pt x="0" y="0"/>
                        <a:pt x="0" y="0"/>
                      </a:cubicBezTo>
                      <a:cubicBezTo>
                        <a:pt x="0" y="1"/>
                        <a:pt x="1" y="1"/>
                        <a:pt x="1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96" name="Freeform 119"/>
                <p:cNvSpPr/>
                <p:nvPr/>
              </p:nvSpPr>
              <p:spPr bwMode="auto">
                <a:xfrm>
                  <a:off x="4234" y="1226"/>
                  <a:ext cx="0" cy="0"/>
                </a:xfrm>
                <a:custGeom>
                  <a:avLst/>
                  <a:gdLst>
                    <a:gd name="T0" fmla="*/ 1 w 1"/>
                    <a:gd name="T1" fmla="*/ 3 h 3"/>
                    <a:gd name="T2" fmla="*/ 0 w 1"/>
                    <a:gd name="T3" fmla="*/ 0 h 3"/>
                    <a:gd name="T4" fmla="*/ 1 w 1"/>
                    <a:gd name="T5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3">
                      <a:moveTo>
                        <a:pt x="1" y="3"/>
                      </a:moveTo>
                      <a:cubicBezTo>
                        <a:pt x="0" y="2"/>
                        <a:pt x="0" y="1"/>
                        <a:pt x="0" y="0"/>
                      </a:cubicBezTo>
                      <a:lnTo>
                        <a:pt x="1" y="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97" name="Freeform 120"/>
                <p:cNvSpPr/>
                <p:nvPr/>
              </p:nvSpPr>
              <p:spPr bwMode="auto">
                <a:xfrm>
                  <a:off x="4233" y="1226"/>
                  <a:ext cx="0" cy="0"/>
                </a:xfrm>
                <a:custGeom>
                  <a:avLst/>
                  <a:gdLst>
                    <a:gd name="T0" fmla="*/ 2 w 2"/>
                    <a:gd name="T1" fmla="*/ 1 h 1"/>
                    <a:gd name="T2" fmla="*/ 0 w 2"/>
                    <a:gd name="T3" fmla="*/ 0 h 1"/>
                    <a:gd name="T4" fmla="*/ 2 w 2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1">
                      <a:moveTo>
                        <a:pt x="2" y="1"/>
                      </a:moveTo>
                      <a:cubicBezTo>
                        <a:pt x="1" y="0"/>
                        <a:pt x="0" y="0"/>
                        <a:pt x="0" y="0"/>
                      </a:cubicBezTo>
                      <a:cubicBezTo>
                        <a:pt x="1" y="0"/>
                        <a:pt x="1" y="0"/>
                        <a:pt x="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98" name="Freeform 121"/>
                <p:cNvSpPr/>
                <p:nvPr/>
              </p:nvSpPr>
              <p:spPr bwMode="auto">
                <a:xfrm>
                  <a:off x="4233" y="1226"/>
                  <a:ext cx="0" cy="0"/>
                </a:xfrm>
                <a:custGeom>
                  <a:avLst/>
                  <a:gdLst>
                    <a:gd name="T0" fmla="*/ 2 w 2"/>
                    <a:gd name="T1" fmla="*/ 2 h 2"/>
                    <a:gd name="T2" fmla="*/ 0 w 2"/>
                    <a:gd name="T3" fmla="*/ 1 h 2"/>
                    <a:gd name="T4" fmla="*/ 2 w 2"/>
                    <a:gd name="T5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2" y="2"/>
                      </a:moveTo>
                      <a:cubicBezTo>
                        <a:pt x="2" y="2"/>
                        <a:pt x="1" y="2"/>
                        <a:pt x="0" y="1"/>
                      </a:cubicBezTo>
                      <a:cubicBezTo>
                        <a:pt x="1" y="2"/>
                        <a:pt x="0" y="0"/>
                        <a:pt x="2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99" name="Freeform 122"/>
                <p:cNvSpPr/>
                <p:nvPr/>
              </p:nvSpPr>
              <p:spPr bwMode="auto">
                <a:xfrm>
                  <a:off x="4232" y="1226"/>
                  <a:ext cx="0" cy="1"/>
                </a:xfrm>
                <a:custGeom>
                  <a:avLst/>
                  <a:gdLst>
                    <a:gd name="T0" fmla="*/ 2 w 3"/>
                    <a:gd name="T1" fmla="*/ 1 h 2"/>
                    <a:gd name="T2" fmla="*/ 1 w 3"/>
                    <a:gd name="T3" fmla="*/ 1 h 2"/>
                    <a:gd name="T4" fmla="*/ 2 w 3"/>
                    <a:gd name="T5" fmla="*/ 1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2">
                      <a:moveTo>
                        <a:pt x="2" y="1"/>
                      </a:moveTo>
                      <a:cubicBezTo>
                        <a:pt x="2" y="1"/>
                        <a:pt x="3" y="2"/>
                        <a:pt x="1" y="1"/>
                      </a:cubicBezTo>
                      <a:cubicBezTo>
                        <a:pt x="2" y="2"/>
                        <a:pt x="0" y="0"/>
                        <a:pt x="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700" name="Freeform 123"/>
                <p:cNvSpPr/>
                <p:nvPr/>
              </p:nvSpPr>
              <p:spPr bwMode="auto">
                <a:xfrm>
                  <a:off x="4232" y="1227"/>
                  <a:ext cx="0" cy="0"/>
                </a:xfrm>
                <a:custGeom>
                  <a:avLst/>
                  <a:gdLst>
                    <a:gd name="T0" fmla="*/ 1 w 1"/>
                    <a:gd name="T1" fmla="*/ 1 h 1"/>
                    <a:gd name="T2" fmla="*/ 1 w 1"/>
                    <a:gd name="T3" fmla="*/ 1 h 1"/>
                    <a:gd name="T4" fmla="*/ 0 w 1"/>
                    <a:gd name="T5" fmla="*/ 0 h 1"/>
                    <a:gd name="T6" fmla="*/ 1 w 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1">
                      <a:moveTo>
                        <a:pt x="1" y="1"/>
                      </a:move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1"/>
                        <a:pt x="0" y="0"/>
                        <a:pt x="0" y="0"/>
                      </a:cubicBez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701" name="Rectangle 124"/>
                <p:cNvSpPr>
                  <a:spLocks noChangeArrowheads="1"/>
                </p:cNvSpPr>
                <p:nvPr/>
              </p:nvSpPr>
              <p:spPr bwMode="auto">
                <a:xfrm>
                  <a:off x="4228" y="1235"/>
                  <a:ext cx="1" cy="1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702" name="Freeform 125"/>
                <p:cNvSpPr/>
                <p:nvPr/>
              </p:nvSpPr>
              <p:spPr bwMode="auto">
                <a:xfrm>
                  <a:off x="4225" y="1238"/>
                  <a:ext cx="1" cy="1"/>
                </a:xfrm>
                <a:custGeom>
                  <a:avLst/>
                  <a:gdLst>
                    <a:gd name="T0" fmla="*/ 1 w 1"/>
                    <a:gd name="T1" fmla="*/ 1 h 2"/>
                    <a:gd name="T2" fmla="*/ 0 w 1"/>
                    <a:gd name="T3" fmla="*/ 0 h 2"/>
                    <a:gd name="T4" fmla="*/ 1 w 1"/>
                    <a:gd name="T5" fmla="*/ 1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2">
                      <a:moveTo>
                        <a:pt x="1" y="1"/>
                      </a:moveTo>
                      <a:cubicBezTo>
                        <a:pt x="1" y="2"/>
                        <a:pt x="0" y="0"/>
                        <a:pt x="0" y="0"/>
                      </a:cubicBezTo>
                      <a:cubicBezTo>
                        <a:pt x="0" y="0"/>
                        <a:pt x="1" y="1"/>
                        <a:pt x="1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703" name="Rectangle 126"/>
                <p:cNvSpPr>
                  <a:spLocks noChangeArrowheads="1"/>
                </p:cNvSpPr>
                <p:nvPr/>
              </p:nvSpPr>
              <p:spPr bwMode="auto">
                <a:xfrm>
                  <a:off x="4226" y="1241"/>
                  <a:ext cx="1" cy="1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704" name="Freeform 127"/>
                <p:cNvSpPr/>
                <p:nvPr/>
              </p:nvSpPr>
              <p:spPr bwMode="auto">
                <a:xfrm>
                  <a:off x="4245" y="1233"/>
                  <a:ext cx="1" cy="0"/>
                </a:xfrm>
                <a:custGeom>
                  <a:avLst/>
                  <a:gdLst>
                    <a:gd name="T0" fmla="*/ 2 w 3"/>
                    <a:gd name="T1" fmla="*/ 1 w 3"/>
                    <a:gd name="T2" fmla="*/ 2 w 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3">
                      <a:moveTo>
                        <a:pt x="2" y="0"/>
                      </a:moveTo>
                      <a:cubicBezTo>
                        <a:pt x="2" y="0"/>
                        <a:pt x="0" y="0"/>
                        <a:pt x="1" y="0"/>
                      </a:cubicBezTo>
                      <a:cubicBezTo>
                        <a:pt x="2" y="0"/>
                        <a:pt x="3" y="0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705" name="Freeform 128"/>
                <p:cNvSpPr/>
                <p:nvPr/>
              </p:nvSpPr>
              <p:spPr bwMode="auto">
                <a:xfrm>
                  <a:off x="4232" y="1233"/>
                  <a:ext cx="14" cy="33"/>
                </a:xfrm>
                <a:custGeom>
                  <a:avLst/>
                  <a:gdLst>
                    <a:gd name="T0" fmla="*/ 11 w 62"/>
                    <a:gd name="T1" fmla="*/ 122 h 142"/>
                    <a:gd name="T2" fmla="*/ 12 w 62"/>
                    <a:gd name="T3" fmla="*/ 118 h 142"/>
                    <a:gd name="T4" fmla="*/ 9 w 62"/>
                    <a:gd name="T5" fmla="*/ 108 h 142"/>
                    <a:gd name="T6" fmla="*/ 11 w 62"/>
                    <a:gd name="T7" fmla="*/ 105 h 142"/>
                    <a:gd name="T8" fmla="*/ 17 w 62"/>
                    <a:gd name="T9" fmla="*/ 97 h 142"/>
                    <a:gd name="T10" fmla="*/ 19 w 62"/>
                    <a:gd name="T11" fmla="*/ 94 h 142"/>
                    <a:gd name="T12" fmla="*/ 18 w 62"/>
                    <a:gd name="T13" fmla="*/ 88 h 142"/>
                    <a:gd name="T14" fmla="*/ 21 w 62"/>
                    <a:gd name="T15" fmla="*/ 85 h 142"/>
                    <a:gd name="T16" fmla="*/ 24 w 62"/>
                    <a:gd name="T17" fmla="*/ 83 h 142"/>
                    <a:gd name="T18" fmla="*/ 21 w 62"/>
                    <a:gd name="T19" fmla="*/ 80 h 142"/>
                    <a:gd name="T20" fmla="*/ 20 w 62"/>
                    <a:gd name="T21" fmla="*/ 74 h 142"/>
                    <a:gd name="T22" fmla="*/ 22 w 62"/>
                    <a:gd name="T23" fmla="*/ 71 h 142"/>
                    <a:gd name="T24" fmla="*/ 20 w 62"/>
                    <a:gd name="T25" fmla="*/ 67 h 142"/>
                    <a:gd name="T26" fmla="*/ 24 w 62"/>
                    <a:gd name="T27" fmla="*/ 65 h 142"/>
                    <a:gd name="T28" fmla="*/ 25 w 62"/>
                    <a:gd name="T29" fmla="*/ 60 h 142"/>
                    <a:gd name="T30" fmla="*/ 29 w 62"/>
                    <a:gd name="T31" fmla="*/ 56 h 142"/>
                    <a:gd name="T32" fmla="*/ 28 w 62"/>
                    <a:gd name="T33" fmla="*/ 53 h 142"/>
                    <a:gd name="T34" fmla="*/ 31 w 62"/>
                    <a:gd name="T35" fmla="*/ 52 h 142"/>
                    <a:gd name="T36" fmla="*/ 29 w 62"/>
                    <a:gd name="T37" fmla="*/ 50 h 142"/>
                    <a:gd name="T38" fmla="*/ 29 w 62"/>
                    <a:gd name="T39" fmla="*/ 49 h 142"/>
                    <a:gd name="T40" fmla="*/ 29 w 62"/>
                    <a:gd name="T41" fmla="*/ 46 h 142"/>
                    <a:gd name="T42" fmla="*/ 32 w 62"/>
                    <a:gd name="T43" fmla="*/ 39 h 142"/>
                    <a:gd name="T44" fmla="*/ 32 w 62"/>
                    <a:gd name="T45" fmla="*/ 37 h 142"/>
                    <a:gd name="T46" fmla="*/ 33 w 62"/>
                    <a:gd name="T47" fmla="*/ 34 h 142"/>
                    <a:gd name="T48" fmla="*/ 36 w 62"/>
                    <a:gd name="T49" fmla="*/ 29 h 142"/>
                    <a:gd name="T50" fmla="*/ 43 w 62"/>
                    <a:gd name="T51" fmla="*/ 30 h 142"/>
                    <a:gd name="T52" fmla="*/ 37 w 62"/>
                    <a:gd name="T53" fmla="*/ 26 h 142"/>
                    <a:gd name="T54" fmla="*/ 31 w 62"/>
                    <a:gd name="T55" fmla="*/ 22 h 142"/>
                    <a:gd name="T56" fmla="*/ 34 w 62"/>
                    <a:gd name="T57" fmla="*/ 20 h 142"/>
                    <a:gd name="T58" fmla="*/ 31 w 62"/>
                    <a:gd name="T59" fmla="*/ 18 h 142"/>
                    <a:gd name="T60" fmla="*/ 34 w 62"/>
                    <a:gd name="T61" fmla="*/ 18 h 142"/>
                    <a:gd name="T62" fmla="*/ 41 w 62"/>
                    <a:gd name="T63" fmla="*/ 18 h 142"/>
                    <a:gd name="T64" fmla="*/ 36 w 62"/>
                    <a:gd name="T65" fmla="*/ 14 h 142"/>
                    <a:gd name="T66" fmla="*/ 39 w 62"/>
                    <a:gd name="T67" fmla="*/ 14 h 142"/>
                    <a:gd name="T68" fmla="*/ 36 w 62"/>
                    <a:gd name="T69" fmla="*/ 11 h 142"/>
                    <a:gd name="T70" fmla="*/ 36 w 62"/>
                    <a:gd name="T71" fmla="*/ 9 h 142"/>
                    <a:gd name="T72" fmla="*/ 44 w 62"/>
                    <a:gd name="T73" fmla="*/ 12 h 142"/>
                    <a:gd name="T74" fmla="*/ 40 w 62"/>
                    <a:gd name="T75" fmla="*/ 7 h 142"/>
                    <a:gd name="T76" fmla="*/ 52 w 62"/>
                    <a:gd name="T77" fmla="*/ 5 h 142"/>
                    <a:gd name="T78" fmla="*/ 54 w 62"/>
                    <a:gd name="T79" fmla="*/ 4 h 142"/>
                    <a:gd name="T80" fmla="*/ 55 w 62"/>
                    <a:gd name="T81" fmla="*/ 0 h 142"/>
                    <a:gd name="T82" fmla="*/ 59 w 62"/>
                    <a:gd name="T83" fmla="*/ 3 h 142"/>
                    <a:gd name="T84" fmla="*/ 54 w 62"/>
                    <a:gd name="T85" fmla="*/ 5 h 142"/>
                    <a:gd name="T86" fmla="*/ 60 w 62"/>
                    <a:gd name="T87" fmla="*/ 13 h 142"/>
                    <a:gd name="T88" fmla="*/ 60 w 62"/>
                    <a:gd name="T89" fmla="*/ 24 h 142"/>
                    <a:gd name="T90" fmla="*/ 59 w 62"/>
                    <a:gd name="T91" fmla="*/ 36 h 142"/>
                    <a:gd name="T92" fmla="*/ 57 w 62"/>
                    <a:gd name="T93" fmla="*/ 46 h 142"/>
                    <a:gd name="T94" fmla="*/ 56 w 62"/>
                    <a:gd name="T95" fmla="*/ 53 h 142"/>
                    <a:gd name="T96" fmla="*/ 49 w 62"/>
                    <a:gd name="T97" fmla="*/ 66 h 142"/>
                    <a:gd name="T98" fmla="*/ 44 w 62"/>
                    <a:gd name="T99" fmla="*/ 72 h 142"/>
                    <a:gd name="T100" fmla="*/ 38 w 62"/>
                    <a:gd name="T101" fmla="*/ 80 h 142"/>
                    <a:gd name="T102" fmla="*/ 33 w 62"/>
                    <a:gd name="T103" fmla="*/ 112 h 142"/>
                    <a:gd name="T104" fmla="*/ 29 w 62"/>
                    <a:gd name="T105" fmla="*/ 120 h 142"/>
                    <a:gd name="T106" fmla="*/ 6 w 62"/>
                    <a:gd name="T107" fmla="*/ 136 h 1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62" h="142">
                      <a:moveTo>
                        <a:pt x="6" y="136"/>
                      </a:moveTo>
                      <a:cubicBezTo>
                        <a:pt x="0" y="132"/>
                        <a:pt x="7" y="133"/>
                        <a:pt x="4" y="129"/>
                      </a:cubicBezTo>
                      <a:cubicBezTo>
                        <a:pt x="4" y="129"/>
                        <a:pt x="8" y="131"/>
                        <a:pt x="7" y="130"/>
                      </a:cubicBezTo>
                      <a:cubicBezTo>
                        <a:pt x="3" y="126"/>
                        <a:pt x="7" y="124"/>
                        <a:pt x="12" y="124"/>
                      </a:cubicBezTo>
                      <a:cubicBezTo>
                        <a:pt x="12" y="125"/>
                        <a:pt x="12" y="125"/>
                        <a:pt x="12" y="125"/>
                      </a:cubicBezTo>
                      <a:cubicBezTo>
                        <a:pt x="13" y="125"/>
                        <a:pt x="10" y="123"/>
                        <a:pt x="11" y="122"/>
                      </a:cubicBezTo>
                      <a:cubicBezTo>
                        <a:pt x="12" y="123"/>
                        <a:pt x="12" y="123"/>
                        <a:pt x="13" y="123"/>
                      </a:cubicBezTo>
                      <a:cubicBezTo>
                        <a:pt x="11" y="122"/>
                        <a:pt x="12" y="122"/>
                        <a:pt x="11" y="121"/>
                      </a:cubicBezTo>
                      <a:cubicBezTo>
                        <a:pt x="12" y="121"/>
                        <a:pt x="13" y="122"/>
                        <a:pt x="14" y="122"/>
                      </a:cubicBezTo>
                      <a:cubicBezTo>
                        <a:pt x="12" y="121"/>
                        <a:pt x="12" y="121"/>
                        <a:pt x="12" y="121"/>
                      </a:cubicBezTo>
                      <a:cubicBezTo>
                        <a:pt x="7" y="118"/>
                        <a:pt x="13" y="120"/>
                        <a:pt x="11" y="118"/>
                      </a:cubicBezTo>
                      <a:cubicBezTo>
                        <a:pt x="11" y="118"/>
                        <a:pt x="12" y="118"/>
                        <a:pt x="12" y="118"/>
                      </a:cubicBezTo>
                      <a:cubicBezTo>
                        <a:pt x="9" y="115"/>
                        <a:pt x="11" y="114"/>
                        <a:pt x="10" y="112"/>
                      </a:cubicBezTo>
                      <a:cubicBezTo>
                        <a:pt x="11" y="112"/>
                        <a:pt x="13" y="113"/>
                        <a:pt x="14" y="113"/>
                      </a:cubicBezTo>
                      <a:cubicBezTo>
                        <a:pt x="11" y="112"/>
                        <a:pt x="11" y="111"/>
                        <a:pt x="11" y="110"/>
                      </a:cubicBezTo>
                      <a:cubicBezTo>
                        <a:pt x="13" y="111"/>
                        <a:pt x="9" y="109"/>
                        <a:pt x="10" y="109"/>
                      </a:cubicBezTo>
                      <a:cubicBezTo>
                        <a:pt x="11" y="109"/>
                        <a:pt x="11" y="109"/>
                        <a:pt x="11" y="109"/>
                      </a:cubicBezTo>
                      <a:cubicBezTo>
                        <a:pt x="8" y="108"/>
                        <a:pt x="12" y="109"/>
                        <a:pt x="9" y="108"/>
                      </a:cubicBezTo>
                      <a:cubicBezTo>
                        <a:pt x="12" y="108"/>
                        <a:pt x="12" y="108"/>
                        <a:pt x="12" y="108"/>
                      </a:cubicBezTo>
                      <a:cubicBezTo>
                        <a:pt x="8" y="106"/>
                        <a:pt x="14" y="108"/>
                        <a:pt x="12" y="107"/>
                      </a:cubicBezTo>
                      <a:cubicBezTo>
                        <a:pt x="11" y="107"/>
                        <a:pt x="11" y="107"/>
                        <a:pt x="11" y="107"/>
                      </a:cubicBezTo>
                      <a:cubicBezTo>
                        <a:pt x="11" y="106"/>
                        <a:pt x="12" y="107"/>
                        <a:pt x="12" y="106"/>
                      </a:cubicBezTo>
                      <a:cubicBezTo>
                        <a:pt x="12" y="107"/>
                        <a:pt x="12" y="107"/>
                        <a:pt x="12" y="107"/>
                      </a:cubicBezTo>
                      <a:cubicBezTo>
                        <a:pt x="12" y="106"/>
                        <a:pt x="14" y="106"/>
                        <a:pt x="11" y="105"/>
                      </a:cubicBezTo>
                      <a:cubicBezTo>
                        <a:pt x="13" y="106"/>
                        <a:pt x="12" y="106"/>
                        <a:pt x="15" y="107"/>
                      </a:cubicBezTo>
                      <a:cubicBezTo>
                        <a:pt x="13" y="104"/>
                        <a:pt x="15" y="102"/>
                        <a:pt x="16" y="100"/>
                      </a:cubicBezTo>
                      <a:cubicBezTo>
                        <a:pt x="17" y="100"/>
                        <a:pt x="17" y="100"/>
                        <a:pt x="18" y="100"/>
                      </a:cubicBezTo>
                      <a:cubicBezTo>
                        <a:pt x="18" y="100"/>
                        <a:pt x="18" y="99"/>
                        <a:pt x="17" y="98"/>
                      </a:cubicBezTo>
                      <a:cubicBezTo>
                        <a:pt x="17" y="98"/>
                        <a:pt x="18" y="99"/>
                        <a:pt x="19" y="99"/>
                      </a:cubicBezTo>
                      <a:cubicBezTo>
                        <a:pt x="20" y="99"/>
                        <a:pt x="16" y="97"/>
                        <a:pt x="17" y="97"/>
                      </a:cubicBezTo>
                      <a:cubicBezTo>
                        <a:pt x="18" y="98"/>
                        <a:pt x="19" y="98"/>
                        <a:pt x="20" y="98"/>
                      </a:cubicBezTo>
                      <a:cubicBezTo>
                        <a:pt x="18" y="97"/>
                        <a:pt x="18" y="97"/>
                        <a:pt x="18" y="96"/>
                      </a:cubicBezTo>
                      <a:cubicBezTo>
                        <a:pt x="18" y="96"/>
                        <a:pt x="18" y="97"/>
                        <a:pt x="19" y="97"/>
                      </a:cubicBezTo>
                      <a:cubicBezTo>
                        <a:pt x="17" y="95"/>
                        <a:pt x="20" y="96"/>
                        <a:pt x="19" y="95"/>
                      </a:cubicBezTo>
                      <a:cubicBezTo>
                        <a:pt x="20" y="96"/>
                        <a:pt x="20" y="96"/>
                        <a:pt x="20" y="96"/>
                      </a:cubicBezTo>
                      <a:cubicBezTo>
                        <a:pt x="23" y="96"/>
                        <a:pt x="17" y="94"/>
                        <a:pt x="19" y="94"/>
                      </a:cubicBezTo>
                      <a:cubicBezTo>
                        <a:pt x="19" y="95"/>
                        <a:pt x="20" y="95"/>
                        <a:pt x="20" y="95"/>
                      </a:cubicBezTo>
                      <a:cubicBezTo>
                        <a:pt x="18" y="93"/>
                        <a:pt x="19" y="93"/>
                        <a:pt x="18" y="92"/>
                      </a:cubicBezTo>
                      <a:cubicBezTo>
                        <a:pt x="18" y="92"/>
                        <a:pt x="19" y="92"/>
                        <a:pt x="19" y="92"/>
                      </a:cubicBezTo>
                      <a:cubicBezTo>
                        <a:pt x="19" y="92"/>
                        <a:pt x="20" y="91"/>
                        <a:pt x="19" y="90"/>
                      </a:cubicBezTo>
                      <a:cubicBezTo>
                        <a:pt x="20" y="90"/>
                        <a:pt x="23" y="92"/>
                        <a:pt x="22" y="91"/>
                      </a:cubicBezTo>
                      <a:cubicBezTo>
                        <a:pt x="19" y="90"/>
                        <a:pt x="22" y="90"/>
                        <a:pt x="18" y="88"/>
                      </a:cubicBezTo>
                      <a:cubicBezTo>
                        <a:pt x="19" y="88"/>
                        <a:pt x="20" y="88"/>
                        <a:pt x="19" y="87"/>
                      </a:cubicBezTo>
                      <a:cubicBezTo>
                        <a:pt x="20" y="88"/>
                        <a:pt x="23" y="88"/>
                        <a:pt x="23" y="89"/>
                      </a:cubicBezTo>
                      <a:cubicBezTo>
                        <a:pt x="25" y="89"/>
                        <a:pt x="25" y="89"/>
                        <a:pt x="25" y="89"/>
                      </a:cubicBezTo>
                      <a:cubicBezTo>
                        <a:pt x="27" y="90"/>
                        <a:pt x="25" y="90"/>
                        <a:pt x="27" y="90"/>
                      </a:cubicBezTo>
                      <a:cubicBezTo>
                        <a:pt x="26" y="90"/>
                        <a:pt x="26" y="89"/>
                        <a:pt x="26" y="89"/>
                      </a:cubicBezTo>
                      <a:cubicBezTo>
                        <a:pt x="24" y="88"/>
                        <a:pt x="21" y="86"/>
                        <a:pt x="21" y="85"/>
                      </a:cubicBezTo>
                      <a:cubicBezTo>
                        <a:pt x="22" y="86"/>
                        <a:pt x="24" y="86"/>
                        <a:pt x="25" y="87"/>
                      </a:cubicBezTo>
                      <a:cubicBezTo>
                        <a:pt x="19" y="83"/>
                        <a:pt x="19" y="83"/>
                        <a:pt x="19" y="83"/>
                      </a:cubicBezTo>
                      <a:cubicBezTo>
                        <a:pt x="19" y="83"/>
                        <a:pt x="22" y="84"/>
                        <a:pt x="21" y="83"/>
                      </a:cubicBezTo>
                      <a:cubicBezTo>
                        <a:pt x="20" y="83"/>
                        <a:pt x="20" y="83"/>
                        <a:pt x="19" y="82"/>
                      </a:cubicBezTo>
                      <a:cubicBezTo>
                        <a:pt x="19" y="82"/>
                        <a:pt x="19" y="81"/>
                        <a:pt x="22" y="82"/>
                      </a:cubicBezTo>
                      <a:cubicBezTo>
                        <a:pt x="23" y="83"/>
                        <a:pt x="22" y="83"/>
                        <a:pt x="24" y="83"/>
                      </a:cubicBezTo>
                      <a:cubicBezTo>
                        <a:pt x="24" y="83"/>
                        <a:pt x="23" y="82"/>
                        <a:pt x="23" y="82"/>
                      </a:cubicBezTo>
                      <a:cubicBezTo>
                        <a:pt x="23" y="82"/>
                        <a:pt x="23" y="82"/>
                        <a:pt x="23" y="82"/>
                      </a:cubicBezTo>
                      <a:cubicBezTo>
                        <a:pt x="24" y="82"/>
                        <a:pt x="22" y="81"/>
                        <a:pt x="20" y="80"/>
                      </a:cubicBezTo>
                      <a:cubicBezTo>
                        <a:pt x="20" y="80"/>
                        <a:pt x="22" y="81"/>
                        <a:pt x="21" y="81"/>
                      </a:cubicBezTo>
                      <a:cubicBezTo>
                        <a:pt x="19" y="80"/>
                        <a:pt x="19" y="79"/>
                        <a:pt x="19" y="79"/>
                      </a:cubicBezTo>
                      <a:cubicBezTo>
                        <a:pt x="20" y="79"/>
                        <a:pt x="21" y="79"/>
                        <a:pt x="21" y="80"/>
                      </a:cubicBezTo>
                      <a:cubicBezTo>
                        <a:pt x="19" y="78"/>
                        <a:pt x="19" y="77"/>
                        <a:pt x="18" y="76"/>
                      </a:cubicBezTo>
                      <a:cubicBezTo>
                        <a:pt x="16" y="76"/>
                        <a:pt x="21" y="78"/>
                        <a:pt x="20" y="77"/>
                      </a:cubicBezTo>
                      <a:cubicBezTo>
                        <a:pt x="22" y="78"/>
                        <a:pt x="18" y="75"/>
                        <a:pt x="21" y="75"/>
                      </a:cubicBezTo>
                      <a:cubicBezTo>
                        <a:pt x="21" y="75"/>
                        <a:pt x="19" y="74"/>
                        <a:pt x="19" y="75"/>
                      </a:cubicBezTo>
                      <a:cubicBezTo>
                        <a:pt x="19" y="74"/>
                        <a:pt x="22" y="75"/>
                        <a:pt x="21" y="75"/>
                      </a:cubicBezTo>
                      <a:cubicBezTo>
                        <a:pt x="22" y="75"/>
                        <a:pt x="21" y="74"/>
                        <a:pt x="20" y="74"/>
                      </a:cubicBezTo>
                      <a:cubicBezTo>
                        <a:pt x="20" y="73"/>
                        <a:pt x="21" y="74"/>
                        <a:pt x="21" y="74"/>
                      </a:cubicBezTo>
                      <a:cubicBezTo>
                        <a:pt x="20" y="73"/>
                        <a:pt x="19" y="71"/>
                        <a:pt x="21" y="71"/>
                      </a:cubicBezTo>
                      <a:cubicBezTo>
                        <a:pt x="20" y="71"/>
                        <a:pt x="18" y="69"/>
                        <a:pt x="18" y="69"/>
                      </a:cubicBezTo>
                      <a:cubicBezTo>
                        <a:pt x="20" y="70"/>
                        <a:pt x="20" y="70"/>
                        <a:pt x="20" y="70"/>
                      </a:cubicBezTo>
                      <a:cubicBezTo>
                        <a:pt x="21" y="70"/>
                        <a:pt x="20" y="69"/>
                        <a:pt x="22" y="70"/>
                      </a:cubicBezTo>
                      <a:cubicBezTo>
                        <a:pt x="20" y="69"/>
                        <a:pt x="23" y="73"/>
                        <a:pt x="22" y="71"/>
                      </a:cubicBezTo>
                      <a:cubicBezTo>
                        <a:pt x="23" y="72"/>
                        <a:pt x="19" y="69"/>
                        <a:pt x="22" y="70"/>
                      </a:cubicBezTo>
                      <a:cubicBezTo>
                        <a:pt x="22" y="70"/>
                        <a:pt x="20" y="69"/>
                        <a:pt x="22" y="69"/>
                      </a:cubicBezTo>
                      <a:cubicBezTo>
                        <a:pt x="21" y="69"/>
                        <a:pt x="24" y="71"/>
                        <a:pt x="24" y="70"/>
                      </a:cubicBezTo>
                      <a:cubicBezTo>
                        <a:pt x="24" y="70"/>
                        <a:pt x="23" y="70"/>
                        <a:pt x="23" y="69"/>
                      </a:cubicBezTo>
                      <a:cubicBezTo>
                        <a:pt x="22" y="68"/>
                        <a:pt x="22" y="68"/>
                        <a:pt x="22" y="68"/>
                      </a:cubicBezTo>
                      <a:cubicBezTo>
                        <a:pt x="20" y="67"/>
                        <a:pt x="23" y="68"/>
                        <a:pt x="20" y="67"/>
                      </a:cubicBezTo>
                      <a:cubicBezTo>
                        <a:pt x="22" y="68"/>
                        <a:pt x="20" y="66"/>
                        <a:pt x="23" y="68"/>
                      </a:cubicBezTo>
                      <a:cubicBezTo>
                        <a:pt x="25" y="69"/>
                        <a:pt x="25" y="69"/>
                        <a:pt x="25" y="69"/>
                      </a:cubicBezTo>
                      <a:cubicBezTo>
                        <a:pt x="25" y="68"/>
                        <a:pt x="23" y="67"/>
                        <a:pt x="22" y="66"/>
                      </a:cubicBezTo>
                      <a:cubicBezTo>
                        <a:pt x="22" y="67"/>
                        <a:pt x="23" y="67"/>
                        <a:pt x="23" y="67"/>
                      </a:cubicBezTo>
                      <a:cubicBezTo>
                        <a:pt x="19" y="65"/>
                        <a:pt x="24" y="67"/>
                        <a:pt x="21" y="65"/>
                      </a:cubicBezTo>
                      <a:cubicBezTo>
                        <a:pt x="22" y="65"/>
                        <a:pt x="21" y="64"/>
                        <a:pt x="24" y="65"/>
                      </a:cubicBezTo>
                      <a:cubicBezTo>
                        <a:pt x="23" y="64"/>
                        <a:pt x="22" y="63"/>
                        <a:pt x="23" y="63"/>
                      </a:cubicBezTo>
                      <a:cubicBezTo>
                        <a:pt x="23" y="63"/>
                        <a:pt x="23" y="63"/>
                        <a:pt x="24" y="64"/>
                      </a:cubicBezTo>
                      <a:cubicBezTo>
                        <a:pt x="25" y="64"/>
                        <a:pt x="24" y="63"/>
                        <a:pt x="24" y="63"/>
                      </a:cubicBezTo>
                      <a:cubicBezTo>
                        <a:pt x="24" y="63"/>
                        <a:pt x="26" y="63"/>
                        <a:pt x="28" y="63"/>
                      </a:cubicBezTo>
                      <a:cubicBezTo>
                        <a:pt x="27" y="63"/>
                        <a:pt x="24" y="62"/>
                        <a:pt x="23" y="61"/>
                      </a:cubicBezTo>
                      <a:cubicBezTo>
                        <a:pt x="27" y="63"/>
                        <a:pt x="21" y="59"/>
                        <a:pt x="25" y="60"/>
                      </a:cubicBezTo>
                      <a:cubicBezTo>
                        <a:pt x="25" y="61"/>
                        <a:pt x="26" y="62"/>
                        <a:pt x="28" y="62"/>
                      </a:cubicBezTo>
                      <a:cubicBezTo>
                        <a:pt x="31" y="63"/>
                        <a:pt x="25" y="60"/>
                        <a:pt x="27" y="60"/>
                      </a:cubicBezTo>
                      <a:cubicBezTo>
                        <a:pt x="24" y="59"/>
                        <a:pt x="24" y="59"/>
                        <a:pt x="24" y="59"/>
                      </a:cubicBezTo>
                      <a:cubicBezTo>
                        <a:pt x="26" y="59"/>
                        <a:pt x="22" y="57"/>
                        <a:pt x="26" y="59"/>
                      </a:cubicBezTo>
                      <a:cubicBezTo>
                        <a:pt x="24" y="58"/>
                        <a:pt x="27" y="59"/>
                        <a:pt x="24" y="57"/>
                      </a:cubicBezTo>
                      <a:cubicBezTo>
                        <a:pt x="27" y="58"/>
                        <a:pt x="23" y="55"/>
                        <a:pt x="29" y="56"/>
                      </a:cubicBezTo>
                      <a:cubicBezTo>
                        <a:pt x="28" y="56"/>
                        <a:pt x="29" y="56"/>
                        <a:pt x="27" y="55"/>
                      </a:cubicBezTo>
                      <a:cubicBezTo>
                        <a:pt x="26" y="55"/>
                        <a:pt x="28" y="56"/>
                        <a:pt x="27" y="56"/>
                      </a:cubicBezTo>
                      <a:cubicBezTo>
                        <a:pt x="27" y="55"/>
                        <a:pt x="26" y="55"/>
                        <a:pt x="26" y="55"/>
                      </a:cubicBezTo>
                      <a:cubicBezTo>
                        <a:pt x="27" y="55"/>
                        <a:pt x="27" y="55"/>
                        <a:pt x="30" y="56"/>
                      </a:cubicBezTo>
                      <a:cubicBezTo>
                        <a:pt x="32" y="56"/>
                        <a:pt x="25" y="53"/>
                        <a:pt x="26" y="53"/>
                      </a:cubicBezTo>
                      <a:cubicBezTo>
                        <a:pt x="27" y="54"/>
                        <a:pt x="28" y="54"/>
                        <a:pt x="28" y="53"/>
                      </a:cubicBezTo>
                      <a:cubicBezTo>
                        <a:pt x="26" y="52"/>
                        <a:pt x="26" y="52"/>
                        <a:pt x="26" y="52"/>
                      </a:cubicBezTo>
                      <a:cubicBezTo>
                        <a:pt x="27" y="52"/>
                        <a:pt x="29" y="53"/>
                        <a:pt x="31" y="54"/>
                      </a:cubicBezTo>
                      <a:cubicBezTo>
                        <a:pt x="31" y="53"/>
                        <a:pt x="31" y="53"/>
                        <a:pt x="29" y="52"/>
                      </a:cubicBezTo>
                      <a:cubicBezTo>
                        <a:pt x="32" y="53"/>
                        <a:pt x="32" y="53"/>
                        <a:pt x="32" y="53"/>
                      </a:cubicBezTo>
                      <a:cubicBezTo>
                        <a:pt x="30" y="53"/>
                        <a:pt x="31" y="52"/>
                        <a:pt x="31" y="52"/>
                      </a:cubicBezTo>
                      <a:cubicBezTo>
                        <a:pt x="31" y="52"/>
                        <a:pt x="31" y="52"/>
                        <a:pt x="31" y="52"/>
                      </a:cubicBezTo>
                      <a:cubicBezTo>
                        <a:pt x="32" y="53"/>
                        <a:pt x="32" y="52"/>
                        <a:pt x="31" y="52"/>
                      </a:cubicBezTo>
                      <a:cubicBezTo>
                        <a:pt x="30" y="51"/>
                        <a:pt x="29" y="52"/>
                        <a:pt x="29" y="52"/>
                      </a:cubicBezTo>
                      <a:cubicBezTo>
                        <a:pt x="28" y="51"/>
                        <a:pt x="28" y="51"/>
                        <a:pt x="27" y="50"/>
                      </a:cubicBezTo>
                      <a:cubicBezTo>
                        <a:pt x="29" y="51"/>
                        <a:pt x="29" y="50"/>
                        <a:pt x="29" y="50"/>
                      </a:cubicBezTo>
                      <a:cubicBezTo>
                        <a:pt x="30" y="50"/>
                        <a:pt x="27" y="49"/>
                        <a:pt x="28" y="49"/>
                      </a:cubicBezTo>
                      <a:cubicBezTo>
                        <a:pt x="29" y="50"/>
                        <a:pt x="28" y="49"/>
                        <a:pt x="29" y="50"/>
                      </a:cubicBezTo>
                      <a:cubicBezTo>
                        <a:pt x="30" y="50"/>
                        <a:pt x="28" y="50"/>
                        <a:pt x="29" y="50"/>
                      </a:cubicBezTo>
                      <a:cubicBezTo>
                        <a:pt x="30" y="50"/>
                        <a:pt x="32" y="51"/>
                        <a:pt x="31" y="50"/>
                      </a:cubicBezTo>
                      <a:cubicBezTo>
                        <a:pt x="30" y="49"/>
                        <a:pt x="26" y="48"/>
                        <a:pt x="28" y="49"/>
                      </a:cubicBezTo>
                      <a:cubicBezTo>
                        <a:pt x="28" y="49"/>
                        <a:pt x="29" y="49"/>
                        <a:pt x="30" y="50"/>
                      </a:cubicBezTo>
                      <a:cubicBezTo>
                        <a:pt x="31" y="50"/>
                        <a:pt x="31" y="50"/>
                        <a:pt x="31" y="50"/>
                      </a:cubicBezTo>
                      <a:cubicBezTo>
                        <a:pt x="29" y="49"/>
                        <a:pt x="29" y="49"/>
                        <a:pt x="29" y="49"/>
                      </a:cubicBezTo>
                      <a:cubicBezTo>
                        <a:pt x="30" y="49"/>
                        <a:pt x="30" y="49"/>
                        <a:pt x="30" y="49"/>
                      </a:cubicBezTo>
                      <a:cubicBezTo>
                        <a:pt x="28" y="48"/>
                        <a:pt x="30" y="48"/>
                        <a:pt x="28" y="47"/>
                      </a:cubicBezTo>
                      <a:cubicBezTo>
                        <a:pt x="28" y="47"/>
                        <a:pt x="29" y="47"/>
                        <a:pt x="29" y="47"/>
                      </a:cubicBezTo>
                      <a:cubicBezTo>
                        <a:pt x="30" y="47"/>
                        <a:pt x="30" y="47"/>
                        <a:pt x="30" y="47"/>
                      </a:cubicBezTo>
                      <a:cubicBezTo>
                        <a:pt x="31" y="47"/>
                        <a:pt x="30" y="47"/>
                        <a:pt x="29" y="46"/>
                      </a:cubicBezTo>
                      <a:cubicBezTo>
                        <a:pt x="29" y="46"/>
                        <a:pt x="29" y="46"/>
                        <a:pt x="29" y="46"/>
                      </a:cubicBezTo>
                      <a:cubicBezTo>
                        <a:pt x="30" y="46"/>
                        <a:pt x="29" y="46"/>
                        <a:pt x="28" y="45"/>
                      </a:cubicBezTo>
                      <a:cubicBezTo>
                        <a:pt x="30" y="45"/>
                        <a:pt x="36" y="48"/>
                        <a:pt x="34" y="46"/>
                      </a:cubicBezTo>
                      <a:cubicBezTo>
                        <a:pt x="34" y="46"/>
                        <a:pt x="30" y="44"/>
                        <a:pt x="29" y="44"/>
                      </a:cubicBezTo>
                      <a:cubicBezTo>
                        <a:pt x="30" y="44"/>
                        <a:pt x="28" y="42"/>
                        <a:pt x="31" y="43"/>
                      </a:cubicBezTo>
                      <a:cubicBezTo>
                        <a:pt x="30" y="42"/>
                        <a:pt x="30" y="42"/>
                        <a:pt x="29" y="42"/>
                      </a:cubicBezTo>
                      <a:cubicBezTo>
                        <a:pt x="30" y="41"/>
                        <a:pt x="28" y="39"/>
                        <a:pt x="32" y="39"/>
                      </a:cubicBezTo>
                      <a:cubicBezTo>
                        <a:pt x="32" y="40"/>
                        <a:pt x="34" y="40"/>
                        <a:pt x="35" y="41"/>
                      </a:cubicBezTo>
                      <a:cubicBezTo>
                        <a:pt x="33" y="40"/>
                        <a:pt x="37" y="41"/>
                        <a:pt x="34" y="40"/>
                      </a:cubicBezTo>
                      <a:cubicBezTo>
                        <a:pt x="32" y="39"/>
                        <a:pt x="31" y="39"/>
                        <a:pt x="30" y="39"/>
                      </a:cubicBezTo>
                      <a:cubicBezTo>
                        <a:pt x="30" y="38"/>
                        <a:pt x="30" y="37"/>
                        <a:pt x="32" y="37"/>
                      </a:cubicBezTo>
                      <a:cubicBezTo>
                        <a:pt x="31" y="37"/>
                        <a:pt x="30" y="37"/>
                        <a:pt x="30" y="36"/>
                      </a:cubicBezTo>
                      <a:cubicBezTo>
                        <a:pt x="33" y="38"/>
                        <a:pt x="33" y="37"/>
                        <a:pt x="32" y="37"/>
                      </a:cubicBezTo>
                      <a:cubicBezTo>
                        <a:pt x="31" y="36"/>
                        <a:pt x="31" y="36"/>
                        <a:pt x="31" y="36"/>
                      </a:cubicBezTo>
                      <a:cubicBezTo>
                        <a:pt x="33" y="36"/>
                        <a:pt x="33" y="36"/>
                        <a:pt x="33" y="36"/>
                      </a:cubicBezTo>
                      <a:cubicBezTo>
                        <a:pt x="32" y="36"/>
                        <a:pt x="29" y="35"/>
                        <a:pt x="31" y="35"/>
                      </a:cubicBezTo>
                      <a:cubicBezTo>
                        <a:pt x="31" y="35"/>
                        <a:pt x="32" y="36"/>
                        <a:pt x="33" y="36"/>
                      </a:cubicBezTo>
                      <a:cubicBezTo>
                        <a:pt x="31" y="35"/>
                        <a:pt x="29" y="34"/>
                        <a:pt x="31" y="34"/>
                      </a:cubicBezTo>
                      <a:cubicBezTo>
                        <a:pt x="33" y="34"/>
                        <a:pt x="33" y="34"/>
                        <a:pt x="33" y="34"/>
                      </a:cubicBezTo>
                      <a:cubicBezTo>
                        <a:pt x="33" y="34"/>
                        <a:pt x="32" y="33"/>
                        <a:pt x="31" y="33"/>
                      </a:cubicBezTo>
                      <a:cubicBezTo>
                        <a:pt x="33" y="33"/>
                        <a:pt x="33" y="33"/>
                        <a:pt x="35" y="33"/>
                      </a:cubicBezTo>
                      <a:cubicBezTo>
                        <a:pt x="30" y="30"/>
                        <a:pt x="31" y="29"/>
                        <a:pt x="31" y="28"/>
                      </a:cubicBezTo>
                      <a:cubicBezTo>
                        <a:pt x="33" y="28"/>
                        <a:pt x="33" y="28"/>
                        <a:pt x="33" y="28"/>
                      </a:cubicBezTo>
                      <a:cubicBezTo>
                        <a:pt x="34" y="28"/>
                        <a:pt x="31" y="27"/>
                        <a:pt x="32" y="27"/>
                      </a:cubicBezTo>
                      <a:cubicBezTo>
                        <a:pt x="33" y="28"/>
                        <a:pt x="34" y="28"/>
                        <a:pt x="36" y="29"/>
                      </a:cubicBezTo>
                      <a:cubicBezTo>
                        <a:pt x="37" y="29"/>
                        <a:pt x="34" y="27"/>
                        <a:pt x="33" y="27"/>
                      </a:cubicBezTo>
                      <a:cubicBezTo>
                        <a:pt x="31" y="26"/>
                        <a:pt x="34" y="28"/>
                        <a:pt x="32" y="27"/>
                      </a:cubicBezTo>
                      <a:cubicBezTo>
                        <a:pt x="31" y="26"/>
                        <a:pt x="34" y="27"/>
                        <a:pt x="31" y="26"/>
                      </a:cubicBezTo>
                      <a:cubicBezTo>
                        <a:pt x="32" y="26"/>
                        <a:pt x="34" y="27"/>
                        <a:pt x="35" y="27"/>
                      </a:cubicBezTo>
                      <a:cubicBezTo>
                        <a:pt x="34" y="26"/>
                        <a:pt x="34" y="26"/>
                        <a:pt x="34" y="26"/>
                      </a:cubicBezTo>
                      <a:cubicBezTo>
                        <a:pt x="37" y="27"/>
                        <a:pt x="39" y="29"/>
                        <a:pt x="43" y="30"/>
                      </a:cubicBezTo>
                      <a:cubicBezTo>
                        <a:pt x="42" y="29"/>
                        <a:pt x="42" y="29"/>
                        <a:pt x="42" y="29"/>
                      </a:cubicBezTo>
                      <a:cubicBezTo>
                        <a:pt x="45" y="30"/>
                        <a:pt x="45" y="31"/>
                        <a:pt x="46" y="31"/>
                      </a:cubicBezTo>
                      <a:cubicBezTo>
                        <a:pt x="45" y="30"/>
                        <a:pt x="42" y="29"/>
                        <a:pt x="40" y="28"/>
                      </a:cubicBezTo>
                      <a:cubicBezTo>
                        <a:pt x="40" y="28"/>
                        <a:pt x="34" y="26"/>
                        <a:pt x="35" y="25"/>
                      </a:cubicBezTo>
                      <a:cubicBezTo>
                        <a:pt x="36" y="26"/>
                        <a:pt x="35" y="26"/>
                        <a:pt x="37" y="27"/>
                      </a:cubicBezTo>
                      <a:cubicBezTo>
                        <a:pt x="39" y="27"/>
                        <a:pt x="36" y="26"/>
                        <a:pt x="37" y="26"/>
                      </a:cubicBezTo>
                      <a:cubicBezTo>
                        <a:pt x="36" y="26"/>
                        <a:pt x="33" y="24"/>
                        <a:pt x="33" y="24"/>
                      </a:cubicBezTo>
                      <a:cubicBezTo>
                        <a:pt x="34" y="24"/>
                        <a:pt x="35" y="25"/>
                        <a:pt x="36" y="25"/>
                      </a:cubicBezTo>
                      <a:cubicBezTo>
                        <a:pt x="34" y="24"/>
                        <a:pt x="33" y="23"/>
                        <a:pt x="32" y="23"/>
                      </a:cubicBezTo>
                      <a:cubicBezTo>
                        <a:pt x="29" y="22"/>
                        <a:pt x="33" y="23"/>
                        <a:pt x="31" y="22"/>
                      </a:cubicBezTo>
                      <a:cubicBezTo>
                        <a:pt x="33" y="23"/>
                        <a:pt x="36" y="24"/>
                        <a:pt x="37" y="24"/>
                      </a:cubicBezTo>
                      <a:cubicBezTo>
                        <a:pt x="35" y="24"/>
                        <a:pt x="35" y="23"/>
                        <a:pt x="31" y="22"/>
                      </a:cubicBezTo>
                      <a:cubicBezTo>
                        <a:pt x="32" y="22"/>
                        <a:pt x="34" y="22"/>
                        <a:pt x="35" y="23"/>
                      </a:cubicBezTo>
                      <a:cubicBezTo>
                        <a:pt x="36" y="23"/>
                        <a:pt x="31" y="21"/>
                        <a:pt x="36" y="22"/>
                      </a:cubicBezTo>
                      <a:cubicBezTo>
                        <a:pt x="33" y="21"/>
                        <a:pt x="33" y="21"/>
                        <a:pt x="33" y="21"/>
                      </a:cubicBezTo>
                      <a:cubicBezTo>
                        <a:pt x="34" y="22"/>
                        <a:pt x="35" y="22"/>
                        <a:pt x="36" y="22"/>
                      </a:cubicBezTo>
                      <a:cubicBezTo>
                        <a:pt x="36" y="22"/>
                        <a:pt x="33" y="20"/>
                        <a:pt x="37" y="21"/>
                      </a:cubicBezTo>
                      <a:cubicBezTo>
                        <a:pt x="36" y="21"/>
                        <a:pt x="37" y="20"/>
                        <a:pt x="34" y="20"/>
                      </a:cubicBezTo>
                      <a:cubicBezTo>
                        <a:pt x="32" y="20"/>
                        <a:pt x="36" y="21"/>
                        <a:pt x="32" y="20"/>
                      </a:cubicBezTo>
                      <a:cubicBezTo>
                        <a:pt x="35" y="21"/>
                        <a:pt x="32" y="19"/>
                        <a:pt x="31" y="19"/>
                      </a:cubicBezTo>
                      <a:cubicBezTo>
                        <a:pt x="33" y="19"/>
                        <a:pt x="33" y="19"/>
                        <a:pt x="33" y="19"/>
                      </a:cubicBezTo>
                      <a:cubicBezTo>
                        <a:pt x="32" y="19"/>
                        <a:pt x="33" y="19"/>
                        <a:pt x="31" y="18"/>
                      </a:cubicBezTo>
                      <a:cubicBezTo>
                        <a:pt x="32" y="19"/>
                        <a:pt x="33" y="19"/>
                        <a:pt x="33" y="19"/>
                      </a:cubicBezTo>
                      <a:cubicBezTo>
                        <a:pt x="31" y="18"/>
                        <a:pt x="31" y="18"/>
                        <a:pt x="31" y="18"/>
                      </a:cubicBezTo>
                      <a:cubicBezTo>
                        <a:pt x="30" y="17"/>
                        <a:pt x="35" y="19"/>
                        <a:pt x="34" y="18"/>
                      </a:cubicBezTo>
                      <a:cubicBezTo>
                        <a:pt x="36" y="19"/>
                        <a:pt x="36" y="19"/>
                        <a:pt x="36" y="19"/>
                      </a:cubicBezTo>
                      <a:cubicBezTo>
                        <a:pt x="36" y="19"/>
                        <a:pt x="38" y="20"/>
                        <a:pt x="37" y="19"/>
                      </a:cubicBezTo>
                      <a:cubicBezTo>
                        <a:pt x="35" y="18"/>
                        <a:pt x="33" y="18"/>
                        <a:pt x="32" y="17"/>
                      </a:cubicBezTo>
                      <a:cubicBezTo>
                        <a:pt x="31" y="16"/>
                        <a:pt x="34" y="18"/>
                        <a:pt x="32" y="17"/>
                      </a:cubicBezTo>
                      <a:cubicBezTo>
                        <a:pt x="34" y="18"/>
                        <a:pt x="34" y="18"/>
                        <a:pt x="34" y="18"/>
                      </a:cubicBezTo>
                      <a:cubicBezTo>
                        <a:pt x="35" y="18"/>
                        <a:pt x="37" y="19"/>
                        <a:pt x="37" y="18"/>
                      </a:cubicBezTo>
                      <a:cubicBezTo>
                        <a:pt x="37" y="18"/>
                        <a:pt x="34" y="16"/>
                        <a:pt x="33" y="16"/>
                      </a:cubicBezTo>
                      <a:cubicBezTo>
                        <a:pt x="33" y="16"/>
                        <a:pt x="34" y="16"/>
                        <a:pt x="36" y="17"/>
                      </a:cubicBezTo>
                      <a:cubicBezTo>
                        <a:pt x="35" y="16"/>
                        <a:pt x="33" y="16"/>
                        <a:pt x="32" y="16"/>
                      </a:cubicBezTo>
                      <a:cubicBezTo>
                        <a:pt x="34" y="16"/>
                        <a:pt x="36" y="16"/>
                        <a:pt x="38" y="16"/>
                      </a:cubicBezTo>
                      <a:cubicBezTo>
                        <a:pt x="41" y="18"/>
                        <a:pt x="41" y="18"/>
                        <a:pt x="41" y="18"/>
                      </a:cubicBezTo>
                      <a:cubicBezTo>
                        <a:pt x="41" y="17"/>
                        <a:pt x="41" y="17"/>
                        <a:pt x="41" y="17"/>
                      </a:cubicBezTo>
                      <a:cubicBezTo>
                        <a:pt x="43" y="19"/>
                        <a:pt x="43" y="18"/>
                        <a:pt x="45" y="19"/>
                      </a:cubicBezTo>
                      <a:cubicBezTo>
                        <a:pt x="46" y="19"/>
                        <a:pt x="45" y="18"/>
                        <a:pt x="44" y="18"/>
                      </a:cubicBezTo>
                      <a:cubicBezTo>
                        <a:pt x="40" y="17"/>
                        <a:pt x="39" y="16"/>
                        <a:pt x="35" y="14"/>
                      </a:cubicBezTo>
                      <a:cubicBezTo>
                        <a:pt x="34" y="13"/>
                        <a:pt x="44" y="17"/>
                        <a:pt x="39" y="14"/>
                      </a:cubicBezTo>
                      <a:cubicBezTo>
                        <a:pt x="37" y="14"/>
                        <a:pt x="35" y="13"/>
                        <a:pt x="36" y="14"/>
                      </a:cubicBezTo>
                      <a:cubicBezTo>
                        <a:pt x="36" y="13"/>
                        <a:pt x="32" y="12"/>
                        <a:pt x="34" y="12"/>
                      </a:cubicBezTo>
                      <a:cubicBezTo>
                        <a:pt x="35" y="13"/>
                        <a:pt x="38" y="13"/>
                        <a:pt x="40" y="14"/>
                      </a:cubicBezTo>
                      <a:cubicBezTo>
                        <a:pt x="39" y="14"/>
                        <a:pt x="39" y="14"/>
                        <a:pt x="39" y="14"/>
                      </a:cubicBezTo>
                      <a:cubicBezTo>
                        <a:pt x="41" y="15"/>
                        <a:pt x="43" y="16"/>
                        <a:pt x="43" y="15"/>
                      </a:cubicBezTo>
                      <a:cubicBezTo>
                        <a:pt x="43" y="15"/>
                        <a:pt x="43" y="14"/>
                        <a:pt x="41" y="14"/>
                      </a:cubicBezTo>
                      <a:cubicBezTo>
                        <a:pt x="39" y="13"/>
                        <a:pt x="41" y="14"/>
                        <a:pt x="39" y="14"/>
                      </a:cubicBezTo>
                      <a:cubicBezTo>
                        <a:pt x="38" y="13"/>
                        <a:pt x="42" y="14"/>
                        <a:pt x="38" y="12"/>
                      </a:cubicBezTo>
                      <a:cubicBezTo>
                        <a:pt x="38" y="13"/>
                        <a:pt x="35" y="12"/>
                        <a:pt x="34" y="12"/>
                      </a:cubicBezTo>
                      <a:cubicBezTo>
                        <a:pt x="33" y="11"/>
                        <a:pt x="33" y="11"/>
                        <a:pt x="33" y="11"/>
                      </a:cubicBezTo>
                      <a:cubicBezTo>
                        <a:pt x="35" y="11"/>
                        <a:pt x="35" y="11"/>
                        <a:pt x="35" y="11"/>
                      </a:cubicBezTo>
                      <a:cubicBezTo>
                        <a:pt x="36" y="11"/>
                        <a:pt x="32" y="10"/>
                        <a:pt x="32" y="10"/>
                      </a:cubicBezTo>
                      <a:cubicBezTo>
                        <a:pt x="36" y="11"/>
                        <a:pt x="36" y="11"/>
                        <a:pt x="36" y="11"/>
                      </a:cubicBezTo>
                      <a:cubicBezTo>
                        <a:pt x="38" y="11"/>
                        <a:pt x="34" y="11"/>
                        <a:pt x="38" y="12"/>
                      </a:cubicBezTo>
                      <a:cubicBezTo>
                        <a:pt x="39" y="12"/>
                        <a:pt x="37" y="11"/>
                        <a:pt x="38" y="11"/>
                      </a:cubicBezTo>
                      <a:cubicBezTo>
                        <a:pt x="38" y="11"/>
                        <a:pt x="38" y="11"/>
                        <a:pt x="38" y="12"/>
                      </a:cubicBezTo>
                      <a:cubicBezTo>
                        <a:pt x="39" y="12"/>
                        <a:pt x="44" y="13"/>
                        <a:pt x="41" y="11"/>
                      </a:cubicBezTo>
                      <a:cubicBezTo>
                        <a:pt x="40" y="11"/>
                        <a:pt x="40" y="11"/>
                        <a:pt x="38" y="10"/>
                      </a:cubicBezTo>
                      <a:cubicBezTo>
                        <a:pt x="38" y="10"/>
                        <a:pt x="36" y="9"/>
                        <a:pt x="36" y="9"/>
                      </a:cubicBezTo>
                      <a:cubicBezTo>
                        <a:pt x="39" y="10"/>
                        <a:pt x="37" y="8"/>
                        <a:pt x="40" y="9"/>
                      </a:cubicBezTo>
                      <a:cubicBezTo>
                        <a:pt x="38" y="9"/>
                        <a:pt x="38" y="10"/>
                        <a:pt x="41" y="11"/>
                      </a:cubicBezTo>
                      <a:cubicBezTo>
                        <a:pt x="44" y="12"/>
                        <a:pt x="40" y="11"/>
                        <a:pt x="44" y="13"/>
                      </a:cubicBezTo>
                      <a:cubicBezTo>
                        <a:pt x="44" y="12"/>
                        <a:pt x="47" y="13"/>
                        <a:pt x="50" y="14"/>
                      </a:cubicBezTo>
                      <a:cubicBezTo>
                        <a:pt x="50" y="14"/>
                        <a:pt x="49" y="13"/>
                        <a:pt x="49" y="13"/>
                      </a:cubicBezTo>
                      <a:cubicBezTo>
                        <a:pt x="46" y="12"/>
                        <a:pt x="46" y="13"/>
                        <a:pt x="44" y="12"/>
                      </a:cubicBezTo>
                      <a:cubicBezTo>
                        <a:pt x="45" y="11"/>
                        <a:pt x="44" y="11"/>
                        <a:pt x="42" y="10"/>
                      </a:cubicBezTo>
                      <a:cubicBezTo>
                        <a:pt x="43" y="10"/>
                        <a:pt x="45" y="10"/>
                        <a:pt x="45" y="11"/>
                      </a:cubicBezTo>
                      <a:cubicBezTo>
                        <a:pt x="45" y="10"/>
                        <a:pt x="45" y="9"/>
                        <a:pt x="46" y="9"/>
                      </a:cubicBezTo>
                      <a:cubicBezTo>
                        <a:pt x="42" y="8"/>
                        <a:pt x="45" y="8"/>
                        <a:pt x="42" y="7"/>
                      </a:cubicBezTo>
                      <a:cubicBezTo>
                        <a:pt x="41" y="7"/>
                        <a:pt x="39" y="7"/>
                        <a:pt x="37" y="6"/>
                      </a:cubicBezTo>
                      <a:cubicBezTo>
                        <a:pt x="38" y="6"/>
                        <a:pt x="39" y="7"/>
                        <a:pt x="40" y="7"/>
                      </a:cubicBezTo>
                      <a:cubicBezTo>
                        <a:pt x="38" y="6"/>
                        <a:pt x="43" y="7"/>
                        <a:pt x="40" y="6"/>
                      </a:cubicBezTo>
                      <a:cubicBezTo>
                        <a:pt x="41" y="7"/>
                        <a:pt x="44" y="7"/>
                        <a:pt x="47" y="8"/>
                      </a:cubicBezTo>
                      <a:cubicBezTo>
                        <a:pt x="46" y="7"/>
                        <a:pt x="49" y="9"/>
                        <a:pt x="49" y="8"/>
                      </a:cubicBezTo>
                      <a:cubicBezTo>
                        <a:pt x="48" y="8"/>
                        <a:pt x="47" y="7"/>
                        <a:pt x="46" y="6"/>
                      </a:cubicBezTo>
                      <a:cubicBezTo>
                        <a:pt x="49" y="6"/>
                        <a:pt x="47" y="4"/>
                        <a:pt x="47" y="4"/>
                      </a:cubicBezTo>
                      <a:cubicBezTo>
                        <a:pt x="48" y="4"/>
                        <a:pt x="51" y="5"/>
                        <a:pt x="52" y="5"/>
                      </a:cubicBezTo>
                      <a:cubicBezTo>
                        <a:pt x="52" y="4"/>
                        <a:pt x="48" y="4"/>
                        <a:pt x="50" y="4"/>
                      </a:cubicBezTo>
                      <a:cubicBezTo>
                        <a:pt x="51" y="4"/>
                        <a:pt x="51" y="4"/>
                        <a:pt x="51" y="4"/>
                      </a:cubicBezTo>
                      <a:cubicBezTo>
                        <a:pt x="50" y="4"/>
                        <a:pt x="53" y="4"/>
                        <a:pt x="49" y="2"/>
                      </a:cubicBezTo>
                      <a:cubicBezTo>
                        <a:pt x="52" y="3"/>
                        <a:pt x="52" y="3"/>
                        <a:pt x="52" y="3"/>
                      </a:cubicBezTo>
                      <a:cubicBezTo>
                        <a:pt x="52" y="3"/>
                        <a:pt x="52" y="3"/>
                        <a:pt x="51" y="3"/>
                      </a:cubicBezTo>
                      <a:cubicBezTo>
                        <a:pt x="52" y="3"/>
                        <a:pt x="53" y="3"/>
                        <a:pt x="54" y="4"/>
                      </a:cubicBezTo>
                      <a:cubicBezTo>
                        <a:pt x="57" y="4"/>
                        <a:pt x="54" y="3"/>
                        <a:pt x="54" y="2"/>
                      </a:cubicBezTo>
                      <a:cubicBezTo>
                        <a:pt x="52" y="2"/>
                        <a:pt x="52" y="2"/>
                        <a:pt x="52" y="2"/>
                      </a:cubicBezTo>
                      <a:cubicBezTo>
                        <a:pt x="50" y="1"/>
                        <a:pt x="53" y="1"/>
                        <a:pt x="52" y="0"/>
                      </a:cubicBezTo>
                      <a:cubicBezTo>
                        <a:pt x="54" y="1"/>
                        <a:pt x="54" y="1"/>
                        <a:pt x="54" y="1"/>
                      </a:cubicBezTo>
                      <a:cubicBezTo>
                        <a:pt x="53" y="0"/>
                        <a:pt x="53" y="0"/>
                        <a:pt x="53" y="0"/>
                      </a:cubicBezTo>
                      <a:cubicBezTo>
                        <a:pt x="55" y="1"/>
                        <a:pt x="56" y="1"/>
                        <a:pt x="55" y="0"/>
                      </a:cubicBezTo>
                      <a:cubicBezTo>
                        <a:pt x="59" y="2"/>
                        <a:pt x="59" y="2"/>
                        <a:pt x="59" y="2"/>
                      </a:cubicBezTo>
                      <a:cubicBezTo>
                        <a:pt x="58" y="2"/>
                        <a:pt x="57" y="1"/>
                        <a:pt x="55" y="1"/>
                      </a:cubicBezTo>
                      <a:cubicBezTo>
                        <a:pt x="53" y="1"/>
                        <a:pt x="54" y="1"/>
                        <a:pt x="55" y="2"/>
                      </a:cubicBezTo>
                      <a:cubicBezTo>
                        <a:pt x="56" y="2"/>
                        <a:pt x="55" y="2"/>
                        <a:pt x="55" y="1"/>
                      </a:cubicBezTo>
                      <a:cubicBezTo>
                        <a:pt x="57" y="2"/>
                        <a:pt x="57" y="2"/>
                        <a:pt x="59" y="3"/>
                      </a:cubicBezTo>
                      <a:cubicBezTo>
                        <a:pt x="59" y="3"/>
                        <a:pt x="60" y="3"/>
                        <a:pt x="59" y="3"/>
                      </a:cubicBezTo>
                      <a:cubicBezTo>
                        <a:pt x="60" y="3"/>
                        <a:pt x="60" y="3"/>
                        <a:pt x="60" y="4"/>
                      </a:cubicBezTo>
                      <a:cubicBezTo>
                        <a:pt x="59" y="3"/>
                        <a:pt x="59" y="4"/>
                        <a:pt x="58" y="3"/>
                      </a:cubicBezTo>
                      <a:cubicBezTo>
                        <a:pt x="60" y="4"/>
                        <a:pt x="61" y="5"/>
                        <a:pt x="60" y="5"/>
                      </a:cubicBezTo>
                      <a:cubicBezTo>
                        <a:pt x="57" y="4"/>
                        <a:pt x="62" y="6"/>
                        <a:pt x="61" y="7"/>
                      </a:cubicBezTo>
                      <a:cubicBezTo>
                        <a:pt x="58" y="6"/>
                        <a:pt x="56" y="5"/>
                        <a:pt x="56" y="4"/>
                      </a:cubicBezTo>
                      <a:cubicBezTo>
                        <a:pt x="54" y="4"/>
                        <a:pt x="55" y="5"/>
                        <a:pt x="54" y="5"/>
                      </a:cubicBezTo>
                      <a:cubicBezTo>
                        <a:pt x="56" y="5"/>
                        <a:pt x="59" y="6"/>
                        <a:pt x="60" y="7"/>
                      </a:cubicBezTo>
                      <a:cubicBezTo>
                        <a:pt x="58" y="7"/>
                        <a:pt x="58" y="7"/>
                        <a:pt x="58" y="7"/>
                      </a:cubicBezTo>
                      <a:cubicBezTo>
                        <a:pt x="59" y="7"/>
                        <a:pt x="61" y="8"/>
                        <a:pt x="61" y="8"/>
                      </a:cubicBezTo>
                      <a:cubicBezTo>
                        <a:pt x="60" y="9"/>
                        <a:pt x="59" y="10"/>
                        <a:pt x="59" y="11"/>
                      </a:cubicBezTo>
                      <a:cubicBezTo>
                        <a:pt x="57" y="10"/>
                        <a:pt x="57" y="10"/>
                        <a:pt x="57" y="10"/>
                      </a:cubicBezTo>
                      <a:cubicBezTo>
                        <a:pt x="61" y="12"/>
                        <a:pt x="58" y="12"/>
                        <a:pt x="60" y="13"/>
                      </a:cubicBezTo>
                      <a:cubicBezTo>
                        <a:pt x="58" y="13"/>
                        <a:pt x="61" y="15"/>
                        <a:pt x="58" y="15"/>
                      </a:cubicBezTo>
                      <a:cubicBezTo>
                        <a:pt x="59" y="17"/>
                        <a:pt x="60" y="19"/>
                        <a:pt x="59" y="20"/>
                      </a:cubicBezTo>
                      <a:cubicBezTo>
                        <a:pt x="56" y="19"/>
                        <a:pt x="56" y="19"/>
                        <a:pt x="56" y="19"/>
                      </a:cubicBezTo>
                      <a:cubicBezTo>
                        <a:pt x="58" y="20"/>
                        <a:pt x="54" y="19"/>
                        <a:pt x="55" y="19"/>
                      </a:cubicBezTo>
                      <a:cubicBezTo>
                        <a:pt x="57" y="20"/>
                        <a:pt x="57" y="20"/>
                        <a:pt x="59" y="21"/>
                      </a:cubicBezTo>
                      <a:cubicBezTo>
                        <a:pt x="57" y="21"/>
                        <a:pt x="59" y="23"/>
                        <a:pt x="60" y="24"/>
                      </a:cubicBezTo>
                      <a:cubicBezTo>
                        <a:pt x="58" y="24"/>
                        <a:pt x="58" y="24"/>
                        <a:pt x="58" y="24"/>
                      </a:cubicBezTo>
                      <a:cubicBezTo>
                        <a:pt x="62" y="25"/>
                        <a:pt x="58" y="25"/>
                        <a:pt x="57" y="26"/>
                      </a:cubicBezTo>
                      <a:cubicBezTo>
                        <a:pt x="57" y="26"/>
                        <a:pt x="55" y="25"/>
                        <a:pt x="55" y="25"/>
                      </a:cubicBezTo>
                      <a:cubicBezTo>
                        <a:pt x="58" y="27"/>
                        <a:pt x="58" y="27"/>
                        <a:pt x="59" y="28"/>
                      </a:cubicBezTo>
                      <a:cubicBezTo>
                        <a:pt x="59" y="29"/>
                        <a:pt x="58" y="29"/>
                        <a:pt x="57" y="29"/>
                      </a:cubicBezTo>
                      <a:cubicBezTo>
                        <a:pt x="60" y="33"/>
                        <a:pt x="57" y="33"/>
                        <a:pt x="59" y="36"/>
                      </a:cubicBezTo>
                      <a:cubicBezTo>
                        <a:pt x="57" y="36"/>
                        <a:pt x="57" y="36"/>
                        <a:pt x="57" y="36"/>
                      </a:cubicBezTo>
                      <a:cubicBezTo>
                        <a:pt x="61" y="39"/>
                        <a:pt x="56" y="40"/>
                        <a:pt x="57" y="42"/>
                      </a:cubicBezTo>
                      <a:cubicBezTo>
                        <a:pt x="54" y="41"/>
                        <a:pt x="54" y="41"/>
                        <a:pt x="54" y="41"/>
                      </a:cubicBezTo>
                      <a:cubicBezTo>
                        <a:pt x="53" y="41"/>
                        <a:pt x="55" y="42"/>
                        <a:pt x="57" y="43"/>
                      </a:cubicBezTo>
                      <a:cubicBezTo>
                        <a:pt x="56" y="43"/>
                        <a:pt x="58" y="45"/>
                        <a:pt x="55" y="44"/>
                      </a:cubicBezTo>
                      <a:cubicBezTo>
                        <a:pt x="54" y="44"/>
                        <a:pt x="57" y="45"/>
                        <a:pt x="57" y="46"/>
                      </a:cubicBezTo>
                      <a:cubicBezTo>
                        <a:pt x="55" y="46"/>
                        <a:pt x="56" y="47"/>
                        <a:pt x="56" y="48"/>
                      </a:cubicBezTo>
                      <a:cubicBezTo>
                        <a:pt x="56" y="48"/>
                        <a:pt x="56" y="48"/>
                        <a:pt x="56" y="48"/>
                      </a:cubicBezTo>
                      <a:cubicBezTo>
                        <a:pt x="55" y="47"/>
                        <a:pt x="54" y="47"/>
                        <a:pt x="54" y="47"/>
                      </a:cubicBezTo>
                      <a:cubicBezTo>
                        <a:pt x="54" y="47"/>
                        <a:pt x="52" y="48"/>
                        <a:pt x="57" y="49"/>
                      </a:cubicBezTo>
                      <a:cubicBezTo>
                        <a:pt x="54" y="49"/>
                        <a:pt x="58" y="52"/>
                        <a:pt x="54" y="52"/>
                      </a:cubicBezTo>
                      <a:cubicBezTo>
                        <a:pt x="55" y="52"/>
                        <a:pt x="55" y="52"/>
                        <a:pt x="56" y="53"/>
                      </a:cubicBezTo>
                      <a:cubicBezTo>
                        <a:pt x="56" y="54"/>
                        <a:pt x="53" y="54"/>
                        <a:pt x="55" y="55"/>
                      </a:cubicBezTo>
                      <a:cubicBezTo>
                        <a:pt x="54" y="55"/>
                        <a:pt x="53" y="54"/>
                        <a:pt x="53" y="54"/>
                      </a:cubicBezTo>
                      <a:cubicBezTo>
                        <a:pt x="53" y="55"/>
                        <a:pt x="54" y="55"/>
                        <a:pt x="55" y="55"/>
                      </a:cubicBezTo>
                      <a:cubicBezTo>
                        <a:pt x="56" y="58"/>
                        <a:pt x="51" y="57"/>
                        <a:pt x="51" y="59"/>
                      </a:cubicBezTo>
                      <a:cubicBezTo>
                        <a:pt x="53" y="62"/>
                        <a:pt x="51" y="64"/>
                        <a:pt x="50" y="66"/>
                      </a:cubicBezTo>
                      <a:cubicBezTo>
                        <a:pt x="49" y="66"/>
                        <a:pt x="49" y="66"/>
                        <a:pt x="49" y="66"/>
                      </a:cubicBezTo>
                      <a:cubicBezTo>
                        <a:pt x="52" y="68"/>
                        <a:pt x="45" y="66"/>
                        <a:pt x="50" y="69"/>
                      </a:cubicBezTo>
                      <a:cubicBezTo>
                        <a:pt x="49" y="68"/>
                        <a:pt x="49" y="69"/>
                        <a:pt x="48" y="68"/>
                      </a:cubicBezTo>
                      <a:cubicBezTo>
                        <a:pt x="50" y="70"/>
                        <a:pt x="45" y="69"/>
                        <a:pt x="47" y="71"/>
                      </a:cubicBezTo>
                      <a:cubicBezTo>
                        <a:pt x="48" y="71"/>
                        <a:pt x="47" y="71"/>
                        <a:pt x="47" y="70"/>
                      </a:cubicBezTo>
                      <a:cubicBezTo>
                        <a:pt x="45" y="71"/>
                        <a:pt x="47" y="72"/>
                        <a:pt x="45" y="72"/>
                      </a:cubicBezTo>
                      <a:cubicBezTo>
                        <a:pt x="45" y="72"/>
                        <a:pt x="45" y="72"/>
                        <a:pt x="44" y="72"/>
                      </a:cubicBezTo>
                      <a:cubicBezTo>
                        <a:pt x="42" y="71"/>
                        <a:pt x="47" y="74"/>
                        <a:pt x="43" y="72"/>
                      </a:cubicBezTo>
                      <a:cubicBezTo>
                        <a:pt x="43" y="73"/>
                        <a:pt x="45" y="73"/>
                        <a:pt x="45" y="73"/>
                      </a:cubicBezTo>
                      <a:cubicBezTo>
                        <a:pt x="42" y="74"/>
                        <a:pt x="44" y="77"/>
                        <a:pt x="44" y="80"/>
                      </a:cubicBezTo>
                      <a:cubicBezTo>
                        <a:pt x="41" y="80"/>
                        <a:pt x="37" y="77"/>
                        <a:pt x="40" y="79"/>
                      </a:cubicBezTo>
                      <a:cubicBezTo>
                        <a:pt x="39" y="79"/>
                        <a:pt x="41" y="80"/>
                        <a:pt x="41" y="80"/>
                      </a:cubicBezTo>
                      <a:cubicBezTo>
                        <a:pt x="41" y="81"/>
                        <a:pt x="36" y="78"/>
                        <a:pt x="38" y="80"/>
                      </a:cubicBezTo>
                      <a:cubicBezTo>
                        <a:pt x="40" y="81"/>
                        <a:pt x="39" y="80"/>
                        <a:pt x="41" y="81"/>
                      </a:cubicBezTo>
                      <a:cubicBezTo>
                        <a:pt x="39" y="81"/>
                        <a:pt x="36" y="80"/>
                        <a:pt x="38" y="82"/>
                      </a:cubicBezTo>
                      <a:cubicBezTo>
                        <a:pt x="37" y="81"/>
                        <a:pt x="37" y="81"/>
                        <a:pt x="37" y="81"/>
                      </a:cubicBezTo>
                      <a:cubicBezTo>
                        <a:pt x="40" y="84"/>
                        <a:pt x="38" y="84"/>
                        <a:pt x="41" y="86"/>
                      </a:cubicBezTo>
                      <a:cubicBezTo>
                        <a:pt x="40" y="91"/>
                        <a:pt x="41" y="96"/>
                        <a:pt x="39" y="101"/>
                      </a:cubicBezTo>
                      <a:cubicBezTo>
                        <a:pt x="37" y="104"/>
                        <a:pt x="37" y="109"/>
                        <a:pt x="33" y="112"/>
                      </a:cubicBezTo>
                      <a:cubicBezTo>
                        <a:pt x="29" y="112"/>
                        <a:pt x="29" y="112"/>
                        <a:pt x="30" y="114"/>
                      </a:cubicBezTo>
                      <a:cubicBezTo>
                        <a:pt x="29" y="113"/>
                        <a:pt x="29" y="113"/>
                        <a:pt x="29" y="113"/>
                      </a:cubicBezTo>
                      <a:cubicBezTo>
                        <a:pt x="31" y="114"/>
                        <a:pt x="29" y="114"/>
                        <a:pt x="31" y="115"/>
                      </a:cubicBezTo>
                      <a:cubicBezTo>
                        <a:pt x="30" y="116"/>
                        <a:pt x="30" y="118"/>
                        <a:pt x="29" y="120"/>
                      </a:cubicBezTo>
                      <a:cubicBezTo>
                        <a:pt x="29" y="119"/>
                        <a:pt x="27" y="118"/>
                        <a:pt x="27" y="119"/>
                      </a:cubicBezTo>
                      <a:cubicBezTo>
                        <a:pt x="29" y="120"/>
                        <a:pt x="29" y="120"/>
                        <a:pt x="29" y="120"/>
                      </a:cubicBezTo>
                      <a:cubicBezTo>
                        <a:pt x="28" y="119"/>
                        <a:pt x="28" y="119"/>
                        <a:pt x="28" y="119"/>
                      </a:cubicBezTo>
                      <a:cubicBezTo>
                        <a:pt x="28" y="120"/>
                        <a:pt x="29" y="121"/>
                        <a:pt x="30" y="121"/>
                      </a:cubicBezTo>
                      <a:cubicBezTo>
                        <a:pt x="31" y="126"/>
                        <a:pt x="24" y="127"/>
                        <a:pt x="23" y="131"/>
                      </a:cubicBezTo>
                      <a:cubicBezTo>
                        <a:pt x="21" y="132"/>
                        <a:pt x="22" y="134"/>
                        <a:pt x="22" y="135"/>
                      </a:cubicBezTo>
                      <a:cubicBezTo>
                        <a:pt x="17" y="136"/>
                        <a:pt x="13" y="138"/>
                        <a:pt x="14" y="142"/>
                      </a:cubicBezTo>
                      <a:cubicBezTo>
                        <a:pt x="14" y="142"/>
                        <a:pt x="7" y="138"/>
                        <a:pt x="6" y="13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706" name="Freeform 129"/>
                <p:cNvSpPr/>
                <p:nvPr/>
              </p:nvSpPr>
              <p:spPr bwMode="auto">
                <a:xfrm>
                  <a:off x="4245" y="1233"/>
                  <a:ext cx="1" cy="0"/>
                </a:xfrm>
                <a:custGeom>
                  <a:avLst/>
                  <a:gdLst>
                    <a:gd name="T0" fmla="*/ 4 w 4"/>
                    <a:gd name="T1" fmla="*/ 1 h 1"/>
                    <a:gd name="T2" fmla="*/ 0 w 4"/>
                    <a:gd name="T3" fmla="*/ 0 h 1"/>
                    <a:gd name="T4" fmla="*/ 4 w 4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" h="1">
                      <a:moveTo>
                        <a:pt x="4" y="1"/>
                      </a:moveTo>
                      <a:cubicBezTo>
                        <a:pt x="3" y="1"/>
                        <a:pt x="2" y="1"/>
                        <a:pt x="0" y="0"/>
                      </a:cubicBezTo>
                      <a:cubicBezTo>
                        <a:pt x="1" y="1"/>
                        <a:pt x="3" y="1"/>
                        <a:pt x="4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707" name="Freeform 130"/>
                <p:cNvSpPr/>
                <p:nvPr/>
              </p:nvSpPr>
              <p:spPr bwMode="auto">
                <a:xfrm>
                  <a:off x="4241" y="1234"/>
                  <a:ext cx="1" cy="1"/>
                </a:xfrm>
                <a:custGeom>
                  <a:avLst/>
                  <a:gdLst>
                    <a:gd name="T0" fmla="*/ 2 w 3"/>
                    <a:gd name="T1" fmla="*/ 1 h 1"/>
                    <a:gd name="T2" fmla="*/ 1 w 3"/>
                    <a:gd name="T3" fmla="*/ 1 h 1"/>
                    <a:gd name="T4" fmla="*/ 1 w 3"/>
                    <a:gd name="T5" fmla="*/ 0 h 1"/>
                    <a:gd name="T6" fmla="*/ 2 w 3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1">
                      <a:moveTo>
                        <a:pt x="2" y="1"/>
                      </a:moveTo>
                      <a:cubicBezTo>
                        <a:pt x="3" y="1"/>
                        <a:pt x="2" y="1"/>
                        <a:pt x="1" y="1"/>
                      </a:cubicBezTo>
                      <a:cubicBezTo>
                        <a:pt x="1" y="1"/>
                        <a:pt x="0" y="0"/>
                        <a:pt x="1" y="0"/>
                      </a:cubicBezTo>
                      <a:cubicBezTo>
                        <a:pt x="1" y="0"/>
                        <a:pt x="2" y="1"/>
                        <a:pt x="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708" name="Freeform 131"/>
                <p:cNvSpPr/>
                <p:nvPr/>
              </p:nvSpPr>
              <p:spPr bwMode="auto">
                <a:xfrm>
                  <a:off x="4241" y="1235"/>
                  <a:ext cx="1" cy="0"/>
                </a:xfrm>
                <a:custGeom>
                  <a:avLst/>
                  <a:gdLst>
                    <a:gd name="T0" fmla="*/ 3 w 3"/>
                    <a:gd name="T1" fmla="*/ 1 h 1"/>
                    <a:gd name="T2" fmla="*/ 0 w 3"/>
                    <a:gd name="T3" fmla="*/ 0 h 1"/>
                    <a:gd name="T4" fmla="*/ 3 w 3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1">
                      <a:moveTo>
                        <a:pt x="3" y="1"/>
                      </a:moveTo>
                      <a:cubicBezTo>
                        <a:pt x="1" y="1"/>
                        <a:pt x="0" y="0"/>
                        <a:pt x="0" y="0"/>
                      </a:cubicBezTo>
                      <a:lnTo>
                        <a:pt x="3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709" name="Freeform 132"/>
                <p:cNvSpPr/>
                <p:nvPr/>
              </p:nvSpPr>
              <p:spPr bwMode="auto">
                <a:xfrm>
                  <a:off x="4240" y="1235"/>
                  <a:ext cx="0" cy="0"/>
                </a:xfrm>
                <a:custGeom>
                  <a:avLst/>
                  <a:gdLst>
                    <a:gd name="T0" fmla="*/ 2 w 2"/>
                    <a:gd name="T1" fmla="*/ 1 h 1"/>
                    <a:gd name="T2" fmla="*/ 0 w 2"/>
                    <a:gd name="T3" fmla="*/ 0 h 1"/>
                    <a:gd name="T4" fmla="*/ 2 w 2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1">
                      <a:moveTo>
                        <a:pt x="2" y="1"/>
                      </a:moveTo>
                      <a:cubicBezTo>
                        <a:pt x="1" y="1"/>
                        <a:pt x="0" y="0"/>
                        <a:pt x="0" y="0"/>
                      </a:cubicBezTo>
                      <a:cubicBezTo>
                        <a:pt x="1" y="0"/>
                        <a:pt x="1" y="1"/>
                        <a:pt x="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710" name="Freeform 133"/>
                <p:cNvSpPr/>
                <p:nvPr/>
              </p:nvSpPr>
              <p:spPr bwMode="auto">
                <a:xfrm>
                  <a:off x="4240" y="1235"/>
                  <a:ext cx="1" cy="0"/>
                </a:xfrm>
                <a:custGeom>
                  <a:avLst/>
                  <a:gdLst>
                    <a:gd name="T0" fmla="*/ 3 w 3"/>
                    <a:gd name="T1" fmla="*/ 1 h 1"/>
                    <a:gd name="T2" fmla="*/ 1 w 3"/>
                    <a:gd name="T3" fmla="*/ 1 h 1"/>
                    <a:gd name="T4" fmla="*/ 3 w 3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1">
                      <a:moveTo>
                        <a:pt x="3" y="1"/>
                      </a:moveTo>
                      <a:cubicBezTo>
                        <a:pt x="3" y="1"/>
                        <a:pt x="2" y="1"/>
                        <a:pt x="1" y="1"/>
                      </a:cubicBezTo>
                      <a:cubicBezTo>
                        <a:pt x="2" y="1"/>
                        <a:pt x="0" y="0"/>
                        <a:pt x="3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711" name="Freeform 134"/>
                <p:cNvSpPr/>
                <p:nvPr/>
              </p:nvSpPr>
              <p:spPr bwMode="auto">
                <a:xfrm>
                  <a:off x="4239" y="1236"/>
                  <a:ext cx="1" cy="0"/>
                </a:xfrm>
                <a:custGeom>
                  <a:avLst/>
                  <a:gdLst>
                    <a:gd name="T0" fmla="*/ 1 w 2"/>
                    <a:gd name="T1" fmla="*/ 0 h 1"/>
                    <a:gd name="T2" fmla="*/ 1 w 2"/>
                    <a:gd name="T3" fmla="*/ 1 h 1"/>
                    <a:gd name="T4" fmla="*/ 1 w 2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1">
                      <a:moveTo>
                        <a:pt x="1" y="0"/>
                      </a:moveTo>
                      <a:cubicBezTo>
                        <a:pt x="1" y="1"/>
                        <a:pt x="2" y="1"/>
                        <a:pt x="1" y="1"/>
                      </a:cubicBezTo>
                      <a:cubicBezTo>
                        <a:pt x="2" y="1"/>
                        <a:pt x="0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712" name="Freeform 135"/>
                <p:cNvSpPr/>
                <p:nvPr/>
              </p:nvSpPr>
              <p:spPr bwMode="auto">
                <a:xfrm>
                  <a:off x="4240" y="1237"/>
                  <a:ext cx="0" cy="0"/>
                </a:xfrm>
                <a:custGeom>
                  <a:avLst/>
                  <a:gdLst>
                    <a:gd name="T0" fmla="*/ 2 w 2"/>
                    <a:gd name="T1" fmla="*/ 2 w 2"/>
                    <a:gd name="T2" fmla="*/ 0 w 2"/>
                    <a:gd name="T3" fmla="*/ 2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2">
                      <a:moveTo>
                        <a:pt x="2" y="0"/>
                      </a:moveTo>
                      <a:cubicBezTo>
                        <a:pt x="2" y="0"/>
                        <a:pt x="1" y="0"/>
                        <a:pt x="2" y="0"/>
                      </a:cubicBezTo>
                      <a:cubicBezTo>
                        <a:pt x="1" y="0"/>
                        <a:pt x="0" y="0"/>
                        <a:pt x="0" y="0"/>
                      </a:cubicBezTo>
                      <a:lnTo>
                        <a:pt x="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713" name="Freeform 136"/>
                <p:cNvSpPr/>
                <p:nvPr/>
              </p:nvSpPr>
              <p:spPr bwMode="auto">
                <a:xfrm>
                  <a:off x="4238" y="1246"/>
                  <a:ext cx="0" cy="1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lnTo>
                        <a:pt x="0" y="0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714" name="Freeform 137"/>
                <p:cNvSpPr/>
                <p:nvPr/>
              </p:nvSpPr>
              <p:spPr bwMode="auto">
                <a:xfrm>
                  <a:off x="4236" y="1251"/>
                  <a:ext cx="0" cy="0"/>
                </a:xfrm>
                <a:custGeom>
                  <a:avLst/>
                  <a:gdLst>
                    <a:gd name="T0" fmla="*/ 2 w 3"/>
                    <a:gd name="T1" fmla="*/ 0 h 1"/>
                    <a:gd name="T2" fmla="*/ 1 w 3"/>
                    <a:gd name="T3" fmla="*/ 0 h 1"/>
                    <a:gd name="T4" fmla="*/ 2 w 3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1">
                      <a:moveTo>
                        <a:pt x="2" y="0"/>
                      </a:moveTo>
                      <a:cubicBezTo>
                        <a:pt x="3" y="1"/>
                        <a:pt x="1" y="0"/>
                        <a:pt x="1" y="0"/>
                      </a:cubicBezTo>
                      <a:cubicBezTo>
                        <a:pt x="0" y="0"/>
                        <a:pt x="2" y="1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715" name="Freeform 138"/>
                <p:cNvSpPr/>
                <p:nvPr/>
              </p:nvSpPr>
              <p:spPr bwMode="auto">
                <a:xfrm>
                  <a:off x="4236" y="1254"/>
                  <a:ext cx="1" cy="0"/>
                </a:xfrm>
                <a:custGeom>
                  <a:avLst/>
                  <a:gdLst>
                    <a:gd name="T0" fmla="*/ 0 w 1"/>
                    <a:gd name="T1" fmla="*/ 0 w 1"/>
                    <a:gd name="T2" fmla="*/ 1 w 1"/>
                    <a:gd name="T3" fmla="*/ 0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1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716" name="Freeform 139"/>
                <p:cNvSpPr/>
                <p:nvPr/>
              </p:nvSpPr>
              <p:spPr bwMode="auto">
                <a:xfrm>
                  <a:off x="4233" y="1478"/>
                  <a:ext cx="1" cy="1"/>
                </a:xfrm>
                <a:custGeom>
                  <a:avLst/>
                  <a:gdLst>
                    <a:gd name="T0" fmla="*/ 3 w 4"/>
                    <a:gd name="T1" fmla="*/ 3 h 4"/>
                    <a:gd name="T2" fmla="*/ 3 w 4"/>
                    <a:gd name="T3" fmla="*/ 1 h 4"/>
                    <a:gd name="T4" fmla="*/ 3 w 4"/>
                    <a:gd name="T5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" h="4">
                      <a:moveTo>
                        <a:pt x="3" y="3"/>
                      </a:moveTo>
                      <a:cubicBezTo>
                        <a:pt x="3" y="0"/>
                        <a:pt x="0" y="4"/>
                        <a:pt x="3" y="1"/>
                      </a:cubicBezTo>
                      <a:cubicBezTo>
                        <a:pt x="3" y="2"/>
                        <a:pt x="4" y="3"/>
                        <a:pt x="3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717" name="Freeform 140"/>
                <p:cNvSpPr/>
                <p:nvPr/>
              </p:nvSpPr>
              <p:spPr bwMode="auto">
                <a:xfrm>
                  <a:off x="4145" y="1480"/>
                  <a:ext cx="87" cy="170"/>
                </a:xfrm>
                <a:custGeom>
                  <a:avLst/>
                  <a:gdLst>
                    <a:gd name="T0" fmla="*/ 46 w 394"/>
                    <a:gd name="T1" fmla="*/ 654 h 740"/>
                    <a:gd name="T2" fmla="*/ 57 w 394"/>
                    <a:gd name="T3" fmla="*/ 632 h 740"/>
                    <a:gd name="T4" fmla="*/ 73 w 394"/>
                    <a:gd name="T5" fmla="*/ 584 h 740"/>
                    <a:gd name="T6" fmla="*/ 81 w 394"/>
                    <a:gd name="T7" fmla="*/ 569 h 740"/>
                    <a:gd name="T8" fmla="*/ 106 w 394"/>
                    <a:gd name="T9" fmla="*/ 521 h 740"/>
                    <a:gd name="T10" fmla="*/ 113 w 394"/>
                    <a:gd name="T11" fmla="*/ 505 h 740"/>
                    <a:gd name="T12" fmla="*/ 123 w 394"/>
                    <a:gd name="T13" fmla="*/ 476 h 740"/>
                    <a:gd name="T14" fmla="*/ 135 w 394"/>
                    <a:gd name="T15" fmla="*/ 454 h 740"/>
                    <a:gd name="T16" fmla="*/ 143 w 394"/>
                    <a:gd name="T17" fmla="*/ 441 h 740"/>
                    <a:gd name="T18" fmla="*/ 145 w 394"/>
                    <a:gd name="T19" fmla="*/ 428 h 740"/>
                    <a:gd name="T20" fmla="*/ 156 w 394"/>
                    <a:gd name="T21" fmla="*/ 401 h 740"/>
                    <a:gd name="T22" fmla="*/ 165 w 394"/>
                    <a:gd name="T23" fmla="*/ 386 h 740"/>
                    <a:gd name="T24" fmla="*/ 171 w 394"/>
                    <a:gd name="T25" fmla="*/ 370 h 740"/>
                    <a:gd name="T26" fmla="*/ 184 w 394"/>
                    <a:gd name="T27" fmla="*/ 352 h 740"/>
                    <a:gd name="T28" fmla="*/ 197 w 394"/>
                    <a:gd name="T29" fmla="*/ 330 h 740"/>
                    <a:gd name="T30" fmla="*/ 214 w 394"/>
                    <a:gd name="T31" fmla="*/ 305 h 740"/>
                    <a:gd name="T32" fmla="*/ 219 w 394"/>
                    <a:gd name="T33" fmla="*/ 293 h 740"/>
                    <a:gd name="T34" fmla="*/ 228 w 394"/>
                    <a:gd name="T35" fmla="*/ 284 h 740"/>
                    <a:gd name="T36" fmla="*/ 231 w 394"/>
                    <a:gd name="T37" fmla="*/ 274 h 740"/>
                    <a:gd name="T38" fmla="*/ 234 w 394"/>
                    <a:gd name="T39" fmla="*/ 269 h 740"/>
                    <a:gd name="T40" fmla="*/ 240 w 394"/>
                    <a:gd name="T41" fmla="*/ 257 h 740"/>
                    <a:gd name="T42" fmla="*/ 262 w 394"/>
                    <a:gd name="T43" fmla="*/ 221 h 740"/>
                    <a:gd name="T44" fmla="*/ 270 w 394"/>
                    <a:gd name="T45" fmla="*/ 206 h 740"/>
                    <a:gd name="T46" fmla="*/ 278 w 394"/>
                    <a:gd name="T47" fmla="*/ 194 h 740"/>
                    <a:gd name="T48" fmla="*/ 296 w 394"/>
                    <a:gd name="T49" fmla="*/ 165 h 740"/>
                    <a:gd name="T50" fmla="*/ 306 w 394"/>
                    <a:gd name="T51" fmla="*/ 161 h 740"/>
                    <a:gd name="T52" fmla="*/ 306 w 394"/>
                    <a:gd name="T53" fmla="*/ 147 h 740"/>
                    <a:gd name="T54" fmla="*/ 305 w 394"/>
                    <a:gd name="T55" fmla="*/ 135 h 740"/>
                    <a:gd name="T56" fmla="*/ 315 w 394"/>
                    <a:gd name="T57" fmla="*/ 122 h 740"/>
                    <a:gd name="T58" fmla="*/ 315 w 394"/>
                    <a:gd name="T59" fmla="*/ 116 h 740"/>
                    <a:gd name="T60" fmla="*/ 320 w 394"/>
                    <a:gd name="T61" fmla="*/ 111 h 740"/>
                    <a:gd name="T62" fmla="*/ 332 w 394"/>
                    <a:gd name="T63" fmla="*/ 104 h 740"/>
                    <a:gd name="T64" fmla="*/ 333 w 394"/>
                    <a:gd name="T65" fmla="*/ 89 h 740"/>
                    <a:gd name="T66" fmla="*/ 338 w 394"/>
                    <a:gd name="T67" fmla="*/ 85 h 740"/>
                    <a:gd name="T68" fmla="*/ 340 w 394"/>
                    <a:gd name="T69" fmla="*/ 73 h 740"/>
                    <a:gd name="T70" fmla="*/ 346 w 394"/>
                    <a:gd name="T71" fmla="*/ 62 h 740"/>
                    <a:gd name="T72" fmla="*/ 351 w 394"/>
                    <a:gd name="T73" fmla="*/ 71 h 740"/>
                    <a:gd name="T74" fmla="*/ 355 w 394"/>
                    <a:gd name="T75" fmla="*/ 49 h 740"/>
                    <a:gd name="T76" fmla="*/ 378 w 394"/>
                    <a:gd name="T77" fmla="*/ 26 h 740"/>
                    <a:gd name="T78" fmla="*/ 384 w 394"/>
                    <a:gd name="T79" fmla="*/ 19 h 740"/>
                    <a:gd name="T80" fmla="*/ 391 w 394"/>
                    <a:gd name="T81" fmla="*/ 0 h 740"/>
                    <a:gd name="T82" fmla="*/ 393 w 394"/>
                    <a:gd name="T83" fmla="*/ 9 h 740"/>
                    <a:gd name="T84" fmla="*/ 381 w 394"/>
                    <a:gd name="T85" fmla="*/ 25 h 740"/>
                    <a:gd name="T86" fmla="*/ 373 w 394"/>
                    <a:gd name="T87" fmla="*/ 61 h 740"/>
                    <a:gd name="T88" fmla="*/ 349 w 394"/>
                    <a:gd name="T89" fmla="*/ 115 h 740"/>
                    <a:gd name="T90" fmla="*/ 319 w 394"/>
                    <a:gd name="T91" fmla="*/ 174 h 740"/>
                    <a:gd name="T92" fmla="*/ 293 w 394"/>
                    <a:gd name="T93" fmla="*/ 220 h 740"/>
                    <a:gd name="T94" fmla="*/ 274 w 394"/>
                    <a:gd name="T95" fmla="*/ 253 h 740"/>
                    <a:gd name="T96" fmla="*/ 231 w 394"/>
                    <a:gd name="T97" fmla="*/ 321 h 740"/>
                    <a:gd name="T98" fmla="*/ 207 w 394"/>
                    <a:gd name="T99" fmla="*/ 356 h 740"/>
                    <a:gd name="T100" fmla="*/ 182 w 394"/>
                    <a:gd name="T101" fmla="*/ 398 h 740"/>
                    <a:gd name="T102" fmla="*/ 162 w 394"/>
                    <a:gd name="T103" fmla="*/ 445 h 740"/>
                    <a:gd name="T104" fmla="*/ 99 w 394"/>
                    <a:gd name="T105" fmla="*/ 584 h 740"/>
                    <a:gd name="T106" fmla="*/ 79 w 394"/>
                    <a:gd name="T107" fmla="*/ 631 h 740"/>
                    <a:gd name="T108" fmla="*/ 5 w 394"/>
                    <a:gd name="T109" fmla="*/ 740 h 7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394" h="740">
                      <a:moveTo>
                        <a:pt x="3" y="726"/>
                      </a:moveTo>
                      <a:cubicBezTo>
                        <a:pt x="2" y="714"/>
                        <a:pt x="16" y="707"/>
                        <a:pt x="18" y="695"/>
                      </a:cubicBezTo>
                      <a:cubicBezTo>
                        <a:pt x="18" y="694"/>
                        <a:pt x="21" y="697"/>
                        <a:pt x="22" y="694"/>
                      </a:cubicBezTo>
                      <a:cubicBezTo>
                        <a:pt x="22" y="682"/>
                        <a:pt x="34" y="670"/>
                        <a:pt x="44" y="661"/>
                      </a:cubicBezTo>
                      <a:cubicBezTo>
                        <a:pt x="44" y="662"/>
                        <a:pt x="44" y="662"/>
                        <a:pt x="44" y="662"/>
                      </a:cubicBezTo>
                      <a:cubicBezTo>
                        <a:pt x="46" y="660"/>
                        <a:pt x="45" y="656"/>
                        <a:pt x="46" y="654"/>
                      </a:cubicBezTo>
                      <a:cubicBezTo>
                        <a:pt x="47" y="654"/>
                        <a:pt x="47" y="655"/>
                        <a:pt x="48" y="655"/>
                      </a:cubicBezTo>
                      <a:cubicBezTo>
                        <a:pt x="46" y="653"/>
                        <a:pt x="49" y="650"/>
                        <a:pt x="48" y="649"/>
                      </a:cubicBezTo>
                      <a:cubicBezTo>
                        <a:pt x="50" y="648"/>
                        <a:pt x="51" y="649"/>
                        <a:pt x="52" y="648"/>
                      </a:cubicBezTo>
                      <a:cubicBezTo>
                        <a:pt x="51" y="646"/>
                        <a:pt x="51" y="646"/>
                        <a:pt x="51" y="646"/>
                      </a:cubicBezTo>
                      <a:cubicBezTo>
                        <a:pt x="48" y="639"/>
                        <a:pt x="56" y="637"/>
                        <a:pt x="56" y="631"/>
                      </a:cubicBezTo>
                      <a:cubicBezTo>
                        <a:pt x="56" y="631"/>
                        <a:pt x="57" y="632"/>
                        <a:pt x="57" y="632"/>
                      </a:cubicBezTo>
                      <a:cubicBezTo>
                        <a:pt x="58" y="622"/>
                        <a:pt x="64" y="612"/>
                        <a:pt x="67" y="603"/>
                      </a:cubicBezTo>
                      <a:cubicBezTo>
                        <a:pt x="68" y="603"/>
                        <a:pt x="69" y="604"/>
                        <a:pt x="70" y="604"/>
                      </a:cubicBezTo>
                      <a:cubicBezTo>
                        <a:pt x="68" y="603"/>
                        <a:pt x="69" y="600"/>
                        <a:pt x="70" y="597"/>
                      </a:cubicBezTo>
                      <a:cubicBezTo>
                        <a:pt x="73" y="597"/>
                        <a:pt x="70" y="592"/>
                        <a:pt x="72" y="589"/>
                      </a:cubicBezTo>
                      <a:cubicBezTo>
                        <a:pt x="73" y="590"/>
                        <a:pt x="73" y="590"/>
                        <a:pt x="73" y="590"/>
                      </a:cubicBezTo>
                      <a:cubicBezTo>
                        <a:pt x="71" y="587"/>
                        <a:pt x="76" y="588"/>
                        <a:pt x="73" y="584"/>
                      </a:cubicBezTo>
                      <a:cubicBezTo>
                        <a:pt x="76" y="584"/>
                        <a:pt x="76" y="584"/>
                        <a:pt x="76" y="584"/>
                      </a:cubicBezTo>
                      <a:cubicBezTo>
                        <a:pt x="73" y="581"/>
                        <a:pt x="79" y="582"/>
                        <a:pt x="78" y="579"/>
                      </a:cubicBezTo>
                      <a:cubicBezTo>
                        <a:pt x="78" y="579"/>
                        <a:pt x="78" y="579"/>
                        <a:pt x="78" y="579"/>
                      </a:cubicBezTo>
                      <a:cubicBezTo>
                        <a:pt x="78" y="577"/>
                        <a:pt x="80" y="577"/>
                        <a:pt x="80" y="575"/>
                      </a:cubicBezTo>
                      <a:cubicBezTo>
                        <a:pt x="80" y="575"/>
                        <a:pt x="80" y="575"/>
                        <a:pt x="80" y="575"/>
                      </a:cubicBezTo>
                      <a:cubicBezTo>
                        <a:pt x="81" y="571"/>
                        <a:pt x="84" y="570"/>
                        <a:pt x="81" y="569"/>
                      </a:cubicBezTo>
                      <a:cubicBezTo>
                        <a:pt x="84" y="568"/>
                        <a:pt x="81" y="573"/>
                        <a:pt x="85" y="572"/>
                      </a:cubicBezTo>
                      <a:cubicBezTo>
                        <a:pt x="87" y="559"/>
                        <a:pt x="94" y="547"/>
                        <a:pt x="99" y="535"/>
                      </a:cubicBezTo>
                      <a:cubicBezTo>
                        <a:pt x="101" y="534"/>
                        <a:pt x="102" y="533"/>
                        <a:pt x="103" y="533"/>
                      </a:cubicBezTo>
                      <a:cubicBezTo>
                        <a:pt x="103" y="532"/>
                        <a:pt x="104" y="529"/>
                        <a:pt x="104" y="527"/>
                      </a:cubicBezTo>
                      <a:cubicBezTo>
                        <a:pt x="103" y="527"/>
                        <a:pt x="105" y="527"/>
                        <a:pt x="106" y="526"/>
                      </a:cubicBezTo>
                      <a:cubicBezTo>
                        <a:pt x="108" y="525"/>
                        <a:pt x="104" y="522"/>
                        <a:pt x="106" y="521"/>
                      </a:cubicBezTo>
                      <a:cubicBezTo>
                        <a:pt x="106" y="522"/>
                        <a:pt x="107" y="523"/>
                        <a:pt x="108" y="523"/>
                      </a:cubicBezTo>
                      <a:cubicBezTo>
                        <a:pt x="107" y="520"/>
                        <a:pt x="109" y="517"/>
                        <a:pt x="109" y="514"/>
                      </a:cubicBezTo>
                      <a:cubicBezTo>
                        <a:pt x="109" y="515"/>
                        <a:pt x="109" y="516"/>
                        <a:pt x="110" y="516"/>
                      </a:cubicBezTo>
                      <a:cubicBezTo>
                        <a:pt x="109" y="512"/>
                        <a:pt x="113" y="511"/>
                        <a:pt x="112" y="508"/>
                      </a:cubicBezTo>
                      <a:cubicBezTo>
                        <a:pt x="114" y="510"/>
                        <a:pt x="114" y="510"/>
                        <a:pt x="114" y="510"/>
                      </a:cubicBezTo>
                      <a:cubicBezTo>
                        <a:pt x="117" y="507"/>
                        <a:pt x="111" y="507"/>
                        <a:pt x="113" y="505"/>
                      </a:cubicBezTo>
                      <a:cubicBezTo>
                        <a:pt x="114" y="506"/>
                        <a:pt x="114" y="506"/>
                        <a:pt x="115" y="506"/>
                      </a:cubicBezTo>
                      <a:cubicBezTo>
                        <a:pt x="113" y="502"/>
                        <a:pt x="117" y="497"/>
                        <a:pt x="117" y="494"/>
                      </a:cubicBezTo>
                      <a:cubicBezTo>
                        <a:pt x="117" y="494"/>
                        <a:pt x="118" y="494"/>
                        <a:pt x="118" y="494"/>
                      </a:cubicBezTo>
                      <a:cubicBezTo>
                        <a:pt x="119" y="491"/>
                        <a:pt x="121" y="488"/>
                        <a:pt x="122" y="484"/>
                      </a:cubicBezTo>
                      <a:cubicBezTo>
                        <a:pt x="123" y="483"/>
                        <a:pt x="125" y="486"/>
                        <a:pt x="126" y="482"/>
                      </a:cubicBezTo>
                      <a:cubicBezTo>
                        <a:pt x="123" y="481"/>
                        <a:pt x="128" y="476"/>
                        <a:pt x="123" y="476"/>
                      </a:cubicBezTo>
                      <a:cubicBezTo>
                        <a:pt x="125" y="473"/>
                        <a:pt x="128" y="469"/>
                        <a:pt x="128" y="467"/>
                      </a:cubicBezTo>
                      <a:cubicBezTo>
                        <a:pt x="129" y="469"/>
                        <a:pt x="133" y="467"/>
                        <a:pt x="132" y="470"/>
                      </a:cubicBezTo>
                      <a:cubicBezTo>
                        <a:pt x="135" y="469"/>
                        <a:pt x="135" y="469"/>
                        <a:pt x="135" y="469"/>
                      </a:cubicBezTo>
                      <a:cubicBezTo>
                        <a:pt x="136" y="470"/>
                        <a:pt x="133" y="470"/>
                        <a:pt x="135" y="471"/>
                      </a:cubicBezTo>
                      <a:cubicBezTo>
                        <a:pt x="136" y="469"/>
                        <a:pt x="136" y="465"/>
                        <a:pt x="137" y="464"/>
                      </a:cubicBezTo>
                      <a:cubicBezTo>
                        <a:pt x="136" y="461"/>
                        <a:pt x="133" y="457"/>
                        <a:pt x="135" y="454"/>
                      </a:cubicBezTo>
                      <a:cubicBezTo>
                        <a:pt x="135" y="456"/>
                        <a:pt x="139" y="454"/>
                        <a:pt x="139" y="456"/>
                      </a:cubicBezTo>
                      <a:cubicBezTo>
                        <a:pt x="135" y="448"/>
                        <a:pt x="135" y="448"/>
                        <a:pt x="135" y="448"/>
                      </a:cubicBezTo>
                      <a:cubicBezTo>
                        <a:pt x="136" y="446"/>
                        <a:pt x="138" y="449"/>
                        <a:pt x="138" y="446"/>
                      </a:cubicBezTo>
                      <a:cubicBezTo>
                        <a:pt x="137" y="446"/>
                        <a:pt x="137" y="445"/>
                        <a:pt x="136" y="444"/>
                      </a:cubicBezTo>
                      <a:cubicBezTo>
                        <a:pt x="137" y="444"/>
                        <a:pt x="138" y="439"/>
                        <a:pt x="141" y="440"/>
                      </a:cubicBezTo>
                      <a:cubicBezTo>
                        <a:pt x="143" y="440"/>
                        <a:pt x="141" y="442"/>
                        <a:pt x="143" y="441"/>
                      </a:cubicBezTo>
                      <a:cubicBezTo>
                        <a:pt x="144" y="439"/>
                        <a:pt x="143" y="438"/>
                        <a:pt x="144" y="436"/>
                      </a:cubicBezTo>
                      <a:cubicBezTo>
                        <a:pt x="144" y="436"/>
                        <a:pt x="144" y="436"/>
                        <a:pt x="144" y="436"/>
                      </a:cubicBezTo>
                      <a:cubicBezTo>
                        <a:pt x="145" y="435"/>
                        <a:pt x="145" y="431"/>
                        <a:pt x="143" y="432"/>
                      </a:cubicBezTo>
                      <a:cubicBezTo>
                        <a:pt x="142" y="433"/>
                        <a:pt x="145" y="432"/>
                        <a:pt x="143" y="433"/>
                      </a:cubicBezTo>
                      <a:cubicBezTo>
                        <a:pt x="142" y="432"/>
                        <a:pt x="142" y="429"/>
                        <a:pt x="143" y="426"/>
                      </a:cubicBezTo>
                      <a:cubicBezTo>
                        <a:pt x="144" y="427"/>
                        <a:pt x="144" y="428"/>
                        <a:pt x="145" y="428"/>
                      </a:cubicBezTo>
                      <a:cubicBezTo>
                        <a:pt x="144" y="424"/>
                        <a:pt x="145" y="420"/>
                        <a:pt x="146" y="417"/>
                      </a:cubicBezTo>
                      <a:cubicBezTo>
                        <a:pt x="145" y="416"/>
                        <a:pt x="148" y="419"/>
                        <a:pt x="147" y="419"/>
                      </a:cubicBezTo>
                      <a:cubicBezTo>
                        <a:pt x="151" y="416"/>
                        <a:pt x="149" y="409"/>
                        <a:pt x="154" y="407"/>
                      </a:cubicBezTo>
                      <a:cubicBezTo>
                        <a:pt x="154" y="408"/>
                        <a:pt x="152" y="407"/>
                        <a:pt x="152" y="407"/>
                      </a:cubicBezTo>
                      <a:cubicBezTo>
                        <a:pt x="153" y="405"/>
                        <a:pt x="155" y="406"/>
                        <a:pt x="155" y="404"/>
                      </a:cubicBezTo>
                      <a:cubicBezTo>
                        <a:pt x="157" y="405"/>
                        <a:pt x="156" y="402"/>
                        <a:pt x="156" y="401"/>
                      </a:cubicBezTo>
                      <a:cubicBezTo>
                        <a:pt x="156" y="400"/>
                        <a:pt x="157" y="401"/>
                        <a:pt x="157" y="402"/>
                      </a:cubicBezTo>
                      <a:cubicBezTo>
                        <a:pt x="157" y="400"/>
                        <a:pt x="159" y="391"/>
                        <a:pt x="163" y="388"/>
                      </a:cubicBezTo>
                      <a:cubicBezTo>
                        <a:pt x="163" y="387"/>
                        <a:pt x="162" y="383"/>
                        <a:pt x="163" y="382"/>
                      </a:cubicBezTo>
                      <a:cubicBezTo>
                        <a:pt x="164" y="384"/>
                        <a:pt x="164" y="384"/>
                        <a:pt x="164" y="384"/>
                      </a:cubicBezTo>
                      <a:cubicBezTo>
                        <a:pt x="166" y="383"/>
                        <a:pt x="166" y="380"/>
                        <a:pt x="168" y="381"/>
                      </a:cubicBezTo>
                      <a:cubicBezTo>
                        <a:pt x="167" y="378"/>
                        <a:pt x="165" y="390"/>
                        <a:pt x="165" y="386"/>
                      </a:cubicBezTo>
                      <a:cubicBezTo>
                        <a:pt x="167" y="387"/>
                        <a:pt x="164" y="381"/>
                        <a:pt x="166" y="383"/>
                      </a:cubicBezTo>
                      <a:cubicBezTo>
                        <a:pt x="167" y="381"/>
                        <a:pt x="166" y="378"/>
                        <a:pt x="169" y="377"/>
                      </a:cubicBezTo>
                      <a:cubicBezTo>
                        <a:pt x="169" y="377"/>
                        <a:pt x="171" y="380"/>
                        <a:pt x="172" y="378"/>
                      </a:cubicBezTo>
                      <a:cubicBezTo>
                        <a:pt x="173" y="375"/>
                        <a:pt x="171" y="377"/>
                        <a:pt x="172" y="374"/>
                      </a:cubicBezTo>
                      <a:cubicBezTo>
                        <a:pt x="172" y="372"/>
                        <a:pt x="172" y="372"/>
                        <a:pt x="172" y="372"/>
                      </a:cubicBezTo>
                      <a:cubicBezTo>
                        <a:pt x="170" y="371"/>
                        <a:pt x="174" y="370"/>
                        <a:pt x="171" y="370"/>
                      </a:cubicBezTo>
                      <a:cubicBezTo>
                        <a:pt x="173" y="370"/>
                        <a:pt x="173" y="365"/>
                        <a:pt x="176" y="367"/>
                      </a:cubicBezTo>
                      <a:cubicBezTo>
                        <a:pt x="178" y="369"/>
                        <a:pt x="178" y="369"/>
                        <a:pt x="178" y="369"/>
                      </a:cubicBezTo>
                      <a:cubicBezTo>
                        <a:pt x="178" y="367"/>
                        <a:pt x="176" y="365"/>
                        <a:pt x="176" y="364"/>
                      </a:cubicBezTo>
                      <a:cubicBezTo>
                        <a:pt x="176" y="364"/>
                        <a:pt x="177" y="364"/>
                        <a:pt x="177" y="364"/>
                      </a:cubicBezTo>
                      <a:cubicBezTo>
                        <a:pt x="174" y="362"/>
                        <a:pt x="179" y="361"/>
                        <a:pt x="177" y="358"/>
                      </a:cubicBezTo>
                      <a:cubicBezTo>
                        <a:pt x="180" y="356"/>
                        <a:pt x="181" y="352"/>
                        <a:pt x="184" y="352"/>
                      </a:cubicBezTo>
                      <a:cubicBezTo>
                        <a:pt x="184" y="349"/>
                        <a:pt x="184" y="347"/>
                        <a:pt x="186" y="345"/>
                      </a:cubicBezTo>
                      <a:cubicBezTo>
                        <a:pt x="186" y="346"/>
                        <a:pt x="186" y="346"/>
                        <a:pt x="187" y="347"/>
                      </a:cubicBezTo>
                      <a:cubicBezTo>
                        <a:pt x="189" y="346"/>
                        <a:pt x="188" y="345"/>
                        <a:pt x="188" y="343"/>
                      </a:cubicBezTo>
                      <a:cubicBezTo>
                        <a:pt x="189" y="344"/>
                        <a:pt x="192" y="342"/>
                        <a:pt x="194" y="341"/>
                      </a:cubicBezTo>
                      <a:cubicBezTo>
                        <a:pt x="194" y="339"/>
                        <a:pt x="192" y="338"/>
                        <a:pt x="191" y="337"/>
                      </a:cubicBezTo>
                      <a:cubicBezTo>
                        <a:pt x="196" y="337"/>
                        <a:pt x="192" y="330"/>
                        <a:pt x="197" y="330"/>
                      </a:cubicBezTo>
                      <a:cubicBezTo>
                        <a:pt x="197" y="331"/>
                        <a:pt x="197" y="334"/>
                        <a:pt x="198" y="333"/>
                      </a:cubicBezTo>
                      <a:cubicBezTo>
                        <a:pt x="203" y="333"/>
                        <a:pt x="198" y="328"/>
                        <a:pt x="201" y="326"/>
                      </a:cubicBezTo>
                      <a:cubicBezTo>
                        <a:pt x="198" y="325"/>
                        <a:pt x="198" y="325"/>
                        <a:pt x="198" y="325"/>
                      </a:cubicBezTo>
                      <a:cubicBezTo>
                        <a:pt x="201" y="324"/>
                        <a:pt x="199" y="319"/>
                        <a:pt x="202" y="322"/>
                      </a:cubicBezTo>
                      <a:cubicBezTo>
                        <a:pt x="201" y="320"/>
                        <a:pt x="205" y="319"/>
                        <a:pt x="202" y="317"/>
                      </a:cubicBezTo>
                      <a:cubicBezTo>
                        <a:pt x="207" y="314"/>
                        <a:pt x="207" y="305"/>
                        <a:pt x="214" y="305"/>
                      </a:cubicBezTo>
                      <a:cubicBezTo>
                        <a:pt x="214" y="304"/>
                        <a:pt x="216" y="303"/>
                        <a:pt x="214" y="302"/>
                      </a:cubicBezTo>
                      <a:cubicBezTo>
                        <a:pt x="212" y="302"/>
                        <a:pt x="214" y="305"/>
                        <a:pt x="213" y="304"/>
                      </a:cubicBezTo>
                      <a:cubicBezTo>
                        <a:pt x="213" y="304"/>
                        <a:pt x="212" y="303"/>
                        <a:pt x="212" y="303"/>
                      </a:cubicBezTo>
                      <a:cubicBezTo>
                        <a:pt x="213" y="302"/>
                        <a:pt x="214" y="301"/>
                        <a:pt x="216" y="303"/>
                      </a:cubicBezTo>
                      <a:cubicBezTo>
                        <a:pt x="220" y="301"/>
                        <a:pt x="213" y="297"/>
                        <a:pt x="217" y="294"/>
                      </a:cubicBezTo>
                      <a:cubicBezTo>
                        <a:pt x="218" y="295"/>
                        <a:pt x="218" y="295"/>
                        <a:pt x="219" y="293"/>
                      </a:cubicBezTo>
                      <a:cubicBezTo>
                        <a:pt x="218" y="290"/>
                        <a:pt x="218" y="290"/>
                        <a:pt x="218" y="290"/>
                      </a:cubicBezTo>
                      <a:cubicBezTo>
                        <a:pt x="221" y="287"/>
                        <a:pt x="222" y="290"/>
                        <a:pt x="224" y="291"/>
                      </a:cubicBezTo>
                      <a:cubicBezTo>
                        <a:pt x="225" y="289"/>
                        <a:pt x="226" y="288"/>
                        <a:pt x="225" y="286"/>
                      </a:cubicBezTo>
                      <a:cubicBezTo>
                        <a:pt x="228" y="286"/>
                        <a:pt x="228" y="286"/>
                        <a:pt x="228" y="286"/>
                      </a:cubicBezTo>
                      <a:cubicBezTo>
                        <a:pt x="226" y="286"/>
                        <a:pt x="228" y="284"/>
                        <a:pt x="228" y="283"/>
                      </a:cubicBezTo>
                      <a:cubicBezTo>
                        <a:pt x="228" y="284"/>
                        <a:pt x="228" y="284"/>
                        <a:pt x="228" y="284"/>
                      </a:cubicBezTo>
                      <a:cubicBezTo>
                        <a:pt x="229" y="284"/>
                        <a:pt x="229" y="282"/>
                        <a:pt x="230" y="281"/>
                      </a:cubicBezTo>
                      <a:cubicBezTo>
                        <a:pt x="228" y="281"/>
                        <a:pt x="227" y="282"/>
                        <a:pt x="226" y="283"/>
                      </a:cubicBezTo>
                      <a:cubicBezTo>
                        <a:pt x="225" y="282"/>
                        <a:pt x="226" y="281"/>
                        <a:pt x="226" y="279"/>
                      </a:cubicBezTo>
                      <a:cubicBezTo>
                        <a:pt x="228" y="281"/>
                        <a:pt x="229" y="278"/>
                        <a:pt x="230" y="277"/>
                      </a:cubicBezTo>
                      <a:cubicBezTo>
                        <a:pt x="231" y="276"/>
                        <a:pt x="229" y="274"/>
                        <a:pt x="229" y="274"/>
                      </a:cubicBezTo>
                      <a:cubicBezTo>
                        <a:pt x="230" y="274"/>
                        <a:pt x="230" y="272"/>
                        <a:pt x="231" y="274"/>
                      </a:cubicBezTo>
                      <a:cubicBezTo>
                        <a:pt x="231" y="274"/>
                        <a:pt x="230" y="274"/>
                        <a:pt x="230" y="275"/>
                      </a:cubicBezTo>
                      <a:cubicBezTo>
                        <a:pt x="231" y="275"/>
                        <a:pt x="233" y="276"/>
                        <a:pt x="233" y="273"/>
                      </a:cubicBezTo>
                      <a:cubicBezTo>
                        <a:pt x="233" y="272"/>
                        <a:pt x="229" y="271"/>
                        <a:pt x="232" y="270"/>
                      </a:cubicBezTo>
                      <a:cubicBezTo>
                        <a:pt x="232" y="271"/>
                        <a:pt x="232" y="271"/>
                        <a:pt x="233" y="272"/>
                      </a:cubicBezTo>
                      <a:cubicBezTo>
                        <a:pt x="235" y="270"/>
                        <a:pt x="235" y="270"/>
                        <a:pt x="235" y="270"/>
                      </a:cubicBezTo>
                      <a:cubicBezTo>
                        <a:pt x="234" y="269"/>
                        <a:pt x="234" y="269"/>
                        <a:pt x="234" y="269"/>
                      </a:cubicBezTo>
                      <a:cubicBezTo>
                        <a:pt x="234" y="269"/>
                        <a:pt x="234" y="270"/>
                        <a:pt x="235" y="270"/>
                      </a:cubicBezTo>
                      <a:cubicBezTo>
                        <a:pt x="233" y="268"/>
                        <a:pt x="236" y="266"/>
                        <a:pt x="234" y="264"/>
                      </a:cubicBezTo>
                      <a:cubicBezTo>
                        <a:pt x="235" y="262"/>
                        <a:pt x="237" y="262"/>
                        <a:pt x="238" y="261"/>
                      </a:cubicBezTo>
                      <a:cubicBezTo>
                        <a:pt x="238" y="261"/>
                        <a:pt x="238" y="261"/>
                        <a:pt x="238" y="261"/>
                      </a:cubicBezTo>
                      <a:cubicBezTo>
                        <a:pt x="240" y="260"/>
                        <a:pt x="241" y="258"/>
                        <a:pt x="240" y="256"/>
                      </a:cubicBezTo>
                      <a:cubicBezTo>
                        <a:pt x="240" y="257"/>
                        <a:pt x="240" y="257"/>
                        <a:pt x="240" y="257"/>
                      </a:cubicBezTo>
                      <a:cubicBezTo>
                        <a:pt x="241" y="256"/>
                        <a:pt x="242" y="254"/>
                        <a:pt x="241" y="252"/>
                      </a:cubicBezTo>
                      <a:cubicBezTo>
                        <a:pt x="244" y="251"/>
                        <a:pt x="248" y="256"/>
                        <a:pt x="248" y="252"/>
                      </a:cubicBezTo>
                      <a:cubicBezTo>
                        <a:pt x="249" y="250"/>
                        <a:pt x="246" y="247"/>
                        <a:pt x="245" y="247"/>
                      </a:cubicBezTo>
                      <a:cubicBezTo>
                        <a:pt x="248" y="245"/>
                        <a:pt x="248" y="239"/>
                        <a:pt x="252" y="237"/>
                      </a:cubicBezTo>
                      <a:cubicBezTo>
                        <a:pt x="252" y="236"/>
                        <a:pt x="251" y="236"/>
                        <a:pt x="251" y="235"/>
                      </a:cubicBezTo>
                      <a:cubicBezTo>
                        <a:pt x="255" y="230"/>
                        <a:pt x="256" y="223"/>
                        <a:pt x="262" y="221"/>
                      </a:cubicBezTo>
                      <a:cubicBezTo>
                        <a:pt x="262" y="223"/>
                        <a:pt x="264" y="222"/>
                        <a:pt x="265" y="223"/>
                      </a:cubicBezTo>
                      <a:cubicBezTo>
                        <a:pt x="264" y="220"/>
                        <a:pt x="267" y="222"/>
                        <a:pt x="265" y="220"/>
                      </a:cubicBezTo>
                      <a:cubicBezTo>
                        <a:pt x="263" y="219"/>
                        <a:pt x="263" y="219"/>
                        <a:pt x="261" y="220"/>
                      </a:cubicBezTo>
                      <a:cubicBezTo>
                        <a:pt x="262" y="216"/>
                        <a:pt x="265" y="211"/>
                        <a:pt x="267" y="211"/>
                      </a:cubicBezTo>
                      <a:cubicBezTo>
                        <a:pt x="266" y="211"/>
                        <a:pt x="266" y="210"/>
                        <a:pt x="266" y="209"/>
                      </a:cubicBezTo>
                      <a:cubicBezTo>
                        <a:pt x="268" y="211"/>
                        <a:pt x="270" y="209"/>
                        <a:pt x="270" y="206"/>
                      </a:cubicBezTo>
                      <a:cubicBezTo>
                        <a:pt x="269" y="205"/>
                        <a:pt x="269" y="205"/>
                        <a:pt x="269" y="205"/>
                      </a:cubicBezTo>
                      <a:cubicBezTo>
                        <a:pt x="271" y="205"/>
                        <a:pt x="271" y="205"/>
                        <a:pt x="271" y="205"/>
                      </a:cubicBezTo>
                      <a:cubicBezTo>
                        <a:pt x="271" y="204"/>
                        <a:pt x="268" y="202"/>
                        <a:pt x="271" y="202"/>
                      </a:cubicBezTo>
                      <a:cubicBezTo>
                        <a:pt x="272" y="202"/>
                        <a:pt x="272" y="202"/>
                        <a:pt x="273" y="202"/>
                      </a:cubicBezTo>
                      <a:cubicBezTo>
                        <a:pt x="273" y="200"/>
                        <a:pt x="272" y="196"/>
                        <a:pt x="275" y="195"/>
                      </a:cubicBezTo>
                      <a:cubicBezTo>
                        <a:pt x="278" y="194"/>
                        <a:pt x="278" y="194"/>
                        <a:pt x="278" y="194"/>
                      </a:cubicBezTo>
                      <a:cubicBezTo>
                        <a:pt x="278" y="193"/>
                        <a:pt x="278" y="191"/>
                        <a:pt x="276" y="192"/>
                      </a:cubicBezTo>
                      <a:cubicBezTo>
                        <a:pt x="279" y="190"/>
                        <a:pt x="281" y="188"/>
                        <a:pt x="283" y="188"/>
                      </a:cubicBezTo>
                      <a:cubicBezTo>
                        <a:pt x="282" y="179"/>
                        <a:pt x="287" y="171"/>
                        <a:pt x="291" y="164"/>
                      </a:cubicBezTo>
                      <a:cubicBezTo>
                        <a:pt x="292" y="165"/>
                        <a:pt x="292" y="165"/>
                        <a:pt x="292" y="165"/>
                      </a:cubicBezTo>
                      <a:cubicBezTo>
                        <a:pt x="294" y="164"/>
                        <a:pt x="291" y="163"/>
                        <a:pt x="292" y="162"/>
                      </a:cubicBezTo>
                      <a:cubicBezTo>
                        <a:pt x="293" y="164"/>
                        <a:pt x="295" y="163"/>
                        <a:pt x="296" y="165"/>
                      </a:cubicBezTo>
                      <a:cubicBezTo>
                        <a:pt x="299" y="163"/>
                        <a:pt x="296" y="160"/>
                        <a:pt x="296" y="158"/>
                      </a:cubicBezTo>
                      <a:cubicBezTo>
                        <a:pt x="295" y="157"/>
                        <a:pt x="296" y="160"/>
                        <a:pt x="295" y="159"/>
                      </a:cubicBezTo>
                      <a:cubicBezTo>
                        <a:pt x="294" y="158"/>
                        <a:pt x="298" y="156"/>
                        <a:pt x="296" y="154"/>
                      </a:cubicBezTo>
                      <a:cubicBezTo>
                        <a:pt x="297" y="154"/>
                        <a:pt x="299" y="156"/>
                        <a:pt x="299" y="156"/>
                      </a:cubicBezTo>
                      <a:cubicBezTo>
                        <a:pt x="299" y="154"/>
                        <a:pt x="299" y="154"/>
                        <a:pt x="299" y="154"/>
                      </a:cubicBezTo>
                      <a:cubicBezTo>
                        <a:pt x="303" y="154"/>
                        <a:pt x="301" y="161"/>
                        <a:pt x="306" y="161"/>
                      </a:cubicBezTo>
                      <a:cubicBezTo>
                        <a:pt x="307" y="160"/>
                        <a:pt x="307" y="160"/>
                        <a:pt x="307" y="160"/>
                      </a:cubicBezTo>
                      <a:cubicBezTo>
                        <a:pt x="310" y="160"/>
                        <a:pt x="307" y="165"/>
                        <a:pt x="310" y="162"/>
                      </a:cubicBezTo>
                      <a:cubicBezTo>
                        <a:pt x="310" y="160"/>
                        <a:pt x="307" y="156"/>
                        <a:pt x="305" y="157"/>
                      </a:cubicBezTo>
                      <a:cubicBezTo>
                        <a:pt x="307" y="154"/>
                        <a:pt x="301" y="153"/>
                        <a:pt x="303" y="149"/>
                      </a:cubicBezTo>
                      <a:cubicBezTo>
                        <a:pt x="305" y="149"/>
                        <a:pt x="302" y="152"/>
                        <a:pt x="304" y="153"/>
                      </a:cubicBezTo>
                      <a:cubicBezTo>
                        <a:pt x="307" y="152"/>
                        <a:pt x="305" y="149"/>
                        <a:pt x="306" y="147"/>
                      </a:cubicBezTo>
                      <a:cubicBezTo>
                        <a:pt x="304" y="149"/>
                        <a:pt x="303" y="146"/>
                        <a:pt x="303" y="145"/>
                      </a:cubicBezTo>
                      <a:cubicBezTo>
                        <a:pt x="305" y="143"/>
                        <a:pt x="305" y="147"/>
                        <a:pt x="306" y="145"/>
                      </a:cubicBezTo>
                      <a:cubicBezTo>
                        <a:pt x="305" y="143"/>
                        <a:pt x="305" y="140"/>
                        <a:pt x="303" y="142"/>
                      </a:cubicBezTo>
                      <a:cubicBezTo>
                        <a:pt x="301" y="139"/>
                        <a:pt x="306" y="140"/>
                        <a:pt x="304" y="137"/>
                      </a:cubicBezTo>
                      <a:cubicBezTo>
                        <a:pt x="307" y="137"/>
                        <a:pt x="308" y="143"/>
                        <a:pt x="310" y="140"/>
                      </a:cubicBezTo>
                      <a:cubicBezTo>
                        <a:pt x="308" y="140"/>
                        <a:pt x="309" y="135"/>
                        <a:pt x="305" y="135"/>
                      </a:cubicBezTo>
                      <a:cubicBezTo>
                        <a:pt x="307" y="134"/>
                        <a:pt x="308" y="135"/>
                        <a:pt x="309" y="137"/>
                      </a:cubicBezTo>
                      <a:cubicBezTo>
                        <a:pt x="311" y="136"/>
                        <a:pt x="307" y="131"/>
                        <a:pt x="312" y="132"/>
                      </a:cubicBezTo>
                      <a:cubicBezTo>
                        <a:pt x="310" y="131"/>
                        <a:pt x="310" y="131"/>
                        <a:pt x="310" y="131"/>
                      </a:cubicBezTo>
                      <a:cubicBezTo>
                        <a:pt x="311" y="131"/>
                        <a:pt x="312" y="130"/>
                        <a:pt x="314" y="130"/>
                      </a:cubicBezTo>
                      <a:cubicBezTo>
                        <a:pt x="314" y="129"/>
                        <a:pt x="313" y="124"/>
                        <a:pt x="316" y="126"/>
                      </a:cubicBezTo>
                      <a:cubicBezTo>
                        <a:pt x="316" y="125"/>
                        <a:pt x="318" y="122"/>
                        <a:pt x="315" y="122"/>
                      </a:cubicBezTo>
                      <a:cubicBezTo>
                        <a:pt x="313" y="123"/>
                        <a:pt x="316" y="125"/>
                        <a:pt x="312" y="125"/>
                      </a:cubicBezTo>
                      <a:cubicBezTo>
                        <a:pt x="315" y="125"/>
                        <a:pt x="313" y="122"/>
                        <a:pt x="313" y="120"/>
                      </a:cubicBezTo>
                      <a:cubicBezTo>
                        <a:pt x="314" y="121"/>
                        <a:pt x="314" y="121"/>
                        <a:pt x="314" y="121"/>
                      </a:cubicBezTo>
                      <a:cubicBezTo>
                        <a:pt x="314" y="120"/>
                        <a:pt x="315" y="118"/>
                        <a:pt x="314" y="117"/>
                      </a:cubicBezTo>
                      <a:cubicBezTo>
                        <a:pt x="315" y="118"/>
                        <a:pt x="316" y="118"/>
                        <a:pt x="316" y="118"/>
                      </a:cubicBezTo>
                      <a:cubicBezTo>
                        <a:pt x="315" y="116"/>
                        <a:pt x="315" y="116"/>
                        <a:pt x="315" y="116"/>
                      </a:cubicBezTo>
                      <a:cubicBezTo>
                        <a:pt x="315" y="113"/>
                        <a:pt x="319" y="117"/>
                        <a:pt x="320" y="114"/>
                      </a:cubicBezTo>
                      <a:cubicBezTo>
                        <a:pt x="320" y="117"/>
                        <a:pt x="320" y="117"/>
                        <a:pt x="320" y="117"/>
                      </a:cubicBezTo>
                      <a:cubicBezTo>
                        <a:pt x="320" y="117"/>
                        <a:pt x="322" y="117"/>
                        <a:pt x="322" y="115"/>
                      </a:cubicBezTo>
                      <a:cubicBezTo>
                        <a:pt x="321" y="114"/>
                        <a:pt x="319" y="111"/>
                        <a:pt x="318" y="110"/>
                      </a:cubicBezTo>
                      <a:cubicBezTo>
                        <a:pt x="318" y="108"/>
                        <a:pt x="320" y="111"/>
                        <a:pt x="319" y="108"/>
                      </a:cubicBezTo>
                      <a:cubicBezTo>
                        <a:pt x="320" y="111"/>
                        <a:pt x="320" y="111"/>
                        <a:pt x="320" y="111"/>
                      </a:cubicBezTo>
                      <a:cubicBezTo>
                        <a:pt x="321" y="112"/>
                        <a:pt x="324" y="112"/>
                        <a:pt x="325" y="110"/>
                      </a:cubicBezTo>
                      <a:cubicBezTo>
                        <a:pt x="325" y="108"/>
                        <a:pt x="324" y="105"/>
                        <a:pt x="322" y="106"/>
                      </a:cubicBezTo>
                      <a:cubicBezTo>
                        <a:pt x="322" y="105"/>
                        <a:pt x="324" y="104"/>
                        <a:pt x="325" y="106"/>
                      </a:cubicBezTo>
                      <a:cubicBezTo>
                        <a:pt x="326" y="103"/>
                        <a:pt x="323" y="105"/>
                        <a:pt x="323" y="102"/>
                      </a:cubicBezTo>
                      <a:cubicBezTo>
                        <a:pt x="325" y="102"/>
                        <a:pt x="328" y="101"/>
                        <a:pt x="330" y="100"/>
                      </a:cubicBezTo>
                      <a:cubicBezTo>
                        <a:pt x="332" y="104"/>
                        <a:pt x="332" y="104"/>
                        <a:pt x="332" y="104"/>
                      </a:cubicBezTo>
                      <a:cubicBezTo>
                        <a:pt x="333" y="102"/>
                        <a:pt x="333" y="102"/>
                        <a:pt x="333" y="102"/>
                      </a:cubicBezTo>
                      <a:cubicBezTo>
                        <a:pt x="334" y="105"/>
                        <a:pt x="335" y="102"/>
                        <a:pt x="337" y="105"/>
                      </a:cubicBezTo>
                      <a:cubicBezTo>
                        <a:pt x="338" y="104"/>
                        <a:pt x="338" y="102"/>
                        <a:pt x="338" y="101"/>
                      </a:cubicBezTo>
                      <a:cubicBezTo>
                        <a:pt x="332" y="102"/>
                        <a:pt x="334" y="95"/>
                        <a:pt x="330" y="94"/>
                      </a:cubicBezTo>
                      <a:cubicBezTo>
                        <a:pt x="331" y="90"/>
                        <a:pt x="340" y="96"/>
                        <a:pt x="336" y="89"/>
                      </a:cubicBezTo>
                      <a:cubicBezTo>
                        <a:pt x="335" y="89"/>
                        <a:pt x="333" y="86"/>
                        <a:pt x="333" y="89"/>
                      </a:cubicBezTo>
                      <a:cubicBezTo>
                        <a:pt x="334" y="87"/>
                        <a:pt x="330" y="86"/>
                        <a:pt x="333" y="84"/>
                      </a:cubicBezTo>
                      <a:cubicBezTo>
                        <a:pt x="333" y="86"/>
                        <a:pt x="338" y="83"/>
                        <a:pt x="338" y="87"/>
                      </a:cubicBezTo>
                      <a:cubicBezTo>
                        <a:pt x="337" y="87"/>
                        <a:pt x="337" y="89"/>
                        <a:pt x="337" y="89"/>
                      </a:cubicBezTo>
                      <a:cubicBezTo>
                        <a:pt x="339" y="89"/>
                        <a:pt x="340" y="91"/>
                        <a:pt x="342" y="89"/>
                      </a:cubicBezTo>
                      <a:cubicBezTo>
                        <a:pt x="342" y="87"/>
                        <a:pt x="343" y="85"/>
                        <a:pt x="341" y="84"/>
                      </a:cubicBezTo>
                      <a:cubicBezTo>
                        <a:pt x="339" y="83"/>
                        <a:pt x="340" y="87"/>
                        <a:pt x="338" y="85"/>
                      </a:cubicBezTo>
                      <a:cubicBezTo>
                        <a:pt x="339" y="81"/>
                        <a:pt x="342" y="83"/>
                        <a:pt x="339" y="80"/>
                      </a:cubicBezTo>
                      <a:cubicBezTo>
                        <a:pt x="339" y="82"/>
                        <a:pt x="336" y="81"/>
                        <a:pt x="335" y="80"/>
                      </a:cubicBezTo>
                      <a:cubicBezTo>
                        <a:pt x="335" y="77"/>
                        <a:pt x="335" y="77"/>
                        <a:pt x="335" y="77"/>
                      </a:cubicBezTo>
                      <a:cubicBezTo>
                        <a:pt x="336" y="79"/>
                        <a:pt x="336" y="79"/>
                        <a:pt x="336" y="79"/>
                      </a:cubicBezTo>
                      <a:cubicBezTo>
                        <a:pt x="339" y="76"/>
                        <a:pt x="334" y="76"/>
                        <a:pt x="336" y="73"/>
                      </a:cubicBezTo>
                      <a:cubicBezTo>
                        <a:pt x="340" y="73"/>
                        <a:pt x="340" y="73"/>
                        <a:pt x="340" y="73"/>
                      </a:cubicBezTo>
                      <a:cubicBezTo>
                        <a:pt x="342" y="75"/>
                        <a:pt x="336" y="77"/>
                        <a:pt x="341" y="79"/>
                      </a:cubicBezTo>
                      <a:cubicBezTo>
                        <a:pt x="342" y="77"/>
                        <a:pt x="340" y="75"/>
                        <a:pt x="342" y="73"/>
                      </a:cubicBezTo>
                      <a:cubicBezTo>
                        <a:pt x="342" y="74"/>
                        <a:pt x="342" y="75"/>
                        <a:pt x="342" y="75"/>
                      </a:cubicBezTo>
                      <a:cubicBezTo>
                        <a:pt x="343" y="75"/>
                        <a:pt x="348" y="76"/>
                        <a:pt x="347" y="72"/>
                      </a:cubicBezTo>
                      <a:cubicBezTo>
                        <a:pt x="347" y="69"/>
                        <a:pt x="346" y="71"/>
                        <a:pt x="344" y="70"/>
                      </a:cubicBezTo>
                      <a:cubicBezTo>
                        <a:pt x="346" y="66"/>
                        <a:pt x="345" y="64"/>
                        <a:pt x="346" y="62"/>
                      </a:cubicBezTo>
                      <a:cubicBezTo>
                        <a:pt x="348" y="64"/>
                        <a:pt x="348" y="58"/>
                        <a:pt x="350" y="62"/>
                      </a:cubicBezTo>
                      <a:cubicBezTo>
                        <a:pt x="347" y="62"/>
                        <a:pt x="345" y="67"/>
                        <a:pt x="347" y="70"/>
                      </a:cubicBezTo>
                      <a:cubicBezTo>
                        <a:pt x="351" y="70"/>
                        <a:pt x="345" y="73"/>
                        <a:pt x="348" y="75"/>
                      </a:cubicBezTo>
                      <a:cubicBezTo>
                        <a:pt x="350" y="72"/>
                        <a:pt x="353" y="74"/>
                        <a:pt x="355" y="75"/>
                      </a:cubicBezTo>
                      <a:cubicBezTo>
                        <a:pt x="356" y="74"/>
                        <a:pt x="355" y="73"/>
                        <a:pt x="355" y="72"/>
                      </a:cubicBezTo>
                      <a:cubicBezTo>
                        <a:pt x="353" y="71"/>
                        <a:pt x="353" y="72"/>
                        <a:pt x="351" y="71"/>
                      </a:cubicBezTo>
                      <a:cubicBezTo>
                        <a:pt x="353" y="68"/>
                        <a:pt x="353" y="64"/>
                        <a:pt x="352" y="62"/>
                      </a:cubicBezTo>
                      <a:cubicBezTo>
                        <a:pt x="354" y="61"/>
                        <a:pt x="356" y="62"/>
                        <a:pt x="355" y="64"/>
                      </a:cubicBezTo>
                      <a:cubicBezTo>
                        <a:pt x="356" y="60"/>
                        <a:pt x="359" y="56"/>
                        <a:pt x="361" y="53"/>
                      </a:cubicBezTo>
                      <a:cubicBezTo>
                        <a:pt x="357" y="53"/>
                        <a:pt x="362" y="48"/>
                        <a:pt x="359" y="48"/>
                      </a:cubicBezTo>
                      <a:cubicBezTo>
                        <a:pt x="357" y="50"/>
                        <a:pt x="354" y="50"/>
                        <a:pt x="353" y="49"/>
                      </a:cubicBezTo>
                      <a:cubicBezTo>
                        <a:pt x="354" y="48"/>
                        <a:pt x="354" y="49"/>
                        <a:pt x="355" y="49"/>
                      </a:cubicBezTo>
                      <a:cubicBezTo>
                        <a:pt x="354" y="47"/>
                        <a:pt x="360" y="48"/>
                        <a:pt x="357" y="45"/>
                      </a:cubicBezTo>
                      <a:cubicBezTo>
                        <a:pt x="357" y="49"/>
                        <a:pt x="361" y="48"/>
                        <a:pt x="363" y="50"/>
                      </a:cubicBezTo>
                      <a:cubicBezTo>
                        <a:pt x="363" y="47"/>
                        <a:pt x="365" y="51"/>
                        <a:pt x="367" y="48"/>
                      </a:cubicBezTo>
                      <a:cubicBezTo>
                        <a:pt x="366" y="45"/>
                        <a:pt x="366" y="42"/>
                        <a:pt x="367" y="39"/>
                      </a:cubicBezTo>
                      <a:cubicBezTo>
                        <a:pt x="371" y="36"/>
                        <a:pt x="371" y="30"/>
                        <a:pt x="372" y="26"/>
                      </a:cubicBezTo>
                      <a:cubicBezTo>
                        <a:pt x="375" y="25"/>
                        <a:pt x="377" y="28"/>
                        <a:pt x="378" y="26"/>
                      </a:cubicBezTo>
                      <a:cubicBezTo>
                        <a:pt x="379" y="24"/>
                        <a:pt x="374" y="26"/>
                        <a:pt x="377" y="24"/>
                      </a:cubicBezTo>
                      <a:cubicBezTo>
                        <a:pt x="378" y="24"/>
                        <a:pt x="378" y="24"/>
                        <a:pt x="378" y="24"/>
                      </a:cubicBezTo>
                      <a:cubicBezTo>
                        <a:pt x="377" y="23"/>
                        <a:pt x="382" y="20"/>
                        <a:pt x="378" y="17"/>
                      </a:cubicBezTo>
                      <a:cubicBezTo>
                        <a:pt x="381" y="19"/>
                        <a:pt x="381" y="19"/>
                        <a:pt x="381" y="19"/>
                      </a:cubicBezTo>
                      <a:cubicBezTo>
                        <a:pt x="382" y="19"/>
                        <a:pt x="381" y="18"/>
                        <a:pt x="381" y="17"/>
                      </a:cubicBezTo>
                      <a:cubicBezTo>
                        <a:pt x="382" y="18"/>
                        <a:pt x="383" y="17"/>
                        <a:pt x="384" y="19"/>
                      </a:cubicBezTo>
                      <a:cubicBezTo>
                        <a:pt x="387" y="18"/>
                        <a:pt x="385" y="14"/>
                        <a:pt x="386" y="12"/>
                      </a:cubicBezTo>
                      <a:cubicBezTo>
                        <a:pt x="383" y="13"/>
                        <a:pt x="383" y="13"/>
                        <a:pt x="383" y="13"/>
                      </a:cubicBezTo>
                      <a:cubicBezTo>
                        <a:pt x="383" y="9"/>
                        <a:pt x="386" y="7"/>
                        <a:pt x="387" y="3"/>
                      </a:cubicBezTo>
                      <a:cubicBezTo>
                        <a:pt x="389" y="4"/>
                        <a:pt x="389" y="4"/>
                        <a:pt x="389" y="4"/>
                      </a:cubicBezTo>
                      <a:cubicBezTo>
                        <a:pt x="389" y="2"/>
                        <a:pt x="389" y="2"/>
                        <a:pt x="389" y="2"/>
                      </a:cubicBezTo>
                      <a:cubicBezTo>
                        <a:pt x="391" y="3"/>
                        <a:pt x="393" y="1"/>
                        <a:pt x="391" y="0"/>
                      </a:cubicBezTo>
                      <a:cubicBezTo>
                        <a:pt x="394" y="7"/>
                        <a:pt x="394" y="7"/>
                        <a:pt x="394" y="7"/>
                      </a:cubicBezTo>
                      <a:cubicBezTo>
                        <a:pt x="392" y="8"/>
                        <a:pt x="392" y="4"/>
                        <a:pt x="390" y="5"/>
                      </a:cubicBezTo>
                      <a:cubicBezTo>
                        <a:pt x="388" y="5"/>
                        <a:pt x="387" y="8"/>
                        <a:pt x="389" y="9"/>
                      </a:cubicBezTo>
                      <a:cubicBezTo>
                        <a:pt x="389" y="8"/>
                        <a:pt x="389" y="8"/>
                        <a:pt x="389" y="7"/>
                      </a:cubicBezTo>
                      <a:cubicBezTo>
                        <a:pt x="392" y="8"/>
                        <a:pt x="391" y="9"/>
                        <a:pt x="392" y="11"/>
                      </a:cubicBezTo>
                      <a:cubicBezTo>
                        <a:pt x="392" y="10"/>
                        <a:pt x="393" y="10"/>
                        <a:pt x="393" y="9"/>
                      </a:cubicBezTo>
                      <a:cubicBezTo>
                        <a:pt x="393" y="11"/>
                        <a:pt x="393" y="13"/>
                        <a:pt x="392" y="15"/>
                      </a:cubicBezTo>
                      <a:cubicBezTo>
                        <a:pt x="392" y="13"/>
                        <a:pt x="390" y="15"/>
                        <a:pt x="390" y="14"/>
                      </a:cubicBezTo>
                      <a:cubicBezTo>
                        <a:pt x="392" y="15"/>
                        <a:pt x="392" y="17"/>
                        <a:pt x="390" y="20"/>
                      </a:cubicBezTo>
                      <a:cubicBezTo>
                        <a:pt x="386" y="20"/>
                        <a:pt x="389" y="25"/>
                        <a:pt x="387" y="28"/>
                      </a:cubicBezTo>
                      <a:cubicBezTo>
                        <a:pt x="386" y="26"/>
                        <a:pt x="384" y="23"/>
                        <a:pt x="384" y="21"/>
                      </a:cubicBezTo>
                      <a:cubicBezTo>
                        <a:pt x="382" y="23"/>
                        <a:pt x="383" y="23"/>
                        <a:pt x="381" y="25"/>
                      </a:cubicBezTo>
                      <a:cubicBezTo>
                        <a:pt x="383" y="26"/>
                        <a:pt x="385" y="28"/>
                        <a:pt x="385" y="31"/>
                      </a:cubicBezTo>
                      <a:cubicBezTo>
                        <a:pt x="383" y="31"/>
                        <a:pt x="383" y="31"/>
                        <a:pt x="383" y="31"/>
                      </a:cubicBezTo>
                      <a:cubicBezTo>
                        <a:pt x="383" y="33"/>
                        <a:pt x="386" y="34"/>
                        <a:pt x="384" y="37"/>
                      </a:cubicBezTo>
                      <a:cubicBezTo>
                        <a:pt x="381" y="42"/>
                        <a:pt x="379" y="47"/>
                        <a:pt x="377" y="50"/>
                      </a:cubicBezTo>
                      <a:cubicBezTo>
                        <a:pt x="375" y="50"/>
                        <a:pt x="375" y="50"/>
                        <a:pt x="375" y="50"/>
                      </a:cubicBezTo>
                      <a:cubicBezTo>
                        <a:pt x="378" y="54"/>
                        <a:pt x="373" y="57"/>
                        <a:pt x="373" y="61"/>
                      </a:cubicBezTo>
                      <a:cubicBezTo>
                        <a:pt x="369" y="65"/>
                        <a:pt x="370" y="72"/>
                        <a:pt x="365" y="73"/>
                      </a:cubicBezTo>
                      <a:cubicBezTo>
                        <a:pt x="363" y="82"/>
                        <a:pt x="360" y="89"/>
                        <a:pt x="355" y="98"/>
                      </a:cubicBezTo>
                      <a:cubicBezTo>
                        <a:pt x="354" y="95"/>
                        <a:pt x="354" y="95"/>
                        <a:pt x="354" y="95"/>
                      </a:cubicBezTo>
                      <a:cubicBezTo>
                        <a:pt x="355" y="97"/>
                        <a:pt x="352" y="95"/>
                        <a:pt x="351" y="97"/>
                      </a:cubicBezTo>
                      <a:cubicBezTo>
                        <a:pt x="354" y="96"/>
                        <a:pt x="353" y="100"/>
                        <a:pt x="354" y="102"/>
                      </a:cubicBezTo>
                      <a:cubicBezTo>
                        <a:pt x="350" y="105"/>
                        <a:pt x="349" y="111"/>
                        <a:pt x="349" y="115"/>
                      </a:cubicBezTo>
                      <a:cubicBezTo>
                        <a:pt x="347" y="114"/>
                        <a:pt x="347" y="114"/>
                        <a:pt x="347" y="114"/>
                      </a:cubicBezTo>
                      <a:cubicBezTo>
                        <a:pt x="349" y="119"/>
                        <a:pt x="344" y="122"/>
                        <a:pt x="341" y="126"/>
                      </a:cubicBezTo>
                      <a:cubicBezTo>
                        <a:pt x="340" y="126"/>
                        <a:pt x="338" y="126"/>
                        <a:pt x="337" y="127"/>
                      </a:cubicBezTo>
                      <a:cubicBezTo>
                        <a:pt x="339" y="131"/>
                        <a:pt x="338" y="132"/>
                        <a:pt x="338" y="136"/>
                      </a:cubicBezTo>
                      <a:cubicBezTo>
                        <a:pt x="336" y="138"/>
                        <a:pt x="334" y="142"/>
                        <a:pt x="331" y="144"/>
                      </a:cubicBezTo>
                      <a:cubicBezTo>
                        <a:pt x="330" y="155"/>
                        <a:pt x="322" y="163"/>
                        <a:pt x="319" y="174"/>
                      </a:cubicBezTo>
                      <a:cubicBezTo>
                        <a:pt x="317" y="173"/>
                        <a:pt x="317" y="173"/>
                        <a:pt x="317" y="173"/>
                      </a:cubicBezTo>
                      <a:cubicBezTo>
                        <a:pt x="315" y="185"/>
                        <a:pt x="305" y="193"/>
                        <a:pt x="303" y="202"/>
                      </a:cubicBezTo>
                      <a:cubicBezTo>
                        <a:pt x="300" y="200"/>
                        <a:pt x="300" y="200"/>
                        <a:pt x="300" y="200"/>
                      </a:cubicBezTo>
                      <a:cubicBezTo>
                        <a:pt x="297" y="201"/>
                        <a:pt x="297" y="206"/>
                        <a:pt x="300" y="206"/>
                      </a:cubicBezTo>
                      <a:cubicBezTo>
                        <a:pt x="298" y="208"/>
                        <a:pt x="298" y="213"/>
                        <a:pt x="294" y="213"/>
                      </a:cubicBezTo>
                      <a:cubicBezTo>
                        <a:pt x="292" y="215"/>
                        <a:pt x="294" y="217"/>
                        <a:pt x="293" y="220"/>
                      </a:cubicBezTo>
                      <a:cubicBezTo>
                        <a:pt x="289" y="224"/>
                        <a:pt x="288" y="226"/>
                        <a:pt x="286" y="231"/>
                      </a:cubicBezTo>
                      <a:cubicBezTo>
                        <a:pt x="287" y="230"/>
                        <a:pt x="287" y="230"/>
                        <a:pt x="287" y="230"/>
                      </a:cubicBezTo>
                      <a:cubicBezTo>
                        <a:pt x="286" y="229"/>
                        <a:pt x="285" y="228"/>
                        <a:pt x="284" y="229"/>
                      </a:cubicBezTo>
                      <a:cubicBezTo>
                        <a:pt x="284" y="231"/>
                        <a:pt x="279" y="235"/>
                        <a:pt x="284" y="235"/>
                      </a:cubicBezTo>
                      <a:cubicBezTo>
                        <a:pt x="279" y="239"/>
                        <a:pt x="279" y="248"/>
                        <a:pt x="273" y="251"/>
                      </a:cubicBezTo>
                      <a:cubicBezTo>
                        <a:pt x="274" y="251"/>
                        <a:pt x="274" y="252"/>
                        <a:pt x="274" y="253"/>
                      </a:cubicBezTo>
                      <a:cubicBezTo>
                        <a:pt x="272" y="258"/>
                        <a:pt x="267" y="261"/>
                        <a:pt x="266" y="265"/>
                      </a:cubicBezTo>
                      <a:cubicBezTo>
                        <a:pt x="265" y="266"/>
                        <a:pt x="265" y="263"/>
                        <a:pt x="264" y="265"/>
                      </a:cubicBezTo>
                      <a:cubicBezTo>
                        <a:pt x="264" y="266"/>
                        <a:pt x="265" y="266"/>
                        <a:pt x="265" y="267"/>
                      </a:cubicBezTo>
                      <a:cubicBezTo>
                        <a:pt x="263" y="276"/>
                        <a:pt x="255" y="280"/>
                        <a:pt x="251" y="287"/>
                      </a:cubicBezTo>
                      <a:cubicBezTo>
                        <a:pt x="246" y="299"/>
                        <a:pt x="238" y="311"/>
                        <a:pt x="232" y="322"/>
                      </a:cubicBezTo>
                      <a:cubicBezTo>
                        <a:pt x="231" y="321"/>
                        <a:pt x="231" y="321"/>
                        <a:pt x="231" y="321"/>
                      </a:cubicBezTo>
                      <a:cubicBezTo>
                        <a:pt x="232" y="326"/>
                        <a:pt x="223" y="328"/>
                        <a:pt x="225" y="333"/>
                      </a:cubicBezTo>
                      <a:cubicBezTo>
                        <a:pt x="224" y="334"/>
                        <a:pt x="223" y="336"/>
                        <a:pt x="222" y="335"/>
                      </a:cubicBezTo>
                      <a:cubicBezTo>
                        <a:pt x="222" y="339"/>
                        <a:pt x="215" y="342"/>
                        <a:pt x="215" y="347"/>
                      </a:cubicBezTo>
                      <a:cubicBezTo>
                        <a:pt x="216" y="347"/>
                        <a:pt x="215" y="347"/>
                        <a:pt x="215" y="346"/>
                      </a:cubicBezTo>
                      <a:cubicBezTo>
                        <a:pt x="211" y="349"/>
                        <a:pt x="211" y="354"/>
                        <a:pt x="207" y="358"/>
                      </a:cubicBezTo>
                      <a:cubicBezTo>
                        <a:pt x="207" y="357"/>
                        <a:pt x="207" y="356"/>
                        <a:pt x="207" y="356"/>
                      </a:cubicBezTo>
                      <a:cubicBezTo>
                        <a:pt x="204" y="357"/>
                        <a:pt x="207" y="362"/>
                        <a:pt x="203" y="360"/>
                      </a:cubicBezTo>
                      <a:cubicBezTo>
                        <a:pt x="202" y="361"/>
                        <a:pt x="204" y="362"/>
                        <a:pt x="205" y="362"/>
                      </a:cubicBezTo>
                      <a:cubicBezTo>
                        <a:pt x="201" y="366"/>
                        <a:pt x="198" y="371"/>
                        <a:pt x="196" y="377"/>
                      </a:cubicBezTo>
                      <a:cubicBezTo>
                        <a:pt x="193" y="382"/>
                        <a:pt x="191" y="388"/>
                        <a:pt x="189" y="393"/>
                      </a:cubicBezTo>
                      <a:cubicBezTo>
                        <a:pt x="182" y="399"/>
                        <a:pt x="182" y="390"/>
                        <a:pt x="182" y="397"/>
                      </a:cubicBezTo>
                      <a:cubicBezTo>
                        <a:pt x="181" y="397"/>
                        <a:pt x="183" y="398"/>
                        <a:pt x="182" y="398"/>
                      </a:cubicBezTo>
                      <a:cubicBezTo>
                        <a:pt x="182" y="401"/>
                        <a:pt x="176" y="399"/>
                        <a:pt x="177" y="402"/>
                      </a:cubicBezTo>
                      <a:cubicBezTo>
                        <a:pt x="180" y="402"/>
                        <a:pt x="178" y="404"/>
                        <a:pt x="179" y="404"/>
                      </a:cubicBezTo>
                      <a:cubicBezTo>
                        <a:pt x="175" y="408"/>
                        <a:pt x="172" y="408"/>
                        <a:pt x="172" y="412"/>
                      </a:cubicBezTo>
                      <a:cubicBezTo>
                        <a:pt x="171" y="411"/>
                        <a:pt x="171" y="411"/>
                        <a:pt x="171" y="411"/>
                      </a:cubicBezTo>
                      <a:cubicBezTo>
                        <a:pt x="172" y="417"/>
                        <a:pt x="167" y="421"/>
                        <a:pt x="170" y="427"/>
                      </a:cubicBezTo>
                      <a:cubicBezTo>
                        <a:pt x="166" y="432"/>
                        <a:pt x="164" y="439"/>
                        <a:pt x="162" y="445"/>
                      </a:cubicBezTo>
                      <a:cubicBezTo>
                        <a:pt x="159" y="451"/>
                        <a:pt x="157" y="456"/>
                        <a:pt x="155" y="462"/>
                      </a:cubicBezTo>
                      <a:cubicBezTo>
                        <a:pt x="150" y="474"/>
                        <a:pt x="145" y="486"/>
                        <a:pt x="140" y="498"/>
                      </a:cubicBezTo>
                      <a:cubicBezTo>
                        <a:pt x="129" y="521"/>
                        <a:pt x="120" y="545"/>
                        <a:pt x="107" y="567"/>
                      </a:cubicBezTo>
                      <a:cubicBezTo>
                        <a:pt x="101" y="571"/>
                        <a:pt x="101" y="572"/>
                        <a:pt x="99" y="579"/>
                      </a:cubicBezTo>
                      <a:cubicBezTo>
                        <a:pt x="99" y="578"/>
                        <a:pt x="99" y="578"/>
                        <a:pt x="98" y="578"/>
                      </a:cubicBezTo>
                      <a:cubicBezTo>
                        <a:pt x="101" y="579"/>
                        <a:pt x="97" y="582"/>
                        <a:pt x="99" y="584"/>
                      </a:cubicBezTo>
                      <a:cubicBezTo>
                        <a:pt x="94" y="593"/>
                        <a:pt x="91" y="601"/>
                        <a:pt x="87" y="610"/>
                      </a:cubicBezTo>
                      <a:cubicBezTo>
                        <a:pt x="87" y="608"/>
                        <a:pt x="85" y="607"/>
                        <a:pt x="85" y="608"/>
                      </a:cubicBezTo>
                      <a:cubicBezTo>
                        <a:pt x="85" y="611"/>
                        <a:pt x="85" y="611"/>
                        <a:pt x="85" y="611"/>
                      </a:cubicBezTo>
                      <a:cubicBezTo>
                        <a:pt x="85" y="611"/>
                        <a:pt x="85" y="611"/>
                        <a:pt x="85" y="611"/>
                      </a:cubicBezTo>
                      <a:cubicBezTo>
                        <a:pt x="84" y="612"/>
                        <a:pt x="85" y="614"/>
                        <a:pt x="87" y="613"/>
                      </a:cubicBezTo>
                      <a:cubicBezTo>
                        <a:pt x="84" y="619"/>
                        <a:pt x="82" y="625"/>
                        <a:pt x="79" y="631"/>
                      </a:cubicBezTo>
                      <a:cubicBezTo>
                        <a:pt x="76" y="636"/>
                        <a:pt x="72" y="641"/>
                        <a:pt x="69" y="647"/>
                      </a:cubicBezTo>
                      <a:cubicBezTo>
                        <a:pt x="62" y="657"/>
                        <a:pt x="55" y="667"/>
                        <a:pt x="49" y="678"/>
                      </a:cubicBezTo>
                      <a:cubicBezTo>
                        <a:pt x="45" y="683"/>
                        <a:pt x="42" y="690"/>
                        <a:pt x="39" y="696"/>
                      </a:cubicBezTo>
                      <a:cubicBezTo>
                        <a:pt x="36" y="700"/>
                        <a:pt x="33" y="703"/>
                        <a:pt x="29" y="707"/>
                      </a:cubicBezTo>
                      <a:cubicBezTo>
                        <a:pt x="26" y="710"/>
                        <a:pt x="23" y="713"/>
                        <a:pt x="20" y="717"/>
                      </a:cubicBezTo>
                      <a:cubicBezTo>
                        <a:pt x="14" y="724"/>
                        <a:pt x="9" y="731"/>
                        <a:pt x="5" y="740"/>
                      </a:cubicBezTo>
                      <a:cubicBezTo>
                        <a:pt x="5" y="740"/>
                        <a:pt x="0" y="733"/>
                        <a:pt x="3" y="72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718" name="Freeform 141"/>
                <p:cNvSpPr/>
                <p:nvPr/>
              </p:nvSpPr>
              <p:spPr bwMode="auto">
                <a:xfrm>
                  <a:off x="4232" y="1480"/>
                  <a:ext cx="1" cy="0"/>
                </a:xfrm>
                <a:custGeom>
                  <a:avLst/>
                  <a:gdLst>
                    <a:gd name="T0" fmla="*/ 5 w 5"/>
                    <a:gd name="T1" fmla="*/ 1 h 3"/>
                    <a:gd name="T2" fmla="*/ 0 w 5"/>
                    <a:gd name="T3" fmla="*/ 0 h 3"/>
                    <a:gd name="T4" fmla="*/ 5 w 5"/>
                    <a:gd name="T5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5" h="3">
                      <a:moveTo>
                        <a:pt x="5" y="1"/>
                      </a:moveTo>
                      <a:cubicBezTo>
                        <a:pt x="3" y="1"/>
                        <a:pt x="1" y="3"/>
                        <a:pt x="0" y="0"/>
                      </a:cubicBezTo>
                      <a:cubicBezTo>
                        <a:pt x="1" y="1"/>
                        <a:pt x="3" y="0"/>
                        <a:pt x="5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719" name="Freeform 142"/>
                <p:cNvSpPr/>
                <p:nvPr/>
              </p:nvSpPr>
              <p:spPr bwMode="auto">
                <a:xfrm>
                  <a:off x="4224" y="1490"/>
                  <a:ext cx="1" cy="1"/>
                </a:xfrm>
                <a:custGeom>
                  <a:avLst/>
                  <a:gdLst>
                    <a:gd name="T0" fmla="*/ 2 w 2"/>
                    <a:gd name="T1" fmla="*/ 1 h 2"/>
                    <a:gd name="T2" fmla="*/ 1 w 2"/>
                    <a:gd name="T3" fmla="*/ 2 h 2"/>
                    <a:gd name="T4" fmla="*/ 1 w 2"/>
                    <a:gd name="T5" fmla="*/ 0 h 2"/>
                    <a:gd name="T6" fmla="*/ 2 w 2"/>
                    <a:gd name="T7" fmla="*/ 1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2" y="1"/>
                      </a:moveTo>
                      <a:cubicBezTo>
                        <a:pt x="2" y="1"/>
                        <a:pt x="1" y="2"/>
                        <a:pt x="1" y="2"/>
                      </a:cubicBezTo>
                      <a:cubicBezTo>
                        <a:pt x="1" y="1"/>
                        <a:pt x="0" y="0"/>
                        <a:pt x="1" y="0"/>
                      </a:cubicBezTo>
                      <a:cubicBezTo>
                        <a:pt x="1" y="0"/>
                        <a:pt x="1" y="1"/>
                        <a:pt x="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720" name="Freeform 143"/>
                <p:cNvSpPr/>
                <p:nvPr/>
              </p:nvSpPr>
              <p:spPr bwMode="auto">
                <a:xfrm>
                  <a:off x="4223" y="1492"/>
                  <a:ext cx="0" cy="1"/>
                </a:xfrm>
                <a:custGeom>
                  <a:avLst/>
                  <a:gdLst>
                    <a:gd name="T0" fmla="*/ 1 w 1"/>
                    <a:gd name="T1" fmla="*/ 6 h 6"/>
                    <a:gd name="T2" fmla="*/ 1 w 1"/>
                    <a:gd name="T3" fmla="*/ 0 h 6"/>
                    <a:gd name="T4" fmla="*/ 1 w 1"/>
                    <a:gd name="T5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6">
                      <a:moveTo>
                        <a:pt x="1" y="6"/>
                      </a:moveTo>
                      <a:cubicBezTo>
                        <a:pt x="0" y="5"/>
                        <a:pt x="1" y="2"/>
                        <a:pt x="1" y="0"/>
                      </a:cubicBezTo>
                      <a:lnTo>
                        <a:pt x="1" y="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721" name="Freeform 144"/>
                <p:cNvSpPr/>
                <p:nvPr/>
              </p:nvSpPr>
              <p:spPr bwMode="auto">
                <a:xfrm>
                  <a:off x="4220" y="1495"/>
                  <a:ext cx="1" cy="1"/>
                </a:xfrm>
                <a:custGeom>
                  <a:avLst/>
                  <a:gdLst>
                    <a:gd name="T0" fmla="*/ 2 w 2"/>
                    <a:gd name="T1" fmla="*/ 1 h 2"/>
                    <a:gd name="T2" fmla="*/ 1 w 2"/>
                    <a:gd name="T3" fmla="*/ 0 h 2"/>
                    <a:gd name="T4" fmla="*/ 2 w 2"/>
                    <a:gd name="T5" fmla="*/ 1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2" y="1"/>
                      </a:moveTo>
                      <a:cubicBezTo>
                        <a:pt x="1" y="2"/>
                        <a:pt x="0" y="1"/>
                        <a:pt x="1" y="0"/>
                      </a:cubicBezTo>
                      <a:cubicBezTo>
                        <a:pt x="2" y="0"/>
                        <a:pt x="2" y="1"/>
                        <a:pt x="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722" name="Freeform 145"/>
                <p:cNvSpPr/>
                <p:nvPr/>
              </p:nvSpPr>
              <p:spPr bwMode="auto">
                <a:xfrm>
                  <a:off x="4221" y="1496"/>
                  <a:ext cx="0" cy="1"/>
                </a:xfrm>
                <a:custGeom>
                  <a:avLst/>
                  <a:gdLst>
                    <a:gd name="T0" fmla="*/ 3 w 3"/>
                    <a:gd name="T1" fmla="*/ 2 h 4"/>
                    <a:gd name="T2" fmla="*/ 0 w 3"/>
                    <a:gd name="T3" fmla="*/ 3 h 4"/>
                    <a:gd name="T4" fmla="*/ 3 w 3"/>
                    <a:gd name="T5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4">
                      <a:moveTo>
                        <a:pt x="3" y="2"/>
                      </a:moveTo>
                      <a:cubicBezTo>
                        <a:pt x="2" y="3"/>
                        <a:pt x="1" y="3"/>
                        <a:pt x="0" y="3"/>
                      </a:cubicBezTo>
                      <a:cubicBezTo>
                        <a:pt x="1" y="4"/>
                        <a:pt x="1" y="0"/>
                        <a:pt x="3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723" name="Freeform 146"/>
                <p:cNvSpPr/>
                <p:nvPr/>
              </p:nvSpPr>
              <p:spPr bwMode="auto">
                <a:xfrm>
                  <a:off x="4217" y="1502"/>
                  <a:ext cx="0" cy="0"/>
                </a:xfrm>
                <a:custGeom>
                  <a:avLst/>
                  <a:gdLst>
                    <a:gd name="T0" fmla="*/ 2 w 2"/>
                    <a:gd name="T1" fmla="*/ 1 h 4"/>
                    <a:gd name="T2" fmla="*/ 0 w 2"/>
                    <a:gd name="T3" fmla="*/ 4 h 4"/>
                    <a:gd name="T4" fmla="*/ 2 w 2"/>
                    <a:gd name="T5" fmla="*/ 1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4">
                      <a:moveTo>
                        <a:pt x="2" y="1"/>
                      </a:moveTo>
                      <a:cubicBezTo>
                        <a:pt x="1" y="2"/>
                        <a:pt x="2" y="4"/>
                        <a:pt x="0" y="4"/>
                      </a:cubicBezTo>
                      <a:cubicBezTo>
                        <a:pt x="1" y="3"/>
                        <a:pt x="0" y="0"/>
                        <a:pt x="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724" name="Freeform 147"/>
                <p:cNvSpPr/>
                <p:nvPr/>
              </p:nvSpPr>
              <p:spPr bwMode="auto">
                <a:xfrm>
                  <a:off x="4216" y="1505"/>
                  <a:ext cx="0" cy="0"/>
                </a:xfrm>
                <a:custGeom>
                  <a:avLst/>
                  <a:gdLst>
                    <a:gd name="T0" fmla="*/ 2 w 2"/>
                    <a:gd name="T1" fmla="*/ 0 h 2"/>
                    <a:gd name="T2" fmla="*/ 1 w 2"/>
                    <a:gd name="T3" fmla="*/ 1 h 2"/>
                    <a:gd name="T4" fmla="*/ 0 w 2"/>
                    <a:gd name="T5" fmla="*/ 0 h 2"/>
                    <a:gd name="T6" fmla="*/ 2 w 2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2" y="0"/>
                      </a:move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0" y="2"/>
                        <a:pt x="0" y="0"/>
                        <a:pt x="0" y="0"/>
                      </a:cubicBezTo>
                      <a:lnTo>
                        <a:pt x="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725" name="Rectangle 148"/>
                <p:cNvSpPr>
                  <a:spLocks noChangeArrowheads="1"/>
                </p:cNvSpPr>
                <p:nvPr/>
              </p:nvSpPr>
              <p:spPr bwMode="auto">
                <a:xfrm>
                  <a:off x="4189" y="1555"/>
                  <a:ext cx="1" cy="1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726" name="Freeform 149"/>
                <p:cNvSpPr/>
                <p:nvPr/>
              </p:nvSpPr>
              <p:spPr bwMode="auto">
                <a:xfrm>
                  <a:off x="4176" y="1577"/>
                  <a:ext cx="0" cy="1"/>
                </a:xfrm>
                <a:custGeom>
                  <a:avLst/>
                  <a:gdLst>
                    <a:gd name="T0" fmla="*/ 2 w 2"/>
                    <a:gd name="T1" fmla="*/ 1 h 3"/>
                    <a:gd name="T2" fmla="*/ 0 w 2"/>
                    <a:gd name="T3" fmla="*/ 1 h 3"/>
                    <a:gd name="T4" fmla="*/ 2 w 2"/>
                    <a:gd name="T5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3">
                      <a:moveTo>
                        <a:pt x="2" y="1"/>
                      </a:moveTo>
                      <a:cubicBezTo>
                        <a:pt x="2" y="3"/>
                        <a:pt x="0" y="1"/>
                        <a:pt x="0" y="1"/>
                      </a:cubicBezTo>
                      <a:cubicBezTo>
                        <a:pt x="0" y="0"/>
                        <a:pt x="1" y="3"/>
                        <a:pt x="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727" name="Rectangle 150"/>
                <p:cNvSpPr>
                  <a:spLocks noChangeArrowheads="1"/>
                </p:cNvSpPr>
                <p:nvPr/>
              </p:nvSpPr>
              <p:spPr bwMode="auto">
                <a:xfrm>
                  <a:off x="4172" y="1591"/>
                  <a:ext cx="1" cy="1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728" name="Freeform 151"/>
                <p:cNvSpPr/>
                <p:nvPr/>
              </p:nvSpPr>
              <p:spPr bwMode="auto">
                <a:xfrm>
                  <a:off x="3861" y="1588"/>
                  <a:ext cx="1" cy="1"/>
                </a:xfrm>
                <a:custGeom>
                  <a:avLst/>
                  <a:gdLst>
                    <a:gd name="T0" fmla="*/ 3 w 4"/>
                    <a:gd name="T1" fmla="*/ 2 h 2"/>
                    <a:gd name="T2" fmla="*/ 3 w 4"/>
                    <a:gd name="T3" fmla="*/ 0 h 2"/>
                    <a:gd name="T4" fmla="*/ 3 w 4"/>
                    <a:gd name="T5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" h="2">
                      <a:moveTo>
                        <a:pt x="3" y="2"/>
                      </a:moveTo>
                      <a:cubicBezTo>
                        <a:pt x="3" y="0"/>
                        <a:pt x="0" y="2"/>
                        <a:pt x="3" y="0"/>
                      </a:cubicBezTo>
                      <a:cubicBezTo>
                        <a:pt x="4" y="1"/>
                        <a:pt x="4" y="2"/>
                        <a:pt x="3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729" name="Freeform 152"/>
                <p:cNvSpPr/>
                <p:nvPr/>
              </p:nvSpPr>
              <p:spPr bwMode="auto">
                <a:xfrm>
                  <a:off x="3812" y="1589"/>
                  <a:ext cx="49" cy="131"/>
                </a:xfrm>
                <a:custGeom>
                  <a:avLst/>
                  <a:gdLst>
                    <a:gd name="T0" fmla="*/ 31 w 218"/>
                    <a:gd name="T1" fmla="*/ 506 h 571"/>
                    <a:gd name="T2" fmla="*/ 40 w 218"/>
                    <a:gd name="T3" fmla="*/ 490 h 571"/>
                    <a:gd name="T4" fmla="*/ 52 w 218"/>
                    <a:gd name="T5" fmla="*/ 455 h 571"/>
                    <a:gd name="T6" fmla="*/ 58 w 218"/>
                    <a:gd name="T7" fmla="*/ 444 h 571"/>
                    <a:gd name="T8" fmla="*/ 79 w 218"/>
                    <a:gd name="T9" fmla="*/ 410 h 571"/>
                    <a:gd name="T10" fmla="*/ 85 w 218"/>
                    <a:gd name="T11" fmla="*/ 399 h 571"/>
                    <a:gd name="T12" fmla="*/ 92 w 218"/>
                    <a:gd name="T13" fmla="*/ 378 h 571"/>
                    <a:gd name="T14" fmla="*/ 100 w 218"/>
                    <a:gd name="T15" fmla="*/ 362 h 571"/>
                    <a:gd name="T16" fmla="*/ 106 w 218"/>
                    <a:gd name="T17" fmla="*/ 353 h 571"/>
                    <a:gd name="T18" fmla="*/ 107 w 218"/>
                    <a:gd name="T19" fmla="*/ 343 h 571"/>
                    <a:gd name="T20" fmla="*/ 111 w 218"/>
                    <a:gd name="T21" fmla="*/ 322 h 571"/>
                    <a:gd name="T22" fmla="*/ 116 w 218"/>
                    <a:gd name="T23" fmla="*/ 311 h 571"/>
                    <a:gd name="T24" fmla="*/ 117 w 218"/>
                    <a:gd name="T25" fmla="*/ 298 h 571"/>
                    <a:gd name="T26" fmla="*/ 124 w 218"/>
                    <a:gd name="T27" fmla="*/ 284 h 571"/>
                    <a:gd name="T28" fmla="*/ 128 w 218"/>
                    <a:gd name="T29" fmla="*/ 266 h 571"/>
                    <a:gd name="T30" fmla="*/ 136 w 218"/>
                    <a:gd name="T31" fmla="*/ 246 h 571"/>
                    <a:gd name="T32" fmla="*/ 136 w 218"/>
                    <a:gd name="T33" fmla="*/ 236 h 571"/>
                    <a:gd name="T34" fmla="*/ 141 w 218"/>
                    <a:gd name="T35" fmla="*/ 228 h 571"/>
                    <a:gd name="T36" fmla="*/ 140 w 218"/>
                    <a:gd name="T37" fmla="*/ 220 h 571"/>
                    <a:gd name="T38" fmla="*/ 141 w 218"/>
                    <a:gd name="T39" fmla="*/ 216 h 571"/>
                    <a:gd name="T40" fmla="*/ 142 w 218"/>
                    <a:gd name="T41" fmla="*/ 206 h 571"/>
                    <a:gd name="T42" fmla="*/ 149 w 218"/>
                    <a:gd name="T43" fmla="*/ 176 h 571"/>
                    <a:gd name="T44" fmla="*/ 151 w 218"/>
                    <a:gd name="T45" fmla="*/ 164 h 571"/>
                    <a:gd name="T46" fmla="*/ 154 w 218"/>
                    <a:gd name="T47" fmla="*/ 154 h 571"/>
                    <a:gd name="T48" fmla="*/ 160 w 218"/>
                    <a:gd name="T49" fmla="*/ 129 h 571"/>
                    <a:gd name="T50" fmla="*/ 168 w 218"/>
                    <a:gd name="T51" fmla="*/ 125 h 571"/>
                    <a:gd name="T52" fmla="*/ 164 w 218"/>
                    <a:gd name="T53" fmla="*/ 115 h 571"/>
                    <a:gd name="T54" fmla="*/ 159 w 218"/>
                    <a:gd name="T55" fmla="*/ 106 h 571"/>
                    <a:gd name="T56" fmla="*/ 165 w 218"/>
                    <a:gd name="T57" fmla="*/ 95 h 571"/>
                    <a:gd name="T58" fmla="*/ 163 w 218"/>
                    <a:gd name="T59" fmla="*/ 90 h 571"/>
                    <a:gd name="T60" fmla="*/ 166 w 218"/>
                    <a:gd name="T61" fmla="*/ 86 h 571"/>
                    <a:gd name="T62" fmla="*/ 175 w 218"/>
                    <a:gd name="T63" fmla="*/ 79 h 571"/>
                    <a:gd name="T64" fmla="*/ 172 w 218"/>
                    <a:gd name="T65" fmla="*/ 68 h 571"/>
                    <a:gd name="T66" fmla="*/ 176 w 218"/>
                    <a:gd name="T67" fmla="*/ 64 h 571"/>
                    <a:gd name="T68" fmla="*/ 175 w 218"/>
                    <a:gd name="T69" fmla="*/ 55 h 571"/>
                    <a:gd name="T70" fmla="*/ 179 w 218"/>
                    <a:gd name="T71" fmla="*/ 46 h 571"/>
                    <a:gd name="T72" fmla="*/ 185 w 218"/>
                    <a:gd name="T73" fmla="*/ 53 h 571"/>
                    <a:gd name="T74" fmla="*/ 186 w 218"/>
                    <a:gd name="T75" fmla="*/ 36 h 571"/>
                    <a:gd name="T76" fmla="*/ 205 w 218"/>
                    <a:gd name="T77" fmla="*/ 19 h 571"/>
                    <a:gd name="T78" fmla="*/ 209 w 218"/>
                    <a:gd name="T79" fmla="*/ 14 h 571"/>
                    <a:gd name="T80" fmla="*/ 215 w 218"/>
                    <a:gd name="T81" fmla="*/ 0 h 571"/>
                    <a:gd name="T82" fmla="*/ 217 w 218"/>
                    <a:gd name="T83" fmla="*/ 8 h 571"/>
                    <a:gd name="T84" fmla="*/ 207 w 218"/>
                    <a:gd name="T85" fmla="*/ 18 h 571"/>
                    <a:gd name="T86" fmla="*/ 204 w 218"/>
                    <a:gd name="T87" fmla="*/ 45 h 571"/>
                    <a:gd name="T88" fmla="*/ 194 w 218"/>
                    <a:gd name="T89" fmla="*/ 86 h 571"/>
                    <a:gd name="T90" fmla="*/ 184 w 218"/>
                    <a:gd name="T91" fmla="*/ 132 h 571"/>
                    <a:gd name="T92" fmla="*/ 177 w 218"/>
                    <a:gd name="T93" fmla="*/ 170 h 571"/>
                    <a:gd name="T94" fmla="*/ 172 w 218"/>
                    <a:gd name="T95" fmla="*/ 198 h 571"/>
                    <a:gd name="T96" fmla="*/ 157 w 218"/>
                    <a:gd name="T97" fmla="*/ 255 h 571"/>
                    <a:gd name="T98" fmla="*/ 146 w 218"/>
                    <a:gd name="T99" fmla="*/ 284 h 571"/>
                    <a:gd name="T100" fmla="*/ 131 w 218"/>
                    <a:gd name="T101" fmla="*/ 322 h 571"/>
                    <a:gd name="T102" fmla="*/ 110 w 218"/>
                    <a:gd name="T103" fmla="*/ 397 h 571"/>
                    <a:gd name="T104" fmla="*/ 66 w 218"/>
                    <a:gd name="T105" fmla="*/ 477 h 571"/>
                    <a:gd name="T106" fmla="*/ 30 w 218"/>
                    <a:gd name="T107" fmla="*/ 538 h 5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218" h="571">
                      <a:moveTo>
                        <a:pt x="3" y="560"/>
                      </a:moveTo>
                      <a:cubicBezTo>
                        <a:pt x="0" y="550"/>
                        <a:pt x="11" y="545"/>
                        <a:pt x="10" y="536"/>
                      </a:cubicBezTo>
                      <a:cubicBezTo>
                        <a:pt x="11" y="535"/>
                        <a:pt x="14" y="538"/>
                        <a:pt x="14" y="535"/>
                      </a:cubicBezTo>
                      <a:cubicBezTo>
                        <a:pt x="13" y="526"/>
                        <a:pt x="22" y="517"/>
                        <a:pt x="30" y="511"/>
                      </a:cubicBezTo>
                      <a:cubicBezTo>
                        <a:pt x="31" y="512"/>
                        <a:pt x="31" y="512"/>
                        <a:pt x="31" y="512"/>
                      </a:cubicBezTo>
                      <a:cubicBezTo>
                        <a:pt x="32" y="511"/>
                        <a:pt x="30" y="507"/>
                        <a:pt x="31" y="506"/>
                      </a:cubicBezTo>
                      <a:cubicBezTo>
                        <a:pt x="32" y="506"/>
                        <a:pt x="32" y="507"/>
                        <a:pt x="33" y="507"/>
                      </a:cubicBezTo>
                      <a:cubicBezTo>
                        <a:pt x="31" y="505"/>
                        <a:pt x="34" y="503"/>
                        <a:pt x="33" y="502"/>
                      </a:cubicBezTo>
                      <a:cubicBezTo>
                        <a:pt x="34" y="502"/>
                        <a:pt x="36" y="503"/>
                        <a:pt x="37" y="502"/>
                      </a:cubicBezTo>
                      <a:cubicBezTo>
                        <a:pt x="35" y="500"/>
                        <a:pt x="35" y="500"/>
                        <a:pt x="35" y="500"/>
                      </a:cubicBezTo>
                      <a:cubicBezTo>
                        <a:pt x="31" y="494"/>
                        <a:pt x="39" y="494"/>
                        <a:pt x="39" y="489"/>
                      </a:cubicBezTo>
                      <a:cubicBezTo>
                        <a:pt x="39" y="489"/>
                        <a:pt x="39" y="490"/>
                        <a:pt x="40" y="490"/>
                      </a:cubicBezTo>
                      <a:cubicBezTo>
                        <a:pt x="40" y="482"/>
                        <a:pt x="45" y="475"/>
                        <a:pt x="47" y="468"/>
                      </a:cubicBezTo>
                      <a:cubicBezTo>
                        <a:pt x="48" y="469"/>
                        <a:pt x="49" y="470"/>
                        <a:pt x="50" y="470"/>
                      </a:cubicBezTo>
                      <a:cubicBezTo>
                        <a:pt x="48" y="469"/>
                        <a:pt x="48" y="466"/>
                        <a:pt x="49" y="464"/>
                      </a:cubicBezTo>
                      <a:cubicBezTo>
                        <a:pt x="52" y="465"/>
                        <a:pt x="48" y="460"/>
                        <a:pt x="51" y="459"/>
                      </a:cubicBezTo>
                      <a:cubicBezTo>
                        <a:pt x="51" y="459"/>
                        <a:pt x="51" y="459"/>
                        <a:pt x="51" y="459"/>
                      </a:cubicBezTo>
                      <a:cubicBezTo>
                        <a:pt x="50" y="456"/>
                        <a:pt x="54" y="458"/>
                        <a:pt x="52" y="455"/>
                      </a:cubicBezTo>
                      <a:cubicBezTo>
                        <a:pt x="54" y="455"/>
                        <a:pt x="54" y="455"/>
                        <a:pt x="54" y="455"/>
                      </a:cubicBezTo>
                      <a:cubicBezTo>
                        <a:pt x="51" y="452"/>
                        <a:pt x="57" y="454"/>
                        <a:pt x="56" y="452"/>
                      </a:cubicBezTo>
                      <a:cubicBezTo>
                        <a:pt x="55" y="451"/>
                        <a:pt x="55" y="451"/>
                        <a:pt x="55" y="451"/>
                      </a:cubicBezTo>
                      <a:cubicBezTo>
                        <a:pt x="55" y="450"/>
                        <a:pt x="57" y="450"/>
                        <a:pt x="57" y="449"/>
                      </a:cubicBezTo>
                      <a:cubicBezTo>
                        <a:pt x="58" y="449"/>
                        <a:pt x="58" y="449"/>
                        <a:pt x="58" y="449"/>
                      </a:cubicBezTo>
                      <a:cubicBezTo>
                        <a:pt x="58" y="446"/>
                        <a:pt x="61" y="445"/>
                        <a:pt x="58" y="444"/>
                      </a:cubicBezTo>
                      <a:cubicBezTo>
                        <a:pt x="61" y="444"/>
                        <a:pt x="58" y="447"/>
                        <a:pt x="62" y="447"/>
                      </a:cubicBezTo>
                      <a:cubicBezTo>
                        <a:pt x="64" y="437"/>
                        <a:pt x="69" y="429"/>
                        <a:pt x="73" y="420"/>
                      </a:cubicBezTo>
                      <a:cubicBezTo>
                        <a:pt x="75" y="420"/>
                        <a:pt x="75" y="419"/>
                        <a:pt x="77" y="420"/>
                      </a:cubicBezTo>
                      <a:cubicBezTo>
                        <a:pt x="77" y="419"/>
                        <a:pt x="78" y="416"/>
                        <a:pt x="77" y="415"/>
                      </a:cubicBezTo>
                      <a:cubicBezTo>
                        <a:pt x="77" y="415"/>
                        <a:pt x="79" y="415"/>
                        <a:pt x="79" y="415"/>
                      </a:cubicBezTo>
                      <a:cubicBezTo>
                        <a:pt x="81" y="414"/>
                        <a:pt x="77" y="411"/>
                        <a:pt x="79" y="410"/>
                      </a:cubicBezTo>
                      <a:cubicBezTo>
                        <a:pt x="79" y="411"/>
                        <a:pt x="80" y="412"/>
                        <a:pt x="81" y="412"/>
                      </a:cubicBezTo>
                      <a:cubicBezTo>
                        <a:pt x="80" y="410"/>
                        <a:pt x="81" y="408"/>
                        <a:pt x="81" y="406"/>
                      </a:cubicBezTo>
                      <a:cubicBezTo>
                        <a:pt x="82" y="406"/>
                        <a:pt x="82" y="407"/>
                        <a:pt x="83" y="407"/>
                      </a:cubicBezTo>
                      <a:cubicBezTo>
                        <a:pt x="81" y="404"/>
                        <a:pt x="85" y="404"/>
                        <a:pt x="84" y="402"/>
                      </a:cubicBezTo>
                      <a:cubicBezTo>
                        <a:pt x="85" y="403"/>
                        <a:pt x="85" y="403"/>
                        <a:pt x="85" y="403"/>
                      </a:cubicBezTo>
                      <a:cubicBezTo>
                        <a:pt x="89" y="401"/>
                        <a:pt x="83" y="401"/>
                        <a:pt x="85" y="399"/>
                      </a:cubicBezTo>
                      <a:cubicBezTo>
                        <a:pt x="85" y="400"/>
                        <a:pt x="86" y="400"/>
                        <a:pt x="86" y="400"/>
                      </a:cubicBezTo>
                      <a:cubicBezTo>
                        <a:pt x="85" y="397"/>
                        <a:pt x="87" y="394"/>
                        <a:pt x="87" y="391"/>
                      </a:cubicBezTo>
                      <a:cubicBezTo>
                        <a:pt x="88" y="391"/>
                        <a:pt x="88" y="392"/>
                        <a:pt x="88" y="392"/>
                      </a:cubicBezTo>
                      <a:cubicBezTo>
                        <a:pt x="89" y="389"/>
                        <a:pt x="91" y="387"/>
                        <a:pt x="91" y="384"/>
                      </a:cubicBezTo>
                      <a:cubicBezTo>
                        <a:pt x="92" y="383"/>
                        <a:pt x="95" y="386"/>
                        <a:pt x="95" y="383"/>
                      </a:cubicBezTo>
                      <a:cubicBezTo>
                        <a:pt x="92" y="382"/>
                        <a:pt x="96" y="378"/>
                        <a:pt x="92" y="378"/>
                      </a:cubicBezTo>
                      <a:cubicBezTo>
                        <a:pt x="93" y="376"/>
                        <a:pt x="96" y="373"/>
                        <a:pt x="96" y="371"/>
                      </a:cubicBezTo>
                      <a:cubicBezTo>
                        <a:pt x="96" y="373"/>
                        <a:pt x="100" y="372"/>
                        <a:pt x="99" y="374"/>
                      </a:cubicBezTo>
                      <a:cubicBezTo>
                        <a:pt x="102" y="374"/>
                        <a:pt x="102" y="374"/>
                        <a:pt x="102" y="374"/>
                      </a:cubicBezTo>
                      <a:cubicBezTo>
                        <a:pt x="103" y="374"/>
                        <a:pt x="101" y="375"/>
                        <a:pt x="103" y="375"/>
                      </a:cubicBezTo>
                      <a:cubicBezTo>
                        <a:pt x="103" y="374"/>
                        <a:pt x="103" y="371"/>
                        <a:pt x="104" y="370"/>
                      </a:cubicBezTo>
                      <a:cubicBezTo>
                        <a:pt x="102" y="368"/>
                        <a:pt x="100" y="365"/>
                        <a:pt x="100" y="362"/>
                      </a:cubicBezTo>
                      <a:cubicBezTo>
                        <a:pt x="101" y="364"/>
                        <a:pt x="104" y="363"/>
                        <a:pt x="104" y="364"/>
                      </a:cubicBezTo>
                      <a:cubicBezTo>
                        <a:pt x="100" y="357"/>
                        <a:pt x="100" y="357"/>
                        <a:pt x="100" y="357"/>
                      </a:cubicBezTo>
                      <a:cubicBezTo>
                        <a:pt x="100" y="356"/>
                        <a:pt x="103" y="358"/>
                        <a:pt x="102" y="357"/>
                      </a:cubicBezTo>
                      <a:cubicBezTo>
                        <a:pt x="101" y="356"/>
                        <a:pt x="101" y="355"/>
                        <a:pt x="101" y="355"/>
                      </a:cubicBezTo>
                      <a:cubicBezTo>
                        <a:pt x="101" y="355"/>
                        <a:pt x="101" y="351"/>
                        <a:pt x="105" y="352"/>
                      </a:cubicBezTo>
                      <a:cubicBezTo>
                        <a:pt x="106" y="352"/>
                        <a:pt x="105" y="353"/>
                        <a:pt x="106" y="353"/>
                      </a:cubicBezTo>
                      <a:cubicBezTo>
                        <a:pt x="107" y="351"/>
                        <a:pt x="106" y="351"/>
                        <a:pt x="107" y="349"/>
                      </a:cubicBezTo>
                      <a:cubicBezTo>
                        <a:pt x="107" y="349"/>
                        <a:pt x="107" y="349"/>
                        <a:pt x="107" y="349"/>
                      </a:cubicBezTo>
                      <a:cubicBezTo>
                        <a:pt x="108" y="348"/>
                        <a:pt x="107" y="345"/>
                        <a:pt x="105" y="346"/>
                      </a:cubicBezTo>
                      <a:cubicBezTo>
                        <a:pt x="105" y="347"/>
                        <a:pt x="107" y="346"/>
                        <a:pt x="106" y="347"/>
                      </a:cubicBezTo>
                      <a:cubicBezTo>
                        <a:pt x="104" y="345"/>
                        <a:pt x="104" y="343"/>
                        <a:pt x="105" y="342"/>
                      </a:cubicBezTo>
                      <a:cubicBezTo>
                        <a:pt x="105" y="342"/>
                        <a:pt x="106" y="343"/>
                        <a:pt x="107" y="343"/>
                      </a:cubicBezTo>
                      <a:cubicBezTo>
                        <a:pt x="105" y="340"/>
                        <a:pt x="105" y="337"/>
                        <a:pt x="105" y="334"/>
                      </a:cubicBezTo>
                      <a:cubicBezTo>
                        <a:pt x="104" y="334"/>
                        <a:pt x="108" y="336"/>
                        <a:pt x="107" y="336"/>
                      </a:cubicBezTo>
                      <a:cubicBezTo>
                        <a:pt x="110" y="334"/>
                        <a:pt x="106" y="329"/>
                        <a:pt x="111" y="327"/>
                      </a:cubicBezTo>
                      <a:cubicBezTo>
                        <a:pt x="111" y="328"/>
                        <a:pt x="108" y="327"/>
                        <a:pt x="109" y="327"/>
                      </a:cubicBezTo>
                      <a:cubicBezTo>
                        <a:pt x="109" y="325"/>
                        <a:pt x="112" y="326"/>
                        <a:pt x="111" y="325"/>
                      </a:cubicBezTo>
                      <a:cubicBezTo>
                        <a:pt x="113" y="325"/>
                        <a:pt x="111" y="323"/>
                        <a:pt x="111" y="322"/>
                      </a:cubicBezTo>
                      <a:cubicBezTo>
                        <a:pt x="111" y="321"/>
                        <a:pt x="112" y="322"/>
                        <a:pt x="112" y="323"/>
                      </a:cubicBezTo>
                      <a:cubicBezTo>
                        <a:pt x="111" y="321"/>
                        <a:pt x="112" y="315"/>
                        <a:pt x="115" y="312"/>
                      </a:cubicBezTo>
                      <a:cubicBezTo>
                        <a:pt x="114" y="312"/>
                        <a:pt x="112" y="309"/>
                        <a:pt x="113" y="308"/>
                      </a:cubicBezTo>
                      <a:cubicBezTo>
                        <a:pt x="115" y="309"/>
                        <a:pt x="115" y="309"/>
                        <a:pt x="115" y="309"/>
                      </a:cubicBezTo>
                      <a:cubicBezTo>
                        <a:pt x="116" y="309"/>
                        <a:pt x="115" y="306"/>
                        <a:pt x="117" y="307"/>
                      </a:cubicBezTo>
                      <a:cubicBezTo>
                        <a:pt x="115" y="304"/>
                        <a:pt x="117" y="314"/>
                        <a:pt x="116" y="311"/>
                      </a:cubicBezTo>
                      <a:cubicBezTo>
                        <a:pt x="118" y="311"/>
                        <a:pt x="114" y="307"/>
                        <a:pt x="116" y="308"/>
                      </a:cubicBezTo>
                      <a:cubicBezTo>
                        <a:pt x="117" y="307"/>
                        <a:pt x="115" y="304"/>
                        <a:pt x="117" y="304"/>
                      </a:cubicBezTo>
                      <a:cubicBezTo>
                        <a:pt x="117" y="304"/>
                        <a:pt x="120" y="306"/>
                        <a:pt x="120" y="304"/>
                      </a:cubicBezTo>
                      <a:cubicBezTo>
                        <a:pt x="120" y="302"/>
                        <a:pt x="119" y="303"/>
                        <a:pt x="119" y="301"/>
                      </a:cubicBezTo>
                      <a:cubicBezTo>
                        <a:pt x="119" y="300"/>
                        <a:pt x="119" y="300"/>
                        <a:pt x="119" y="300"/>
                      </a:cubicBezTo>
                      <a:cubicBezTo>
                        <a:pt x="117" y="299"/>
                        <a:pt x="120" y="298"/>
                        <a:pt x="117" y="298"/>
                      </a:cubicBezTo>
                      <a:cubicBezTo>
                        <a:pt x="119" y="298"/>
                        <a:pt x="117" y="295"/>
                        <a:pt x="121" y="296"/>
                      </a:cubicBezTo>
                      <a:cubicBezTo>
                        <a:pt x="123" y="297"/>
                        <a:pt x="123" y="297"/>
                        <a:pt x="123" y="297"/>
                      </a:cubicBezTo>
                      <a:cubicBezTo>
                        <a:pt x="123" y="296"/>
                        <a:pt x="121" y="295"/>
                        <a:pt x="120" y="293"/>
                      </a:cubicBezTo>
                      <a:cubicBezTo>
                        <a:pt x="120" y="293"/>
                        <a:pt x="121" y="293"/>
                        <a:pt x="121" y="294"/>
                      </a:cubicBezTo>
                      <a:cubicBezTo>
                        <a:pt x="117" y="292"/>
                        <a:pt x="122" y="291"/>
                        <a:pt x="120" y="289"/>
                      </a:cubicBezTo>
                      <a:cubicBezTo>
                        <a:pt x="122" y="288"/>
                        <a:pt x="121" y="284"/>
                        <a:pt x="124" y="284"/>
                      </a:cubicBezTo>
                      <a:cubicBezTo>
                        <a:pt x="123" y="282"/>
                        <a:pt x="122" y="280"/>
                        <a:pt x="124" y="278"/>
                      </a:cubicBezTo>
                      <a:cubicBezTo>
                        <a:pt x="124" y="279"/>
                        <a:pt x="124" y="279"/>
                        <a:pt x="125" y="280"/>
                      </a:cubicBezTo>
                      <a:cubicBezTo>
                        <a:pt x="126" y="279"/>
                        <a:pt x="125" y="278"/>
                        <a:pt x="125" y="277"/>
                      </a:cubicBezTo>
                      <a:cubicBezTo>
                        <a:pt x="126" y="278"/>
                        <a:pt x="128" y="276"/>
                        <a:pt x="130" y="275"/>
                      </a:cubicBezTo>
                      <a:cubicBezTo>
                        <a:pt x="129" y="273"/>
                        <a:pt x="127" y="273"/>
                        <a:pt x="126" y="272"/>
                      </a:cubicBezTo>
                      <a:cubicBezTo>
                        <a:pt x="130" y="272"/>
                        <a:pt x="124" y="267"/>
                        <a:pt x="128" y="266"/>
                      </a:cubicBezTo>
                      <a:cubicBezTo>
                        <a:pt x="129" y="267"/>
                        <a:pt x="130" y="269"/>
                        <a:pt x="131" y="268"/>
                      </a:cubicBezTo>
                      <a:cubicBezTo>
                        <a:pt x="135" y="268"/>
                        <a:pt x="129" y="264"/>
                        <a:pt x="131" y="263"/>
                      </a:cubicBezTo>
                      <a:cubicBezTo>
                        <a:pt x="128" y="262"/>
                        <a:pt x="128" y="262"/>
                        <a:pt x="128" y="262"/>
                      </a:cubicBezTo>
                      <a:cubicBezTo>
                        <a:pt x="130" y="262"/>
                        <a:pt x="127" y="258"/>
                        <a:pt x="130" y="259"/>
                      </a:cubicBezTo>
                      <a:cubicBezTo>
                        <a:pt x="129" y="258"/>
                        <a:pt x="132" y="257"/>
                        <a:pt x="129" y="256"/>
                      </a:cubicBezTo>
                      <a:cubicBezTo>
                        <a:pt x="133" y="253"/>
                        <a:pt x="130" y="247"/>
                        <a:pt x="136" y="246"/>
                      </a:cubicBezTo>
                      <a:cubicBezTo>
                        <a:pt x="136" y="245"/>
                        <a:pt x="137" y="244"/>
                        <a:pt x="135" y="244"/>
                      </a:cubicBezTo>
                      <a:cubicBezTo>
                        <a:pt x="133" y="244"/>
                        <a:pt x="136" y="245"/>
                        <a:pt x="134" y="245"/>
                      </a:cubicBezTo>
                      <a:cubicBezTo>
                        <a:pt x="134" y="245"/>
                        <a:pt x="134" y="244"/>
                        <a:pt x="133" y="244"/>
                      </a:cubicBezTo>
                      <a:cubicBezTo>
                        <a:pt x="134" y="243"/>
                        <a:pt x="135" y="242"/>
                        <a:pt x="137" y="244"/>
                      </a:cubicBezTo>
                      <a:cubicBezTo>
                        <a:pt x="140" y="242"/>
                        <a:pt x="132" y="240"/>
                        <a:pt x="134" y="237"/>
                      </a:cubicBezTo>
                      <a:cubicBezTo>
                        <a:pt x="136" y="238"/>
                        <a:pt x="136" y="237"/>
                        <a:pt x="136" y="236"/>
                      </a:cubicBezTo>
                      <a:cubicBezTo>
                        <a:pt x="135" y="234"/>
                        <a:pt x="135" y="234"/>
                        <a:pt x="135" y="234"/>
                      </a:cubicBezTo>
                      <a:cubicBezTo>
                        <a:pt x="136" y="232"/>
                        <a:pt x="138" y="233"/>
                        <a:pt x="140" y="234"/>
                      </a:cubicBezTo>
                      <a:cubicBezTo>
                        <a:pt x="140" y="233"/>
                        <a:pt x="141" y="231"/>
                        <a:pt x="139" y="230"/>
                      </a:cubicBezTo>
                      <a:cubicBezTo>
                        <a:pt x="142" y="230"/>
                        <a:pt x="142" y="230"/>
                        <a:pt x="142" y="230"/>
                      </a:cubicBezTo>
                      <a:cubicBezTo>
                        <a:pt x="140" y="230"/>
                        <a:pt x="141" y="228"/>
                        <a:pt x="141" y="228"/>
                      </a:cubicBezTo>
                      <a:cubicBezTo>
                        <a:pt x="141" y="228"/>
                        <a:pt x="141" y="228"/>
                        <a:pt x="141" y="228"/>
                      </a:cubicBezTo>
                      <a:cubicBezTo>
                        <a:pt x="142" y="228"/>
                        <a:pt x="142" y="227"/>
                        <a:pt x="142" y="226"/>
                      </a:cubicBezTo>
                      <a:cubicBezTo>
                        <a:pt x="140" y="226"/>
                        <a:pt x="139" y="227"/>
                        <a:pt x="139" y="228"/>
                      </a:cubicBezTo>
                      <a:cubicBezTo>
                        <a:pt x="138" y="227"/>
                        <a:pt x="138" y="226"/>
                        <a:pt x="137" y="225"/>
                      </a:cubicBezTo>
                      <a:cubicBezTo>
                        <a:pt x="140" y="226"/>
                        <a:pt x="139" y="223"/>
                        <a:pt x="140" y="222"/>
                      </a:cubicBezTo>
                      <a:cubicBezTo>
                        <a:pt x="141" y="221"/>
                        <a:pt x="138" y="221"/>
                        <a:pt x="138" y="220"/>
                      </a:cubicBezTo>
                      <a:cubicBezTo>
                        <a:pt x="140" y="221"/>
                        <a:pt x="139" y="219"/>
                        <a:pt x="140" y="220"/>
                      </a:cubicBezTo>
                      <a:cubicBezTo>
                        <a:pt x="141" y="220"/>
                        <a:pt x="139" y="221"/>
                        <a:pt x="140" y="221"/>
                      </a:cubicBezTo>
                      <a:cubicBezTo>
                        <a:pt x="141" y="221"/>
                        <a:pt x="143" y="221"/>
                        <a:pt x="142" y="220"/>
                      </a:cubicBezTo>
                      <a:cubicBezTo>
                        <a:pt x="141" y="218"/>
                        <a:pt x="137" y="219"/>
                        <a:pt x="139" y="217"/>
                      </a:cubicBezTo>
                      <a:cubicBezTo>
                        <a:pt x="140" y="218"/>
                        <a:pt x="141" y="218"/>
                        <a:pt x="141" y="219"/>
                      </a:cubicBezTo>
                      <a:cubicBezTo>
                        <a:pt x="143" y="217"/>
                        <a:pt x="143" y="217"/>
                        <a:pt x="143" y="217"/>
                      </a:cubicBezTo>
                      <a:cubicBezTo>
                        <a:pt x="141" y="216"/>
                        <a:pt x="141" y="216"/>
                        <a:pt x="141" y="216"/>
                      </a:cubicBezTo>
                      <a:cubicBezTo>
                        <a:pt x="141" y="216"/>
                        <a:pt x="142" y="217"/>
                        <a:pt x="142" y="216"/>
                      </a:cubicBezTo>
                      <a:cubicBezTo>
                        <a:pt x="140" y="215"/>
                        <a:pt x="142" y="213"/>
                        <a:pt x="140" y="212"/>
                      </a:cubicBezTo>
                      <a:cubicBezTo>
                        <a:pt x="140" y="211"/>
                        <a:pt x="142" y="211"/>
                        <a:pt x="142" y="210"/>
                      </a:cubicBezTo>
                      <a:cubicBezTo>
                        <a:pt x="142" y="210"/>
                        <a:pt x="142" y="210"/>
                        <a:pt x="142" y="210"/>
                      </a:cubicBezTo>
                      <a:cubicBezTo>
                        <a:pt x="144" y="209"/>
                        <a:pt x="143" y="207"/>
                        <a:pt x="142" y="206"/>
                      </a:cubicBezTo>
                      <a:cubicBezTo>
                        <a:pt x="142" y="206"/>
                        <a:pt x="142" y="206"/>
                        <a:pt x="142" y="206"/>
                      </a:cubicBezTo>
                      <a:cubicBezTo>
                        <a:pt x="143" y="205"/>
                        <a:pt x="143" y="204"/>
                        <a:pt x="142" y="203"/>
                      </a:cubicBezTo>
                      <a:cubicBezTo>
                        <a:pt x="144" y="202"/>
                        <a:pt x="150" y="204"/>
                        <a:pt x="147" y="202"/>
                      </a:cubicBezTo>
                      <a:cubicBezTo>
                        <a:pt x="148" y="200"/>
                        <a:pt x="144" y="198"/>
                        <a:pt x="143" y="199"/>
                      </a:cubicBezTo>
                      <a:cubicBezTo>
                        <a:pt x="145" y="196"/>
                        <a:pt x="142" y="192"/>
                        <a:pt x="146" y="190"/>
                      </a:cubicBezTo>
                      <a:cubicBezTo>
                        <a:pt x="145" y="189"/>
                        <a:pt x="145" y="189"/>
                        <a:pt x="145" y="188"/>
                      </a:cubicBezTo>
                      <a:cubicBezTo>
                        <a:pt x="146" y="184"/>
                        <a:pt x="144" y="179"/>
                        <a:pt x="149" y="176"/>
                      </a:cubicBezTo>
                      <a:cubicBezTo>
                        <a:pt x="150" y="178"/>
                        <a:pt x="151" y="177"/>
                        <a:pt x="152" y="177"/>
                      </a:cubicBezTo>
                      <a:cubicBezTo>
                        <a:pt x="151" y="176"/>
                        <a:pt x="154" y="176"/>
                        <a:pt x="151" y="175"/>
                      </a:cubicBezTo>
                      <a:cubicBezTo>
                        <a:pt x="150" y="175"/>
                        <a:pt x="149" y="175"/>
                        <a:pt x="148" y="176"/>
                      </a:cubicBezTo>
                      <a:cubicBezTo>
                        <a:pt x="147" y="173"/>
                        <a:pt x="148" y="169"/>
                        <a:pt x="150" y="168"/>
                      </a:cubicBezTo>
                      <a:cubicBezTo>
                        <a:pt x="149" y="168"/>
                        <a:pt x="149" y="168"/>
                        <a:pt x="148" y="167"/>
                      </a:cubicBezTo>
                      <a:cubicBezTo>
                        <a:pt x="151" y="168"/>
                        <a:pt x="152" y="166"/>
                        <a:pt x="151" y="164"/>
                      </a:cubicBezTo>
                      <a:cubicBezTo>
                        <a:pt x="150" y="164"/>
                        <a:pt x="150" y="164"/>
                        <a:pt x="150" y="164"/>
                      </a:cubicBezTo>
                      <a:cubicBezTo>
                        <a:pt x="152" y="163"/>
                        <a:pt x="152" y="163"/>
                        <a:pt x="152" y="163"/>
                      </a:cubicBezTo>
                      <a:cubicBezTo>
                        <a:pt x="151" y="163"/>
                        <a:pt x="148" y="162"/>
                        <a:pt x="150" y="161"/>
                      </a:cubicBezTo>
                      <a:cubicBezTo>
                        <a:pt x="151" y="161"/>
                        <a:pt x="152" y="161"/>
                        <a:pt x="152" y="161"/>
                      </a:cubicBezTo>
                      <a:cubicBezTo>
                        <a:pt x="151" y="159"/>
                        <a:pt x="149" y="156"/>
                        <a:pt x="151" y="155"/>
                      </a:cubicBezTo>
                      <a:cubicBezTo>
                        <a:pt x="154" y="154"/>
                        <a:pt x="154" y="154"/>
                        <a:pt x="154" y="154"/>
                      </a:cubicBezTo>
                      <a:cubicBezTo>
                        <a:pt x="154" y="154"/>
                        <a:pt x="152" y="152"/>
                        <a:pt x="151" y="153"/>
                      </a:cubicBezTo>
                      <a:cubicBezTo>
                        <a:pt x="154" y="151"/>
                        <a:pt x="154" y="149"/>
                        <a:pt x="157" y="149"/>
                      </a:cubicBezTo>
                      <a:cubicBezTo>
                        <a:pt x="152" y="142"/>
                        <a:pt x="154" y="136"/>
                        <a:pt x="156" y="130"/>
                      </a:cubicBezTo>
                      <a:cubicBezTo>
                        <a:pt x="157" y="131"/>
                        <a:pt x="157" y="131"/>
                        <a:pt x="157" y="131"/>
                      </a:cubicBezTo>
                      <a:cubicBezTo>
                        <a:pt x="158" y="129"/>
                        <a:pt x="155" y="129"/>
                        <a:pt x="156" y="128"/>
                      </a:cubicBezTo>
                      <a:cubicBezTo>
                        <a:pt x="157" y="129"/>
                        <a:pt x="159" y="128"/>
                        <a:pt x="160" y="129"/>
                      </a:cubicBezTo>
                      <a:cubicBezTo>
                        <a:pt x="162" y="128"/>
                        <a:pt x="159" y="126"/>
                        <a:pt x="158" y="125"/>
                      </a:cubicBezTo>
                      <a:cubicBezTo>
                        <a:pt x="157" y="124"/>
                        <a:pt x="159" y="126"/>
                        <a:pt x="157" y="125"/>
                      </a:cubicBezTo>
                      <a:cubicBezTo>
                        <a:pt x="156" y="125"/>
                        <a:pt x="159" y="123"/>
                        <a:pt x="157" y="122"/>
                      </a:cubicBezTo>
                      <a:cubicBezTo>
                        <a:pt x="158" y="121"/>
                        <a:pt x="160" y="122"/>
                        <a:pt x="161" y="123"/>
                      </a:cubicBezTo>
                      <a:cubicBezTo>
                        <a:pt x="160" y="121"/>
                        <a:pt x="160" y="121"/>
                        <a:pt x="160" y="121"/>
                      </a:cubicBezTo>
                      <a:cubicBezTo>
                        <a:pt x="163" y="120"/>
                        <a:pt x="164" y="126"/>
                        <a:pt x="168" y="125"/>
                      </a:cubicBezTo>
                      <a:cubicBezTo>
                        <a:pt x="168" y="124"/>
                        <a:pt x="168" y="124"/>
                        <a:pt x="168" y="124"/>
                      </a:cubicBezTo>
                      <a:cubicBezTo>
                        <a:pt x="171" y="124"/>
                        <a:pt x="171" y="128"/>
                        <a:pt x="172" y="125"/>
                      </a:cubicBezTo>
                      <a:cubicBezTo>
                        <a:pt x="171" y="124"/>
                        <a:pt x="168" y="122"/>
                        <a:pt x="166" y="123"/>
                      </a:cubicBezTo>
                      <a:cubicBezTo>
                        <a:pt x="166" y="120"/>
                        <a:pt x="160" y="120"/>
                        <a:pt x="161" y="117"/>
                      </a:cubicBezTo>
                      <a:cubicBezTo>
                        <a:pt x="163" y="116"/>
                        <a:pt x="161" y="119"/>
                        <a:pt x="163" y="119"/>
                      </a:cubicBezTo>
                      <a:cubicBezTo>
                        <a:pt x="166" y="118"/>
                        <a:pt x="163" y="116"/>
                        <a:pt x="164" y="115"/>
                      </a:cubicBezTo>
                      <a:cubicBezTo>
                        <a:pt x="163" y="116"/>
                        <a:pt x="160" y="114"/>
                        <a:pt x="160" y="113"/>
                      </a:cubicBezTo>
                      <a:cubicBezTo>
                        <a:pt x="162" y="112"/>
                        <a:pt x="162" y="115"/>
                        <a:pt x="163" y="113"/>
                      </a:cubicBezTo>
                      <a:cubicBezTo>
                        <a:pt x="162" y="112"/>
                        <a:pt x="161" y="110"/>
                        <a:pt x="160" y="111"/>
                      </a:cubicBezTo>
                      <a:cubicBezTo>
                        <a:pt x="156" y="110"/>
                        <a:pt x="161" y="109"/>
                        <a:pt x="159" y="108"/>
                      </a:cubicBezTo>
                      <a:cubicBezTo>
                        <a:pt x="161" y="108"/>
                        <a:pt x="164" y="111"/>
                        <a:pt x="166" y="109"/>
                      </a:cubicBezTo>
                      <a:cubicBezTo>
                        <a:pt x="163" y="109"/>
                        <a:pt x="163" y="106"/>
                        <a:pt x="159" y="106"/>
                      </a:cubicBezTo>
                      <a:cubicBezTo>
                        <a:pt x="160" y="105"/>
                        <a:pt x="162" y="106"/>
                        <a:pt x="163" y="107"/>
                      </a:cubicBezTo>
                      <a:cubicBezTo>
                        <a:pt x="165" y="106"/>
                        <a:pt x="160" y="102"/>
                        <a:pt x="165" y="103"/>
                      </a:cubicBezTo>
                      <a:cubicBezTo>
                        <a:pt x="162" y="102"/>
                        <a:pt x="162" y="102"/>
                        <a:pt x="162" y="102"/>
                      </a:cubicBezTo>
                      <a:cubicBezTo>
                        <a:pt x="163" y="102"/>
                        <a:pt x="164" y="101"/>
                        <a:pt x="166" y="101"/>
                      </a:cubicBezTo>
                      <a:cubicBezTo>
                        <a:pt x="166" y="100"/>
                        <a:pt x="163" y="97"/>
                        <a:pt x="167" y="98"/>
                      </a:cubicBezTo>
                      <a:cubicBezTo>
                        <a:pt x="167" y="97"/>
                        <a:pt x="168" y="95"/>
                        <a:pt x="165" y="95"/>
                      </a:cubicBezTo>
                      <a:cubicBezTo>
                        <a:pt x="163" y="96"/>
                        <a:pt x="166" y="97"/>
                        <a:pt x="162" y="97"/>
                      </a:cubicBezTo>
                      <a:cubicBezTo>
                        <a:pt x="166" y="97"/>
                        <a:pt x="163" y="95"/>
                        <a:pt x="162" y="94"/>
                      </a:cubicBezTo>
                      <a:cubicBezTo>
                        <a:pt x="164" y="94"/>
                        <a:pt x="164" y="94"/>
                        <a:pt x="164" y="94"/>
                      </a:cubicBezTo>
                      <a:cubicBezTo>
                        <a:pt x="163" y="93"/>
                        <a:pt x="164" y="92"/>
                        <a:pt x="162" y="91"/>
                      </a:cubicBezTo>
                      <a:cubicBezTo>
                        <a:pt x="163" y="92"/>
                        <a:pt x="164" y="92"/>
                        <a:pt x="165" y="92"/>
                      </a:cubicBezTo>
                      <a:cubicBezTo>
                        <a:pt x="163" y="90"/>
                        <a:pt x="163" y="90"/>
                        <a:pt x="163" y="90"/>
                      </a:cubicBezTo>
                      <a:cubicBezTo>
                        <a:pt x="162" y="88"/>
                        <a:pt x="166" y="91"/>
                        <a:pt x="166" y="88"/>
                      </a:cubicBezTo>
                      <a:cubicBezTo>
                        <a:pt x="168" y="91"/>
                        <a:pt x="168" y="91"/>
                        <a:pt x="168" y="91"/>
                      </a:cubicBezTo>
                      <a:cubicBezTo>
                        <a:pt x="167" y="90"/>
                        <a:pt x="170" y="90"/>
                        <a:pt x="169" y="89"/>
                      </a:cubicBezTo>
                      <a:cubicBezTo>
                        <a:pt x="167" y="88"/>
                        <a:pt x="165" y="86"/>
                        <a:pt x="164" y="86"/>
                      </a:cubicBezTo>
                      <a:cubicBezTo>
                        <a:pt x="163" y="84"/>
                        <a:pt x="166" y="86"/>
                        <a:pt x="165" y="84"/>
                      </a:cubicBezTo>
                      <a:cubicBezTo>
                        <a:pt x="166" y="86"/>
                        <a:pt x="166" y="86"/>
                        <a:pt x="166" y="86"/>
                      </a:cubicBezTo>
                      <a:cubicBezTo>
                        <a:pt x="167" y="87"/>
                        <a:pt x="170" y="86"/>
                        <a:pt x="170" y="84"/>
                      </a:cubicBezTo>
                      <a:cubicBezTo>
                        <a:pt x="170" y="83"/>
                        <a:pt x="168" y="81"/>
                        <a:pt x="166" y="82"/>
                      </a:cubicBezTo>
                      <a:cubicBezTo>
                        <a:pt x="166" y="81"/>
                        <a:pt x="168" y="80"/>
                        <a:pt x="169" y="81"/>
                      </a:cubicBezTo>
                      <a:cubicBezTo>
                        <a:pt x="169" y="79"/>
                        <a:pt x="167" y="81"/>
                        <a:pt x="166" y="79"/>
                      </a:cubicBezTo>
                      <a:cubicBezTo>
                        <a:pt x="168" y="79"/>
                        <a:pt x="170" y="77"/>
                        <a:pt x="172" y="76"/>
                      </a:cubicBezTo>
                      <a:cubicBezTo>
                        <a:pt x="175" y="79"/>
                        <a:pt x="175" y="79"/>
                        <a:pt x="175" y="79"/>
                      </a:cubicBezTo>
                      <a:cubicBezTo>
                        <a:pt x="175" y="78"/>
                        <a:pt x="175" y="78"/>
                        <a:pt x="175" y="78"/>
                      </a:cubicBezTo>
                      <a:cubicBezTo>
                        <a:pt x="178" y="80"/>
                        <a:pt x="178" y="78"/>
                        <a:pt x="180" y="79"/>
                      </a:cubicBezTo>
                      <a:cubicBezTo>
                        <a:pt x="181" y="79"/>
                        <a:pt x="180" y="78"/>
                        <a:pt x="180" y="77"/>
                      </a:cubicBezTo>
                      <a:cubicBezTo>
                        <a:pt x="175" y="78"/>
                        <a:pt x="174" y="72"/>
                        <a:pt x="170" y="72"/>
                      </a:cubicBezTo>
                      <a:cubicBezTo>
                        <a:pt x="170" y="68"/>
                        <a:pt x="181" y="73"/>
                        <a:pt x="175" y="68"/>
                      </a:cubicBezTo>
                      <a:cubicBezTo>
                        <a:pt x="174" y="68"/>
                        <a:pt x="172" y="66"/>
                        <a:pt x="172" y="68"/>
                      </a:cubicBezTo>
                      <a:cubicBezTo>
                        <a:pt x="173" y="66"/>
                        <a:pt x="169" y="65"/>
                        <a:pt x="171" y="63"/>
                      </a:cubicBezTo>
                      <a:cubicBezTo>
                        <a:pt x="172" y="66"/>
                        <a:pt x="175" y="63"/>
                        <a:pt x="177" y="66"/>
                      </a:cubicBezTo>
                      <a:cubicBezTo>
                        <a:pt x="176" y="66"/>
                        <a:pt x="176" y="67"/>
                        <a:pt x="176" y="68"/>
                      </a:cubicBezTo>
                      <a:cubicBezTo>
                        <a:pt x="178" y="67"/>
                        <a:pt x="180" y="69"/>
                        <a:pt x="180" y="67"/>
                      </a:cubicBezTo>
                      <a:cubicBezTo>
                        <a:pt x="180" y="66"/>
                        <a:pt x="181" y="64"/>
                        <a:pt x="179" y="64"/>
                      </a:cubicBezTo>
                      <a:cubicBezTo>
                        <a:pt x="176" y="63"/>
                        <a:pt x="178" y="66"/>
                        <a:pt x="176" y="64"/>
                      </a:cubicBezTo>
                      <a:cubicBezTo>
                        <a:pt x="176" y="62"/>
                        <a:pt x="180" y="62"/>
                        <a:pt x="176" y="60"/>
                      </a:cubicBezTo>
                      <a:cubicBezTo>
                        <a:pt x="176" y="62"/>
                        <a:pt x="174" y="61"/>
                        <a:pt x="172" y="61"/>
                      </a:cubicBezTo>
                      <a:cubicBezTo>
                        <a:pt x="172" y="59"/>
                        <a:pt x="172" y="59"/>
                        <a:pt x="172" y="59"/>
                      </a:cubicBezTo>
                      <a:cubicBezTo>
                        <a:pt x="173" y="59"/>
                        <a:pt x="173" y="59"/>
                        <a:pt x="173" y="59"/>
                      </a:cubicBezTo>
                      <a:cubicBezTo>
                        <a:pt x="175" y="57"/>
                        <a:pt x="171" y="58"/>
                        <a:pt x="172" y="55"/>
                      </a:cubicBezTo>
                      <a:cubicBezTo>
                        <a:pt x="175" y="55"/>
                        <a:pt x="175" y="55"/>
                        <a:pt x="175" y="55"/>
                      </a:cubicBezTo>
                      <a:cubicBezTo>
                        <a:pt x="178" y="56"/>
                        <a:pt x="173" y="58"/>
                        <a:pt x="177" y="59"/>
                      </a:cubicBezTo>
                      <a:cubicBezTo>
                        <a:pt x="178" y="58"/>
                        <a:pt x="176" y="56"/>
                        <a:pt x="178" y="55"/>
                      </a:cubicBezTo>
                      <a:cubicBezTo>
                        <a:pt x="178" y="55"/>
                        <a:pt x="178" y="56"/>
                        <a:pt x="178" y="56"/>
                      </a:cubicBezTo>
                      <a:cubicBezTo>
                        <a:pt x="179" y="56"/>
                        <a:pt x="184" y="57"/>
                        <a:pt x="182" y="54"/>
                      </a:cubicBezTo>
                      <a:cubicBezTo>
                        <a:pt x="181" y="52"/>
                        <a:pt x="180" y="53"/>
                        <a:pt x="179" y="52"/>
                      </a:cubicBezTo>
                      <a:cubicBezTo>
                        <a:pt x="179" y="49"/>
                        <a:pt x="178" y="48"/>
                        <a:pt x="179" y="46"/>
                      </a:cubicBezTo>
                      <a:cubicBezTo>
                        <a:pt x="181" y="47"/>
                        <a:pt x="180" y="43"/>
                        <a:pt x="182" y="46"/>
                      </a:cubicBezTo>
                      <a:cubicBezTo>
                        <a:pt x="180" y="46"/>
                        <a:pt x="179" y="50"/>
                        <a:pt x="182" y="52"/>
                      </a:cubicBezTo>
                      <a:cubicBezTo>
                        <a:pt x="185" y="52"/>
                        <a:pt x="180" y="54"/>
                        <a:pt x="184" y="56"/>
                      </a:cubicBezTo>
                      <a:cubicBezTo>
                        <a:pt x="185" y="54"/>
                        <a:pt x="188" y="55"/>
                        <a:pt x="190" y="56"/>
                      </a:cubicBezTo>
                      <a:cubicBezTo>
                        <a:pt x="191" y="55"/>
                        <a:pt x="190" y="54"/>
                        <a:pt x="190" y="54"/>
                      </a:cubicBezTo>
                      <a:cubicBezTo>
                        <a:pt x="188" y="53"/>
                        <a:pt x="188" y="54"/>
                        <a:pt x="185" y="53"/>
                      </a:cubicBezTo>
                      <a:cubicBezTo>
                        <a:pt x="187" y="50"/>
                        <a:pt x="186" y="48"/>
                        <a:pt x="185" y="46"/>
                      </a:cubicBezTo>
                      <a:cubicBezTo>
                        <a:pt x="186" y="45"/>
                        <a:pt x="188" y="46"/>
                        <a:pt x="188" y="47"/>
                      </a:cubicBezTo>
                      <a:cubicBezTo>
                        <a:pt x="188" y="44"/>
                        <a:pt x="190" y="41"/>
                        <a:pt x="192" y="38"/>
                      </a:cubicBezTo>
                      <a:cubicBezTo>
                        <a:pt x="187" y="39"/>
                        <a:pt x="192" y="35"/>
                        <a:pt x="189" y="35"/>
                      </a:cubicBezTo>
                      <a:cubicBezTo>
                        <a:pt x="187" y="36"/>
                        <a:pt x="184" y="37"/>
                        <a:pt x="183" y="35"/>
                      </a:cubicBezTo>
                      <a:cubicBezTo>
                        <a:pt x="184" y="34"/>
                        <a:pt x="185" y="36"/>
                        <a:pt x="186" y="36"/>
                      </a:cubicBezTo>
                      <a:cubicBezTo>
                        <a:pt x="184" y="34"/>
                        <a:pt x="189" y="35"/>
                        <a:pt x="187" y="33"/>
                      </a:cubicBezTo>
                      <a:cubicBezTo>
                        <a:pt x="187" y="36"/>
                        <a:pt x="191" y="35"/>
                        <a:pt x="193" y="36"/>
                      </a:cubicBezTo>
                      <a:cubicBezTo>
                        <a:pt x="193" y="34"/>
                        <a:pt x="195" y="37"/>
                        <a:pt x="196" y="35"/>
                      </a:cubicBezTo>
                      <a:cubicBezTo>
                        <a:pt x="195" y="33"/>
                        <a:pt x="195" y="30"/>
                        <a:pt x="195" y="28"/>
                      </a:cubicBezTo>
                      <a:cubicBezTo>
                        <a:pt x="199" y="26"/>
                        <a:pt x="198" y="21"/>
                        <a:pt x="199" y="18"/>
                      </a:cubicBezTo>
                      <a:cubicBezTo>
                        <a:pt x="201" y="18"/>
                        <a:pt x="204" y="20"/>
                        <a:pt x="205" y="19"/>
                      </a:cubicBezTo>
                      <a:cubicBezTo>
                        <a:pt x="205" y="17"/>
                        <a:pt x="201" y="19"/>
                        <a:pt x="203" y="17"/>
                      </a:cubicBezTo>
                      <a:cubicBezTo>
                        <a:pt x="204" y="17"/>
                        <a:pt x="204" y="17"/>
                        <a:pt x="204" y="17"/>
                      </a:cubicBezTo>
                      <a:cubicBezTo>
                        <a:pt x="203" y="16"/>
                        <a:pt x="208" y="14"/>
                        <a:pt x="204" y="11"/>
                      </a:cubicBezTo>
                      <a:cubicBezTo>
                        <a:pt x="207" y="14"/>
                        <a:pt x="207" y="14"/>
                        <a:pt x="207" y="14"/>
                      </a:cubicBezTo>
                      <a:cubicBezTo>
                        <a:pt x="207" y="13"/>
                        <a:pt x="207" y="13"/>
                        <a:pt x="206" y="12"/>
                      </a:cubicBezTo>
                      <a:cubicBezTo>
                        <a:pt x="208" y="13"/>
                        <a:pt x="209" y="13"/>
                        <a:pt x="209" y="14"/>
                      </a:cubicBezTo>
                      <a:cubicBezTo>
                        <a:pt x="212" y="13"/>
                        <a:pt x="210" y="10"/>
                        <a:pt x="211" y="9"/>
                      </a:cubicBezTo>
                      <a:cubicBezTo>
                        <a:pt x="208" y="9"/>
                        <a:pt x="208" y="9"/>
                        <a:pt x="208" y="9"/>
                      </a:cubicBezTo>
                      <a:cubicBezTo>
                        <a:pt x="208" y="6"/>
                        <a:pt x="211" y="5"/>
                        <a:pt x="212" y="2"/>
                      </a:cubicBezTo>
                      <a:cubicBezTo>
                        <a:pt x="213" y="3"/>
                        <a:pt x="213" y="3"/>
                        <a:pt x="213" y="3"/>
                      </a:cubicBezTo>
                      <a:cubicBezTo>
                        <a:pt x="213" y="1"/>
                        <a:pt x="213" y="1"/>
                        <a:pt x="213" y="1"/>
                      </a:cubicBezTo>
                      <a:cubicBezTo>
                        <a:pt x="215" y="2"/>
                        <a:pt x="217" y="2"/>
                        <a:pt x="215" y="0"/>
                      </a:cubicBezTo>
                      <a:cubicBezTo>
                        <a:pt x="218" y="6"/>
                        <a:pt x="218" y="6"/>
                        <a:pt x="218" y="6"/>
                      </a:cubicBezTo>
                      <a:cubicBezTo>
                        <a:pt x="216" y="7"/>
                        <a:pt x="216" y="4"/>
                        <a:pt x="214" y="4"/>
                      </a:cubicBezTo>
                      <a:cubicBezTo>
                        <a:pt x="212" y="3"/>
                        <a:pt x="212" y="6"/>
                        <a:pt x="213" y="7"/>
                      </a:cubicBezTo>
                      <a:cubicBezTo>
                        <a:pt x="214" y="6"/>
                        <a:pt x="213" y="6"/>
                        <a:pt x="213" y="5"/>
                      </a:cubicBezTo>
                      <a:cubicBezTo>
                        <a:pt x="216" y="6"/>
                        <a:pt x="215" y="7"/>
                        <a:pt x="216" y="9"/>
                      </a:cubicBezTo>
                      <a:cubicBezTo>
                        <a:pt x="217" y="8"/>
                        <a:pt x="218" y="8"/>
                        <a:pt x="217" y="8"/>
                      </a:cubicBezTo>
                      <a:cubicBezTo>
                        <a:pt x="218" y="9"/>
                        <a:pt x="218" y="10"/>
                        <a:pt x="217" y="12"/>
                      </a:cubicBezTo>
                      <a:cubicBezTo>
                        <a:pt x="216" y="10"/>
                        <a:pt x="215" y="11"/>
                        <a:pt x="214" y="11"/>
                      </a:cubicBezTo>
                      <a:cubicBezTo>
                        <a:pt x="217" y="12"/>
                        <a:pt x="217" y="14"/>
                        <a:pt x="215" y="15"/>
                      </a:cubicBezTo>
                      <a:cubicBezTo>
                        <a:pt x="212" y="15"/>
                        <a:pt x="215" y="19"/>
                        <a:pt x="214" y="21"/>
                      </a:cubicBezTo>
                      <a:cubicBezTo>
                        <a:pt x="212" y="19"/>
                        <a:pt x="210" y="17"/>
                        <a:pt x="210" y="16"/>
                      </a:cubicBezTo>
                      <a:cubicBezTo>
                        <a:pt x="208" y="16"/>
                        <a:pt x="209" y="17"/>
                        <a:pt x="207" y="18"/>
                      </a:cubicBezTo>
                      <a:cubicBezTo>
                        <a:pt x="209" y="19"/>
                        <a:pt x="211" y="21"/>
                        <a:pt x="212" y="23"/>
                      </a:cubicBezTo>
                      <a:cubicBezTo>
                        <a:pt x="210" y="23"/>
                        <a:pt x="210" y="23"/>
                        <a:pt x="210" y="23"/>
                      </a:cubicBezTo>
                      <a:cubicBezTo>
                        <a:pt x="210" y="25"/>
                        <a:pt x="213" y="26"/>
                        <a:pt x="211" y="28"/>
                      </a:cubicBezTo>
                      <a:cubicBezTo>
                        <a:pt x="209" y="31"/>
                        <a:pt x="207" y="35"/>
                        <a:pt x="206" y="37"/>
                      </a:cubicBezTo>
                      <a:cubicBezTo>
                        <a:pt x="204" y="37"/>
                        <a:pt x="204" y="37"/>
                        <a:pt x="204" y="37"/>
                      </a:cubicBezTo>
                      <a:cubicBezTo>
                        <a:pt x="207" y="40"/>
                        <a:pt x="204" y="42"/>
                        <a:pt x="204" y="45"/>
                      </a:cubicBezTo>
                      <a:cubicBezTo>
                        <a:pt x="201" y="48"/>
                        <a:pt x="203" y="53"/>
                        <a:pt x="200" y="54"/>
                      </a:cubicBezTo>
                      <a:cubicBezTo>
                        <a:pt x="199" y="61"/>
                        <a:pt x="198" y="67"/>
                        <a:pt x="196" y="73"/>
                      </a:cubicBezTo>
                      <a:cubicBezTo>
                        <a:pt x="193" y="71"/>
                        <a:pt x="193" y="71"/>
                        <a:pt x="193" y="71"/>
                      </a:cubicBezTo>
                      <a:cubicBezTo>
                        <a:pt x="195" y="73"/>
                        <a:pt x="192" y="71"/>
                        <a:pt x="192" y="73"/>
                      </a:cubicBezTo>
                      <a:cubicBezTo>
                        <a:pt x="194" y="72"/>
                        <a:pt x="194" y="75"/>
                        <a:pt x="195" y="76"/>
                      </a:cubicBezTo>
                      <a:cubicBezTo>
                        <a:pt x="192" y="79"/>
                        <a:pt x="193" y="83"/>
                        <a:pt x="194" y="86"/>
                      </a:cubicBezTo>
                      <a:cubicBezTo>
                        <a:pt x="192" y="86"/>
                        <a:pt x="192" y="86"/>
                        <a:pt x="192" y="86"/>
                      </a:cubicBezTo>
                      <a:cubicBezTo>
                        <a:pt x="195" y="89"/>
                        <a:pt x="191" y="92"/>
                        <a:pt x="190" y="95"/>
                      </a:cubicBezTo>
                      <a:cubicBezTo>
                        <a:pt x="189" y="95"/>
                        <a:pt x="187" y="95"/>
                        <a:pt x="187" y="96"/>
                      </a:cubicBezTo>
                      <a:cubicBezTo>
                        <a:pt x="189" y="99"/>
                        <a:pt x="189" y="100"/>
                        <a:pt x="190" y="103"/>
                      </a:cubicBezTo>
                      <a:cubicBezTo>
                        <a:pt x="189" y="105"/>
                        <a:pt x="188" y="108"/>
                        <a:pt x="186" y="109"/>
                      </a:cubicBezTo>
                      <a:cubicBezTo>
                        <a:pt x="188" y="118"/>
                        <a:pt x="184" y="124"/>
                        <a:pt x="184" y="132"/>
                      </a:cubicBezTo>
                      <a:cubicBezTo>
                        <a:pt x="182" y="132"/>
                        <a:pt x="182" y="132"/>
                        <a:pt x="182" y="132"/>
                      </a:cubicBezTo>
                      <a:cubicBezTo>
                        <a:pt x="185" y="141"/>
                        <a:pt x="179" y="149"/>
                        <a:pt x="180" y="156"/>
                      </a:cubicBezTo>
                      <a:cubicBezTo>
                        <a:pt x="176" y="154"/>
                        <a:pt x="176" y="154"/>
                        <a:pt x="176" y="154"/>
                      </a:cubicBezTo>
                      <a:cubicBezTo>
                        <a:pt x="174" y="156"/>
                        <a:pt x="176" y="159"/>
                        <a:pt x="179" y="159"/>
                      </a:cubicBezTo>
                      <a:cubicBezTo>
                        <a:pt x="177" y="161"/>
                        <a:pt x="179" y="165"/>
                        <a:pt x="176" y="165"/>
                      </a:cubicBezTo>
                      <a:cubicBezTo>
                        <a:pt x="175" y="167"/>
                        <a:pt x="177" y="168"/>
                        <a:pt x="177" y="170"/>
                      </a:cubicBezTo>
                      <a:cubicBezTo>
                        <a:pt x="175" y="174"/>
                        <a:pt x="175" y="175"/>
                        <a:pt x="175" y="179"/>
                      </a:cubicBezTo>
                      <a:cubicBezTo>
                        <a:pt x="175" y="178"/>
                        <a:pt x="175" y="178"/>
                        <a:pt x="175" y="178"/>
                      </a:cubicBezTo>
                      <a:cubicBezTo>
                        <a:pt x="174" y="178"/>
                        <a:pt x="173" y="177"/>
                        <a:pt x="172" y="178"/>
                      </a:cubicBezTo>
                      <a:cubicBezTo>
                        <a:pt x="173" y="180"/>
                        <a:pt x="170" y="183"/>
                        <a:pt x="175" y="183"/>
                      </a:cubicBezTo>
                      <a:cubicBezTo>
                        <a:pt x="171" y="186"/>
                        <a:pt x="175" y="193"/>
                        <a:pt x="170" y="196"/>
                      </a:cubicBezTo>
                      <a:cubicBezTo>
                        <a:pt x="172" y="196"/>
                        <a:pt x="172" y="197"/>
                        <a:pt x="172" y="198"/>
                      </a:cubicBezTo>
                      <a:cubicBezTo>
                        <a:pt x="172" y="201"/>
                        <a:pt x="168" y="204"/>
                        <a:pt x="170" y="208"/>
                      </a:cubicBezTo>
                      <a:cubicBezTo>
                        <a:pt x="169" y="208"/>
                        <a:pt x="168" y="206"/>
                        <a:pt x="167" y="208"/>
                      </a:cubicBezTo>
                      <a:cubicBezTo>
                        <a:pt x="168" y="209"/>
                        <a:pt x="169" y="208"/>
                        <a:pt x="169" y="210"/>
                      </a:cubicBezTo>
                      <a:cubicBezTo>
                        <a:pt x="170" y="216"/>
                        <a:pt x="164" y="221"/>
                        <a:pt x="163" y="226"/>
                      </a:cubicBezTo>
                      <a:cubicBezTo>
                        <a:pt x="164" y="236"/>
                        <a:pt x="160" y="246"/>
                        <a:pt x="158" y="255"/>
                      </a:cubicBezTo>
                      <a:cubicBezTo>
                        <a:pt x="157" y="255"/>
                        <a:pt x="157" y="255"/>
                        <a:pt x="157" y="255"/>
                      </a:cubicBezTo>
                      <a:cubicBezTo>
                        <a:pt x="160" y="259"/>
                        <a:pt x="152" y="261"/>
                        <a:pt x="156" y="265"/>
                      </a:cubicBezTo>
                      <a:cubicBezTo>
                        <a:pt x="155" y="265"/>
                        <a:pt x="155" y="267"/>
                        <a:pt x="153" y="266"/>
                      </a:cubicBezTo>
                      <a:cubicBezTo>
                        <a:pt x="155" y="269"/>
                        <a:pt x="149" y="273"/>
                        <a:pt x="151" y="277"/>
                      </a:cubicBezTo>
                      <a:cubicBezTo>
                        <a:pt x="152" y="277"/>
                        <a:pt x="151" y="276"/>
                        <a:pt x="151" y="276"/>
                      </a:cubicBezTo>
                      <a:cubicBezTo>
                        <a:pt x="148" y="279"/>
                        <a:pt x="150" y="283"/>
                        <a:pt x="147" y="286"/>
                      </a:cubicBezTo>
                      <a:cubicBezTo>
                        <a:pt x="147" y="285"/>
                        <a:pt x="147" y="285"/>
                        <a:pt x="146" y="284"/>
                      </a:cubicBezTo>
                      <a:cubicBezTo>
                        <a:pt x="144" y="285"/>
                        <a:pt x="149" y="289"/>
                        <a:pt x="144" y="288"/>
                      </a:cubicBezTo>
                      <a:cubicBezTo>
                        <a:pt x="144" y="289"/>
                        <a:pt x="146" y="290"/>
                        <a:pt x="146" y="289"/>
                      </a:cubicBezTo>
                      <a:cubicBezTo>
                        <a:pt x="142" y="297"/>
                        <a:pt x="142" y="306"/>
                        <a:pt x="140" y="315"/>
                      </a:cubicBezTo>
                      <a:cubicBezTo>
                        <a:pt x="135" y="320"/>
                        <a:pt x="133" y="313"/>
                        <a:pt x="134" y="319"/>
                      </a:cubicBezTo>
                      <a:cubicBezTo>
                        <a:pt x="133" y="319"/>
                        <a:pt x="136" y="319"/>
                        <a:pt x="135" y="319"/>
                      </a:cubicBezTo>
                      <a:cubicBezTo>
                        <a:pt x="135" y="321"/>
                        <a:pt x="129" y="320"/>
                        <a:pt x="131" y="322"/>
                      </a:cubicBezTo>
                      <a:cubicBezTo>
                        <a:pt x="134" y="323"/>
                        <a:pt x="132" y="324"/>
                        <a:pt x="133" y="324"/>
                      </a:cubicBezTo>
                      <a:cubicBezTo>
                        <a:pt x="130" y="327"/>
                        <a:pt x="128" y="327"/>
                        <a:pt x="129" y="331"/>
                      </a:cubicBezTo>
                      <a:cubicBezTo>
                        <a:pt x="127" y="330"/>
                        <a:pt x="127" y="330"/>
                        <a:pt x="127" y="330"/>
                      </a:cubicBezTo>
                      <a:cubicBezTo>
                        <a:pt x="130" y="335"/>
                        <a:pt x="126" y="338"/>
                        <a:pt x="130" y="342"/>
                      </a:cubicBezTo>
                      <a:cubicBezTo>
                        <a:pt x="127" y="352"/>
                        <a:pt x="123" y="361"/>
                        <a:pt x="120" y="370"/>
                      </a:cubicBezTo>
                      <a:cubicBezTo>
                        <a:pt x="117" y="379"/>
                        <a:pt x="114" y="389"/>
                        <a:pt x="110" y="397"/>
                      </a:cubicBezTo>
                      <a:cubicBezTo>
                        <a:pt x="105" y="406"/>
                        <a:pt x="101" y="414"/>
                        <a:pt x="97" y="423"/>
                      </a:cubicBezTo>
                      <a:cubicBezTo>
                        <a:pt x="93" y="431"/>
                        <a:pt x="88" y="439"/>
                        <a:pt x="82" y="447"/>
                      </a:cubicBezTo>
                      <a:cubicBezTo>
                        <a:pt x="77" y="449"/>
                        <a:pt x="77" y="450"/>
                        <a:pt x="76" y="455"/>
                      </a:cubicBezTo>
                      <a:cubicBezTo>
                        <a:pt x="75" y="454"/>
                        <a:pt x="75" y="454"/>
                        <a:pt x="75" y="454"/>
                      </a:cubicBezTo>
                      <a:cubicBezTo>
                        <a:pt x="77" y="456"/>
                        <a:pt x="73" y="457"/>
                        <a:pt x="76" y="459"/>
                      </a:cubicBezTo>
                      <a:cubicBezTo>
                        <a:pt x="72" y="465"/>
                        <a:pt x="69" y="471"/>
                        <a:pt x="66" y="477"/>
                      </a:cubicBezTo>
                      <a:cubicBezTo>
                        <a:pt x="66" y="476"/>
                        <a:pt x="64" y="474"/>
                        <a:pt x="64" y="476"/>
                      </a:cubicBezTo>
                      <a:cubicBezTo>
                        <a:pt x="65" y="478"/>
                        <a:pt x="65" y="478"/>
                        <a:pt x="65" y="478"/>
                      </a:cubicBezTo>
                      <a:cubicBezTo>
                        <a:pt x="64" y="478"/>
                        <a:pt x="64" y="478"/>
                        <a:pt x="64" y="478"/>
                      </a:cubicBezTo>
                      <a:cubicBezTo>
                        <a:pt x="64" y="479"/>
                        <a:pt x="65" y="480"/>
                        <a:pt x="66" y="480"/>
                      </a:cubicBezTo>
                      <a:cubicBezTo>
                        <a:pt x="59" y="497"/>
                        <a:pt x="45" y="510"/>
                        <a:pt x="37" y="525"/>
                      </a:cubicBezTo>
                      <a:cubicBezTo>
                        <a:pt x="34" y="528"/>
                        <a:pt x="32" y="534"/>
                        <a:pt x="30" y="538"/>
                      </a:cubicBezTo>
                      <a:cubicBezTo>
                        <a:pt x="20" y="548"/>
                        <a:pt x="12" y="557"/>
                        <a:pt x="8" y="571"/>
                      </a:cubicBezTo>
                      <a:cubicBezTo>
                        <a:pt x="8" y="571"/>
                        <a:pt x="1" y="566"/>
                        <a:pt x="3" y="56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730" name="Freeform 153"/>
                <p:cNvSpPr/>
                <p:nvPr/>
              </p:nvSpPr>
              <p:spPr bwMode="auto">
                <a:xfrm>
                  <a:off x="3861" y="1589"/>
                  <a:ext cx="1" cy="0"/>
                </a:xfrm>
                <a:custGeom>
                  <a:avLst/>
                  <a:gdLst>
                    <a:gd name="T0" fmla="*/ 4 w 4"/>
                    <a:gd name="T1" fmla="*/ 1 h 2"/>
                    <a:gd name="T2" fmla="*/ 0 w 4"/>
                    <a:gd name="T3" fmla="*/ 0 h 2"/>
                    <a:gd name="T4" fmla="*/ 4 w 4"/>
                    <a:gd name="T5" fmla="*/ 1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" h="2">
                      <a:moveTo>
                        <a:pt x="4" y="1"/>
                      </a:moveTo>
                      <a:cubicBezTo>
                        <a:pt x="2" y="1"/>
                        <a:pt x="1" y="2"/>
                        <a:pt x="0" y="0"/>
                      </a:cubicBezTo>
                      <a:cubicBezTo>
                        <a:pt x="1" y="1"/>
                        <a:pt x="3" y="1"/>
                        <a:pt x="4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731" name="Freeform 154"/>
                <p:cNvSpPr/>
                <p:nvPr/>
              </p:nvSpPr>
              <p:spPr bwMode="auto">
                <a:xfrm>
                  <a:off x="3854" y="1596"/>
                  <a:ext cx="1" cy="1"/>
                </a:xfrm>
                <a:custGeom>
                  <a:avLst/>
                  <a:gdLst>
                    <a:gd name="T0" fmla="*/ 2 w 3"/>
                    <a:gd name="T1" fmla="*/ 1 h 2"/>
                    <a:gd name="T2" fmla="*/ 1 w 3"/>
                    <a:gd name="T3" fmla="*/ 2 h 2"/>
                    <a:gd name="T4" fmla="*/ 1 w 3"/>
                    <a:gd name="T5" fmla="*/ 0 h 2"/>
                    <a:gd name="T6" fmla="*/ 2 w 3"/>
                    <a:gd name="T7" fmla="*/ 1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2" y="1"/>
                      </a:moveTo>
                      <a:cubicBezTo>
                        <a:pt x="3" y="2"/>
                        <a:pt x="1" y="2"/>
                        <a:pt x="1" y="2"/>
                      </a:cubicBezTo>
                      <a:cubicBezTo>
                        <a:pt x="1" y="1"/>
                        <a:pt x="0" y="0"/>
                        <a:pt x="1" y="0"/>
                      </a:cubicBezTo>
                      <a:cubicBezTo>
                        <a:pt x="1" y="1"/>
                        <a:pt x="2" y="1"/>
                        <a:pt x="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732" name="Freeform 155"/>
                <p:cNvSpPr/>
                <p:nvPr/>
              </p:nvSpPr>
              <p:spPr bwMode="auto">
                <a:xfrm>
                  <a:off x="3853" y="1598"/>
                  <a:ext cx="0" cy="1"/>
                </a:xfrm>
                <a:custGeom>
                  <a:avLst/>
                  <a:gdLst>
                    <a:gd name="T0" fmla="*/ 1 w 1"/>
                    <a:gd name="T1" fmla="*/ 4 h 4"/>
                    <a:gd name="T2" fmla="*/ 0 w 1"/>
                    <a:gd name="T3" fmla="*/ 0 h 4"/>
                    <a:gd name="T4" fmla="*/ 1 w 1"/>
                    <a:gd name="T5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4">
                      <a:moveTo>
                        <a:pt x="1" y="4"/>
                      </a:moveTo>
                      <a:cubicBezTo>
                        <a:pt x="0" y="4"/>
                        <a:pt x="0" y="1"/>
                        <a:pt x="0" y="0"/>
                      </a:cubicBezTo>
                      <a:lnTo>
                        <a:pt x="1" y="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733" name="Freeform 156"/>
                <p:cNvSpPr/>
                <p:nvPr/>
              </p:nvSpPr>
              <p:spPr bwMode="auto">
                <a:xfrm>
                  <a:off x="3851" y="1600"/>
                  <a:ext cx="1" cy="1"/>
                </a:xfrm>
                <a:custGeom>
                  <a:avLst/>
                  <a:gdLst>
                    <a:gd name="T0" fmla="*/ 2 w 2"/>
                    <a:gd name="T1" fmla="*/ 1 h 2"/>
                    <a:gd name="T2" fmla="*/ 0 w 2"/>
                    <a:gd name="T3" fmla="*/ 0 h 2"/>
                    <a:gd name="T4" fmla="*/ 2 w 2"/>
                    <a:gd name="T5" fmla="*/ 1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2" y="1"/>
                      </a:moveTo>
                      <a:cubicBezTo>
                        <a:pt x="0" y="2"/>
                        <a:pt x="0" y="1"/>
                        <a:pt x="0" y="0"/>
                      </a:cubicBezTo>
                      <a:cubicBezTo>
                        <a:pt x="1" y="0"/>
                        <a:pt x="1" y="1"/>
                        <a:pt x="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734" name="Freeform 157"/>
                <p:cNvSpPr/>
                <p:nvPr/>
              </p:nvSpPr>
              <p:spPr bwMode="auto">
                <a:xfrm>
                  <a:off x="3852" y="1601"/>
                  <a:ext cx="0" cy="0"/>
                </a:xfrm>
                <a:custGeom>
                  <a:avLst/>
                  <a:gdLst>
                    <a:gd name="T0" fmla="*/ 2 w 2"/>
                    <a:gd name="T1" fmla="*/ 1 h 2"/>
                    <a:gd name="T2" fmla="*/ 0 w 2"/>
                    <a:gd name="T3" fmla="*/ 2 h 2"/>
                    <a:gd name="T4" fmla="*/ 2 w 2"/>
                    <a:gd name="T5" fmla="*/ 1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2" y="1"/>
                      </a:moveTo>
                      <a:cubicBezTo>
                        <a:pt x="2" y="2"/>
                        <a:pt x="1" y="2"/>
                        <a:pt x="0" y="2"/>
                      </a:cubicBezTo>
                      <a:cubicBezTo>
                        <a:pt x="1" y="2"/>
                        <a:pt x="0" y="0"/>
                        <a:pt x="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735" name="Freeform 158"/>
                <p:cNvSpPr/>
                <p:nvPr/>
              </p:nvSpPr>
              <p:spPr bwMode="auto">
                <a:xfrm>
                  <a:off x="3849" y="1605"/>
                  <a:ext cx="1" cy="1"/>
                </a:xfrm>
                <a:custGeom>
                  <a:avLst/>
                  <a:gdLst>
                    <a:gd name="T0" fmla="*/ 2 w 2"/>
                    <a:gd name="T1" fmla="*/ 1 h 3"/>
                    <a:gd name="T2" fmla="*/ 1 w 2"/>
                    <a:gd name="T3" fmla="*/ 3 h 3"/>
                    <a:gd name="T4" fmla="*/ 2 w 2"/>
                    <a:gd name="T5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3">
                      <a:moveTo>
                        <a:pt x="2" y="1"/>
                      </a:moveTo>
                      <a:cubicBezTo>
                        <a:pt x="2" y="1"/>
                        <a:pt x="2" y="3"/>
                        <a:pt x="1" y="3"/>
                      </a:cubicBezTo>
                      <a:cubicBezTo>
                        <a:pt x="2" y="3"/>
                        <a:pt x="0" y="0"/>
                        <a:pt x="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736" name="Freeform 159"/>
                <p:cNvSpPr/>
                <p:nvPr/>
              </p:nvSpPr>
              <p:spPr bwMode="auto">
                <a:xfrm>
                  <a:off x="3849" y="1608"/>
                  <a:ext cx="1" cy="0"/>
                </a:xfrm>
                <a:custGeom>
                  <a:avLst/>
                  <a:gdLst>
                    <a:gd name="T0" fmla="*/ 2 w 2"/>
                    <a:gd name="T1" fmla="*/ 0 h 2"/>
                    <a:gd name="T2" fmla="*/ 1 w 2"/>
                    <a:gd name="T3" fmla="*/ 1 h 2"/>
                    <a:gd name="T4" fmla="*/ 0 w 2"/>
                    <a:gd name="T5" fmla="*/ 0 h 2"/>
                    <a:gd name="T6" fmla="*/ 2 w 2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2" y="0"/>
                      </a:move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2"/>
                        <a:pt x="0" y="1"/>
                        <a:pt x="0" y="0"/>
                      </a:cubicBezTo>
                      <a:lnTo>
                        <a:pt x="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737" name="Freeform 160"/>
                <p:cNvSpPr/>
                <p:nvPr/>
              </p:nvSpPr>
              <p:spPr bwMode="auto">
                <a:xfrm>
                  <a:off x="3841" y="1649"/>
                  <a:ext cx="0" cy="1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lnTo>
                        <a:pt x="0" y="0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738" name="Freeform 161"/>
                <p:cNvSpPr/>
                <p:nvPr/>
              </p:nvSpPr>
              <p:spPr bwMode="auto">
                <a:xfrm>
                  <a:off x="3835" y="1667"/>
                  <a:ext cx="0" cy="0"/>
                </a:xfrm>
                <a:custGeom>
                  <a:avLst/>
                  <a:gdLst>
                    <a:gd name="T0" fmla="*/ 2 w 2"/>
                    <a:gd name="T1" fmla="*/ 1 h 2"/>
                    <a:gd name="T2" fmla="*/ 0 w 2"/>
                    <a:gd name="T3" fmla="*/ 1 h 2"/>
                    <a:gd name="T4" fmla="*/ 2 w 2"/>
                    <a:gd name="T5" fmla="*/ 1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2" y="1"/>
                      </a:moveTo>
                      <a:cubicBezTo>
                        <a:pt x="2" y="2"/>
                        <a:pt x="0" y="1"/>
                        <a:pt x="0" y="1"/>
                      </a:cubicBezTo>
                      <a:cubicBezTo>
                        <a:pt x="0" y="0"/>
                        <a:pt x="2" y="2"/>
                        <a:pt x="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739" name="Rectangle 162"/>
                <p:cNvSpPr>
                  <a:spLocks noChangeArrowheads="1"/>
                </p:cNvSpPr>
                <p:nvPr/>
              </p:nvSpPr>
              <p:spPr bwMode="auto">
                <a:xfrm>
                  <a:off x="3833" y="1677"/>
                  <a:ext cx="1" cy="1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740" name="Freeform 163"/>
                <p:cNvSpPr/>
                <p:nvPr/>
              </p:nvSpPr>
              <p:spPr bwMode="auto">
                <a:xfrm>
                  <a:off x="3743" y="1716"/>
                  <a:ext cx="1" cy="0"/>
                </a:xfrm>
                <a:custGeom>
                  <a:avLst/>
                  <a:gdLst>
                    <a:gd name="T0" fmla="*/ 2 w 3"/>
                    <a:gd name="T1" fmla="*/ 1 h 1"/>
                    <a:gd name="T2" fmla="*/ 2 w 3"/>
                    <a:gd name="T3" fmla="*/ 0 h 1"/>
                    <a:gd name="T4" fmla="*/ 2 w 3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1">
                      <a:moveTo>
                        <a:pt x="2" y="1"/>
                      </a:moveTo>
                      <a:cubicBezTo>
                        <a:pt x="2" y="0"/>
                        <a:pt x="0" y="0"/>
                        <a:pt x="2" y="0"/>
                      </a:cubicBezTo>
                      <a:cubicBezTo>
                        <a:pt x="3" y="1"/>
                        <a:pt x="3" y="1"/>
                        <a:pt x="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741" name="Freeform 164"/>
                <p:cNvSpPr/>
                <p:nvPr/>
              </p:nvSpPr>
              <p:spPr bwMode="auto">
                <a:xfrm>
                  <a:off x="3721" y="1716"/>
                  <a:ext cx="22" cy="64"/>
                </a:xfrm>
                <a:custGeom>
                  <a:avLst/>
                  <a:gdLst>
                    <a:gd name="T0" fmla="*/ 15 w 98"/>
                    <a:gd name="T1" fmla="*/ 244 h 279"/>
                    <a:gd name="T2" fmla="*/ 18 w 98"/>
                    <a:gd name="T3" fmla="*/ 236 h 279"/>
                    <a:gd name="T4" fmla="*/ 17 w 98"/>
                    <a:gd name="T5" fmla="*/ 217 h 279"/>
                    <a:gd name="T6" fmla="*/ 19 w 98"/>
                    <a:gd name="T7" fmla="*/ 211 h 279"/>
                    <a:gd name="T8" fmla="*/ 26 w 98"/>
                    <a:gd name="T9" fmla="*/ 194 h 279"/>
                    <a:gd name="T10" fmla="*/ 28 w 98"/>
                    <a:gd name="T11" fmla="*/ 188 h 279"/>
                    <a:gd name="T12" fmla="*/ 28 w 98"/>
                    <a:gd name="T13" fmla="*/ 178 h 279"/>
                    <a:gd name="T14" fmla="*/ 31 w 98"/>
                    <a:gd name="T15" fmla="*/ 169 h 279"/>
                    <a:gd name="T16" fmla="*/ 34 w 98"/>
                    <a:gd name="T17" fmla="*/ 165 h 279"/>
                    <a:gd name="T18" fmla="*/ 32 w 98"/>
                    <a:gd name="T19" fmla="*/ 160 h 279"/>
                    <a:gd name="T20" fmla="*/ 31 w 98"/>
                    <a:gd name="T21" fmla="*/ 149 h 279"/>
                    <a:gd name="T22" fmla="*/ 33 w 98"/>
                    <a:gd name="T23" fmla="*/ 144 h 279"/>
                    <a:gd name="T24" fmla="*/ 32 w 98"/>
                    <a:gd name="T25" fmla="*/ 137 h 279"/>
                    <a:gd name="T26" fmla="*/ 36 w 98"/>
                    <a:gd name="T27" fmla="*/ 130 h 279"/>
                    <a:gd name="T28" fmla="*/ 37 w 98"/>
                    <a:gd name="T29" fmla="*/ 122 h 279"/>
                    <a:gd name="T30" fmla="*/ 42 w 98"/>
                    <a:gd name="T31" fmla="*/ 112 h 279"/>
                    <a:gd name="T32" fmla="*/ 41 w 98"/>
                    <a:gd name="T33" fmla="*/ 107 h 279"/>
                    <a:gd name="T34" fmla="*/ 45 w 98"/>
                    <a:gd name="T35" fmla="*/ 104 h 279"/>
                    <a:gd name="T36" fmla="*/ 43 w 98"/>
                    <a:gd name="T37" fmla="*/ 99 h 279"/>
                    <a:gd name="T38" fmla="*/ 43 w 98"/>
                    <a:gd name="T39" fmla="*/ 97 h 279"/>
                    <a:gd name="T40" fmla="*/ 44 w 98"/>
                    <a:gd name="T41" fmla="*/ 92 h 279"/>
                    <a:gd name="T42" fmla="*/ 48 w 98"/>
                    <a:gd name="T43" fmla="*/ 78 h 279"/>
                    <a:gd name="T44" fmla="*/ 50 w 98"/>
                    <a:gd name="T45" fmla="*/ 72 h 279"/>
                    <a:gd name="T46" fmla="*/ 51 w 98"/>
                    <a:gd name="T47" fmla="*/ 68 h 279"/>
                    <a:gd name="T48" fmla="*/ 56 w 98"/>
                    <a:gd name="T49" fmla="*/ 56 h 279"/>
                    <a:gd name="T50" fmla="*/ 63 w 98"/>
                    <a:gd name="T51" fmla="*/ 56 h 279"/>
                    <a:gd name="T52" fmla="*/ 59 w 98"/>
                    <a:gd name="T53" fmla="*/ 50 h 279"/>
                    <a:gd name="T54" fmla="*/ 54 w 98"/>
                    <a:gd name="T55" fmla="*/ 43 h 279"/>
                    <a:gd name="T56" fmla="*/ 58 w 98"/>
                    <a:gd name="T57" fmla="*/ 39 h 279"/>
                    <a:gd name="T58" fmla="*/ 56 w 98"/>
                    <a:gd name="T59" fmla="*/ 36 h 279"/>
                    <a:gd name="T60" fmla="*/ 59 w 98"/>
                    <a:gd name="T61" fmla="*/ 35 h 279"/>
                    <a:gd name="T62" fmla="*/ 67 w 98"/>
                    <a:gd name="T63" fmla="*/ 33 h 279"/>
                    <a:gd name="T64" fmla="*/ 63 w 98"/>
                    <a:gd name="T65" fmla="*/ 26 h 279"/>
                    <a:gd name="T66" fmla="*/ 67 w 98"/>
                    <a:gd name="T67" fmla="*/ 25 h 279"/>
                    <a:gd name="T68" fmla="*/ 65 w 98"/>
                    <a:gd name="T69" fmla="*/ 20 h 279"/>
                    <a:gd name="T70" fmla="*/ 67 w 98"/>
                    <a:gd name="T71" fmla="*/ 16 h 279"/>
                    <a:gd name="T72" fmla="*/ 74 w 98"/>
                    <a:gd name="T73" fmla="*/ 22 h 279"/>
                    <a:gd name="T74" fmla="*/ 72 w 98"/>
                    <a:gd name="T75" fmla="*/ 12 h 279"/>
                    <a:gd name="T76" fmla="*/ 87 w 98"/>
                    <a:gd name="T77" fmla="*/ 8 h 279"/>
                    <a:gd name="T78" fmla="*/ 91 w 98"/>
                    <a:gd name="T79" fmla="*/ 6 h 279"/>
                    <a:gd name="T80" fmla="*/ 94 w 98"/>
                    <a:gd name="T81" fmla="*/ 0 h 279"/>
                    <a:gd name="T82" fmla="*/ 97 w 98"/>
                    <a:gd name="T83" fmla="*/ 5 h 279"/>
                    <a:gd name="T84" fmla="*/ 90 w 98"/>
                    <a:gd name="T85" fmla="*/ 8 h 279"/>
                    <a:gd name="T86" fmla="*/ 91 w 98"/>
                    <a:gd name="T87" fmla="*/ 23 h 279"/>
                    <a:gd name="T88" fmla="*/ 85 w 98"/>
                    <a:gd name="T89" fmla="*/ 42 h 279"/>
                    <a:gd name="T90" fmla="*/ 79 w 98"/>
                    <a:gd name="T91" fmla="*/ 63 h 279"/>
                    <a:gd name="T92" fmla="*/ 75 w 98"/>
                    <a:gd name="T93" fmla="*/ 81 h 279"/>
                    <a:gd name="T94" fmla="*/ 72 w 98"/>
                    <a:gd name="T95" fmla="*/ 93 h 279"/>
                    <a:gd name="T96" fmla="*/ 63 w 98"/>
                    <a:gd name="T97" fmla="*/ 119 h 279"/>
                    <a:gd name="T98" fmla="*/ 57 w 98"/>
                    <a:gd name="T99" fmla="*/ 133 h 279"/>
                    <a:gd name="T100" fmla="*/ 50 w 98"/>
                    <a:gd name="T101" fmla="*/ 151 h 279"/>
                    <a:gd name="T102" fmla="*/ 42 w 98"/>
                    <a:gd name="T103" fmla="*/ 214 h 279"/>
                    <a:gd name="T104" fmla="*/ 36 w 98"/>
                    <a:gd name="T105" fmla="*/ 230 h 279"/>
                    <a:gd name="T106" fmla="*/ 12 w 98"/>
                    <a:gd name="T107" fmla="*/ 279 h 2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98" h="279">
                      <a:moveTo>
                        <a:pt x="5" y="271"/>
                      </a:moveTo>
                      <a:cubicBezTo>
                        <a:pt x="0" y="265"/>
                        <a:pt x="8" y="264"/>
                        <a:pt x="6" y="259"/>
                      </a:cubicBezTo>
                      <a:cubicBezTo>
                        <a:pt x="5" y="258"/>
                        <a:pt x="9" y="260"/>
                        <a:pt x="9" y="259"/>
                      </a:cubicBezTo>
                      <a:cubicBezTo>
                        <a:pt x="5" y="254"/>
                        <a:pt x="10" y="249"/>
                        <a:pt x="16" y="247"/>
                      </a:cubicBezTo>
                      <a:cubicBezTo>
                        <a:pt x="17" y="247"/>
                        <a:pt x="17" y="247"/>
                        <a:pt x="17" y="247"/>
                      </a:cubicBezTo>
                      <a:cubicBezTo>
                        <a:pt x="18" y="247"/>
                        <a:pt x="15" y="245"/>
                        <a:pt x="15" y="244"/>
                      </a:cubicBezTo>
                      <a:cubicBezTo>
                        <a:pt x="16" y="244"/>
                        <a:pt x="16" y="245"/>
                        <a:pt x="17" y="245"/>
                      </a:cubicBezTo>
                      <a:cubicBezTo>
                        <a:pt x="15" y="244"/>
                        <a:pt x="17" y="243"/>
                        <a:pt x="16" y="242"/>
                      </a:cubicBezTo>
                      <a:cubicBezTo>
                        <a:pt x="17" y="242"/>
                        <a:pt x="18" y="243"/>
                        <a:pt x="19" y="242"/>
                      </a:cubicBezTo>
                      <a:cubicBezTo>
                        <a:pt x="17" y="241"/>
                        <a:pt x="17" y="241"/>
                        <a:pt x="17" y="241"/>
                      </a:cubicBezTo>
                      <a:cubicBezTo>
                        <a:pt x="12" y="238"/>
                        <a:pt x="19" y="238"/>
                        <a:pt x="16" y="235"/>
                      </a:cubicBezTo>
                      <a:cubicBezTo>
                        <a:pt x="17" y="235"/>
                        <a:pt x="17" y="236"/>
                        <a:pt x="18" y="236"/>
                      </a:cubicBezTo>
                      <a:cubicBezTo>
                        <a:pt x="15" y="231"/>
                        <a:pt x="17" y="228"/>
                        <a:pt x="17" y="224"/>
                      </a:cubicBezTo>
                      <a:cubicBezTo>
                        <a:pt x="18" y="225"/>
                        <a:pt x="20" y="225"/>
                        <a:pt x="21" y="225"/>
                      </a:cubicBezTo>
                      <a:cubicBezTo>
                        <a:pt x="18" y="224"/>
                        <a:pt x="18" y="223"/>
                        <a:pt x="18" y="222"/>
                      </a:cubicBezTo>
                      <a:cubicBezTo>
                        <a:pt x="20" y="223"/>
                        <a:pt x="16" y="220"/>
                        <a:pt x="17" y="219"/>
                      </a:cubicBezTo>
                      <a:cubicBezTo>
                        <a:pt x="18" y="220"/>
                        <a:pt x="18" y="220"/>
                        <a:pt x="18" y="220"/>
                      </a:cubicBezTo>
                      <a:cubicBezTo>
                        <a:pt x="16" y="218"/>
                        <a:pt x="20" y="219"/>
                        <a:pt x="17" y="217"/>
                      </a:cubicBezTo>
                      <a:cubicBezTo>
                        <a:pt x="19" y="217"/>
                        <a:pt x="19" y="217"/>
                        <a:pt x="19" y="217"/>
                      </a:cubicBezTo>
                      <a:cubicBezTo>
                        <a:pt x="16" y="216"/>
                        <a:pt x="21" y="217"/>
                        <a:pt x="20" y="216"/>
                      </a:cubicBezTo>
                      <a:cubicBezTo>
                        <a:pt x="19" y="215"/>
                        <a:pt x="19" y="215"/>
                        <a:pt x="19" y="215"/>
                      </a:cubicBezTo>
                      <a:cubicBezTo>
                        <a:pt x="18" y="215"/>
                        <a:pt x="20" y="215"/>
                        <a:pt x="20" y="214"/>
                      </a:cubicBezTo>
                      <a:cubicBezTo>
                        <a:pt x="20" y="214"/>
                        <a:pt x="20" y="214"/>
                        <a:pt x="20" y="214"/>
                      </a:cubicBezTo>
                      <a:cubicBezTo>
                        <a:pt x="20" y="212"/>
                        <a:pt x="22" y="212"/>
                        <a:pt x="19" y="211"/>
                      </a:cubicBezTo>
                      <a:cubicBezTo>
                        <a:pt x="21" y="212"/>
                        <a:pt x="20" y="213"/>
                        <a:pt x="23" y="213"/>
                      </a:cubicBezTo>
                      <a:cubicBezTo>
                        <a:pt x="22" y="208"/>
                        <a:pt x="24" y="204"/>
                        <a:pt x="25" y="199"/>
                      </a:cubicBezTo>
                      <a:cubicBezTo>
                        <a:pt x="26" y="199"/>
                        <a:pt x="26" y="199"/>
                        <a:pt x="28" y="199"/>
                      </a:cubicBezTo>
                      <a:cubicBezTo>
                        <a:pt x="27" y="199"/>
                        <a:pt x="27" y="197"/>
                        <a:pt x="26" y="197"/>
                      </a:cubicBezTo>
                      <a:cubicBezTo>
                        <a:pt x="26" y="197"/>
                        <a:pt x="28" y="197"/>
                        <a:pt x="28" y="197"/>
                      </a:cubicBezTo>
                      <a:cubicBezTo>
                        <a:pt x="29" y="196"/>
                        <a:pt x="25" y="195"/>
                        <a:pt x="26" y="194"/>
                      </a:cubicBezTo>
                      <a:cubicBezTo>
                        <a:pt x="27" y="195"/>
                        <a:pt x="28" y="195"/>
                        <a:pt x="29" y="195"/>
                      </a:cubicBezTo>
                      <a:cubicBezTo>
                        <a:pt x="27" y="194"/>
                        <a:pt x="28" y="193"/>
                        <a:pt x="27" y="192"/>
                      </a:cubicBezTo>
                      <a:cubicBezTo>
                        <a:pt x="28" y="192"/>
                        <a:pt x="28" y="193"/>
                        <a:pt x="29" y="193"/>
                      </a:cubicBezTo>
                      <a:cubicBezTo>
                        <a:pt x="27" y="191"/>
                        <a:pt x="30" y="191"/>
                        <a:pt x="29" y="190"/>
                      </a:cubicBezTo>
                      <a:cubicBezTo>
                        <a:pt x="30" y="191"/>
                        <a:pt x="30" y="191"/>
                        <a:pt x="30" y="191"/>
                      </a:cubicBezTo>
                      <a:cubicBezTo>
                        <a:pt x="32" y="190"/>
                        <a:pt x="27" y="189"/>
                        <a:pt x="28" y="188"/>
                      </a:cubicBezTo>
                      <a:cubicBezTo>
                        <a:pt x="29" y="189"/>
                        <a:pt x="29" y="189"/>
                        <a:pt x="30" y="189"/>
                      </a:cubicBezTo>
                      <a:cubicBezTo>
                        <a:pt x="27" y="187"/>
                        <a:pt x="29" y="186"/>
                        <a:pt x="28" y="184"/>
                      </a:cubicBezTo>
                      <a:cubicBezTo>
                        <a:pt x="28" y="184"/>
                        <a:pt x="29" y="185"/>
                        <a:pt x="29" y="185"/>
                      </a:cubicBezTo>
                      <a:cubicBezTo>
                        <a:pt x="29" y="183"/>
                        <a:pt x="30" y="182"/>
                        <a:pt x="29" y="181"/>
                      </a:cubicBezTo>
                      <a:cubicBezTo>
                        <a:pt x="30" y="180"/>
                        <a:pt x="33" y="182"/>
                        <a:pt x="33" y="180"/>
                      </a:cubicBezTo>
                      <a:cubicBezTo>
                        <a:pt x="29" y="180"/>
                        <a:pt x="32" y="178"/>
                        <a:pt x="28" y="178"/>
                      </a:cubicBezTo>
                      <a:cubicBezTo>
                        <a:pt x="29" y="177"/>
                        <a:pt x="30" y="175"/>
                        <a:pt x="29" y="174"/>
                      </a:cubicBezTo>
                      <a:cubicBezTo>
                        <a:pt x="31" y="175"/>
                        <a:pt x="34" y="175"/>
                        <a:pt x="34" y="176"/>
                      </a:cubicBezTo>
                      <a:cubicBezTo>
                        <a:pt x="36" y="176"/>
                        <a:pt x="36" y="176"/>
                        <a:pt x="36" y="176"/>
                      </a:cubicBezTo>
                      <a:cubicBezTo>
                        <a:pt x="37" y="176"/>
                        <a:pt x="35" y="176"/>
                        <a:pt x="37" y="176"/>
                      </a:cubicBezTo>
                      <a:cubicBezTo>
                        <a:pt x="37" y="176"/>
                        <a:pt x="36" y="174"/>
                        <a:pt x="37" y="174"/>
                      </a:cubicBezTo>
                      <a:cubicBezTo>
                        <a:pt x="35" y="173"/>
                        <a:pt x="31" y="171"/>
                        <a:pt x="31" y="169"/>
                      </a:cubicBezTo>
                      <a:cubicBezTo>
                        <a:pt x="32" y="170"/>
                        <a:pt x="35" y="170"/>
                        <a:pt x="35" y="171"/>
                      </a:cubicBezTo>
                      <a:cubicBezTo>
                        <a:pt x="30" y="167"/>
                        <a:pt x="30" y="167"/>
                        <a:pt x="30" y="167"/>
                      </a:cubicBezTo>
                      <a:cubicBezTo>
                        <a:pt x="29" y="167"/>
                        <a:pt x="32" y="168"/>
                        <a:pt x="31" y="167"/>
                      </a:cubicBezTo>
                      <a:cubicBezTo>
                        <a:pt x="31" y="167"/>
                        <a:pt x="30" y="166"/>
                        <a:pt x="29" y="166"/>
                      </a:cubicBezTo>
                      <a:cubicBezTo>
                        <a:pt x="30" y="166"/>
                        <a:pt x="29" y="164"/>
                        <a:pt x="32" y="164"/>
                      </a:cubicBezTo>
                      <a:cubicBezTo>
                        <a:pt x="34" y="164"/>
                        <a:pt x="33" y="165"/>
                        <a:pt x="34" y="165"/>
                      </a:cubicBezTo>
                      <a:cubicBezTo>
                        <a:pt x="34" y="164"/>
                        <a:pt x="33" y="164"/>
                        <a:pt x="33" y="163"/>
                      </a:cubicBezTo>
                      <a:cubicBezTo>
                        <a:pt x="34" y="163"/>
                        <a:pt x="34" y="163"/>
                        <a:pt x="34" y="163"/>
                      </a:cubicBezTo>
                      <a:cubicBezTo>
                        <a:pt x="35" y="163"/>
                        <a:pt x="33" y="161"/>
                        <a:pt x="31" y="161"/>
                      </a:cubicBezTo>
                      <a:cubicBezTo>
                        <a:pt x="31" y="162"/>
                        <a:pt x="33" y="162"/>
                        <a:pt x="32" y="162"/>
                      </a:cubicBezTo>
                      <a:cubicBezTo>
                        <a:pt x="30" y="161"/>
                        <a:pt x="30" y="160"/>
                        <a:pt x="30" y="159"/>
                      </a:cubicBezTo>
                      <a:cubicBezTo>
                        <a:pt x="30" y="159"/>
                        <a:pt x="31" y="160"/>
                        <a:pt x="32" y="160"/>
                      </a:cubicBezTo>
                      <a:cubicBezTo>
                        <a:pt x="30" y="158"/>
                        <a:pt x="29" y="157"/>
                        <a:pt x="29" y="155"/>
                      </a:cubicBezTo>
                      <a:cubicBezTo>
                        <a:pt x="27" y="155"/>
                        <a:pt x="31" y="156"/>
                        <a:pt x="30" y="156"/>
                      </a:cubicBezTo>
                      <a:cubicBezTo>
                        <a:pt x="33" y="155"/>
                        <a:pt x="28" y="152"/>
                        <a:pt x="32" y="152"/>
                      </a:cubicBezTo>
                      <a:cubicBezTo>
                        <a:pt x="32" y="152"/>
                        <a:pt x="29" y="151"/>
                        <a:pt x="30" y="151"/>
                      </a:cubicBezTo>
                      <a:cubicBezTo>
                        <a:pt x="30" y="151"/>
                        <a:pt x="33" y="151"/>
                        <a:pt x="32" y="151"/>
                      </a:cubicBezTo>
                      <a:cubicBezTo>
                        <a:pt x="33" y="151"/>
                        <a:pt x="32" y="150"/>
                        <a:pt x="31" y="149"/>
                      </a:cubicBezTo>
                      <a:cubicBezTo>
                        <a:pt x="30" y="149"/>
                        <a:pt x="32" y="149"/>
                        <a:pt x="32" y="150"/>
                      </a:cubicBezTo>
                      <a:cubicBezTo>
                        <a:pt x="31" y="149"/>
                        <a:pt x="30" y="145"/>
                        <a:pt x="32" y="144"/>
                      </a:cubicBezTo>
                      <a:cubicBezTo>
                        <a:pt x="31" y="144"/>
                        <a:pt x="29" y="142"/>
                        <a:pt x="29" y="142"/>
                      </a:cubicBezTo>
                      <a:cubicBezTo>
                        <a:pt x="31" y="143"/>
                        <a:pt x="31" y="143"/>
                        <a:pt x="31" y="143"/>
                      </a:cubicBezTo>
                      <a:cubicBezTo>
                        <a:pt x="33" y="143"/>
                        <a:pt x="31" y="141"/>
                        <a:pt x="33" y="142"/>
                      </a:cubicBezTo>
                      <a:cubicBezTo>
                        <a:pt x="31" y="140"/>
                        <a:pt x="35" y="145"/>
                        <a:pt x="33" y="144"/>
                      </a:cubicBezTo>
                      <a:cubicBezTo>
                        <a:pt x="35" y="144"/>
                        <a:pt x="30" y="141"/>
                        <a:pt x="33" y="142"/>
                      </a:cubicBezTo>
                      <a:cubicBezTo>
                        <a:pt x="33" y="141"/>
                        <a:pt x="31" y="140"/>
                        <a:pt x="33" y="140"/>
                      </a:cubicBezTo>
                      <a:cubicBezTo>
                        <a:pt x="33" y="140"/>
                        <a:pt x="36" y="141"/>
                        <a:pt x="36" y="141"/>
                      </a:cubicBezTo>
                      <a:cubicBezTo>
                        <a:pt x="36" y="139"/>
                        <a:pt x="35" y="140"/>
                        <a:pt x="34" y="139"/>
                      </a:cubicBezTo>
                      <a:cubicBezTo>
                        <a:pt x="34" y="138"/>
                        <a:pt x="34" y="138"/>
                        <a:pt x="34" y="138"/>
                      </a:cubicBezTo>
                      <a:cubicBezTo>
                        <a:pt x="32" y="138"/>
                        <a:pt x="34" y="137"/>
                        <a:pt x="32" y="137"/>
                      </a:cubicBezTo>
                      <a:cubicBezTo>
                        <a:pt x="33" y="137"/>
                        <a:pt x="31" y="135"/>
                        <a:pt x="34" y="136"/>
                      </a:cubicBezTo>
                      <a:cubicBezTo>
                        <a:pt x="37" y="137"/>
                        <a:pt x="37" y="137"/>
                        <a:pt x="37" y="137"/>
                      </a:cubicBezTo>
                      <a:cubicBezTo>
                        <a:pt x="37" y="136"/>
                        <a:pt x="34" y="136"/>
                        <a:pt x="33" y="135"/>
                      </a:cubicBezTo>
                      <a:cubicBezTo>
                        <a:pt x="34" y="135"/>
                        <a:pt x="34" y="135"/>
                        <a:pt x="35" y="135"/>
                      </a:cubicBezTo>
                      <a:cubicBezTo>
                        <a:pt x="31" y="134"/>
                        <a:pt x="35" y="134"/>
                        <a:pt x="32" y="133"/>
                      </a:cubicBezTo>
                      <a:cubicBezTo>
                        <a:pt x="34" y="132"/>
                        <a:pt x="33" y="130"/>
                        <a:pt x="36" y="130"/>
                      </a:cubicBezTo>
                      <a:cubicBezTo>
                        <a:pt x="35" y="129"/>
                        <a:pt x="33" y="128"/>
                        <a:pt x="34" y="127"/>
                      </a:cubicBezTo>
                      <a:cubicBezTo>
                        <a:pt x="35" y="128"/>
                        <a:pt x="35" y="128"/>
                        <a:pt x="36" y="128"/>
                      </a:cubicBezTo>
                      <a:cubicBezTo>
                        <a:pt x="37" y="128"/>
                        <a:pt x="36" y="128"/>
                        <a:pt x="35" y="127"/>
                      </a:cubicBezTo>
                      <a:cubicBezTo>
                        <a:pt x="36" y="127"/>
                        <a:pt x="38" y="126"/>
                        <a:pt x="40" y="126"/>
                      </a:cubicBezTo>
                      <a:cubicBezTo>
                        <a:pt x="39" y="125"/>
                        <a:pt x="36" y="125"/>
                        <a:pt x="35" y="124"/>
                      </a:cubicBezTo>
                      <a:cubicBezTo>
                        <a:pt x="39" y="125"/>
                        <a:pt x="33" y="122"/>
                        <a:pt x="37" y="122"/>
                      </a:cubicBezTo>
                      <a:cubicBezTo>
                        <a:pt x="37" y="122"/>
                        <a:pt x="39" y="123"/>
                        <a:pt x="40" y="123"/>
                      </a:cubicBezTo>
                      <a:cubicBezTo>
                        <a:pt x="44" y="123"/>
                        <a:pt x="37" y="121"/>
                        <a:pt x="39" y="120"/>
                      </a:cubicBezTo>
                      <a:cubicBezTo>
                        <a:pt x="36" y="119"/>
                        <a:pt x="36" y="119"/>
                        <a:pt x="36" y="119"/>
                      </a:cubicBezTo>
                      <a:cubicBezTo>
                        <a:pt x="38" y="119"/>
                        <a:pt x="35" y="117"/>
                        <a:pt x="38" y="118"/>
                      </a:cubicBezTo>
                      <a:cubicBezTo>
                        <a:pt x="37" y="118"/>
                        <a:pt x="39" y="117"/>
                        <a:pt x="36" y="116"/>
                      </a:cubicBezTo>
                      <a:cubicBezTo>
                        <a:pt x="39" y="115"/>
                        <a:pt x="36" y="112"/>
                        <a:pt x="42" y="112"/>
                      </a:cubicBezTo>
                      <a:cubicBezTo>
                        <a:pt x="41" y="112"/>
                        <a:pt x="42" y="111"/>
                        <a:pt x="40" y="111"/>
                      </a:cubicBezTo>
                      <a:cubicBezTo>
                        <a:pt x="38" y="111"/>
                        <a:pt x="41" y="112"/>
                        <a:pt x="40" y="111"/>
                      </a:cubicBezTo>
                      <a:cubicBezTo>
                        <a:pt x="40" y="111"/>
                        <a:pt x="39" y="111"/>
                        <a:pt x="39" y="111"/>
                      </a:cubicBezTo>
                      <a:cubicBezTo>
                        <a:pt x="40" y="110"/>
                        <a:pt x="40" y="110"/>
                        <a:pt x="43" y="111"/>
                      </a:cubicBezTo>
                      <a:cubicBezTo>
                        <a:pt x="45" y="111"/>
                        <a:pt x="38" y="108"/>
                        <a:pt x="39" y="107"/>
                      </a:cubicBezTo>
                      <a:cubicBezTo>
                        <a:pt x="41" y="108"/>
                        <a:pt x="41" y="108"/>
                        <a:pt x="41" y="107"/>
                      </a:cubicBezTo>
                      <a:cubicBezTo>
                        <a:pt x="39" y="106"/>
                        <a:pt x="39" y="106"/>
                        <a:pt x="39" y="106"/>
                      </a:cubicBezTo>
                      <a:cubicBezTo>
                        <a:pt x="40" y="105"/>
                        <a:pt x="42" y="106"/>
                        <a:pt x="44" y="106"/>
                      </a:cubicBezTo>
                      <a:cubicBezTo>
                        <a:pt x="44" y="106"/>
                        <a:pt x="44" y="105"/>
                        <a:pt x="43" y="104"/>
                      </a:cubicBezTo>
                      <a:cubicBezTo>
                        <a:pt x="46" y="104"/>
                        <a:pt x="46" y="104"/>
                        <a:pt x="46" y="104"/>
                      </a:cubicBezTo>
                      <a:cubicBezTo>
                        <a:pt x="44" y="104"/>
                        <a:pt x="45" y="104"/>
                        <a:pt x="44" y="103"/>
                      </a:cubicBezTo>
                      <a:cubicBezTo>
                        <a:pt x="45" y="104"/>
                        <a:pt x="45" y="104"/>
                        <a:pt x="45" y="104"/>
                      </a:cubicBezTo>
                      <a:cubicBezTo>
                        <a:pt x="46" y="104"/>
                        <a:pt x="45" y="103"/>
                        <a:pt x="45" y="103"/>
                      </a:cubicBezTo>
                      <a:cubicBezTo>
                        <a:pt x="44" y="102"/>
                        <a:pt x="43" y="103"/>
                        <a:pt x="42" y="103"/>
                      </a:cubicBezTo>
                      <a:cubicBezTo>
                        <a:pt x="41" y="102"/>
                        <a:pt x="42" y="102"/>
                        <a:pt x="41" y="101"/>
                      </a:cubicBezTo>
                      <a:cubicBezTo>
                        <a:pt x="43" y="102"/>
                        <a:pt x="43" y="101"/>
                        <a:pt x="43" y="100"/>
                      </a:cubicBezTo>
                      <a:cubicBezTo>
                        <a:pt x="44" y="100"/>
                        <a:pt x="41" y="99"/>
                        <a:pt x="41" y="99"/>
                      </a:cubicBezTo>
                      <a:cubicBezTo>
                        <a:pt x="42" y="99"/>
                        <a:pt x="42" y="98"/>
                        <a:pt x="43" y="99"/>
                      </a:cubicBezTo>
                      <a:cubicBezTo>
                        <a:pt x="43" y="100"/>
                        <a:pt x="42" y="99"/>
                        <a:pt x="43" y="100"/>
                      </a:cubicBezTo>
                      <a:cubicBezTo>
                        <a:pt x="44" y="100"/>
                        <a:pt x="46" y="100"/>
                        <a:pt x="45" y="99"/>
                      </a:cubicBezTo>
                      <a:cubicBezTo>
                        <a:pt x="44" y="98"/>
                        <a:pt x="40" y="98"/>
                        <a:pt x="42" y="98"/>
                      </a:cubicBezTo>
                      <a:cubicBezTo>
                        <a:pt x="42" y="98"/>
                        <a:pt x="43" y="98"/>
                        <a:pt x="44" y="99"/>
                      </a:cubicBezTo>
                      <a:cubicBezTo>
                        <a:pt x="45" y="98"/>
                        <a:pt x="45" y="98"/>
                        <a:pt x="45" y="98"/>
                      </a:cubicBezTo>
                      <a:cubicBezTo>
                        <a:pt x="43" y="97"/>
                        <a:pt x="43" y="97"/>
                        <a:pt x="43" y="97"/>
                      </a:cubicBezTo>
                      <a:cubicBezTo>
                        <a:pt x="44" y="98"/>
                        <a:pt x="44" y="98"/>
                        <a:pt x="44" y="98"/>
                      </a:cubicBezTo>
                      <a:cubicBezTo>
                        <a:pt x="42" y="97"/>
                        <a:pt x="44" y="96"/>
                        <a:pt x="42" y="95"/>
                      </a:cubicBezTo>
                      <a:cubicBezTo>
                        <a:pt x="42" y="95"/>
                        <a:pt x="43" y="95"/>
                        <a:pt x="44" y="94"/>
                      </a:cubicBezTo>
                      <a:cubicBezTo>
                        <a:pt x="44" y="94"/>
                        <a:pt x="44" y="94"/>
                        <a:pt x="44" y="94"/>
                      </a:cubicBezTo>
                      <a:cubicBezTo>
                        <a:pt x="45" y="94"/>
                        <a:pt x="45" y="93"/>
                        <a:pt x="44" y="92"/>
                      </a:cubicBezTo>
                      <a:cubicBezTo>
                        <a:pt x="44" y="92"/>
                        <a:pt x="44" y="92"/>
                        <a:pt x="44" y="92"/>
                      </a:cubicBezTo>
                      <a:cubicBezTo>
                        <a:pt x="44" y="92"/>
                        <a:pt x="44" y="91"/>
                        <a:pt x="43" y="91"/>
                      </a:cubicBezTo>
                      <a:cubicBezTo>
                        <a:pt x="45" y="90"/>
                        <a:pt x="51" y="93"/>
                        <a:pt x="48" y="91"/>
                      </a:cubicBezTo>
                      <a:cubicBezTo>
                        <a:pt x="49" y="90"/>
                        <a:pt x="45" y="89"/>
                        <a:pt x="44" y="89"/>
                      </a:cubicBezTo>
                      <a:cubicBezTo>
                        <a:pt x="46" y="88"/>
                        <a:pt x="43" y="85"/>
                        <a:pt x="46" y="85"/>
                      </a:cubicBezTo>
                      <a:cubicBezTo>
                        <a:pt x="46" y="84"/>
                        <a:pt x="45" y="84"/>
                        <a:pt x="45" y="84"/>
                      </a:cubicBezTo>
                      <a:cubicBezTo>
                        <a:pt x="46" y="82"/>
                        <a:pt x="44" y="79"/>
                        <a:pt x="48" y="78"/>
                      </a:cubicBezTo>
                      <a:cubicBezTo>
                        <a:pt x="49" y="79"/>
                        <a:pt x="50" y="79"/>
                        <a:pt x="51" y="79"/>
                      </a:cubicBezTo>
                      <a:cubicBezTo>
                        <a:pt x="50" y="78"/>
                        <a:pt x="53" y="79"/>
                        <a:pt x="50" y="78"/>
                      </a:cubicBezTo>
                      <a:cubicBezTo>
                        <a:pt x="48" y="78"/>
                        <a:pt x="48" y="77"/>
                        <a:pt x="47" y="78"/>
                      </a:cubicBezTo>
                      <a:cubicBezTo>
                        <a:pt x="46" y="76"/>
                        <a:pt x="47" y="74"/>
                        <a:pt x="49" y="74"/>
                      </a:cubicBezTo>
                      <a:cubicBezTo>
                        <a:pt x="48" y="74"/>
                        <a:pt x="47" y="74"/>
                        <a:pt x="47" y="73"/>
                      </a:cubicBezTo>
                      <a:cubicBezTo>
                        <a:pt x="50" y="74"/>
                        <a:pt x="50" y="73"/>
                        <a:pt x="50" y="72"/>
                      </a:cubicBezTo>
                      <a:cubicBezTo>
                        <a:pt x="48" y="72"/>
                        <a:pt x="48" y="72"/>
                        <a:pt x="48" y="72"/>
                      </a:cubicBezTo>
                      <a:cubicBezTo>
                        <a:pt x="50" y="72"/>
                        <a:pt x="50" y="72"/>
                        <a:pt x="50" y="72"/>
                      </a:cubicBezTo>
                      <a:cubicBezTo>
                        <a:pt x="49" y="72"/>
                        <a:pt x="46" y="70"/>
                        <a:pt x="48" y="70"/>
                      </a:cubicBezTo>
                      <a:cubicBezTo>
                        <a:pt x="49" y="71"/>
                        <a:pt x="50" y="71"/>
                        <a:pt x="50" y="71"/>
                      </a:cubicBezTo>
                      <a:cubicBezTo>
                        <a:pt x="49" y="70"/>
                        <a:pt x="47" y="68"/>
                        <a:pt x="49" y="67"/>
                      </a:cubicBezTo>
                      <a:cubicBezTo>
                        <a:pt x="51" y="68"/>
                        <a:pt x="51" y="68"/>
                        <a:pt x="51" y="68"/>
                      </a:cubicBezTo>
                      <a:cubicBezTo>
                        <a:pt x="51" y="67"/>
                        <a:pt x="50" y="66"/>
                        <a:pt x="49" y="67"/>
                      </a:cubicBezTo>
                      <a:cubicBezTo>
                        <a:pt x="51" y="66"/>
                        <a:pt x="51" y="65"/>
                        <a:pt x="54" y="65"/>
                      </a:cubicBezTo>
                      <a:cubicBezTo>
                        <a:pt x="49" y="61"/>
                        <a:pt x="50" y="58"/>
                        <a:pt x="51" y="55"/>
                      </a:cubicBezTo>
                      <a:cubicBezTo>
                        <a:pt x="53" y="56"/>
                        <a:pt x="53" y="56"/>
                        <a:pt x="53" y="56"/>
                      </a:cubicBezTo>
                      <a:cubicBezTo>
                        <a:pt x="54" y="56"/>
                        <a:pt x="51" y="55"/>
                        <a:pt x="52" y="55"/>
                      </a:cubicBezTo>
                      <a:cubicBezTo>
                        <a:pt x="53" y="55"/>
                        <a:pt x="54" y="55"/>
                        <a:pt x="56" y="56"/>
                      </a:cubicBezTo>
                      <a:cubicBezTo>
                        <a:pt x="58" y="56"/>
                        <a:pt x="54" y="54"/>
                        <a:pt x="54" y="53"/>
                      </a:cubicBezTo>
                      <a:cubicBezTo>
                        <a:pt x="52" y="52"/>
                        <a:pt x="55" y="54"/>
                        <a:pt x="53" y="53"/>
                      </a:cubicBezTo>
                      <a:cubicBezTo>
                        <a:pt x="52" y="53"/>
                        <a:pt x="54" y="52"/>
                        <a:pt x="52" y="51"/>
                      </a:cubicBezTo>
                      <a:cubicBezTo>
                        <a:pt x="53" y="51"/>
                        <a:pt x="55" y="52"/>
                        <a:pt x="56" y="53"/>
                      </a:cubicBezTo>
                      <a:cubicBezTo>
                        <a:pt x="55" y="52"/>
                        <a:pt x="55" y="52"/>
                        <a:pt x="55" y="52"/>
                      </a:cubicBezTo>
                      <a:cubicBezTo>
                        <a:pt x="58" y="52"/>
                        <a:pt x="59" y="55"/>
                        <a:pt x="63" y="56"/>
                      </a:cubicBezTo>
                      <a:cubicBezTo>
                        <a:pt x="63" y="55"/>
                        <a:pt x="63" y="55"/>
                        <a:pt x="63" y="55"/>
                      </a:cubicBezTo>
                      <a:cubicBezTo>
                        <a:pt x="66" y="56"/>
                        <a:pt x="66" y="58"/>
                        <a:pt x="67" y="57"/>
                      </a:cubicBezTo>
                      <a:cubicBezTo>
                        <a:pt x="66" y="56"/>
                        <a:pt x="63" y="54"/>
                        <a:pt x="61" y="54"/>
                      </a:cubicBezTo>
                      <a:cubicBezTo>
                        <a:pt x="61" y="52"/>
                        <a:pt x="55" y="51"/>
                        <a:pt x="56" y="50"/>
                      </a:cubicBezTo>
                      <a:cubicBezTo>
                        <a:pt x="58" y="50"/>
                        <a:pt x="56" y="51"/>
                        <a:pt x="58" y="52"/>
                      </a:cubicBezTo>
                      <a:cubicBezTo>
                        <a:pt x="61" y="52"/>
                        <a:pt x="58" y="50"/>
                        <a:pt x="59" y="50"/>
                      </a:cubicBezTo>
                      <a:cubicBezTo>
                        <a:pt x="57" y="50"/>
                        <a:pt x="55" y="48"/>
                        <a:pt x="55" y="48"/>
                      </a:cubicBezTo>
                      <a:cubicBezTo>
                        <a:pt x="56" y="47"/>
                        <a:pt x="57" y="49"/>
                        <a:pt x="58" y="48"/>
                      </a:cubicBezTo>
                      <a:cubicBezTo>
                        <a:pt x="56" y="47"/>
                        <a:pt x="55" y="46"/>
                        <a:pt x="54" y="46"/>
                      </a:cubicBezTo>
                      <a:cubicBezTo>
                        <a:pt x="51" y="45"/>
                        <a:pt x="55" y="46"/>
                        <a:pt x="53" y="44"/>
                      </a:cubicBezTo>
                      <a:cubicBezTo>
                        <a:pt x="55" y="45"/>
                        <a:pt x="58" y="47"/>
                        <a:pt x="60" y="47"/>
                      </a:cubicBezTo>
                      <a:cubicBezTo>
                        <a:pt x="57" y="46"/>
                        <a:pt x="57" y="44"/>
                        <a:pt x="54" y="43"/>
                      </a:cubicBezTo>
                      <a:cubicBezTo>
                        <a:pt x="54" y="43"/>
                        <a:pt x="56" y="44"/>
                        <a:pt x="57" y="45"/>
                      </a:cubicBezTo>
                      <a:cubicBezTo>
                        <a:pt x="59" y="45"/>
                        <a:pt x="54" y="42"/>
                        <a:pt x="58" y="43"/>
                      </a:cubicBezTo>
                      <a:cubicBezTo>
                        <a:pt x="56" y="42"/>
                        <a:pt x="56" y="42"/>
                        <a:pt x="56" y="42"/>
                      </a:cubicBezTo>
                      <a:cubicBezTo>
                        <a:pt x="57" y="42"/>
                        <a:pt x="58" y="42"/>
                        <a:pt x="59" y="42"/>
                      </a:cubicBezTo>
                      <a:cubicBezTo>
                        <a:pt x="59" y="42"/>
                        <a:pt x="57" y="39"/>
                        <a:pt x="60" y="41"/>
                      </a:cubicBezTo>
                      <a:cubicBezTo>
                        <a:pt x="60" y="41"/>
                        <a:pt x="61" y="40"/>
                        <a:pt x="58" y="39"/>
                      </a:cubicBezTo>
                      <a:cubicBezTo>
                        <a:pt x="56" y="39"/>
                        <a:pt x="59" y="41"/>
                        <a:pt x="56" y="40"/>
                      </a:cubicBezTo>
                      <a:cubicBezTo>
                        <a:pt x="59" y="40"/>
                        <a:pt x="56" y="38"/>
                        <a:pt x="55" y="38"/>
                      </a:cubicBezTo>
                      <a:cubicBezTo>
                        <a:pt x="57" y="38"/>
                        <a:pt x="57" y="38"/>
                        <a:pt x="57" y="38"/>
                      </a:cubicBezTo>
                      <a:cubicBezTo>
                        <a:pt x="56" y="38"/>
                        <a:pt x="57" y="37"/>
                        <a:pt x="55" y="36"/>
                      </a:cubicBezTo>
                      <a:cubicBezTo>
                        <a:pt x="56" y="37"/>
                        <a:pt x="57" y="37"/>
                        <a:pt x="58" y="37"/>
                      </a:cubicBezTo>
                      <a:cubicBezTo>
                        <a:pt x="56" y="36"/>
                        <a:pt x="56" y="36"/>
                        <a:pt x="56" y="36"/>
                      </a:cubicBezTo>
                      <a:cubicBezTo>
                        <a:pt x="55" y="34"/>
                        <a:pt x="59" y="37"/>
                        <a:pt x="59" y="36"/>
                      </a:cubicBezTo>
                      <a:cubicBezTo>
                        <a:pt x="60" y="37"/>
                        <a:pt x="60" y="37"/>
                        <a:pt x="60" y="37"/>
                      </a:cubicBezTo>
                      <a:cubicBezTo>
                        <a:pt x="60" y="37"/>
                        <a:pt x="62" y="38"/>
                        <a:pt x="62" y="37"/>
                      </a:cubicBezTo>
                      <a:cubicBezTo>
                        <a:pt x="60" y="36"/>
                        <a:pt x="58" y="35"/>
                        <a:pt x="57" y="34"/>
                      </a:cubicBezTo>
                      <a:cubicBezTo>
                        <a:pt x="56" y="33"/>
                        <a:pt x="59" y="34"/>
                        <a:pt x="57" y="33"/>
                      </a:cubicBezTo>
                      <a:cubicBezTo>
                        <a:pt x="59" y="35"/>
                        <a:pt x="59" y="35"/>
                        <a:pt x="59" y="35"/>
                      </a:cubicBezTo>
                      <a:cubicBezTo>
                        <a:pt x="60" y="35"/>
                        <a:pt x="62" y="35"/>
                        <a:pt x="63" y="35"/>
                      </a:cubicBezTo>
                      <a:cubicBezTo>
                        <a:pt x="62" y="34"/>
                        <a:pt x="60" y="32"/>
                        <a:pt x="58" y="32"/>
                      </a:cubicBezTo>
                      <a:cubicBezTo>
                        <a:pt x="59" y="32"/>
                        <a:pt x="60" y="32"/>
                        <a:pt x="61" y="33"/>
                      </a:cubicBezTo>
                      <a:cubicBezTo>
                        <a:pt x="61" y="32"/>
                        <a:pt x="59" y="32"/>
                        <a:pt x="58" y="31"/>
                      </a:cubicBezTo>
                      <a:cubicBezTo>
                        <a:pt x="60" y="31"/>
                        <a:pt x="62" y="31"/>
                        <a:pt x="64" y="31"/>
                      </a:cubicBezTo>
                      <a:cubicBezTo>
                        <a:pt x="67" y="33"/>
                        <a:pt x="67" y="33"/>
                        <a:pt x="67" y="33"/>
                      </a:cubicBezTo>
                      <a:cubicBezTo>
                        <a:pt x="67" y="33"/>
                        <a:pt x="67" y="33"/>
                        <a:pt x="67" y="33"/>
                      </a:cubicBezTo>
                      <a:cubicBezTo>
                        <a:pt x="69" y="34"/>
                        <a:pt x="69" y="33"/>
                        <a:pt x="71" y="35"/>
                      </a:cubicBezTo>
                      <a:cubicBezTo>
                        <a:pt x="72" y="35"/>
                        <a:pt x="71" y="34"/>
                        <a:pt x="71" y="33"/>
                      </a:cubicBezTo>
                      <a:cubicBezTo>
                        <a:pt x="66" y="32"/>
                        <a:pt x="65" y="29"/>
                        <a:pt x="62" y="28"/>
                      </a:cubicBezTo>
                      <a:cubicBezTo>
                        <a:pt x="61" y="26"/>
                        <a:pt x="71" y="31"/>
                        <a:pt x="66" y="27"/>
                      </a:cubicBezTo>
                      <a:cubicBezTo>
                        <a:pt x="65" y="27"/>
                        <a:pt x="62" y="25"/>
                        <a:pt x="63" y="26"/>
                      </a:cubicBezTo>
                      <a:cubicBezTo>
                        <a:pt x="64" y="26"/>
                        <a:pt x="59" y="24"/>
                        <a:pt x="61" y="24"/>
                      </a:cubicBezTo>
                      <a:cubicBezTo>
                        <a:pt x="63" y="25"/>
                        <a:pt x="66" y="24"/>
                        <a:pt x="67" y="27"/>
                      </a:cubicBezTo>
                      <a:cubicBezTo>
                        <a:pt x="66" y="26"/>
                        <a:pt x="66" y="27"/>
                        <a:pt x="66" y="27"/>
                      </a:cubicBezTo>
                      <a:cubicBezTo>
                        <a:pt x="68" y="27"/>
                        <a:pt x="70" y="29"/>
                        <a:pt x="71" y="28"/>
                      </a:cubicBezTo>
                      <a:cubicBezTo>
                        <a:pt x="70" y="27"/>
                        <a:pt x="71" y="27"/>
                        <a:pt x="69" y="26"/>
                      </a:cubicBezTo>
                      <a:cubicBezTo>
                        <a:pt x="67" y="25"/>
                        <a:pt x="69" y="27"/>
                        <a:pt x="67" y="25"/>
                      </a:cubicBezTo>
                      <a:cubicBezTo>
                        <a:pt x="66" y="24"/>
                        <a:pt x="70" y="25"/>
                        <a:pt x="66" y="23"/>
                      </a:cubicBezTo>
                      <a:cubicBezTo>
                        <a:pt x="66" y="24"/>
                        <a:pt x="64" y="23"/>
                        <a:pt x="62" y="22"/>
                      </a:cubicBezTo>
                      <a:cubicBezTo>
                        <a:pt x="62" y="21"/>
                        <a:pt x="62" y="21"/>
                        <a:pt x="62" y="21"/>
                      </a:cubicBezTo>
                      <a:cubicBezTo>
                        <a:pt x="63" y="22"/>
                        <a:pt x="63" y="22"/>
                        <a:pt x="63" y="22"/>
                      </a:cubicBezTo>
                      <a:cubicBezTo>
                        <a:pt x="65" y="21"/>
                        <a:pt x="61" y="20"/>
                        <a:pt x="62" y="19"/>
                      </a:cubicBezTo>
                      <a:cubicBezTo>
                        <a:pt x="65" y="20"/>
                        <a:pt x="65" y="20"/>
                        <a:pt x="65" y="20"/>
                      </a:cubicBezTo>
                      <a:cubicBezTo>
                        <a:pt x="67" y="21"/>
                        <a:pt x="63" y="21"/>
                        <a:pt x="67" y="23"/>
                      </a:cubicBezTo>
                      <a:cubicBezTo>
                        <a:pt x="68" y="22"/>
                        <a:pt x="66" y="21"/>
                        <a:pt x="67" y="21"/>
                      </a:cubicBezTo>
                      <a:cubicBezTo>
                        <a:pt x="67" y="21"/>
                        <a:pt x="67" y="21"/>
                        <a:pt x="68" y="22"/>
                      </a:cubicBezTo>
                      <a:cubicBezTo>
                        <a:pt x="68" y="21"/>
                        <a:pt x="73" y="24"/>
                        <a:pt x="71" y="21"/>
                      </a:cubicBezTo>
                      <a:cubicBezTo>
                        <a:pt x="70" y="20"/>
                        <a:pt x="69" y="20"/>
                        <a:pt x="68" y="20"/>
                      </a:cubicBezTo>
                      <a:cubicBezTo>
                        <a:pt x="68" y="18"/>
                        <a:pt x="67" y="17"/>
                        <a:pt x="67" y="16"/>
                      </a:cubicBezTo>
                      <a:cubicBezTo>
                        <a:pt x="70" y="18"/>
                        <a:pt x="68" y="15"/>
                        <a:pt x="71" y="17"/>
                      </a:cubicBezTo>
                      <a:cubicBezTo>
                        <a:pt x="69" y="17"/>
                        <a:pt x="68" y="19"/>
                        <a:pt x="70" y="20"/>
                      </a:cubicBezTo>
                      <a:cubicBezTo>
                        <a:pt x="74" y="21"/>
                        <a:pt x="69" y="21"/>
                        <a:pt x="73" y="23"/>
                      </a:cubicBezTo>
                      <a:cubicBezTo>
                        <a:pt x="73" y="22"/>
                        <a:pt x="77" y="24"/>
                        <a:pt x="79" y="25"/>
                      </a:cubicBezTo>
                      <a:cubicBezTo>
                        <a:pt x="79" y="24"/>
                        <a:pt x="78" y="24"/>
                        <a:pt x="78" y="23"/>
                      </a:cubicBezTo>
                      <a:cubicBezTo>
                        <a:pt x="76" y="22"/>
                        <a:pt x="76" y="23"/>
                        <a:pt x="74" y="22"/>
                      </a:cubicBezTo>
                      <a:cubicBezTo>
                        <a:pt x="75" y="21"/>
                        <a:pt x="74" y="19"/>
                        <a:pt x="73" y="17"/>
                      </a:cubicBezTo>
                      <a:cubicBezTo>
                        <a:pt x="74" y="18"/>
                        <a:pt x="76" y="19"/>
                        <a:pt x="76" y="19"/>
                      </a:cubicBezTo>
                      <a:cubicBezTo>
                        <a:pt x="76" y="18"/>
                        <a:pt x="77" y="16"/>
                        <a:pt x="78" y="15"/>
                      </a:cubicBezTo>
                      <a:cubicBezTo>
                        <a:pt x="74" y="14"/>
                        <a:pt x="78" y="14"/>
                        <a:pt x="75" y="13"/>
                      </a:cubicBezTo>
                      <a:cubicBezTo>
                        <a:pt x="74" y="13"/>
                        <a:pt x="71" y="12"/>
                        <a:pt x="70" y="11"/>
                      </a:cubicBezTo>
                      <a:cubicBezTo>
                        <a:pt x="70" y="11"/>
                        <a:pt x="71" y="12"/>
                        <a:pt x="72" y="12"/>
                      </a:cubicBezTo>
                      <a:cubicBezTo>
                        <a:pt x="71" y="11"/>
                        <a:pt x="76" y="13"/>
                        <a:pt x="73" y="11"/>
                      </a:cubicBezTo>
                      <a:cubicBezTo>
                        <a:pt x="73" y="13"/>
                        <a:pt x="77" y="13"/>
                        <a:pt x="79" y="15"/>
                      </a:cubicBezTo>
                      <a:cubicBezTo>
                        <a:pt x="78" y="13"/>
                        <a:pt x="81" y="16"/>
                        <a:pt x="82" y="15"/>
                      </a:cubicBezTo>
                      <a:cubicBezTo>
                        <a:pt x="81" y="13"/>
                        <a:pt x="80" y="12"/>
                        <a:pt x="80" y="10"/>
                      </a:cubicBezTo>
                      <a:cubicBezTo>
                        <a:pt x="83" y="10"/>
                        <a:pt x="82" y="7"/>
                        <a:pt x="82" y="6"/>
                      </a:cubicBezTo>
                      <a:cubicBezTo>
                        <a:pt x="84" y="6"/>
                        <a:pt x="87" y="8"/>
                        <a:pt x="87" y="8"/>
                      </a:cubicBezTo>
                      <a:cubicBezTo>
                        <a:pt x="88" y="7"/>
                        <a:pt x="84" y="7"/>
                        <a:pt x="86" y="6"/>
                      </a:cubicBezTo>
                      <a:cubicBezTo>
                        <a:pt x="87" y="7"/>
                        <a:pt x="87" y="7"/>
                        <a:pt x="87" y="7"/>
                      </a:cubicBezTo>
                      <a:cubicBezTo>
                        <a:pt x="86" y="6"/>
                        <a:pt x="90" y="6"/>
                        <a:pt x="86" y="3"/>
                      </a:cubicBezTo>
                      <a:cubicBezTo>
                        <a:pt x="89" y="6"/>
                        <a:pt x="89" y="6"/>
                        <a:pt x="89" y="6"/>
                      </a:cubicBezTo>
                      <a:cubicBezTo>
                        <a:pt x="89" y="5"/>
                        <a:pt x="88" y="5"/>
                        <a:pt x="88" y="5"/>
                      </a:cubicBezTo>
                      <a:cubicBezTo>
                        <a:pt x="89" y="5"/>
                        <a:pt x="90" y="5"/>
                        <a:pt x="91" y="6"/>
                      </a:cubicBezTo>
                      <a:cubicBezTo>
                        <a:pt x="93" y="7"/>
                        <a:pt x="91" y="5"/>
                        <a:pt x="91" y="4"/>
                      </a:cubicBezTo>
                      <a:cubicBezTo>
                        <a:pt x="89" y="3"/>
                        <a:pt x="89" y="3"/>
                        <a:pt x="89" y="3"/>
                      </a:cubicBezTo>
                      <a:cubicBezTo>
                        <a:pt x="89" y="1"/>
                        <a:pt x="91" y="1"/>
                        <a:pt x="91" y="0"/>
                      </a:cubicBezTo>
                      <a:cubicBezTo>
                        <a:pt x="93" y="1"/>
                        <a:pt x="93" y="1"/>
                        <a:pt x="93" y="1"/>
                      </a:cubicBezTo>
                      <a:cubicBezTo>
                        <a:pt x="92" y="0"/>
                        <a:pt x="92" y="0"/>
                        <a:pt x="92" y="0"/>
                      </a:cubicBezTo>
                      <a:cubicBezTo>
                        <a:pt x="94" y="1"/>
                        <a:pt x="95" y="1"/>
                        <a:pt x="94" y="0"/>
                      </a:cubicBezTo>
                      <a:cubicBezTo>
                        <a:pt x="97" y="4"/>
                        <a:pt x="97" y="4"/>
                        <a:pt x="97" y="4"/>
                      </a:cubicBezTo>
                      <a:cubicBezTo>
                        <a:pt x="96" y="4"/>
                        <a:pt x="95" y="2"/>
                        <a:pt x="93" y="2"/>
                      </a:cubicBezTo>
                      <a:cubicBezTo>
                        <a:pt x="92" y="1"/>
                        <a:pt x="92" y="2"/>
                        <a:pt x="93" y="3"/>
                      </a:cubicBezTo>
                      <a:cubicBezTo>
                        <a:pt x="94" y="3"/>
                        <a:pt x="93" y="3"/>
                        <a:pt x="93" y="2"/>
                      </a:cubicBezTo>
                      <a:cubicBezTo>
                        <a:pt x="95" y="4"/>
                        <a:pt x="95" y="4"/>
                        <a:pt x="96" y="5"/>
                      </a:cubicBezTo>
                      <a:cubicBezTo>
                        <a:pt x="96" y="5"/>
                        <a:pt x="97" y="5"/>
                        <a:pt x="97" y="5"/>
                      </a:cubicBezTo>
                      <a:cubicBezTo>
                        <a:pt x="98" y="6"/>
                        <a:pt x="97" y="6"/>
                        <a:pt x="97" y="7"/>
                      </a:cubicBezTo>
                      <a:cubicBezTo>
                        <a:pt x="96" y="6"/>
                        <a:pt x="95" y="6"/>
                        <a:pt x="95" y="6"/>
                      </a:cubicBezTo>
                      <a:cubicBezTo>
                        <a:pt x="97" y="7"/>
                        <a:pt x="97" y="8"/>
                        <a:pt x="96" y="9"/>
                      </a:cubicBezTo>
                      <a:cubicBezTo>
                        <a:pt x="93" y="8"/>
                        <a:pt x="97" y="11"/>
                        <a:pt x="96" y="12"/>
                      </a:cubicBezTo>
                      <a:cubicBezTo>
                        <a:pt x="94" y="10"/>
                        <a:pt x="92" y="9"/>
                        <a:pt x="92" y="8"/>
                      </a:cubicBezTo>
                      <a:cubicBezTo>
                        <a:pt x="90" y="7"/>
                        <a:pt x="91" y="8"/>
                        <a:pt x="90" y="8"/>
                      </a:cubicBezTo>
                      <a:cubicBezTo>
                        <a:pt x="91" y="9"/>
                        <a:pt x="94" y="11"/>
                        <a:pt x="94" y="13"/>
                      </a:cubicBezTo>
                      <a:cubicBezTo>
                        <a:pt x="93" y="12"/>
                        <a:pt x="93" y="12"/>
                        <a:pt x="93" y="12"/>
                      </a:cubicBezTo>
                      <a:cubicBezTo>
                        <a:pt x="93" y="13"/>
                        <a:pt x="95" y="14"/>
                        <a:pt x="94" y="15"/>
                      </a:cubicBezTo>
                      <a:cubicBezTo>
                        <a:pt x="93" y="16"/>
                        <a:pt x="92" y="18"/>
                        <a:pt x="91" y="19"/>
                      </a:cubicBezTo>
                      <a:cubicBezTo>
                        <a:pt x="89" y="18"/>
                        <a:pt x="89" y="18"/>
                        <a:pt x="89" y="18"/>
                      </a:cubicBezTo>
                      <a:cubicBezTo>
                        <a:pt x="92" y="20"/>
                        <a:pt x="89" y="21"/>
                        <a:pt x="91" y="23"/>
                      </a:cubicBezTo>
                      <a:cubicBezTo>
                        <a:pt x="88" y="23"/>
                        <a:pt x="90" y="27"/>
                        <a:pt x="87" y="26"/>
                      </a:cubicBezTo>
                      <a:cubicBezTo>
                        <a:pt x="87" y="30"/>
                        <a:pt x="87" y="33"/>
                        <a:pt x="85" y="35"/>
                      </a:cubicBezTo>
                      <a:cubicBezTo>
                        <a:pt x="83" y="34"/>
                        <a:pt x="83" y="34"/>
                        <a:pt x="83" y="34"/>
                      </a:cubicBezTo>
                      <a:cubicBezTo>
                        <a:pt x="84" y="35"/>
                        <a:pt x="81" y="33"/>
                        <a:pt x="81" y="34"/>
                      </a:cubicBezTo>
                      <a:cubicBezTo>
                        <a:pt x="84" y="34"/>
                        <a:pt x="84" y="36"/>
                        <a:pt x="85" y="37"/>
                      </a:cubicBezTo>
                      <a:cubicBezTo>
                        <a:pt x="82" y="37"/>
                        <a:pt x="84" y="40"/>
                        <a:pt x="85" y="42"/>
                      </a:cubicBezTo>
                      <a:cubicBezTo>
                        <a:pt x="83" y="41"/>
                        <a:pt x="83" y="41"/>
                        <a:pt x="83" y="41"/>
                      </a:cubicBezTo>
                      <a:cubicBezTo>
                        <a:pt x="86" y="44"/>
                        <a:pt x="83" y="44"/>
                        <a:pt x="81" y="45"/>
                      </a:cubicBezTo>
                      <a:cubicBezTo>
                        <a:pt x="81" y="45"/>
                        <a:pt x="79" y="45"/>
                        <a:pt x="79" y="45"/>
                      </a:cubicBezTo>
                      <a:cubicBezTo>
                        <a:pt x="81" y="47"/>
                        <a:pt x="81" y="48"/>
                        <a:pt x="82" y="50"/>
                      </a:cubicBezTo>
                      <a:cubicBezTo>
                        <a:pt x="82" y="50"/>
                        <a:pt x="80" y="52"/>
                        <a:pt x="79" y="52"/>
                      </a:cubicBezTo>
                      <a:cubicBezTo>
                        <a:pt x="82" y="57"/>
                        <a:pt x="78" y="59"/>
                        <a:pt x="79" y="63"/>
                      </a:cubicBezTo>
                      <a:cubicBezTo>
                        <a:pt x="77" y="63"/>
                        <a:pt x="77" y="63"/>
                        <a:pt x="77" y="63"/>
                      </a:cubicBezTo>
                      <a:cubicBezTo>
                        <a:pt x="80" y="68"/>
                        <a:pt x="74" y="70"/>
                        <a:pt x="76" y="74"/>
                      </a:cubicBezTo>
                      <a:cubicBezTo>
                        <a:pt x="72" y="73"/>
                        <a:pt x="72" y="73"/>
                        <a:pt x="72" y="73"/>
                      </a:cubicBezTo>
                      <a:cubicBezTo>
                        <a:pt x="71" y="73"/>
                        <a:pt x="73" y="75"/>
                        <a:pt x="75" y="76"/>
                      </a:cubicBezTo>
                      <a:cubicBezTo>
                        <a:pt x="74" y="76"/>
                        <a:pt x="76" y="78"/>
                        <a:pt x="73" y="78"/>
                      </a:cubicBezTo>
                      <a:cubicBezTo>
                        <a:pt x="72" y="79"/>
                        <a:pt x="74" y="80"/>
                        <a:pt x="75" y="81"/>
                      </a:cubicBezTo>
                      <a:cubicBezTo>
                        <a:pt x="73" y="82"/>
                        <a:pt x="73" y="83"/>
                        <a:pt x="73" y="85"/>
                      </a:cubicBezTo>
                      <a:cubicBezTo>
                        <a:pt x="73" y="84"/>
                        <a:pt x="73" y="84"/>
                        <a:pt x="73" y="84"/>
                      </a:cubicBezTo>
                      <a:cubicBezTo>
                        <a:pt x="72" y="84"/>
                        <a:pt x="71" y="83"/>
                        <a:pt x="70" y="84"/>
                      </a:cubicBezTo>
                      <a:cubicBezTo>
                        <a:pt x="71" y="85"/>
                        <a:pt x="69" y="86"/>
                        <a:pt x="73" y="87"/>
                      </a:cubicBezTo>
                      <a:cubicBezTo>
                        <a:pt x="70" y="88"/>
                        <a:pt x="74" y="92"/>
                        <a:pt x="70" y="92"/>
                      </a:cubicBezTo>
                      <a:cubicBezTo>
                        <a:pt x="71" y="93"/>
                        <a:pt x="71" y="93"/>
                        <a:pt x="72" y="93"/>
                      </a:cubicBezTo>
                      <a:cubicBezTo>
                        <a:pt x="72" y="95"/>
                        <a:pt x="69" y="96"/>
                        <a:pt x="70" y="98"/>
                      </a:cubicBezTo>
                      <a:cubicBezTo>
                        <a:pt x="70" y="98"/>
                        <a:pt x="68" y="97"/>
                        <a:pt x="68" y="98"/>
                      </a:cubicBezTo>
                      <a:cubicBezTo>
                        <a:pt x="68" y="98"/>
                        <a:pt x="70" y="98"/>
                        <a:pt x="70" y="99"/>
                      </a:cubicBezTo>
                      <a:cubicBezTo>
                        <a:pt x="72" y="102"/>
                        <a:pt x="66" y="103"/>
                        <a:pt x="66" y="106"/>
                      </a:cubicBezTo>
                      <a:cubicBezTo>
                        <a:pt x="67" y="111"/>
                        <a:pt x="65" y="115"/>
                        <a:pt x="64" y="120"/>
                      </a:cubicBezTo>
                      <a:cubicBezTo>
                        <a:pt x="63" y="119"/>
                        <a:pt x="63" y="119"/>
                        <a:pt x="63" y="119"/>
                      </a:cubicBezTo>
                      <a:cubicBezTo>
                        <a:pt x="66" y="122"/>
                        <a:pt x="59" y="122"/>
                        <a:pt x="64" y="124"/>
                      </a:cubicBezTo>
                      <a:cubicBezTo>
                        <a:pt x="63" y="124"/>
                        <a:pt x="63" y="125"/>
                        <a:pt x="61" y="125"/>
                      </a:cubicBezTo>
                      <a:cubicBezTo>
                        <a:pt x="63" y="126"/>
                        <a:pt x="58" y="127"/>
                        <a:pt x="61" y="130"/>
                      </a:cubicBezTo>
                      <a:cubicBezTo>
                        <a:pt x="61" y="130"/>
                        <a:pt x="61" y="129"/>
                        <a:pt x="60" y="129"/>
                      </a:cubicBezTo>
                      <a:cubicBezTo>
                        <a:pt x="58" y="130"/>
                        <a:pt x="60" y="132"/>
                        <a:pt x="58" y="134"/>
                      </a:cubicBezTo>
                      <a:cubicBezTo>
                        <a:pt x="58" y="133"/>
                        <a:pt x="58" y="133"/>
                        <a:pt x="57" y="133"/>
                      </a:cubicBezTo>
                      <a:cubicBezTo>
                        <a:pt x="55" y="133"/>
                        <a:pt x="60" y="135"/>
                        <a:pt x="56" y="135"/>
                      </a:cubicBezTo>
                      <a:cubicBezTo>
                        <a:pt x="56" y="135"/>
                        <a:pt x="58" y="135"/>
                        <a:pt x="58" y="135"/>
                      </a:cubicBezTo>
                      <a:cubicBezTo>
                        <a:pt x="55" y="138"/>
                        <a:pt x="57" y="143"/>
                        <a:pt x="57" y="148"/>
                      </a:cubicBezTo>
                      <a:cubicBezTo>
                        <a:pt x="53" y="150"/>
                        <a:pt x="49" y="146"/>
                        <a:pt x="52" y="149"/>
                      </a:cubicBezTo>
                      <a:cubicBezTo>
                        <a:pt x="51" y="149"/>
                        <a:pt x="54" y="149"/>
                        <a:pt x="53" y="149"/>
                      </a:cubicBezTo>
                      <a:cubicBezTo>
                        <a:pt x="54" y="150"/>
                        <a:pt x="48" y="149"/>
                        <a:pt x="50" y="151"/>
                      </a:cubicBezTo>
                      <a:cubicBezTo>
                        <a:pt x="52" y="151"/>
                        <a:pt x="51" y="151"/>
                        <a:pt x="53" y="152"/>
                      </a:cubicBezTo>
                      <a:cubicBezTo>
                        <a:pt x="51" y="153"/>
                        <a:pt x="48" y="153"/>
                        <a:pt x="50" y="155"/>
                      </a:cubicBezTo>
                      <a:cubicBezTo>
                        <a:pt x="48" y="154"/>
                        <a:pt x="48" y="154"/>
                        <a:pt x="48" y="154"/>
                      </a:cubicBezTo>
                      <a:cubicBezTo>
                        <a:pt x="52" y="157"/>
                        <a:pt x="49" y="158"/>
                        <a:pt x="53" y="161"/>
                      </a:cubicBezTo>
                      <a:cubicBezTo>
                        <a:pt x="52" y="170"/>
                        <a:pt x="52" y="179"/>
                        <a:pt x="51" y="188"/>
                      </a:cubicBezTo>
                      <a:cubicBezTo>
                        <a:pt x="47" y="197"/>
                        <a:pt x="47" y="206"/>
                        <a:pt x="42" y="214"/>
                      </a:cubicBezTo>
                      <a:cubicBezTo>
                        <a:pt x="38" y="215"/>
                        <a:pt x="38" y="215"/>
                        <a:pt x="39" y="218"/>
                      </a:cubicBezTo>
                      <a:cubicBezTo>
                        <a:pt x="38" y="218"/>
                        <a:pt x="38" y="218"/>
                        <a:pt x="37" y="218"/>
                      </a:cubicBezTo>
                      <a:cubicBezTo>
                        <a:pt x="40" y="219"/>
                        <a:pt x="37" y="219"/>
                        <a:pt x="40" y="220"/>
                      </a:cubicBezTo>
                      <a:cubicBezTo>
                        <a:pt x="38" y="223"/>
                        <a:pt x="38" y="227"/>
                        <a:pt x="37" y="230"/>
                      </a:cubicBezTo>
                      <a:cubicBezTo>
                        <a:pt x="37" y="229"/>
                        <a:pt x="35" y="228"/>
                        <a:pt x="35" y="229"/>
                      </a:cubicBezTo>
                      <a:cubicBezTo>
                        <a:pt x="36" y="230"/>
                        <a:pt x="36" y="230"/>
                        <a:pt x="36" y="230"/>
                      </a:cubicBezTo>
                      <a:cubicBezTo>
                        <a:pt x="35" y="230"/>
                        <a:pt x="35" y="230"/>
                        <a:pt x="35" y="230"/>
                      </a:cubicBezTo>
                      <a:cubicBezTo>
                        <a:pt x="36" y="231"/>
                        <a:pt x="37" y="232"/>
                        <a:pt x="38" y="232"/>
                      </a:cubicBezTo>
                      <a:cubicBezTo>
                        <a:pt x="38" y="236"/>
                        <a:pt x="36" y="240"/>
                        <a:pt x="33" y="244"/>
                      </a:cubicBezTo>
                      <a:cubicBezTo>
                        <a:pt x="31" y="248"/>
                        <a:pt x="28" y="251"/>
                        <a:pt x="26" y="256"/>
                      </a:cubicBezTo>
                      <a:cubicBezTo>
                        <a:pt x="24" y="257"/>
                        <a:pt x="24" y="260"/>
                        <a:pt x="24" y="263"/>
                      </a:cubicBezTo>
                      <a:cubicBezTo>
                        <a:pt x="18" y="267"/>
                        <a:pt x="12" y="271"/>
                        <a:pt x="12" y="279"/>
                      </a:cubicBezTo>
                      <a:cubicBezTo>
                        <a:pt x="12" y="279"/>
                        <a:pt x="5" y="275"/>
                        <a:pt x="5" y="27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742" name="Freeform 165"/>
                <p:cNvSpPr/>
                <p:nvPr/>
              </p:nvSpPr>
              <p:spPr bwMode="auto">
                <a:xfrm>
                  <a:off x="3742" y="1716"/>
                  <a:ext cx="1" cy="0"/>
                </a:xfrm>
                <a:custGeom>
                  <a:avLst/>
                  <a:gdLst>
                    <a:gd name="T0" fmla="*/ 4 w 4"/>
                    <a:gd name="T1" fmla="*/ 2 h 2"/>
                    <a:gd name="T2" fmla="*/ 0 w 4"/>
                    <a:gd name="T3" fmla="*/ 0 h 2"/>
                    <a:gd name="T4" fmla="*/ 4 w 4"/>
                    <a:gd name="T5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" h="2">
                      <a:moveTo>
                        <a:pt x="4" y="2"/>
                      </a:moveTo>
                      <a:cubicBezTo>
                        <a:pt x="2" y="2"/>
                        <a:pt x="1" y="2"/>
                        <a:pt x="0" y="0"/>
                      </a:cubicBezTo>
                      <a:cubicBezTo>
                        <a:pt x="1" y="1"/>
                        <a:pt x="3" y="2"/>
                        <a:pt x="4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743" name="Freeform 166"/>
                <p:cNvSpPr/>
                <p:nvPr/>
              </p:nvSpPr>
              <p:spPr bwMode="auto">
                <a:xfrm>
                  <a:off x="3738" y="1719"/>
                  <a:ext cx="0" cy="0"/>
                </a:xfrm>
                <a:custGeom>
                  <a:avLst/>
                  <a:gdLst>
                    <a:gd name="T0" fmla="*/ 2 w 3"/>
                    <a:gd name="T1" fmla="*/ 1 h 1"/>
                    <a:gd name="T2" fmla="*/ 1 w 3"/>
                    <a:gd name="T3" fmla="*/ 1 h 1"/>
                    <a:gd name="T4" fmla="*/ 1 w 3"/>
                    <a:gd name="T5" fmla="*/ 0 h 1"/>
                    <a:gd name="T6" fmla="*/ 2 w 3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1">
                      <a:moveTo>
                        <a:pt x="2" y="1"/>
                      </a:moveTo>
                      <a:cubicBezTo>
                        <a:pt x="3" y="1"/>
                        <a:pt x="1" y="1"/>
                        <a:pt x="1" y="1"/>
                      </a:cubicBezTo>
                      <a:cubicBezTo>
                        <a:pt x="1" y="1"/>
                        <a:pt x="0" y="0"/>
                        <a:pt x="1" y="0"/>
                      </a:cubicBezTo>
                      <a:cubicBezTo>
                        <a:pt x="1" y="0"/>
                        <a:pt x="2" y="1"/>
                        <a:pt x="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744" name="Freeform 167"/>
                <p:cNvSpPr/>
                <p:nvPr/>
              </p:nvSpPr>
              <p:spPr bwMode="auto">
                <a:xfrm>
                  <a:off x="3737" y="1719"/>
                  <a:ext cx="0" cy="1"/>
                </a:xfrm>
                <a:custGeom>
                  <a:avLst/>
                  <a:gdLst>
                    <a:gd name="T0" fmla="*/ 2 w 2"/>
                    <a:gd name="T1" fmla="*/ 2 h 2"/>
                    <a:gd name="T2" fmla="*/ 1 w 2"/>
                    <a:gd name="T3" fmla="*/ 0 h 2"/>
                    <a:gd name="T4" fmla="*/ 2 w 2"/>
                    <a:gd name="T5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2" y="2"/>
                      </a:moveTo>
                      <a:cubicBezTo>
                        <a:pt x="1" y="2"/>
                        <a:pt x="0" y="0"/>
                        <a:pt x="1" y="0"/>
                      </a:cubicBezTo>
                      <a:lnTo>
                        <a:pt x="2" y="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745" name="Freeform 168"/>
                <p:cNvSpPr/>
                <p:nvPr/>
              </p:nvSpPr>
              <p:spPr bwMode="auto">
                <a:xfrm>
                  <a:off x="3735" y="1720"/>
                  <a:ext cx="1" cy="0"/>
                </a:xfrm>
                <a:custGeom>
                  <a:avLst/>
                  <a:gdLst>
                    <a:gd name="T0" fmla="*/ 2 w 2"/>
                    <a:gd name="T1" fmla="*/ 1 h 1"/>
                    <a:gd name="T2" fmla="*/ 0 w 2"/>
                    <a:gd name="T3" fmla="*/ 0 h 1"/>
                    <a:gd name="T4" fmla="*/ 2 w 2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1">
                      <a:moveTo>
                        <a:pt x="2" y="1"/>
                      </a:moveTo>
                      <a:cubicBezTo>
                        <a:pt x="0" y="1"/>
                        <a:pt x="0" y="1"/>
                        <a:pt x="0" y="0"/>
                      </a:cubicBezTo>
                      <a:cubicBezTo>
                        <a:pt x="1" y="1"/>
                        <a:pt x="1" y="1"/>
                        <a:pt x="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746" name="Freeform 169"/>
                <p:cNvSpPr/>
                <p:nvPr/>
              </p:nvSpPr>
              <p:spPr bwMode="auto">
                <a:xfrm>
                  <a:off x="3736" y="1720"/>
                  <a:ext cx="0" cy="1"/>
                </a:xfrm>
                <a:custGeom>
                  <a:avLst/>
                  <a:gdLst>
                    <a:gd name="T0" fmla="*/ 2 w 2"/>
                    <a:gd name="T1" fmla="*/ 1 h 2"/>
                    <a:gd name="T2" fmla="*/ 1 w 2"/>
                    <a:gd name="T3" fmla="*/ 1 h 2"/>
                    <a:gd name="T4" fmla="*/ 2 w 2"/>
                    <a:gd name="T5" fmla="*/ 1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2" y="1"/>
                      </a:moveTo>
                      <a:cubicBezTo>
                        <a:pt x="2" y="1"/>
                        <a:pt x="1" y="1"/>
                        <a:pt x="1" y="1"/>
                      </a:cubicBezTo>
                      <a:cubicBezTo>
                        <a:pt x="2" y="2"/>
                        <a:pt x="0" y="0"/>
                        <a:pt x="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747" name="Freeform 170"/>
                <p:cNvSpPr/>
                <p:nvPr/>
              </p:nvSpPr>
              <p:spPr bwMode="auto">
                <a:xfrm>
                  <a:off x="3734" y="1722"/>
                  <a:ext cx="1" cy="1"/>
                </a:xfrm>
                <a:custGeom>
                  <a:avLst/>
                  <a:gdLst>
                    <a:gd name="T0" fmla="*/ 2 w 3"/>
                    <a:gd name="T1" fmla="*/ 1 h 2"/>
                    <a:gd name="T2" fmla="*/ 1 w 3"/>
                    <a:gd name="T3" fmla="*/ 2 h 2"/>
                    <a:gd name="T4" fmla="*/ 2 w 3"/>
                    <a:gd name="T5" fmla="*/ 1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2">
                      <a:moveTo>
                        <a:pt x="2" y="1"/>
                      </a:moveTo>
                      <a:cubicBezTo>
                        <a:pt x="2" y="1"/>
                        <a:pt x="3" y="2"/>
                        <a:pt x="1" y="2"/>
                      </a:cubicBezTo>
                      <a:cubicBezTo>
                        <a:pt x="2" y="2"/>
                        <a:pt x="0" y="0"/>
                        <a:pt x="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748" name="Freeform 171"/>
                <p:cNvSpPr/>
                <p:nvPr/>
              </p:nvSpPr>
              <p:spPr bwMode="auto">
                <a:xfrm>
                  <a:off x="3734" y="1724"/>
                  <a:ext cx="0" cy="0"/>
                </a:xfrm>
                <a:custGeom>
                  <a:avLst/>
                  <a:gdLst>
                    <a:gd name="T0" fmla="*/ 2 w 2"/>
                    <a:gd name="T1" fmla="*/ 1 h 1"/>
                    <a:gd name="T2" fmla="*/ 2 w 2"/>
                    <a:gd name="T3" fmla="*/ 1 h 1"/>
                    <a:gd name="T4" fmla="*/ 0 w 2"/>
                    <a:gd name="T5" fmla="*/ 0 h 1"/>
                    <a:gd name="T6" fmla="*/ 2 w 2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1">
                      <a:moveTo>
                        <a:pt x="2" y="1"/>
                      </a:move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1" y="1"/>
                        <a:pt x="0" y="0"/>
                        <a:pt x="0" y="0"/>
                      </a:cubicBezTo>
                      <a:lnTo>
                        <a:pt x="2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749" name="Freeform 172"/>
                <p:cNvSpPr/>
                <p:nvPr/>
              </p:nvSpPr>
              <p:spPr bwMode="auto">
                <a:xfrm>
                  <a:off x="3729" y="1744"/>
                  <a:ext cx="1" cy="0"/>
                </a:xfrm>
                <a:custGeom>
                  <a:avLst/>
                  <a:gdLst>
                    <a:gd name="T0" fmla="*/ 0 w 1"/>
                    <a:gd name="T1" fmla="*/ 0 w 1"/>
                    <a:gd name="T2" fmla="*/ 1 w 1"/>
                    <a:gd name="T3" fmla="*/ 0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1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750" name="Freeform 173"/>
                <p:cNvSpPr/>
                <p:nvPr/>
              </p:nvSpPr>
              <p:spPr bwMode="auto">
                <a:xfrm>
                  <a:off x="3727" y="1752"/>
                  <a:ext cx="0" cy="1"/>
                </a:xfrm>
                <a:custGeom>
                  <a:avLst/>
                  <a:gdLst>
                    <a:gd name="T0" fmla="*/ 1 w 2"/>
                    <a:gd name="T1" fmla="*/ 1 h 2"/>
                    <a:gd name="T2" fmla="*/ 0 w 2"/>
                    <a:gd name="T3" fmla="*/ 1 h 2"/>
                    <a:gd name="T4" fmla="*/ 1 w 2"/>
                    <a:gd name="T5" fmla="*/ 1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1" y="1"/>
                      </a:moveTo>
                      <a:cubicBezTo>
                        <a:pt x="2" y="2"/>
                        <a:pt x="0" y="1"/>
                        <a:pt x="0" y="1"/>
                      </a:cubicBezTo>
                      <a:cubicBezTo>
                        <a:pt x="0" y="0"/>
                        <a:pt x="1" y="2"/>
                        <a:pt x="1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751" name="Freeform 174"/>
                <p:cNvSpPr/>
                <p:nvPr/>
              </p:nvSpPr>
              <p:spPr bwMode="auto">
                <a:xfrm>
                  <a:off x="3728" y="1757"/>
                  <a:ext cx="0" cy="1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lnTo>
                        <a:pt x="0" y="0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752" name="Freeform 175"/>
                <p:cNvSpPr/>
                <p:nvPr/>
              </p:nvSpPr>
              <p:spPr bwMode="auto">
                <a:xfrm>
                  <a:off x="3807" y="1785"/>
                  <a:ext cx="1" cy="0"/>
                </a:xfrm>
                <a:custGeom>
                  <a:avLst/>
                  <a:gdLst>
                    <a:gd name="T0" fmla="*/ 3 w 3"/>
                    <a:gd name="T1" fmla="*/ 0 h 1"/>
                    <a:gd name="T2" fmla="*/ 2 w 3"/>
                    <a:gd name="T3" fmla="*/ 0 h 1"/>
                    <a:gd name="T4" fmla="*/ 3 w 3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1">
                      <a:moveTo>
                        <a:pt x="3" y="0"/>
                      </a:moveTo>
                      <a:cubicBezTo>
                        <a:pt x="2" y="0"/>
                        <a:pt x="0" y="1"/>
                        <a:pt x="2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753" name="Freeform 176"/>
                <p:cNvSpPr/>
                <p:nvPr/>
              </p:nvSpPr>
              <p:spPr bwMode="auto">
                <a:xfrm>
                  <a:off x="3802" y="1785"/>
                  <a:ext cx="8" cy="14"/>
                </a:xfrm>
                <a:custGeom>
                  <a:avLst/>
                  <a:gdLst>
                    <a:gd name="T0" fmla="*/ 9 w 36"/>
                    <a:gd name="T1" fmla="*/ 47 h 59"/>
                    <a:gd name="T2" fmla="*/ 9 w 36"/>
                    <a:gd name="T3" fmla="*/ 45 h 59"/>
                    <a:gd name="T4" fmla="*/ 5 w 36"/>
                    <a:gd name="T5" fmla="*/ 38 h 59"/>
                    <a:gd name="T6" fmla="*/ 6 w 36"/>
                    <a:gd name="T7" fmla="*/ 38 h 59"/>
                    <a:gd name="T8" fmla="*/ 10 w 36"/>
                    <a:gd name="T9" fmla="*/ 36 h 59"/>
                    <a:gd name="T10" fmla="*/ 11 w 36"/>
                    <a:gd name="T11" fmla="*/ 35 h 59"/>
                    <a:gd name="T12" fmla="*/ 9 w 36"/>
                    <a:gd name="T13" fmla="*/ 32 h 59"/>
                    <a:gd name="T14" fmla="*/ 10 w 36"/>
                    <a:gd name="T15" fmla="*/ 31 h 59"/>
                    <a:gd name="T16" fmla="*/ 12 w 36"/>
                    <a:gd name="T17" fmla="*/ 31 h 59"/>
                    <a:gd name="T18" fmla="*/ 10 w 36"/>
                    <a:gd name="T19" fmla="*/ 29 h 59"/>
                    <a:gd name="T20" fmla="*/ 7 w 36"/>
                    <a:gd name="T21" fmla="*/ 26 h 59"/>
                    <a:gd name="T22" fmla="*/ 8 w 36"/>
                    <a:gd name="T23" fmla="*/ 25 h 59"/>
                    <a:gd name="T24" fmla="*/ 6 w 36"/>
                    <a:gd name="T25" fmla="*/ 24 h 59"/>
                    <a:gd name="T26" fmla="*/ 8 w 36"/>
                    <a:gd name="T27" fmla="*/ 23 h 59"/>
                    <a:gd name="T28" fmla="*/ 8 w 36"/>
                    <a:gd name="T29" fmla="*/ 21 h 59"/>
                    <a:gd name="T30" fmla="*/ 10 w 36"/>
                    <a:gd name="T31" fmla="*/ 20 h 59"/>
                    <a:gd name="T32" fmla="*/ 8 w 36"/>
                    <a:gd name="T33" fmla="*/ 19 h 59"/>
                    <a:gd name="T34" fmla="*/ 11 w 36"/>
                    <a:gd name="T35" fmla="*/ 19 h 59"/>
                    <a:gd name="T36" fmla="*/ 9 w 36"/>
                    <a:gd name="T37" fmla="*/ 18 h 59"/>
                    <a:gd name="T38" fmla="*/ 8 w 36"/>
                    <a:gd name="T39" fmla="*/ 18 h 59"/>
                    <a:gd name="T40" fmla="*/ 8 w 36"/>
                    <a:gd name="T41" fmla="*/ 17 h 59"/>
                    <a:gd name="T42" fmla="*/ 8 w 36"/>
                    <a:gd name="T43" fmla="*/ 14 h 59"/>
                    <a:gd name="T44" fmla="*/ 8 w 36"/>
                    <a:gd name="T45" fmla="*/ 13 h 59"/>
                    <a:gd name="T46" fmla="*/ 8 w 36"/>
                    <a:gd name="T47" fmla="*/ 13 h 59"/>
                    <a:gd name="T48" fmla="*/ 9 w 36"/>
                    <a:gd name="T49" fmla="*/ 11 h 59"/>
                    <a:gd name="T50" fmla="*/ 16 w 36"/>
                    <a:gd name="T51" fmla="*/ 11 h 59"/>
                    <a:gd name="T52" fmla="*/ 9 w 36"/>
                    <a:gd name="T53" fmla="*/ 10 h 59"/>
                    <a:gd name="T54" fmla="*/ 2 w 36"/>
                    <a:gd name="T55" fmla="*/ 8 h 59"/>
                    <a:gd name="T56" fmla="*/ 5 w 36"/>
                    <a:gd name="T57" fmla="*/ 8 h 59"/>
                    <a:gd name="T58" fmla="*/ 1 w 36"/>
                    <a:gd name="T59" fmla="*/ 7 h 59"/>
                    <a:gd name="T60" fmla="*/ 4 w 36"/>
                    <a:gd name="T61" fmla="*/ 7 h 59"/>
                    <a:gd name="T62" fmla="*/ 10 w 36"/>
                    <a:gd name="T63" fmla="*/ 7 h 59"/>
                    <a:gd name="T64" fmla="*/ 4 w 36"/>
                    <a:gd name="T65" fmla="*/ 6 h 59"/>
                    <a:gd name="T66" fmla="*/ 7 w 36"/>
                    <a:gd name="T67" fmla="*/ 5 h 59"/>
                    <a:gd name="T68" fmla="*/ 4 w 36"/>
                    <a:gd name="T69" fmla="*/ 5 h 59"/>
                    <a:gd name="T70" fmla="*/ 4 w 36"/>
                    <a:gd name="T71" fmla="*/ 4 h 59"/>
                    <a:gd name="T72" fmla="*/ 12 w 36"/>
                    <a:gd name="T73" fmla="*/ 5 h 59"/>
                    <a:gd name="T74" fmla="*/ 7 w 36"/>
                    <a:gd name="T75" fmla="*/ 3 h 59"/>
                    <a:gd name="T76" fmla="*/ 18 w 36"/>
                    <a:gd name="T77" fmla="*/ 2 h 59"/>
                    <a:gd name="T78" fmla="*/ 20 w 36"/>
                    <a:gd name="T79" fmla="*/ 1 h 59"/>
                    <a:gd name="T80" fmla="*/ 19 w 36"/>
                    <a:gd name="T81" fmla="*/ 0 h 59"/>
                    <a:gd name="T82" fmla="*/ 24 w 36"/>
                    <a:gd name="T83" fmla="*/ 0 h 59"/>
                    <a:gd name="T84" fmla="*/ 20 w 36"/>
                    <a:gd name="T85" fmla="*/ 2 h 59"/>
                    <a:gd name="T86" fmla="*/ 28 w 36"/>
                    <a:gd name="T87" fmla="*/ 4 h 59"/>
                    <a:gd name="T88" fmla="*/ 31 w 36"/>
                    <a:gd name="T89" fmla="*/ 9 h 59"/>
                    <a:gd name="T90" fmla="*/ 33 w 36"/>
                    <a:gd name="T91" fmla="*/ 14 h 59"/>
                    <a:gd name="T92" fmla="*/ 34 w 36"/>
                    <a:gd name="T93" fmla="*/ 18 h 59"/>
                    <a:gd name="T94" fmla="*/ 35 w 36"/>
                    <a:gd name="T95" fmla="*/ 21 h 59"/>
                    <a:gd name="T96" fmla="*/ 32 w 36"/>
                    <a:gd name="T97" fmla="*/ 27 h 59"/>
                    <a:gd name="T98" fmla="*/ 28 w 36"/>
                    <a:gd name="T99" fmla="*/ 29 h 59"/>
                    <a:gd name="T100" fmla="*/ 24 w 36"/>
                    <a:gd name="T101" fmla="*/ 32 h 59"/>
                    <a:gd name="T102" fmla="*/ 26 w 36"/>
                    <a:gd name="T103" fmla="*/ 49 h 59"/>
                    <a:gd name="T104" fmla="*/ 23 w 36"/>
                    <a:gd name="T105" fmla="*/ 52 h 59"/>
                    <a:gd name="T106" fmla="*/ 5 w 36"/>
                    <a:gd name="T107" fmla="*/ 51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36" h="59">
                      <a:moveTo>
                        <a:pt x="5" y="51"/>
                      </a:moveTo>
                      <a:cubicBezTo>
                        <a:pt x="1" y="46"/>
                        <a:pt x="7" y="50"/>
                        <a:pt x="4" y="47"/>
                      </a:cubicBezTo>
                      <a:cubicBezTo>
                        <a:pt x="3" y="46"/>
                        <a:pt x="7" y="49"/>
                        <a:pt x="6" y="48"/>
                      </a:cubicBezTo>
                      <a:cubicBezTo>
                        <a:pt x="2" y="44"/>
                        <a:pt x="5" y="46"/>
                        <a:pt x="9" y="48"/>
                      </a:cubicBezTo>
                      <a:cubicBezTo>
                        <a:pt x="10" y="48"/>
                        <a:pt x="10" y="48"/>
                        <a:pt x="10" y="48"/>
                      </a:cubicBezTo>
                      <a:cubicBezTo>
                        <a:pt x="11" y="49"/>
                        <a:pt x="8" y="46"/>
                        <a:pt x="9" y="47"/>
                      </a:cubicBezTo>
                      <a:cubicBezTo>
                        <a:pt x="9" y="47"/>
                        <a:pt x="9" y="47"/>
                        <a:pt x="10" y="48"/>
                      </a:cubicBezTo>
                      <a:cubicBezTo>
                        <a:pt x="9" y="46"/>
                        <a:pt x="10" y="47"/>
                        <a:pt x="8" y="46"/>
                      </a:cubicBezTo>
                      <a:cubicBezTo>
                        <a:pt x="9" y="46"/>
                        <a:pt x="11" y="47"/>
                        <a:pt x="11" y="48"/>
                      </a:cubicBezTo>
                      <a:cubicBezTo>
                        <a:pt x="9" y="46"/>
                        <a:pt x="9" y="46"/>
                        <a:pt x="9" y="46"/>
                      </a:cubicBezTo>
                      <a:cubicBezTo>
                        <a:pt x="5" y="42"/>
                        <a:pt x="10" y="46"/>
                        <a:pt x="8" y="44"/>
                      </a:cubicBezTo>
                      <a:cubicBezTo>
                        <a:pt x="8" y="44"/>
                        <a:pt x="9" y="45"/>
                        <a:pt x="9" y="45"/>
                      </a:cubicBezTo>
                      <a:cubicBezTo>
                        <a:pt x="7" y="42"/>
                        <a:pt x="8" y="42"/>
                        <a:pt x="7" y="41"/>
                      </a:cubicBezTo>
                      <a:cubicBezTo>
                        <a:pt x="8" y="41"/>
                        <a:pt x="9" y="42"/>
                        <a:pt x="10" y="43"/>
                      </a:cubicBezTo>
                      <a:cubicBezTo>
                        <a:pt x="8" y="41"/>
                        <a:pt x="7" y="41"/>
                        <a:pt x="7" y="40"/>
                      </a:cubicBezTo>
                      <a:cubicBezTo>
                        <a:pt x="9" y="42"/>
                        <a:pt x="5" y="39"/>
                        <a:pt x="6" y="39"/>
                      </a:cubicBezTo>
                      <a:cubicBezTo>
                        <a:pt x="7" y="40"/>
                        <a:pt x="7" y="40"/>
                        <a:pt x="7" y="40"/>
                      </a:cubicBezTo>
                      <a:cubicBezTo>
                        <a:pt x="4" y="38"/>
                        <a:pt x="8" y="40"/>
                        <a:pt x="5" y="38"/>
                      </a:cubicBezTo>
                      <a:cubicBezTo>
                        <a:pt x="7" y="39"/>
                        <a:pt x="7" y="39"/>
                        <a:pt x="7" y="39"/>
                      </a:cubicBezTo>
                      <a:cubicBezTo>
                        <a:pt x="4" y="37"/>
                        <a:pt x="9" y="40"/>
                        <a:pt x="7" y="39"/>
                      </a:cubicBezTo>
                      <a:cubicBezTo>
                        <a:pt x="7" y="39"/>
                        <a:pt x="7" y="39"/>
                        <a:pt x="7" y="39"/>
                      </a:cubicBezTo>
                      <a:cubicBezTo>
                        <a:pt x="6" y="38"/>
                        <a:pt x="8" y="39"/>
                        <a:pt x="7" y="39"/>
                      </a:cubicBezTo>
                      <a:cubicBezTo>
                        <a:pt x="8" y="39"/>
                        <a:pt x="8" y="39"/>
                        <a:pt x="8" y="39"/>
                      </a:cubicBezTo>
                      <a:cubicBezTo>
                        <a:pt x="7" y="38"/>
                        <a:pt x="9" y="39"/>
                        <a:pt x="6" y="38"/>
                      </a:cubicBezTo>
                      <a:cubicBezTo>
                        <a:pt x="8" y="39"/>
                        <a:pt x="7" y="38"/>
                        <a:pt x="10" y="40"/>
                      </a:cubicBezTo>
                      <a:cubicBezTo>
                        <a:pt x="8" y="38"/>
                        <a:pt x="9" y="37"/>
                        <a:pt x="9" y="37"/>
                      </a:cubicBezTo>
                      <a:cubicBezTo>
                        <a:pt x="10" y="37"/>
                        <a:pt x="11" y="37"/>
                        <a:pt x="12" y="38"/>
                      </a:cubicBezTo>
                      <a:cubicBezTo>
                        <a:pt x="11" y="38"/>
                        <a:pt x="11" y="37"/>
                        <a:pt x="10" y="37"/>
                      </a:cubicBezTo>
                      <a:cubicBezTo>
                        <a:pt x="10" y="37"/>
                        <a:pt x="11" y="37"/>
                        <a:pt x="11" y="37"/>
                      </a:cubicBezTo>
                      <a:cubicBezTo>
                        <a:pt x="13" y="38"/>
                        <a:pt x="9" y="35"/>
                        <a:pt x="10" y="36"/>
                      </a:cubicBezTo>
                      <a:cubicBezTo>
                        <a:pt x="11" y="36"/>
                        <a:pt x="11" y="37"/>
                        <a:pt x="12" y="37"/>
                      </a:cubicBezTo>
                      <a:cubicBezTo>
                        <a:pt x="10" y="36"/>
                        <a:pt x="11" y="36"/>
                        <a:pt x="10" y="36"/>
                      </a:cubicBezTo>
                      <a:cubicBezTo>
                        <a:pt x="11" y="36"/>
                        <a:pt x="11" y="36"/>
                        <a:pt x="12" y="37"/>
                      </a:cubicBezTo>
                      <a:cubicBezTo>
                        <a:pt x="10" y="35"/>
                        <a:pt x="12" y="37"/>
                        <a:pt x="11" y="36"/>
                      </a:cubicBezTo>
                      <a:cubicBezTo>
                        <a:pt x="13" y="36"/>
                        <a:pt x="13" y="36"/>
                        <a:pt x="13" y="36"/>
                      </a:cubicBezTo>
                      <a:cubicBezTo>
                        <a:pt x="15" y="37"/>
                        <a:pt x="9" y="35"/>
                        <a:pt x="11" y="35"/>
                      </a:cubicBezTo>
                      <a:cubicBezTo>
                        <a:pt x="11" y="35"/>
                        <a:pt x="12" y="36"/>
                        <a:pt x="12" y="36"/>
                      </a:cubicBezTo>
                      <a:cubicBezTo>
                        <a:pt x="10" y="34"/>
                        <a:pt x="11" y="35"/>
                        <a:pt x="10" y="34"/>
                      </a:cubicBezTo>
                      <a:cubicBezTo>
                        <a:pt x="10" y="34"/>
                        <a:pt x="10" y="34"/>
                        <a:pt x="10" y="34"/>
                      </a:cubicBezTo>
                      <a:cubicBezTo>
                        <a:pt x="10" y="34"/>
                        <a:pt x="11" y="34"/>
                        <a:pt x="10" y="33"/>
                      </a:cubicBezTo>
                      <a:cubicBezTo>
                        <a:pt x="11" y="34"/>
                        <a:pt x="14" y="35"/>
                        <a:pt x="13" y="35"/>
                      </a:cubicBezTo>
                      <a:cubicBezTo>
                        <a:pt x="10" y="33"/>
                        <a:pt x="12" y="34"/>
                        <a:pt x="9" y="32"/>
                      </a:cubicBezTo>
                      <a:cubicBezTo>
                        <a:pt x="9" y="32"/>
                        <a:pt x="11" y="32"/>
                        <a:pt x="10" y="32"/>
                      </a:cubicBezTo>
                      <a:cubicBezTo>
                        <a:pt x="11" y="32"/>
                        <a:pt x="13" y="34"/>
                        <a:pt x="14" y="34"/>
                      </a:cubicBezTo>
                      <a:cubicBezTo>
                        <a:pt x="16" y="35"/>
                        <a:pt x="16" y="35"/>
                        <a:pt x="16" y="35"/>
                      </a:cubicBezTo>
                      <a:cubicBezTo>
                        <a:pt x="17" y="35"/>
                        <a:pt x="15" y="35"/>
                        <a:pt x="17" y="35"/>
                      </a:cubicBezTo>
                      <a:cubicBezTo>
                        <a:pt x="17" y="35"/>
                        <a:pt x="16" y="34"/>
                        <a:pt x="16" y="34"/>
                      </a:cubicBezTo>
                      <a:cubicBezTo>
                        <a:pt x="14" y="33"/>
                        <a:pt x="11" y="32"/>
                        <a:pt x="10" y="31"/>
                      </a:cubicBezTo>
                      <a:cubicBezTo>
                        <a:pt x="12" y="32"/>
                        <a:pt x="14" y="33"/>
                        <a:pt x="14" y="33"/>
                      </a:cubicBezTo>
                      <a:cubicBezTo>
                        <a:pt x="9" y="30"/>
                        <a:pt x="9" y="30"/>
                        <a:pt x="9" y="30"/>
                      </a:cubicBezTo>
                      <a:cubicBezTo>
                        <a:pt x="8" y="30"/>
                        <a:pt x="11" y="31"/>
                        <a:pt x="10" y="31"/>
                      </a:cubicBezTo>
                      <a:cubicBezTo>
                        <a:pt x="9" y="30"/>
                        <a:pt x="9" y="30"/>
                        <a:pt x="8" y="30"/>
                      </a:cubicBezTo>
                      <a:cubicBezTo>
                        <a:pt x="9" y="30"/>
                        <a:pt x="8" y="29"/>
                        <a:pt x="11" y="30"/>
                      </a:cubicBezTo>
                      <a:cubicBezTo>
                        <a:pt x="12" y="31"/>
                        <a:pt x="11" y="31"/>
                        <a:pt x="12" y="31"/>
                      </a:cubicBezTo>
                      <a:cubicBezTo>
                        <a:pt x="12" y="31"/>
                        <a:pt x="11" y="30"/>
                        <a:pt x="11" y="30"/>
                      </a:cubicBezTo>
                      <a:cubicBezTo>
                        <a:pt x="12" y="30"/>
                        <a:pt x="12" y="30"/>
                        <a:pt x="12" y="30"/>
                      </a:cubicBezTo>
                      <a:cubicBezTo>
                        <a:pt x="12" y="31"/>
                        <a:pt x="11" y="30"/>
                        <a:pt x="9" y="29"/>
                      </a:cubicBezTo>
                      <a:cubicBezTo>
                        <a:pt x="9" y="29"/>
                        <a:pt x="11" y="30"/>
                        <a:pt x="10" y="29"/>
                      </a:cubicBezTo>
                      <a:cubicBezTo>
                        <a:pt x="8" y="29"/>
                        <a:pt x="8" y="28"/>
                        <a:pt x="8" y="28"/>
                      </a:cubicBezTo>
                      <a:cubicBezTo>
                        <a:pt x="8" y="28"/>
                        <a:pt x="9" y="29"/>
                        <a:pt x="10" y="29"/>
                      </a:cubicBezTo>
                      <a:cubicBezTo>
                        <a:pt x="7" y="28"/>
                        <a:pt x="7" y="27"/>
                        <a:pt x="6" y="27"/>
                      </a:cubicBezTo>
                      <a:cubicBezTo>
                        <a:pt x="4" y="26"/>
                        <a:pt x="8" y="28"/>
                        <a:pt x="8" y="28"/>
                      </a:cubicBezTo>
                      <a:cubicBezTo>
                        <a:pt x="10" y="28"/>
                        <a:pt x="5" y="26"/>
                        <a:pt x="8" y="27"/>
                      </a:cubicBezTo>
                      <a:cubicBezTo>
                        <a:pt x="8" y="27"/>
                        <a:pt x="6" y="26"/>
                        <a:pt x="6" y="26"/>
                      </a:cubicBezTo>
                      <a:cubicBezTo>
                        <a:pt x="7" y="26"/>
                        <a:pt x="9" y="27"/>
                        <a:pt x="8" y="27"/>
                      </a:cubicBezTo>
                      <a:cubicBezTo>
                        <a:pt x="9" y="27"/>
                        <a:pt x="8" y="26"/>
                        <a:pt x="7" y="26"/>
                      </a:cubicBezTo>
                      <a:cubicBezTo>
                        <a:pt x="6" y="26"/>
                        <a:pt x="8" y="26"/>
                        <a:pt x="8" y="27"/>
                      </a:cubicBezTo>
                      <a:cubicBezTo>
                        <a:pt x="7" y="26"/>
                        <a:pt x="5" y="25"/>
                        <a:pt x="7" y="25"/>
                      </a:cubicBezTo>
                      <a:cubicBezTo>
                        <a:pt x="6" y="25"/>
                        <a:pt x="4" y="24"/>
                        <a:pt x="4" y="24"/>
                      </a:cubicBezTo>
                      <a:cubicBezTo>
                        <a:pt x="6" y="25"/>
                        <a:pt x="6" y="25"/>
                        <a:pt x="6" y="25"/>
                      </a:cubicBezTo>
                      <a:cubicBezTo>
                        <a:pt x="7" y="25"/>
                        <a:pt x="6" y="24"/>
                        <a:pt x="8" y="25"/>
                      </a:cubicBezTo>
                      <a:cubicBezTo>
                        <a:pt x="5" y="24"/>
                        <a:pt x="10" y="26"/>
                        <a:pt x="8" y="25"/>
                      </a:cubicBezTo>
                      <a:cubicBezTo>
                        <a:pt x="10" y="26"/>
                        <a:pt x="5" y="24"/>
                        <a:pt x="7" y="25"/>
                      </a:cubicBezTo>
                      <a:cubicBezTo>
                        <a:pt x="7" y="25"/>
                        <a:pt x="5" y="24"/>
                        <a:pt x="7" y="25"/>
                      </a:cubicBezTo>
                      <a:cubicBezTo>
                        <a:pt x="7" y="24"/>
                        <a:pt x="10" y="26"/>
                        <a:pt x="10" y="26"/>
                      </a:cubicBezTo>
                      <a:cubicBezTo>
                        <a:pt x="10" y="25"/>
                        <a:pt x="9" y="25"/>
                        <a:pt x="8" y="25"/>
                      </a:cubicBezTo>
                      <a:cubicBezTo>
                        <a:pt x="7" y="24"/>
                        <a:pt x="7" y="24"/>
                        <a:pt x="7" y="24"/>
                      </a:cubicBezTo>
                      <a:cubicBezTo>
                        <a:pt x="5" y="24"/>
                        <a:pt x="8" y="24"/>
                        <a:pt x="6" y="24"/>
                      </a:cubicBezTo>
                      <a:cubicBezTo>
                        <a:pt x="7" y="24"/>
                        <a:pt x="5" y="23"/>
                        <a:pt x="8" y="24"/>
                      </a:cubicBezTo>
                      <a:cubicBezTo>
                        <a:pt x="10" y="25"/>
                        <a:pt x="10" y="25"/>
                        <a:pt x="10" y="25"/>
                      </a:cubicBezTo>
                      <a:cubicBezTo>
                        <a:pt x="10" y="25"/>
                        <a:pt x="8" y="24"/>
                        <a:pt x="7" y="24"/>
                      </a:cubicBezTo>
                      <a:cubicBezTo>
                        <a:pt x="7" y="24"/>
                        <a:pt x="7" y="24"/>
                        <a:pt x="8" y="24"/>
                      </a:cubicBezTo>
                      <a:cubicBezTo>
                        <a:pt x="4" y="23"/>
                        <a:pt x="8" y="24"/>
                        <a:pt x="5" y="23"/>
                      </a:cubicBezTo>
                      <a:cubicBezTo>
                        <a:pt x="7" y="23"/>
                        <a:pt x="5" y="22"/>
                        <a:pt x="8" y="23"/>
                      </a:cubicBezTo>
                      <a:cubicBezTo>
                        <a:pt x="7" y="23"/>
                        <a:pt x="5" y="22"/>
                        <a:pt x="6" y="22"/>
                      </a:cubicBezTo>
                      <a:cubicBezTo>
                        <a:pt x="7" y="22"/>
                        <a:pt x="7" y="22"/>
                        <a:pt x="8" y="23"/>
                      </a:cubicBezTo>
                      <a:cubicBezTo>
                        <a:pt x="9" y="23"/>
                        <a:pt x="8" y="23"/>
                        <a:pt x="7" y="22"/>
                      </a:cubicBezTo>
                      <a:cubicBezTo>
                        <a:pt x="8" y="22"/>
                        <a:pt x="10" y="23"/>
                        <a:pt x="11" y="23"/>
                      </a:cubicBezTo>
                      <a:cubicBezTo>
                        <a:pt x="10" y="23"/>
                        <a:pt x="8" y="22"/>
                        <a:pt x="6" y="22"/>
                      </a:cubicBezTo>
                      <a:cubicBezTo>
                        <a:pt x="10" y="23"/>
                        <a:pt x="4" y="20"/>
                        <a:pt x="8" y="21"/>
                      </a:cubicBezTo>
                      <a:cubicBezTo>
                        <a:pt x="8" y="22"/>
                        <a:pt x="9" y="22"/>
                        <a:pt x="10" y="22"/>
                      </a:cubicBezTo>
                      <a:cubicBezTo>
                        <a:pt x="14" y="24"/>
                        <a:pt x="8" y="21"/>
                        <a:pt x="10" y="22"/>
                      </a:cubicBezTo>
                      <a:cubicBezTo>
                        <a:pt x="6" y="21"/>
                        <a:pt x="6" y="21"/>
                        <a:pt x="6" y="21"/>
                      </a:cubicBezTo>
                      <a:cubicBezTo>
                        <a:pt x="8" y="21"/>
                        <a:pt x="4" y="20"/>
                        <a:pt x="8" y="21"/>
                      </a:cubicBezTo>
                      <a:cubicBezTo>
                        <a:pt x="7" y="21"/>
                        <a:pt x="9" y="21"/>
                        <a:pt x="6" y="20"/>
                      </a:cubicBezTo>
                      <a:cubicBezTo>
                        <a:pt x="9" y="21"/>
                        <a:pt x="4" y="19"/>
                        <a:pt x="10" y="20"/>
                      </a:cubicBezTo>
                      <a:cubicBezTo>
                        <a:pt x="10" y="20"/>
                        <a:pt x="10" y="20"/>
                        <a:pt x="8" y="20"/>
                      </a:cubicBezTo>
                      <a:cubicBezTo>
                        <a:pt x="7" y="19"/>
                        <a:pt x="10" y="20"/>
                        <a:pt x="9" y="20"/>
                      </a:cubicBezTo>
                      <a:cubicBezTo>
                        <a:pt x="8" y="20"/>
                        <a:pt x="8" y="20"/>
                        <a:pt x="7" y="20"/>
                      </a:cubicBezTo>
                      <a:cubicBezTo>
                        <a:pt x="8" y="20"/>
                        <a:pt x="8" y="20"/>
                        <a:pt x="11" y="20"/>
                      </a:cubicBezTo>
                      <a:cubicBezTo>
                        <a:pt x="13" y="21"/>
                        <a:pt x="5" y="19"/>
                        <a:pt x="7" y="19"/>
                      </a:cubicBezTo>
                      <a:cubicBezTo>
                        <a:pt x="8" y="19"/>
                        <a:pt x="9" y="19"/>
                        <a:pt x="8" y="19"/>
                      </a:cubicBezTo>
                      <a:cubicBezTo>
                        <a:pt x="6" y="18"/>
                        <a:pt x="6" y="18"/>
                        <a:pt x="6" y="18"/>
                      </a:cubicBezTo>
                      <a:cubicBezTo>
                        <a:pt x="7" y="18"/>
                        <a:pt x="9" y="19"/>
                        <a:pt x="11" y="20"/>
                      </a:cubicBezTo>
                      <a:cubicBezTo>
                        <a:pt x="11" y="20"/>
                        <a:pt x="11" y="19"/>
                        <a:pt x="10" y="19"/>
                      </a:cubicBezTo>
                      <a:cubicBezTo>
                        <a:pt x="12" y="20"/>
                        <a:pt x="12" y="20"/>
                        <a:pt x="12" y="20"/>
                      </a:cubicBezTo>
                      <a:cubicBezTo>
                        <a:pt x="10" y="19"/>
                        <a:pt x="11" y="19"/>
                        <a:pt x="11" y="19"/>
                      </a:cubicBezTo>
                      <a:cubicBezTo>
                        <a:pt x="11" y="19"/>
                        <a:pt x="11" y="19"/>
                        <a:pt x="11" y="19"/>
                      </a:cubicBezTo>
                      <a:cubicBezTo>
                        <a:pt x="12" y="19"/>
                        <a:pt x="11" y="19"/>
                        <a:pt x="11" y="19"/>
                      </a:cubicBezTo>
                      <a:cubicBezTo>
                        <a:pt x="10" y="19"/>
                        <a:pt x="9" y="19"/>
                        <a:pt x="9" y="19"/>
                      </a:cubicBezTo>
                      <a:cubicBezTo>
                        <a:pt x="8" y="18"/>
                        <a:pt x="8" y="18"/>
                        <a:pt x="7" y="18"/>
                      </a:cubicBezTo>
                      <a:cubicBezTo>
                        <a:pt x="9" y="19"/>
                        <a:pt x="9" y="18"/>
                        <a:pt x="9" y="18"/>
                      </a:cubicBezTo>
                      <a:cubicBezTo>
                        <a:pt x="9" y="18"/>
                        <a:pt x="7" y="18"/>
                        <a:pt x="7" y="18"/>
                      </a:cubicBezTo>
                      <a:cubicBezTo>
                        <a:pt x="8" y="18"/>
                        <a:pt x="7" y="17"/>
                        <a:pt x="9" y="18"/>
                      </a:cubicBezTo>
                      <a:cubicBezTo>
                        <a:pt x="9" y="18"/>
                        <a:pt x="8" y="18"/>
                        <a:pt x="9" y="18"/>
                      </a:cubicBezTo>
                      <a:cubicBezTo>
                        <a:pt x="9" y="18"/>
                        <a:pt x="11" y="19"/>
                        <a:pt x="10" y="18"/>
                      </a:cubicBezTo>
                      <a:cubicBezTo>
                        <a:pt x="9" y="18"/>
                        <a:pt x="6" y="17"/>
                        <a:pt x="7" y="17"/>
                      </a:cubicBezTo>
                      <a:cubicBezTo>
                        <a:pt x="8" y="17"/>
                        <a:pt x="9" y="18"/>
                        <a:pt x="9" y="18"/>
                      </a:cubicBezTo>
                      <a:cubicBezTo>
                        <a:pt x="11" y="18"/>
                        <a:pt x="11" y="18"/>
                        <a:pt x="11" y="18"/>
                      </a:cubicBezTo>
                      <a:cubicBezTo>
                        <a:pt x="8" y="18"/>
                        <a:pt x="8" y="18"/>
                        <a:pt x="8" y="18"/>
                      </a:cubicBezTo>
                      <a:cubicBezTo>
                        <a:pt x="9" y="18"/>
                        <a:pt x="9" y="18"/>
                        <a:pt x="9" y="18"/>
                      </a:cubicBezTo>
                      <a:cubicBezTo>
                        <a:pt x="7" y="17"/>
                        <a:pt x="9" y="17"/>
                        <a:pt x="6" y="17"/>
                      </a:cubicBezTo>
                      <a:cubicBezTo>
                        <a:pt x="6" y="17"/>
                        <a:pt x="8" y="17"/>
                        <a:pt x="8" y="17"/>
                      </a:cubicBezTo>
                      <a:cubicBezTo>
                        <a:pt x="8" y="17"/>
                        <a:pt x="8" y="17"/>
                        <a:pt x="8" y="17"/>
                      </a:cubicBezTo>
                      <a:cubicBezTo>
                        <a:pt x="10" y="17"/>
                        <a:pt x="9" y="17"/>
                        <a:pt x="7" y="17"/>
                      </a:cubicBezTo>
                      <a:cubicBezTo>
                        <a:pt x="8" y="17"/>
                        <a:pt x="8" y="17"/>
                        <a:pt x="8" y="17"/>
                      </a:cubicBezTo>
                      <a:cubicBezTo>
                        <a:pt x="8" y="17"/>
                        <a:pt x="8" y="16"/>
                        <a:pt x="7" y="16"/>
                      </a:cubicBezTo>
                      <a:cubicBezTo>
                        <a:pt x="8" y="16"/>
                        <a:pt x="14" y="18"/>
                        <a:pt x="12" y="17"/>
                      </a:cubicBezTo>
                      <a:cubicBezTo>
                        <a:pt x="12" y="17"/>
                        <a:pt x="8" y="16"/>
                        <a:pt x="7" y="16"/>
                      </a:cubicBezTo>
                      <a:cubicBezTo>
                        <a:pt x="8" y="16"/>
                        <a:pt x="5" y="15"/>
                        <a:pt x="8" y="15"/>
                      </a:cubicBezTo>
                      <a:cubicBezTo>
                        <a:pt x="7" y="15"/>
                        <a:pt x="7" y="15"/>
                        <a:pt x="6" y="15"/>
                      </a:cubicBezTo>
                      <a:cubicBezTo>
                        <a:pt x="7" y="15"/>
                        <a:pt x="4" y="14"/>
                        <a:pt x="8" y="14"/>
                      </a:cubicBezTo>
                      <a:cubicBezTo>
                        <a:pt x="9" y="15"/>
                        <a:pt x="10" y="15"/>
                        <a:pt x="11" y="15"/>
                      </a:cubicBezTo>
                      <a:cubicBezTo>
                        <a:pt x="9" y="14"/>
                        <a:pt x="13" y="15"/>
                        <a:pt x="10" y="15"/>
                      </a:cubicBezTo>
                      <a:cubicBezTo>
                        <a:pt x="8" y="14"/>
                        <a:pt x="7" y="14"/>
                        <a:pt x="7" y="14"/>
                      </a:cubicBezTo>
                      <a:cubicBezTo>
                        <a:pt x="6" y="14"/>
                        <a:pt x="6" y="13"/>
                        <a:pt x="7" y="13"/>
                      </a:cubicBezTo>
                      <a:cubicBezTo>
                        <a:pt x="6" y="13"/>
                        <a:pt x="6" y="13"/>
                        <a:pt x="5" y="13"/>
                      </a:cubicBezTo>
                      <a:cubicBezTo>
                        <a:pt x="8" y="14"/>
                        <a:pt x="9" y="14"/>
                        <a:pt x="8" y="13"/>
                      </a:cubicBezTo>
                      <a:cubicBezTo>
                        <a:pt x="6" y="13"/>
                        <a:pt x="6" y="13"/>
                        <a:pt x="6" y="13"/>
                      </a:cubicBezTo>
                      <a:cubicBezTo>
                        <a:pt x="8" y="13"/>
                        <a:pt x="8" y="13"/>
                        <a:pt x="8" y="13"/>
                      </a:cubicBezTo>
                      <a:cubicBezTo>
                        <a:pt x="7" y="13"/>
                        <a:pt x="4" y="12"/>
                        <a:pt x="6" y="13"/>
                      </a:cubicBezTo>
                      <a:cubicBezTo>
                        <a:pt x="7" y="13"/>
                        <a:pt x="7" y="13"/>
                        <a:pt x="8" y="13"/>
                      </a:cubicBezTo>
                      <a:cubicBezTo>
                        <a:pt x="6" y="13"/>
                        <a:pt x="4" y="12"/>
                        <a:pt x="5" y="12"/>
                      </a:cubicBezTo>
                      <a:cubicBezTo>
                        <a:pt x="8" y="13"/>
                        <a:pt x="8" y="13"/>
                        <a:pt x="8" y="13"/>
                      </a:cubicBezTo>
                      <a:cubicBezTo>
                        <a:pt x="8" y="12"/>
                        <a:pt x="6" y="12"/>
                        <a:pt x="5" y="12"/>
                      </a:cubicBezTo>
                      <a:cubicBezTo>
                        <a:pt x="7" y="12"/>
                        <a:pt x="7" y="12"/>
                        <a:pt x="10" y="12"/>
                      </a:cubicBezTo>
                      <a:cubicBezTo>
                        <a:pt x="4" y="11"/>
                        <a:pt x="4" y="11"/>
                        <a:pt x="4" y="10"/>
                      </a:cubicBezTo>
                      <a:cubicBezTo>
                        <a:pt x="6" y="10"/>
                        <a:pt x="6" y="10"/>
                        <a:pt x="6" y="10"/>
                      </a:cubicBezTo>
                      <a:cubicBezTo>
                        <a:pt x="7" y="10"/>
                        <a:pt x="3" y="10"/>
                        <a:pt x="4" y="10"/>
                      </a:cubicBezTo>
                      <a:cubicBezTo>
                        <a:pt x="6" y="10"/>
                        <a:pt x="7" y="10"/>
                        <a:pt x="9" y="11"/>
                      </a:cubicBezTo>
                      <a:cubicBezTo>
                        <a:pt x="10" y="11"/>
                        <a:pt x="6" y="10"/>
                        <a:pt x="6" y="10"/>
                      </a:cubicBezTo>
                      <a:cubicBezTo>
                        <a:pt x="4" y="10"/>
                        <a:pt x="7" y="10"/>
                        <a:pt x="5" y="10"/>
                      </a:cubicBezTo>
                      <a:cubicBezTo>
                        <a:pt x="4" y="10"/>
                        <a:pt x="6" y="10"/>
                        <a:pt x="3" y="9"/>
                      </a:cubicBezTo>
                      <a:cubicBezTo>
                        <a:pt x="4" y="10"/>
                        <a:pt x="6" y="10"/>
                        <a:pt x="8" y="10"/>
                      </a:cubicBezTo>
                      <a:cubicBezTo>
                        <a:pt x="6" y="10"/>
                        <a:pt x="6" y="10"/>
                        <a:pt x="6" y="10"/>
                      </a:cubicBezTo>
                      <a:cubicBezTo>
                        <a:pt x="9" y="10"/>
                        <a:pt x="12" y="11"/>
                        <a:pt x="16" y="11"/>
                      </a:cubicBezTo>
                      <a:cubicBezTo>
                        <a:pt x="15" y="11"/>
                        <a:pt x="15" y="11"/>
                        <a:pt x="15" y="11"/>
                      </a:cubicBezTo>
                      <a:cubicBezTo>
                        <a:pt x="18" y="11"/>
                        <a:pt x="18" y="12"/>
                        <a:pt x="19" y="12"/>
                      </a:cubicBezTo>
                      <a:cubicBezTo>
                        <a:pt x="18" y="11"/>
                        <a:pt x="14" y="11"/>
                        <a:pt x="13" y="11"/>
                      </a:cubicBezTo>
                      <a:cubicBezTo>
                        <a:pt x="12" y="10"/>
                        <a:pt x="7" y="10"/>
                        <a:pt x="7" y="9"/>
                      </a:cubicBezTo>
                      <a:cubicBezTo>
                        <a:pt x="8" y="10"/>
                        <a:pt x="7" y="10"/>
                        <a:pt x="9" y="10"/>
                      </a:cubicBezTo>
                      <a:cubicBezTo>
                        <a:pt x="12" y="10"/>
                        <a:pt x="8" y="10"/>
                        <a:pt x="9" y="10"/>
                      </a:cubicBezTo>
                      <a:cubicBezTo>
                        <a:pt x="8" y="10"/>
                        <a:pt x="5" y="9"/>
                        <a:pt x="5" y="9"/>
                      </a:cubicBezTo>
                      <a:cubicBezTo>
                        <a:pt x="6" y="9"/>
                        <a:pt x="7" y="9"/>
                        <a:pt x="8" y="9"/>
                      </a:cubicBezTo>
                      <a:cubicBezTo>
                        <a:pt x="6" y="9"/>
                        <a:pt x="5" y="9"/>
                        <a:pt x="4" y="9"/>
                      </a:cubicBezTo>
                      <a:cubicBezTo>
                        <a:pt x="0" y="8"/>
                        <a:pt x="5" y="9"/>
                        <a:pt x="2" y="8"/>
                      </a:cubicBezTo>
                      <a:cubicBezTo>
                        <a:pt x="5" y="9"/>
                        <a:pt x="8" y="9"/>
                        <a:pt x="9" y="9"/>
                      </a:cubicBezTo>
                      <a:cubicBezTo>
                        <a:pt x="7" y="9"/>
                        <a:pt x="6" y="9"/>
                        <a:pt x="2" y="8"/>
                      </a:cubicBezTo>
                      <a:cubicBezTo>
                        <a:pt x="3" y="8"/>
                        <a:pt x="5" y="8"/>
                        <a:pt x="6" y="9"/>
                      </a:cubicBezTo>
                      <a:cubicBezTo>
                        <a:pt x="8" y="9"/>
                        <a:pt x="2" y="8"/>
                        <a:pt x="7" y="8"/>
                      </a:cubicBezTo>
                      <a:cubicBezTo>
                        <a:pt x="4" y="8"/>
                        <a:pt x="4" y="8"/>
                        <a:pt x="4" y="8"/>
                      </a:cubicBezTo>
                      <a:cubicBezTo>
                        <a:pt x="5" y="8"/>
                        <a:pt x="6" y="8"/>
                        <a:pt x="7" y="8"/>
                      </a:cubicBezTo>
                      <a:cubicBezTo>
                        <a:pt x="7" y="8"/>
                        <a:pt x="4" y="8"/>
                        <a:pt x="7" y="8"/>
                      </a:cubicBezTo>
                      <a:cubicBezTo>
                        <a:pt x="7" y="8"/>
                        <a:pt x="7" y="8"/>
                        <a:pt x="5" y="8"/>
                      </a:cubicBezTo>
                      <a:cubicBezTo>
                        <a:pt x="3" y="8"/>
                        <a:pt x="7" y="8"/>
                        <a:pt x="3" y="8"/>
                      </a:cubicBezTo>
                      <a:cubicBezTo>
                        <a:pt x="6" y="8"/>
                        <a:pt x="3" y="7"/>
                        <a:pt x="2" y="7"/>
                      </a:cubicBezTo>
                      <a:cubicBezTo>
                        <a:pt x="3" y="7"/>
                        <a:pt x="3" y="7"/>
                        <a:pt x="3" y="7"/>
                      </a:cubicBezTo>
                      <a:cubicBezTo>
                        <a:pt x="3" y="7"/>
                        <a:pt x="3" y="7"/>
                        <a:pt x="1" y="7"/>
                      </a:cubicBezTo>
                      <a:cubicBezTo>
                        <a:pt x="2" y="7"/>
                        <a:pt x="3" y="7"/>
                        <a:pt x="4" y="7"/>
                      </a:cubicBezTo>
                      <a:cubicBezTo>
                        <a:pt x="1" y="7"/>
                        <a:pt x="1" y="7"/>
                        <a:pt x="1" y="7"/>
                      </a:cubicBezTo>
                      <a:cubicBezTo>
                        <a:pt x="0" y="7"/>
                        <a:pt x="5" y="7"/>
                        <a:pt x="5" y="7"/>
                      </a:cubicBezTo>
                      <a:cubicBezTo>
                        <a:pt x="6" y="7"/>
                        <a:pt x="6" y="7"/>
                        <a:pt x="6" y="7"/>
                      </a:cubicBezTo>
                      <a:cubicBezTo>
                        <a:pt x="6" y="7"/>
                        <a:pt x="8" y="8"/>
                        <a:pt x="7" y="7"/>
                      </a:cubicBezTo>
                      <a:cubicBezTo>
                        <a:pt x="5" y="7"/>
                        <a:pt x="3" y="7"/>
                        <a:pt x="1" y="7"/>
                      </a:cubicBezTo>
                      <a:cubicBezTo>
                        <a:pt x="1" y="7"/>
                        <a:pt x="4" y="7"/>
                        <a:pt x="2" y="7"/>
                      </a:cubicBezTo>
                      <a:cubicBezTo>
                        <a:pt x="4" y="7"/>
                        <a:pt x="4" y="7"/>
                        <a:pt x="4" y="7"/>
                      </a:cubicBezTo>
                      <a:cubicBezTo>
                        <a:pt x="5" y="7"/>
                        <a:pt x="7" y="7"/>
                        <a:pt x="7" y="7"/>
                      </a:cubicBezTo>
                      <a:cubicBezTo>
                        <a:pt x="7" y="7"/>
                        <a:pt x="4" y="6"/>
                        <a:pt x="3" y="7"/>
                      </a:cubicBezTo>
                      <a:cubicBezTo>
                        <a:pt x="3" y="6"/>
                        <a:pt x="4" y="6"/>
                        <a:pt x="5" y="7"/>
                      </a:cubicBezTo>
                      <a:cubicBezTo>
                        <a:pt x="5" y="6"/>
                        <a:pt x="3" y="6"/>
                        <a:pt x="2" y="6"/>
                      </a:cubicBezTo>
                      <a:cubicBezTo>
                        <a:pt x="3" y="6"/>
                        <a:pt x="5" y="6"/>
                        <a:pt x="7" y="6"/>
                      </a:cubicBezTo>
                      <a:cubicBezTo>
                        <a:pt x="10" y="7"/>
                        <a:pt x="10" y="7"/>
                        <a:pt x="10" y="7"/>
                      </a:cubicBezTo>
                      <a:cubicBezTo>
                        <a:pt x="10" y="7"/>
                        <a:pt x="10" y="7"/>
                        <a:pt x="10" y="7"/>
                      </a:cubicBezTo>
                      <a:cubicBezTo>
                        <a:pt x="13" y="7"/>
                        <a:pt x="13" y="7"/>
                        <a:pt x="15" y="7"/>
                      </a:cubicBezTo>
                      <a:cubicBezTo>
                        <a:pt x="16" y="7"/>
                        <a:pt x="15" y="7"/>
                        <a:pt x="14" y="7"/>
                      </a:cubicBezTo>
                      <a:cubicBezTo>
                        <a:pt x="10" y="7"/>
                        <a:pt x="8" y="6"/>
                        <a:pt x="4" y="6"/>
                      </a:cubicBezTo>
                      <a:cubicBezTo>
                        <a:pt x="3" y="6"/>
                        <a:pt x="14" y="7"/>
                        <a:pt x="7" y="6"/>
                      </a:cubicBezTo>
                      <a:cubicBezTo>
                        <a:pt x="6" y="6"/>
                        <a:pt x="3" y="5"/>
                        <a:pt x="4" y="6"/>
                      </a:cubicBezTo>
                      <a:cubicBezTo>
                        <a:pt x="5" y="6"/>
                        <a:pt x="0" y="5"/>
                        <a:pt x="2" y="5"/>
                      </a:cubicBezTo>
                      <a:cubicBezTo>
                        <a:pt x="4" y="5"/>
                        <a:pt x="6" y="5"/>
                        <a:pt x="9" y="6"/>
                      </a:cubicBezTo>
                      <a:cubicBezTo>
                        <a:pt x="7" y="6"/>
                        <a:pt x="8" y="6"/>
                        <a:pt x="8" y="6"/>
                      </a:cubicBezTo>
                      <a:cubicBezTo>
                        <a:pt x="10" y="6"/>
                        <a:pt x="12" y="6"/>
                        <a:pt x="12" y="6"/>
                      </a:cubicBezTo>
                      <a:cubicBezTo>
                        <a:pt x="12" y="6"/>
                        <a:pt x="12" y="6"/>
                        <a:pt x="10" y="6"/>
                      </a:cubicBezTo>
                      <a:cubicBezTo>
                        <a:pt x="7" y="5"/>
                        <a:pt x="10" y="6"/>
                        <a:pt x="7" y="5"/>
                      </a:cubicBezTo>
                      <a:cubicBezTo>
                        <a:pt x="7" y="5"/>
                        <a:pt x="10" y="5"/>
                        <a:pt x="6" y="5"/>
                      </a:cubicBezTo>
                      <a:cubicBezTo>
                        <a:pt x="6" y="5"/>
                        <a:pt x="4" y="5"/>
                        <a:pt x="2" y="5"/>
                      </a:cubicBezTo>
                      <a:cubicBezTo>
                        <a:pt x="1" y="5"/>
                        <a:pt x="1" y="5"/>
                        <a:pt x="1" y="5"/>
                      </a:cubicBezTo>
                      <a:cubicBezTo>
                        <a:pt x="3" y="5"/>
                        <a:pt x="3" y="5"/>
                        <a:pt x="3" y="5"/>
                      </a:cubicBezTo>
                      <a:cubicBezTo>
                        <a:pt x="4" y="5"/>
                        <a:pt x="0" y="5"/>
                        <a:pt x="0" y="5"/>
                      </a:cubicBezTo>
                      <a:cubicBezTo>
                        <a:pt x="4" y="5"/>
                        <a:pt x="4" y="5"/>
                        <a:pt x="4" y="5"/>
                      </a:cubicBezTo>
                      <a:cubicBezTo>
                        <a:pt x="6" y="5"/>
                        <a:pt x="2" y="5"/>
                        <a:pt x="7" y="5"/>
                      </a:cubicBezTo>
                      <a:cubicBezTo>
                        <a:pt x="7" y="5"/>
                        <a:pt x="5" y="5"/>
                        <a:pt x="6" y="5"/>
                      </a:cubicBezTo>
                      <a:cubicBezTo>
                        <a:pt x="6" y="5"/>
                        <a:pt x="6" y="5"/>
                        <a:pt x="7" y="5"/>
                      </a:cubicBezTo>
                      <a:cubicBezTo>
                        <a:pt x="7" y="5"/>
                        <a:pt x="13" y="5"/>
                        <a:pt x="9" y="5"/>
                      </a:cubicBezTo>
                      <a:cubicBezTo>
                        <a:pt x="8" y="5"/>
                        <a:pt x="8" y="5"/>
                        <a:pt x="6" y="5"/>
                      </a:cubicBezTo>
                      <a:cubicBezTo>
                        <a:pt x="6" y="4"/>
                        <a:pt x="4" y="4"/>
                        <a:pt x="4" y="4"/>
                      </a:cubicBezTo>
                      <a:cubicBezTo>
                        <a:pt x="7" y="4"/>
                        <a:pt x="4" y="4"/>
                        <a:pt x="7" y="4"/>
                      </a:cubicBezTo>
                      <a:cubicBezTo>
                        <a:pt x="5" y="4"/>
                        <a:pt x="5" y="4"/>
                        <a:pt x="9" y="5"/>
                      </a:cubicBezTo>
                      <a:cubicBezTo>
                        <a:pt x="12" y="5"/>
                        <a:pt x="8" y="5"/>
                        <a:pt x="12" y="5"/>
                      </a:cubicBezTo>
                      <a:cubicBezTo>
                        <a:pt x="12" y="5"/>
                        <a:pt x="16" y="5"/>
                        <a:pt x="18" y="5"/>
                      </a:cubicBezTo>
                      <a:cubicBezTo>
                        <a:pt x="18" y="5"/>
                        <a:pt x="17" y="5"/>
                        <a:pt x="17" y="5"/>
                      </a:cubicBezTo>
                      <a:cubicBezTo>
                        <a:pt x="14" y="5"/>
                        <a:pt x="15" y="5"/>
                        <a:pt x="12" y="5"/>
                      </a:cubicBezTo>
                      <a:cubicBezTo>
                        <a:pt x="13" y="5"/>
                        <a:pt x="12" y="4"/>
                        <a:pt x="9" y="4"/>
                      </a:cubicBezTo>
                      <a:cubicBezTo>
                        <a:pt x="10" y="4"/>
                        <a:pt x="13" y="4"/>
                        <a:pt x="13" y="4"/>
                      </a:cubicBezTo>
                      <a:cubicBezTo>
                        <a:pt x="12" y="4"/>
                        <a:pt x="13" y="4"/>
                        <a:pt x="13" y="4"/>
                      </a:cubicBezTo>
                      <a:cubicBezTo>
                        <a:pt x="10" y="4"/>
                        <a:pt x="12" y="3"/>
                        <a:pt x="9" y="3"/>
                      </a:cubicBezTo>
                      <a:cubicBezTo>
                        <a:pt x="8" y="3"/>
                        <a:pt x="6" y="3"/>
                        <a:pt x="4" y="3"/>
                      </a:cubicBezTo>
                      <a:cubicBezTo>
                        <a:pt x="4" y="3"/>
                        <a:pt x="6" y="3"/>
                        <a:pt x="7" y="3"/>
                      </a:cubicBezTo>
                      <a:cubicBezTo>
                        <a:pt x="5" y="3"/>
                        <a:pt x="10" y="3"/>
                        <a:pt x="7" y="3"/>
                      </a:cubicBezTo>
                      <a:cubicBezTo>
                        <a:pt x="8" y="3"/>
                        <a:pt x="11" y="3"/>
                        <a:pt x="14" y="3"/>
                      </a:cubicBezTo>
                      <a:cubicBezTo>
                        <a:pt x="12" y="3"/>
                        <a:pt x="16" y="3"/>
                        <a:pt x="16" y="3"/>
                      </a:cubicBezTo>
                      <a:cubicBezTo>
                        <a:pt x="15" y="3"/>
                        <a:pt x="13" y="3"/>
                        <a:pt x="13" y="3"/>
                      </a:cubicBezTo>
                      <a:cubicBezTo>
                        <a:pt x="15" y="2"/>
                        <a:pt x="13" y="2"/>
                        <a:pt x="13" y="2"/>
                      </a:cubicBezTo>
                      <a:cubicBezTo>
                        <a:pt x="14" y="2"/>
                        <a:pt x="17" y="2"/>
                        <a:pt x="18" y="2"/>
                      </a:cubicBezTo>
                      <a:cubicBezTo>
                        <a:pt x="18" y="2"/>
                        <a:pt x="14" y="2"/>
                        <a:pt x="16" y="2"/>
                      </a:cubicBezTo>
                      <a:cubicBezTo>
                        <a:pt x="17" y="2"/>
                        <a:pt x="17" y="2"/>
                        <a:pt x="17" y="2"/>
                      </a:cubicBezTo>
                      <a:cubicBezTo>
                        <a:pt x="16" y="2"/>
                        <a:pt x="19" y="1"/>
                        <a:pt x="14" y="1"/>
                      </a:cubicBezTo>
                      <a:cubicBezTo>
                        <a:pt x="18" y="1"/>
                        <a:pt x="18" y="1"/>
                        <a:pt x="18" y="1"/>
                      </a:cubicBezTo>
                      <a:cubicBezTo>
                        <a:pt x="18" y="1"/>
                        <a:pt x="17" y="1"/>
                        <a:pt x="17" y="1"/>
                      </a:cubicBezTo>
                      <a:cubicBezTo>
                        <a:pt x="18" y="1"/>
                        <a:pt x="19" y="1"/>
                        <a:pt x="20" y="1"/>
                      </a:cubicBezTo>
                      <a:cubicBezTo>
                        <a:pt x="22" y="1"/>
                        <a:pt x="19" y="1"/>
                        <a:pt x="19" y="1"/>
                      </a:cubicBezTo>
                      <a:cubicBezTo>
                        <a:pt x="17" y="1"/>
                        <a:pt x="17" y="1"/>
                        <a:pt x="17" y="1"/>
                      </a:cubicBezTo>
                      <a:cubicBezTo>
                        <a:pt x="16" y="1"/>
                        <a:pt x="18" y="0"/>
                        <a:pt x="17" y="0"/>
                      </a:cubicBezTo>
                      <a:cubicBezTo>
                        <a:pt x="19" y="0"/>
                        <a:pt x="19" y="0"/>
                        <a:pt x="19" y="0"/>
                      </a:cubicBezTo>
                      <a:cubicBezTo>
                        <a:pt x="18" y="0"/>
                        <a:pt x="18" y="0"/>
                        <a:pt x="18" y="0"/>
                      </a:cubicBezTo>
                      <a:cubicBezTo>
                        <a:pt x="20" y="0"/>
                        <a:pt x="21" y="0"/>
                        <a:pt x="19" y="0"/>
                      </a:cubicBez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23" y="0"/>
                        <a:pt x="22" y="0"/>
                        <a:pt x="20" y="0"/>
                      </a:cubicBezTo>
                      <a:cubicBezTo>
                        <a:pt x="18" y="0"/>
                        <a:pt x="19" y="1"/>
                        <a:pt x="21" y="1"/>
                      </a:cubicBezTo>
                      <a:cubicBezTo>
                        <a:pt x="21" y="0"/>
                        <a:pt x="20" y="0"/>
                        <a:pt x="20" y="0"/>
                      </a:cubicBezTo>
                      <a:cubicBezTo>
                        <a:pt x="23" y="0"/>
                        <a:pt x="22" y="1"/>
                        <a:pt x="24" y="1"/>
                      </a:cubicBezTo>
                      <a:cubicBezTo>
                        <a:pt x="24" y="1"/>
                        <a:pt x="25" y="0"/>
                        <a:pt x="24" y="0"/>
                      </a:cubicBezTo>
                      <a:cubicBezTo>
                        <a:pt x="26" y="1"/>
                        <a:pt x="26" y="1"/>
                        <a:pt x="26" y="1"/>
                      </a:cubicBezTo>
                      <a:cubicBezTo>
                        <a:pt x="25" y="1"/>
                        <a:pt x="24" y="1"/>
                        <a:pt x="23" y="1"/>
                      </a:cubicBezTo>
                      <a:cubicBezTo>
                        <a:pt x="26" y="1"/>
                        <a:pt x="27" y="1"/>
                        <a:pt x="26" y="1"/>
                      </a:cubicBezTo>
                      <a:cubicBezTo>
                        <a:pt x="23" y="1"/>
                        <a:pt x="28" y="2"/>
                        <a:pt x="27" y="2"/>
                      </a:cubicBezTo>
                      <a:cubicBezTo>
                        <a:pt x="24" y="2"/>
                        <a:pt x="22" y="2"/>
                        <a:pt x="21" y="1"/>
                      </a:cubicBezTo>
                      <a:cubicBezTo>
                        <a:pt x="20" y="2"/>
                        <a:pt x="21" y="2"/>
                        <a:pt x="20" y="2"/>
                      </a:cubicBezTo>
                      <a:cubicBezTo>
                        <a:pt x="22" y="2"/>
                        <a:pt x="25" y="2"/>
                        <a:pt x="26" y="2"/>
                      </a:cubicBezTo>
                      <a:cubicBezTo>
                        <a:pt x="24" y="2"/>
                        <a:pt x="24" y="2"/>
                        <a:pt x="24" y="2"/>
                      </a:cubicBezTo>
                      <a:cubicBezTo>
                        <a:pt x="25" y="2"/>
                        <a:pt x="28" y="2"/>
                        <a:pt x="27" y="2"/>
                      </a:cubicBezTo>
                      <a:cubicBezTo>
                        <a:pt x="26" y="3"/>
                        <a:pt x="26" y="3"/>
                        <a:pt x="26" y="4"/>
                      </a:cubicBezTo>
                      <a:cubicBezTo>
                        <a:pt x="24" y="3"/>
                        <a:pt x="24" y="3"/>
                        <a:pt x="24" y="3"/>
                      </a:cubicBezTo>
                      <a:cubicBezTo>
                        <a:pt x="28" y="4"/>
                        <a:pt x="26" y="4"/>
                        <a:pt x="28" y="4"/>
                      </a:cubicBezTo>
                      <a:cubicBezTo>
                        <a:pt x="26" y="5"/>
                        <a:pt x="29" y="5"/>
                        <a:pt x="26" y="5"/>
                      </a:cubicBezTo>
                      <a:cubicBezTo>
                        <a:pt x="28" y="6"/>
                        <a:pt x="29" y="7"/>
                        <a:pt x="28" y="7"/>
                      </a:cubicBezTo>
                      <a:cubicBezTo>
                        <a:pt x="25" y="7"/>
                        <a:pt x="25" y="7"/>
                        <a:pt x="25" y="7"/>
                      </a:cubicBezTo>
                      <a:cubicBezTo>
                        <a:pt x="27" y="7"/>
                        <a:pt x="24" y="7"/>
                        <a:pt x="24" y="7"/>
                      </a:cubicBezTo>
                      <a:cubicBezTo>
                        <a:pt x="26" y="7"/>
                        <a:pt x="27" y="7"/>
                        <a:pt x="29" y="8"/>
                      </a:cubicBezTo>
                      <a:cubicBezTo>
                        <a:pt x="27" y="8"/>
                        <a:pt x="29" y="8"/>
                        <a:pt x="31" y="9"/>
                      </a:cubicBezTo>
                      <a:cubicBezTo>
                        <a:pt x="29" y="9"/>
                        <a:pt x="29" y="9"/>
                        <a:pt x="29" y="9"/>
                      </a:cubicBezTo>
                      <a:cubicBezTo>
                        <a:pt x="32" y="9"/>
                        <a:pt x="29" y="9"/>
                        <a:pt x="29" y="10"/>
                      </a:cubicBezTo>
                      <a:cubicBezTo>
                        <a:pt x="28" y="9"/>
                        <a:pt x="26" y="9"/>
                        <a:pt x="26" y="9"/>
                      </a:cubicBezTo>
                      <a:cubicBezTo>
                        <a:pt x="29" y="10"/>
                        <a:pt x="29" y="10"/>
                        <a:pt x="31" y="11"/>
                      </a:cubicBezTo>
                      <a:cubicBezTo>
                        <a:pt x="31" y="11"/>
                        <a:pt x="30" y="11"/>
                        <a:pt x="29" y="11"/>
                      </a:cubicBezTo>
                      <a:cubicBezTo>
                        <a:pt x="33" y="12"/>
                        <a:pt x="30" y="13"/>
                        <a:pt x="33" y="14"/>
                      </a:cubicBezTo>
                      <a:cubicBezTo>
                        <a:pt x="31" y="14"/>
                        <a:pt x="31" y="14"/>
                        <a:pt x="31" y="14"/>
                      </a:cubicBezTo>
                      <a:cubicBezTo>
                        <a:pt x="35" y="15"/>
                        <a:pt x="31" y="15"/>
                        <a:pt x="33" y="16"/>
                      </a:cubicBezTo>
                      <a:cubicBezTo>
                        <a:pt x="29" y="16"/>
                        <a:pt x="29" y="16"/>
                        <a:pt x="29" y="16"/>
                      </a:cubicBezTo>
                      <a:cubicBezTo>
                        <a:pt x="28" y="16"/>
                        <a:pt x="30" y="16"/>
                        <a:pt x="33" y="17"/>
                      </a:cubicBezTo>
                      <a:cubicBezTo>
                        <a:pt x="32" y="17"/>
                        <a:pt x="35" y="18"/>
                        <a:pt x="32" y="17"/>
                      </a:cubicBezTo>
                      <a:cubicBezTo>
                        <a:pt x="31" y="17"/>
                        <a:pt x="33" y="18"/>
                        <a:pt x="34" y="18"/>
                      </a:cubicBezTo>
                      <a:cubicBezTo>
                        <a:pt x="32" y="18"/>
                        <a:pt x="32" y="18"/>
                        <a:pt x="33" y="19"/>
                      </a:cubicBezTo>
                      <a:cubicBezTo>
                        <a:pt x="33" y="19"/>
                        <a:pt x="33" y="19"/>
                        <a:pt x="33" y="19"/>
                      </a:cubicBezTo>
                      <a:cubicBezTo>
                        <a:pt x="32" y="19"/>
                        <a:pt x="31" y="18"/>
                        <a:pt x="31" y="18"/>
                      </a:cubicBezTo>
                      <a:cubicBezTo>
                        <a:pt x="32" y="19"/>
                        <a:pt x="30" y="19"/>
                        <a:pt x="34" y="20"/>
                      </a:cubicBezTo>
                      <a:cubicBezTo>
                        <a:pt x="31" y="19"/>
                        <a:pt x="36" y="21"/>
                        <a:pt x="32" y="21"/>
                      </a:cubicBezTo>
                      <a:cubicBezTo>
                        <a:pt x="34" y="21"/>
                        <a:pt x="34" y="21"/>
                        <a:pt x="35" y="21"/>
                      </a:cubicBezTo>
                      <a:cubicBezTo>
                        <a:pt x="35" y="22"/>
                        <a:pt x="32" y="22"/>
                        <a:pt x="34" y="22"/>
                      </a:cubicBezTo>
                      <a:cubicBezTo>
                        <a:pt x="33" y="22"/>
                        <a:pt x="32" y="22"/>
                        <a:pt x="32" y="22"/>
                      </a:cubicBezTo>
                      <a:cubicBezTo>
                        <a:pt x="32" y="22"/>
                        <a:pt x="33" y="22"/>
                        <a:pt x="34" y="22"/>
                      </a:cubicBezTo>
                      <a:cubicBezTo>
                        <a:pt x="36" y="24"/>
                        <a:pt x="31" y="23"/>
                        <a:pt x="32" y="24"/>
                      </a:cubicBezTo>
                      <a:cubicBezTo>
                        <a:pt x="34" y="25"/>
                        <a:pt x="32" y="26"/>
                        <a:pt x="33" y="27"/>
                      </a:cubicBezTo>
                      <a:cubicBezTo>
                        <a:pt x="32" y="27"/>
                        <a:pt x="32" y="27"/>
                        <a:pt x="32" y="27"/>
                      </a:cubicBezTo>
                      <a:cubicBezTo>
                        <a:pt x="35" y="28"/>
                        <a:pt x="28" y="27"/>
                        <a:pt x="33" y="28"/>
                      </a:cubicBezTo>
                      <a:cubicBezTo>
                        <a:pt x="32" y="28"/>
                        <a:pt x="33" y="29"/>
                        <a:pt x="31" y="28"/>
                      </a:cubicBezTo>
                      <a:cubicBezTo>
                        <a:pt x="33" y="29"/>
                        <a:pt x="28" y="28"/>
                        <a:pt x="31" y="29"/>
                      </a:cubicBezTo>
                      <a:cubicBezTo>
                        <a:pt x="31" y="29"/>
                        <a:pt x="31" y="29"/>
                        <a:pt x="31" y="29"/>
                      </a:cubicBezTo>
                      <a:cubicBezTo>
                        <a:pt x="29" y="29"/>
                        <a:pt x="31" y="30"/>
                        <a:pt x="30" y="30"/>
                      </a:cubicBezTo>
                      <a:cubicBezTo>
                        <a:pt x="29" y="30"/>
                        <a:pt x="29" y="30"/>
                        <a:pt x="28" y="29"/>
                      </a:cubicBezTo>
                      <a:cubicBezTo>
                        <a:pt x="26" y="29"/>
                        <a:pt x="32" y="31"/>
                        <a:pt x="27" y="29"/>
                      </a:cubicBezTo>
                      <a:cubicBezTo>
                        <a:pt x="27" y="30"/>
                        <a:pt x="29" y="30"/>
                        <a:pt x="29" y="30"/>
                      </a:cubicBezTo>
                      <a:cubicBezTo>
                        <a:pt x="28" y="30"/>
                        <a:pt x="30" y="32"/>
                        <a:pt x="30" y="33"/>
                      </a:cubicBezTo>
                      <a:cubicBezTo>
                        <a:pt x="28" y="33"/>
                        <a:pt x="23" y="31"/>
                        <a:pt x="26" y="33"/>
                      </a:cubicBezTo>
                      <a:cubicBezTo>
                        <a:pt x="26" y="32"/>
                        <a:pt x="28" y="33"/>
                        <a:pt x="27" y="33"/>
                      </a:cubicBezTo>
                      <a:cubicBezTo>
                        <a:pt x="28" y="33"/>
                        <a:pt x="22" y="31"/>
                        <a:pt x="24" y="32"/>
                      </a:cubicBezTo>
                      <a:cubicBezTo>
                        <a:pt x="27" y="33"/>
                        <a:pt x="26" y="33"/>
                        <a:pt x="27" y="34"/>
                      </a:cubicBezTo>
                      <a:cubicBezTo>
                        <a:pt x="26" y="33"/>
                        <a:pt x="23" y="32"/>
                        <a:pt x="25" y="33"/>
                      </a:cubicBezTo>
                      <a:cubicBezTo>
                        <a:pt x="24" y="33"/>
                        <a:pt x="24" y="33"/>
                        <a:pt x="24" y="33"/>
                      </a:cubicBezTo>
                      <a:cubicBezTo>
                        <a:pt x="27" y="35"/>
                        <a:pt x="25" y="34"/>
                        <a:pt x="29" y="36"/>
                      </a:cubicBezTo>
                      <a:cubicBezTo>
                        <a:pt x="29" y="39"/>
                        <a:pt x="31" y="42"/>
                        <a:pt x="30" y="44"/>
                      </a:cubicBezTo>
                      <a:cubicBezTo>
                        <a:pt x="28" y="45"/>
                        <a:pt x="29" y="48"/>
                        <a:pt x="26" y="49"/>
                      </a:cubicBezTo>
                      <a:cubicBezTo>
                        <a:pt x="23" y="47"/>
                        <a:pt x="23" y="47"/>
                        <a:pt x="24" y="49"/>
                      </a:cubicBezTo>
                      <a:cubicBezTo>
                        <a:pt x="23" y="48"/>
                        <a:pt x="23" y="48"/>
                        <a:pt x="23" y="48"/>
                      </a:cubicBezTo>
                      <a:cubicBezTo>
                        <a:pt x="25" y="50"/>
                        <a:pt x="23" y="48"/>
                        <a:pt x="25" y="50"/>
                      </a:cubicBezTo>
                      <a:cubicBezTo>
                        <a:pt x="24" y="50"/>
                        <a:pt x="24" y="52"/>
                        <a:pt x="24" y="52"/>
                      </a:cubicBezTo>
                      <a:cubicBezTo>
                        <a:pt x="24" y="52"/>
                        <a:pt x="22" y="51"/>
                        <a:pt x="22" y="51"/>
                      </a:cubicBezTo>
                      <a:cubicBezTo>
                        <a:pt x="23" y="52"/>
                        <a:pt x="23" y="52"/>
                        <a:pt x="23" y="52"/>
                      </a:cubicBezTo>
                      <a:cubicBezTo>
                        <a:pt x="23" y="52"/>
                        <a:pt x="23" y="52"/>
                        <a:pt x="23" y="52"/>
                      </a:cubicBezTo>
                      <a:cubicBezTo>
                        <a:pt x="23" y="52"/>
                        <a:pt x="24" y="53"/>
                        <a:pt x="25" y="53"/>
                      </a:cubicBezTo>
                      <a:cubicBezTo>
                        <a:pt x="26" y="57"/>
                        <a:pt x="20" y="55"/>
                        <a:pt x="19" y="57"/>
                      </a:cubicBezTo>
                      <a:cubicBezTo>
                        <a:pt x="18" y="56"/>
                        <a:pt x="18" y="58"/>
                        <a:pt x="18" y="58"/>
                      </a:cubicBezTo>
                      <a:cubicBezTo>
                        <a:pt x="14" y="57"/>
                        <a:pt x="11" y="56"/>
                        <a:pt x="12" y="59"/>
                      </a:cubicBezTo>
                      <a:cubicBezTo>
                        <a:pt x="12" y="59"/>
                        <a:pt x="6" y="53"/>
                        <a:pt x="5" y="5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754" name="Freeform 177"/>
                <p:cNvSpPr/>
                <p:nvPr/>
              </p:nvSpPr>
              <p:spPr bwMode="auto">
                <a:xfrm>
                  <a:off x="3807" y="1785"/>
                  <a:ext cx="1" cy="0"/>
                </a:xfrm>
                <a:custGeom>
                  <a:avLst/>
                  <a:gdLst>
                    <a:gd name="T0" fmla="*/ 5 w 5"/>
                    <a:gd name="T1" fmla="*/ 0 w 5"/>
                    <a:gd name="T2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cubicBezTo>
                        <a:pt x="3" y="0"/>
                        <a:pt x="3" y="0"/>
                        <a:pt x="0" y="0"/>
                      </a:cubicBezTo>
                      <a:cubicBezTo>
                        <a:pt x="2" y="0"/>
                        <a:pt x="4" y="0"/>
                        <a:pt x="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755" name="Freeform 178"/>
                <p:cNvSpPr/>
                <p:nvPr/>
              </p:nvSpPr>
              <p:spPr bwMode="auto">
                <a:xfrm>
                  <a:off x="3804" y="1786"/>
                  <a:ext cx="1" cy="0"/>
                </a:xfrm>
                <a:custGeom>
                  <a:avLst/>
                  <a:gdLst>
                    <a:gd name="T0" fmla="*/ 2 w 3"/>
                    <a:gd name="T1" fmla="*/ 1 w 3"/>
                    <a:gd name="T2" fmla="*/ 1 w 3"/>
                    <a:gd name="T3" fmla="*/ 2 w 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3">
                      <a:moveTo>
                        <a:pt x="2" y="0"/>
                      </a:moveTo>
                      <a:cubicBezTo>
                        <a:pt x="3" y="0"/>
                        <a:pt x="1" y="0"/>
                        <a:pt x="1" y="0"/>
                      </a:cubicBezTo>
                      <a:cubicBezTo>
                        <a:pt x="1" y="0"/>
                        <a:pt x="0" y="0"/>
                        <a:pt x="1" y="0"/>
                      </a:cubicBezTo>
                      <a:cubicBezTo>
                        <a:pt x="1" y="0"/>
                        <a:pt x="1" y="0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756" name="Freeform 179"/>
                <p:cNvSpPr/>
                <p:nvPr/>
              </p:nvSpPr>
              <p:spPr bwMode="auto">
                <a:xfrm>
                  <a:off x="3804" y="1786"/>
                  <a:ext cx="0" cy="0"/>
                </a:xfrm>
                <a:custGeom>
                  <a:avLst/>
                  <a:gdLst>
                    <a:gd name="T0" fmla="*/ 2 w 2"/>
                    <a:gd name="T1" fmla="*/ 0 w 2"/>
                    <a:gd name="T2" fmla="*/ 2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2">
                      <a:moveTo>
                        <a:pt x="2" y="0"/>
                      </a:moveTo>
                      <a:cubicBezTo>
                        <a:pt x="1" y="0"/>
                        <a:pt x="0" y="0"/>
                        <a:pt x="0" y="0"/>
                      </a:cubicBezTo>
                      <a:lnTo>
                        <a:pt x="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757" name="Freeform 180"/>
                <p:cNvSpPr/>
                <p:nvPr/>
              </p:nvSpPr>
              <p:spPr bwMode="auto">
                <a:xfrm>
                  <a:off x="3803" y="1786"/>
                  <a:ext cx="0" cy="0"/>
                </a:xfrm>
                <a:custGeom>
                  <a:avLst/>
                  <a:gdLst>
                    <a:gd name="T0" fmla="*/ 1 w 1"/>
                    <a:gd name="T1" fmla="*/ 0 w 1"/>
                    <a:gd name="T2" fmla="*/ 1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1">
                      <a:moveTo>
                        <a:pt x="1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758" name="Freeform 181"/>
                <p:cNvSpPr/>
                <p:nvPr/>
              </p:nvSpPr>
              <p:spPr bwMode="auto">
                <a:xfrm>
                  <a:off x="3803" y="1786"/>
                  <a:ext cx="1" cy="0"/>
                </a:xfrm>
                <a:custGeom>
                  <a:avLst/>
                  <a:gdLst>
                    <a:gd name="T0" fmla="*/ 3 w 3"/>
                    <a:gd name="T1" fmla="*/ 1 h 1"/>
                    <a:gd name="T2" fmla="*/ 1 w 3"/>
                    <a:gd name="T3" fmla="*/ 1 h 1"/>
                    <a:gd name="T4" fmla="*/ 3 w 3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1">
                      <a:moveTo>
                        <a:pt x="3" y="1"/>
                      </a:moveTo>
                      <a:cubicBezTo>
                        <a:pt x="3" y="1"/>
                        <a:pt x="2" y="1"/>
                        <a:pt x="1" y="1"/>
                      </a:cubicBezTo>
                      <a:cubicBezTo>
                        <a:pt x="2" y="1"/>
                        <a:pt x="0" y="0"/>
                        <a:pt x="3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759" name="Freeform 182"/>
                <p:cNvSpPr/>
                <p:nvPr/>
              </p:nvSpPr>
              <p:spPr bwMode="auto">
                <a:xfrm>
                  <a:off x="3803" y="1787"/>
                  <a:ext cx="0" cy="0"/>
                </a:xfrm>
                <a:custGeom>
                  <a:avLst/>
                  <a:gdLst>
                    <a:gd name="T0" fmla="*/ 2 w 3"/>
                    <a:gd name="T1" fmla="*/ 1 w 3"/>
                    <a:gd name="T2" fmla="*/ 2 w 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3">
                      <a:moveTo>
                        <a:pt x="2" y="0"/>
                      </a:moveTo>
                      <a:cubicBezTo>
                        <a:pt x="2" y="0"/>
                        <a:pt x="3" y="0"/>
                        <a:pt x="1" y="0"/>
                      </a:cubicBezTo>
                      <a:cubicBezTo>
                        <a:pt x="2" y="0"/>
                        <a:pt x="0" y="0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760" name="Freeform 183"/>
                <p:cNvSpPr/>
                <p:nvPr/>
              </p:nvSpPr>
              <p:spPr bwMode="auto">
                <a:xfrm>
                  <a:off x="3803" y="1787"/>
                  <a:ext cx="0" cy="0"/>
                </a:xfrm>
                <a:custGeom>
                  <a:avLst/>
                  <a:gdLst>
                    <a:gd name="T0" fmla="*/ 1 w 2"/>
                    <a:gd name="T1" fmla="*/ 2 w 2"/>
                    <a:gd name="T2" fmla="*/ 0 w 2"/>
                    <a:gd name="T3" fmla="*/ 1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2">
                      <a:moveTo>
                        <a:pt x="1" y="0"/>
                      </a:moveTo>
                      <a:cubicBezTo>
                        <a:pt x="1" y="0"/>
                        <a:pt x="1" y="0"/>
                        <a:pt x="2" y="0"/>
                      </a:cubicBezTo>
                      <a:cubicBezTo>
                        <a:pt x="1" y="0"/>
                        <a:pt x="0" y="0"/>
                        <a:pt x="0" y="0"/>
                      </a:cubicBezTo>
                      <a:lnTo>
                        <a:pt x="1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761" name="Rectangle 184"/>
                <p:cNvSpPr>
                  <a:spLocks noChangeArrowheads="1"/>
                </p:cNvSpPr>
                <p:nvPr/>
              </p:nvSpPr>
              <p:spPr bwMode="auto">
                <a:xfrm>
                  <a:off x="3804" y="1790"/>
                  <a:ext cx="1" cy="1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762" name="Freeform 185"/>
                <p:cNvSpPr/>
                <p:nvPr/>
              </p:nvSpPr>
              <p:spPr bwMode="auto">
                <a:xfrm>
                  <a:off x="3803" y="1791"/>
                  <a:ext cx="1" cy="0"/>
                </a:xfrm>
                <a:custGeom>
                  <a:avLst/>
                  <a:gdLst>
                    <a:gd name="T0" fmla="*/ 1 w 2"/>
                    <a:gd name="T1" fmla="*/ 1 h 1"/>
                    <a:gd name="T2" fmla="*/ 0 w 2"/>
                    <a:gd name="T3" fmla="*/ 0 h 1"/>
                    <a:gd name="T4" fmla="*/ 1 w 2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1">
                      <a:moveTo>
                        <a:pt x="1" y="1"/>
                      </a:moveTo>
                      <a:cubicBezTo>
                        <a:pt x="2" y="1"/>
                        <a:pt x="0" y="1"/>
                        <a:pt x="0" y="0"/>
                      </a:cubicBezTo>
                      <a:cubicBezTo>
                        <a:pt x="0" y="0"/>
                        <a:pt x="1" y="1"/>
                        <a:pt x="1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763" name="Freeform 186"/>
                <p:cNvSpPr/>
                <p:nvPr/>
              </p:nvSpPr>
              <p:spPr bwMode="auto">
                <a:xfrm>
                  <a:off x="3804" y="1793"/>
                  <a:ext cx="1" cy="0"/>
                </a:xfrm>
                <a:custGeom>
                  <a:avLst/>
                  <a:gdLst>
                    <a:gd name="T0" fmla="*/ 0 w 1"/>
                    <a:gd name="T1" fmla="*/ 0 w 1"/>
                    <a:gd name="T2" fmla="*/ 1 w 1"/>
                    <a:gd name="T3" fmla="*/ 0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1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764" name="Freeform 187"/>
                <p:cNvSpPr/>
                <p:nvPr/>
              </p:nvSpPr>
              <p:spPr bwMode="auto">
                <a:xfrm>
                  <a:off x="3878" y="1783"/>
                  <a:ext cx="0" cy="0"/>
                </a:xfrm>
                <a:custGeom>
                  <a:avLst/>
                  <a:gdLst>
                    <a:gd name="T0" fmla="*/ 2 w 3"/>
                    <a:gd name="T1" fmla="*/ 1 h 1"/>
                    <a:gd name="T2" fmla="*/ 2 w 3"/>
                    <a:gd name="T3" fmla="*/ 0 h 1"/>
                    <a:gd name="T4" fmla="*/ 2 w 3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1">
                      <a:moveTo>
                        <a:pt x="2" y="1"/>
                      </a:moveTo>
                      <a:cubicBezTo>
                        <a:pt x="2" y="0"/>
                        <a:pt x="0" y="0"/>
                        <a:pt x="2" y="0"/>
                      </a:cubicBezTo>
                      <a:cubicBezTo>
                        <a:pt x="2" y="1"/>
                        <a:pt x="3" y="1"/>
                        <a:pt x="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765" name="Freeform 188"/>
                <p:cNvSpPr/>
                <p:nvPr/>
              </p:nvSpPr>
              <p:spPr bwMode="auto">
                <a:xfrm>
                  <a:off x="3863" y="1782"/>
                  <a:ext cx="15" cy="22"/>
                </a:xfrm>
                <a:custGeom>
                  <a:avLst/>
                  <a:gdLst>
                    <a:gd name="T0" fmla="*/ 11 w 66"/>
                    <a:gd name="T1" fmla="*/ 76 h 92"/>
                    <a:gd name="T2" fmla="*/ 12 w 66"/>
                    <a:gd name="T3" fmla="*/ 74 h 92"/>
                    <a:gd name="T4" fmla="*/ 11 w 66"/>
                    <a:gd name="T5" fmla="*/ 65 h 92"/>
                    <a:gd name="T6" fmla="*/ 13 w 66"/>
                    <a:gd name="T7" fmla="*/ 63 h 92"/>
                    <a:gd name="T8" fmla="*/ 19 w 66"/>
                    <a:gd name="T9" fmla="*/ 60 h 92"/>
                    <a:gd name="T10" fmla="*/ 20 w 66"/>
                    <a:gd name="T11" fmla="*/ 58 h 92"/>
                    <a:gd name="T12" fmla="*/ 20 w 66"/>
                    <a:gd name="T13" fmla="*/ 54 h 92"/>
                    <a:gd name="T14" fmla="*/ 23 w 66"/>
                    <a:gd name="T15" fmla="*/ 52 h 92"/>
                    <a:gd name="T16" fmla="*/ 26 w 66"/>
                    <a:gd name="T17" fmla="*/ 52 h 92"/>
                    <a:gd name="T18" fmla="*/ 24 w 66"/>
                    <a:gd name="T19" fmla="*/ 49 h 92"/>
                    <a:gd name="T20" fmla="*/ 23 w 66"/>
                    <a:gd name="T21" fmla="*/ 44 h 92"/>
                    <a:gd name="T22" fmla="*/ 25 w 66"/>
                    <a:gd name="T23" fmla="*/ 42 h 92"/>
                    <a:gd name="T24" fmla="*/ 24 w 66"/>
                    <a:gd name="T25" fmla="*/ 39 h 92"/>
                    <a:gd name="T26" fmla="*/ 27 w 66"/>
                    <a:gd name="T27" fmla="*/ 38 h 92"/>
                    <a:gd name="T28" fmla="*/ 28 w 66"/>
                    <a:gd name="T29" fmla="*/ 35 h 92"/>
                    <a:gd name="T30" fmla="*/ 32 w 66"/>
                    <a:gd name="T31" fmla="*/ 34 h 92"/>
                    <a:gd name="T32" fmla="*/ 31 w 66"/>
                    <a:gd name="T33" fmla="*/ 31 h 92"/>
                    <a:gd name="T34" fmla="*/ 34 w 66"/>
                    <a:gd name="T35" fmla="*/ 32 h 92"/>
                    <a:gd name="T36" fmla="*/ 33 w 66"/>
                    <a:gd name="T37" fmla="*/ 29 h 92"/>
                    <a:gd name="T38" fmla="*/ 33 w 66"/>
                    <a:gd name="T39" fmla="*/ 28 h 92"/>
                    <a:gd name="T40" fmla="*/ 33 w 66"/>
                    <a:gd name="T41" fmla="*/ 26 h 92"/>
                    <a:gd name="T42" fmla="*/ 36 w 66"/>
                    <a:gd name="T43" fmla="*/ 22 h 92"/>
                    <a:gd name="T44" fmla="*/ 36 w 66"/>
                    <a:gd name="T45" fmla="*/ 20 h 92"/>
                    <a:gd name="T46" fmla="*/ 37 w 66"/>
                    <a:gd name="T47" fmla="*/ 19 h 92"/>
                    <a:gd name="T48" fmla="*/ 40 w 66"/>
                    <a:gd name="T49" fmla="*/ 16 h 92"/>
                    <a:gd name="T50" fmla="*/ 46 w 66"/>
                    <a:gd name="T51" fmla="*/ 19 h 92"/>
                    <a:gd name="T52" fmla="*/ 41 w 66"/>
                    <a:gd name="T53" fmla="*/ 14 h 92"/>
                    <a:gd name="T54" fmla="*/ 36 w 66"/>
                    <a:gd name="T55" fmla="*/ 9 h 92"/>
                    <a:gd name="T56" fmla="*/ 39 w 66"/>
                    <a:gd name="T57" fmla="*/ 9 h 92"/>
                    <a:gd name="T58" fmla="*/ 37 w 66"/>
                    <a:gd name="T59" fmla="*/ 6 h 92"/>
                    <a:gd name="T60" fmla="*/ 39 w 66"/>
                    <a:gd name="T61" fmla="*/ 7 h 92"/>
                    <a:gd name="T62" fmla="*/ 46 w 66"/>
                    <a:gd name="T63" fmla="*/ 9 h 92"/>
                    <a:gd name="T64" fmla="*/ 41 w 66"/>
                    <a:gd name="T65" fmla="*/ 5 h 92"/>
                    <a:gd name="T66" fmla="*/ 44 w 66"/>
                    <a:gd name="T67" fmla="*/ 6 h 92"/>
                    <a:gd name="T68" fmla="*/ 41 w 66"/>
                    <a:gd name="T69" fmla="*/ 2 h 92"/>
                    <a:gd name="T70" fmla="*/ 42 w 66"/>
                    <a:gd name="T71" fmla="*/ 1 h 92"/>
                    <a:gd name="T72" fmla="*/ 49 w 66"/>
                    <a:gd name="T73" fmla="*/ 6 h 92"/>
                    <a:gd name="T74" fmla="*/ 46 w 66"/>
                    <a:gd name="T75" fmla="*/ 1 h 92"/>
                    <a:gd name="T76" fmla="*/ 57 w 66"/>
                    <a:gd name="T77" fmla="*/ 4 h 92"/>
                    <a:gd name="T78" fmla="*/ 60 w 66"/>
                    <a:gd name="T79" fmla="*/ 4 h 92"/>
                    <a:gd name="T80" fmla="*/ 61 w 66"/>
                    <a:gd name="T81" fmla="*/ 1 h 92"/>
                    <a:gd name="T82" fmla="*/ 64 w 66"/>
                    <a:gd name="T83" fmla="*/ 5 h 92"/>
                    <a:gd name="T84" fmla="*/ 59 w 66"/>
                    <a:gd name="T85" fmla="*/ 5 h 92"/>
                    <a:gd name="T86" fmla="*/ 64 w 66"/>
                    <a:gd name="T87" fmla="*/ 12 h 92"/>
                    <a:gd name="T88" fmla="*/ 63 w 66"/>
                    <a:gd name="T89" fmla="*/ 20 h 92"/>
                    <a:gd name="T90" fmla="*/ 61 w 66"/>
                    <a:gd name="T91" fmla="*/ 29 h 92"/>
                    <a:gd name="T92" fmla="*/ 58 w 66"/>
                    <a:gd name="T93" fmla="*/ 35 h 92"/>
                    <a:gd name="T94" fmla="*/ 57 w 66"/>
                    <a:gd name="T95" fmla="*/ 40 h 92"/>
                    <a:gd name="T96" fmla="*/ 50 w 66"/>
                    <a:gd name="T97" fmla="*/ 47 h 92"/>
                    <a:gd name="T98" fmla="*/ 45 w 66"/>
                    <a:gd name="T99" fmla="*/ 50 h 92"/>
                    <a:gd name="T100" fmla="*/ 39 w 66"/>
                    <a:gd name="T101" fmla="*/ 54 h 92"/>
                    <a:gd name="T102" fmla="*/ 31 w 66"/>
                    <a:gd name="T103" fmla="*/ 77 h 92"/>
                    <a:gd name="T104" fmla="*/ 26 w 66"/>
                    <a:gd name="T105" fmla="*/ 81 h 92"/>
                    <a:gd name="T106" fmla="*/ 4 w 66"/>
                    <a:gd name="T107" fmla="*/ 84 h 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66" h="92">
                      <a:moveTo>
                        <a:pt x="4" y="84"/>
                      </a:moveTo>
                      <a:cubicBezTo>
                        <a:pt x="0" y="79"/>
                        <a:pt x="6" y="82"/>
                        <a:pt x="4" y="78"/>
                      </a:cubicBezTo>
                      <a:cubicBezTo>
                        <a:pt x="4" y="78"/>
                        <a:pt x="7" y="81"/>
                        <a:pt x="6" y="80"/>
                      </a:cubicBezTo>
                      <a:cubicBezTo>
                        <a:pt x="3" y="75"/>
                        <a:pt x="7" y="76"/>
                        <a:pt x="11" y="78"/>
                      </a:cubicBezTo>
                      <a:cubicBezTo>
                        <a:pt x="12" y="79"/>
                        <a:pt x="12" y="79"/>
                        <a:pt x="12" y="79"/>
                      </a:cubicBezTo>
                      <a:cubicBezTo>
                        <a:pt x="12" y="79"/>
                        <a:pt x="10" y="76"/>
                        <a:pt x="11" y="76"/>
                      </a:cubicBezTo>
                      <a:cubicBezTo>
                        <a:pt x="11" y="77"/>
                        <a:pt x="11" y="77"/>
                        <a:pt x="12" y="78"/>
                      </a:cubicBezTo>
                      <a:cubicBezTo>
                        <a:pt x="10" y="76"/>
                        <a:pt x="12" y="77"/>
                        <a:pt x="11" y="75"/>
                      </a:cubicBezTo>
                      <a:cubicBezTo>
                        <a:pt x="11" y="76"/>
                        <a:pt x="13" y="77"/>
                        <a:pt x="13" y="78"/>
                      </a:cubicBezTo>
                      <a:cubicBezTo>
                        <a:pt x="12" y="76"/>
                        <a:pt x="12" y="76"/>
                        <a:pt x="12" y="76"/>
                      </a:cubicBezTo>
                      <a:cubicBezTo>
                        <a:pt x="8" y="71"/>
                        <a:pt x="13" y="75"/>
                        <a:pt x="11" y="73"/>
                      </a:cubicBezTo>
                      <a:cubicBezTo>
                        <a:pt x="11" y="73"/>
                        <a:pt x="12" y="73"/>
                        <a:pt x="12" y="74"/>
                      </a:cubicBezTo>
                      <a:cubicBezTo>
                        <a:pt x="10" y="70"/>
                        <a:pt x="12" y="70"/>
                        <a:pt x="11" y="68"/>
                      </a:cubicBezTo>
                      <a:cubicBezTo>
                        <a:pt x="12" y="69"/>
                        <a:pt x="13" y="70"/>
                        <a:pt x="14" y="70"/>
                      </a:cubicBezTo>
                      <a:cubicBezTo>
                        <a:pt x="12" y="69"/>
                        <a:pt x="12" y="68"/>
                        <a:pt x="12" y="67"/>
                      </a:cubicBezTo>
                      <a:cubicBezTo>
                        <a:pt x="14" y="69"/>
                        <a:pt x="10" y="65"/>
                        <a:pt x="12" y="66"/>
                      </a:cubicBezTo>
                      <a:cubicBezTo>
                        <a:pt x="12" y="66"/>
                        <a:pt x="12" y="66"/>
                        <a:pt x="12" y="66"/>
                      </a:cubicBezTo>
                      <a:cubicBezTo>
                        <a:pt x="10" y="64"/>
                        <a:pt x="14" y="67"/>
                        <a:pt x="11" y="65"/>
                      </a:cubicBezTo>
                      <a:cubicBezTo>
                        <a:pt x="13" y="66"/>
                        <a:pt x="13" y="66"/>
                        <a:pt x="13" y="66"/>
                      </a:cubicBezTo>
                      <a:cubicBezTo>
                        <a:pt x="10" y="63"/>
                        <a:pt x="15" y="67"/>
                        <a:pt x="13" y="66"/>
                      </a:cubicBezTo>
                      <a:cubicBezTo>
                        <a:pt x="13" y="65"/>
                        <a:pt x="13" y="65"/>
                        <a:pt x="13" y="65"/>
                      </a:cubicBezTo>
                      <a:cubicBezTo>
                        <a:pt x="12" y="64"/>
                        <a:pt x="14" y="66"/>
                        <a:pt x="13" y="65"/>
                      </a:cubicBezTo>
                      <a:cubicBezTo>
                        <a:pt x="14" y="65"/>
                        <a:pt x="14" y="65"/>
                        <a:pt x="14" y="65"/>
                      </a:cubicBezTo>
                      <a:cubicBezTo>
                        <a:pt x="13" y="64"/>
                        <a:pt x="15" y="65"/>
                        <a:pt x="13" y="63"/>
                      </a:cubicBezTo>
                      <a:cubicBezTo>
                        <a:pt x="15" y="65"/>
                        <a:pt x="13" y="65"/>
                        <a:pt x="16" y="67"/>
                      </a:cubicBezTo>
                      <a:cubicBezTo>
                        <a:pt x="15" y="63"/>
                        <a:pt x="16" y="63"/>
                        <a:pt x="17" y="61"/>
                      </a:cubicBezTo>
                      <a:cubicBezTo>
                        <a:pt x="18" y="62"/>
                        <a:pt x="19" y="62"/>
                        <a:pt x="20" y="63"/>
                      </a:cubicBezTo>
                      <a:cubicBezTo>
                        <a:pt x="19" y="62"/>
                        <a:pt x="20" y="62"/>
                        <a:pt x="19" y="61"/>
                      </a:cubicBezTo>
                      <a:cubicBezTo>
                        <a:pt x="19" y="61"/>
                        <a:pt x="20" y="62"/>
                        <a:pt x="20" y="62"/>
                      </a:cubicBezTo>
                      <a:cubicBezTo>
                        <a:pt x="21" y="62"/>
                        <a:pt x="18" y="59"/>
                        <a:pt x="19" y="60"/>
                      </a:cubicBezTo>
                      <a:cubicBezTo>
                        <a:pt x="19" y="61"/>
                        <a:pt x="20" y="61"/>
                        <a:pt x="21" y="62"/>
                      </a:cubicBezTo>
                      <a:cubicBezTo>
                        <a:pt x="19" y="60"/>
                        <a:pt x="20" y="60"/>
                        <a:pt x="20" y="60"/>
                      </a:cubicBezTo>
                      <a:cubicBezTo>
                        <a:pt x="20" y="60"/>
                        <a:pt x="20" y="60"/>
                        <a:pt x="21" y="61"/>
                      </a:cubicBezTo>
                      <a:cubicBezTo>
                        <a:pt x="19" y="59"/>
                        <a:pt x="22" y="61"/>
                        <a:pt x="21" y="59"/>
                      </a:cubicBezTo>
                      <a:cubicBezTo>
                        <a:pt x="22" y="60"/>
                        <a:pt x="22" y="60"/>
                        <a:pt x="22" y="60"/>
                      </a:cubicBezTo>
                      <a:cubicBezTo>
                        <a:pt x="24" y="61"/>
                        <a:pt x="19" y="58"/>
                        <a:pt x="20" y="58"/>
                      </a:cubicBezTo>
                      <a:cubicBezTo>
                        <a:pt x="21" y="59"/>
                        <a:pt x="21" y="59"/>
                        <a:pt x="22" y="60"/>
                      </a:cubicBezTo>
                      <a:cubicBezTo>
                        <a:pt x="20" y="57"/>
                        <a:pt x="21" y="58"/>
                        <a:pt x="20" y="57"/>
                      </a:cubicBezTo>
                      <a:cubicBezTo>
                        <a:pt x="20" y="57"/>
                        <a:pt x="21" y="57"/>
                        <a:pt x="21" y="57"/>
                      </a:cubicBezTo>
                      <a:cubicBezTo>
                        <a:pt x="21" y="57"/>
                        <a:pt x="22" y="57"/>
                        <a:pt x="21" y="56"/>
                      </a:cubicBezTo>
                      <a:cubicBezTo>
                        <a:pt x="22" y="56"/>
                        <a:pt x="24" y="58"/>
                        <a:pt x="24" y="57"/>
                      </a:cubicBezTo>
                      <a:cubicBezTo>
                        <a:pt x="21" y="55"/>
                        <a:pt x="23" y="56"/>
                        <a:pt x="20" y="54"/>
                      </a:cubicBezTo>
                      <a:cubicBezTo>
                        <a:pt x="21" y="54"/>
                        <a:pt x="22" y="54"/>
                        <a:pt x="21" y="53"/>
                      </a:cubicBezTo>
                      <a:cubicBezTo>
                        <a:pt x="22" y="54"/>
                        <a:pt x="25" y="56"/>
                        <a:pt x="25" y="56"/>
                      </a:cubicBezTo>
                      <a:cubicBezTo>
                        <a:pt x="27" y="57"/>
                        <a:pt x="27" y="57"/>
                        <a:pt x="27" y="57"/>
                      </a:cubicBezTo>
                      <a:cubicBezTo>
                        <a:pt x="28" y="58"/>
                        <a:pt x="26" y="57"/>
                        <a:pt x="28" y="58"/>
                      </a:cubicBezTo>
                      <a:cubicBezTo>
                        <a:pt x="28" y="58"/>
                        <a:pt x="27" y="57"/>
                        <a:pt x="27" y="57"/>
                      </a:cubicBezTo>
                      <a:cubicBezTo>
                        <a:pt x="26" y="55"/>
                        <a:pt x="23" y="53"/>
                        <a:pt x="23" y="52"/>
                      </a:cubicBezTo>
                      <a:cubicBezTo>
                        <a:pt x="24" y="53"/>
                        <a:pt x="26" y="54"/>
                        <a:pt x="26" y="55"/>
                      </a:cubicBezTo>
                      <a:cubicBezTo>
                        <a:pt x="22" y="50"/>
                        <a:pt x="22" y="50"/>
                        <a:pt x="22" y="50"/>
                      </a:cubicBezTo>
                      <a:cubicBezTo>
                        <a:pt x="22" y="50"/>
                        <a:pt x="24" y="52"/>
                        <a:pt x="23" y="51"/>
                      </a:cubicBezTo>
                      <a:cubicBezTo>
                        <a:pt x="23" y="51"/>
                        <a:pt x="22" y="50"/>
                        <a:pt x="22" y="50"/>
                      </a:cubicBezTo>
                      <a:cubicBezTo>
                        <a:pt x="22" y="50"/>
                        <a:pt x="21" y="49"/>
                        <a:pt x="24" y="51"/>
                      </a:cubicBezTo>
                      <a:cubicBezTo>
                        <a:pt x="25" y="51"/>
                        <a:pt x="24" y="51"/>
                        <a:pt x="26" y="52"/>
                      </a:cubicBezTo>
                      <a:cubicBezTo>
                        <a:pt x="26" y="52"/>
                        <a:pt x="25" y="51"/>
                        <a:pt x="25" y="51"/>
                      </a:cubicBezTo>
                      <a:cubicBezTo>
                        <a:pt x="25" y="51"/>
                        <a:pt x="25" y="51"/>
                        <a:pt x="25" y="51"/>
                      </a:cubicBezTo>
                      <a:cubicBezTo>
                        <a:pt x="26" y="51"/>
                        <a:pt x="24" y="49"/>
                        <a:pt x="23" y="48"/>
                      </a:cubicBezTo>
                      <a:cubicBezTo>
                        <a:pt x="23" y="49"/>
                        <a:pt x="25" y="50"/>
                        <a:pt x="24" y="49"/>
                      </a:cubicBezTo>
                      <a:cubicBezTo>
                        <a:pt x="22" y="48"/>
                        <a:pt x="22" y="47"/>
                        <a:pt x="22" y="47"/>
                      </a:cubicBezTo>
                      <a:cubicBezTo>
                        <a:pt x="22" y="47"/>
                        <a:pt x="23" y="48"/>
                        <a:pt x="24" y="49"/>
                      </a:cubicBezTo>
                      <a:cubicBezTo>
                        <a:pt x="22" y="47"/>
                        <a:pt x="22" y="46"/>
                        <a:pt x="21" y="45"/>
                      </a:cubicBezTo>
                      <a:cubicBezTo>
                        <a:pt x="20" y="44"/>
                        <a:pt x="23" y="47"/>
                        <a:pt x="23" y="46"/>
                      </a:cubicBezTo>
                      <a:cubicBezTo>
                        <a:pt x="25" y="47"/>
                        <a:pt x="21" y="43"/>
                        <a:pt x="24" y="45"/>
                      </a:cubicBezTo>
                      <a:cubicBezTo>
                        <a:pt x="24" y="45"/>
                        <a:pt x="22" y="44"/>
                        <a:pt x="22" y="44"/>
                      </a:cubicBezTo>
                      <a:cubicBezTo>
                        <a:pt x="23" y="44"/>
                        <a:pt x="24" y="45"/>
                        <a:pt x="24" y="45"/>
                      </a:cubicBezTo>
                      <a:cubicBezTo>
                        <a:pt x="25" y="45"/>
                        <a:pt x="24" y="44"/>
                        <a:pt x="23" y="44"/>
                      </a:cubicBezTo>
                      <a:cubicBezTo>
                        <a:pt x="23" y="43"/>
                        <a:pt x="24" y="44"/>
                        <a:pt x="24" y="44"/>
                      </a:cubicBezTo>
                      <a:cubicBezTo>
                        <a:pt x="23" y="43"/>
                        <a:pt x="22" y="41"/>
                        <a:pt x="24" y="42"/>
                      </a:cubicBezTo>
                      <a:cubicBezTo>
                        <a:pt x="23" y="42"/>
                        <a:pt x="22" y="40"/>
                        <a:pt x="22" y="40"/>
                      </a:cubicBezTo>
                      <a:cubicBezTo>
                        <a:pt x="23" y="41"/>
                        <a:pt x="23" y="41"/>
                        <a:pt x="23" y="41"/>
                      </a:cubicBezTo>
                      <a:cubicBezTo>
                        <a:pt x="25" y="42"/>
                        <a:pt x="24" y="41"/>
                        <a:pt x="25" y="42"/>
                      </a:cubicBezTo>
                      <a:cubicBezTo>
                        <a:pt x="23" y="40"/>
                        <a:pt x="26" y="44"/>
                        <a:pt x="25" y="42"/>
                      </a:cubicBezTo>
                      <a:cubicBezTo>
                        <a:pt x="26" y="43"/>
                        <a:pt x="22" y="40"/>
                        <a:pt x="25" y="42"/>
                      </a:cubicBezTo>
                      <a:cubicBezTo>
                        <a:pt x="25" y="41"/>
                        <a:pt x="23" y="40"/>
                        <a:pt x="25" y="41"/>
                      </a:cubicBezTo>
                      <a:cubicBezTo>
                        <a:pt x="24" y="41"/>
                        <a:pt x="27" y="43"/>
                        <a:pt x="27" y="43"/>
                      </a:cubicBezTo>
                      <a:cubicBezTo>
                        <a:pt x="27" y="42"/>
                        <a:pt x="26" y="42"/>
                        <a:pt x="26" y="41"/>
                      </a:cubicBezTo>
                      <a:cubicBezTo>
                        <a:pt x="25" y="40"/>
                        <a:pt x="25" y="40"/>
                        <a:pt x="25" y="40"/>
                      </a:cubicBezTo>
                      <a:cubicBezTo>
                        <a:pt x="24" y="39"/>
                        <a:pt x="26" y="40"/>
                        <a:pt x="24" y="39"/>
                      </a:cubicBezTo>
                      <a:cubicBezTo>
                        <a:pt x="25" y="40"/>
                        <a:pt x="23" y="38"/>
                        <a:pt x="26" y="40"/>
                      </a:cubicBezTo>
                      <a:cubicBezTo>
                        <a:pt x="28" y="42"/>
                        <a:pt x="28" y="42"/>
                        <a:pt x="28" y="42"/>
                      </a:cubicBezTo>
                      <a:cubicBezTo>
                        <a:pt x="28" y="42"/>
                        <a:pt x="26" y="40"/>
                        <a:pt x="25" y="39"/>
                      </a:cubicBezTo>
                      <a:cubicBezTo>
                        <a:pt x="25" y="39"/>
                        <a:pt x="26" y="39"/>
                        <a:pt x="26" y="40"/>
                      </a:cubicBezTo>
                      <a:cubicBezTo>
                        <a:pt x="23" y="37"/>
                        <a:pt x="27" y="40"/>
                        <a:pt x="24" y="38"/>
                      </a:cubicBezTo>
                      <a:cubicBezTo>
                        <a:pt x="26" y="38"/>
                        <a:pt x="25" y="37"/>
                        <a:pt x="27" y="38"/>
                      </a:cubicBezTo>
                      <a:cubicBezTo>
                        <a:pt x="26" y="37"/>
                        <a:pt x="25" y="36"/>
                        <a:pt x="26" y="37"/>
                      </a:cubicBezTo>
                      <a:cubicBezTo>
                        <a:pt x="26" y="37"/>
                        <a:pt x="26" y="37"/>
                        <a:pt x="27" y="37"/>
                      </a:cubicBezTo>
                      <a:cubicBezTo>
                        <a:pt x="28" y="38"/>
                        <a:pt x="27" y="37"/>
                        <a:pt x="27" y="37"/>
                      </a:cubicBezTo>
                      <a:cubicBezTo>
                        <a:pt x="27" y="37"/>
                        <a:pt x="29" y="38"/>
                        <a:pt x="30" y="39"/>
                      </a:cubicBezTo>
                      <a:cubicBezTo>
                        <a:pt x="30" y="38"/>
                        <a:pt x="28" y="36"/>
                        <a:pt x="27" y="36"/>
                      </a:cubicBezTo>
                      <a:cubicBezTo>
                        <a:pt x="30" y="38"/>
                        <a:pt x="25" y="33"/>
                        <a:pt x="28" y="35"/>
                      </a:cubicBezTo>
                      <a:cubicBezTo>
                        <a:pt x="29" y="36"/>
                        <a:pt x="30" y="37"/>
                        <a:pt x="30" y="37"/>
                      </a:cubicBezTo>
                      <a:cubicBezTo>
                        <a:pt x="34" y="39"/>
                        <a:pt x="28" y="35"/>
                        <a:pt x="30" y="36"/>
                      </a:cubicBezTo>
                      <a:cubicBezTo>
                        <a:pt x="27" y="34"/>
                        <a:pt x="27" y="34"/>
                        <a:pt x="27" y="34"/>
                      </a:cubicBezTo>
                      <a:cubicBezTo>
                        <a:pt x="29" y="35"/>
                        <a:pt x="26" y="32"/>
                        <a:pt x="29" y="34"/>
                      </a:cubicBezTo>
                      <a:cubicBezTo>
                        <a:pt x="28" y="34"/>
                        <a:pt x="30" y="35"/>
                        <a:pt x="27" y="33"/>
                      </a:cubicBezTo>
                      <a:cubicBezTo>
                        <a:pt x="30" y="34"/>
                        <a:pt x="27" y="31"/>
                        <a:pt x="32" y="34"/>
                      </a:cubicBezTo>
                      <a:cubicBezTo>
                        <a:pt x="32" y="33"/>
                        <a:pt x="32" y="33"/>
                        <a:pt x="31" y="32"/>
                      </a:cubicBezTo>
                      <a:cubicBezTo>
                        <a:pt x="29" y="31"/>
                        <a:pt x="32" y="33"/>
                        <a:pt x="31" y="33"/>
                      </a:cubicBezTo>
                      <a:cubicBezTo>
                        <a:pt x="31" y="33"/>
                        <a:pt x="30" y="32"/>
                        <a:pt x="29" y="32"/>
                      </a:cubicBezTo>
                      <a:cubicBezTo>
                        <a:pt x="30" y="32"/>
                        <a:pt x="30" y="32"/>
                        <a:pt x="33" y="34"/>
                      </a:cubicBezTo>
                      <a:cubicBezTo>
                        <a:pt x="35" y="35"/>
                        <a:pt x="28" y="30"/>
                        <a:pt x="30" y="30"/>
                      </a:cubicBezTo>
                      <a:cubicBezTo>
                        <a:pt x="31" y="31"/>
                        <a:pt x="31" y="32"/>
                        <a:pt x="31" y="31"/>
                      </a:cubicBezTo>
                      <a:cubicBezTo>
                        <a:pt x="29" y="30"/>
                        <a:pt x="29" y="30"/>
                        <a:pt x="29" y="30"/>
                      </a:cubicBezTo>
                      <a:cubicBezTo>
                        <a:pt x="30" y="30"/>
                        <a:pt x="32" y="31"/>
                        <a:pt x="34" y="33"/>
                      </a:cubicBezTo>
                      <a:cubicBezTo>
                        <a:pt x="34" y="32"/>
                        <a:pt x="34" y="32"/>
                        <a:pt x="33" y="31"/>
                      </a:cubicBezTo>
                      <a:cubicBezTo>
                        <a:pt x="35" y="32"/>
                        <a:pt x="35" y="32"/>
                        <a:pt x="35" y="32"/>
                      </a:cubicBezTo>
                      <a:cubicBezTo>
                        <a:pt x="33" y="31"/>
                        <a:pt x="34" y="32"/>
                        <a:pt x="34" y="31"/>
                      </a:cubicBezTo>
                      <a:cubicBezTo>
                        <a:pt x="34" y="32"/>
                        <a:pt x="34" y="32"/>
                        <a:pt x="34" y="32"/>
                      </a:cubicBezTo>
                      <a:cubicBezTo>
                        <a:pt x="35" y="32"/>
                        <a:pt x="35" y="32"/>
                        <a:pt x="34" y="31"/>
                      </a:cubicBezTo>
                      <a:cubicBezTo>
                        <a:pt x="33" y="30"/>
                        <a:pt x="33" y="30"/>
                        <a:pt x="32" y="30"/>
                      </a:cubicBezTo>
                      <a:cubicBezTo>
                        <a:pt x="31" y="30"/>
                        <a:pt x="32" y="30"/>
                        <a:pt x="31" y="29"/>
                      </a:cubicBezTo>
                      <a:cubicBezTo>
                        <a:pt x="33" y="30"/>
                        <a:pt x="32" y="29"/>
                        <a:pt x="33" y="29"/>
                      </a:cubicBezTo>
                      <a:cubicBezTo>
                        <a:pt x="33" y="30"/>
                        <a:pt x="31" y="28"/>
                        <a:pt x="31" y="28"/>
                      </a:cubicBezTo>
                      <a:cubicBezTo>
                        <a:pt x="32" y="29"/>
                        <a:pt x="31" y="28"/>
                        <a:pt x="33" y="29"/>
                      </a:cubicBezTo>
                      <a:cubicBezTo>
                        <a:pt x="33" y="29"/>
                        <a:pt x="32" y="28"/>
                        <a:pt x="32" y="29"/>
                      </a:cubicBezTo>
                      <a:cubicBezTo>
                        <a:pt x="33" y="30"/>
                        <a:pt x="35" y="31"/>
                        <a:pt x="34" y="30"/>
                      </a:cubicBezTo>
                      <a:cubicBezTo>
                        <a:pt x="33" y="29"/>
                        <a:pt x="30" y="27"/>
                        <a:pt x="32" y="28"/>
                      </a:cubicBezTo>
                      <a:cubicBezTo>
                        <a:pt x="32" y="28"/>
                        <a:pt x="33" y="29"/>
                        <a:pt x="33" y="29"/>
                      </a:cubicBezTo>
                      <a:cubicBezTo>
                        <a:pt x="34" y="30"/>
                        <a:pt x="34" y="30"/>
                        <a:pt x="34" y="30"/>
                      </a:cubicBezTo>
                      <a:cubicBezTo>
                        <a:pt x="33" y="28"/>
                        <a:pt x="33" y="28"/>
                        <a:pt x="33" y="28"/>
                      </a:cubicBezTo>
                      <a:cubicBezTo>
                        <a:pt x="33" y="29"/>
                        <a:pt x="33" y="29"/>
                        <a:pt x="34" y="29"/>
                      </a:cubicBezTo>
                      <a:cubicBezTo>
                        <a:pt x="32" y="28"/>
                        <a:pt x="33" y="28"/>
                        <a:pt x="31" y="27"/>
                      </a:cubicBezTo>
                      <a:cubicBezTo>
                        <a:pt x="31" y="26"/>
                        <a:pt x="33" y="27"/>
                        <a:pt x="33" y="27"/>
                      </a:cubicBezTo>
                      <a:cubicBezTo>
                        <a:pt x="33" y="27"/>
                        <a:pt x="33" y="27"/>
                        <a:pt x="33" y="27"/>
                      </a:cubicBezTo>
                      <a:cubicBezTo>
                        <a:pt x="34" y="28"/>
                        <a:pt x="34" y="27"/>
                        <a:pt x="33" y="26"/>
                      </a:cubicBezTo>
                      <a:cubicBezTo>
                        <a:pt x="33" y="26"/>
                        <a:pt x="33" y="26"/>
                        <a:pt x="33" y="26"/>
                      </a:cubicBezTo>
                      <a:cubicBezTo>
                        <a:pt x="33" y="26"/>
                        <a:pt x="33" y="26"/>
                        <a:pt x="32" y="25"/>
                      </a:cubicBezTo>
                      <a:cubicBezTo>
                        <a:pt x="34" y="26"/>
                        <a:pt x="39" y="30"/>
                        <a:pt x="37" y="28"/>
                      </a:cubicBezTo>
                      <a:cubicBezTo>
                        <a:pt x="37" y="28"/>
                        <a:pt x="34" y="25"/>
                        <a:pt x="33" y="25"/>
                      </a:cubicBezTo>
                      <a:cubicBezTo>
                        <a:pt x="34" y="25"/>
                        <a:pt x="32" y="23"/>
                        <a:pt x="35" y="24"/>
                      </a:cubicBezTo>
                      <a:cubicBezTo>
                        <a:pt x="34" y="24"/>
                        <a:pt x="33" y="23"/>
                        <a:pt x="33" y="23"/>
                      </a:cubicBezTo>
                      <a:cubicBezTo>
                        <a:pt x="34" y="23"/>
                        <a:pt x="32" y="20"/>
                        <a:pt x="36" y="22"/>
                      </a:cubicBezTo>
                      <a:cubicBezTo>
                        <a:pt x="36" y="23"/>
                        <a:pt x="37" y="23"/>
                        <a:pt x="38" y="24"/>
                      </a:cubicBezTo>
                      <a:cubicBezTo>
                        <a:pt x="37" y="23"/>
                        <a:pt x="40" y="25"/>
                        <a:pt x="37" y="23"/>
                      </a:cubicBezTo>
                      <a:cubicBezTo>
                        <a:pt x="36" y="22"/>
                        <a:pt x="35" y="22"/>
                        <a:pt x="34" y="21"/>
                      </a:cubicBezTo>
                      <a:cubicBezTo>
                        <a:pt x="34" y="20"/>
                        <a:pt x="34" y="20"/>
                        <a:pt x="36" y="21"/>
                      </a:cubicBezTo>
                      <a:cubicBezTo>
                        <a:pt x="35" y="20"/>
                        <a:pt x="35" y="20"/>
                        <a:pt x="34" y="19"/>
                      </a:cubicBezTo>
                      <a:cubicBezTo>
                        <a:pt x="37" y="21"/>
                        <a:pt x="37" y="21"/>
                        <a:pt x="36" y="20"/>
                      </a:cubicBezTo>
                      <a:cubicBezTo>
                        <a:pt x="35" y="19"/>
                        <a:pt x="35" y="19"/>
                        <a:pt x="35" y="19"/>
                      </a:cubicBezTo>
                      <a:cubicBezTo>
                        <a:pt x="37" y="20"/>
                        <a:pt x="37" y="20"/>
                        <a:pt x="37" y="20"/>
                      </a:cubicBezTo>
                      <a:cubicBezTo>
                        <a:pt x="36" y="20"/>
                        <a:pt x="33" y="18"/>
                        <a:pt x="35" y="19"/>
                      </a:cubicBezTo>
                      <a:cubicBezTo>
                        <a:pt x="36" y="19"/>
                        <a:pt x="36" y="20"/>
                        <a:pt x="37" y="20"/>
                      </a:cubicBezTo>
                      <a:cubicBezTo>
                        <a:pt x="36" y="19"/>
                        <a:pt x="34" y="17"/>
                        <a:pt x="35" y="18"/>
                      </a:cubicBezTo>
                      <a:cubicBezTo>
                        <a:pt x="37" y="19"/>
                        <a:pt x="37" y="19"/>
                        <a:pt x="37" y="19"/>
                      </a:cubicBezTo>
                      <a:cubicBezTo>
                        <a:pt x="37" y="19"/>
                        <a:pt x="36" y="18"/>
                        <a:pt x="35" y="18"/>
                      </a:cubicBezTo>
                      <a:cubicBezTo>
                        <a:pt x="37" y="18"/>
                        <a:pt x="37" y="18"/>
                        <a:pt x="39" y="19"/>
                      </a:cubicBezTo>
                      <a:cubicBezTo>
                        <a:pt x="35" y="15"/>
                        <a:pt x="35" y="14"/>
                        <a:pt x="36" y="14"/>
                      </a:cubicBezTo>
                      <a:cubicBezTo>
                        <a:pt x="37" y="14"/>
                        <a:pt x="37" y="14"/>
                        <a:pt x="37" y="14"/>
                      </a:cubicBezTo>
                      <a:cubicBezTo>
                        <a:pt x="39" y="15"/>
                        <a:pt x="35" y="13"/>
                        <a:pt x="36" y="13"/>
                      </a:cubicBezTo>
                      <a:cubicBezTo>
                        <a:pt x="37" y="14"/>
                        <a:pt x="39" y="15"/>
                        <a:pt x="40" y="16"/>
                      </a:cubicBezTo>
                      <a:cubicBezTo>
                        <a:pt x="41" y="16"/>
                        <a:pt x="38" y="14"/>
                        <a:pt x="38" y="14"/>
                      </a:cubicBezTo>
                      <a:cubicBezTo>
                        <a:pt x="36" y="13"/>
                        <a:pt x="39" y="14"/>
                        <a:pt x="37" y="13"/>
                      </a:cubicBezTo>
                      <a:cubicBezTo>
                        <a:pt x="36" y="13"/>
                        <a:pt x="38" y="13"/>
                        <a:pt x="36" y="12"/>
                      </a:cubicBezTo>
                      <a:cubicBezTo>
                        <a:pt x="37" y="12"/>
                        <a:pt x="39" y="14"/>
                        <a:pt x="40" y="14"/>
                      </a:cubicBezTo>
                      <a:cubicBezTo>
                        <a:pt x="39" y="13"/>
                        <a:pt x="39" y="13"/>
                        <a:pt x="39" y="13"/>
                      </a:cubicBezTo>
                      <a:cubicBezTo>
                        <a:pt x="41" y="15"/>
                        <a:pt x="43" y="17"/>
                        <a:pt x="46" y="19"/>
                      </a:cubicBezTo>
                      <a:cubicBezTo>
                        <a:pt x="46" y="18"/>
                        <a:pt x="46" y="18"/>
                        <a:pt x="46" y="18"/>
                      </a:cubicBezTo>
                      <a:cubicBezTo>
                        <a:pt x="49" y="20"/>
                        <a:pt x="49" y="21"/>
                        <a:pt x="50" y="21"/>
                      </a:cubicBezTo>
                      <a:cubicBezTo>
                        <a:pt x="49" y="20"/>
                        <a:pt x="45" y="17"/>
                        <a:pt x="44" y="17"/>
                      </a:cubicBezTo>
                      <a:cubicBezTo>
                        <a:pt x="44" y="16"/>
                        <a:pt x="39" y="13"/>
                        <a:pt x="39" y="13"/>
                      </a:cubicBezTo>
                      <a:cubicBezTo>
                        <a:pt x="41" y="14"/>
                        <a:pt x="40" y="14"/>
                        <a:pt x="42" y="15"/>
                      </a:cubicBezTo>
                      <a:cubicBezTo>
                        <a:pt x="43" y="16"/>
                        <a:pt x="41" y="14"/>
                        <a:pt x="41" y="14"/>
                      </a:cubicBezTo>
                      <a:cubicBezTo>
                        <a:pt x="40" y="14"/>
                        <a:pt x="38" y="12"/>
                        <a:pt x="38" y="11"/>
                      </a:cubicBezTo>
                      <a:cubicBezTo>
                        <a:pt x="39" y="12"/>
                        <a:pt x="40" y="13"/>
                        <a:pt x="40" y="13"/>
                      </a:cubicBezTo>
                      <a:cubicBezTo>
                        <a:pt x="39" y="12"/>
                        <a:pt x="38" y="11"/>
                        <a:pt x="37" y="11"/>
                      </a:cubicBezTo>
                      <a:cubicBezTo>
                        <a:pt x="34" y="9"/>
                        <a:pt x="38" y="11"/>
                        <a:pt x="36" y="9"/>
                      </a:cubicBezTo>
                      <a:cubicBezTo>
                        <a:pt x="38" y="11"/>
                        <a:pt x="41" y="13"/>
                        <a:pt x="42" y="13"/>
                      </a:cubicBezTo>
                      <a:cubicBezTo>
                        <a:pt x="40" y="12"/>
                        <a:pt x="39" y="11"/>
                        <a:pt x="36" y="9"/>
                      </a:cubicBezTo>
                      <a:cubicBezTo>
                        <a:pt x="37" y="9"/>
                        <a:pt x="39" y="10"/>
                        <a:pt x="40" y="11"/>
                      </a:cubicBezTo>
                      <a:cubicBezTo>
                        <a:pt x="41" y="12"/>
                        <a:pt x="36" y="8"/>
                        <a:pt x="40" y="11"/>
                      </a:cubicBezTo>
                      <a:cubicBezTo>
                        <a:pt x="38" y="10"/>
                        <a:pt x="38" y="10"/>
                        <a:pt x="38" y="10"/>
                      </a:cubicBezTo>
                      <a:cubicBezTo>
                        <a:pt x="39" y="10"/>
                        <a:pt x="40" y="10"/>
                        <a:pt x="41" y="11"/>
                      </a:cubicBezTo>
                      <a:cubicBezTo>
                        <a:pt x="41" y="11"/>
                        <a:pt x="38" y="9"/>
                        <a:pt x="41" y="11"/>
                      </a:cubicBezTo>
                      <a:cubicBezTo>
                        <a:pt x="41" y="10"/>
                        <a:pt x="42" y="10"/>
                        <a:pt x="39" y="9"/>
                      </a:cubicBezTo>
                      <a:cubicBezTo>
                        <a:pt x="38" y="8"/>
                        <a:pt x="41" y="10"/>
                        <a:pt x="38" y="8"/>
                      </a:cubicBezTo>
                      <a:cubicBezTo>
                        <a:pt x="40" y="10"/>
                        <a:pt x="38" y="8"/>
                        <a:pt x="37" y="7"/>
                      </a:cubicBezTo>
                      <a:cubicBezTo>
                        <a:pt x="38" y="8"/>
                        <a:pt x="38" y="8"/>
                        <a:pt x="38" y="8"/>
                      </a:cubicBezTo>
                      <a:cubicBezTo>
                        <a:pt x="38" y="8"/>
                        <a:pt x="38" y="7"/>
                        <a:pt x="37" y="7"/>
                      </a:cubicBezTo>
                      <a:cubicBezTo>
                        <a:pt x="37" y="7"/>
                        <a:pt x="38" y="8"/>
                        <a:pt x="39" y="8"/>
                      </a:cubicBezTo>
                      <a:cubicBezTo>
                        <a:pt x="37" y="6"/>
                        <a:pt x="37" y="6"/>
                        <a:pt x="37" y="6"/>
                      </a:cubicBezTo>
                      <a:cubicBezTo>
                        <a:pt x="36" y="6"/>
                        <a:pt x="40" y="8"/>
                        <a:pt x="40" y="8"/>
                      </a:cubicBezTo>
                      <a:cubicBezTo>
                        <a:pt x="41" y="9"/>
                        <a:pt x="41" y="9"/>
                        <a:pt x="41" y="9"/>
                      </a:cubicBezTo>
                      <a:cubicBezTo>
                        <a:pt x="41" y="9"/>
                        <a:pt x="43" y="10"/>
                        <a:pt x="42" y="9"/>
                      </a:cubicBezTo>
                      <a:cubicBezTo>
                        <a:pt x="40" y="8"/>
                        <a:pt x="38" y="7"/>
                        <a:pt x="37" y="6"/>
                      </a:cubicBezTo>
                      <a:cubicBezTo>
                        <a:pt x="37" y="5"/>
                        <a:pt x="39" y="7"/>
                        <a:pt x="38" y="6"/>
                      </a:cubicBezTo>
                      <a:cubicBezTo>
                        <a:pt x="39" y="7"/>
                        <a:pt x="39" y="7"/>
                        <a:pt x="39" y="7"/>
                      </a:cubicBezTo>
                      <a:cubicBezTo>
                        <a:pt x="40" y="8"/>
                        <a:pt x="42" y="9"/>
                        <a:pt x="42" y="8"/>
                      </a:cubicBezTo>
                      <a:cubicBezTo>
                        <a:pt x="42" y="8"/>
                        <a:pt x="40" y="6"/>
                        <a:pt x="39" y="6"/>
                      </a:cubicBezTo>
                      <a:cubicBezTo>
                        <a:pt x="39" y="6"/>
                        <a:pt x="40" y="6"/>
                        <a:pt x="41" y="7"/>
                      </a:cubicBezTo>
                      <a:cubicBezTo>
                        <a:pt x="40" y="6"/>
                        <a:pt x="39" y="6"/>
                        <a:pt x="38" y="5"/>
                      </a:cubicBezTo>
                      <a:cubicBezTo>
                        <a:pt x="39" y="6"/>
                        <a:pt x="41" y="6"/>
                        <a:pt x="43" y="7"/>
                      </a:cubicBezTo>
                      <a:cubicBezTo>
                        <a:pt x="46" y="9"/>
                        <a:pt x="46" y="9"/>
                        <a:pt x="46" y="9"/>
                      </a:cubicBezTo>
                      <a:cubicBezTo>
                        <a:pt x="46" y="9"/>
                        <a:pt x="46" y="9"/>
                        <a:pt x="46" y="9"/>
                      </a:cubicBezTo>
                      <a:cubicBezTo>
                        <a:pt x="48" y="11"/>
                        <a:pt x="47" y="10"/>
                        <a:pt x="50" y="12"/>
                      </a:cubicBezTo>
                      <a:cubicBezTo>
                        <a:pt x="50" y="12"/>
                        <a:pt x="50" y="11"/>
                        <a:pt x="49" y="11"/>
                      </a:cubicBezTo>
                      <a:cubicBezTo>
                        <a:pt x="45" y="9"/>
                        <a:pt x="44" y="7"/>
                        <a:pt x="40" y="5"/>
                      </a:cubicBezTo>
                      <a:cubicBezTo>
                        <a:pt x="40" y="4"/>
                        <a:pt x="49" y="10"/>
                        <a:pt x="44" y="6"/>
                      </a:cubicBezTo>
                      <a:cubicBezTo>
                        <a:pt x="43" y="6"/>
                        <a:pt x="40" y="4"/>
                        <a:pt x="41" y="5"/>
                      </a:cubicBezTo>
                      <a:cubicBezTo>
                        <a:pt x="42" y="5"/>
                        <a:pt x="38" y="2"/>
                        <a:pt x="39" y="3"/>
                      </a:cubicBezTo>
                      <a:cubicBezTo>
                        <a:pt x="41" y="4"/>
                        <a:pt x="43" y="5"/>
                        <a:pt x="45" y="6"/>
                      </a:cubicBezTo>
                      <a:cubicBezTo>
                        <a:pt x="44" y="6"/>
                        <a:pt x="44" y="6"/>
                        <a:pt x="44" y="6"/>
                      </a:cubicBezTo>
                      <a:cubicBezTo>
                        <a:pt x="46" y="7"/>
                        <a:pt x="48" y="9"/>
                        <a:pt x="48" y="8"/>
                      </a:cubicBezTo>
                      <a:cubicBezTo>
                        <a:pt x="48" y="8"/>
                        <a:pt x="48" y="8"/>
                        <a:pt x="46" y="7"/>
                      </a:cubicBezTo>
                      <a:cubicBezTo>
                        <a:pt x="44" y="5"/>
                        <a:pt x="46" y="7"/>
                        <a:pt x="44" y="6"/>
                      </a:cubicBezTo>
                      <a:cubicBezTo>
                        <a:pt x="44" y="5"/>
                        <a:pt x="47" y="7"/>
                        <a:pt x="43" y="4"/>
                      </a:cubicBezTo>
                      <a:cubicBezTo>
                        <a:pt x="43" y="5"/>
                        <a:pt x="41" y="3"/>
                        <a:pt x="40" y="3"/>
                      </a:cubicBezTo>
                      <a:cubicBezTo>
                        <a:pt x="39" y="2"/>
                        <a:pt x="39" y="2"/>
                        <a:pt x="39" y="2"/>
                      </a:cubicBezTo>
                      <a:cubicBezTo>
                        <a:pt x="41" y="3"/>
                        <a:pt x="41" y="3"/>
                        <a:pt x="41" y="3"/>
                      </a:cubicBezTo>
                      <a:cubicBezTo>
                        <a:pt x="42" y="3"/>
                        <a:pt x="38" y="1"/>
                        <a:pt x="39" y="1"/>
                      </a:cubicBezTo>
                      <a:cubicBezTo>
                        <a:pt x="41" y="2"/>
                        <a:pt x="41" y="2"/>
                        <a:pt x="41" y="2"/>
                      </a:cubicBezTo>
                      <a:cubicBezTo>
                        <a:pt x="44" y="4"/>
                        <a:pt x="40" y="2"/>
                        <a:pt x="44" y="5"/>
                      </a:cubicBezTo>
                      <a:cubicBezTo>
                        <a:pt x="44" y="4"/>
                        <a:pt x="42" y="3"/>
                        <a:pt x="43" y="4"/>
                      </a:cubicBezTo>
                      <a:cubicBezTo>
                        <a:pt x="44" y="4"/>
                        <a:pt x="44" y="4"/>
                        <a:pt x="44" y="4"/>
                      </a:cubicBezTo>
                      <a:cubicBezTo>
                        <a:pt x="44" y="4"/>
                        <a:pt x="49" y="7"/>
                        <a:pt x="47" y="5"/>
                      </a:cubicBezTo>
                      <a:cubicBezTo>
                        <a:pt x="46" y="4"/>
                        <a:pt x="45" y="4"/>
                        <a:pt x="44" y="3"/>
                      </a:cubicBezTo>
                      <a:cubicBezTo>
                        <a:pt x="44" y="3"/>
                        <a:pt x="42" y="2"/>
                        <a:pt x="42" y="1"/>
                      </a:cubicBezTo>
                      <a:cubicBezTo>
                        <a:pt x="45" y="3"/>
                        <a:pt x="43" y="1"/>
                        <a:pt x="45" y="3"/>
                      </a:cubicBezTo>
                      <a:cubicBezTo>
                        <a:pt x="44" y="2"/>
                        <a:pt x="44" y="3"/>
                        <a:pt x="46" y="4"/>
                      </a:cubicBezTo>
                      <a:cubicBezTo>
                        <a:pt x="49" y="6"/>
                        <a:pt x="45" y="4"/>
                        <a:pt x="49" y="7"/>
                      </a:cubicBezTo>
                      <a:cubicBezTo>
                        <a:pt x="49" y="6"/>
                        <a:pt x="52" y="8"/>
                        <a:pt x="54" y="9"/>
                      </a:cubicBezTo>
                      <a:cubicBezTo>
                        <a:pt x="54" y="9"/>
                        <a:pt x="54" y="9"/>
                        <a:pt x="53" y="9"/>
                      </a:cubicBezTo>
                      <a:cubicBezTo>
                        <a:pt x="51" y="7"/>
                        <a:pt x="51" y="7"/>
                        <a:pt x="49" y="6"/>
                      </a:cubicBezTo>
                      <a:cubicBezTo>
                        <a:pt x="50" y="6"/>
                        <a:pt x="49" y="5"/>
                        <a:pt x="47" y="4"/>
                      </a:cubicBezTo>
                      <a:cubicBezTo>
                        <a:pt x="48" y="4"/>
                        <a:pt x="50" y="6"/>
                        <a:pt x="50" y="6"/>
                      </a:cubicBezTo>
                      <a:cubicBezTo>
                        <a:pt x="50" y="5"/>
                        <a:pt x="51" y="5"/>
                        <a:pt x="52" y="5"/>
                      </a:cubicBezTo>
                      <a:cubicBezTo>
                        <a:pt x="48" y="3"/>
                        <a:pt x="51" y="4"/>
                        <a:pt x="48" y="2"/>
                      </a:cubicBezTo>
                      <a:cubicBezTo>
                        <a:pt x="47" y="2"/>
                        <a:pt x="45" y="1"/>
                        <a:pt x="44" y="0"/>
                      </a:cubicBezTo>
                      <a:cubicBezTo>
                        <a:pt x="44" y="0"/>
                        <a:pt x="45" y="1"/>
                        <a:pt x="46" y="1"/>
                      </a:cubicBezTo>
                      <a:cubicBezTo>
                        <a:pt x="44" y="0"/>
                        <a:pt x="49" y="3"/>
                        <a:pt x="46" y="1"/>
                      </a:cubicBezTo>
                      <a:cubicBezTo>
                        <a:pt x="47" y="2"/>
                        <a:pt x="50" y="3"/>
                        <a:pt x="52" y="5"/>
                      </a:cubicBezTo>
                      <a:cubicBezTo>
                        <a:pt x="51" y="4"/>
                        <a:pt x="54" y="6"/>
                        <a:pt x="54" y="6"/>
                      </a:cubicBezTo>
                      <a:cubicBezTo>
                        <a:pt x="53" y="4"/>
                        <a:pt x="52" y="3"/>
                        <a:pt x="52" y="3"/>
                      </a:cubicBezTo>
                      <a:cubicBezTo>
                        <a:pt x="55" y="4"/>
                        <a:pt x="53" y="2"/>
                        <a:pt x="53" y="1"/>
                      </a:cubicBezTo>
                      <a:cubicBezTo>
                        <a:pt x="54" y="2"/>
                        <a:pt x="57" y="4"/>
                        <a:pt x="57" y="4"/>
                      </a:cubicBezTo>
                      <a:cubicBezTo>
                        <a:pt x="58" y="4"/>
                        <a:pt x="54" y="2"/>
                        <a:pt x="56" y="3"/>
                      </a:cubicBezTo>
                      <a:cubicBezTo>
                        <a:pt x="56" y="3"/>
                        <a:pt x="56" y="3"/>
                        <a:pt x="56" y="3"/>
                      </a:cubicBezTo>
                      <a:cubicBezTo>
                        <a:pt x="56" y="2"/>
                        <a:pt x="59" y="3"/>
                        <a:pt x="55" y="1"/>
                      </a:cubicBezTo>
                      <a:cubicBezTo>
                        <a:pt x="58" y="3"/>
                        <a:pt x="58" y="3"/>
                        <a:pt x="58" y="3"/>
                      </a:cubicBezTo>
                      <a:cubicBezTo>
                        <a:pt x="58" y="3"/>
                        <a:pt x="57" y="3"/>
                        <a:pt x="57" y="2"/>
                      </a:cubicBezTo>
                      <a:cubicBezTo>
                        <a:pt x="58" y="3"/>
                        <a:pt x="59" y="3"/>
                        <a:pt x="60" y="4"/>
                      </a:cubicBezTo>
                      <a:cubicBezTo>
                        <a:pt x="62" y="5"/>
                        <a:pt x="60" y="3"/>
                        <a:pt x="60" y="3"/>
                      </a:cubicBezTo>
                      <a:cubicBezTo>
                        <a:pt x="58" y="2"/>
                        <a:pt x="58" y="2"/>
                        <a:pt x="58" y="2"/>
                      </a:cubicBezTo>
                      <a:cubicBezTo>
                        <a:pt x="57" y="1"/>
                        <a:pt x="59" y="1"/>
                        <a:pt x="58" y="1"/>
                      </a:cubicBezTo>
                      <a:cubicBezTo>
                        <a:pt x="60" y="2"/>
                        <a:pt x="60" y="2"/>
                        <a:pt x="60" y="2"/>
                      </a:cubicBezTo>
                      <a:cubicBezTo>
                        <a:pt x="59" y="1"/>
                        <a:pt x="59" y="1"/>
                        <a:pt x="59" y="1"/>
                      </a:cubicBezTo>
                      <a:cubicBezTo>
                        <a:pt x="61" y="2"/>
                        <a:pt x="62" y="2"/>
                        <a:pt x="61" y="1"/>
                      </a:cubicBezTo>
                      <a:cubicBezTo>
                        <a:pt x="65" y="5"/>
                        <a:pt x="65" y="5"/>
                        <a:pt x="65" y="5"/>
                      </a:cubicBezTo>
                      <a:cubicBezTo>
                        <a:pt x="63" y="4"/>
                        <a:pt x="62" y="3"/>
                        <a:pt x="61" y="2"/>
                      </a:cubicBezTo>
                      <a:cubicBezTo>
                        <a:pt x="59" y="1"/>
                        <a:pt x="59" y="2"/>
                        <a:pt x="61" y="3"/>
                      </a:cubicBezTo>
                      <a:cubicBezTo>
                        <a:pt x="61" y="3"/>
                        <a:pt x="61" y="3"/>
                        <a:pt x="60" y="2"/>
                      </a:cubicBezTo>
                      <a:cubicBezTo>
                        <a:pt x="63" y="4"/>
                        <a:pt x="63" y="4"/>
                        <a:pt x="64" y="5"/>
                      </a:cubicBezTo>
                      <a:cubicBezTo>
                        <a:pt x="64" y="5"/>
                        <a:pt x="65" y="5"/>
                        <a:pt x="64" y="5"/>
                      </a:cubicBezTo>
                      <a:cubicBezTo>
                        <a:pt x="65" y="6"/>
                        <a:pt x="65" y="6"/>
                        <a:pt x="65" y="6"/>
                      </a:cubicBezTo>
                      <a:cubicBezTo>
                        <a:pt x="64" y="5"/>
                        <a:pt x="64" y="5"/>
                        <a:pt x="63" y="5"/>
                      </a:cubicBezTo>
                      <a:cubicBezTo>
                        <a:pt x="65" y="6"/>
                        <a:pt x="66" y="7"/>
                        <a:pt x="65" y="7"/>
                      </a:cubicBezTo>
                      <a:cubicBezTo>
                        <a:pt x="62" y="5"/>
                        <a:pt x="66" y="8"/>
                        <a:pt x="65" y="8"/>
                      </a:cubicBezTo>
                      <a:cubicBezTo>
                        <a:pt x="63" y="7"/>
                        <a:pt x="62" y="6"/>
                        <a:pt x="61" y="5"/>
                      </a:cubicBezTo>
                      <a:cubicBezTo>
                        <a:pt x="60" y="4"/>
                        <a:pt x="61" y="5"/>
                        <a:pt x="59" y="5"/>
                      </a:cubicBezTo>
                      <a:cubicBezTo>
                        <a:pt x="61" y="6"/>
                        <a:pt x="64" y="7"/>
                        <a:pt x="64" y="8"/>
                      </a:cubicBezTo>
                      <a:cubicBezTo>
                        <a:pt x="63" y="7"/>
                        <a:pt x="63" y="7"/>
                        <a:pt x="63" y="7"/>
                      </a:cubicBezTo>
                      <a:cubicBezTo>
                        <a:pt x="63" y="8"/>
                        <a:pt x="66" y="9"/>
                        <a:pt x="65" y="9"/>
                      </a:cubicBezTo>
                      <a:cubicBezTo>
                        <a:pt x="64" y="10"/>
                        <a:pt x="64" y="10"/>
                        <a:pt x="63" y="10"/>
                      </a:cubicBezTo>
                      <a:cubicBezTo>
                        <a:pt x="62" y="9"/>
                        <a:pt x="62" y="9"/>
                        <a:pt x="62" y="9"/>
                      </a:cubicBezTo>
                      <a:cubicBezTo>
                        <a:pt x="65" y="12"/>
                        <a:pt x="62" y="11"/>
                        <a:pt x="64" y="12"/>
                      </a:cubicBezTo>
                      <a:cubicBezTo>
                        <a:pt x="62" y="12"/>
                        <a:pt x="64" y="14"/>
                        <a:pt x="62" y="13"/>
                      </a:cubicBezTo>
                      <a:cubicBezTo>
                        <a:pt x="62" y="15"/>
                        <a:pt x="63" y="16"/>
                        <a:pt x="62" y="17"/>
                      </a:cubicBezTo>
                      <a:cubicBezTo>
                        <a:pt x="59" y="15"/>
                        <a:pt x="59" y="15"/>
                        <a:pt x="59" y="15"/>
                      </a:cubicBezTo>
                      <a:cubicBezTo>
                        <a:pt x="61" y="17"/>
                        <a:pt x="58" y="15"/>
                        <a:pt x="58" y="15"/>
                      </a:cubicBezTo>
                      <a:cubicBezTo>
                        <a:pt x="60" y="16"/>
                        <a:pt x="61" y="17"/>
                        <a:pt x="62" y="18"/>
                      </a:cubicBezTo>
                      <a:cubicBezTo>
                        <a:pt x="60" y="17"/>
                        <a:pt x="61" y="19"/>
                        <a:pt x="63" y="20"/>
                      </a:cubicBezTo>
                      <a:cubicBezTo>
                        <a:pt x="61" y="19"/>
                        <a:pt x="61" y="19"/>
                        <a:pt x="61" y="19"/>
                      </a:cubicBezTo>
                      <a:cubicBezTo>
                        <a:pt x="64" y="22"/>
                        <a:pt x="61" y="20"/>
                        <a:pt x="60" y="21"/>
                      </a:cubicBezTo>
                      <a:cubicBezTo>
                        <a:pt x="60" y="20"/>
                        <a:pt x="58" y="19"/>
                        <a:pt x="58" y="20"/>
                      </a:cubicBezTo>
                      <a:cubicBezTo>
                        <a:pt x="60" y="22"/>
                        <a:pt x="60" y="22"/>
                        <a:pt x="62" y="23"/>
                      </a:cubicBezTo>
                      <a:cubicBezTo>
                        <a:pt x="61" y="23"/>
                        <a:pt x="60" y="23"/>
                        <a:pt x="59" y="23"/>
                      </a:cubicBezTo>
                      <a:cubicBezTo>
                        <a:pt x="62" y="26"/>
                        <a:pt x="59" y="26"/>
                        <a:pt x="61" y="29"/>
                      </a:cubicBezTo>
                      <a:cubicBezTo>
                        <a:pt x="59" y="27"/>
                        <a:pt x="59" y="27"/>
                        <a:pt x="59" y="27"/>
                      </a:cubicBezTo>
                      <a:cubicBezTo>
                        <a:pt x="62" y="31"/>
                        <a:pt x="58" y="30"/>
                        <a:pt x="59" y="32"/>
                      </a:cubicBezTo>
                      <a:cubicBezTo>
                        <a:pt x="56" y="30"/>
                        <a:pt x="56" y="30"/>
                        <a:pt x="56" y="30"/>
                      </a:cubicBezTo>
                      <a:cubicBezTo>
                        <a:pt x="55" y="30"/>
                        <a:pt x="56" y="31"/>
                        <a:pt x="59" y="33"/>
                      </a:cubicBezTo>
                      <a:cubicBezTo>
                        <a:pt x="57" y="32"/>
                        <a:pt x="60" y="35"/>
                        <a:pt x="57" y="33"/>
                      </a:cubicBezTo>
                      <a:cubicBezTo>
                        <a:pt x="56" y="33"/>
                        <a:pt x="58" y="34"/>
                        <a:pt x="58" y="35"/>
                      </a:cubicBezTo>
                      <a:cubicBezTo>
                        <a:pt x="57" y="35"/>
                        <a:pt x="57" y="35"/>
                        <a:pt x="57" y="36"/>
                      </a:cubicBezTo>
                      <a:cubicBezTo>
                        <a:pt x="57" y="36"/>
                        <a:pt x="57" y="36"/>
                        <a:pt x="57" y="36"/>
                      </a:cubicBezTo>
                      <a:cubicBezTo>
                        <a:pt x="57" y="36"/>
                        <a:pt x="55" y="35"/>
                        <a:pt x="55" y="35"/>
                      </a:cubicBezTo>
                      <a:cubicBezTo>
                        <a:pt x="56" y="35"/>
                        <a:pt x="54" y="35"/>
                        <a:pt x="58" y="37"/>
                      </a:cubicBezTo>
                      <a:cubicBezTo>
                        <a:pt x="55" y="36"/>
                        <a:pt x="58" y="40"/>
                        <a:pt x="55" y="38"/>
                      </a:cubicBezTo>
                      <a:cubicBezTo>
                        <a:pt x="56" y="39"/>
                        <a:pt x="56" y="39"/>
                        <a:pt x="57" y="40"/>
                      </a:cubicBezTo>
                      <a:cubicBezTo>
                        <a:pt x="57" y="40"/>
                        <a:pt x="54" y="39"/>
                        <a:pt x="56" y="41"/>
                      </a:cubicBezTo>
                      <a:cubicBezTo>
                        <a:pt x="55" y="41"/>
                        <a:pt x="54" y="40"/>
                        <a:pt x="54" y="40"/>
                      </a:cubicBezTo>
                      <a:cubicBezTo>
                        <a:pt x="54" y="40"/>
                        <a:pt x="55" y="41"/>
                        <a:pt x="55" y="41"/>
                      </a:cubicBezTo>
                      <a:cubicBezTo>
                        <a:pt x="57" y="44"/>
                        <a:pt x="52" y="42"/>
                        <a:pt x="52" y="43"/>
                      </a:cubicBezTo>
                      <a:cubicBezTo>
                        <a:pt x="53" y="46"/>
                        <a:pt x="51" y="46"/>
                        <a:pt x="51" y="48"/>
                      </a:cubicBezTo>
                      <a:cubicBezTo>
                        <a:pt x="50" y="47"/>
                        <a:pt x="50" y="47"/>
                        <a:pt x="50" y="47"/>
                      </a:cubicBezTo>
                      <a:cubicBezTo>
                        <a:pt x="52" y="50"/>
                        <a:pt x="46" y="46"/>
                        <a:pt x="50" y="50"/>
                      </a:cubicBezTo>
                      <a:cubicBezTo>
                        <a:pt x="50" y="49"/>
                        <a:pt x="50" y="50"/>
                        <a:pt x="48" y="49"/>
                      </a:cubicBezTo>
                      <a:cubicBezTo>
                        <a:pt x="50" y="51"/>
                        <a:pt x="46" y="48"/>
                        <a:pt x="48" y="51"/>
                      </a:cubicBezTo>
                      <a:cubicBezTo>
                        <a:pt x="48" y="51"/>
                        <a:pt x="48" y="51"/>
                        <a:pt x="48" y="50"/>
                      </a:cubicBezTo>
                      <a:cubicBezTo>
                        <a:pt x="46" y="50"/>
                        <a:pt x="48" y="52"/>
                        <a:pt x="46" y="51"/>
                      </a:cubicBezTo>
                      <a:cubicBezTo>
                        <a:pt x="45" y="51"/>
                        <a:pt x="45" y="51"/>
                        <a:pt x="45" y="50"/>
                      </a:cubicBezTo>
                      <a:cubicBezTo>
                        <a:pt x="43" y="49"/>
                        <a:pt x="47" y="53"/>
                        <a:pt x="44" y="50"/>
                      </a:cubicBezTo>
                      <a:cubicBezTo>
                        <a:pt x="44" y="50"/>
                        <a:pt x="45" y="52"/>
                        <a:pt x="45" y="52"/>
                      </a:cubicBezTo>
                      <a:cubicBezTo>
                        <a:pt x="43" y="52"/>
                        <a:pt x="44" y="55"/>
                        <a:pt x="44" y="56"/>
                      </a:cubicBezTo>
                      <a:cubicBezTo>
                        <a:pt x="42" y="56"/>
                        <a:pt x="38" y="52"/>
                        <a:pt x="40" y="55"/>
                      </a:cubicBezTo>
                      <a:cubicBezTo>
                        <a:pt x="40" y="54"/>
                        <a:pt x="42" y="56"/>
                        <a:pt x="41" y="55"/>
                      </a:cubicBezTo>
                      <a:cubicBezTo>
                        <a:pt x="42" y="56"/>
                        <a:pt x="37" y="52"/>
                        <a:pt x="39" y="54"/>
                      </a:cubicBezTo>
                      <a:cubicBezTo>
                        <a:pt x="41" y="56"/>
                        <a:pt x="40" y="55"/>
                        <a:pt x="41" y="56"/>
                      </a:cubicBezTo>
                      <a:cubicBezTo>
                        <a:pt x="39" y="56"/>
                        <a:pt x="37" y="54"/>
                        <a:pt x="38" y="56"/>
                      </a:cubicBezTo>
                      <a:cubicBezTo>
                        <a:pt x="37" y="55"/>
                        <a:pt x="37" y="55"/>
                        <a:pt x="37" y="55"/>
                      </a:cubicBezTo>
                      <a:cubicBezTo>
                        <a:pt x="40" y="58"/>
                        <a:pt x="38" y="57"/>
                        <a:pt x="41" y="60"/>
                      </a:cubicBezTo>
                      <a:cubicBezTo>
                        <a:pt x="40" y="63"/>
                        <a:pt x="40" y="68"/>
                        <a:pt x="38" y="71"/>
                      </a:cubicBezTo>
                      <a:cubicBezTo>
                        <a:pt x="35" y="72"/>
                        <a:pt x="35" y="76"/>
                        <a:pt x="31" y="77"/>
                      </a:cubicBezTo>
                      <a:cubicBezTo>
                        <a:pt x="28" y="75"/>
                        <a:pt x="28" y="76"/>
                        <a:pt x="28" y="77"/>
                      </a:cubicBezTo>
                      <a:cubicBezTo>
                        <a:pt x="28" y="77"/>
                        <a:pt x="28" y="77"/>
                        <a:pt x="27" y="76"/>
                      </a:cubicBezTo>
                      <a:cubicBezTo>
                        <a:pt x="30" y="78"/>
                        <a:pt x="27" y="77"/>
                        <a:pt x="29" y="79"/>
                      </a:cubicBezTo>
                      <a:cubicBezTo>
                        <a:pt x="28" y="79"/>
                        <a:pt x="28" y="81"/>
                        <a:pt x="27" y="82"/>
                      </a:cubicBezTo>
                      <a:cubicBezTo>
                        <a:pt x="27" y="81"/>
                        <a:pt x="25" y="80"/>
                        <a:pt x="25" y="80"/>
                      </a:cubicBezTo>
                      <a:cubicBezTo>
                        <a:pt x="26" y="81"/>
                        <a:pt x="26" y="81"/>
                        <a:pt x="26" y="81"/>
                      </a:cubicBezTo>
                      <a:cubicBezTo>
                        <a:pt x="26" y="81"/>
                        <a:pt x="26" y="81"/>
                        <a:pt x="26" y="81"/>
                      </a:cubicBezTo>
                      <a:cubicBezTo>
                        <a:pt x="26" y="81"/>
                        <a:pt x="27" y="82"/>
                        <a:pt x="28" y="83"/>
                      </a:cubicBezTo>
                      <a:cubicBezTo>
                        <a:pt x="28" y="87"/>
                        <a:pt x="21" y="85"/>
                        <a:pt x="20" y="88"/>
                      </a:cubicBezTo>
                      <a:cubicBezTo>
                        <a:pt x="18" y="88"/>
                        <a:pt x="18" y="89"/>
                        <a:pt x="18" y="90"/>
                      </a:cubicBezTo>
                      <a:cubicBezTo>
                        <a:pt x="14" y="89"/>
                        <a:pt x="10" y="88"/>
                        <a:pt x="10" y="92"/>
                      </a:cubicBezTo>
                      <a:cubicBezTo>
                        <a:pt x="10" y="92"/>
                        <a:pt x="5" y="86"/>
                        <a:pt x="4" y="8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766" name="Freeform 189"/>
                <p:cNvSpPr/>
                <p:nvPr/>
              </p:nvSpPr>
              <p:spPr bwMode="auto">
                <a:xfrm>
                  <a:off x="3877" y="1783"/>
                  <a:ext cx="1" cy="1"/>
                </a:xfrm>
                <a:custGeom>
                  <a:avLst/>
                  <a:gdLst>
                    <a:gd name="T0" fmla="*/ 4 w 4"/>
                    <a:gd name="T1" fmla="*/ 3 h 3"/>
                    <a:gd name="T2" fmla="*/ 0 w 4"/>
                    <a:gd name="T3" fmla="*/ 0 h 3"/>
                    <a:gd name="T4" fmla="*/ 4 w 4"/>
                    <a:gd name="T5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" h="3">
                      <a:moveTo>
                        <a:pt x="4" y="3"/>
                      </a:moveTo>
                      <a:cubicBezTo>
                        <a:pt x="3" y="2"/>
                        <a:pt x="2" y="2"/>
                        <a:pt x="0" y="0"/>
                      </a:cubicBezTo>
                      <a:cubicBezTo>
                        <a:pt x="2" y="1"/>
                        <a:pt x="3" y="2"/>
                        <a:pt x="4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767" name="Freeform 190"/>
                <p:cNvSpPr/>
                <p:nvPr/>
              </p:nvSpPr>
              <p:spPr bwMode="auto">
                <a:xfrm>
                  <a:off x="3874" y="1783"/>
                  <a:ext cx="1" cy="0"/>
                </a:xfrm>
                <a:custGeom>
                  <a:avLst/>
                  <a:gdLst>
                    <a:gd name="T0" fmla="*/ 2 w 3"/>
                    <a:gd name="T1" fmla="*/ 1 h 2"/>
                    <a:gd name="T2" fmla="*/ 1 w 3"/>
                    <a:gd name="T3" fmla="*/ 1 h 2"/>
                    <a:gd name="T4" fmla="*/ 1 w 3"/>
                    <a:gd name="T5" fmla="*/ 1 h 2"/>
                    <a:gd name="T6" fmla="*/ 2 w 3"/>
                    <a:gd name="T7" fmla="*/ 1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2" y="1"/>
                      </a:moveTo>
                      <a:cubicBezTo>
                        <a:pt x="3" y="2"/>
                        <a:pt x="2" y="1"/>
                        <a:pt x="1" y="1"/>
                      </a:cubicBezTo>
                      <a:cubicBezTo>
                        <a:pt x="1" y="1"/>
                        <a:pt x="0" y="0"/>
                        <a:pt x="1" y="1"/>
                      </a:cubicBezTo>
                      <a:cubicBezTo>
                        <a:pt x="1" y="1"/>
                        <a:pt x="2" y="1"/>
                        <a:pt x="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768" name="Freeform 191"/>
                <p:cNvSpPr/>
                <p:nvPr/>
              </p:nvSpPr>
              <p:spPr bwMode="auto">
                <a:xfrm>
                  <a:off x="3874" y="1783"/>
                  <a:ext cx="0" cy="0"/>
                </a:xfrm>
                <a:custGeom>
                  <a:avLst/>
                  <a:gdLst>
                    <a:gd name="T0" fmla="*/ 1 w 1"/>
                    <a:gd name="T1" fmla="*/ 1 h 1"/>
                    <a:gd name="T2" fmla="*/ 0 w 1"/>
                    <a:gd name="T3" fmla="*/ 0 h 1"/>
                    <a:gd name="T4" fmla="*/ 1 w 1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1">
                      <a:moveTo>
                        <a:pt x="1" y="1"/>
                      </a:moveTo>
                      <a:cubicBezTo>
                        <a:pt x="0" y="1"/>
                        <a:pt x="0" y="0"/>
                        <a:pt x="0" y="0"/>
                      </a:cubicBez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769" name="Freeform 192"/>
                <p:cNvSpPr/>
                <p:nvPr/>
              </p:nvSpPr>
              <p:spPr bwMode="auto">
                <a:xfrm>
                  <a:off x="3872" y="1783"/>
                  <a:ext cx="1" cy="0"/>
                </a:xfrm>
                <a:custGeom>
                  <a:avLst/>
                  <a:gdLst>
                    <a:gd name="T0" fmla="*/ 2 w 2"/>
                    <a:gd name="T1" fmla="*/ 1 h 1"/>
                    <a:gd name="T2" fmla="*/ 0 w 2"/>
                    <a:gd name="T3" fmla="*/ 0 h 1"/>
                    <a:gd name="T4" fmla="*/ 2 w 2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1">
                      <a:moveTo>
                        <a:pt x="2" y="1"/>
                      </a:moveTo>
                      <a:cubicBezTo>
                        <a:pt x="1" y="0"/>
                        <a:pt x="0" y="0"/>
                        <a:pt x="0" y="0"/>
                      </a:cubicBezTo>
                      <a:cubicBezTo>
                        <a:pt x="1" y="0"/>
                        <a:pt x="1" y="1"/>
                        <a:pt x="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770" name="Freeform 193"/>
                <p:cNvSpPr/>
                <p:nvPr/>
              </p:nvSpPr>
              <p:spPr bwMode="auto">
                <a:xfrm>
                  <a:off x="3873" y="1783"/>
                  <a:ext cx="0" cy="0"/>
                </a:xfrm>
                <a:custGeom>
                  <a:avLst/>
                  <a:gdLst>
                    <a:gd name="T0" fmla="*/ 2 w 2"/>
                    <a:gd name="T1" fmla="*/ 2 h 2"/>
                    <a:gd name="T2" fmla="*/ 1 w 2"/>
                    <a:gd name="T3" fmla="*/ 1 h 2"/>
                    <a:gd name="T4" fmla="*/ 2 w 2"/>
                    <a:gd name="T5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2" y="2"/>
                      </a:moveTo>
                      <a:cubicBezTo>
                        <a:pt x="2" y="2"/>
                        <a:pt x="2" y="1"/>
                        <a:pt x="1" y="1"/>
                      </a:cubicBezTo>
                      <a:cubicBezTo>
                        <a:pt x="2" y="2"/>
                        <a:pt x="0" y="0"/>
                        <a:pt x="2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771" name="Freeform 194"/>
                <p:cNvSpPr/>
                <p:nvPr/>
              </p:nvSpPr>
              <p:spPr bwMode="auto">
                <a:xfrm>
                  <a:off x="3872" y="1783"/>
                  <a:ext cx="0" cy="1"/>
                </a:xfrm>
                <a:custGeom>
                  <a:avLst/>
                  <a:gdLst>
                    <a:gd name="T0" fmla="*/ 2 w 3"/>
                    <a:gd name="T1" fmla="*/ 2 h 2"/>
                    <a:gd name="T2" fmla="*/ 2 w 3"/>
                    <a:gd name="T3" fmla="*/ 2 h 2"/>
                    <a:gd name="T4" fmla="*/ 2 w 3"/>
                    <a:gd name="T5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2">
                      <a:moveTo>
                        <a:pt x="2" y="2"/>
                      </a:moveTo>
                      <a:cubicBezTo>
                        <a:pt x="2" y="2"/>
                        <a:pt x="3" y="2"/>
                        <a:pt x="2" y="2"/>
                      </a:cubicBezTo>
                      <a:cubicBezTo>
                        <a:pt x="3" y="2"/>
                        <a:pt x="0" y="0"/>
                        <a:pt x="2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772" name="Freeform 195"/>
                <p:cNvSpPr/>
                <p:nvPr/>
              </p:nvSpPr>
              <p:spPr bwMode="auto">
                <a:xfrm>
                  <a:off x="3872" y="1784"/>
                  <a:ext cx="0" cy="0"/>
                </a:xfrm>
                <a:custGeom>
                  <a:avLst/>
                  <a:gdLst>
                    <a:gd name="T0" fmla="*/ 1 w 1"/>
                    <a:gd name="T1" fmla="*/ 1 h 1"/>
                    <a:gd name="T2" fmla="*/ 1 w 1"/>
                    <a:gd name="T3" fmla="*/ 1 h 1"/>
                    <a:gd name="T4" fmla="*/ 0 w 1"/>
                    <a:gd name="T5" fmla="*/ 0 h 1"/>
                    <a:gd name="T6" fmla="*/ 1 w 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1">
                      <a:moveTo>
                        <a:pt x="1" y="1"/>
                      </a:move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0" y="1"/>
                        <a:pt x="0" y="0"/>
                        <a:pt x="0" y="0"/>
                      </a:cubicBez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773" name="Rectangle 196"/>
                <p:cNvSpPr>
                  <a:spLocks noChangeArrowheads="1"/>
                </p:cNvSpPr>
                <p:nvPr/>
              </p:nvSpPr>
              <p:spPr bwMode="auto">
                <a:xfrm>
                  <a:off x="3870" y="1790"/>
                  <a:ext cx="1" cy="1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774" name="Freeform 197"/>
                <p:cNvSpPr/>
                <p:nvPr/>
              </p:nvSpPr>
              <p:spPr bwMode="auto">
                <a:xfrm>
                  <a:off x="3868" y="1793"/>
                  <a:ext cx="0" cy="0"/>
                </a:xfrm>
                <a:custGeom>
                  <a:avLst/>
                  <a:gdLst>
                    <a:gd name="T0" fmla="*/ 1 w 2"/>
                    <a:gd name="T1" fmla="*/ 1 h 2"/>
                    <a:gd name="T2" fmla="*/ 0 w 2"/>
                    <a:gd name="T3" fmla="*/ 0 h 2"/>
                    <a:gd name="T4" fmla="*/ 1 w 2"/>
                    <a:gd name="T5" fmla="*/ 1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1" y="1"/>
                      </a:moveTo>
                      <a:cubicBezTo>
                        <a:pt x="2" y="2"/>
                        <a:pt x="0" y="1"/>
                        <a:pt x="0" y="0"/>
                      </a:cubicBezTo>
                      <a:cubicBezTo>
                        <a:pt x="0" y="0"/>
                        <a:pt x="1" y="2"/>
                        <a:pt x="1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775" name="Freeform 198"/>
                <p:cNvSpPr/>
                <p:nvPr/>
              </p:nvSpPr>
              <p:spPr bwMode="auto">
                <a:xfrm>
                  <a:off x="3868" y="1795"/>
                  <a:ext cx="1" cy="1"/>
                </a:xfrm>
                <a:custGeom>
                  <a:avLst/>
                  <a:gdLst>
                    <a:gd name="T0" fmla="*/ 0 w 1"/>
                    <a:gd name="T1" fmla="*/ 0 h 1"/>
                    <a:gd name="T2" fmla="*/ 0 w 1"/>
                    <a:gd name="T3" fmla="*/ 0 h 1"/>
                    <a:gd name="T4" fmla="*/ 1 w 1"/>
                    <a:gd name="T5" fmla="*/ 1 h 1"/>
                    <a:gd name="T6" fmla="*/ 0 w 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1" y="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776" name="Freeform 199"/>
                <p:cNvSpPr/>
                <p:nvPr/>
              </p:nvSpPr>
              <p:spPr bwMode="auto">
                <a:xfrm>
                  <a:off x="4160" y="1792"/>
                  <a:ext cx="0" cy="0"/>
                </a:xfrm>
                <a:custGeom>
                  <a:avLst/>
                  <a:gdLst>
                    <a:gd name="T0" fmla="*/ 2 w 3"/>
                    <a:gd name="T1" fmla="*/ 1 h 1"/>
                    <a:gd name="T2" fmla="*/ 1 w 3"/>
                    <a:gd name="T3" fmla="*/ 0 h 1"/>
                    <a:gd name="T4" fmla="*/ 2 w 3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1">
                      <a:moveTo>
                        <a:pt x="2" y="1"/>
                      </a:moveTo>
                      <a:cubicBezTo>
                        <a:pt x="1" y="0"/>
                        <a:pt x="0" y="1"/>
                        <a:pt x="1" y="0"/>
                      </a:cubicBezTo>
                      <a:cubicBezTo>
                        <a:pt x="2" y="1"/>
                        <a:pt x="3" y="1"/>
                        <a:pt x="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777" name="Freeform 200"/>
                <p:cNvSpPr/>
                <p:nvPr/>
              </p:nvSpPr>
              <p:spPr bwMode="auto">
                <a:xfrm>
                  <a:off x="4141" y="1792"/>
                  <a:ext cx="19" cy="20"/>
                </a:xfrm>
                <a:custGeom>
                  <a:avLst/>
                  <a:gdLst>
                    <a:gd name="T0" fmla="*/ 13 w 86"/>
                    <a:gd name="T1" fmla="*/ 71 h 88"/>
                    <a:gd name="T2" fmla="*/ 17 w 86"/>
                    <a:gd name="T3" fmla="*/ 70 h 88"/>
                    <a:gd name="T4" fmla="*/ 22 w 86"/>
                    <a:gd name="T5" fmla="*/ 62 h 88"/>
                    <a:gd name="T6" fmla="*/ 24 w 86"/>
                    <a:gd name="T7" fmla="*/ 61 h 88"/>
                    <a:gd name="T8" fmla="*/ 31 w 86"/>
                    <a:gd name="T9" fmla="*/ 61 h 88"/>
                    <a:gd name="T10" fmla="*/ 34 w 86"/>
                    <a:gd name="T11" fmla="*/ 60 h 88"/>
                    <a:gd name="T12" fmla="*/ 36 w 86"/>
                    <a:gd name="T13" fmla="*/ 56 h 88"/>
                    <a:gd name="T14" fmla="*/ 39 w 86"/>
                    <a:gd name="T15" fmla="*/ 55 h 88"/>
                    <a:gd name="T16" fmla="*/ 42 w 86"/>
                    <a:gd name="T17" fmla="*/ 56 h 88"/>
                    <a:gd name="T18" fmla="*/ 41 w 86"/>
                    <a:gd name="T19" fmla="*/ 52 h 88"/>
                    <a:gd name="T20" fmla="*/ 42 w 86"/>
                    <a:gd name="T21" fmla="*/ 47 h 88"/>
                    <a:gd name="T22" fmla="*/ 44 w 86"/>
                    <a:gd name="T23" fmla="*/ 46 h 88"/>
                    <a:gd name="T24" fmla="*/ 44 w 86"/>
                    <a:gd name="T25" fmla="*/ 43 h 88"/>
                    <a:gd name="T26" fmla="*/ 47 w 86"/>
                    <a:gd name="T27" fmla="*/ 43 h 88"/>
                    <a:gd name="T28" fmla="*/ 49 w 86"/>
                    <a:gd name="T29" fmla="*/ 40 h 88"/>
                    <a:gd name="T30" fmla="*/ 53 w 86"/>
                    <a:gd name="T31" fmla="*/ 39 h 88"/>
                    <a:gd name="T32" fmla="*/ 52 w 86"/>
                    <a:gd name="T33" fmla="*/ 36 h 88"/>
                    <a:gd name="T34" fmla="*/ 55 w 86"/>
                    <a:gd name="T35" fmla="*/ 37 h 88"/>
                    <a:gd name="T36" fmla="*/ 54 w 86"/>
                    <a:gd name="T37" fmla="*/ 34 h 88"/>
                    <a:gd name="T38" fmla="*/ 54 w 86"/>
                    <a:gd name="T39" fmla="*/ 33 h 88"/>
                    <a:gd name="T40" fmla="*/ 54 w 86"/>
                    <a:gd name="T41" fmla="*/ 31 h 88"/>
                    <a:gd name="T42" fmla="*/ 57 w 86"/>
                    <a:gd name="T43" fmla="*/ 27 h 88"/>
                    <a:gd name="T44" fmla="*/ 57 w 86"/>
                    <a:gd name="T45" fmla="*/ 25 h 88"/>
                    <a:gd name="T46" fmla="*/ 58 w 86"/>
                    <a:gd name="T47" fmla="*/ 24 h 88"/>
                    <a:gd name="T48" fmla="*/ 61 w 86"/>
                    <a:gd name="T49" fmla="*/ 20 h 88"/>
                    <a:gd name="T50" fmla="*/ 67 w 86"/>
                    <a:gd name="T51" fmla="*/ 22 h 88"/>
                    <a:gd name="T52" fmla="*/ 62 w 86"/>
                    <a:gd name="T53" fmla="*/ 18 h 88"/>
                    <a:gd name="T54" fmla="*/ 56 w 86"/>
                    <a:gd name="T55" fmla="*/ 14 h 88"/>
                    <a:gd name="T56" fmla="*/ 59 w 86"/>
                    <a:gd name="T57" fmla="*/ 13 h 88"/>
                    <a:gd name="T58" fmla="*/ 56 w 86"/>
                    <a:gd name="T59" fmla="*/ 11 h 88"/>
                    <a:gd name="T60" fmla="*/ 59 w 86"/>
                    <a:gd name="T61" fmla="*/ 11 h 88"/>
                    <a:gd name="T62" fmla="*/ 65 w 86"/>
                    <a:gd name="T63" fmla="*/ 12 h 88"/>
                    <a:gd name="T64" fmla="*/ 60 w 86"/>
                    <a:gd name="T65" fmla="*/ 9 h 88"/>
                    <a:gd name="T66" fmla="*/ 63 w 86"/>
                    <a:gd name="T67" fmla="*/ 9 h 88"/>
                    <a:gd name="T68" fmla="*/ 60 w 86"/>
                    <a:gd name="T69" fmla="*/ 6 h 88"/>
                    <a:gd name="T70" fmla="*/ 61 w 86"/>
                    <a:gd name="T71" fmla="*/ 5 h 88"/>
                    <a:gd name="T72" fmla="*/ 69 w 86"/>
                    <a:gd name="T73" fmla="*/ 8 h 88"/>
                    <a:gd name="T74" fmla="*/ 64 w 86"/>
                    <a:gd name="T75" fmla="*/ 4 h 88"/>
                    <a:gd name="T76" fmla="*/ 76 w 86"/>
                    <a:gd name="T77" fmla="*/ 4 h 88"/>
                    <a:gd name="T78" fmla="*/ 78 w 86"/>
                    <a:gd name="T79" fmla="*/ 3 h 88"/>
                    <a:gd name="T80" fmla="*/ 79 w 86"/>
                    <a:gd name="T81" fmla="*/ 0 h 88"/>
                    <a:gd name="T82" fmla="*/ 83 w 86"/>
                    <a:gd name="T83" fmla="*/ 3 h 88"/>
                    <a:gd name="T84" fmla="*/ 78 w 86"/>
                    <a:gd name="T85" fmla="*/ 4 h 88"/>
                    <a:gd name="T86" fmla="*/ 84 w 86"/>
                    <a:gd name="T87" fmla="*/ 11 h 88"/>
                    <a:gd name="T88" fmla="*/ 84 w 86"/>
                    <a:gd name="T89" fmla="*/ 20 h 88"/>
                    <a:gd name="T90" fmla="*/ 83 w 86"/>
                    <a:gd name="T91" fmla="*/ 30 h 88"/>
                    <a:gd name="T92" fmla="*/ 80 w 86"/>
                    <a:gd name="T93" fmla="*/ 38 h 88"/>
                    <a:gd name="T94" fmla="*/ 78 w 86"/>
                    <a:gd name="T95" fmla="*/ 44 h 88"/>
                    <a:gd name="T96" fmla="*/ 69 w 86"/>
                    <a:gd name="T97" fmla="*/ 54 h 88"/>
                    <a:gd name="T98" fmla="*/ 62 w 86"/>
                    <a:gd name="T99" fmla="*/ 57 h 88"/>
                    <a:gd name="T100" fmla="*/ 54 w 86"/>
                    <a:gd name="T101" fmla="*/ 61 h 88"/>
                    <a:gd name="T102" fmla="*/ 45 w 86"/>
                    <a:gd name="T103" fmla="*/ 79 h 88"/>
                    <a:gd name="T104" fmla="*/ 29 w 86"/>
                    <a:gd name="T105" fmla="*/ 83 h 88"/>
                    <a:gd name="T106" fmla="*/ 18 w 86"/>
                    <a:gd name="T107" fmla="*/ 87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86" h="88">
                      <a:moveTo>
                        <a:pt x="2" y="72"/>
                      </a:moveTo>
                      <a:cubicBezTo>
                        <a:pt x="3" y="65"/>
                        <a:pt x="5" y="72"/>
                        <a:pt x="6" y="68"/>
                      </a:cubicBezTo>
                      <a:cubicBezTo>
                        <a:pt x="6" y="67"/>
                        <a:pt x="6" y="72"/>
                        <a:pt x="7" y="71"/>
                      </a:cubicBezTo>
                      <a:cubicBezTo>
                        <a:pt x="8" y="65"/>
                        <a:pt x="10" y="68"/>
                        <a:pt x="12" y="72"/>
                      </a:cubicBezTo>
                      <a:cubicBezTo>
                        <a:pt x="12" y="73"/>
                        <a:pt x="12" y="73"/>
                        <a:pt x="12" y="73"/>
                      </a:cubicBezTo>
                      <a:cubicBezTo>
                        <a:pt x="13" y="74"/>
                        <a:pt x="13" y="70"/>
                        <a:pt x="13" y="71"/>
                      </a:cubicBezTo>
                      <a:cubicBezTo>
                        <a:pt x="13" y="71"/>
                        <a:pt x="13" y="72"/>
                        <a:pt x="14" y="73"/>
                      </a:cubicBezTo>
                      <a:cubicBezTo>
                        <a:pt x="13" y="71"/>
                        <a:pt x="14" y="72"/>
                        <a:pt x="14" y="70"/>
                      </a:cubicBezTo>
                      <a:cubicBezTo>
                        <a:pt x="14" y="71"/>
                        <a:pt x="14" y="73"/>
                        <a:pt x="15" y="73"/>
                      </a:cubicBezTo>
                      <a:cubicBezTo>
                        <a:pt x="15" y="71"/>
                        <a:pt x="15" y="71"/>
                        <a:pt x="15" y="71"/>
                      </a:cubicBezTo>
                      <a:cubicBezTo>
                        <a:pt x="14" y="65"/>
                        <a:pt x="16" y="71"/>
                        <a:pt x="16" y="68"/>
                      </a:cubicBezTo>
                      <a:cubicBezTo>
                        <a:pt x="16" y="69"/>
                        <a:pt x="16" y="69"/>
                        <a:pt x="17" y="70"/>
                      </a:cubicBezTo>
                      <a:cubicBezTo>
                        <a:pt x="17" y="66"/>
                        <a:pt x="19" y="66"/>
                        <a:pt x="20" y="64"/>
                      </a:cubicBezTo>
                      <a:cubicBezTo>
                        <a:pt x="20" y="65"/>
                        <a:pt x="20" y="67"/>
                        <a:pt x="21" y="68"/>
                      </a:cubicBezTo>
                      <a:cubicBezTo>
                        <a:pt x="20" y="65"/>
                        <a:pt x="20" y="65"/>
                        <a:pt x="21" y="64"/>
                      </a:cubicBezTo>
                      <a:cubicBezTo>
                        <a:pt x="21" y="67"/>
                        <a:pt x="21" y="61"/>
                        <a:pt x="21" y="63"/>
                      </a:cubicBezTo>
                      <a:cubicBezTo>
                        <a:pt x="21" y="63"/>
                        <a:pt x="21" y="63"/>
                        <a:pt x="21" y="63"/>
                      </a:cubicBezTo>
                      <a:cubicBezTo>
                        <a:pt x="21" y="61"/>
                        <a:pt x="22" y="65"/>
                        <a:pt x="22" y="62"/>
                      </a:cubicBezTo>
                      <a:cubicBezTo>
                        <a:pt x="22" y="64"/>
                        <a:pt x="22" y="64"/>
                        <a:pt x="22" y="64"/>
                      </a:cubicBezTo>
                      <a:cubicBezTo>
                        <a:pt x="22" y="60"/>
                        <a:pt x="23" y="65"/>
                        <a:pt x="23" y="63"/>
                      </a:cubicBezTo>
                      <a:cubicBezTo>
                        <a:pt x="23" y="63"/>
                        <a:pt x="23" y="63"/>
                        <a:pt x="23" y="63"/>
                      </a:cubicBezTo>
                      <a:cubicBezTo>
                        <a:pt x="23" y="62"/>
                        <a:pt x="23" y="63"/>
                        <a:pt x="24" y="63"/>
                      </a:cubicBezTo>
                      <a:cubicBezTo>
                        <a:pt x="24" y="63"/>
                        <a:pt x="24" y="63"/>
                        <a:pt x="24" y="63"/>
                      </a:cubicBezTo>
                      <a:cubicBezTo>
                        <a:pt x="24" y="62"/>
                        <a:pt x="25" y="64"/>
                        <a:pt x="24" y="61"/>
                      </a:cubicBezTo>
                      <a:cubicBezTo>
                        <a:pt x="25" y="63"/>
                        <a:pt x="24" y="62"/>
                        <a:pt x="25" y="66"/>
                      </a:cubicBezTo>
                      <a:cubicBezTo>
                        <a:pt x="26" y="62"/>
                        <a:pt x="28" y="62"/>
                        <a:pt x="29" y="62"/>
                      </a:cubicBezTo>
                      <a:cubicBezTo>
                        <a:pt x="30" y="63"/>
                        <a:pt x="30" y="63"/>
                        <a:pt x="31" y="64"/>
                      </a:cubicBezTo>
                      <a:cubicBezTo>
                        <a:pt x="31" y="63"/>
                        <a:pt x="31" y="63"/>
                        <a:pt x="31" y="62"/>
                      </a:cubicBezTo>
                      <a:cubicBezTo>
                        <a:pt x="31" y="62"/>
                        <a:pt x="31" y="63"/>
                        <a:pt x="31" y="63"/>
                      </a:cubicBezTo>
                      <a:cubicBezTo>
                        <a:pt x="32" y="64"/>
                        <a:pt x="31" y="60"/>
                        <a:pt x="31" y="61"/>
                      </a:cubicBezTo>
                      <a:cubicBezTo>
                        <a:pt x="32" y="62"/>
                        <a:pt x="32" y="63"/>
                        <a:pt x="32" y="64"/>
                      </a:cubicBezTo>
                      <a:cubicBezTo>
                        <a:pt x="32" y="61"/>
                        <a:pt x="32" y="62"/>
                        <a:pt x="32" y="61"/>
                      </a:cubicBezTo>
                      <a:cubicBezTo>
                        <a:pt x="32" y="61"/>
                        <a:pt x="32" y="62"/>
                        <a:pt x="33" y="62"/>
                      </a:cubicBezTo>
                      <a:cubicBezTo>
                        <a:pt x="32" y="60"/>
                        <a:pt x="34" y="63"/>
                        <a:pt x="33" y="61"/>
                      </a:cubicBezTo>
                      <a:cubicBezTo>
                        <a:pt x="34" y="63"/>
                        <a:pt x="34" y="63"/>
                        <a:pt x="34" y="63"/>
                      </a:cubicBezTo>
                      <a:cubicBezTo>
                        <a:pt x="35" y="64"/>
                        <a:pt x="33" y="59"/>
                        <a:pt x="34" y="60"/>
                      </a:cubicBezTo>
                      <a:cubicBezTo>
                        <a:pt x="34" y="61"/>
                        <a:pt x="34" y="61"/>
                        <a:pt x="34" y="62"/>
                      </a:cubicBezTo>
                      <a:cubicBezTo>
                        <a:pt x="33" y="59"/>
                        <a:pt x="35" y="60"/>
                        <a:pt x="34" y="59"/>
                      </a:cubicBezTo>
                      <a:cubicBezTo>
                        <a:pt x="35" y="59"/>
                        <a:pt x="35" y="59"/>
                        <a:pt x="35" y="59"/>
                      </a:cubicBezTo>
                      <a:cubicBezTo>
                        <a:pt x="35" y="59"/>
                        <a:pt x="36" y="59"/>
                        <a:pt x="36" y="58"/>
                      </a:cubicBezTo>
                      <a:cubicBezTo>
                        <a:pt x="36" y="58"/>
                        <a:pt x="38" y="62"/>
                        <a:pt x="38" y="61"/>
                      </a:cubicBezTo>
                      <a:cubicBezTo>
                        <a:pt x="36" y="58"/>
                        <a:pt x="38" y="59"/>
                        <a:pt x="36" y="56"/>
                      </a:cubicBezTo>
                      <a:cubicBezTo>
                        <a:pt x="36" y="56"/>
                        <a:pt x="38" y="57"/>
                        <a:pt x="37" y="56"/>
                      </a:cubicBezTo>
                      <a:cubicBezTo>
                        <a:pt x="38" y="57"/>
                        <a:pt x="39" y="59"/>
                        <a:pt x="39" y="60"/>
                      </a:cubicBezTo>
                      <a:cubicBezTo>
                        <a:pt x="41" y="61"/>
                        <a:pt x="41" y="61"/>
                        <a:pt x="41" y="61"/>
                      </a:cubicBezTo>
                      <a:cubicBezTo>
                        <a:pt x="41" y="63"/>
                        <a:pt x="40" y="61"/>
                        <a:pt x="41" y="63"/>
                      </a:cubicBezTo>
                      <a:cubicBezTo>
                        <a:pt x="41" y="63"/>
                        <a:pt x="41" y="61"/>
                        <a:pt x="41" y="61"/>
                      </a:cubicBezTo>
                      <a:cubicBezTo>
                        <a:pt x="41" y="59"/>
                        <a:pt x="39" y="56"/>
                        <a:pt x="39" y="55"/>
                      </a:cubicBezTo>
                      <a:cubicBezTo>
                        <a:pt x="40" y="57"/>
                        <a:pt x="41" y="58"/>
                        <a:pt x="41" y="59"/>
                      </a:cubicBezTo>
                      <a:cubicBezTo>
                        <a:pt x="39" y="53"/>
                        <a:pt x="39" y="53"/>
                        <a:pt x="39" y="53"/>
                      </a:cubicBezTo>
                      <a:cubicBezTo>
                        <a:pt x="39" y="53"/>
                        <a:pt x="40" y="55"/>
                        <a:pt x="40" y="54"/>
                      </a:cubicBezTo>
                      <a:cubicBezTo>
                        <a:pt x="39" y="54"/>
                        <a:pt x="39" y="53"/>
                        <a:pt x="39" y="52"/>
                      </a:cubicBezTo>
                      <a:cubicBezTo>
                        <a:pt x="39" y="53"/>
                        <a:pt x="39" y="51"/>
                        <a:pt x="41" y="54"/>
                      </a:cubicBezTo>
                      <a:cubicBezTo>
                        <a:pt x="42" y="55"/>
                        <a:pt x="41" y="55"/>
                        <a:pt x="42" y="56"/>
                      </a:cubicBezTo>
                      <a:cubicBezTo>
                        <a:pt x="42" y="56"/>
                        <a:pt x="41" y="55"/>
                        <a:pt x="42" y="54"/>
                      </a:cubicBezTo>
                      <a:cubicBezTo>
                        <a:pt x="42" y="55"/>
                        <a:pt x="42" y="55"/>
                        <a:pt x="42" y="55"/>
                      </a:cubicBezTo>
                      <a:cubicBezTo>
                        <a:pt x="42" y="55"/>
                        <a:pt x="42" y="53"/>
                        <a:pt x="40" y="52"/>
                      </a:cubicBezTo>
                      <a:cubicBezTo>
                        <a:pt x="40" y="52"/>
                        <a:pt x="42" y="53"/>
                        <a:pt x="41" y="53"/>
                      </a:cubicBezTo>
                      <a:cubicBezTo>
                        <a:pt x="40" y="51"/>
                        <a:pt x="40" y="50"/>
                        <a:pt x="40" y="50"/>
                      </a:cubicBezTo>
                      <a:cubicBezTo>
                        <a:pt x="40" y="51"/>
                        <a:pt x="41" y="51"/>
                        <a:pt x="41" y="52"/>
                      </a:cubicBezTo>
                      <a:cubicBezTo>
                        <a:pt x="40" y="50"/>
                        <a:pt x="40" y="49"/>
                        <a:pt x="40" y="48"/>
                      </a:cubicBezTo>
                      <a:cubicBezTo>
                        <a:pt x="39" y="46"/>
                        <a:pt x="41" y="50"/>
                        <a:pt x="41" y="49"/>
                      </a:cubicBezTo>
                      <a:cubicBezTo>
                        <a:pt x="43" y="51"/>
                        <a:pt x="40" y="46"/>
                        <a:pt x="42" y="49"/>
                      </a:cubicBezTo>
                      <a:cubicBezTo>
                        <a:pt x="42" y="49"/>
                        <a:pt x="41" y="47"/>
                        <a:pt x="41" y="47"/>
                      </a:cubicBezTo>
                      <a:cubicBezTo>
                        <a:pt x="41" y="47"/>
                        <a:pt x="43" y="49"/>
                        <a:pt x="42" y="48"/>
                      </a:cubicBezTo>
                      <a:cubicBezTo>
                        <a:pt x="43" y="49"/>
                        <a:pt x="42" y="48"/>
                        <a:pt x="42" y="47"/>
                      </a:cubicBezTo>
                      <a:cubicBezTo>
                        <a:pt x="42" y="46"/>
                        <a:pt x="43" y="48"/>
                        <a:pt x="43" y="48"/>
                      </a:cubicBezTo>
                      <a:cubicBezTo>
                        <a:pt x="42" y="47"/>
                        <a:pt x="42" y="45"/>
                        <a:pt x="43" y="46"/>
                      </a:cubicBezTo>
                      <a:cubicBezTo>
                        <a:pt x="43" y="45"/>
                        <a:pt x="42" y="43"/>
                        <a:pt x="42" y="43"/>
                      </a:cubicBezTo>
                      <a:cubicBezTo>
                        <a:pt x="43" y="45"/>
                        <a:pt x="43" y="45"/>
                        <a:pt x="43" y="45"/>
                      </a:cubicBezTo>
                      <a:cubicBezTo>
                        <a:pt x="44" y="46"/>
                        <a:pt x="43" y="44"/>
                        <a:pt x="44" y="46"/>
                      </a:cubicBezTo>
                      <a:cubicBezTo>
                        <a:pt x="43" y="43"/>
                        <a:pt x="45" y="48"/>
                        <a:pt x="44" y="46"/>
                      </a:cubicBezTo>
                      <a:cubicBezTo>
                        <a:pt x="45" y="48"/>
                        <a:pt x="42" y="43"/>
                        <a:pt x="44" y="46"/>
                      </a:cubicBezTo>
                      <a:cubicBezTo>
                        <a:pt x="44" y="45"/>
                        <a:pt x="43" y="43"/>
                        <a:pt x="44" y="45"/>
                      </a:cubicBezTo>
                      <a:cubicBezTo>
                        <a:pt x="44" y="44"/>
                        <a:pt x="46" y="47"/>
                        <a:pt x="46" y="47"/>
                      </a:cubicBezTo>
                      <a:cubicBezTo>
                        <a:pt x="46" y="46"/>
                        <a:pt x="46" y="46"/>
                        <a:pt x="45" y="45"/>
                      </a:cubicBezTo>
                      <a:cubicBezTo>
                        <a:pt x="45" y="44"/>
                        <a:pt x="45" y="44"/>
                        <a:pt x="45" y="44"/>
                      </a:cubicBezTo>
                      <a:cubicBezTo>
                        <a:pt x="44" y="43"/>
                        <a:pt x="45" y="44"/>
                        <a:pt x="44" y="43"/>
                      </a:cubicBezTo>
                      <a:cubicBezTo>
                        <a:pt x="45" y="44"/>
                        <a:pt x="43" y="42"/>
                        <a:pt x="46" y="44"/>
                      </a:cubicBezTo>
                      <a:cubicBezTo>
                        <a:pt x="48" y="46"/>
                        <a:pt x="48" y="46"/>
                        <a:pt x="48" y="46"/>
                      </a:cubicBezTo>
                      <a:cubicBezTo>
                        <a:pt x="48" y="46"/>
                        <a:pt x="46" y="44"/>
                        <a:pt x="45" y="43"/>
                      </a:cubicBezTo>
                      <a:cubicBezTo>
                        <a:pt x="45" y="43"/>
                        <a:pt x="46" y="44"/>
                        <a:pt x="46" y="44"/>
                      </a:cubicBezTo>
                      <a:cubicBezTo>
                        <a:pt x="43" y="41"/>
                        <a:pt x="47" y="44"/>
                        <a:pt x="44" y="41"/>
                      </a:cubicBezTo>
                      <a:cubicBezTo>
                        <a:pt x="46" y="42"/>
                        <a:pt x="45" y="41"/>
                        <a:pt x="47" y="43"/>
                      </a:cubicBezTo>
                      <a:cubicBezTo>
                        <a:pt x="46" y="41"/>
                        <a:pt x="46" y="40"/>
                        <a:pt x="46" y="41"/>
                      </a:cubicBezTo>
                      <a:cubicBezTo>
                        <a:pt x="47" y="41"/>
                        <a:pt x="47" y="41"/>
                        <a:pt x="47" y="42"/>
                      </a:cubicBezTo>
                      <a:cubicBezTo>
                        <a:pt x="48" y="43"/>
                        <a:pt x="48" y="42"/>
                        <a:pt x="47" y="41"/>
                      </a:cubicBezTo>
                      <a:cubicBezTo>
                        <a:pt x="48" y="42"/>
                        <a:pt x="49" y="43"/>
                        <a:pt x="50" y="43"/>
                      </a:cubicBezTo>
                      <a:cubicBezTo>
                        <a:pt x="50" y="42"/>
                        <a:pt x="48" y="41"/>
                        <a:pt x="47" y="40"/>
                      </a:cubicBezTo>
                      <a:cubicBezTo>
                        <a:pt x="50" y="43"/>
                        <a:pt x="46" y="38"/>
                        <a:pt x="49" y="40"/>
                      </a:cubicBezTo>
                      <a:cubicBezTo>
                        <a:pt x="49" y="40"/>
                        <a:pt x="50" y="42"/>
                        <a:pt x="51" y="42"/>
                      </a:cubicBezTo>
                      <a:cubicBezTo>
                        <a:pt x="54" y="45"/>
                        <a:pt x="49" y="40"/>
                        <a:pt x="51" y="41"/>
                      </a:cubicBezTo>
                      <a:cubicBezTo>
                        <a:pt x="48" y="38"/>
                        <a:pt x="48" y="38"/>
                        <a:pt x="48" y="38"/>
                      </a:cubicBezTo>
                      <a:cubicBezTo>
                        <a:pt x="50" y="40"/>
                        <a:pt x="47" y="37"/>
                        <a:pt x="49" y="39"/>
                      </a:cubicBezTo>
                      <a:cubicBezTo>
                        <a:pt x="49" y="38"/>
                        <a:pt x="51" y="40"/>
                        <a:pt x="48" y="37"/>
                      </a:cubicBezTo>
                      <a:cubicBezTo>
                        <a:pt x="51" y="39"/>
                        <a:pt x="48" y="35"/>
                        <a:pt x="53" y="39"/>
                      </a:cubicBezTo>
                      <a:cubicBezTo>
                        <a:pt x="52" y="38"/>
                        <a:pt x="53" y="38"/>
                        <a:pt x="51" y="37"/>
                      </a:cubicBezTo>
                      <a:cubicBezTo>
                        <a:pt x="50" y="36"/>
                        <a:pt x="52" y="38"/>
                        <a:pt x="51" y="38"/>
                      </a:cubicBezTo>
                      <a:cubicBezTo>
                        <a:pt x="51" y="37"/>
                        <a:pt x="51" y="37"/>
                        <a:pt x="50" y="36"/>
                      </a:cubicBezTo>
                      <a:cubicBezTo>
                        <a:pt x="51" y="37"/>
                        <a:pt x="51" y="37"/>
                        <a:pt x="53" y="39"/>
                      </a:cubicBezTo>
                      <a:cubicBezTo>
                        <a:pt x="55" y="40"/>
                        <a:pt x="49" y="35"/>
                        <a:pt x="51" y="35"/>
                      </a:cubicBezTo>
                      <a:cubicBezTo>
                        <a:pt x="52" y="36"/>
                        <a:pt x="52" y="36"/>
                        <a:pt x="52" y="36"/>
                      </a:cubicBezTo>
                      <a:cubicBezTo>
                        <a:pt x="50" y="34"/>
                        <a:pt x="50" y="34"/>
                        <a:pt x="50" y="34"/>
                      </a:cubicBezTo>
                      <a:cubicBezTo>
                        <a:pt x="51" y="34"/>
                        <a:pt x="53" y="36"/>
                        <a:pt x="55" y="38"/>
                      </a:cubicBezTo>
                      <a:cubicBezTo>
                        <a:pt x="55" y="37"/>
                        <a:pt x="55" y="37"/>
                        <a:pt x="54" y="36"/>
                      </a:cubicBezTo>
                      <a:cubicBezTo>
                        <a:pt x="56" y="38"/>
                        <a:pt x="56" y="38"/>
                        <a:pt x="56" y="38"/>
                      </a:cubicBezTo>
                      <a:cubicBezTo>
                        <a:pt x="54" y="36"/>
                        <a:pt x="55" y="37"/>
                        <a:pt x="55" y="36"/>
                      </a:cubicBezTo>
                      <a:cubicBezTo>
                        <a:pt x="55" y="37"/>
                        <a:pt x="55" y="37"/>
                        <a:pt x="55" y="37"/>
                      </a:cubicBezTo>
                      <a:cubicBezTo>
                        <a:pt x="56" y="37"/>
                        <a:pt x="56" y="37"/>
                        <a:pt x="55" y="36"/>
                      </a:cubicBezTo>
                      <a:cubicBezTo>
                        <a:pt x="54" y="35"/>
                        <a:pt x="54" y="35"/>
                        <a:pt x="53" y="35"/>
                      </a:cubicBezTo>
                      <a:cubicBezTo>
                        <a:pt x="52" y="34"/>
                        <a:pt x="53" y="34"/>
                        <a:pt x="52" y="34"/>
                      </a:cubicBezTo>
                      <a:cubicBezTo>
                        <a:pt x="54" y="35"/>
                        <a:pt x="53" y="34"/>
                        <a:pt x="54" y="34"/>
                      </a:cubicBezTo>
                      <a:cubicBezTo>
                        <a:pt x="54" y="34"/>
                        <a:pt x="52" y="33"/>
                        <a:pt x="52" y="33"/>
                      </a:cubicBezTo>
                      <a:cubicBezTo>
                        <a:pt x="53" y="34"/>
                        <a:pt x="53" y="33"/>
                        <a:pt x="54" y="34"/>
                      </a:cubicBezTo>
                      <a:cubicBezTo>
                        <a:pt x="54" y="34"/>
                        <a:pt x="53" y="33"/>
                        <a:pt x="54" y="34"/>
                      </a:cubicBezTo>
                      <a:cubicBezTo>
                        <a:pt x="54" y="35"/>
                        <a:pt x="56" y="36"/>
                        <a:pt x="55" y="35"/>
                      </a:cubicBezTo>
                      <a:cubicBezTo>
                        <a:pt x="54" y="34"/>
                        <a:pt x="51" y="32"/>
                        <a:pt x="53" y="33"/>
                      </a:cubicBezTo>
                      <a:cubicBezTo>
                        <a:pt x="53" y="33"/>
                        <a:pt x="54" y="34"/>
                        <a:pt x="54" y="34"/>
                      </a:cubicBezTo>
                      <a:cubicBezTo>
                        <a:pt x="56" y="35"/>
                        <a:pt x="56" y="35"/>
                        <a:pt x="56" y="35"/>
                      </a:cubicBezTo>
                      <a:cubicBezTo>
                        <a:pt x="54" y="33"/>
                        <a:pt x="54" y="33"/>
                        <a:pt x="54" y="33"/>
                      </a:cubicBezTo>
                      <a:cubicBezTo>
                        <a:pt x="54" y="34"/>
                        <a:pt x="54" y="34"/>
                        <a:pt x="55" y="34"/>
                      </a:cubicBezTo>
                      <a:cubicBezTo>
                        <a:pt x="53" y="32"/>
                        <a:pt x="54" y="33"/>
                        <a:pt x="53" y="31"/>
                      </a:cubicBezTo>
                      <a:cubicBezTo>
                        <a:pt x="52" y="31"/>
                        <a:pt x="54" y="32"/>
                        <a:pt x="54" y="32"/>
                      </a:cubicBezTo>
                      <a:cubicBezTo>
                        <a:pt x="54" y="32"/>
                        <a:pt x="54" y="32"/>
                        <a:pt x="54" y="32"/>
                      </a:cubicBezTo>
                      <a:cubicBezTo>
                        <a:pt x="55" y="33"/>
                        <a:pt x="55" y="32"/>
                        <a:pt x="54" y="31"/>
                      </a:cubicBezTo>
                      <a:cubicBezTo>
                        <a:pt x="54" y="31"/>
                        <a:pt x="54" y="31"/>
                        <a:pt x="54" y="31"/>
                      </a:cubicBezTo>
                      <a:cubicBezTo>
                        <a:pt x="54" y="31"/>
                        <a:pt x="54" y="31"/>
                        <a:pt x="53" y="30"/>
                      </a:cubicBezTo>
                      <a:cubicBezTo>
                        <a:pt x="55" y="31"/>
                        <a:pt x="60" y="35"/>
                        <a:pt x="58" y="33"/>
                      </a:cubicBezTo>
                      <a:cubicBezTo>
                        <a:pt x="58" y="33"/>
                        <a:pt x="55" y="30"/>
                        <a:pt x="54" y="30"/>
                      </a:cubicBezTo>
                      <a:cubicBezTo>
                        <a:pt x="55" y="30"/>
                        <a:pt x="53" y="28"/>
                        <a:pt x="56" y="29"/>
                      </a:cubicBezTo>
                      <a:cubicBezTo>
                        <a:pt x="55" y="29"/>
                        <a:pt x="55" y="28"/>
                        <a:pt x="54" y="28"/>
                      </a:cubicBezTo>
                      <a:cubicBezTo>
                        <a:pt x="55" y="28"/>
                        <a:pt x="53" y="25"/>
                        <a:pt x="57" y="27"/>
                      </a:cubicBezTo>
                      <a:cubicBezTo>
                        <a:pt x="57" y="28"/>
                        <a:pt x="58" y="28"/>
                        <a:pt x="60" y="29"/>
                      </a:cubicBezTo>
                      <a:cubicBezTo>
                        <a:pt x="58" y="28"/>
                        <a:pt x="61" y="30"/>
                        <a:pt x="59" y="28"/>
                      </a:cubicBezTo>
                      <a:cubicBezTo>
                        <a:pt x="57" y="27"/>
                        <a:pt x="56" y="26"/>
                        <a:pt x="55" y="26"/>
                      </a:cubicBezTo>
                      <a:cubicBezTo>
                        <a:pt x="55" y="25"/>
                        <a:pt x="55" y="25"/>
                        <a:pt x="57" y="25"/>
                      </a:cubicBezTo>
                      <a:cubicBezTo>
                        <a:pt x="56" y="25"/>
                        <a:pt x="56" y="25"/>
                        <a:pt x="55" y="24"/>
                      </a:cubicBezTo>
                      <a:cubicBezTo>
                        <a:pt x="58" y="26"/>
                        <a:pt x="58" y="26"/>
                        <a:pt x="57" y="25"/>
                      </a:cubicBezTo>
                      <a:cubicBezTo>
                        <a:pt x="56" y="24"/>
                        <a:pt x="56" y="24"/>
                        <a:pt x="56" y="24"/>
                      </a:cubicBezTo>
                      <a:cubicBezTo>
                        <a:pt x="58" y="25"/>
                        <a:pt x="58" y="25"/>
                        <a:pt x="58" y="25"/>
                      </a:cubicBezTo>
                      <a:cubicBezTo>
                        <a:pt x="57" y="25"/>
                        <a:pt x="54" y="23"/>
                        <a:pt x="56" y="24"/>
                      </a:cubicBezTo>
                      <a:cubicBezTo>
                        <a:pt x="57" y="24"/>
                        <a:pt x="57" y="24"/>
                        <a:pt x="58" y="25"/>
                      </a:cubicBezTo>
                      <a:cubicBezTo>
                        <a:pt x="56" y="24"/>
                        <a:pt x="54" y="22"/>
                        <a:pt x="56" y="23"/>
                      </a:cubicBezTo>
                      <a:cubicBezTo>
                        <a:pt x="58" y="24"/>
                        <a:pt x="58" y="24"/>
                        <a:pt x="58" y="24"/>
                      </a:cubicBezTo>
                      <a:cubicBezTo>
                        <a:pt x="58" y="23"/>
                        <a:pt x="57" y="22"/>
                        <a:pt x="56" y="22"/>
                      </a:cubicBezTo>
                      <a:cubicBezTo>
                        <a:pt x="58" y="23"/>
                        <a:pt x="58" y="22"/>
                        <a:pt x="60" y="23"/>
                      </a:cubicBezTo>
                      <a:cubicBezTo>
                        <a:pt x="56" y="20"/>
                        <a:pt x="56" y="19"/>
                        <a:pt x="57" y="18"/>
                      </a:cubicBezTo>
                      <a:cubicBezTo>
                        <a:pt x="58" y="19"/>
                        <a:pt x="58" y="19"/>
                        <a:pt x="58" y="19"/>
                      </a:cubicBezTo>
                      <a:cubicBezTo>
                        <a:pt x="59" y="19"/>
                        <a:pt x="56" y="18"/>
                        <a:pt x="57" y="18"/>
                      </a:cubicBezTo>
                      <a:cubicBezTo>
                        <a:pt x="58" y="19"/>
                        <a:pt x="59" y="19"/>
                        <a:pt x="61" y="20"/>
                      </a:cubicBezTo>
                      <a:cubicBezTo>
                        <a:pt x="62" y="20"/>
                        <a:pt x="59" y="19"/>
                        <a:pt x="58" y="18"/>
                      </a:cubicBezTo>
                      <a:cubicBezTo>
                        <a:pt x="57" y="17"/>
                        <a:pt x="59" y="19"/>
                        <a:pt x="57" y="18"/>
                      </a:cubicBezTo>
                      <a:cubicBezTo>
                        <a:pt x="57" y="17"/>
                        <a:pt x="59" y="18"/>
                        <a:pt x="56" y="17"/>
                      </a:cubicBezTo>
                      <a:cubicBezTo>
                        <a:pt x="57" y="17"/>
                        <a:pt x="59" y="18"/>
                        <a:pt x="60" y="18"/>
                      </a:cubicBezTo>
                      <a:cubicBezTo>
                        <a:pt x="59" y="18"/>
                        <a:pt x="59" y="18"/>
                        <a:pt x="59" y="18"/>
                      </a:cubicBezTo>
                      <a:cubicBezTo>
                        <a:pt x="62" y="19"/>
                        <a:pt x="64" y="21"/>
                        <a:pt x="67" y="22"/>
                      </a:cubicBezTo>
                      <a:cubicBezTo>
                        <a:pt x="67" y="22"/>
                        <a:pt x="67" y="22"/>
                        <a:pt x="67" y="22"/>
                      </a:cubicBezTo>
                      <a:cubicBezTo>
                        <a:pt x="70" y="23"/>
                        <a:pt x="70" y="24"/>
                        <a:pt x="71" y="24"/>
                      </a:cubicBezTo>
                      <a:cubicBezTo>
                        <a:pt x="70" y="23"/>
                        <a:pt x="66" y="21"/>
                        <a:pt x="65" y="21"/>
                      </a:cubicBezTo>
                      <a:cubicBezTo>
                        <a:pt x="65" y="20"/>
                        <a:pt x="59" y="18"/>
                        <a:pt x="60" y="17"/>
                      </a:cubicBezTo>
                      <a:cubicBezTo>
                        <a:pt x="61" y="18"/>
                        <a:pt x="60" y="18"/>
                        <a:pt x="62" y="19"/>
                      </a:cubicBezTo>
                      <a:cubicBezTo>
                        <a:pt x="64" y="19"/>
                        <a:pt x="61" y="18"/>
                        <a:pt x="62" y="18"/>
                      </a:cubicBezTo>
                      <a:cubicBezTo>
                        <a:pt x="61" y="18"/>
                        <a:pt x="59" y="16"/>
                        <a:pt x="58" y="16"/>
                      </a:cubicBezTo>
                      <a:cubicBezTo>
                        <a:pt x="59" y="16"/>
                        <a:pt x="60" y="17"/>
                        <a:pt x="61" y="17"/>
                      </a:cubicBezTo>
                      <a:cubicBezTo>
                        <a:pt x="59" y="16"/>
                        <a:pt x="58" y="16"/>
                        <a:pt x="57" y="15"/>
                      </a:cubicBezTo>
                      <a:cubicBezTo>
                        <a:pt x="54" y="14"/>
                        <a:pt x="58" y="15"/>
                        <a:pt x="56" y="14"/>
                      </a:cubicBezTo>
                      <a:cubicBezTo>
                        <a:pt x="58" y="15"/>
                        <a:pt x="61" y="17"/>
                        <a:pt x="62" y="17"/>
                      </a:cubicBezTo>
                      <a:cubicBezTo>
                        <a:pt x="60" y="16"/>
                        <a:pt x="60" y="15"/>
                        <a:pt x="56" y="14"/>
                      </a:cubicBezTo>
                      <a:cubicBezTo>
                        <a:pt x="57" y="14"/>
                        <a:pt x="59" y="15"/>
                        <a:pt x="60" y="15"/>
                      </a:cubicBezTo>
                      <a:cubicBezTo>
                        <a:pt x="61" y="16"/>
                        <a:pt x="56" y="13"/>
                        <a:pt x="61" y="15"/>
                      </a:cubicBezTo>
                      <a:cubicBezTo>
                        <a:pt x="58" y="14"/>
                        <a:pt x="58" y="14"/>
                        <a:pt x="58" y="14"/>
                      </a:cubicBezTo>
                      <a:cubicBezTo>
                        <a:pt x="59" y="14"/>
                        <a:pt x="60" y="14"/>
                        <a:pt x="61" y="15"/>
                      </a:cubicBezTo>
                      <a:cubicBezTo>
                        <a:pt x="61" y="15"/>
                        <a:pt x="58" y="13"/>
                        <a:pt x="62" y="14"/>
                      </a:cubicBezTo>
                      <a:cubicBezTo>
                        <a:pt x="61" y="14"/>
                        <a:pt x="62" y="14"/>
                        <a:pt x="59" y="13"/>
                      </a:cubicBezTo>
                      <a:cubicBezTo>
                        <a:pt x="58" y="13"/>
                        <a:pt x="61" y="14"/>
                        <a:pt x="57" y="13"/>
                      </a:cubicBezTo>
                      <a:cubicBezTo>
                        <a:pt x="60" y="14"/>
                        <a:pt x="57" y="12"/>
                        <a:pt x="56" y="12"/>
                      </a:cubicBezTo>
                      <a:cubicBezTo>
                        <a:pt x="58" y="12"/>
                        <a:pt x="58" y="12"/>
                        <a:pt x="58" y="12"/>
                      </a:cubicBezTo>
                      <a:cubicBezTo>
                        <a:pt x="57" y="12"/>
                        <a:pt x="58" y="12"/>
                        <a:pt x="56" y="11"/>
                      </a:cubicBezTo>
                      <a:cubicBezTo>
                        <a:pt x="57" y="12"/>
                        <a:pt x="58" y="12"/>
                        <a:pt x="58" y="12"/>
                      </a:cubicBezTo>
                      <a:cubicBezTo>
                        <a:pt x="56" y="11"/>
                        <a:pt x="56" y="11"/>
                        <a:pt x="56" y="11"/>
                      </a:cubicBezTo>
                      <a:cubicBezTo>
                        <a:pt x="55" y="10"/>
                        <a:pt x="60" y="13"/>
                        <a:pt x="59" y="12"/>
                      </a:cubicBezTo>
                      <a:cubicBezTo>
                        <a:pt x="61" y="13"/>
                        <a:pt x="61" y="13"/>
                        <a:pt x="61" y="13"/>
                      </a:cubicBezTo>
                      <a:cubicBezTo>
                        <a:pt x="61" y="13"/>
                        <a:pt x="63" y="13"/>
                        <a:pt x="62" y="13"/>
                      </a:cubicBezTo>
                      <a:cubicBezTo>
                        <a:pt x="60" y="12"/>
                        <a:pt x="58" y="11"/>
                        <a:pt x="57" y="10"/>
                      </a:cubicBezTo>
                      <a:cubicBezTo>
                        <a:pt x="56" y="10"/>
                        <a:pt x="59" y="11"/>
                        <a:pt x="57" y="10"/>
                      </a:cubicBezTo>
                      <a:cubicBezTo>
                        <a:pt x="59" y="11"/>
                        <a:pt x="59" y="11"/>
                        <a:pt x="59" y="11"/>
                      </a:cubicBezTo>
                      <a:cubicBezTo>
                        <a:pt x="60" y="12"/>
                        <a:pt x="62" y="13"/>
                        <a:pt x="62" y="12"/>
                      </a:cubicBezTo>
                      <a:cubicBezTo>
                        <a:pt x="62" y="12"/>
                        <a:pt x="59" y="10"/>
                        <a:pt x="58" y="10"/>
                      </a:cubicBezTo>
                      <a:cubicBezTo>
                        <a:pt x="58" y="10"/>
                        <a:pt x="59" y="10"/>
                        <a:pt x="60" y="11"/>
                      </a:cubicBezTo>
                      <a:cubicBezTo>
                        <a:pt x="60" y="11"/>
                        <a:pt x="58" y="10"/>
                        <a:pt x="57" y="10"/>
                      </a:cubicBezTo>
                      <a:cubicBezTo>
                        <a:pt x="59" y="10"/>
                        <a:pt x="61" y="10"/>
                        <a:pt x="62" y="11"/>
                      </a:cubicBezTo>
                      <a:cubicBezTo>
                        <a:pt x="65" y="12"/>
                        <a:pt x="65" y="12"/>
                        <a:pt x="65" y="12"/>
                      </a:cubicBezTo>
                      <a:cubicBezTo>
                        <a:pt x="66" y="12"/>
                        <a:pt x="66" y="12"/>
                        <a:pt x="66" y="12"/>
                      </a:cubicBezTo>
                      <a:cubicBezTo>
                        <a:pt x="68" y="13"/>
                        <a:pt x="67" y="13"/>
                        <a:pt x="70" y="14"/>
                      </a:cubicBezTo>
                      <a:cubicBezTo>
                        <a:pt x="71" y="14"/>
                        <a:pt x="70" y="14"/>
                        <a:pt x="69" y="13"/>
                      </a:cubicBezTo>
                      <a:cubicBezTo>
                        <a:pt x="65" y="12"/>
                        <a:pt x="63" y="11"/>
                        <a:pt x="60" y="9"/>
                      </a:cubicBezTo>
                      <a:cubicBezTo>
                        <a:pt x="59" y="8"/>
                        <a:pt x="69" y="12"/>
                        <a:pt x="63" y="10"/>
                      </a:cubicBezTo>
                      <a:cubicBezTo>
                        <a:pt x="62" y="9"/>
                        <a:pt x="59" y="8"/>
                        <a:pt x="60" y="9"/>
                      </a:cubicBezTo>
                      <a:cubicBezTo>
                        <a:pt x="61" y="9"/>
                        <a:pt x="57" y="7"/>
                        <a:pt x="58" y="7"/>
                      </a:cubicBezTo>
                      <a:cubicBezTo>
                        <a:pt x="60" y="8"/>
                        <a:pt x="62" y="8"/>
                        <a:pt x="64" y="10"/>
                      </a:cubicBezTo>
                      <a:cubicBezTo>
                        <a:pt x="63" y="9"/>
                        <a:pt x="63" y="10"/>
                        <a:pt x="64" y="10"/>
                      </a:cubicBezTo>
                      <a:cubicBezTo>
                        <a:pt x="65" y="10"/>
                        <a:pt x="68" y="11"/>
                        <a:pt x="68" y="11"/>
                      </a:cubicBezTo>
                      <a:cubicBezTo>
                        <a:pt x="67" y="11"/>
                        <a:pt x="67" y="10"/>
                        <a:pt x="65" y="10"/>
                      </a:cubicBezTo>
                      <a:cubicBezTo>
                        <a:pt x="63" y="9"/>
                        <a:pt x="66" y="10"/>
                        <a:pt x="63" y="9"/>
                      </a:cubicBezTo>
                      <a:cubicBezTo>
                        <a:pt x="63" y="8"/>
                        <a:pt x="66" y="9"/>
                        <a:pt x="62" y="8"/>
                      </a:cubicBezTo>
                      <a:cubicBezTo>
                        <a:pt x="62" y="8"/>
                        <a:pt x="60" y="7"/>
                        <a:pt x="59" y="7"/>
                      </a:cubicBezTo>
                      <a:cubicBezTo>
                        <a:pt x="58" y="6"/>
                        <a:pt x="58" y="6"/>
                        <a:pt x="58" y="6"/>
                      </a:cubicBezTo>
                      <a:cubicBezTo>
                        <a:pt x="59" y="7"/>
                        <a:pt x="59" y="7"/>
                        <a:pt x="59" y="7"/>
                      </a:cubicBezTo>
                      <a:cubicBezTo>
                        <a:pt x="61" y="7"/>
                        <a:pt x="57" y="6"/>
                        <a:pt x="57" y="5"/>
                      </a:cubicBezTo>
                      <a:cubicBezTo>
                        <a:pt x="60" y="6"/>
                        <a:pt x="60" y="6"/>
                        <a:pt x="60" y="6"/>
                      </a:cubicBezTo>
                      <a:cubicBezTo>
                        <a:pt x="63" y="7"/>
                        <a:pt x="59" y="7"/>
                        <a:pt x="63" y="8"/>
                      </a:cubicBezTo>
                      <a:cubicBezTo>
                        <a:pt x="63" y="8"/>
                        <a:pt x="61" y="7"/>
                        <a:pt x="62" y="7"/>
                      </a:cubicBezTo>
                      <a:cubicBezTo>
                        <a:pt x="63" y="7"/>
                        <a:pt x="63" y="7"/>
                        <a:pt x="63" y="7"/>
                      </a:cubicBezTo>
                      <a:cubicBezTo>
                        <a:pt x="63" y="7"/>
                        <a:pt x="69" y="9"/>
                        <a:pt x="66" y="8"/>
                      </a:cubicBezTo>
                      <a:cubicBezTo>
                        <a:pt x="65" y="7"/>
                        <a:pt x="64" y="7"/>
                        <a:pt x="63" y="7"/>
                      </a:cubicBezTo>
                      <a:cubicBezTo>
                        <a:pt x="62" y="6"/>
                        <a:pt x="61" y="5"/>
                        <a:pt x="61" y="5"/>
                      </a:cubicBezTo>
                      <a:cubicBezTo>
                        <a:pt x="64" y="6"/>
                        <a:pt x="61" y="4"/>
                        <a:pt x="64" y="6"/>
                      </a:cubicBezTo>
                      <a:cubicBezTo>
                        <a:pt x="62" y="5"/>
                        <a:pt x="62" y="6"/>
                        <a:pt x="65" y="7"/>
                      </a:cubicBezTo>
                      <a:cubicBezTo>
                        <a:pt x="69" y="8"/>
                        <a:pt x="65" y="8"/>
                        <a:pt x="68" y="9"/>
                      </a:cubicBezTo>
                      <a:cubicBezTo>
                        <a:pt x="68" y="9"/>
                        <a:pt x="72" y="10"/>
                        <a:pt x="74" y="11"/>
                      </a:cubicBezTo>
                      <a:cubicBezTo>
                        <a:pt x="74" y="11"/>
                        <a:pt x="73" y="10"/>
                        <a:pt x="73" y="10"/>
                      </a:cubicBezTo>
                      <a:cubicBezTo>
                        <a:pt x="71" y="9"/>
                        <a:pt x="71" y="9"/>
                        <a:pt x="69" y="8"/>
                      </a:cubicBezTo>
                      <a:cubicBezTo>
                        <a:pt x="69" y="8"/>
                        <a:pt x="68" y="7"/>
                        <a:pt x="66" y="6"/>
                      </a:cubicBezTo>
                      <a:cubicBezTo>
                        <a:pt x="67" y="7"/>
                        <a:pt x="70" y="7"/>
                        <a:pt x="70" y="8"/>
                      </a:cubicBezTo>
                      <a:cubicBezTo>
                        <a:pt x="69" y="7"/>
                        <a:pt x="70" y="6"/>
                        <a:pt x="71" y="6"/>
                      </a:cubicBezTo>
                      <a:cubicBezTo>
                        <a:pt x="67" y="5"/>
                        <a:pt x="70" y="5"/>
                        <a:pt x="67" y="5"/>
                      </a:cubicBezTo>
                      <a:cubicBezTo>
                        <a:pt x="66" y="5"/>
                        <a:pt x="63" y="4"/>
                        <a:pt x="62" y="3"/>
                      </a:cubicBezTo>
                      <a:cubicBezTo>
                        <a:pt x="62" y="3"/>
                        <a:pt x="63" y="4"/>
                        <a:pt x="64" y="4"/>
                      </a:cubicBezTo>
                      <a:cubicBezTo>
                        <a:pt x="62" y="3"/>
                        <a:pt x="67" y="5"/>
                        <a:pt x="64" y="4"/>
                      </a:cubicBezTo>
                      <a:cubicBezTo>
                        <a:pt x="65" y="4"/>
                        <a:pt x="69" y="5"/>
                        <a:pt x="71" y="6"/>
                      </a:cubicBezTo>
                      <a:cubicBezTo>
                        <a:pt x="70" y="5"/>
                        <a:pt x="73" y="7"/>
                        <a:pt x="74" y="6"/>
                      </a:cubicBezTo>
                      <a:cubicBezTo>
                        <a:pt x="72" y="6"/>
                        <a:pt x="71" y="5"/>
                        <a:pt x="71" y="4"/>
                      </a:cubicBezTo>
                      <a:cubicBezTo>
                        <a:pt x="73" y="4"/>
                        <a:pt x="71" y="3"/>
                        <a:pt x="71" y="2"/>
                      </a:cubicBezTo>
                      <a:cubicBezTo>
                        <a:pt x="72" y="3"/>
                        <a:pt x="76" y="4"/>
                        <a:pt x="76" y="4"/>
                      </a:cubicBezTo>
                      <a:cubicBezTo>
                        <a:pt x="76" y="3"/>
                        <a:pt x="73" y="3"/>
                        <a:pt x="74" y="3"/>
                      </a:cubicBezTo>
                      <a:cubicBezTo>
                        <a:pt x="75" y="3"/>
                        <a:pt x="75" y="3"/>
                        <a:pt x="75" y="3"/>
                      </a:cubicBezTo>
                      <a:cubicBezTo>
                        <a:pt x="74" y="3"/>
                        <a:pt x="77" y="3"/>
                        <a:pt x="73" y="1"/>
                      </a:cubicBezTo>
                      <a:cubicBezTo>
                        <a:pt x="76" y="3"/>
                        <a:pt x="76" y="3"/>
                        <a:pt x="76" y="3"/>
                      </a:cubicBezTo>
                      <a:cubicBezTo>
                        <a:pt x="77" y="3"/>
                        <a:pt x="76" y="2"/>
                        <a:pt x="75" y="2"/>
                      </a:cubicBezTo>
                      <a:cubicBezTo>
                        <a:pt x="77" y="2"/>
                        <a:pt x="78" y="3"/>
                        <a:pt x="78" y="3"/>
                      </a:cubicBezTo>
                      <a:cubicBezTo>
                        <a:pt x="81" y="3"/>
                        <a:pt x="78" y="2"/>
                        <a:pt x="78" y="2"/>
                      </a:cubicBezTo>
                      <a:cubicBezTo>
                        <a:pt x="76" y="2"/>
                        <a:pt x="76" y="2"/>
                        <a:pt x="76" y="2"/>
                      </a:cubicBezTo>
                      <a:cubicBezTo>
                        <a:pt x="75" y="1"/>
                        <a:pt x="77" y="1"/>
                        <a:pt x="76" y="0"/>
                      </a:cubicBezTo>
                      <a:cubicBezTo>
                        <a:pt x="78" y="1"/>
                        <a:pt x="78" y="1"/>
                        <a:pt x="78" y="1"/>
                      </a:cubicBezTo>
                      <a:cubicBezTo>
                        <a:pt x="77" y="0"/>
                        <a:pt x="77" y="0"/>
                        <a:pt x="77" y="0"/>
                      </a:cubicBezTo>
                      <a:cubicBezTo>
                        <a:pt x="79" y="1"/>
                        <a:pt x="80" y="1"/>
                        <a:pt x="79" y="0"/>
                      </a:cubicBezTo>
                      <a:cubicBezTo>
                        <a:pt x="83" y="2"/>
                        <a:pt x="83" y="2"/>
                        <a:pt x="83" y="2"/>
                      </a:cubicBezTo>
                      <a:cubicBezTo>
                        <a:pt x="82" y="2"/>
                        <a:pt x="81" y="1"/>
                        <a:pt x="79" y="1"/>
                      </a:cubicBezTo>
                      <a:cubicBezTo>
                        <a:pt x="77" y="1"/>
                        <a:pt x="78" y="1"/>
                        <a:pt x="80" y="2"/>
                      </a:cubicBezTo>
                      <a:cubicBezTo>
                        <a:pt x="80" y="2"/>
                        <a:pt x="79" y="2"/>
                        <a:pt x="79" y="1"/>
                      </a:cubicBezTo>
                      <a:cubicBezTo>
                        <a:pt x="81" y="2"/>
                        <a:pt x="81" y="2"/>
                        <a:pt x="83" y="3"/>
                      </a:cubicBezTo>
                      <a:cubicBezTo>
                        <a:pt x="83" y="3"/>
                        <a:pt x="84" y="3"/>
                        <a:pt x="83" y="3"/>
                      </a:cubicBezTo>
                      <a:cubicBezTo>
                        <a:pt x="84" y="3"/>
                        <a:pt x="84" y="3"/>
                        <a:pt x="84" y="4"/>
                      </a:cubicBezTo>
                      <a:cubicBezTo>
                        <a:pt x="83" y="3"/>
                        <a:pt x="83" y="3"/>
                        <a:pt x="82" y="3"/>
                      </a:cubicBezTo>
                      <a:cubicBezTo>
                        <a:pt x="84" y="4"/>
                        <a:pt x="85" y="4"/>
                        <a:pt x="84" y="5"/>
                      </a:cubicBezTo>
                      <a:cubicBezTo>
                        <a:pt x="81" y="4"/>
                        <a:pt x="86" y="6"/>
                        <a:pt x="85" y="6"/>
                      </a:cubicBezTo>
                      <a:cubicBezTo>
                        <a:pt x="82" y="5"/>
                        <a:pt x="81" y="4"/>
                        <a:pt x="80" y="4"/>
                      </a:cubicBezTo>
                      <a:cubicBezTo>
                        <a:pt x="78" y="4"/>
                        <a:pt x="80" y="4"/>
                        <a:pt x="78" y="4"/>
                      </a:cubicBezTo>
                      <a:cubicBezTo>
                        <a:pt x="80" y="5"/>
                        <a:pt x="83" y="6"/>
                        <a:pt x="84" y="6"/>
                      </a:cubicBezTo>
                      <a:cubicBezTo>
                        <a:pt x="82" y="6"/>
                        <a:pt x="82" y="6"/>
                        <a:pt x="82" y="6"/>
                      </a:cubicBezTo>
                      <a:cubicBezTo>
                        <a:pt x="83" y="6"/>
                        <a:pt x="86" y="7"/>
                        <a:pt x="85" y="7"/>
                      </a:cubicBezTo>
                      <a:cubicBezTo>
                        <a:pt x="84" y="8"/>
                        <a:pt x="84" y="9"/>
                        <a:pt x="83" y="9"/>
                      </a:cubicBezTo>
                      <a:cubicBezTo>
                        <a:pt x="81" y="9"/>
                        <a:pt x="81" y="9"/>
                        <a:pt x="81" y="9"/>
                      </a:cubicBezTo>
                      <a:cubicBezTo>
                        <a:pt x="85" y="10"/>
                        <a:pt x="82" y="10"/>
                        <a:pt x="84" y="11"/>
                      </a:cubicBezTo>
                      <a:cubicBezTo>
                        <a:pt x="82" y="11"/>
                        <a:pt x="85" y="13"/>
                        <a:pt x="82" y="12"/>
                      </a:cubicBezTo>
                      <a:cubicBezTo>
                        <a:pt x="83" y="14"/>
                        <a:pt x="84" y="16"/>
                        <a:pt x="83" y="17"/>
                      </a:cubicBezTo>
                      <a:cubicBezTo>
                        <a:pt x="80" y="16"/>
                        <a:pt x="80" y="16"/>
                        <a:pt x="80" y="16"/>
                      </a:cubicBezTo>
                      <a:cubicBezTo>
                        <a:pt x="82" y="17"/>
                        <a:pt x="79" y="15"/>
                        <a:pt x="79" y="16"/>
                      </a:cubicBezTo>
                      <a:cubicBezTo>
                        <a:pt x="81" y="16"/>
                        <a:pt x="82" y="17"/>
                        <a:pt x="83" y="18"/>
                      </a:cubicBezTo>
                      <a:cubicBezTo>
                        <a:pt x="81" y="17"/>
                        <a:pt x="83" y="19"/>
                        <a:pt x="84" y="20"/>
                      </a:cubicBezTo>
                      <a:cubicBezTo>
                        <a:pt x="83" y="20"/>
                        <a:pt x="83" y="20"/>
                        <a:pt x="83" y="20"/>
                      </a:cubicBezTo>
                      <a:cubicBezTo>
                        <a:pt x="86" y="21"/>
                        <a:pt x="82" y="21"/>
                        <a:pt x="82" y="21"/>
                      </a:cubicBezTo>
                      <a:cubicBezTo>
                        <a:pt x="81" y="21"/>
                        <a:pt x="79" y="21"/>
                        <a:pt x="79" y="21"/>
                      </a:cubicBezTo>
                      <a:cubicBezTo>
                        <a:pt x="82" y="22"/>
                        <a:pt x="82" y="22"/>
                        <a:pt x="83" y="24"/>
                      </a:cubicBezTo>
                      <a:cubicBezTo>
                        <a:pt x="83" y="24"/>
                        <a:pt x="82" y="24"/>
                        <a:pt x="81" y="24"/>
                      </a:cubicBezTo>
                      <a:cubicBezTo>
                        <a:pt x="84" y="27"/>
                        <a:pt x="81" y="28"/>
                        <a:pt x="83" y="30"/>
                      </a:cubicBezTo>
                      <a:cubicBezTo>
                        <a:pt x="81" y="29"/>
                        <a:pt x="81" y="29"/>
                        <a:pt x="81" y="29"/>
                      </a:cubicBezTo>
                      <a:cubicBezTo>
                        <a:pt x="84" y="33"/>
                        <a:pt x="79" y="33"/>
                        <a:pt x="81" y="35"/>
                      </a:cubicBezTo>
                      <a:cubicBezTo>
                        <a:pt x="78" y="33"/>
                        <a:pt x="78" y="33"/>
                        <a:pt x="78" y="33"/>
                      </a:cubicBezTo>
                      <a:cubicBezTo>
                        <a:pt x="76" y="33"/>
                        <a:pt x="78" y="35"/>
                        <a:pt x="80" y="36"/>
                      </a:cubicBezTo>
                      <a:cubicBezTo>
                        <a:pt x="79" y="36"/>
                        <a:pt x="82" y="38"/>
                        <a:pt x="79" y="36"/>
                      </a:cubicBezTo>
                      <a:cubicBezTo>
                        <a:pt x="78" y="36"/>
                        <a:pt x="80" y="38"/>
                        <a:pt x="80" y="38"/>
                      </a:cubicBezTo>
                      <a:cubicBezTo>
                        <a:pt x="78" y="38"/>
                        <a:pt x="79" y="39"/>
                        <a:pt x="79" y="40"/>
                      </a:cubicBezTo>
                      <a:cubicBezTo>
                        <a:pt x="79" y="40"/>
                        <a:pt x="79" y="40"/>
                        <a:pt x="79" y="40"/>
                      </a:cubicBezTo>
                      <a:cubicBezTo>
                        <a:pt x="78" y="39"/>
                        <a:pt x="77" y="38"/>
                        <a:pt x="77" y="38"/>
                      </a:cubicBezTo>
                      <a:cubicBezTo>
                        <a:pt x="77" y="39"/>
                        <a:pt x="75" y="39"/>
                        <a:pt x="79" y="41"/>
                      </a:cubicBezTo>
                      <a:cubicBezTo>
                        <a:pt x="77" y="40"/>
                        <a:pt x="80" y="44"/>
                        <a:pt x="77" y="43"/>
                      </a:cubicBezTo>
                      <a:cubicBezTo>
                        <a:pt x="78" y="43"/>
                        <a:pt x="78" y="44"/>
                        <a:pt x="78" y="44"/>
                      </a:cubicBezTo>
                      <a:cubicBezTo>
                        <a:pt x="78" y="45"/>
                        <a:pt x="75" y="44"/>
                        <a:pt x="77" y="46"/>
                      </a:cubicBezTo>
                      <a:cubicBezTo>
                        <a:pt x="76" y="46"/>
                        <a:pt x="75" y="45"/>
                        <a:pt x="75" y="45"/>
                      </a:cubicBezTo>
                      <a:cubicBezTo>
                        <a:pt x="75" y="45"/>
                        <a:pt x="76" y="46"/>
                        <a:pt x="77" y="46"/>
                      </a:cubicBezTo>
                      <a:cubicBezTo>
                        <a:pt x="78" y="49"/>
                        <a:pt x="73" y="47"/>
                        <a:pt x="73" y="48"/>
                      </a:cubicBezTo>
                      <a:cubicBezTo>
                        <a:pt x="73" y="52"/>
                        <a:pt x="71" y="53"/>
                        <a:pt x="70" y="54"/>
                      </a:cubicBezTo>
                      <a:cubicBezTo>
                        <a:pt x="69" y="54"/>
                        <a:pt x="69" y="54"/>
                        <a:pt x="69" y="54"/>
                      </a:cubicBezTo>
                      <a:cubicBezTo>
                        <a:pt x="71" y="57"/>
                        <a:pt x="66" y="53"/>
                        <a:pt x="69" y="57"/>
                      </a:cubicBezTo>
                      <a:cubicBezTo>
                        <a:pt x="68" y="56"/>
                        <a:pt x="68" y="57"/>
                        <a:pt x="67" y="56"/>
                      </a:cubicBezTo>
                      <a:cubicBezTo>
                        <a:pt x="69" y="58"/>
                        <a:pt x="64" y="55"/>
                        <a:pt x="66" y="58"/>
                      </a:cubicBezTo>
                      <a:cubicBezTo>
                        <a:pt x="66" y="58"/>
                        <a:pt x="66" y="58"/>
                        <a:pt x="66" y="57"/>
                      </a:cubicBezTo>
                      <a:cubicBezTo>
                        <a:pt x="64" y="56"/>
                        <a:pt x="65" y="59"/>
                        <a:pt x="63" y="58"/>
                      </a:cubicBezTo>
                      <a:cubicBezTo>
                        <a:pt x="63" y="58"/>
                        <a:pt x="63" y="58"/>
                        <a:pt x="62" y="57"/>
                      </a:cubicBezTo>
                      <a:cubicBezTo>
                        <a:pt x="61" y="56"/>
                        <a:pt x="65" y="60"/>
                        <a:pt x="61" y="57"/>
                      </a:cubicBezTo>
                      <a:cubicBezTo>
                        <a:pt x="61" y="57"/>
                        <a:pt x="63" y="59"/>
                        <a:pt x="63" y="59"/>
                      </a:cubicBezTo>
                      <a:cubicBezTo>
                        <a:pt x="60" y="59"/>
                        <a:pt x="61" y="62"/>
                        <a:pt x="60" y="64"/>
                      </a:cubicBezTo>
                      <a:cubicBezTo>
                        <a:pt x="57" y="63"/>
                        <a:pt x="55" y="58"/>
                        <a:pt x="56" y="62"/>
                      </a:cubicBezTo>
                      <a:cubicBezTo>
                        <a:pt x="56" y="61"/>
                        <a:pt x="57" y="63"/>
                        <a:pt x="57" y="62"/>
                      </a:cubicBezTo>
                      <a:cubicBezTo>
                        <a:pt x="57" y="64"/>
                        <a:pt x="53" y="59"/>
                        <a:pt x="54" y="61"/>
                      </a:cubicBezTo>
                      <a:cubicBezTo>
                        <a:pt x="56" y="63"/>
                        <a:pt x="55" y="62"/>
                        <a:pt x="56" y="64"/>
                      </a:cubicBezTo>
                      <a:cubicBezTo>
                        <a:pt x="54" y="63"/>
                        <a:pt x="53" y="61"/>
                        <a:pt x="54" y="63"/>
                      </a:cubicBezTo>
                      <a:cubicBezTo>
                        <a:pt x="53" y="62"/>
                        <a:pt x="53" y="62"/>
                        <a:pt x="53" y="62"/>
                      </a:cubicBezTo>
                      <a:cubicBezTo>
                        <a:pt x="55" y="65"/>
                        <a:pt x="53" y="64"/>
                        <a:pt x="55" y="68"/>
                      </a:cubicBezTo>
                      <a:cubicBezTo>
                        <a:pt x="53" y="70"/>
                        <a:pt x="52" y="72"/>
                        <a:pt x="50" y="74"/>
                      </a:cubicBezTo>
                      <a:cubicBezTo>
                        <a:pt x="49" y="76"/>
                        <a:pt x="47" y="77"/>
                        <a:pt x="45" y="79"/>
                      </a:cubicBezTo>
                      <a:cubicBezTo>
                        <a:pt x="43" y="79"/>
                        <a:pt x="41" y="80"/>
                        <a:pt x="39" y="81"/>
                      </a:cubicBezTo>
                      <a:cubicBezTo>
                        <a:pt x="38" y="82"/>
                        <a:pt x="37" y="82"/>
                        <a:pt x="36" y="82"/>
                      </a:cubicBezTo>
                      <a:cubicBezTo>
                        <a:pt x="35" y="83"/>
                        <a:pt x="34" y="83"/>
                        <a:pt x="32" y="82"/>
                      </a:cubicBezTo>
                      <a:cubicBezTo>
                        <a:pt x="30" y="79"/>
                        <a:pt x="30" y="79"/>
                        <a:pt x="30" y="81"/>
                      </a:cubicBezTo>
                      <a:cubicBezTo>
                        <a:pt x="30" y="80"/>
                        <a:pt x="30" y="80"/>
                        <a:pt x="29" y="80"/>
                      </a:cubicBezTo>
                      <a:cubicBezTo>
                        <a:pt x="30" y="83"/>
                        <a:pt x="29" y="80"/>
                        <a:pt x="29" y="83"/>
                      </a:cubicBezTo>
                      <a:cubicBezTo>
                        <a:pt x="28" y="83"/>
                        <a:pt x="26" y="84"/>
                        <a:pt x="25" y="85"/>
                      </a:cubicBezTo>
                      <a:cubicBezTo>
                        <a:pt x="25" y="84"/>
                        <a:pt x="25" y="82"/>
                        <a:pt x="24" y="82"/>
                      </a:cubicBezTo>
                      <a:cubicBezTo>
                        <a:pt x="24" y="84"/>
                        <a:pt x="24" y="84"/>
                        <a:pt x="24" y="84"/>
                      </a:cubicBezTo>
                      <a:cubicBezTo>
                        <a:pt x="24" y="83"/>
                        <a:pt x="24" y="83"/>
                        <a:pt x="24" y="83"/>
                      </a:cubicBezTo>
                      <a:cubicBezTo>
                        <a:pt x="24" y="84"/>
                        <a:pt x="24" y="85"/>
                        <a:pt x="25" y="86"/>
                      </a:cubicBezTo>
                      <a:cubicBezTo>
                        <a:pt x="23" y="88"/>
                        <a:pt x="21" y="87"/>
                        <a:pt x="18" y="87"/>
                      </a:cubicBezTo>
                      <a:cubicBezTo>
                        <a:pt x="16" y="86"/>
                        <a:pt x="14" y="85"/>
                        <a:pt x="12" y="85"/>
                      </a:cubicBezTo>
                      <a:cubicBezTo>
                        <a:pt x="11" y="84"/>
                        <a:pt x="10" y="86"/>
                        <a:pt x="9" y="86"/>
                      </a:cubicBezTo>
                      <a:cubicBezTo>
                        <a:pt x="6" y="82"/>
                        <a:pt x="3" y="79"/>
                        <a:pt x="0" y="82"/>
                      </a:cubicBezTo>
                      <a:cubicBezTo>
                        <a:pt x="0" y="82"/>
                        <a:pt x="0" y="74"/>
                        <a:pt x="2" y="7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778" name="Freeform 201"/>
                <p:cNvSpPr/>
                <p:nvPr/>
              </p:nvSpPr>
              <p:spPr bwMode="auto">
                <a:xfrm>
                  <a:off x="4159" y="1792"/>
                  <a:ext cx="1" cy="1"/>
                </a:xfrm>
                <a:custGeom>
                  <a:avLst/>
                  <a:gdLst>
                    <a:gd name="T0" fmla="*/ 4 w 4"/>
                    <a:gd name="T1" fmla="*/ 1 h 1"/>
                    <a:gd name="T2" fmla="*/ 0 w 4"/>
                    <a:gd name="T3" fmla="*/ 0 h 1"/>
                    <a:gd name="T4" fmla="*/ 4 w 4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" h="1">
                      <a:moveTo>
                        <a:pt x="4" y="1"/>
                      </a:moveTo>
                      <a:cubicBezTo>
                        <a:pt x="3" y="0"/>
                        <a:pt x="2" y="0"/>
                        <a:pt x="0" y="0"/>
                      </a:cubicBezTo>
                      <a:cubicBezTo>
                        <a:pt x="1" y="0"/>
                        <a:pt x="3" y="0"/>
                        <a:pt x="4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779" name="Freeform 202"/>
                <p:cNvSpPr/>
                <p:nvPr/>
              </p:nvSpPr>
              <p:spPr bwMode="auto">
                <a:xfrm>
                  <a:off x="4156" y="1793"/>
                  <a:ext cx="0" cy="0"/>
                </a:xfrm>
                <a:custGeom>
                  <a:avLst/>
                  <a:gdLst>
                    <a:gd name="T0" fmla="*/ 2 w 2"/>
                    <a:gd name="T1" fmla="*/ 0 h 1"/>
                    <a:gd name="T2" fmla="*/ 1 w 2"/>
                    <a:gd name="T3" fmla="*/ 0 h 1"/>
                    <a:gd name="T4" fmla="*/ 0 w 2"/>
                    <a:gd name="T5" fmla="*/ 0 h 1"/>
                    <a:gd name="T6" fmla="*/ 2 w 2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2" y="1"/>
                        <a:pt x="1" y="0"/>
                        <a:pt x="1" y="0"/>
                      </a:cubicBezTo>
                      <a:cubicBezTo>
                        <a:pt x="1" y="0"/>
                        <a:pt x="0" y="0"/>
                        <a:pt x="0" y="0"/>
                      </a:cubicBezTo>
                      <a:cubicBezTo>
                        <a:pt x="0" y="0"/>
                        <a:pt x="1" y="0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780" name="Freeform 203"/>
                <p:cNvSpPr/>
                <p:nvPr/>
              </p:nvSpPr>
              <p:spPr bwMode="auto">
                <a:xfrm>
                  <a:off x="4155" y="1793"/>
                  <a:ext cx="1" cy="0"/>
                </a:xfrm>
                <a:custGeom>
                  <a:avLst/>
                  <a:gdLst>
                    <a:gd name="T0" fmla="*/ 2 w 2"/>
                    <a:gd name="T1" fmla="*/ 1 h 1"/>
                    <a:gd name="T2" fmla="*/ 0 w 2"/>
                    <a:gd name="T3" fmla="*/ 0 h 1"/>
                    <a:gd name="T4" fmla="*/ 2 w 2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1">
                      <a:moveTo>
                        <a:pt x="2" y="1"/>
                      </a:moveTo>
                      <a:cubicBezTo>
                        <a:pt x="1" y="0"/>
                        <a:pt x="0" y="0"/>
                        <a:pt x="0" y="0"/>
                      </a:cubicBezTo>
                      <a:lnTo>
                        <a:pt x="2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781" name="Freeform 204"/>
                <p:cNvSpPr/>
                <p:nvPr/>
              </p:nvSpPr>
              <p:spPr bwMode="auto">
                <a:xfrm>
                  <a:off x="4154" y="1793"/>
                  <a:ext cx="0" cy="0"/>
                </a:xfrm>
                <a:custGeom>
                  <a:avLst/>
                  <a:gdLst>
                    <a:gd name="T0" fmla="*/ 1 w 1"/>
                    <a:gd name="T1" fmla="*/ 1 h 1"/>
                    <a:gd name="T2" fmla="*/ 0 w 1"/>
                    <a:gd name="T3" fmla="*/ 0 h 1"/>
                    <a:gd name="T4" fmla="*/ 1 w 1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1">
                      <a:moveTo>
                        <a:pt x="1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1" y="0"/>
                        <a:pt x="1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432" name="Freeform 206"/>
              <p:cNvSpPr/>
              <p:nvPr/>
            </p:nvSpPr>
            <p:spPr bwMode="auto">
              <a:xfrm>
                <a:off x="6596063" y="2846388"/>
                <a:ext cx="0" cy="1587"/>
              </a:xfrm>
              <a:custGeom>
                <a:avLst/>
                <a:gdLst>
                  <a:gd name="T0" fmla="*/ 2 w 2"/>
                  <a:gd name="T1" fmla="*/ 1 h 1"/>
                  <a:gd name="T2" fmla="*/ 1 w 2"/>
                  <a:gd name="T3" fmla="*/ 1 h 1"/>
                  <a:gd name="T4" fmla="*/ 2 w 2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2" y="1"/>
                    </a:moveTo>
                    <a:cubicBezTo>
                      <a:pt x="2" y="1"/>
                      <a:pt x="1" y="1"/>
                      <a:pt x="1" y="1"/>
                    </a:cubicBezTo>
                    <a:cubicBezTo>
                      <a:pt x="2" y="1"/>
                      <a:pt x="0" y="0"/>
                      <a:pt x="2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33" name="Freeform 207"/>
              <p:cNvSpPr/>
              <p:nvPr/>
            </p:nvSpPr>
            <p:spPr bwMode="auto">
              <a:xfrm>
                <a:off x="6594476" y="2847975"/>
                <a:ext cx="0" cy="0"/>
              </a:xfrm>
              <a:custGeom>
                <a:avLst/>
                <a:gdLst>
                  <a:gd name="T0" fmla="*/ 2 w 3"/>
                  <a:gd name="T1" fmla="*/ 1 h 2"/>
                  <a:gd name="T2" fmla="*/ 2 w 3"/>
                  <a:gd name="T3" fmla="*/ 1 h 2"/>
                  <a:gd name="T4" fmla="*/ 2 w 3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2">
                    <a:moveTo>
                      <a:pt x="2" y="1"/>
                    </a:moveTo>
                    <a:cubicBezTo>
                      <a:pt x="2" y="1"/>
                      <a:pt x="3" y="2"/>
                      <a:pt x="2" y="1"/>
                    </a:cubicBezTo>
                    <a:cubicBezTo>
                      <a:pt x="3" y="1"/>
                      <a:pt x="0" y="0"/>
                      <a:pt x="2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34" name="Freeform 208"/>
              <p:cNvSpPr/>
              <p:nvPr/>
            </p:nvSpPr>
            <p:spPr bwMode="auto">
              <a:xfrm>
                <a:off x="6594476" y="2849563"/>
                <a:ext cx="0" cy="0"/>
              </a:xfrm>
              <a:custGeom>
                <a:avLst/>
                <a:gdLst>
                  <a:gd name="T0" fmla="*/ 2 w 2"/>
                  <a:gd name="T1" fmla="*/ 2 w 2"/>
                  <a:gd name="T2" fmla="*/ 0 w 2"/>
                  <a:gd name="T3" fmla="*/ 2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2">
                    <a:moveTo>
                      <a:pt x="2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1" y="0"/>
                      <a:pt x="0" y="0"/>
                      <a:pt x="0" y="0"/>
                    </a:cubicBez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35" name="Rectangle 209"/>
              <p:cNvSpPr>
                <a:spLocks noChangeArrowheads="1"/>
              </p:cNvSpPr>
              <p:nvPr/>
            </p:nvSpPr>
            <p:spPr bwMode="auto">
              <a:xfrm>
                <a:off x="6591301" y="2859088"/>
                <a:ext cx="1588" cy="158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36" name="Freeform 210"/>
              <p:cNvSpPr/>
              <p:nvPr/>
            </p:nvSpPr>
            <p:spPr bwMode="auto">
              <a:xfrm>
                <a:off x="6588126" y="2862263"/>
                <a:ext cx="0" cy="0"/>
              </a:xfrm>
              <a:custGeom>
                <a:avLst/>
                <a:gdLst>
                  <a:gd name="T0" fmla="*/ 1 w 1"/>
                  <a:gd name="T1" fmla="*/ 2 h 3"/>
                  <a:gd name="T2" fmla="*/ 0 w 1"/>
                  <a:gd name="T3" fmla="*/ 1 h 3"/>
                  <a:gd name="T4" fmla="*/ 1 w 1"/>
                  <a:gd name="T5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3">
                    <a:moveTo>
                      <a:pt x="1" y="2"/>
                    </a:moveTo>
                    <a:cubicBezTo>
                      <a:pt x="1" y="3"/>
                      <a:pt x="0" y="1"/>
                      <a:pt x="0" y="1"/>
                    </a:cubicBezTo>
                    <a:cubicBezTo>
                      <a:pt x="0" y="0"/>
                      <a:pt x="1" y="2"/>
                      <a:pt x="1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37" name="Freeform 211"/>
              <p:cNvSpPr/>
              <p:nvPr/>
            </p:nvSpPr>
            <p:spPr bwMode="auto">
              <a:xfrm>
                <a:off x="6586538" y="2865438"/>
                <a:ext cx="0" cy="1587"/>
              </a:xfrm>
              <a:custGeom>
                <a:avLst/>
                <a:gdLst>
                  <a:gd name="T0" fmla="*/ 0 h 1"/>
                  <a:gd name="T1" fmla="*/ 0 h 1"/>
                  <a:gd name="T2" fmla="*/ 1 h 1"/>
                  <a:gd name="T3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lnTo>
                      <a:pt x="0" y="0"/>
                    </a:lnTo>
                    <a:lnTo>
                      <a:pt x="0" y="1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38" name="Freeform 212"/>
              <p:cNvSpPr/>
              <p:nvPr/>
            </p:nvSpPr>
            <p:spPr bwMode="auto">
              <a:xfrm>
                <a:off x="6716713" y="2819400"/>
                <a:ext cx="0" cy="1587"/>
              </a:xfrm>
              <a:custGeom>
                <a:avLst/>
                <a:gdLst>
                  <a:gd name="T0" fmla="*/ 1 w 2"/>
                  <a:gd name="T1" fmla="*/ 2 h 3"/>
                  <a:gd name="T2" fmla="*/ 1 w 2"/>
                  <a:gd name="T3" fmla="*/ 1 h 3"/>
                  <a:gd name="T4" fmla="*/ 1 w 2"/>
                  <a:gd name="T5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3">
                    <a:moveTo>
                      <a:pt x="1" y="2"/>
                    </a:moveTo>
                    <a:cubicBezTo>
                      <a:pt x="2" y="1"/>
                      <a:pt x="0" y="0"/>
                      <a:pt x="1" y="1"/>
                    </a:cubicBezTo>
                    <a:cubicBezTo>
                      <a:pt x="1" y="2"/>
                      <a:pt x="2" y="3"/>
                      <a:pt x="1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39" name="Freeform 213"/>
              <p:cNvSpPr/>
              <p:nvPr/>
            </p:nvSpPr>
            <p:spPr bwMode="auto">
              <a:xfrm>
                <a:off x="6654801" y="2816225"/>
                <a:ext cx="60325" cy="74612"/>
              </a:xfrm>
              <a:custGeom>
                <a:avLst/>
                <a:gdLst>
                  <a:gd name="T0" fmla="*/ 16 w 170"/>
                  <a:gd name="T1" fmla="*/ 175 h 205"/>
                  <a:gd name="T2" fmla="*/ 19 w 170"/>
                  <a:gd name="T3" fmla="*/ 167 h 205"/>
                  <a:gd name="T4" fmla="*/ 21 w 170"/>
                  <a:gd name="T5" fmla="*/ 150 h 205"/>
                  <a:gd name="T6" fmla="*/ 24 w 170"/>
                  <a:gd name="T7" fmla="*/ 146 h 205"/>
                  <a:gd name="T8" fmla="*/ 36 w 170"/>
                  <a:gd name="T9" fmla="*/ 133 h 205"/>
                  <a:gd name="T10" fmla="*/ 39 w 170"/>
                  <a:gd name="T11" fmla="*/ 128 h 205"/>
                  <a:gd name="T12" fmla="*/ 42 w 170"/>
                  <a:gd name="T13" fmla="*/ 119 h 205"/>
                  <a:gd name="T14" fmla="*/ 48 w 170"/>
                  <a:gd name="T15" fmla="*/ 113 h 205"/>
                  <a:gd name="T16" fmla="*/ 52 w 170"/>
                  <a:gd name="T17" fmla="*/ 110 h 205"/>
                  <a:gd name="T18" fmla="*/ 52 w 170"/>
                  <a:gd name="T19" fmla="*/ 105 h 205"/>
                  <a:gd name="T20" fmla="*/ 54 w 170"/>
                  <a:gd name="T21" fmla="*/ 96 h 205"/>
                  <a:gd name="T22" fmla="*/ 58 w 170"/>
                  <a:gd name="T23" fmla="*/ 92 h 205"/>
                  <a:gd name="T24" fmla="*/ 59 w 170"/>
                  <a:gd name="T25" fmla="*/ 85 h 205"/>
                  <a:gd name="T26" fmla="*/ 65 w 170"/>
                  <a:gd name="T27" fmla="*/ 81 h 205"/>
                  <a:gd name="T28" fmla="*/ 70 w 170"/>
                  <a:gd name="T29" fmla="*/ 75 h 205"/>
                  <a:gd name="T30" fmla="*/ 78 w 170"/>
                  <a:gd name="T31" fmla="*/ 69 h 205"/>
                  <a:gd name="T32" fmla="*/ 79 w 170"/>
                  <a:gd name="T33" fmla="*/ 64 h 205"/>
                  <a:gd name="T34" fmla="*/ 84 w 170"/>
                  <a:gd name="T35" fmla="*/ 63 h 205"/>
                  <a:gd name="T36" fmla="*/ 84 w 170"/>
                  <a:gd name="T37" fmla="*/ 59 h 205"/>
                  <a:gd name="T38" fmla="*/ 85 w 170"/>
                  <a:gd name="T39" fmla="*/ 58 h 205"/>
                  <a:gd name="T40" fmla="*/ 88 w 170"/>
                  <a:gd name="T41" fmla="*/ 54 h 205"/>
                  <a:gd name="T42" fmla="*/ 97 w 170"/>
                  <a:gd name="T43" fmla="*/ 44 h 205"/>
                  <a:gd name="T44" fmla="*/ 101 w 170"/>
                  <a:gd name="T45" fmla="*/ 40 h 205"/>
                  <a:gd name="T46" fmla="*/ 104 w 170"/>
                  <a:gd name="T47" fmla="*/ 37 h 205"/>
                  <a:gd name="T48" fmla="*/ 113 w 170"/>
                  <a:gd name="T49" fmla="*/ 29 h 205"/>
                  <a:gd name="T50" fmla="*/ 119 w 170"/>
                  <a:gd name="T51" fmla="*/ 33 h 205"/>
                  <a:gd name="T52" fmla="*/ 118 w 170"/>
                  <a:gd name="T53" fmla="*/ 25 h 205"/>
                  <a:gd name="T54" fmla="*/ 116 w 170"/>
                  <a:gd name="T55" fmla="*/ 18 h 205"/>
                  <a:gd name="T56" fmla="*/ 122 w 170"/>
                  <a:gd name="T57" fmla="*/ 16 h 205"/>
                  <a:gd name="T58" fmla="*/ 121 w 170"/>
                  <a:gd name="T59" fmla="*/ 13 h 205"/>
                  <a:gd name="T60" fmla="*/ 125 w 170"/>
                  <a:gd name="T61" fmla="*/ 13 h 205"/>
                  <a:gd name="T62" fmla="*/ 132 w 170"/>
                  <a:gd name="T63" fmla="*/ 16 h 205"/>
                  <a:gd name="T64" fmla="*/ 132 w 170"/>
                  <a:gd name="T65" fmla="*/ 8 h 205"/>
                  <a:gd name="T66" fmla="*/ 135 w 170"/>
                  <a:gd name="T67" fmla="*/ 10 h 205"/>
                  <a:gd name="T68" fmla="*/ 137 w 170"/>
                  <a:gd name="T69" fmla="*/ 4 h 205"/>
                  <a:gd name="T70" fmla="*/ 140 w 170"/>
                  <a:gd name="T71" fmla="*/ 2 h 205"/>
                  <a:gd name="T72" fmla="*/ 143 w 170"/>
                  <a:gd name="T73" fmla="*/ 10 h 205"/>
                  <a:gd name="T74" fmla="*/ 147 w 170"/>
                  <a:gd name="T75" fmla="*/ 2 h 205"/>
                  <a:gd name="T76" fmla="*/ 161 w 170"/>
                  <a:gd name="T77" fmla="*/ 7 h 205"/>
                  <a:gd name="T78" fmla="*/ 164 w 170"/>
                  <a:gd name="T79" fmla="*/ 7 h 205"/>
                  <a:gd name="T80" fmla="*/ 170 w 170"/>
                  <a:gd name="T81" fmla="*/ 5 h 205"/>
                  <a:gd name="T82" fmla="*/ 169 w 170"/>
                  <a:gd name="T83" fmla="*/ 10 h 205"/>
                  <a:gd name="T84" fmla="*/ 164 w 170"/>
                  <a:gd name="T85" fmla="*/ 9 h 205"/>
                  <a:gd name="T86" fmla="*/ 157 w 170"/>
                  <a:gd name="T87" fmla="*/ 16 h 205"/>
                  <a:gd name="T88" fmla="*/ 145 w 170"/>
                  <a:gd name="T89" fmla="*/ 29 h 205"/>
                  <a:gd name="T90" fmla="*/ 134 w 170"/>
                  <a:gd name="T91" fmla="*/ 38 h 205"/>
                  <a:gd name="T92" fmla="*/ 119 w 170"/>
                  <a:gd name="T93" fmla="*/ 56 h 205"/>
                  <a:gd name="T94" fmla="*/ 110 w 170"/>
                  <a:gd name="T95" fmla="*/ 66 h 205"/>
                  <a:gd name="T96" fmla="*/ 94 w 170"/>
                  <a:gd name="T97" fmla="*/ 86 h 205"/>
                  <a:gd name="T98" fmla="*/ 84 w 170"/>
                  <a:gd name="T99" fmla="*/ 94 h 205"/>
                  <a:gd name="T100" fmla="*/ 74 w 170"/>
                  <a:gd name="T101" fmla="*/ 105 h 205"/>
                  <a:gd name="T102" fmla="*/ 60 w 170"/>
                  <a:gd name="T103" fmla="*/ 136 h 205"/>
                  <a:gd name="T104" fmla="*/ 36 w 170"/>
                  <a:gd name="T105" fmla="*/ 165 h 205"/>
                  <a:gd name="T106" fmla="*/ 13 w 170"/>
                  <a:gd name="T107" fmla="*/ 205 h 2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70" h="205">
                    <a:moveTo>
                      <a:pt x="6" y="198"/>
                    </a:moveTo>
                    <a:cubicBezTo>
                      <a:pt x="0" y="193"/>
                      <a:pt x="8" y="192"/>
                      <a:pt x="6" y="187"/>
                    </a:cubicBezTo>
                    <a:cubicBezTo>
                      <a:pt x="6" y="186"/>
                      <a:pt x="9" y="189"/>
                      <a:pt x="9" y="187"/>
                    </a:cubicBezTo>
                    <a:cubicBezTo>
                      <a:pt x="5" y="182"/>
                      <a:pt x="11" y="179"/>
                      <a:pt x="16" y="177"/>
                    </a:cubicBezTo>
                    <a:cubicBezTo>
                      <a:pt x="17" y="178"/>
                      <a:pt x="17" y="178"/>
                      <a:pt x="17" y="178"/>
                    </a:cubicBezTo>
                    <a:cubicBezTo>
                      <a:pt x="18" y="178"/>
                      <a:pt x="15" y="175"/>
                      <a:pt x="16" y="175"/>
                    </a:cubicBezTo>
                    <a:cubicBezTo>
                      <a:pt x="17" y="175"/>
                      <a:pt x="17" y="175"/>
                      <a:pt x="18" y="176"/>
                    </a:cubicBezTo>
                    <a:cubicBezTo>
                      <a:pt x="16" y="174"/>
                      <a:pt x="18" y="174"/>
                      <a:pt x="16" y="173"/>
                    </a:cubicBezTo>
                    <a:cubicBezTo>
                      <a:pt x="17" y="173"/>
                      <a:pt x="19" y="174"/>
                      <a:pt x="20" y="174"/>
                    </a:cubicBezTo>
                    <a:cubicBezTo>
                      <a:pt x="18" y="172"/>
                      <a:pt x="18" y="172"/>
                      <a:pt x="18" y="172"/>
                    </a:cubicBezTo>
                    <a:cubicBezTo>
                      <a:pt x="13" y="168"/>
                      <a:pt x="20" y="170"/>
                      <a:pt x="18" y="167"/>
                    </a:cubicBezTo>
                    <a:cubicBezTo>
                      <a:pt x="18" y="167"/>
                      <a:pt x="19" y="167"/>
                      <a:pt x="19" y="167"/>
                    </a:cubicBezTo>
                    <a:cubicBezTo>
                      <a:pt x="17" y="163"/>
                      <a:pt x="20" y="160"/>
                      <a:pt x="20" y="157"/>
                    </a:cubicBezTo>
                    <a:cubicBezTo>
                      <a:pt x="21" y="158"/>
                      <a:pt x="22" y="158"/>
                      <a:pt x="23" y="159"/>
                    </a:cubicBezTo>
                    <a:cubicBezTo>
                      <a:pt x="21" y="157"/>
                      <a:pt x="21" y="156"/>
                      <a:pt x="21" y="155"/>
                    </a:cubicBezTo>
                    <a:cubicBezTo>
                      <a:pt x="24" y="156"/>
                      <a:pt x="20" y="153"/>
                      <a:pt x="21" y="152"/>
                    </a:cubicBezTo>
                    <a:cubicBezTo>
                      <a:pt x="22" y="153"/>
                      <a:pt x="22" y="153"/>
                      <a:pt x="22" y="153"/>
                    </a:cubicBezTo>
                    <a:cubicBezTo>
                      <a:pt x="20" y="151"/>
                      <a:pt x="24" y="153"/>
                      <a:pt x="21" y="150"/>
                    </a:cubicBezTo>
                    <a:cubicBezTo>
                      <a:pt x="23" y="151"/>
                      <a:pt x="23" y="151"/>
                      <a:pt x="23" y="151"/>
                    </a:cubicBezTo>
                    <a:cubicBezTo>
                      <a:pt x="20" y="149"/>
                      <a:pt x="26" y="151"/>
                      <a:pt x="24" y="150"/>
                    </a:cubicBezTo>
                    <a:cubicBezTo>
                      <a:pt x="24" y="149"/>
                      <a:pt x="24" y="149"/>
                      <a:pt x="24" y="149"/>
                    </a:cubicBezTo>
                    <a:cubicBezTo>
                      <a:pt x="23" y="148"/>
                      <a:pt x="25" y="149"/>
                      <a:pt x="25" y="148"/>
                    </a:cubicBezTo>
                    <a:cubicBezTo>
                      <a:pt x="25" y="149"/>
                      <a:pt x="25" y="149"/>
                      <a:pt x="25" y="149"/>
                    </a:cubicBezTo>
                    <a:cubicBezTo>
                      <a:pt x="25" y="147"/>
                      <a:pt x="27" y="147"/>
                      <a:pt x="24" y="146"/>
                    </a:cubicBezTo>
                    <a:cubicBezTo>
                      <a:pt x="27" y="147"/>
                      <a:pt x="25" y="147"/>
                      <a:pt x="28" y="149"/>
                    </a:cubicBezTo>
                    <a:cubicBezTo>
                      <a:pt x="28" y="144"/>
                      <a:pt x="30" y="140"/>
                      <a:pt x="33" y="137"/>
                    </a:cubicBezTo>
                    <a:cubicBezTo>
                      <a:pt x="34" y="137"/>
                      <a:pt x="34" y="137"/>
                      <a:pt x="35" y="138"/>
                    </a:cubicBezTo>
                    <a:cubicBezTo>
                      <a:pt x="35" y="137"/>
                      <a:pt x="36" y="136"/>
                      <a:pt x="35" y="135"/>
                    </a:cubicBezTo>
                    <a:cubicBezTo>
                      <a:pt x="35" y="135"/>
                      <a:pt x="36" y="135"/>
                      <a:pt x="36" y="135"/>
                    </a:cubicBezTo>
                    <a:cubicBezTo>
                      <a:pt x="38" y="135"/>
                      <a:pt x="34" y="133"/>
                      <a:pt x="36" y="133"/>
                    </a:cubicBezTo>
                    <a:cubicBezTo>
                      <a:pt x="36" y="134"/>
                      <a:pt x="37" y="134"/>
                      <a:pt x="38" y="135"/>
                    </a:cubicBezTo>
                    <a:cubicBezTo>
                      <a:pt x="36" y="133"/>
                      <a:pt x="37" y="132"/>
                      <a:pt x="37" y="131"/>
                    </a:cubicBezTo>
                    <a:cubicBezTo>
                      <a:pt x="37" y="131"/>
                      <a:pt x="38" y="132"/>
                      <a:pt x="38" y="132"/>
                    </a:cubicBezTo>
                    <a:cubicBezTo>
                      <a:pt x="37" y="130"/>
                      <a:pt x="40" y="131"/>
                      <a:pt x="39" y="130"/>
                    </a:cubicBezTo>
                    <a:cubicBezTo>
                      <a:pt x="40" y="131"/>
                      <a:pt x="40" y="131"/>
                      <a:pt x="40" y="131"/>
                    </a:cubicBezTo>
                    <a:cubicBezTo>
                      <a:pt x="43" y="131"/>
                      <a:pt x="37" y="129"/>
                      <a:pt x="39" y="128"/>
                    </a:cubicBezTo>
                    <a:cubicBezTo>
                      <a:pt x="39" y="129"/>
                      <a:pt x="40" y="129"/>
                      <a:pt x="40" y="130"/>
                    </a:cubicBezTo>
                    <a:cubicBezTo>
                      <a:pt x="38" y="127"/>
                      <a:pt x="40" y="126"/>
                      <a:pt x="40" y="125"/>
                    </a:cubicBezTo>
                    <a:cubicBezTo>
                      <a:pt x="40" y="125"/>
                      <a:pt x="41" y="125"/>
                      <a:pt x="41" y="125"/>
                    </a:cubicBezTo>
                    <a:cubicBezTo>
                      <a:pt x="41" y="124"/>
                      <a:pt x="42" y="124"/>
                      <a:pt x="42" y="122"/>
                    </a:cubicBezTo>
                    <a:cubicBezTo>
                      <a:pt x="43" y="122"/>
                      <a:pt x="45" y="124"/>
                      <a:pt x="45" y="123"/>
                    </a:cubicBezTo>
                    <a:cubicBezTo>
                      <a:pt x="43" y="121"/>
                      <a:pt x="45" y="120"/>
                      <a:pt x="42" y="119"/>
                    </a:cubicBezTo>
                    <a:cubicBezTo>
                      <a:pt x="43" y="118"/>
                      <a:pt x="45" y="118"/>
                      <a:pt x="44" y="116"/>
                    </a:cubicBezTo>
                    <a:cubicBezTo>
                      <a:pt x="45" y="118"/>
                      <a:pt x="48" y="118"/>
                      <a:pt x="48" y="119"/>
                    </a:cubicBezTo>
                    <a:cubicBezTo>
                      <a:pt x="50" y="120"/>
                      <a:pt x="50" y="120"/>
                      <a:pt x="50" y="120"/>
                    </a:cubicBezTo>
                    <a:cubicBezTo>
                      <a:pt x="51" y="121"/>
                      <a:pt x="49" y="120"/>
                      <a:pt x="51" y="121"/>
                    </a:cubicBezTo>
                    <a:cubicBezTo>
                      <a:pt x="51" y="121"/>
                      <a:pt x="50" y="119"/>
                      <a:pt x="51" y="119"/>
                    </a:cubicBezTo>
                    <a:cubicBezTo>
                      <a:pt x="50" y="117"/>
                      <a:pt x="47" y="114"/>
                      <a:pt x="48" y="113"/>
                    </a:cubicBezTo>
                    <a:cubicBezTo>
                      <a:pt x="48" y="114"/>
                      <a:pt x="51" y="115"/>
                      <a:pt x="51" y="116"/>
                    </a:cubicBezTo>
                    <a:cubicBezTo>
                      <a:pt x="47" y="110"/>
                      <a:pt x="47" y="110"/>
                      <a:pt x="47" y="110"/>
                    </a:cubicBezTo>
                    <a:cubicBezTo>
                      <a:pt x="47" y="110"/>
                      <a:pt x="49" y="112"/>
                      <a:pt x="49" y="111"/>
                    </a:cubicBezTo>
                    <a:cubicBezTo>
                      <a:pt x="48" y="110"/>
                      <a:pt x="48" y="110"/>
                      <a:pt x="47" y="109"/>
                    </a:cubicBezTo>
                    <a:cubicBezTo>
                      <a:pt x="48" y="109"/>
                      <a:pt x="47" y="107"/>
                      <a:pt x="50" y="109"/>
                    </a:cubicBezTo>
                    <a:cubicBezTo>
                      <a:pt x="52" y="110"/>
                      <a:pt x="50" y="110"/>
                      <a:pt x="52" y="110"/>
                    </a:cubicBezTo>
                    <a:cubicBezTo>
                      <a:pt x="52" y="110"/>
                      <a:pt x="51" y="109"/>
                      <a:pt x="52" y="108"/>
                    </a:cubicBezTo>
                    <a:cubicBezTo>
                      <a:pt x="52" y="108"/>
                      <a:pt x="52" y="108"/>
                      <a:pt x="52" y="108"/>
                    </a:cubicBezTo>
                    <a:cubicBezTo>
                      <a:pt x="53" y="108"/>
                      <a:pt x="52" y="106"/>
                      <a:pt x="50" y="106"/>
                    </a:cubicBezTo>
                    <a:cubicBezTo>
                      <a:pt x="50" y="106"/>
                      <a:pt x="52" y="107"/>
                      <a:pt x="51" y="107"/>
                    </a:cubicBezTo>
                    <a:cubicBezTo>
                      <a:pt x="49" y="105"/>
                      <a:pt x="49" y="104"/>
                      <a:pt x="50" y="103"/>
                    </a:cubicBezTo>
                    <a:cubicBezTo>
                      <a:pt x="50" y="104"/>
                      <a:pt x="51" y="104"/>
                      <a:pt x="52" y="105"/>
                    </a:cubicBezTo>
                    <a:cubicBezTo>
                      <a:pt x="50" y="103"/>
                      <a:pt x="50" y="101"/>
                      <a:pt x="50" y="100"/>
                    </a:cubicBezTo>
                    <a:cubicBezTo>
                      <a:pt x="49" y="99"/>
                      <a:pt x="52" y="102"/>
                      <a:pt x="51" y="101"/>
                    </a:cubicBezTo>
                    <a:cubicBezTo>
                      <a:pt x="54" y="102"/>
                      <a:pt x="51" y="97"/>
                      <a:pt x="54" y="98"/>
                    </a:cubicBezTo>
                    <a:cubicBezTo>
                      <a:pt x="54" y="98"/>
                      <a:pt x="52" y="97"/>
                      <a:pt x="52" y="97"/>
                    </a:cubicBezTo>
                    <a:cubicBezTo>
                      <a:pt x="53" y="96"/>
                      <a:pt x="55" y="98"/>
                      <a:pt x="54" y="97"/>
                    </a:cubicBezTo>
                    <a:cubicBezTo>
                      <a:pt x="56" y="98"/>
                      <a:pt x="54" y="96"/>
                      <a:pt x="54" y="96"/>
                    </a:cubicBezTo>
                    <a:cubicBezTo>
                      <a:pt x="54" y="95"/>
                      <a:pt x="55" y="96"/>
                      <a:pt x="55" y="96"/>
                    </a:cubicBezTo>
                    <a:cubicBezTo>
                      <a:pt x="54" y="95"/>
                      <a:pt x="54" y="92"/>
                      <a:pt x="57" y="92"/>
                    </a:cubicBezTo>
                    <a:cubicBezTo>
                      <a:pt x="56" y="91"/>
                      <a:pt x="55" y="89"/>
                      <a:pt x="55" y="88"/>
                    </a:cubicBezTo>
                    <a:cubicBezTo>
                      <a:pt x="57" y="90"/>
                      <a:pt x="57" y="90"/>
                      <a:pt x="57" y="90"/>
                    </a:cubicBezTo>
                    <a:cubicBezTo>
                      <a:pt x="58" y="90"/>
                      <a:pt x="58" y="89"/>
                      <a:pt x="59" y="90"/>
                    </a:cubicBezTo>
                    <a:cubicBezTo>
                      <a:pt x="57" y="88"/>
                      <a:pt x="59" y="94"/>
                      <a:pt x="58" y="92"/>
                    </a:cubicBezTo>
                    <a:cubicBezTo>
                      <a:pt x="60" y="93"/>
                      <a:pt x="56" y="88"/>
                      <a:pt x="58" y="90"/>
                    </a:cubicBezTo>
                    <a:cubicBezTo>
                      <a:pt x="59" y="90"/>
                      <a:pt x="57" y="88"/>
                      <a:pt x="59" y="88"/>
                    </a:cubicBezTo>
                    <a:cubicBezTo>
                      <a:pt x="59" y="88"/>
                      <a:pt x="61" y="91"/>
                      <a:pt x="62" y="90"/>
                    </a:cubicBezTo>
                    <a:cubicBezTo>
                      <a:pt x="62" y="89"/>
                      <a:pt x="61" y="89"/>
                      <a:pt x="61" y="88"/>
                    </a:cubicBezTo>
                    <a:cubicBezTo>
                      <a:pt x="61" y="87"/>
                      <a:pt x="61" y="87"/>
                      <a:pt x="61" y="87"/>
                    </a:cubicBezTo>
                    <a:cubicBezTo>
                      <a:pt x="59" y="86"/>
                      <a:pt x="61" y="87"/>
                      <a:pt x="59" y="85"/>
                    </a:cubicBezTo>
                    <a:cubicBezTo>
                      <a:pt x="61" y="86"/>
                      <a:pt x="59" y="84"/>
                      <a:pt x="62" y="86"/>
                    </a:cubicBezTo>
                    <a:cubicBezTo>
                      <a:pt x="64" y="88"/>
                      <a:pt x="64" y="88"/>
                      <a:pt x="64" y="88"/>
                    </a:cubicBezTo>
                    <a:cubicBezTo>
                      <a:pt x="64" y="87"/>
                      <a:pt x="62" y="85"/>
                      <a:pt x="62" y="84"/>
                    </a:cubicBezTo>
                    <a:cubicBezTo>
                      <a:pt x="62" y="84"/>
                      <a:pt x="62" y="85"/>
                      <a:pt x="63" y="85"/>
                    </a:cubicBezTo>
                    <a:cubicBezTo>
                      <a:pt x="60" y="82"/>
                      <a:pt x="64" y="84"/>
                      <a:pt x="61" y="82"/>
                    </a:cubicBezTo>
                    <a:cubicBezTo>
                      <a:pt x="63" y="82"/>
                      <a:pt x="63" y="80"/>
                      <a:pt x="65" y="81"/>
                    </a:cubicBezTo>
                    <a:cubicBezTo>
                      <a:pt x="65" y="80"/>
                      <a:pt x="64" y="79"/>
                      <a:pt x="65" y="78"/>
                    </a:cubicBezTo>
                    <a:cubicBezTo>
                      <a:pt x="66" y="79"/>
                      <a:pt x="66" y="79"/>
                      <a:pt x="66" y="80"/>
                    </a:cubicBezTo>
                    <a:cubicBezTo>
                      <a:pt x="67" y="80"/>
                      <a:pt x="67" y="79"/>
                      <a:pt x="67" y="78"/>
                    </a:cubicBezTo>
                    <a:cubicBezTo>
                      <a:pt x="67" y="79"/>
                      <a:pt x="69" y="79"/>
                      <a:pt x="71" y="80"/>
                    </a:cubicBezTo>
                    <a:cubicBezTo>
                      <a:pt x="70" y="78"/>
                      <a:pt x="68" y="77"/>
                      <a:pt x="67" y="76"/>
                    </a:cubicBezTo>
                    <a:cubicBezTo>
                      <a:pt x="71" y="78"/>
                      <a:pt x="67" y="73"/>
                      <a:pt x="70" y="75"/>
                    </a:cubicBezTo>
                    <a:cubicBezTo>
                      <a:pt x="70" y="75"/>
                      <a:pt x="71" y="77"/>
                      <a:pt x="72" y="77"/>
                    </a:cubicBezTo>
                    <a:cubicBezTo>
                      <a:pt x="75" y="79"/>
                      <a:pt x="70" y="74"/>
                      <a:pt x="73" y="74"/>
                    </a:cubicBezTo>
                    <a:cubicBezTo>
                      <a:pt x="70" y="72"/>
                      <a:pt x="70" y="72"/>
                      <a:pt x="70" y="72"/>
                    </a:cubicBezTo>
                    <a:cubicBezTo>
                      <a:pt x="72" y="73"/>
                      <a:pt x="69" y="70"/>
                      <a:pt x="72" y="72"/>
                    </a:cubicBezTo>
                    <a:cubicBezTo>
                      <a:pt x="71" y="71"/>
                      <a:pt x="74" y="72"/>
                      <a:pt x="71" y="70"/>
                    </a:cubicBezTo>
                    <a:cubicBezTo>
                      <a:pt x="74" y="71"/>
                      <a:pt x="73" y="66"/>
                      <a:pt x="78" y="69"/>
                    </a:cubicBezTo>
                    <a:cubicBezTo>
                      <a:pt x="78" y="68"/>
                      <a:pt x="78" y="68"/>
                      <a:pt x="77" y="67"/>
                    </a:cubicBezTo>
                    <a:cubicBezTo>
                      <a:pt x="75" y="66"/>
                      <a:pt x="78" y="68"/>
                      <a:pt x="77" y="68"/>
                    </a:cubicBezTo>
                    <a:cubicBezTo>
                      <a:pt x="77" y="67"/>
                      <a:pt x="76" y="67"/>
                      <a:pt x="76" y="67"/>
                    </a:cubicBezTo>
                    <a:cubicBezTo>
                      <a:pt x="77" y="67"/>
                      <a:pt x="77" y="66"/>
                      <a:pt x="79" y="69"/>
                    </a:cubicBezTo>
                    <a:cubicBezTo>
                      <a:pt x="81" y="69"/>
                      <a:pt x="76" y="64"/>
                      <a:pt x="78" y="64"/>
                    </a:cubicBezTo>
                    <a:cubicBezTo>
                      <a:pt x="79" y="65"/>
                      <a:pt x="79" y="65"/>
                      <a:pt x="79" y="64"/>
                    </a:cubicBezTo>
                    <a:cubicBezTo>
                      <a:pt x="78" y="62"/>
                      <a:pt x="78" y="62"/>
                      <a:pt x="78" y="62"/>
                    </a:cubicBezTo>
                    <a:cubicBezTo>
                      <a:pt x="79" y="62"/>
                      <a:pt x="81" y="64"/>
                      <a:pt x="82" y="65"/>
                    </a:cubicBezTo>
                    <a:cubicBezTo>
                      <a:pt x="82" y="65"/>
                      <a:pt x="83" y="64"/>
                      <a:pt x="82" y="63"/>
                    </a:cubicBezTo>
                    <a:cubicBezTo>
                      <a:pt x="84" y="65"/>
                      <a:pt x="84" y="65"/>
                      <a:pt x="84" y="65"/>
                    </a:cubicBezTo>
                    <a:cubicBezTo>
                      <a:pt x="83" y="63"/>
                      <a:pt x="84" y="63"/>
                      <a:pt x="83" y="63"/>
                    </a:cubicBezTo>
                    <a:cubicBezTo>
                      <a:pt x="84" y="63"/>
                      <a:pt x="84" y="63"/>
                      <a:pt x="84" y="63"/>
                    </a:cubicBezTo>
                    <a:cubicBezTo>
                      <a:pt x="85" y="64"/>
                      <a:pt x="84" y="63"/>
                      <a:pt x="84" y="63"/>
                    </a:cubicBezTo>
                    <a:cubicBezTo>
                      <a:pt x="83" y="62"/>
                      <a:pt x="83" y="62"/>
                      <a:pt x="82" y="62"/>
                    </a:cubicBezTo>
                    <a:cubicBezTo>
                      <a:pt x="81" y="61"/>
                      <a:pt x="82" y="61"/>
                      <a:pt x="81" y="60"/>
                    </a:cubicBezTo>
                    <a:cubicBezTo>
                      <a:pt x="83" y="61"/>
                      <a:pt x="83" y="60"/>
                      <a:pt x="83" y="60"/>
                    </a:cubicBezTo>
                    <a:cubicBezTo>
                      <a:pt x="84" y="60"/>
                      <a:pt x="82" y="58"/>
                      <a:pt x="83" y="58"/>
                    </a:cubicBezTo>
                    <a:cubicBezTo>
                      <a:pt x="83" y="59"/>
                      <a:pt x="83" y="58"/>
                      <a:pt x="84" y="59"/>
                    </a:cubicBezTo>
                    <a:cubicBezTo>
                      <a:pt x="84" y="59"/>
                      <a:pt x="83" y="58"/>
                      <a:pt x="84" y="59"/>
                    </a:cubicBezTo>
                    <a:cubicBezTo>
                      <a:pt x="85" y="60"/>
                      <a:pt x="86" y="61"/>
                      <a:pt x="85" y="60"/>
                    </a:cubicBezTo>
                    <a:cubicBezTo>
                      <a:pt x="85" y="58"/>
                      <a:pt x="82" y="57"/>
                      <a:pt x="84" y="57"/>
                    </a:cubicBezTo>
                    <a:cubicBezTo>
                      <a:pt x="84" y="57"/>
                      <a:pt x="85" y="58"/>
                      <a:pt x="85" y="59"/>
                    </a:cubicBezTo>
                    <a:cubicBezTo>
                      <a:pt x="86" y="59"/>
                      <a:pt x="86" y="59"/>
                      <a:pt x="86" y="59"/>
                    </a:cubicBezTo>
                    <a:cubicBezTo>
                      <a:pt x="85" y="58"/>
                      <a:pt x="85" y="58"/>
                      <a:pt x="85" y="58"/>
                    </a:cubicBezTo>
                    <a:cubicBezTo>
                      <a:pt x="85" y="58"/>
                      <a:pt x="86" y="58"/>
                      <a:pt x="86" y="58"/>
                    </a:cubicBezTo>
                    <a:cubicBezTo>
                      <a:pt x="84" y="56"/>
                      <a:pt x="86" y="57"/>
                      <a:pt x="85" y="55"/>
                    </a:cubicBezTo>
                    <a:cubicBezTo>
                      <a:pt x="85" y="54"/>
                      <a:pt x="86" y="55"/>
                      <a:pt x="87" y="55"/>
                    </a:cubicBezTo>
                    <a:cubicBezTo>
                      <a:pt x="87" y="55"/>
                      <a:pt x="87" y="55"/>
                      <a:pt x="87" y="55"/>
                    </a:cubicBezTo>
                    <a:cubicBezTo>
                      <a:pt x="88" y="56"/>
                      <a:pt x="88" y="55"/>
                      <a:pt x="87" y="53"/>
                    </a:cubicBezTo>
                    <a:cubicBezTo>
                      <a:pt x="88" y="54"/>
                      <a:pt x="88" y="54"/>
                      <a:pt x="88" y="54"/>
                    </a:cubicBezTo>
                    <a:cubicBezTo>
                      <a:pt x="88" y="54"/>
                      <a:pt x="88" y="53"/>
                      <a:pt x="88" y="52"/>
                    </a:cubicBezTo>
                    <a:cubicBezTo>
                      <a:pt x="89" y="52"/>
                      <a:pt x="93" y="57"/>
                      <a:pt x="92" y="55"/>
                    </a:cubicBezTo>
                    <a:cubicBezTo>
                      <a:pt x="92" y="54"/>
                      <a:pt x="90" y="51"/>
                      <a:pt x="89" y="50"/>
                    </a:cubicBezTo>
                    <a:cubicBezTo>
                      <a:pt x="91" y="50"/>
                      <a:pt x="90" y="47"/>
                      <a:pt x="93" y="48"/>
                    </a:cubicBezTo>
                    <a:cubicBezTo>
                      <a:pt x="92" y="48"/>
                      <a:pt x="92" y="47"/>
                      <a:pt x="92" y="47"/>
                    </a:cubicBezTo>
                    <a:cubicBezTo>
                      <a:pt x="94" y="46"/>
                      <a:pt x="93" y="42"/>
                      <a:pt x="97" y="44"/>
                    </a:cubicBezTo>
                    <a:cubicBezTo>
                      <a:pt x="97" y="45"/>
                      <a:pt x="98" y="45"/>
                      <a:pt x="99" y="46"/>
                    </a:cubicBezTo>
                    <a:cubicBezTo>
                      <a:pt x="98" y="45"/>
                      <a:pt x="101" y="47"/>
                      <a:pt x="99" y="45"/>
                    </a:cubicBezTo>
                    <a:cubicBezTo>
                      <a:pt x="98" y="43"/>
                      <a:pt x="97" y="43"/>
                      <a:pt x="96" y="43"/>
                    </a:cubicBezTo>
                    <a:cubicBezTo>
                      <a:pt x="96" y="41"/>
                      <a:pt x="97" y="40"/>
                      <a:pt x="99" y="41"/>
                    </a:cubicBezTo>
                    <a:cubicBezTo>
                      <a:pt x="98" y="40"/>
                      <a:pt x="98" y="40"/>
                      <a:pt x="98" y="39"/>
                    </a:cubicBezTo>
                    <a:cubicBezTo>
                      <a:pt x="100" y="41"/>
                      <a:pt x="101" y="41"/>
                      <a:pt x="101" y="40"/>
                    </a:cubicBezTo>
                    <a:cubicBezTo>
                      <a:pt x="99" y="38"/>
                      <a:pt x="99" y="38"/>
                      <a:pt x="99" y="38"/>
                    </a:cubicBezTo>
                    <a:cubicBezTo>
                      <a:pt x="101" y="39"/>
                      <a:pt x="101" y="39"/>
                      <a:pt x="101" y="39"/>
                    </a:cubicBezTo>
                    <a:cubicBezTo>
                      <a:pt x="101" y="39"/>
                      <a:pt x="99" y="36"/>
                      <a:pt x="100" y="37"/>
                    </a:cubicBezTo>
                    <a:cubicBezTo>
                      <a:pt x="101" y="38"/>
                      <a:pt x="101" y="38"/>
                      <a:pt x="102" y="39"/>
                    </a:cubicBezTo>
                    <a:cubicBezTo>
                      <a:pt x="101" y="37"/>
                      <a:pt x="100" y="35"/>
                      <a:pt x="102" y="35"/>
                    </a:cubicBezTo>
                    <a:cubicBezTo>
                      <a:pt x="104" y="37"/>
                      <a:pt x="104" y="37"/>
                      <a:pt x="104" y="37"/>
                    </a:cubicBezTo>
                    <a:cubicBezTo>
                      <a:pt x="104" y="36"/>
                      <a:pt x="103" y="35"/>
                      <a:pt x="102" y="35"/>
                    </a:cubicBezTo>
                    <a:cubicBezTo>
                      <a:pt x="104" y="35"/>
                      <a:pt x="105" y="34"/>
                      <a:pt x="107" y="36"/>
                    </a:cubicBezTo>
                    <a:cubicBezTo>
                      <a:pt x="105" y="30"/>
                      <a:pt x="107" y="28"/>
                      <a:pt x="109" y="27"/>
                    </a:cubicBezTo>
                    <a:cubicBezTo>
                      <a:pt x="110" y="28"/>
                      <a:pt x="110" y="28"/>
                      <a:pt x="110" y="28"/>
                    </a:cubicBezTo>
                    <a:cubicBezTo>
                      <a:pt x="112" y="28"/>
                      <a:pt x="109" y="26"/>
                      <a:pt x="110" y="26"/>
                    </a:cubicBezTo>
                    <a:cubicBezTo>
                      <a:pt x="111" y="27"/>
                      <a:pt x="112" y="28"/>
                      <a:pt x="113" y="29"/>
                    </a:cubicBezTo>
                    <a:cubicBezTo>
                      <a:pt x="114" y="30"/>
                      <a:pt x="112" y="27"/>
                      <a:pt x="112" y="26"/>
                    </a:cubicBezTo>
                    <a:cubicBezTo>
                      <a:pt x="111" y="24"/>
                      <a:pt x="113" y="27"/>
                      <a:pt x="111" y="25"/>
                    </a:cubicBezTo>
                    <a:cubicBezTo>
                      <a:pt x="111" y="25"/>
                      <a:pt x="113" y="25"/>
                      <a:pt x="111" y="23"/>
                    </a:cubicBezTo>
                    <a:cubicBezTo>
                      <a:pt x="112" y="24"/>
                      <a:pt x="114" y="26"/>
                      <a:pt x="114" y="27"/>
                    </a:cubicBezTo>
                    <a:cubicBezTo>
                      <a:pt x="114" y="25"/>
                      <a:pt x="114" y="25"/>
                      <a:pt x="114" y="25"/>
                    </a:cubicBezTo>
                    <a:cubicBezTo>
                      <a:pt x="116" y="27"/>
                      <a:pt x="116" y="31"/>
                      <a:pt x="119" y="33"/>
                    </a:cubicBezTo>
                    <a:cubicBezTo>
                      <a:pt x="119" y="32"/>
                      <a:pt x="119" y="32"/>
                      <a:pt x="119" y="32"/>
                    </a:cubicBezTo>
                    <a:cubicBezTo>
                      <a:pt x="122" y="34"/>
                      <a:pt x="120" y="36"/>
                      <a:pt x="122" y="36"/>
                    </a:cubicBezTo>
                    <a:cubicBezTo>
                      <a:pt x="122" y="34"/>
                      <a:pt x="119" y="31"/>
                      <a:pt x="118" y="30"/>
                    </a:cubicBezTo>
                    <a:cubicBezTo>
                      <a:pt x="119" y="29"/>
                      <a:pt x="115" y="25"/>
                      <a:pt x="116" y="24"/>
                    </a:cubicBezTo>
                    <a:cubicBezTo>
                      <a:pt x="117" y="25"/>
                      <a:pt x="115" y="25"/>
                      <a:pt x="117" y="27"/>
                    </a:cubicBezTo>
                    <a:cubicBezTo>
                      <a:pt x="119" y="28"/>
                      <a:pt x="117" y="25"/>
                      <a:pt x="118" y="25"/>
                    </a:cubicBezTo>
                    <a:cubicBezTo>
                      <a:pt x="117" y="25"/>
                      <a:pt x="115" y="22"/>
                      <a:pt x="115" y="22"/>
                    </a:cubicBezTo>
                    <a:cubicBezTo>
                      <a:pt x="117" y="22"/>
                      <a:pt x="117" y="24"/>
                      <a:pt x="118" y="24"/>
                    </a:cubicBezTo>
                    <a:cubicBezTo>
                      <a:pt x="117" y="22"/>
                      <a:pt x="117" y="21"/>
                      <a:pt x="115" y="21"/>
                    </a:cubicBezTo>
                    <a:cubicBezTo>
                      <a:pt x="113" y="18"/>
                      <a:pt x="117" y="21"/>
                      <a:pt x="116" y="18"/>
                    </a:cubicBezTo>
                    <a:cubicBezTo>
                      <a:pt x="117" y="20"/>
                      <a:pt x="118" y="23"/>
                      <a:pt x="120" y="24"/>
                    </a:cubicBezTo>
                    <a:cubicBezTo>
                      <a:pt x="118" y="22"/>
                      <a:pt x="119" y="20"/>
                      <a:pt x="116" y="18"/>
                    </a:cubicBezTo>
                    <a:cubicBezTo>
                      <a:pt x="117" y="18"/>
                      <a:pt x="118" y="20"/>
                      <a:pt x="119" y="21"/>
                    </a:cubicBezTo>
                    <a:cubicBezTo>
                      <a:pt x="120" y="22"/>
                      <a:pt x="117" y="16"/>
                      <a:pt x="120" y="20"/>
                    </a:cubicBezTo>
                    <a:cubicBezTo>
                      <a:pt x="119" y="18"/>
                      <a:pt x="119" y="18"/>
                      <a:pt x="119" y="18"/>
                    </a:cubicBezTo>
                    <a:cubicBezTo>
                      <a:pt x="120" y="19"/>
                      <a:pt x="120" y="19"/>
                      <a:pt x="121" y="20"/>
                    </a:cubicBezTo>
                    <a:cubicBezTo>
                      <a:pt x="122" y="19"/>
                      <a:pt x="121" y="16"/>
                      <a:pt x="123" y="19"/>
                    </a:cubicBezTo>
                    <a:cubicBezTo>
                      <a:pt x="123" y="19"/>
                      <a:pt x="124" y="18"/>
                      <a:pt x="122" y="16"/>
                    </a:cubicBezTo>
                    <a:cubicBezTo>
                      <a:pt x="120" y="15"/>
                      <a:pt x="122" y="18"/>
                      <a:pt x="120" y="16"/>
                    </a:cubicBezTo>
                    <a:cubicBezTo>
                      <a:pt x="122" y="18"/>
                      <a:pt x="121" y="15"/>
                      <a:pt x="120" y="14"/>
                    </a:cubicBezTo>
                    <a:cubicBezTo>
                      <a:pt x="121" y="15"/>
                      <a:pt x="121" y="15"/>
                      <a:pt x="121" y="15"/>
                    </a:cubicBezTo>
                    <a:cubicBezTo>
                      <a:pt x="121" y="14"/>
                      <a:pt x="122" y="14"/>
                      <a:pt x="121" y="13"/>
                    </a:cubicBezTo>
                    <a:cubicBezTo>
                      <a:pt x="121" y="14"/>
                      <a:pt x="122" y="14"/>
                      <a:pt x="122" y="14"/>
                    </a:cubicBezTo>
                    <a:cubicBezTo>
                      <a:pt x="121" y="13"/>
                      <a:pt x="121" y="13"/>
                      <a:pt x="121" y="13"/>
                    </a:cubicBezTo>
                    <a:cubicBezTo>
                      <a:pt x="122" y="11"/>
                      <a:pt x="124" y="15"/>
                      <a:pt x="124" y="14"/>
                    </a:cubicBezTo>
                    <a:cubicBezTo>
                      <a:pt x="125" y="16"/>
                      <a:pt x="125" y="16"/>
                      <a:pt x="125" y="16"/>
                    </a:cubicBezTo>
                    <a:cubicBezTo>
                      <a:pt x="125" y="16"/>
                      <a:pt x="126" y="17"/>
                      <a:pt x="126" y="16"/>
                    </a:cubicBezTo>
                    <a:cubicBezTo>
                      <a:pt x="125" y="15"/>
                      <a:pt x="124" y="12"/>
                      <a:pt x="123" y="11"/>
                    </a:cubicBezTo>
                    <a:cubicBezTo>
                      <a:pt x="123" y="10"/>
                      <a:pt x="125" y="13"/>
                      <a:pt x="124" y="11"/>
                    </a:cubicBezTo>
                    <a:cubicBezTo>
                      <a:pt x="125" y="13"/>
                      <a:pt x="125" y="13"/>
                      <a:pt x="125" y="13"/>
                    </a:cubicBezTo>
                    <a:cubicBezTo>
                      <a:pt x="125" y="14"/>
                      <a:pt x="127" y="16"/>
                      <a:pt x="128" y="15"/>
                    </a:cubicBezTo>
                    <a:cubicBezTo>
                      <a:pt x="128" y="14"/>
                      <a:pt x="127" y="11"/>
                      <a:pt x="125" y="11"/>
                    </a:cubicBezTo>
                    <a:cubicBezTo>
                      <a:pt x="126" y="11"/>
                      <a:pt x="127" y="11"/>
                      <a:pt x="127" y="13"/>
                    </a:cubicBezTo>
                    <a:cubicBezTo>
                      <a:pt x="128" y="12"/>
                      <a:pt x="126" y="11"/>
                      <a:pt x="126" y="10"/>
                    </a:cubicBezTo>
                    <a:cubicBezTo>
                      <a:pt x="127" y="10"/>
                      <a:pt x="129" y="11"/>
                      <a:pt x="131" y="13"/>
                    </a:cubicBezTo>
                    <a:cubicBezTo>
                      <a:pt x="132" y="16"/>
                      <a:pt x="132" y="16"/>
                      <a:pt x="132" y="16"/>
                    </a:cubicBezTo>
                    <a:cubicBezTo>
                      <a:pt x="132" y="16"/>
                      <a:pt x="132" y="16"/>
                      <a:pt x="132" y="16"/>
                    </a:cubicBezTo>
                    <a:cubicBezTo>
                      <a:pt x="133" y="18"/>
                      <a:pt x="134" y="17"/>
                      <a:pt x="135" y="20"/>
                    </a:cubicBezTo>
                    <a:cubicBezTo>
                      <a:pt x="136" y="20"/>
                      <a:pt x="135" y="19"/>
                      <a:pt x="135" y="18"/>
                    </a:cubicBezTo>
                    <a:cubicBezTo>
                      <a:pt x="132" y="15"/>
                      <a:pt x="133" y="12"/>
                      <a:pt x="130" y="9"/>
                    </a:cubicBezTo>
                    <a:cubicBezTo>
                      <a:pt x="131" y="7"/>
                      <a:pt x="136" y="17"/>
                      <a:pt x="134" y="11"/>
                    </a:cubicBezTo>
                    <a:cubicBezTo>
                      <a:pt x="133" y="10"/>
                      <a:pt x="132" y="7"/>
                      <a:pt x="132" y="8"/>
                    </a:cubicBezTo>
                    <a:cubicBezTo>
                      <a:pt x="133" y="8"/>
                      <a:pt x="130" y="5"/>
                      <a:pt x="132" y="5"/>
                    </a:cubicBezTo>
                    <a:cubicBezTo>
                      <a:pt x="132" y="7"/>
                      <a:pt x="135" y="8"/>
                      <a:pt x="135" y="11"/>
                    </a:cubicBezTo>
                    <a:cubicBezTo>
                      <a:pt x="135" y="10"/>
                      <a:pt x="134" y="10"/>
                      <a:pt x="134" y="11"/>
                    </a:cubicBezTo>
                    <a:cubicBezTo>
                      <a:pt x="136" y="12"/>
                      <a:pt x="137" y="14"/>
                      <a:pt x="137" y="14"/>
                    </a:cubicBezTo>
                    <a:cubicBezTo>
                      <a:pt x="138" y="13"/>
                      <a:pt x="138" y="13"/>
                      <a:pt x="137" y="11"/>
                    </a:cubicBezTo>
                    <a:cubicBezTo>
                      <a:pt x="136" y="9"/>
                      <a:pt x="136" y="12"/>
                      <a:pt x="135" y="10"/>
                    </a:cubicBezTo>
                    <a:cubicBezTo>
                      <a:pt x="136" y="8"/>
                      <a:pt x="138" y="11"/>
                      <a:pt x="136" y="7"/>
                    </a:cubicBezTo>
                    <a:cubicBezTo>
                      <a:pt x="136" y="8"/>
                      <a:pt x="134" y="6"/>
                      <a:pt x="133" y="5"/>
                    </a:cubicBezTo>
                    <a:cubicBezTo>
                      <a:pt x="134" y="3"/>
                      <a:pt x="134" y="3"/>
                      <a:pt x="134" y="3"/>
                    </a:cubicBezTo>
                    <a:cubicBezTo>
                      <a:pt x="134" y="5"/>
                      <a:pt x="134" y="5"/>
                      <a:pt x="134" y="5"/>
                    </a:cubicBezTo>
                    <a:cubicBezTo>
                      <a:pt x="136" y="5"/>
                      <a:pt x="133" y="2"/>
                      <a:pt x="134" y="2"/>
                    </a:cubicBezTo>
                    <a:cubicBezTo>
                      <a:pt x="137" y="4"/>
                      <a:pt x="137" y="4"/>
                      <a:pt x="137" y="4"/>
                    </a:cubicBezTo>
                    <a:cubicBezTo>
                      <a:pt x="138" y="7"/>
                      <a:pt x="134" y="4"/>
                      <a:pt x="137" y="8"/>
                    </a:cubicBezTo>
                    <a:cubicBezTo>
                      <a:pt x="138" y="7"/>
                      <a:pt x="137" y="5"/>
                      <a:pt x="138" y="6"/>
                    </a:cubicBezTo>
                    <a:cubicBezTo>
                      <a:pt x="138" y="6"/>
                      <a:pt x="138" y="7"/>
                      <a:pt x="138" y="7"/>
                    </a:cubicBezTo>
                    <a:cubicBezTo>
                      <a:pt x="138" y="7"/>
                      <a:pt x="142" y="12"/>
                      <a:pt x="141" y="8"/>
                    </a:cubicBezTo>
                    <a:cubicBezTo>
                      <a:pt x="141" y="7"/>
                      <a:pt x="140" y="7"/>
                      <a:pt x="139" y="5"/>
                    </a:cubicBezTo>
                    <a:cubicBezTo>
                      <a:pt x="140" y="4"/>
                      <a:pt x="140" y="3"/>
                      <a:pt x="140" y="2"/>
                    </a:cubicBezTo>
                    <a:cubicBezTo>
                      <a:pt x="142" y="5"/>
                      <a:pt x="142" y="1"/>
                      <a:pt x="143" y="5"/>
                    </a:cubicBezTo>
                    <a:cubicBezTo>
                      <a:pt x="141" y="3"/>
                      <a:pt x="140" y="4"/>
                      <a:pt x="141" y="7"/>
                    </a:cubicBezTo>
                    <a:cubicBezTo>
                      <a:pt x="143" y="10"/>
                      <a:pt x="140" y="7"/>
                      <a:pt x="142" y="11"/>
                    </a:cubicBezTo>
                    <a:cubicBezTo>
                      <a:pt x="142" y="10"/>
                      <a:pt x="144" y="13"/>
                      <a:pt x="146" y="15"/>
                    </a:cubicBezTo>
                    <a:cubicBezTo>
                      <a:pt x="146" y="15"/>
                      <a:pt x="146" y="14"/>
                      <a:pt x="146" y="14"/>
                    </a:cubicBezTo>
                    <a:cubicBezTo>
                      <a:pt x="145" y="12"/>
                      <a:pt x="144" y="12"/>
                      <a:pt x="143" y="10"/>
                    </a:cubicBezTo>
                    <a:cubicBezTo>
                      <a:pt x="144" y="10"/>
                      <a:pt x="145" y="8"/>
                      <a:pt x="144" y="6"/>
                    </a:cubicBezTo>
                    <a:cubicBezTo>
                      <a:pt x="145" y="7"/>
                      <a:pt x="146" y="9"/>
                      <a:pt x="146" y="9"/>
                    </a:cubicBezTo>
                    <a:cubicBezTo>
                      <a:pt x="147" y="8"/>
                      <a:pt x="148" y="8"/>
                      <a:pt x="150" y="8"/>
                    </a:cubicBezTo>
                    <a:cubicBezTo>
                      <a:pt x="147" y="5"/>
                      <a:pt x="151" y="6"/>
                      <a:pt x="149" y="4"/>
                    </a:cubicBezTo>
                    <a:cubicBezTo>
                      <a:pt x="148" y="3"/>
                      <a:pt x="146" y="1"/>
                      <a:pt x="145" y="0"/>
                    </a:cubicBezTo>
                    <a:cubicBezTo>
                      <a:pt x="146" y="0"/>
                      <a:pt x="146" y="1"/>
                      <a:pt x="147" y="2"/>
                    </a:cubicBezTo>
                    <a:cubicBezTo>
                      <a:pt x="146" y="0"/>
                      <a:pt x="149" y="4"/>
                      <a:pt x="148" y="1"/>
                    </a:cubicBezTo>
                    <a:cubicBezTo>
                      <a:pt x="147" y="3"/>
                      <a:pt x="150" y="5"/>
                      <a:pt x="151" y="8"/>
                    </a:cubicBezTo>
                    <a:cubicBezTo>
                      <a:pt x="151" y="6"/>
                      <a:pt x="152" y="10"/>
                      <a:pt x="153" y="9"/>
                    </a:cubicBezTo>
                    <a:cubicBezTo>
                      <a:pt x="153" y="7"/>
                      <a:pt x="153" y="6"/>
                      <a:pt x="154" y="5"/>
                    </a:cubicBezTo>
                    <a:cubicBezTo>
                      <a:pt x="156" y="6"/>
                      <a:pt x="157" y="3"/>
                      <a:pt x="158" y="2"/>
                    </a:cubicBezTo>
                    <a:cubicBezTo>
                      <a:pt x="159" y="4"/>
                      <a:pt x="160" y="7"/>
                      <a:pt x="161" y="7"/>
                    </a:cubicBezTo>
                    <a:cubicBezTo>
                      <a:pt x="162" y="7"/>
                      <a:pt x="159" y="4"/>
                      <a:pt x="161" y="5"/>
                    </a:cubicBezTo>
                    <a:cubicBezTo>
                      <a:pt x="161" y="6"/>
                      <a:pt x="161" y="6"/>
                      <a:pt x="161" y="6"/>
                    </a:cubicBezTo>
                    <a:cubicBezTo>
                      <a:pt x="161" y="5"/>
                      <a:pt x="163" y="7"/>
                      <a:pt x="162" y="2"/>
                    </a:cubicBezTo>
                    <a:cubicBezTo>
                      <a:pt x="163" y="6"/>
                      <a:pt x="163" y="6"/>
                      <a:pt x="163" y="6"/>
                    </a:cubicBezTo>
                    <a:cubicBezTo>
                      <a:pt x="163" y="6"/>
                      <a:pt x="163" y="5"/>
                      <a:pt x="163" y="5"/>
                    </a:cubicBezTo>
                    <a:cubicBezTo>
                      <a:pt x="164" y="6"/>
                      <a:pt x="164" y="7"/>
                      <a:pt x="164" y="7"/>
                    </a:cubicBezTo>
                    <a:cubicBezTo>
                      <a:pt x="166" y="9"/>
                      <a:pt x="165" y="7"/>
                      <a:pt x="166" y="6"/>
                    </a:cubicBezTo>
                    <a:cubicBezTo>
                      <a:pt x="165" y="4"/>
                      <a:pt x="165" y="4"/>
                      <a:pt x="165" y="4"/>
                    </a:cubicBezTo>
                    <a:cubicBezTo>
                      <a:pt x="165" y="2"/>
                      <a:pt x="167" y="4"/>
                      <a:pt x="168" y="3"/>
                    </a:cubicBezTo>
                    <a:cubicBezTo>
                      <a:pt x="169" y="5"/>
                      <a:pt x="169" y="5"/>
                      <a:pt x="169" y="5"/>
                    </a:cubicBezTo>
                    <a:cubicBezTo>
                      <a:pt x="169" y="3"/>
                      <a:pt x="169" y="3"/>
                      <a:pt x="169" y="3"/>
                    </a:cubicBezTo>
                    <a:cubicBezTo>
                      <a:pt x="169" y="5"/>
                      <a:pt x="170" y="6"/>
                      <a:pt x="170" y="5"/>
                    </a:cubicBezTo>
                    <a:cubicBezTo>
                      <a:pt x="170" y="5"/>
                      <a:pt x="170" y="6"/>
                      <a:pt x="170" y="7"/>
                    </a:cubicBezTo>
                    <a:cubicBezTo>
                      <a:pt x="170" y="9"/>
                      <a:pt x="170" y="10"/>
                      <a:pt x="170" y="10"/>
                    </a:cubicBezTo>
                    <a:cubicBezTo>
                      <a:pt x="169" y="9"/>
                      <a:pt x="170" y="8"/>
                      <a:pt x="169" y="6"/>
                    </a:cubicBezTo>
                    <a:cubicBezTo>
                      <a:pt x="168" y="4"/>
                      <a:pt x="167" y="5"/>
                      <a:pt x="168" y="7"/>
                    </a:cubicBezTo>
                    <a:cubicBezTo>
                      <a:pt x="168" y="7"/>
                      <a:pt x="168" y="7"/>
                      <a:pt x="168" y="6"/>
                    </a:cubicBezTo>
                    <a:cubicBezTo>
                      <a:pt x="169" y="8"/>
                      <a:pt x="169" y="9"/>
                      <a:pt x="169" y="10"/>
                    </a:cubicBezTo>
                    <a:cubicBezTo>
                      <a:pt x="169" y="10"/>
                      <a:pt x="170" y="11"/>
                      <a:pt x="169" y="10"/>
                    </a:cubicBezTo>
                    <a:cubicBezTo>
                      <a:pt x="170" y="12"/>
                      <a:pt x="169" y="12"/>
                      <a:pt x="169" y="12"/>
                    </a:cubicBezTo>
                    <a:cubicBezTo>
                      <a:pt x="169" y="11"/>
                      <a:pt x="168" y="11"/>
                      <a:pt x="168" y="10"/>
                    </a:cubicBezTo>
                    <a:cubicBezTo>
                      <a:pt x="168" y="12"/>
                      <a:pt x="168" y="13"/>
                      <a:pt x="167" y="13"/>
                    </a:cubicBezTo>
                    <a:cubicBezTo>
                      <a:pt x="165" y="10"/>
                      <a:pt x="166" y="15"/>
                      <a:pt x="165" y="15"/>
                    </a:cubicBezTo>
                    <a:cubicBezTo>
                      <a:pt x="165" y="12"/>
                      <a:pt x="164" y="10"/>
                      <a:pt x="164" y="9"/>
                    </a:cubicBezTo>
                    <a:cubicBezTo>
                      <a:pt x="163" y="8"/>
                      <a:pt x="164" y="9"/>
                      <a:pt x="163" y="9"/>
                    </a:cubicBezTo>
                    <a:cubicBezTo>
                      <a:pt x="163" y="10"/>
                      <a:pt x="164" y="13"/>
                      <a:pt x="164" y="15"/>
                    </a:cubicBezTo>
                    <a:cubicBezTo>
                      <a:pt x="163" y="13"/>
                      <a:pt x="163" y="13"/>
                      <a:pt x="163" y="13"/>
                    </a:cubicBezTo>
                    <a:cubicBezTo>
                      <a:pt x="163" y="14"/>
                      <a:pt x="164" y="17"/>
                      <a:pt x="163" y="17"/>
                    </a:cubicBezTo>
                    <a:cubicBezTo>
                      <a:pt x="161" y="16"/>
                      <a:pt x="160" y="17"/>
                      <a:pt x="158" y="18"/>
                    </a:cubicBezTo>
                    <a:cubicBezTo>
                      <a:pt x="157" y="16"/>
                      <a:pt x="157" y="16"/>
                      <a:pt x="157" y="16"/>
                    </a:cubicBezTo>
                    <a:cubicBezTo>
                      <a:pt x="159" y="20"/>
                      <a:pt x="156" y="18"/>
                      <a:pt x="156" y="20"/>
                    </a:cubicBezTo>
                    <a:cubicBezTo>
                      <a:pt x="154" y="20"/>
                      <a:pt x="154" y="24"/>
                      <a:pt x="152" y="21"/>
                    </a:cubicBezTo>
                    <a:cubicBezTo>
                      <a:pt x="150" y="24"/>
                      <a:pt x="149" y="26"/>
                      <a:pt x="146" y="27"/>
                    </a:cubicBezTo>
                    <a:cubicBezTo>
                      <a:pt x="145" y="25"/>
                      <a:pt x="145" y="25"/>
                      <a:pt x="145" y="25"/>
                    </a:cubicBezTo>
                    <a:cubicBezTo>
                      <a:pt x="146" y="27"/>
                      <a:pt x="144" y="24"/>
                      <a:pt x="144" y="24"/>
                    </a:cubicBezTo>
                    <a:cubicBezTo>
                      <a:pt x="145" y="26"/>
                      <a:pt x="145" y="27"/>
                      <a:pt x="145" y="29"/>
                    </a:cubicBezTo>
                    <a:cubicBezTo>
                      <a:pt x="143" y="28"/>
                      <a:pt x="143" y="31"/>
                      <a:pt x="143" y="33"/>
                    </a:cubicBezTo>
                    <a:cubicBezTo>
                      <a:pt x="142" y="31"/>
                      <a:pt x="142" y="31"/>
                      <a:pt x="142" y="31"/>
                    </a:cubicBezTo>
                    <a:cubicBezTo>
                      <a:pt x="143" y="35"/>
                      <a:pt x="140" y="33"/>
                      <a:pt x="139" y="34"/>
                    </a:cubicBezTo>
                    <a:cubicBezTo>
                      <a:pt x="138" y="33"/>
                      <a:pt x="137" y="32"/>
                      <a:pt x="137" y="32"/>
                    </a:cubicBezTo>
                    <a:cubicBezTo>
                      <a:pt x="138" y="35"/>
                      <a:pt x="138" y="35"/>
                      <a:pt x="138" y="37"/>
                    </a:cubicBezTo>
                    <a:cubicBezTo>
                      <a:pt x="137" y="38"/>
                      <a:pt x="136" y="38"/>
                      <a:pt x="134" y="38"/>
                    </a:cubicBezTo>
                    <a:cubicBezTo>
                      <a:pt x="135" y="43"/>
                      <a:pt x="130" y="43"/>
                      <a:pt x="129" y="47"/>
                    </a:cubicBezTo>
                    <a:cubicBezTo>
                      <a:pt x="128" y="45"/>
                      <a:pt x="128" y="45"/>
                      <a:pt x="128" y="45"/>
                    </a:cubicBezTo>
                    <a:cubicBezTo>
                      <a:pt x="129" y="51"/>
                      <a:pt x="123" y="50"/>
                      <a:pt x="122" y="54"/>
                    </a:cubicBezTo>
                    <a:cubicBezTo>
                      <a:pt x="120" y="51"/>
                      <a:pt x="120" y="51"/>
                      <a:pt x="120" y="51"/>
                    </a:cubicBezTo>
                    <a:cubicBezTo>
                      <a:pt x="119" y="51"/>
                      <a:pt x="119" y="53"/>
                      <a:pt x="121" y="55"/>
                    </a:cubicBezTo>
                    <a:cubicBezTo>
                      <a:pt x="120" y="55"/>
                      <a:pt x="121" y="58"/>
                      <a:pt x="119" y="56"/>
                    </a:cubicBezTo>
                    <a:cubicBezTo>
                      <a:pt x="117" y="56"/>
                      <a:pt x="119" y="58"/>
                      <a:pt x="119" y="59"/>
                    </a:cubicBezTo>
                    <a:cubicBezTo>
                      <a:pt x="117" y="59"/>
                      <a:pt x="116" y="60"/>
                      <a:pt x="116" y="61"/>
                    </a:cubicBezTo>
                    <a:cubicBezTo>
                      <a:pt x="116" y="61"/>
                      <a:pt x="116" y="61"/>
                      <a:pt x="116" y="61"/>
                    </a:cubicBezTo>
                    <a:cubicBezTo>
                      <a:pt x="116" y="60"/>
                      <a:pt x="114" y="59"/>
                      <a:pt x="114" y="59"/>
                    </a:cubicBezTo>
                    <a:cubicBezTo>
                      <a:pt x="114" y="60"/>
                      <a:pt x="112" y="60"/>
                      <a:pt x="115" y="63"/>
                    </a:cubicBezTo>
                    <a:cubicBezTo>
                      <a:pt x="112" y="62"/>
                      <a:pt x="114" y="67"/>
                      <a:pt x="110" y="66"/>
                    </a:cubicBezTo>
                    <a:cubicBezTo>
                      <a:pt x="111" y="67"/>
                      <a:pt x="111" y="67"/>
                      <a:pt x="112" y="68"/>
                    </a:cubicBezTo>
                    <a:cubicBezTo>
                      <a:pt x="110" y="69"/>
                      <a:pt x="108" y="68"/>
                      <a:pt x="108" y="71"/>
                    </a:cubicBezTo>
                    <a:cubicBezTo>
                      <a:pt x="108" y="71"/>
                      <a:pt x="107" y="69"/>
                      <a:pt x="106" y="69"/>
                    </a:cubicBezTo>
                    <a:cubicBezTo>
                      <a:pt x="107" y="70"/>
                      <a:pt x="108" y="71"/>
                      <a:pt x="108" y="71"/>
                    </a:cubicBezTo>
                    <a:cubicBezTo>
                      <a:pt x="108" y="75"/>
                      <a:pt x="103" y="73"/>
                      <a:pt x="101" y="75"/>
                    </a:cubicBezTo>
                    <a:cubicBezTo>
                      <a:pt x="100" y="80"/>
                      <a:pt x="97" y="82"/>
                      <a:pt x="94" y="86"/>
                    </a:cubicBezTo>
                    <a:cubicBezTo>
                      <a:pt x="94" y="85"/>
                      <a:pt x="94" y="85"/>
                      <a:pt x="94" y="85"/>
                    </a:cubicBezTo>
                    <a:cubicBezTo>
                      <a:pt x="96" y="88"/>
                      <a:pt x="89" y="85"/>
                      <a:pt x="92" y="89"/>
                    </a:cubicBezTo>
                    <a:cubicBezTo>
                      <a:pt x="92" y="89"/>
                      <a:pt x="91" y="90"/>
                      <a:pt x="90" y="88"/>
                    </a:cubicBezTo>
                    <a:cubicBezTo>
                      <a:pt x="91" y="91"/>
                      <a:pt x="86" y="89"/>
                      <a:pt x="88" y="92"/>
                    </a:cubicBezTo>
                    <a:cubicBezTo>
                      <a:pt x="88" y="92"/>
                      <a:pt x="88" y="92"/>
                      <a:pt x="88" y="92"/>
                    </a:cubicBezTo>
                    <a:cubicBezTo>
                      <a:pt x="85" y="91"/>
                      <a:pt x="86" y="94"/>
                      <a:pt x="84" y="94"/>
                    </a:cubicBezTo>
                    <a:cubicBezTo>
                      <a:pt x="84" y="94"/>
                      <a:pt x="84" y="94"/>
                      <a:pt x="83" y="93"/>
                    </a:cubicBezTo>
                    <a:cubicBezTo>
                      <a:pt x="81" y="92"/>
                      <a:pt x="85" y="96"/>
                      <a:pt x="82" y="94"/>
                    </a:cubicBezTo>
                    <a:cubicBezTo>
                      <a:pt x="81" y="94"/>
                      <a:pt x="83" y="96"/>
                      <a:pt x="83" y="95"/>
                    </a:cubicBezTo>
                    <a:cubicBezTo>
                      <a:pt x="80" y="97"/>
                      <a:pt x="79" y="102"/>
                      <a:pt x="78" y="105"/>
                    </a:cubicBezTo>
                    <a:cubicBezTo>
                      <a:pt x="74" y="105"/>
                      <a:pt x="72" y="101"/>
                      <a:pt x="73" y="104"/>
                    </a:cubicBezTo>
                    <a:cubicBezTo>
                      <a:pt x="72" y="104"/>
                      <a:pt x="74" y="105"/>
                      <a:pt x="74" y="105"/>
                    </a:cubicBezTo>
                    <a:cubicBezTo>
                      <a:pt x="74" y="106"/>
                      <a:pt x="69" y="103"/>
                      <a:pt x="71" y="105"/>
                    </a:cubicBezTo>
                    <a:cubicBezTo>
                      <a:pt x="73" y="106"/>
                      <a:pt x="72" y="106"/>
                      <a:pt x="73" y="107"/>
                    </a:cubicBezTo>
                    <a:cubicBezTo>
                      <a:pt x="70" y="107"/>
                      <a:pt x="68" y="106"/>
                      <a:pt x="69" y="108"/>
                    </a:cubicBezTo>
                    <a:cubicBezTo>
                      <a:pt x="68" y="107"/>
                      <a:pt x="68" y="107"/>
                      <a:pt x="68" y="107"/>
                    </a:cubicBezTo>
                    <a:cubicBezTo>
                      <a:pt x="70" y="111"/>
                      <a:pt x="68" y="111"/>
                      <a:pt x="71" y="115"/>
                    </a:cubicBezTo>
                    <a:cubicBezTo>
                      <a:pt x="66" y="122"/>
                      <a:pt x="64" y="129"/>
                      <a:pt x="60" y="136"/>
                    </a:cubicBezTo>
                    <a:cubicBezTo>
                      <a:pt x="54" y="142"/>
                      <a:pt x="52" y="150"/>
                      <a:pt x="46" y="155"/>
                    </a:cubicBezTo>
                    <a:cubicBezTo>
                      <a:pt x="42" y="154"/>
                      <a:pt x="42" y="155"/>
                      <a:pt x="42" y="157"/>
                    </a:cubicBezTo>
                    <a:cubicBezTo>
                      <a:pt x="41" y="157"/>
                      <a:pt x="41" y="157"/>
                      <a:pt x="41" y="156"/>
                    </a:cubicBezTo>
                    <a:cubicBezTo>
                      <a:pt x="43" y="158"/>
                      <a:pt x="40" y="158"/>
                      <a:pt x="43" y="159"/>
                    </a:cubicBezTo>
                    <a:cubicBezTo>
                      <a:pt x="41" y="162"/>
                      <a:pt x="40" y="164"/>
                      <a:pt x="38" y="167"/>
                    </a:cubicBezTo>
                    <a:cubicBezTo>
                      <a:pt x="38" y="166"/>
                      <a:pt x="36" y="165"/>
                      <a:pt x="36" y="165"/>
                    </a:cubicBezTo>
                    <a:cubicBezTo>
                      <a:pt x="38" y="167"/>
                      <a:pt x="38" y="167"/>
                      <a:pt x="38" y="167"/>
                    </a:cubicBezTo>
                    <a:cubicBezTo>
                      <a:pt x="37" y="167"/>
                      <a:pt x="37" y="167"/>
                      <a:pt x="37" y="167"/>
                    </a:cubicBezTo>
                    <a:cubicBezTo>
                      <a:pt x="37" y="167"/>
                      <a:pt x="38" y="168"/>
                      <a:pt x="39" y="168"/>
                    </a:cubicBezTo>
                    <a:cubicBezTo>
                      <a:pt x="38" y="176"/>
                      <a:pt x="29" y="180"/>
                      <a:pt x="26" y="186"/>
                    </a:cubicBezTo>
                    <a:cubicBezTo>
                      <a:pt x="24" y="187"/>
                      <a:pt x="24" y="190"/>
                      <a:pt x="24" y="192"/>
                    </a:cubicBezTo>
                    <a:cubicBezTo>
                      <a:pt x="18" y="195"/>
                      <a:pt x="13" y="199"/>
                      <a:pt x="13" y="205"/>
                    </a:cubicBezTo>
                    <a:cubicBezTo>
                      <a:pt x="13" y="205"/>
                      <a:pt x="6" y="201"/>
                      <a:pt x="6" y="19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40" name="Freeform 214"/>
              <p:cNvSpPr/>
              <p:nvPr/>
            </p:nvSpPr>
            <p:spPr bwMode="auto">
              <a:xfrm>
                <a:off x="6715126" y="2819400"/>
                <a:ext cx="1588" cy="1587"/>
              </a:xfrm>
              <a:custGeom>
                <a:avLst/>
                <a:gdLst>
                  <a:gd name="T0" fmla="*/ 2 w 2"/>
                  <a:gd name="T1" fmla="*/ 4 h 4"/>
                  <a:gd name="T2" fmla="*/ 0 w 2"/>
                  <a:gd name="T3" fmla="*/ 0 h 4"/>
                  <a:gd name="T4" fmla="*/ 2 w 2"/>
                  <a:gd name="T5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4">
                    <a:moveTo>
                      <a:pt x="2" y="4"/>
                    </a:moveTo>
                    <a:cubicBezTo>
                      <a:pt x="1" y="2"/>
                      <a:pt x="1" y="2"/>
                      <a:pt x="0" y="0"/>
                    </a:cubicBezTo>
                    <a:cubicBezTo>
                      <a:pt x="1" y="1"/>
                      <a:pt x="2" y="2"/>
                      <a:pt x="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41" name="Freeform 215"/>
              <p:cNvSpPr/>
              <p:nvPr/>
            </p:nvSpPr>
            <p:spPr bwMode="auto">
              <a:xfrm>
                <a:off x="6707188" y="2817813"/>
                <a:ext cx="0" cy="0"/>
              </a:xfrm>
              <a:custGeom>
                <a:avLst/>
                <a:gdLst>
                  <a:gd name="T0" fmla="*/ 1 w 1"/>
                  <a:gd name="T1" fmla="*/ 2 h 2"/>
                  <a:gd name="T2" fmla="*/ 0 w 1"/>
                  <a:gd name="T3" fmla="*/ 1 h 2"/>
                  <a:gd name="T4" fmla="*/ 0 w 1"/>
                  <a:gd name="T5" fmla="*/ 0 h 2"/>
                  <a:gd name="T6" fmla="*/ 1 w 1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1" y="2"/>
                    </a:moveTo>
                    <a:cubicBezTo>
                      <a:pt x="1" y="2"/>
                      <a:pt x="0" y="1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ubicBezTo>
                      <a:pt x="0" y="1"/>
                      <a:pt x="1" y="1"/>
                      <a:pt x="1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42" name="Freeform 216"/>
              <p:cNvSpPr/>
              <p:nvPr/>
            </p:nvSpPr>
            <p:spPr bwMode="auto">
              <a:xfrm>
                <a:off x="6705601" y="2817813"/>
                <a:ext cx="0" cy="0"/>
              </a:xfrm>
              <a:custGeom>
                <a:avLst/>
                <a:gdLst>
                  <a:gd name="T0" fmla="*/ 1 w 1"/>
                  <a:gd name="T1" fmla="*/ 3 h 3"/>
                  <a:gd name="T2" fmla="*/ 1 w 1"/>
                  <a:gd name="T3" fmla="*/ 0 h 3"/>
                  <a:gd name="T4" fmla="*/ 1 w 1"/>
                  <a:gd name="T5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3">
                    <a:moveTo>
                      <a:pt x="1" y="3"/>
                    </a:moveTo>
                    <a:cubicBezTo>
                      <a:pt x="0" y="2"/>
                      <a:pt x="1" y="1"/>
                      <a:pt x="1" y="0"/>
                    </a:cubicBezTo>
                    <a:lnTo>
                      <a:pt x="1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43" name="Freeform 217"/>
              <p:cNvSpPr/>
              <p:nvPr/>
            </p:nvSpPr>
            <p:spPr bwMode="auto">
              <a:xfrm>
                <a:off x="6704013" y="2817813"/>
                <a:ext cx="0" cy="0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1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1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44" name="Freeform 218"/>
              <p:cNvSpPr/>
              <p:nvPr/>
            </p:nvSpPr>
            <p:spPr bwMode="auto">
              <a:xfrm>
                <a:off x="6704013" y="2817813"/>
                <a:ext cx="0" cy="0"/>
              </a:xfrm>
              <a:custGeom>
                <a:avLst/>
                <a:gdLst>
                  <a:gd name="T0" fmla="*/ 1 w 1"/>
                  <a:gd name="T1" fmla="*/ 2 h 2"/>
                  <a:gd name="T2" fmla="*/ 0 w 1"/>
                  <a:gd name="T3" fmla="*/ 1 h 2"/>
                  <a:gd name="T4" fmla="*/ 1 w 1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2"/>
                    </a:moveTo>
                    <a:cubicBezTo>
                      <a:pt x="1" y="2"/>
                      <a:pt x="0" y="2"/>
                      <a:pt x="0" y="1"/>
                    </a:cubicBezTo>
                    <a:cubicBezTo>
                      <a:pt x="1" y="2"/>
                      <a:pt x="0" y="0"/>
                      <a:pt x="1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45" name="Freeform 219"/>
              <p:cNvSpPr/>
              <p:nvPr/>
            </p:nvSpPr>
            <p:spPr bwMode="auto">
              <a:xfrm>
                <a:off x="6700838" y="2819400"/>
                <a:ext cx="0" cy="0"/>
              </a:xfrm>
              <a:custGeom>
                <a:avLst/>
                <a:gdLst>
                  <a:gd name="T0" fmla="*/ 1 w 1"/>
                  <a:gd name="T1" fmla="*/ 1 h 3"/>
                  <a:gd name="T2" fmla="*/ 0 w 1"/>
                  <a:gd name="T3" fmla="*/ 2 h 3"/>
                  <a:gd name="T4" fmla="*/ 1 w 1"/>
                  <a:gd name="T5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3">
                    <a:moveTo>
                      <a:pt x="1" y="1"/>
                    </a:moveTo>
                    <a:cubicBezTo>
                      <a:pt x="1" y="2"/>
                      <a:pt x="1" y="3"/>
                      <a:pt x="0" y="2"/>
                    </a:cubicBezTo>
                    <a:cubicBezTo>
                      <a:pt x="1" y="2"/>
                      <a:pt x="0" y="0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46" name="Freeform 220"/>
              <p:cNvSpPr/>
              <p:nvPr/>
            </p:nvSpPr>
            <p:spPr bwMode="auto">
              <a:xfrm>
                <a:off x="6699251" y="2820988"/>
                <a:ext cx="0" cy="0"/>
              </a:xfrm>
              <a:custGeom>
                <a:avLst/>
                <a:gdLst>
                  <a:gd name="T0" fmla="*/ 1 w 1"/>
                  <a:gd name="T1" fmla="*/ 2 h 2"/>
                  <a:gd name="T2" fmla="*/ 1 w 1"/>
                  <a:gd name="T3" fmla="*/ 2 h 2"/>
                  <a:gd name="T4" fmla="*/ 0 w 1"/>
                  <a:gd name="T5" fmla="*/ 0 h 2"/>
                  <a:gd name="T6" fmla="*/ 1 w 1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1" y="2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0" y="2"/>
                      <a:pt x="0" y="1"/>
                      <a:pt x="0" y="0"/>
                    </a:cubicBezTo>
                    <a:lnTo>
                      <a:pt x="1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47" name="Rectangle 221"/>
              <p:cNvSpPr>
                <a:spLocks noChangeArrowheads="1"/>
              </p:cNvSpPr>
              <p:nvPr/>
            </p:nvSpPr>
            <p:spPr bwMode="auto">
              <a:xfrm>
                <a:off x="6680201" y="2843213"/>
                <a:ext cx="1588" cy="158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48" name="Freeform 222"/>
              <p:cNvSpPr/>
              <p:nvPr/>
            </p:nvSpPr>
            <p:spPr bwMode="auto">
              <a:xfrm>
                <a:off x="6670676" y="2852738"/>
                <a:ext cx="1588" cy="1587"/>
              </a:xfrm>
              <a:custGeom>
                <a:avLst/>
                <a:gdLst>
                  <a:gd name="T0" fmla="*/ 2 w 2"/>
                  <a:gd name="T1" fmla="*/ 1 h 2"/>
                  <a:gd name="T2" fmla="*/ 0 w 2"/>
                  <a:gd name="T3" fmla="*/ 1 h 2"/>
                  <a:gd name="T4" fmla="*/ 2 w 2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2" y="1"/>
                    </a:moveTo>
                    <a:cubicBezTo>
                      <a:pt x="2" y="2"/>
                      <a:pt x="1" y="1"/>
                      <a:pt x="0" y="1"/>
                    </a:cubicBezTo>
                    <a:cubicBezTo>
                      <a:pt x="1" y="0"/>
                      <a:pt x="2" y="2"/>
                      <a:pt x="2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49" name="Freeform 223"/>
              <p:cNvSpPr/>
              <p:nvPr/>
            </p:nvSpPr>
            <p:spPr bwMode="auto">
              <a:xfrm>
                <a:off x="6669088" y="2860675"/>
                <a:ext cx="1588" cy="0"/>
              </a:xfrm>
              <a:custGeom>
                <a:avLst/>
                <a:gdLst>
                  <a:gd name="T0" fmla="*/ 0 w 1"/>
                  <a:gd name="T1" fmla="*/ 0 w 1"/>
                  <a:gd name="T2" fmla="*/ 1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lnTo>
                      <a:pt x="0" y="0"/>
                    </a:lnTo>
                    <a:lnTo>
                      <a:pt x="1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50" name="Freeform 224"/>
              <p:cNvSpPr/>
              <p:nvPr/>
            </p:nvSpPr>
            <p:spPr bwMode="auto">
              <a:xfrm>
                <a:off x="5248276" y="2628900"/>
                <a:ext cx="1588" cy="0"/>
              </a:xfrm>
              <a:custGeom>
                <a:avLst/>
                <a:gdLst>
                  <a:gd name="T0" fmla="*/ 3 w 4"/>
                  <a:gd name="T1" fmla="*/ 1 h 1"/>
                  <a:gd name="T2" fmla="*/ 2 w 4"/>
                  <a:gd name="T3" fmla="*/ 0 h 1"/>
                  <a:gd name="T4" fmla="*/ 3 w 4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1">
                    <a:moveTo>
                      <a:pt x="3" y="1"/>
                    </a:moveTo>
                    <a:cubicBezTo>
                      <a:pt x="3" y="0"/>
                      <a:pt x="0" y="1"/>
                      <a:pt x="2" y="0"/>
                    </a:cubicBezTo>
                    <a:cubicBezTo>
                      <a:pt x="3" y="1"/>
                      <a:pt x="4" y="1"/>
                      <a:pt x="3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51" name="Freeform 225"/>
              <p:cNvSpPr/>
              <p:nvPr/>
            </p:nvSpPr>
            <p:spPr bwMode="auto">
              <a:xfrm>
                <a:off x="5168901" y="2628900"/>
                <a:ext cx="77788" cy="153987"/>
              </a:xfrm>
              <a:custGeom>
                <a:avLst/>
                <a:gdLst>
                  <a:gd name="T0" fmla="*/ 22 w 223"/>
                  <a:gd name="T1" fmla="*/ 369 h 422"/>
                  <a:gd name="T2" fmla="*/ 28 w 223"/>
                  <a:gd name="T3" fmla="*/ 356 h 422"/>
                  <a:gd name="T4" fmla="*/ 34 w 223"/>
                  <a:gd name="T5" fmla="*/ 328 h 422"/>
                  <a:gd name="T6" fmla="*/ 38 w 223"/>
                  <a:gd name="T7" fmla="*/ 319 h 422"/>
                  <a:gd name="T8" fmla="*/ 55 w 223"/>
                  <a:gd name="T9" fmla="*/ 296 h 422"/>
                  <a:gd name="T10" fmla="*/ 60 w 223"/>
                  <a:gd name="T11" fmla="*/ 288 h 422"/>
                  <a:gd name="T12" fmla="*/ 68 w 223"/>
                  <a:gd name="T13" fmla="*/ 272 h 422"/>
                  <a:gd name="T14" fmla="*/ 75 w 223"/>
                  <a:gd name="T15" fmla="*/ 263 h 422"/>
                  <a:gd name="T16" fmla="*/ 76 w 223"/>
                  <a:gd name="T17" fmla="*/ 248 h 422"/>
                  <a:gd name="T18" fmla="*/ 76 w 223"/>
                  <a:gd name="T19" fmla="*/ 240 h 422"/>
                  <a:gd name="T20" fmla="*/ 83 w 223"/>
                  <a:gd name="T21" fmla="*/ 227 h 422"/>
                  <a:gd name="T22" fmla="*/ 89 w 223"/>
                  <a:gd name="T23" fmla="*/ 214 h 422"/>
                  <a:gd name="T24" fmla="*/ 92 w 223"/>
                  <a:gd name="T25" fmla="*/ 209 h 422"/>
                  <a:gd name="T26" fmla="*/ 93 w 223"/>
                  <a:gd name="T27" fmla="*/ 200 h 422"/>
                  <a:gd name="T28" fmla="*/ 101 w 223"/>
                  <a:gd name="T29" fmla="*/ 188 h 422"/>
                  <a:gd name="T30" fmla="*/ 107 w 223"/>
                  <a:gd name="T31" fmla="*/ 177 h 422"/>
                  <a:gd name="T32" fmla="*/ 115 w 223"/>
                  <a:gd name="T33" fmla="*/ 163 h 422"/>
                  <a:gd name="T34" fmla="*/ 122 w 223"/>
                  <a:gd name="T35" fmla="*/ 158 h 422"/>
                  <a:gd name="T36" fmla="*/ 121 w 223"/>
                  <a:gd name="T37" fmla="*/ 152 h 422"/>
                  <a:gd name="T38" fmla="*/ 126 w 223"/>
                  <a:gd name="T39" fmla="*/ 151 h 422"/>
                  <a:gd name="T40" fmla="*/ 127 w 223"/>
                  <a:gd name="T41" fmla="*/ 142 h 422"/>
                  <a:gd name="T42" fmla="*/ 133 w 223"/>
                  <a:gd name="T43" fmla="*/ 129 h 422"/>
                  <a:gd name="T44" fmla="*/ 140 w 223"/>
                  <a:gd name="T45" fmla="*/ 114 h 422"/>
                  <a:gd name="T46" fmla="*/ 145 w 223"/>
                  <a:gd name="T47" fmla="*/ 106 h 422"/>
                  <a:gd name="T48" fmla="*/ 154 w 223"/>
                  <a:gd name="T49" fmla="*/ 87 h 422"/>
                  <a:gd name="T50" fmla="*/ 159 w 223"/>
                  <a:gd name="T51" fmla="*/ 83 h 422"/>
                  <a:gd name="T52" fmla="*/ 163 w 223"/>
                  <a:gd name="T53" fmla="*/ 82 h 422"/>
                  <a:gd name="T54" fmla="*/ 166 w 223"/>
                  <a:gd name="T55" fmla="*/ 76 h 422"/>
                  <a:gd name="T56" fmla="*/ 169 w 223"/>
                  <a:gd name="T57" fmla="*/ 67 h 422"/>
                  <a:gd name="T58" fmla="*/ 168 w 223"/>
                  <a:gd name="T59" fmla="*/ 62 h 422"/>
                  <a:gd name="T60" fmla="*/ 169 w 223"/>
                  <a:gd name="T61" fmla="*/ 56 h 422"/>
                  <a:gd name="T62" fmla="*/ 177 w 223"/>
                  <a:gd name="T63" fmla="*/ 52 h 422"/>
                  <a:gd name="T64" fmla="*/ 181 w 223"/>
                  <a:gd name="T65" fmla="*/ 46 h 422"/>
                  <a:gd name="T66" fmla="*/ 185 w 223"/>
                  <a:gd name="T67" fmla="*/ 44 h 422"/>
                  <a:gd name="T68" fmla="*/ 179 w 223"/>
                  <a:gd name="T69" fmla="*/ 36 h 422"/>
                  <a:gd name="T70" fmla="*/ 186 w 223"/>
                  <a:gd name="T71" fmla="*/ 35 h 422"/>
                  <a:gd name="T72" fmla="*/ 196 w 223"/>
                  <a:gd name="T73" fmla="*/ 39 h 422"/>
                  <a:gd name="T74" fmla="*/ 190 w 223"/>
                  <a:gd name="T75" fmla="*/ 23 h 422"/>
                  <a:gd name="T76" fmla="*/ 206 w 223"/>
                  <a:gd name="T77" fmla="*/ 13 h 422"/>
                  <a:gd name="T78" fmla="*/ 213 w 223"/>
                  <a:gd name="T79" fmla="*/ 9 h 422"/>
                  <a:gd name="T80" fmla="*/ 218 w 223"/>
                  <a:gd name="T81" fmla="*/ 1 h 422"/>
                  <a:gd name="T82" fmla="*/ 222 w 223"/>
                  <a:gd name="T83" fmla="*/ 8 h 422"/>
                  <a:gd name="T84" fmla="*/ 216 w 223"/>
                  <a:gd name="T85" fmla="*/ 13 h 422"/>
                  <a:gd name="T86" fmla="*/ 210 w 223"/>
                  <a:gd name="T87" fmla="*/ 29 h 422"/>
                  <a:gd name="T88" fmla="*/ 199 w 223"/>
                  <a:gd name="T89" fmla="*/ 59 h 422"/>
                  <a:gd name="T90" fmla="*/ 186 w 223"/>
                  <a:gd name="T91" fmla="*/ 82 h 422"/>
                  <a:gd name="T92" fmla="*/ 166 w 223"/>
                  <a:gd name="T93" fmla="*/ 122 h 422"/>
                  <a:gd name="T94" fmla="*/ 156 w 223"/>
                  <a:gd name="T95" fmla="*/ 144 h 422"/>
                  <a:gd name="T96" fmla="*/ 134 w 223"/>
                  <a:gd name="T97" fmla="*/ 185 h 422"/>
                  <a:gd name="T98" fmla="*/ 120 w 223"/>
                  <a:gd name="T99" fmla="*/ 205 h 422"/>
                  <a:gd name="T100" fmla="*/ 105 w 223"/>
                  <a:gd name="T101" fmla="*/ 228 h 422"/>
                  <a:gd name="T102" fmla="*/ 91 w 223"/>
                  <a:gd name="T103" fmla="*/ 266 h 422"/>
                  <a:gd name="T104" fmla="*/ 50 w 223"/>
                  <a:gd name="T105" fmla="*/ 347 h 422"/>
                  <a:gd name="T106" fmla="*/ 27 w 223"/>
                  <a:gd name="T107" fmla="*/ 396 h 4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223" h="422">
                    <a:moveTo>
                      <a:pt x="4" y="413"/>
                    </a:moveTo>
                    <a:cubicBezTo>
                      <a:pt x="0" y="405"/>
                      <a:pt x="9" y="401"/>
                      <a:pt x="8" y="394"/>
                    </a:cubicBezTo>
                    <a:cubicBezTo>
                      <a:pt x="8" y="393"/>
                      <a:pt x="11" y="395"/>
                      <a:pt x="11" y="393"/>
                    </a:cubicBezTo>
                    <a:cubicBezTo>
                      <a:pt x="8" y="386"/>
                      <a:pt x="15" y="378"/>
                      <a:pt x="22" y="373"/>
                    </a:cubicBezTo>
                    <a:cubicBezTo>
                      <a:pt x="23" y="374"/>
                      <a:pt x="23" y="374"/>
                      <a:pt x="23" y="374"/>
                    </a:cubicBezTo>
                    <a:cubicBezTo>
                      <a:pt x="24" y="373"/>
                      <a:pt x="21" y="370"/>
                      <a:pt x="22" y="369"/>
                    </a:cubicBezTo>
                    <a:cubicBezTo>
                      <a:pt x="23" y="369"/>
                      <a:pt x="23" y="370"/>
                      <a:pt x="24" y="370"/>
                    </a:cubicBezTo>
                    <a:cubicBezTo>
                      <a:pt x="22" y="369"/>
                      <a:pt x="24" y="367"/>
                      <a:pt x="23" y="366"/>
                    </a:cubicBezTo>
                    <a:cubicBezTo>
                      <a:pt x="24" y="366"/>
                      <a:pt x="25" y="367"/>
                      <a:pt x="27" y="366"/>
                    </a:cubicBezTo>
                    <a:cubicBezTo>
                      <a:pt x="25" y="364"/>
                      <a:pt x="25" y="364"/>
                      <a:pt x="25" y="364"/>
                    </a:cubicBezTo>
                    <a:cubicBezTo>
                      <a:pt x="20" y="360"/>
                      <a:pt x="28" y="360"/>
                      <a:pt x="26" y="355"/>
                    </a:cubicBezTo>
                    <a:cubicBezTo>
                      <a:pt x="27" y="356"/>
                      <a:pt x="27" y="356"/>
                      <a:pt x="28" y="356"/>
                    </a:cubicBezTo>
                    <a:cubicBezTo>
                      <a:pt x="26" y="350"/>
                      <a:pt x="30" y="345"/>
                      <a:pt x="31" y="339"/>
                    </a:cubicBezTo>
                    <a:cubicBezTo>
                      <a:pt x="32" y="339"/>
                      <a:pt x="33" y="340"/>
                      <a:pt x="34" y="340"/>
                    </a:cubicBezTo>
                    <a:cubicBezTo>
                      <a:pt x="32" y="339"/>
                      <a:pt x="32" y="337"/>
                      <a:pt x="32" y="336"/>
                    </a:cubicBezTo>
                    <a:cubicBezTo>
                      <a:pt x="35" y="336"/>
                      <a:pt x="31" y="332"/>
                      <a:pt x="33" y="331"/>
                    </a:cubicBezTo>
                    <a:cubicBezTo>
                      <a:pt x="34" y="332"/>
                      <a:pt x="34" y="332"/>
                      <a:pt x="34" y="332"/>
                    </a:cubicBezTo>
                    <a:cubicBezTo>
                      <a:pt x="32" y="329"/>
                      <a:pt x="36" y="330"/>
                      <a:pt x="34" y="328"/>
                    </a:cubicBezTo>
                    <a:cubicBezTo>
                      <a:pt x="36" y="328"/>
                      <a:pt x="36" y="328"/>
                      <a:pt x="36" y="328"/>
                    </a:cubicBezTo>
                    <a:cubicBezTo>
                      <a:pt x="33" y="326"/>
                      <a:pt x="39" y="327"/>
                      <a:pt x="37" y="325"/>
                    </a:cubicBezTo>
                    <a:cubicBezTo>
                      <a:pt x="37" y="325"/>
                      <a:pt x="37" y="325"/>
                      <a:pt x="37" y="325"/>
                    </a:cubicBezTo>
                    <a:cubicBezTo>
                      <a:pt x="36" y="324"/>
                      <a:pt x="38" y="324"/>
                      <a:pt x="38" y="323"/>
                    </a:cubicBezTo>
                    <a:cubicBezTo>
                      <a:pt x="38" y="323"/>
                      <a:pt x="38" y="323"/>
                      <a:pt x="38" y="323"/>
                    </a:cubicBezTo>
                    <a:cubicBezTo>
                      <a:pt x="38" y="321"/>
                      <a:pt x="41" y="320"/>
                      <a:pt x="38" y="319"/>
                    </a:cubicBezTo>
                    <a:cubicBezTo>
                      <a:pt x="41" y="319"/>
                      <a:pt x="38" y="322"/>
                      <a:pt x="42" y="322"/>
                    </a:cubicBezTo>
                    <a:cubicBezTo>
                      <a:pt x="42" y="318"/>
                      <a:pt x="43" y="314"/>
                      <a:pt x="45" y="311"/>
                    </a:cubicBezTo>
                    <a:cubicBezTo>
                      <a:pt x="46" y="307"/>
                      <a:pt x="48" y="304"/>
                      <a:pt x="50" y="301"/>
                    </a:cubicBezTo>
                    <a:cubicBezTo>
                      <a:pt x="51" y="300"/>
                      <a:pt x="52" y="300"/>
                      <a:pt x="53" y="301"/>
                    </a:cubicBezTo>
                    <a:cubicBezTo>
                      <a:pt x="53" y="300"/>
                      <a:pt x="54" y="298"/>
                      <a:pt x="53" y="296"/>
                    </a:cubicBezTo>
                    <a:cubicBezTo>
                      <a:pt x="53" y="297"/>
                      <a:pt x="54" y="297"/>
                      <a:pt x="55" y="296"/>
                    </a:cubicBezTo>
                    <a:cubicBezTo>
                      <a:pt x="56" y="296"/>
                      <a:pt x="52" y="294"/>
                      <a:pt x="54" y="293"/>
                    </a:cubicBezTo>
                    <a:cubicBezTo>
                      <a:pt x="55" y="294"/>
                      <a:pt x="55" y="294"/>
                      <a:pt x="57" y="295"/>
                    </a:cubicBezTo>
                    <a:cubicBezTo>
                      <a:pt x="55" y="293"/>
                      <a:pt x="56" y="291"/>
                      <a:pt x="56" y="290"/>
                    </a:cubicBezTo>
                    <a:cubicBezTo>
                      <a:pt x="57" y="290"/>
                      <a:pt x="57" y="290"/>
                      <a:pt x="58" y="291"/>
                    </a:cubicBezTo>
                    <a:cubicBezTo>
                      <a:pt x="56" y="288"/>
                      <a:pt x="59" y="288"/>
                      <a:pt x="59" y="286"/>
                    </a:cubicBezTo>
                    <a:cubicBezTo>
                      <a:pt x="60" y="288"/>
                      <a:pt x="60" y="288"/>
                      <a:pt x="60" y="288"/>
                    </a:cubicBezTo>
                    <a:cubicBezTo>
                      <a:pt x="63" y="287"/>
                      <a:pt x="57" y="285"/>
                      <a:pt x="59" y="284"/>
                    </a:cubicBezTo>
                    <a:cubicBezTo>
                      <a:pt x="59" y="285"/>
                      <a:pt x="60" y="285"/>
                      <a:pt x="61" y="285"/>
                    </a:cubicBezTo>
                    <a:cubicBezTo>
                      <a:pt x="59" y="282"/>
                      <a:pt x="61" y="280"/>
                      <a:pt x="61" y="278"/>
                    </a:cubicBezTo>
                    <a:cubicBezTo>
                      <a:pt x="61" y="278"/>
                      <a:pt x="61" y="278"/>
                      <a:pt x="61" y="278"/>
                    </a:cubicBezTo>
                    <a:cubicBezTo>
                      <a:pt x="62" y="276"/>
                      <a:pt x="64" y="275"/>
                      <a:pt x="64" y="272"/>
                    </a:cubicBezTo>
                    <a:cubicBezTo>
                      <a:pt x="65" y="272"/>
                      <a:pt x="67" y="275"/>
                      <a:pt x="68" y="272"/>
                    </a:cubicBezTo>
                    <a:cubicBezTo>
                      <a:pt x="65" y="271"/>
                      <a:pt x="68" y="268"/>
                      <a:pt x="64" y="268"/>
                    </a:cubicBezTo>
                    <a:cubicBezTo>
                      <a:pt x="66" y="266"/>
                      <a:pt x="68" y="264"/>
                      <a:pt x="68" y="263"/>
                    </a:cubicBezTo>
                    <a:cubicBezTo>
                      <a:pt x="68" y="264"/>
                      <a:pt x="72" y="264"/>
                      <a:pt x="71" y="265"/>
                    </a:cubicBezTo>
                    <a:cubicBezTo>
                      <a:pt x="74" y="265"/>
                      <a:pt x="74" y="265"/>
                      <a:pt x="74" y="265"/>
                    </a:cubicBezTo>
                    <a:cubicBezTo>
                      <a:pt x="75" y="266"/>
                      <a:pt x="73" y="266"/>
                      <a:pt x="74" y="267"/>
                    </a:cubicBezTo>
                    <a:cubicBezTo>
                      <a:pt x="75" y="266"/>
                      <a:pt x="74" y="263"/>
                      <a:pt x="75" y="263"/>
                    </a:cubicBezTo>
                    <a:cubicBezTo>
                      <a:pt x="74" y="261"/>
                      <a:pt x="71" y="258"/>
                      <a:pt x="72" y="256"/>
                    </a:cubicBezTo>
                    <a:cubicBezTo>
                      <a:pt x="73" y="257"/>
                      <a:pt x="76" y="257"/>
                      <a:pt x="76" y="258"/>
                    </a:cubicBezTo>
                    <a:cubicBezTo>
                      <a:pt x="71" y="252"/>
                      <a:pt x="71" y="252"/>
                      <a:pt x="71" y="252"/>
                    </a:cubicBezTo>
                    <a:cubicBezTo>
                      <a:pt x="72" y="251"/>
                      <a:pt x="74" y="253"/>
                      <a:pt x="74" y="252"/>
                    </a:cubicBezTo>
                    <a:cubicBezTo>
                      <a:pt x="73" y="251"/>
                      <a:pt x="73" y="250"/>
                      <a:pt x="72" y="250"/>
                    </a:cubicBezTo>
                    <a:cubicBezTo>
                      <a:pt x="73" y="250"/>
                      <a:pt x="73" y="247"/>
                      <a:pt x="76" y="248"/>
                    </a:cubicBezTo>
                    <a:cubicBezTo>
                      <a:pt x="77" y="248"/>
                      <a:pt x="76" y="249"/>
                      <a:pt x="78" y="249"/>
                    </a:cubicBezTo>
                    <a:cubicBezTo>
                      <a:pt x="78" y="248"/>
                      <a:pt x="77" y="247"/>
                      <a:pt x="78" y="246"/>
                    </a:cubicBezTo>
                    <a:cubicBezTo>
                      <a:pt x="78" y="246"/>
                      <a:pt x="78" y="246"/>
                      <a:pt x="78" y="246"/>
                    </a:cubicBezTo>
                    <a:cubicBezTo>
                      <a:pt x="79" y="246"/>
                      <a:pt x="78" y="243"/>
                      <a:pt x="76" y="243"/>
                    </a:cubicBezTo>
                    <a:cubicBezTo>
                      <a:pt x="76" y="244"/>
                      <a:pt x="78" y="244"/>
                      <a:pt x="77" y="244"/>
                    </a:cubicBezTo>
                    <a:cubicBezTo>
                      <a:pt x="75" y="243"/>
                      <a:pt x="76" y="241"/>
                      <a:pt x="76" y="240"/>
                    </a:cubicBezTo>
                    <a:cubicBezTo>
                      <a:pt x="77" y="240"/>
                      <a:pt x="77" y="241"/>
                      <a:pt x="78" y="242"/>
                    </a:cubicBezTo>
                    <a:cubicBezTo>
                      <a:pt x="77" y="239"/>
                      <a:pt x="77" y="236"/>
                      <a:pt x="77" y="234"/>
                    </a:cubicBezTo>
                    <a:cubicBezTo>
                      <a:pt x="76" y="233"/>
                      <a:pt x="79" y="236"/>
                      <a:pt x="78" y="236"/>
                    </a:cubicBezTo>
                    <a:cubicBezTo>
                      <a:pt x="82" y="235"/>
                      <a:pt x="78" y="229"/>
                      <a:pt x="82" y="229"/>
                    </a:cubicBezTo>
                    <a:cubicBezTo>
                      <a:pt x="82" y="230"/>
                      <a:pt x="80" y="228"/>
                      <a:pt x="80" y="228"/>
                    </a:cubicBezTo>
                    <a:cubicBezTo>
                      <a:pt x="81" y="227"/>
                      <a:pt x="83" y="229"/>
                      <a:pt x="83" y="227"/>
                    </a:cubicBezTo>
                    <a:cubicBezTo>
                      <a:pt x="84" y="228"/>
                      <a:pt x="83" y="226"/>
                      <a:pt x="83" y="225"/>
                    </a:cubicBezTo>
                    <a:cubicBezTo>
                      <a:pt x="83" y="224"/>
                      <a:pt x="84" y="225"/>
                      <a:pt x="84" y="226"/>
                    </a:cubicBezTo>
                    <a:cubicBezTo>
                      <a:pt x="83" y="224"/>
                      <a:pt x="84" y="219"/>
                      <a:pt x="87" y="218"/>
                    </a:cubicBezTo>
                    <a:cubicBezTo>
                      <a:pt x="86" y="217"/>
                      <a:pt x="85" y="214"/>
                      <a:pt x="85" y="214"/>
                    </a:cubicBezTo>
                    <a:cubicBezTo>
                      <a:pt x="87" y="215"/>
                      <a:pt x="87" y="215"/>
                      <a:pt x="87" y="215"/>
                    </a:cubicBezTo>
                    <a:cubicBezTo>
                      <a:pt x="88" y="215"/>
                      <a:pt x="88" y="213"/>
                      <a:pt x="89" y="214"/>
                    </a:cubicBezTo>
                    <a:cubicBezTo>
                      <a:pt x="88" y="212"/>
                      <a:pt x="89" y="220"/>
                      <a:pt x="88" y="217"/>
                    </a:cubicBezTo>
                    <a:cubicBezTo>
                      <a:pt x="90" y="218"/>
                      <a:pt x="86" y="213"/>
                      <a:pt x="89" y="215"/>
                    </a:cubicBezTo>
                    <a:cubicBezTo>
                      <a:pt x="89" y="214"/>
                      <a:pt x="88" y="211"/>
                      <a:pt x="90" y="211"/>
                    </a:cubicBezTo>
                    <a:cubicBezTo>
                      <a:pt x="90" y="212"/>
                      <a:pt x="92" y="214"/>
                      <a:pt x="92" y="213"/>
                    </a:cubicBezTo>
                    <a:cubicBezTo>
                      <a:pt x="93" y="211"/>
                      <a:pt x="92" y="212"/>
                      <a:pt x="92" y="210"/>
                    </a:cubicBezTo>
                    <a:cubicBezTo>
                      <a:pt x="92" y="209"/>
                      <a:pt x="92" y="209"/>
                      <a:pt x="92" y="209"/>
                    </a:cubicBezTo>
                    <a:cubicBezTo>
                      <a:pt x="90" y="208"/>
                      <a:pt x="93" y="208"/>
                      <a:pt x="90" y="207"/>
                    </a:cubicBezTo>
                    <a:cubicBezTo>
                      <a:pt x="92" y="208"/>
                      <a:pt x="91" y="204"/>
                      <a:pt x="94" y="206"/>
                    </a:cubicBezTo>
                    <a:cubicBezTo>
                      <a:pt x="96" y="208"/>
                      <a:pt x="96" y="208"/>
                      <a:pt x="96" y="208"/>
                    </a:cubicBezTo>
                    <a:cubicBezTo>
                      <a:pt x="96" y="207"/>
                      <a:pt x="94" y="205"/>
                      <a:pt x="93" y="204"/>
                    </a:cubicBezTo>
                    <a:cubicBezTo>
                      <a:pt x="94" y="204"/>
                      <a:pt x="94" y="204"/>
                      <a:pt x="95" y="204"/>
                    </a:cubicBezTo>
                    <a:cubicBezTo>
                      <a:pt x="91" y="202"/>
                      <a:pt x="96" y="203"/>
                      <a:pt x="93" y="200"/>
                    </a:cubicBezTo>
                    <a:cubicBezTo>
                      <a:pt x="95" y="200"/>
                      <a:pt x="96" y="197"/>
                      <a:pt x="98" y="197"/>
                    </a:cubicBezTo>
                    <a:cubicBezTo>
                      <a:pt x="98" y="195"/>
                      <a:pt x="97" y="194"/>
                      <a:pt x="99" y="193"/>
                    </a:cubicBezTo>
                    <a:cubicBezTo>
                      <a:pt x="99" y="193"/>
                      <a:pt x="99" y="194"/>
                      <a:pt x="99" y="194"/>
                    </a:cubicBezTo>
                    <a:cubicBezTo>
                      <a:pt x="101" y="194"/>
                      <a:pt x="100" y="193"/>
                      <a:pt x="100" y="192"/>
                    </a:cubicBezTo>
                    <a:cubicBezTo>
                      <a:pt x="100" y="193"/>
                      <a:pt x="103" y="192"/>
                      <a:pt x="105" y="192"/>
                    </a:cubicBezTo>
                    <a:cubicBezTo>
                      <a:pt x="104" y="190"/>
                      <a:pt x="102" y="189"/>
                      <a:pt x="101" y="188"/>
                    </a:cubicBezTo>
                    <a:cubicBezTo>
                      <a:pt x="105" y="189"/>
                      <a:pt x="101" y="184"/>
                      <a:pt x="105" y="185"/>
                    </a:cubicBezTo>
                    <a:cubicBezTo>
                      <a:pt x="105" y="185"/>
                      <a:pt x="105" y="187"/>
                      <a:pt x="107" y="187"/>
                    </a:cubicBezTo>
                    <a:cubicBezTo>
                      <a:pt x="111" y="188"/>
                      <a:pt x="105" y="183"/>
                      <a:pt x="108" y="182"/>
                    </a:cubicBezTo>
                    <a:cubicBezTo>
                      <a:pt x="105" y="181"/>
                      <a:pt x="105" y="181"/>
                      <a:pt x="105" y="181"/>
                    </a:cubicBezTo>
                    <a:cubicBezTo>
                      <a:pt x="107" y="182"/>
                      <a:pt x="104" y="178"/>
                      <a:pt x="107" y="180"/>
                    </a:cubicBezTo>
                    <a:cubicBezTo>
                      <a:pt x="107" y="179"/>
                      <a:pt x="110" y="178"/>
                      <a:pt x="107" y="177"/>
                    </a:cubicBezTo>
                    <a:cubicBezTo>
                      <a:pt x="111" y="176"/>
                      <a:pt x="109" y="169"/>
                      <a:pt x="115" y="171"/>
                    </a:cubicBezTo>
                    <a:cubicBezTo>
                      <a:pt x="115" y="170"/>
                      <a:pt x="116" y="169"/>
                      <a:pt x="114" y="169"/>
                    </a:cubicBezTo>
                    <a:cubicBezTo>
                      <a:pt x="112" y="168"/>
                      <a:pt x="115" y="170"/>
                      <a:pt x="114" y="170"/>
                    </a:cubicBezTo>
                    <a:cubicBezTo>
                      <a:pt x="114" y="170"/>
                      <a:pt x="113" y="169"/>
                      <a:pt x="113" y="169"/>
                    </a:cubicBezTo>
                    <a:cubicBezTo>
                      <a:pt x="114" y="168"/>
                      <a:pt x="114" y="168"/>
                      <a:pt x="116" y="170"/>
                    </a:cubicBezTo>
                    <a:cubicBezTo>
                      <a:pt x="119" y="169"/>
                      <a:pt x="112" y="165"/>
                      <a:pt x="115" y="163"/>
                    </a:cubicBezTo>
                    <a:cubicBezTo>
                      <a:pt x="116" y="164"/>
                      <a:pt x="117" y="164"/>
                      <a:pt x="117" y="163"/>
                    </a:cubicBezTo>
                    <a:cubicBezTo>
                      <a:pt x="115" y="161"/>
                      <a:pt x="115" y="161"/>
                      <a:pt x="115" y="161"/>
                    </a:cubicBezTo>
                    <a:cubicBezTo>
                      <a:pt x="117" y="160"/>
                      <a:pt x="119" y="162"/>
                      <a:pt x="121" y="163"/>
                    </a:cubicBezTo>
                    <a:cubicBezTo>
                      <a:pt x="121" y="162"/>
                      <a:pt x="122" y="161"/>
                      <a:pt x="120" y="160"/>
                    </a:cubicBezTo>
                    <a:cubicBezTo>
                      <a:pt x="123" y="160"/>
                      <a:pt x="123" y="160"/>
                      <a:pt x="123" y="160"/>
                    </a:cubicBezTo>
                    <a:cubicBezTo>
                      <a:pt x="121" y="160"/>
                      <a:pt x="123" y="159"/>
                      <a:pt x="122" y="158"/>
                    </a:cubicBezTo>
                    <a:cubicBezTo>
                      <a:pt x="123" y="159"/>
                      <a:pt x="123" y="159"/>
                      <a:pt x="123" y="159"/>
                    </a:cubicBezTo>
                    <a:cubicBezTo>
                      <a:pt x="123" y="159"/>
                      <a:pt x="123" y="158"/>
                      <a:pt x="124" y="157"/>
                    </a:cubicBezTo>
                    <a:cubicBezTo>
                      <a:pt x="122" y="157"/>
                      <a:pt x="121" y="157"/>
                      <a:pt x="120" y="158"/>
                    </a:cubicBezTo>
                    <a:cubicBezTo>
                      <a:pt x="120" y="157"/>
                      <a:pt x="120" y="156"/>
                      <a:pt x="120" y="155"/>
                    </a:cubicBezTo>
                    <a:cubicBezTo>
                      <a:pt x="122" y="156"/>
                      <a:pt x="122" y="154"/>
                      <a:pt x="122" y="154"/>
                    </a:cubicBezTo>
                    <a:cubicBezTo>
                      <a:pt x="123" y="153"/>
                      <a:pt x="121" y="152"/>
                      <a:pt x="121" y="152"/>
                    </a:cubicBezTo>
                    <a:cubicBezTo>
                      <a:pt x="122" y="152"/>
                      <a:pt x="122" y="151"/>
                      <a:pt x="123" y="152"/>
                    </a:cubicBezTo>
                    <a:cubicBezTo>
                      <a:pt x="124" y="153"/>
                      <a:pt x="122" y="152"/>
                      <a:pt x="123" y="153"/>
                    </a:cubicBezTo>
                    <a:cubicBezTo>
                      <a:pt x="124" y="153"/>
                      <a:pt x="125" y="154"/>
                      <a:pt x="125" y="152"/>
                    </a:cubicBezTo>
                    <a:cubicBezTo>
                      <a:pt x="124" y="151"/>
                      <a:pt x="121" y="150"/>
                      <a:pt x="123" y="149"/>
                    </a:cubicBezTo>
                    <a:cubicBezTo>
                      <a:pt x="123" y="150"/>
                      <a:pt x="124" y="151"/>
                      <a:pt x="124" y="151"/>
                    </a:cubicBezTo>
                    <a:cubicBezTo>
                      <a:pt x="126" y="151"/>
                      <a:pt x="126" y="151"/>
                      <a:pt x="126" y="151"/>
                    </a:cubicBezTo>
                    <a:cubicBezTo>
                      <a:pt x="124" y="149"/>
                      <a:pt x="124" y="149"/>
                      <a:pt x="124" y="149"/>
                    </a:cubicBezTo>
                    <a:cubicBezTo>
                      <a:pt x="125" y="150"/>
                      <a:pt x="125" y="150"/>
                      <a:pt x="125" y="150"/>
                    </a:cubicBezTo>
                    <a:cubicBezTo>
                      <a:pt x="124" y="148"/>
                      <a:pt x="126" y="147"/>
                      <a:pt x="124" y="146"/>
                    </a:cubicBezTo>
                    <a:cubicBezTo>
                      <a:pt x="124" y="145"/>
                      <a:pt x="126" y="145"/>
                      <a:pt x="127" y="145"/>
                    </a:cubicBezTo>
                    <a:cubicBezTo>
                      <a:pt x="127" y="145"/>
                      <a:pt x="127" y="145"/>
                      <a:pt x="127" y="145"/>
                    </a:cubicBezTo>
                    <a:cubicBezTo>
                      <a:pt x="128" y="145"/>
                      <a:pt x="128" y="143"/>
                      <a:pt x="127" y="142"/>
                    </a:cubicBezTo>
                    <a:cubicBezTo>
                      <a:pt x="128" y="142"/>
                      <a:pt x="128" y="142"/>
                      <a:pt x="128" y="142"/>
                    </a:cubicBezTo>
                    <a:cubicBezTo>
                      <a:pt x="128" y="142"/>
                      <a:pt x="128" y="140"/>
                      <a:pt x="128" y="139"/>
                    </a:cubicBezTo>
                    <a:cubicBezTo>
                      <a:pt x="130" y="139"/>
                      <a:pt x="135" y="143"/>
                      <a:pt x="133" y="140"/>
                    </a:cubicBezTo>
                    <a:cubicBezTo>
                      <a:pt x="134" y="139"/>
                      <a:pt x="131" y="137"/>
                      <a:pt x="130" y="136"/>
                    </a:cubicBezTo>
                    <a:cubicBezTo>
                      <a:pt x="132" y="135"/>
                      <a:pt x="130" y="131"/>
                      <a:pt x="134" y="131"/>
                    </a:cubicBezTo>
                    <a:cubicBezTo>
                      <a:pt x="134" y="130"/>
                      <a:pt x="133" y="130"/>
                      <a:pt x="133" y="129"/>
                    </a:cubicBezTo>
                    <a:cubicBezTo>
                      <a:pt x="135" y="127"/>
                      <a:pt x="135" y="122"/>
                      <a:pt x="139" y="121"/>
                    </a:cubicBezTo>
                    <a:cubicBezTo>
                      <a:pt x="140" y="123"/>
                      <a:pt x="141" y="123"/>
                      <a:pt x="142" y="123"/>
                    </a:cubicBezTo>
                    <a:cubicBezTo>
                      <a:pt x="141" y="121"/>
                      <a:pt x="144" y="123"/>
                      <a:pt x="142" y="121"/>
                    </a:cubicBezTo>
                    <a:cubicBezTo>
                      <a:pt x="140" y="120"/>
                      <a:pt x="139" y="120"/>
                      <a:pt x="138" y="120"/>
                    </a:cubicBezTo>
                    <a:cubicBezTo>
                      <a:pt x="138" y="118"/>
                      <a:pt x="140" y="115"/>
                      <a:pt x="142" y="115"/>
                    </a:cubicBezTo>
                    <a:cubicBezTo>
                      <a:pt x="141" y="115"/>
                      <a:pt x="141" y="115"/>
                      <a:pt x="140" y="114"/>
                    </a:cubicBezTo>
                    <a:cubicBezTo>
                      <a:pt x="143" y="116"/>
                      <a:pt x="144" y="115"/>
                      <a:pt x="144" y="113"/>
                    </a:cubicBezTo>
                    <a:cubicBezTo>
                      <a:pt x="142" y="112"/>
                      <a:pt x="142" y="112"/>
                      <a:pt x="142" y="112"/>
                    </a:cubicBezTo>
                    <a:cubicBezTo>
                      <a:pt x="144" y="112"/>
                      <a:pt x="144" y="112"/>
                      <a:pt x="144" y="112"/>
                    </a:cubicBezTo>
                    <a:cubicBezTo>
                      <a:pt x="144" y="112"/>
                      <a:pt x="141" y="110"/>
                      <a:pt x="143" y="110"/>
                    </a:cubicBezTo>
                    <a:cubicBezTo>
                      <a:pt x="144" y="110"/>
                      <a:pt x="145" y="110"/>
                      <a:pt x="145" y="111"/>
                    </a:cubicBezTo>
                    <a:cubicBezTo>
                      <a:pt x="145" y="109"/>
                      <a:pt x="143" y="106"/>
                      <a:pt x="145" y="106"/>
                    </a:cubicBezTo>
                    <a:cubicBezTo>
                      <a:pt x="148" y="106"/>
                      <a:pt x="148" y="106"/>
                      <a:pt x="148" y="106"/>
                    </a:cubicBezTo>
                    <a:cubicBezTo>
                      <a:pt x="148" y="106"/>
                      <a:pt x="147" y="104"/>
                      <a:pt x="146" y="104"/>
                    </a:cubicBezTo>
                    <a:cubicBezTo>
                      <a:pt x="148" y="103"/>
                      <a:pt x="149" y="102"/>
                      <a:pt x="152" y="103"/>
                    </a:cubicBezTo>
                    <a:cubicBezTo>
                      <a:pt x="149" y="97"/>
                      <a:pt x="151" y="92"/>
                      <a:pt x="154" y="88"/>
                    </a:cubicBezTo>
                    <a:cubicBezTo>
                      <a:pt x="155" y="89"/>
                      <a:pt x="155" y="89"/>
                      <a:pt x="155" y="89"/>
                    </a:cubicBezTo>
                    <a:cubicBezTo>
                      <a:pt x="157" y="89"/>
                      <a:pt x="153" y="87"/>
                      <a:pt x="154" y="87"/>
                    </a:cubicBezTo>
                    <a:cubicBezTo>
                      <a:pt x="155" y="88"/>
                      <a:pt x="157" y="88"/>
                      <a:pt x="158" y="89"/>
                    </a:cubicBezTo>
                    <a:cubicBezTo>
                      <a:pt x="160" y="89"/>
                      <a:pt x="157" y="86"/>
                      <a:pt x="157" y="85"/>
                    </a:cubicBezTo>
                    <a:cubicBezTo>
                      <a:pt x="156" y="84"/>
                      <a:pt x="158" y="86"/>
                      <a:pt x="156" y="85"/>
                    </a:cubicBezTo>
                    <a:cubicBezTo>
                      <a:pt x="155" y="85"/>
                      <a:pt x="158" y="84"/>
                      <a:pt x="156" y="82"/>
                    </a:cubicBezTo>
                    <a:cubicBezTo>
                      <a:pt x="157" y="82"/>
                      <a:pt x="159" y="84"/>
                      <a:pt x="160" y="84"/>
                    </a:cubicBezTo>
                    <a:cubicBezTo>
                      <a:pt x="159" y="83"/>
                      <a:pt x="159" y="83"/>
                      <a:pt x="159" y="83"/>
                    </a:cubicBezTo>
                    <a:cubicBezTo>
                      <a:pt x="162" y="83"/>
                      <a:pt x="162" y="88"/>
                      <a:pt x="167" y="89"/>
                    </a:cubicBezTo>
                    <a:cubicBezTo>
                      <a:pt x="167" y="88"/>
                      <a:pt x="167" y="88"/>
                      <a:pt x="167" y="88"/>
                    </a:cubicBezTo>
                    <a:cubicBezTo>
                      <a:pt x="170" y="89"/>
                      <a:pt x="168" y="92"/>
                      <a:pt x="170" y="90"/>
                    </a:cubicBezTo>
                    <a:cubicBezTo>
                      <a:pt x="170" y="89"/>
                      <a:pt x="167" y="86"/>
                      <a:pt x="165" y="86"/>
                    </a:cubicBezTo>
                    <a:cubicBezTo>
                      <a:pt x="166" y="84"/>
                      <a:pt x="160" y="82"/>
                      <a:pt x="161" y="80"/>
                    </a:cubicBezTo>
                    <a:cubicBezTo>
                      <a:pt x="163" y="80"/>
                      <a:pt x="161" y="82"/>
                      <a:pt x="163" y="82"/>
                    </a:cubicBezTo>
                    <a:cubicBezTo>
                      <a:pt x="165" y="83"/>
                      <a:pt x="163" y="80"/>
                      <a:pt x="164" y="80"/>
                    </a:cubicBezTo>
                    <a:cubicBezTo>
                      <a:pt x="163" y="80"/>
                      <a:pt x="161" y="78"/>
                      <a:pt x="161" y="77"/>
                    </a:cubicBezTo>
                    <a:cubicBezTo>
                      <a:pt x="162" y="77"/>
                      <a:pt x="163" y="79"/>
                      <a:pt x="164" y="78"/>
                    </a:cubicBezTo>
                    <a:cubicBezTo>
                      <a:pt x="162" y="77"/>
                      <a:pt x="162" y="75"/>
                      <a:pt x="161" y="75"/>
                    </a:cubicBezTo>
                    <a:cubicBezTo>
                      <a:pt x="158" y="73"/>
                      <a:pt x="162" y="74"/>
                      <a:pt x="160" y="72"/>
                    </a:cubicBezTo>
                    <a:cubicBezTo>
                      <a:pt x="163" y="73"/>
                      <a:pt x="164" y="76"/>
                      <a:pt x="166" y="76"/>
                    </a:cubicBezTo>
                    <a:cubicBezTo>
                      <a:pt x="164" y="75"/>
                      <a:pt x="165" y="72"/>
                      <a:pt x="161" y="71"/>
                    </a:cubicBezTo>
                    <a:cubicBezTo>
                      <a:pt x="162" y="71"/>
                      <a:pt x="164" y="72"/>
                      <a:pt x="165" y="73"/>
                    </a:cubicBezTo>
                    <a:cubicBezTo>
                      <a:pt x="167" y="73"/>
                      <a:pt x="162" y="68"/>
                      <a:pt x="167" y="71"/>
                    </a:cubicBezTo>
                    <a:cubicBezTo>
                      <a:pt x="165" y="69"/>
                      <a:pt x="165" y="69"/>
                      <a:pt x="165" y="69"/>
                    </a:cubicBezTo>
                    <a:cubicBezTo>
                      <a:pt x="165" y="69"/>
                      <a:pt x="166" y="69"/>
                      <a:pt x="168" y="69"/>
                    </a:cubicBezTo>
                    <a:cubicBezTo>
                      <a:pt x="168" y="68"/>
                      <a:pt x="166" y="65"/>
                      <a:pt x="169" y="67"/>
                    </a:cubicBezTo>
                    <a:cubicBezTo>
                      <a:pt x="169" y="67"/>
                      <a:pt x="170" y="65"/>
                      <a:pt x="168" y="64"/>
                    </a:cubicBezTo>
                    <a:cubicBezTo>
                      <a:pt x="166" y="65"/>
                      <a:pt x="169" y="66"/>
                      <a:pt x="165" y="65"/>
                    </a:cubicBezTo>
                    <a:cubicBezTo>
                      <a:pt x="168" y="66"/>
                      <a:pt x="166" y="64"/>
                      <a:pt x="165" y="62"/>
                    </a:cubicBezTo>
                    <a:cubicBezTo>
                      <a:pt x="167" y="63"/>
                      <a:pt x="167" y="63"/>
                      <a:pt x="167" y="63"/>
                    </a:cubicBezTo>
                    <a:cubicBezTo>
                      <a:pt x="166" y="62"/>
                      <a:pt x="167" y="62"/>
                      <a:pt x="166" y="61"/>
                    </a:cubicBezTo>
                    <a:cubicBezTo>
                      <a:pt x="167" y="61"/>
                      <a:pt x="168" y="62"/>
                      <a:pt x="168" y="62"/>
                    </a:cubicBezTo>
                    <a:cubicBezTo>
                      <a:pt x="166" y="60"/>
                      <a:pt x="166" y="60"/>
                      <a:pt x="166" y="60"/>
                    </a:cubicBezTo>
                    <a:cubicBezTo>
                      <a:pt x="166" y="58"/>
                      <a:pt x="170" y="62"/>
                      <a:pt x="170" y="60"/>
                    </a:cubicBezTo>
                    <a:cubicBezTo>
                      <a:pt x="171" y="62"/>
                      <a:pt x="171" y="62"/>
                      <a:pt x="171" y="62"/>
                    </a:cubicBezTo>
                    <a:cubicBezTo>
                      <a:pt x="171" y="61"/>
                      <a:pt x="173" y="62"/>
                      <a:pt x="173" y="61"/>
                    </a:cubicBezTo>
                    <a:cubicBezTo>
                      <a:pt x="171" y="60"/>
                      <a:pt x="169" y="58"/>
                      <a:pt x="168" y="57"/>
                    </a:cubicBezTo>
                    <a:cubicBezTo>
                      <a:pt x="168" y="55"/>
                      <a:pt x="170" y="58"/>
                      <a:pt x="169" y="56"/>
                    </a:cubicBezTo>
                    <a:cubicBezTo>
                      <a:pt x="171" y="58"/>
                      <a:pt x="171" y="58"/>
                      <a:pt x="171" y="58"/>
                    </a:cubicBezTo>
                    <a:cubicBezTo>
                      <a:pt x="171" y="58"/>
                      <a:pt x="174" y="59"/>
                      <a:pt x="174" y="58"/>
                    </a:cubicBezTo>
                    <a:cubicBezTo>
                      <a:pt x="174" y="57"/>
                      <a:pt x="172" y="54"/>
                      <a:pt x="171" y="55"/>
                    </a:cubicBezTo>
                    <a:cubicBezTo>
                      <a:pt x="171" y="54"/>
                      <a:pt x="173" y="54"/>
                      <a:pt x="174" y="55"/>
                    </a:cubicBezTo>
                    <a:cubicBezTo>
                      <a:pt x="174" y="53"/>
                      <a:pt x="172" y="54"/>
                      <a:pt x="171" y="52"/>
                    </a:cubicBezTo>
                    <a:cubicBezTo>
                      <a:pt x="173" y="53"/>
                      <a:pt x="175" y="52"/>
                      <a:pt x="177" y="52"/>
                    </a:cubicBezTo>
                    <a:cubicBezTo>
                      <a:pt x="179" y="55"/>
                      <a:pt x="179" y="55"/>
                      <a:pt x="179" y="55"/>
                    </a:cubicBezTo>
                    <a:cubicBezTo>
                      <a:pt x="180" y="54"/>
                      <a:pt x="180" y="54"/>
                      <a:pt x="180" y="54"/>
                    </a:cubicBezTo>
                    <a:cubicBezTo>
                      <a:pt x="182" y="57"/>
                      <a:pt x="182" y="55"/>
                      <a:pt x="184" y="57"/>
                    </a:cubicBezTo>
                    <a:cubicBezTo>
                      <a:pt x="185" y="57"/>
                      <a:pt x="184" y="55"/>
                      <a:pt x="184" y="55"/>
                    </a:cubicBezTo>
                    <a:cubicBezTo>
                      <a:pt x="179" y="54"/>
                      <a:pt x="180" y="50"/>
                      <a:pt x="176" y="48"/>
                    </a:cubicBezTo>
                    <a:cubicBezTo>
                      <a:pt x="176" y="45"/>
                      <a:pt x="185" y="52"/>
                      <a:pt x="181" y="46"/>
                    </a:cubicBezTo>
                    <a:cubicBezTo>
                      <a:pt x="180" y="46"/>
                      <a:pt x="178" y="44"/>
                      <a:pt x="178" y="46"/>
                    </a:cubicBezTo>
                    <a:cubicBezTo>
                      <a:pt x="179" y="44"/>
                      <a:pt x="175" y="43"/>
                      <a:pt x="177" y="42"/>
                    </a:cubicBezTo>
                    <a:cubicBezTo>
                      <a:pt x="178" y="44"/>
                      <a:pt x="182" y="43"/>
                      <a:pt x="183" y="46"/>
                    </a:cubicBezTo>
                    <a:cubicBezTo>
                      <a:pt x="182" y="45"/>
                      <a:pt x="181" y="46"/>
                      <a:pt x="182" y="46"/>
                    </a:cubicBezTo>
                    <a:cubicBezTo>
                      <a:pt x="183" y="47"/>
                      <a:pt x="185" y="49"/>
                      <a:pt x="186" y="47"/>
                    </a:cubicBezTo>
                    <a:cubicBezTo>
                      <a:pt x="186" y="46"/>
                      <a:pt x="187" y="45"/>
                      <a:pt x="185" y="44"/>
                    </a:cubicBezTo>
                    <a:cubicBezTo>
                      <a:pt x="183" y="43"/>
                      <a:pt x="184" y="46"/>
                      <a:pt x="182" y="44"/>
                    </a:cubicBezTo>
                    <a:cubicBezTo>
                      <a:pt x="183" y="42"/>
                      <a:pt x="186" y="43"/>
                      <a:pt x="183" y="41"/>
                    </a:cubicBezTo>
                    <a:cubicBezTo>
                      <a:pt x="182" y="42"/>
                      <a:pt x="180" y="41"/>
                      <a:pt x="179" y="40"/>
                    </a:cubicBezTo>
                    <a:cubicBezTo>
                      <a:pt x="179" y="38"/>
                      <a:pt x="179" y="38"/>
                      <a:pt x="179" y="38"/>
                    </a:cubicBezTo>
                    <a:cubicBezTo>
                      <a:pt x="180" y="39"/>
                      <a:pt x="180" y="39"/>
                      <a:pt x="180" y="39"/>
                    </a:cubicBezTo>
                    <a:cubicBezTo>
                      <a:pt x="182" y="38"/>
                      <a:pt x="178" y="37"/>
                      <a:pt x="179" y="36"/>
                    </a:cubicBezTo>
                    <a:cubicBezTo>
                      <a:pt x="182" y="36"/>
                      <a:pt x="182" y="36"/>
                      <a:pt x="182" y="36"/>
                    </a:cubicBezTo>
                    <a:cubicBezTo>
                      <a:pt x="184" y="38"/>
                      <a:pt x="180" y="38"/>
                      <a:pt x="184" y="40"/>
                    </a:cubicBezTo>
                    <a:cubicBezTo>
                      <a:pt x="184" y="39"/>
                      <a:pt x="183" y="38"/>
                      <a:pt x="184" y="37"/>
                    </a:cubicBezTo>
                    <a:cubicBezTo>
                      <a:pt x="185" y="37"/>
                      <a:pt x="184" y="38"/>
                      <a:pt x="185" y="38"/>
                    </a:cubicBezTo>
                    <a:cubicBezTo>
                      <a:pt x="185" y="38"/>
                      <a:pt x="190" y="40"/>
                      <a:pt x="188" y="37"/>
                    </a:cubicBezTo>
                    <a:cubicBezTo>
                      <a:pt x="188" y="35"/>
                      <a:pt x="187" y="36"/>
                      <a:pt x="186" y="35"/>
                    </a:cubicBezTo>
                    <a:cubicBezTo>
                      <a:pt x="186" y="33"/>
                      <a:pt x="185" y="32"/>
                      <a:pt x="186" y="30"/>
                    </a:cubicBezTo>
                    <a:cubicBezTo>
                      <a:pt x="188" y="32"/>
                      <a:pt x="187" y="28"/>
                      <a:pt x="189" y="31"/>
                    </a:cubicBezTo>
                    <a:cubicBezTo>
                      <a:pt x="187" y="31"/>
                      <a:pt x="186" y="34"/>
                      <a:pt x="188" y="36"/>
                    </a:cubicBezTo>
                    <a:cubicBezTo>
                      <a:pt x="192" y="37"/>
                      <a:pt x="187" y="37"/>
                      <a:pt x="190" y="40"/>
                    </a:cubicBezTo>
                    <a:cubicBezTo>
                      <a:pt x="191" y="38"/>
                      <a:pt x="194" y="40"/>
                      <a:pt x="196" y="41"/>
                    </a:cubicBezTo>
                    <a:cubicBezTo>
                      <a:pt x="197" y="41"/>
                      <a:pt x="196" y="40"/>
                      <a:pt x="196" y="39"/>
                    </a:cubicBezTo>
                    <a:cubicBezTo>
                      <a:pt x="194" y="38"/>
                      <a:pt x="194" y="38"/>
                      <a:pt x="192" y="37"/>
                    </a:cubicBezTo>
                    <a:cubicBezTo>
                      <a:pt x="193" y="36"/>
                      <a:pt x="193" y="33"/>
                      <a:pt x="192" y="31"/>
                    </a:cubicBezTo>
                    <a:cubicBezTo>
                      <a:pt x="193" y="31"/>
                      <a:pt x="195" y="33"/>
                      <a:pt x="195" y="34"/>
                    </a:cubicBezTo>
                    <a:cubicBezTo>
                      <a:pt x="195" y="31"/>
                      <a:pt x="197" y="29"/>
                      <a:pt x="198" y="27"/>
                    </a:cubicBezTo>
                    <a:cubicBezTo>
                      <a:pt x="194" y="27"/>
                      <a:pt x="199" y="25"/>
                      <a:pt x="196" y="24"/>
                    </a:cubicBezTo>
                    <a:cubicBezTo>
                      <a:pt x="194" y="25"/>
                      <a:pt x="192" y="24"/>
                      <a:pt x="190" y="23"/>
                    </a:cubicBezTo>
                    <a:cubicBezTo>
                      <a:pt x="191" y="22"/>
                      <a:pt x="192" y="24"/>
                      <a:pt x="193" y="24"/>
                    </a:cubicBezTo>
                    <a:cubicBezTo>
                      <a:pt x="191" y="22"/>
                      <a:pt x="196" y="24"/>
                      <a:pt x="194" y="22"/>
                    </a:cubicBezTo>
                    <a:cubicBezTo>
                      <a:pt x="194" y="24"/>
                      <a:pt x="198" y="24"/>
                      <a:pt x="200" y="26"/>
                    </a:cubicBezTo>
                    <a:cubicBezTo>
                      <a:pt x="199" y="24"/>
                      <a:pt x="202" y="27"/>
                      <a:pt x="203" y="26"/>
                    </a:cubicBezTo>
                    <a:cubicBezTo>
                      <a:pt x="202" y="24"/>
                      <a:pt x="202" y="21"/>
                      <a:pt x="202" y="20"/>
                    </a:cubicBezTo>
                    <a:cubicBezTo>
                      <a:pt x="206" y="19"/>
                      <a:pt x="205" y="15"/>
                      <a:pt x="206" y="13"/>
                    </a:cubicBezTo>
                    <a:cubicBezTo>
                      <a:pt x="208" y="13"/>
                      <a:pt x="210" y="15"/>
                      <a:pt x="211" y="14"/>
                    </a:cubicBezTo>
                    <a:cubicBezTo>
                      <a:pt x="212" y="13"/>
                      <a:pt x="208" y="13"/>
                      <a:pt x="210" y="13"/>
                    </a:cubicBezTo>
                    <a:cubicBezTo>
                      <a:pt x="210" y="13"/>
                      <a:pt x="210" y="13"/>
                      <a:pt x="210" y="13"/>
                    </a:cubicBezTo>
                    <a:cubicBezTo>
                      <a:pt x="210" y="12"/>
                      <a:pt x="214" y="11"/>
                      <a:pt x="210" y="8"/>
                    </a:cubicBezTo>
                    <a:cubicBezTo>
                      <a:pt x="213" y="10"/>
                      <a:pt x="213" y="10"/>
                      <a:pt x="213" y="10"/>
                    </a:cubicBezTo>
                    <a:cubicBezTo>
                      <a:pt x="213" y="10"/>
                      <a:pt x="213" y="10"/>
                      <a:pt x="213" y="9"/>
                    </a:cubicBezTo>
                    <a:cubicBezTo>
                      <a:pt x="214" y="10"/>
                      <a:pt x="215" y="10"/>
                      <a:pt x="215" y="11"/>
                    </a:cubicBezTo>
                    <a:cubicBezTo>
                      <a:pt x="218" y="11"/>
                      <a:pt x="216" y="8"/>
                      <a:pt x="217" y="7"/>
                    </a:cubicBezTo>
                    <a:cubicBezTo>
                      <a:pt x="214" y="7"/>
                      <a:pt x="214" y="7"/>
                      <a:pt x="214" y="7"/>
                    </a:cubicBezTo>
                    <a:cubicBezTo>
                      <a:pt x="214" y="4"/>
                      <a:pt x="217" y="4"/>
                      <a:pt x="217" y="2"/>
                    </a:cubicBezTo>
                    <a:cubicBezTo>
                      <a:pt x="219" y="3"/>
                      <a:pt x="219" y="3"/>
                      <a:pt x="219" y="3"/>
                    </a:cubicBezTo>
                    <a:cubicBezTo>
                      <a:pt x="218" y="1"/>
                      <a:pt x="218" y="1"/>
                      <a:pt x="218" y="1"/>
                    </a:cubicBezTo>
                    <a:cubicBezTo>
                      <a:pt x="220" y="2"/>
                      <a:pt x="222" y="2"/>
                      <a:pt x="221" y="0"/>
                    </a:cubicBezTo>
                    <a:cubicBezTo>
                      <a:pt x="223" y="6"/>
                      <a:pt x="223" y="6"/>
                      <a:pt x="223" y="6"/>
                    </a:cubicBezTo>
                    <a:cubicBezTo>
                      <a:pt x="222" y="6"/>
                      <a:pt x="222" y="4"/>
                      <a:pt x="220" y="3"/>
                    </a:cubicBezTo>
                    <a:cubicBezTo>
                      <a:pt x="218" y="3"/>
                      <a:pt x="217" y="5"/>
                      <a:pt x="219" y="6"/>
                    </a:cubicBezTo>
                    <a:cubicBezTo>
                      <a:pt x="219" y="5"/>
                      <a:pt x="219" y="5"/>
                      <a:pt x="219" y="4"/>
                    </a:cubicBezTo>
                    <a:cubicBezTo>
                      <a:pt x="221" y="6"/>
                      <a:pt x="221" y="6"/>
                      <a:pt x="222" y="8"/>
                    </a:cubicBezTo>
                    <a:cubicBezTo>
                      <a:pt x="222" y="8"/>
                      <a:pt x="223" y="7"/>
                      <a:pt x="223" y="7"/>
                    </a:cubicBezTo>
                    <a:cubicBezTo>
                      <a:pt x="223" y="8"/>
                      <a:pt x="223" y="9"/>
                      <a:pt x="223" y="10"/>
                    </a:cubicBezTo>
                    <a:cubicBezTo>
                      <a:pt x="222" y="9"/>
                      <a:pt x="221" y="10"/>
                      <a:pt x="220" y="9"/>
                    </a:cubicBezTo>
                    <a:cubicBezTo>
                      <a:pt x="222" y="10"/>
                      <a:pt x="222" y="12"/>
                      <a:pt x="221" y="13"/>
                    </a:cubicBezTo>
                    <a:cubicBezTo>
                      <a:pt x="218" y="13"/>
                      <a:pt x="221" y="17"/>
                      <a:pt x="220" y="18"/>
                    </a:cubicBezTo>
                    <a:cubicBezTo>
                      <a:pt x="218" y="16"/>
                      <a:pt x="216" y="14"/>
                      <a:pt x="216" y="13"/>
                    </a:cubicBezTo>
                    <a:cubicBezTo>
                      <a:pt x="214" y="13"/>
                      <a:pt x="215" y="14"/>
                      <a:pt x="214" y="14"/>
                    </a:cubicBezTo>
                    <a:cubicBezTo>
                      <a:pt x="215" y="16"/>
                      <a:pt x="217" y="17"/>
                      <a:pt x="218" y="19"/>
                    </a:cubicBezTo>
                    <a:cubicBezTo>
                      <a:pt x="216" y="18"/>
                      <a:pt x="216" y="18"/>
                      <a:pt x="216" y="18"/>
                    </a:cubicBezTo>
                    <a:cubicBezTo>
                      <a:pt x="216" y="20"/>
                      <a:pt x="219" y="21"/>
                      <a:pt x="217" y="23"/>
                    </a:cubicBezTo>
                    <a:cubicBezTo>
                      <a:pt x="215" y="25"/>
                      <a:pt x="213" y="28"/>
                      <a:pt x="212" y="30"/>
                    </a:cubicBezTo>
                    <a:cubicBezTo>
                      <a:pt x="210" y="29"/>
                      <a:pt x="210" y="29"/>
                      <a:pt x="210" y="29"/>
                    </a:cubicBezTo>
                    <a:cubicBezTo>
                      <a:pt x="213" y="32"/>
                      <a:pt x="210" y="33"/>
                      <a:pt x="210" y="36"/>
                    </a:cubicBezTo>
                    <a:cubicBezTo>
                      <a:pt x="207" y="37"/>
                      <a:pt x="209" y="42"/>
                      <a:pt x="205" y="42"/>
                    </a:cubicBezTo>
                    <a:cubicBezTo>
                      <a:pt x="204" y="47"/>
                      <a:pt x="203" y="52"/>
                      <a:pt x="200" y="56"/>
                    </a:cubicBezTo>
                    <a:cubicBezTo>
                      <a:pt x="198" y="54"/>
                      <a:pt x="198" y="54"/>
                      <a:pt x="198" y="54"/>
                    </a:cubicBezTo>
                    <a:cubicBezTo>
                      <a:pt x="199" y="56"/>
                      <a:pt x="196" y="54"/>
                      <a:pt x="196" y="55"/>
                    </a:cubicBezTo>
                    <a:cubicBezTo>
                      <a:pt x="198" y="55"/>
                      <a:pt x="198" y="57"/>
                      <a:pt x="199" y="59"/>
                    </a:cubicBezTo>
                    <a:cubicBezTo>
                      <a:pt x="196" y="60"/>
                      <a:pt x="196" y="63"/>
                      <a:pt x="197" y="66"/>
                    </a:cubicBezTo>
                    <a:cubicBezTo>
                      <a:pt x="195" y="65"/>
                      <a:pt x="195" y="65"/>
                      <a:pt x="195" y="65"/>
                    </a:cubicBezTo>
                    <a:cubicBezTo>
                      <a:pt x="197" y="69"/>
                      <a:pt x="193" y="70"/>
                      <a:pt x="191" y="72"/>
                    </a:cubicBezTo>
                    <a:cubicBezTo>
                      <a:pt x="190" y="72"/>
                      <a:pt x="189" y="71"/>
                      <a:pt x="188" y="72"/>
                    </a:cubicBezTo>
                    <a:cubicBezTo>
                      <a:pt x="190" y="75"/>
                      <a:pt x="190" y="75"/>
                      <a:pt x="190" y="78"/>
                    </a:cubicBezTo>
                    <a:cubicBezTo>
                      <a:pt x="190" y="79"/>
                      <a:pt x="188" y="81"/>
                      <a:pt x="186" y="82"/>
                    </a:cubicBezTo>
                    <a:cubicBezTo>
                      <a:pt x="187" y="89"/>
                      <a:pt x="181" y="93"/>
                      <a:pt x="180" y="100"/>
                    </a:cubicBezTo>
                    <a:cubicBezTo>
                      <a:pt x="178" y="99"/>
                      <a:pt x="178" y="99"/>
                      <a:pt x="178" y="99"/>
                    </a:cubicBezTo>
                    <a:cubicBezTo>
                      <a:pt x="179" y="106"/>
                      <a:pt x="172" y="110"/>
                      <a:pt x="172" y="116"/>
                    </a:cubicBezTo>
                    <a:cubicBezTo>
                      <a:pt x="168" y="114"/>
                      <a:pt x="168" y="114"/>
                      <a:pt x="168" y="114"/>
                    </a:cubicBezTo>
                    <a:cubicBezTo>
                      <a:pt x="167" y="114"/>
                      <a:pt x="168" y="117"/>
                      <a:pt x="170" y="118"/>
                    </a:cubicBezTo>
                    <a:cubicBezTo>
                      <a:pt x="168" y="119"/>
                      <a:pt x="170" y="123"/>
                      <a:pt x="166" y="122"/>
                    </a:cubicBezTo>
                    <a:cubicBezTo>
                      <a:pt x="165" y="123"/>
                      <a:pt x="167" y="125"/>
                      <a:pt x="167" y="126"/>
                    </a:cubicBezTo>
                    <a:cubicBezTo>
                      <a:pt x="164" y="128"/>
                      <a:pt x="164" y="129"/>
                      <a:pt x="163" y="132"/>
                    </a:cubicBezTo>
                    <a:cubicBezTo>
                      <a:pt x="163" y="132"/>
                      <a:pt x="163" y="132"/>
                      <a:pt x="163" y="132"/>
                    </a:cubicBezTo>
                    <a:cubicBezTo>
                      <a:pt x="163" y="131"/>
                      <a:pt x="161" y="130"/>
                      <a:pt x="161" y="131"/>
                    </a:cubicBezTo>
                    <a:cubicBezTo>
                      <a:pt x="161" y="132"/>
                      <a:pt x="158" y="134"/>
                      <a:pt x="162" y="135"/>
                    </a:cubicBezTo>
                    <a:cubicBezTo>
                      <a:pt x="158" y="137"/>
                      <a:pt x="160" y="143"/>
                      <a:pt x="156" y="144"/>
                    </a:cubicBezTo>
                    <a:cubicBezTo>
                      <a:pt x="157" y="144"/>
                      <a:pt x="157" y="145"/>
                      <a:pt x="157" y="146"/>
                    </a:cubicBezTo>
                    <a:cubicBezTo>
                      <a:pt x="156" y="148"/>
                      <a:pt x="152" y="149"/>
                      <a:pt x="153" y="152"/>
                    </a:cubicBezTo>
                    <a:cubicBezTo>
                      <a:pt x="152" y="153"/>
                      <a:pt x="151" y="151"/>
                      <a:pt x="151" y="152"/>
                    </a:cubicBezTo>
                    <a:cubicBezTo>
                      <a:pt x="151" y="153"/>
                      <a:pt x="152" y="153"/>
                      <a:pt x="152" y="154"/>
                    </a:cubicBezTo>
                    <a:cubicBezTo>
                      <a:pt x="152" y="159"/>
                      <a:pt x="145" y="161"/>
                      <a:pt x="144" y="165"/>
                    </a:cubicBezTo>
                    <a:cubicBezTo>
                      <a:pt x="142" y="172"/>
                      <a:pt x="137" y="178"/>
                      <a:pt x="134" y="185"/>
                    </a:cubicBezTo>
                    <a:cubicBezTo>
                      <a:pt x="133" y="184"/>
                      <a:pt x="133" y="184"/>
                      <a:pt x="133" y="184"/>
                    </a:cubicBezTo>
                    <a:cubicBezTo>
                      <a:pt x="135" y="188"/>
                      <a:pt x="127" y="187"/>
                      <a:pt x="131" y="192"/>
                    </a:cubicBezTo>
                    <a:cubicBezTo>
                      <a:pt x="130" y="192"/>
                      <a:pt x="129" y="193"/>
                      <a:pt x="128" y="192"/>
                    </a:cubicBezTo>
                    <a:cubicBezTo>
                      <a:pt x="129" y="195"/>
                      <a:pt x="123" y="196"/>
                      <a:pt x="125" y="199"/>
                    </a:cubicBezTo>
                    <a:cubicBezTo>
                      <a:pt x="125" y="199"/>
                      <a:pt x="125" y="199"/>
                      <a:pt x="125" y="199"/>
                    </a:cubicBezTo>
                    <a:cubicBezTo>
                      <a:pt x="122" y="200"/>
                      <a:pt x="123" y="204"/>
                      <a:pt x="120" y="205"/>
                    </a:cubicBezTo>
                    <a:cubicBezTo>
                      <a:pt x="120" y="205"/>
                      <a:pt x="120" y="204"/>
                      <a:pt x="119" y="204"/>
                    </a:cubicBezTo>
                    <a:cubicBezTo>
                      <a:pt x="117" y="204"/>
                      <a:pt x="121" y="208"/>
                      <a:pt x="117" y="206"/>
                    </a:cubicBezTo>
                    <a:cubicBezTo>
                      <a:pt x="116" y="207"/>
                      <a:pt x="118" y="208"/>
                      <a:pt x="118" y="207"/>
                    </a:cubicBezTo>
                    <a:cubicBezTo>
                      <a:pt x="114" y="212"/>
                      <a:pt x="113" y="219"/>
                      <a:pt x="111" y="226"/>
                    </a:cubicBezTo>
                    <a:cubicBezTo>
                      <a:pt x="106" y="229"/>
                      <a:pt x="104" y="222"/>
                      <a:pt x="105" y="227"/>
                    </a:cubicBezTo>
                    <a:cubicBezTo>
                      <a:pt x="104" y="227"/>
                      <a:pt x="106" y="228"/>
                      <a:pt x="105" y="228"/>
                    </a:cubicBezTo>
                    <a:cubicBezTo>
                      <a:pt x="106" y="230"/>
                      <a:pt x="100" y="228"/>
                      <a:pt x="102" y="230"/>
                    </a:cubicBezTo>
                    <a:cubicBezTo>
                      <a:pt x="104" y="231"/>
                      <a:pt x="103" y="231"/>
                      <a:pt x="104" y="232"/>
                    </a:cubicBezTo>
                    <a:cubicBezTo>
                      <a:pt x="101" y="233"/>
                      <a:pt x="99" y="233"/>
                      <a:pt x="99" y="236"/>
                    </a:cubicBezTo>
                    <a:cubicBezTo>
                      <a:pt x="98" y="235"/>
                      <a:pt x="98" y="235"/>
                      <a:pt x="98" y="235"/>
                    </a:cubicBezTo>
                    <a:cubicBezTo>
                      <a:pt x="100" y="239"/>
                      <a:pt x="97" y="241"/>
                      <a:pt x="100" y="245"/>
                    </a:cubicBezTo>
                    <a:cubicBezTo>
                      <a:pt x="97" y="252"/>
                      <a:pt x="94" y="259"/>
                      <a:pt x="91" y="266"/>
                    </a:cubicBezTo>
                    <a:cubicBezTo>
                      <a:pt x="88" y="272"/>
                      <a:pt x="86" y="279"/>
                      <a:pt x="83" y="286"/>
                    </a:cubicBezTo>
                    <a:cubicBezTo>
                      <a:pt x="75" y="298"/>
                      <a:pt x="70" y="311"/>
                      <a:pt x="62" y="323"/>
                    </a:cubicBezTo>
                    <a:cubicBezTo>
                      <a:pt x="57" y="325"/>
                      <a:pt x="57" y="325"/>
                      <a:pt x="56" y="329"/>
                    </a:cubicBezTo>
                    <a:cubicBezTo>
                      <a:pt x="56" y="329"/>
                      <a:pt x="56" y="328"/>
                      <a:pt x="55" y="328"/>
                    </a:cubicBezTo>
                    <a:cubicBezTo>
                      <a:pt x="58" y="330"/>
                      <a:pt x="54" y="331"/>
                      <a:pt x="57" y="332"/>
                    </a:cubicBezTo>
                    <a:cubicBezTo>
                      <a:pt x="54" y="337"/>
                      <a:pt x="53" y="342"/>
                      <a:pt x="50" y="347"/>
                    </a:cubicBezTo>
                    <a:cubicBezTo>
                      <a:pt x="50" y="346"/>
                      <a:pt x="48" y="344"/>
                      <a:pt x="48" y="345"/>
                    </a:cubicBezTo>
                    <a:cubicBezTo>
                      <a:pt x="49" y="347"/>
                      <a:pt x="49" y="347"/>
                      <a:pt x="49" y="347"/>
                    </a:cubicBezTo>
                    <a:cubicBezTo>
                      <a:pt x="48" y="347"/>
                      <a:pt x="48" y="347"/>
                      <a:pt x="48" y="347"/>
                    </a:cubicBezTo>
                    <a:cubicBezTo>
                      <a:pt x="49" y="348"/>
                      <a:pt x="50" y="349"/>
                      <a:pt x="51" y="349"/>
                    </a:cubicBezTo>
                    <a:cubicBezTo>
                      <a:pt x="47" y="363"/>
                      <a:pt x="35" y="372"/>
                      <a:pt x="31" y="385"/>
                    </a:cubicBezTo>
                    <a:cubicBezTo>
                      <a:pt x="29" y="388"/>
                      <a:pt x="28" y="392"/>
                      <a:pt x="27" y="396"/>
                    </a:cubicBezTo>
                    <a:cubicBezTo>
                      <a:pt x="19" y="404"/>
                      <a:pt x="13" y="411"/>
                      <a:pt x="11" y="422"/>
                    </a:cubicBezTo>
                    <a:cubicBezTo>
                      <a:pt x="11" y="422"/>
                      <a:pt x="4" y="418"/>
                      <a:pt x="4" y="4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52" name="Freeform 226"/>
              <p:cNvSpPr/>
              <p:nvPr/>
            </p:nvSpPr>
            <p:spPr bwMode="auto">
              <a:xfrm>
                <a:off x="5246688" y="2628900"/>
                <a:ext cx="1588" cy="1587"/>
              </a:xfrm>
              <a:custGeom>
                <a:avLst/>
                <a:gdLst>
                  <a:gd name="T0" fmla="*/ 4 w 4"/>
                  <a:gd name="T1" fmla="*/ 1 h 2"/>
                  <a:gd name="T2" fmla="*/ 0 w 4"/>
                  <a:gd name="T3" fmla="*/ 0 h 2"/>
                  <a:gd name="T4" fmla="*/ 4 w 4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2">
                    <a:moveTo>
                      <a:pt x="4" y="1"/>
                    </a:moveTo>
                    <a:cubicBezTo>
                      <a:pt x="3" y="1"/>
                      <a:pt x="1" y="2"/>
                      <a:pt x="0" y="0"/>
                    </a:cubicBezTo>
                    <a:cubicBezTo>
                      <a:pt x="1" y="0"/>
                      <a:pt x="3" y="1"/>
                      <a:pt x="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53" name="Freeform 227"/>
              <p:cNvSpPr/>
              <p:nvPr/>
            </p:nvSpPr>
            <p:spPr bwMode="auto">
              <a:xfrm>
                <a:off x="5237163" y="2636838"/>
                <a:ext cx="1588" cy="0"/>
              </a:xfrm>
              <a:custGeom>
                <a:avLst/>
                <a:gdLst>
                  <a:gd name="T0" fmla="*/ 2 w 3"/>
                  <a:gd name="T1" fmla="*/ 1 h 1"/>
                  <a:gd name="T2" fmla="*/ 1 w 3"/>
                  <a:gd name="T3" fmla="*/ 1 h 1"/>
                  <a:gd name="T4" fmla="*/ 1 w 3"/>
                  <a:gd name="T5" fmla="*/ 0 h 1"/>
                  <a:gd name="T6" fmla="*/ 2 w 3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1">
                    <a:moveTo>
                      <a:pt x="2" y="1"/>
                    </a:moveTo>
                    <a:cubicBezTo>
                      <a:pt x="3" y="1"/>
                      <a:pt x="1" y="1"/>
                      <a:pt x="1" y="1"/>
                    </a:cubicBezTo>
                    <a:cubicBezTo>
                      <a:pt x="1" y="1"/>
                      <a:pt x="0" y="0"/>
                      <a:pt x="1" y="0"/>
                    </a:cubicBezTo>
                    <a:cubicBezTo>
                      <a:pt x="1" y="0"/>
                      <a:pt x="2" y="1"/>
                      <a:pt x="2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54" name="Freeform 228"/>
              <p:cNvSpPr/>
              <p:nvPr/>
            </p:nvSpPr>
            <p:spPr bwMode="auto">
              <a:xfrm>
                <a:off x="5235576" y="2638425"/>
                <a:ext cx="0" cy="1587"/>
              </a:xfrm>
              <a:custGeom>
                <a:avLst/>
                <a:gdLst>
                  <a:gd name="T0" fmla="*/ 1 w 1"/>
                  <a:gd name="T1" fmla="*/ 4 h 4"/>
                  <a:gd name="T2" fmla="*/ 0 w 1"/>
                  <a:gd name="T3" fmla="*/ 0 h 4"/>
                  <a:gd name="T4" fmla="*/ 1 w 1"/>
                  <a:gd name="T5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4">
                    <a:moveTo>
                      <a:pt x="1" y="4"/>
                    </a:moveTo>
                    <a:cubicBezTo>
                      <a:pt x="0" y="3"/>
                      <a:pt x="0" y="1"/>
                      <a:pt x="0" y="0"/>
                    </a:cubicBezTo>
                    <a:lnTo>
                      <a:pt x="1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55" name="Freeform 229"/>
              <p:cNvSpPr/>
              <p:nvPr/>
            </p:nvSpPr>
            <p:spPr bwMode="auto">
              <a:xfrm>
                <a:off x="5232401" y="2641600"/>
                <a:ext cx="1588" cy="0"/>
              </a:xfrm>
              <a:custGeom>
                <a:avLst/>
                <a:gdLst>
                  <a:gd name="T0" fmla="*/ 2 w 2"/>
                  <a:gd name="T1" fmla="*/ 1 h 1"/>
                  <a:gd name="T2" fmla="*/ 0 w 2"/>
                  <a:gd name="T3" fmla="*/ 0 h 1"/>
                  <a:gd name="T4" fmla="*/ 2 w 2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2" y="1"/>
                    </a:moveTo>
                    <a:cubicBezTo>
                      <a:pt x="0" y="1"/>
                      <a:pt x="0" y="0"/>
                      <a:pt x="0" y="0"/>
                    </a:cubicBezTo>
                    <a:cubicBezTo>
                      <a:pt x="1" y="0"/>
                      <a:pt x="1" y="0"/>
                      <a:pt x="2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56" name="Freeform 230"/>
              <p:cNvSpPr/>
              <p:nvPr/>
            </p:nvSpPr>
            <p:spPr bwMode="auto">
              <a:xfrm>
                <a:off x="5233988" y="2641600"/>
                <a:ext cx="0" cy="0"/>
              </a:xfrm>
              <a:custGeom>
                <a:avLst/>
                <a:gdLst>
                  <a:gd name="T0" fmla="*/ 2 w 2"/>
                  <a:gd name="T1" fmla="*/ 1 h 2"/>
                  <a:gd name="T2" fmla="*/ 0 w 2"/>
                  <a:gd name="T3" fmla="*/ 1 h 2"/>
                  <a:gd name="T4" fmla="*/ 2 w 2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2" y="1"/>
                    </a:moveTo>
                    <a:cubicBezTo>
                      <a:pt x="2" y="1"/>
                      <a:pt x="1" y="1"/>
                      <a:pt x="0" y="1"/>
                    </a:cubicBezTo>
                    <a:cubicBezTo>
                      <a:pt x="1" y="2"/>
                      <a:pt x="0" y="0"/>
                      <a:pt x="2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57" name="Freeform 231"/>
              <p:cNvSpPr/>
              <p:nvPr/>
            </p:nvSpPr>
            <p:spPr bwMode="auto">
              <a:xfrm>
                <a:off x="5229226" y="2646363"/>
                <a:ext cx="1588" cy="0"/>
              </a:xfrm>
              <a:custGeom>
                <a:avLst/>
                <a:gdLst>
                  <a:gd name="T0" fmla="*/ 1 w 2"/>
                  <a:gd name="T1" fmla="*/ 1 h 3"/>
                  <a:gd name="T2" fmla="*/ 0 w 2"/>
                  <a:gd name="T3" fmla="*/ 3 h 3"/>
                  <a:gd name="T4" fmla="*/ 1 w 2"/>
                  <a:gd name="T5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3">
                    <a:moveTo>
                      <a:pt x="1" y="1"/>
                    </a:moveTo>
                    <a:cubicBezTo>
                      <a:pt x="1" y="2"/>
                      <a:pt x="2" y="3"/>
                      <a:pt x="0" y="3"/>
                    </a:cubicBezTo>
                    <a:cubicBezTo>
                      <a:pt x="1" y="3"/>
                      <a:pt x="0" y="0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58" name="Freeform 232"/>
              <p:cNvSpPr/>
              <p:nvPr/>
            </p:nvSpPr>
            <p:spPr bwMode="auto">
              <a:xfrm>
                <a:off x="5229226" y="2649538"/>
                <a:ext cx="0" cy="0"/>
              </a:xfrm>
              <a:custGeom>
                <a:avLst/>
                <a:gdLst>
                  <a:gd name="T0" fmla="*/ 2 w 2"/>
                  <a:gd name="T1" fmla="*/ 0 h 1"/>
                  <a:gd name="T2" fmla="*/ 2 w 2"/>
                  <a:gd name="T3" fmla="*/ 1 h 1"/>
                  <a:gd name="T4" fmla="*/ 0 w 2"/>
                  <a:gd name="T5" fmla="*/ 0 h 1"/>
                  <a:gd name="T6" fmla="*/ 2 w 2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cubicBezTo>
                      <a:pt x="2" y="0"/>
                      <a:pt x="2" y="0"/>
                      <a:pt x="2" y="1"/>
                    </a:cubicBezTo>
                    <a:cubicBezTo>
                      <a:pt x="1" y="1"/>
                      <a:pt x="0" y="0"/>
                      <a:pt x="0" y="0"/>
                    </a:cubicBez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59" name="Rectangle 233"/>
              <p:cNvSpPr>
                <a:spLocks noChangeArrowheads="1"/>
              </p:cNvSpPr>
              <p:nvPr/>
            </p:nvSpPr>
            <p:spPr bwMode="auto">
              <a:xfrm>
                <a:off x="5205413" y="2695575"/>
                <a:ext cx="1588" cy="158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60" name="Freeform 234"/>
              <p:cNvSpPr/>
              <p:nvPr/>
            </p:nvSpPr>
            <p:spPr bwMode="auto">
              <a:xfrm>
                <a:off x="5194301" y="2716213"/>
                <a:ext cx="1588" cy="0"/>
              </a:xfrm>
              <a:custGeom>
                <a:avLst/>
                <a:gdLst>
                  <a:gd name="T0" fmla="*/ 1 w 2"/>
                  <a:gd name="T1" fmla="*/ 1 h 2"/>
                  <a:gd name="T2" fmla="*/ 0 w 2"/>
                  <a:gd name="T3" fmla="*/ 1 h 2"/>
                  <a:gd name="T4" fmla="*/ 1 w 2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1" y="1"/>
                    </a:moveTo>
                    <a:cubicBezTo>
                      <a:pt x="2" y="2"/>
                      <a:pt x="0" y="1"/>
                      <a:pt x="0" y="1"/>
                    </a:cubicBezTo>
                    <a:cubicBezTo>
                      <a:pt x="0" y="0"/>
                      <a:pt x="1" y="2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61" name="Freeform 235"/>
              <p:cNvSpPr/>
              <p:nvPr/>
            </p:nvSpPr>
            <p:spPr bwMode="auto">
              <a:xfrm>
                <a:off x="5191126" y="2727325"/>
                <a:ext cx="1588" cy="1587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0 h 1"/>
                  <a:gd name="T4" fmla="*/ 1 w 1"/>
                  <a:gd name="T5" fmla="*/ 1 h 1"/>
                  <a:gd name="T6" fmla="*/ 0 w 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lnTo>
                      <a:pt x="0" y="0"/>
                    </a:lnTo>
                    <a:lnTo>
                      <a:pt x="1" y="1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62" name="Freeform 236"/>
              <p:cNvSpPr/>
              <p:nvPr/>
            </p:nvSpPr>
            <p:spPr bwMode="auto">
              <a:xfrm>
                <a:off x="5257801" y="2744788"/>
                <a:ext cx="1588" cy="0"/>
              </a:xfrm>
              <a:custGeom>
                <a:avLst/>
                <a:gdLst>
                  <a:gd name="T0" fmla="*/ 2 w 3"/>
                  <a:gd name="T1" fmla="*/ 1 h 1"/>
                  <a:gd name="T2" fmla="*/ 1 w 3"/>
                  <a:gd name="T3" fmla="*/ 0 h 1"/>
                  <a:gd name="T4" fmla="*/ 2 w 3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1">
                    <a:moveTo>
                      <a:pt x="2" y="1"/>
                    </a:moveTo>
                    <a:cubicBezTo>
                      <a:pt x="2" y="0"/>
                      <a:pt x="0" y="0"/>
                      <a:pt x="1" y="0"/>
                    </a:cubicBezTo>
                    <a:cubicBezTo>
                      <a:pt x="2" y="1"/>
                      <a:pt x="3" y="1"/>
                      <a:pt x="2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63" name="Freeform 237"/>
              <p:cNvSpPr/>
              <p:nvPr/>
            </p:nvSpPr>
            <p:spPr bwMode="auto">
              <a:xfrm>
                <a:off x="5237163" y="2743200"/>
                <a:ext cx="22225" cy="38100"/>
              </a:xfrm>
              <a:custGeom>
                <a:avLst/>
                <a:gdLst>
                  <a:gd name="T0" fmla="*/ 10 w 61"/>
                  <a:gd name="T1" fmla="*/ 85 h 101"/>
                  <a:gd name="T2" fmla="*/ 12 w 61"/>
                  <a:gd name="T3" fmla="*/ 82 h 101"/>
                  <a:gd name="T4" fmla="*/ 9 w 61"/>
                  <a:gd name="T5" fmla="*/ 73 h 101"/>
                  <a:gd name="T6" fmla="*/ 10 w 61"/>
                  <a:gd name="T7" fmla="*/ 71 h 101"/>
                  <a:gd name="T8" fmla="*/ 16 w 61"/>
                  <a:gd name="T9" fmla="*/ 67 h 101"/>
                  <a:gd name="T10" fmla="*/ 17 w 61"/>
                  <a:gd name="T11" fmla="*/ 65 h 101"/>
                  <a:gd name="T12" fmla="*/ 16 w 61"/>
                  <a:gd name="T13" fmla="*/ 60 h 101"/>
                  <a:gd name="T14" fmla="*/ 19 w 61"/>
                  <a:gd name="T15" fmla="*/ 57 h 101"/>
                  <a:gd name="T16" fmla="*/ 22 w 61"/>
                  <a:gd name="T17" fmla="*/ 57 h 101"/>
                  <a:gd name="T18" fmla="*/ 20 w 61"/>
                  <a:gd name="T19" fmla="*/ 54 h 101"/>
                  <a:gd name="T20" fmla="*/ 19 w 61"/>
                  <a:gd name="T21" fmla="*/ 49 h 101"/>
                  <a:gd name="T22" fmla="*/ 20 w 61"/>
                  <a:gd name="T23" fmla="*/ 47 h 101"/>
                  <a:gd name="T24" fmla="*/ 19 w 61"/>
                  <a:gd name="T25" fmla="*/ 44 h 101"/>
                  <a:gd name="T26" fmla="*/ 22 w 61"/>
                  <a:gd name="T27" fmla="*/ 42 h 101"/>
                  <a:gd name="T28" fmla="*/ 23 w 61"/>
                  <a:gd name="T29" fmla="*/ 39 h 101"/>
                  <a:gd name="T30" fmla="*/ 27 w 61"/>
                  <a:gd name="T31" fmla="*/ 37 h 101"/>
                  <a:gd name="T32" fmla="*/ 26 w 61"/>
                  <a:gd name="T33" fmla="*/ 34 h 101"/>
                  <a:gd name="T34" fmla="*/ 29 w 61"/>
                  <a:gd name="T35" fmla="*/ 34 h 101"/>
                  <a:gd name="T36" fmla="*/ 27 w 61"/>
                  <a:gd name="T37" fmla="*/ 32 h 101"/>
                  <a:gd name="T38" fmla="*/ 27 w 61"/>
                  <a:gd name="T39" fmla="*/ 31 h 101"/>
                  <a:gd name="T40" fmla="*/ 27 w 61"/>
                  <a:gd name="T41" fmla="*/ 29 h 101"/>
                  <a:gd name="T42" fmla="*/ 30 w 61"/>
                  <a:gd name="T43" fmla="*/ 24 h 101"/>
                  <a:gd name="T44" fmla="*/ 31 w 61"/>
                  <a:gd name="T45" fmla="*/ 22 h 101"/>
                  <a:gd name="T46" fmla="*/ 32 w 61"/>
                  <a:gd name="T47" fmla="*/ 21 h 101"/>
                  <a:gd name="T48" fmla="*/ 34 w 61"/>
                  <a:gd name="T49" fmla="*/ 17 h 101"/>
                  <a:gd name="T50" fmla="*/ 41 w 61"/>
                  <a:gd name="T51" fmla="*/ 19 h 101"/>
                  <a:gd name="T52" fmla="*/ 36 w 61"/>
                  <a:gd name="T53" fmla="*/ 15 h 101"/>
                  <a:gd name="T54" fmla="*/ 30 w 61"/>
                  <a:gd name="T55" fmla="*/ 10 h 101"/>
                  <a:gd name="T56" fmla="*/ 34 w 61"/>
                  <a:gd name="T57" fmla="*/ 9 h 101"/>
                  <a:gd name="T58" fmla="*/ 31 w 61"/>
                  <a:gd name="T59" fmla="*/ 7 h 101"/>
                  <a:gd name="T60" fmla="*/ 34 w 61"/>
                  <a:gd name="T61" fmla="*/ 8 h 101"/>
                  <a:gd name="T62" fmla="*/ 40 w 61"/>
                  <a:gd name="T63" fmla="*/ 10 h 101"/>
                  <a:gd name="T64" fmla="*/ 36 w 61"/>
                  <a:gd name="T65" fmla="*/ 5 h 101"/>
                  <a:gd name="T66" fmla="*/ 39 w 61"/>
                  <a:gd name="T67" fmla="*/ 6 h 101"/>
                  <a:gd name="T68" fmla="*/ 36 w 61"/>
                  <a:gd name="T69" fmla="*/ 2 h 101"/>
                  <a:gd name="T70" fmla="*/ 37 w 61"/>
                  <a:gd name="T71" fmla="*/ 1 h 101"/>
                  <a:gd name="T72" fmla="*/ 44 w 61"/>
                  <a:gd name="T73" fmla="*/ 6 h 101"/>
                  <a:gd name="T74" fmla="*/ 40 w 61"/>
                  <a:gd name="T75" fmla="*/ 1 h 101"/>
                  <a:gd name="T76" fmla="*/ 52 w 61"/>
                  <a:gd name="T77" fmla="*/ 3 h 101"/>
                  <a:gd name="T78" fmla="*/ 54 w 61"/>
                  <a:gd name="T79" fmla="*/ 3 h 101"/>
                  <a:gd name="T80" fmla="*/ 55 w 61"/>
                  <a:gd name="T81" fmla="*/ 0 h 101"/>
                  <a:gd name="T82" fmla="*/ 59 w 61"/>
                  <a:gd name="T83" fmla="*/ 4 h 101"/>
                  <a:gd name="T84" fmla="*/ 54 w 61"/>
                  <a:gd name="T85" fmla="*/ 4 h 101"/>
                  <a:gd name="T86" fmla="*/ 58 w 61"/>
                  <a:gd name="T87" fmla="*/ 12 h 101"/>
                  <a:gd name="T88" fmla="*/ 58 w 61"/>
                  <a:gd name="T89" fmla="*/ 20 h 101"/>
                  <a:gd name="T90" fmla="*/ 55 w 61"/>
                  <a:gd name="T91" fmla="*/ 29 h 101"/>
                  <a:gd name="T92" fmla="*/ 53 w 61"/>
                  <a:gd name="T93" fmla="*/ 35 h 101"/>
                  <a:gd name="T94" fmla="*/ 52 w 61"/>
                  <a:gd name="T95" fmla="*/ 40 h 101"/>
                  <a:gd name="T96" fmla="*/ 46 w 61"/>
                  <a:gd name="T97" fmla="*/ 49 h 101"/>
                  <a:gd name="T98" fmla="*/ 41 w 61"/>
                  <a:gd name="T99" fmla="*/ 52 h 101"/>
                  <a:gd name="T100" fmla="*/ 35 w 61"/>
                  <a:gd name="T101" fmla="*/ 57 h 101"/>
                  <a:gd name="T102" fmla="*/ 31 w 61"/>
                  <a:gd name="T103" fmla="*/ 81 h 101"/>
                  <a:gd name="T104" fmla="*/ 27 w 61"/>
                  <a:gd name="T105" fmla="*/ 87 h 101"/>
                  <a:gd name="T106" fmla="*/ 6 w 61"/>
                  <a:gd name="T107" fmla="*/ 95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61" h="101">
                    <a:moveTo>
                      <a:pt x="6" y="95"/>
                    </a:moveTo>
                    <a:cubicBezTo>
                      <a:pt x="0" y="90"/>
                      <a:pt x="7" y="92"/>
                      <a:pt x="4" y="89"/>
                    </a:cubicBezTo>
                    <a:cubicBezTo>
                      <a:pt x="4" y="89"/>
                      <a:pt x="7" y="91"/>
                      <a:pt x="7" y="90"/>
                    </a:cubicBezTo>
                    <a:cubicBezTo>
                      <a:pt x="3" y="86"/>
                      <a:pt x="7" y="86"/>
                      <a:pt x="11" y="87"/>
                    </a:cubicBezTo>
                    <a:cubicBezTo>
                      <a:pt x="12" y="87"/>
                      <a:pt x="12" y="87"/>
                      <a:pt x="12" y="87"/>
                    </a:cubicBezTo>
                    <a:cubicBezTo>
                      <a:pt x="13" y="87"/>
                      <a:pt x="10" y="85"/>
                      <a:pt x="10" y="85"/>
                    </a:cubicBezTo>
                    <a:cubicBezTo>
                      <a:pt x="11" y="86"/>
                      <a:pt x="11" y="86"/>
                      <a:pt x="12" y="86"/>
                    </a:cubicBezTo>
                    <a:cubicBezTo>
                      <a:pt x="10" y="85"/>
                      <a:pt x="12" y="85"/>
                      <a:pt x="10" y="84"/>
                    </a:cubicBezTo>
                    <a:cubicBezTo>
                      <a:pt x="11" y="85"/>
                      <a:pt x="13" y="85"/>
                      <a:pt x="14" y="86"/>
                    </a:cubicBezTo>
                    <a:cubicBezTo>
                      <a:pt x="11" y="84"/>
                      <a:pt x="11" y="84"/>
                      <a:pt x="11" y="84"/>
                    </a:cubicBezTo>
                    <a:cubicBezTo>
                      <a:pt x="7" y="81"/>
                      <a:pt x="12" y="83"/>
                      <a:pt x="10" y="81"/>
                    </a:cubicBezTo>
                    <a:cubicBezTo>
                      <a:pt x="11" y="82"/>
                      <a:pt x="11" y="82"/>
                      <a:pt x="12" y="82"/>
                    </a:cubicBezTo>
                    <a:cubicBezTo>
                      <a:pt x="9" y="79"/>
                      <a:pt x="10" y="78"/>
                      <a:pt x="10" y="77"/>
                    </a:cubicBezTo>
                    <a:cubicBezTo>
                      <a:pt x="11" y="77"/>
                      <a:pt x="12" y="78"/>
                      <a:pt x="13" y="78"/>
                    </a:cubicBezTo>
                    <a:cubicBezTo>
                      <a:pt x="11" y="77"/>
                      <a:pt x="10" y="76"/>
                      <a:pt x="10" y="76"/>
                    </a:cubicBezTo>
                    <a:cubicBezTo>
                      <a:pt x="12" y="77"/>
                      <a:pt x="8" y="74"/>
                      <a:pt x="10" y="74"/>
                    </a:cubicBezTo>
                    <a:cubicBezTo>
                      <a:pt x="10" y="75"/>
                      <a:pt x="10" y="75"/>
                      <a:pt x="10" y="75"/>
                    </a:cubicBezTo>
                    <a:cubicBezTo>
                      <a:pt x="8" y="73"/>
                      <a:pt x="12" y="75"/>
                      <a:pt x="9" y="73"/>
                    </a:cubicBezTo>
                    <a:cubicBezTo>
                      <a:pt x="11" y="74"/>
                      <a:pt x="11" y="74"/>
                      <a:pt x="11" y="74"/>
                    </a:cubicBezTo>
                    <a:cubicBezTo>
                      <a:pt x="8" y="72"/>
                      <a:pt x="13" y="75"/>
                      <a:pt x="11" y="73"/>
                    </a:cubicBezTo>
                    <a:cubicBezTo>
                      <a:pt x="11" y="73"/>
                      <a:pt x="11" y="73"/>
                      <a:pt x="11" y="73"/>
                    </a:cubicBezTo>
                    <a:cubicBezTo>
                      <a:pt x="10" y="72"/>
                      <a:pt x="12" y="73"/>
                      <a:pt x="11" y="73"/>
                    </a:cubicBezTo>
                    <a:cubicBezTo>
                      <a:pt x="12" y="73"/>
                      <a:pt x="12" y="73"/>
                      <a:pt x="12" y="73"/>
                    </a:cubicBezTo>
                    <a:cubicBezTo>
                      <a:pt x="11" y="72"/>
                      <a:pt x="13" y="73"/>
                      <a:pt x="10" y="71"/>
                    </a:cubicBezTo>
                    <a:cubicBezTo>
                      <a:pt x="12" y="72"/>
                      <a:pt x="11" y="72"/>
                      <a:pt x="14" y="74"/>
                    </a:cubicBezTo>
                    <a:cubicBezTo>
                      <a:pt x="12" y="71"/>
                      <a:pt x="14" y="70"/>
                      <a:pt x="15" y="68"/>
                    </a:cubicBezTo>
                    <a:cubicBezTo>
                      <a:pt x="16" y="69"/>
                      <a:pt x="16" y="69"/>
                      <a:pt x="17" y="69"/>
                    </a:cubicBezTo>
                    <a:cubicBezTo>
                      <a:pt x="17" y="69"/>
                      <a:pt x="17" y="68"/>
                      <a:pt x="16" y="67"/>
                    </a:cubicBezTo>
                    <a:cubicBezTo>
                      <a:pt x="16" y="67"/>
                      <a:pt x="17" y="68"/>
                      <a:pt x="17" y="68"/>
                    </a:cubicBezTo>
                    <a:cubicBezTo>
                      <a:pt x="18" y="68"/>
                      <a:pt x="15" y="66"/>
                      <a:pt x="16" y="67"/>
                    </a:cubicBezTo>
                    <a:cubicBezTo>
                      <a:pt x="17" y="67"/>
                      <a:pt x="17" y="68"/>
                      <a:pt x="18" y="68"/>
                    </a:cubicBezTo>
                    <a:cubicBezTo>
                      <a:pt x="16" y="67"/>
                      <a:pt x="17" y="67"/>
                      <a:pt x="17" y="66"/>
                    </a:cubicBezTo>
                    <a:cubicBezTo>
                      <a:pt x="17" y="66"/>
                      <a:pt x="17" y="66"/>
                      <a:pt x="18" y="67"/>
                    </a:cubicBezTo>
                    <a:cubicBezTo>
                      <a:pt x="16" y="65"/>
                      <a:pt x="19" y="66"/>
                      <a:pt x="17" y="65"/>
                    </a:cubicBezTo>
                    <a:cubicBezTo>
                      <a:pt x="19" y="66"/>
                      <a:pt x="19" y="66"/>
                      <a:pt x="19" y="66"/>
                    </a:cubicBezTo>
                    <a:cubicBezTo>
                      <a:pt x="21" y="67"/>
                      <a:pt x="16" y="64"/>
                      <a:pt x="17" y="65"/>
                    </a:cubicBezTo>
                    <a:cubicBezTo>
                      <a:pt x="18" y="65"/>
                      <a:pt x="18" y="65"/>
                      <a:pt x="19" y="66"/>
                    </a:cubicBezTo>
                    <a:cubicBezTo>
                      <a:pt x="16" y="64"/>
                      <a:pt x="18" y="64"/>
                      <a:pt x="17" y="63"/>
                    </a:cubicBezTo>
                    <a:cubicBezTo>
                      <a:pt x="17" y="63"/>
                      <a:pt x="17" y="63"/>
                      <a:pt x="17" y="63"/>
                    </a:cubicBezTo>
                    <a:cubicBezTo>
                      <a:pt x="17" y="63"/>
                      <a:pt x="18" y="63"/>
                      <a:pt x="18" y="61"/>
                    </a:cubicBezTo>
                    <a:cubicBezTo>
                      <a:pt x="18" y="62"/>
                      <a:pt x="21" y="64"/>
                      <a:pt x="21" y="63"/>
                    </a:cubicBezTo>
                    <a:cubicBezTo>
                      <a:pt x="18" y="61"/>
                      <a:pt x="20" y="61"/>
                      <a:pt x="16" y="60"/>
                    </a:cubicBezTo>
                    <a:cubicBezTo>
                      <a:pt x="17" y="60"/>
                      <a:pt x="19" y="60"/>
                      <a:pt x="18" y="59"/>
                    </a:cubicBezTo>
                    <a:cubicBezTo>
                      <a:pt x="19" y="60"/>
                      <a:pt x="22" y="61"/>
                      <a:pt x="22" y="61"/>
                    </a:cubicBezTo>
                    <a:cubicBezTo>
                      <a:pt x="24" y="62"/>
                      <a:pt x="24" y="62"/>
                      <a:pt x="24" y="62"/>
                    </a:cubicBezTo>
                    <a:cubicBezTo>
                      <a:pt x="25" y="63"/>
                      <a:pt x="23" y="62"/>
                      <a:pt x="25" y="63"/>
                    </a:cubicBezTo>
                    <a:cubicBezTo>
                      <a:pt x="25" y="63"/>
                      <a:pt x="24" y="62"/>
                      <a:pt x="24" y="62"/>
                    </a:cubicBezTo>
                    <a:cubicBezTo>
                      <a:pt x="23" y="60"/>
                      <a:pt x="19" y="58"/>
                      <a:pt x="19" y="57"/>
                    </a:cubicBezTo>
                    <a:cubicBezTo>
                      <a:pt x="20" y="58"/>
                      <a:pt x="22" y="59"/>
                      <a:pt x="23" y="60"/>
                    </a:cubicBezTo>
                    <a:cubicBezTo>
                      <a:pt x="18" y="56"/>
                      <a:pt x="18" y="56"/>
                      <a:pt x="18" y="56"/>
                    </a:cubicBezTo>
                    <a:cubicBezTo>
                      <a:pt x="17" y="55"/>
                      <a:pt x="20" y="57"/>
                      <a:pt x="19" y="56"/>
                    </a:cubicBezTo>
                    <a:cubicBezTo>
                      <a:pt x="18" y="56"/>
                      <a:pt x="18" y="56"/>
                      <a:pt x="17" y="55"/>
                    </a:cubicBezTo>
                    <a:cubicBezTo>
                      <a:pt x="18" y="55"/>
                      <a:pt x="17" y="54"/>
                      <a:pt x="20" y="56"/>
                    </a:cubicBezTo>
                    <a:cubicBezTo>
                      <a:pt x="21" y="56"/>
                      <a:pt x="21" y="56"/>
                      <a:pt x="22" y="57"/>
                    </a:cubicBezTo>
                    <a:cubicBezTo>
                      <a:pt x="22" y="56"/>
                      <a:pt x="21" y="56"/>
                      <a:pt x="21" y="56"/>
                    </a:cubicBezTo>
                    <a:cubicBezTo>
                      <a:pt x="21" y="56"/>
                      <a:pt x="21" y="56"/>
                      <a:pt x="21" y="56"/>
                    </a:cubicBezTo>
                    <a:cubicBezTo>
                      <a:pt x="22" y="56"/>
                      <a:pt x="20" y="55"/>
                      <a:pt x="19" y="54"/>
                    </a:cubicBezTo>
                    <a:cubicBezTo>
                      <a:pt x="18" y="54"/>
                      <a:pt x="20" y="55"/>
                      <a:pt x="19" y="54"/>
                    </a:cubicBezTo>
                    <a:cubicBezTo>
                      <a:pt x="18" y="53"/>
                      <a:pt x="18" y="53"/>
                      <a:pt x="18" y="52"/>
                    </a:cubicBezTo>
                    <a:cubicBezTo>
                      <a:pt x="18" y="53"/>
                      <a:pt x="19" y="53"/>
                      <a:pt x="20" y="54"/>
                    </a:cubicBezTo>
                    <a:cubicBezTo>
                      <a:pt x="18" y="52"/>
                      <a:pt x="17" y="51"/>
                      <a:pt x="16" y="50"/>
                    </a:cubicBezTo>
                    <a:cubicBezTo>
                      <a:pt x="15" y="49"/>
                      <a:pt x="19" y="52"/>
                      <a:pt x="18" y="52"/>
                    </a:cubicBezTo>
                    <a:cubicBezTo>
                      <a:pt x="20" y="52"/>
                      <a:pt x="16" y="49"/>
                      <a:pt x="19" y="50"/>
                    </a:cubicBezTo>
                    <a:cubicBezTo>
                      <a:pt x="19" y="50"/>
                      <a:pt x="17" y="49"/>
                      <a:pt x="17" y="49"/>
                    </a:cubicBezTo>
                    <a:cubicBezTo>
                      <a:pt x="18" y="49"/>
                      <a:pt x="20" y="50"/>
                      <a:pt x="19" y="50"/>
                    </a:cubicBezTo>
                    <a:cubicBezTo>
                      <a:pt x="20" y="50"/>
                      <a:pt x="19" y="49"/>
                      <a:pt x="19" y="49"/>
                    </a:cubicBezTo>
                    <a:cubicBezTo>
                      <a:pt x="18" y="48"/>
                      <a:pt x="19" y="49"/>
                      <a:pt x="19" y="49"/>
                    </a:cubicBezTo>
                    <a:cubicBezTo>
                      <a:pt x="18" y="48"/>
                      <a:pt x="17" y="46"/>
                      <a:pt x="19" y="47"/>
                    </a:cubicBezTo>
                    <a:cubicBezTo>
                      <a:pt x="18" y="46"/>
                      <a:pt x="16" y="45"/>
                      <a:pt x="17" y="45"/>
                    </a:cubicBezTo>
                    <a:cubicBezTo>
                      <a:pt x="18" y="46"/>
                      <a:pt x="18" y="46"/>
                      <a:pt x="18" y="46"/>
                    </a:cubicBezTo>
                    <a:cubicBezTo>
                      <a:pt x="20" y="46"/>
                      <a:pt x="19" y="45"/>
                      <a:pt x="20" y="46"/>
                    </a:cubicBezTo>
                    <a:cubicBezTo>
                      <a:pt x="18" y="45"/>
                      <a:pt x="21" y="48"/>
                      <a:pt x="20" y="47"/>
                    </a:cubicBezTo>
                    <a:cubicBezTo>
                      <a:pt x="22" y="48"/>
                      <a:pt x="17" y="45"/>
                      <a:pt x="20" y="46"/>
                    </a:cubicBezTo>
                    <a:cubicBezTo>
                      <a:pt x="20" y="46"/>
                      <a:pt x="18" y="45"/>
                      <a:pt x="20" y="45"/>
                    </a:cubicBezTo>
                    <a:cubicBezTo>
                      <a:pt x="19" y="45"/>
                      <a:pt x="22" y="47"/>
                      <a:pt x="22" y="47"/>
                    </a:cubicBezTo>
                    <a:cubicBezTo>
                      <a:pt x="22" y="46"/>
                      <a:pt x="21" y="46"/>
                      <a:pt x="21" y="45"/>
                    </a:cubicBezTo>
                    <a:cubicBezTo>
                      <a:pt x="20" y="45"/>
                      <a:pt x="20" y="45"/>
                      <a:pt x="20" y="45"/>
                    </a:cubicBezTo>
                    <a:cubicBezTo>
                      <a:pt x="18" y="44"/>
                      <a:pt x="21" y="45"/>
                      <a:pt x="19" y="44"/>
                    </a:cubicBezTo>
                    <a:cubicBezTo>
                      <a:pt x="20" y="44"/>
                      <a:pt x="18" y="43"/>
                      <a:pt x="21" y="44"/>
                    </a:cubicBezTo>
                    <a:cubicBezTo>
                      <a:pt x="23" y="46"/>
                      <a:pt x="23" y="46"/>
                      <a:pt x="23" y="46"/>
                    </a:cubicBezTo>
                    <a:cubicBezTo>
                      <a:pt x="23" y="46"/>
                      <a:pt x="21" y="44"/>
                      <a:pt x="20" y="43"/>
                    </a:cubicBezTo>
                    <a:cubicBezTo>
                      <a:pt x="20" y="43"/>
                      <a:pt x="21" y="44"/>
                      <a:pt x="21" y="44"/>
                    </a:cubicBezTo>
                    <a:cubicBezTo>
                      <a:pt x="18" y="42"/>
                      <a:pt x="22" y="44"/>
                      <a:pt x="19" y="42"/>
                    </a:cubicBezTo>
                    <a:cubicBezTo>
                      <a:pt x="20" y="42"/>
                      <a:pt x="20" y="41"/>
                      <a:pt x="22" y="42"/>
                    </a:cubicBezTo>
                    <a:cubicBezTo>
                      <a:pt x="21" y="41"/>
                      <a:pt x="20" y="40"/>
                      <a:pt x="21" y="41"/>
                    </a:cubicBezTo>
                    <a:cubicBezTo>
                      <a:pt x="21" y="41"/>
                      <a:pt x="21" y="41"/>
                      <a:pt x="22" y="41"/>
                    </a:cubicBezTo>
                    <a:cubicBezTo>
                      <a:pt x="23" y="42"/>
                      <a:pt x="22" y="41"/>
                      <a:pt x="22" y="41"/>
                    </a:cubicBezTo>
                    <a:cubicBezTo>
                      <a:pt x="22" y="41"/>
                      <a:pt x="24" y="42"/>
                      <a:pt x="25" y="42"/>
                    </a:cubicBezTo>
                    <a:cubicBezTo>
                      <a:pt x="24" y="41"/>
                      <a:pt x="22" y="40"/>
                      <a:pt x="21" y="39"/>
                    </a:cubicBezTo>
                    <a:cubicBezTo>
                      <a:pt x="25" y="41"/>
                      <a:pt x="19" y="37"/>
                      <a:pt x="23" y="39"/>
                    </a:cubicBezTo>
                    <a:cubicBezTo>
                      <a:pt x="23" y="39"/>
                      <a:pt x="24" y="40"/>
                      <a:pt x="25" y="41"/>
                    </a:cubicBezTo>
                    <a:cubicBezTo>
                      <a:pt x="29" y="43"/>
                      <a:pt x="23" y="39"/>
                      <a:pt x="25" y="39"/>
                    </a:cubicBezTo>
                    <a:cubicBezTo>
                      <a:pt x="22" y="38"/>
                      <a:pt x="22" y="38"/>
                      <a:pt x="22" y="38"/>
                    </a:cubicBezTo>
                    <a:cubicBezTo>
                      <a:pt x="24" y="39"/>
                      <a:pt x="21" y="36"/>
                      <a:pt x="23" y="38"/>
                    </a:cubicBezTo>
                    <a:cubicBezTo>
                      <a:pt x="22" y="37"/>
                      <a:pt x="25" y="38"/>
                      <a:pt x="22" y="36"/>
                    </a:cubicBezTo>
                    <a:cubicBezTo>
                      <a:pt x="25" y="37"/>
                      <a:pt x="21" y="34"/>
                      <a:pt x="27" y="37"/>
                    </a:cubicBezTo>
                    <a:cubicBezTo>
                      <a:pt x="26" y="36"/>
                      <a:pt x="27" y="36"/>
                      <a:pt x="25" y="36"/>
                    </a:cubicBezTo>
                    <a:cubicBezTo>
                      <a:pt x="24" y="35"/>
                      <a:pt x="26" y="36"/>
                      <a:pt x="25" y="36"/>
                    </a:cubicBezTo>
                    <a:cubicBezTo>
                      <a:pt x="25" y="36"/>
                      <a:pt x="24" y="35"/>
                      <a:pt x="24" y="35"/>
                    </a:cubicBezTo>
                    <a:cubicBezTo>
                      <a:pt x="25" y="35"/>
                      <a:pt x="25" y="35"/>
                      <a:pt x="27" y="37"/>
                    </a:cubicBezTo>
                    <a:cubicBezTo>
                      <a:pt x="29" y="37"/>
                      <a:pt x="23" y="34"/>
                      <a:pt x="24" y="34"/>
                    </a:cubicBezTo>
                    <a:cubicBezTo>
                      <a:pt x="25" y="34"/>
                      <a:pt x="26" y="35"/>
                      <a:pt x="26" y="34"/>
                    </a:cubicBezTo>
                    <a:cubicBezTo>
                      <a:pt x="24" y="33"/>
                      <a:pt x="24" y="33"/>
                      <a:pt x="24" y="33"/>
                    </a:cubicBezTo>
                    <a:cubicBezTo>
                      <a:pt x="24" y="33"/>
                      <a:pt x="27" y="34"/>
                      <a:pt x="29" y="35"/>
                    </a:cubicBezTo>
                    <a:cubicBezTo>
                      <a:pt x="28" y="35"/>
                      <a:pt x="29" y="35"/>
                      <a:pt x="27" y="34"/>
                    </a:cubicBezTo>
                    <a:cubicBezTo>
                      <a:pt x="30" y="35"/>
                      <a:pt x="30" y="35"/>
                      <a:pt x="30" y="35"/>
                    </a:cubicBezTo>
                    <a:cubicBezTo>
                      <a:pt x="28" y="34"/>
                      <a:pt x="29" y="34"/>
                      <a:pt x="28" y="34"/>
                    </a:cubicBezTo>
                    <a:cubicBezTo>
                      <a:pt x="29" y="34"/>
                      <a:pt x="29" y="34"/>
                      <a:pt x="29" y="34"/>
                    </a:cubicBezTo>
                    <a:cubicBezTo>
                      <a:pt x="30" y="35"/>
                      <a:pt x="29" y="34"/>
                      <a:pt x="29" y="34"/>
                    </a:cubicBezTo>
                    <a:cubicBezTo>
                      <a:pt x="28" y="33"/>
                      <a:pt x="27" y="33"/>
                      <a:pt x="27" y="33"/>
                    </a:cubicBezTo>
                    <a:cubicBezTo>
                      <a:pt x="26" y="32"/>
                      <a:pt x="26" y="32"/>
                      <a:pt x="25" y="32"/>
                    </a:cubicBezTo>
                    <a:cubicBezTo>
                      <a:pt x="27" y="33"/>
                      <a:pt x="27" y="32"/>
                      <a:pt x="27" y="32"/>
                    </a:cubicBezTo>
                    <a:cubicBezTo>
                      <a:pt x="28" y="32"/>
                      <a:pt x="25" y="31"/>
                      <a:pt x="25" y="31"/>
                    </a:cubicBezTo>
                    <a:cubicBezTo>
                      <a:pt x="27" y="32"/>
                      <a:pt x="26" y="31"/>
                      <a:pt x="27" y="32"/>
                    </a:cubicBezTo>
                    <a:cubicBezTo>
                      <a:pt x="27" y="32"/>
                      <a:pt x="26" y="31"/>
                      <a:pt x="27" y="32"/>
                    </a:cubicBezTo>
                    <a:cubicBezTo>
                      <a:pt x="28" y="32"/>
                      <a:pt x="30" y="33"/>
                      <a:pt x="28" y="32"/>
                    </a:cubicBezTo>
                    <a:cubicBezTo>
                      <a:pt x="28" y="32"/>
                      <a:pt x="24" y="30"/>
                      <a:pt x="26" y="30"/>
                    </a:cubicBezTo>
                    <a:cubicBezTo>
                      <a:pt x="26" y="31"/>
                      <a:pt x="27" y="31"/>
                      <a:pt x="28" y="32"/>
                    </a:cubicBezTo>
                    <a:cubicBezTo>
                      <a:pt x="29" y="32"/>
                      <a:pt x="29" y="32"/>
                      <a:pt x="29" y="32"/>
                    </a:cubicBezTo>
                    <a:cubicBezTo>
                      <a:pt x="27" y="31"/>
                      <a:pt x="27" y="31"/>
                      <a:pt x="27" y="31"/>
                    </a:cubicBezTo>
                    <a:cubicBezTo>
                      <a:pt x="28" y="31"/>
                      <a:pt x="28" y="31"/>
                      <a:pt x="28" y="31"/>
                    </a:cubicBezTo>
                    <a:cubicBezTo>
                      <a:pt x="26" y="30"/>
                      <a:pt x="28" y="31"/>
                      <a:pt x="26" y="29"/>
                    </a:cubicBezTo>
                    <a:cubicBezTo>
                      <a:pt x="26" y="29"/>
                      <a:pt x="27" y="30"/>
                      <a:pt x="27" y="30"/>
                    </a:cubicBezTo>
                    <a:cubicBezTo>
                      <a:pt x="28" y="30"/>
                      <a:pt x="28" y="30"/>
                      <a:pt x="28" y="30"/>
                    </a:cubicBezTo>
                    <a:cubicBezTo>
                      <a:pt x="29" y="30"/>
                      <a:pt x="28" y="30"/>
                      <a:pt x="27" y="29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28" y="29"/>
                      <a:pt x="28" y="29"/>
                      <a:pt x="27" y="28"/>
                    </a:cubicBezTo>
                    <a:cubicBezTo>
                      <a:pt x="28" y="28"/>
                      <a:pt x="33" y="32"/>
                      <a:pt x="31" y="30"/>
                    </a:cubicBezTo>
                    <a:cubicBezTo>
                      <a:pt x="31" y="30"/>
                      <a:pt x="28" y="28"/>
                      <a:pt x="27" y="27"/>
                    </a:cubicBezTo>
                    <a:cubicBezTo>
                      <a:pt x="28" y="27"/>
                      <a:pt x="26" y="25"/>
                      <a:pt x="29" y="26"/>
                    </a:cubicBezTo>
                    <a:cubicBezTo>
                      <a:pt x="28" y="26"/>
                      <a:pt x="28" y="26"/>
                      <a:pt x="27" y="25"/>
                    </a:cubicBezTo>
                    <a:cubicBezTo>
                      <a:pt x="28" y="25"/>
                      <a:pt x="26" y="23"/>
                      <a:pt x="30" y="24"/>
                    </a:cubicBezTo>
                    <a:cubicBezTo>
                      <a:pt x="31" y="25"/>
                      <a:pt x="32" y="25"/>
                      <a:pt x="33" y="26"/>
                    </a:cubicBezTo>
                    <a:cubicBezTo>
                      <a:pt x="31" y="25"/>
                      <a:pt x="35" y="27"/>
                      <a:pt x="32" y="25"/>
                    </a:cubicBezTo>
                    <a:cubicBezTo>
                      <a:pt x="30" y="24"/>
                      <a:pt x="29" y="24"/>
                      <a:pt x="29" y="23"/>
                    </a:cubicBezTo>
                    <a:cubicBezTo>
                      <a:pt x="28" y="22"/>
                      <a:pt x="28" y="22"/>
                      <a:pt x="30" y="22"/>
                    </a:cubicBezTo>
                    <a:cubicBezTo>
                      <a:pt x="29" y="22"/>
                      <a:pt x="29" y="22"/>
                      <a:pt x="28" y="21"/>
                    </a:cubicBezTo>
                    <a:cubicBezTo>
                      <a:pt x="31" y="23"/>
                      <a:pt x="31" y="23"/>
                      <a:pt x="31" y="22"/>
                    </a:cubicBezTo>
                    <a:cubicBezTo>
                      <a:pt x="29" y="21"/>
                      <a:pt x="29" y="21"/>
                      <a:pt x="29" y="21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2"/>
                      <a:pt x="28" y="20"/>
                      <a:pt x="29" y="21"/>
                    </a:cubicBezTo>
                    <a:cubicBezTo>
                      <a:pt x="30" y="21"/>
                      <a:pt x="30" y="21"/>
                      <a:pt x="31" y="21"/>
                    </a:cubicBezTo>
                    <a:cubicBezTo>
                      <a:pt x="30" y="21"/>
                      <a:pt x="28" y="19"/>
                      <a:pt x="29" y="19"/>
                    </a:cubicBezTo>
                    <a:cubicBezTo>
                      <a:pt x="32" y="21"/>
                      <a:pt x="32" y="21"/>
                      <a:pt x="32" y="21"/>
                    </a:cubicBezTo>
                    <a:cubicBezTo>
                      <a:pt x="31" y="20"/>
                      <a:pt x="30" y="19"/>
                      <a:pt x="29" y="19"/>
                    </a:cubicBezTo>
                    <a:cubicBezTo>
                      <a:pt x="31" y="20"/>
                      <a:pt x="31" y="19"/>
                      <a:pt x="33" y="20"/>
                    </a:cubicBezTo>
                    <a:cubicBezTo>
                      <a:pt x="29" y="17"/>
                      <a:pt x="29" y="16"/>
                      <a:pt x="30" y="15"/>
                    </a:cubicBezTo>
                    <a:cubicBezTo>
                      <a:pt x="31" y="16"/>
                      <a:pt x="31" y="16"/>
                      <a:pt x="31" y="16"/>
                    </a:cubicBezTo>
                    <a:cubicBezTo>
                      <a:pt x="33" y="16"/>
                      <a:pt x="30" y="14"/>
                      <a:pt x="30" y="15"/>
                    </a:cubicBezTo>
                    <a:cubicBezTo>
                      <a:pt x="31" y="15"/>
                      <a:pt x="33" y="16"/>
                      <a:pt x="34" y="17"/>
                    </a:cubicBezTo>
                    <a:cubicBezTo>
                      <a:pt x="36" y="17"/>
                      <a:pt x="32" y="15"/>
                      <a:pt x="32" y="15"/>
                    </a:cubicBezTo>
                    <a:cubicBezTo>
                      <a:pt x="31" y="14"/>
                      <a:pt x="33" y="15"/>
                      <a:pt x="31" y="14"/>
                    </a:cubicBezTo>
                    <a:cubicBezTo>
                      <a:pt x="30" y="14"/>
                      <a:pt x="32" y="15"/>
                      <a:pt x="30" y="13"/>
                    </a:cubicBezTo>
                    <a:cubicBezTo>
                      <a:pt x="31" y="14"/>
                      <a:pt x="33" y="15"/>
                      <a:pt x="34" y="15"/>
                    </a:cubicBezTo>
                    <a:cubicBezTo>
                      <a:pt x="33" y="14"/>
                      <a:pt x="33" y="14"/>
                      <a:pt x="33" y="14"/>
                    </a:cubicBezTo>
                    <a:cubicBezTo>
                      <a:pt x="36" y="16"/>
                      <a:pt x="37" y="18"/>
                      <a:pt x="41" y="19"/>
                    </a:cubicBezTo>
                    <a:cubicBezTo>
                      <a:pt x="41" y="19"/>
                      <a:pt x="41" y="19"/>
                      <a:pt x="41" y="19"/>
                    </a:cubicBezTo>
                    <a:cubicBezTo>
                      <a:pt x="43" y="20"/>
                      <a:pt x="43" y="21"/>
                      <a:pt x="44" y="21"/>
                    </a:cubicBezTo>
                    <a:cubicBezTo>
                      <a:pt x="43" y="20"/>
                      <a:pt x="40" y="18"/>
                      <a:pt x="39" y="18"/>
                    </a:cubicBezTo>
                    <a:cubicBezTo>
                      <a:pt x="38" y="17"/>
                      <a:pt x="33" y="14"/>
                      <a:pt x="34" y="14"/>
                    </a:cubicBezTo>
                    <a:cubicBezTo>
                      <a:pt x="35" y="15"/>
                      <a:pt x="34" y="15"/>
                      <a:pt x="36" y="16"/>
                    </a:cubicBezTo>
                    <a:cubicBezTo>
                      <a:pt x="38" y="16"/>
                      <a:pt x="35" y="15"/>
                      <a:pt x="36" y="15"/>
                    </a:cubicBezTo>
                    <a:cubicBezTo>
                      <a:pt x="35" y="14"/>
                      <a:pt x="32" y="13"/>
                      <a:pt x="32" y="12"/>
                    </a:cubicBezTo>
                    <a:cubicBezTo>
                      <a:pt x="33" y="13"/>
                      <a:pt x="34" y="14"/>
                      <a:pt x="35" y="14"/>
                    </a:cubicBezTo>
                    <a:cubicBezTo>
                      <a:pt x="33" y="13"/>
                      <a:pt x="32" y="12"/>
                      <a:pt x="31" y="12"/>
                    </a:cubicBezTo>
                    <a:cubicBezTo>
                      <a:pt x="28" y="10"/>
                      <a:pt x="32" y="12"/>
                      <a:pt x="30" y="10"/>
                    </a:cubicBezTo>
                    <a:cubicBezTo>
                      <a:pt x="32" y="11"/>
                      <a:pt x="35" y="14"/>
                      <a:pt x="36" y="14"/>
                    </a:cubicBezTo>
                    <a:cubicBezTo>
                      <a:pt x="34" y="13"/>
                      <a:pt x="34" y="12"/>
                      <a:pt x="30" y="10"/>
                    </a:cubicBezTo>
                    <a:cubicBezTo>
                      <a:pt x="31" y="10"/>
                      <a:pt x="33" y="11"/>
                      <a:pt x="34" y="12"/>
                    </a:cubicBezTo>
                    <a:cubicBezTo>
                      <a:pt x="35" y="13"/>
                      <a:pt x="31" y="9"/>
                      <a:pt x="35" y="12"/>
                    </a:cubicBezTo>
                    <a:cubicBezTo>
                      <a:pt x="33" y="10"/>
                      <a:pt x="33" y="10"/>
                      <a:pt x="33" y="10"/>
                    </a:cubicBezTo>
                    <a:cubicBezTo>
                      <a:pt x="33" y="11"/>
                      <a:pt x="34" y="11"/>
                      <a:pt x="35" y="12"/>
                    </a:cubicBezTo>
                    <a:cubicBezTo>
                      <a:pt x="35" y="11"/>
                      <a:pt x="33" y="9"/>
                      <a:pt x="36" y="11"/>
                    </a:cubicBezTo>
                    <a:cubicBezTo>
                      <a:pt x="35" y="11"/>
                      <a:pt x="36" y="11"/>
                      <a:pt x="34" y="9"/>
                    </a:cubicBezTo>
                    <a:cubicBezTo>
                      <a:pt x="32" y="9"/>
                      <a:pt x="35" y="11"/>
                      <a:pt x="32" y="9"/>
                    </a:cubicBezTo>
                    <a:cubicBezTo>
                      <a:pt x="34" y="10"/>
                      <a:pt x="32" y="9"/>
                      <a:pt x="31" y="8"/>
                    </a:cubicBezTo>
                    <a:cubicBezTo>
                      <a:pt x="32" y="9"/>
                      <a:pt x="32" y="9"/>
                      <a:pt x="32" y="9"/>
                    </a:cubicBezTo>
                    <a:cubicBezTo>
                      <a:pt x="32" y="8"/>
                      <a:pt x="32" y="8"/>
                      <a:pt x="31" y="7"/>
                    </a:cubicBezTo>
                    <a:cubicBezTo>
                      <a:pt x="32" y="8"/>
                      <a:pt x="33" y="8"/>
                      <a:pt x="33" y="8"/>
                    </a:cubicBezTo>
                    <a:cubicBezTo>
                      <a:pt x="31" y="7"/>
                      <a:pt x="31" y="7"/>
                      <a:pt x="31" y="7"/>
                    </a:cubicBezTo>
                    <a:cubicBezTo>
                      <a:pt x="30" y="6"/>
                      <a:pt x="34" y="9"/>
                      <a:pt x="34" y="8"/>
                    </a:cubicBezTo>
                    <a:cubicBezTo>
                      <a:pt x="35" y="10"/>
                      <a:pt x="35" y="10"/>
                      <a:pt x="35" y="10"/>
                    </a:cubicBezTo>
                    <a:cubicBezTo>
                      <a:pt x="35" y="9"/>
                      <a:pt x="37" y="10"/>
                      <a:pt x="36" y="10"/>
                    </a:cubicBezTo>
                    <a:cubicBezTo>
                      <a:pt x="35" y="9"/>
                      <a:pt x="33" y="7"/>
                      <a:pt x="31" y="6"/>
                    </a:cubicBezTo>
                    <a:cubicBezTo>
                      <a:pt x="31" y="6"/>
                      <a:pt x="33" y="7"/>
                      <a:pt x="32" y="6"/>
                    </a:cubicBezTo>
                    <a:cubicBezTo>
                      <a:pt x="34" y="8"/>
                      <a:pt x="34" y="8"/>
                      <a:pt x="34" y="8"/>
                    </a:cubicBezTo>
                    <a:cubicBezTo>
                      <a:pt x="34" y="8"/>
                      <a:pt x="37" y="9"/>
                      <a:pt x="37" y="9"/>
                    </a:cubicBezTo>
                    <a:cubicBezTo>
                      <a:pt x="36" y="8"/>
                      <a:pt x="34" y="7"/>
                      <a:pt x="33" y="6"/>
                    </a:cubicBezTo>
                    <a:cubicBezTo>
                      <a:pt x="33" y="6"/>
                      <a:pt x="34" y="7"/>
                      <a:pt x="35" y="8"/>
                    </a:cubicBezTo>
                    <a:cubicBezTo>
                      <a:pt x="35" y="7"/>
                      <a:pt x="33" y="6"/>
                      <a:pt x="32" y="6"/>
                    </a:cubicBezTo>
                    <a:cubicBezTo>
                      <a:pt x="34" y="6"/>
                      <a:pt x="35" y="7"/>
                      <a:pt x="37" y="8"/>
                    </a:cubicBezTo>
                    <a:cubicBezTo>
                      <a:pt x="40" y="10"/>
                      <a:pt x="40" y="10"/>
                      <a:pt x="40" y="10"/>
                    </a:cubicBezTo>
                    <a:cubicBezTo>
                      <a:pt x="40" y="9"/>
                      <a:pt x="40" y="9"/>
                      <a:pt x="40" y="9"/>
                    </a:cubicBezTo>
                    <a:cubicBezTo>
                      <a:pt x="42" y="11"/>
                      <a:pt x="42" y="10"/>
                      <a:pt x="44" y="12"/>
                    </a:cubicBezTo>
                    <a:cubicBezTo>
                      <a:pt x="45" y="12"/>
                      <a:pt x="44" y="11"/>
                      <a:pt x="43" y="11"/>
                    </a:cubicBezTo>
                    <a:cubicBezTo>
                      <a:pt x="39" y="9"/>
                      <a:pt x="38" y="7"/>
                      <a:pt x="35" y="5"/>
                    </a:cubicBezTo>
                    <a:cubicBezTo>
                      <a:pt x="34" y="4"/>
                      <a:pt x="44" y="10"/>
                      <a:pt x="38" y="6"/>
                    </a:cubicBezTo>
                    <a:cubicBezTo>
                      <a:pt x="37" y="6"/>
                      <a:pt x="35" y="4"/>
                      <a:pt x="36" y="5"/>
                    </a:cubicBezTo>
                    <a:cubicBezTo>
                      <a:pt x="36" y="5"/>
                      <a:pt x="32" y="3"/>
                      <a:pt x="34" y="3"/>
                    </a:cubicBezTo>
                    <a:cubicBezTo>
                      <a:pt x="35" y="4"/>
                      <a:pt x="38" y="5"/>
                      <a:pt x="39" y="7"/>
                    </a:cubicBezTo>
                    <a:cubicBezTo>
                      <a:pt x="38" y="6"/>
                      <a:pt x="38" y="6"/>
                      <a:pt x="39" y="7"/>
                    </a:cubicBezTo>
                    <a:cubicBezTo>
                      <a:pt x="40" y="7"/>
                      <a:pt x="42" y="9"/>
                      <a:pt x="42" y="8"/>
                    </a:cubicBezTo>
                    <a:cubicBezTo>
                      <a:pt x="42" y="8"/>
                      <a:pt x="42" y="8"/>
                      <a:pt x="40" y="7"/>
                    </a:cubicBezTo>
                    <a:cubicBezTo>
                      <a:pt x="38" y="5"/>
                      <a:pt x="41" y="7"/>
                      <a:pt x="39" y="6"/>
                    </a:cubicBezTo>
                    <a:cubicBezTo>
                      <a:pt x="38" y="5"/>
                      <a:pt x="41" y="7"/>
                      <a:pt x="38" y="4"/>
                    </a:cubicBezTo>
                    <a:cubicBezTo>
                      <a:pt x="38" y="5"/>
                      <a:pt x="36" y="4"/>
                      <a:pt x="34" y="3"/>
                    </a:cubicBezTo>
                    <a:cubicBezTo>
                      <a:pt x="34" y="2"/>
                      <a:pt x="34" y="2"/>
                      <a:pt x="34" y="2"/>
                    </a:cubicBezTo>
                    <a:cubicBezTo>
                      <a:pt x="35" y="3"/>
                      <a:pt x="35" y="3"/>
                      <a:pt x="35" y="3"/>
                    </a:cubicBezTo>
                    <a:cubicBezTo>
                      <a:pt x="36" y="3"/>
                      <a:pt x="32" y="1"/>
                      <a:pt x="33" y="1"/>
                    </a:cubicBezTo>
                    <a:cubicBezTo>
                      <a:pt x="36" y="2"/>
                      <a:pt x="36" y="2"/>
                      <a:pt x="36" y="2"/>
                    </a:cubicBezTo>
                    <a:cubicBezTo>
                      <a:pt x="38" y="4"/>
                      <a:pt x="35" y="3"/>
                      <a:pt x="38" y="5"/>
                    </a:cubicBezTo>
                    <a:cubicBezTo>
                      <a:pt x="39" y="4"/>
                      <a:pt x="37" y="3"/>
                      <a:pt x="38" y="4"/>
                    </a:cubicBezTo>
                    <a:cubicBezTo>
                      <a:pt x="38" y="4"/>
                      <a:pt x="38" y="4"/>
                      <a:pt x="39" y="4"/>
                    </a:cubicBezTo>
                    <a:cubicBezTo>
                      <a:pt x="39" y="4"/>
                      <a:pt x="44" y="7"/>
                      <a:pt x="41" y="5"/>
                    </a:cubicBezTo>
                    <a:cubicBezTo>
                      <a:pt x="40" y="4"/>
                      <a:pt x="40" y="4"/>
                      <a:pt x="38" y="3"/>
                    </a:cubicBezTo>
                    <a:cubicBezTo>
                      <a:pt x="38" y="3"/>
                      <a:pt x="37" y="2"/>
                      <a:pt x="37" y="1"/>
                    </a:cubicBezTo>
                    <a:cubicBezTo>
                      <a:pt x="40" y="3"/>
                      <a:pt x="37" y="1"/>
                      <a:pt x="40" y="3"/>
                    </a:cubicBezTo>
                    <a:cubicBezTo>
                      <a:pt x="38" y="2"/>
                      <a:pt x="38" y="3"/>
                      <a:pt x="41" y="4"/>
                    </a:cubicBezTo>
                    <a:cubicBezTo>
                      <a:pt x="44" y="6"/>
                      <a:pt x="40" y="4"/>
                      <a:pt x="43" y="6"/>
                    </a:cubicBezTo>
                    <a:cubicBezTo>
                      <a:pt x="43" y="6"/>
                      <a:pt x="47" y="8"/>
                      <a:pt x="49" y="9"/>
                    </a:cubicBezTo>
                    <a:cubicBezTo>
                      <a:pt x="49" y="9"/>
                      <a:pt x="48" y="9"/>
                      <a:pt x="48" y="8"/>
                    </a:cubicBezTo>
                    <a:cubicBezTo>
                      <a:pt x="46" y="7"/>
                      <a:pt x="46" y="7"/>
                      <a:pt x="44" y="6"/>
                    </a:cubicBezTo>
                    <a:cubicBezTo>
                      <a:pt x="45" y="6"/>
                      <a:pt x="44" y="5"/>
                      <a:pt x="42" y="4"/>
                    </a:cubicBezTo>
                    <a:cubicBezTo>
                      <a:pt x="43" y="4"/>
                      <a:pt x="45" y="5"/>
                      <a:pt x="45" y="6"/>
                    </a:cubicBezTo>
                    <a:cubicBezTo>
                      <a:pt x="45" y="5"/>
                      <a:pt x="45" y="4"/>
                      <a:pt x="46" y="4"/>
                    </a:cubicBezTo>
                    <a:cubicBezTo>
                      <a:pt x="43" y="3"/>
                      <a:pt x="46" y="3"/>
                      <a:pt x="43" y="2"/>
                    </a:cubicBezTo>
                    <a:cubicBezTo>
                      <a:pt x="42" y="2"/>
                      <a:pt x="40" y="1"/>
                      <a:pt x="38" y="0"/>
                    </a:cubicBezTo>
                    <a:cubicBezTo>
                      <a:pt x="39" y="0"/>
                      <a:pt x="40" y="1"/>
                      <a:pt x="40" y="1"/>
                    </a:cubicBezTo>
                    <a:cubicBezTo>
                      <a:pt x="39" y="0"/>
                      <a:pt x="43" y="2"/>
                      <a:pt x="41" y="0"/>
                    </a:cubicBezTo>
                    <a:cubicBezTo>
                      <a:pt x="41" y="1"/>
                      <a:pt x="45" y="3"/>
                      <a:pt x="47" y="4"/>
                    </a:cubicBezTo>
                    <a:cubicBezTo>
                      <a:pt x="46" y="3"/>
                      <a:pt x="49" y="5"/>
                      <a:pt x="49" y="5"/>
                    </a:cubicBezTo>
                    <a:cubicBezTo>
                      <a:pt x="48" y="4"/>
                      <a:pt x="47" y="3"/>
                      <a:pt x="47" y="2"/>
                    </a:cubicBezTo>
                    <a:cubicBezTo>
                      <a:pt x="49" y="3"/>
                      <a:pt x="47" y="1"/>
                      <a:pt x="47" y="1"/>
                    </a:cubicBezTo>
                    <a:cubicBezTo>
                      <a:pt x="49" y="1"/>
                      <a:pt x="52" y="3"/>
                      <a:pt x="52" y="3"/>
                    </a:cubicBezTo>
                    <a:cubicBezTo>
                      <a:pt x="52" y="3"/>
                      <a:pt x="49" y="2"/>
                      <a:pt x="51" y="2"/>
                    </a:cubicBezTo>
                    <a:cubicBezTo>
                      <a:pt x="51" y="2"/>
                      <a:pt x="51" y="2"/>
                      <a:pt x="51" y="2"/>
                    </a:cubicBezTo>
                    <a:cubicBezTo>
                      <a:pt x="50" y="2"/>
                      <a:pt x="53" y="3"/>
                      <a:pt x="49" y="0"/>
                    </a:cubicBezTo>
                    <a:cubicBezTo>
                      <a:pt x="52" y="2"/>
                      <a:pt x="52" y="2"/>
                      <a:pt x="52" y="2"/>
                    </a:cubicBezTo>
                    <a:cubicBezTo>
                      <a:pt x="53" y="2"/>
                      <a:pt x="52" y="2"/>
                      <a:pt x="52" y="1"/>
                    </a:cubicBezTo>
                    <a:cubicBezTo>
                      <a:pt x="53" y="2"/>
                      <a:pt x="54" y="3"/>
                      <a:pt x="54" y="3"/>
                    </a:cubicBezTo>
                    <a:cubicBezTo>
                      <a:pt x="57" y="4"/>
                      <a:pt x="54" y="2"/>
                      <a:pt x="54" y="2"/>
                    </a:cubicBezTo>
                    <a:cubicBezTo>
                      <a:pt x="52" y="1"/>
                      <a:pt x="52" y="1"/>
                      <a:pt x="52" y="1"/>
                    </a:cubicBezTo>
                    <a:cubicBezTo>
                      <a:pt x="51" y="0"/>
                      <a:pt x="53" y="1"/>
                      <a:pt x="53" y="0"/>
                    </a:cubicBezTo>
                    <a:cubicBezTo>
                      <a:pt x="55" y="1"/>
                      <a:pt x="55" y="1"/>
                      <a:pt x="55" y="1"/>
                    </a:cubicBezTo>
                    <a:cubicBezTo>
                      <a:pt x="54" y="0"/>
                      <a:pt x="54" y="0"/>
                      <a:pt x="54" y="0"/>
                    </a:cubicBezTo>
                    <a:cubicBezTo>
                      <a:pt x="55" y="1"/>
                      <a:pt x="57" y="1"/>
                      <a:pt x="55" y="0"/>
                    </a:cubicBezTo>
                    <a:cubicBezTo>
                      <a:pt x="59" y="4"/>
                      <a:pt x="59" y="4"/>
                      <a:pt x="59" y="4"/>
                    </a:cubicBezTo>
                    <a:cubicBezTo>
                      <a:pt x="58" y="3"/>
                      <a:pt x="57" y="2"/>
                      <a:pt x="55" y="1"/>
                    </a:cubicBezTo>
                    <a:cubicBezTo>
                      <a:pt x="54" y="1"/>
                      <a:pt x="54" y="1"/>
                      <a:pt x="56" y="2"/>
                    </a:cubicBezTo>
                    <a:cubicBezTo>
                      <a:pt x="56" y="2"/>
                      <a:pt x="56" y="2"/>
                      <a:pt x="55" y="2"/>
                    </a:cubicBezTo>
                    <a:cubicBezTo>
                      <a:pt x="58" y="3"/>
                      <a:pt x="57" y="3"/>
                      <a:pt x="59" y="4"/>
                    </a:cubicBezTo>
                    <a:cubicBezTo>
                      <a:pt x="59" y="4"/>
                      <a:pt x="60" y="4"/>
                      <a:pt x="59" y="4"/>
                    </a:cubicBezTo>
                    <a:cubicBezTo>
                      <a:pt x="60" y="5"/>
                      <a:pt x="60" y="5"/>
                      <a:pt x="60" y="5"/>
                    </a:cubicBezTo>
                    <a:cubicBezTo>
                      <a:pt x="59" y="5"/>
                      <a:pt x="58" y="5"/>
                      <a:pt x="58" y="4"/>
                    </a:cubicBezTo>
                    <a:cubicBezTo>
                      <a:pt x="60" y="5"/>
                      <a:pt x="60" y="6"/>
                      <a:pt x="60" y="6"/>
                    </a:cubicBezTo>
                    <a:cubicBezTo>
                      <a:pt x="57" y="5"/>
                      <a:pt x="61" y="7"/>
                      <a:pt x="60" y="7"/>
                    </a:cubicBezTo>
                    <a:cubicBezTo>
                      <a:pt x="58" y="6"/>
                      <a:pt x="56" y="5"/>
                      <a:pt x="55" y="4"/>
                    </a:cubicBezTo>
                    <a:cubicBezTo>
                      <a:pt x="54" y="4"/>
                      <a:pt x="55" y="4"/>
                      <a:pt x="54" y="4"/>
                    </a:cubicBezTo>
                    <a:cubicBezTo>
                      <a:pt x="56" y="5"/>
                      <a:pt x="58" y="7"/>
                      <a:pt x="59" y="7"/>
                    </a:cubicBezTo>
                    <a:cubicBezTo>
                      <a:pt x="57" y="6"/>
                      <a:pt x="57" y="6"/>
                      <a:pt x="57" y="6"/>
                    </a:cubicBezTo>
                    <a:cubicBezTo>
                      <a:pt x="58" y="7"/>
                      <a:pt x="61" y="9"/>
                      <a:pt x="60" y="9"/>
                    </a:cubicBezTo>
                    <a:cubicBezTo>
                      <a:pt x="59" y="9"/>
                      <a:pt x="58" y="9"/>
                      <a:pt x="58" y="10"/>
                    </a:cubicBezTo>
                    <a:cubicBezTo>
                      <a:pt x="56" y="9"/>
                      <a:pt x="56" y="9"/>
                      <a:pt x="56" y="9"/>
                    </a:cubicBezTo>
                    <a:cubicBezTo>
                      <a:pt x="60" y="11"/>
                      <a:pt x="57" y="10"/>
                      <a:pt x="58" y="12"/>
                    </a:cubicBezTo>
                    <a:cubicBezTo>
                      <a:pt x="56" y="11"/>
                      <a:pt x="59" y="14"/>
                      <a:pt x="56" y="13"/>
                    </a:cubicBezTo>
                    <a:cubicBezTo>
                      <a:pt x="57" y="14"/>
                      <a:pt x="58" y="16"/>
                      <a:pt x="56" y="17"/>
                    </a:cubicBezTo>
                    <a:cubicBezTo>
                      <a:pt x="54" y="15"/>
                      <a:pt x="54" y="15"/>
                      <a:pt x="54" y="15"/>
                    </a:cubicBezTo>
                    <a:cubicBezTo>
                      <a:pt x="56" y="16"/>
                      <a:pt x="53" y="14"/>
                      <a:pt x="53" y="15"/>
                    </a:cubicBezTo>
                    <a:cubicBezTo>
                      <a:pt x="55" y="16"/>
                      <a:pt x="55" y="17"/>
                      <a:pt x="57" y="17"/>
                    </a:cubicBezTo>
                    <a:cubicBezTo>
                      <a:pt x="54" y="17"/>
                      <a:pt x="56" y="19"/>
                      <a:pt x="58" y="20"/>
                    </a:cubicBezTo>
                    <a:cubicBezTo>
                      <a:pt x="56" y="19"/>
                      <a:pt x="56" y="19"/>
                      <a:pt x="56" y="19"/>
                    </a:cubicBezTo>
                    <a:cubicBezTo>
                      <a:pt x="59" y="21"/>
                      <a:pt x="56" y="20"/>
                      <a:pt x="55" y="21"/>
                    </a:cubicBezTo>
                    <a:cubicBezTo>
                      <a:pt x="54" y="20"/>
                      <a:pt x="53" y="19"/>
                      <a:pt x="53" y="20"/>
                    </a:cubicBezTo>
                    <a:cubicBezTo>
                      <a:pt x="55" y="21"/>
                      <a:pt x="55" y="22"/>
                      <a:pt x="56" y="23"/>
                    </a:cubicBezTo>
                    <a:cubicBezTo>
                      <a:pt x="56" y="23"/>
                      <a:pt x="55" y="23"/>
                      <a:pt x="54" y="23"/>
                    </a:cubicBezTo>
                    <a:cubicBezTo>
                      <a:pt x="57" y="26"/>
                      <a:pt x="54" y="26"/>
                      <a:pt x="55" y="29"/>
                    </a:cubicBezTo>
                    <a:cubicBezTo>
                      <a:pt x="54" y="28"/>
                      <a:pt x="54" y="28"/>
                      <a:pt x="54" y="28"/>
                    </a:cubicBezTo>
                    <a:cubicBezTo>
                      <a:pt x="57" y="31"/>
                      <a:pt x="52" y="30"/>
                      <a:pt x="54" y="33"/>
                    </a:cubicBezTo>
                    <a:cubicBezTo>
                      <a:pt x="51" y="31"/>
                      <a:pt x="51" y="31"/>
                      <a:pt x="51" y="31"/>
                    </a:cubicBezTo>
                    <a:cubicBezTo>
                      <a:pt x="49" y="30"/>
                      <a:pt x="51" y="32"/>
                      <a:pt x="53" y="33"/>
                    </a:cubicBezTo>
                    <a:cubicBezTo>
                      <a:pt x="52" y="33"/>
                      <a:pt x="55" y="35"/>
                      <a:pt x="52" y="33"/>
                    </a:cubicBezTo>
                    <a:cubicBezTo>
                      <a:pt x="51" y="33"/>
                      <a:pt x="53" y="35"/>
                      <a:pt x="53" y="35"/>
                    </a:cubicBezTo>
                    <a:cubicBezTo>
                      <a:pt x="52" y="35"/>
                      <a:pt x="52" y="36"/>
                      <a:pt x="52" y="37"/>
                    </a:cubicBezTo>
                    <a:cubicBezTo>
                      <a:pt x="52" y="37"/>
                      <a:pt x="52" y="37"/>
                      <a:pt x="52" y="37"/>
                    </a:cubicBezTo>
                    <a:cubicBezTo>
                      <a:pt x="52" y="36"/>
                      <a:pt x="50" y="35"/>
                      <a:pt x="50" y="35"/>
                    </a:cubicBezTo>
                    <a:cubicBezTo>
                      <a:pt x="51" y="36"/>
                      <a:pt x="49" y="36"/>
                      <a:pt x="53" y="38"/>
                    </a:cubicBezTo>
                    <a:cubicBezTo>
                      <a:pt x="50" y="37"/>
                      <a:pt x="54" y="40"/>
                      <a:pt x="50" y="39"/>
                    </a:cubicBezTo>
                    <a:cubicBezTo>
                      <a:pt x="51" y="40"/>
                      <a:pt x="52" y="40"/>
                      <a:pt x="52" y="40"/>
                    </a:cubicBezTo>
                    <a:cubicBezTo>
                      <a:pt x="52" y="41"/>
                      <a:pt x="49" y="40"/>
                      <a:pt x="51" y="42"/>
                    </a:cubicBezTo>
                    <a:cubicBezTo>
                      <a:pt x="50" y="42"/>
                      <a:pt x="49" y="41"/>
                      <a:pt x="49" y="41"/>
                    </a:cubicBezTo>
                    <a:cubicBezTo>
                      <a:pt x="49" y="41"/>
                      <a:pt x="50" y="42"/>
                      <a:pt x="51" y="42"/>
                    </a:cubicBezTo>
                    <a:cubicBezTo>
                      <a:pt x="52" y="44"/>
                      <a:pt x="48" y="43"/>
                      <a:pt x="48" y="44"/>
                    </a:cubicBezTo>
                    <a:cubicBezTo>
                      <a:pt x="49" y="47"/>
                      <a:pt x="47" y="47"/>
                      <a:pt x="47" y="49"/>
                    </a:cubicBezTo>
                    <a:cubicBezTo>
                      <a:pt x="46" y="49"/>
                      <a:pt x="46" y="49"/>
                      <a:pt x="46" y="49"/>
                    </a:cubicBezTo>
                    <a:cubicBezTo>
                      <a:pt x="49" y="51"/>
                      <a:pt x="42" y="48"/>
                      <a:pt x="46" y="51"/>
                    </a:cubicBezTo>
                    <a:cubicBezTo>
                      <a:pt x="46" y="51"/>
                      <a:pt x="46" y="51"/>
                      <a:pt x="44" y="50"/>
                    </a:cubicBezTo>
                    <a:cubicBezTo>
                      <a:pt x="46" y="52"/>
                      <a:pt x="42" y="50"/>
                      <a:pt x="44" y="52"/>
                    </a:cubicBezTo>
                    <a:cubicBezTo>
                      <a:pt x="44" y="52"/>
                      <a:pt x="44" y="52"/>
                      <a:pt x="44" y="52"/>
                    </a:cubicBezTo>
                    <a:cubicBezTo>
                      <a:pt x="42" y="51"/>
                      <a:pt x="44" y="53"/>
                      <a:pt x="42" y="53"/>
                    </a:cubicBezTo>
                    <a:cubicBezTo>
                      <a:pt x="42" y="53"/>
                      <a:pt x="41" y="52"/>
                      <a:pt x="41" y="52"/>
                    </a:cubicBezTo>
                    <a:cubicBezTo>
                      <a:pt x="39" y="51"/>
                      <a:pt x="44" y="54"/>
                      <a:pt x="40" y="52"/>
                    </a:cubicBezTo>
                    <a:cubicBezTo>
                      <a:pt x="40" y="52"/>
                      <a:pt x="42" y="54"/>
                      <a:pt x="42" y="53"/>
                    </a:cubicBezTo>
                    <a:cubicBezTo>
                      <a:pt x="39" y="54"/>
                      <a:pt x="41" y="57"/>
                      <a:pt x="41" y="58"/>
                    </a:cubicBezTo>
                    <a:cubicBezTo>
                      <a:pt x="38" y="58"/>
                      <a:pt x="35" y="55"/>
                      <a:pt x="37" y="57"/>
                    </a:cubicBezTo>
                    <a:cubicBezTo>
                      <a:pt x="36" y="57"/>
                      <a:pt x="38" y="58"/>
                      <a:pt x="38" y="58"/>
                    </a:cubicBezTo>
                    <a:cubicBezTo>
                      <a:pt x="38" y="58"/>
                      <a:pt x="33" y="56"/>
                      <a:pt x="35" y="57"/>
                    </a:cubicBezTo>
                    <a:cubicBezTo>
                      <a:pt x="37" y="58"/>
                      <a:pt x="36" y="58"/>
                      <a:pt x="38" y="59"/>
                    </a:cubicBezTo>
                    <a:cubicBezTo>
                      <a:pt x="36" y="58"/>
                      <a:pt x="34" y="57"/>
                      <a:pt x="35" y="59"/>
                    </a:cubicBezTo>
                    <a:cubicBezTo>
                      <a:pt x="34" y="58"/>
                      <a:pt x="34" y="58"/>
                      <a:pt x="34" y="58"/>
                    </a:cubicBezTo>
                    <a:cubicBezTo>
                      <a:pt x="37" y="61"/>
                      <a:pt x="35" y="60"/>
                      <a:pt x="39" y="63"/>
                    </a:cubicBezTo>
                    <a:cubicBezTo>
                      <a:pt x="38" y="66"/>
                      <a:pt x="38" y="70"/>
                      <a:pt x="37" y="74"/>
                    </a:cubicBezTo>
                    <a:cubicBezTo>
                      <a:pt x="34" y="76"/>
                      <a:pt x="35" y="80"/>
                      <a:pt x="31" y="81"/>
                    </a:cubicBezTo>
                    <a:cubicBezTo>
                      <a:pt x="27" y="80"/>
                      <a:pt x="27" y="80"/>
                      <a:pt x="28" y="82"/>
                    </a:cubicBezTo>
                    <a:cubicBezTo>
                      <a:pt x="28" y="82"/>
                      <a:pt x="28" y="81"/>
                      <a:pt x="27" y="81"/>
                    </a:cubicBezTo>
                    <a:cubicBezTo>
                      <a:pt x="30" y="83"/>
                      <a:pt x="27" y="82"/>
                      <a:pt x="29" y="83"/>
                    </a:cubicBezTo>
                    <a:cubicBezTo>
                      <a:pt x="28" y="84"/>
                      <a:pt x="28" y="86"/>
                      <a:pt x="28" y="87"/>
                    </a:cubicBezTo>
                    <a:cubicBezTo>
                      <a:pt x="28" y="86"/>
                      <a:pt x="26" y="85"/>
                      <a:pt x="26" y="85"/>
                    </a:cubicBezTo>
                    <a:cubicBezTo>
                      <a:pt x="27" y="87"/>
                      <a:pt x="27" y="87"/>
                      <a:pt x="27" y="87"/>
                    </a:cubicBezTo>
                    <a:cubicBezTo>
                      <a:pt x="26" y="86"/>
                      <a:pt x="26" y="86"/>
                      <a:pt x="26" y="86"/>
                    </a:cubicBezTo>
                    <a:cubicBezTo>
                      <a:pt x="27" y="87"/>
                      <a:pt x="28" y="87"/>
                      <a:pt x="29" y="88"/>
                    </a:cubicBezTo>
                    <a:cubicBezTo>
                      <a:pt x="30" y="92"/>
                      <a:pt x="23" y="92"/>
                      <a:pt x="22" y="95"/>
                    </a:cubicBezTo>
                    <a:cubicBezTo>
                      <a:pt x="20" y="95"/>
                      <a:pt x="21" y="96"/>
                      <a:pt x="21" y="97"/>
                    </a:cubicBezTo>
                    <a:cubicBezTo>
                      <a:pt x="16" y="97"/>
                      <a:pt x="12" y="97"/>
                      <a:pt x="13" y="101"/>
                    </a:cubicBezTo>
                    <a:cubicBezTo>
                      <a:pt x="13" y="101"/>
                      <a:pt x="7" y="97"/>
                      <a:pt x="6" y="9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64" name="Freeform 238"/>
              <p:cNvSpPr/>
              <p:nvPr/>
            </p:nvSpPr>
            <p:spPr bwMode="auto">
              <a:xfrm>
                <a:off x="5257801" y="2743200"/>
                <a:ext cx="1588" cy="1587"/>
              </a:xfrm>
              <a:custGeom>
                <a:avLst/>
                <a:gdLst>
                  <a:gd name="T0" fmla="*/ 4 w 4"/>
                  <a:gd name="T1" fmla="*/ 2 h 2"/>
                  <a:gd name="T2" fmla="*/ 0 w 4"/>
                  <a:gd name="T3" fmla="*/ 0 h 2"/>
                  <a:gd name="T4" fmla="*/ 4 w 4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2">
                    <a:moveTo>
                      <a:pt x="4" y="2"/>
                    </a:moveTo>
                    <a:cubicBezTo>
                      <a:pt x="3" y="2"/>
                      <a:pt x="2" y="2"/>
                      <a:pt x="0" y="0"/>
                    </a:cubicBezTo>
                    <a:cubicBezTo>
                      <a:pt x="1" y="1"/>
                      <a:pt x="3" y="2"/>
                      <a:pt x="4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65" name="Freeform 239"/>
              <p:cNvSpPr/>
              <p:nvPr/>
            </p:nvSpPr>
            <p:spPr bwMode="auto">
              <a:xfrm>
                <a:off x="5253038" y="2743200"/>
                <a:ext cx="0" cy="1587"/>
              </a:xfrm>
              <a:custGeom>
                <a:avLst/>
                <a:gdLst>
                  <a:gd name="T0" fmla="*/ 2 w 2"/>
                  <a:gd name="T1" fmla="*/ 1 h 1"/>
                  <a:gd name="T2" fmla="*/ 1 w 2"/>
                  <a:gd name="T3" fmla="*/ 1 h 1"/>
                  <a:gd name="T4" fmla="*/ 0 w 2"/>
                  <a:gd name="T5" fmla="*/ 0 h 1"/>
                  <a:gd name="T6" fmla="*/ 2 w 2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1">
                    <a:moveTo>
                      <a:pt x="2" y="1"/>
                    </a:moveTo>
                    <a:cubicBezTo>
                      <a:pt x="2" y="1"/>
                      <a:pt x="1" y="1"/>
                      <a:pt x="1" y="1"/>
                    </a:cubicBezTo>
                    <a:cubicBezTo>
                      <a:pt x="1" y="1"/>
                      <a:pt x="0" y="0"/>
                      <a:pt x="0" y="0"/>
                    </a:cubicBezTo>
                    <a:cubicBezTo>
                      <a:pt x="1" y="0"/>
                      <a:pt x="1" y="1"/>
                      <a:pt x="2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66" name="Freeform 240"/>
              <p:cNvSpPr/>
              <p:nvPr/>
            </p:nvSpPr>
            <p:spPr bwMode="auto">
              <a:xfrm>
                <a:off x="5251451" y="2743200"/>
                <a:ext cx="1588" cy="1587"/>
              </a:xfrm>
              <a:custGeom>
                <a:avLst/>
                <a:gdLst>
                  <a:gd name="T0" fmla="*/ 2 w 2"/>
                  <a:gd name="T1" fmla="*/ 2 h 2"/>
                  <a:gd name="T2" fmla="*/ 0 w 2"/>
                  <a:gd name="T3" fmla="*/ 0 h 2"/>
                  <a:gd name="T4" fmla="*/ 2 w 2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2" y="2"/>
                    </a:moveTo>
                    <a:cubicBezTo>
                      <a:pt x="1" y="1"/>
                      <a:pt x="0" y="1"/>
                      <a:pt x="0" y="0"/>
                    </a:cubicBezTo>
                    <a:lnTo>
                      <a:pt x="2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67" name="Freeform 241"/>
              <p:cNvSpPr/>
              <p:nvPr/>
            </p:nvSpPr>
            <p:spPr bwMode="auto">
              <a:xfrm>
                <a:off x="5249863" y="2743200"/>
                <a:ext cx="0" cy="1587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1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68" name="Freeform 242"/>
              <p:cNvSpPr/>
              <p:nvPr/>
            </p:nvSpPr>
            <p:spPr bwMode="auto">
              <a:xfrm>
                <a:off x="5251451" y="2744788"/>
                <a:ext cx="0" cy="0"/>
              </a:xfrm>
              <a:custGeom>
                <a:avLst/>
                <a:gdLst>
                  <a:gd name="T0" fmla="*/ 2 w 2"/>
                  <a:gd name="T1" fmla="*/ 2 h 2"/>
                  <a:gd name="T2" fmla="*/ 0 w 2"/>
                  <a:gd name="T3" fmla="*/ 1 h 2"/>
                  <a:gd name="T4" fmla="*/ 2 w 2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2" y="2"/>
                    </a:moveTo>
                    <a:cubicBezTo>
                      <a:pt x="2" y="2"/>
                      <a:pt x="1" y="1"/>
                      <a:pt x="0" y="1"/>
                    </a:cubicBezTo>
                    <a:cubicBezTo>
                      <a:pt x="1" y="2"/>
                      <a:pt x="0" y="0"/>
                      <a:pt x="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69" name="Freeform 243"/>
              <p:cNvSpPr/>
              <p:nvPr/>
            </p:nvSpPr>
            <p:spPr bwMode="auto">
              <a:xfrm>
                <a:off x="5248276" y="2744788"/>
                <a:ext cx="1588" cy="1587"/>
              </a:xfrm>
              <a:custGeom>
                <a:avLst/>
                <a:gdLst>
                  <a:gd name="T0" fmla="*/ 1 w 2"/>
                  <a:gd name="T1" fmla="*/ 1 h 2"/>
                  <a:gd name="T2" fmla="*/ 1 w 2"/>
                  <a:gd name="T3" fmla="*/ 1 h 2"/>
                  <a:gd name="T4" fmla="*/ 1 w 2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1" y="1"/>
                    </a:moveTo>
                    <a:cubicBezTo>
                      <a:pt x="1" y="1"/>
                      <a:pt x="2" y="2"/>
                      <a:pt x="1" y="1"/>
                    </a:cubicBezTo>
                    <a:cubicBezTo>
                      <a:pt x="2" y="2"/>
                      <a:pt x="0" y="0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0" name="Freeform 244"/>
              <p:cNvSpPr/>
              <p:nvPr/>
            </p:nvSpPr>
            <p:spPr bwMode="auto">
              <a:xfrm>
                <a:off x="5249863" y="2746375"/>
                <a:ext cx="0" cy="0"/>
              </a:xfrm>
              <a:custGeom>
                <a:avLst/>
                <a:gdLst>
                  <a:gd name="T0" fmla="*/ 1 w 1"/>
                  <a:gd name="T1" fmla="*/ 1 h 1"/>
                  <a:gd name="T2" fmla="*/ 1 w 1"/>
                  <a:gd name="T3" fmla="*/ 1 h 1"/>
                  <a:gd name="T4" fmla="*/ 0 w 1"/>
                  <a:gd name="T5" fmla="*/ 0 h 1"/>
                  <a:gd name="T6" fmla="*/ 1 w 1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1"/>
                      <a:pt x="1" y="0"/>
                      <a:pt x="1" y="1"/>
                    </a:cubicBezTo>
                    <a:cubicBezTo>
                      <a:pt x="1" y="0"/>
                      <a:pt x="0" y="0"/>
                      <a:pt x="0" y="0"/>
                    </a:cubicBezTo>
                    <a:lnTo>
                      <a:pt x="1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1" name="Rectangle 245"/>
              <p:cNvSpPr>
                <a:spLocks noChangeArrowheads="1"/>
              </p:cNvSpPr>
              <p:nvPr/>
            </p:nvSpPr>
            <p:spPr bwMode="auto">
              <a:xfrm>
                <a:off x="5245101" y="2757488"/>
                <a:ext cx="1588" cy="158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2" name="Freeform 246"/>
              <p:cNvSpPr/>
              <p:nvPr/>
            </p:nvSpPr>
            <p:spPr bwMode="auto">
              <a:xfrm>
                <a:off x="5241926" y="2762250"/>
                <a:ext cx="1588" cy="0"/>
              </a:xfrm>
              <a:custGeom>
                <a:avLst/>
                <a:gdLst>
                  <a:gd name="T0" fmla="*/ 1 w 2"/>
                  <a:gd name="T1" fmla="*/ 1 h 2"/>
                  <a:gd name="T2" fmla="*/ 0 w 2"/>
                  <a:gd name="T3" fmla="*/ 0 h 2"/>
                  <a:gd name="T4" fmla="*/ 1 w 2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1" y="1"/>
                    </a:moveTo>
                    <a:cubicBezTo>
                      <a:pt x="2" y="2"/>
                      <a:pt x="0" y="0"/>
                      <a:pt x="0" y="0"/>
                    </a:cubicBezTo>
                    <a:cubicBezTo>
                      <a:pt x="0" y="0"/>
                      <a:pt x="1" y="1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3" name="Freeform 247"/>
              <p:cNvSpPr/>
              <p:nvPr/>
            </p:nvSpPr>
            <p:spPr bwMode="auto">
              <a:xfrm>
                <a:off x="5243513" y="2765425"/>
                <a:ext cx="1588" cy="1587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0 h 1"/>
                  <a:gd name="T4" fmla="*/ 1 w 1"/>
                  <a:gd name="T5" fmla="*/ 1 h 1"/>
                  <a:gd name="T6" fmla="*/ 0 w 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lnTo>
                      <a:pt x="0" y="0"/>
                    </a:lnTo>
                    <a:lnTo>
                      <a:pt x="1" y="1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4" name="Freeform 248"/>
              <p:cNvSpPr/>
              <p:nvPr/>
            </p:nvSpPr>
            <p:spPr bwMode="auto">
              <a:xfrm>
                <a:off x="5138738" y="2759075"/>
                <a:ext cx="1588" cy="0"/>
              </a:xfrm>
              <a:custGeom>
                <a:avLst/>
                <a:gdLst>
                  <a:gd name="T0" fmla="*/ 3 w 4"/>
                  <a:gd name="T1" fmla="*/ 1 h 1"/>
                  <a:gd name="T2" fmla="*/ 2 w 4"/>
                  <a:gd name="T3" fmla="*/ 1 h 1"/>
                  <a:gd name="T4" fmla="*/ 3 w 4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1">
                    <a:moveTo>
                      <a:pt x="3" y="1"/>
                    </a:moveTo>
                    <a:cubicBezTo>
                      <a:pt x="2" y="0"/>
                      <a:pt x="0" y="1"/>
                      <a:pt x="2" y="1"/>
                    </a:cubicBezTo>
                    <a:cubicBezTo>
                      <a:pt x="3" y="1"/>
                      <a:pt x="4" y="1"/>
                      <a:pt x="3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5" name="Freeform 249"/>
              <p:cNvSpPr/>
              <p:nvPr/>
            </p:nvSpPr>
            <p:spPr bwMode="auto">
              <a:xfrm>
                <a:off x="5121276" y="2759075"/>
                <a:ext cx="19050" cy="31750"/>
              </a:xfrm>
              <a:custGeom>
                <a:avLst/>
                <a:gdLst>
                  <a:gd name="T0" fmla="*/ 10 w 52"/>
                  <a:gd name="T1" fmla="*/ 75 h 89"/>
                  <a:gd name="T2" fmla="*/ 11 w 52"/>
                  <a:gd name="T3" fmla="*/ 72 h 89"/>
                  <a:gd name="T4" fmla="*/ 8 w 52"/>
                  <a:gd name="T5" fmla="*/ 64 h 89"/>
                  <a:gd name="T6" fmla="*/ 10 w 52"/>
                  <a:gd name="T7" fmla="*/ 62 h 89"/>
                  <a:gd name="T8" fmla="*/ 15 w 52"/>
                  <a:gd name="T9" fmla="*/ 59 h 89"/>
                  <a:gd name="T10" fmla="*/ 16 w 52"/>
                  <a:gd name="T11" fmla="*/ 57 h 89"/>
                  <a:gd name="T12" fmla="*/ 15 w 52"/>
                  <a:gd name="T13" fmla="*/ 53 h 89"/>
                  <a:gd name="T14" fmla="*/ 18 w 52"/>
                  <a:gd name="T15" fmla="*/ 51 h 89"/>
                  <a:gd name="T16" fmla="*/ 20 w 52"/>
                  <a:gd name="T17" fmla="*/ 51 h 89"/>
                  <a:gd name="T18" fmla="*/ 18 w 52"/>
                  <a:gd name="T19" fmla="*/ 48 h 89"/>
                  <a:gd name="T20" fmla="*/ 17 w 52"/>
                  <a:gd name="T21" fmla="*/ 43 h 89"/>
                  <a:gd name="T22" fmla="*/ 18 w 52"/>
                  <a:gd name="T23" fmla="*/ 42 h 89"/>
                  <a:gd name="T24" fmla="*/ 17 w 52"/>
                  <a:gd name="T25" fmla="*/ 39 h 89"/>
                  <a:gd name="T26" fmla="*/ 20 w 52"/>
                  <a:gd name="T27" fmla="*/ 38 h 89"/>
                  <a:gd name="T28" fmla="*/ 20 w 52"/>
                  <a:gd name="T29" fmla="*/ 35 h 89"/>
                  <a:gd name="T30" fmla="*/ 23 w 52"/>
                  <a:gd name="T31" fmla="*/ 34 h 89"/>
                  <a:gd name="T32" fmla="*/ 22 w 52"/>
                  <a:gd name="T33" fmla="*/ 31 h 89"/>
                  <a:gd name="T34" fmla="*/ 25 w 52"/>
                  <a:gd name="T35" fmla="*/ 31 h 89"/>
                  <a:gd name="T36" fmla="*/ 23 w 52"/>
                  <a:gd name="T37" fmla="*/ 29 h 89"/>
                  <a:gd name="T38" fmla="*/ 23 w 52"/>
                  <a:gd name="T39" fmla="*/ 29 h 89"/>
                  <a:gd name="T40" fmla="*/ 23 w 52"/>
                  <a:gd name="T41" fmla="*/ 27 h 89"/>
                  <a:gd name="T42" fmla="*/ 25 w 52"/>
                  <a:gd name="T43" fmla="*/ 23 h 89"/>
                  <a:gd name="T44" fmla="*/ 25 w 52"/>
                  <a:gd name="T45" fmla="*/ 21 h 89"/>
                  <a:gd name="T46" fmla="*/ 26 w 52"/>
                  <a:gd name="T47" fmla="*/ 20 h 89"/>
                  <a:gd name="T48" fmla="*/ 27 w 52"/>
                  <a:gd name="T49" fmla="*/ 17 h 89"/>
                  <a:gd name="T50" fmla="*/ 34 w 52"/>
                  <a:gd name="T51" fmla="*/ 19 h 89"/>
                  <a:gd name="T52" fmla="*/ 28 w 52"/>
                  <a:gd name="T53" fmla="*/ 15 h 89"/>
                  <a:gd name="T54" fmla="*/ 22 w 52"/>
                  <a:gd name="T55" fmla="*/ 12 h 89"/>
                  <a:gd name="T56" fmla="*/ 25 w 52"/>
                  <a:gd name="T57" fmla="*/ 11 h 89"/>
                  <a:gd name="T58" fmla="*/ 22 w 52"/>
                  <a:gd name="T59" fmla="*/ 10 h 89"/>
                  <a:gd name="T60" fmla="*/ 24 w 52"/>
                  <a:gd name="T61" fmla="*/ 10 h 89"/>
                  <a:gd name="T62" fmla="*/ 31 w 52"/>
                  <a:gd name="T63" fmla="*/ 11 h 89"/>
                  <a:gd name="T64" fmla="*/ 25 w 52"/>
                  <a:gd name="T65" fmla="*/ 7 h 89"/>
                  <a:gd name="T66" fmla="*/ 29 w 52"/>
                  <a:gd name="T67" fmla="*/ 8 h 89"/>
                  <a:gd name="T68" fmla="*/ 25 w 52"/>
                  <a:gd name="T69" fmla="*/ 6 h 89"/>
                  <a:gd name="T70" fmla="*/ 25 w 52"/>
                  <a:gd name="T71" fmla="*/ 4 h 89"/>
                  <a:gd name="T72" fmla="*/ 34 w 52"/>
                  <a:gd name="T73" fmla="*/ 7 h 89"/>
                  <a:gd name="T74" fmla="*/ 29 w 52"/>
                  <a:gd name="T75" fmla="*/ 4 h 89"/>
                  <a:gd name="T76" fmla="*/ 40 w 52"/>
                  <a:gd name="T77" fmla="*/ 3 h 89"/>
                  <a:gd name="T78" fmla="*/ 42 w 52"/>
                  <a:gd name="T79" fmla="*/ 3 h 89"/>
                  <a:gd name="T80" fmla="*/ 42 w 52"/>
                  <a:gd name="T81" fmla="*/ 0 h 89"/>
                  <a:gd name="T82" fmla="*/ 47 w 52"/>
                  <a:gd name="T83" fmla="*/ 2 h 89"/>
                  <a:gd name="T84" fmla="*/ 42 w 52"/>
                  <a:gd name="T85" fmla="*/ 3 h 89"/>
                  <a:gd name="T86" fmla="*/ 49 w 52"/>
                  <a:gd name="T87" fmla="*/ 9 h 89"/>
                  <a:gd name="T88" fmla="*/ 50 w 52"/>
                  <a:gd name="T89" fmla="*/ 17 h 89"/>
                  <a:gd name="T90" fmla="*/ 50 w 52"/>
                  <a:gd name="T91" fmla="*/ 25 h 89"/>
                  <a:gd name="T92" fmla="*/ 49 w 52"/>
                  <a:gd name="T93" fmla="*/ 32 h 89"/>
                  <a:gd name="T94" fmla="*/ 49 w 52"/>
                  <a:gd name="T95" fmla="*/ 37 h 89"/>
                  <a:gd name="T96" fmla="*/ 43 w 52"/>
                  <a:gd name="T97" fmla="*/ 45 h 89"/>
                  <a:gd name="T98" fmla="*/ 38 w 52"/>
                  <a:gd name="T99" fmla="*/ 48 h 89"/>
                  <a:gd name="T100" fmla="*/ 33 w 52"/>
                  <a:gd name="T101" fmla="*/ 52 h 89"/>
                  <a:gd name="T102" fmla="*/ 29 w 52"/>
                  <a:gd name="T103" fmla="*/ 74 h 89"/>
                  <a:gd name="T104" fmla="*/ 25 w 52"/>
                  <a:gd name="T105" fmla="*/ 78 h 89"/>
                  <a:gd name="T106" fmla="*/ 5 w 52"/>
                  <a:gd name="T107" fmla="*/ 82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52" h="89">
                    <a:moveTo>
                      <a:pt x="5" y="82"/>
                    </a:moveTo>
                    <a:cubicBezTo>
                      <a:pt x="0" y="77"/>
                      <a:pt x="6" y="80"/>
                      <a:pt x="3" y="77"/>
                    </a:cubicBezTo>
                    <a:cubicBezTo>
                      <a:pt x="3" y="76"/>
                      <a:pt x="6" y="79"/>
                      <a:pt x="6" y="78"/>
                    </a:cubicBezTo>
                    <a:cubicBezTo>
                      <a:pt x="2" y="74"/>
                      <a:pt x="6" y="75"/>
                      <a:pt x="10" y="76"/>
                    </a:cubicBezTo>
                    <a:cubicBezTo>
                      <a:pt x="11" y="77"/>
                      <a:pt x="11" y="77"/>
                      <a:pt x="11" y="77"/>
                    </a:cubicBezTo>
                    <a:cubicBezTo>
                      <a:pt x="12" y="77"/>
                      <a:pt x="9" y="74"/>
                      <a:pt x="10" y="75"/>
                    </a:cubicBezTo>
                    <a:cubicBezTo>
                      <a:pt x="10" y="75"/>
                      <a:pt x="10" y="75"/>
                      <a:pt x="11" y="76"/>
                    </a:cubicBezTo>
                    <a:cubicBezTo>
                      <a:pt x="9" y="74"/>
                      <a:pt x="11" y="75"/>
                      <a:pt x="9" y="74"/>
                    </a:cubicBezTo>
                    <a:cubicBezTo>
                      <a:pt x="10" y="74"/>
                      <a:pt x="12" y="75"/>
                      <a:pt x="12" y="76"/>
                    </a:cubicBezTo>
                    <a:cubicBezTo>
                      <a:pt x="11" y="74"/>
                      <a:pt x="11" y="74"/>
                      <a:pt x="11" y="74"/>
                    </a:cubicBezTo>
                    <a:cubicBezTo>
                      <a:pt x="6" y="70"/>
                      <a:pt x="12" y="73"/>
                      <a:pt x="9" y="71"/>
                    </a:cubicBezTo>
                    <a:cubicBezTo>
                      <a:pt x="10" y="71"/>
                      <a:pt x="10" y="72"/>
                      <a:pt x="11" y="72"/>
                    </a:cubicBezTo>
                    <a:cubicBezTo>
                      <a:pt x="8" y="69"/>
                      <a:pt x="10" y="68"/>
                      <a:pt x="9" y="67"/>
                    </a:cubicBezTo>
                    <a:cubicBezTo>
                      <a:pt x="10" y="67"/>
                      <a:pt x="11" y="68"/>
                      <a:pt x="12" y="69"/>
                    </a:cubicBezTo>
                    <a:cubicBezTo>
                      <a:pt x="10" y="67"/>
                      <a:pt x="9" y="67"/>
                      <a:pt x="9" y="66"/>
                    </a:cubicBezTo>
                    <a:cubicBezTo>
                      <a:pt x="12" y="67"/>
                      <a:pt x="7" y="64"/>
                      <a:pt x="9" y="65"/>
                    </a:cubicBezTo>
                    <a:cubicBezTo>
                      <a:pt x="9" y="65"/>
                      <a:pt x="9" y="65"/>
                      <a:pt x="9" y="65"/>
                    </a:cubicBezTo>
                    <a:cubicBezTo>
                      <a:pt x="7" y="63"/>
                      <a:pt x="11" y="66"/>
                      <a:pt x="8" y="64"/>
                    </a:cubicBezTo>
                    <a:cubicBezTo>
                      <a:pt x="10" y="65"/>
                      <a:pt x="10" y="65"/>
                      <a:pt x="10" y="65"/>
                    </a:cubicBezTo>
                    <a:cubicBezTo>
                      <a:pt x="7" y="62"/>
                      <a:pt x="12" y="66"/>
                      <a:pt x="10" y="64"/>
                    </a:cubicBezTo>
                    <a:cubicBezTo>
                      <a:pt x="10" y="64"/>
                      <a:pt x="10" y="64"/>
                      <a:pt x="10" y="64"/>
                    </a:cubicBezTo>
                    <a:cubicBezTo>
                      <a:pt x="9" y="63"/>
                      <a:pt x="11" y="64"/>
                      <a:pt x="10" y="64"/>
                    </a:cubicBezTo>
                    <a:cubicBezTo>
                      <a:pt x="11" y="64"/>
                      <a:pt x="11" y="64"/>
                      <a:pt x="11" y="64"/>
                    </a:cubicBezTo>
                    <a:cubicBezTo>
                      <a:pt x="10" y="63"/>
                      <a:pt x="12" y="64"/>
                      <a:pt x="10" y="62"/>
                    </a:cubicBezTo>
                    <a:cubicBezTo>
                      <a:pt x="12" y="63"/>
                      <a:pt x="10" y="63"/>
                      <a:pt x="13" y="65"/>
                    </a:cubicBezTo>
                    <a:cubicBezTo>
                      <a:pt x="12" y="62"/>
                      <a:pt x="13" y="61"/>
                      <a:pt x="14" y="60"/>
                    </a:cubicBezTo>
                    <a:cubicBezTo>
                      <a:pt x="15" y="60"/>
                      <a:pt x="15" y="61"/>
                      <a:pt x="16" y="61"/>
                    </a:cubicBezTo>
                    <a:cubicBezTo>
                      <a:pt x="16" y="61"/>
                      <a:pt x="16" y="60"/>
                      <a:pt x="15" y="59"/>
                    </a:cubicBezTo>
                    <a:cubicBezTo>
                      <a:pt x="15" y="60"/>
                      <a:pt x="16" y="60"/>
                      <a:pt x="16" y="60"/>
                    </a:cubicBezTo>
                    <a:cubicBezTo>
                      <a:pt x="17" y="61"/>
                      <a:pt x="14" y="58"/>
                      <a:pt x="15" y="59"/>
                    </a:cubicBezTo>
                    <a:cubicBezTo>
                      <a:pt x="16" y="59"/>
                      <a:pt x="16" y="60"/>
                      <a:pt x="17" y="60"/>
                    </a:cubicBezTo>
                    <a:cubicBezTo>
                      <a:pt x="15" y="59"/>
                      <a:pt x="16" y="59"/>
                      <a:pt x="15" y="58"/>
                    </a:cubicBezTo>
                    <a:cubicBezTo>
                      <a:pt x="16" y="58"/>
                      <a:pt x="16" y="59"/>
                      <a:pt x="17" y="59"/>
                    </a:cubicBezTo>
                    <a:cubicBezTo>
                      <a:pt x="15" y="57"/>
                      <a:pt x="18" y="59"/>
                      <a:pt x="16" y="58"/>
                    </a:cubicBezTo>
                    <a:cubicBezTo>
                      <a:pt x="18" y="59"/>
                      <a:pt x="18" y="59"/>
                      <a:pt x="18" y="59"/>
                    </a:cubicBezTo>
                    <a:cubicBezTo>
                      <a:pt x="20" y="60"/>
                      <a:pt x="15" y="57"/>
                      <a:pt x="16" y="57"/>
                    </a:cubicBezTo>
                    <a:cubicBezTo>
                      <a:pt x="17" y="58"/>
                      <a:pt x="17" y="58"/>
                      <a:pt x="18" y="58"/>
                    </a:cubicBezTo>
                    <a:cubicBezTo>
                      <a:pt x="15" y="56"/>
                      <a:pt x="16" y="56"/>
                      <a:pt x="16" y="55"/>
                    </a:cubicBezTo>
                    <a:cubicBezTo>
                      <a:pt x="16" y="56"/>
                      <a:pt x="16" y="56"/>
                      <a:pt x="16" y="56"/>
                    </a:cubicBezTo>
                    <a:cubicBezTo>
                      <a:pt x="16" y="55"/>
                      <a:pt x="17" y="56"/>
                      <a:pt x="16" y="54"/>
                    </a:cubicBezTo>
                    <a:cubicBezTo>
                      <a:pt x="17" y="55"/>
                      <a:pt x="20" y="57"/>
                      <a:pt x="20" y="56"/>
                    </a:cubicBezTo>
                    <a:cubicBezTo>
                      <a:pt x="17" y="54"/>
                      <a:pt x="19" y="55"/>
                      <a:pt x="15" y="53"/>
                    </a:cubicBezTo>
                    <a:cubicBezTo>
                      <a:pt x="16" y="53"/>
                      <a:pt x="17" y="53"/>
                      <a:pt x="17" y="52"/>
                    </a:cubicBezTo>
                    <a:cubicBezTo>
                      <a:pt x="18" y="53"/>
                      <a:pt x="20" y="54"/>
                      <a:pt x="20" y="55"/>
                    </a:cubicBezTo>
                    <a:cubicBezTo>
                      <a:pt x="22" y="56"/>
                      <a:pt x="22" y="56"/>
                      <a:pt x="22" y="56"/>
                    </a:cubicBezTo>
                    <a:cubicBezTo>
                      <a:pt x="23" y="56"/>
                      <a:pt x="22" y="56"/>
                      <a:pt x="23" y="57"/>
                    </a:cubicBezTo>
                    <a:cubicBezTo>
                      <a:pt x="23" y="56"/>
                      <a:pt x="22" y="55"/>
                      <a:pt x="23" y="55"/>
                    </a:cubicBezTo>
                    <a:cubicBezTo>
                      <a:pt x="21" y="54"/>
                      <a:pt x="18" y="52"/>
                      <a:pt x="18" y="51"/>
                    </a:cubicBezTo>
                    <a:cubicBezTo>
                      <a:pt x="19" y="52"/>
                      <a:pt x="21" y="53"/>
                      <a:pt x="22" y="53"/>
                    </a:cubicBezTo>
                    <a:cubicBezTo>
                      <a:pt x="16" y="49"/>
                      <a:pt x="16" y="49"/>
                      <a:pt x="16" y="49"/>
                    </a:cubicBezTo>
                    <a:cubicBezTo>
                      <a:pt x="16" y="49"/>
                      <a:pt x="19" y="51"/>
                      <a:pt x="18" y="50"/>
                    </a:cubicBezTo>
                    <a:cubicBezTo>
                      <a:pt x="17" y="50"/>
                      <a:pt x="17" y="49"/>
                      <a:pt x="16" y="49"/>
                    </a:cubicBezTo>
                    <a:cubicBezTo>
                      <a:pt x="17" y="49"/>
                      <a:pt x="16" y="48"/>
                      <a:pt x="19" y="50"/>
                    </a:cubicBezTo>
                    <a:cubicBezTo>
                      <a:pt x="20" y="50"/>
                      <a:pt x="19" y="50"/>
                      <a:pt x="20" y="51"/>
                    </a:cubicBezTo>
                    <a:cubicBezTo>
                      <a:pt x="20" y="50"/>
                      <a:pt x="19" y="50"/>
                      <a:pt x="19" y="50"/>
                    </a:cubicBezTo>
                    <a:cubicBezTo>
                      <a:pt x="20" y="50"/>
                      <a:pt x="20" y="50"/>
                      <a:pt x="20" y="50"/>
                    </a:cubicBezTo>
                    <a:cubicBezTo>
                      <a:pt x="20" y="50"/>
                      <a:pt x="19" y="49"/>
                      <a:pt x="17" y="48"/>
                    </a:cubicBezTo>
                    <a:cubicBezTo>
                      <a:pt x="17" y="48"/>
                      <a:pt x="19" y="49"/>
                      <a:pt x="18" y="48"/>
                    </a:cubicBezTo>
                    <a:cubicBezTo>
                      <a:pt x="16" y="47"/>
                      <a:pt x="16" y="47"/>
                      <a:pt x="16" y="46"/>
                    </a:cubicBezTo>
                    <a:cubicBezTo>
                      <a:pt x="17" y="47"/>
                      <a:pt x="17" y="47"/>
                      <a:pt x="18" y="48"/>
                    </a:cubicBezTo>
                    <a:cubicBezTo>
                      <a:pt x="16" y="46"/>
                      <a:pt x="16" y="45"/>
                      <a:pt x="15" y="44"/>
                    </a:cubicBezTo>
                    <a:cubicBezTo>
                      <a:pt x="13" y="44"/>
                      <a:pt x="17" y="46"/>
                      <a:pt x="17" y="46"/>
                    </a:cubicBezTo>
                    <a:cubicBezTo>
                      <a:pt x="19" y="46"/>
                      <a:pt x="14" y="43"/>
                      <a:pt x="17" y="45"/>
                    </a:cubicBezTo>
                    <a:cubicBezTo>
                      <a:pt x="18" y="45"/>
                      <a:pt x="15" y="43"/>
                      <a:pt x="16" y="44"/>
                    </a:cubicBezTo>
                    <a:cubicBezTo>
                      <a:pt x="16" y="43"/>
                      <a:pt x="18" y="45"/>
                      <a:pt x="17" y="44"/>
                    </a:cubicBezTo>
                    <a:cubicBezTo>
                      <a:pt x="19" y="45"/>
                      <a:pt x="17" y="44"/>
                      <a:pt x="17" y="43"/>
                    </a:cubicBezTo>
                    <a:cubicBezTo>
                      <a:pt x="16" y="43"/>
                      <a:pt x="17" y="44"/>
                      <a:pt x="18" y="44"/>
                    </a:cubicBezTo>
                    <a:cubicBezTo>
                      <a:pt x="17" y="43"/>
                      <a:pt x="15" y="41"/>
                      <a:pt x="17" y="42"/>
                    </a:cubicBezTo>
                    <a:cubicBezTo>
                      <a:pt x="17" y="41"/>
                      <a:pt x="15" y="40"/>
                      <a:pt x="15" y="40"/>
                    </a:cubicBezTo>
                    <a:cubicBezTo>
                      <a:pt x="17" y="41"/>
                      <a:pt x="17" y="41"/>
                      <a:pt x="17" y="41"/>
                    </a:cubicBezTo>
                    <a:cubicBezTo>
                      <a:pt x="18" y="41"/>
                      <a:pt x="17" y="40"/>
                      <a:pt x="18" y="41"/>
                    </a:cubicBezTo>
                    <a:cubicBezTo>
                      <a:pt x="16" y="40"/>
                      <a:pt x="20" y="43"/>
                      <a:pt x="18" y="42"/>
                    </a:cubicBezTo>
                    <a:cubicBezTo>
                      <a:pt x="20" y="43"/>
                      <a:pt x="15" y="40"/>
                      <a:pt x="18" y="41"/>
                    </a:cubicBezTo>
                    <a:cubicBezTo>
                      <a:pt x="18" y="41"/>
                      <a:pt x="16" y="40"/>
                      <a:pt x="18" y="41"/>
                    </a:cubicBezTo>
                    <a:cubicBezTo>
                      <a:pt x="17" y="40"/>
                      <a:pt x="20" y="42"/>
                      <a:pt x="20" y="42"/>
                    </a:cubicBezTo>
                    <a:cubicBezTo>
                      <a:pt x="20" y="41"/>
                      <a:pt x="19" y="41"/>
                      <a:pt x="19" y="41"/>
                    </a:cubicBezTo>
                    <a:cubicBezTo>
                      <a:pt x="18" y="40"/>
                      <a:pt x="18" y="40"/>
                      <a:pt x="18" y="40"/>
                    </a:cubicBezTo>
                    <a:cubicBezTo>
                      <a:pt x="16" y="39"/>
                      <a:pt x="19" y="40"/>
                      <a:pt x="17" y="39"/>
                    </a:cubicBezTo>
                    <a:cubicBezTo>
                      <a:pt x="18" y="40"/>
                      <a:pt x="16" y="38"/>
                      <a:pt x="19" y="40"/>
                    </a:cubicBezTo>
                    <a:cubicBezTo>
                      <a:pt x="21" y="41"/>
                      <a:pt x="21" y="41"/>
                      <a:pt x="21" y="41"/>
                    </a:cubicBezTo>
                    <a:cubicBezTo>
                      <a:pt x="21" y="41"/>
                      <a:pt x="19" y="40"/>
                      <a:pt x="18" y="39"/>
                    </a:cubicBezTo>
                    <a:cubicBezTo>
                      <a:pt x="18" y="39"/>
                      <a:pt x="19" y="39"/>
                      <a:pt x="19" y="39"/>
                    </a:cubicBezTo>
                    <a:cubicBezTo>
                      <a:pt x="15" y="37"/>
                      <a:pt x="19" y="39"/>
                      <a:pt x="17" y="38"/>
                    </a:cubicBezTo>
                    <a:cubicBezTo>
                      <a:pt x="18" y="38"/>
                      <a:pt x="17" y="37"/>
                      <a:pt x="20" y="38"/>
                    </a:cubicBezTo>
                    <a:cubicBezTo>
                      <a:pt x="19" y="37"/>
                      <a:pt x="17" y="36"/>
                      <a:pt x="18" y="37"/>
                    </a:cubicBezTo>
                    <a:cubicBezTo>
                      <a:pt x="19" y="37"/>
                      <a:pt x="19" y="37"/>
                      <a:pt x="19" y="37"/>
                    </a:cubicBezTo>
                    <a:cubicBezTo>
                      <a:pt x="21" y="38"/>
                      <a:pt x="20" y="37"/>
                      <a:pt x="19" y="37"/>
                    </a:cubicBezTo>
                    <a:cubicBezTo>
                      <a:pt x="20" y="37"/>
                      <a:pt x="21" y="38"/>
                      <a:pt x="23" y="38"/>
                    </a:cubicBezTo>
                    <a:cubicBezTo>
                      <a:pt x="22" y="37"/>
                      <a:pt x="20" y="36"/>
                      <a:pt x="19" y="36"/>
                    </a:cubicBezTo>
                    <a:cubicBezTo>
                      <a:pt x="22" y="37"/>
                      <a:pt x="17" y="34"/>
                      <a:pt x="20" y="35"/>
                    </a:cubicBezTo>
                    <a:cubicBezTo>
                      <a:pt x="21" y="36"/>
                      <a:pt x="22" y="37"/>
                      <a:pt x="23" y="37"/>
                    </a:cubicBezTo>
                    <a:cubicBezTo>
                      <a:pt x="26" y="39"/>
                      <a:pt x="20" y="35"/>
                      <a:pt x="22" y="36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21" y="35"/>
                      <a:pt x="18" y="33"/>
                      <a:pt x="21" y="34"/>
                    </a:cubicBezTo>
                    <a:cubicBezTo>
                      <a:pt x="20" y="34"/>
                      <a:pt x="22" y="35"/>
                      <a:pt x="19" y="33"/>
                    </a:cubicBezTo>
                    <a:cubicBezTo>
                      <a:pt x="22" y="34"/>
                      <a:pt x="18" y="31"/>
                      <a:pt x="23" y="34"/>
                    </a:cubicBezTo>
                    <a:cubicBezTo>
                      <a:pt x="23" y="33"/>
                      <a:pt x="24" y="33"/>
                      <a:pt x="22" y="33"/>
                    </a:cubicBezTo>
                    <a:cubicBezTo>
                      <a:pt x="20" y="32"/>
                      <a:pt x="23" y="33"/>
                      <a:pt x="22" y="33"/>
                    </a:cubicBezTo>
                    <a:cubicBezTo>
                      <a:pt x="22" y="33"/>
                      <a:pt x="21" y="32"/>
                      <a:pt x="21" y="32"/>
                    </a:cubicBezTo>
                    <a:cubicBezTo>
                      <a:pt x="21" y="32"/>
                      <a:pt x="22" y="32"/>
                      <a:pt x="24" y="34"/>
                    </a:cubicBezTo>
                    <a:cubicBezTo>
                      <a:pt x="26" y="34"/>
                      <a:pt x="19" y="31"/>
                      <a:pt x="21" y="31"/>
                    </a:cubicBezTo>
                    <a:cubicBezTo>
                      <a:pt x="22" y="31"/>
                      <a:pt x="22" y="32"/>
                      <a:pt x="22" y="31"/>
                    </a:cubicBezTo>
                    <a:cubicBezTo>
                      <a:pt x="20" y="30"/>
                      <a:pt x="20" y="30"/>
                      <a:pt x="20" y="30"/>
                    </a:cubicBezTo>
                    <a:cubicBezTo>
                      <a:pt x="21" y="30"/>
                      <a:pt x="23" y="31"/>
                      <a:pt x="25" y="32"/>
                    </a:cubicBezTo>
                    <a:cubicBezTo>
                      <a:pt x="25" y="32"/>
                      <a:pt x="25" y="32"/>
                      <a:pt x="24" y="31"/>
                    </a:cubicBezTo>
                    <a:cubicBezTo>
                      <a:pt x="26" y="32"/>
                      <a:pt x="26" y="32"/>
                      <a:pt x="26" y="32"/>
                    </a:cubicBezTo>
                    <a:cubicBezTo>
                      <a:pt x="24" y="31"/>
                      <a:pt x="25" y="31"/>
                      <a:pt x="25" y="31"/>
                    </a:cubicBezTo>
                    <a:cubicBezTo>
                      <a:pt x="25" y="31"/>
                      <a:pt x="25" y="31"/>
                      <a:pt x="25" y="31"/>
                    </a:cubicBezTo>
                    <a:cubicBezTo>
                      <a:pt x="26" y="32"/>
                      <a:pt x="26" y="31"/>
                      <a:pt x="25" y="31"/>
                    </a:cubicBezTo>
                    <a:cubicBezTo>
                      <a:pt x="24" y="31"/>
                      <a:pt x="24" y="31"/>
                      <a:pt x="23" y="30"/>
                    </a:cubicBezTo>
                    <a:cubicBezTo>
                      <a:pt x="22" y="30"/>
                      <a:pt x="22" y="30"/>
                      <a:pt x="21" y="29"/>
                    </a:cubicBezTo>
                    <a:cubicBezTo>
                      <a:pt x="23" y="30"/>
                      <a:pt x="23" y="30"/>
                      <a:pt x="23" y="30"/>
                    </a:cubicBezTo>
                    <a:cubicBezTo>
                      <a:pt x="24" y="30"/>
                      <a:pt x="22" y="29"/>
                      <a:pt x="22" y="29"/>
                    </a:cubicBezTo>
                    <a:cubicBezTo>
                      <a:pt x="23" y="29"/>
                      <a:pt x="22" y="28"/>
                      <a:pt x="23" y="29"/>
                    </a:cubicBezTo>
                    <a:cubicBezTo>
                      <a:pt x="24" y="30"/>
                      <a:pt x="22" y="29"/>
                      <a:pt x="23" y="29"/>
                    </a:cubicBezTo>
                    <a:cubicBezTo>
                      <a:pt x="24" y="30"/>
                      <a:pt x="26" y="31"/>
                      <a:pt x="25" y="30"/>
                    </a:cubicBezTo>
                    <a:cubicBezTo>
                      <a:pt x="24" y="29"/>
                      <a:pt x="21" y="28"/>
                      <a:pt x="22" y="28"/>
                    </a:cubicBezTo>
                    <a:cubicBezTo>
                      <a:pt x="22" y="29"/>
                      <a:pt x="23" y="29"/>
                      <a:pt x="24" y="29"/>
                    </a:cubicBezTo>
                    <a:cubicBezTo>
                      <a:pt x="25" y="30"/>
                      <a:pt x="25" y="30"/>
                      <a:pt x="25" y="30"/>
                    </a:cubicBezTo>
                    <a:cubicBezTo>
                      <a:pt x="23" y="29"/>
                      <a:pt x="23" y="29"/>
                      <a:pt x="23" y="29"/>
                    </a:cubicBezTo>
                    <a:cubicBezTo>
                      <a:pt x="24" y="29"/>
                      <a:pt x="24" y="29"/>
                      <a:pt x="24" y="29"/>
                    </a:cubicBezTo>
                    <a:cubicBezTo>
                      <a:pt x="22" y="28"/>
                      <a:pt x="24" y="28"/>
                      <a:pt x="22" y="27"/>
                    </a:cubicBezTo>
                    <a:cubicBezTo>
                      <a:pt x="22" y="27"/>
                      <a:pt x="23" y="28"/>
                      <a:pt x="23" y="28"/>
                    </a:cubicBezTo>
                    <a:cubicBezTo>
                      <a:pt x="23" y="28"/>
                      <a:pt x="23" y="28"/>
                      <a:pt x="23" y="28"/>
                    </a:cubicBezTo>
                    <a:cubicBezTo>
                      <a:pt x="25" y="28"/>
                      <a:pt x="24" y="28"/>
                      <a:pt x="23" y="27"/>
                    </a:cubicBezTo>
                    <a:cubicBezTo>
                      <a:pt x="23" y="27"/>
                      <a:pt x="23" y="27"/>
                      <a:pt x="23" y="27"/>
                    </a:cubicBezTo>
                    <a:cubicBezTo>
                      <a:pt x="23" y="27"/>
                      <a:pt x="23" y="27"/>
                      <a:pt x="22" y="26"/>
                    </a:cubicBezTo>
                    <a:cubicBezTo>
                      <a:pt x="24" y="27"/>
                      <a:pt x="29" y="29"/>
                      <a:pt x="27" y="28"/>
                    </a:cubicBezTo>
                    <a:cubicBezTo>
                      <a:pt x="27" y="28"/>
                      <a:pt x="24" y="26"/>
                      <a:pt x="22" y="26"/>
                    </a:cubicBezTo>
                    <a:cubicBezTo>
                      <a:pt x="24" y="26"/>
                      <a:pt x="21" y="24"/>
                      <a:pt x="24" y="25"/>
                    </a:cubicBezTo>
                    <a:cubicBezTo>
                      <a:pt x="23" y="24"/>
                      <a:pt x="23" y="24"/>
                      <a:pt x="22" y="24"/>
                    </a:cubicBezTo>
                    <a:cubicBezTo>
                      <a:pt x="23" y="24"/>
                      <a:pt x="21" y="22"/>
                      <a:pt x="25" y="23"/>
                    </a:cubicBezTo>
                    <a:cubicBezTo>
                      <a:pt x="25" y="24"/>
                      <a:pt x="27" y="24"/>
                      <a:pt x="28" y="24"/>
                    </a:cubicBezTo>
                    <a:cubicBezTo>
                      <a:pt x="26" y="23"/>
                      <a:pt x="30" y="25"/>
                      <a:pt x="27" y="24"/>
                    </a:cubicBezTo>
                    <a:cubicBezTo>
                      <a:pt x="25" y="23"/>
                      <a:pt x="24" y="22"/>
                      <a:pt x="23" y="22"/>
                    </a:cubicBezTo>
                    <a:cubicBezTo>
                      <a:pt x="23" y="22"/>
                      <a:pt x="23" y="21"/>
                      <a:pt x="24" y="22"/>
                    </a:cubicBezTo>
                    <a:cubicBezTo>
                      <a:pt x="24" y="21"/>
                      <a:pt x="23" y="21"/>
                      <a:pt x="23" y="21"/>
                    </a:cubicBezTo>
                    <a:cubicBezTo>
                      <a:pt x="25" y="22"/>
                      <a:pt x="26" y="22"/>
                      <a:pt x="25" y="21"/>
                    </a:cubicBezTo>
                    <a:cubicBezTo>
                      <a:pt x="23" y="21"/>
                      <a:pt x="23" y="21"/>
                      <a:pt x="23" y="21"/>
                    </a:cubicBezTo>
                    <a:cubicBezTo>
                      <a:pt x="25" y="21"/>
                      <a:pt x="25" y="21"/>
                      <a:pt x="25" y="21"/>
                    </a:cubicBezTo>
                    <a:cubicBezTo>
                      <a:pt x="25" y="21"/>
                      <a:pt x="22" y="20"/>
                      <a:pt x="23" y="20"/>
                    </a:cubicBezTo>
                    <a:cubicBezTo>
                      <a:pt x="24" y="20"/>
                      <a:pt x="25" y="21"/>
                      <a:pt x="25" y="21"/>
                    </a:cubicBezTo>
                    <a:cubicBezTo>
                      <a:pt x="24" y="20"/>
                      <a:pt x="22" y="19"/>
                      <a:pt x="23" y="19"/>
                    </a:cubicBezTo>
                    <a:cubicBezTo>
                      <a:pt x="26" y="20"/>
                      <a:pt x="26" y="20"/>
                      <a:pt x="26" y="20"/>
                    </a:cubicBezTo>
                    <a:cubicBezTo>
                      <a:pt x="25" y="20"/>
                      <a:pt x="24" y="19"/>
                      <a:pt x="23" y="19"/>
                    </a:cubicBezTo>
                    <a:cubicBezTo>
                      <a:pt x="25" y="19"/>
                      <a:pt x="25" y="19"/>
                      <a:pt x="27" y="20"/>
                    </a:cubicBezTo>
                    <a:cubicBezTo>
                      <a:pt x="22" y="17"/>
                      <a:pt x="23" y="16"/>
                      <a:pt x="23" y="16"/>
                    </a:cubicBezTo>
                    <a:cubicBezTo>
                      <a:pt x="24" y="16"/>
                      <a:pt x="24" y="16"/>
                      <a:pt x="24" y="16"/>
                    </a:cubicBezTo>
                    <a:cubicBezTo>
                      <a:pt x="26" y="16"/>
                      <a:pt x="22" y="15"/>
                      <a:pt x="23" y="15"/>
                    </a:cubicBezTo>
                    <a:cubicBezTo>
                      <a:pt x="24" y="16"/>
                      <a:pt x="26" y="16"/>
                      <a:pt x="27" y="17"/>
                    </a:cubicBezTo>
                    <a:cubicBezTo>
                      <a:pt x="29" y="17"/>
                      <a:pt x="25" y="16"/>
                      <a:pt x="25" y="15"/>
                    </a:cubicBezTo>
                    <a:cubicBezTo>
                      <a:pt x="23" y="15"/>
                      <a:pt x="26" y="16"/>
                      <a:pt x="24" y="15"/>
                    </a:cubicBezTo>
                    <a:cubicBezTo>
                      <a:pt x="23" y="15"/>
                      <a:pt x="25" y="15"/>
                      <a:pt x="23" y="14"/>
                    </a:cubicBezTo>
                    <a:cubicBezTo>
                      <a:pt x="24" y="14"/>
                      <a:pt x="25" y="15"/>
                      <a:pt x="26" y="16"/>
                    </a:cubicBezTo>
                    <a:cubicBezTo>
                      <a:pt x="25" y="15"/>
                      <a:pt x="25" y="15"/>
                      <a:pt x="25" y="15"/>
                    </a:cubicBezTo>
                    <a:cubicBezTo>
                      <a:pt x="28" y="16"/>
                      <a:pt x="30" y="17"/>
                      <a:pt x="34" y="19"/>
                    </a:cubicBezTo>
                    <a:cubicBezTo>
                      <a:pt x="34" y="18"/>
                      <a:pt x="34" y="18"/>
                      <a:pt x="34" y="18"/>
                    </a:cubicBezTo>
                    <a:cubicBezTo>
                      <a:pt x="37" y="19"/>
                      <a:pt x="37" y="20"/>
                      <a:pt x="38" y="20"/>
                    </a:cubicBezTo>
                    <a:cubicBezTo>
                      <a:pt x="37" y="19"/>
                      <a:pt x="33" y="18"/>
                      <a:pt x="32" y="17"/>
                    </a:cubicBezTo>
                    <a:cubicBezTo>
                      <a:pt x="31" y="17"/>
                      <a:pt x="26" y="15"/>
                      <a:pt x="26" y="15"/>
                    </a:cubicBezTo>
                    <a:cubicBezTo>
                      <a:pt x="28" y="15"/>
                      <a:pt x="26" y="15"/>
                      <a:pt x="28" y="16"/>
                    </a:cubicBezTo>
                    <a:cubicBezTo>
                      <a:pt x="31" y="16"/>
                      <a:pt x="27" y="15"/>
                      <a:pt x="28" y="15"/>
                    </a:cubicBezTo>
                    <a:cubicBezTo>
                      <a:pt x="27" y="15"/>
                      <a:pt x="25" y="14"/>
                      <a:pt x="24" y="13"/>
                    </a:cubicBezTo>
                    <a:cubicBezTo>
                      <a:pt x="25" y="14"/>
                      <a:pt x="27" y="15"/>
                      <a:pt x="27" y="14"/>
                    </a:cubicBezTo>
                    <a:cubicBezTo>
                      <a:pt x="25" y="14"/>
                      <a:pt x="24" y="13"/>
                      <a:pt x="23" y="13"/>
                    </a:cubicBezTo>
                    <a:cubicBezTo>
                      <a:pt x="20" y="12"/>
                      <a:pt x="24" y="13"/>
                      <a:pt x="22" y="12"/>
                    </a:cubicBezTo>
                    <a:cubicBezTo>
                      <a:pt x="24" y="13"/>
                      <a:pt x="27" y="14"/>
                      <a:pt x="28" y="14"/>
                    </a:cubicBezTo>
                    <a:cubicBezTo>
                      <a:pt x="26" y="13"/>
                      <a:pt x="25" y="13"/>
                      <a:pt x="22" y="12"/>
                    </a:cubicBezTo>
                    <a:cubicBezTo>
                      <a:pt x="23" y="12"/>
                      <a:pt x="25" y="12"/>
                      <a:pt x="26" y="13"/>
                    </a:cubicBezTo>
                    <a:cubicBezTo>
                      <a:pt x="27" y="13"/>
                      <a:pt x="22" y="11"/>
                      <a:pt x="26" y="13"/>
                    </a:cubicBezTo>
                    <a:cubicBezTo>
                      <a:pt x="24" y="12"/>
                      <a:pt x="24" y="12"/>
                      <a:pt x="24" y="12"/>
                    </a:cubicBezTo>
                    <a:cubicBezTo>
                      <a:pt x="25" y="12"/>
                      <a:pt x="26" y="12"/>
                      <a:pt x="27" y="13"/>
                    </a:cubicBezTo>
                    <a:cubicBezTo>
                      <a:pt x="27" y="12"/>
                      <a:pt x="24" y="11"/>
                      <a:pt x="27" y="12"/>
                    </a:cubicBezTo>
                    <a:cubicBezTo>
                      <a:pt x="27" y="12"/>
                      <a:pt x="27" y="12"/>
                      <a:pt x="25" y="11"/>
                    </a:cubicBezTo>
                    <a:cubicBezTo>
                      <a:pt x="23" y="11"/>
                      <a:pt x="26" y="12"/>
                      <a:pt x="23" y="11"/>
                    </a:cubicBezTo>
                    <a:cubicBezTo>
                      <a:pt x="26" y="12"/>
                      <a:pt x="23" y="10"/>
                      <a:pt x="22" y="10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3" y="10"/>
                      <a:pt x="23" y="10"/>
                      <a:pt x="22" y="10"/>
                    </a:cubicBezTo>
                    <a:cubicBezTo>
                      <a:pt x="23" y="10"/>
                      <a:pt x="23" y="10"/>
                      <a:pt x="24" y="10"/>
                    </a:cubicBezTo>
                    <a:cubicBezTo>
                      <a:pt x="22" y="10"/>
                      <a:pt x="22" y="10"/>
                      <a:pt x="22" y="10"/>
                    </a:cubicBezTo>
                    <a:cubicBezTo>
                      <a:pt x="21" y="9"/>
                      <a:pt x="25" y="11"/>
                      <a:pt x="25" y="10"/>
                    </a:cubicBezTo>
                    <a:cubicBezTo>
                      <a:pt x="26" y="11"/>
                      <a:pt x="26" y="11"/>
                      <a:pt x="26" y="11"/>
                    </a:cubicBezTo>
                    <a:cubicBezTo>
                      <a:pt x="26" y="11"/>
                      <a:pt x="28" y="11"/>
                      <a:pt x="28" y="11"/>
                    </a:cubicBezTo>
                    <a:cubicBezTo>
                      <a:pt x="26" y="10"/>
                      <a:pt x="23" y="9"/>
                      <a:pt x="22" y="9"/>
                    </a:cubicBezTo>
                    <a:cubicBezTo>
                      <a:pt x="21" y="9"/>
                      <a:pt x="24" y="10"/>
                      <a:pt x="22" y="9"/>
                    </a:cubicBezTo>
                    <a:cubicBezTo>
                      <a:pt x="24" y="10"/>
                      <a:pt x="24" y="10"/>
                      <a:pt x="24" y="10"/>
                    </a:cubicBezTo>
                    <a:cubicBezTo>
                      <a:pt x="25" y="10"/>
                      <a:pt x="28" y="11"/>
                      <a:pt x="28" y="10"/>
                    </a:cubicBezTo>
                    <a:cubicBezTo>
                      <a:pt x="27" y="10"/>
                      <a:pt x="24" y="9"/>
                      <a:pt x="23" y="9"/>
                    </a:cubicBezTo>
                    <a:cubicBezTo>
                      <a:pt x="23" y="9"/>
                      <a:pt x="24" y="9"/>
                      <a:pt x="26" y="9"/>
                    </a:cubicBezTo>
                    <a:cubicBezTo>
                      <a:pt x="25" y="9"/>
                      <a:pt x="24" y="9"/>
                      <a:pt x="23" y="8"/>
                    </a:cubicBezTo>
                    <a:cubicBezTo>
                      <a:pt x="24" y="9"/>
                      <a:pt x="26" y="9"/>
                      <a:pt x="28" y="9"/>
                    </a:cubicBezTo>
                    <a:cubicBezTo>
                      <a:pt x="31" y="11"/>
                      <a:pt x="31" y="11"/>
                      <a:pt x="31" y="11"/>
                    </a:cubicBezTo>
                    <a:cubicBezTo>
                      <a:pt x="31" y="10"/>
                      <a:pt x="31" y="10"/>
                      <a:pt x="31" y="10"/>
                    </a:cubicBezTo>
                    <a:cubicBezTo>
                      <a:pt x="33" y="11"/>
                      <a:pt x="33" y="11"/>
                      <a:pt x="36" y="12"/>
                    </a:cubicBezTo>
                    <a:cubicBezTo>
                      <a:pt x="36" y="12"/>
                      <a:pt x="35" y="11"/>
                      <a:pt x="35" y="11"/>
                    </a:cubicBezTo>
                    <a:cubicBezTo>
                      <a:pt x="30" y="10"/>
                      <a:pt x="29" y="9"/>
                      <a:pt x="25" y="8"/>
                    </a:cubicBezTo>
                    <a:cubicBezTo>
                      <a:pt x="24" y="7"/>
                      <a:pt x="34" y="11"/>
                      <a:pt x="28" y="8"/>
                    </a:cubicBezTo>
                    <a:cubicBezTo>
                      <a:pt x="27" y="8"/>
                      <a:pt x="24" y="7"/>
                      <a:pt x="25" y="7"/>
                    </a:cubicBezTo>
                    <a:cubicBezTo>
                      <a:pt x="26" y="7"/>
                      <a:pt x="22" y="6"/>
                      <a:pt x="23" y="6"/>
                    </a:cubicBezTo>
                    <a:cubicBezTo>
                      <a:pt x="25" y="7"/>
                      <a:pt x="27" y="7"/>
                      <a:pt x="30" y="8"/>
                    </a:cubicBezTo>
                    <a:cubicBezTo>
                      <a:pt x="28" y="8"/>
                      <a:pt x="29" y="8"/>
                      <a:pt x="29" y="8"/>
                    </a:cubicBezTo>
                    <a:cubicBezTo>
                      <a:pt x="30" y="9"/>
                      <a:pt x="33" y="10"/>
                      <a:pt x="33" y="9"/>
                    </a:cubicBezTo>
                    <a:cubicBezTo>
                      <a:pt x="33" y="9"/>
                      <a:pt x="33" y="9"/>
                      <a:pt x="31" y="8"/>
                    </a:cubicBezTo>
                    <a:cubicBezTo>
                      <a:pt x="28" y="8"/>
                      <a:pt x="31" y="8"/>
                      <a:pt x="29" y="8"/>
                    </a:cubicBezTo>
                    <a:cubicBezTo>
                      <a:pt x="28" y="7"/>
                      <a:pt x="31" y="8"/>
                      <a:pt x="27" y="7"/>
                    </a:cubicBezTo>
                    <a:cubicBezTo>
                      <a:pt x="28" y="7"/>
                      <a:pt x="25" y="6"/>
                      <a:pt x="24" y="6"/>
                    </a:cubicBezTo>
                    <a:cubicBezTo>
                      <a:pt x="23" y="6"/>
                      <a:pt x="23" y="6"/>
                      <a:pt x="23" y="6"/>
                    </a:cubicBezTo>
                    <a:cubicBezTo>
                      <a:pt x="24" y="6"/>
                      <a:pt x="24" y="6"/>
                      <a:pt x="24" y="6"/>
                    </a:cubicBezTo>
                    <a:cubicBezTo>
                      <a:pt x="25" y="6"/>
                      <a:pt x="22" y="5"/>
                      <a:pt x="22" y="5"/>
                    </a:cubicBezTo>
                    <a:cubicBezTo>
                      <a:pt x="25" y="6"/>
                      <a:pt x="25" y="6"/>
                      <a:pt x="25" y="6"/>
                    </a:cubicBezTo>
                    <a:cubicBezTo>
                      <a:pt x="28" y="6"/>
                      <a:pt x="24" y="6"/>
                      <a:pt x="28" y="7"/>
                    </a:cubicBezTo>
                    <a:cubicBezTo>
                      <a:pt x="28" y="7"/>
                      <a:pt x="26" y="6"/>
                      <a:pt x="27" y="6"/>
                    </a:cubicBezTo>
                    <a:cubicBezTo>
                      <a:pt x="28" y="6"/>
                      <a:pt x="28" y="6"/>
                      <a:pt x="28" y="7"/>
                    </a:cubicBezTo>
                    <a:cubicBezTo>
                      <a:pt x="28" y="6"/>
                      <a:pt x="34" y="8"/>
                      <a:pt x="31" y="7"/>
                    </a:cubicBezTo>
                    <a:cubicBezTo>
                      <a:pt x="29" y="6"/>
                      <a:pt x="29" y="6"/>
                      <a:pt x="28" y="6"/>
                    </a:cubicBezTo>
                    <a:cubicBezTo>
                      <a:pt x="27" y="5"/>
                      <a:pt x="26" y="5"/>
                      <a:pt x="25" y="4"/>
                    </a:cubicBezTo>
                    <a:cubicBezTo>
                      <a:pt x="28" y="5"/>
                      <a:pt x="26" y="4"/>
                      <a:pt x="29" y="5"/>
                    </a:cubicBezTo>
                    <a:cubicBezTo>
                      <a:pt x="27" y="5"/>
                      <a:pt x="27" y="5"/>
                      <a:pt x="30" y="6"/>
                    </a:cubicBezTo>
                    <a:cubicBezTo>
                      <a:pt x="34" y="7"/>
                      <a:pt x="29" y="7"/>
                      <a:pt x="33" y="8"/>
                    </a:cubicBezTo>
                    <a:cubicBezTo>
                      <a:pt x="33" y="7"/>
                      <a:pt x="37" y="8"/>
                      <a:pt x="39" y="9"/>
                    </a:cubicBezTo>
                    <a:cubicBezTo>
                      <a:pt x="39" y="9"/>
                      <a:pt x="38" y="9"/>
                      <a:pt x="38" y="8"/>
                    </a:cubicBezTo>
                    <a:cubicBezTo>
                      <a:pt x="36" y="8"/>
                      <a:pt x="36" y="8"/>
                      <a:pt x="34" y="7"/>
                    </a:cubicBezTo>
                    <a:cubicBezTo>
                      <a:pt x="34" y="7"/>
                      <a:pt x="33" y="6"/>
                      <a:pt x="31" y="6"/>
                    </a:cubicBezTo>
                    <a:cubicBezTo>
                      <a:pt x="32" y="6"/>
                      <a:pt x="34" y="6"/>
                      <a:pt x="34" y="7"/>
                    </a:cubicBezTo>
                    <a:cubicBezTo>
                      <a:pt x="34" y="6"/>
                      <a:pt x="34" y="6"/>
                      <a:pt x="35" y="5"/>
                    </a:cubicBezTo>
                    <a:cubicBezTo>
                      <a:pt x="31" y="5"/>
                      <a:pt x="34" y="5"/>
                      <a:pt x="31" y="4"/>
                    </a:cubicBezTo>
                    <a:cubicBezTo>
                      <a:pt x="30" y="4"/>
                      <a:pt x="28" y="4"/>
                      <a:pt x="26" y="3"/>
                    </a:cubicBezTo>
                    <a:cubicBezTo>
                      <a:pt x="26" y="3"/>
                      <a:pt x="28" y="4"/>
                      <a:pt x="29" y="4"/>
                    </a:cubicBezTo>
                    <a:cubicBezTo>
                      <a:pt x="27" y="3"/>
                      <a:pt x="32" y="4"/>
                      <a:pt x="29" y="3"/>
                    </a:cubicBezTo>
                    <a:cubicBezTo>
                      <a:pt x="30" y="4"/>
                      <a:pt x="33" y="4"/>
                      <a:pt x="36" y="5"/>
                    </a:cubicBezTo>
                    <a:cubicBezTo>
                      <a:pt x="34" y="5"/>
                      <a:pt x="38" y="6"/>
                      <a:pt x="38" y="6"/>
                    </a:cubicBezTo>
                    <a:cubicBezTo>
                      <a:pt x="36" y="5"/>
                      <a:pt x="35" y="4"/>
                      <a:pt x="35" y="4"/>
                    </a:cubicBezTo>
                    <a:cubicBezTo>
                      <a:pt x="38" y="4"/>
                      <a:pt x="35" y="3"/>
                      <a:pt x="35" y="2"/>
                    </a:cubicBezTo>
                    <a:cubicBezTo>
                      <a:pt x="37" y="3"/>
                      <a:pt x="40" y="3"/>
                      <a:pt x="40" y="3"/>
                    </a:cubicBezTo>
                    <a:cubicBezTo>
                      <a:pt x="40" y="3"/>
                      <a:pt x="37" y="3"/>
                      <a:pt x="38" y="3"/>
                    </a:cubicBezTo>
                    <a:cubicBezTo>
                      <a:pt x="39" y="3"/>
                      <a:pt x="39" y="3"/>
                      <a:pt x="39" y="3"/>
                    </a:cubicBezTo>
                    <a:cubicBezTo>
                      <a:pt x="38" y="3"/>
                      <a:pt x="41" y="3"/>
                      <a:pt x="37" y="2"/>
                    </a:cubicBezTo>
                    <a:cubicBezTo>
                      <a:pt x="40" y="2"/>
                      <a:pt x="40" y="2"/>
                      <a:pt x="40" y="2"/>
                    </a:cubicBezTo>
                    <a:cubicBezTo>
                      <a:pt x="41" y="2"/>
                      <a:pt x="40" y="2"/>
                      <a:pt x="39" y="2"/>
                    </a:cubicBezTo>
                    <a:cubicBezTo>
                      <a:pt x="41" y="2"/>
                      <a:pt x="42" y="2"/>
                      <a:pt x="42" y="3"/>
                    </a:cubicBezTo>
                    <a:cubicBezTo>
                      <a:pt x="45" y="3"/>
                      <a:pt x="42" y="2"/>
                      <a:pt x="42" y="2"/>
                    </a:cubicBezTo>
                    <a:cubicBezTo>
                      <a:pt x="40" y="2"/>
                      <a:pt x="40" y="2"/>
                      <a:pt x="40" y="2"/>
                    </a:cubicBezTo>
                    <a:cubicBezTo>
                      <a:pt x="38" y="1"/>
                      <a:pt x="41" y="1"/>
                      <a:pt x="40" y="0"/>
                    </a:cubicBezTo>
                    <a:cubicBezTo>
                      <a:pt x="42" y="1"/>
                      <a:pt x="42" y="1"/>
                      <a:pt x="42" y="1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43" y="1"/>
                      <a:pt x="44" y="1"/>
                      <a:pt x="42" y="0"/>
                    </a:cubicBezTo>
                    <a:cubicBezTo>
                      <a:pt x="47" y="2"/>
                      <a:pt x="47" y="2"/>
                      <a:pt x="47" y="2"/>
                    </a:cubicBezTo>
                    <a:cubicBezTo>
                      <a:pt x="46" y="2"/>
                      <a:pt x="45" y="1"/>
                      <a:pt x="43" y="1"/>
                    </a:cubicBezTo>
                    <a:cubicBezTo>
                      <a:pt x="41" y="1"/>
                      <a:pt x="41" y="1"/>
                      <a:pt x="43" y="2"/>
                    </a:cubicBezTo>
                    <a:cubicBezTo>
                      <a:pt x="44" y="2"/>
                      <a:pt x="43" y="2"/>
                      <a:pt x="43" y="1"/>
                    </a:cubicBezTo>
                    <a:cubicBezTo>
                      <a:pt x="45" y="2"/>
                      <a:pt x="45" y="2"/>
                      <a:pt x="47" y="3"/>
                    </a:cubicBezTo>
                    <a:cubicBezTo>
                      <a:pt x="47" y="2"/>
                      <a:pt x="48" y="3"/>
                      <a:pt x="47" y="2"/>
                    </a:cubicBezTo>
                    <a:cubicBezTo>
                      <a:pt x="48" y="3"/>
                      <a:pt x="48" y="3"/>
                      <a:pt x="48" y="3"/>
                    </a:cubicBezTo>
                    <a:cubicBezTo>
                      <a:pt x="47" y="3"/>
                      <a:pt x="47" y="3"/>
                      <a:pt x="46" y="3"/>
                    </a:cubicBezTo>
                    <a:cubicBezTo>
                      <a:pt x="48" y="3"/>
                      <a:pt x="49" y="4"/>
                      <a:pt x="48" y="4"/>
                    </a:cubicBezTo>
                    <a:cubicBezTo>
                      <a:pt x="45" y="3"/>
                      <a:pt x="50" y="5"/>
                      <a:pt x="49" y="5"/>
                    </a:cubicBezTo>
                    <a:cubicBezTo>
                      <a:pt x="47" y="4"/>
                      <a:pt x="45" y="4"/>
                      <a:pt x="44" y="3"/>
                    </a:cubicBezTo>
                    <a:cubicBezTo>
                      <a:pt x="42" y="3"/>
                      <a:pt x="44" y="4"/>
                      <a:pt x="42" y="3"/>
                    </a:cubicBezTo>
                    <a:cubicBezTo>
                      <a:pt x="44" y="4"/>
                      <a:pt x="47" y="5"/>
                      <a:pt x="48" y="5"/>
                    </a:cubicBezTo>
                    <a:cubicBezTo>
                      <a:pt x="46" y="5"/>
                      <a:pt x="46" y="5"/>
                      <a:pt x="46" y="5"/>
                    </a:cubicBezTo>
                    <a:cubicBezTo>
                      <a:pt x="47" y="5"/>
                      <a:pt x="50" y="6"/>
                      <a:pt x="49" y="6"/>
                    </a:cubicBezTo>
                    <a:cubicBezTo>
                      <a:pt x="48" y="7"/>
                      <a:pt x="48" y="7"/>
                      <a:pt x="48" y="8"/>
                    </a:cubicBezTo>
                    <a:cubicBezTo>
                      <a:pt x="46" y="7"/>
                      <a:pt x="46" y="7"/>
                      <a:pt x="46" y="7"/>
                    </a:cubicBezTo>
                    <a:cubicBezTo>
                      <a:pt x="50" y="8"/>
                      <a:pt x="47" y="8"/>
                      <a:pt x="49" y="9"/>
                    </a:cubicBezTo>
                    <a:cubicBezTo>
                      <a:pt x="47" y="9"/>
                      <a:pt x="50" y="11"/>
                      <a:pt x="47" y="10"/>
                    </a:cubicBezTo>
                    <a:cubicBezTo>
                      <a:pt x="48" y="12"/>
                      <a:pt x="49" y="13"/>
                      <a:pt x="48" y="14"/>
                    </a:cubicBezTo>
                    <a:cubicBezTo>
                      <a:pt x="46" y="13"/>
                      <a:pt x="46" y="13"/>
                      <a:pt x="46" y="13"/>
                    </a:cubicBezTo>
                    <a:cubicBezTo>
                      <a:pt x="48" y="14"/>
                      <a:pt x="44" y="13"/>
                      <a:pt x="45" y="13"/>
                    </a:cubicBezTo>
                    <a:cubicBezTo>
                      <a:pt x="47" y="13"/>
                      <a:pt x="47" y="14"/>
                      <a:pt x="49" y="15"/>
                    </a:cubicBezTo>
                    <a:cubicBezTo>
                      <a:pt x="47" y="15"/>
                      <a:pt x="49" y="16"/>
                      <a:pt x="50" y="17"/>
                    </a:cubicBezTo>
                    <a:cubicBezTo>
                      <a:pt x="49" y="16"/>
                      <a:pt x="49" y="16"/>
                      <a:pt x="49" y="16"/>
                    </a:cubicBezTo>
                    <a:cubicBezTo>
                      <a:pt x="52" y="18"/>
                      <a:pt x="49" y="17"/>
                      <a:pt x="48" y="18"/>
                    </a:cubicBezTo>
                    <a:cubicBezTo>
                      <a:pt x="47" y="18"/>
                      <a:pt x="45" y="17"/>
                      <a:pt x="46" y="17"/>
                    </a:cubicBezTo>
                    <a:cubicBezTo>
                      <a:pt x="48" y="19"/>
                      <a:pt x="48" y="19"/>
                      <a:pt x="50" y="20"/>
                    </a:cubicBezTo>
                    <a:cubicBezTo>
                      <a:pt x="50" y="20"/>
                      <a:pt x="49" y="20"/>
                      <a:pt x="48" y="20"/>
                    </a:cubicBezTo>
                    <a:cubicBezTo>
                      <a:pt x="51" y="23"/>
                      <a:pt x="48" y="23"/>
                      <a:pt x="50" y="25"/>
                    </a:cubicBezTo>
                    <a:cubicBezTo>
                      <a:pt x="48" y="24"/>
                      <a:pt x="48" y="24"/>
                      <a:pt x="48" y="24"/>
                    </a:cubicBezTo>
                    <a:cubicBezTo>
                      <a:pt x="52" y="27"/>
                      <a:pt x="48" y="27"/>
                      <a:pt x="49" y="29"/>
                    </a:cubicBezTo>
                    <a:cubicBezTo>
                      <a:pt x="46" y="28"/>
                      <a:pt x="46" y="28"/>
                      <a:pt x="46" y="28"/>
                    </a:cubicBezTo>
                    <a:cubicBezTo>
                      <a:pt x="45" y="27"/>
                      <a:pt x="46" y="29"/>
                      <a:pt x="49" y="30"/>
                    </a:cubicBezTo>
                    <a:cubicBezTo>
                      <a:pt x="48" y="29"/>
                      <a:pt x="50" y="31"/>
                      <a:pt x="47" y="30"/>
                    </a:cubicBezTo>
                    <a:cubicBezTo>
                      <a:pt x="47" y="30"/>
                      <a:pt x="49" y="31"/>
                      <a:pt x="49" y="32"/>
                    </a:cubicBezTo>
                    <a:cubicBezTo>
                      <a:pt x="48" y="32"/>
                      <a:pt x="48" y="32"/>
                      <a:pt x="48" y="33"/>
                    </a:cubicBezTo>
                    <a:cubicBezTo>
                      <a:pt x="48" y="33"/>
                      <a:pt x="48" y="33"/>
                      <a:pt x="48" y="33"/>
                    </a:cubicBezTo>
                    <a:cubicBezTo>
                      <a:pt x="48" y="32"/>
                      <a:pt x="46" y="32"/>
                      <a:pt x="46" y="32"/>
                    </a:cubicBezTo>
                    <a:cubicBezTo>
                      <a:pt x="47" y="32"/>
                      <a:pt x="45" y="32"/>
                      <a:pt x="49" y="34"/>
                    </a:cubicBezTo>
                    <a:cubicBezTo>
                      <a:pt x="46" y="33"/>
                      <a:pt x="50" y="36"/>
                      <a:pt x="47" y="35"/>
                    </a:cubicBezTo>
                    <a:cubicBezTo>
                      <a:pt x="48" y="36"/>
                      <a:pt x="48" y="36"/>
                      <a:pt x="49" y="37"/>
                    </a:cubicBezTo>
                    <a:cubicBezTo>
                      <a:pt x="49" y="37"/>
                      <a:pt x="46" y="37"/>
                      <a:pt x="48" y="38"/>
                    </a:cubicBezTo>
                    <a:cubicBezTo>
                      <a:pt x="47" y="38"/>
                      <a:pt x="46" y="37"/>
                      <a:pt x="46" y="37"/>
                    </a:cubicBezTo>
                    <a:cubicBezTo>
                      <a:pt x="46" y="37"/>
                      <a:pt x="47" y="38"/>
                      <a:pt x="48" y="38"/>
                    </a:cubicBezTo>
                    <a:cubicBezTo>
                      <a:pt x="49" y="40"/>
                      <a:pt x="45" y="39"/>
                      <a:pt x="45" y="40"/>
                    </a:cubicBezTo>
                    <a:cubicBezTo>
                      <a:pt x="46" y="43"/>
                      <a:pt x="44" y="43"/>
                      <a:pt x="44" y="45"/>
                    </a:cubicBezTo>
                    <a:cubicBezTo>
                      <a:pt x="43" y="45"/>
                      <a:pt x="43" y="45"/>
                      <a:pt x="43" y="45"/>
                    </a:cubicBezTo>
                    <a:cubicBezTo>
                      <a:pt x="46" y="47"/>
                      <a:pt x="39" y="44"/>
                      <a:pt x="44" y="47"/>
                    </a:cubicBezTo>
                    <a:cubicBezTo>
                      <a:pt x="43" y="46"/>
                      <a:pt x="43" y="47"/>
                      <a:pt x="42" y="46"/>
                    </a:cubicBezTo>
                    <a:cubicBezTo>
                      <a:pt x="44" y="48"/>
                      <a:pt x="39" y="46"/>
                      <a:pt x="42" y="48"/>
                    </a:cubicBezTo>
                    <a:cubicBezTo>
                      <a:pt x="42" y="48"/>
                      <a:pt x="42" y="48"/>
                      <a:pt x="41" y="48"/>
                    </a:cubicBezTo>
                    <a:cubicBezTo>
                      <a:pt x="39" y="47"/>
                      <a:pt x="41" y="49"/>
                      <a:pt x="40" y="49"/>
                    </a:cubicBezTo>
                    <a:cubicBezTo>
                      <a:pt x="39" y="48"/>
                      <a:pt x="39" y="48"/>
                      <a:pt x="38" y="48"/>
                    </a:cubicBezTo>
                    <a:cubicBezTo>
                      <a:pt x="37" y="47"/>
                      <a:pt x="41" y="50"/>
                      <a:pt x="37" y="48"/>
                    </a:cubicBezTo>
                    <a:cubicBezTo>
                      <a:pt x="37" y="48"/>
                      <a:pt x="39" y="49"/>
                      <a:pt x="39" y="49"/>
                    </a:cubicBezTo>
                    <a:cubicBezTo>
                      <a:pt x="37" y="49"/>
                      <a:pt x="39" y="52"/>
                      <a:pt x="39" y="54"/>
                    </a:cubicBezTo>
                    <a:cubicBezTo>
                      <a:pt x="36" y="53"/>
                      <a:pt x="33" y="50"/>
                      <a:pt x="35" y="52"/>
                    </a:cubicBezTo>
                    <a:cubicBezTo>
                      <a:pt x="34" y="52"/>
                      <a:pt x="36" y="53"/>
                      <a:pt x="36" y="53"/>
                    </a:cubicBezTo>
                    <a:cubicBezTo>
                      <a:pt x="37" y="54"/>
                      <a:pt x="31" y="51"/>
                      <a:pt x="33" y="52"/>
                    </a:cubicBezTo>
                    <a:cubicBezTo>
                      <a:pt x="35" y="53"/>
                      <a:pt x="34" y="53"/>
                      <a:pt x="36" y="54"/>
                    </a:cubicBezTo>
                    <a:cubicBezTo>
                      <a:pt x="34" y="53"/>
                      <a:pt x="32" y="52"/>
                      <a:pt x="33" y="54"/>
                    </a:cubicBezTo>
                    <a:cubicBezTo>
                      <a:pt x="32" y="53"/>
                      <a:pt x="32" y="53"/>
                      <a:pt x="32" y="53"/>
                    </a:cubicBezTo>
                    <a:cubicBezTo>
                      <a:pt x="35" y="55"/>
                      <a:pt x="33" y="55"/>
                      <a:pt x="37" y="58"/>
                    </a:cubicBezTo>
                    <a:cubicBezTo>
                      <a:pt x="36" y="61"/>
                      <a:pt x="36" y="65"/>
                      <a:pt x="35" y="67"/>
                    </a:cubicBezTo>
                    <a:cubicBezTo>
                      <a:pt x="33" y="69"/>
                      <a:pt x="33" y="73"/>
                      <a:pt x="29" y="74"/>
                    </a:cubicBezTo>
                    <a:cubicBezTo>
                      <a:pt x="26" y="73"/>
                      <a:pt x="26" y="73"/>
                      <a:pt x="27" y="74"/>
                    </a:cubicBezTo>
                    <a:cubicBezTo>
                      <a:pt x="26" y="74"/>
                      <a:pt x="26" y="74"/>
                      <a:pt x="25" y="73"/>
                    </a:cubicBezTo>
                    <a:cubicBezTo>
                      <a:pt x="28" y="75"/>
                      <a:pt x="25" y="74"/>
                      <a:pt x="28" y="76"/>
                    </a:cubicBezTo>
                    <a:cubicBezTo>
                      <a:pt x="27" y="76"/>
                      <a:pt x="27" y="78"/>
                      <a:pt x="26" y="78"/>
                    </a:cubicBezTo>
                    <a:cubicBezTo>
                      <a:pt x="26" y="78"/>
                      <a:pt x="24" y="77"/>
                      <a:pt x="24" y="77"/>
                    </a:cubicBezTo>
                    <a:cubicBezTo>
                      <a:pt x="25" y="78"/>
                      <a:pt x="25" y="78"/>
                      <a:pt x="25" y="78"/>
                    </a:cubicBezTo>
                    <a:cubicBezTo>
                      <a:pt x="25" y="78"/>
                      <a:pt x="25" y="78"/>
                      <a:pt x="25" y="78"/>
                    </a:cubicBezTo>
                    <a:cubicBezTo>
                      <a:pt x="25" y="78"/>
                      <a:pt x="26" y="79"/>
                      <a:pt x="27" y="80"/>
                    </a:cubicBezTo>
                    <a:cubicBezTo>
                      <a:pt x="28" y="83"/>
                      <a:pt x="21" y="82"/>
                      <a:pt x="20" y="85"/>
                    </a:cubicBezTo>
                    <a:cubicBezTo>
                      <a:pt x="19" y="85"/>
                      <a:pt x="19" y="86"/>
                      <a:pt x="19" y="87"/>
                    </a:cubicBezTo>
                    <a:cubicBezTo>
                      <a:pt x="15" y="86"/>
                      <a:pt x="11" y="86"/>
                      <a:pt x="12" y="89"/>
                    </a:cubicBezTo>
                    <a:cubicBezTo>
                      <a:pt x="12" y="89"/>
                      <a:pt x="6" y="84"/>
                      <a:pt x="5" y="8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6" name="Freeform 250"/>
              <p:cNvSpPr/>
              <p:nvPr/>
            </p:nvSpPr>
            <p:spPr bwMode="auto">
              <a:xfrm>
                <a:off x="5137151" y="2759075"/>
                <a:ext cx="1588" cy="0"/>
              </a:xfrm>
              <a:custGeom>
                <a:avLst/>
                <a:gdLst>
                  <a:gd name="T0" fmla="*/ 4 w 4"/>
                  <a:gd name="T1" fmla="*/ 0 w 4"/>
                  <a:gd name="T2" fmla="*/ 4 w 4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4">
                    <a:moveTo>
                      <a:pt x="4" y="0"/>
                    </a:moveTo>
                    <a:cubicBezTo>
                      <a:pt x="2" y="0"/>
                      <a:pt x="1" y="0"/>
                      <a:pt x="0" y="0"/>
                    </a:cubicBezTo>
                    <a:cubicBezTo>
                      <a:pt x="1" y="0"/>
                      <a:pt x="3" y="0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7" name="Freeform 251"/>
              <p:cNvSpPr/>
              <p:nvPr/>
            </p:nvSpPr>
            <p:spPr bwMode="auto">
              <a:xfrm>
                <a:off x="5132388" y="2760663"/>
                <a:ext cx="1588" cy="0"/>
              </a:xfrm>
              <a:custGeom>
                <a:avLst/>
                <a:gdLst>
                  <a:gd name="T0" fmla="*/ 2 w 2"/>
                  <a:gd name="T1" fmla="*/ 1 h 1"/>
                  <a:gd name="T2" fmla="*/ 1 w 2"/>
                  <a:gd name="T3" fmla="*/ 1 h 1"/>
                  <a:gd name="T4" fmla="*/ 1 w 2"/>
                  <a:gd name="T5" fmla="*/ 1 h 1"/>
                  <a:gd name="T6" fmla="*/ 2 w 2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1">
                    <a:moveTo>
                      <a:pt x="2" y="1"/>
                    </a:moveTo>
                    <a:cubicBezTo>
                      <a:pt x="2" y="1"/>
                      <a:pt x="1" y="1"/>
                      <a:pt x="1" y="1"/>
                    </a:cubicBezTo>
                    <a:cubicBezTo>
                      <a:pt x="1" y="1"/>
                      <a:pt x="0" y="0"/>
                      <a:pt x="1" y="1"/>
                    </a:cubicBezTo>
                    <a:cubicBezTo>
                      <a:pt x="1" y="1"/>
                      <a:pt x="1" y="1"/>
                      <a:pt x="2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8" name="Freeform 252"/>
              <p:cNvSpPr/>
              <p:nvPr/>
            </p:nvSpPr>
            <p:spPr bwMode="auto">
              <a:xfrm>
                <a:off x="5132388" y="2760663"/>
                <a:ext cx="0" cy="0"/>
              </a:xfrm>
              <a:custGeom>
                <a:avLst/>
                <a:gdLst>
                  <a:gd name="T0" fmla="*/ 3 w 3"/>
                  <a:gd name="T1" fmla="*/ 1 h 1"/>
                  <a:gd name="T2" fmla="*/ 0 w 3"/>
                  <a:gd name="T3" fmla="*/ 0 h 1"/>
                  <a:gd name="T4" fmla="*/ 3 w 3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1">
                    <a:moveTo>
                      <a:pt x="3" y="1"/>
                    </a:moveTo>
                    <a:cubicBezTo>
                      <a:pt x="2" y="1"/>
                      <a:pt x="1" y="0"/>
                      <a:pt x="0" y="0"/>
                    </a:cubicBezTo>
                    <a:lnTo>
                      <a:pt x="3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9" name="Freeform 253"/>
              <p:cNvSpPr/>
              <p:nvPr/>
            </p:nvSpPr>
            <p:spPr bwMode="auto">
              <a:xfrm>
                <a:off x="5130801" y="2760663"/>
                <a:ext cx="0" cy="0"/>
              </a:xfrm>
              <a:custGeom>
                <a:avLst/>
                <a:gdLst>
                  <a:gd name="T0" fmla="*/ 2 w 2"/>
                  <a:gd name="T1" fmla="*/ 0 w 2"/>
                  <a:gd name="T2" fmla="*/ 2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2" y="0"/>
                    </a:moveTo>
                    <a:cubicBezTo>
                      <a:pt x="1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0" name="Freeform 254"/>
              <p:cNvSpPr/>
              <p:nvPr/>
            </p:nvSpPr>
            <p:spPr bwMode="auto">
              <a:xfrm>
                <a:off x="5130801" y="2760663"/>
                <a:ext cx="1588" cy="0"/>
              </a:xfrm>
              <a:custGeom>
                <a:avLst/>
                <a:gdLst>
                  <a:gd name="T0" fmla="*/ 2 w 2"/>
                  <a:gd name="T1" fmla="*/ 1 h 1"/>
                  <a:gd name="T2" fmla="*/ 1 w 2"/>
                  <a:gd name="T3" fmla="*/ 1 h 1"/>
                  <a:gd name="T4" fmla="*/ 2 w 2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2" y="1"/>
                    </a:moveTo>
                    <a:cubicBezTo>
                      <a:pt x="2" y="1"/>
                      <a:pt x="1" y="1"/>
                      <a:pt x="1" y="1"/>
                    </a:cubicBezTo>
                    <a:cubicBezTo>
                      <a:pt x="2" y="1"/>
                      <a:pt x="0" y="0"/>
                      <a:pt x="2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1" name="Freeform 255"/>
              <p:cNvSpPr/>
              <p:nvPr/>
            </p:nvSpPr>
            <p:spPr bwMode="auto">
              <a:xfrm>
                <a:off x="5129213" y="2762250"/>
                <a:ext cx="1588" cy="0"/>
              </a:xfrm>
              <a:custGeom>
                <a:avLst/>
                <a:gdLst>
                  <a:gd name="T0" fmla="*/ 1 w 3"/>
                  <a:gd name="T1" fmla="*/ 1 h 1"/>
                  <a:gd name="T2" fmla="*/ 1 w 3"/>
                  <a:gd name="T3" fmla="*/ 1 h 1"/>
                  <a:gd name="T4" fmla="*/ 1 w 3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1">
                    <a:moveTo>
                      <a:pt x="1" y="1"/>
                    </a:moveTo>
                    <a:cubicBezTo>
                      <a:pt x="2" y="1"/>
                      <a:pt x="3" y="1"/>
                      <a:pt x="1" y="1"/>
                    </a:cubicBezTo>
                    <a:cubicBezTo>
                      <a:pt x="2" y="1"/>
                      <a:pt x="0" y="0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2" name="Freeform 256"/>
              <p:cNvSpPr/>
              <p:nvPr/>
            </p:nvSpPr>
            <p:spPr bwMode="auto">
              <a:xfrm>
                <a:off x="5130801" y="2762250"/>
                <a:ext cx="0" cy="0"/>
              </a:xfrm>
              <a:custGeom>
                <a:avLst/>
                <a:gdLst>
                  <a:gd name="T0" fmla="*/ 2 w 2"/>
                  <a:gd name="T1" fmla="*/ 1 h 1"/>
                  <a:gd name="T2" fmla="*/ 2 w 2"/>
                  <a:gd name="T3" fmla="*/ 1 h 1"/>
                  <a:gd name="T4" fmla="*/ 0 w 2"/>
                  <a:gd name="T5" fmla="*/ 0 h 1"/>
                  <a:gd name="T6" fmla="*/ 2 w 2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1">
                    <a:moveTo>
                      <a:pt x="2" y="1"/>
                    </a:moveTo>
                    <a:cubicBezTo>
                      <a:pt x="2" y="1"/>
                      <a:pt x="2" y="0"/>
                      <a:pt x="2" y="1"/>
                    </a:cubicBezTo>
                    <a:cubicBezTo>
                      <a:pt x="1" y="1"/>
                      <a:pt x="0" y="0"/>
                      <a:pt x="0" y="0"/>
                    </a:cubicBezTo>
                    <a:lnTo>
                      <a:pt x="2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3" name="Rectangle 257"/>
              <p:cNvSpPr>
                <a:spLocks noChangeArrowheads="1"/>
              </p:cNvSpPr>
              <p:nvPr/>
            </p:nvSpPr>
            <p:spPr bwMode="auto">
              <a:xfrm>
                <a:off x="5129213" y="2771775"/>
                <a:ext cx="1588" cy="158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4" name="Freeform 258"/>
              <p:cNvSpPr/>
              <p:nvPr/>
            </p:nvSpPr>
            <p:spPr bwMode="auto">
              <a:xfrm>
                <a:off x="5126038" y="2774950"/>
                <a:ext cx="1588" cy="1587"/>
              </a:xfrm>
              <a:custGeom>
                <a:avLst/>
                <a:gdLst>
                  <a:gd name="T0" fmla="*/ 1 w 2"/>
                  <a:gd name="T1" fmla="*/ 1 h 2"/>
                  <a:gd name="T2" fmla="*/ 0 w 2"/>
                  <a:gd name="T3" fmla="*/ 0 h 2"/>
                  <a:gd name="T4" fmla="*/ 1 w 2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1" y="1"/>
                    </a:moveTo>
                    <a:cubicBezTo>
                      <a:pt x="2" y="2"/>
                      <a:pt x="0" y="0"/>
                      <a:pt x="0" y="0"/>
                    </a:cubicBezTo>
                    <a:cubicBezTo>
                      <a:pt x="0" y="0"/>
                      <a:pt x="1" y="1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5" name="Freeform 259"/>
              <p:cNvSpPr/>
              <p:nvPr/>
            </p:nvSpPr>
            <p:spPr bwMode="auto">
              <a:xfrm>
                <a:off x="5127626" y="2778125"/>
                <a:ext cx="1588" cy="1587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0 h 1"/>
                  <a:gd name="T4" fmla="*/ 1 w 1"/>
                  <a:gd name="T5" fmla="*/ 1 h 1"/>
                  <a:gd name="T6" fmla="*/ 0 w 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lnTo>
                      <a:pt x="0" y="0"/>
                    </a:lnTo>
                    <a:lnTo>
                      <a:pt x="1" y="1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6" name="Freeform 260"/>
              <p:cNvSpPr/>
              <p:nvPr/>
            </p:nvSpPr>
            <p:spPr bwMode="auto">
              <a:xfrm>
                <a:off x="4838701" y="2743200"/>
                <a:ext cx="1588" cy="0"/>
              </a:xfrm>
              <a:custGeom>
                <a:avLst/>
                <a:gdLst>
                  <a:gd name="T0" fmla="*/ 2 w 3"/>
                  <a:gd name="T1" fmla="*/ 2 h 2"/>
                  <a:gd name="T2" fmla="*/ 2 w 3"/>
                  <a:gd name="T3" fmla="*/ 1 h 2"/>
                  <a:gd name="T4" fmla="*/ 2 w 3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2">
                    <a:moveTo>
                      <a:pt x="2" y="2"/>
                    </a:moveTo>
                    <a:cubicBezTo>
                      <a:pt x="2" y="1"/>
                      <a:pt x="0" y="0"/>
                      <a:pt x="2" y="1"/>
                    </a:cubicBezTo>
                    <a:cubicBezTo>
                      <a:pt x="2" y="1"/>
                      <a:pt x="3" y="2"/>
                      <a:pt x="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7" name="Freeform 261"/>
              <p:cNvSpPr/>
              <p:nvPr/>
            </p:nvSpPr>
            <p:spPr bwMode="auto">
              <a:xfrm>
                <a:off x="4802188" y="2740025"/>
                <a:ext cx="36513" cy="50800"/>
              </a:xfrm>
              <a:custGeom>
                <a:avLst/>
                <a:gdLst>
                  <a:gd name="T0" fmla="*/ 13 w 106"/>
                  <a:gd name="T1" fmla="*/ 115 h 136"/>
                  <a:gd name="T2" fmla="*/ 15 w 106"/>
                  <a:gd name="T3" fmla="*/ 111 h 136"/>
                  <a:gd name="T4" fmla="*/ 14 w 106"/>
                  <a:gd name="T5" fmla="*/ 99 h 136"/>
                  <a:gd name="T6" fmla="*/ 16 w 106"/>
                  <a:gd name="T7" fmla="*/ 96 h 136"/>
                  <a:gd name="T8" fmla="*/ 24 w 106"/>
                  <a:gd name="T9" fmla="*/ 88 h 136"/>
                  <a:gd name="T10" fmla="*/ 26 w 106"/>
                  <a:gd name="T11" fmla="*/ 86 h 136"/>
                  <a:gd name="T12" fmla="*/ 27 w 106"/>
                  <a:gd name="T13" fmla="*/ 79 h 136"/>
                  <a:gd name="T14" fmla="*/ 30 w 106"/>
                  <a:gd name="T15" fmla="*/ 76 h 136"/>
                  <a:gd name="T16" fmla="*/ 34 w 106"/>
                  <a:gd name="T17" fmla="*/ 74 h 136"/>
                  <a:gd name="T18" fmla="*/ 33 w 106"/>
                  <a:gd name="T19" fmla="*/ 70 h 136"/>
                  <a:gd name="T20" fmla="*/ 33 w 106"/>
                  <a:gd name="T21" fmla="*/ 64 h 136"/>
                  <a:gd name="T22" fmla="*/ 36 w 106"/>
                  <a:gd name="T23" fmla="*/ 61 h 136"/>
                  <a:gd name="T24" fmla="*/ 36 w 106"/>
                  <a:gd name="T25" fmla="*/ 57 h 136"/>
                  <a:gd name="T26" fmla="*/ 40 w 106"/>
                  <a:gd name="T27" fmla="*/ 55 h 136"/>
                  <a:gd name="T28" fmla="*/ 43 w 106"/>
                  <a:gd name="T29" fmla="*/ 50 h 136"/>
                  <a:gd name="T30" fmla="*/ 48 w 106"/>
                  <a:gd name="T31" fmla="*/ 47 h 136"/>
                  <a:gd name="T32" fmla="*/ 49 w 106"/>
                  <a:gd name="T33" fmla="*/ 44 h 136"/>
                  <a:gd name="T34" fmla="*/ 52 w 106"/>
                  <a:gd name="T35" fmla="*/ 44 h 136"/>
                  <a:gd name="T36" fmla="*/ 52 w 106"/>
                  <a:gd name="T37" fmla="*/ 40 h 136"/>
                  <a:gd name="T38" fmla="*/ 52 w 106"/>
                  <a:gd name="T39" fmla="*/ 39 h 136"/>
                  <a:gd name="T40" fmla="*/ 53 w 106"/>
                  <a:gd name="T41" fmla="*/ 37 h 136"/>
                  <a:gd name="T42" fmla="*/ 59 w 106"/>
                  <a:gd name="T43" fmla="*/ 31 h 136"/>
                  <a:gd name="T44" fmla="*/ 61 w 106"/>
                  <a:gd name="T45" fmla="*/ 28 h 136"/>
                  <a:gd name="T46" fmla="*/ 63 w 106"/>
                  <a:gd name="T47" fmla="*/ 26 h 136"/>
                  <a:gd name="T48" fmla="*/ 69 w 106"/>
                  <a:gd name="T49" fmla="*/ 21 h 136"/>
                  <a:gd name="T50" fmla="*/ 75 w 106"/>
                  <a:gd name="T51" fmla="*/ 25 h 136"/>
                  <a:gd name="T52" fmla="*/ 72 w 106"/>
                  <a:gd name="T53" fmla="*/ 19 h 136"/>
                  <a:gd name="T54" fmla="*/ 69 w 106"/>
                  <a:gd name="T55" fmla="*/ 12 h 136"/>
                  <a:gd name="T56" fmla="*/ 73 w 106"/>
                  <a:gd name="T57" fmla="*/ 12 h 136"/>
                  <a:gd name="T58" fmla="*/ 71 w 106"/>
                  <a:gd name="T59" fmla="*/ 8 h 136"/>
                  <a:gd name="T60" fmla="*/ 74 w 106"/>
                  <a:gd name="T61" fmla="*/ 9 h 136"/>
                  <a:gd name="T62" fmla="*/ 80 w 106"/>
                  <a:gd name="T63" fmla="*/ 13 h 136"/>
                  <a:gd name="T64" fmla="*/ 78 w 106"/>
                  <a:gd name="T65" fmla="*/ 6 h 136"/>
                  <a:gd name="T66" fmla="*/ 81 w 106"/>
                  <a:gd name="T67" fmla="*/ 8 h 136"/>
                  <a:gd name="T68" fmla="*/ 80 w 106"/>
                  <a:gd name="T69" fmla="*/ 3 h 136"/>
                  <a:gd name="T70" fmla="*/ 83 w 106"/>
                  <a:gd name="T71" fmla="*/ 1 h 136"/>
                  <a:gd name="T72" fmla="*/ 87 w 106"/>
                  <a:gd name="T73" fmla="*/ 9 h 136"/>
                  <a:gd name="T74" fmla="*/ 87 w 106"/>
                  <a:gd name="T75" fmla="*/ 2 h 136"/>
                  <a:gd name="T76" fmla="*/ 99 w 106"/>
                  <a:gd name="T77" fmla="*/ 7 h 136"/>
                  <a:gd name="T78" fmla="*/ 101 w 106"/>
                  <a:gd name="T79" fmla="*/ 7 h 136"/>
                  <a:gd name="T80" fmla="*/ 104 w 106"/>
                  <a:gd name="T81" fmla="*/ 4 h 136"/>
                  <a:gd name="T82" fmla="*/ 106 w 106"/>
                  <a:gd name="T83" fmla="*/ 9 h 136"/>
                  <a:gd name="T84" fmla="*/ 100 w 106"/>
                  <a:gd name="T85" fmla="*/ 8 h 136"/>
                  <a:gd name="T86" fmla="*/ 100 w 106"/>
                  <a:gd name="T87" fmla="*/ 19 h 136"/>
                  <a:gd name="T88" fmla="*/ 93 w 106"/>
                  <a:gd name="T89" fmla="*/ 28 h 136"/>
                  <a:gd name="T90" fmla="*/ 86 w 106"/>
                  <a:gd name="T91" fmla="*/ 38 h 136"/>
                  <a:gd name="T92" fmla="*/ 80 w 106"/>
                  <a:gd name="T93" fmla="*/ 46 h 136"/>
                  <a:gd name="T94" fmla="*/ 76 w 106"/>
                  <a:gd name="T95" fmla="*/ 53 h 136"/>
                  <a:gd name="T96" fmla="*/ 65 w 106"/>
                  <a:gd name="T97" fmla="*/ 63 h 136"/>
                  <a:gd name="T98" fmla="*/ 57 w 106"/>
                  <a:gd name="T99" fmla="*/ 67 h 136"/>
                  <a:gd name="T100" fmla="*/ 49 w 106"/>
                  <a:gd name="T101" fmla="*/ 74 h 136"/>
                  <a:gd name="T102" fmla="*/ 36 w 106"/>
                  <a:gd name="T103" fmla="*/ 106 h 136"/>
                  <a:gd name="T104" fmla="*/ 31 w 106"/>
                  <a:gd name="T105" fmla="*/ 114 h 136"/>
                  <a:gd name="T106" fmla="*/ 14 w 106"/>
                  <a:gd name="T107" fmla="*/ 136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06" h="136">
                    <a:moveTo>
                      <a:pt x="6" y="130"/>
                    </a:moveTo>
                    <a:cubicBezTo>
                      <a:pt x="0" y="125"/>
                      <a:pt x="8" y="126"/>
                      <a:pt x="5" y="122"/>
                    </a:cubicBezTo>
                    <a:cubicBezTo>
                      <a:pt x="5" y="122"/>
                      <a:pt x="8" y="124"/>
                      <a:pt x="8" y="123"/>
                    </a:cubicBezTo>
                    <a:cubicBezTo>
                      <a:pt x="4" y="119"/>
                      <a:pt x="8" y="117"/>
                      <a:pt x="13" y="117"/>
                    </a:cubicBezTo>
                    <a:cubicBezTo>
                      <a:pt x="14" y="118"/>
                      <a:pt x="14" y="118"/>
                      <a:pt x="14" y="118"/>
                    </a:cubicBezTo>
                    <a:cubicBezTo>
                      <a:pt x="15" y="118"/>
                      <a:pt x="12" y="115"/>
                      <a:pt x="13" y="115"/>
                    </a:cubicBezTo>
                    <a:cubicBezTo>
                      <a:pt x="14" y="116"/>
                      <a:pt x="14" y="116"/>
                      <a:pt x="15" y="116"/>
                    </a:cubicBezTo>
                    <a:cubicBezTo>
                      <a:pt x="13" y="115"/>
                      <a:pt x="14" y="115"/>
                      <a:pt x="13" y="114"/>
                    </a:cubicBezTo>
                    <a:cubicBezTo>
                      <a:pt x="14" y="114"/>
                      <a:pt x="15" y="115"/>
                      <a:pt x="16" y="115"/>
                    </a:cubicBezTo>
                    <a:cubicBezTo>
                      <a:pt x="14" y="114"/>
                      <a:pt x="14" y="114"/>
                      <a:pt x="14" y="114"/>
                    </a:cubicBezTo>
                    <a:cubicBezTo>
                      <a:pt x="9" y="110"/>
                      <a:pt x="15" y="112"/>
                      <a:pt x="13" y="110"/>
                    </a:cubicBezTo>
                    <a:cubicBezTo>
                      <a:pt x="14" y="110"/>
                      <a:pt x="14" y="110"/>
                      <a:pt x="15" y="111"/>
                    </a:cubicBezTo>
                    <a:cubicBezTo>
                      <a:pt x="12" y="107"/>
                      <a:pt x="14" y="106"/>
                      <a:pt x="14" y="103"/>
                    </a:cubicBezTo>
                    <a:cubicBezTo>
                      <a:pt x="15" y="104"/>
                      <a:pt x="16" y="105"/>
                      <a:pt x="17" y="105"/>
                    </a:cubicBezTo>
                    <a:cubicBezTo>
                      <a:pt x="15" y="104"/>
                      <a:pt x="15" y="103"/>
                      <a:pt x="14" y="102"/>
                    </a:cubicBezTo>
                    <a:cubicBezTo>
                      <a:pt x="17" y="103"/>
                      <a:pt x="13" y="100"/>
                      <a:pt x="14" y="100"/>
                    </a:cubicBezTo>
                    <a:cubicBezTo>
                      <a:pt x="15" y="101"/>
                      <a:pt x="15" y="101"/>
                      <a:pt x="15" y="101"/>
                    </a:cubicBezTo>
                    <a:cubicBezTo>
                      <a:pt x="13" y="99"/>
                      <a:pt x="17" y="101"/>
                      <a:pt x="14" y="99"/>
                    </a:cubicBezTo>
                    <a:cubicBezTo>
                      <a:pt x="16" y="100"/>
                      <a:pt x="16" y="100"/>
                      <a:pt x="16" y="100"/>
                    </a:cubicBezTo>
                    <a:cubicBezTo>
                      <a:pt x="13" y="98"/>
                      <a:pt x="18" y="100"/>
                      <a:pt x="16" y="99"/>
                    </a:cubicBezTo>
                    <a:cubicBezTo>
                      <a:pt x="16" y="98"/>
                      <a:pt x="16" y="98"/>
                      <a:pt x="16" y="98"/>
                    </a:cubicBezTo>
                    <a:cubicBezTo>
                      <a:pt x="15" y="98"/>
                      <a:pt x="17" y="99"/>
                      <a:pt x="17" y="98"/>
                    </a:cubicBezTo>
                    <a:cubicBezTo>
                      <a:pt x="17" y="98"/>
                      <a:pt x="17" y="98"/>
                      <a:pt x="17" y="98"/>
                    </a:cubicBezTo>
                    <a:cubicBezTo>
                      <a:pt x="16" y="97"/>
                      <a:pt x="19" y="98"/>
                      <a:pt x="16" y="96"/>
                    </a:cubicBezTo>
                    <a:cubicBezTo>
                      <a:pt x="18" y="97"/>
                      <a:pt x="16" y="97"/>
                      <a:pt x="20" y="99"/>
                    </a:cubicBezTo>
                    <a:cubicBezTo>
                      <a:pt x="18" y="95"/>
                      <a:pt x="20" y="93"/>
                      <a:pt x="22" y="91"/>
                    </a:cubicBezTo>
                    <a:cubicBezTo>
                      <a:pt x="23" y="91"/>
                      <a:pt x="23" y="91"/>
                      <a:pt x="24" y="92"/>
                    </a:cubicBezTo>
                    <a:cubicBezTo>
                      <a:pt x="24" y="91"/>
                      <a:pt x="24" y="91"/>
                      <a:pt x="23" y="90"/>
                    </a:cubicBezTo>
                    <a:cubicBezTo>
                      <a:pt x="23" y="90"/>
                      <a:pt x="25" y="90"/>
                      <a:pt x="25" y="90"/>
                    </a:cubicBezTo>
                    <a:cubicBezTo>
                      <a:pt x="26" y="91"/>
                      <a:pt x="22" y="88"/>
                      <a:pt x="24" y="88"/>
                    </a:cubicBezTo>
                    <a:cubicBezTo>
                      <a:pt x="24" y="89"/>
                      <a:pt x="25" y="90"/>
                      <a:pt x="26" y="90"/>
                    </a:cubicBezTo>
                    <a:cubicBezTo>
                      <a:pt x="24" y="89"/>
                      <a:pt x="25" y="88"/>
                      <a:pt x="25" y="87"/>
                    </a:cubicBezTo>
                    <a:cubicBezTo>
                      <a:pt x="25" y="88"/>
                      <a:pt x="25" y="88"/>
                      <a:pt x="26" y="89"/>
                    </a:cubicBezTo>
                    <a:cubicBezTo>
                      <a:pt x="24" y="87"/>
                      <a:pt x="27" y="88"/>
                      <a:pt x="26" y="87"/>
                    </a:cubicBezTo>
                    <a:cubicBezTo>
                      <a:pt x="27" y="88"/>
                      <a:pt x="27" y="88"/>
                      <a:pt x="27" y="88"/>
                    </a:cubicBezTo>
                    <a:cubicBezTo>
                      <a:pt x="29" y="88"/>
                      <a:pt x="24" y="86"/>
                      <a:pt x="26" y="86"/>
                    </a:cubicBezTo>
                    <a:cubicBezTo>
                      <a:pt x="26" y="86"/>
                      <a:pt x="27" y="86"/>
                      <a:pt x="27" y="87"/>
                    </a:cubicBezTo>
                    <a:cubicBezTo>
                      <a:pt x="25" y="85"/>
                      <a:pt x="27" y="84"/>
                      <a:pt x="26" y="83"/>
                    </a:cubicBezTo>
                    <a:cubicBezTo>
                      <a:pt x="26" y="83"/>
                      <a:pt x="27" y="84"/>
                      <a:pt x="27" y="84"/>
                    </a:cubicBezTo>
                    <a:cubicBezTo>
                      <a:pt x="27" y="83"/>
                      <a:pt x="28" y="83"/>
                      <a:pt x="27" y="81"/>
                    </a:cubicBezTo>
                    <a:cubicBezTo>
                      <a:pt x="28" y="81"/>
                      <a:pt x="31" y="84"/>
                      <a:pt x="31" y="83"/>
                    </a:cubicBezTo>
                    <a:cubicBezTo>
                      <a:pt x="28" y="81"/>
                      <a:pt x="30" y="81"/>
                      <a:pt x="27" y="79"/>
                    </a:cubicBezTo>
                    <a:cubicBezTo>
                      <a:pt x="27" y="79"/>
                      <a:pt x="29" y="79"/>
                      <a:pt x="28" y="78"/>
                    </a:cubicBezTo>
                    <a:cubicBezTo>
                      <a:pt x="29" y="79"/>
                      <a:pt x="32" y="80"/>
                      <a:pt x="32" y="81"/>
                    </a:cubicBezTo>
                    <a:cubicBezTo>
                      <a:pt x="34" y="81"/>
                      <a:pt x="34" y="81"/>
                      <a:pt x="34" y="81"/>
                    </a:cubicBezTo>
                    <a:cubicBezTo>
                      <a:pt x="35" y="82"/>
                      <a:pt x="33" y="81"/>
                      <a:pt x="35" y="82"/>
                    </a:cubicBezTo>
                    <a:cubicBezTo>
                      <a:pt x="35" y="82"/>
                      <a:pt x="34" y="81"/>
                      <a:pt x="35" y="81"/>
                    </a:cubicBezTo>
                    <a:cubicBezTo>
                      <a:pt x="33" y="79"/>
                      <a:pt x="30" y="76"/>
                      <a:pt x="30" y="76"/>
                    </a:cubicBezTo>
                    <a:cubicBezTo>
                      <a:pt x="31" y="77"/>
                      <a:pt x="34" y="78"/>
                      <a:pt x="34" y="78"/>
                    </a:cubicBezTo>
                    <a:cubicBezTo>
                      <a:pt x="29" y="73"/>
                      <a:pt x="29" y="73"/>
                      <a:pt x="29" y="73"/>
                    </a:cubicBezTo>
                    <a:cubicBezTo>
                      <a:pt x="29" y="73"/>
                      <a:pt x="31" y="75"/>
                      <a:pt x="31" y="74"/>
                    </a:cubicBezTo>
                    <a:cubicBezTo>
                      <a:pt x="30" y="74"/>
                      <a:pt x="30" y="73"/>
                      <a:pt x="29" y="73"/>
                    </a:cubicBezTo>
                    <a:cubicBezTo>
                      <a:pt x="30" y="73"/>
                      <a:pt x="29" y="71"/>
                      <a:pt x="32" y="73"/>
                    </a:cubicBezTo>
                    <a:cubicBezTo>
                      <a:pt x="33" y="74"/>
                      <a:pt x="32" y="74"/>
                      <a:pt x="34" y="74"/>
                    </a:cubicBezTo>
                    <a:cubicBezTo>
                      <a:pt x="34" y="74"/>
                      <a:pt x="33" y="73"/>
                      <a:pt x="33" y="73"/>
                    </a:cubicBezTo>
                    <a:cubicBezTo>
                      <a:pt x="34" y="73"/>
                      <a:pt x="34" y="73"/>
                      <a:pt x="34" y="73"/>
                    </a:cubicBezTo>
                    <a:cubicBezTo>
                      <a:pt x="34" y="73"/>
                      <a:pt x="33" y="71"/>
                      <a:pt x="31" y="71"/>
                    </a:cubicBezTo>
                    <a:cubicBezTo>
                      <a:pt x="31" y="71"/>
                      <a:pt x="33" y="72"/>
                      <a:pt x="32" y="71"/>
                    </a:cubicBezTo>
                    <a:cubicBezTo>
                      <a:pt x="31" y="70"/>
                      <a:pt x="30" y="69"/>
                      <a:pt x="31" y="69"/>
                    </a:cubicBezTo>
                    <a:cubicBezTo>
                      <a:pt x="31" y="69"/>
                      <a:pt x="32" y="70"/>
                      <a:pt x="33" y="70"/>
                    </a:cubicBezTo>
                    <a:cubicBezTo>
                      <a:pt x="31" y="68"/>
                      <a:pt x="31" y="67"/>
                      <a:pt x="30" y="66"/>
                    </a:cubicBezTo>
                    <a:cubicBezTo>
                      <a:pt x="29" y="65"/>
                      <a:pt x="32" y="68"/>
                      <a:pt x="32" y="68"/>
                    </a:cubicBezTo>
                    <a:cubicBezTo>
                      <a:pt x="34" y="68"/>
                      <a:pt x="30" y="64"/>
                      <a:pt x="33" y="65"/>
                    </a:cubicBezTo>
                    <a:cubicBezTo>
                      <a:pt x="34" y="66"/>
                      <a:pt x="32" y="64"/>
                      <a:pt x="32" y="64"/>
                    </a:cubicBezTo>
                    <a:cubicBezTo>
                      <a:pt x="32" y="64"/>
                      <a:pt x="34" y="66"/>
                      <a:pt x="34" y="65"/>
                    </a:cubicBezTo>
                    <a:cubicBezTo>
                      <a:pt x="35" y="66"/>
                      <a:pt x="34" y="64"/>
                      <a:pt x="33" y="64"/>
                    </a:cubicBezTo>
                    <a:cubicBezTo>
                      <a:pt x="33" y="63"/>
                      <a:pt x="34" y="64"/>
                      <a:pt x="34" y="64"/>
                    </a:cubicBezTo>
                    <a:cubicBezTo>
                      <a:pt x="33" y="63"/>
                      <a:pt x="33" y="61"/>
                      <a:pt x="35" y="61"/>
                    </a:cubicBezTo>
                    <a:cubicBezTo>
                      <a:pt x="34" y="61"/>
                      <a:pt x="33" y="59"/>
                      <a:pt x="33" y="58"/>
                    </a:cubicBezTo>
                    <a:cubicBezTo>
                      <a:pt x="35" y="60"/>
                      <a:pt x="35" y="60"/>
                      <a:pt x="35" y="60"/>
                    </a:cubicBezTo>
                    <a:cubicBezTo>
                      <a:pt x="36" y="60"/>
                      <a:pt x="35" y="59"/>
                      <a:pt x="36" y="60"/>
                    </a:cubicBezTo>
                    <a:cubicBezTo>
                      <a:pt x="35" y="58"/>
                      <a:pt x="37" y="63"/>
                      <a:pt x="36" y="61"/>
                    </a:cubicBezTo>
                    <a:cubicBezTo>
                      <a:pt x="37" y="62"/>
                      <a:pt x="34" y="58"/>
                      <a:pt x="36" y="60"/>
                    </a:cubicBezTo>
                    <a:cubicBezTo>
                      <a:pt x="36" y="60"/>
                      <a:pt x="34" y="58"/>
                      <a:pt x="36" y="59"/>
                    </a:cubicBezTo>
                    <a:cubicBezTo>
                      <a:pt x="36" y="59"/>
                      <a:pt x="38" y="61"/>
                      <a:pt x="38" y="61"/>
                    </a:cubicBezTo>
                    <a:cubicBezTo>
                      <a:pt x="39" y="60"/>
                      <a:pt x="38" y="60"/>
                      <a:pt x="38" y="59"/>
                    </a:cubicBezTo>
                    <a:cubicBezTo>
                      <a:pt x="37" y="58"/>
                      <a:pt x="37" y="58"/>
                      <a:pt x="37" y="58"/>
                    </a:cubicBezTo>
                    <a:cubicBezTo>
                      <a:pt x="35" y="57"/>
                      <a:pt x="38" y="58"/>
                      <a:pt x="36" y="57"/>
                    </a:cubicBezTo>
                    <a:cubicBezTo>
                      <a:pt x="37" y="58"/>
                      <a:pt x="35" y="55"/>
                      <a:pt x="38" y="58"/>
                    </a:cubicBezTo>
                    <a:cubicBezTo>
                      <a:pt x="40" y="59"/>
                      <a:pt x="40" y="59"/>
                      <a:pt x="40" y="59"/>
                    </a:cubicBezTo>
                    <a:cubicBezTo>
                      <a:pt x="40" y="59"/>
                      <a:pt x="38" y="57"/>
                      <a:pt x="37" y="56"/>
                    </a:cubicBezTo>
                    <a:cubicBezTo>
                      <a:pt x="38" y="56"/>
                      <a:pt x="38" y="57"/>
                      <a:pt x="38" y="57"/>
                    </a:cubicBezTo>
                    <a:cubicBezTo>
                      <a:pt x="35" y="54"/>
                      <a:pt x="39" y="57"/>
                      <a:pt x="37" y="54"/>
                    </a:cubicBezTo>
                    <a:cubicBezTo>
                      <a:pt x="38" y="55"/>
                      <a:pt x="38" y="53"/>
                      <a:pt x="40" y="55"/>
                    </a:cubicBezTo>
                    <a:cubicBezTo>
                      <a:pt x="39" y="53"/>
                      <a:pt x="39" y="52"/>
                      <a:pt x="40" y="52"/>
                    </a:cubicBezTo>
                    <a:cubicBezTo>
                      <a:pt x="40" y="53"/>
                      <a:pt x="40" y="53"/>
                      <a:pt x="40" y="53"/>
                    </a:cubicBezTo>
                    <a:cubicBezTo>
                      <a:pt x="42" y="54"/>
                      <a:pt x="41" y="53"/>
                      <a:pt x="40" y="53"/>
                    </a:cubicBezTo>
                    <a:cubicBezTo>
                      <a:pt x="41" y="53"/>
                      <a:pt x="43" y="54"/>
                      <a:pt x="44" y="54"/>
                    </a:cubicBezTo>
                    <a:cubicBezTo>
                      <a:pt x="44" y="53"/>
                      <a:pt x="42" y="52"/>
                      <a:pt x="41" y="51"/>
                    </a:cubicBezTo>
                    <a:cubicBezTo>
                      <a:pt x="44" y="53"/>
                      <a:pt x="40" y="48"/>
                      <a:pt x="43" y="50"/>
                    </a:cubicBezTo>
                    <a:cubicBezTo>
                      <a:pt x="43" y="51"/>
                      <a:pt x="44" y="52"/>
                      <a:pt x="45" y="52"/>
                    </a:cubicBezTo>
                    <a:cubicBezTo>
                      <a:pt x="48" y="55"/>
                      <a:pt x="43" y="50"/>
                      <a:pt x="45" y="51"/>
                    </a:cubicBezTo>
                    <a:cubicBezTo>
                      <a:pt x="42" y="49"/>
                      <a:pt x="42" y="49"/>
                      <a:pt x="42" y="49"/>
                    </a:cubicBezTo>
                    <a:cubicBezTo>
                      <a:pt x="44" y="50"/>
                      <a:pt x="41" y="47"/>
                      <a:pt x="44" y="49"/>
                    </a:cubicBezTo>
                    <a:cubicBezTo>
                      <a:pt x="43" y="48"/>
                      <a:pt x="45" y="49"/>
                      <a:pt x="43" y="47"/>
                    </a:cubicBezTo>
                    <a:cubicBezTo>
                      <a:pt x="46" y="48"/>
                      <a:pt x="43" y="44"/>
                      <a:pt x="48" y="47"/>
                    </a:cubicBezTo>
                    <a:cubicBezTo>
                      <a:pt x="48" y="47"/>
                      <a:pt x="49" y="47"/>
                      <a:pt x="47" y="46"/>
                    </a:cubicBezTo>
                    <a:cubicBezTo>
                      <a:pt x="46" y="45"/>
                      <a:pt x="48" y="47"/>
                      <a:pt x="47" y="46"/>
                    </a:cubicBezTo>
                    <a:cubicBezTo>
                      <a:pt x="47" y="46"/>
                      <a:pt x="46" y="45"/>
                      <a:pt x="46" y="45"/>
                    </a:cubicBezTo>
                    <a:cubicBezTo>
                      <a:pt x="47" y="45"/>
                      <a:pt x="47" y="45"/>
                      <a:pt x="49" y="47"/>
                    </a:cubicBezTo>
                    <a:cubicBezTo>
                      <a:pt x="51" y="48"/>
                      <a:pt x="45" y="43"/>
                      <a:pt x="47" y="43"/>
                    </a:cubicBezTo>
                    <a:cubicBezTo>
                      <a:pt x="48" y="44"/>
                      <a:pt x="48" y="44"/>
                      <a:pt x="49" y="44"/>
                    </a:cubicBezTo>
                    <a:cubicBezTo>
                      <a:pt x="47" y="42"/>
                      <a:pt x="47" y="42"/>
                      <a:pt x="47" y="42"/>
                    </a:cubicBezTo>
                    <a:cubicBezTo>
                      <a:pt x="48" y="42"/>
                      <a:pt x="50" y="44"/>
                      <a:pt x="51" y="45"/>
                    </a:cubicBezTo>
                    <a:cubicBezTo>
                      <a:pt x="51" y="45"/>
                      <a:pt x="52" y="45"/>
                      <a:pt x="51" y="43"/>
                    </a:cubicBezTo>
                    <a:cubicBezTo>
                      <a:pt x="53" y="45"/>
                      <a:pt x="53" y="45"/>
                      <a:pt x="53" y="45"/>
                    </a:cubicBezTo>
                    <a:cubicBezTo>
                      <a:pt x="51" y="44"/>
                      <a:pt x="52" y="44"/>
                      <a:pt x="52" y="43"/>
                    </a:cubicBezTo>
                    <a:cubicBezTo>
                      <a:pt x="52" y="44"/>
                      <a:pt x="52" y="44"/>
                      <a:pt x="52" y="44"/>
                    </a:cubicBezTo>
                    <a:cubicBezTo>
                      <a:pt x="53" y="44"/>
                      <a:pt x="53" y="44"/>
                      <a:pt x="53" y="43"/>
                    </a:cubicBezTo>
                    <a:cubicBezTo>
                      <a:pt x="51" y="42"/>
                      <a:pt x="51" y="42"/>
                      <a:pt x="50" y="42"/>
                    </a:cubicBezTo>
                    <a:cubicBezTo>
                      <a:pt x="50" y="41"/>
                      <a:pt x="50" y="41"/>
                      <a:pt x="49" y="40"/>
                    </a:cubicBezTo>
                    <a:cubicBezTo>
                      <a:pt x="51" y="42"/>
                      <a:pt x="51" y="41"/>
                      <a:pt x="51" y="41"/>
                    </a:cubicBezTo>
                    <a:cubicBezTo>
                      <a:pt x="52" y="41"/>
                      <a:pt x="50" y="39"/>
                      <a:pt x="50" y="39"/>
                    </a:cubicBezTo>
                    <a:cubicBezTo>
                      <a:pt x="51" y="40"/>
                      <a:pt x="51" y="39"/>
                      <a:pt x="52" y="40"/>
                    </a:cubicBezTo>
                    <a:cubicBezTo>
                      <a:pt x="52" y="41"/>
                      <a:pt x="51" y="40"/>
                      <a:pt x="51" y="41"/>
                    </a:cubicBezTo>
                    <a:cubicBezTo>
                      <a:pt x="52" y="41"/>
                      <a:pt x="54" y="42"/>
                      <a:pt x="53" y="41"/>
                    </a:cubicBezTo>
                    <a:cubicBezTo>
                      <a:pt x="52" y="40"/>
                      <a:pt x="49" y="38"/>
                      <a:pt x="51" y="39"/>
                    </a:cubicBezTo>
                    <a:cubicBezTo>
                      <a:pt x="51" y="39"/>
                      <a:pt x="52" y="40"/>
                      <a:pt x="52" y="40"/>
                    </a:cubicBezTo>
                    <a:cubicBezTo>
                      <a:pt x="54" y="41"/>
                      <a:pt x="54" y="41"/>
                      <a:pt x="54" y="41"/>
                    </a:cubicBezTo>
                    <a:cubicBezTo>
                      <a:pt x="52" y="39"/>
                      <a:pt x="52" y="39"/>
                      <a:pt x="52" y="39"/>
                    </a:cubicBezTo>
                    <a:cubicBezTo>
                      <a:pt x="52" y="40"/>
                      <a:pt x="53" y="40"/>
                      <a:pt x="53" y="40"/>
                    </a:cubicBezTo>
                    <a:cubicBezTo>
                      <a:pt x="51" y="38"/>
                      <a:pt x="53" y="39"/>
                      <a:pt x="51" y="37"/>
                    </a:cubicBezTo>
                    <a:cubicBezTo>
                      <a:pt x="51" y="37"/>
                      <a:pt x="53" y="38"/>
                      <a:pt x="53" y="38"/>
                    </a:cubicBezTo>
                    <a:cubicBezTo>
                      <a:pt x="53" y="38"/>
                      <a:pt x="53" y="38"/>
                      <a:pt x="53" y="38"/>
                    </a:cubicBezTo>
                    <a:cubicBezTo>
                      <a:pt x="54" y="38"/>
                      <a:pt x="54" y="38"/>
                      <a:pt x="53" y="36"/>
                    </a:cubicBezTo>
                    <a:cubicBezTo>
                      <a:pt x="53" y="37"/>
                      <a:pt x="53" y="37"/>
                      <a:pt x="53" y="37"/>
                    </a:cubicBezTo>
                    <a:cubicBezTo>
                      <a:pt x="54" y="37"/>
                      <a:pt x="54" y="36"/>
                      <a:pt x="53" y="35"/>
                    </a:cubicBezTo>
                    <a:cubicBezTo>
                      <a:pt x="54" y="36"/>
                      <a:pt x="59" y="40"/>
                      <a:pt x="57" y="38"/>
                    </a:cubicBezTo>
                    <a:cubicBezTo>
                      <a:pt x="57" y="38"/>
                      <a:pt x="55" y="35"/>
                      <a:pt x="54" y="34"/>
                    </a:cubicBezTo>
                    <a:cubicBezTo>
                      <a:pt x="55" y="35"/>
                      <a:pt x="54" y="32"/>
                      <a:pt x="57" y="33"/>
                    </a:cubicBezTo>
                    <a:cubicBezTo>
                      <a:pt x="56" y="33"/>
                      <a:pt x="56" y="32"/>
                      <a:pt x="55" y="32"/>
                    </a:cubicBezTo>
                    <a:cubicBezTo>
                      <a:pt x="57" y="32"/>
                      <a:pt x="56" y="28"/>
                      <a:pt x="59" y="31"/>
                    </a:cubicBezTo>
                    <a:cubicBezTo>
                      <a:pt x="59" y="31"/>
                      <a:pt x="61" y="32"/>
                      <a:pt x="61" y="33"/>
                    </a:cubicBezTo>
                    <a:cubicBezTo>
                      <a:pt x="60" y="31"/>
                      <a:pt x="63" y="34"/>
                      <a:pt x="61" y="32"/>
                    </a:cubicBezTo>
                    <a:cubicBezTo>
                      <a:pt x="60" y="30"/>
                      <a:pt x="59" y="30"/>
                      <a:pt x="58" y="29"/>
                    </a:cubicBezTo>
                    <a:cubicBezTo>
                      <a:pt x="58" y="28"/>
                      <a:pt x="59" y="27"/>
                      <a:pt x="60" y="28"/>
                    </a:cubicBezTo>
                    <a:cubicBezTo>
                      <a:pt x="59" y="28"/>
                      <a:pt x="59" y="27"/>
                      <a:pt x="59" y="27"/>
                    </a:cubicBezTo>
                    <a:cubicBezTo>
                      <a:pt x="61" y="29"/>
                      <a:pt x="62" y="29"/>
                      <a:pt x="61" y="28"/>
                    </a:cubicBezTo>
                    <a:cubicBezTo>
                      <a:pt x="60" y="27"/>
                      <a:pt x="60" y="27"/>
                      <a:pt x="60" y="27"/>
                    </a:cubicBezTo>
                    <a:cubicBezTo>
                      <a:pt x="61" y="28"/>
                      <a:pt x="61" y="28"/>
                      <a:pt x="61" y="28"/>
                    </a:cubicBezTo>
                    <a:cubicBezTo>
                      <a:pt x="61" y="27"/>
                      <a:pt x="59" y="25"/>
                      <a:pt x="60" y="26"/>
                    </a:cubicBezTo>
                    <a:cubicBezTo>
                      <a:pt x="61" y="26"/>
                      <a:pt x="61" y="27"/>
                      <a:pt x="62" y="27"/>
                    </a:cubicBezTo>
                    <a:cubicBezTo>
                      <a:pt x="61" y="26"/>
                      <a:pt x="60" y="23"/>
                      <a:pt x="61" y="24"/>
                    </a:cubicBezTo>
                    <a:cubicBezTo>
                      <a:pt x="63" y="26"/>
                      <a:pt x="63" y="26"/>
                      <a:pt x="63" y="26"/>
                    </a:cubicBezTo>
                    <a:cubicBezTo>
                      <a:pt x="63" y="26"/>
                      <a:pt x="62" y="24"/>
                      <a:pt x="62" y="24"/>
                    </a:cubicBezTo>
                    <a:cubicBezTo>
                      <a:pt x="63" y="24"/>
                      <a:pt x="64" y="24"/>
                      <a:pt x="66" y="26"/>
                    </a:cubicBezTo>
                    <a:cubicBezTo>
                      <a:pt x="63" y="21"/>
                      <a:pt x="64" y="19"/>
                      <a:pt x="65" y="18"/>
                    </a:cubicBezTo>
                    <a:cubicBezTo>
                      <a:pt x="66" y="19"/>
                      <a:pt x="66" y="19"/>
                      <a:pt x="66" y="19"/>
                    </a:cubicBezTo>
                    <a:cubicBezTo>
                      <a:pt x="67" y="20"/>
                      <a:pt x="65" y="17"/>
                      <a:pt x="66" y="18"/>
                    </a:cubicBezTo>
                    <a:cubicBezTo>
                      <a:pt x="66" y="19"/>
                      <a:pt x="68" y="20"/>
                      <a:pt x="69" y="21"/>
                    </a:cubicBezTo>
                    <a:cubicBezTo>
                      <a:pt x="70" y="22"/>
                      <a:pt x="68" y="19"/>
                      <a:pt x="67" y="18"/>
                    </a:cubicBezTo>
                    <a:cubicBezTo>
                      <a:pt x="66" y="17"/>
                      <a:pt x="68" y="19"/>
                      <a:pt x="66" y="18"/>
                    </a:cubicBezTo>
                    <a:cubicBezTo>
                      <a:pt x="66" y="17"/>
                      <a:pt x="68" y="18"/>
                      <a:pt x="66" y="16"/>
                    </a:cubicBezTo>
                    <a:cubicBezTo>
                      <a:pt x="67" y="17"/>
                      <a:pt x="68" y="18"/>
                      <a:pt x="69" y="19"/>
                    </a:cubicBezTo>
                    <a:cubicBezTo>
                      <a:pt x="68" y="18"/>
                      <a:pt x="68" y="18"/>
                      <a:pt x="68" y="18"/>
                    </a:cubicBezTo>
                    <a:cubicBezTo>
                      <a:pt x="71" y="20"/>
                      <a:pt x="72" y="23"/>
                      <a:pt x="75" y="25"/>
                    </a:cubicBezTo>
                    <a:cubicBezTo>
                      <a:pt x="75" y="25"/>
                      <a:pt x="75" y="25"/>
                      <a:pt x="75" y="25"/>
                    </a:cubicBezTo>
                    <a:cubicBezTo>
                      <a:pt x="77" y="27"/>
                      <a:pt x="76" y="28"/>
                      <a:pt x="77" y="28"/>
                    </a:cubicBezTo>
                    <a:cubicBezTo>
                      <a:pt x="77" y="27"/>
                      <a:pt x="74" y="24"/>
                      <a:pt x="73" y="23"/>
                    </a:cubicBezTo>
                    <a:cubicBezTo>
                      <a:pt x="73" y="22"/>
                      <a:pt x="69" y="18"/>
                      <a:pt x="70" y="17"/>
                    </a:cubicBezTo>
                    <a:cubicBezTo>
                      <a:pt x="71" y="18"/>
                      <a:pt x="70" y="18"/>
                      <a:pt x="71" y="20"/>
                    </a:cubicBezTo>
                    <a:cubicBezTo>
                      <a:pt x="73" y="21"/>
                      <a:pt x="71" y="18"/>
                      <a:pt x="72" y="19"/>
                    </a:cubicBezTo>
                    <a:cubicBezTo>
                      <a:pt x="71" y="18"/>
                      <a:pt x="69" y="16"/>
                      <a:pt x="69" y="15"/>
                    </a:cubicBezTo>
                    <a:cubicBezTo>
                      <a:pt x="70" y="16"/>
                      <a:pt x="71" y="17"/>
                      <a:pt x="71" y="17"/>
                    </a:cubicBezTo>
                    <a:cubicBezTo>
                      <a:pt x="70" y="16"/>
                      <a:pt x="70" y="15"/>
                      <a:pt x="69" y="14"/>
                    </a:cubicBezTo>
                    <a:cubicBezTo>
                      <a:pt x="67" y="12"/>
                      <a:pt x="70" y="15"/>
                      <a:pt x="68" y="12"/>
                    </a:cubicBezTo>
                    <a:cubicBezTo>
                      <a:pt x="70" y="14"/>
                      <a:pt x="72" y="17"/>
                      <a:pt x="73" y="18"/>
                    </a:cubicBezTo>
                    <a:cubicBezTo>
                      <a:pt x="71" y="16"/>
                      <a:pt x="71" y="15"/>
                      <a:pt x="69" y="12"/>
                    </a:cubicBezTo>
                    <a:cubicBezTo>
                      <a:pt x="69" y="12"/>
                      <a:pt x="71" y="14"/>
                      <a:pt x="72" y="15"/>
                    </a:cubicBezTo>
                    <a:cubicBezTo>
                      <a:pt x="73" y="16"/>
                      <a:pt x="69" y="11"/>
                      <a:pt x="73" y="15"/>
                    </a:cubicBezTo>
                    <a:cubicBezTo>
                      <a:pt x="71" y="13"/>
                      <a:pt x="71" y="13"/>
                      <a:pt x="71" y="13"/>
                    </a:cubicBezTo>
                    <a:cubicBezTo>
                      <a:pt x="72" y="13"/>
                      <a:pt x="72" y="14"/>
                      <a:pt x="73" y="15"/>
                    </a:cubicBezTo>
                    <a:cubicBezTo>
                      <a:pt x="73" y="14"/>
                      <a:pt x="72" y="11"/>
                      <a:pt x="74" y="14"/>
                    </a:cubicBezTo>
                    <a:cubicBezTo>
                      <a:pt x="74" y="14"/>
                      <a:pt x="75" y="13"/>
                      <a:pt x="73" y="12"/>
                    </a:cubicBezTo>
                    <a:cubicBezTo>
                      <a:pt x="71" y="11"/>
                      <a:pt x="74" y="13"/>
                      <a:pt x="71" y="11"/>
                    </a:cubicBezTo>
                    <a:cubicBezTo>
                      <a:pt x="73" y="13"/>
                      <a:pt x="71" y="10"/>
                      <a:pt x="71" y="9"/>
                    </a:cubicBezTo>
                    <a:cubicBezTo>
                      <a:pt x="72" y="10"/>
                      <a:pt x="72" y="10"/>
                      <a:pt x="72" y="10"/>
                    </a:cubicBezTo>
                    <a:cubicBezTo>
                      <a:pt x="72" y="10"/>
                      <a:pt x="72" y="10"/>
                      <a:pt x="71" y="9"/>
                    </a:cubicBezTo>
                    <a:cubicBezTo>
                      <a:pt x="72" y="9"/>
                      <a:pt x="72" y="10"/>
                      <a:pt x="73" y="10"/>
                    </a:cubicBezTo>
                    <a:cubicBezTo>
                      <a:pt x="71" y="8"/>
                      <a:pt x="71" y="8"/>
                      <a:pt x="71" y="8"/>
                    </a:cubicBezTo>
                    <a:cubicBezTo>
                      <a:pt x="71" y="7"/>
                      <a:pt x="74" y="11"/>
                      <a:pt x="74" y="10"/>
                    </a:cubicBezTo>
                    <a:cubicBezTo>
                      <a:pt x="75" y="12"/>
                      <a:pt x="75" y="12"/>
                      <a:pt x="75" y="12"/>
                    </a:cubicBezTo>
                    <a:cubicBezTo>
                      <a:pt x="75" y="12"/>
                      <a:pt x="76" y="13"/>
                      <a:pt x="76" y="12"/>
                    </a:cubicBezTo>
                    <a:cubicBezTo>
                      <a:pt x="75" y="11"/>
                      <a:pt x="73" y="9"/>
                      <a:pt x="72" y="8"/>
                    </a:cubicBezTo>
                    <a:cubicBezTo>
                      <a:pt x="72" y="7"/>
                      <a:pt x="74" y="9"/>
                      <a:pt x="73" y="7"/>
                    </a:cubicBezTo>
                    <a:cubicBezTo>
                      <a:pt x="74" y="9"/>
                      <a:pt x="74" y="9"/>
                      <a:pt x="74" y="9"/>
                    </a:cubicBezTo>
                    <a:cubicBezTo>
                      <a:pt x="75" y="10"/>
                      <a:pt x="77" y="12"/>
                      <a:pt x="77" y="11"/>
                    </a:cubicBezTo>
                    <a:cubicBezTo>
                      <a:pt x="77" y="11"/>
                      <a:pt x="75" y="8"/>
                      <a:pt x="74" y="8"/>
                    </a:cubicBezTo>
                    <a:cubicBezTo>
                      <a:pt x="74" y="7"/>
                      <a:pt x="75" y="8"/>
                      <a:pt x="76" y="9"/>
                    </a:cubicBezTo>
                    <a:cubicBezTo>
                      <a:pt x="76" y="9"/>
                      <a:pt x="75" y="8"/>
                      <a:pt x="74" y="7"/>
                    </a:cubicBezTo>
                    <a:cubicBezTo>
                      <a:pt x="75" y="7"/>
                      <a:pt x="77" y="8"/>
                      <a:pt x="78" y="10"/>
                    </a:cubicBezTo>
                    <a:cubicBezTo>
                      <a:pt x="80" y="13"/>
                      <a:pt x="80" y="13"/>
                      <a:pt x="80" y="13"/>
                    </a:cubicBezTo>
                    <a:cubicBezTo>
                      <a:pt x="80" y="12"/>
                      <a:pt x="80" y="12"/>
                      <a:pt x="80" y="12"/>
                    </a:cubicBezTo>
                    <a:cubicBezTo>
                      <a:pt x="82" y="15"/>
                      <a:pt x="82" y="14"/>
                      <a:pt x="84" y="16"/>
                    </a:cubicBezTo>
                    <a:cubicBezTo>
                      <a:pt x="84" y="16"/>
                      <a:pt x="84" y="15"/>
                      <a:pt x="83" y="15"/>
                    </a:cubicBezTo>
                    <a:cubicBezTo>
                      <a:pt x="80" y="12"/>
                      <a:pt x="80" y="10"/>
                      <a:pt x="77" y="7"/>
                    </a:cubicBezTo>
                    <a:cubicBezTo>
                      <a:pt x="77" y="5"/>
                      <a:pt x="84" y="14"/>
                      <a:pt x="80" y="8"/>
                    </a:cubicBezTo>
                    <a:cubicBezTo>
                      <a:pt x="80" y="8"/>
                      <a:pt x="78" y="5"/>
                      <a:pt x="78" y="6"/>
                    </a:cubicBezTo>
                    <a:cubicBezTo>
                      <a:pt x="79" y="6"/>
                      <a:pt x="76" y="3"/>
                      <a:pt x="77" y="4"/>
                    </a:cubicBezTo>
                    <a:cubicBezTo>
                      <a:pt x="78" y="5"/>
                      <a:pt x="81" y="6"/>
                      <a:pt x="82" y="9"/>
                    </a:cubicBezTo>
                    <a:cubicBezTo>
                      <a:pt x="81" y="8"/>
                      <a:pt x="81" y="8"/>
                      <a:pt x="81" y="9"/>
                    </a:cubicBezTo>
                    <a:cubicBezTo>
                      <a:pt x="82" y="10"/>
                      <a:pt x="83" y="12"/>
                      <a:pt x="84" y="11"/>
                    </a:cubicBezTo>
                    <a:cubicBezTo>
                      <a:pt x="84" y="11"/>
                      <a:pt x="84" y="11"/>
                      <a:pt x="83" y="9"/>
                    </a:cubicBezTo>
                    <a:cubicBezTo>
                      <a:pt x="81" y="7"/>
                      <a:pt x="83" y="9"/>
                      <a:pt x="81" y="8"/>
                    </a:cubicBezTo>
                    <a:cubicBezTo>
                      <a:pt x="81" y="6"/>
                      <a:pt x="84" y="9"/>
                      <a:pt x="81" y="6"/>
                    </a:cubicBezTo>
                    <a:cubicBezTo>
                      <a:pt x="81" y="6"/>
                      <a:pt x="79" y="4"/>
                      <a:pt x="78" y="3"/>
                    </a:cubicBezTo>
                    <a:cubicBezTo>
                      <a:pt x="78" y="2"/>
                      <a:pt x="78" y="2"/>
                      <a:pt x="78" y="2"/>
                    </a:cubicBezTo>
                    <a:cubicBezTo>
                      <a:pt x="79" y="3"/>
                      <a:pt x="79" y="3"/>
                      <a:pt x="79" y="3"/>
                    </a:cubicBezTo>
                    <a:cubicBezTo>
                      <a:pt x="80" y="4"/>
                      <a:pt x="77" y="1"/>
                      <a:pt x="78" y="1"/>
                    </a:cubicBezTo>
                    <a:cubicBezTo>
                      <a:pt x="80" y="3"/>
                      <a:pt x="80" y="3"/>
                      <a:pt x="80" y="3"/>
                    </a:cubicBezTo>
                    <a:cubicBezTo>
                      <a:pt x="82" y="5"/>
                      <a:pt x="79" y="3"/>
                      <a:pt x="82" y="6"/>
                    </a:cubicBezTo>
                    <a:cubicBezTo>
                      <a:pt x="82" y="6"/>
                      <a:pt x="81" y="4"/>
                      <a:pt x="82" y="5"/>
                    </a:cubicBezTo>
                    <a:cubicBezTo>
                      <a:pt x="82" y="5"/>
                      <a:pt x="82" y="5"/>
                      <a:pt x="82" y="6"/>
                    </a:cubicBezTo>
                    <a:cubicBezTo>
                      <a:pt x="83" y="6"/>
                      <a:pt x="86" y="10"/>
                      <a:pt x="85" y="7"/>
                    </a:cubicBezTo>
                    <a:cubicBezTo>
                      <a:pt x="84" y="6"/>
                      <a:pt x="84" y="6"/>
                      <a:pt x="83" y="4"/>
                    </a:cubicBezTo>
                    <a:cubicBezTo>
                      <a:pt x="83" y="3"/>
                      <a:pt x="82" y="2"/>
                      <a:pt x="83" y="1"/>
                    </a:cubicBezTo>
                    <a:cubicBezTo>
                      <a:pt x="84" y="4"/>
                      <a:pt x="83" y="1"/>
                      <a:pt x="85" y="4"/>
                    </a:cubicBezTo>
                    <a:cubicBezTo>
                      <a:pt x="84" y="3"/>
                      <a:pt x="83" y="4"/>
                      <a:pt x="85" y="6"/>
                    </a:cubicBezTo>
                    <a:cubicBezTo>
                      <a:pt x="87" y="9"/>
                      <a:pt x="84" y="6"/>
                      <a:pt x="86" y="9"/>
                    </a:cubicBezTo>
                    <a:cubicBezTo>
                      <a:pt x="87" y="9"/>
                      <a:pt x="89" y="12"/>
                      <a:pt x="91" y="14"/>
                    </a:cubicBezTo>
                    <a:cubicBezTo>
                      <a:pt x="91" y="14"/>
                      <a:pt x="90" y="13"/>
                      <a:pt x="90" y="12"/>
                    </a:cubicBezTo>
                    <a:cubicBezTo>
                      <a:pt x="89" y="10"/>
                      <a:pt x="89" y="11"/>
                      <a:pt x="87" y="9"/>
                    </a:cubicBezTo>
                    <a:cubicBezTo>
                      <a:pt x="88" y="9"/>
                      <a:pt x="88" y="7"/>
                      <a:pt x="87" y="5"/>
                    </a:cubicBezTo>
                    <a:cubicBezTo>
                      <a:pt x="88" y="6"/>
                      <a:pt x="89" y="8"/>
                      <a:pt x="89" y="8"/>
                    </a:cubicBezTo>
                    <a:cubicBezTo>
                      <a:pt x="89" y="7"/>
                      <a:pt x="90" y="7"/>
                      <a:pt x="91" y="7"/>
                    </a:cubicBezTo>
                    <a:cubicBezTo>
                      <a:pt x="88" y="4"/>
                      <a:pt x="91" y="6"/>
                      <a:pt x="89" y="4"/>
                    </a:cubicBezTo>
                    <a:cubicBezTo>
                      <a:pt x="88" y="3"/>
                      <a:pt x="86" y="1"/>
                      <a:pt x="85" y="0"/>
                    </a:cubicBezTo>
                    <a:cubicBezTo>
                      <a:pt x="86" y="0"/>
                      <a:pt x="86" y="1"/>
                      <a:pt x="87" y="2"/>
                    </a:cubicBezTo>
                    <a:cubicBezTo>
                      <a:pt x="86" y="0"/>
                      <a:pt x="89" y="4"/>
                      <a:pt x="88" y="1"/>
                    </a:cubicBezTo>
                    <a:cubicBezTo>
                      <a:pt x="88" y="3"/>
                      <a:pt x="90" y="5"/>
                      <a:pt x="92" y="7"/>
                    </a:cubicBezTo>
                    <a:cubicBezTo>
                      <a:pt x="91" y="6"/>
                      <a:pt x="93" y="9"/>
                      <a:pt x="94" y="9"/>
                    </a:cubicBezTo>
                    <a:cubicBezTo>
                      <a:pt x="93" y="7"/>
                      <a:pt x="93" y="6"/>
                      <a:pt x="93" y="5"/>
                    </a:cubicBezTo>
                    <a:cubicBezTo>
                      <a:pt x="95" y="6"/>
                      <a:pt x="95" y="3"/>
                      <a:pt x="95" y="3"/>
                    </a:cubicBezTo>
                    <a:cubicBezTo>
                      <a:pt x="96" y="4"/>
                      <a:pt x="98" y="7"/>
                      <a:pt x="99" y="7"/>
                    </a:cubicBezTo>
                    <a:cubicBezTo>
                      <a:pt x="99" y="7"/>
                      <a:pt x="96" y="4"/>
                      <a:pt x="98" y="5"/>
                    </a:cubicBezTo>
                    <a:cubicBezTo>
                      <a:pt x="98" y="6"/>
                      <a:pt x="98" y="6"/>
                      <a:pt x="98" y="6"/>
                    </a:cubicBezTo>
                    <a:cubicBezTo>
                      <a:pt x="98" y="5"/>
                      <a:pt x="101" y="7"/>
                      <a:pt x="98" y="3"/>
                    </a:cubicBezTo>
                    <a:cubicBezTo>
                      <a:pt x="100" y="6"/>
                      <a:pt x="100" y="6"/>
                      <a:pt x="100" y="6"/>
                    </a:cubicBezTo>
                    <a:cubicBezTo>
                      <a:pt x="100" y="6"/>
                      <a:pt x="100" y="5"/>
                      <a:pt x="100" y="5"/>
                    </a:cubicBezTo>
                    <a:cubicBezTo>
                      <a:pt x="100" y="6"/>
                      <a:pt x="101" y="6"/>
                      <a:pt x="101" y="7"/>
                    </a:cubicBezTo>
                    <a:cubicBezTo>
                      <a:pt x="103" y="9"/>
                      <a:pt x="102" y="6"/>
                      <a:pt x="102" y="6"/>
                    </a:cubicBezTo>
                    <a:cubicBezTo>
                      <a:pt x="101" y="4"/>
                      <a:pt x="101" y="4"/>
                      <a:pt x="101" y="4"/>
                    </a:cubicBezTo>
                    <a:cubicBezTo>
                      <a:pt x="100" y="3"/>
                      <a:pt x="102" y="4"/>
                      <a:pt x="102" y="3"/>
                    </a:cubicBezTo>
                    <a:cubicBezTo>
                      <a:pt x="103" y="5"/>
                      <a:pt x="103" y="5"/>
                      <a:pt x="103" y="5"/>
                    </a:cubicBezTo>
                    <a:cubicBezTo>
                      <a:pt x="103" y="3"/>
                      <a:pt x="103" y="3"/>
                      <a:pt x="103" y="3"/>
                    </a:cubicBezTo>
                    <a:cubicBezTo>
                      <a:pt x="104" y="5"/>
                      <a:pt x="105" y="6"/>
                      <a:pt x="104" y="4"/>
                    </a:cubicBezTo>
                    <a:cubicBezTo>
                      <a:pt x="106" y="9"/>
                      <a:pt x="106" y="9"/>
                      <a:pt x="106" y="9"/>
                    </a:cubicBezTo>
                    <a:cubicBezTo>
                      <a:pt x="105" y="8"/>
                      <a:pt x="105" y="7"/>
                      <a:pt x="104" y="5"/>
                    </a:cubicBezTo>
                    <a:cubicBezTo>
                      <a:pt x="103" y="4"/>
                      <a:pt x="102" y="5"/>
                      <a:pt x="103" y="7"/>
                    </a:cubicBezTo>
                    <a:cubicBezTo>
                      <a:pt x="104" y="7"/>
                      <a:pt x="104" y="6"/>
                      <a:pt x="103" y="6"/>
                    </a:cubicBezTo>
                    <a:cubicBezTo>
                      <a:pt x="105" y="8"/>
                      <a:pt x="105" y="8"/>
                      <a:pt x="106" y="10"/>
                    </a:cubicBezTo>
                    <a:cubicBezTo>
                      <a:pt x="106" y="9"/>
                      <a:pt x="106" y="10"/>
                      <a:pt x="106" y="9"/>
                    </a:cubicBezTo>
                    <a:cubicBezTo>
                      <a:pt x="106" y="11"/>
                      <a:pt x="106" y="11"/>
                      <a:pt x="106" y="11"/>
                    </a:cubicBezTo>
                    <a:cubicBezTo>
                      <a:pt x="106" y="10"/>
                      <a:pt x="105" y="10"/>
                      <a:pt x="104" y="9"/>
                    </a:cubicBezTo>
                    <a:cubicBezTo>
                      <a:pt x="106" y="11"/>
                      <a:pt x="106" y="12"/>
                      <a:pt x="105" y="12"/>
                    </a:cubicBezTo>
                    <a:cubicBezTo>
                      <a:pt x="103" y="10"/>
                      <a:pt x="106" y="14"/>
                      <a:pt x="105" y="14"/>
                    </a:cubicBezTo>
                    <a:cubicBezTo>
                      <a:pt x="103" y="12"/>
                      <a:pt x="102" y="10"/>
                      <a:pt x="102" y="9"/>
                    </a:cubicBezTo>
                    <a:cubicBezTo>
                      <a:pt x="101" y="8"/>
                      <a:pt x="102" y="9"/>
                      <a:pt x="100" y="8"/>
                    </a:cubicBezTo>
                    <a:cubicBezTo>
                      <a:pt x="101" y="10"/>
                      <a:pt x="103" y="12"/>
                      <a:pt x="103" y="14"/>
                    </a:cubicBezTo>
                    <a:cubicBezTo>
                      <a:pt x="102" y="12"/>
                      <a:pt x="102" y="12"/>
                      <a:pt x="102" y="12"/>
                    </a:cubicBezTo>
                    <a:cubicBezTo>
                      <a:pt x="103" y="13"/>
                      <a:pt x="104" y="15"/>
                      <a:pt x="103" y="15"/>
                    </a:cubicBezTo>
                    <a:cubicBezTo>
                      <a:pt x="102" y="15"/>
                      <a:pt x="101" y="16"/>
                      <a:pt x="100" y="16"/>
                    </a:cubicBezTo>
                    <a:cubicBezTo>
                      <a:pt x="99" y="15"/>
                      <a:pt x="99" y="15"/>
                      <a:pt x="99" y="15"/>
                    </a:cubicBezTo>
                    <a:cubicBezTo>
                      <a:pt x="101" y="18"/>
                      <a:pt x="99" y="17"/>
                      <a:pt x="100" y="19"/>
                    </a:cubicBezTo>
                    <a:cubicBezTo>
                      <a:pt x="98" y="18"/>
                      <a:pt x="99" y="21"/>
                      <a:pt x="97" y="19"/>
                    </a:cubicBezTo>
                    <a:cubicBezTo>
                      <a:pt x="96" y="21"/>
                      <a:pt x="96" y="23"/>
                      <a:pt x="94" y="24"/>
                    </a:cubicBezTo>
                    <a:cubicBezTo>
                      <a:pt x="93" y="22"/>
                      <a:pt x="93" y="22"/>
                      <a:pt x="93" y="22"/>
                    </a:cubicBezTo>
                    <a:cubicBezTo>
                      <a:pt x="94" y="23"/>
                      <a:pt x="91" y="21"/>
                      <a:pt x="91" y="21"/>
                    </a:cubicBezTo>
                    <a:cubicBezTo>
                      <a:pt x="93" y="23"/>
                      <a:pt x="93" y="24"/>
                      <a:pt x="94" y="25"/>
                    </a:cubicBezTo>
                    <a:cubicBezTo>
                      <a:pt x="92" y="24"/>
                      <a:pt x="93" y="26"/>
                      <a:pt x="93" y="28"/>
                    </a:cubicBezTo>
                    <a:cubicBezTo>
                      <a:pt x="92" y="27"/>
                      <a:pt x="92" y="27"/>
                      <a:pt x="92" y="27"/>
                    </a:cubicBezTo>
                    <a:cubicBezTo>
                      <a:pt x="94" y="30"/>
                      <a:pt x="91" y="28"/>
                      <a:pt x="90" y="28"/>
                    </a:cubicBezTo>
                    <a:cubicBezTo>
                      <a:pt x="89" y="28"/>
                      <a:pt x="88" y="27"/>
                      <a:pt x="88" y="27"/>
                    </a:cubicBezTo>
                    <a:cubicBezTo>
                      <a:pt x="90" y="30"/>
                      <a:pt x="89" y="30"/>
                      <a:pt x="90" y="32"/>
                    </a:cubicBezTo>
                    <a:cubicBezTo>
                      <a:pt x="90" y="32"/>
                      <a:pt x="89" y="32"/>
                      <a:pt x="87" y="31"/>
                    </a:cubicBezTo>
                    <a:cubicBezTo>
                      <a:pt x="89" y="36"/>
                      <a:pt x="86" y="35"/>
                      <a:pt x="86" y="38"/>
                    </a:cubicBezTo>
                    <a:cubicBezTo>
                      <a:pt x="84" y="37"/>
                      <a:pt x="84" y="37"/>
                      <a:pt x="84" y="37"/>
                    </a:cubicBezTo>
                    <a:cubicBezTo>
                      <a:pt x="86" y="42"/>
                      <a:pt x="81" y="40"/>
                      <a:pt x="82" y="43"/>
                    </a:cubicBezTo>
                    <a:cubicBezTo>
                      <a:pt x="79" y="40"/>
                      <a:pt x="79" y="40"/>
                      <a:pt x="79" y="40"/>
                    </a:cubicBezTo>
                    <a:cubicBezTo>
                      <a:pt x="78" y="40"/>
                      <a:pt x="79" y="42"/>
                      <a:pt x="81" y="44"/>
                    </a:cubicBezTo>
                    <a:cubicBezTo>
                      <a:pt x="80" y="43"/>
                      <a:pt x="81" y="46"/>
                      <a:pt x="79" y="44"/>
                    </a:cubicBezTo>
                    <a:cubicBezTo>
                      <a:pt x="78" y="44"/>
                      <a:pt x="80" y="46"/>
                      <a:pt x="80" y="46"/>
                    </a:cubicBezTo>
                    <a:cubicBezTo>
                      <a:pt x="78" y="46"/>
                      <a:pt x="78" y="47"/>
                      <a:pt x="78" y="48"/>
                    </a:cubicBezTo>
                    <a:cubicBezTo>
                      <a:pt x="78" y="48"/>
                      <a:pt x="78" y="48"/>
                      <a:pt x="78" y="48"/>
                    </a:cubicBezTo>
                    <a:cubicBezTo>
                      <a:pt x="78" y="47"/>
                      <a:pt x="76" y="46"/>
                      <a:pt x="76" y="46"/>
                    </a:cubicBezTo>
                    <a:cubicBezTo>
                      <a:pt x="77" y="47"/>
                      <a:pt x="74" y="46"/>
                      <a:pt x="78" y="49"/>
                    </a:cubicBezTo>
                    <a:cubicBezTo>
                      <a:pt x="75" y="48"/>
                      <a:pt x="78" y="53"/>
                      <a:pt x="74" y="51"/>
                    </a:cubicBezTo>
                    <a:cubicBezTo>
                      <a:pt x="75" y="52"/>
                      <a:pt x="75" y="52"/>
                      <a:pt x="76" y="53"/>
                    </a:cubicBezTo>
                    <a:cubicBezTo>
                      <a:pt x="75" y="53"/>
                      <a:pt x="73" y="52"/>
                      <a:pt x="74" y="54"/>
                    </a:cubicBezTo>
                    <a:cubicBezTo>
                      <a:pt x="73" y="54"/>
                      <a:pt x="72" y="53"/>
                      <a:pt x="72" y="53"/>
                    </a:cubicBezTo>
                    <a:cubicBezTo>
                      <a:pt x="72" y="53"/>
                      <a:pt x="73" y="54"/>
                      <a:pt x="73" y="55"/>
                    </a:cubicBezTo>
                    <a:cubicBezTo>
                      <a:pt x="74" y="57"/>
                      <a:pt x="70" y="55"/>
                      <a:pt x="69" y="57"/>
                    </a:cubicBezTo>
                    <a:cubicBezTo>
                      <a:pt x="69" y="60"/>
                      <a:pt x="67" y="61"/>
                      <a:pt x="65" y="63"/>
                    </a:cubicBezTo>
                    <a:cubicBezTo>
                      <a:pt x="65" y="63"/>
                      <a:pt x="65" y="63"/>
                      <a:pt x="65" y="63"/>
                    </a:cubicBezTo>
                    <a:cubicBezTo>
                      <a:pt x="67" y="66"/>
                      <a:pt x="61" y="62"/>
                      <a:pt x="64" y="66"/>
                    </a:cubicBezTo>
                    <a:cubicBezTo>
                      <a:pt x="63" y="65"/>
                      <a:pt x="63" y="66"/>
                      <a:pt x="62" y="65"/>
                    </a:cubicBezTo>
                    <a:cubicBezTo>
                      <a:pt x="64" y="67"/>
                      <a:pt x="59" y="65"/>
                      <a:pt x="61" y="67"/>
                    </a:cubicBezTo>
                    <a:cubicBezTo>
                      <a:pt x="61" y="67"/>
                      <a:pt x="61" y="67"/>
                      <a:pt x="61" y="67"/>
                    </a:cubicBezTo>
                    <a:cubicBezTo>
                      <a:pt x="59" y="66"/>
                      <a:pt x="60" y="69"/>
                      <a:pt x="58" y="68"/>
                    </a:cubicBezTo>
                    <a:cubicBezTo>
                      <a:pt x="58" y="68"/>
                      <a:pt x="58" y="67"/>
                      <a:pt x="57" y="67"/>
                    </a:cubicBezTo>
                    <a:cubicBezTo>
                      <a:pt x="56" y="66"/>
                      <a:pt x="60" y="70"/>
                      <a:pt x="56" y="67"/>
                    </a:cubicBezTo>
                    <a:cubicBezTo>
                      <a:pt x="56" y="68"/>
                      <a:pt x="58" y="69"/>
                      <a:pt x="58" y="69"/>
                    </a:cubicBezTo>
                    <a:cubicBezTo>
                      <a:pt x="55" y="69"/>
                      <a:pt x="56" y="73"/>
                      <a:pt x="55" y="75"/>
                    </a:cubicBezTo>
                    <a:cubicBezTo>
                      <a:pt x="52" y="75"/>
                      <a:pt x="49" y="71"/>
                      <a:pt x="51" y="74"/>
                    </a:cubicBezTo>
                    <a:cubicBezTo>
                      <a:pt x="50" y="73"/>
                      <a:pt x="52" y="75"/>
                      <a:pt x="52" y="74"/>
                    </a:cubicBezTo>
                    <a:cubicBezTo>
                      <a:pt x="52" y="75"/>
                      <a:pt x="47" y="72"/>
                      <a:pt x="49" y="74"/>
                    </a:cubicBezTo>
                    <a:cubicBezTo>
                      <a:pt x="51" y="75"/>
                      <a:pt x="50" y="75"/>
                      <a:pt x="51" y="76"/>
                    </a:cubicBezTo>
                    <a:cubicBezTo>
                      <a:pt x="49" y="75"/>
                      <a:pt x="47" y="74"/>
                      <a:pt x="48" y="76"/>
                    </a:cubicBezTo>
                    <a:cubicBezTo>
                      <a:pt x="47" y="75"/>
                      <a:pt x="47" y="75"/>
                      <a:pt x="47" y="75"/>
                    </a:cubicBezTo>
                    <a:cubicBezTo>
                      <a:pt x="50" y="78"/>
                      <a:pt x="48" y="78"/>
                      <a:pt x="51" y="81"/>
                    </a:cubicBezTo>
                    <a:cubicBezTo>
                      <a:pt x="48" y="86"/>
                      <a:pt x="48" y="91"/>
                      <a:pt x="45" y="95"/>
                    </a:cubicBezTo>
                    <a:cubicBezTo>
                      <a:pt x="42" y="99"/>
                      <a:pt x="41" y="103"/>
                      <a:pt x="36" y="106"/>
                    </a:cubicBezTo>
                    <a:cubicBezTo>
                      <a:pt x="33" y="105"/>
                      <a:pt x="33" y="105"/>
                      <a:pt x="33" y="107"/>
                    </a:cubicBezTo>
                    <a:cubicBezTo>
                      <a:pt x="33" y="107"/>
                      <a:pt x="33" y="107"/>
                      <a:pt x="32" y="107"/>
                    </a:cubicBezTo>
                    <a:cubicBezTo>
                      <a:pt x="35" y="108"/>
                      <a:pt x="32" y="107"/>
                      <a:pt x="34" y="109"/>
                    </a:cubicBezTo>
                    <a:cubicBezTo>
                      <a:pt x="33" y="110"/>
                      <a:pt x="33" y="112"/>
                      <a:pt x="32" y="114"/>
                    </a:cubicBezTo>
                    <a:cubicBezTo>
                      <a:pt x="32" y="113"/>
                      <a:pt x="30" y="112"/>
                      <a:pt x="30" y="112"/>
                    </a:cubicBezTo>
                    <a:cubicBezTo>
                      <a:pt x="31" y="114"/>
                      <a:pt x="31" y="114"/>
                      <a:pt x="31" y="114"/>
                    </a:cubicBezTo>
                    <a:cubicBezTo>
                      <a:pt x="31" y="113"/>
                      <a:pt x="31" y="113"/>
                      <a:pt x="31" y="113"/>
                    </a:cubicBezTo>
                    <a:cubicBezTo>
                      <a:pt x="31" y="114"/>
                      <a:pt x="32" y="115"/>
                      <a:pt x="33" y="115"/>
                    </a:cubicBezTo>
                    <a:cubicBezTo>
                      <a:pt x="33" y="118"/>
                      <a:pt x="31" y="119"/>
                      <a:pt x="29" y="120"/>
                    </a:cubicBezTo>
                    <a:cubicBezTo>
                      <a:pt x="27" y="122"/>
                      <a:pt x="25" y="123"/>
                      <a:pt x="24" y="125"/>
                    </a:cubicBezTo>
                    <a:cubicBezTo>
                      <a:pt x="22" y="126"/>
                      <a:pt x="23" y="128"/>
                      <a:pt x="23" y="129"/>
                    </a:cubicBezTo>
                    <a:cubicBezTo>
                      <a:pt x="17" y="130"/>
                      <a:pt x="13" y="132"/>
                      <a:pt x="14" y="136"/>
                    </a:cubicBezTo>
                    <a:cubicBezTo>
                      <a:pt x="14" y="136"/>
                      <a:pt x="7" y="132"/>
                      <a:pt x="6" y="1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8" name="Freeform 262"/>
              <p:cNvSpPr/>
              <p:nvPr/>
            </p:nvSpPr>
            <p:spPr bwMode="auto">
              <a:xfrm>
                <a:off x="4838701" y="2743200"/>
                <a:ext cx="1588" cy="0"/>
              </a:xfrm>
              <a:custGeom>
                <a:avLst/>
                <a:gdLst>
                  <a:gd name="T0" fmla="*/ 2 w 2"/>
                  <a:gd name="T1" fmla="*/ 3 h 3"/>
                  <a:gd name="T2" fmla="*/ 0 w 2"/>
                  <a:gd name="T3" fmla="*/ 0 h 3"/>
                  <a:gd name="T4" fmla="*/ 2 w 2"/>
                  <a:gd name="T5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3">
                    <a:moveTo>
                      <a:pt x="2" y="3"/>
                    </a:moveTo>
                    <a:cubicBezTo>
                      <a:pt x="1" y="2"/>
                      <a:pt x="1" y="2"/>
                      <a:pt x="0" y="0"/>
                    </a:cubicBezTo>
                    <a:cubicBezTo>
                      <a:pt x="1" y="1"/>
                      <a:pt x="2" y="2"/>
                      <a:pt x="2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9" name="Freeform 263"/>
              <p:cNvSpPr/>
              <p:nvPr/>
            </p:nvSpPr>
            <p:spPr bwMode="auto">
              <a:xfrm>
                <a:off x="4832351" y="2741613"/>
                <a:ext cx="1588" cy="0"/>
              </a:xfrm>
              <a:custGeom>
                <a:avLst/>
                <a:gdLst>
                  <a:gd name="T0" fmla="*/ 1 w 1"/>
                  <a:gd name="T1" fmla="*/ 2 h 2"/>
                  <a:gd name="T2" fmla="*/ 0 w 1"/>
                  <a:gd name="T3" fmla="*/ 1 h 2"/>
                  <a:gd name="T4" fmla="*/ 0 w 1"/>
                  <a:gd name="T5" fmla="*/ 1 h 2"/>
                  <a:gd name="T6" fmla="*/ 1 w 1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1" y="2"/>
                    </a:moveTo>
                    <a:cubicBezTo>
                      <a:pt x="1" y="2"/>
                      <a:pt x="0" y="1"/>
                      <a:pt x="0" y="1"/>
                    </a:cubicBezTo>
                    <a:cubicBezTo>
                      <a:pt x="0" y="1"/>
                      <a:pt x="0" y="0"/>
                      <a:pt x="0" y="1"/>
                    </a:cubicBezTo>
                    <a:cubicBezTo>
                      <a:pt x="0" y="1"/>
                      <a:pt x="1" y="1"/>
                      <a:pt x="1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0" name="Freeform 264"/>
              <p:cNvSpPr/>
              <p:nvPr/>
            </p:nvSpPr>
            <p:spPr bwMode="auto">
              <a:xfrm>
                <a:off x="4832351" y="2741613"/>
                <a:ext cx="0" cy="1587"/>
              </a:xfrm>
              <a:custGeom>
                <a:avLst/>
                <a:gdLst>
                  <a:gd name="T0" fmla="*/ 1 w 1"/>
                  <a:gd name="T1" fmla="*/ 3 h 3"/>
                  <a:gd name="T2" fmla="*/ 0 w 1"/>
                  <a:gd name="T3" fmla="*/ 0 h 3"/>
                  <a:gd name="T4" fmla="*/ 1 w 1"/>
                  <a:gd name="T5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3">
                    <a:moveTo>
                      <a:pt x="1" y="3"/>
                    </a:moveTo>
                    <a:cubicBezTo>
                      <a:pt x="0" y="2"/>
                      <a:pt x="0" y="1"/>
                      <a:pt x="0" y="0"/>
                    </a:cubicBezTo>
                    <a:lnTo>
                      <a:pt x="1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1" name="Freeform 265"/>
              <p:cNvSpPr/>
              <p:nvPr/>
            </p:nvSpPr>
            <p:spPr bwMode="auto">
              <a:xfrm>
                <a:off x="4829176" y="2741613"/>
                <a:ext cx="1588" cy="0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1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0" y="1"/>
                      <a:pt x="0" y="0"/>
                      <a:pt x="0" y="0"/>
                    </a:cubicBezTo>
                    <a:cubicBezTo>
                      <a:pt x="1" y="0"/>
                      <a:pt x="1" y="1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2" name="Freeform 266"/>
              <p:cNvSpPr/>
              <p:nvPr/>
            </p:nvSpPr>
            <p:spPr bwMode="auto">
              <a:xfrm>
                <a:off x="4830763" y="2741613"/>
                <a:ext cx="0" cy="1587"/>
              </a:xfrm>
              <a:custGeom>
                <a:avLst/>
                <a:gdLst>
                  <a:gd name="T0" fmla="*/ 1 w 1"/>
                  <a:gd name="T1" fmla="*/ 2 h 2"/>
                  <a:gd name="T2" fmla="*/ 0 w 1"/>
                  <a:gd name="T3" fmla="*/ 1 h 2"/>
                  <a:gd name="T4" fmla="*/ 1 w 1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2"/>
                    </a:moveTo>
                    <a:cubicBezTo>
                      <a:pt x="1" y="2"/>
                      <a:pt x="0" y="1"/>
                      <a:pt x="0" y="1"/>
                    </a:cubicBezTo>
                    <a:cubicBezTo>
                      <a:pt x="0" y="2"/>
                      <a:pt x="0" y="0"/>
                      <a:pt x="1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3" name="Freeform 267"/>
              <p:cNvSpPr/>
              <p:nvPr/>
            </p:nvSpPr>
            <p:spPr bwMode="auto">
              <a:xfrm>
                <a:off x="4827588" y="2741613"/>
                <a:ext cx="1588" cy="1587"/>
              </a:xfrm>
              <a:custGeom>
                <a:avLst/>
                <a:gdLst>
                  <a:gd name="T0" fmla="*/ 1 w 1"/>
                  <a:gd name="T1" fmla="*/ 2 h 3"/>
                  <a:gd name="T2" fmla="*/ 0 w 1"/>
                  <a:gd name="T3" fmla="*/ 2 h 3"/>
                  <a:gd name="T4" fmla="*/ 1 w 1"/>
                  <a:gd name="T5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3">
                    <a:moveTo>
                      <a:pt x="1" y="2"/>
                    </a:moveTo>
                    <a:cubicBezTo>
                      <a:pt x="1" y="2"/>
                      <a:pt x="1" y="3"/>
                      <a:pt x="0" y="2"/>
                    </a:cubicBezTo>
                    <a:cubicBezTo>
                      <a:pt x="1" y="3"/>
                      <a:pt x="0" y="0"/>
                      <a:pt x="1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4" name="Freeform 268"/>
              <p:cNvSpPr/>
              <p:nvPr/>
            </p:nvSpPr>
            <p:spPr bwMode="auto">
              <a:xfrm>
                <a:off x="4827588" y="2743200"/>
                <a:ext cx="0" cy="0"/>
              </a:xfrm>
              <a:custGeom>
                <a:avLst/>
                <a:gdLst>
                  <a:gd name="T0" fmla="*/ 1 w 1"/>
                  <a:gd name="T1" fmla="*/ 1 h 1"/>
                  <a:gd name="T2" fmla="*/ 1 w 1"/>
                  <a:gd name="T3" fmla="*/ 1 h 1"/>
                  <a:gd name="T4" fmla="*/ 0 w 1"/>
                  <a:gd name="T5" fmla="*/ 0 h 1"/>
                  <a:gd name="T6" fmla="*/ 1 w 1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0" y="1"/>
                      <a:pt x="0" y="0"/>
                      <a:pt x="0" y="0"/>
                    </a:cubicBezTo>
                    <a:lnTo>
                      <a:pt x="1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5" name="Rectangle 269"/>
              <p:cNvSpPr>
                <a:spLocks noChangeArrowheads="1"/>
              </p:cNvSpPr>
              <p:nvPr/>
            </p:nvSpPr>
            <p:spPr bwMode="auto">
              <a:xfrm>
                <a:off x="4816476" y="2759075"/>
                <a:ext cx="1588" cy="158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6" name="Freeform 270"/>
              <p:cNvSpPr/>
              <p:nvPr/>
            </p:nvSpPr>
            <p:spPr bwMode="auto">
              <a:xfrm>
                <a:off x="4811713" y="2765425"/>
                <a:ext cx="0" cy="0"/>
              </a:xfrm>
              <a:custGeom>
                <a:avLst/>
                <a:gdLst>
                  <a:gd name="T0" fmla="*/ 2 w 2"/>
                  <a:gd name="T1" fmla="*/ 1 h 2"/>
                  <a:gd name="T2" fmla="*/ 0 w 2"/>
                  <a:gd name="T3" fmla="*/ 0 h 2"/>
                  <a:gd name="T4" fmla="*/ 2 w 2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2" y="1"/>
                    </a:moveTo>
                    <a:cubicBezTo>
                      <a:pt x="2" y="2"/>
                      <a:pt x="1" y="0"/>
                      <a:pt x="0" y="0"/>
                    </a:cubicBezTo>
                    <a:cubicBezTo>
                      <a:pt x="1" y="0"/>
                      <a:pt x="2" y="1"/>
                      <a:pt x="2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7" name="Rectangle 271"/>
              <p:cNvSpPr>
                <a:spLocks noChangeArrowheads="1"/>
              </p:cNvSpPr>
              <p:nvPr/>
            </p:nvSpPr>
            <p:spPr bwMode="auto">
              <a:xfrm>
                <a:off x="4811713" y="2770188"/>
                <a:ext cx="1588" cy="158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8" name="Freeform 272"/>
              <p:cNvSpPr/>
              <p:nvPr/>
            </p:nvSpPr>
            <p:spPr bwMode="auto">
              <a:xfrm>
                <a:off x="4171951" y="2773363"/>
                <a:ext cx="1588" cy="1587"/>
              </a:xfrm>
              <a:custGeom>
                <a:avLst/>
                <a:gdLst>
                  <a:gd name="T0" fmla="*/ 2 w 3"/>
                  <a:gd name="T1" fmla="*/ 1 h 1"/>
                  <a:gd name="T2" fmla="*/ 1 w 3"/>
                  <a:gd name="T3" fmla="*/ 0 h 1"/>
                  <a:gd name="T4" fmla="*/ 2 w 3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1">
                    <a:moveTo>
                      <a:pt x="2" y="1"/>
                    </a:moveTo>
                    <a:cubicBezTo>
                      <a:pt x="2" y="0"/>
                      <a:pt x="0" y="0"/>
                      <a:pt x="1" y="0"/>
                    </a:cubicBezTo>
                    <a:cubicBezTo>
                      <a:pt x="2" y="1"/>
                      <a:pt x="3" y="1"/>
                      <a:pt x="2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9" name="Freeform 273"/>
              <p:cNvSpPr/>
              <p:nvPr/>
            </p:nvSpPr>
            <p:spPr bwMode="auto">
              <a:xfrm>
                <a:off x="4157663" y="2773363"/>
                <a:ext cx="15875" cy="23812"/>
              </a:xfrm>
              <a:custGeom>
                <a:avLst/>
                <a:gdLst>
                  <a:gd name="T0" fmla="*/ 9 w 46"/>
                  <a:gd name="T1" fmla="*/ 53 h 66"/>
                  <a:gd name="T2" fmla="*/ 10 w 46"/>
                  <a:gd name="T3" fmla="*/ 51 h 66"/>
                  <a:gd name="T4" fmla="*/ 8 w 46"/>
                  <a:gd name="T5" fmla="*/ 44 h 66"/>
                  <a:gd name="T6" fmla="*/ 9 w 46"/>
                  <a:gd name="T7" fmla="*/ 43 h 66"/>
                  <a:gd name="T8" fmla="*/ 13 w 46"/>
                  <a:gd name="T9" fmla="*/ 41 h 66"/>
                  <a:gd name="T10" fmla="*/ 14 w 46"/>
                  <a:gd name="T11" fmla="*/ 40 h 66"/>
                  <a:gd name="T12" fmla="*/ 13 w 46"/>
                  <a:gd name="T13" fmla="*/ 36 h 66"/>
                  <a:gd name="T14" fmla="*/ 16 w 46"/>
                  <a:gd name="T15" fmla="*/ 35 h 66"/>
                  <a:gd name="T16" fmla="*/ 18 w 46"/>
                  <a:gd name="T17" fmla="*/ 36 h 66"/>
                  <a:gd name="T18" fmla="*/ 16 w 46"/>
                  <a:gd name="T19" fmla="*/ 33 h 66"/>
                  <a:gd name="T20" fmla="*/ 14 w 46"/>
                  <a:gd name="T21" fmla="*/ 29 h 66"/>
                  <a:gd name="T22" fmla="*/ 15 w 46"/>
                  <a:gd name="T23" fmla="*/ 28 h 66"/>
                  <a:gd name="T24" fmla="*/ 14 w 46"/>
                  <a:gd name="T25" fmla="*/ 25 h 66"/>
                  <a:gd name="T26" fmla="*/ 16 w 46"/>
                  <a:gd name="T27" fmla="*/ 25 h 66"/>
                  <a:gd name="T28" fmla="*/ 17 w 46"/>
                  <a:gd name="T29" fmla="*/ 23 h 66"/>
                  <a:gd name="T30" fmla="*/ 20 w 46"/>
                  <a:gd name="T31" fmla="*/ 22 h 66"/>
                  <a:gd name="T32" fmla="*/ 18 w 46"/>
                  <a:gd name="T33" fmla="*/ 21 h 66"/>
                  <a:gd name="T34" fmla="*/ 21 w 46"/>
                  <a:gd name="T35" fmla="*/ 21 h 66"/>
                  <a:gd name="T36" fmla="*/ 19 w 46"/>
                  <a:gd name="T37" fmla="*/ 19 h 66"/>
                  <a:gd name="T38" fmla="*/ 19 w 46"/>
                  <a:gd name="T39" fmla="*/ 19 h 66"/>
                  <a:gd name="T40" fmla="*/ 19 w 46"/>
                  <a:gd name="T41" fmla="*/ 17 h 66"/>
                  <a:gd name="T42" fmla="*/ 20 w 46"/>
                  <a:gd name="T43" fmla="*/ 14 h 66"/>
                  <a:gd name="T44" fmla="*/ 21 w 46"/>
                  <a:gd name="T45" fmla="*/ 13 h 66"/>
                  <a:gd name="T46" fmla="*/ 21 w 46"/>
                  <a:gd name="T47" fmla="*/ 12 h 66"/>
                  <a:gd name="T48" fmla="*/ 23 w 46"/>
                  <a:gd name="T49" fmla="*/ 10 h 66"/>
                  <a:gd name="T50" fmla="*/ 29 w 46"/>
                  <a:gd name="T51" fmla="*/ 13 h 66"/>
                  <a:gd name="T52" fmla="*/ 23 w 46"/>
                  <a:gd name="T53" fmla="*/ 9 h 66"/>
                  <a:gd name="T54" fmla="*/ 18 w 46"/>
                  <a:gd name="T55" fmla="*/ 5 h 66"/>
                  <a:gd name="T56" fmla="*/ 20 w 46"/>
                  <a:gd name="T57" fmla="*/ 5 h 66"/>
                  <a:gd name="T58" fmla="*/ 17 w 46"/>
                  <a:gd name="T59" fmla="*/ 4 h 66"/>
                  <a:gd name="T60" fmla="*/ 20 w 46"/>
                  <a:gd name="T61" fmla="*/ 4 h 66"/>
                  <a:gd name="T62" fmla="*/ 26 w 46"/>
                  <a:gd name="T63" fmla="*/ 6 h 66"/>
                  <a:gd name="T64" fmla="*/ 21 w 46"/>
                  <a:gd name="T65" fmla="*/ 3 h 66"/>
                  <a:gd name="T66" fmla="*/ 24 w 46"/>
                  <a:gd name="T67" fmla="*/ 3 h 66"/>
                  <a:gd name="T68" fmla="*/ 20 w 46"/>
                  <a:gd name="T69" fmla="*/ 1 h 66"/>
                  <a:gd name="T70" fmla="*/ 21 w 46"/>
                  <a:gd name="T71" fmla="*/ 0 h 66"/>
                  <a:gd name="T72" fmla="*/ 29 w 46"/>
                  <a:gd name="T73" fmla="*/ 4 h 66"/>
                  <a:gd name="T74" fmla="*/ 24 w 46"/>
                  <a:gd name="T75" fmla="*/ 0 h 66"/>
                  <a:gd name="T76" fmla="*/ 35 w 46"/>
                  <a:gd name="T77" fmla="*/ 2 h 66"/>
                  <a:gd name="T78" fmla="*/ 37 w 46"/>
                  <a:gd name="T79" fmla="*/ 2 h 66"/>
                  <a:gd name="T80" fmla="*/ 37 w 46"/>
                  <a:gd name="T81" fmla="*/ 0 h 66"/>
                  <a:gd name="T82" fmla="*/ 42 w 46"/>
                  <a:gd name="T83" fmla="*/ 3 h 66"/>
                  <a:gd name="T84" fmla="*/ 37 w 46"/>
                  <a:gd name="T85" fmla="*/ 3 h 66"/>
                  <a:gd name="T86" fmla="*/ 43 w 46"/>
                  <a:gd name="T87" fmla="*/ 8 h 66"/>
                  <a:gd name="T88" fmla="*/ 45 w 46"/>
                  <a:gd name="T89" fmla="*/ 14 h 66"/>
                  <a:gd name="T90" fmla="*/ 45 w 46"/>
                  <a:gd name="T91" fmla="*/ 21 h 66"/>
                  <a:gd name="T92" fmla="*/ 44 w 46"/>
                  <a:gd name="T93" fmla="*/ 25 h 66"/>
                  <a:gd name="T94" fmla="*/ 44 w 46"/>
                  <a:gd name="T95" fmla="*/ 29 h 66"/>
                  <a:gd name="T96" fmla="*/ 39 w 46"/>
                  <a:gd name="T97" fmla="*/ 35 h 66"/>
                  <a:gd name="T98" fmla="*/ 34 w 46"/>
                  <a:gd name="T99" fmla="*/ 36 h 66"/>
                  <a:gd name="T100" fmla="*/ 30 w 46"/>
                  <a:gd name="T101" fmla="*/ 39 h 66"/>
                  <a:gd name="T102" fmla="*/ 27 w 46"/>
                  <a:gd name="T103" fmla="*/ 57 h 66"/>
                  <a:gd name="T104" fmla="*/ 24 w 46"/>
                  <a:gd name="T105" fmla="*/ 60 h 66"/>
                  <a:gd name="T106" fmla="*/ 5 w 46"/>
                  <a:gd name="T107" fmla="*/ 59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6" h="66">
                    <a:moveTo>
                      <a:pt x="5" y="59"/>
                    </a:moveTo>
                    <a:cubicBezTo>
                      <a:pt x="0" y="53"/>
                      <a:pt x="6" y="57"/>
                      <a:pt x="4" y="53"/>
                    </a:cubicBezTo>
                    <a:cubicBezTo>
                      <a:pt x="4" y="53"/>
                      <a:pt x="7" y="56"/>
                      <a:pt x="6" y="55"/>
                    </a:cubicBezTo>
                    <a:cubicBezTo>
                      <a:pt x="3" y="51"/>
                      <a:pt x="6" y="52"/>
                      <a:pt x="10" y="54"/>
                    </a:cubicBezTo>
                    <a:cubicBezTo>
                      <a:pt x="11" y="55"/>
                      <a:pt x="11" y="55"/>
                      <a:pt x="11" y="55"/>
                    </a:cubicBezTo>
                    <a:cubicBezTo>
                      <a:pt x="11" y="56"/>
                      <a:pt x="9" y="53"/>
                      <a:pt x="9" y="53"/>
                    </a:cubicBezTo>
                    <a:cubicBezTo>
                      <a:pt x="10" y="54"/>
                      <a:pt x="10" y="54"/>
                      <a:pt x="11" y="54"/>
                    </a:cubicBezTo>
                    <a:cubicBezTo>
                      <a:pt x="9" y="53"/>
                      <a:pt x="10" y="53"/>
                      <a:pt x="9" y="52"/>
                    </a:cubicBezTo>
                    <a:cubicBezTo>
                      <a:pt x="10" y="53"/>
                      <a:pt x="11" y="54"/>
                      <a:pt x="12" y="55"/>
                    </a:cubicBezTo>
                    <a:cubicBezTo>
                      <a:pt x="10" y="53"/>
                      <a:pt x="10" y="53"/>
                      <a:pt x="10" y="53"/>
                    </a:cubicBezTo>
                    <a:cubicBezTo>
                      <a:pt x="6" y="49"/>
                      <a:pt x="11" y="52"/>
                      <a:pt x="9" y="50"/>
                    </a:cubicBezTo>
                    <a:cubicBezTo>
                      <a:pt x="9" y="50"/>
                      <a:pt x="10" y="51"/>
                      <a:pt x="10" y="51"/>
                    </a:cubicBezTo>
                    <a:cubicBezTo>
                      <a:pt x="8" y="48"/>
                      <a:pt x="9" y="48"/>
                      <a:pt x="9" y="46"/>
                    </a:cubicBezTo>
                    <a:cubicBezTo>
                      <a:pt x="9" y="47"/>
                      <a:pt x="10" y="48"/>
                      <a:pt x="11" y="49"/>
                    </a:cubicBezTo>
                    <a:cubicBezTo>
                      <a:pt x="9" y="47"/>
                      <a:pt x="9" y="46"/>
                      <a:pt x="9" y="46"/>
                    </a:cubicBezTo>
                    <a:cubicBezTo>
                      <a:pt x="11" y="48"/>
                      <a:pt x="7" y="44"/>
                      <a:pt x="8" y="45"/>
                    </a:cubicBezTo>
                    <a:cubicBezTo>
                      <a:pt x="9" y="45"/>
                      <a:pt x="9" y="45"/>
                      <a:pt x="9" y="45"/>
                    </a:cubicBezTo>
                    <a:cubicBezTo>
                      <a:pt x="7" y="43"/>
                      <a:pt x="10" y="46"/>
                      <a:pt x="8" y="44"/>
                    </a:cubicBezTo>
                    <a:cubicBezTo>
                      <a:pt x="9" y="45"/>
                      <a:pt x="9" y="45"/>
                      <a:pt x="9" y="45"/>
                    </a:cubicBezTo>
                    <a:cubicBezTo>
                      <a:pt x="6" y="42"/>
                      <a:pt x="11" y="46"/>
                      <a:pt x="10" y="45"/>
                    </a:cubicBezTo>
                    <a:cubicBezTo>
                      <a:pt x="9" y="44"/>
                      <a:pt x="9" y="44"/>
                      <a:pt x="9" y="44"/>
                    </a:cubicBezTo>
                    <a:cubicBezTo>
                      <a:pt x="8" y="43"/>
                      <a:pt x="10" y="45"/>
                      <a:pt x="10" y="44"/>
                    </a:cubicBezTo>
                    <a:cubicBezTo>
                      <a:pt x="10" y="44"/>
                      <a:pt x="10" y="44"/>
                      <a:pt x="10" y="44"/>
                    </a:cubicBezTo>
                    <a:cubicBezTo>
                      <a:pt x="9" y="44"/>
                      <a:pt x="11" y="45"/>
                      <a:pt x="9" y="43"/>
                    </a:cubicBezTo>
                    <a:cubicBezTo>
                      <a:pt x="11" y="44"/>
                      <a:pt x="9" y="44"/>
                      <a:pt x="12" y="46"/>
                    </a:cubicBezTo>
                    <a:cubicBezTo>
                      <a:pt x="11" y="43"/>
                      <a:pt x="12" y="43"/>
                      <a:pt x="12" y="42"/>
                    </a:cubicBezTo>
                    <a:cubicBezTo>
                      <a:pt x="13" y="43"/>
                      <a:pt x="14" y="43"/>
                      <a:pt x="15" y="43"/>
                    </a:cubicBezTo>
                    <a:cubicBezTo>
                      <a:pt x="14" y="43"/>
                      <a:pt x="14" y="43"/>
                      <a:pt x="13" y="42"/>
                    </a:cubicBezTo>
                    <a:cubicBezTo>
                      <a:pt x="13" y="42"/>
                      <a:pt x="14" y="43"/>
                      <a:pt x="15" y="43"/>
                    </a:cubicBezTo>
                    <a:cubicBezTo>
                      <a:pt x="16" y="43"/>
                      <a:pt x="12" y="40"/>
                      <a:pt x="13" y="41"/>
                    </a:cubicBezTo>
                    <a:cubicBezTo>
                      <a:pt x="14" y="42"/>
                      <a:pt x="15" y="42"/>
                      <a:pt x="16" y="43"/>
                    </a:cubicBezTo>
                    <a:cubicBezTo>
                      <a:pt x="14" y="41"/>
                      <a:pt x="14" y="41"/>
                      <a:pt x="14" y="41"/>
                    </a:cubicBezTo>
                    <a:cubicBezTo>
                      <a:pt x="14" y="41"/>
                      <a:pt x="14" y="41"/>
                      <a:pt x="15" y="42"/>
                    </a:cubicBezTo>
                    <a:cubicBezTo>
                      <a:pt x="13" y="40"/>
                      <a:pt x="16" y="42"/>
                      <a:pt x="15" y="41"/>
                    </a:cubicBezTo>
                    <a:cubicBezTo>
                      <a:pt x="16" y="42"/>
                      <a:pt x="16" y="42"/>
                      <a:pt x="16" y="42"/>
                    </a:cubicBezTo>
                    <a:cubicBezTo>
                      <a:pt x="18" y="43"/>
                      <a:pt x="13" y="40"/>
                      <a:pt x="14" y="40"/>
                    </a:cubicBezTo>
                    <a:cubicBezTo>
                      <a:pt x="15" y="40"/>
                      <a:pt x="15" y="41"/>
                      <a:pt x="16" y="41"/>
                    </a:cubicBezTo>
                    <a:cubicBezTo>
                      <a:pt x="14" y="39"/>
                      <a:pt x="15" y="39"/>
                      <a:pt x="14" y="39"/>
                    </a:cubicBezTo>
                    <a:cubicBezTo>
                      <a:pt x="14" y="39"/>
                      <a:pt x="14" y="39"/>
                      <a:pt x="14" y="39"/>
                    </a:cubicBezTo>
                    <a:cubicBezTo>
                      <a:pt x="14" y="39"/>
                      <a:pt x="15" y="39"/>
                      <a:pt x="14" y="38"/>
                    </a:cubicBezTo>
                    <a:cubicBezTo>
                      <a:pt x="15" y="38"/>
                      <a:pt x="18" y="40"/>
                      <a:pt x="17" y="40"/>
                    </a:cubicBezTo>
                    <a:cubicBezTo>
                      <a:pt x="15" y="38"/>
                      <a:pt x="17" y="39"/>
                      <a:pt x="13" y="36"/>
                    </a:cubicBezTo>
                    <a:cubicBezTo>
                      <a:pt x="14" y="36"/>
                      <a:pt x="15" y="37"/>
                      <a:pt x="14" y="36"/>
                    </a:cubicBezTo>
                    <a:cubicBezTo>
                      <a:pt x="15" y="37"/>
                      <a:pt x="18" y="39"/>
                      <a:pt x="18" y="39"/>
                    </a:cubicBezTo>
                    <a:cubicBezTo>
                      <a:pt x="20" y="40"/>
                      <a:pt x="20" y="40"/>
                      <a:pt x="20" y="40"/>
                    </a:cubicBezTo>
                    <a:cubicBezTo>
                      <a:pt x="21" y="41"/>
                      <a:pt x="19" y="40"/>
                      <a:pt x="21" y="41"/>
                    </a:cubicBezTo>
                    <a:cubicBezTo>
                      <a:pt x="21" y="41"/>
                      <a:pt x="20" y="40"/>
                      <a:pt x="20" y="40"/>
                    </a:cubicBezTo>
                    <a:cubicBezTo>
                      <a:pt x="19" y="38"/>
                      <a:pt x="16" y="36"/>
                      <a:pt x="16" y="35"/>
                    </a:cubicBezTo>
                    <a:cubicBezTo>
                      <a:pt x="17" y="36"/>
                      <a:pt x="19" y="38"/>
                      <a:pt x="19" y="38"/>
                    </a:cubicBezTo>
                    <a:cubicBezTo>
                      <a:pt x="14" y="34"/>
                      <a:pt x="14" y="34"/>
                      <a:pt x="14" y="34"/>
                    </a:cubicBezTo>
                    <a:cubicBezTo>
                      <a:pt x="14" y="34"/>
                      <a:pt x="16" y="35"/>
                      <a:pt x="16" y="35"/>
                    </a:cubicBezTo>
                    <a:cubicBezTo>
                      <a:pt x="15" y="34"/>
                      <a:pt x="14" y="34"/>
                      <a:pt x="14" y="33"/>
                    </a:cubicBezTo>
                    <a:cubicBezTo>
                      <a:pt x="14" y="33"/>
                      <a:pt x="13" y="32"/>
                      <a:pt x="16" y="34"/>
                    </a:cubicBezTo>
                    <a:cubicBezTo>
                      <a:pt x="17" y="35"/>
                      <a:pt x="17" y="35"/>
                      <a:pt x="18" y="36"/>
                    </a:cubicBezTo>
                    <a:cubicBezTo>
                      <a:pt x="18" y="35"/>
                      <a:pt x="17" y="35"/>
                      <a:pt x="17" y="35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18" y="35"/>
                      <a:pt x="16" y="34"/>
                      <a:pt x="15" y="33"/>
                    </a:cubicBezTo>
                    <a:cubicBezTo>
                      <a:pt x="15" y="33"/>
                      <a:pt x="16" y="34"/>
                      <a:pt x="16" y="33"/>
                    </a:cubicBezTo>
                    <a:cubicBezTo>
                      <a:pt x="14" y="32"/>
                      <a:pt x="14" y="32"/>
                      <a:pt x="14" y="31"/>
                    </a:cubicBezTo>
                    <a:cubicBezTo>
                      <a:pt x="14" y="32"/>
                      <a:pt x="15" y="32"/>
                      <a:pt x="16" y="33"/>
                    </a:cubicBezTo>
                    <a:cubicBezTo>
                      <a:pt x="14" y="31"/>
                      <a:pt x="13" y="30"/>
                      <a:pt x="12" y="30"/>
                    </a:cubicBezTo>
                    <a:cubicBezTo>
                      <a:pt x="11" y="29"/>
                      <a:pt x="15" y="31"/>
                      <a:pt x="14" y="31"/>
                    </a:cubicBezTo>
                    <a:cubicBezTo>
                      <a:pt x="16" y="32"/>
                      <a:pt x="12" y="28"/>
                      <a:pt x="15" y="30"/>
                    </a:cubicBezTo>
                    <a:cubicBezTo>
                      <a:pt x="15" y="30"/>
                      <a:pt x="13" y="29"/>
                      <a:pt x="13" y="29"/>
                    </a:cubicBezTo>
                    <a:cubicBezTo>
                      <a:pt x="13" y="29"/>
                      <a:pt x="15" y="30"/>
                      <a:pt x="15" y="30"/>
                    </a:cubicBezTo>
                    <a:cubicBezTo>
                      <a:pt x="16" y="31"/>
                      <a:pt x="14" y="29"/>
                      <a:pt x="14" y="29"/>
                    </a:cubicBezTo>
                    <a:cubicBezTo>
                      <a:pt x="13" y="28"/>
                      <a:pt x="15" y="29"/>
                      <a:pt x="15" y="30"/>
                    </a:cubicBezTo>
                    <a:cubicBezTo>
                      <a:pt x="14" y="29"/>
                      <a:pt x="13" y="27"/>
                      <a:pt x="14" y="28"/>
                    </a:cubicBezTo>
                    <a:cubicBezTo>
                      <a:pt x="14" y="27"/>
                      <a:pt x="12" y="26"/>
                      <a:pt x="12" y="26"/>
                    </a:cubicBezTo>
                    <a:cubicBezTo>
                      <a:pt x="14" y="27"/>
                      <a:pt x="14" y="27"/>
                      <a:pt x="14" y="27"/>
                    </a:cubicBezTo>
                    <a:cubicBezTo>
                      <a:pt x="15" y="28"/>
                      <a:pt x="14" y="27"/>
                      <a:pt x="15" y="28"/>
                    </a:cubicBezTo>
                    <a:cubicBezTo>
                      <a:pt x="13" y="26"/>
                      <a:pt x="17" y="29"/>
                      <a:pt x="15" y="28"/>
                    </a:cubicBezTo>
                    <a:cubicBezTo>
                      <a:pt x="17" y="29"/>
                      <a:pt x="13" y="26"/>
                      <a:pt x="15" y="28"/>
                    </a:cubicBezTo>
                    <a:cubicBezTo>
                      <a:pt x="15" y="27"/>
                      <a:pt x="13" y="26"/>
                      <a:pt x="15" y="27"/>
                    </a:cubicBezTo>
                    <a:cubicBezTo>
                      <a:pt x="15" y="27"/>
                      <a:pt x="17" y="29"/>
                      <a:pt x="17" y="29"/>
                    </a:cubicBezTo>
                    <a:cubicBezTo>
                      <a:pt x="17" y="28"/>
                      <a:pt x="16" y="28"/>
                      <a:pt x="16" y="27"/>
                    </a:cubicBezTo>
                    <a:cubicBezTo>
                      <a:pt x="15" y="27"/>
                      <a:pt x="15" y="27"/>
                      <a:pt x="15" y="27"/>
                    </a:cubicBezTo>
                    <a:cubicBezTo>
                      <a:pt x="13" y="26"/>
                      <a:pt x="16" y="27"/>
                      <a:pt x="14" y="25"/>
                    </a:cubicBezTo>
                    <a:cubicBezTo>
                      <a:pt x="15" y="26"/>
                      <a:pt x="13" y="25"/>
                      <a:pt x="16" y="27"/>
                    </a:cubicBezTo>
                    <a:cubicBezTo>
                      <a:pt x="18" y="28"/>
                      <a:pt x="18" y="28"/>
                      <a:pt x="18" y="28"/>
                    </a:cubicBezTo>
                    <a:cubicBezTo>
                      <a:pt x="18" y="28"/>
                      <a:pt x="16" y="26"/>
                      <a:pt x="15" y="26"/>
                    </a:cubicBezTo>
                    <a:cubicBezTo>
                      <a:pt x="15" y="26"/>
                      <a:pt x="15" y="26"/>
                      <a:pt x="16" y="26"/>
                    </a:cubicBezTo>
                    <a:cubicBezTo>
                      <a:pt x="12" y="24"/>
                      <a:pt x="16" y="26"/>
                      <a:pt x="14" y="24"/>
                    </a:cubicBezTo>
                    <a:cubicBezTo>
                      <a:pt x="15" y="25"/>
                      <a:pt x="14" y="24"/>
                      <a:pt x="16" y="25"/>
                    </a:cubicBezTo>
                    <a:cubicBezTo>
                      <a:pt x="15" y="24"/>
                      <a:pt x="14" y="23"/>
                      <a:pt x="15" y="24"/>
                    </a:cubicBezTo>
                    <a:cubicBezTo>
                      <a:pt x="15" y="24"/>
                      <a:pt x="15" y="24"/>
                      <a:pt x="16" y="25"/>
                    </a:cubicBezTo>
                    <a:cubicBezTo>
                      <a:pt x="17" y="25"/>
                      <a:pt x="16" y="25"/>
                      <a:pt x="16" y="24"/>
                    </a:cubicBezTo>
                    <a:cubicBezTo>
                      <a:pt x="16" y="25"/>
                      <a:pt x="18" y="25"/>
                      <a:pt x="19" y="26"/>
                    </a:cubicBezTo>
                    <a:cubicBezTo>
                      <a:pt x="18" y="25"/>
                      <a:pt x="16" y="24"/>
                      <a:pt x="15" y="23"/>
                    </a:cubicBezTo>
                    <a:cubicBezTo>
                      <a:pt x="19" y="25"/>
                      <a:pt x="13" y="21"/>
                      <a:pt x="17" y="23"/>
                    </a:cubicBezTo>
                    <a:cubicBezTo>
                      <a:pt x="17" y="24"/>
                      <a:pt x="18" y="25"/>
                      <a:pt x="19" y="25"/>
                    </a:cubicBezTo>
                    <a:cubicBezTo>
                      <a:pt x="23" y="27"/>
                      <a:pt x="17" y="23"/>
                      <a:pt x="19" y="24"/>
                    </a:cubicBezTo>
                    <a:cubicBezTo>
                      <a:pt x="16" y="22"/>
                      <a:pt x="16" y="22"/>
                      <a:pt x="16" y="22"/>
                    </a:cubicBezTo>
                    <a:cubicBezTo>
                      <a:pt x="17" y="23"/>
                      <a:pt x="14" y="21"/>
                      <a:pt x="17" y="23"/>
                    </a:cubicBezTo>
                    <a:cubicBezTo>
                      <a:pt x="16" y="22"/>
                      <a:pt x="18" y="23"/>
                      <a:pt x="15" y="21"/>
                    </a:cubicBezTo>
                    <a:cubicBezTo>
                      <a:pt x="18" y="22"/>
                      <a:pt x="14" y="20"/>
                      <a:pt x="20" y="22"/>
                    </a:cubicBezTo>
                    <a:cubicBezTo>
                      <a:pt x="19" y="22"/>
                      <a:pt x="20" y="22"/>
                      <a:pt x="18" y="21"/>
                    </a:cubicBezTo>
                    <a:cubicBezTo>
                      <a:pt x="17" y="21"/>
                      <a:pt x="19" y="22"/>
                      <a:pt x="18" y="22"/>
                    </a:cubicBezTo>
                    <a:cubicBezTo>
                      <a:pt x="18" y="21"/>
                      <a:pt x="17" y="21"/>
                      <a:pt x="17" y="21"/>
                    </a:cubicBezTo>
                    <a:cubicBezTo>
                      <a:pt x="18" y="21"/>
                      <a:pt x="18" y="21"/>
                      <a:pt x="20" y="23"/>
                    </a:cubicBezTo>
                    <a:cubicBezTo>
                      <a:pt x="22" y="23"/>
                      <a:pt x="16" y="19"/>
                      <a:pt x="17" y="20"/>
                    </a:cubicBezTo>
                    <a:cubicBezTo>
                      <a:pt x="18" y="21"/>
                      <a:pt x="19" y="21"/>
                      <a:pt x="18" y="21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7" y="19"/>
                      <a:pt x="19" y="21"/>
                      <a:pt x="21" y="22"/>
                    </a:cubicBezTo>
                    <a:cubicBezTo>
                      <a:pt x="21" y="22"/>
                      <a:pt x="21" y="21"/>
                      <a:pt x="20" y="21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0" y="21"/>
                      <a:pt x="21" y="21"/>
                      <a:pt x="21" y="21"/>
                    </a:cubicBezTo>
                    <a:cubicBezTo>
                      <a:pt x="21" y="21"/>
                      <a:pt x="21" y="21"/>
                      <a:pt x="21" y="21"/>
                    </a:cubicBezTo>
                    <a:cubicBezTo>
                      <a:pt x="22" y="22"/>
                      <a:pt x="22" y="21"/>
                      <a:pt x="21" y="21"/>
                    </a:cubicBezTo>
                    <a:cubicBezTo>
                      <a:pt x="20" y="20"/>
                      <a:pt x="20" y="20"/>
                      <a:pt x="19" y="20"/>
                    </a:cubicBezTo>
                    <a:cubicBezTo>
                      <a:pt x="18" y="19"/>
                      <a:pt x="19" y="19"/>
                      <a:pt x="18" y="19"/>
                    </a:cubicBezTo>
                    <a:cubicBezTo>
                      <a:pt x="19" y="20"/>
                      <a:pt x="19" y="19"/>
                      <a:pt x="19" y="19"/>
                    </a:cubicBezTo>
                    <a:cubicBezTo>
                      <a:pt x="20" y="20"/>
                      <a:pt x="18" y="18"/>
                      <a:pt x="18" y="18"/>
                    </a:cubicBezTo>
                    <a:cubicBezTo>
                      <a:pt x="19" y="19"/>
                      <a:pt x="18" y="18"/>
                      <a:pt x="19" y="19"/>
                    </a:cubicBezTo>
                    <a:cubicBezTo>
                      <a:pt x="20" y="19"/>
                      <a:pt x="18" y="19"/>
                      <a:pt x="19" y="19"/>
                    </a:cubicBezTo>
                    <a:cubicBezTo>
                      <a:pt x="20" y="20"/>
                      <a:pt x="22" y="21"/>
                      <a:pt x="21" y="20"/>
                    </a:cubicBezTo>
                    <a:cubicBezTo>
                      <a:pt x="20" y="19"/>
                      <a:pt x="17" y="17"/>
                      <a:pt x="18" y="18"/>
                    </a:cubicBezTo>
                    <a:cubicBezTo>
                      <a:pt x="18" y="18"/>
                      <a:pt x="19" y="19"/>
                      <a:pt x="20" y="19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9" y="19"/>
                      <a:pt x="19" y="19"/>
                      <a:pt x="19" y="19"/>
                    </a:cubicBezTo>
                    <a:cubicBezTo>
                      <a:pt x="20" y="19"/>
                      <a:pt x="20" y="19"/>
                      <a:pt x="20" y="19"/>
                    </a:cubicBezTo>
                    <a:cubicBezTo>
                      <a:pt x="18" y="18"/>
                      <a:pt x="20" y="18"/>
                      <a:pt x="18" y="17"/>
                    </a:cubicBezTo>
                    <a:cubicBezTo>
                      <a:pt x="17" y="17"/>
                      <a:pt x="19" y="18"/>
                      <a:pt x="19" y="18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20" y="18"/>
                      <a:pt x="20" y="18"/>
                      <a:pt x="19" y="17"/>
                    </a:cubicBezTo>
                    <a:cubicBezTo>
                      <a:pt x="19" y="17"/>
                      <a:pt x="19" y="17"/>
                      <a:pt x="19" y="17"/>
                    </a:cubicBezTo>
                    <a:cubicBezTo>
                      <a:pt x="19" y="17"/>
                      <a:pt x="19" y="17"/>
                      <a:pt x="18" y="16"/>
                    </a:cubicBezTo>
                    <a:cubicBezTo>
                      <a:pt x="19" y="17"/>
                      <a:pt x="25" y="20"/>
                      <a:pt x="23" y="19"/>
                    </a:cubicBezTo>
                    <a:cubicBezTo>
                      <a:pt x="23" y="19"/>
                      <a:pt x="20" y="17"/>
                      <a:pt x="18" y="16"/>
                    </a:cubicBezTo>
                    <a:cubicBezTo>
                      <a:pt x="20" y="16"/>
                      <a:pt x="17" y="14"/>
                      <a:pt x="20" y="16"/>
                    </a:cubicBezTo>
                    <a:cubicBezTo>
                      <a:pt x="19" y="15"/>
                      <a:pt x="19" y="15"/>
                      <a:pt x="18" y="15"/>
                    </a:cubicBezTo>
                    <a:cubicBezTo>
                      <a:pt x="19" y="15"/>
                      <a:pt x="17" y="13"/>
                      <a:pt x="20" y="14"/>
                    </a:cubicBezTo>
                    <a:cubicBezTo>
                      <a:pt x="21" y="15"/>
                      <a:pt x="22" y="15"/>
                      <a:pt x="23" y="16"/>
                    </a:cubicBezTo>
                    <a:cubicBezTo>
                      <a:pt x="22" y="15"/>
                      <a:pt x="25" y="17"/>
                      <a:pt x="22" y="15"/>
                    </a:cubicBezTo>
                    <a:cubicBezTo>
                      <a:pt x="21" y="14"/>
                      <a:pt x="20" y="14"/>
                      <a:pt x="19" y="14"/>
                    </a:cubicBezTo>
                    <a:cubicBezTo>
                      <a:pt x="18" y="13"/>
                      <a:pt x="18" y="13"/>
                      <a:pt x="20" y="13"/>
                    </a:cubicBezTo>
                    <a:cubicBezTo>
                      <a:pt x="19" y="13"/>
                      <a:pt x="19" y="13"/>
                      <a:pt x="18" y="12"/>
                    </a:cubicBezTo>
                    <a:cubicBezTo>
                      <a:pt x="21" y="14"/>
                      <a:pt x="21" y="14"/>
                      <a:pt x="21" y="13"/>
                    </a:cubicBezTo>
                    <a:cubicBezTo>
                      <a:pt x="19" y="12"/>
                      <a:pt x="19" y="12"/>
                      <a:pt x="19" y="12"/>
                    </a:cubicBezTo>
                    <a:cubicBezTo>
                      <a:pt x="21" y="13"/>
                      <a:pt x="21" y="13"/>
                      <a:pt x="21" y="13"/>
                    </a:cubicBezTo>
                    <a:cubicBezTo>
                      <a:pt x="20" y="13"/>
                      <a:pt x="17" y="11"/>
                      <a:pt x="19" y="12"/>
                    </a:cubicBezTo>
                    <a:cubicBezTo>
                      <a:pt x="20" y="12"/>
                      <a:pt x="20" y="13"/>
                      <a:pt x="21" y="13"/>
                    </a:cubicBezTo>
                    <a:cubicBezTo>
                      <a:pt x="19" y="12"/>
                      <a:pt x="17" y="11"/>
                      <a:pt x="19" y="11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21" y="12"/>
                      <a:pt x="20" y="11"/>
                      <a:pt x="19" y="11"/>
                    </a:cubicBezTo>
                    <a:cubicBezTo>
                      <a:pt x="20" y="11"/>
                      <a:pt x="21" y="11"/>
                      <a:pt x="23" y="12"/>
                    </a:cubicBezTo>
                    <a:cubicBezTo>
                      <a:pt x="18" y="9"/>
                      <a:pt x="18" y="9"/>
                      <a:pt x="19" y="8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21" y="9"/>
                      <a:pt x="18" y="8"/>
                      <a:pt x="19" y="8"/>
                    </a:cubicBezTo>
                    <a:cubicBezTo>
                      <a:pt x="20" y="9"/>
                      <a:pt x="21" y="9"/>
                      <a:pt x="23" y="10"/>
                    </a:cubicBezTo>
                    <a:cubicBezTo>
                      <a:pt x="24" y="11"/>
                      <a:pt x="21" y="9"/>
                      <a:pt x="20" y="9"/>
                    </a:cubicBezTo>
                    <a:cubicBezTo>
                      <a:pt x="19" y="8"/>
                      <a:pt x="21" y="9"/>
                      <a:pt x="19" y="8"/>
                    </a:cubicBezTo>
                    <a:cubicBezTo>
                      <a:pt x="19" y="8"/>
                      <a:pt x="20" y="8"/>
                      <a:pt x="18" y="7"/>
                    </a:cubicBezTo>
                    <a:cubicBezTo>
                      <a:pt x="19" y="8"/>
                      <a:pt x="21" y="9"/>
                      <a:pt x="22" y="9"/>
                    </a:cubicBezTo>
                    <a:cubicBezTo>
                      <a:pt x="21" y="8"/>
                      <a:pt x="21" y="8"/>
                      <a:pt x="21" y="8"/>
                    </a:cubicBezTo>
                    <a:cubicBezTo>
                      <a:pt x="24" y="10"/>
                      <a:pt x="26" y="11"/>
                      <a:pt x="29" y="13"/>
                    </a:cubicBezTo>
                    <a:cubicBezTo>
                      <a:pt x="29" y="12"/>
                      <a:pt x="29" y="12"/>
                      <a:pt x="29" y="12"/>
                    </a:cubicBezTo>
                    <a:cubicBezTo>
                      <a:pt x="32" y="14"/>
                      <a:pt x="32" y="14"/>
                      <a:pt x="33" y="14"/>
                    </a:cubicBezTo>
                    <a:cubicBezTo>
                      <a:pt x="32" y="14"/>
                      <a:pt x="28" y="12"/>
                      <a:pt x="27" y="11"/>
                    </a:cubicBezTo>
                    <a:cubicBezTo>
                      <a:pt x="26" y="11"/>
                      <a:pt x="21" y="8"/>
                      <a:pt x="21" y="8"/>
                    </a:cubicBezTo>
                    <a:cubicBezTo>
                      <a:pt x="23" y="9"/>
                      <a:pt x="22" y="9"/>
                      <a:pt x="24" y="10"/>
                    </a:cubicBezTo>
                    <a:cubicBezTo>
                      <a:pt x="26" y="10"/>
                      <a:pt x="23" y="9"/>
                      <a:pt x="23" y="9"/>
                    </a:cubicBezTo>
                    <a:cubicBezTo>
                      <a:pt x="22" y="9"/>
                      <a:pt x="20" y="7"/>
                      <a:pt x="20" y="7"/>
                    </a:cubicBezTo>
                    <a:cubicBezTo>
                      <a:pt x="21" y="7"/>
                      <a:pt x="22" y="8"/>
                      <a:pt x="22" y="8"/>
                    </a:cubicBezTo>
                    <a:cubicBezTo>
                      <a:pt x="21" y="7"/>
                      <a:pt x="20" y="7"/>
                      <a:pt x="19" y="6"/>
                    </a:cubicBezTo>
                    <a:cubicBezTo>
                      <a:pt x="16" y="5"/>
                      <a:pt x="20" y="7"/>
                      <a:pt x="17" y="5"/>
                    </a:cubicBezTo>
                    <a:cubicBezTo>
                      <a:pt x="20" y="6"/>
                      <a:pt x="22" y="8"/>
                      <a:pt x="24" y="8"/>
                    </a:cubicBezTo>
                    <a:cubicBezTo>
                      <a:pt x="22" y="7"/>
                      <a:pt x="21" y="7"/>
                      <a:pt x="18" y="5"/>
                    </a:cubicBezTo>
                    <a:cubicBezTo>
                      <a:pt x="18" y="6"/>
                      <a:pt x="20" y="6"/>
                      <a:pt x="21" y="7"/>
                    </a:cubicBezTo>
                    <a:cubicBezTo>
                      <a:pt x="23" y="8"/>
                      <a:pt x="17" y="5"/>
                      <a:pt x="22" y="7"/>
                    </a:cubicBezTo>
                    <a:cubicBezTo>
                      <a:pt x="20" y="6"/>
                      <a:pt x="20" y="6"/>
                      <a:pt x="20" y="6"/>
                    </a:cubicBezTo>
                    <a:cubicBezTo>
                      <a:pt x="20" y="6"/>
                      <a:pt x="21" y="6"/>
                      <a:pt x="22" y="7"/>
                    </a:cubicBezTo>
                    <a:cubicBezTo>
                      <a:pt x="22" y="7"/>
                      <a:pt x="19" y="5"/>
                      <a:pt x="23" y="7"/>
                    </a:cubicBezTo>
                    <a:cubicBezTo>
                      <a:pt x="22" y="6"/>
                      <a:pt x="23" y="6"/>
                      <a:pt x="20" y="5"/>
                    </a:cubicBezTo>
                    <a:cubicBezTo>
                      <a:pt x="19" y="5"/>
                      <a:pt x="22" y="6"/>
                      <a:pt x="19" y="5"/>
                    </a:cubicBezTo>
                    <a:cubicBezTo>
                      <a:pt x="21" y="6"/>
                      <a:pt x="18" y="5"/>
                      <a:pt x="17" y="4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8" y="4"/>
                      <a:pt x="19" y="4"/>
                      <a:pt x="17" y="4"/>
                    </a:cubicBezTo>
                    <a:cubicBezTo>
                      <a:pt x="18" y="4"/>
                      <a:pt x="19" y="4"/>
                      <a:pt x="19" y="5"/>
                    </a:cubicBezTo>
                    <a:cubicBezTo>
                      <a:pt x="17" y="4"/>
                      <a:pt x="17" y="4"/>
                      <a:pt x="17" y="4"/>
                    </a:cubicBezTo>
                    <a:cubicBezTo>
                      <a:pt x="16" y="3"/>
                      <a:pt x="21" y="5"/>
                      <a:pt x="20" y="5"/>
                    </a:cubicBezTo>
                    <a:cubicBezTo>
                      <a:pt x="22" y="6"/>
                      <a:pt x="22" y="6"/>
                      <a:pt x="22" y="6"/>
                    </a:cubicBezTo>
                    <a:cubicBezTo>
                      <a:pt x="21" y="5"/>
                      <a:pt x="23" y="6"/>
                      <a:pt x="23" y="6"/>
                    </a:cubicBezTo>
                    <a:cubicBezTo>
                      <a:pt x="21" y="5"/>
                      <a:pt x="19" y="4"/>
                      <a:pt x="17" y="3"/>
                    </a:cubicBezTo>
                    <a:cubicBezTo>
                      <a:pt x="17" y="3"/>
                      <a:pt x="19" y="4"/>
                      <a:pt x="18" y="3"/>
                    </a:cubicBezTo>
                    <a:cubicBezTo>
                      <a:pt x="20" y="4"/>
                      <a:pt x="20" y="4"/>
                      <a:pt x="20" y="4"/>
                    </a:cubicBezTo>
                    <a:cubicBezTo>
                      <a:pt x="20" y="5"/>
                      <a:pt x="23" y="5"/>
                      <a:pt x="23" y="5"/>
                    </a:cubicBezTo>
                    <a:cubicBezTo>
                      <a:pt x="22" y="5"/>
                      <a:pt x="20" y="4"/>
                      <a:pt x="19" y="3"/>
                    </a:cubicBezTo>
                    <a:cubicBezTo>
                      <a:pt x="19" y="3"/>
                      <a:pt x="20" y="4"/>
                      <a:pt x="21" y="4"/>
                    </a:cubicBezTo>
                    <a:cubicBezTo>
                      <a:pt x="21" y="4"/>
                      <a:pt x="19" y="3"/>
                      <a:pt x="18" y="3"/>
                    </a:cubicBezTo>
                    <a:cubicBezTo>
                      <a:pt x="19" y="3"/>
                      <a:pt x="21" y="4"/>
                      <a:pt x="23" y="4"/>
                    </a:cubicBezTo>
                    <a:cubicBezTo>
                      <a:pt x="26" y="6"/>
                      <a:pt x="26" y="6"/>
                      <a:pt x="26" y="6"/>
                    </a:cubicBezTo>
                    <a:cubicBezTo>
                      <a:pt x="26" y="6"/>
                      <a:pt x="26" y="6"/>
                      <a:pt x="26" y="6"/>
                    </a:cubicBezTo>
                    <a:cubicBezTo>
                      <a:pt x="28" y="7"/>
                      <a:pt x="28" y="7"/>
                      <a:pt x="30" y="8"/>
                    </a:cubicBezTo>
                    <a:cubicBezTo>
                      <a:pt x="31" y="8"/>
                      <a:pt x="30" y="7"/>
                      <a:pt x="29" y="7"/>
                    </a:cubicBezTo>
                    <a:cubicBezTo>
                      <a:pt x="25" y="6"/>
                      <a:pt x="24" y="4"/>
                      <a:pt x="20" y="3"/>
                    </a:cubicBezTo>
                    <a:cubicBezTo>
                      <a:pt x="19" y="2"/>
                      <a:pt x="29" y="7"/>
                      <a:pt x="24" y="4"/>
                    </a:cubicBezTo>
                    <a:cubicBezTo>
                      <a:pt x="23" y="3"/>
                      <a:pt x="20" y="2"/>
                      <a:pt x="21" y="3"/>
                    </a:cubicBezTo>
                    <a:cubicBezTo>
                      <a:pt x="21" y="3"/>
                      <a:pt x="17" y="1"/>
                      <a:pt x="19" y="1"/>
                    </a:cubicBezTo>
                    <a:cubicBezTo>
                      <a:pt x="20" y="2"/>
                      <a:pt x="23" y="3"/>
                      <a:pt x="25" y="4"/>
                    </a:cubicBezTo>
                    <a:cubicBezTo>
                      <a:pt x="23" y="4"/>
                      <a:pt x="24" y="4"/>
                      <a:pt x="24" y="4"/>
                    </a:cubicBezTo>
                    <a:cubicBezTo>
                      <a:pt x="26" y="5"/>
                      <a:pt x="28" y="6"/>
                      <a:pt x="28" y="5"/>
                    </a:cubicBezTo>
                    <a:cubicBezTo>
                      <a:pt x="28" y="5"/>
                      <a:pt x="28" y="5"/>
                      <a:pt x="26" y="4"/>
                    </a:cubicBezTo>
                    <a:cubicBezTo>
                      <a:pt x="23" y="3"/>
                      <a:pt x="26" y="4"/>
                      <a:pt x="24" y="3"/>
                    </a:cubicBezTo>
                    <a:cubicBezTo>
                      <a:pt x="23" y="3"/>
                      <a:pt x="26" y="4"/>
                      <a:pt x="22" y="3"/>
                    </a:cubicBezTo>
                    <a:cubicBezTo>
                      <a:pt x="23" y="3"/>
                      <a:pt x="20" y="2"/>
                      <a:pt x="19" y="1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20" y="1"/>
                      <a:pt x="20" y="1"/>
                      <a:pt x="20" y="1"/>
                    </a:cubicBezTo>
                    <a:cubicBezTo>
                      <a:pt x="21" y="2"/>
                      <a:pt x="17" y="0"/>
                      <a:pt x="17" y="0"/>
                    </a:cubicBezTo>
                    <a:cubicBezTo>
                      <a:pt x="20" y="1"/>
                      <a:pt x="20" y="1"/>
                      <a:pt x="20" y="1"/>
                    </a:cubicBezTo>
                    <a:cubicBezTo>
                      <a:pt x="23" y="2"/>
                      <a:pt x="19" y="1"/>
                      <a:pt x="23" y="3"/>
                    </a:cubicBezTo>
                    <a:cubicBezTo>
                      <a:pt x="23" y="3"/>
                      <a:pt x="21" y="2"/>
                      <a:pt x="22" y="2"/>
                    </a:cubicBezTo>
                    <a:cubicBezTo>
                      <a:pt x="23" y="2"/>
                      <a:pt x="23" y="2"/>
                      <a:pt x="23" y="2"/>
                    </a:cubicBezTo>
                    <a:cubicBezTo>
                      <a:pt x="23" y="2"/>
                      <a:pt x="29" y="5"/>
                      <a:pt x="26" y="3"/>
                    </a:cubicBezTo>
                    <a:cubicBezTo>
                      <a:pt x="25" y="2"/>
                      <a:pt x="24" y="2"/>
                      <a:pt x="23" y="2"/>
                    </a:cubicBezTo>
                    <a:cubicBezTo>
                      <a:pt x="22" y="1"/>
                      <a:pt x="21" y="1"/>
                      <a:pt x="21" y="0"/>
                    </a:cubicBezTo>
                    <a:cubicBezTo>
                      <a:pt x="24" y="2"/>
                      <a:pt x="21" y="0"/>
                      <a:pt x="24" y="2"/>
                    </a:cubicBezTo>
                    <a:cubicBezTo>
                      <a:pt x="22" y="1"/>
                      <a:pt x="22" y="1"/>
                      <a:pt x="25" y="3"/>
                    </a:cubicBezTo>
                    <a:cubicBezTo>
                      <a:pt x="29" y="4"/>
                      <a:pt x="25" y="3"/>
                      <a:pt x="28" y="4"/>
                    </a:cubicBezTo>
                    <a:cubicBezTo>
                      <a:pt x="28" y="4"/>
                      <a:pt x="32" y="5"/>
                      <a:pt x="34" y="6"/>
                    </a:cubicBezTo>
                    <a:cubicBezTo>
                      <a:pt x="34" y="6"/>
                      <a:pt x="33" y="6"/>
                      <a:pt x="33" y="6"/>
                    </a:cubicBezTo>
                    <a:cubicBezTo>
                      <a:pt x="31" y="5"/>
                      <a:pt x="31" y="5"/>
                      <a:pt x="29" y="4"/>
                    </a:cubicBezTo>
                    <a:cubicBezTo>
                      <a:pt x="29" y="4"/>
                      <a:pt x="28" y="3"/>
                      <a:pt x="26" y="2"/>
                    </a:cubicBezTo>
                    <a:cubicBezTo>
                      <a:pt x="27" y="3"/>
                      <a:pt x="29" y="4"/>
                      <a:pt x="29" y="4"/>
                    </a:cubicBezTo>
                    <a:cubicBezTo>
                      <a:pt x="29" y="3"/>
                      <a:pt x="29" y="3"/>
                      <a:pt x="30" y="3"/>
                    </a:cubicBezTo>
                    <a:cubicBezTo>
                      <a:pt x="27" y="2"/>
                      <a:pt x="29" y="2"/>
                      <a:pt x="26" y="1"/>
                    </a:cubicBezTo>
                    <a:cubicBezTo>
                      <a:pt x="26" y="1"/>
                      <a:pt x="23" y="0"/>
                      <a:pt x="22" y="0"/>
                    </a:cubicBezTo>
                    <a:cubicBezTo>
                      <a:pt x="22" y="0"/>
                      <a:pt x="23" y="0"/>
                      <a:pt x="24" y="0"/>
                    </a:cubicBezTo>
                    <a:cubicBezTo>
                      <a:pt x="22" y="0"/>
                      <a:pt x="27" y="1"/>
                      <a:pt x="24" y="0"/>
                    </a:cubicBezTo>
                    <a:cubicBezTo>
                      <a:pt x="25" y="1"/>
                      <a:pt x="28" y="2"/>
                      <a:pt x="31" y="3"/>
                    </a:cubicBezTo>
                    <a:cubicBezTo>
                      <a:pt x="29" y="2"/>
                      <a:pt x="33" y="4"/>
                      <a:pt x="33" y="4"/>
                    </a:cubicBezTo>
                    <a:cubicBezTo>
                      <a:pt x="31" y="3"/>
                      <a:pt x="30" y="2"/>
                      <a:pt x="30" y="2"/>
                    </a:cubicBezTo>
                    <a:cubicBezTo>
                      <a:pt x="33" y="2"/>
                      <a:pt x="30" y="1"/>
                      <a:pt x="30" y="1"/>
                    </a:cubicBezTo>
                    <a:cubicBezTo>
                      <a:pt x="32" y="1"/>
                      <a:pt x="35" y="2"/>
                      <a:pt x="35" y="2"/>
                    </a:cubicBezTo>
                    <a:cubicBezTo>
                      <a:pt x="35" y="2"/>
                      <a:pt x="32" y="1"/>
                      <a:pt x="33" y="1"/>
                    </a:cubicBezTo>
                    <a:cubicBezTo>
                      <a:pt x="34" y="2"/>
                      <a:pt x="34" y="2"/>
                      <a:pt x="34" y="2"/>
                    </a:cubicBezTo>
                    <a:cubicBezTo>
                      <a:pt x="33" y="1"/>
                      <a:pt x="36" y="2"/>
                      <a:pt x="32" y="0"/>
                    </a:cubicBezTo>
                    <a:cubicBezTo>
                      <a:pt x="35" y="2"/>
                      <a:pt x="35" y="2"/>
                      <a:pt x="35" y="2"/>
                    </a:cubicBezTo>
                    <a:cubicBezTo>
                      <a:pt x="35" y="2"/>
                      <a:pt x="35" y="1"/>
                      <a:pt x="34" y="1"/>
                    </a:cubicBezTo>
                    <a:cubicBezTo>
                      <a:pt x="35" y="2"/>
                      <a:pt x="37" y="2"/>
                      <a:pt x="37" y="2"/>
                    </a:cubicBezTo>
                    <a:cubicBezTo>
                      <a:pt x="40" y="3"/>
                      <a:pt x="37" y="2"/>
                      <a:pt x="37" y="2"/>
                    </a:cubicBezTo>
                    <a:cubicBezTo>
                      <a:pt x="35" y="1"/>
                      <a:pt x="35" y="1"/>
                      <a:pt x="35" y="1"/>
                    </a:cubicBezTo>
                    <a:cubicBezTo>
                      <a:pt x="33" y="0"/>
                      <a:pt x="35" y="1"/>
                      <a:pt x="35" y="0"/>
                    </a:cubicBezTo>
                    <a:cubicBezTo>
                      <a:pt x="37" y="1"/>
                      <a:pt x="37" y="1"/>
                      <a:pt x="37" y="1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38" y="1"/>
                      <a:pt x="39" y="1"/>
                      <a:pt x="37" y="0"/>
                    </a:cubicBezTo>
                    <a:cubicBezTo>
                      <a:pt x="42" y="3"/>
                      <a:pt x="42" y="3"/>
                      <a:pt x="42" y="3"/>
                    </a:cubicBezTo>
                    <a:cubicBezTo>
                      <a:pt x="41" y="2"/>
                      <a:pt x="40" y="2"/>
                      <a:pt x="38" y="1"/>
                    </a:cubicBezTo>
                    <a:cubicBezTo>
                      <a:pt x="36" y="1"/>
                      <a:pt x="36" y="1"/>
                      <a:pt x="38" y="2"/>
                    </a:cubicBezTo>
                    <a:cubicBezTo>
                      <a:pt x="39" y="2"/>
                      <a:pt x="38" y="1"/>
                      <a:pt x="37" y="1"/>
                    </a:cubicBezTo>
                    <a:cubicBezTo>
                      <a:pt x="40" y="2"/>
                      <a:pt x="40" y="2"/>
                      <a:pt x="42" y="3"/>
                    </a:cubicBezTo>
                    <a:cubicBezTo>
                      <a:pt x="42" y="3"/>
                      <a:pt x="43" y="3"/>
                      <a:pt x="42" y="3"/>
                    </a:cubicBezTo>
                    <a:cubicBezTo>
                      <a:pt x="43" y="3"/>
                      <a:pt x="43" y="3"/>
                      <a:pt x="43" y="4"/>
                    </a:cubicBezTo>
                    <a:cubicBezTo>
                      <a:pt x="42" y="3"/>
                      <a:pt x="41" y="3"/>
                      <a:pt x="41" y="3"/>
                    </a:cubicBezTo>
                    <a:cubicBezTo>
                      <a:pt x="43" y="4"/>
                      <a:pt x="44" y="4"/>
                      <a:pt x="43" y="4"/>
                    </a:cubicBezTo>
                    <a:cubicBezTo>
                      <a:pt x="40" y="3"/>
                      <a:pt x="45" y="5"/>
                      <a:pt x="44" y="5"/>
                    </a:cubicBezTo>
                    <a:cubicBezTo>
                      <a:pt x="41" y="4"/>
                      <a:pt x="40" y="3"/>
                      <a:pt x="39" y="3"/>
                    </a:cubicBezTo>
                    <a:cubicBezTo>
                      <a:pt x="37" y="3"/>
                      <a:pt x="39" y="3"/>
                      <a:pt x="37" y="3"/>
                    </a:cubicBezTo>
                    <a:cubicBezTo>
                      <a:pt x="39" y="3"/>
                      <a:pt x="42" y="4"/>
                      <a:pt x="43" y="5"/>
                    </a:cubicBezTo>
                    <a:cubicBezTo>
                      <a:pt x="41" y="4"/>
                      <a:pt x="41" y="4"/>
                      <a:pt x="41" y="4"/>
                    </a:cubicBezTo>
                    <a:cubicBezTo>
                      <a:pt x="42" y="5"/>
                      <a:pt x="45" y="6"/>
                      <a:pt x="44" y="6"/>
                    </a:cubicBezTo>
                    <a:cubicBezTo>
                      <a:pt x="43" y="6"/>
                      <a:pt x="43" y="7"/>
                      <a:pt x="42" y="7"/>
                    </a:cubicBezTo>
                    <a:cubicBezTo>
                      <a:pt x="41" y="6"/>
                      <a:pt x="41" y="6"/>
                      <a:pt x="41" y="6"/>
                    </a:cubicBezTo>
                    <a:cubicBezTo>
                      <a:pt x="44" y="8"/>
                      <a:pt x="42" y="7"/>
                      <a:pt x="43" y="8"/>
                    </a:cubicBezTo>
                    <a:cubicBezTo>
                      <a:pt x="42" y="8"/>
                      <a:pt x="45" y="10"/>
                      <a:pt x="42" y="9"/>
                    </a:cubicBezTo>
                    <a:cubicBezTo>
                      <a:pt x="43" y="10"/>
                      <a:pt x="44" y="11"/>
                      <a:pt x="43" y="12"/>
                    </a:cubicBezTo>
                    <a:cubicBezTo>
                      <a:pt x="40" y="11"/>
                      <a:pt x="40" y="11"/>
                      <a:pt x="40" y="11"/>
                    </a:cubicBezTo>
                    <a:cubicBezTo>
                      <a:pt x="42" y="11"/>
                      <a:pt x="39" y="10"/>
                      <a:pt x="39" y="10"/>
                    </a:cubicBezTo>
                    <a:cubicBezTo>
                      <a:pt x="41" y="11"/>
                      <a:pt x="42" y="12"/>
                      <a:pt x="43" y="12"/>
                    </a:cubicBezTo>
                    <a:cubicBezTo>
                      <a:pt x="41" y="12"/>
                      <a:pt x="43" y="13"/>
                      <a:pt x="45" y="14"/>
                    </a:cubicBezTo>
                    <a:cubicBezTo>
                      <a:pt x="43" y="14"/>
                      <a:pt x="43" y="14"/>
                      <a:pt x="43" y="14"/>
                    </a:cubicBezTo>
                    <a:cubicBezTo>
                      <a:pt x="46" y="15"/>
                      <a:pt x="43" y="14"/>
                      <a:pt x="42" y="14"/>
                    </a:cubicBezTo>
                    <a:cubicBezTo>
                      <a:pt x="42" y="14"/>
                      <a:pt x="40" y="14"/>
                      <a:pt x="40" y="14"/>
                    </a:cubicBezTo>
                    <a:cubicBezTo>
                      <a:pt x="43" y="15"/>
                      <a:pt x="43" y="15"/>
                      <a:pt x="44" y="16"/>
                    </a:cubicBezTo>
                    <a:cubicBezTo>
                      <a:pt x="44" y="17"/>
                      <a:pt x="43" y="17"/>
                      <a:pt x="42" y="16"/>
                    </a:cubicBezTo>
                    <a:cubicBezTo>
                      <a:pt x="46" y="19"/>
                      <a:pt x="43" y="19"/>
                      <a:pt x="45" y="21"/>
                    </a:cubicBezTo>
                    <a:cubicBezTo>
                      <a:pt x="43" y="20"/>
                      <a:pt x="43" y="20"/>
                      <a:pt x="43" y="20"/>
                    </a:cubicBezTo>
                    <a:cubicBezTo>
                      <a:pt x="46" y="23"/>
                      <a:pt x="42" y="22"/>
                      <a:pt x="44" y="24"/>
                    </a:cubicBezTo>
                    <a:cubicBezTo>
                      <a:pt x="40" y="22"/>
                      <a:pt x="40" y="22"/>
                      <a:pt x="40" y="22"/>
                    </a:cubicBezTo>
                    <a:cubicBezTo>
                      <a:pt x="39" y="21"/>
                      <a:pt x="41" y="23"/>
                      <a:pt x="44" y="24"/>
                    </a:cubicBezTo>
                    <a:cubicBezTo>
                      <a:pt x="42" y="24"/>
                      <a:pt x="45" y="25"/>
                      <a:pt x="42" y="24"/>
                    </a:cubicBezTo>
                    <a:cubicBezTo>
                      <a:pt x="41" y="24"/>
                      <a:pt x="43" y="25"/>
                      <a:pt x="44" y="25"/>
                    </a:cubicBezTo>
                    <a:cubicBezTo>
                      <a:pt x="42" y="25"/>
                      <a:pt x="42" y="26"/>
                      <a:pt x="43" y="26"/>
                    </a:cubicBezTo>
                    <a:cubicBezTo>
                      <a:pt x="43" y="26"/>
                      <a:pt x="43" y="26"/>
                      <a:pt x="43" y="26"/>
                    </a:cubicBezTo>
                    <a:cubicBezTo>
                      <a:pt x="42" y="26"/>
                      <a:pt x="41" y="25"/>
                      <a:pt x="41" y="25"/>
                    </a:cubicBezTo>
                    <a:cubicBezTo>
                      <a:pt x="42" y="26"/>
                      <a:pt x="40" y="25"/>
                      <a:pt x="44" y="27"/>
                    </a:cubicBezTo>
                    <a:cubicBezTo>
                      <a:pt x="41" y="26"/>
                      <a:pt x="45" y="29"/>
                      <a:pt x="42" y="28"/>
                    </a:cubicBezTo>
                    <a:cubicBezTo>
                      <a:pt x="43" y="29"/>
                      <a:pt x="43" y="29"/>
                      <a:pt x="44" y="29"/>
                    </a:cubicBezTo>
                    <a:cubicBezTo>
                      <a:pt x="43" y="30"/>
                      <a:pt x="41" y="29"/>
                      <a:pt x="43" y="30"/>
                    </a:cubicBezTo>
                    <a:cubicBezTo>
                      <a:pt x="42" y="30"/>
                      <a:pt x="41" y="29"/>
                      <a:pt x="41" y="29"/>
                    </a:cubicBezTo>
                    <a:cubicBezTo>
                      <a:pt x="41" y="30"/>
                      <a:pt x="42" y="30"/>
                      <a:pt x="42" y="30"/>
                    </a:cubicBezTo>
                    <a:cubicBezTo>
                      <a:pt x="44" y="32"/>
                      <a:pt x="40" y="31"/>
                      <a:pt x="40" y="31"/>
                    </a:cubicBezTo>
                    <a:cubicBezTo>
                      <a:pt x="41" y="34"/>
                      <a:pt x="40" y="34"/>
                      <a:pt x="39" y="35"/>
                    </a:cubicBezTo>
                    <a:cubicBezTo>
                      <a:pt x="39" y="35"/>
                      <a:pt x="39" y="35"/>
                      <a:pt x="39" y="35"/>
                    </a:cubicBezTo>
                    <a:cubicBezTo>
                      <a:pt x="41" y="37"/>
                      <a:pt x="35" y="34"/>
                      <a:pt x="39" y="37"/>
                    </a:cubicBezTo>
                    <a:cubicBezTo>
                      <a:pt x="39" y="36"/>
                      <a:pt x="39" y="37"/>
                      <a:pt x="37" y="36"/>
                    </a:cubicBezTo>
                    <a:cubicBezTo>
                      <a:pt x="39" y="37"/>
                      <a:pt x="35" y="35"/>
                      <a:pt x="37" y="37"/>
                    </a:cubicBezTo>
                    <a:cubicBezTo>
                      <a:pt x="37" y="37"/>
                      <a:pt x="37" y="37"/>
                      <a:pt x="37" y="37"/>
                    </a:cubicBezTo>
                    <a:cubicBezTo>
                      <a:pt x="35" y="36"/>
                      <a:pt x="37" y="38"/>
                      <a:pt x="35" y="37"/>
                    </a:cubicBezTo>
                    <a:cubicBezTo>
                      <a:pt x="35" y="37"/>
                      <a:pt x="35" y="37"/>
                      <a:pt x="34" y="36"/>
                    </a:cubicBezTo>
                    <a:cubicBezTo>
                      <a:pt x="33" y="36"/>
                      <a:pt x="37" y="39"/>
                      <a:pt x="33" y="37"/>
                    </a:cubicBezTo>
                    <a:cubicBezTo>
                      <a:pt x="33" y="37"/>
                      <a:pt x="35" y="38"/>
                      <a:pt x="35" y="38"/>
                    </a:cubicBezTo>
                    <a:cubicBezTo>
                      <a:pt x="33" y="38"/>
                      <a:pt x="35" y="40"/>
                      <a:pt x="35" y="41"/>
                    </a:cubicBezTo>
                    <a:cubicBezTo>
                      <a:pt x="32" y="41"/>
                      <a:pt x="29" y="37"/>
                      <a:pt x="31" y="40"/>
                    </a:cubicBezTo>
                    <a:cubicBezTo>
                      <a:pt x="31" y="39"/>
                      <a:pt x="33" y="41"/>
                      <a:pt x="32" y="40"/>
                    </a:cubicBezTo>
                    <a:cubicBezTo>
                      <a:pt x="33" y="41"/>
                      <a:pt x="28" y="38"/>
                      <a:pt x="30" y="39"/>
                    </a:cubicBezTo>
                    <a:cubicBezTo>
                      <a:pt x="32" y="40"/>
                      <a:pt x="31" y="40"/>
                      <a:pt x="32" y="41"/>
                    </a:cubicBezTo>
                    <a:cubicBezTo>
                      <a:pt x="30" y="40"/>
                      <a:pt x="28" y="39"/>
                      <a:pt x="30" y="40"/>
                    </a:cubicBezTo>
                    <a:cubicBezTo>
                      <a:pt x="29" y="40"/>
                      <a:pt x="29" y="40"/>
                      <a:pt x="29" y="40"/>
                    </a:cubicBezTo>
                    <a:cubicBezTo>
                      <a:pt x="32" y="42"/>
                      <a:pt x="30" y="41"/>
                      <a:pt x="33" y="44"/>
                    </a:cubicBezTo>
                    <a:cubicBezTo>
                      <a:pt x="32" y="47"/>
                      <a:pt x="33" y="50"/>
                      <a:pt x="32" y="52"/>
                    </a:cubicBezTo>
                    <a:cubicBezTo>
                      <a:pt x="30" y="54"/>
                      <a:pt x="30" y="57"/>
                      <a:pt x="27" y="57"/>
                    </a:cubicBezTo>
                    <a:cubicBezTo>
                      <a:pt x="24" y="55"/>
                      <a:pt x="24" y="55"/>
                      <a:pt x="24" y="56"/>
                    </a:cubicBezTo>
                    <a:cubicBezTo>
                      <a:pt x="24" y="56"/>
                      <a:pt x="24" y="56"/>
                      <a:pt x="24" y="55"/>
                    </a:cubicBezTo>
                    <a:cubicBezTo>
                      <a:pt x="26" y="57"/>
                      <a:pt x="23" y="56"/>
                      <a:pt x="26" y="58"/>
                    </a:cubicBezTo>
                    <a:cubicBezTo>
                      <a:pt x="25" y="58"/>
                      <a:pt x="25" y="59"/>
                      <a:pt x="24" y="60"/>
                    </a:cubicBezTo>
                    <a:cubicBezTo>
                      <a:pt x="24" y="60"/>
                      <a:pt x="22" y="58"/>
                      <a:pt x="22" y="58"/>
                    </a:cubicBezTo>
                    <a:cubicBezTo>
                      <a:pt x="24" y="60"/>
                      <a:pt x="24" y="60"/>
                      <a:pt x="24" y="60"/>
                    </a:cubicBezTo>
                    <a:cubicBezTo>
                      <a:pt x="23" y="59"/>
                      <a:pt x="23" y="59"/>
                      <a:pt x="23" y="59"/>
                    </a:cubicBezTo>
                    <a:cubicBezTo>
                      <a:pt x="23" y="59"/>
                      <a:pt x="24" y="61"/>
                      <a:pt x="25" y="61"/>
                    </a:cubicBezTo>
                    <a:cubicBezTo>
                      <a:pt x="26" y="65"/>
                      <a:pt x="20" y="62"/>
                      <a:pt x="19" y="64"/>
                    </a:cubicBezTo>
                    <a:cubicBezTo>
                      <a:pt x="17" y="64"/>
                      <a:pt x="18" y="65"/>
                      <a:pt x="18" y="66"/>
                    </a:cubicBezTo>
                    <a:cubicBezTo>
                      <a:pt x="14" y="64"/>
                      <a:pt x="11" y="63"/>
                      <a:pt x="11" y="66"/>
                    </a:cubicBezTo>
                    <a:cubicBezTo>
                      <a:pt x="11" y="66"/>
                      <a:pt x="6" y="60"/>
                      <a:pt x="5" y="5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0" name="Freeform 274"/>
              <p:cNvSpPr/>
              <p:nvPr/>
            </p:nvSpPr>
            <p:spPr bwMode="auto">
              <a:xfrm>
                <a:off x="4171951" y="2773363"/>
                <a:ext cx="1588" cy="1587"/>
              </a:xfrm>
              <a:custGeom>
                <a:avLst/>
                <a:gdLst>
                  <a:gd name="T0" fmla="*/ 5 w 5"/>
                  <a:gd name="T1" fmla="*/ 1 h 1"/>
                  <a:gd name="T2" fmla="*/ 0 w 5"/>
                  <a:gd name="T3" fmla="*/ 0 h 1"/>
                  <a:gd name="T4" fmla="*/ 5 w 5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" h="1">
                    <a:moveTo>
                      <a:pt x="5" y="1"/>
                    </a:moveTo>
                    <a:cubicBezTo>
                      <a:pt x="3" y="1"/>
                      <a:pt x="2" y="1"/>
                      <a:pt x="0" y="0"/>
                    </a:cubicBezTo>
                    <a:cubicBezTo>
                      <a:pt x="2" y="0"/>
                      <a:pt x="3" y="1"/>
                      <a:pt x="5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1" name="Freeform 275"/>
              <p:cNvSpPr/>
              <p:nvPr/>
            </p:nvSpPr>
            <p:spPr bwMode="auto">
              <a:xfrm>
                <a:off x="4165601" y="2773363"/>
                <a:ext cx="1588" cy="1587"/>
              </a:xfrm>
              <a:custGeom>
                <a:avLst/>
                <a:gdLst>
                  <a:gd name="T0" fmla="*/ 2 w 3"/>
                  <a:gd name="T1" fmla="*/ 0 h 1"/>
                  <a:gd name="T2" fmla="*/ 1 w 3"/>
                  <a:gd name="T3" fmla="*/ 0 h 1"/>
                  <a:gd name="T4" fmla="*/ 1 w 3"/>
                  <a:gd name="T5" fmla="*/ 0 h 1"/>
                  <a:gd name="T6" fmla="*/ 2 w 3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1">
                    <a:moveTo>
                      <a:pt x="2" y="0"/>
                    </a:moveTo>
                    <a:cubicBezTo>
                      <a:pt x="3" y="1"/>
                      <a:pt x="2" y="0"/>
                      <a:pt x="1" y="0"/>
                    </a:cubicBezTo>
                    <a:cubicBezTo>
                      <a:pt x="1" y="0"/>
                      <a:pt x="0" y="0"/>
                      <a:pt x="1" y="0"/>
                    </a:cubicBezTo>
                    <a:cubicBezTo>
                      <a:pt x="1" y="0"/>
                      <a:pt x="2" y="0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2" name="Freeform 276"/>
              <p:cNvSpPr/>
              <p:nvPr/>
            </p:nvSpPr>
            <p:spPr bwMode="auto">
              <a:xfrm>
                <a:off x="4165601" y="2773363"/>
                <a:ext cx="1588" cy="1587"/>
              </a:xfrm>
              <a:custGeom>
                <a:avLst/>
                <a:gdLst>
                  <a:gd name="T0" fmla="*/ 2 w 2"/>
                  <a:gd name="T1" fmla="*/ 1 h 1"/>
                  <a:gd name="T2" fmla="*/ 0 w 2"/>
                  <a:gd name="T3" fmla="*/ 0 h 1"/>
                  <a:gd name="T4" fmla="*/ 2 w 2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2" y="1"/>
                    </a:moveTo>
                    <a:cubicBezTo>
                      <a:pt x="1" y="1"/>
                      <a:pt x="0" y="0"/>
                      <a:pt x="0" y="0"/>
                    </a:cubicBezTo>
                    <a:lnTo>
                      <a:pt x="2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3" name="Freeform 277"/>
              <p:cNvSpPr/>
              <p:nvPr/>
            </p:nvSpPr>
            <p:spPr bwMode="auto">
              <a:xfrm>
                <a:off x="4164013" y="2773363"/>
                <a:ext cx="0" cy="0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1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0" y="1"/>
                      <a:pt x="0" y="0"/>
                      <a:pt x="0" y="0"/>
                    </a:cubicBezTo>
                    <a:cubicBezTo>
                      <a:pt x="0" y="0"/>
                      <a:pt x="1" y="1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4" name="Freeform 278"/>
              <p:cNvSpPr/>
              <p:nvPr/>
            </p:nvSpPr>
            <p:spPr bwMode="auto">
              <a:xfrm>
                <a:off x="4165601" y="2773363"/>
                <a:ext cx="0" cy="1587"/>
              </a:xfrm>
              <a:custGeom>
                <a:avLst/>
                <a:gdLst>
                  <a:gd name="T0" fmla="*/ 2 w 2"/>
                  <a:gd name="T1" fmla="*/ 1 h 1"/>
                  <a:gd name="T2" fmla="*/ 1 w 2"/>
                  <a:gd name="T3" fmla="*/ 1 h 1"/>
                  <a:gd name="T4" fmla="*/ 2 w 2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2" y="1"/>
                    </a:moveTo>
                    <a:cubicBezTo>
                      <a:pt x="2" y="1"/>
                      <a:pt x="2" y="1"/>
                      <a:pt x="1" y="1"/>
                    </a:cubicBezTo>
                    <a:cubicBezTo>
                      <a:pt x="2" y="1"/>
                      <a:pt x="0" y="0"/>
                      <a:pt x="2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5" name="Freeform 279"/>
              <p:cNvSpPr/>
              <p:nvPr/>
            </p:nvSpPr>
            <p:spPr bwMode="auto">
              <a:xfrm>
                <a:off x="4164013" y="2774950"/>
                <a:ext cx="0" cy="0"/>
              </a:xfrm>
              <a:custGeom>
                <a:avLst/>
                <a:gdLst>
                  <a:gd name="T0" fmla="*/ 2 w 3"/>
                  <a:gd name="T1" fmla="*/ 0 h 1"/>
                  <a:gd name="T2" fmla="*/ 1 w 3"/>
                  <a:gd name="T3" fmla="*/ 1 h 1"/>
                  <a:gd name="T4" fmla="*/ 2 w 3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1">
                    <a:moveTo>
                      <a:pt x="2" y="0"/>
                    </a:moveTo>
                    <a:cubicBezTo>
                      <a:pt x="2" y="1"/>
                      <a:pt x="3" y="1"/>
                      <a:pt x="1" y="1"/>
                    </a:cubicBezTo>
                    <a:cubicBezTo>
                      <a:pt x="2" y="1"/>
                      <a:pt x="0" y="0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6" name="Freeform 280"/>
              <p:cNvSpPr/>
              <p:nvPr/>
            </p:nvSpPr>
            <p:spPr bwMode="auto">
              <a:xfrm>
                <a:off x="4164013" y="2774950"/>
                <a:ext cx="0" cy="0"/>
              </a:xfrm>
              <a:custGeom>
                <a:avLst/>
                <a:gdLst>
                  <a:gd name="T0" fmla="*/ 1 w 1"/>
                  <a:gd name="T1" fmla="*/ 1 w 1"/>
                  <a:gd name="T2" fmla="*/ 0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lnTo>
                      <a:pt x="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7" name="Freeform 281"/>
              <p:cNvSpPr/>
              <p:nvPr/>
            </p:nvSpPr>
            <p:spPr bwMode="auto">
              <a:xfrm>
                <a:off x="4162426" y="2781300"/>
                <a:ext cx="1588" cy="0"/>
              </a:xfrm>
              <a:custGeom>
                <a:avLst/>
                <a:gdLst>
                  <a:gd name="T0" fmla="*/ 0 w 1"/>
                  <a:gd name="T1" fmla="*/ 0 w 1"/>
                  <a:gd name="T2" fmla="*/ 1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lnTo>
                      <a:pt x="0" y="0"/>
                    </a:lnTo>
                    <a:lnTo>
                      <a:pt x="1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8" name="Freeform 282"/>
              <p:cNvSpPr/>
              <p:nvPr/>
            </p:nvSpPr>
            <p:spPr bwMode="auto">
              <a:xfrm>
                <a:off x="4160838" y="2784475"/>
                <a:ext cx="1588" cy="0"/>
              </a:xfrm>
              <a:custGeom>
                <a:avLst/>
                <a:gdLst>
                  <a:gd name="T0" fmla="*/ 2 w 2"/>
                  <a:gd name="T1" fmla="*/ 1 h 1"/>
                  <a:gd name="T2" fmla="*/ 0 w 2"/>
                  <a:gd name="T3" fmla="*/ 0 h 1"/>
                  <a:gd name="T4" fmla="*/ 2 w 2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2" y="1"/>
                    </a:moveTo>
                    <a:cubicBezTo>
                      <a:pt x="2" y="1"/>
                      <a:pt x="1" y="0"/>
                      <a:pt x="0" y="0"/>
                    </a:cubicBezTo>
                    <a:cubicBezTo>
                      <a:pt x="0" y="0"/>
                      <a:pt x="2" y="1"/>
                      <a:pt x="2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9" name="Rectangle 283"/>
              <p:cNvSpPr>
                <a:spLocks noChangeArrowheads="1"/>
              </p:cNvSpPr>
              <p:nvPr/>
            </p:nvSpPr>
            <p:spPr bwMode="auto">
              <a:xfrm>
                <a:off x="4162426" y="2787650"/>
                <a:ext cx="1588" cy="158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10" name="Freeform 284"/>
              <p:cNvSpPr/>
              <p:nvPr/>
            </p:nvSpPr>
            <p:spPr bwMode="auto">
              <a:xfrm>
                <a:off x="4124326" y="2747963"/>
                <a:ext cx="1588" cy="0"/>
              </a:xfrm>
              <a:custGeom>
                <a:avLst/>
                <a:gdLst>
                  <a:gd name="T0" fmla="*/ 1 w 2"/>
                  <a:gd name="T1" fmla="*/ 2 h 2"/>
                  <a:gd name="T2" fmla="*/ 1 w 2"/>
                  <a:gd name="T3" fmla="*/ 0 h 2"/>
                  <a:gd name="T4" fmla="*/ 1 w 2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1" y="2"/>
                    </a:moveTo>
                    <a:cubicBezTo>
                      <a:pt x="2" y="1"/>
                      <a:pt x="0" y="0"/>
                      <a:pt x="1" y="0"/>
                    </a:cubicBezTo>
                    <a:cubicBezTo>
                      <a:pt x="2" y="1"/>
                      <a:pt x="2" y="2"/>
                      <a:pt x="1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11" name="Freeform 285"/>
              <p:cNvSpPr/>
              <p:nvPr/>
            </p:nvSpPr>
            <p:spPr bwMode="auto">
              <a:xfrm>
                <a:off x="4067176" y="2746375"/>
                <a:ext cx="57150" cy="50800"/>
              </a:xfrm>
              <a:custGeom>
                <a:avLst/>
                <a:gdLst>
                  <a:gd name="T0" fmla="*/ 19 w 163"/>
                  <a:gd name="T1" fmla="*/ 119 h 141"/>
                  <a:gd name="T2" fmla="*/ 23 w 163"/>
                  <a:gd name="T3" fmla="*/ 115 h 141"/>
                  <a:gd name="T4" fmla="*/ 29 w 163"/>
                  <a:gd name="T5" fmla="*/ 103 h 141"/>
                  <a:gd name="T6" fmla="*/ 33 w 163"/>
                  <a:gd name="T7" fmla="*/ 100 h 141"/>
                  <a:gd name="T8" fmla="*/ 45 w 163"/>
                  <a:gd name="T9" fmla="*/ 94 h 141"/>
                  <a:gd name="T10" fmla="*/ 49 w 163"/>
                  <a:gd name="T11" fmla="*/ 92 h 141"/>
                  <a:gd name="T12" fmla="*/ 53 w 163"/>
                  <a:gd name="T13" fmla="*/ 85 h 141"/>
                  <a:gd name="T14" fmla="*/ 58 w 163"/>
                  <a:gd name="T15" fmla="*/ 82 h 141"/>
                  <a:gd name="T16" fmla="*/ 62 w 163"/>
                  <a:gd name="T17" fmla="*/ 81 h 141"/>
                  <a:gd name="T18" fmla="*/ 63 w 163"/>
                  <a:gd name="T19" fmla="*/ 76 h 141"/>
                  <a:gd name="T20" fmla="*/ 66 w 163"/>
                  <a:gd name="T21" fmla="*/ 69 h 141"/>
                  <a:gd name="T22" fmla="*/ 69 w 163"/>
                  <a:gd name="T23" fmla="*/ 67 h 141"/>
                  <a:gd name="T24" fmla="*/ 71 w 163"/>
                  <a:gd name="T25" fmla="*/ 62 h 141"/>
                  <a:gd name="T26" fmla="*/ 77 w 163"/>
                  <a:gd name="T27" fmla="*/ 60 h 141"/>
                  <a:gd name="T28" fmla="*/ 81 w 163"/>
                  <a:gd name="T29" fmla="*/ 55 h 141"/>
                  <a:gd name="T30" fmla="*/ 88 w 163"/>
                  <a:gd name="T31" fmla="*/ 52 h 141"/>
                  <a:gd name="T32" fmla="*/ 89 w 163"/>
                  <a:gd name="T33" fmla="*/ 49 h 141"/>
                  <a:gd name="T34" fmla="*/ 93 w 163"/>
                  <a:gd name="T35" fmla="*/ 49 h 141"/>
                  <a:gd name="T36" fmla="*/ 94 w 163"/>
                  <a:gd name="T37" fmla="*/ 45 h 141"/>
                  <a:gd name="T38" fmla="*/ 94 w 163"/>
                  <a:gd name="T39" fmla="*/ 44 h 141"/>
                  <a:gd name="T40" fmla="*/ 97 w 163"/>
                  <a:gd name="T41" fmla="*/ 41 h 141"/>
                  <a:gd name="T42" fmla="*/ 105 w 163"/>
                  <a:gd name="T43" fmla="*/ 34 h 141"/>
                  <a:gd name="T44" fmla="*/ 107 w 163"/>
                  <a:gd name="T45" fmla="*/ 31 h 141"/>
                  <a:gd name="T46" fmla="*/ 110 w 163"/>
                  <a:gd name="T47" fmla="*/ 29 h 141"/>
                  <a:gd name="T48" fmla="*/ 117 w 163"/>
                  <a:gd name="T49" fmla="*/ 24 h 141"/>
                  <a:gd name="T50" fmla="*/ 123 w 163"/>
                  <a:gd name="T51" fmla="*/ 28 h 141"/>
                  <a:gd name="T52" fmla="*/ 121 w 163"/>
                  <a:gd name="T53" fmla="*/ 21 h 141"/>
                  <a:gd name="T54" fmla="*/ 119 w 163"/>
                  <a:gd name="T55" fmla="*/ 14 h 141"/>
                  <a:gd name="T56" fmla="*/ 124 w 163"/>
                  <a:gd name="T57" fmla="*/ 13 h 141"/>
                  <a:gd name="T58" fmla="*/ 123 w 163"/>
                  <a:gd name="T59" fmla="*/ 10 h 141"/>
                  <a:gd name="T60" fmla="*/ 126 w 163"/>
                  <a:gd name="T61" fmla="*/ 11 h 141"/>
                  <a:gd name="T62" fmla="*/ 132 w 163"/>
                  <a:gd name="T63" fmla="*/ 14 h 141"/>
                  <a:gd name="T64" fmla="*/ 131 w 163"/>
                  <a:gd name="T65" fmla="*/ 7 h 141"/>
                  <a:gd name="T66" fmla="*/ 134 w 163"/>
                  <a:gd name="T67" fmla="*/ 9 h 141"/>
                  <a:gd name="T68" fmla="*/ 134 w 163"/>
                  <a:gd name="T69" fmla="*/ 4 h 141"/>
                  <a:gd name="T70" fmla="*/ 137 w 163"/>
                  <a:gd name="T71" fmla="*/ 2 h 141"/>
                  <a:gd name="T72" fmla="*/ 141 w 163"/>
                  <a:gd name="T73" fmla="*/ 10 h 141"/>
                  <a:gd name="T74" fmla="*/ 142 w 163"/>
                  <a:gd name="T75" fmla="*/ 2 h 141"/>
                  <a:gd name="T76" fmla="*/ 155 w 163"/>
                  <a:gd name="T77" fmla="*/ 7 h 141"/>
                  <a:gd name="T78" fmla="*/ 158 w 163"/>
                  <a:gd name="T79" fmla="*/ 7 h 141"/>
                  <a:gd name="T80" fmla="*/ 162 w 163"/>
                  <a:gd name="T81" fmla="*/ 3 h 141"/>
                  <a:gd name="T82" fmla="*/ 163 w 163"/>
                  <a:gd name="T83" fmla="*/ 9 h 141"/>
                  <a:gd name="T84" fmla="*/ 157 w 163"/>
                  <a:gd name="T85" fmla="*/ 8 h 141"/>
                  <a:gd name="T86" fmla="*/ 154 w 163"/>
                  <a:gd name="T87" fmla="*/ 19 h 141"/>
                  <a:gd name="T88" fmla="*/ 144 w 163"/>
                  <a:gd name="T89" fmla="*/ 31 h 141"/>
                  <a:gd name="T90" fmla="*/ 133 w 163"/>
                  <a:gd name="T91" fmla="*/ 43 h 141"/>
                  <a:gd name="T92" fmla="*/ 124 w 163"/>
                  <a:gd name="T93" fmla="*/ 52 h 141"/>
                  <a:gd name="T94" fmla="*/ 118 w 163"/>
                  <a:gd name="T95" fmla="*/ 59 h 141"/>
                  <a:gd name="T96" fmla="*/ 101 w 163"/>
                  <a:gd name="T97" fmla="*/ 71 h 141"/>
                  <a:gd name="T98" fmla="*/ 91 w 163"/>
                  <a:gd name="T99" fmla="*/ 75 h 141"/>
                  <a:gd name="T100" fmla="*/ 79 w 163"/>
                  <a:gd name="T101" fmla="*/ 82 h 141"/>
                  <a:gd name="T102" fmla="*/ 49 w 163"/>
                  <a:gd name="T103" fmla="*/ 117 h 141"/>
                  <a:gd name="T104" fmla="*/ 39 w 163"/>
                  <a:gd name="T105" fmla="*/ 124 h 141"/>
                  <a:gd name="T106" fmla="*/ 4 w 163"/>
                  <a:gd name="T107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63" h="141">
                    <a:moveTo>
                      <a:pt x="1" y="131"/>
                    </a:moveTo>
                    <a:cubicBezTo>
                      <a:pt x="0" y="124"/>
                      <a:pt x="6" y="128"/>
                      <a:pt x="6" y="123"/>
                    </a:cubicBezTo>
                    <a:cubicBezTo>
                      <a:pt x="6" y="122"/>
                      <a:pt x="8" y="126"/>
                      <a:pt x="8" y="125"/>
                    </a:cubicBezTo>
                    <a:cubicBezTo>
                      <a:pt x="7" y="119"/>
                      <a:pt x="13" y="120"/>
                      <a:pt x="18" y="121"/>
                    </a:cubicBezTo>
                    <a:cubicBezTo>
                      <a:pt x="18" y="122"/>
                      <a:pt x="18" y="122"/>
                      <a:pt x="18" y="122"/>
                    </a:cubicBezTo>
                    <a:cubicBezTo>
                      <a:pt x="19" y="123"/>
                      <a:pt x="18" y="119"/>
                      <a:pt x="19" y="119"/>
                    </a:cubicBezTo>
                    <a:cubicBezTo>
                      <a:pt x="19" y="120"/>
                      <a:pt x="19" y="120"/>
                      <a:pt x="20" y="121"/>
                    </a:cubicBezTo>
                    <a:cubicBezTo>
                      <a:pt x="19" y="119"/>
                      <a:pt x="20" y="119"/>
                      <a:pt x="19" y="118"/>
                    </a:cubicBezTo>
                    <a:cubicBezTo>
                      <a:pt x="20" y="119"/>
                      <a:pt x="21" y="120"/>
                      <a:pt x="22" y="121"/>
                    </a:cubicBezTo>
                    <a:cubicBezTo>
                      <a:pt x="21" y="118"/>
                      <a:pt x="21" y="118"/>
                      <a:pt x="21" y="118"/>
                    </a:cubicBezTo>
                    <a:cubicBezTo>
                      <a:pt x="18" y="113"/>
                      <a:pt x="23" y="117"/>
                      <a:pt x="22" y="114"/>
                    </a:cubicBezTo>
                    <a:cubicBezTo>
                      <a:pt x="23" y="114"/>
                      <a:pt x="23" y="115"/>
                      <a:pt x="23" y="115"/>
                    </a:cubicBezTo>
                    <a:cubicBezTo>
                      <a:pt x="23" y="111"/>
                      <a:pt x="26" y="110"/>
                      <a:pt x="27" y="107"/>
                    </a:cubicBezTo>
                    <a:cubicBezTo>
                      <a:pt x="27" y="108"/>
                      <a:pt x="28" y="109"/>
                      <a:pt x="29" y="110"/>
                    </a:cubicBezTo>
                    <a:cubicBezTo>
                      <a:pt x="27" y="108"/>
                      <a:pt x="28" y="107"/>
                      <a:pt x="28" y="106"/>
                    </a:cubicBezTo>
                    <a:cubicBezTo>
                      <a:pt x="30" y="108"/>
                      <a:pt x="27" y="103"/>
                      <a:pt x="29" y="104"/>
                    </a:cubicBezTo>
                    <a:cubicBezTo>
                      <a:pt x="29" y="105"/>
                      <a:pt x="29" y="105"/>
                      <a:pt x="29" y="105"/>
                    </a:cubicBezTo>
                    <a:cubicBezTo>
                      <a:pt x="28" y="102"/>
                      <a:pt x="31" y="106"/>
                      <a:pt x="29" y="103"/>
                    </a:cubicBezTo>
                    <a:cubicBezTo>
                      <a:pt x="31" y="104"/>
                      <a:pt x="31" y="104"/>
                      <a:pt x="31" y="104"/>
                    </a:cubicBezTo>
                    <a:cubicBezTo>
                      <a:pt x="29" y="101"/>
                      <a:pt x="33" y="105"/>
                      <a:pt x="32" y="103"/>
                    </a:cubicBezTo>
                    <a:cubicBezTo>
                      <a:pt x="31" y="103"/>
                      <a:pt x="31" y="103"/>
                      <a:pt x="31" y="103"/>
                    </a:cubicBezTo>
                    <a:cubicBezTo>
                      <a:pt x="31" y="102"/>
                      <a:pt x="33" y="103"/>
                      <a:pt x="33" y="102"/>
                    </a:cubicBezTo>
                    <a:cubicBezTo>
                      <a:pt x="33" y="103"/>
                      <a:pt x="33" y="103"/>
                      <a:pt x="33" y="103"/>
                    </a:cubicBezTo>
                    <a:cubicBezTo>
                      <a:pt x="33" y="101"/>
                      <a:pt x="35" y="103"/>
                      <a:pt x="33" y="100"/>
                    </a:cubicBezTo>
                    <a:cubicBezTo>
                      <a:pt x="35" y="102"/>
                      <a:pt x="33" y="102"/>
                      <a:pt x="35" y="104"/>
                    </a:cubicBezTo>
                    <a:cubicBezTo>
                      <a:pt x="36" y="100"/>
                      <a:pt x="39" y="98"/>
                      <a:pt x="42" y="96"/>
                    </a:cubicBezTo>
                    <a:cubicBezTo>
                      <a:pt x="43" y="97"/>
                      <a:pt x="43" y="97"/>
                      <a:pt x="44" y="98"/>
                    </a:cubicBezTo>
                    <a:cubicBezTo>
                      <a:pt x="44" y="97"/>
                      <a:pt x="45" y="97"/>
                      <a:pt x="44" y="95"/>
                    </a:cubicBezTo>
                    <a:cubicBezTo>
                      <a:pt x="44" y="96"/>
                      <a:pt x="45" y="96"/>
                      <a:pt x="45" y="97"/>
                    </a:cubicBezTo>
                    <a:cubicBezTo>
                      <a:pt x="46" y="97"/>
                      <a:pt x="44" y="93"/>
                      <a:pt x="45" y="94"/>
                    </a:cubicBezTo>
                    <a:cubicBezTo>
                      <a:pt x="45" y="95"/>
                      <a:pt x="46" y="96"/>
                      <a:pt x="47" y="97"/>
                    </a:cubicBezTo>
                    <a:cubicBezTo>
                      <a:pt x="46" y="94"/>
                      <a:pt x="46" y="94"/>
                      <a:pt x="47" y="93"/>
                    </a:cubicBezTo>
                    <a:cubicBezTo>
                      <a:pt x="47" y="94"/>
                      <a:pt x="47" y="94"/>
                      <a:pt x="47" y="95"/>
                    </a:cubicBezTo>
                    <a:cubicBezTo>
                      <a:pt x="46" y="92"/>
                      <a:pt x="49" y="94"/>
                      <a:pt x="48" y="93"/>
                    </a:cubicBezTo>
                    <a:cubicBezTo>
                      <a:pt x="49" y="94"/>
                      <a:pt x="49" y="94"/>
                      <a:pt x="49" y="94"/>
                    </a:cubicBezTo>
                    <a:cubicBezTo>
                      <a:pt x="51" y="95"/>
                      <a:pt x="47" y="91"/>
                      <a:pt x="49" y="92"/>
                    </a:cubicBezTo>
                    <a:cubicBezTo>
                      <a:pt x="49" y="92"/>
                      <a:pt x="49" y="93"/>
                      <a:pt x="50" y="93"/>
                    </a:cubicBezTo>
                    <a:cubicBezTo>
                      <a:pt x="48" y="90"/>
                      <a:pt x="50" y="90"/>
                      <a:pt x="50" y="89"/>
                    </a:cubicBezTo>
                    <a:cubicBezTo>
                      <a:pt x="50" y="89"/>
                      <a:pt x="50" y="89"/>
                      <a:pt x="50" y="89"/>
                    </a:cubicBezTo>
                    <a:cubicBezTo>
                      <a:pt x="51" y="89"/>
                      <a:pt x="52" y="89"/>
                      <a:pt x="52" y="87"/>
                    </a:cubicBezTo>
                    <a:cubicBezTo>
                      <a:pt x="53" y="88"/>
                      <a:pt x="55" y="91"/>
                      <a:pt x="55" y="89"/>
                    </a:cubicBezTo>
                    <a:cubicBezTo>
                      <a:pt x="53" y="87"/>
                      <a:pt x="55" y="87"/>
                      <a:pt x="53" y="85"/>
                    </a:cubicBezTo>
                    <a:cubicBezTo>
                      <a:pt x="54" y="85"/>
                      <a:pt x="55" y="85"/>
                      <a:pt x="55" y="84"/>
                    </a:cubicBezTo>
                    <a:cubicBezTo>
                      <a:pt x="56" y="85"/>
                      <a:pt x="58" y="87"/>
                      <a:pt x="58" y="87"/>
                    </a:cubicBezTo>
                    <a:cubicBezTo>
                      <a:pt x="59" y="89"/>
                      <a:pt x="59" y="89"/>
                      <a:pt x="59" y="89"/>
                    </a:cubicBezTo>
                    <a:cubicBezTo>
                      <a:pt x="60" y="90"/>
                      <a:pt x="59" y="89"/>
                      <a:pt x="60" y="90"/>
                    </a:cubicBezTo>
                    <a:cubicBezTo>
                      <a:pt x="60" y="90"/>
                      <a:pt x="60" y="88"/>
                      <a:pt x="61" y="88"/>
                    </a:cubicBezTo>
                    <a:cubicBezTo>
                      <a:pt x="60" y="86"/>
                      <a:pt x="58" y="83"/>
                      <a:pt x="58" y="82"/>
                    </a:cubicBezTo>
                    <a:cubicBezTo>
                      <a:pt x="59" y="83"/>
                      <a:pt x="61" y="84"/>
                      <a:pt x="61" y="85"/>
                    </a:cubicBezTo>
                    <a:cubicBezTo>
                      <a:pt x="58" y="79"/>
                      <a:pt x="58" y="79"/>
                      <a:pt x="58" y="79"/>
                    </a:cubicBezTo>
                    <a:cubicBezTo>
                      <a:pt x="58" y="79"/>
                      <a:pt x="60" y="81"/>
                      <a:pt x="60" y="80"/>
                    </a:cubicBezTo>
                    <a:cubicBezTo>
                      <a:pt x="59" y="79"/>
                      <a:pt x="59" y="79"/>
                      <a:pt x="58" y="78"/>
                    </a:cubicBezTo>
                    <a:cubicBezTo>
                      <a:pt x="59" y="78"/>
                      <a:pt x="59" y="77"/>
                      <a:pt x="61" y="79"/>
                    </a:cubicBezTo>
                    <a:cubicBezTo>
                      <a:pt x="62" y="80"/>
                      <a:pt x="61" y="80"/>
                      <a:pt x="62" y="81"/>
                    </a:cubicBezTo>
                    <a:cubicBezTo>
                      <a:pt x="63" y="80"/>
                      <a:pt x="62" y="80"/>
                      <a:pt x="62" y="79"/>
                    </a:cubicBezTo>
                    <a:cubicBezTo>
                      <a:pt x="63" y="79"/>
                      <a:pt x="63" y="79"/>
                      <a:pt x="63" y="79"/>
                    </a:cubicBezTo>
                    <a:cubicBezTo>
                      <a:pt x="63" y="80"/>
                      <a:pt x="63" y="78"/>
                      <a:pt x="61" y="76"/>
                    </a:cubicBezTo>
                    <a:cubicBezTo>
                      <a:pt x="61" y="76"/>
                      <a:pt x="63" y="78"/>
                      <a:pt x="62" y="77"/>
                    </a:cubicBezTo>
                    <a:cubicBezTo>
                      <a:pt x="61" y="76"/>
                      <a:pt x="61" y="75"/>
                      <a:pt x="61" y="74"/>
                    </a:cubicBezTo>
                    <a:cubicBezTo>
                      <a:pt x="62" y="75"/>
                      <a:pt x="62" y="76"/>
                      <a:pt x="63" y="76"/>
                    </a:cubicBezTo>
                    <a:cubicBezTo>
                      <a:pt x="62" y="74"/>
                      <a:pt x="62" y="73"/>
                      <a:pt x="62" y="71"/>
                    </a:cubicBezTo>
                    <a:cubicBezTo>
                      <a:pt x="61" y="70"/>
                      <a:pt x="63" y="74"/>
                      <a:pt x="63" y="73"/>
                    </a:cubicBezTo>
                    <a:cubicBezTo>
                      <a:pt x="65" y="74"/>
                      <a:pt x="63" y="69"/>
                      <a:pt x="65" y="71"/>
                    </a:cubicBezTo>
                    <a:cubicBezTo>
                      <a:pt x="65" y="71"/>
                      <a:pt x="64" y="69"/>
                      <a:pt x="64" y="70"/>
                    </a:cubicBezTo>
                    <a:cubicBezTo>
                      <a:pt x="65" y="69"/>
                      <a:pt x="66" y="71"/>
                      <a:pt x="66" y="70"/>
                    </a:cubicBezTo>
                    <a:cubicBezTo>
                      <a:pt x="67" y="71"/>
                      <a:pt x="66" y="70"/>
                      <a:pt x="66" y="69"/>
                    </a:cubicBezTo>
                    <a:cubicBezTo>
                      <a:pt x="66" y="68"/>
                      <a:pt x="67" y="70"/>
                      <a:pt x="66" y="70"/>
                    </a:cubicBezTo>
                    <a:cubicBezTo>
                      <a:pt x="66" y="69"/>
                      <a:pt x="66" y="66"/>
                      <a:pt x="69" y="66"/>
                    </a:cubicBezTo>
                    <a:cubicBezTo>
                      <a:pt x="68" y="66"/>
                      <a:pt x="67" y="63"/>
                      <a:pt x="67" y="63"/>
                    </a:cubicBezTo>
                    <a:cubicBezTo>
                      <a:pt x="69" y="65"/>
                      <a:pt x="69" y="65"/>
                      <a:pt x="69" y="65"/>
                    </a:cubicBezTo>
                    <a:cubicBezTo>
                      <a:pt x="70" y="66"/>
                      <a:pt x="69" y="64"/>
                      <a:pt x="71" y="66"/>
                    </a:cubicBezTo>
                    <a:cubicBezTo>
                      <a:pt x="69" y="63"/>
                      <a:pt x="70" y="69"/>
                      <a:pt x="69" y="67"/>
                    </a:cubicBezTo>
                    <a:cubicBezTo>
                      <a:pt x="71" y="68"/>
                      <a:pt x="68" y="63"/>
                      <a:pt x="70" y="66"/>
                    </a:cubicBezTo>
                    <a:cubicBezTo>
                      <a:pt x="70" y="65"/>
                      <a:pt x="69" y="63"/>
                      <a:pt x="71" y="64"/>
                    </a:cubicBezTo>
                    <a:cubicBezTo>
                      <a:pt x="71" y="64"/>
                      <a:pt x="72" y="67"/>
                      <a:pt x="73" y="67"/>
                    </a:cubicBezTo>
                    <a:cubicBezTo>
                      <a:pt x="73" y="66"/>
                      <a:pt x="72" y="66"/>
                      <a:pt x="72" y="65"/>
                    </a:cubicBezTo>
                    <a:cubicBezTo>
                      <a:pt x="72" y="64"/>
                      <a:pt x="72" y="64"/>
                      <a:pt x="72" y="64"/>
                    </a:cubicBezTo>
                    <a:cubicBezTo>
                      <a:pt x="71" y="62"/>
                      <a:pt x="73" y="63"/>
                      <a:pt x="71" y="62"/>
                    </a:cubicBezTo>
                    <a:cubicBezTo>
                      <a:pt x="72" y="63"/>
                      <a:pt x="71" y="60"/>
                      <a:pt x="73" y="63"/>
                    </a:cubicBezTo>
                    <a:cubicBezTo>
                      <a:pt x="75" y="65"/>
                      <a:pt x="75" y="65"/>
                      <a:pt x="75" y="65"/>
                    </a:cubicBezTo>
                    <a:cubicBezTo>
                      <a:pt x="75" y="65"/>
                      <a:pt x="74" y="63"/>
                      <a:pt x="73" y="61"/>
                    </a:cubicBezTo>
                    <a:cubicBezTo>
                      <a:pt x="73" y="62"/>
                      <a:pt x="74" y="62"/>
                      <a:pt x="74" y="62"/>
                    </a:cubicBezTo>
                    <a:cubicBezTo>
                      <a:pt x="71" y="59"/>
                      <a:pt x="75" y="62"/>
                      <a:pt x="73" y="59"/>
                    </a:cubicBezTo>
                    <a:cubicBezTo>
                      <a:pt x="75" y="60"/>
                      <a:pt x="75" y="58"/>
                      <a:pt x="77" y="60"/>
                    </a:cubicBezTo>
                    <a:cubicBezTo>
                      <a:pt x="76" y="59"/>
                      <a:pt x="76" y="57"/>
                      <a:pt x="77" y="58"/>
                    </a:cubicBezTo>
                    <a:cubicBezTo>
                      <a:pt x="77" y="58"/>
                      <a:pt x="77" y="58"/>
                      <a:pt x="77" y="59"/>
                    </a:cubicBezTo>
                    <a:cubicBezTo>
                      <a:pt x="79" y="60"/>
                      <a:pt x="78" y="59"/>
                      <a:pt x="78" y="58"/>
                    </a:cubicBezTo>
                    <a:cubicBezTo>
                      <a:pt x="78" y="58"/>
                      <a:pt x="80" y="59"/>
                      <a:pt x="81" y="60"/>
                    </a:cubicBezTo>
                    <a:cubicBezTo>
                      <a:pt x="81" y="59"/>
                      <a:pt x="79" y="57"/>
                      <a:pt x="78" y="56"/>
                    </a:cubicBezTo>
                    <a:cubicBezTo>
                      <a:pt x="81" y="59"/>
                      <a:pt x="78" y="53"/>
                      <a:pt x="81" y="55"/>
                    </a:cubicBezTo>
                    <a:cubicBezTo>
                      <a:pt x="81" y="56"/>
                      <a:pt x="82" y="58"/>
                      <a:pt x="83" y="58"/>
                    </a:cubicBezTo>
                    <a:cubicBezTo>
                      <a:pt x="86" y="61"/>
                      <a:pt x="81" y="55"/>
                      <a:pt x="83" y="56"/>
                    </a:cubicBezTo>
                    <a:cubicBezTo>
                      <a:pt x="81" y="54"/>
                      <a:pt x="81" y="54"/>
                      <a:pt x="81" y="54"/>
                    </a:cubicBezTo>
                    <a:cubicBezTo>
                      <a:pt x="83" y="55"/>
                      <a:pt x="81" y="51"/>
                      <a:pt x="83" y="54"/>
                    </a:cubicBezTo>
                    <a:cubicBezTo>
                      <a:pt x="82" y="53"/>
                      <a:pt x="84" y="54"/>
                      <a:pt x="82" y="52"/>
                    </a:cubicBezTo>
                    <a:cubicBezTo>
                      <a:pt x="85" y="53"/>
                      <a:pt x="84" y="48"/>
                      <a:pt x="88" y="52"/>
                    </a:cubicBezTo>
                    <a:cubicBezTo>
                      <a:pt x="88" y="52"/>
                      <a:pt x="89" y="52"/>
                      <a:pt x="87" y="51"/>
                    </a:cubicBezTo>
                    <a:cubicBezTo>
                      <a:pt x="86" y="49"/>
                      <a:pt x="88" y="52"/>
                      <a:pt x="87" y="51"/>
                    </a:cubicBezTo>
                    <a:cubicBezTo>
                      <a:pt x="87" y="51"/>
                      <a:pt x="87" y="50"/>
                      <a:pt x="86" y="50"/>
                    </a:cubicBezTo>
                    <a:cubicBezTo>
                      <a:pt x="87" y="50"/>
                      <a:pt x="87" y="50"/>
                      <a:pt x="89" y="52"/>
                    </a:cubicBezTo>
                    <a:cubicBezTo>
                      <a:pt x="91" y="53"/>
                      <a:pt x="86" y="47"/>
                      <a:pt x="88" y="48"/>
                    </a:cubicBezTo>
                    <a:cubicBezTo>
                      <a:pt x="89" y="49"/>
                      <a:pt x="89" y="49"/>
                      <a:pt x="89" y="49"/>
                    </a:cubicBezTo>
                    <a:cubicBezTo>
                      <a:pt x="88" y="47"/>
                      <a:pt x="88" y="47"/>
                      <a:pt x="88" y="47"/>
                    </a:cubicBezTo>
                    <a:cubicBezTo>
                      <a:pt x="89" y="46"/>
                      <a:pt x="91" y="49"/>
                      <a:pt x="92" y="50"/>
                    </a:cubicBezTo>
                    <a:cubicBezTo>
                      <a:pt x="92" y="50"/>
                      <a:pt x="93" y="50"/>
                      <a:pt x="92" y="48"/>
                    </a:cubicBezTo>
                    <a:cubicBezTo>
                      <a:pt x="94" y="50"/>
                      <a:pt x="94" y="50"/>
                      <a:pt x="94" y="50"/>
                    </a:cubicBezTo>
                    <a:cubicBezTo>
                      <a:pt x="92" y="49"/>
                      <a:pt x="93" y="49"/>
                      <a:pt x="93" y="48"/>
                    </a:cubicBezTo>
                    <a:cubicBezTo>
                      <a:pt x="93" y="49"/>
                      <a:pt x="93" y="49"/>
                      <a:pt x="93" y="49"/>
                    </a:cubicBezTo>
                    <a:cubicBezTo>
                      <a:pt x="94" y="50"/>
                      <a:pt x="94" y="49"/>
                      <a:pt x="94" y="48"/>
                    </a:cubicBezTo>
                    <a:cubicBezTo>
                      <a:pt x="93" y="47"/>
                      <a:pt x="92" y="47"/>
                      <a:pt x="92" y="47"/>
                    </a:cubicBezTo>
                    <a:cubicBezTo>
                      <a:pt x="91" y="46"/>
                      <a:pt x="92" y="46"/>
                      <a:pt x="91" y="45"/>
                    </a:cubicBezTo>
                    <a:cubicBezTo>
                      <a:pt x="92" y="47"/>
                      <a:pt x="93" y="46"/>
                      <a:pt x="93" y="46"/>
                    </a:cubicBezTo>
                    <a:cubicBezTo>
                      <a:pt x="94" y="46"/>
                      <a:pt x="92" y="44"/>
                      <a:pt x="92" y="44"/>
                    </a:cubicBezTo>
                    <a:cubicBezTo>
                      <a:pt x="93" y="45"/>
                      <a:pt x="93" y="44"/>
                      <a:pt x="94" y="45"/>
                    </a:cubicBezTo>
                    <a:cubicBezTo>
                      <a:pt x="94" y="45"/>
                      <a:pt x="93" y="44"/>
                      <a:pt x="93" y="45"/>
                    </a:cubicBezTo>
                    <a:cubicBezTo>
                      <a:pt x="94" y="46"/>
                      <a:pt x="95" y="47"/>
                      <a:pt x="95" y="46"/>
                    </a:cubicBezTo>
                    <a:cubicBezTo>
                      <a:pt x="94" y="45"/>
                      <a:pt x="92" y="43"/>
                      <a:pt x="93" y="43"/>
                    </a:cubicBezTo>
                    <a:cubicBezTo>
                      <a:pt x="93" y="44"/>
                      <a:pt x="94" y="45"/>
                      <a:pt x="94" y="45"/>
                    </a:cubicBezTo>
                    <a:cubicBezTo>
                      <a:pt x="96" y="46"/>
                      <a:pt x="96" y="46"/>
                      <a:pt x="96" y="46"/>
                    </a:cubicBezTo>
                    <a:cubicBezTo>
                      <a:pt x="94" y="44"/>
                      <a:pt x="94" y="44"/>
                      <a:pt x="94" y="44"/>
                    </a:cubicBezTo>
                    <a:cubicBezTo>
                      <a:pt x="95" y="44"/>
                      <a:pt x="95" y="45"/>
                      <a:pt x="95" y="45"/>
                    </a:cubicBezTo>
                    <a:cubicBezTo>
                      <a:pt x="94" y="43"/>
                      <a:pt x="95" y="44"/>
                      <a:pt x="94" y="42"/>
                    </a:cubicBezTo>
                    <a:cubicBezTo>
                      <a:pt x="94" y="41"/>
                      <a:pt x="95" y="42"/>
                      <a:pt x="96" y="42"/>
                    </a:cubicBezTo>
                    <a:cubicBezTo>
                      <a:pt x="96" y="42"/>
                      <a:pt x="96" y="42"/>
                      <a:pt x="96" y="42"/>
                    </a:cubicBezTo>
                    <a:cubicBezTo>
                      <a:pt x="97" y="43"/>
                      <a:pt x="97" y="42"/>
                      <a:pt x="96" y="41"/>
                    </a:cubicBezTo>
                    <a:cubicBezTo>
                      <a:pt x="97" y="41"/>
                      <a:pt x="97" y="41"/>
                      <a:pt x="97" y="41"/>
                    </a:cubicBezTo>
                    <a:cubicBezTo>
                      <a:pt x="97" y="41"/>
                      <a:pt x="97" y="41"/>
                      <a:pt x="97" y="39"/>
                    </a:cubicBezTo>
                    <a:cubicBezTo>
                      <a:pt x="98" y="40"/>
                      <a:pt x="102" y="45"/>
                      <a:pt x="100" y="43"/>
                    </a:cubicBezTo>
                    <a:cubicBezTo>
                      <a:pt x="101" y="43"/>
                      <a:pt x="99" y="39"/>
                      <a:pt x="98" y="39"/>
                    </a:cubicBezTo>
                    <a:cubicBezTo>
                      <a:pt x="99" y="39"/>
                      <a:pt x="98" y="36"/>
                      <a:pt x="101" y="38"/>
                    </a:cubicBezTo>
                    <a:cubicBezTo>
                      <a:pt x="101" y="37"/>
                      <a:pt x="100" y="36"/>
                      <a:pt x="100" y="36"/>
                    </a:cubicBezTo>
                    <a:cubicBezTo>
                      <a:pt x="102" y="36"/>
                      <a:pt x="101" y="32"/>
                      <a:pt x="105" y="34"/>
                    </a:cubicBezTo>
                    <a:cubicBezTo>
                      <a:pt x="105" y="35"/>
                      <a:pt x="106" y="36"/>
                      <a:pt x="107" y="37"/>
                    </a:cubicBezTo>
                    <a:cubicBezTo>
                      <a:pt x="106" y="35"/>
                      <a:pt x="108" y="38"/>
                      <a:pt x="106" y="36"/>
                    </a:cubicBezTo>
                    <a:cubicBezTo>
                      <a:pt x="105" y="34"/>
                      <a:pt x="104" y="33"/>
                      <a:pt x="104" y="33"/>
                    </a:cubicBezTo>
                    <a:cubicBezTo>
                      <a:pt x="104" y="32"/>
                      <a:pt x="105" y="31"/>
                      <a:pt x="106" y="32"/>
                    </a:cubicBezTo>
                    <a:cubicBezTo>
                      <a:pt x="106" y="31"/>
                      <a:pt x="105" y="31"/>
                      <a:pt x="105" y="30"/>
                    </a:cubicBezTo>
                    <a:cubicBezTo>
                      <a:pt x="107" y="33"/>
                      <a:pt x="108" y="33"/>
                      <a:pt x="107" y="31"/>
                    </a:cubicBezTo>
                    <a:cubicBezTo>
                      <a:pt x="106" y="30"/>
                      <a:pt x="106" y="30"/>
                      <a:pt x="106" y="30"/>
                    </a:cubicBezTo>
                    <a:cubicBezTo>
                      <a:pt x="108" y="31"/>
                      <a:pt x="108" y="31"/>
                      <a:pt x="108" y="31"/>
                    </a:cubicBezTo>
                    <a:cubicBezTo>
                      <a:pt x="108" y="31"/>
                      <a:pt x="106" y="28"/>
                      <a:pt x="107" y="29"/>
                    </a:cubicBezTo>
                    <a:cubicBezTo>
                      <a:pt x="108" y="30"/>
                      <a:pt x="108" y="30"/>
                      <a:pt x="108" y="31"/>
                    </a:cubicBezTo>
                    <a:cubicBezTo>
                      <a:pt x="108" y="29"/>
                      <a:pt x="107" y="27"/>
                      <a:pt x="108" y="28"/>
                    </a:cubicBezTo>
                    <a:cubicBezTo>
                      <a:pt x="110" y="29"/>
                      <a:pt x="110" y="29"/>
                      <a:pt x="110" y="29"/>
                    </a:cubicBezTo>
                    <a:cubicBezTo>
                      <a:pt x="110" y="29"/>
                      <a:pt x="110" y="27"/>
                      <a:pt x="109" y="27"/>
                    </a:cubicBezTo>
                    <a:cubicBezTo>
                      <a:pt x="111" y="28"/>
                      <a:pt x="111" y="27"/>
                      <a:pt x="113" y="29"/>
                    </a:cubicBezTo>
                    <a:cubicBezTo>
                      <a:pt x="111" y="24"/>
                      <a:pt x="112" y="22"/>
                      <a:pt x="114" y="21"/>
                    </a:cubicBezTo>
                    <a:cubicBezTo>
                      <a:pt x="115" y="22"/>
                      <a:pt x="115" y="22"/>
                      <a:pt x="115" y="22"/>
                    </a:cubicBezTo>
                    <a:cubicBezTo>
                      <a:pt x="116" y="23"/>
                      <a:pt x="114" y="20"/>
                      <a:pt x="115" y="21"/>
                    </a:cubicBezTo>
                    <a:cubicBezTo>
                      <a:pt x="115" y="22"/>
                      <a:pt x="117" y="23"/>
                      <a:pt x="117" y="24"/>
                    </a:cubicBezTo>
                    <a:cubicBezTo>
                      <a:pt x="119" y="25"/>
                      <a:pt x="117" y="22"/>
                      <a:pt x="117" y="21"/>
                    </a:cubicBezTo>
                    <a:cubicBezTo>
                      <a:pt x="116" y="19"/>
                      <a:pt x="117" y="22"/>
                      <a:pt x="116" y="20"/>
                    </a:cubicBezTo>
                    <a:cubicBezTo>
                      <a:pt x="115" y="20"/>
                      <a:pt x="117" y="21"/>
                      <a:pt x="116" y="18"/>
                    </a:cubicBezTo>
                    <a:cubicBezTo>
                      <a:pt x="117" y="19"/>
                      <a:pt x="118" y="21"/>
                      <a:pt x="118" y="22"/>
                    </a:cubicBezTo>
                    <a:cubicBezTo>
                      <a:pt x="118" y="20"/>
                      <a:pt x="118" y="20"/>
                      <a:pt x="118" y="20"/>
                    </a:cubicBezTo>
                    <a:cubicBezTo>
                      <a:pt x="120" y="23"/>
                      <a:pt x="120" y="26"/>
                      <a:pt x="123" y="28"/>
                    </a:cubicBezTo>
                    <a:cubicBezTo>
                      <a:pt x="123" y="28"/>
                      <a:pt x="123" y="28"/>
                      <a:pt x="123" y="28"/>
                    </a:cubicBezTo>
                    <a:cubicBezTo>
                      <a:pt x="125" y="30"/>
                      <a:pt x="124" y="31"/>
                      <a:pt x="126" y="31"/>
                    </a:cubicBezTo>
                    <a:cubicBezTo>
                      <a:pt x="125" y="30"/>
                      <a:pt x="123" y="26"/>
                      <a:pt x="122" y="26"/>
                    </a:cubicBezTo>
                    <a:cubicBezTo>
                      <a:pt x="123" y="25"/>
                      <a:pt x="119" y="20"/>
                      <a:pt x="120" y="20"/>
                    </a:cubicBezTo>
                    <a:cubicBezTo>
                      <a:pt x="121" y="21"/>
                      <a:pt x="119" y="21"/>
                      <a:pt x="121" y="22"/>
                    </a:cubicBezTo>
                    <a:cubicBezTo>
                      <a:pt x="122" y="24"/>
                      <a:pt x="121" y="21"/>
                      <a:pt x="121" y="21"/>
                    </a:cubicBezTo>
                    <a:cubicBezTo>
                      <a:pt x="120" y="21"/>
                      <a:pt x="119" y="18"/>
                      <a:pt x="119" y="18"/>
                    </a:cubicBezTo>
                    <a:cubicBezTo>
                      <a:pt x="120" y="18"/>
                      <a:pt x="120" y="20"/>
                      <a:pt x="121" y="20"/>
                    </a:cubicBezTo>
                    <a:cubicBezTo>
                      <a:pt x="120" y="18"/>
                      <a:pt x="120" y="17"/>
                      <a:pt x="119" y="16"/>
                    </a:cubicBezTo>
                    <a:cubicBezTo>
                      <a:pt x="117" y="14"/>
                      <a:pt x="120" y="17"/>
                      <a:pt x="119" y="14"/>
                    </a:cubicBezTo>
                    <a:cubicBezTo>
                      <a:pt x="120" y="16"/>
                      <a:pt x="122" y="19"/>
                      <a:pt x="123" y="20"/>
                    </a:cubicBezTo>
                    <a:cubicBezTo>
                      <a:pt x="122" y="18"/>
                      <a:pt x="122" y="17"/>
                      <a:pt x="119" y="14"/>
                    </a:cubicBezTo>
                    <a:cubicBezTo>
                      <a:pt x="120" y="14"/>
                      <a:pt x="121" y="16"/>
                      <a:pt x="122" y="17"/>
                    </a:cubicBezTo>
                    <a:cubicBezTo>
                      <a:pt x="123" y="18"/>
                      <a:pt x="120" y="13"/>
                      <a:pt x="123" y="17"/>
                    </a:cubicBezTo>
                    <a:cubicBezTo>
                      <a:pt x="122" y="15"/>
                      <a:pt x="122" y="15"/>
                      <a:pt x="122" y="15"/>
                    </a:cubicBezTo>
                    <a:cubicBezTo>
                      <a:pt x="122" y="15"/>
                      <a:pt x="123" y="16"/>
                      <a:pt x="124" y="17"/>
                    </a:cubicBezTo>
                    <a:cubicBezTo>
                      <a:pt x="124" y="16"/>
                      <a:pt x="123" y="13"/>
                      <a:pt x="125" y="16"/>
                    </a:cubicBezTo>
                    <a:cubicBezTo>
                      <a:pt x="125" y="16"/>
                      <a:pt x="126" y="15"/>
                      <a:pt x="124" y="13"/>
                    </a:cubicBezTo>
                    <a:cubicBezTo>
                      <a:pt x="123" y="13"/>
                      <a:pt x="125" y="15"/>
                      <a:pt x="122" y="13"/>
                    </a:cubicBezTo>
                    <a:cubicBezTo>
                      <a:pt x="124" y="15"/>
                      <a:pt x="123" y="12"/>
                      <a:pt x="122" y="11"/>
                    </a:cubicBezTo>
                    <a:cubicBezTo>
                      <a:pt x="123" y="12"/>
                      <a:pt x="123" y="12"/>
                      <a:pt x="123" y="12"/>
                    </a:cubicBezTo>
                    <a:cubicBezTo>
                      <a:pt x="123" y="12"/>
                      <a:pt x="124" y="12"/>
                      <a:pt x="123" y="10"/>
                    </a:cubicBezTo>
                    <a:cubicBezTo>
                      <a:pt x="123" y="11"/>
                      <a:pt x="124" y="12"/>
                      <a:pt x="124" y="12"/>
                    </a:cubicBezTo>
                    <a:cubicBezTo>
                      <a:pt x="123" y="10"/>
                      <a:pt x="123" y="10"/>
                      <a:pt x="123" y="10"/>
                    </a:cubicBezTo>
                    <a:cubicBezTo>
                      <a:pt x="123" y="9"/>
                      <a:pt x="125" y="13"/>
                      <a:pt x="126" y="12"/>
                    </a:cubicBezTo>
                    <a:cubicBezTo>
                      <a:pt x="126" y="14"/>
                      <a:pt x="126" y="14"/>
                      <a:pt x="126" y="14"/>
                    </a:cubicBezTo>
                    <a:cubicBezTo>
                      <a:pt x="126" y="13"/>
                      <a:pt x="128" y="15"/>
                      <a:pt x="128" y="14"/>
                    </a:cubicBezTo>
                    <a:cubicBezTo>
                      <a:pt x="126" y="12"/>
                      <a:pt x="125" y="10"/>
                      <a:pt x="124" y="9"/>
                    </a:cubicBezTo>
                    <a:cubicBezTo>
                      <a:pt x="124" y="8"/>
                      <a:pt x="126" y="11"/>
                      <a:pt x="125" y="9"/>
                    </a:cubicBezTo>
                    <a:cubicBezTo>
                      <a:pt x="126" y="11"/>
                      <a:pt x="126" y="11"/>
                      <a:pt x="126" y="11"/>
                    </a:cubicBezTo>
                    <a:cubicBezTo>
                      <a:pt x="126" y="12"/>
                      <a:pt x="128" y="13"/>
                      <a:pt x="129" y="13"/>
                    </a:cubicBezTo>
                    <a:cubicBezTo>
                      <a:pt x="129" y="12"/>
                      <a:pt x="127" y="10"/>
                      <a:pt x="126" y="9"/>
                    </a:cubicBezTo>
                    <a:cubicBezTo>
                      <a:pt x="126" y="9"/>
                      <a:pt x="127" y="10"/>
                      <a:pt x="128" y="11"/>
                    </a:cubicBezTo>
                    <a:cubicBezTo>
                      <a:pt x="128" y="10"/>
                      <a:pt x="127" y="9"/>
                      <a:pt x="126" y="8"/>
                    </a:cubicBezTo>
                    <a:cubicBezTo>
                      <a:pt x="127" y="9"/>
                      <a:pt x="129" y="10"/>
                      <a:pt x="131" y="11"/>
                    </a:cubicBezTo>
                    <a:cubicBezTo>
                      <a:pt x="132" y="14"/>
                      <a:pt x="132" y="14"/>
                      <a:pt x="132" y="14"/>
                    </a:cubicBezTo>
                    <a:cubicBezTo>
                      <a:pt x="133" y="14"/>
                      <a:pt x="133" y="14"/>
                      <a:pt x="133" y="14"/>
                    </a:cubicBezTo>
                    <a:cubicBezTo>
                      <a:pt x="134" y="16"/>
                      <a:pt x="134" y="15"/>
                      <a:pt x="136" y="18"/>
                    </a:cubicBezTo>
                    <a:cubicBezTo>
                      <a:pt x="136" y="18"/>
                      <a:pt x="136" y="17"/>
                      <a:pt x="135" y="16"/>
                    </a:cubicBezTo>
                    <a:cubicBezTo>
                      <a:pt x="132" y="13"/>
                      <a:pt x="132" y="11"/>
                      <a:pt x="130" y="8"/>
                    </a:cubicBezTo>
                    <a:cubicBezTo>
                      <a:pt x="130" y="6"/>
                      <a:pt x="136" y="15"/>
                      <a:pt x="133" y="9"/>
                    </a:cubicBezTo>
                    <a:cubicBezTo>
                      <a:pt x="133" y="9"/>
                      <a:pt x="131" y="6"/>
                      <a:pt x="131" y="7"/>
                    </a:cubicBezTo>
                    <a:cubicBezTo>
                      <a:pt x="132" y="7"/>
                      <a:pt x="129" y="4"/>
                      <a:pt x="131" y="4"/>
                    </a:cubicBezTo>
                    <a:cubicBezTo>
                      <a:pt x="131" y="6"/>
                      <a:pt x="134" y="7"/>
                      <a:pt x="135" y="10"/>
                    </a:cubicBezTo>
                    <a:cubicBezTo>
                      <a:pt x="134" y="9"/>
                      <a:pt x="134" y="9"/>
                      <a:pt x="134" y="10"/>
                    </a:cubicBezTo>
                    <a:cubicBezTo>
                      <a:pt x="135" y="11"/>
                      <a:pt x="136" y="13"/>
                      <a:pt x="137" y="13"/>
                    </a:cubicBezTo>
                    <a:cubicBezTo>
                      <a:pt x="137" y="12"/>
                      <a:pt x="137" y="12"/>
                      <a:pt x="136" y="10"/>
                    </a:cubicBezTo>
                    <a:cubicBezTo>
                      <a:pt x="134" y="8"/>
                      <a:pt x="135" y="11"/>
                      <a:pt x="134" y="9"/>
                    </a:cubicBezTo>
                    <a:cubicBezTo>
                      <a:pt x="134" y="7"/>
                      <a:pt x="137" y="10"/>
                      <a:pt x="134" y="7"/>
                    </a:cubicBezTo>
                    <a:cubicBezTo>
                      <a:pt x="134" y="7"/>
                      <a:pt x="133" y="5"/>
                      <a:pt x="132" y="4"/>
                    </a:cubicBezTo>
                    <a:cubicBezTo>
                      <a:pt x="132" y="3"/>
                      <a:pt x="132" y="3"/>
                      <a:pt x="132" y="3"/>
                    </a:cubicBezTo>
                    <a:cubicBezTo>
                      <a:pt x="132" y="4"/>
                      <a:pt x="132" y="4"/>
                      <a:pt x="132" y="4"/>
                    </a:cubicBezTo>
                    <a:cubicBezTo>
                      <a:pt x="134" y="4"/>
                      <a:pt x="131" y="2"/>
                      <a:pt x="132" y="1"/>
                    </a:cubicBezTo>
                    <a:cubicBezTo>
                      <a:pt x="134" y="4"/>
                      <a:pt x="134" y="4"/>
                      <a:pt x="134" y="4"/>
                    </a:cubicBezTo>
                    <a:cubicBezTo>
                      <a:pt x="136" y="6"/>
                      <a:pt x="132" y="4"/>
                      <a:pt x="135" y="7"/>
                    </a:cubicBezTo>
                    <a:cubicBezTo>
                      <a:pt x="136" y="7"/>
                      <a:pt x="135" y="5"/>
                      <a:pt x="136" y="5"/>
                    </a:cubicBezTo>
                    <a:cubicBezTo>
                      <a:pt x="136" y="6"/>
                      <a:pt x="136" y="6"/>
                      <a:pt x="136" y="6"/>
                    </a:cubicBezTo>
                    <a:cubicBezTo>
                      <a:pt x="136" y="6"/>
                      <a:pt x="140" y="11"/>
                      <a:pt x="139" y="8"/>
                    </a:cubicBezTo>
                    <a:cubicBezTo>
                      <a:pt x="138" y="6"/>
                      <a:pt x="138" y="6"/>
                      <a:pt x="137" y="5"/>
                    </a:cubicBezTo>
                    <a:cubicBezTo>
                      <a:pt x="137" y="4"/>
                      <a:pt x="137" y="2"/>
                      <a:pt x="137" y="2"/>
                    </a:cubicBezTo>
                    <a:cubicBezTo>
                      <a:pt x="139" y="5"/>
                      <a:pt x="138" y="1"/>
                      <a:pt x="139" y="4"/>
                    </a:cubicBezTo>
                    <a:cubicBezTo>
                      <a:pt x="138" y="3"/>
                      <a:pt x="137" y="4"/>
                      <a:pt x="138" y="7"/>
                    </a:cubicBezTo>
                    <a:cubicBezTo>
                      <a:pt x="141" y="10"/>
                      <a:pt x="137" y="7"/>
                      <a:pt x="140" y="10"/>
                    </a:cubicBezTo>
                    <a:cubicBezTo>
                      <a:pt x="140" y="10"/>
                      <a:pt x="142" y="13"/>
                      <a:pt x="144" y="15"/>
                    </a:cubicBezTo>
                    <a:cubicBezTo>
                      <a:pt x="144" y="15"/>
                      <a:pt x="144" y="14"/>
                      <a:pt x="144" y="13"/>
                    </a:cubicBezTo>
                    <a:cubicBezTo>
                      <a:pt x="142" y="11"/>
                      <a:pt x="142" y="11"/>
                      <a:pt x="141" y="10"/>
                    </a:cubicBezTo>
                    <a:cubicBezTo>
                      <a:pt x="142" y="10"/>
                      <a:pt x="142" y="8"/>
                      <a:pt x="141" y="6"/>
                    </a:cubicBezTo>
                    <a:cubicBezTo>
                      <a:pt x="142" y="7"/>
                      <a:pt x="143" y="9"/>
                      <a:pt x="143" y="9"/>
                    </a:cubicBezTo>
                    <a:cubicBezTo>
                      <a:pt x="143" y="8"/>
                      <a:pt x="145" y="7"/>
                      <a:pt x="146" y="7"/>
                    </a:cubicBezTo>
                    <a:cubicBezTo>
                      <a:pt x="143" y="5"/>
                      <a:pt x="146" y="6"/>
                      <a:pt x="144" y="4"/>
                    </a:cubicBezTo>
                    <a:cubicBezTo>
                      <a:pt x="143" y="3"/>
                      <a:pt x="141" y="2"/>
                      <a:pt x="140" y="0"/>
                    </a:cubicBezTo>
                    <a:cubicBezTo>
                      <a:pt x="141" y="0"/>
                      <a:pt x="141" y="1"/>
                      <a:pt x="142" y="2"/>
                    </a:cubicBezTo>
                    <a:cubicBezTo>
                      <a:pt x="141" y="0"/>
                      <a:pt x="144" y="4"/>
                      <a:pt x="143" y="1"/>
                    </a:cubicBezTo>
                    <a:cubicBezTo>
                      <a:pt x="143" y="3"/>
                      <a:pt x="145" y="5"/>
                      <a:pt x="147" y="8"/>
                    </a:cubicBezTo>
                    <a:cubicBezTo>
                      <a:pt x="147" y="6"/>
                      <a:pt x="148" y="9"/>
                      <a:pt x="149" y="9"/>
                    </a:cubicBezTo>
                    <a:cubicBezTo>
                      <a:pt x="148" y="7"/>
                      <a:pt x="148" y="6"/>
                      <a:pt x="149" y="5"/>
                    </a:cubicBezTo>
                    <a:cubicBezTo>
                      <a:pt x="151" y="6"/>
                      <a:pt x="151" y="3"/>
                      <a:pt x="151" y="3"/>
                    </a:cubicBezTo>
                    <a:cubicBezTo>
                      <a:pt x="152" y="4"/>
                      <a:pt x="154" y="6"/>
                      <a:pt x="155" y="7"/>
                    </a:cubicBezTo>
                    <a:cubicBezTo>
                      <a:pt x="155" y="6"/>
                      <a:pt x="152" y="4"/>
                      <a:pt x="154" y="5"/>
                    </a:cubicBezTo>
                    <a:cubicBezTo>
                      <a:pt x="154" y="5"/>
                      <a:pt x="154" y="5"/>
                      <a:pt x="154" y="5"/>
                    </a:cubicBezTo>
                    <a:cubicBezTo>
                      <a:pt x="154" y="4"/>
                      <a:pt x="157" y="6"/>
                      <a:pt x="154" y="2"/>
                    </a:cubicBezTo>
                    <a:cubicBezTo>
                      <a:pt x="156" y="5"/>
                      <a:pt x="156" y="5"/>
                      <a:pt x="156" y="5"/>
                    </a:cubicBezTo>
                    <a:cubicBezTo>
                      <a:pt x="157" y="5"/>
                      <a:pt x="156" y="5"/>
                      <a:pt x="156" y="4"/>
                    </a:cubicBezTo>
                    <a:cubicBezTo>
                      <a:pt x="157" y="5"/>
                      <a:pt x="157" y="6"/>
                      <a:pt x="158" y="7"/>
                    </a:cubicBezTo>
                    <a:cubicBezTo>
                      <a:pt x="160" y="8"/>
                      <a:pt x="158" y="6"/>
                      <a:pt x="159" y="5"/>
                    </a:cubicBezTo>
                    <a:cubicBezTo>
                      <a:pt x="157" y="4"/>
                      <a:pt x="157" y="4"/>
                      <a:pt x="157" y="4"/>
                    </a:cubicBezTo>
                    <a:cubicBezTo>
                      <a:pt x="157" y="2"/>
                      <a:pt x="159" y="3"/>
                      <a:pt x="159" y="2"/>
                    </a:cubicBezTo>
                    <a:cubicBezTo>
                      <a:pt x="160" y="4"/>
                      <a:pt x="160" y="4"/>
                      <a:pt x="160" y="4"/>
                    </a:cubicBezTo>
                    <a:cubicBezTo>
                      <a:pt x="160" y="2"/>
                      <a:pt x="160" y="2"/>
                      <a:pt x="160" y="2"/>
                    </a:cubicBezTo>
                    <a:cubicBezTo>
                      <a:pt x="161" y="4"/>
                      <a:pt x="162" y="5"/>
                      <a:pt x="162" y="3"/>
                    </a:cubicBezTo>
                    <a:cubicBezTo>
                      <a:pt x="163" y="8"/>
                      <a:pt x="163" y="8"/>
                      <a:pt x="163" y="8"/>
                    </a:cubicBezTo>
                    <a:cubicBezTo>
                      <a:pt x="162" y="8"/>
                      <a:pt x="162" y="6"/>
                      <a:pt x="161" y="5"/>
                    </a:cubicBezTo>
                    <a:cubicBezTo>
                      <a:pt x="160" y="3"/>
                      <a:pt x="159" y="4"/>
                      <a:pt x="160" y="6"/>
                    </a:cubicBezTo>
                    <a:cubicBezTo>
                      <a:pt x="161" y="6"/>
                      <a:pt x="160" y="6"/>
                      <a:pt x="160" y="5"/>
                    </a:cubicBezTo>
                    <a:cubicBezTo>
                      <a:pt x="162" y="7"/>
                      <a:pt x="162" y="7"/>
                      <a:pt x="162" y="9"/>
                    </a:cubicBezTo>
                    <a:cubicBezTo>
                      <a:pt x="162" y="9"/>
                      <a:pt x="163" y="9"/>
                      <a:pt x="163" y="9"/>
                    </a:cubicBezTo>
                    <a:cubicBezTo>
                      <a:pt x="163" y="10"/>
                      <a:pt x="163" y="10"/>
                      <a:pt x="163" y="11"/>
                    </a:cubicBezTo>
                    <a:cubicBezTo>
                      <a:pt x="162" y="10"/>
                      <a:pt x="161" y="9"/>
                      <a:pt x="161" y="9"/>
                    </a:cubicBezTo>
                    <a:cubicBezTo>
                      <a:pt x="163" y="11"/>
                      <a:pt x="163" y="12"/>
                      <a:pt x="162" y="12"/>
                    </a:cubicBezTo>
                    <a:cubicBezTo>
                      <a:pt x="159" y="9"/>
                      <a:pt x="162" y="14"/>
                      <a:pt x="160" y="14"/>
                    </a:cubicBezTo>
                    <a:cubicBezTo>
                      <a:pt x="159" y="11"/>
                      <a:pt x="158" y="9"/>
                      <a:pt x="158" y="8"/>
                    </a:cubicBezTo>
                    <a:cubicBezTo>
                      <a:pt x="157" y="8"/>
                      <a:pt x="158" y="9"/>
                      <a:pt x="157" y="8"/>
                    </a:cubicBezTo>
                    <a:cubicBezTo>
                      <a:pt x="157" y="10"/>
                      <a:pt x="159" y="12"/>
                      <a:pt x="159" y="13"/>
                    </a:cubicBezTo>
                    <a:cubicBezTo>
                      <a:pt x="158" y="12"/>
                      <a:pt x="158" y="12"/>
                      <a:pt x="158" y="12"/>
                    </a:cubicBezTo>
                    <a:cubicBezTo>
                      <a:pt x="158" y="13"/>
                      <a:pt x="160" y="15"/>
                      <a:pt x="159" y="15"/>
                    </a:cubicBezTo>
                    <a:cubicBezTo>
                      <a:pt x="157" y="15"/>
                      <a:pt x="156" y="16"/>
                      <a:pt x="155" y="17"/>
                    </a:cubicBezTo>
                    <a:cubicBezTo>
                      <a:pt x="154" y="15"/>
                      <a:pt x="154" y="15"/>
                      <a:pt x="154" y="15"/>
                    </a:cubicBezTo>
                    <a:cubicBezTo>
                      <a:pt x="156" y="19"/>
                      <a:pt x="153" y="17"/>
                      <a:pt x="154" y="19"/>
                    </a:cubicBezTo>
                    <a:cubicBezTo>
                      <a:pt x="152" y="19"/>
                      <a:pt x="153" y="22"/>
                      <a:pt x="150" y="20"/>
                    </a:cubicBezTo>
                    <a:cubicBezTo>
                      <a:pt x="149" y="23"/>
                      <a:pt x="148" y="25"/>
                      <a:pt x="146" y="26"/>
                    </a:cubicBezTo>
                    <a:cubicBezTo>
                      <a:pt x="145" y="23"/>
                      <a:pt x="145" y="23"/>
                      <a:pt x="145" y="23"/>
                    </a:cubicBezTo>
                    <a:cubicBezTo>
                      <a:pt x="146" y="25"/>
                      <a:pt x="144" y="22"/>
                      <a:pt x="144" y="23"/>
                    </a:cubicBezTo>
                    <a:cubicBezTo>
                      <a:pt x="145" y="24"/>
                      <a:pt x="145" y="25"/>
                      <a:pt x="146" y="27"/>
                    </a:cubicBezTo>
                    <a:cubicBezTo>
                      <a:pt x="144" y="26"/>
                      <a:pt x="144" y="29"/>
                      <a:pt x="144" y="31"/>
                    </a:cubicBezTo>
                    <a:cubicBezTo>
                      <a:pt x="143" y="29"/>
                      <a:pt x="143" y="29"/>
                      <a:pt x="143" y="29"/>
                    </a:cubicBezTo>
                    <a:cubicBezTo>
                      <a:pt x="145" y="33"/>
                      <a:pt x="142" y="31"/>
                      <a:pt x="141" y="31"/>
                    </a:cubicBezTo>
                    <a:cubicBezTo>
                      <a:pt x="140" y="31"/>
                      <a:pt x="139" y="29"/>
                      <a:pt x="139" y="30"/>
                    </a:cubicBezTo>
                    <a:cubicBezTo>
                      <a:pt x="140" y="32"/>
                      <a:pt x="140" y="32"/>
                      <a:pt x="140" y="35"/>
                    </a:cubicBezTo>
                    <a:cubicBezTo>
                      <a:pt x="139" y="35"/>
                      <a:pt x="138" y="35"/>
                      <a:pt x="137" y="34"/>
                    </a:cubicBezTo>
                    <a:cubicBezTo>
                      <a:pt x="137" y="39"/>
                      <a:pt x="134" y="39"/>
                      <a:pt x="133" y="43"/>
                    </a:cubicBezTo>
                    <a:cubicBezTo>
                      <a:pt x="132" y="41"/>
                      <a:pt x="132" y="41"/>
                      <a:pt x="132" y="41"/>
                    </a:cubicBezTo>
                    <a:cubicBezTo>
                      <a:pt x="133" y="46"/>
                      <a:pt x="127" y="45"/>
                      <a:pt x="127" y="48"/>
                    </a:cubicBezTo>
                    <a:cubicBezTo>
                      <a:pt x="125" y="45"/>
                      <a:pt x="125" y="45"/>
                      <a:pt x="125" y="45"/>
                    </a:cubicBezTo>
                    <a:cubicBezTo>
                      <a:pt x="124" y="45"/>
                      <a:pt x="124" y="47"/>
                      <a:pt x="126" y="49"/>
                    </a:cubicBezTo>
                    <a:cubicBezTo>
                      <a:pt x="125" y="48"/>
                      <a:pt x="126" y="51"/>
                      <a:pt x="124" y="49"/>
                    </a:cubicBezTo>
                    <a:cubicBezTo>
                      <a:pt x="123" y="49"/>
                      <a:pt x="124" y="51"/>
                      <a:pt x="124" y="52"/>
                    </a:cubicBezTo>
                    <a:cubicBezTo>
                      <a:pt x="122" y="52"/>
                      <a:pt x="122" y="52"/>
                      <a:pt x="121" y="54"/>
                    </a:cubicBezTo>
                    <a:cubicBezTo>
                      <a:pt x="122" y="54"/>
                      <a:pt x="122" y="54"/>
                      <a:pt x="122" y="54"/>
                    </a:cubicBezTo>
                    <a:cubicBezTo>
                      <a:pt x="121" y="53"/>
                      <a:pt x="120" y="52"/>
                      <a:pt x="120" y="52"/>
                    </a:cubicBezTo>
                    <a:cubicBezTo>
                      <a:pt x="120" y="53"/>
                      <a:pt x="118" y="52"/>
                      <a:pt x="121" y="55"/>
                    </a:cubicBezTo>
                    <a:cubicBezTo>
                      <a:pt x="118" y="54"/>
                      <a:pt x="120" y="59"/>
                      <a:pt x="117" y="57"/>
                    </a:cubicBezTo>
                    <a:cubicBezTo>
                      <a:pt x="117" y="58"/>
                      <a:pt x="117" y="58"/>
                      <a:pt x="118" y="59"/>
                    </a:cubicBezTo>
                    <a:cubicBezTo>
                      <a:pt x="117" y="60"/>
                      <a:pt x="114" y="59"/>
                      <a:pt x="115" y="61"/>
                    </a:cubicBezTo>
                    <a:cubicBezTo>
                      <a:pt x="114" y="61"/>
                      <a:pt x="114" y="59"/>
                      <a:pt x="113" y="59"/>
                    </a:cubicBezTo>
                    <a:cubicBezTo>
                      <a:pt x="113" y="60"/>
                      <a:pt x="114" y="61"/>
                      <a:pt x="114" y="61"/>
                    </a:cubicBezTo>
                    <a:cubicBezTo>
                      <a:pt x="114" y="64"/>
                      <a:pt x="110" y="62"/>
                      <a:pt x="109" y="64"/>
                    </a:cubicBezTo>
                    <a:cubicBezTo>
                      <a:pt x="108" y="68"/>
                      <a:pt x="104" y="69"/>
                      <a:pt x="102" y="71"/>
                    </a:cubicBezTo>
                    <a:cubicBezTo>
                      <a:pt x="101" y="71"/>
                      <a:pt x="101" y="71"/>
                      <a:pt x="101" y="71"/>
                    </a:cubicBezTo>
                    <a:cubicBezTo>
                      <a:pt x="103" y="74"/>
                      <a:pt x="97" y="69"/>
                      <a:pt x="100" y="74"/>
                    </a:cubicBezTo>
                    <a:cubicBezTo>
                      <a:pt x="99" y="73"/>
                      <a:pt x="99" y="74"/>
                      <a:pt x="98" y="73"/>
                    </a:cubicBezTo>
                    <a:cubicBezTo>
                      <a:pt x="99" y="75"/>
                      <a:pt x="95" y="72"/>
                      <a:pt x="96" y="76"/>
                    </a:cubicBezTo>
                    <a:cubicBezTo>
                      <a:pt x="96" y="76"/>
                      <a:pt x="96" y="75"/>
                      <a:pt x="96" y="75"/>
                    </a:cubicBezTo>
                    <a:cubicBezTo>
                      <a:pt x="93" y="74"/>
                      <a:pt x="94" y="77"/>
                      <a:pt x="92" y="77"/>
                    </a:cubicBezTo>
                    <a:cubicBezTo>
                      <a:pt x="92" y="76"/>
                      <a:pt x="92" y="76"/>
                      <a:pt x="91" y="75"/>
                    </a:cubicBezTo>
                    <a:cubicBezTo>
                      <a:pt x="90" y="74"/>
                      <a:pt x="93" y="79"/>
                      <a:pt x="90" y="76"/>
                    </a:cubicBezTo>
                    <a:cubicBezTo>
                      <a:pt x="90" y="76"/>
                      <a:pt x="91" y="77"/>
                      <a:pt x="91" y="77"/>
                    </a:cubicBezTo>
                    <a:cubicBezTo>
                      <a:pt x="88" y="78"/>
                      <a:pt x="87" y="82"/>
                      <a:pt x="86" y="84"/>
                    </a:cubicBezTo>
                    <a:cubicBezTo>
                      <a:pt x="82" y="84"/>
                      <a:pt x="81" y="79"/>
                      <a:pt x="82" y="82"/>
                    </a:cubicBezTo>
                    <a:cubicBezTo>
                      <a:pt x="81" y="82"/>
                      <a:pt x="83" y="84"/>
                      <a:pt x="82" y="83"/>
                    </a:cubicBezTo>
                    <a:cubicBezTo>
                      <a:pt x="82" y="84"/>
                      <a:pt x="78" y="80"/>
                      <a:pt x="79" y="82"/>
                    </a:cubicBezTo>
                    <a:cubicBezTo>
                      <a:pt x="81" y="84"/>
                      <a:pt x="80" y="83"/>
                      <a:pt x="81" y="85"/>
                    </a:cubicBezTo>
                    <a:cubicBezTo>
                      <a:pt x="79" y="84"/>
                      <a:pt x="77" y="82"/>
                      <a:pt x="78" y="85"/>
                    </a:cubicBezTo>
                    <a:cubicBezTo>
                      <a:pt x="77" y="83"/>
                      <a:pt x="77" y="83"/>
                      <a:pt x="77" y="83"/>
                    </a:cubicBezTo>
                    <a:cubicBezTo>
                      <a:pt x="78" y="87"/>
                      <a:pt x="76" y="86"/>
                      <a:pt x="78" y="91"/>
                    </a:cubicBezTo>
                    <a:cubicBezTo>
                      <a:pt x="74" y="96"/>
                      <a:pt x="70" y="102"/>
                      <a:pt x="65" y="106"/>
                    </a:cubicBezTo>
                    <a:cubicBezTo>
                      <a:pt x="59" y="109"/>
                      <a:pt x="56" y="115"/>
                      <a:pt x="49" y="117"/>
                    </a:cubicBezTo>
                    <a:cubicBezTo>
                      <a:pt x="45" y="115"/>
                      <a:pt x="45" y="115"/>
                      <a:pt x="45" y="117"/>
                    </a:cubicBezTo>
                    <a:cubicBezTo>
                      <a:pt x="45" y="117"/>
                      <a:pt x="45" y="116"/>
                      <a:pt x="44" y="116"/>
                    </a:cubicBezTo>
                    <a:cubicBezTo>
                      <a:pt x="46" y="118"/>
                      <a:pt x="43" y="117"/>
                      <a:pt x="45" y="119"/>
                    </a:cubicBezTo>
                    <a:cubicBezTo>
                      <a:pt x="43" y="120"/>
                      <a:pt x="41" y="122"/>
                      <a:pt x="39" y="124"/>
                    </a:cubicBezTo>
                    <a:cubicBezTo>
                      <a:pt x="39" y="123"/>
                      <a:pt x="38" y="121"/>
                      <a:pt x="38" y="122"/>
                    </a:cubicBezTo>
                    <a:cubicBezTo>
                      <a:pt x="39" y="124"/>
                      <a:pt x="39" y="124"/>
                      <a:pt x="39" y="124"/>
                    </a:cubicBezTo>
                    <a:cubicBezTo>
                      <a:pt x="38" y="123"/>
                      <a:pt x="38" y="123"/>
                      <a:pt x="38" y="123"/>
                    </a:cubicBezTo>
                    <a:cubicBezTo>
                      <a:pt x="38" y="123"/>
                      <a:pt x="39" y="125"/>
                      <a:pt x="40" y="125"/>
                    </a:cubicBezTo>
                    <a:cubicBezTo>
                      <a:pt x="38" y="128"/>
                      <a:pt x="35" y="130"/>
                      <a:pt x="31" y="130"/>
                    </a:cubicBezTo>
                    <a:cubicBezTo>
                      <a:pt x="28" y="131"/>
                      <a:pt x="25" y="132"/>
                      <a:pt x="22" y="134"/>
                    </a:cubicBezTo>
                    <a:cubicBezTo>
                      <a:pt x="20" y="134"/>
                      <a:pt x="19" y="136"/>
                      <a:pt x="18" y="137"/>
                    </a:cubicBezTo>
                    <a:cubicBezTo>
                      <a:pt x="12" y="136"/>
                      <a:pt x="7" y="136"/>
                      <a:pt x="4" y="141"/>
                    </a:cubicBezTo>
                    <a:cubicBezTo>
                      <a:pt x="4" y="141"/>
                      <a:pt x="1" y="134"/>
                      <a:pt x="1" y="1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12" name="Freeform 286"/>
              <p:cNvSpPr/>
              <p:nvPr/>
            </p:nvSpPr>
            <p:spPr bwMode="auto">
              <a:xfrm>
                <a:off x="4124326" y="2747963"/>
                <a:ext cx="1588" cy="0"/>
              </a:xfrm>
              <a:custGeom>
                <a:avLst/>
                <a:gdLst>
                  <a:gd name="T0" fmla="*/ 3 w 3"/>
                  <a:gd name="T1" fmla="*/ 3 h 3"/>
                  <a:gd name="T2" fmla="*/ 0 w 3"/>
                  <a:gd name="T3" fmla="*/ 0 h 3"/>
                  <a:gd name="T4" fmla="*/ 3 w 3"/>
                  <a:gd name="T5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3">
                    <a:moveTo>
                      <a:pt x="3" y="3"/>
                    </a:moveTo>
                    <a:cubicBezTo>
                      <a:pt x="2" y="2"/>
                      <a:pt x="1" y="2"/>
                      <a:pt x="0" y="0"/>
                    </a:cubicBezTo>
                    <a:cubicBezTo>
                      <a:pt x="1" y="1"/>
                      <a:pt x="2" y="2"/>
                      <a:pt x="3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13" name="Freeform 287"/>
              <p:cNvSpPr/>
              <p:nvPr/>
            </p:nvSpPr>
            <p:spPr bwMode="auto">
              <a:xfrm>
                <a:off x="4117976" y="2746375"/>
                <a:ext cx="0" cy="1587"/>
              </a:xfrm>
              <a:custGeom>
                <a:avLst/>
                <a:gdLst>
                  <a:gd name="T0" fmla="*/ 1 w 1"/>
                  <a:gd name="T1" fmla="*/ 2 h 2"/>
                  <a:gd name="T2" fmla="*/ 0 w 1"/>
                  <a:gd name="T3" fmla="*/ 1 h 2"/>
                  <a:gd name="T4" fmla="*/ 0 w 1"/>
                  <a:gd name="T5" fmla="*/ 1 h 2"/>
                  <a:gd name="T6" fmla="*/ 1 w 1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1" y="2"/>
                    </a:moveTo>
                    <a:cubicBezTo>
                      <a:pt x="1" y="2"/>
                      <a:pt x="1" y="2"/>
                      <a:pt x="0" y="1"/>
                    </a:cubicBezTo>
                    <a:cubicBezTo>
                      <a:pt x="0" y="1"/>
                      <a:pt x="0" y="0"/>
                      <a:pt x="0" y="1"/>
                    </a:cubicBezTo>
                    <a:cubicBezTo>
                      <a:pt x="0" y="1"/>
                      <a:pt x="1" y="1"/>
                      <a:pt x="1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14" name="Freeform 288"/>
              <p:cNvSpPr/>
              <p:nvPr/>
            </p:nvSpPr>
            <p:spPr bwMode="auto">
              <a:xfrm>
                <a:off x="4116388" y="2746375"/>
                <a:ext cx="0" cy="1587"/>
              </a:xfrm>
              <a:custGeom>
                <a:avLst/>
                <a:gdLst>
                  <a:gd name="T0" fmla="*/ 3 h 3"/>
                  <a:gd name="T1" fmla="*/ 0 h 3"/>
                  <a:gd name="T2" fmla="*/ 3 h 3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3">
                    <a:moveTo>
                      <a:pt x="0" y="3"/>
                    </a:moveTo>
                    <a:cubicBezTo>
                      <a:pt x="0" y="2"/>
                      <a:pt x="0" y="1"/>
                      <a:pt x="0" y="0"/>
                    </a:cubicBezTo>
                    <a:lnTo>
                      <a:pt x="0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15" name="Freeform 289"/>
              <p:cNvSpPr/>
              <p:nvPr/>
            </p:nvSpPr>
            <p:spPr bwMode="auto">
              <a:xfrm>
                <a:off x="4114801" y="2746375"/>
                <a:ext cx="0" cy="0"/>
              </a:xfrm>
              <a:custGeom>
                <a:avLst/>
                <a:gdLst>
                  <a:gd name="T0" fmla="*/ 1 w 1"/>
                  <a:gd name="T1" fmla="*/ 2 h 2"/>
                  <a:gd name="T2" fmla="*/ 0 w 1"/>
                  <a:gd name="T3" fmla="*/ 0 h 2"/>
                  <a:gd name="T4" fmla="*/ 1 w 1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2"/>
                    </a:moveTo>
                    <a:cubicBezTo>
                      <a:pt x="0" y="1"/>
                      <a:pt x="0" y="1"/>
                      <a:pt x="0" y="0"/>
                    </a:cubicBezTo>
                    <a:cubicBezTo>
                      <a:pt x="1" y="1"/>
                      <a:pt x="1" y="1"/>
                      <a:pt x="1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16" name="Freeform 290"/>
              <p:cNvSpPr/>
              <p:nvPr/>
            </p:nvSpPr>
            <p:spPr bwMode="auto">
              <a:xfrm>
                <a:off x="4114801" y="2747963"/>
                <a:ext cx="0" cy="0"/>
              </a:xfrm>
              <a:custGeom>
                <a:avLst/>
                <a:gdLst>
                  <a:gd name="T0" fmla="*/ 1 w 1"/>
                  <a:gd name="T1" fmla="*/ 2 h 2"/>
                  <a:gd name="T2" fmla="*/ 0 w 1"/>
                  <a:gd name="T3" fmla="*/ 1 h 2"/>
                  <a:gd name="T4" fmla="*/ 1 w 1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2"/>
                    </a:moveTo>
                    <a:cubicBezTo>
                      <a:pt x="1" y="2"/>
                      <a:pt x="0" y="1"/>
                      <a:pt x="0" y="1"/>
                    </a:cubicBezTo>
                    <a:cubicBezTo>
                      <a:pt x="0" y="2"/>
                      <a:pt x="0" y="0"/>
                      <a:pt x="1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17" name="Freeform 291"/>
              <p:cNvSpPr/>
              <p:nvPr/>
            </p:nvSpPr>
            <p:spPr bwMode="auto">
              <a:xfrm>
                <a:off x="4111626" y="2747963"/>
                <a:ext cx="1588" cy="0"/>
              </a:xfrm>
              <a:custGeom>
                <a:avLst/>
                <a:gdLst>
                  <a:gd name="T0" fmla="*/ 2 w 2"/>
                  <a:gd name="T1" fmla="*/ 2 h 3"/>
                  <a:gd name="T2" fmla="*/ 1 w 2"/>
                  <a:gd name="T3" fmla="*/ 2 h 3"/>
                  <a:gd name="T4" fmla="*/ 2 w 2"/>
                  <a:gd name="T5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3">
                    <a:moveTo>
                      <a:pt x="2" y="2"/>
                    </a:moveTo>
                    <a:cubicBezTo>
                      <a:pt x="1" y="2"/>
                      <a:pt x="2" y="3"/>
                      <a:pt x="1" y="2"/>
                    </a:cubicBezTo>
                    <a:cubicBezTo>
                      <a:pt x="2" y="3"/>
                      <a:pt x="0" y="0"/>
                      <a:pt x="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18" name="Freeform 292"/>
              <p:cNvSpPr/>
              <p:nvPr/>
            </p:nvSpPr>
            <p:spPr bwMode="auto">
              <a:xfrm>
                <a:off x="4111626" y="2749550"/>
                <a:ext cx="0" cy="0"/>
              </a:xfrm>
              <a:custGeom>
                <a:avLst/>
                <a:gdLst>
                  <a:gd name="T0" fmla="*/ 1 w 1"/>
                  <a:gd name="T1" fmla="*/ 2 h 2"/>
                  <a:gd name="T2" fmla="*/ 1 w 1"/>
                  <a:gd name="T3" fmla="*/ 2 h 2"/>
                  <a:gd name="T4" fmla="*/ 0 w 1"/>
                  <a:gd name="T5" fmla="*/ 0 h 2"/>
                  <a:gd name="T6" fmla="*/ 1 w 1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1" y="2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0" y="2"/>
                      <a:pt x="0" y="1"/>
                      <a:pt x="0" y="0"/>
                    </a:cubicBezTo>
                    <a:lnTo>
                      <a:pt x="1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19" name="Rectangle 293"/>
              <p:cNvSpPr>
                <a:spLocks noChangeArrowheads="1"/>
              </p:cNvSpPr>
              <p:nvPr/>
            </p:nvSpPr>
            <p:spPr bwMode="auto">
              <a:xfrm>
                <a:off x="4095751" y="2765425"/>
                <a:ext cx="1588" cy="158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20" name="Freeform 294"/>
              <p:cNvSpPr/>
              <p:nvPr/>
            </p:nvSpPr>
            <p:spPr bwMode="auto">
              <a:xfrm>
                <a:off x="4087813" y="2771775"/>
                <a:ext cx="0" cy="0"/>
              </a:xfrm>
              <a:custGeom>
                <a:avLst/>
                <a:gdLst>
                  <a:gd name="T0" fmla="*/ 1 w 1"/>
                  <a:gd name="T1" fmla="*/ 1 h 2"/>
                  <a:gd name="T2" fmla="*/ 0 w 1"/>
                  <a:gd name="T3" fmla="*/ 0 h 2"/>
                  <a:gd name="T4" fmla="*/ 1 w 1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1"/>
                    </a:moveTo>
                    <a:cubicBezTo>
                      <a:pt x="1" y="2"/>
                      <a:pt x="0" y="0"/>
                      <a:pt x="0" y="0"/>
                    </a:cubicBezTo>
                    <a:cubicBezTo>
                      <a:pt x="0" y="0"/>
                      <a:pt x="1" y="1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21" name="Freeform 295"/>
              <p:cNvSpPr/>
              <p:nvPr/>
            </p:nvSpPr>
            <p:spPr bwMode="auto">
              <a:xfrm>
                <a:off x="4086226" y="2776538"/>
                <a:ext cx="0" cy="1587"/>
              </a:xfrm>
              <a:custGeom>
                <a:avLst/>
                <a:gdLst>
                  <a:gd name="T0" fmla="*/ 0 h 1"/>
                  <a:gd name="T1" fmla="*/ 0 h 1"/>
                  <a:gd name="T2" fmla="*/ 1 h 1"/>
                  <a:gd name="T3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lnTo>
                      <a:pt x="0" y="0"/>
                    </a:lnTo>
                    <a:lnTo>
                      <a:pt x="0" y="1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22" name="Freeform 296"/>
              <p:cNvSpPr/>
              <p:nvPr/>
            </p:nvSpPr>
            <p:spPr bwMode="auto">
              <a:xfrm>
                <a:off x="4062413" y="2241550"/>
                <a:ext cx="1588" cy="1587"/>
              </a:xfrm>
              <a:custGeom>
                <a:avLst/>
                <a:gdLst>
                  <a:gd name="T0" fmla="*/ 3 w 4"/>
                  <a:gd name="T1" fmla="*/ 1 h 1"/>
                  <a:gd name="T2" fmla="*/ 2 w 4"/>
                  <a:gd name="T3" fmla="*/ 0 h 1"/>
                  <a:gd name="T4" fmla="*/ 3 w 4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1">
                    <a:moveTo>
                      <a:pt x="3" y="1"/>
                    </a:moveTo>
                    <a:cubicBezTo>
                      <a:pt x="2" y="0"/>
                      <a:pt x="0" y="1"/>
                      <a:pt x="2" y="0"/>
                    </a:cubicBezTo>
                    <a:cubicBezTo>
                      <a:pt x="3" y="1"/>
                      <a:pt x="4" y="1"/>
                      <a:pt x="3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23" name="Freeform 297"/>
              <p:cNvSpPr/>
              <p:nvPr/>
            </p:nvSpPr>
            <p:spPr bwMode="auto">
              <a:xfrm>
                <a:off x="4019551" y="2243138"/>
                <a:ext cx="44450" cy="90487"/>
              </a:xfrm>
              <a:custGeom>
                <a:avLst/>
                <a:gdLst>
                  <a:gd name="T0" fmla="*/ 18 w 127"/>
                  <a:gd name="T1" fmla="*/ 217 h 249"/>
                  <a:gd name="T2" fmla="*/ 22 w 127"/>
                  <a:gd name="T3" fmla="*/ 210 h 249"/>
                  <a:gd name="T4" fmla="*/ 25 w 127"/>
                  <a:gd name="T5" fmla="*/ 193 h 249"/>
                  <a:gd name="T6" fmla="*/ 28 w 127"/>
                  <a:gd name="T7" fmla="*/ 188 h 249"/>
                  <a:gd name="T8" fmla="*/ 39 w 127"/>
                  <a:gd name="T9" fmla="*/ 174 h 249"/>
                  <a:gd name="T10" fmla="*/ 43 w 127"/>
                  <a:gd name="T11" fmla="*/ 170 h 249"/>
                  <a:gd name="T12" fmla="*/ 45 w 127"/>
                  <a:gd name="T13" fmla="*/ 160 h 249"/>
                  <a:gd name="T14" fmla="*/ 50 w 127"/>
                  <a:gd name="T15" fmla="*/ 153 h 249"/>
                  <a:gd name="T16" fmla="*/ 54 w 127"/>
                  <a:gd name="T17" fmla="*/ 150 h 249"/>
                  <a:gd name="T18" fmla="*/ 54 w 127"/>
                  <a:gd name="T19" fmla="*/ 145 h 249"/>
                  <a:gd name="T20" fmla="*/ 56 w 127"/>
                  <a:gd name="T21" fmla="*/ 135 h 249"/>
                  <a:gd name="T22" fmla="*/ 59 w 127"/>
                  <a:gd name="T23" fmla="*/ 131 h 249"/>
                  <a:gd name="T24" fmla="*/ 59 w 127"/>
                  <a:gd name="T25" fmla="*/ 124 h 249"/>
                  <a:gd name="T26" fmla="*/ 64 w 127"/>
                  <a:gd name="T27" fmla="*/ 119 h 249"/>
                  <a:gd name="T28" fmla="*/ 68 w 127"/>
                  <a:gd name="T29" fmla="*/ 112 h 249"/>
                  <a:gd name="T30" fmla="*/ 74 w 127"/>
                  <a:gd name="T31" fmla="*/ 104 h 249"/>
                  <a:gd name="T32" fmla="*/ 74 w 127"/>
                  <a:gd name="T33" fmla="*/ 100 h 249"/>
                  <a:gd name="T34" fmla="*/ 78 w 127"/>
                  <a:gd name="T35" fmla="*/ 97 h 249"/>
                  <a:gd name="T36" fmla="*/ 78 w 127"/>
                  <a:gd name="T37" fmla="*/ 93 h 249"/>
                  <a:gd name="T38" fmla="*/ 78 w 127"/>
                  <a:gd name="T39" fmla="*/ 92 h 249"/>
                  <a:gd name="T40" fmla="*/ 79 w 127"/>
                  <a:gd name="T41" fmla="*/ 87 h 249"/>
                  <a:gd name="T42" fmla="*/ 85 w 127"/>
                  <a:gd name="T43" fmla="*/ 75 h 249"/>
                  <a:gd name="T44" fmla="*/ 87 w 127"/>
                  <a:gd name="T45" fmla="*/ 70 h 249"/>
                  <a:gd name="T46" fmla="*/ 88 w 127"/>
                  <a:gd name="T47" fmla="*/ 66 h 249"/>
                  <a:gd name="T48" fmla="*/ 93 w 127"/>
                  <a:gd name="T49" fmla="*/ 56 h 249"/>
                  <a:gd name="T50" fmla="*/ 100 w 127"/>
                  <a:gd name="T51" fmla="*/ 56 h 249"/>
                  <a:gd name="T52" fmla="*/ 96 w 127"/>
                  <a:gd name="T53" fmla="*/ 50 h 249"/>
                  <a:gd name="T54" fmla="*/ 90 w 127"/>
                  <a:gd name="T55" fmla="*/ 44 h 249"/>
                  <a:gd name="T56" fmla="*/ 94 w 127"/>
                  <a:gd name="T57" fmla="*/ 41 h 249"/>
                  <a:gd name="T58" fmla="*/ 92 w 127"/>
                  <a:gd name="T59" fmla="*/ 38 h 249"/>
                  <a:gd name="T60" fmla="*/ 95 w 127"/>
                  <a:gd name="T61" fmla="*/ 37 h 249"/>
                  <a:gd name="T62" fmla="*/ 102 w 127"/>
                  <a:gd name="T63" fmla="*/ 35 h 249"/>
                  <a:gd name="T64" fmla="*/ 97 w 127"/>
                  <a:gd name="T65" fmla="*/ 29 h 249"/>
                  <a:gd name="T66" fmla="*/ 101 w 127"/>
                  <a:gd name="T67" fmla="*/ 28 h 249"/>
                  <a:gd name="T68" fmla="*/ 98 w 127"/>
                  <a:gd name="T69" fmla="*/ 24 h 249"/>
                  <a:gd name="T70" fmla="*/ 99 w 127"/>
                  <a:gd name="T71" fmla="*/ 20 h 249"/>
                  <a:gd name="T72" fmla="*/ 107 w 127"/>
                  <a:gd name="T73" fmla="*/ 24 h 249"/>
                  <a:gd name="T74" fmla="*/ 103 w 127"/>
                  <a:gd name="T75" fmla="*/ 16 h 249"/>
                  <a:gd name="T76" fmla="*/ 117 w 127"/>
                  <a:gd name="T77" fmla="*/ 9 h 249"/>
                  <a:gd name="T78" fmla="*/ 119 w 127"/>
                  <a:gd name="T79" fmla="*/ 7 h 249"/>
                  <a:gd name="T80" fmla="*/ 120 w 127"/>
                  <a:gd name="T81" fmla="*/ 0 h 249"/>
                  <a:gd name="T82" fmla="*/ 124 w 127"/>
                  <a:gd name="T83" fmla="*/ 4 h 249"/>
                  <a:gd name="T84" fmla="*/ 119 w 127"/>
                  <a:gd name="T85" fmla="*/ 9 h 249"/>
                  <a:gd name="T86" fmla="*/ 124 w 127"/>
                  <a:gd name="T87" fmla="*/ 22 h 249"/>
                  <a:gd name="T88" fmla="*/ 121 w 127"/>
                  <a:gd name="T89" fmla="*/ 42 h 249"/>
                  <a:gd name="T90" fmla="*/ 116 w 127"/>
                  <a:gd name="T91" fmla="*/ 64 h 249"/>
                  <a:gd name="T92" fmla="*/ 111 w 127"/>
                  <a:gd name="T93" fmla="*/ 80 h 249"/>
                  <a:gd name="T94" fmla="*/ 107 w 127"/>
                  <a:gd name="T95" fmla="*/ 93 h 249"/>
                  <a:gd name="T96" fmla="*/ 93 w 127"/>
                  <a:gd name="T97" fmla="*/ 116 h 249"/>
                  <a:gd name="T98" fmla="*/ 84 w 127"/>
                  <a:gd name="T99" fmla="*/ 127 h 249"/>
                  <a:gd name="T100" fmla="*/ 73 w 127"/>
                  <a:gd name="T101" fmla="*/ 142 h 249"/>
                  <a:gd name="T102" fmla="*/ 49 w 127"/>
                  <a:gd name="T103" fmla="*/ 197 h 249"/>
                  <a:gd name="T104" fmla="*/ 41 w 127"/>
                  <a:gd name="T105" fmla="*/ 210 h 249"/>
                  <a:gd name="T106" fmla="*/ 5 w 127"/>
                  <a:gd name="T107" fmla="*/ 241 h 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27" h="249">
                    <a:moveTo>
                      <a:pt x="5" y="241"/>
                    </a:moveTo>
                    <a:cubicBezTo>
                      <a:pt x="0" y="235"/>
                      <a:pt x="9" y="235"/>
                      <a:pt x="7" y="229"/>
                    </a:cubicBezTo>
                    <a:cubicBezTo>
                      <a:pt x="7" y="229"/>
                      <a:pt x="10" y="231"/>
                      <a:pt x="10" y="230"/>
                    </a:cubicBezTo>
                    <a:cubicBezTo>
                      <a:pt x="7" y="224"/>
                      <a:pt x="12" y="221"/>
                      <a:pt x="18" y="220"/>
                    </a:cubicBezTo>
                    <a:cubicBezTo>
                      <a:pt x="19" y="221"/>
                      <a:pt x="19" y="221"/>
                      <a:pt x="19" y="221"/>
                    </a:cubicBezTo>
                    <a:cubicBezTo>
                      <a:pt x="20" y="220"/>
                      <a:pt x="17" y="218"/>
                      <a:pt x="18" y="217"/>
                    </a:cubicBezTo>
                    <a:cubicBezTo>
                      <a:pt x="19" y="218"/>
                      <a:pt x="19" y="218"/>
                      <a:pt x="20" y="218"/>
                    </a:cubicBezTo>
                    <a:cubicBezTo>
                      <a:pt x="18" y="217"/>
                      <a:pt x="20" y="216"/>
                      <a:pt x="19" y="215"/>
                    </a:cubicBezTo>
                    <a:cubicBezTo>
                      <a:pt x="20" y="215"/>
                      <a:pt x="21" y="216"/>
                      <a:pt x="22" y="217"/>
                    </a:cubicBezTo>
                    <a:cubicBezTo>
                      <a:pt x="20" y="215"/>
                      <a:pt x="20" y="215"/>
                      <a:pt x="20" y="215"/>
                    </a:cubicBezTo>
                    <a:cubicBezTo>
                      <a:pt x="16" y="211"/>
                      <a:pt x="22" y="212"/>
                      <a:pt x="21" y="209"/>
                    </a:cubicBezTo>
                    <a:cubicBezTo>
                      <a:pt x="21" y="209"/>
                      <a:pt x="21" y="210"/>
                      <a:pt x="22" y="210"/>
                    </a:cubicBezTo>
                    <a:cubicBezTo>
                      <a:pt x="20" y="206"/>
                      <a:pt x="23" y="203"/>
                      <a:pt x="24" y="199"/>
                    </a:cubicBezTo>
                    <a:cubicBezTo>
                      <a:pt x="24" y="200"/>
                      <a:pt x="26" y="201"/>
                      <a:pt x="27" y="201"/>
                    </a:cubicBezTo>
                    <a:cubicBezTo>
                      <a:pt x="24" y="200"/>
                      <a:pt x="24" y="198"/>
                      <a:pt x="24" y="197"/>
                    </a:cubicBezTo>
                    <a:cubicBezTo>
                      <a:pt x="27" y="199"/>
                      <a:pt x="23" y="195"/>
                      <a:pt x="25" y="195"/>
                    </a:cubicBezTo>
                    <a:cubicBezTo>
                      <a:pt x="25" y="195"/>
                      <a:pt x="25" y="195"/>
                      <a:pt x="25" y="195"/>
                    </a:cubicBezTo>
                    <a:cubicBezTo>
                      <a:pt x="23" y="193"/>
                      <a:pt x="27" y="195"/>
                      <a:pt x="25" y="193"/>
                    </a:cubicBezTo>
                    <a:cubicBezTo>
                      <a:pt x="27" y="193"/>
                      <a:pt x="27" y="193"/>
                      <a:pt x="27" y="193"/>
                    </a:cubicBezTo>
                    <a:cubicBezTo>
                      <a:pt x="24" y="191"/>
                      <a:pt x="29" y="194"/>
                      <a:pt x="28" y="192"/>
                    </a:cubicBezTo>
                    <a:cubicBezTo>
                      <a:pt x="27" y="192"/>
                      <a:pt x="27" y="192"/>
                      <a:pt x="27" y="192"/>
                    </a:cubicBezTo>
                    <a:cubicBezTo>
                      <a:pt x="27" y="191"/>
                      <a:pt x="28" y="191"/>
                      <a:pt x="28" y="190"/>
                    </a:cubicBezTo>
                    <a:cubicBezTo>
                      <a:pt x="29" y="191"/>
                      <a:pt x="29" y="191"/>
                      <a:pt x="29" y="191"/>
                    </a:cubicBezTo>
                    <a:cubicBezTo>
                      <a:pt x="28" y="189"/>
                      <a:pt x="31" y="190"/>
                      <a:pt x="28" y="188"/>
                    </a:cubicBezTo>
                    <a:cubicBezTo>
                      <a:pt x="30" y="189"/>
                      <a:pt x="28" y="190"/>
                      <a:pt x="32" y="191"/>
                    </a:cubicBezTo>
                    <a:cubicBezTo>
                      <a:pt x="31" y="186"/>
                      <a:pt x="34" y="182"/>
                      <a:pt x="36" y="179"/>
                    </a:cubicBezTo>
                    <a:cubicBezTo>
                      <a:pt x="38" y="179"/>
                      <a:pt x="38" y="179"/>
                      <a:pt x="39" y="179"/>
                    </a:cubicBezTo>
                    <a:cubicBezTo>
                      <a:pt x="39" y="179"/>
                      <a:pt x="40" y="178"/>
                      <a:pt x="39" y="176"/>
                    </a:cubicBezTo>
                    <a:cubicBezTo>
                      <a:pt x="38" y="177"/>
                      <a:pt x="40" y="177"/>
                      <a:pt x="40" y="177"/>
                    </a:cubicBezTo>
                    <a:cubicBezTo>
                      <a:pt x="42" y="177"/>
                      <a:pt x="38" y="174"/>
                      <a:pt x="39" y="174"/>
                    </a:cubicBezTo>
                    <a:cubicBezTo>
                      <a:pt x="40" y="175"/>
                      <a:pt x="41" y="176"/>
                      <a:pt x="42" y="176"/>
                    </a:cubicBezTo>
                    <a:cubicBezTo>
                      <a:pt x="40" y="174"/>
                      <a:pt x="41" y="174"/>
                      <a:pt x="41" y="173"/>
                    </a:cubicBezTo>
                    <a:cubicBezTo>
                      <a:pt x="41" y="173"/>
                      <a:pt x="41" y="173"/>
                      <a:pt x="42" y="174"/>
                    </a:cubicBezTo>
                    <a:cubicBezTo>
                      <a:pt x="40" y="172"/>
                      <a:pt x="43" y="173"/>
                      <a:pt x="43" y="171"/>
                    </a:cubicBezTo>
                    <a:cubicBezTo>
                      <a:pt x="44" y="172"/>
                      <a:pt x="44" y="172"/>
                      <a:pt x="44" y="172"/>
                    </a:cubicBezTo>
                    <a:cubicBezTo>
                      <a:pt x="46" y="172"/>
                      <a:pt x="41" y="170"/>
                      <a:pt x="43" y="170"/>
                    </a:cubicBezTo>
                    <a:cubicBezTo>
                      <a:pt x="43" y="170"/>
                      <a:pt x="44" y="170"/>
                      <a:pt x="44" y="171"/>
                    </a:cubicBezTo>
                    <a:cubicBezTo>
                      <a:pt x="42" y="168"/>
                      <a:pt x="44" y="167"/>
                      <a:pt x="44" y="166"/>
                    </a:cubicBezTo>
                    <a:cubicBezTo>
                      <a:pt x="44" y="166"/>
                      <a:pt x="44" y="166"/>
                      <a:pt x="44" y="166"/>
                    </a:cubicBezTo>
                    <a:cubicBezTo>
                      <a:pt x="44" y="165"/>
                      <a:pt x="46" y="165"/>
                      <a:pt x="45" y="163"/>
                    </a:cubicBezTo>
                    <a:cubicBezTo>
                      <a:pt x="46" y="163"/>
                      <a:pt x="49" y="165"/>
                      <a:pt x="49" y="164"/>
                    </a:cubicBezTo>
                    <a:cubicBezTo>
                      <a:pt x="46" y="162"/>
                      <a:pt x="49" y="161"/>
                      <a:pt x="45" y="160"/>
                    </a:cubicBezTo>
                    <a:cubicBezTo>
                      <a:pt x="46" y="159"/>
                      <a:pt x="48" y="158"/>
                      <a:pt x="48" y="157"/>
                    </a:cubicBezTo>
                    <a:cubicBezTo>
                      <a:pt x="48" y="158"/>
                      <a:pt x="51" y="159"/>
                      <a:pt x="51" y="160"/>
                    </a:cubicBezTo>
                    <a:cubicBezTo>
                      <a:pt x="53" y="160"/>
                      <a:pt x="53" y="160"/>
                      <a:pt x="53" y="160"/>
                    </a:cubicBezTo>
                    <a:cubicBezTo>
                      <a:pt x="55" y="161"/>
                      <a:pt x="53" y="161"/>
                      <a:pt x="54" y="161"/>
                    </a:cubicBezTo>
                    <a:cubicBezTo>
                      <a:pt x="54" y="161"/>
                      <a:pt x="54" y="159"/>
                      <a:pt x="55" y="159"/>
                    </a:cubicBezTo>
                    <a:cubicBezTo>
                      <a:pt x="53" y="157"/>
                      <a:pt x="50" y="155"/>
                      <a:pt x="50" y="153"/>
                    </a:cubicBezTo>
                    <a:cubicBezTo>
                      <a:pt x="51" y="155"/>
                      <a:pt x="54" y="155"/>
                      <a:pt x="54" y="156"/>
                    </a:cubicBezTo>
                    <a:cubicBezTo>
                      <a:pt x="49" y="151"/>
                      <a:pt x="49" y="151"/>
                      <a:pt x="49" y="151"/>
                    </a:cubicBezTo>
                    <a:cubicBezTo>
                      <a:pt x="50" y="150"/>
                      <a:pt x="52" y="152"/>
                      <a:pt x="51" y="151"/>
                    </a:cubicBezTo>
                    <a:cubicBezTo>
                      <a:pt x="51" y="150"/>
                      <a:pt x="50" y="150"/>
                      <a:pt x="50" y="149"/>
                    </a:cubicBezTo>
                    <a:cubicBezTo>
                      <a:pt x="50" y="149"/>
                      <a:pt x="50" y="147"/>
                      <a:pt x="53" y="149"/>
                    </a:cubicBezTo>
                    <a:cubicBezTo>
                      <a:pt x="54" y="150"/>
                      <a:pt x="53" y="150"/>
                      <a:pt x="54" y="150"/>
                    </a:cubicBezTo>
                    <a:cubicBezTo>
                      <a:pt x="55" y="149"/>
                      <a:pt x="54" y="149"/>
                      <a:pt x="54" y="148"/>
                    </a:cubicBezTo>
                    <a:cubicBezTo>
                      <a:pt x="55" y="148"/>
                      <a:pt x="55" y="148"/>
                      <a:pt x="55" y="148"/>
                    </a:cubicBezTo>
                    <a:cubicBezTo>
                      <a:pt x="55" y="148"/>
                      <a:pt x="54" y="146"/>
                      <a:pt x="52" y="146"/>
                    </a:cubicBezTo>
                    <a:cubicBezTo>
                      <a:pt x="52" y="146"/>
                      <a:pt x="54" y="147"/>
                      <a:pt x="53" y="147"/>
                    </a:cubicBezTo>
                    <a:cubicBezTo>
                      <a:pt x="52" y="145"/>
                      <a:pt x="52" y="144"/>
                      <a:pt x="52" y="144"/>
                    </a:cubicBezTo>
                    <a:cubicBezTo>
                      <a:pt x="52" y="144"/>
                      <a:pt x="53" y="144"/>
                      <a:pt x="54" y="145"/>
                    </a:cubicBezTo>
                    <a:cubicBezTo>
                      <a:pt x="52" y="143"/>
                      <a:pt x="52" y="141"/>
                      <a:pt x="52" y="140"/>
                    </a:cubicBezTo>
                    <a:cubicBezTo>
                      <a:pt x="50" y="139"/>
                      <a:pt x="54" y="142"/>
                      <a:pt x="53" y="141"/>
                    </a:cubicBezTo>
                    <a:cubicBezTo>
                      <a:pt x="56" y="141"/>
                      <a:pt x="52" y="137"/>
                      <a:pt x="56" y="138"/>
                    </a:cubicBezTo>
                    <a:cubicBezTo>
                      <a:pt x="56" y="138"/>
                      <a:pt x="53" y="136"/>
                      <a:pt x="54" y="137"/>
                    </a:cubicBezTo>
                    <a:cubicBezTo>
                      <a:pt x="54" y="136"/>
                      <a:pt x="56" y="137"/>
                      <a:pt x="56" y="137"/>
                    </a:cubicBezTo>
                    <a:cubicBezTo>
                      <a:pt x="57" y="137"/>
                      <a:pt x="56" y="136"/>
                      <a:pt x="56" y="135"/>
                    </a:cubicBezTo>
                    <a:cubicBezTo>
                      <a:pt x="55" y="134"/>
                      <a:pt x="56" y="135"/>
                      <a:pt x="56" y="136"/>
                    </a:cubicBezTo>
                    <a:cubicBezTo>
                      <a:pt x="56" y="135"/>
                      <a:pt x="55" y="131"/>
                      <a:pt x="58" y="131"/>
                    </a:cubicBezTo>
                    <a:cubicBezTo>
                      <a:pt x="57" y="130"/>
                      <a:pt x="55" y="128"/>
                      <a:pt x="56" y="128"/>
                    </a:cubicBezTo>
                    <a:cubicBezTo>
                      <a:pt x="57" y="129"/>
                      <a:pt x="57" y="129"/>
                      <a:pt x="57" y="129"/>
                    </a:cubicBezTo>
                    <a:cubicBezTo>
                      <a:pt x="59" y="129"/>
                      <a:pt x="58" y="128"/>
                      <a:pt x="60" y="129"/>
                    </a:cubicBezTo>
                    <a:cubicBezTo>
                      <a:pt x="58" y="127"/>
                      <a:pt x="60" y="133"/>
                      <a:pt x="59" y="131"/>
                    </a:cubicBezTo>
                    <a:cubicBezTo>
                      <a:pt x="60" y="131"/>
                      <a:pt x="56" y="128"/>
                      <a:pt x="59" y="129"/>
                    </a:cubicBezTo>
                    <a:cubicBezTo>
                      <a:pt x="59" y="129"/>
                      <a:pt x="57" y="127"/>
                      <a:pt x="60" y="127"/>
                    </a:cubicBezTo>
                    <a:cubicBezTo>
                      <a:pt x="59" y="127"/>
                      <a:pt x="62" y="129"/>
                      <a:pt x="62" y="129"/>
                    </a:cubicBezTo>
                    <a:cubicBezTo>
                      <a:pt x="62" y="127"/>
                      <a:pt x="61" y="128"/>
                      <a:pt x="61" y="127"/>
                    </a:cubicBezTo>
                    <a:cubicBezTo>
                      <a:pt x="61" y="126"/>
                      <a:pt x="61" y="126"/>
                      <a:pt x="61" y="126"/>
                    </a:cubicBezTo>
                    <a:cubicBezTo>
                      <a:pt x="59" y="125"/>
                      <a:pt x="61" y="125"/>
                      <a:pt x="59" y="124"/>
                    </a:cubicBezTo>
                    <a:cubicBezTo>
                      <a:pt x="61" y="125"/>
                      <a:pt x="59" y="122"/>
                      <a:pt x="62" y="124"/>
                    </a:cubicBezTo>
                    <a:cubicBezTo>
                      <a:pt x="64" y="126"/>
                      <a:pt x="64" y="126"/>
                      <a:pt x="64" y="126"/>
                    </a:cubicBezTo>
                    <a:cubicBezTo>
                      <a:pt x="64" y="125"/>
                      <a:pt x="62" y="124"/>
                      <a:pt x="61" y="123"/>
                    </a:cubicBezTo>
                    <a:cubicBezTo>
                      <a:pt x="61" y="123"/>
                      <a:pt x="62" y="123"/>
                      <a:pt x="62" y="123"/>
                    </a:cubicBezTo>
                    <a:cubicBezTo>
                      <a:pt x="59" y="121"/>
                      <a:pt x="63" y="122"/>
                      <a:pt x="61" y="120"/>
                    </a:cubicBezTo>
                    <a:cubicBezTo>
                      <a:pt x="62" y="120"/>
                      <a:pt x="62" y="118"/>
                      <a:pt x="64" y="119"/>
                    </a:cubicBezTo>
                    <a:cubicBezTo>
                      <a:pt x="64" y="118"/>
                      <a:pt x="63" y="117"/>
                      <a:pt x="64" y="116"/>
                    </a:cubicBezTo>
                    <a:cubicBezTo>
                      <a:pt x="64" y="117"/>
                      <a:pt x="64" y="117"/>
                      <a:pt x="65" y="117"/>
                    </a:cubicBezTo>
                    <a:cubicBezTo>
                      <a:pt x="66" y="118"/>
                      <a:pt x="65" y="117"/>
                      <a:pt x="65" y="116"/>
                    </a:cubicBezTo>
                    <a:cubicBezTo>
                      <a:pt x="66" y="117"/>
                      <a:pt x="68" y="116"/>
                      <a:pt x="69" y="117"/>
                    </a:cubicBezTo>
                    <a:cubicBezTo>
                      <a:pt x="68" y="115"/>
                      <a:pt x="66" y="115"/>
                      <a:pt x="65" y="114"/>
                    </a:cubicBezTo>
                    <a:cubicBezTo>
                      <a:pt x="69" y="115"/>
                      <a:pt x="64" y="111"/>
                      <a:pt x="68" y="112"/>
                    </a:cubicBezTo>
                    <a:cubicBezTo>
                      <a:pt x="68" y="112"/>
                      <a:pt x="69" y="114"/>
                      <a:pt x="70" y="114"/>
                    </a:cubicBezTo>
                    <a:cubicBezTo>
                      <a:pt x="74" y="115"/>
                      <a:pt x="68" y="111"/>
                      <a:pt x="70" y="111"/>
                    </a:cubicBezTo>
                    <a:cubicBezTo>
                      <a:pt x="67" y="110"/>
                      <a:pt x="67" y="110"/>
                      <a:pt x="67" y="110"/>
                    </a:cubicBezTo>
                    <a:cubicBezTo>
                      <a:pt x="69" y="110"/>
                      <a:pt x="66" y="107"/>
                      <a:pt x="69" y="109"/>
                    </a:cubicBezTo>
                    <a:cubicBezTo>
                      <a:pt x="68" y="108"/>
                      <a:pt x="71" y="109"/>
                      <a:pt x="68" y="107"/>
                    </a:cubicBezTo>
                    <a:cubicBezTo>
                      <a:pt x="71" y="107"/>
                      <a:pt x="68" y="102"/>
                      <a:pt x="74" y="104"/>
                    </a:cubicBezTo>
                    <a:cubicBezTo>
                      <a:pt x="74" y="104"/>
                      <a:pt x="75" y="104"/>
                      <a:pt x="73" y="103"/>
                    </a:cubicBezTo>
                    <a:cubicBezTo>
                      <a:pt x="71" y="102"/>
                      <a:pt x="74" y="104"/>
                      <a:pt x="73" y="104"/>
                    </a:cubicBezTo>
                    <a:cubicBezTo>
                      <a:pt x="73" y="103"/>
                      <a:pt x="72" y="103"/>
                      <a:pt x="72" y="103"/>
                    </a:cubicBezTo>
                    <a:cubicBezTo>
                      <a:pt x="72" y="102"/>
                      <a:pt x="73" y="102"/>
                      <a:pt x="75" y="104"/>
                    </a:cubicBezTo>
                    <a:cubicBezTo>
                      <a:pt x="77" y="104"/>
                      <a:pt x="71" y="100"/>
                      <a:pt x="73" y="99"/>
                    </a:cubicBezTo>
                    <a:cubicBezTo>
                      <a:pt x="74" y="100"/>
                      <a:pt x="74" y="100"/>
                      <a:pt x="74" y="100"/>
                    </a:cubicBezTo>
                    <a:cubicBezTo>
                      <a:pt x="73" y="98"/>
                      <a:pt x="73" y="98"/>
                      <a:pt x="73" y="98"/>
                    </a:cubicBezTo>
                    <a:cubicBezTo>
                      <a:pt x="73" y="97"/>
                      <a:pt x="76" y="99"/>
                      <a:pt x="78" y="100"/>
                    </a:cubicBezTo>
                    <a:cubicBezTo>
                      <a:pt x="78" y="99"/>
                      <a:pt x="78" y="99"/>
                      <a:pt x="77" y="98"/>
                    </a:cubicBezTo>
                    <a:cubicBezTo>
                      <a:pt x="79" y="98"/>
                      <a:pt x="79" y="98"/>
                      <a:pt x="79" y="98"/>
                    </a:cubicBezTo>
                    <a:cubicBezTo>
                      <a:pt x="77" y="98"/>
                      <a:pt x="78" y="97"/>
                      <a:pt x="78" y="97"/>
                    </a:cubicBezTo>
                    <a:cubicBezTo>
                      <a:pt x="78" y="97"/>
                      <a:pt x="78" y="97"/>
                      <a:pt x="78" y="97"/>
                    </a:cubicBezTo>
                    <a:cubicBezTo>
                      <a:pt x="79" y="98"/>
                      <a:pt x="79" y="97"/>
                      <a:pt x="79" y="97"/>
                    </a:cubicBezTo>
                    <a:cubicBezTo>
                      <a:pt x="78" y="96"/>
                      <a:pt x="77" y="96"/>
                      <a:pt x="76" y="96"/>
                    </a:cubicBezTo>
                    <a:cubicBezTo>
                      <a:pt x="75" y="96"/>
                      <a:pt x="76" y="95"/>
                      <a:pt x="75" y="94"/>
                    </a:cubicBezTo>
                    <a:cubicBezTo>
                      <a:pt x="77" y="96"/>
                      <a:pt x="77" y="94"/>
                      <a:pt x="77" y="94"/>
                    </a:cubicBezTo>
                    <a:cubicBezTo>
                      <a:pt x="78" y="94"/>
                      <a:pt x="76" y="93"/>
                      <a:pt x="76" y="93"/>
                    </a:cubicBezTo>
                    <a:cubicBezTo>
                      <a:pt x="77" y="93"/>
                      <a:pt x="76" y="92"/>
                      <a:pt x="78" y="93"/>
                    </a:cubicBezTo>
                    <a:cubicBezTo>
                      <a:pt x="78" y="93"/>
                      <a:pt x="76" y="93"/>
                      <a:pt x="77" y="94"/>
                    </a:cubicBezTo>
                    <a:cubicBezTo>
                      <a:pt x="78" y="94"/>
                      <a:pt x="80" y="95"/>
                      <a:pt x="79" y="93"/>
                    </a:cubicBezTo>
                    <a:cubicBezTo>
                      <a:pt x="78" y="93"/>
                      <a:pt x="75" y="92"/>
                      <a:pt x="77" y="91"/>
                    </a:cubicBezTo>
                    <a:cubicBezTo>
                      <a:pt x="77" y="92"/>
                      <a:pt x="78" y="92"/>
                      <a:pt x="78" y="93"/>
                    </a:cubicBezTo>
                    <a:cubicBezTo>
                      <a:pt x="80" y="93"/>
                      <a:pt x="80" y="93"/>
                      <a:pt x="80" y="93"/>
                    </a:cubicBezTo>
                    <a:cubicBezTo>
                      <a:pt x="78" y="92"/>
                      <a:pt x="78" y="92"/>
                      <a:pt x="78" y="92"/>
                    </a:cubicBezTo>
                    <a:cubicBezTo>
                      <a:pt x="79" y="92"/>
                      <a:pt x="79" y="92"/>
                      <a:pt x="79" y="92"/>
                    </a:cubicBezTo>
                    <a:cubicBezTo>
                      <a:pt x="77" y="91"/>
                      <a:pt x="79" y="90"/>
                      <a:pt x="77" y="89"/>
                    </a:cubicBezTo>
                    <a:cubicBezTo>
                      <a:pt x="77" y="89"/>
                      <a:pt x="79" y="89"/>
                      <a:pt x="79" y="89"/>
                    </a:cubicBezTo>
                    <a:cubicBezTo>
                      <a:pt x="79" y="89"/>
                      <a:pt x="79" y="89"/>
                      <a:pt x="79" y="89"/>
                    </a:cubicBezTo>
                    <a:cubicBezTo>
                      <a:pt x="80" y="89"/>
                      <a:pt x="80" y="88"/>
                      <a:pt x="79" y="87"/>
                    </a:cubicBezTo>
                    <a:cubicBezTo>
                      <a:pt x="79" y="87"/>
                      <a:pt x="79" y="87"/>
                      <a:pt x="79" y="87"/>
                    </a:cubicBezTo>
                    <a:cubicBezTo>
                      <a:pt x="80" y="87"/>
                      <a:pt x="80" y="86"/>
                      <a:pt x="79" y="85"/>
                    </a:cubicBezTo>
                    <a:cubicBezTo>
                      <a:pt x="80" y="85"/>
                      <a:pt x="86" y="89"/>
                      <a:pt x="84" y="87"/>
                    </a:cubicBezTo>
                    <a:cubicBezTo>
                      <a:pt x="84" y="86"/>
                      <a:pt x="81" y="84"/>
                      <a:pt x="80" y="84"/>
                    </a:cubicBezTo>
                    <a:cubicBezTo>
                      <a:pt x="81" y="83"/>
                      <a:pt x="79" y="80"/>
                      <a:pt x="82" y="81"/>
                    </a:cubicBezTo>
                    <a:cubicBezTo>
                      <a:pt x="82" y="80"/>
                      <a:pt x="81" y="80"/>
                      <a:pt x="81" y="79"/>
                    </a:cubicBezTo>
                    <a:cubicBezTo>
                      <a:pt x="83" y="78"/>
                      <a:pt x="81" y="75"/>
                      <a:pt x="85" y="75"/>
                    </a:cubicBezTo>
                    <a:cubicBezTo>
                      <a:pt x="85" y="76"/>
                      <a:pt x="87" y="76"/>
                      <a:pt x="88" y="76"/>
                    </a:cubicBezTo>
                    <a:cubicBezTo>
                      <a:pt x="86" y="75"/>
                      <a:pt x="90" y="77"/>
                      <a:pt x="87" y="75"/>
                    </a:cubicBezTo>
                    <a:cubicBezTo>
                      <a:pt x="85" y="74"/>
                      <a:pt x="84" y="74"/>
                      <a:pt x="83" y="74"/>
                    </a:cubicBezTo>
                    <a:cubicBezTo>
                      <a:pt x="83" y="73"/>
                      <a:pt x="84" y="71"/>
                      <a:pt x="86" y="71"/>
                    </a:cubicBezTo>
                    <a:cubicBezTo>
                      <a:pt x="85" y="71"/>
                      <a:pt x="84" y="71"/>
                      <a:pt x="84" y="70"/>
                    </a:cubicBezTo>
                    <a:cubicBezTo>
                      <a:pt x="87" y="72"/>
                      <a:pt x="87" y="71"/>
                      <a:pt x="87" y="70"/>
                    </a:cubicBezTo>
                    <a:cubicBezTo>
                      <a:pt x="85" y="69"/>
                      <a:pt x="85" y="69"/>
                      <a:pt x="85" y="69"/>
                    </a:cubicBezTo>
                    <a:cubicBezTo>
                      <a:pt x="87" y="70"/>
                      <a:pt x="87" y="70"/>
                      <a:pt x="87" y="70"/>
                    </a:cubicBezTo>
                    <a:cubicBezTo>
                      <a:pt x="86" y="69"/>
                      <a:pt x="83" y="68"/>
                      <a:pt x="85" y="68"/>
                    </a:cubicBezTo>
                    <a:cubicBezTo>
                      <a:pt x="86" y="68"/>
                      <a:pt x="87" y="68"/>
                      <a:pt x="87" y="68"/>
                    </a:cubicBezTo>
                    <a:cubicBezTo>
                      <a:pt x="86" y="67"/>
                      <a:pt x="84" y="65"/>
                      <a:pt x="86" y="65"/>
                    </a:cubicBezTo>
                    <a:cubicBezTo>
                      <a:pt x="88" y="66"/>
                      <a:pt x="88" y="66"/>
                      <a:pt x="88" y="66"/>
                    </a:cubicBezTo>
                    <a:cubicBezTo>
                      <a:pt x="88" y="65"/>
                      <a:pt x="87" y="64"/>
                      <a:pt x="86" y="65"/>
                    </a:cubicBezTo>
                    <a:cubicBezTo>
                      <a:pt x="88" y="64"/>
                      <a:pt x="89" y="63"/>
                      <a:pt x="91" y="64"/>
                    </a:cubicBezTo>
                    <a:cubicBezTo>
                      <a:pt x="87" y="60"/>
                      <a:pt x="88" y="57"/>
                      <a:pt x="89" y="55"/>
                    </a:cubicBezTo>
                    <a:cubicBezTo>
                      <a:pt x="90" y="55"/>
                      <a:pt x="90" y="55"/>
                      <a:pt x="90" y="55"/>
                    </a:cubicBezTo>
                    <a:cubicBezTo>
                      <a:pt x="91" y="55"/>
                      <a:pt x="88" y="54"/>
                      <a:pt x="89" y="54"/>
                    </a:cubicBezTo>
                    <a:cubicBezTo>
                      <a:pt x="90" y="55"/>
                      <a:pt x="92" y="55"/>
                      <a:pt x="93" y="56"/>
                    </a:cubicBezTo>
                    <a:cubicBezTo>
                      <a:pt x="95" y="55"/>
                      <a:pt x="91" y="54"/>
                      <a:pt x="91" y="53"/>
                    </a:cubicBezTo>
                    <a:cubicBezTo>
                      <a:pt x="89" y="52"/>
                      <a:pt x="92" y="54"/>
                      <a:pt x="90" y="53"/>
                    </a:cubicBezTo>
                    <a:cubicBezTo>
                      <a:pt x="89" y="53"/>
                      <a:pt x="92" y="52"/>
                      <a:pt x="89" y="51"/>
                    </a:cubicBezTo>
                    <a:cubicBezTo>
                      <a:pt x="90" y="51"/>
                      <a:pt x="92" y="52"/>
                      <a:pt x="93" y="53"/>
                    </a:cubicBezTo>
                    <a:cubicBezTo>
                      <a:pt x="92" y="52"/>
                      <a:pt x="92" y="52"/>
                      <a:pt x="92" y="52"/>
                    </a:cubicBezTo>
                    <a:cubicBezTo>
                      <a:pt x="95" y="52"/>
                      <a:pt x="97" y="55"/>
                      <a:pt x="100" y="56"/>
                    </a:cubicBezTo>
                    <a:cubicBezTo>
                      <a:pt x="100" y="55"/>
                      <a:pt x="100" y="55"/>
                      <a:pt x="100" y="55"/>
                    </a:cubicBezTo>
                    <a:cubicBezTo>
                      <a:pt x="103" y="56"/>
                      <a:pt x="103" y="58"/>
                      <a:pt x="104" y="57"/>
                    </a:cubicBezTo>
                    <a:cubicBezTo>
                      <a:pt x="103" y="56"/>
                      <a:pt x="100" y="54"/>
                      <a:pt x="98" y="54"/>
                    </a:cubicBezTo>
                    <a:cubicBezTo>
                      <a:pt x="98" y="53"/>
                      <a:pt x="92" y="51"/>
                      <a:pt x="93" y="50"/>
                    </a:cubicBezTo>
                    <a:cubicBezTo>
                      <a:pt x="95" y="50"/>
                      <a:pt x="93" y="51"/>
                      <a:pt x="95" y="52"/>
                    </a:cubicBezTo>
                    <a:cubicBezTo>
                      <a:pt x="98" y="52"/>
                      <a:pt x="95" y="50"/>
                      <a:pt x="96" y="50"/>
                    </a:cubicBezTo>
                    <a:cubicBezTo>
                      <a:pt x="94" y="50"/>
                      <a:pt x="92" y="49"/>
                      <a:pt x="92" y="48"/>
                    </a:cubicBezTo>
                    <a:cubicBezTo>
                      <a:pt x="93" y="48"/>
                      <a:pt x="94" y="49"/>
                      <a:pt x="95" y="49"/>
                    </a:cubicBezTo>
                    <a:cubicBezTo>
                      <a:pt x="93" y="48"/>
                      <a:pt x="92" y="47"/>
                      <a:pt x="91" y="47"/>
                    </a:cubicBezTo>
                    <a:cubicBezTo>
                      <a:pt x="88" y="46"/>
                      <a:pt x="92" y="47"/>
                      <a:pt x="90" y="45"/>
                    </a:cubicBezTo>
                    <a:cubicBezTo>
                      <a:pt x="92" y="46"/>
                      <a:pt x="95" y="48"/>
                      <a:pt x="97" y="48"/>
                    </a:cubicBezTo>
                    <a:cubicBezTo>
                      <a:pt x="94" y="47"/>
                      <a:pt x="94" y="45"/>
                      <a:pt x="90" y="44"/>
                    </a:cubicBezTo>
                    <a:cubicBezTo>
                      <a:pt x="91" y="44"/>
                      <a:pt x="93" y="45"/>
                      <a:pt x="94" y="46"/>
                    </a:cubicBezTo>
                    <a:cubicBezTo>
                      <a:pt x="96" y="46"/>
                      <a:pt x="91" y="43"/>
                      <a:pt x="95" y="44"/>
                    </a:cubicBezTo>
                    <a:cubicBezTo>
                      <a:pt x="93" y="43"/>
                      <a:pt x="93" y="43"/>
                      <a:pt x="93" y="43"/>
                    </a:cubicBezTo>
                    <a:cubicBezTo>
                      <a:pt x="94" y="43"/>
                      <a:pt x="94" y="43"/>
                      <a:pt x="96" y="44"/>
                    </a:cubicBezTo>
                    <a:cubicBezTo>
                      <a:pt x="96" y="43"/>
                      <a:pt x="93" y="41"/>
                      <a:pt x="97" y="42"/>
                    </a:cubicBezTo>
                    <a:cubicBezTo>
                      <a:pt x="96" y="42"/>
                      <a:pt x="97" y="41"/>
                      <a:pt x="94" y="41"/>
                    </a:cubicBezTo>
                    <a:cubicBezTo>
                      <a:pt x="93" y="41"/>
                      <a:pt x="96" y="42"/>
                      <a:pt x="92" y="41"/>
                    </a:cubicBezTo>
                    <a:cubicBezTo>
                      <a:pt x="95" y="42"/>
                      <a:pt x="92" y="40"/>
                      <a:pt x="92" y="39"/>
                    </a:cubicBezTo>
                    <a:cubicBezTo>
                      <a:pt x="93" y="40"/>
                      <a:pt x="93" y="40"/>
                      <a:pt x="93" y="40"/>
                    </a:cubicBezTo>
                    <a:cubicBezTo>
                      <a:pt x="92" y="39"/>
                      <a:pt x="93" y="39"/>
                      <a:pt x="92" y="38"/>
                    </a:cubicBezTo>
                    <a:cubicBezTo>
                      <a:pt x="92" y="39"/>
                      <a:pt x="93" y="39"/>
                      <a:pt x="94" y="39"/>
                    </a:cubicBezTo>
                    <a:cubicBezTo>
                      <a:pt x="92" y="38"/>
                      <a:pt x="92" y="38"/>
                      <a:pt x="92" y="38"/>
                    </a:cubicBezTo>
                    <a:cubicBezTo>
                      <a:pt x="91" y="37"/>
                      <a:pt x="95" y="39"/>
                      <a:pt x="95" y="38"/>
                    </a:cubicBezTo>
                    <a:cubicBezTo>
                      <a:pt x="96" y="39"/>
                      <a:pt x="96" y="39"/>
                      <a:pt x="96" y="39"/>
                    </a:cubicBezTo>
                    <a:cubicBezTo>
                      <a:pt x="96" y="39"/>
                      <a:pt x="98" y="39"/>
                      <a:pt x="98" y="39"/>
                    </a:cubicBezTo>
                    <a:cubicBezTo>
                      <a:pt x="96" y="38"/>
                      <a:pt x="94" y="37"/>
                      <a:pt x="92" y="36"/>
                    </a:cubicBezTo>
                    <a:cubicBezTo>
                      <a:pt x="92" y="35"/>
                      <a:pt x="94" y="36"/>
                      <a:pt x="93" y="35"/>
                    </a:cubicBezTo>
                    <a:cubicBezTo>
                      <a:pt x="95" y="37"/>
                      <a:pt x="95" y="37"/>
                      <a:pt x="95" y="37"/>
                    </a:cubicBezTo>
                    <a:cubicBezTo>
                      <a:pt x="95" y="37"/>
                      <a:pt x="98" y="37"/>
                      <a:pt x="98" y="37"/>
                    </a:cubicBezTo>
                    <a:cubicBezTo>
                      <a:pt x="98" y="36"/>
                      <a:pt x="95" y="34"/>
                      <a:pt x="94" y="35"/>
                    </a:cubicBezTo>
                    <a:cubicBezTo>
                      <a:pt x="94" y="34"/>
                      <a:pt x="95" y="34"/>
                      <a:pt x="97" y="35"/>
                    </a:cubicBezTo>
                    <a:cubicBezTo>
                      <a:pt x="96" y="34"/>
                      <a:pt x="94" y="34"/>
                      <a:pt x="94" y="33"/>
                    </a:cubicBezTo>
                    <a:cubicBezTo>
                      <a:pt x="95" y="34"/>
                      <a:pt x="97" y="33"/>
                      <a:pt x="99" y="33"/>
                    </a:cubicBezTo>
                    <a:cubicBezTo>
                      <a:pt x="102" y="35"/>
                      <a:pt x="102" y="35"/>
                      <a:pt x="102" y="35"/>
                    </a:cubicBezTo>
                    <a:cubicBezTo>
                      <a:pt x="102" y="35"/>
                      <a:pt x="102" y="35"/>
                      <a:pt x="102" y="35"/>
                    </a:cubicBezTo>
                    <a:cubicBezTo>
                      <a:pt x="104" y="36"/>
                      <a:pt x="104" y="35"/>
                      <a:pt x="107" y="36"/>
                    </a:cubicBezTo>
                    <a:cubicBezTo>
                      <a:pt x="107" y="36"/>
                      <a:pt x="106" y="35"/>
                      <a:pt x="106" y="35"/>
                    </a:cubicBezTo>
                    <a:cubicBezTo>
                      <a:pt x="101" y="34"/>
                      <a:pt x="100" y="32"/>
                      <a:pt x="96" y="31"/>
                    </a:cubicBezTo>
                    <a:cubicBezTo>
                      <a:pt x="96" y="29"/>
                      <a:pt x="106" y="33"/>
                      <a:pt x="100" y="30"/>
                    </a:cubicBezTo>
                    <a:cubicBezTo>
                      <a:pt x="99" y="30"/>
                      <a:pt x="97" y="28"/>
                      <a:pt x="97" y="29"/>
                    </a:cubicBezTo>
                    <a:cubicBezTo>
                      <a:pt x="98" y="29"/>
                      <a:pt x="94" y="27"/>
                      <a:pt x="96" y="27"/>
                    </a:cubicBezTo>
                    <a:cubicBezTo>
                      <a:pt x="97" y="28"/>
                      <a:pt x="100" y="28"/>
                      <a:pt x="102" y="29"/>
                    </a:cubicBezTo>
                    <a:cubicBezTo>
                      <a:pt x="101" y="29"/>
                      <a:pt x="101" y="29"/>
                      <a:pt x="101" y="30"/>
                    </a:cubicBezTo>
                    <a:cubicBezTo>
                      <a:pt x="103" y="30"/>
                      <a:pt x="105" y="31"/>
                      <a:pt x="105" y="30"/>
                    </a:cubicBezTo>
                    <a:cubicBezTo>
                      <a:pt x="105" y="30"/>
                      <a:pt x="105" y="29"/>
                      <a:pt x="103" y="28"/>
                    </a:cubicBezTo>
                    <a:cubicBezTo>
                      <a:pt x="101" y="28"/>
                      <a:pt x="103" y="29"/>
                      <a:pt x="101" y="28"/>
                    </a:cubicBezTo>
                    <a:cubicBezTo>
                      <a:pt x="100" y="27"/>
                      <a:pt x="104" y="28"/>
                      <a:pt x="100" y="26"/>
                    </a:cubicBezTo>
                    <a:cubicBezTo>
                      <a:pt x="100" y="27"/>
                      <a:pt x="98" y="26"/>
                      <a:pt x="96" y="26"/>
                    </a:cubicBezTo>
                    <a:cubicBezTo>
                      <a:pt x="95" y="25"/>
                      <a:pt x="95" y="25"/>
                      <a:pt x="95" y="25"/>
                    </a:cubicBezTo>
                    <a:cubicBezTo>
                      <a:pt x="97" y="25"/>
                      <a:pt x="97" y="25"/>
                      <a:pt x="97" y="25"/>
                    </a:cubicBezTo>
                    <a:cubicBezTo>
                      <a:pt x="98" y="25"/>
                      <a:pt x="94" y="24"/>
                      <a:pt x="95" y="23"/>
                    </a:cubicBezTo>
                    <a:cubicBezTo>
                      <a:pt x="98" y="24"/>
                      <a:pt x="98" y="24"/>
                      <a:pt x="98" y="24"/>
                    </a:cubicBezTo>
                    <a:cubicBezTo>
                      <a:pt x="101" y="25"/>
                      <a:pt x="97" y="25"/>
                      <a:pt x="101" y="26"/>
                    </a:cubicBezTo>
                    <a:cubicBezTo>
                      <a:pt x="101" y="25"/>
                      <a:pt x="99" y="24"/>
                      <a:pt x="100" y="24"/>
                    </a:cubicBezTo>
                    <a:cubicBezTo>
                      <a:pt x="101" y="24"/>
                      <a:pt x="101" y="25"/>
                      <a:pt x="101" y="25"/>
                    </a:cubicBezTo>
                    <a:cubicBezTo>
                      <a:pt x="101" y="25"/>
                      <a:pt x="107" y="26"/>
                      <a:pt x="104" y="24"/>
                    </a:cubicBezTo>
                    <a:cubicBezTo>
                      <a:pt x="103" y="23"/>
                      <a:pt x="102" y="23"/>
                      <a:pt x="101" y="23"/>
                    </a:cubicBezTo>
                    <a:cubicBezTo>
                      <a:pt x="101" y="22"/>
                      <a:pt x="99" y="21"/>
                      <a:pt x="99" y="20"/>
                    </a:cubicBezTo>
                    <a:cubicBezTo>
                      <a:pt x="102" y="21"/>
                      <a:pt x="100" y="19"/>
                      <a:pt x="103" y="20"/>
                    </a:cubicBezTo>
                    <a:cubicBezTo>
                      <a:pt x="101" y="20"/>
                      <a:pt x="101" y="22"/>
                      <a:pt x="103" y="23"/>
                    </a:cubicBezTo>
                    <a:cubicBezTo>
                      <a:pt x="107" y="24"/>
                      <a:pt x="103" y="24"/>
                      <a:pt x="106" y="25"/>
                    </a:cubicBezTo>
                    <a:cubicBezTo>
                      <a:pt x="107" y="24"/>
                      <a:pt x="110" y="26"/>
                      <a:pt x="112" y="26"/>
                    </a:cubicBezTo>
                    <a:cubicBezTo>
                      <a:pt x="113" y="26"/>
                      <a:pt x="112" y="25"/>
                      <a:pt x="112" y="25"/>
                    </a:cubicBezTo>
                    <a:cubicBezTo>
                      <a:pt x="109" y="24"/>
                      <a:pt x="109" y="25"/>
                      <a:pt x="107" y="24"/>
                    </a:cubicBezTo>
                    <a:cubicBezTo>
                      <a:pt x="108" y="23"/>
                      <a:pt x="107" y="22"/>
                      <a:pt x="105" y="20"/>
                    </a:cubicBezTo>
                    <a:cubicBezTo>
                      <a:pt x="106" y="20"/>
                      <a:pt x="108" y="21"/>
                      <a:pt x="108" y="22"/>
                    </a:cubicBezTo>
                    <a:cubicBezTo>
                      <a:pt x="108" y="20"/>
                      <a:pt x="109" y="19"/>
                      <a:pt x="110" y="18"/>
                    </a:cubicBezTo>
                    <a:cubicBezTo>
                      <a:pt x="106" y="18"/>
                      <a:pt x="109" y="16"/>
                      <a:pt x="106" y="16"/>
                    </a:cubicBezTo>
                    <a:cubicBezTo>
                      <a:pt x="105" y="16"/>
                      <a:pt x="103" y="16"/>
                      <a:pt x="101" y="15"/>
                    </a:cubicBezTo>
                    <a:cubicBezTo>
                      <a:pt x="101" y="15"/>
                      <a:pt x="103" y="16"/>
                      <a:pt x="103" y="16"/>
                    </a:cubicBezTo>
                    <a:cubicBezTo>
                      <a:pt x="102" y="15"/>
                      <a:pt x="107" y="16"/>
                      <a:pt x="104" y="15"/>
                    </a:cubicBezTo>
                    <a:cubicBezTo>
                      <a:pt x="105" y="16"/>
                      <a:pt x="108" y="16"/>
                      <a:pt x="111" y="17"/>
                    </a:cubicBezTo>
                    <a:cubicBezTo>
                      <a:pt x="110" y="16"/>
                      <a:pt x="113" y="18"/>
                      <a:pt x="113" y="17"/>
                    </a:cubicBezTo>
                    <a:cubicBezTo>
                      <a:pt x="112" y="15"/>
                      <a:pt x="111" y="14"/>
                      <a:pt x="111" y="13"/>
                    </a:cubicBezTo>
                    <a:cubicBezTo>
                      <a:pt x="113" y="12"/>
                      <a:pt x="111" y="10"/>
                      <a:pt x="111" y="9"/>
                    </a:cubicBezTo>
                    <a:cubicBezTo>
                      <a:pt x="113" y="9"/>
                      <a:pt x="116" y="10"/>
                      <a:pt x="117" y="9"/>
                    </a:cubicBezTo>
                    <a:cubicBezTo>
                      <a:pt x="117" y="8"/>
                      <a:pt x="113" y="9"/>
                      <a:pt x="115" y="8"/>
                    </a:cubicBezTo>
                    <a:cubicBezTo>
                      <a:pt x="115" y="8"/>
                      <a:pt x="115" y="8"/>
                      <a:pt x="115" y="8"/>
                    </a:cubicBezTo>
                    <a:cubicBezTo>
                      <a:pt x="115" y="8"/>
                      <a:pt x="118" y="7"/>
                      <a:pt x="114" y="6"/>
                    </a:cubicBezTo>
                    <a:cubicBezTo>
                      <a:pt x="117" y="7"/>
                      <a:pt x="117" y="7"/>
                      <a:pt x="117" y="7"/>
                    </a:cubicBezTo>
                    <a:cubicBezTo>
                      <a:pt x="117" y="7"/>
                      <a:pt x="117" y="6"/>
                      <a:pt x="116" y="6"/>
                    </a:cubicBezTo>
                    <a:cubicBezTo>
                      <a:pt x="117" y="6"/>
                      <a:pt x="118" y="6"/>
                      <a:pt x="119" y="7"/>
                    </a:cubicBezTo>
                    <a:cubicBezTo>
                      <a:pt x="122" y="7"/>
                      <a:pt x="119" y="5"/>
                      <a:pt x="119" y="4"/>
                    </a:cubicBezTo>
                    <a:cubicBezTo>
                      <a:pt x="117" y="5"/>
                      <a:pt x="117" y="5"/>
                      <a:pt x="117" y="5"/>
                    </a:cubicBezTo>
                    <a:cubicBezTo>
                      <a:pt x="116" y="3"/>
                      <a:pt x="118" y="3"/>
                      <a:pt x="117" y="1"/>
                    </a:cubicBezTo>
                    <a:cubicBezTo>
                      <a:pt x="119" y="2"/>
                      <a:pt x="119" y="2"/>
                      <a:pt x="119" y="2"/>
                    </a:cubicBezTo>
                    <a:cubicBezTo>
                      <a:pt x="118" y="1"/>
                      <a:pt x="118" y="1"/>
                      <a:pt x="118" y="1"/>
                    </a:cubicBezTo>
                    <a:cubicBezTo>
                      <a:pt x="120" y="1"/>
                      <a:pt x="122" y="1"/>
                      <a:pt x="120" y="0"/>
                    </a:cubicBezTo>
                    <a:cubicBezTo>
                      <a:pt x="125" y="3"/>
                      <a:pt x="125" y="3"/>
                      <a:pt x="125" y="3"/>
                    </a:cubicBezTo>
                    <a:cubicBezTo>
                      <a:pt x="123" y="3"/>
                      <a:pt x="122" y="2"/>
                      <a:pt x="120" y="2"/>
                    </a:cubicBezTo>
                    <a:cubicBezTo>
                      <a:pt x="118" y="2"/>
                      <a:pt x="119" y="3"/>
                      <a:pt x="121" y="4"/>
                    </a:cubicBezTo>
                    <a:cubicBezTo>
                      <a:pt x="121" y="3"/>
                      <a:pt x="121" y="3"/>
                      <a:pt x="120" y="3"/>
                    </a:cubicBezTo>
                    <a:cubicBezTo>
                      <a:pt x="123" y="3"/>
                      <a:pt x="123" y="4"/>
                      <a:pt x="124" y="4"/>
                    </a:cubicBezTo>
                    <a:cubicBezTo>
                      <a:pt x="124" y="4"/>
                      <a:pt x="125" y="4"/>
                      <a:pt x="124" y="4"/>
                    </a:cubicBezTo>
                    <a:cubicBezTo>
                      <a:pt x="126" y="5"/>
                      <a:pt x="126" y="5"/>
                      <a:pt x="126" y="6"/>
                    </a:cubicBezTo>
                    <a:cubicBezTo>
                      <a:pt x="125" y="5"/>
                      <a:pt x="124" y="6"/>
                      <a:pt x="123" y="5"/>
                    </a:cubicBezTo>
                    <a:cubicBezTo>
                      <a:pt x="126" y="6"/>
                      <a:pt x="126" y="7"/>
                      <a:pt x="125" y="8"/>
                    </a:cubicBezTo>
                    <a:cubicBezTo>
                      <a:pt x="122" y="8"/>
                      <a:pt x="127" y="10"/>
                      <a:pt x="126" y="11"/>
                    </a:cubicBezTo>
                    <a:cubicBezTo>
                      <a:pt x="123" y="10"/>
                      <a:pt x="121" y="9"/>
                      <a:pt x="120" y="8"/>
                    </a:cubicBezTo>
                    <a:cubicBezTo>
                      <a:pt x="119" y="8"/>
                      <a:pt x="120" y="8"/>
                      <a:pt x="119" y="9"/>
                    </a:cubicBezTo>
                    <a:cubicBezTo>
                      <a:pt x="121" y="10"/>
                      <a:pt x="124" y="10"/>
                      <a:pt x="125" y="12"/>
                    </a:cubicBezTo>
                    <a:cubicBezTo>
                      <a:pt x="123" y="11"/>
                      <a:pt x="123" y="11"/>
                      <a:pt x="123" y="11"/>
                    </a:cubicBezTo>
                    <a:cubicBezTo>
                      <a:pt x="123" y="12"/>
                      <a:pt x="126" y="13"/>
                      <a:pt x="125" y="14"/>
                    </a:cubicBezTo>
                    <a:cubicBezTo>
                      <a:pt x="124" y="15"/>
                      <a:pt x="124" y="17"/>
                      <a:pt x="123" y="18"/>
                    </a:cubicBezTo>
                    <a:cubicBezTo>
                      <a:pt x="121" y="18"/>
                      <a:pt x="121" y="18"/>
                      <a:pt x="121" y="18"/>
                    </a:cubicBezTo>
                    <a:cubicBezTo>
                      <a:pt x="125" y="20"/>
                      <a:pt x="122" y="21"/>
                      <a:pt x="124" y="22"/>
                    </a:cubicBezTo>
                    <a:cubicBezTo>
                      <a:pt x="121" y="23"/>
                      <a:pt x="124" y="26"/>
                      <a:pt x="121" y="26"/>
                    </a:cubicBezTo>
                    <a:cubicBezTo>
                      <a:pt x="121" y="30"/>
                      <a:pt x="122" y="33"/>
                      <a:pt x="121" y="35"/>
                    </a:cubicBezTo>
                    <a:cubicBezTo>
                      <a:pt x="118" y="34"/>
                      <a:pt x="118" y="34"/>
                      <a:pt x="118" y="34"/>
                    </a:cubicBezTo>
                    <a:cubicBezTo>
                      <a:pt x="120" y="35"/>
                      <a:pt x="116" y="34"/>
                      <a:pt x="117" y="35"/>
                    </a:cubicBezTo>
                    <a:cubicBezTo>
                      <a:pt x="119" y="35"/>
                      <a:pt x="119" y="36"/>
                      <a:pt x="121" y="37"/>
                    </a:cubicBezTo>
                    <a:cubicBezTo>
                      <a:pt x="118" y="38"/>
                      <a:pt x="120" y="40"/>
                      <a:pt x="121" y="42"/>
                    </a:cubicBezTo>
                    <a:cubicBezTo>
                      <a:pt x="119" y="41"/>
                      <a:pt x="119" y="41"/>
                      <a:pt x="119" y="41"/>
                    </a:cubicBezTo>
                    <a:cubicBezTo>
                      <a:pt x="122" y="44"/>
                      <a:pt x="119" y="44"/>
                      <a:pt x="118" y="46"/>
                    </a:cubicBezTo>
                    <a:cubicBezTo>
                      <a:pt x="117" y="45"/>
                      <a:pt x="115" y="45"/>
                      <a:pt x="115" y="46"/>
                    </a:cubicBezTo>
                    <a:cubicBezTo>
                      <a:pt x="118" y="48"/>
                      <a:pt x="118" y="48"/>
                      <a:pt x="119" y="50"/>
                    </a:cubicBezTo>
                    <a:cubicBezTo>
                      <a:pt x="119" y="51"/>
                      <a:pt x="118" y="52"/>
                      <a:pt x="116" y="52"/>
                    </a:cubicBezTo>
                    <a:cubicBezTo>
                      <a:pt x="119" y="57"/>
                      <a:pt x="115" y="59"/>
                      <a:pt x="116" y="64"/>
                    </a:cubicBezTo>
                    <a:cubicBezTo>
                      <a:pt x="114" y="63"/>
                      <a:pt x="114" y="63"/>
                      <a:pt x="114" y="63"/>
                    </a:cubicBezTo>
                    <a:cubicBezTo>
                      <a:pt x="117" y="68"/>
                      <a:pt x="112" y="70"/>
                      <a:pt x="113" y="74"/>
                    </a:cubicBezTo>
                    <a:cubicBezTo>
                      <a:pt x="109" y="72"/>
                      <a:pt x="109" y="72"/>
                      <a:pt x="109" y="72"/>
                    </a:cubicBezTo>
                    <a:cubicBezTo>
                      <a:pt x="108" y="73"/>
                      <a:pt x="109" y="75"/>
                      <a:pt x="112" y="76"/>
                    </a:cubicBezTo>
                    <a:cubicBezTo>
                      <a:pt x="110" y="76"/>
                      <a:pt x="113" y="78"/>
                      <a:pt x="109" y="78"/>
                    </a:cubicBezTo>
                    <a:cubicBezTo>
                      <a:pt x="108" y="78"/>
                      <a:pt x="111" y="79"/>
                      <a:pt x="111" y="80"/>
                    </a:cubicBezTo>
                    <a:cubicBezTo>
                      <a:pt x="109" y="82"/>
                      <a:pt x="109" y="82"/>
                      <a:pt x="109" y="84"/>
                    </a:cubicBezTo>
                    <a:cubicBezTo>
                      <a:pt x="109" y="84"/>
                      <a:pt x="109" y="84"/>
                      <a:pt x="109" y="84"/>
                    </a:cubicBezTo>
                    <a:cubicBezTo>
                      <a:pt x="108" y="83"/>
                      <a:pt x="107" y="83"/>
                      <a:pt x="106" y="83"/>
                    </a:cubicBezTo>
                    <a:cubicBezTo>
                      <a:pt x="107" y="84"/>
                      <a:pt x="104" y="85"/>
                      <a:pt x="109" y="86"/>
                    </a:cubicBezTo>
                    <a:cubicBezTo>
                      <a:pt x="106" y="87"/>
                      <a:pt x="109" y="91"/>
                      <a:pt x="105" y="91"/>
                    </a:cubicBezTo>
                    <a:cubicBezTo>
                      <a:pt x="106" y="92"/>
                      <a:pt x="106" y="92"/>
                      <a:pt x="107" y="93"/>
                    </a:cubicBezTo>
                    <a:cubicBezTo>
                      <a:pt x="106" y="94"/>
                      <a:pt x="103" y="95"/>
                      <a:pt x="104" y="97"/>
                    </a:cubicBezTo>
                    <a:cubicBezTo>
                      <a:pt x="104" y="97"/>
                      <a:pt x="103" y="96"/>
                      <a:pt x="102" y="96"/>
                    </a:cubicBezTo>
                    <a:cubicBezTo>
                      <a:pt x="102" y="97"/>
                      <a:pt x="104" y="97"/>
                      <a:pt x="104" y="98"/>
                    </a:cubicBezTo>
                    <a:cubicBezTo>
                      <a:pt x="105" y="101"/>
                      <a:pt x="99" y="102"/>
                      <a:pt x="99" y="104"/>
                    </a:cubicBezTo>
                    <a:cubicBezTo>
                      <a:pt x="99" y="109"/>
                      <a:pt x="96" y="113"/>
                      <a:pt x="94" y="117"/>
                    </a:cubicBezTo>
                    <a:cubicBezTo>
                      <a:pt x="93" y="116"/>
                      <a:pt x="93" y="116"/>
                      <a:pt x="93" y="116"/>
                    </a:cubicBezTo>
                    <a:cubicBezTo>
                      <a:pt x="96" y="119"/>
                      <a:pt x="89" y="118"/>
                      <a:pt x="93" y="121"/>
                    </a:cubicBezTo>
                    <a:cubicBezTo>
                      <a:pt x="92" y="121"/>
                      <a:pt x="92" y="122"/>
                      <a:pt x="90" y="121"/>
                    </a:cubicBezTo>
                    <a:cubicBezTo>
                      <a:pt x="92" y="123"/>
                      <a:pt x="87" y="123"/>
                      <a:pt x="89" y="125"/>
                    </a:cubicBezTo>
                    <a:cubicBezTo>
                      <a:pt x="89" y="125"/>
                      <a:pt x="89" y="125"/>
                      <a:pt x="88" y="125"/>
                    </a:cubicBezTo>
                    <a:cubicBezTo>
                      <a:pt x="86" y="125"/>
                      <a:pt x="88" y="128"/>
                      <a:pt x="85" y="129"/>
                    </a:cubicBezTo>
                    <a:cubicBezTo>
                      <a:pt x="85" y="128"/>
                      <a:pt x="85" y="128"/>
                      <a:pt x="84" y="127"/>
                    </a:cubicBezTo>
                    <a:cubicBezTo>
                      <a:pt x="82" y="127"/>
                      <a:pt x="87" y="131"/>
                      <a:pt x="83" y="129"/>
                    </a:cubicBezTo>
                    <a:cubicBezTo>
                      <a:pt x="82" y="129"/>
                      <a:pt x="84" y="130"/>
                      <a:pt x="84" y="130"/>
                    </a:cubicBezTo>
                    <a:cubicBezTo>
                      <a:pt x="81" y="132"/>
                      <a:pt x="81" y="137"/>
                      <a:pt x="80" y="141"/>
                    </a:cubicBezTo>
                    <a:cubicBezTo>
                      <a:pt x="77" y="142"/>
                      <a:pt x="74" y="137"/>
                      <a:pt x="76" y="141"/>
                    </a:cubicBezTo>
                    <a:cubicBezTo>
                      <a:pt x="75" y="141"/>
                      <a:pt x="77" y="142"/>
                      <a:pt x="76" y="142"/>
                    </a:cubicBezTo>
                    <a:cubicBezTo>
                      <a:pt x="77" y="143"/>
                      <a:pt x="71" y="140"/>
                      <a:pt x="73" y="142"/>
                    </a:cubicBezTo>
                    <a:cubicBezTo>
                      <a:pt x="75" y="143"/>
                      <a:pt x="74" y="143"/>
                      <a:pt x="75" y="144"/>
                    </a:cubicBezTo>
                    <a:cubicBezTo>
                      <a:pt x="73" y="144"/>
                      <a:pt x="71" y="143"/>
                      <a:pt x="72" y="146"/>
                    </a:cubicBezTo>
                    <a:cubicBezTo>
                      <a:pt x="71" y="145"/>
                      <a:pt x="71" y="145"/>
                      <a:pt x="71" y="145"/>
                    </a:cubicBezTo>
                    <a:cubicBezTo>
                      <a:pt x="73" y="148"/>
                      <a:pt x="71" y="149"/>
                      <a:pt x="74" y="152"/>
                    </a:cubicBezTo>
                    <a:cubicBezTo>
                      <a:pt x="70" y="160"/>
                      <a:pt x="68" y="169"/>
                      <a:pt x="64" y="176"/>
                    </a:cubicBezTo>
                    <a:cubicBezTo>
                      <a:pt x="59" y="183"/>
                      <a:pt x="56" y="191"/>
                      <a:pt x="49" y="197"/>
                    </a:cubicBezTo>
                    <a:cubicBezTo>
                      <a:pt x="45" y="197"/>
                      <a:pt x="45" y="197"/>
                      <a:pt x="45" y="199"/>
                    </a:cubicBezTo>
                    <a:cubicBezTo>
                      <a:pt x="45" y="199"/>
                      <a:pt x="45" y="199"/>
                      <a:pt x="44" y="199"/>
                    </a:cubicBezTo>
                    <a:cubicBezTo>
                      <a:pt x="47" y="200"/>
                      <a:pt x="44" y="200"/>
                      <a:pt x="46" y="202"/>
                    </a:cubicBezTo>
                    <a:cubicBezTo>
                      <a:pt x="44" y="204"/>
                      <a:pt x="43" y="207"/>
                      <a:pt x="41" y="210"/>
                    </a:cubicBezTo>
                    <a:cubicBezTo>
                      <a:pt x="41" y="209"/>
                      <a:pt x="39" y="208"/>
                      <a:pt x="39" y="208"/>
                    </a:cubicBezTo>
                    <a:cubicBezTo>
                      <a:pt x="41" y="210"/>
                      <a:pt x="41" y="210"/>
                      <a:pt x="41" y="210"/>
                    </a:cubicBezTo>
                    <a:cubicBezTo>
                      <a:pt x="40" y="209"/>
                      <a:pt x="40" y="209"/>
                      <a:pt x="40" y="209"/>
                    </a:cubicBezTo>
                    <a:cubicBezTo>
                      <a:pt x="40" y="210"/>
                      <a:pt x="41" y="211"/>
                      <a:pt x="42" y="211"/>
                    </a:cubicBezTo>
                    <a:cubicBezTo>
                      <a:pt x="40" y="220"/>
                      <a:pt x="31" y="223"/>
                      <a:pt x="27" y="230"/>
                    </a:cubicBezTo>
                    <a:cubicBezTo>
                      <a:pt x="25" y="231"/>
                      <a:pt x="25" y="234"/>
                      <a:pt x="24" y="236"/>
                    </a:cubicBezTo>
                    <a:cubicBezTo>
                      <a:pt x="18" y="239"/>
                      <a:pt x="12" y="242"/>
                      <a:pt x="12" y="249"/>
                    </a:cubicBezTo>
                    <a:cubicBezTo>
                      <a:pt x="12" y="249"/>
                      <a:pt x="5" y="244"/>
                      <a:pt x="5" y="2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24" name="Freeform 298"/>
              <p:cNvSpPr/>
              <p:nvPr/>
            </p:nvSpPr>
            <p:spPr bwMode="auto">
              <a:xfrm>
                <a:off x="4062413" y="2243138"/>
                <a:ext cx="1588" cy="0"/>
              </a:xfrm>
              <a:custGeom>
                <a:avLst/>
                <a:gdLst>
                  <a:gd name="T0" fmla="*/ 5 w 5"/>
                  <a:gd name="T1" fmla="*/ 1 h 1"/>
                  <a:gd name="T2" fmla="*/ 0 w 5"/>
                  <a:gd name="T3" fmla="*/ 0 h 1"/>
                  <a:gd name="T4" fmla="*/ 5 w 5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" h="1">
                    <a:moveTo>
                      <a:pt x="5" y="1"/>
                    </a:moveTo>
                    <a:cubicBezTo>
                      <a:pt x="3" y="0"/>
                      <a:pt x="2" y="1"/>
                      <a:pt x="0" y="0"/>
                    </a:cubicBezTo>
                    <a:cubicBezTo>
                      <a:pt x="2" y="0"/>
                      <a:pt x="3" y="0"/>
                      <a:pt x="5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25" name="Freeform 299"/>
              <p:cNvSpPr/>
              <p:nvPr/>
            </p:nvSpPr>
            <p:spPr bwMode="auto">
              <a:xfrm>
                <a:off x="4056063" y="2247900"/>
                <a:ext cx="0" cy="0"/>
              </a:xfrm>
              <a:custGeom>
                <a:avLst/>
                <a:gdLst>
                  <a:gd name="T0" fmla="*/ 2 w 3"/>
                  <a:gd name="T1" fmla="*/ 1 w 3"/>
                  <a:gd name="T2" fmla="*/ 1 w 3"/>
                  <a:gd name="T3" fmla="*/ 2 w 3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3">
                    <a:moveTo>
                      <a:pt x="2" y="0"/>
                    </a:moveTo>
                    <a:cubicBezTo>
                      <a:pt x="3" y="0"/>
                      <a:pt x="2" y="0"/>
                      <a:pt x="1" y="0"/>
                    </a:cubicBezTo>
                    <a:cubicBezTo>
                      <a:pt x="1" y="0"/>
                      <a:pt x="0" y="0"/>
                      <a:pt x="1" y="0"/>
                    </a:cubicBezTo>
                    <a:cubicBezTo>
                      <a:pt x="1" y="0"/>
                      <a:pt x="2" y="0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26" name="Freeform 300"/>
              <p:cNvSpPr/>
              <p:nvPr/>
            </p:nvSpPr>
            <p:spPr bwMode="auto">
              <a:xfrm>
                <a:off x="4054476" y="2249488"/>
                <a:ext cx="1588" cy="0"/>
              </a:xfrm>
              <a:custGeom>
                <a:avLst/>
                <a:gdLst>
                  <a:gd name="T0" fmla="*/ 2 w 2"/>
                  <a:gd name="T1" fmla="*/ 3 h 3"/>
                  <a:gd name="T2" fmla="*/ 0 w 2"/>
                  <a:gd name="T3" fmla="*/ 0 h 3"/>
                  <a:gd name="T4" fmla="*/ 2 w 2"/>
                  <a:gd name="T5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3">
                    <a:moveTo>
                      <a:pt x="2" y="3"/>
                    </a:moveTo>
                    <a:cubicBezTo>
                      <a:pt x="1" y="2"/>
                      <a:pt x="0" y="1"/>
                      <a:pt x="0" y="0"/>
                    </a:cubicBezTo>
                    <a:lnTo>
                      <a:pt x="2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27" name="Freeform 301"/>
              <p:cNvSpPr/>
              <p:nvPr/>
            </p:nvSpPr>
            <p:spPr bwMode="auto">
              <a:xfrm>
                <a:off x="4052888" y="2251075"/>
                <a:ext cx="0" cy="0"/>
              </a:xfrm>
              <a:custGeom>
                <a:avLst/>
                <a:gdLst>
                  <a:gd name="T0" fmla="*/ 2 w 2"/>
                  <a:gd name="T1" fmla="*/ 1 h 1"/>
                  <a:gd name="T2" fmla="*/ 0 w 2"/>
                  <a:gd name="T3" fmla="*/ 0 h 1"/>
                  <a:gd name="T4" fmla="*/ 2 w 2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2" y="1"/>
                    </a:moveTo>
                    <a:cubicBezTo>
                      <a:pt x="0" y="1"/>
                      <a:pt x="0" y="1"/>
                      <a:pt x="0" y="0"/>
                    </a:cubicBezTo>
                    <a:cubicBezTo>
                      <a:pt x="1" y="1"/>
                      <a:pt x="1" y="1"/>
                      <a:pt x="2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28" name="Freeform 302"/>
              <p:cNvSpPr/>
              <p:nvPr/>
            </p:nvSpPr>
            <p:spPr bwMode="auto">
              <a:xfrm>
                <a:off x="4052888" y="2251075"/>
                <a:ext cx="1588" cy="0"/>
              </a:xfrm>
              <a:custGeom>
                <a:avLst/>
                <a:gdLst>
                  <a:gd name="T0" fmla="*/ 2 w 2"/>
                  <a:gd name="T1" fmla="*/ 0 h 1"/>
                  <a:gd name="T2" fmla="*/ 1 w 2"/>
                  <a:gd name="T3" fmla="*/ 1 h 1"/>
                  <a:gd name="T4" fmla="*/ 2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cubicBezTo>
                      <a:pt x="2" y="1"/>
                      <a:pt x="2" y="1"/>
                      <a:pt x="1" y="1"/>
                    </a:cubicBezTo>
                    <a:cubicBezTo>
                      <a:pt x="2" y="1"/>
                      <a:pt x="0" y="0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29" name="Freeform 303"/>
              <p:cNvSpPr/>
              <p:nvPr/>
            </p:nvSpPr>
            <p:spPr bwMode="auto">
              <a:xfrm>
                <a:off x="4051301" y="2254250"/>
                <a:ext cx="1588" cy="0"/>
              </a:xfrm>
              <a:custGeom>
                <a:avLst/>
                <a:gdLst>
                  <a:gd name="T0" fmla="*/ 2 w 3"/>
                  <a:gd name="T1" fmla="*/ 1 h 2"/>
                  <a:gd name="T2" fmla="*/ 1 w 3"/>
                  <a:gd name="T3" fmla="*/ 2 h 2"/>
                  <a:gd name="T4" fmla="*/ 2 w 3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2">
                    <a:moveTo>
                      <a:pt x="2" y="1"/>
                    </a:moveTo>
                    <a:cubicBezTo>
                      <a:pt x="2" y="1"/>
                      <a:pt x="3" y="2"/>
                      <a:pt x="1" y="2"/>
                    </a:cubicBezTo>
                    <a:cubicBezTo>
                      <a:pt x="2" y="2"/>
                      <a:pt x="0" y="0"/>
                      <a:pt x="2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30" name="Freeform 304"/>
              <p:cNvSpPr/>
              <p:nvPr/>
            </p:nvSpPr>
            <p:spPr bwMode="auto">
              <a:xfrm>
                <a:off x="4051301" y="2255838"/>
                <a:ext cx="1588" cy="0"/>
              </a:xfrm>
              <a:custGeom>
                <a:avLst/>
                <a:gdLst>
                  <a:gd name="T0" fmla="*/ 1 w 1"/>
                  <a:gd name="T1" fmla="*/ 1 h 1"/>
                  <a:gd name="T2" fmla="*/ 1 w 1"/>
                  <a:gd name="T3" fmla="*/ 1 h 1"/>
                  <a:gd name="T4" fmla="*/ 0 w 1"/>
                  <a:gd name="T5" fmla="*/ 0 h 1"/>
                  <a:gd name="T6" fmla="*/ 1 w 1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0" y="1"/>
                      <a:pt x="0" y="0"/>
                    </a:cubicBezTo>
                    <a:lnTo>
                      <a:pt x="1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31" name="Freeform 305"/>
              <p:cNvSpPr/>
              <p:nvPr/>
            </p:nvSpPr>
            <p:spPr bwMode="auto">
              <a:xfrm>
                <a:off x="4041776" y="2282825"/>
                <a:ext cx="1588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lnTo>
                      <a:pt x="0" y="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32" name="Freeform 306"/>
              <p:cNvSpPr/>
              <p:nvPr/>
            </p:nvSpPr>
            <p:spPr bwMode="auto">
              <a:xfrm>
                <a:off x="4035426" y="2293938"/>
                <a:ext cx="1588" cy="1587"/>
              </a:xfrm>
              <a:custGeom>
                <a:avLst/>
                <a:gdLst>
                  <a:gd name="T0" fmla="*/ 2 w 2"/>
                  <a:gd name="T1" fmla="*/ 1 h 2"/>
                  <a:gd name="T2" fmla="*/ 0 w 2"/>
                  <a:gd name="T3" fmla="*/ 0 h 2"/>
                  <a:gd name="T4" fmla="*/ 2 w 2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2" y="1"/>
                    </a:moveTo>
                    <a:cubicBezTo>
                      <a:pt x="2" y="2"/>
                      <a:pt x="1" y="0"/>
                      <a:pt x="0" y="0"/>
                    </a:cubicBezTo>
                    <a:cubicBezTo>
                      <a:pt x="0" y="0"/>
                      <a:pt x="2" y="1"/>
                      <a:pt x="2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33" name="Rectangle 307"/>
              <p:cNvSpPr>
                <a:spLocks noChangeArrowheads="1"/>
              </p:cNvSpPr>
              <p:nvPr/>
            </p:nvSpPr>
            <p:spPr bwMode="auto">
              <a:xfrm>
                <a:off x="4035426" y="2301875"/>
                <a:ext cx="1588" cy="158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34" name="Freeform 308"/>
              <p:cNvSpPr/>
              <p:nvPr/>
            </p:nvSpPr>
            <p:spPr bwMode="auto">
              <a:xfrm>
                <a:off x="3968751" y="1946275"/>
                <a:ext cx="1588" cy="0"/>
              </a:xfrm>
              <a:custGeom>
                <a:avLst/>
                <a:gdLst>
                  <a:gd name="T0" fmla="*/ 2 w 3"/>
                  <a:gd name="T1" fmla="*/ 1 h 2"/>
                  <a:gd name="T2" fmla="*/ 2 w 3"/>
                  <a:gd name="T3" fmla="*/ 0 h 2"/>
                  <a:gd name="T4" fmla="*/ 2 w 3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2">
                    <a:moveTo>
                      <a:pt x="2" y="1"/>
                    </a:moveTo>
                    <a:cubicBezTo>
                      <a:pt x="2" y="0"/>
                      <a:pt x="0" y="1"/>
                      <a:pt x="2" y="0"/>
                    </a:cubicBezTo>
                    <a:cubicBezTo>
                      <a:pt x="3" y="1"/>
                      <a:pt x="3" y="2"/>
                      <a:pt x="2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35" name="Freeform 309"/>
              <p:cNvSpPr/>
              <p:nvPr/>
            </p:nvSpPr>
            <p:spPr bwMode="auto">
              <a:xfrm>
                <a:off x="3925888" y="1946275"/>
                <a:ext cx="42863" cy="92075"/>
              </a:xfrm>
              <a:custGeom>
                <a:avLst/>
                <a:gdLst>
                  <a:gd name="T0" fmla="*/ 9 w 119"/>
                  <a:gd name="T1" fmla="*/ 224 h 255"/>
                  <a:gd name="T2" fmla="*/ 10 w 119"/>
                  <a:gd name="T3" fmla="*/ 215 h 255"/>
                  <a:gd name="T4" fmla="*/ 7 w 119"/>
                  <a:gd name="T5" fmla="*/ 197 h 255"/>
                  <a:gd name="T6" fmla="*/ 9 w 119"/>
                  <a:gd name="T7" fmla="*/ 192 h 255"/>
                  <a:gd name="T8" fmla="*/ 18 w 119"/>
                  <a:gd name="T9" fmla="*/ 177 h 255"/>
                  <a:gd name="T10" fmla="*/ 21 w 119"/>
                  <a:gd name="T11" fmla="*/ 172 h 255"/>
                  <a:gd name="T12" fmla="*/ 25 w 119"/>
                  <a:gd name="T13" fmla="*/ 162 h 255"/>
                  <a:gd name="T14" fmla="*/ 30 w 119"/>
                  <a:gd name="T15" fmla="*/ 157 h 255"/>
                  <a:gd name="T16" fmla="*/ 27 w 119"/>
                  <a:gd name="T17" fmla="*/ 147 h 255"/>
                  <a:gd name="T18" fmla="*/ 25 w 119"/>
                  <a:gd name="T19" fmla="*/ 141 h 255"/>
                  <a:gd name="T20" fmla="*/ 29 w 119"/>
                  <a:gd name="T21" fmla="*/ 133 h 255"/>
                  <a:gd name="T22" fmla="*/ 32 w 119"/>
                  <a:gd name="T23" fmla="*/ 125 h 255"/>
                  <a:gd name="T24" fmla="*/ 33 w 119"/>
                  <a:gd name="T25" fmla="*/ 122 h 255"/>
                  <a:gd name="T26" fmla="*/ 33 w 119"/>
                  <a:gd name="T27" fmla="*/ 116 h 255"/>
                  <a:gd name="T28" fmla="*/ 38 w 119"/>
                  <a:gd name="T29" fmla="*/ 109 h 255"/>
                  <a:gd name="T30" fmla="*/ 41 w 119"/>
                  <a:gd name="T31" fmla="*/ 101 h 255"/>
                  <a:gd name="T32" fmla="*/ 46 w 119"/>
                  <a:gd name="T33" fmla="*/ 93 h 255"/>
                  <a:gd name="T34" fmla="*/ 52 w 119"/>
                  <a:gd name="T35" fmla="*/ 91 h 255"/>
                  <a:gd name="T36" fmla="*/ 50 w 119"/>
                  <a:gd name="T37" fmla="*/ 86 h 255"/>
                  <a:gd name="T38" fmla="*/ 54 w 119"/>
                  <a:gd name="T39" fmla="*/ 86 h 255"/>
                  <a:gd name="T40" fmla="*/ 53 w 119"/>
                  <a:gd name="T41" fmla="*/ 80 h 255"/>
                  <a:gd name="T42" fmla="*/ 56 w 119"/>
                  <a:gd name="T43" fmla="*/ 73 h 255"/>
                  <a:gd name="T44" fmla="*/ 61 w 119"/>
                  <a:gd name="T45" fmla="*/ 63 h 255"/>
                  <a:gd name="T46" fmla="*/ 64 w 119"/>
                  <a:gd name="T47" fmla="*/ 58 h 255"/>
                  <a:gd name="T48" fmla="*/ 69 w 119"/>
                  <a:gd name="T49" fmla="*/ 47 h 255"/>
                  <a:gd name="T50" fmla="*/ 73 w 119"/>
                  <a:gd name="T51" fmla="*/ 45 h 255"/>
                  <a:gd name="T52" fmla="*/ 76 w 119"/>
                  <a:gd name="T53" fmla="*/ 45 h 255"/>
                  <a:gd name="T54" fmla="*/ 78 w 119"/>
                  <a:gd name="T55" fmla="*/ 41 h 255"/>
                  <a:gd name="T56" fmla="*/ 80 w 119"/>
                  <a:gd name="T57" fmla="*/ 36 h 255"/>
                  <a:gd name="T58" fmla="*/ 77 w 119"/>
                  <a:gd name="T59" fmla="*/ 32 h 255"/>
                  <a:gd name="T60" fmla="*/ 78 w 119"/>
                  <a:gd name="T61" fmla="*/ 28 h 255"/>
                  <a:gd name="T62" fmla="*/ 84 w 119"/>
                  <a:gd name="T63" fmla="*/ 27 h 255"/>
                  <a:gd name="T64" fmla="*/ 87 w 119"/>
                  <a:gd name="T65" fmla="*/ 24 h 255"/>
                  <a:gd name="T66" fmla="*/ 90 w 119"/>
                  <a:gd name="T67" fmla="*/ 23 h 255"/>
                  <a:gd name="T68" fmla="*/ 84 w 119"/>
                  <a:gd name="T69" fmla="*/ 16 h 255"/>
                  <a:gd name="T70" fmla="*/ 90 w 119"/>
                  <a:gd name="T71" fmla="*/ 17 h 255"/>
                  <a:gd name="T72" fmla="*/ 99 w 119"/>
                  <a:gd name="T73" fmla="*/ 22 h 255"/>
                  <a:gd name="T74" fmla="*/ 92 w 119"/>
                  <a:gd name="T75" fmla="*/ 9 h 255"/>
                  <a:gd name="T76" fmla="*/ 104 w 119"/>
                  <a:gd name="T77" fmla="*/ 6 h 255"/>
                  <a:gd name="T78" fmla="*/ 110 w 119"/>
                  <a:gd name="T79" fmla="*/ 4 h 255"/>
                  <a:gd name="T80" fmla="*/ 114 w 119"/>
                  <a:gd name="T81" fmla="*/ 0 h 255"/>
                  <a:gd name="T82" fmla="*/ 118 w 119"/>
                  <a:gd name="T83" fmla="*/ 5 h 255"/>
                  <a:gd name="T84" fmla="*/ 113 w 119"/>
                  <a:gd name="T85" fmla="*/ 7 h 255"/>
                  <a:gd name="T86" fmla="*/ 111 w 119"/>
                  <a:gd name="T87" fmla="*/ 18 h 255"/>
                  <a:gd name="T88" fmla="*/ 104 w 119"/>
                  <a:gd name="T89" fmla="*/ 36 h 255"/>
                  <a:gd name="T90" fmla="*/ 96 w 119"/>
                  <a:gd name="T91" fmla="*/ 50 h 255"/>
                  <a:gd name="T92" fmla="*/ 85 w 119"/>
                  <a:gd name="T93" fmla="*/ 74 h 255"/>
                  <a:gd name="T94" fmla="*/ 79 w 119"/>
                  <a:gd name="T95" fmla="*/ 87 h 255"/>
                  <a:gd name="T96" fmla="*/ 67 w 119"/>
                  <a:gd name="T97" fmla="*/ 111 h 255"/>
                  <a:gd name="T98" fmla="*/ 58 w 119"/>
                  <a:gd name="T99" fmla="*/ 123 h 255"/>
                  <a:gd name="T100" fmla="*/ 50 w 119"/>
                  <a:gd name="T101" fmla="*/ 137 h 255"/>
                  <a:gd name="T102" fmla="*/ 45 w 119"/>
                  <a:gd name="T103" fmla="*/ 160 h 255"/>
                  <a:gd name="T104" fmla="*/ 28 w 119"/>
                  <a:gd name="T105" fmla="*/ 198 h 255"/>
                  <a:gd name="T106" fmla="*/ 29 w 119"/>
                  <a:gd name="T107" fmla="*/ 210 h 2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19" h="255">
                    <a:moveTo>
                      <a:pt x="7" y="251"/>
                    </a:moveTo>
                    <a:cubicBezTo>
                      <a:pt x="0" y="248"/>
                      <a:pt x="7" y="244"/>
                      <a:pt x="3" y="240"/>
                    </a:cubicBezTo>
                    <a:cubicBezTo>
                      <a:pt x="3" y="239"/>
                      <a:pt x="7" y="240"/>
                      <a:pt x="6" y="239"/>
                    </a:cubicBezTo>
                    <a:cubicBezTo>
                      <a:pt x="1" y="235"/>
                      <a:pt x="5" y="230"/>
                      <a:pt x="10" y="226"/>
                    </a:cubicBezTo>
                    <a:cubicBezTo>
                      <a:pt x="11" y="227"/>
                      <a:pt x="11" y="227"/>
                      <a:pt x="11" y="227"/>
                    </a:cubicBezTo>
                    <a:cubicBezTo>
                      <a:pt x="12" y="226"/>
                      <a:pt x="8" y="224"/>
                      <a:pt x="9" y="224"/>
                    </a:cubicBezTo>
                    <a:cubicBezTo>
                      <a:pt x="9" y="224"/>
                      <a:pt x="10" y="224"/>
                      <a:pt x="11" y="224"/>
                    </a:cubicBezTo>
                    <a:cubicBezTo>
                      <a:pt x="9" y="223"/>
                      <a:pt x="10" y="222"/>
                      <a:pt x="8" y="222"/>
                    </a:cubicBezTo>
                    <a:cubicBezTo>
                      <a:pt x="9" y="222"/>
                      <a:pt x="11" y="222"/>
                      <a:pt x="12" y="222"/>
                    </a:cubicBezTo>
                    <a:cubicBezTo>
                      <a:pt x="10" y="221"/>
                      <a:pt x="10" y="221"/>
                      <a:pt x="10" y="221"/>
                    </a:cubicBezTo>
                    <a:cubicBezTo>
                      <a:pt x="4" y="218"/>
                      <a:pt x="11" y="217"/>
                      <a:pt x="8" y="215"/>
                    </a:cubicBezTo>
                    <a:cubicBezTo>
                      <a:pt x="9" y="215"/>
                      <a:pt x="9" y="216"/>
                      <a:pt x="10" y="215"/>
                    </a:cubicBezTo>
                    <a:cubicBezTo>
                      <a:pt x="7" y="212"/>
                      <a:pt x="8" y="208"/>
                      <a:pt x="8" y="204"/>
                    </a:cubicBezTo>
                    <a:cubicBezTo>
                      <a:pt x="9" y="205"/>
                      <a:pt x="10" y="205"/>
                      <a:pt x="11" y="205"/>
                    </a:cubicBezTo>
                    <a:cubicBezTo>
                      <a:pt x="9" y="205"/>
                      <a:pt x="8" y="203"/>
                      <a:pt x="8" y="202"/>
                    </a:cubicBezTo>
                    <a:cubicBezTo>
                      <a:pt x="11" y="203"/>
                      <a:pt x="6" y="200"/>
                      <a:pt x="8" y="199"/>
                    </a:cubicBezTo>
                    <a:cubicBezTo>
                      <a:pt x="8" y="200"/>
                      <a:pt x="8" y="200"/>
                      <a:pt x="8" y="200"/>
                    </a:cubicBezTo>
                    <a:cubicBezTo>
                      <a:pt x="6" y="198"/>
                      <a:pt x="10" y="199"/>
                      <a:pt x="7" y="197"/>
                    </a:cubicBezTo>
                    <a:cubicBezTo>
                      <a:pt x="9" y="198"/>
                      <a:pt x="9" y="198"/>
                      <a:pt x="9" y="198"/>
                    </a:cubicBezTo>
                    <a:cubicBezTo>
                      <a:pt x="6" y="196"/>
                      <a:pt x="12" y="197"/>
                      <a:pt x="10" y="196"/>
                    </a:cubicBezTo>
                    <a:cubicBezTo>
                      <a:pt x="9" y="196"/>
                      <a:pt x="9" y="196"/>
                      <a:pt x="9" y="196"/>
                    </a:cubicBezTo>
                    <a:cubicBezTo>
                      <a:pt x="8" y="195"/>
                      <a:pt x="10" y="195"/>
                      <a:pt x="10" y="194"/>
                    </a:cubicBezTo>
                    <a:cubicBezTo>
                      <a:pt x="10" y="194"/>
                      <a:pt x="10" y="194"/>
                      <a:pt x="10" y="194"/>
                    </a:cubicBezTo>
                    <a:cubicBezTo>
                      <a:pt x="10" y="193"/>
                      <a:pt x="12" y="193"/>
                      <a:pt x="9" y="192"/>
                    </a:cubicBezTo>
                    <a:cubicBezTo>
                      <a:pt x="12" y="192"/>
                      <a:pt x="10" y="193"/>
                      <a:pt x="13" y="194"/>
                    </a:cubicBezTo>
                    <a:cubicBezTo>
                      <a:pt x="12" y="191"/>
                      <a:pt x="12" y="189"/>
                      <a:pt x="13" y="186"/>
                    </a:cubicBezTo>
                    <a:cubicBezTo>
                      <a:pt x="13" y="184"/>
                      <a:pt x="14" y="182"/>
                      <a:pt x="15" y="180"/>
                    </a:cubicBezTo>
                    <a:cubicBezTo>
                      <a:pt x="16" y="180"/>
                      <a:pt x="17" y="180"/>
                      <a:pt x="18" y="180"/>
                    </a:cubicBezTo>
                    <a:cubicBezTo>
                      <a:pt x="18" y="179"/>
                      <a:pt x="18" y="178"/>
                      <a:pt x="17" y="177"/>
                    </a:cubicBezTo>
                    <a:cubicBezTo>
                      <a:pt x="17" y="178"/>
                      <a:pt x="18" y="178"/>
                      <a:pt x="18" y="177"/>
                    </a:cubicBezTo>
                    <a:cubicBezTo>
                      <a:pt x="20" y="177"/>
                      <a:pt x="16" y="175"/>
                      <a:pt x="17" y="175"/>
                    </a:cubicBezTo>
                    <a:cubicBezTo>
                      <a:pt x="18" y="176"/>
                      <a:pt x="19" y="176"/>
                      <a:pt x="20" y="176"/>
                    </a:cubicBezTo>
                    <a:cubicBezTo>
                      <a:pt x="18" y="175"/>
                      <a:pt x="19" y="174"/>
                      <a:pt x="18" y="173"/>
                    </a:cubicBezTo>
                    <a:cubicBezTo>
                      <a:pt x="19" y="173"/>
                      <a:pt x="19" y="174"/>
                      <a:pt x="20" y="174"/>
                    </a:cubicBezTo>
                    <a:cubicBezTo>
                      <a:pt x="18" y="172"/>
                      <a:pt x="21" y="172"/>
                      <a:pt x="20" y="171"/>
                    </a:cubicBezTo>
                    <a:cubicBezTo>
                      <a:pt x="21" y="172"/>
                      <a:pt x="21" y="172"/>
                      <a:pt x="21" y="172"/>
                    </a:cubicBezTo>
                    <a:cubicBezTo>
                      <a:pt x="23" y="171"/>
                      <a:pt x="18" y="170"/>
                      <a:pt x="19" y="170"/>
                    </a:cubicBezTo>
                    <a:cubicBezTo>
                      <a:pt x="20" y="170"/>
                      <a:pt x="20" y="170"/>
                      <a:pt x="21" y="170"/>
                    </a:cubicBezTo>
                    <a:cubicBezTo>
                      <a:pt x="19" y="168"/>
                      <a:pt x="20" y="167"/>
                      <a:pt x="20" y="166"/>
                    </a:cubicBezTo>
                    <a:cubicBezTo>
                      <a:pt x="20" y="166"/>
                      <a:pt x="20" y="166"/>
                      <a:pt x="20" y="166"/>
                    </a:cubicBezTo>
                    <a:cubicBezTo>
                      <a:pt x="20" y="165"/>
                      <a:pt x="22" y="164"/>
                      <a:pt x="21" y="162"/>
                    </a:cubicBezTo>
                    <a:cubicBezTo>
                      <a:pt x="22" y="162"/>
                      <a:pt x="25" y="164"/>
                      <a:pt x="25" y="162"/>
                    </a:cubicBezTo>
                    <a:cubicBezTo>
                      <a:pt x="22" y="161"/>
                      <a:pt x="24" y="160"/>
                      <a:pt x="20" y="159"/>
                    </a:cubicBezTo>
                    <a:cubicBezTo>
                      <a:pt x="21" y="158"/>
                      <a:pt x="23" y="157"/>
                      <a:pt x="22" y="156"/>
                    </a:cubicBezTo>
                    <a:cubicBezTo>
                      <a:pt x="23" y="157"/>
                      <a:pt x="27" y="157"/>
                      <a:pt x="26" y="158"/>
                    </a:cubicBezTo>
                    <a:cubicBezTo>
                      <a:pt x="29" y="158"/>
                      <a:pt x="29" y="158"/>
                      <a:pt x="29" y="158"/>
                    </a:cubicBezTo>
                    <a:cubicBezTo>
                      <a:pt x="30" y="159"/>
                      <a:pt x="28" y="159"/>
                      <a:pt x="30" y="159"/>
                    </a:cubicBezTo>
                    <a:cubicBezTo>
                      <a:pt x="30" y="159"/>
                      <a:pt x="29" y="157"/>
                      <a:pt x="30" y="157"/>
                    </a:cubicBezTo>
                    <a:cubicBezTo>
                      <a:pt x="28" y="155"/>
                      <a:pt x="25" y="153"/>
                      <a:pt x="25" y="151"/>
                    </a:cubicBezTo>
                    <a:cubicBezTo>
                      <a:pt x="26" y="152"/>
                      <a:pt x="29" y="153"/>
                      <a:pt x="29" y="153"/>
                    </a:cubicBezTo>
                    <a:cubicBezTo>
                      <a:pt x="24" y="149"/>
                      <a:pt x="24" y="149"/>
                      <a:pt x="24" y="149"/>
                    </a:cubicBezTo>
                    <a:cubicBezTo>
                      <a:pt x="24" y="148"/>
                      <a:pt x="26" y="150"/>
                      <a:pt x="26" y="149"/>
                    </a:cubicBezTo>
                    <a:cubicBezTo>
                      <a:pt x="25" y="148"/>
                      <a:pt x="24" y="148"/>
                      <a:pt x="24" y="147"/>
                    </a:cubicBezTo>
                    <a:cubicBezTo>
                      <a:pt x="24" y="147"/>
                      <a:pt x="24" y="145"/>
                      <a:pt x="27" y="147"/>
                    </a:cubicBezTo>
                    <a:cubicBezTo>
                      <a:pt x="28" y="147"/>
                      <a:pt x="27" y="148"/>
                      <a:pt x="29" y="148"/>
                    </a:cubicBezTo>
                    <a:cubicBezTo>
                      <a:pt x="29" y="147"/>
                      <a:pt x="28" y="146"/>
                      <a:pt x="28" y="146"/>
                    </a:cubicBezTo>
                    <a:cubicBezTo>
                      <a:pt x="29" y="146"/>
                      <a:pt x="29" y="146"/>
                      <a:pt x="29" y="146"/>
                    </a:cubicBezTo>
                    <a:cubicBezTo>
                      <a:pt x="29" y="145"/>
                      <a:pt x="28" y="144"/>
                      <a:pt x="26" y="143"/>
                    </a:cubicBezTo>
                    <a:cubicBezTo>
                      <a:pt x="26" y="144"/>
                      <a:pt x="28" y="144"/>
                      <a:pt x="27" y="144"/>
                    </a:cubicBezTo>
                    <a:cubicBezTo>
                      <a:pt x="25" y="143"/>
                      <a:pt x="25" y="142"/>
                      <a:pt x="25" y="141"/>
                    </a:cubicBezTo>
                    <a:cubicBezTo>
                      <a:pt x="26" y="142"/>
                      <a:pt x="27" y="142"/>
                      <a:pt x="27" y="142"/>
                    </a:cubicBezTo>
                    <a:cubicBezTo>
                      <a:pt x="26" y="140"/>
                      <a:pt x="25" y="139"/>
                      <a:pt x="25" y="137"/>
                    </a:cubicBezTo>
                    <a:cubicBezTo>
                      <a:pt x="23" y="136"/>
                      <a:pt x="27" y="139"/>
                      <a:pt x="26" y="139"/>
                    </a:cubicBezTo>
                    <a:cubicBezTo>
                      <a:pt x="29" y="138"/>
                      <a:pt x="25" y="134"/>
                      <a:pt x="29" y="134"/>
                    </a:cubicBezTo>
                    <a:cubicBezTo>
                      <a:pt x="29" y="135"/>
                      <a:pt x="26" y="133"/>
                      <a:pt x="27" y="134"/>
                    </a:cubicBezTo>
                    <a:cubicBezTo>
                      <a:pt x="27" y="133"/>
                      <a:pt x="29" y="134"/>
                      <a:pt x="29" y="133"/>
                    </a:cubicBezTo>
                    <a:cubicBezTo>
                      <a:pt x="30" y="134"/>
                      <a:pt x="29" y="132"/>
                      <a:pt x="29" y="132"/>
                    </a:cubicBezTo>
                    <a:cubicBezTo>
                      <a:pt x="28" y="131"/>
                      <a:pt x="29" y="132"/>
                      <a:pt x="29" y="132"/>
                    </a:cubicBezTo>
                    <a:cubicBezTo>
                      <a:pt x="29" y="131"/>
                      <a:pt x="28" y="128"/>
                      <a:pt x="31" y="127"/>
                    </a:cubicBezTo>
                    <a:cubicBezTo>
                      <a:pt x="30" y="127"/>
                      <a:pt x="28" y="125"/>
                      <a:pt x="28" y="124"/>
                    </a:cubicBezTo>
                    <a:cubicBezTo>
                      <a:pt x="30" y="125"/>
                      <a:pt x="30" y="125"/>
                      <a:pt x="30" y="125"/>
                    </a:cubicBezTo>
                    <a:cubicBezTo>
                      <a:pt x="31" y="126"/>
                      <a:pt x="31" y="124"/>
                      <a:pt x="32" y="125"/>
                    </a:cubicBezTo>
                    <a:cubicBezTo>
                      <a:pt x="30" y="123"/>
                      <a:pt x="33" y="129"/>
                      <a:pt x="31" y="127"/>
                    </a:cubicBezTo>
                    <a:cubicBezTo>
                      <a:pt x="33" y="127"/>
                      <a:pt x="29" y="124"/>
                      <a:pt x="32" y="125"/>
                    </a:cubicBezTo>
                    <a:cubicBezTo>
                      <a:pt x="32" y="125"/>
                      <a:pt x="30" y="123"/>
                      <a:pt x="32" y="123"/>
                    </a:cubicBezTo>
                    <a:cubicBezTo>
                      <a:pt x="32" y="123"/>
                      <a:pt x="35" y="125"/>
                      <a:pt x="35" y="124"/>
                    </a:cubicBezTo>
                    <a:cubicBezTo>
                      <a:pt x="35" y="123"/>
                      <a:pt x="34" y="124"/>
                      <a:pt x="34" y="123"/>
                    </a:cubicBezTo>
                    <a:cubicBezTo>
                      <a:pt x="33" y="122"/>
                      <a:pt x="33" y="122"/>
                      <a:pt x="33" y="122"/>
                    </a:cubicBezTo>
                    <a:cubicBezTo>
                      <a:pt x="31" y="121"/>
                      <a:pt x="34" y="121"/>
                      <a:pt x="32" y="120"/>
                    </a:cubicBezTo>
                    <a:cubicBezTo>
                      <a:pt x="33" y="121"/>
                      <a:pt x="31" y="118"/>
                      <a:pt x="35" y="120"/>
                    </a:cubicBezTo>
                    <a:cubicBezTo>
                      <a:pt x="37" y="121"/>
                      <a:pt x="37" y="121"/>
                      <a:pt x="37" y="121"/>
                    </a:cubicBezTo>
                    <a:cubicBezTo>
                      <a:pt x="37" y="121"/>
                      <a:pt x="35" y="119"/>
                      <a:pt x="34" y="118"/>
                    </a:cubicBezTo>
                    <a:cubicBezTo>
                      <a:pt x="34" y="118"/>
                      <a:pt x="35" y="119"/>
                      <a:pt x="35" y="119"/>
                    </a:cubicBezTo>
                    <a:cubicBezTo>
                      <a:pt x="31" y="117"/>
                      <a:pt x="36" y="118"/>
                      <a:pt x="33" y="116"/>
                    </a:cubicBezTo>
                    <a:cubicBezTo>
                      <a:pt x="35" y="116"/>
                      <a:pt x="34" y="114"/>
                      <a:pt x="37" y="114"/>
                    </a:cubicBezTo>
                    <a:cubicBezTo>
                      <a:pt x="36" y="113"/>
                      <a:pt x="35" y="112"/>
                      <a:pt x="37" y="112"/>
                    </a:cubicBezTo>
                    <a:cubicBezTo>
                      <a:pt x="37" y="112"/>
                      <a:pt x="37" y="112"/>
                      <a:pt x="38" y="113"/>
                    </a:cubicBezTo>
                    <a:cubicBezTo>
                      <a:pt x="39" y="113"/>
                      <a:pt x="38" y="112"/>
                      <a:pt x="38" y="111"/>
                    </a:cubicBezTo>
                    <a:cubicBezTo>
                      <a:pt x="38" y="112"/>
                      <a:pt x="40" y="111"/>
                      <a:pt x="42" y="112"/>
                    </a:cubicBezTo>
                    <a:cubicBezTo>
                      <a:pt x="41" y="110"/>
                      <a:pt x="39" y="109"/>
                      <a:pt x="38" y="109"/>
                    </a:cubicBezTo>
                    <a:cubicBezTo>
                      <a:pt x="42" y="110"/>
                      <a:pt x="37" y="106"/>
                      <a:pt x="40" y="107"/>
                    </a:cubicBezTo>
                    <a:cubicBezTo>
                      <a:pt x="41" y="107"/>
                      <a:pt x="42" y="109"/>
                      <a:pt x="43" y="108"/>
                    </a:cubicBezTo>
                    <a:cubicBezTo>
                      <a:pt x="47" y="110"/>
                      <a:pt x="41" y="106"/>
                      <a:pt x="43" y="106"/>
                    </a:cubicBezTo>
                    <a:cubicBezTo>
                      <a:pt x="40" y="104"/>
                      <a:pt x="40" y="104"/>
                      <a:pt x="40" y="104"/>
                    </a:cubicBezTo>
                    <a:cubicBezTo>
                      <a:pt x="42" y="105"/>
                      <a:pt x="39" y="102"/>
                      <a:pt x="42" y="104"/>
                    </a:cubicBezTo>
                    <a:cubicBezTo>
                      <a:pt x="41" y="103"/>
                      <a:pt x="44" y="103"/>
                      <a:pt x="41" y="101"/>
                    </a:cubicBezTo>
                    <a:cubicBezTo>
                      <a:pt x="44" y="101"/>
                      <a:pt x="41" y="97"/>
                      <a:pt x="47" y="99"/>
                    </a:cubicBezTo>
                    <a:cubicBezTo>
                      <a:pt x="47" y="98"/>
                      <a:pt x="48" y="98"/>
                      <a:pt x="46" y="97"/>
                    </a:cubicBezTo>
                    <a:cubicBezTo>
                      <a:pt x="44" y="96"/>
                      <a:pt x="47" y="98"/>
                      <a:pt x="46" y="98"/>
                    </a:cubicBezTo>
                    <a:cubicBezTo>
                      <a:pt x="46" y="97"/>
                      <a:pt x="45" y="97"/>
                      <a:pt x="45" y="97"/>
                    </a:cubicBezTo>
                    <a:cubicBezTo>
                      <a:pt x="46" y="97"/>
                      <a:pt x="46" y="96"/>
                      <a:pt x="48" y="98"/>
                    </a:cubicBezTo>
                    <a:cubicBezTo>
                      <a:pt x="51" y="98"/>
                      <a:pt x="44" y="94"/>
                      <a:pt x="46" y="93"/>
                    </a:cubicBezTo>
                    <a:cubicBezTo>
                      <a:pt x="47" y="94"/>
                      <a:pt x="48" y="94"/>
                      <a:pt x="48" y="94"/>
                    </a:cubicBezTo>
                    <a:cubicBezTo>
                      <a:pt x="46" y="92"/>
                      <a:pt x="46" y="92"/>
                      <a:pt x="46" y="92"/>
                    </a:cubicBezTo>
                    <a:cubicBezTo>
                      <a:pt x="47" y="91"/>
                      <a:pt x="49" y="93"/>
                      <a:pt x="51" y="94"/>
                    </a:cubicBezTo>
                    <a:cubicBezTo>
                      <a:pt x="51" y="93"/>
                      <a:pt x="51" y="93"/>
                      <a:pt x="50" y="92"/>
                    </a:cubicBezTo>
                    <a:cubicBezTo>
                      <a:pt x="53" y="93"/>
                      <a:pt x="53" y="93"/>
                      <a:pt x="53" y="93"/>
                    </a:cubicBezTo>
                    <a:cubicBezTo>
                      <a:pt x="51" y="92"/>
                      <a:pt x="52" y="91"/>
                      <a:pt x="52" y="91"/>
                    </a:cubicBezTo>
                    <a:cubicBezTo>
                      <a:pt x="52" y="91"/>
                      <a:pt x="52" y="91"/>
                      <a:pt x="52" y="91"/>
                    </a:cubicBezTo>
                    <a:cubicBezTo>
                      <a:pt x="53" y="92"/>
                      <a:pt x="53" y="91"/>
                      <a:pt x="53" y="90"/>
                    </a:cubicBezTo>
                    <a:cubicBezTo>
                      <a:pt x="51" y="90"/>
                      <a:pt x="50" y="90"/>
                      <a:pt x="50" y="90"/>
                    </a:cubicBezTo>
                    <a:cubicBezTo>
                      <a:pt x="49" y="89"/>
                      <a:pt x="50" y="89"/>
                      <a:pt x="49" y="88"/>
                    </a:cubicBezTo>
                    <a:cubicBezTo>
                      <a:pt x="51" y="90"/>
                      <a:pt x="51" y="88"/>
                      <a:pt x="51" y="88"/>
                    </a:cubicBezTo>
                    <a:cubicBezTo>
                      <a:pt x="52" y="88"/>
                      <a:pt x="50" y="86"/>
                      <a:pt x="50" y="86"/>
                    </a:cubicBezTo>
                    <a:cubicBezTo>
                      <a:pt x="51" y="87"/>
                      <a:pt x="50" y="86"/>
                      <a:pt x="52" y="87"/>
                    </a:cubicBezTo>
                    <a:cubicBezTo>
                      <a:pt x="52" y="87"/>
                      <a:pt x="50" y="87"/>
                      <a:pt x="51" y="87"/>
                    </a:cubicBezTo>
                    <a:cubicBezTo>
                      <a:pt x="52" y="88"/>
                      <a:pt x="54" y="89"/>
                      <a:pt x="53" y="87"/>
                    </a:cubicBezTo>
                    <a:cubicBezTo>
                      <a:pt x="52" y="86"/>
                      <a:pt x="49" y="85"/>
                      <a:pt x="51" y="85"/>
                    </a:cubicBezTo>
                    <a:cubicBezTo>
                      <a:pt x="51" y="86"/>
                      <a:pt x="52" y="86"/>
                      <a:pt x="52" y="87"/>
                    </a:cubicBezTo>
                    <a:cubicBezTo>
                      <a:pt x="54" y="86"/>
                      <a:pt x="54" y="86"/>
                      <a:pt x="54" y="86"/>
                    </a:cubicBezTo>
                    <a:cubicBezTo>
                      <a:pt x="52" y="85"/>
                      <a:pt x="52" y="85"/>
                      <a:pt x="52" y="85"/>
                    </a:cubicBezTo>
                    <a:cubicBezTo>
                      <a:pt x="53" y="85"/>
                      <a:pt x="53" y="86"/>
                      <a:pt x="53" y="86"/>
                    </a:cubicBezTo>
                    <a:cubicBezTo>
                      <a:pt x="51" y="84"/>
                      <a:pt x="53" y="84"/>
                      <a:pt x="51" y="83"/>
                    </a:cubicBezTo>
                    <a:cubicBezTo>
                      <a:pt x="51" y="82"/>
                      <a:pt x="53" y="83"/>
                      <a:pt x="53" y="82"/>
                    </a:cubicBezTo>
                    <a:cubicBezTo>
                      <a:pt x="53" y="82"/>
                      <a:pt x="53" y="82"/>
                      <a:pt x="53" y="82"/>
                    </a:cubicBezTo>
                    <a:cubicBezTo>
                      <a:pt x="55" y="83"/>
                      <a:pt x="54" y="81"/>
                      <a:pt x="53" y="80"/>
                    </a:cubicBezTo>
                    <a:cubicBezTo>
                      <a:pt x="54" y="81"/>
                      <a:pt x="54" y="81"/>
                      <a:pt x="54" y="81"/>
                    </a:cubicBezTo>
                    <a:cubicBezTo>
                      <a:pt x="54" y="80"/>
                      <a:pt x="54" y="80"/>
                      <a:pt x="53" y="79"/>
                    </a:cubicBezTo>
                    <a:cubicBezTo>
                      <a:pt x="55" y="79"/>
                      <a:pt x="60" y="82"/>
                      <a:pt x="58" y="80"/>
                    </a:cubicBezTo>
                    <a:cubicBezTo>
                      <a:pt x="59" y="80"/>
                      <a:pt x="56" y="77"/>
                      <a:pt x="55" y="77"/>
                    </a:cubicBezTo>
                    <a:cubicBezTo>
                      <a:pt x="56" y="77"/>
                      <a:pt x="54" y="73"/>
                      <a:pt x="58" y="74"/>
                    </a:cubicBezTo>
                    <a:cubicBezTo>
                      <a:pt x="57" y="73"/>
                      <a:pt x="57" y="73"/>
                      <a:pt x="56" y="73"/>
                    </a:cubicBezTo>
                    <a:cubicBezTo>
                      <a:pt x="58" y="71"/>
                      <a:pt x="57" y="68"/>
                      <a:pt x="61" y="68"/>
                    </a:cubicBezTo>
                    <a:cubicBezTo>
                      <a:pt x="61" y="69"/>
                      <a:pt x="63" y="69"/>
                      <a:pt x="64" y="70"/>
                    </a:cubicBezTo>
                    <a:cubicBezTo>
                      <a:pt x="62" y="69"/>
                      <a:pt x="66" y="70"/>
                      <a:pt x="63" y="69"/>
                    </a:cubicBezTo>
                    <a:cubicBezTo>
                      <a:pt x="61" y="68"/>
                      <a:pt x="61" y="67"/>
                      <a:pt x="60" y="67"/>
                    </a:cubicBezTo>
                    <a:cubicBezTo>
                      <a:pt x="60" y="66"/>
                      <a:pt x="61" y="64"/>
                      <a:pt x="62" y="64"/>
                    </a:cubicBezTo>
                    <a:cubicBezTo>
                      <a:pt x="61" y="64"/>
                      <a:pt x="61" y="64"/>
                      <a:pt x="61" y="63"/>
                    </a:cubicBezTo>
                    <a:cubicBezTo>
                      <a:pt x="63" y="65"/>
                      <a:pt x="64" y="64"/>
                      <a:pt x="64" y="63"/>
                    </a:cubicBezTo>
                    <a:cubicBezTo>
                      <a:pt x="62" y="62"/>
                      <a:pt x="62" y="62"/>
                      <a:pt x="62" y="62"/>
                    </a:cubicBezTo>
                    <a:cubicBezTo>
                      <a:pt x="64" y="63"/>
                      <a:pt x="64" y="63"/>
                      <a:pt x="64" y="63"/>
                    </a:cubicBezTo>
                    <a:cubicBezTo>
                      <a:pt x="64" y="62"/>
                      <a:pt x="61" y="60"/>
                      <a:pt x="63" y="61"/>
                    </a:cubicBezTo>
                    <a:cubicBezTo>
                      <a:pt x="63" y="61"/>
                      <a:pt x="64" y="62"/>
                      <a:pt x="64" y="62"/>
                    </a:cubicBezTo>
                    <a:cubicBezTo>
                      <a:pt x="64" y="60"/>
                      <a:pt x="62" y="58"/>
                      <a:pt x="64" y="58"/>
                    </a:cubicBezTo>
                    <a:cubicBezTo>
                      <a:pt x="66" y="59"/>
                      <a:pt x="66" y="59"/>
                      <a:pt x="66" y="59"/>
                    </a:cubicBezTo>
                    <a:cubicBezTo>
                      <a:pt x="66" y="59"/>
                      <a:pt x="65" y="57"/>
                      <a:pt x="64" y="57"/>
                    </a:cubicBezTo>
                    <a:cubicBezTo>
                      <a:pt x="66" y="57"/>
                      <a:pt x="67" y="57"/>
                      <a:pt x="69" y="57"/>
                    </a:cubicBezTo>
                    <a:cubicBezTo>
                      <a:pt x="65" y="53"/>
                      <a:pt x="67" y="50"/>
                      <a:pt x="69" y="48"/>
                    </a:cubicBezTo>
                    <a:cubicBezTo>
                      <a:pt x="70" y="48"/>
                      <a:pt x="70" y="48"/>
                      <a:pt x="70" y="48"/>
                    </a:cubicBezTo>
                    <a:cubicBezTo>
                      <a:pt x="71" y="48"/>
                      <a:pt x="68" y="47"/>
                      <a:pt x="69" y="47"/>
                    </a:cubicBezTo>
                    <a:cubicBezTo>
                      <a:pt x="70" y="48"/>
                      <a:pt x="72" y="48"/>
                      <a:pt x="73" y="49"/>
                    </a:cubicBezTo>
                    <a:cubicBezTo>
                      <a:pt x="75" y="49"/>
                      <a:pt x="71" y="47"/>
                      <a:pt x="71" y="46"/>
                    </a:cubicBezTo>
                    <a:cubicBezTo>
                      <a:pt x="70" y="45"/>
                      <a:pt x="72" y="47"/>
                      <a:pt x="70" y="46"/>
                    </a:cubicBezTo>
                    <a:cubicBezTo>
                      <a:pt x="70" y="45"/>
                      <a:pt x="72" y="45"/>
                      <a:pt x="70" y="44"/>
                    </a:cubicBezTo>
                    <a:cubicBezTo>
                      <a:pt x="71" y="44"/>
                      <a:pt x="72" y="45"/>
                      <a:pt x="73" y="46"/>
                    </a:cubicBezTo>
                    <a:cubicBezTo>
                      <a:pt x="73" y="45"/>
                      <a:pt x="73" y="45"/>
                      <a:pt x="73" y="45"/>
                    </a:cubicBezTo>
                    <a:cubicBezTo>
                      <a:pt x="76" y="46"/>
                      <a:pt x="76" y="49"/>
                      <a:pt x="80" y="51"/>
                    </a:cubicBezTo>
                    <a:cubicBezTo>
                      <a:pt x="80" y="50"/>
                      <a:pt x="80" y="50"/>
                      <a:pt x="80" y="50"/>
                    </a:cubicBezTo>
                    <a:cubicBezTo>
                      <a:pt x="83" y="51"/>
                      <a:pt x="82" y="53"/>
                      <a:pt x="84" y="52"/>
                    </a:cubicBezTo>
                    <a:cubicBezTo>
                      <a:pt x="83" y="51"/>
                      <a:pt x="80" y="48"/>
                      <a:pt x="78" y="48"/>
                    </a:cubicBezTo>
                    <a:cubicBezTo>
                      <a:pt x="79" y="47"/>
                      <a:pt x="73" y="44"/>
                      <a:pt x="74" y="43"/>
                    </a:cubicBezTo>
                    <a:cubicBezTo>
                      <a:pt x="76" y="44"/>
                      <a:pt x="74" y="44"/>
                      <a:pt x="76" y="45"/>
                    </a:cubicBezTo>
                    <a:cubicBezTo>
                      <a:pt x="78" y="46"/>
                      <a:pt x="76" y="44"/>
                      <a:pt x="77" y="44"/>
                    </a:cubicBezTo>
                    <a:cubicBezTo>
                      <a:pt x="75" y="44"/>
                      <a:pt x="73" y="42"/>
                      <a:pt x="73" y="41"/>
                    </a:cubicBezTo>
                    <a:cubicBezTo>
                      <a:pt x="75" y="41"/>
                      <a:pt x="75" y="43"/>
                      <a:pt x="76" y="42"/>
                    </a:cubicBezTo>
                    <a:cubicBezTo>
                      <a:pt x="75" y="41"/>
                      <a:pt x="74" y="40"/>
                      <a:pt x="73" y="40"/>
                    </a:cubicBezTo>
                    <a:cubicBezTo>
                      <a:pt x="70" y="38"/>
                      <a:pt x="74" y="39"/>
                      <a:pt x="72" y="37"/>
                    </a:cubicBezTo>
                    <a:cubicBezTo>
                      <a:pt x="74" y="39"/>
                      <a:pt x="76" y="41"/>
                      <a:pt x="78" y="41"/>
                    </a:cubicBezTo>
                    <a:cubicBezTo>
                      <a:pt x="76" y="40"/>
                      <a:pt x="76" y="38"/>
                      <a:pt x="73" y="37"/>
                    </a:cubicBezTo>
                    <a:cubicBezTo>
                      <a:pt x="74" y="37"/>
                      <a:pt x="75" y="38"/>
                      <a:pt x="76" y="39"/>
                    </a:cubicBezTo>
                    <a:cubicBezTo>
                      <a:pt x="78" y="39"/>
                      <a:pt x="73" y="35"/>
                      <a:pt x="78" y="38"/>
                    </a:cubicBezTo>
                    <a:cubicBezTo>
                      <a:pt x="76" y="36"/>
                      <a:pt x="76" y="36"/>
                      <a:pt x="76" y="36"/>
                    </a:cubicBezTo>
                    <a:cubicBezTo>
                      <a:pt x="76" y="36"/>
                      <a:pt x="77" y="37"/>
                      <a:pt x="78" y="37"/>
                    </a:cubicBezTo>
                    <a:cubicBezTo>
                      <a:pt x="79" y="37"/>
                      <a:pt x="76" y="34"/>
                      <a:pt x="80" y="36"/>
                    </a:cubicBezTo>
                    <a:cubicBezTo>
                      <a:pt x="79" y="35"/>
                      <a:pt x="80" y="34"/>
                      <a:pt x="78" y="33"/>
                    </a:cubicBezTo>
                    <a:cubicBezTo>
                      <a:pt x="76" y="33"/>
                      <a:pt x="79" y="35"/>
                      <a:pt x="76" y="34"/>
                    </a:cubicBezTo>
                    <a:cubicBezTo>
                      <a:pt x="78" y="35"/>
                      <a:pt x="76" y="33"/>
                      <a:pt x="75" y="32"/>
                    </a:cubicBezTo>
                    <a:cubicBezTo>
                      <a:pt x="77" y="32"/>
                      <a:pt x="77" y="32"/>
                      <a:pt x="77" y="32"/>
                    </a:cubicBezTo>
                    <a:cubicBezTo>
                      <a:pt x="76" y="32"/>
                      <a:pt x="77" y="32"/>
                      <a:pt x="76" y="31"/>
                    </a:cubicBezTo>
                    <a:cubicBezTo>
                      <a:pt x="76" y="31"/>
                      <a:pt x="77" y="32"/>
                      <a:pt x="77" y="32"/>
                    </a:cubicBezTo>
                    <a:cubicBezTo>
                      <a:pt x="76" y="30"/>
                      <a:pt x="76" y="30"/>
                      <a:pt x="76" y="30"/>
                    </a:cubicBezTo>
                    <a:cubicBezTo>
                      <a:pt x="75" y="29"/>
                      <a:pt x="79" y="32"/>
                      <a:pt x="79" y="31"/>
                    </a:cubicBezTo>
                    <a:cubicBezTo>
                      <a:pt x="80" y="32"/>
                      <a:pt x="80" y="32"/>
                      <a:pt x="80" y="32"/>
                    </a:cubicBezTo>
                    <a:cubicBezTo>
                      <a:pt x="80" y="32"/>
                      <a:pt x="82" y="33"/>
                      <a:pt x="82" y="32"/>
                    </a:cubicBezTo>
                    <a:cubicBezTo>
                      <a:pt x="80" y="31"/>
                      <a:pt x="78" y="29"/>
                      <a:pt x="77" y="28"/>
                    </a:cubicBezTo>
                    <a:cubicBezTo>
                      <a:pt x="77" y="27"/>
                      <a:pt x="79" y="29"/>
                      <a:pt x="78" y="28"/>
                    </a:cubicBezTo>
                    <a:cubicBezTo>
                      <a:pt x="79" y="30"/>
                      <a:pt x="79" y="30"/>
                      <a:pt x="79" y="30"/>
                    </a:cubicBezTo>
                    <a:cubicBezTo>
                      <a:pt x="80" y="30"/>
                      <a:pt x="82" y="31"/>
                      <a:pt x="83" y="30"/>
                    </a:cubicBezTo>
                    <a:cubicBezTo>
                      <a:pt x="82" y="29"/>
                      <a:pt x="80" y="27"/>
                      <a:pt x="79" y="27"/>
                    </a:cubicBezTo>
                    <a:cubicBezTo>
                      <a:pt x="79" y="27"/>
                      <a:pt x="81" y="27"/>
                      <a:pt x="82" y="28"/>
                    </a:cubicBezTo>
                    <a:cubicBezTo>
                      <a:pt x="81" y="27"/>
                      <a:pt x="80" y="27"/>
                      <a:pt x="79" y="26"/>
                    </a:cubicBezTo>
                    <a:cubicBezTo>
                      <a:pt x="80" y="26"/>
                      <a:pt x="82" y="26"/>
                      <a:pt x="84" y="27"/>
                    </a:cubicBezTo>
                    <a:cubicBezTo>
                      <a:pt x="87" y="29"/>
                      <a:pt x="87" y="29"/>
                      <a:pt x="87" y="29"/>
                    </a:cubicBezTo>
                    <a:cubicBezTo>
                      <a:pt x="87" y="29"/>
                      <a:pt x="87" y="29"/>
                      <a:pt x="87" y="29"/>
                    </a:cubicBezTo>
                    <a:cubicBezTo>
                      <a:pt x="89" y="31"/>
                      <a:pt x="89" y="30"/>
                      <a:pt x="91" y="32"/>
                    </a:cubicBezTo>
                    <a:cubicBezTo>
                      <a:pt x="92" y="32"/>
                      <a:pt x="91" y="31"/>
                      <a:pt x="91" y="30"/>
                    </a:cubicBezTo>
                    <a:cubicBezTo>
                      <a:pt x="86" y="29"/>
                      <a:pt x="86" y="26"/>
                      <a:pt x="83" y="24"/>
                    </a:cubicBezTo>
                    <a:cubicBezTo>
                      <a:pt x="82" y="22"/>
                      <a:pt x="92" y="28"/>
                      <a:pt x="87" y="24"/>
                    </a:cubicBezTo>
                    <a:cubicBezTo>
                      <a:pt x="86" y="23"/>
                      <a:pt x="84" y="21"/>
                      <a:pt x="84" y="22"/>
                    </a:cubicBezTo>
                    <a:cubicBezTo>
                      <a:pt x="85" y="22"/>
                      <a:pt x="81" y="20"/>
                      <a:pt x="83" y="20"/>
                    </a:cubicBezTo>
                    <a:cubicBezTo>
                      <a:pt x="84" y="21"/>
                      <a:pt x="87" y="21"/>
                      <a:pt x="88" y="23"/>
                    </a:cubicBezTo>
                    <a:cubicBezTo>
                      <a:pt x="87" y="23"/>
                      <a:pt x="87" y="23"/>
                      <a:pt x="87" y="24"/>
                    </a:cubicBezTo>
                    <a:cubicBezTo>
                      <a:pt x="89" y="24"/>
                      <a:pt x="91" y="26"/>
                      <a:pt x="91" y="25"/>
                    </a:cubicBezTo>
                    <a:cubicBezTo>
                      <a:pt x="91" y="25"/>
                      <a:pt x="92" y="24"/>
                      <a:pt x="90" y="23"/>
                    </a:cubicBezTo>
                    <a:cubicBezTo>
                      <a:pt x="88" y="22"/>
                      <a:pt x="90" y="24"/>
                      <a:pt x="88" y="22"/>
                    </a:cubicBezTo>
                    <a:cubicBezTo>
                      <a:pt x="88" y="21"/>
                      <a:pt x="91" y="23"/>
                      <a:pt x="88" y="20"/>
                    </a:cubicBezTo>
                    <a:cubicBezTo>
                      <a:pt x="87" y="21"/>
                      <a:pt x="85" y="19"/>
                      <a:pt x="84" y="19"/>
                    </a:cubicBezTo>
                    <a:cubicBezTo>
                      <a:pt x="84" y="17"/>
                      <a:pt x="84" y="17"/>
                      <a:pt x="84" y="17"/>
                    </a:cubicBezTo>
                    <a:cubicBezTo>
                      <a:pt x="85" y="18"/>
                      <a:pt x="85" y="18"/>
                      <a:pt x="85" y="18"/>
                    </a:cubicBezTo>
                    <a:cubicBezTo>
                      <a:pt x="86" y="18"/>
                      <a:pt x="83" y="16"/>
                      <a:pt x="84" y="16"/>
                    </a:cubicBezTo>
                    <a:cubicBezTo>
                      <a:pt x="87" y="17"/>
                      <a:pt x="87" y="17"/>
                      <a:pt x="87" y="17"/>
                    </a:cubicBezTo>
                    <a:cubicBezTo>
                      <a:pt x="89" y="18"/>
                      <a:pt x="85" y="18"/>
                      <a:pt x="88" y="20"/>
                    </a:cubicBezTo>
                    <a:cubicBezTo>
                      <a:pt x="89" y="19"/>
                      <a:pt x="87" y="18"/>
                      <a:pt x="89" y="18"/>
                    </a:cubicBezTo>
                    <a:cubicBezTo>
                      <a:pt x="89" y="18"/>
                      <a:pt x="89" y="18"/>
                      <a:pt x="89" y="19"/>
                    </a:cubicBezTo>
                    <a:cubicBezTo>
                      <a:pt x="89" y="19"/>
                      <a:pt x="94" y="21"/>
                      <a:pt x="92" y="19"/>
                    </a:cubicBezTo>
                    <a:cubicBezTo>
                      <a:pt x="91" y="17"/>
                      <a:pt x="91" y="18"/>
                      <a:pt x="90" y="17"/>
                    </a:cubicBezTo>
                    <a:cubicBezTo>
                      <a:pt x="90" y="15"/>
                      <a:pt x="89" y="14"/>
                      <a:pt x="89" y="13"/>
                    </a:cubicBezTo>
                    <a:cubicBezTo>
                      <a:pt x="92" y="15"/>
                      <a:pt x="90" y="12"/>
                      <a:pt x="92" y="15"/>
                    </a:cubicBezTo>
                    <a:cubicBezTo>
                      <a:pt x="90" y="14"/>
                      <a:pt x="90" y="16"/>
                      <a:pt x="92" y="18"/>
                    </a:cubicBezTo>
                    <a:cubicBezTo>
                      <a:pt x="95" y="19"/>
                      <a:pt x="91" y="18"/>
                      <a:pt x="94" y="21"/>
                    </a:cubicBezTo>
                    <a:cubicBezTo>
                      <a:pt x="95" y="20"/>
                      <a:pt x="98" y="22"/>
                      <a:pt x="100" y="23"/>
                    </a:cubicBezTo>
                    <a:cubicBezTo>
                      <a:pt x="100" y="23"/>
                      <a:pt x="99" y="22"/>
                      <a:pt x="99" y="22"/>
                    </a:cubicBezTo>
                    <a:cubicBezTo>
                      <a:pt x="97" y="20"/>
                      <a:pt x="97" y="21"/>
                      <a:pt x="95" y="20"/>
                    </a:cubicBezTo>
                    <a:cubicBezTo>
                      <a:pt x="96" y="19"/>
                      <a:pt x="96" y="17"/>
                      <a:pt x="94" y="15"/>
                    </a:cubicBezTo>
                    <a:cubicBezTo>
                      <a:pt x="95" y="16"/>
                      <a:pt x="97" y="17"/>
                      <a:pt x="97" y="18"/>
                    </a:cubicBezTo>
                    <a:cubicBezTo>
                      <a:pt x="97" y="16"/>
                      <a:pt x="99" y="15"/>
                      <a:pt x="100" y="14"/>
                    </a:cubicBezTo>
                    <a:cubicBezTo>
                      <a:pt x="96" y="13"/>
                      <a:pt x="100" y="12"/>
                      <a:pt x="97" y="11"/>
                    </a:cubicBezTo>
                    <a:cubicBezTo>
                      <a:pt x="96" y="11"/>
                      <a:pt x="93" y="10"/>
                      <a:pt x="92" y="9"/>
                    </a:cubicBezTo>
                    <a:cubicBezTo>
                      <a:pt x="93" y="9"/>
                      <a:pt x="93" y="10"/>
                      <a:pt x="94" y="10"/>
                    </a:cubicBezTo>
                    <a:cubicBezTo>
                      <a:pt x="93" y="9"/>
                      <a:pt x="98" y="11"/>
                      <a:pt x="95" y="9"/>
                    </a:cubicBezTo>
                    <a:cubicBezTo>
                      <a:pt x="95" y="11"/>
                      <a:pt x="99" y="12"/>
                      <a:pt x="101" y="14"/>
                    </a:cubicBezTo>
                    <a:cubicBezTo>
                      <a:pt x="100" y="12"/>
                      <a:pt x="103" y="15"/>
                      <a:pt x="103" y="14"/>
                    </a:cubicBezTo>
                    <a:cubicBezTo>
                      <a:pt x="103" y="12"/>
                      <a:pt x="102" y="11"/>
                      <a:pt x="102" y="9"/>
                    </a:cubicBezTo>
                    <a:cubicBezTo>
                      <a:pt x="105" y="10"/>
                      <a:pt x="104" y="7"/>
                      <a:pt x="104" y="6"/>
                    </a:cubicBezTo>
                    <a:cubicBezTo>
                      <a:pt x="106" y="6"/>
                      <a:pt x="109" y="8"/>
                      <a:pt x="109" y="8"/>
                    </a:cubicBezTo>
                    <a:cubicBezTo>
                      <a:pt x="110" y="7"/>
                      <a:pt x="106" y="6"/>
                      <a:pt x="108" y="6"/>
                    </a:cubicBezTo>
                    <a:cubicBezTo>
                      <a:pt x="108" y="7"/>
                      <a:pt x="108" y="7"/>
                      <a:pt x="108" y="7"/>
                    </a:cubicBezTo>
                    <a:cubicBezTo>
                      <a:pt x="108" y="6"/>
                      <a:pt x="112" y="6"/>
                      <a:pt x="108" y="3"/>
                    </a:cubicBezTo>
                    <a:cubicBezTo>
                      <a:pt x="111" y="5"/>
                      <a:pt x="111" y="5"/>
                      <a:pt x="111" y="5"/>
                    </a:cubicBezTo>
                    <a:cubicBezTo>
                      <a:pt x="111" y="5"/>
                      <a:pt x="110" y="5"/>
                      <a:pt x="110" y="4"/>
                    </a:cubicBezTo>
                    <a:cubicBezTo>
                      <a:pt x="111" y="5"/>
                      <a:pt x="112" y="5"/>
                      <a:pt x="113" y="6"/>
                    </a:cubicBezTo>
                    <a:cubicBezTo>
                      <a:pt x="115" y="7"/>
                      <a:pt x="113" y="5"/>
                      <a:pt x="113" y="4"/>
                    </a:cubicBezTo>
                    <a:cubicBezTo>
                      <a:pt x="111" y="3"/>
                      <a:pt x="111" y="3"/>
                      <a:pt x="111" y="3"/>
                    </a:cubicBezTo>
                    <a:cubicBezTo>
                      <a:pt x="111" y="1"/>
                      <a:pt x="113" y="1"/>
                      <a:pt x="113" y="0"/>
                    </a:cubicBezTo>
                    <a:cubicBezTo>
                      <a:pt x="115" y="1"/>
                      <a:pt x="115" y="1"/>
                      <a:pt x="115" y="1"/>
                    </a:cubicBezTo>
                    <a:cubicBezTo>
                      <a:pt x="114" y="0"/>
                      <a:pt x="114" y="0"/>
                      <a:pt x="114" y="0"/>
                    </a:cubicBezTo>
                    <a:cubicBezTo>
                      <a:pt x="116" y="1"/>
                      <a:pt x="117" y="1"/>
                      <a:pt x="116" y="0"/>
                    </a:cubicBezTo>
                    <a:cubicBezTo>
                      <a:pt x="119" y="4"/>
                      <a:pt x="119" y="4"/>
                      <a:pt x="119" y="4"/>
                    </a:cubicBezTo>
                    <a:cubicBezTo>
                      <a:pt x="118" y="4"/>
                      <a:pt x="117" y="2"/>
                      <a:pt x="115" y="2"/>
                    </a:cubicBezTo>
                    <a:cubicBezTo>
                      <a:pt x="114" y="1"/>
                      <a:pt x="114" y="2"/>
                      <a:pt x="115" y="3"/>
                    </a:cubicBezTo>
                    <a:cubicBezTo>
                      <a:pt x="116" y="3"/>
                      <a:pt x="115" y="3"/>
                      <a:pt x="115" y="2"/>
                    </a:cubicBezTo>
                    <a:cubicBezTo>
                      <a:pt x="117" y="4"/>
                      <a:pt x="117" y="4"/>
                      <a:pt x="118" y="5"/>
                    </a:cubicBezTo>
                    <a:cubicBezTo>
                      <a:pt x="118" y="5"/>
                      <a:pt x="119" y="5"/>
                      <a:pt x="118" y="5"/>
                    </a:cubicBezTo>
                    <a:cubicBezTo>
                      <a:pt x="119" y="6"/>
                      <a:pt x="119" y="7"/>
                      <a:pt x="119" y="7"/>
                    </a:cubicBezTo>
                    <a:cubicBezTo>
                      <a:pt x="118" y="6"/>
                      <a:pt x="117" y="7"/>
                      <a:pt x="117" y="6"/>
                    </a:cubicBezTo>
                    <a:cubicBezTo>
                      <a:pt x="119" y="7"/>
                      <a:pt x="119" y="8"/>
                      <a:pt x="118" y="9"/>
                    </a:cubicBezTo>
                    <a:cubicBezTo>
                      <a:pt x="115" y="8"/>
                      <a:pt x="119" y="11"/>
                      <a:pt x="117" y="12"/>
                    </a:cubicBezTo>
                    <a:cubicBezTo>
                      <a:pt x="115" y="10"/>
                      <a:pt x="114" y="9"/>
                      <a:pt x="113" y="7"/>
                    </a:cubicBezTo>
                    <a:cubicBezTo>
                      <a:pt x="112" y="7"/>
                      <a:pt x="113" y="8"/>
                      <a:pt x="112" y="8"/>
                    </a:cubicBezTo>
                    <a:cubicBezTo>
                      <a:pt x="113" y="9"/>
                      <a:pt x="115" y="11"/>
                      <a:pt x="116" y="13"/>
                    </a:cubicBezTo>
                    <a:cubicBezTo>
                      <a:pt x="114" y="12"/>
                      <a:pt x="114" y="12"/>
                      <a:pt x="114" y="12"/>
                    </a:cubicBezTo>
                    <a:cubicBezTo>
                      <a:pt x="115" y="13"/>
                      <a:pt x="117" y="14"/>
                      <a:pt x="116" y="15"/>
                    </a:cubicBezTo>
                    <a:cubicBezTo>
                      <a:pt x="114" y="16"/>
                      <a:pt x="113" y="17"/>
                      <a:pt x="112" y="19"/>
                    </a:cubicBezTo>
                    <a:cubicBezTo>
                      <a:pt x="111" y="18"/>
                      <a:pt x="111" y="18"/>
                      <a:pt x="111" y="18"/>
                    </a:cubicBezTo>
                    <a:cubicBezTo>
                      <a:pt x="114" y="20"/>
                      <a:pt x="111" y="21"/>
                      <a:pt x="112" y="22"/>
                    </a:cubicBezTo>
                    <a:cubicBezTo>
                      <a:pt x="109" y="23"/>
                      <a:pt x="111" y="27"/>
                      <a:pt x="108" y="26"/>
                    </a:cubicBezTo>
                    <a:cubicBezTo>
                      <a:pt x="107" y="29"/>
                      <a:pt x="107" y="32"/>
                      <a:pt x="105" y="34"/>
                    </a:cubicBezTo>
                    <a:cubicBezTo>
                      <a:pt x="103" y="32"/>
                      <a:pt x="103" y="32"/>
                      <a:pt x="103" y="32"/>
                    </a:cubicBezTo>
                    <a:cubicBezTo>
                      <a:pt x="104" y="34"/>
                      <a:pt x="101" y="32"/>
                      <a:pt x="101" y="33"/>
                    </a:cubicBezTo>
                    <a:cubicBezTo>
                      <a:pt x="103" y="33"/>
                      <a:pt x="103" y="35"/>
                      <a:pt x="104" y="36"/>
                    </a:cubicBezTo>
                    <a:cubicBezTo>
                      <a:pt x="102" y="36"/>
                      <a:pt x="103" y="39"/>
                      <a:pt x="104" y="41"/>
                    </a:cubicBezTo>
                    <a:cubicBezTo>
                      <a:pt x="102" y="40"/>
                      <a:pt x="102" y="40"/>
                      <a:pt x="102" y="40"/>
                    </a:cubicBezTo>
                    <a:cubicBezTo>
                      <a:pt x="104" y="43"/>
                      <a:pt x="101" y="43"/>
                      <a:pt x="100" y="44"/>
                    </a:cubicBezTo>
                    <a:cubicBezTo>
                      <a:pt x="99" y="43"/>
                      <a:pt x="97" y="43"/>
                      <a:pt x="97" y="43"/>
                    </a:cubicBezTo>
                    <a:cubicBezTo>
                      <a:pt x="99" y="46"/>
                      <a:pt x="99" y="46"/>
                      <a:pt x="100" y="48"/>
                    </a:cubicBezTo>
                    <a:cubicBezTo>
                      <a:pt x="99" y="49"/>
                      <a:pt x="98" y="50"/>
                      <a:pt x="96" y="50"/>
                    </a:cubicBezTo>
                    <a:cubicBezTo>
                      <a:pt x="98" y="55"/>
                      <a:pt x="94" y="57"/>
                      <a:pt x="94" y="61"/>
                    </a:cubicBezTo>
                    <a:cubicBezTo>
                      <a:pt x="92" y="60"/>
                      <a:pt x="92" y="60"/>
                      <a:pt x="92" y="60"/>
                    </a:cubicBezTo>
                    <a:cubicBezTo>
                      <a:pt x="94" y="66"/>
                      <a:pt x="88" y="67"/>
                      <a:pt x="89" y="71"/>
                    </a:cubicBezTo>
                    <a:cubicBezTo>
                      <a:pt x="86" y="68"/>
                      <a:pt x="86" y="68"/>
                      <a:pt x="86" y="68"/>
                    </a:cubicBezTo>
                    <a:cubicBezTo>
                      <a:pt x="84" y="69"/>
                      <a:pt x="85" y="71"/>
                      <a:pt x="88" y="72"/>
                    </a:cubicBezTo>
                    <a:cubicBezTo>
                      <a:pt x="86" y="72"/>
                      <a:pt x="88" y="75"/>
                      <a:pt x="85" y="74"/>
                    </a:cubicBezTo>
                    <a:cubicBezTo>
                      <a:pt x="84" y="74"/>
                      <a:pt x="86" y="76"/>
                      <a:pt x="86" y="77"/>
                    </a:cubicBezTo>
                    <a:cubicBezTo>
                      <a:pt x="84" y="78"/>
                      <a:pt x="84" y="78"/>
                      <a:pt x="83" y="80"/>
                    </a:cubicBezTo>
                    <a:cubicBezTo>
                      <a:pt x="84" y="80"/>
                      <a:pt x="84" y="80"/>
                      <a:pt x="84" y="80"/>
                    </a:cubicBezTo>
                    <a:cubicBezTo>
                      <a:pt x="83" y="79"/>
                      <a:pt x="82" y="79"/>
                      <a:pt x="81" y="79"/>
                    </a:cubicBezTo>
                    <a:cubicBezTo>
                      <a:pt x="82" y="80"/>
                      <a:pt x="79" y="80"/>
                      <a:pt x="84" y="82"/>
                    </a:cubicBezTo>
                    <a:cubicBezTo>
                      <a:pt x="80" y="83"/>
                      <a:pt x="83" y="87"/>
                      <a:pt x="79" y="87"/>
                    </a:cubicBezTo>
                    <a:cubicBezTo>
                      <a:pt x="80" y="87"/>
                      <a:pt x="80" y="88"/>
                      <a:pt x="81" y="89"/>
                    </a:cubicBezTo>
                    <a:cubicBezTo>
                      <a:pt x="80" y="90"/>
                      <a:pt x="77" y="90"/>
                      <a:pt x="78" y="93"/>
                    </a:cubicBezTo>
                    <a:cubicBezTo>
                      <a:pt x="77" y="92"/>
                      <a:pt x="76" y="91"/>
                      <a:pt x="76" y="92"/>
                    </a:cubicBezTo>
                    <a:cubicBezTo>
                      <a:pt x="76" y="92"/>
                      <a:pt x="77" y="92"/>
                      <a:pt x="78" y="93"/>
                    </a:cubicBezTo>
                    <a:cubicBezTo>
                      <a:pt x="78" y="97"/>
                      <a:pt x="73" y="97"/>
                      <a:pt x="72" y="99"/>
                    </a:cubicBezTo>
                    <a:cubicBezTo>
                      <a:pt x="72" y="104"/>
                      <a:pt x="69" y="108"/>
                      <a:pt x="67" y="111"/>
                    </a:cubicBezTo>
                    <a:cubicBezTo>
                      <a:pt x="66" y="111"/>
                      <a:pt x="66" y="111"/>
                      <a:pt x="66" y="111"/>
                    </a:cubicBezTo>
                    <a:cubicBezTo>
                      <a:pt x="68" y="114"/>
                      <a:pt x="61" y="112"/>
                      <a:pt x="65" y="116"/>
                    </a:cubicBezTo>
                    <a:cubicBezTo>
                      <a:pt x="65" y="116"/>
                      <a:pt x="64" y="117"/>
                      <a:pt x="63" y="116"/>
                    </a:cubicBezTo>
                    <a:cubicBezTo>
                      <a:pt x="65" y="118"/>
                      <a:pt x="60" y="117"/>
                      <a:pt x="61" y="120"/>
                    </a:cubicBezTo>
                    <a:cubicBezTo>
                      <a:pt x="62" y="120"/>
                      <a:pt x="62" y="120"/>
                      <a:pt x="61" y="119"/>
                    </a:cubicBezTo>
                    <a:cubicBezTo>
                      <a:pt x="59" y="120"/>
                      <a:pt x="60" y="123"/>
                      <a:pt x="58" y="123"/>
                    </a:cubicBezTo>
                    <a:cubicBezTo>
                      <a:pt x="58" y="123"/>
                      <a:pt x="58" y="122"/>
                      <a:pt x="57" y="122"/>
                    </a:cubicBezTo>
                    <a:cubicBezTo>
                      <a:pt x="55" y="122"/>
                      <a:pt x="59" y="125"/>
                      <a:pt x="55" y="123"/>
                    </a:cubicBezTo>
                    <a:cubicBezTo>
                      <a:pt x="55" y="124"/>
                      <a:pt x="57" y="125"/>
                      <a:pt x="57" y="124"/>
                    </a:cubicBezTo>
                    <a:cubicBezTo>
                      <a:pt x="54" y="127"/>
                      <a:pt x="55" y="132"/>
                      <a:pt x="54" y="136"/>
                    </a:cubicBezTo>
                    <a:cubicBezTo>
                      <a:pt x="50" y="137"/>
                      <a:pt x="47" y="133"/>
                      <a:pt x="49" y="136"/>
                    </a:cubicBezTo>
                    <a:cubicBezTo>
                      <a:pt x="48" y="136"/>
                      <a:pt x="50" y="137"/>
                      <a:pt x="50" y="137"/>
                    </a:cubicBezTo>
                    <a:cubicBezTo>
                      <a:pt x="50" y="138"/>
                      <a:pt x="45" y="136"/>
                      <a:pt x="46" y="137"/>
                    </a:cubicBezTo>
                    <a:cubicBezTo>
                      <a:pt x="49" y="138"/>
                      <a:pt x="48" y="138"/>
                      <a:pt x="49" y="139"/>
                    </a:cubicBezTo>
                    <a:cubicBezTo>
                      <a:pt x="47" y="140"/>
                      <a:pt x="44" y="139"/>
                      <a:pt x="46" y="141"/>
                    </a:cubicBezTo>
                    <a:cubicBezTo>
                      <a:pt x="44" y="140"/>
                      <a:pt x="44" y="140"/>
                      <a:pt x="44" y="140"/>
                    </a:cubicBezTo>
                    <a:cubicBezTo>
                      <a:pt x="47" y="144"/>
                      <a:pt x="45" y="144"/>
                      <a:pt x="48" y="147"/>
                    </a:cubicBezTo>
                    <a:cubicBezTo>
                      <a:pt x="47" y="152"/>
                      <a:pt x="46" y="156"/>
                      <a:pt x="45" y="160"/>
                    </a:cubicBezTo>
                    <a:cubicBezTo>
                      <a:pt x="44" y="164"/>
                      <a:pt x="43" y="168"/>
                      <a:pt x="42" y="172"/>
                    </a:cubicBezTo>
                    <a:cubicBezTo>
                      <a:pt x="41" y="174"/>
                      <a:pt x="40" y="176"/>
                      <a:pt x="39" y="178"/>
                    </a:cubicBezTo>
                    <a:cubicBezTo>
                      <a:pt x="37" y="184"/>
                      <a:pt x="37" y="184"/>
                      <a:pt x="37" y="184"/>
                    </a:cubicBezTo>
                    <a:cubicBezTo>
                      <a:pt x="36" y="187"/>
                      <a:pt x="34" y="191"/>
                      <a:pt x="32" y="195"/>
                    </a:cubicBezTo>
                    <a:cubicBezTo>
                      <a:pt x="28" y="195"/>
                      <a:pt x="28" y="196"/>
                      <a:pt x="29" y="198"/>
                    </a:cubicBezTo>
                    <a:cubicBezTo>
                      <a:pt x="28" y="198"/>
                      <a:pt x="28" y="198"/>
                      <a:pt x="28" y="198"/>
                    </a:cubicBezTo>
                    <a:cubicBezTo>
                      <a:pt x="30" y="199"/>
                      <a:pt x="27" y="199"/>
                      <a:pt x="30" y="200"/>
                    </a:cubicBezTo>
                    <a:cubicBezTo>
                      <a:pt x="29" y="203"/>
                      <a:pt x="29" y="206"/>
                      <a:pt x="28" y="209"/>
                    </a:cubicBezTo>
                    <a:cubicBezTo>
                      <a:pt x="28" y="208"/>
                      <a:pt x="25" y="208"/>
                      <a:pt x="25" y="208"/>
                    </a:cubicBezTo>
                    <a:cubicBezTo>
                      <a:pt x="27" y="209"/>
                      <a:pt x="27" y="209"/>
                      <a:pt x="27" y="209"/>
                    </a:cubicBezTo>
                    <a:cubicBezTo>
                      <a:pt x="26" y="209"/>
                      <a:pt x="26" y="209"/>
                      <a:pt x="26" y="209"/>
                    </a:cubicBezTo>
                    <a:cubicBezTo>
                      <a:pt x="27" y="210"/>
                      <a:pt x="28" y="210"/>
                      <a:pt x="29" y="210"/>
                    </a:cubicBezTo>
                    <a:cubicBezTo>
                      <a:pt x="30" y="218"/>
                      <a:pt x="22" y="224"/>
                      <a:pt x="22" y="232"/>
                    </a:cubicBezTo>
                    <a:cubicBezTo>
                      <a:pt x="21" y="234"/>
                      <a:pt x="21" y="236"/>
                      <a:pt x="22" y="238"/>
                    </a:cubicBezTo>
                    <a:cubicBezTo>
                      <a:pt x="17" y="244"/>
                      <a:pt x="14" y="249"/>
                      <a:pt x="16" y="255"/>
                    </a:cubicBezTo>
                    <a:cubicBezTo>
                      <a:pt x="16" y="255"/>
                      <a:pt x="9" y="254"/>
                      <a:pt x="7" y="2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36" name="Freeform 310"/>
              <p:cNvSpPr/>
              <p:nvPr/>
            </p:nvSpPr>
            <p:spPr bwMode="auto">
              <a:xfrm>
                <a:off x="3968751" y="1946275"/>
                <a:ext cx="1588" cy="0"/>
              </a:xfrm>
              <a:custGeom>
                <a:avLst/>
                <a:gdLst>
                  <a:gd name="T0" fmla="*/ 4 w 4"/>
                  <a:gd name="T1" fmla="*/ 2 h 2"/>
                  <a:gd name="T2" fmla="*/ 0 w 4"/>
                  <a:gd name="T3" fmla="*/ 0 h 2"/>
                  <a:gd name="T4" fmla="*/ 4 w 4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2">
                    <a:moveTo>
                      <a:pt x="4" y="2"/>
                    </a:moveTo>
                    <a:cubicBezTo>
                      <a:pt x="2" y="1"/>
                      <a:pt x="1" y="1"/>
                      <a:pt x="0" y="0"/>
                    </a:cubicBezTo>
                    <a:cubicBezTo>
                      <a:pt x="1" y="0"/>
                      <a:pt x="3" y="1"/>
                      <a:pt x="4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37" name="Freeform 311"/>
              <p:cNvSpPr/>
              <p:nvPr/>
            </p:nvSpPr>
            <p:spPr bwMode="auto">
              <a:xfrm>
                <a:off x="3960813" y="1949450"/>
                <a:ext cx="0" cy="0"/>
              </a:xfrm>
              <a:custGeom>
                <a:avLst/>
                <a:gdLst>
                  <a:gd name="T0" fmla="*/ 2 w 2"/>
                  <a:gd name="T1" fmla="*/ 2 h 2"/>
                  <a:gd name="T2" fmla="*/ 1 w 2"/>
                  <a:gd name="T3" fmla="*/ 2 h 2"/>
                  <a:gd name="T4" fmla="*/ 1 w 2"/>
                  <a:gd name="T5" fmla="*/ 1 h 2"/>
                  <a:gd name="T6" fmla="*/ 2 w 2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2" y="2"/>
                    </a:moveTo>
                    <a:cubicBezTo>
                      <a:pt x="2" y="2"/>
                      <a:pt x="1" y="2"/>
                      <a:pt x="1" y="2"/>
                    </a:cubicBezTo>
                    <a:cubicBezTo>
                      <a:pt x="1" y="1"/>
                      <a:pt x="0" y="0"/>
                      <a:pt x="1" y="1"/>
                    </a:cubicBezTo>
                    <a:cubicBezTo>
                      <a:pt x="1" y="1"/>
                      <a:pt x="2" y="1"/>
                      <a:pt x="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38" name="Freeform 312"/>
              <p:cNvSpPr/>
              <p:nvPr/>
            </p:nvSpPr>
            <p:spPr bwMode="auto">
              <a:xfrm>
                <a:off x="3959226" y="1949450"/>
                <a:ext cx="1588" cy="1587"/>
              </a:xfrm>
              <a:custGeom>
                <a:avLst/>
                <a:gdLst>
                  <a:gd name="T0" fmla="*/ 2 w 2"/>
                  <a:gd name="T1" fmla="*/ 2 h 2"/>
                  <a:gd name="T2" fmla="*/ 0 w 2"/>
                  <a:gd name="T3" fmla="*/ 0 h 2"/>
                  <a:gd name="T4" fmla="*/ 2 w 2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2" y="2"/>
                    </a:moveTo>
                    <a:cubicBezTo>
                      <a:pt x="1" y="2"/>
                      <a:pt x="0" y="0"/>
                      <a:pt x="0" y="0"/>
                    </a:cubicBezTo>
                    <a:lnTo>
                      <a:pt x="2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39" name="Freeform 313"/>
              <p:cNvSpPr/>
              <p:nvPr/>
            </p:nvSpPr>
            <p:spPr bwMode="auto">
              <a:xfrm>
                <a:off x="3957638" y="1951038"/>
                <a:ext cx="0" cy="0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1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0" y="1"/>
                      <a:pt x="0" y="1"/>
                      <a:pt x="0" y="0"/>
                    </a:cubicBezTo>
                    <a:cubicBezTo>
                      <a:pt x="1" y="1"/>
                      <a:pt x="1" y="1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40" name="Freeform 314"/>
              <p:cNvSpPr/>
              <p:nvPr/>
            </p:nvSpPr>
            <p:spPr bwMode="auto">
              <a:xfrm>
                <a:off x="3957638" y="1951038"/>
                <a:ext cx="0" cy="1587"/>
              </a:xfrm>
              <a:custGeom>
                <a:avLst/>
                <a:gdLst>
                  <a:gd name="T0" fmla="*/ 2 w 2"/>
                  <a:gd name="T1" fmla="*/ 1 h 2"/>
                  <a:gd name="T2" fmla="*/ 0 w 2"/>
                  <a:gd name="T3" fmla="*/ 1 h 2"/>
                  <a:gd name="T4" fmla="*/ 2 w 2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2" y="1"/>
                    </a:moveTo>
                    <a:cubicBezTo>
                      <a:pt x="2" y="2"/>
                      <a:pt x="1" y="1"/>
                      <a:pt x="0" y="1"/>
                    </a:cubicBezTo>
                    <a:cubicBezTo>
                      <a:pt x="1" y="2"/>
                      <a:pt x="0" y="0"/>
                      <a:pt x="2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41" name="Freeform 315"/>
              <p:cNvSpPr/>
              <p:nvPr/>
            </p:nvSpPr>
            <p:spPr bwMode="auto">
              <a:xfrm>
                <a:off x="3954463" y="1954213"/>
                <a:ext cx="1588" cy="0"/>
              </a:xfrm>
              <a:custGeom>
                <a:avLst/>
                <a:gdLst>
                  <a:gd name="T0" fmla="*/ 1 w 2"/>
                  <a:gd name="T1" fmla="*/ 2 h 3"/>
                  <a:gd name="T2" fmla="*/ 0 w 2"/>
                  <a:gd name="T3" fmla="*/ 2 h 3"/>
                  <a:gd name="T4" fmla="*/ 1 w 2"/>
                  <a:gd name="T5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3">
                    <a:moveTo>
                      <a:pt x="1" y="2"/>
                    </a:moveTo>
                    <a:cubicBezTo>
                      <a:pt x="1" y="2"/>
                      <a:pt x="2" y="3"/>
                      <a:pt x="0" y="2"/>
                    </a:cubicBezTo>
                    <a:cubicBezTo>
                      <a:pt x="1" y="3"/>
                      <a:pt x="0" y="0"/>
                      <a:pt x="1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42" name="Freeform 316"/>
              <p:cNvSpPr/>
              <p:nvPr/>
            </p:nvSpPr>
            <p:spPr bwMode="auto">
              <a:xfrm>
                <a:off x="3954463" y="1955800"/>
                <a:ext cx="0" cy="0"/>
              </a:xfrm>
              <a:custGeom>
                <a:avLst/>
                <a:gdLst>
                  <a:gd name="T0" fmla="*/ 1 w 1"/>
                  <a:gd name="T1" fmla="*/ 1 h 1"/>
                  <a:gd name="T2" fmla="*/ 1 w 1"/>
                  <a:gd name="T3" fmla="*/ 1 h 1"/>
                  <a:gd name="T4" fmla="*/ 0 w 1"/>
                  <a:gd name="T5" fmla="*/ 0 h 1"/>
                  <a:gd name="T6" fmla="*/ 1 w 1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0" y="1"/>
                      <a:pt x="0" y="0"/>
                      <a:pt x="0" y="0"/>
                    </a:cubicBezTo>
                    <a:lnTo>
                      <a:pt x="1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43" name="Freeform 317"/>
              <p:cNvSpPr/>
              <p:nvPr/>
            </p:nvSpPr>
            <p:spPr bwMode="auto">
              <a:xfrm>
                <a:off x="3940176" y="1984375"/>
                <a:ext cx="1588" cy="0"/>
              </a:xfrm>
              <a:custGeom>
                <a:avLst/>
                <a:gdLst>
                  <a:gd name="T0" fmla="*/ 0 w 1"/>
                  <a:gd name="T1" fmla="*/ 0 w 1"/>
                  <a:gd name="T2" fmla="*/ 1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lnTo>
                      <a:pt x="0" y="0"/>
                    </a:lnTo>
                    <a:lnTo>
                      <a:pt x="1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44" name="Freeform 318"/>
              <p:cNvSpPr/>
              <p:nvPr/>
            </p:nvSpPr>
            <p:spPr bwMode="auto">
              <a:xfrm>
                <a:off x="3933826" y="1997075"/>
                <a:ext cx="1588" cy="0"/>
              </a:xfrm>
              <a:custGeom>
                <a:avLst/>
                <a:gdLst>
                  <a:gd name="T0" fmla="*/ 1 w 2"/>
                  <a:gd name="T1" fmla="*/ 0 h 1"/>
                  <a:gd name="T2" fmla="*/ 0 w 2"/>
                  <a:gd name="T3" fmla="*/ 0 h 1"/>
                  <a:gd name="T4" fmla="*/ 1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1" y="0"/>
                    </a:moveTo>
                    <a:cubicBezTo>
                      <a:pt x="2" y="1"/>
                      <a:pt x="0" y="0"/>
                      <a:pt x="0" y="0"/>
                    </a:cubicBezTo>
                    <a:cubicBezTo>
                      <a:pt x="0" y="0"/>
                      <a:pt x="1" y="1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45" name="Freeform 319"/>
              <p:cNvSpPr/>
              <p:nvPr/>
            </p:nvSpPr>
            <p:spPr bwMode="auto">
              <a:xfrm>
                <a:off x="3933826" y="2005013"/>
                <a:ext cx="1588" cy="0"/>
              </a:xfrm>
              <a:custGeom>
                <a:avLst/>
                <a:gdLst>
                  <a:gd name="T0" fmla="*/ 0 w 1"/>
                  <a:gd name="T1" fmla="*/ 0 w 1"/>
                  <a:gd name="T2" fmla="*/ 1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lnTo>
                      <a:pt x="0" y="0"/>
                    </a:lnTo>
                    <a:lnTo>
                      <a:pt x="1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46" name="Freeform 320"/>
              <p:cNvSpPr/>
              <p:nvPr/>
            </p:nvSpPr>
            <p:spPr bwMode="auto">
              <a:xfrm>
                <a:off x="3990976" y="2590800"/>
                <a:ext cx="0" cy="0"/>
              </a:xfrm>
              <a:custGeom>
                <a:avLst/>
                <a:gdLst>
                  <a:gd name="T0" fmla="*/ 2 h 3"/>
                  <a:gd name="T1" fmla="*/ 1 h 3"/>
                  <a:gd name="T2" fmla="*/ 2 h 3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3">
                    <a:moveTo>
                      <a:pt x="0" y="2"/>
                    </a:moveTo>
                    <a:cubicBezTo>
                      <a:pt x="0" y="1"/>
                      <a:pt x="0" y="0"/>
                      <a:pt x="0" y="1"/>
                    </a:cubicBezTo>
                    <a:cubicBezTo>
                      <a:pt x="0" y="2"/>
                      <a:pt x="0" y="3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47" name="Freeform 321"/>
              <p:cNvSpPr/>
              <p:nvPr/>
            </p:nvSpPr>
            <p:spPr bwMode="auto">
              <a:xfrm>
                <a:off x="3968751" y="2582863"/>
                <a:ext cx="22225" cy="28575"/>
              </a:xfrm>
              <a:custGeom>
                <a:avLst/>
                <a:gdLst>
                  <a:gd name="T0" fmla="*/ 9 w 64"/>
                  <a:gd name="T1" fmla="*/ 67 h 78"/>
                  <a:gd name="T2" fmla="*/ 9 w 64"/>
                  <a:gd name="T3" fmla="*/ 64 h 78"/>
                  <a:gd name="T4" fmla="*/ 5 w 64"/>
                  <a:gd name="T5" fmla="*/ 57 h 78"/>
                  <a:gd name="T6" fmla="*/ 6 w 64"/>
                  <a:gd name="T7" fmla="*/ 55 h 78"/>
                  <a:gd name="T8" fmla="*/ 11 w 64"/>
                  <a:gd name="T9" fmla="*/ 51 h 78"/>
                  <a:gd name="T10" fmla="*/ 12 w 64"/>
                  <a:gd name="T11" fmla="*/ 49 h 78"/>
                  <a:gd name="T12" fmla="*/ 11 w 64"/>
                  <a:gd name="T13" fmla="*/ 45 h 78"/>
                  <a:gd name="T14" fmla="*/ 14 w 64"/>
                  <a:gd name="T15" fmla="*/ 43 h 78"/>
                  <a:gd name="T16" fmla="*/ 16 w 64"/>
                  <a:gd name="T17" fmla="*/ 43 h 78"/>
                  <a:gd name="T18" fmla="*/ 14 w 64"/>
                  <a:gd name="T19" fmla="*/ 40 h 78"/>
                  <a:gd name="T20" fmla="*/ 14 w 64"/>
                  <a:gd name="T21" fmla="*/ 35 h 78"/>
                  <a:gd name="T22" fmla="*/ 15 w 64"/>
                  <a:gd name="T23" fmla="*/ 33 h 78"/>
                  <a:gd name="T24" fmla="*/ 15 w 64"/>
                  <a:gd name="T25" fmla="*/ 30 h 78"/>
                  <a:gd name="T26" fmla="*/ 18 w 64"/>
                  <a:gd name="T27" fmla="*/ 29 h 78"/>
                  <a:gd name="T28" fmla="*/ 20 w 64"/>
                  <a:gd name="T29" fmla="*/ 27 h 78"/>
                  <a:gd name="T30" fmla="*/ 24 w 64"/>
                  <a:gd name="T31" fmla="*/ 26 h 78"/>
                  <a:gd name="T32" fmla="*/ 24 w 64"/>
                  <a:gd name="T33" fmla="*/ 23 h 78"/>
                  <a:gd name="T34" fmla="*/ 27 w 64"/>
                  <a:gd name="T35" fmla="*/ 25 h 78"/>
                  <a:gd name="T36" fmla="*/ 26 w 64"/>
                  <a:gd name="T37" fmla="*/ 22 h 78"/>
                  <a:gd name="T38" fmla="*/ 27 w 64"/>
                  <a:gd name="T39" fmla="*/ 21 h 78"/>
                  <a:gd name="T40" fmla="*/ 28 w 64"/>
                  <a:gd name="T41" fmla="*/ 19 h 78"/>
                  <a:gd name="T42" fmla="*/ 32 w 64"/>
                  <a:gd name="T43" fmla="*/ 16 h 78"/>
                  <a:gd name="T44" fmla="*/ 34 w 64"/>
                  <a:gd name="T45" fmla="*/ 15 h 78"/>
                  <a:gd name="T46" fmla="*/ 36 w 64"/>
                  <a:gd name="T47" fmla="*/ 14 h 78"/>
                  <a:gd name="T48" fmla="*/ 40 w 64"/>
                  <a:gd name="T49" fmla="*/ 13 h 78"/>
                  <a:gd name="T50" fmla="*/ 43 w 64"/>
                  <a:gd name="T51" fmla="*/ 19 h 78"/>
                  <a:gd name="T52" fmla="*/ 42 w 64"/>
                  <a:gd name="T53" fmla="*/ 12 h 78"/>
                  <a:gd name="T54" fmla="*/ 41 w 64"/>
                  <a:gd name="T55" fmla="*/ 5 h 78"/>
                  <a:gd name="T56" fmla="*/ 44 w 64"/>
                  <a:gd name="T57" fmla="*/ 7 h 78"/>
                  <a:gd name="T58" fmla="*/ 44 w 64"/>
                  <a:gd name="T59" fmla="*/ 3 h 78"/>
                  <a:gd name="T60" fmla="*/ 46 w 64"/>
                  <a:gd name="T61" fmla="*/ 6 h 78"/>
                  <a:gd name="T62" fmla="*/ 49 w 64"/>
                  <a:gd name="T63" fmla="*/ 11 h 78"/>
                  <a:gd name="T64" fmla="*/ 49 w 64"/>
                  <a:gd name="T65" fmla="*/ 5 h 78"/>
                  <a:gd name="T66" fmla="*/ 51 w 64"/>
                  <a:gd name="T67" fmla="*/ 8 h 78"/>
                  <a:gd name="T68" fmla="*/ 51 w 64"/>
                  <a:gd name="T69" fmla="*/ 3 h 78"/>
                  <a:gd name="T70" fmla="*/ 53 w 64"/>
                  <a:gd name="T71" fmla="*/ 3 h 78"/>
                  <a:gd name="T72" fmla="*/ 54 w 64"/>
                  <a:gd name="T73" fmla="*/ 12 h 78"/>
                  <a:gd name="T74" fmla="*/ 56 w 64"/>
                  <a:gd name="T75" fmla="*/ 6 h 78"/>
                  <a:gd name="T76" fmla="*/ 61 w 64"/>
                  <a:gd name="T77" fmla="*/ 17 h 78"/>
                  <a:gd name="T78" fmla="*/ 62 w 64"/>
                  <a:gd name="T79" fmla="*/ 18 h 78"/>
                  <a:gd name="T80" fmla="*/ 64 w 64"/>
                  <a:gd name="T81" fmla="*/ 18 h 78"/>
                  <a:gd name="T82" fmla="*/ 63 w 64"/>
                  <a:gd name="T83" fmla="*/ 23 h 78"/>
                  <a:gd name="T84" fmla="*/ 61 w 64"/>
                  <a:gd name="T85" fmla="*/ 19 h 78"/>
                  <a:gd name="T86" fmla="*/ 58 w 64"/>
                  <a:gd name="T87" fmla="*/ 27 h 78"/>
                  <a:gd name="T88" fmla="*/ 54 w 64"/>
                  <a:gd name="T89" fmla="*/ 31 h 78"/>
                  <a:gd name="T90" fmla="*/ 49 w 64"/>
                  <a:gd name="T91" fmla="*/ 35 h 78"/>
                  <a:gd name="T92" fmla="*/ 46 w 64"/>
                  <a:gd name="T93" fmla="*/ 38 h 78"/>
                  <a:gd name="T94" fmla="*/ 44 w 64"/>
                  <a:gd name="T95" fmla="*/ 41 h 78"/>
                  <a:gd name="T96" fmla="*/ 38 w 64"/>
                  <a:gd name="T97" fmla="*/ 44 h 78"/>
                  <a:gd name="T98" fmla="*/ 33 w 64"/>
                  <a:gd name="T99" fmla="*/ 44 h 78"/>
                  <a:gd name="T100" fmla="*/ 28 w 64"/>
                  <a:gd name="T101" fmla="*/ 46 h 78"/>
                  <a:gd name="T102" fmla="*/ 27 w 64"/>
                  <a:gd name="T103" fmla="*/ 64 h 78"/>
                  <a:gd name="T104" fmla="*/ 24 w 64"/>
                  <a:gd name="T105" fmla="*/ 67 h 78"/>
                  <a:gd name="T106" fmla="*/ 16 w 64"/>
                  <a:gd name="T107" fmla="*/ 78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64" h="78">
                    <a:moveTo>
                      <a:pt x="7" y="75"/>
                    </a:moveTo>
                    <a:cubicBezTo>
                      <a:pt x="0" y="73"/>
                      <a:pt x="8" y="73"/>
                      <a:pt x="3" y="71"/>
                    </a:cubicBezTo>
                    <a:cubicBezTo>
                      <a:pt x="3" y="71"/>
                      <a:pt x="7" y="72"/>
                      <a:pt x="6" y="71"/>
                    </a:cubicBezTo>
                    <a:cubicBezTo>
                      <a:pt x="1" y="69"/>
                      <a:pt x="5" y="68"/>
                      <a:pt x="9" y="68"/>
                    </a:cubicBezTo>
                    <a:cubicBezTo>
                      <a:pt x="11" y="68"/>
                      <a:pt x="11" y="68"/>
                      <a:pt x="11" y="68"/>
                    </a:cubicBezTo>
                    <a:cubicBezTo>
                      <a:pt x="11" y="68"/>
                      <a:pt x="8" y="67"/>
                      <a:pt x="9" y="67"/>
                    </a:cubicBezTo>
                    <a:cubicBezTo>
                      <a:pt x="9" y="67"/>
                      <a:pt x="9" y="67"/>
                      <a:pt x="10" y="67"/>
                    </a:cubicBezTo>
                    <a:cubicBezTo>
                      <a:pt x="8" y="67"/>
                      <a:pt x="10" y="67"/>
                      <a:pt x="8" y="66"/>
                    </a:cubicBezTo>
                    <a:cubicBezTo>
                      <a:pt x="9" y="66"/>
                      <a:pt x="11" y="67"/>
                      <a:pt x="12" y="67"/>
                    </a:cubicBezTo>
                    <a:cubicBezTo>
                      <a:pt x="9" y="66"/>
                      <a:pt x="9" y="66"/>
                      <a:pt x="9" y="66"/>
                    </a:cubicBezTo>
                    <a:cubicBezTo>
                      <a:pt x="4" y="64"/>
                      <a:pt x="10" y="65"/>
                      <a:pt x="7" y="64"/>
                    </a:cubicBezTo>
                    <a:cubicBezTo>
                      <a:pt x="8" y="64"/>
                      <a:pt x="8" y="64"/>
                      <a:pt x="9" y="64"/>
                    </a:cubicBezTo>
                    <a:cubicBezTo>
                      <a:pt x="6" y="62"/>
                      <a:pt x="7" y="61"/>
                      <a:pt x="6" y="60"/>
                    </a:cubicBezTo>
                    <a:cubicBezTo>
                      <a:pt x="7" y="60"/>
                      <a:pt x="8" y="61"/>
                      <a:pt x="9" y="61"/>
                    </a:cubicBezTo>
                    <a:cubicBezTo>
                      <a:pt x="7" y="60"/>
                      <a:pt x="6" y="59"/>
                      <a:pt x="6" y="59"/>
                    </a:cubicBezTo>
                    <a:cubicBezTo>
                      <a:pt x="8" y="60"/>
                      <a:pt x="4" y="57"/>
                      <a:pt x="5" y="58"/>
                    </a:cubicBezTo>
                    <a:cubicBezTo>
                      <a:pt x="6" y="58"/>
                      <a:pt x="6" y="58"/>
                      <a:pt x="6" y="58"/>
                    </a:cubicBezTo>
                    <a:cubicBezTo>
                      <a:pt x="3" y="56"/>
                      <a:pt x="8" y="58"/>
                      <a:pt x="5" y="57"/>
                    </a:cubicBezTo>
                    <a:cubicBezTo>
                      <a:pt x="7" y="57"/>
                      <a:pt x="7" y="57"/>
                      <a:pt x="7" y="57"/>
                    </a:cubicBezTo>
                    <a:cubicBezTo>
                      <a:pt x="3" y="56"/>
                      <a:pt x="9" y="58"/>
                      <a:pt x="7" y="57"/>
                    </a:cubicBezTo>
                    <a:cubicBezTo>
                      <a:pt x="6" y="56"/>
                      <a:pt x="6" y="56"/>
                      <a:pt x="6" y="56"/>
                    </a:cubicBezTo>
                    <a:cubicBezTo>
                      <a:pt x="5" y="56"/>
                      <a:pt x="7" y="57"/>
                      <a:pt x="7" y="56"/>
                    </a:cubicBezTo>
                    <a:cubicBezTo>
                      <a:pt x="7" y="56"/>
                      <a:pt x="7" y="56"/>
                      <a:pt x="7" y="56"/>
                    </a:cubicBezTo>
                    <a:cubicBezTo>
                      <a:pt x="6" y="55"/>
                      <a:pt x="8" y="56"/>
                      <a:pt x="6" y="55"/>
                    </a:cubicBezTo>
                    <a:cubicBezTo>
                      <a:pt x="8" y="56"/>
                      <a:pt x="6" y="56"/>
                      <a:pt x="10" y="57"/>
                    </a:cubicBezTo>
                    <a:cubicBezTo>
                      <a:pt x="8" y="54"/>
                      <a:pt x="9" y="53"/>
                      <a:pt x="9" y="52"/>
                    </a:cubicBezTo>
                    <a:cubicBezTo>
                      <a:pt x="11" y="52"/>
                      <a:pt x="11" y="53"/>
                      <a:pt x="12" y="53"/>
                    </a:cubicBezTo>
                    <a:cubicBezTo>
                      <a:pt x="11" y="53"/>
                      <a:pt x="12" y="52"/>
                      <a:pt x="10" y="51"/>
                    </a:cubicBezTo>
                    <a:cubicBezTo>
                      <a:pt x="11" y="51"/>
                      <a:pt x="12" y="52"/>
                      <a:pt x="12" y="52"/>
                    </a:cubicBezTo>
                    <a:cubicBezTo>
                      <a:pt x="13" y="52"/>
                      <a:pt x="9" y="50"/>
                      <a:pt x="11" y="51"/>
                    </a:cubicBezTo>
                    <a:cubicBezTo>
                      <a:pt x="11" y="51"/>
                      <a:pt x="12" y="52"/>
                      <a:pt x="13" y="52"/>
                    </a:cubicBezTo>
                    <a:cubicBezTo>
                      <a:pt x="11" y="51"/>
                      <a:pt x="12" y="51"/>
                      <a:pt x="11" y="50"/>
                    </a:cubicBezTo>
                    <a:cubicBezTo>
                      <a:pt x="12" y="50"/>
                      <a:pt x="12" y="51"/>
                      <a:pt x="13" y="51"/>
                    </a:cubicBezTo>
                    <a:cubicBezTo>
                      <a:pt x="10" y="49"/>
                      <a:pt x="13" y="51"/>
                      <a:pt x="12" y="50"/>
                    </a:cubicBezTo>
                    <a:cubicBezTo>
                      <a:pt x="13" y="51"/>
                      <a:pt x="13" y="51"/>
                      <a:pt x="13" y="51"/>
                    </a:cubicBezTo>
                    <a:cubicBezTo>
                      <a:pt x="16" y="51"/>
                      <a:pt x="10" y="49"/>
                      <a:pt x="12" y="49"/>
                    </a:cubicBezTo>
                    <a:cubicBezTo>
                      <a:pt x="12" y="49"/>
                      <a:pt x="13" y="50"/>
                      <a:pt x="13" y="50"/>
                    </a:cubicBezTo>
                    <a:cubicBezTo>
                      <a:pt x="11" y="48"/>
                      <a:pt x="12" y="48"/>
                      <a:pt x="11" y="47"/>
                    </a:cubicBezTo>
                    <a:cubicBezTo>
                      <a:pt x="12" y="47"/>
                      <a:pt x="12" y="48"/>
                      <a:pt x="12" y="48"/>
                    </a:cubicBezTo>
                    <a:cubicBezTo>
                      <a:pt x="12" y="47"/>
                      <a:pt x="13" y="47"/>
                      <a:pt x="12" y="46"/>
                    </a:cubicBezTo>
                    <a:cubicBezTo>
                      <a:pt x="13" y="47"/>
                      <a:pt x="15" y="49"/>
                      <a:pt x="15" y="48"/>
                    </a:cubicBezTo>
                    <a:cubicBezTo>
                      <a:pt x="12" y="46"/>
                      <a:pt x="14" y="47"/>
                      <a:pt x="11" y="45"/>
                    </a:cubicBezTo>
                    <a:cubicBezTo>
                      <a:pt x="12" y="45"/>
                      <a:pt x="13" y="45"/>
                      <a:pt x="12" y="44"/>
                    </a:cubicBezTo>
                    <a:cubicBezTo>
                      <a:pt x="13" y="45"/>
                      <a:pt x="16" y="46"/>
                      <a:pt x="16" y="47"/>
                    </a:cubicBezTo>
                    <a:cubicBezTo>
                      <a:pt x="18" y="48"/>
                      <a:pt x="18" y="48"/>
                      <a:pt x="18" y="48"/>
                    </a:cubicBezTo>
                    <a:cubicBezTo>
                      <a:pt x="19" y="49"/>
                      <a:pt x="17" y="48"/>
                      <a:pt x="19" y="49"/>
                    </a:cubicBezTo>
                    <a:cubicBezTo>
                      <a:pt x="19" y="48"/>
                      <a:pt x="18" y="47"/>
                      <a:pt x="18" y="47"/>
                    </a:cubicBezTo>
                    <a:cubicBezTo>
                      <a:pt x="17" y="46"/>
                      <a:pt x="14" y="43"/>
                      <a:pt x="14" y="43"/>
                    </a:cubicBezTo>
                    <a:cubicBezTo>
                      <a:pt x="15" y="44"/>
                      <a:pt x="17" y="45"/>
                      <a:pt x="17" y="45"/>
                    </a:cubicBezTo>
                    <a:cubicBezTo>
                      <a:pt x="12" y="41"/>
                      <a:pt x="12" y="41"/>
                      <a:pt x="12" y="41"/>
                    </a:cubicBezTo>
                    <a:cubicBezTo>
                      <a:pt x="12" y="41"/>
                      <a:pt x="14" y="43"/>
                      <a:pt x="14" y="42"/>
                    </a:cubicBezTo>
                    <a:cubicBezTo>
                      <a:pt x="13" y="41"/>
                      <a:pt x="13" y="41"/>
                      <a:pt x="12" y="40"/>
                    </a:cubicBezTo>
                    <a:cubicBezTo>
                      <a:pt x="12" y="41"/>
                      <a:pt x="12" y="39"/>
                      <a:pt x="15" y="41"/>
                    </a:cubicBezTo>
                    <a:cubicBezTo>
                      <a:pt x="16" y="42"/>
                      <a:pt x="15" y="42"/>
                      <a:pt x="16" y="43"/>
                    </a:cubicBezTo>
                    <a:cubicBezTo>
                      <a:pt x="16" y="42"/>
                      <a:pt x="15" y="42"/>
                      <a:pt x="15" y="41"/>
                    </a:cubicBezTo>
                    <a:cubicBezTo>
                      <a:pt x="16" y="42"/>
                      <a:pt x="16" y="42"/>
                      <a:pt x="16" y="42"/>
                    </a:cubicBezTo>
                    <a:cubicBezTo>
                      <a:pt x="16" y="42"/>
                      <a:pt x="15" y="40"/>
                      <a:pt x="13" y="39"/>
                    </a:cubicBezTo>
                    <a:cubicBezTo>
                      <a:pt x="13" y="39"/>
                      <a:pt x="15" y="41"/>
                      <a:pt x="14" y="40"/>
                    </a:cubicBezTo>
                    <a:cubicBezTo>
                      <a:pt x="13" y="39"/>
                      <a:pt x="12" y="38"/>
                      <a:pt x="13" y="38"/>
                    </a:cubicBezTo>
                    <a:cubicBezTo>
                      <a:pt x="13" y="38"/>
                      <a:pt x="14" y="39"/>
                      <a:pt x="14" y="40"/>
                    </a:cubicBezTo>
                    <a:cubicBezTo>
                      <a:pt x="12" y="38"/>
                      <a:pt x="12" y="37"/>
                      <a:pt x="12" y="36"/>
                    </a:cubicBezTo>
                    <a:cubicBezTo>
                      <a:pt x="10" y="35"/>
                      <a:pt x="14" y="38"/>
                      <a:pt x="13" y="37"/>
                    </a:cubicBezTo>
                    <a:cubicBezTo>
                      <a:pt x="15" y="38"/>
                      <a:pt x="11" y="34"/>
                      <a:pt x="14" y="36"/>
                    </a:cubicBezTo>
                    <a:cubicBezTo>
                      <a:pt x="14" y="36"/>
                      <a:pt x="12" y="34"/>
                      <a:pt x="13" y="35"/>
                    </a:cubicBezTo>
                    <a:cubicBezTo>
                      <a:pt x="13" y="35"/>
                      <a:pt x="15" y="36"/>
                      <a:pt x="14" y="36"/>
                    </a:cubicBezTo>
                    <a:cubicBezTo>
                      <a:pt x="15" y="36"/>
                      <a:pt x="14" y="35"/>
                      <a:pt x="14" y="35"/>
                    </a:cubicBezTo>
                    <a:cubicBezTo>
                      <a:pt x="13" y="34"/>
                      <a:pt x="14" y="35"/>
                      <a:pt x="14" y="35"/>
                    </a:cubicBezTo>
                    <a:cubicBezTo>
                      <a:pt x="14" y="34"/>
                      <a:pt x="13" y="32"/>
                      <a:pt x="15" y="33"/>
                    </a:cubicBezTo>
                    <a:cubicBezTo>
                      <a:pt x="14" y="32"/>
                      <a:pt x="13" y="30"/>
                      <a:pt x="13" y="30"/>
                    </a:cubicBezTo>
                    <a:cubicBezTo>
                      <a:pt x="14" y="32"/>
                      <a:pt x="14" y="32"/>
                      <a:pt x="14" y="32"/>
                    </a:cubicBezTo>
                    <a:cubicBezTo>
                      <a:pt x="15" y="33"/>
                      <a:pt x="14" y="31"/>
                      <a:pt x="16" y="33"/>
                    </a:cubicBezTo>
                    <a:cubicBezTo>
                      <a:pt x="14" y="31"/>
                      <a:pt x="17" y="35"/>
                      <a:pt x="15" y="33"/>
                    </a:cubicBezTo>
                    <a:cubicBezTo>
                      <a:pt x="17" y="34"/>
                      <a:pt x="13" y="31"/>
                      <a:pt x="15" y="33"/>
                    </a:cubicBezTo>
                    <a:cubicBezTo>
                      <a:pt x="16" y="32"/>
                      <a:pt x="14" y="31"/>
                      <a:pt x="16" y="32"/>
                    </a:cubicBezTo>
                    <a:cubicBezTo>
                      <a:pt x="15" y="32"/>
                      <a:pt x="18" y="34"/>
                      <a:pt x="18" y="34"/>
                    </a:cubicBezTo>
                    <a:cubicBezTo>
                      <a:pt x="18" y="33"/>
                      <a:pt x="17" y="33"/>
                      <a:pt x="17" y="32"/>
                    </a:cubicBezTo>
                    <a:cubicBezTo>
                      <a:pt x="16" y="31"/>
                      <a:pt x="16" y="31"/>
                      <a:pt x="16" y="31"/>
                    </a:cubicBezTo>
                    <a:cubicBezTo>
                      <a:pt x="15" y="30"/>
                      <a:pt x="17" y="31"/>
                      <a:pt x="15" y="30"/>
                    </a:cubicBezTo>
                    <a:cubicBezTo>
                      <a:pt x="16" y="31"/>
                      <a:pt x="15" y="29"/>
                      <a:pt x="17" y="31"/>
                    </a:cubicBezTo>
                    <a:cubicBezTo>
                      <a:pt x="19" y="33"/>
                      <a:pt x="19" y="33"/>
                      <a:pt x="19" y="33"/>
                    </a:cubicBezTo>
                    <a:cubicBezTo>
                      <a:pt x="19" y="33"/>
                      <a:pt x="17" y="31"/>
                      <a:pt x="16" y="30"/>
                    </a:cubicBezTo>
                    <a:cubicBezTo>
                      <a:pt x="16" y="30"/>
                      <a:pt x="17" y="30"/>
                      <a:pt x="17" y="31"/>
                    </a:cubicBezTo>
                    <a:cubicBezTo>
                      <a:pt x="14" y="28"/>
                      <a:pt x="18" y="31"/>
                      <a:pt x="16" y="28"/>
                    </a:cubicBezTo>
                    <a:cubicBezTo>
                      <a:pt x="17" y="29"/>
                      <a:pt x="16" y="28"/>
                      <a:pt x="18" y="29"/>
                    </a:cubicBezTo>
                    <a:cubicBezTo>
                      <a:pt x="18" y="28"/>
                      <a:pt x="17" y="27"/>
                      <a:pt x="18" y="27"/>
                    </a:cubicBezTo>
                    <a:cubicBezTo>
                      <a:pt x="18" y="28"/>
                      <a:pt x="18" y="28"/>
                      <a:pt x="18" y="29"/>
                    </a:cubicBezTo>
                    <a:cubicBezTo>
                      <a:pt x="19" y="29"/>
                      <a:pt x="19" y="29"/>
                      <a:pt x="18" y="28"/>
                    </a:cubicBezTo>
                    <a:cubicBezTo>
                      <a:pt x="19" y="28"/>
                      <a:pt x="20" y="29"/>
                      <a:pt x="22" y="30"/>
                    </a:cubicBezTo>
                    <a:cubicBezTo>
                      <a:pt x="21" y="29"/>
                      <a:pt x="19" y="28"/>
                      <a:pt x="18" y="27"/>
                    </a:cubicBezTo>
                    <a:cubicBezTo>
                      <a:pt x="21" y="30"/>
                      <a:pt x="17" y="24"/>
                      <a:pt x="20" y="27"/>
                    </a:cubicBezTo>
                    <a:cubicBezTo>
                      <a:pt x="20" y="27"/>
                      <a:pt x="21" y="29"/>
                      <a:pt x="22" y="29"/>
                    </a:cubicBezTo>
                    <a:cubicBezTo>
                      <a:pt x="25" y="32"/>
                      <a:pt x="20" y="27"/>
                      <a:pt x="22" y="28"/>
                    </a:cubicBezTo>
                    <a:cubicBezTo>
                      <a:pt x="20" y="25"/>
                      <a:pt x="20" y="25"/>
                      <a:pt x="20" y="25"/>
                    </a:cubicBezTo>
                    <a:cubicBezTo>
                      <a:pt x="21" y="27"/>
                      <a:pt x="19" y="23"/>
                      <a:pt x="21" y="26"/>
                    </a:cubicBezTo>
                    <a:cubicBezTo>
                      <a:pt x="20" y="25"/>
                      <a:pt x="22" y="27"/>
                      <a:pt x="20" y="24"/>
                    </a:cubicBezTo>
                    <a:cubicBezTo>
                      <a:pt x="22" y="26"/>
                      <a:pt x="20" y="22"/>
                      <a:pt x="24" y="26"/>
                    </a:cubicBezTo>
                    <a:cubicBezTo>
                      <a:pt x="24" y="25"/>
                      <a:pt x="24" y="26"/>
                      <a:pt x="23" y="24"/>
                    </a:cubicBezTo>
                    <a:cubicBezTo>
                      <a:pt x="22" y="23"/>
                      <a:pt x="24" y="26"/>
                      <a:pt x="23" y="25"/>
                    </a:cubicBezTo>
                    <a:cubicBezTo>
                      <a:pt x="23" y="25"/>
                      <a:pt x="23" y="24"/>
                      <a:pt x="22" y="23"/>
                    </a:cubicBezTo>
                    <a:cubicBezTo>
                      <a:pt x="23" y="24"/>
                      <a:pt x="23" y="24"/>
                      <a:pt x="25" y="26"/>
                    </a:cubicBezTo>
                    <a:cubicBezTo>
                      <a:pt x="26" y="28"/>
                      <a:pt x="22" y="22"/>
                      <a:pt x="23" y="22"/>
                    </a:cubicBezTo>
                    <a:cubicBezTo>
                      <a:pt x="24" y="23"/>
                      <a:pt x="24" y="24"/>
                      <a:pt x="24" y="23"/>
                    </a:cubicBezTo>
                    <a:cubicBezTo>
                      <a:pt x="23" y="21"/>
                      <a:pt x="23" y="21"/>
                      <a:pt x="23" y="21"/>
                    </a:cubicBezTo>
                    <a:cubicBezTo>
                      <a:pt x="24" y="22"/>
                      <a:pt x="25" y="24"/>
                      <a:pt x="26" y="26"/>
                    </a:cubicBezTo>
                    <a:cubicBezTo>
                      <a:pt x="26" y="25"/>
                      <a:pt x="27" y="25"/>
                      <a:pt x="26" y="24"/>
                    </a:cubicBezTo>
                    <a:cubicBezTo>
                      <a:pt x="28" y="26"/>
                      <a:pt x="28" y="26"/>
                      <a:pt x="28" y="26"/>
                    </a:cubicBezTo>
                    <a:cubicBezTo>
                      <a:pt x="26" y="24"/>
                      <a:pt x="27" y="25"/>
                      <a:pt x="27" y="24"/>
                    </a:cubicBezTo>
                    <a:cubicBezTo>
                      <a:pt x="27" y="25"/>
                      <a:pt x="27" y="25"/>
                      <a:pt x="27" y="25"/>
                    </a:cubicBezTo>
                    <a:cubicBezTo>
                      <a:pt x="28" y="25"/>
                      <a:pt x="27" y="25"/>
                      <a:pt x="27" y="24"/>
                    </a:cubicBezTo>
                    <a:cubicBezTo>
                      <a:pt x="26" y="23"/>
                      <a:pt x="26" y="23"/>
                      <a:pt x="26" y="23"/>
                    </a:cubicBezTo>
                    <a:cubicBezTo>
                      <a:pt x="25" y="22"/>
                      <a:pt x="25" y="22"/>
                      <a:pt x="25" y="21"/>
                    </a:cubicBezTo>
                    <a:cubicBezTo>
                      <a:pt x="26" y="23"/>
                      <a:pt x="26" y="22"/>
                      <a:pt x="26" y="22"/>
                    </a:cubicBezTo>
                    <a:cubicBezTo>
                      <a:pt x="27" y="22"/>
                      <a:pt x="25" y="20"/>
                      <a:pt x="25" y="20"/>
                    </a:cubicBezTo>
                    <a:cubicBezTo>
                      <a:pt x="26" y="21"/>
                      <a:pt x="26" y="20"/>
                      <a:pt x="26" y="22"/>
                    </a:cubicBezTo>
                    <a:cubicBezTo>
                      <a:pt x="27" y="22"/>
                      <a:pt x="26" y="21"/>
                      <a:pt x="26" y="22"/>
                    </a:cubicBezTo>
                    <a:cubicBezTo>
                      <a:pt x="27" y="22"/>
                      <a:pt x="28" y="24"/>
                      <a:pt x="27" y="23"/>
                    </a:cubicBezTo>
                    <a:cubicBezTo>
                      <a:pt x="27" y="22"/>
                      <a:pt x="25" y="19"/>
                      <a:pt x="26" y="20"/>
                    </a:cubicBezTo>
                    <a:cubicBezTo>
                      <a:pt x="26" y="21"/>
                      <a:pt x="27" y="21"/>
                      <a:pt x="27" y="22"/>
                    </a:cubicBezTo>
                    <a:cubicBezTo>
                      <a:pt x="28" y="23"/>
                      <a:pt x="28" y="23"/>
                      <a:pt x="28" y="23"/>
                    </a:cubicBezTo>
                    <a:cubicBezTo>
                      <a:pt x="27" y="21"/>
                      <a:pt x="27" y="21"/>
                      <a:pt x="27" y="21"/>
                    </a:cubicBezTo>
                    <a:cubicBezTo>
                      <a:pt x="27" y="22"/>
                      <a:pt x="27" y="22"/>
                      <a:pt x="27" y="22"/>
                    </a:cubicBezTo>
                    <a:cubicBezTo>
                      <a:pt x="26" y="20"/>
                      <a:pt x="27" y="21"/>
                      <a:pt x="26" y="19"/>
                    </a:cubicBezTo>
                    <a:cubicBezTo>
                      <a:pt x="26" y="19"/>
                      <a:pt x="27" y="20"/>
                      <a:pt x="27" y="20"/>
                    </a:cubicBezTo>
                    <a:cubicBezTo>
                      <a:pt x="28" y="20"/>
                      <a:pt x="28" y="20"/>
                      <a:pt x="28" y="20"/>
                    </a:cubicBezTo>
                    <a:cubicBezTo>
                      <a:pt x="28" y="21"/>
                      <a:pt x="28" y="20"/>
                      <a:pt x="28" y="19"/>
                    </a:cubicBezTo>
                    <a:cubicBezTo>
                      <a:pt x="28" y="19"/>
                      <a:pt x="28" y="19"/>
                      <a:pt x="28" y="19"/>
                    </a:cubicBezTo>
                    <a:cubicBezTo>
                      <a:pt x="28" y="20"/>
                      <a:pt x="28" y="19"/>
                      <a:pt x="27" y="18"/>
                    </a:cubicBezTo>
                    <a:cubicBezTo>
                      <a:pt x="29" y="19"/>
                      <a:pt x="32" y="25"/>
                      <a:pt x="31" y="22"/>
                    </a:cubicBezTo>
                    <a:cubicBezTo>
                      <a:pt x="31" y="22"/>
                      <a:pt x="29" y="19"/>
                      <a:pt x="28" y="18"/>
                    </a:cubicBezTo>
                    <a:cubicBezTo>
                      <a:pt x="29" y="19"/>
                      <a:pt x="28" y="15"/>
                      <a:pt x="30" y="18"/>
                    </a:cubicBezTo>
                    <a:cubicBezTo>
                      <a:pt x="30" y="17"/>
                      <a:pt x="30" y="17"/>
                      <a:pt x="29" y="16"/>
                    </a:cubicBezTo>
                    <a:cubicBezTo>
                      <a:pt x="31" y="17"/>
                      <a:pt x="30" y="13"/>
                      <a:pt x="32" y="16"/>
                    </a:cubicBezTo>
                    <a:cubicBezTo>
                      <a:pt x="32" y="17"/>
                      <a:pt x="33" y="18"/>
                      <a:pt x="34" y="19"/>
                    </a:cubicBezTo>
                    <a:cubicBezTo>
                      <a:pt x="33" y="18"/>
                      <a:pt x="35" y="21"/>
                      <a:pt x="33" y="18"/>
                    </a:cubicBezTo>
                    <a:cubicBezTo>
                      <a:pt x="32" y="16"/>
                      <a:pt x="32" y="16"/>
                      <a:pt x="32" y="15"/>
                    </a:cubicBezTo>
                    <a:cubicBezTo>
                      <a:pt x="31" y="14"/>
                      <a:pt x="32" y="14"/>
                      <a:pt x="33" y="15"/>
                    </a:cubicBezTo>
                    <a:cubicBezTo>
                      <a:pt x="33" y="14"/>
                      <a:pt x="32" y="14"/>
                      <a:pt x="32" y="13"/>
                    </a:cubicBezTo>
                    <a:cubicBezTo>
                      <a:pt x="34" y="16"/>
                      <a:pt x="34" y="16"/>
                      <a:pt x="34" y="15"/>
                    </a:cubicBezTo>
                    <a:cubicBezTo>
                      <a:pt x="33" y="13"/>
                      <a:pt x="33" y="13"/>
                      <a:pt x="33" y="13"/>
                    </a:cubicBezTo>
                    <a:cubicBezTo>
                      <a:pt x="34" y="15"/>
                      <a:pt x="34" y="15"/>
                      <a:pt x="34" y="15"/>
                    </a:cubicBezTo>
                    <a:cubicBezTo>
                      <a:pt x="34" y="14"/>
                      <a:pt x="32" y="12"/>
                      <a:pt x="33" y="13"/>
                    </a:cubicBezTo>
                    <a:cubicBezTo>
                      <a:pt x="34" y="14"/>
                      <a:pt x="34" y="14"/>
                      <a:pt x="34" y="15"/>
                    </a:cubicBezTo>
                    <a:cubicBezTo>
                      <a:pt x="34" y="13"/>
                      <a:pt x="33" y="11"/>
                      <a:pt x="34" y="12"/>
                    </a:cubicBezTo>
                    <a:cubicBezTo>
                      <a:pt x="36" y="14"/>
                      <a:pt x="36" y="14"/>
                      <a:pt x="36" y="14"/>
                    </a:cubicBezTo>
                    <a:cubicBezTo>
                      <a:pt x="36" y="14"/>
                      <a:pt x="35" y="13"/>
                      <a:pt x="35" y="12"/>
                    </a:cubicBezTo>
                    <a:cubicBezTo>
                      <a:pt x="36" y="13"/>
                      <a:pt x="36" y="13"/>
                      <a:pt x="37" y="15"/>
                    </a:cubicBezTo>
                    <a:cubicBezTo>
                      <a:pt x="36" y="10"/>
                      <a:pt x="37" y="9"/>
                      <a:pt x="38" y="9"/>
                    </a:cubicBezTo>
                    <a:cubicBezTo>
                      <a:pt x="38" y="10"/>
                      <a:pt x="38" y="10"/>
                      <a:pt x="38" y="10"/>
                    </a:cubicBezTo>
                    <a:cubicBezTo>
                      <a:pt x="39" y="11"/>
                      <a:pt x="38" y="8"/>
                      <a:pt x="38" y="9"/>
                    </a:cubicBezTo>
                    <a:cubicBezTo>
                      <a:pt x="39" y="10"/>
                      <a:pt x="39" y="11"/>
                      <a:pt x="40" y="13"/>
                    </a:cubicBezTo>
                    <a:cubicBezTo>
                      <a:pt x="41" y="14"/>
                      <a:pt x="39" y="11"/>
                      <a:pt x="39" y="10"/>
                    </a:cubicBezTo>
                    <a:cubicBezTo>
                      <a:pt x="39" y="8"/>
                      <a:pt x="40" y="11"/>
                      <a:pt x="39" y="9"/>
                    </a:cubicBezTo>
                    <a:cubicBezTo>
                      <a:pt x="39" y="8"/>
                      <a:pt x="40" y="10"/>
                      <a:pt x="39" y="7"/>
                    </a:cubicBezTo>
                    <a:cubicBezTo>
                      <a:pt x="39" y="8"/>
                      <a:pt x="40" y="10"/>
                      <a:pt x="40" y="11"/>
                    </a:cubicBezTo>
                    <a:cubicBezTo>
                      <a:pt x="40" y="10"/>
                      <a:pt x="40" y="10"/>
                      <a:pt x="40" y="10"/>
                    </a:cubicBezTo>
                    <a:cubicBezTo>
                      <a:pt x="42" y="13"/>
                      <a:pt x="42" y="15"/>
                      <a:pt x="43" y="19"/>
                    </a:cubicBezTo>
                    <a:cubicBezTo>
                      <a:pt x="43" y="19"/>
                      <a:pt x="43" y="19"/>
                      <a:pt x="43" y="19"/>
                    </a:cubicBezTo>
                    <a:cubicBezTo>
                      <a:pt x="45" y="21"/>
                      <a:pt x="44" y="22"/>
                      <a:pt x="45" y="22"/>
                    </a:cubicBezTo>
                    <a:cubicBezTo>
                      <a:pt x="45" y="21"/>
                      <a:pt x="43" y="17"/>
                      <a:pt x="43" y="16"/>
                    </a:cubicBezTo>
                    <a:cubicBezTo>
                      <a:pt x="43" y="16"/>
                      <a:pt x="41" y="10"/>
                      <a:pt x="41" y="10"/>
                    </a:cubicBezTo>
                    <a:cubicBezTo>
                      <a:pt x="42" y="12"/>
                      <a:pt x="41" y="11"/>
                      <a:pt x="42" y="13"/>
                    </a:cubicBezTo>
                    <a:cubicBezTo>
                      <a:pt x="43" y="15"/>
                      <a:pt x="42" y="12"/>
                      <a:pt x="42" y="12"/>
                    </a:cubicBezTo>
                    <a:cubicBezTo>
                      <a:pt x="42" y="11"/>
                      <a:pt x="41" y="9"/>
                      <a:pt x="41" y="8"/>
                    </a:cubicBezTo>
                    <a:cubicBezTo>
                      <a:pt x="42" y="9"/>
                      <a:pt x="42" y="11"/>
                      <a:pt x="42" y="11"/>
                    </a:cubicBezTo>
                    <a:cubicBezTo>
                      <a:pt x="42" y="9"/>
                      <a:pt x="42" y="8"/>
                      <a:pt x="41" y="7"/>
                    </a:cubicBezTo>
                    <a:cubicBezTo>
                      <a:pt x="40" y="4"/>
                      <a:pt x="42" y="8"/>
                      <a:pt x="41" y="5"/>
                    </a:cubicBezTo>
                    <a:cubicBezTo>
                      <a:pt x="42" y="7"/>
                      <a:pt x="42" y="11"/>
                      <a:pt x="43" y="12"/>
                    </a:cubicBezTo>
                    <a:cubicBezTo>
                      <a:pt x="42" y="10"/>
                      <a:pt x="43" y="9"/>
                      <a:pt x="41" y="5"/>
                    </a:cubicBezTo>
                    <a:cubicBezTo>
                      <a:pt x="42" y="6"/>
                      <a:pt x="42" y="8"/>
                      <a:pt x="43" y="9"/>
                    </a:cubicBezTo>
                    <a:cubicBezTo>
                      <a:pt x="43" y="10"/>
                      <a:pt x="42" y="5"/>
                      <a:pt x="43" y="9"/>
                    </a:cubicBezTo>
                    <a:cubicBezTo>
                      <a:pt x="43" y="7"/>
                      <a:pt x="43" y="7"/>
                      <a:pt x="43" y="7"/>
                    </a:cubicBezTo>
                    <a:cubicBezTo>
                      <a:pt x="43" y="8"/>
                      <a:pt x="43" y="8"/>
                      <a:pt x="44" y="9"/>
                    </a:cubicBezTo>
                    <a:cubicBezTo>
                      <a:pt x="44" y="9"/>
                      <a:pt x="44" y="6"/>
                      <a:pt x="45" y="9"/>
                    </a:cubicBezTo>
                    <a:cubicBezTo>
                      <a:pt x="45" y="9"/>
                      <a:pt x="45" y="9"/>
                      <a:pt x="44" y="7"/>
                    </a:cubicBezTo>
                    <a:cubicBezTo>
                      <a:pt x="43" y="5"/>
                      <a:pt x="44" y="9"/>
                      <a:pt x="43" y="5"/>
                    </a:cubicBezTo>
                    <a:cubicBezTo>
                      <a:pt x="44" y="8"/>
                      <a:pt x="43" y="5"/>
                      <a:pt x="43" y="4"/>
                    </a:cubicBezTo>
                    <a:cubicBezTo>
                      <a:pt x="44" y="5"/>
                      <a:pt x="44" y="5"/>
                      <a:pt x="44" y="5"/>
                    </a:cubicBezTo>
                    <a:cubicBezTo>
                      <a:pt x="44" y="5"/>
                      <a:pt x="44" y="5"/>
                      <a:pt x="44" y="3"/>
                    </a:cubicBezTo>
                    <a:cubicBezTo>
                      <a:pt x="44" y="4"/>
                      <a:pt x="44" y="5"/>
                      <a:pt x="44" y="5"/>
                    </a:cubicBezTo>
                    <a:cubicBezTo>
                      <a:pt x="44" y="3"/>
                      <a:pt x="44" y="3"/>
                      <a:pt x="44" y="3"/>
                    </a:cubicBezTo>
                    <a:cubicBezTo>
                      <a:pt x="44" y="2"/>
                      <a:pt x="45" y="7"/>
                      <a:pt x="45" y="6"/>
                    </a:cubicBezTo>
                    <a:cubicBezTo>
                      <a:pt x="45" y="8"/>
                      <a:pt x="45" y="8"/>
                      <a:pt x="45" y="8"/>
                    </a:cubicBezTo>
                    <a:cubicBezTo>
                      <a:pt x="45" y="8"/>
                      <a:pt x="46" y="10"/>
                      <a:pt x="46" y="9"/>
                    </a:cubicBezTo>
                    <a:cubicBezTo>
                      <a:pt x="46" y="7"/>
                      <a:pt x="45" y="5"/>
                      <a:pt x="45" y="3"/>
                    </a:cubicBezTo>
                    <a:cubicBezTo>
                      <a:pt x="45" y="2"/>
                      <a:pt x="46" y="5"/>
                      <a:pt x="45" y="3"/>
                    </a:cubicBezTo>
                    <a:cubicBezTo>
                      <a:pt x="46" y="6"/>
                      <a:pt x="46" y="6"/>
                      <a:pt x="46" y="6"/>
                    </a:cubicBezTo>
                    <a:cubicBezTo>
                      <a:pt x="46" y="6"/>
                      <a:pt x="47" y="9"/>
                      <a:pt x="47" y="9"/>
                    </a:cubicBezTo>
                    <a:cubicBezTo>
                      <a:pt x="47" y="8"/>
                      <a:pt x="46" y="5"/>
                      <a:pt x="46" y="4"/>
                    </a:cubicBezTo>
                    <a:cubicBezTo>
                      <a:pt x="46" y="4"/>
                      <a:pt x="47" y="5"/>
                      <a:pt x="47" y="6"/>
                    </a:cubicBezTo>
                    <a:cubicBezTo>
                      <a:pt x="47" y="6"/>
                      <a:pt x="46" y="4"/>
                      <a:pt x="46" y="3"/>
                    </a:cubicBezTo>
                    <a:cubicBezTo>
                      <a:pt x="47" y="4"/>
                      <a:pt x="48" y="6"/>
                      <a:pt x="48" y="8"/>
                    </a:cubicBezTo>
                    <a:cubicBezTo>
                      <a:pt x="49" y="11"/>
                      <a:pt x="49" y="11"/>
                      <a:pt x="49" y="11"/>
                    </a:cubicBezTo>
                    <a:cubicBezTo>
                      <a:pt x="49" y="11"/>
                      <a:pt x="49" y="11"/>
                      <a:pt x="49" y="11"/>
                    </a:cubicBezTo>
                    <a:cubicBezTo>
                      <a:pt x="49" y="14"/>
                      <a:pt x="50" y="13"/>
                      <a:pt x="50" y="16"/>
                    </a:cubicBezTo>
                    <a:cubicBezTo>
                      <a:pt x="50" y="16"/>
                      <a:pt x="50" y="15"/>
                      <a:pt x="50" y="15"/>
                    </a:cubicBezTo>
                    <a:cubicBezTo>
                      <a:pt x="49" y="10"/>
                      <a:pt x="49" y="9"/>
                      <a:pt x="48" y="5"/>
                    </a:cubicBezTo>
                    <a:cubicBezTo>
                      <a:pt x="48" y="3"/>
                      <a:pt x="51" y="14"/>
                      <a:pt x="50" y="8"/>
                    </a:cubicBezTo>
                    <a:cubicBezTo>
                      <a:pt x="50" y="7"/>
                      <a:pt x="49" y="4"/>
                      <a:pt x="49" y="5"/>
                    </a:cubicBezTo>
                    <a:cubicBezTo>
                      <a:pt x="49" y="5"/>
                      <a:pt x="48" y="1"/>
                      <a:pt x="49" y="2"/>
                    </a:cubicBezTo>
                    <a:cubicBezTo>
                      <a:pt x="49" y="4"/>
                      <a:pt x="50" y="6"/>
                      <a:pt x="51" y="9"/>
                    </a:cubicBezTo>
                    <a:cubicBezTo>
                      <a:pt x="50" y="7"/>
                      <a:pt x="50" y="8"/>
                      <a:pt x="50" y="8"/>
                    </a:cubicBezTo>
                    <a:cubicBezTo>
                      <a:pt x="51" y="10"/>
                      <a:pt x="51" y="12"/>
                      <a:pt x="51" y="12"/>
                    </a:cubicBezTo>
                    <a:cubicBezTo>
                      <a:pt x="51" y="12"/>
                      <a:pt x="52" y="12"/>
                      <a:pt x="51" y="10"/>
                    </a:cubicBezTo>
                    <a:cubicBezTo>
                      <a:pt x="51" y="7"/>
                      <a:pt x="51" y="10"/>
                      <a:pt x="51" y="8"/>
                    </a:cubicBezTo>
                    <a:cubicBezTo>
                      <a:pt x="51" y="7"/>
                      <a:pt x="52" y="10"/>
                      <a:pt x="51" y="6"/>
                    </a:cubicBezTo>
                    <a:cubicBezTo>
                      <a:pt x="51" y="6"/>
                      <a:pt x="50" y="4"/>
                      <a:pt x="50" y="2"/>
                    </a:cubicBezTo>
                    <a:cubicBezTo>
                      <a:pt x="50" y="1"/>
                      <a:pt x="50" y="1"/>
                      <a:pt x="50" y="1"/>
                    </a:cubicBezTo>
                    <a:cubicBezTo>
                      <a:pt x="50" y="3"/>
                      <a:pt x="50" y="3"/>
                      <a:pt x="50" y="3"/>
                    </a:cubicBezTo>
                    <a:cubicBezTo>
                      <a:pt x="51" y="4"/>
                      <a:pt x="50" y="0"/>
                      <a:pt x="50" y="0"/>
                    </a:cubicBezTo>
                    <a:cubicBezTo>
                      <a:pt x="51" y="3"/>
                      <a:pt x="51" y="3"/>
                      <a:pt x="51" y="3"/>
                    </a:cubicBezTo>
                    <a:cubicBezTo>
                      <a:pt x="52" y="6"/>
                      <a:pt x="50" y="2"/>
                      <a:pt x="51" y="7"/>
                    </a:cubicBezTo>
                    <a:cubicBezTo>
                      <a:pt x="52" y="7"/>
                      <a:pt x="51" y="5"/>
                      <a:pt x="52" y="6"/>
                    </a:cubicBezTo>
                    <a:cubicBezTo>
                      <a:pt x="52" y="6"/>
                      <a:pt x="52" y="6"/>
                      <a:pt x="52" y="7"/>
                    </a:cubicBezTo>
                    <a:cubicBezTo>
                      <a:pt x="52" y="7"/>
                      <a:pt x="53" y="12"/>
                      <a:pt x="53" y="9"/>
                    </a:cubicBezTo>
                    <a:cubicBezTo>
                      <a:pt x="53" y="8"/>
                      <a:pt x="53" y="7"/>
                      <a:pt x="52" y="6"/>
                    </a:cubicBezTo>
                    <a:cubicBezTo>
                      <a:pt x="53" y="5"/>
                      <a:pt x="53" y="4"/>
                      <a:pt x="53" y="3"/>
                    </a:cubicBezTo>
                    <a:cubicBezTo>
                      <a:pt x="53" y="6"/>
                      <a:pt x="54" y="3"/>
                      <a:pt x="54" y="7"/>
                    </a:cubicBezTo>
                    <a:cubicBezTo>
                      <a:pt x="53" y="5"/>
                      <a:pt x="53" y="5"/>
                      <a:pt x="53" y="8"/>
                    </a:cubicBezTo>
                    <a:cubicBezTo>
                      <a:pt x="54" y="12"/>
                      <a:pt x="52" y="8"/>
                      <a:pt x="53" y="11"/>
                    </a:cubicBezTo>
                    <a:cubicBezTo>
                      <a:pt x="53" y="12"/>
                      <a:pt x="54" y="15"/>
                      <a:pt x="55" y="18"/>
                    </a:cubicBezTo>
                    <a:cubicBezTo>
                      <a:pt x="55" y="18"/>
                      <a:pt x="55" y="17"/>
                      <a:pt x="55" y="16"/>
                    </a:cubicBezTo>
                    <a:cubicBezTo>
                      <a:pt x="54" y="14"/>
                      <a:pt x="54" y="14"/>
                      <a:pt x="54" y="12"/>
                    </a:cubicBezTo>
                    <a:cubicBezTo>
                      <a:pt x="54" y="12"/>
                      <a:pt x="54" y="11"/>
                      <a:pt x="54" y="9"/>
                    </a:cubicBezTo>
                    <a:cubicBezTo>
                      <a:pt x="55" y="10"/>
                      <a:pt x="55" y="12"/>
                      <a:pt x="55" y="12"/>
                    </a:cubicBezTo>
                    <a:cubicBezTo>
                      <a:pt x="55" y="12"/>
                      <a:pt x="56" y="12"/>
                      <a:pt x="56" y="12"/>
                    </a:cubicBezTo>
                    <a:cubicBezTo>
                      <a:pt x="56" y="9"/>
                      <a:pt x="57" y="11"/>
                      <a:pt x="56" y="8"/>
                    </a:cubicBezTo>
                    <a:cubicBezTo>
                      <a:pt x="56" y="8"/>
                      <a:pt x="55" y="5"/>
                      <a:pt x="55" y="3"/>
                    </a:cubicBezTo>
                    <a:cubicBezTo>
                      <a:pt x="55" y="4"/>
                      <a:pt x="55" y="5"/>
                      <a:pt x="56" y="6"/>
                    </a:cubicBezTo>
                    <a:cubicBezTo>
                      <a:pt x="56" y="4"/>
                      <a:pt x="56" y="9"/>
                      <a:pt x="56" y="6"/>
                    </a:cubicBezTo>
                    <a:cubicBezTo>
                      <a:pt x="56" y="7"/>
                      <a:pt x="57" y="10"/>
                      <a:pt x="57" y="13"/>
                    </a:cubicBezTo>
                    <a:cubicBezTo>
                      <a:pt x="57" y="11"/>
                      <a:pt x="57" y="15"/>
                      <a:pt x="58" y="15"/>
                    </a:cubicBezTo>
                    <a:cubicBezTo>
                      <a:pt x="58" y="13"/>
                      <a:pt x="58" y="12"/>
                      <a:pt x="58" y="11"/>
                    </a:cubicBezTo>
                    <a:cubicBezTo>
                      <a:pt x="59" y="14"/>
                      <a:pt x="59" y="11"/>
                      <a:pt x="60" y="11"/>
                    </a:cubicBezTo>
                    <a:cubicBezTo>
                      <a:pt x="60" y="13"/>
                      <a:pt x="60" y="16"/>
                      <a:pt x="61" y="17"/>
                    </a:cubicBezTo>
                    <a:cubicBezTo>
                      <a:pt x="61" y="17"/>
                      <a:pt x="60" y="13"/>
                      <a:pt x="61" y="15"/>
                    </a:cubicBezTo>
                    <a:cubicBezTo>
                      <a:pt x="61" y="15"/>
                      <a:pt x="61" y="15"/>
                      <a:pt x="61" y="15"/>
                    </a:cubicBezTo>
                    <a:cubicBezTo>
                      <a:pt x="61" y="14"/>
                      <a:pt x="62" y="17"/>
                      <a:pt x="61" y="13"/>
                    </a:cubicBezTo>
                    <a:cubicBezTo>
                      <a:pt x="61" y="16"/>
                      <a:pt x="61" y="16"/>
                      <a:pt x="61" y="16"/>
                    </a:cubicBezTo>
                    <a:cubicBezTo>
                      <a:pt x="62" y="17"/>
                      <a:pt x="62" y="16"/>
                      <a:pt x="62" y="15"/>
                    </a:cubicBezTo>
                    <a:cubicBezTo>
                      <a:pt x="62" y="17"/>
                      <a:pt x="62" y="18"/>
                      <a:pt x="62" y="18"/>
                    </a:cubicBezTo>
                    <a:cubicBezTo>
                      <a:pt x="62" y="21"/>
                      <a:pt x="62" y="18"/>
                      <a:pt x="62" y="18"/>
                    </a:cubicBezTo>
                    <a:cubicBezTo>
                      <a:pt x="62" y="16"/>
                      <a:pt x="62" y="16"/>
                      <a:pt x="62" y="16"/>
                    </a:cubicBezTo>
                    <a:cubicBezTo>
                      <a:pt x="63" y="14"/>
                      <a:pt x="63" y="16"/>
                      <a:pt x="63" y="15"/>
                    </a:cubicBezTo>
                    <a:cubicBezTo>
                      <a:pt x="63" y="17"/>
                      <a:pt x="63" y="17"/>
                      <a:pt x="63" y="17"/>
                    </a:cubicBezTo>
                    <a:cubicBezTo>
                      <a:pt x="64" y="16"/>
                      <a:pt x="64" y="16"/>
                      <a:pt x="64" y="16"/>
                    </a:cubicBezTo>
                    <a:cubicBezTo>
                      <a:pt x="64" y="18"/>
                      <a:pt x="64" y="19"/>
                      <a:pt x="64" y="18"/>
                    </a:cubicBezTo>
                    <a:cubicBezTo>
                      <a:pt x="64" y="23"/>
                      <a:pt x="64" y="23"/>
                      <a:pt x="64" y="23"/>
                    </a:cubicBezTo>
                    <a:cubicBezTo>
                      <a:pt x="63" y="22"/>
                      <a:pt x="64" y="20"/>
                      <a:pt x="63" y="18"/>
                    </a:cubicBezTo>
                    <a:cubicBezTo>
                      <a:pt x="63" y="17"/>
                      <a:pt x="63" y="17"/>
                      <a:pt x="63" y="19"/>
                    </a:cubicBezTo>
                    <a:cubicBezTo>
                      <a:pt x="63" y="19"/>
                      <a:pt x="63" y="19"/>
                      <a:pt x="63" y="18"/>
                    </a:cubicBezTo>
                    <a:cubicBezTo>
                      <a:pt x="63" y="21"/>
                      <a:pt x="63" y="21"/>
                      <a:pt x="63" y="23"/>
                    </a:cubicBezTo>
                    <a:cubicBezTo>
                      <a:pt x="63" y="23"/>
                      <a:pt x="63" y="24"/>
                      <a:pt x="63" y="23"/>
                    </a:cubicBezTo>
                    <a:cubicBezTo>
                      <a:pt x="63" y="24"/>
                      <a:pt x="63" y="24"/>
                      <a:pt x="63" y="24"/>
                    </a:cubicBezTo>
                    <a:cubicBezTo>
                      <a:pt x="63" y="23"/>
                      <a:pt x="63" y="23"/>
                      <a:pt x="63" y="22"/>
                    </a:cubicBezTo>
                    <a:cubicBezTo>
                      <a:pt x="63" y="24"/>
                      <a:pt x="63" y="25"/>
                      <a:pt x="62" y="24"/>
                    </a:cubicBezTo>
                    <a:cubicBezTo>
                      <a:pt x="62" y="22"/>
                      <a:pt x="62" y="26"/>
                      <a:pt x="62" y="26"/>
                    </a:cubicBezTo>
                    <a:cubicBezTo>
                      <a:pt x="61" y="23"/>
                      <a:pt x="61" y="21"/>
                      <a:pt x="62" y="20"/>
                    </a:cubicBezTo>
                    <a:cubicBezTo>
                      <a:pt x="61" y="19"/>
                      <a:pt x="61" y="20"/>
                      <a:pt x="61" y="19"/>
                    </a:cubicBezTo>
                    <a:cubicBezTo>
                      <a:pt x="61" y="21"/>
                      <a:pt x="61" y="24"/>
                      <a:pt x="61" y="25"/>
                    </a:cubicBezTo>
                    <a:cubicBezTo>
                      <a:pt x="61" y="23"/>
                      <a:pt x="61" y="23"/>
                      <a:pt x="61" y="23"/>
                    </a:cubicBezTo>
                    <a:cubicBezTo>
                      <a:pt x="61" y="24"/>
                      <a:pt x="61" y="27"/>
                      <a:pt x="61" y="26"/>
                    </a:cubicBezTo>
                    <a:cubicBezTo>
                      <a:pt x="60" y="25"/>
                      <a:pt x="60" y="25"/>
                      <a:pt x="59" y="25"/>
                    </a:cubicBezTo>
                    <a:cubicBezTo>
                      <a:pt x="59" y="23"/>
                      <a:pt x="59" y="23"/>
                      <a:pt x="59" y="23"/>
                    </a:cubicBezTo>
                    <a:cubicBezTo>
                      <a:pt x="59" y="27"/>
                      <a:pt x="58" y="25"/>
                      <a:pt x="58" y="27"/>
                    </a:cubicBezTo>
                    <a:cubicBezTo>
                      <a:pt x="58" y="25"/>
                      <a:pt x="58" y="29"/>
                      <a:pt x="57" y="25"/>
                    </a:cubicBezTo>
                    <a:cubicBezTo>
                      <a:pt x="56" y="27"/>
                      <a:pt x="56" y="28"/>
                      <a:pt x="55" y="28"/>
                    </a:cubicBezTo>
                    <a:cubicBezTo>
                      <a:pt x="54" y="25"/>
                      <a:pt x="54" y="25"/>
                      <a:pt x="54" y="25"/>
                    </a:cubicBezTo>
                    <a:cubicBezTo>
                      <a:pt x="55" y="27"/>
                      <a:pt x="54" y="24"/>
                      <a:pt x="54" y="24"/>
                    </a:cubicBezTo>
                    <a:cubicBezTo>
                      <a:pt x="54" y="26"/>
                      <a:pt x="54" y="27"/>
                      <a:pt x="54" y="29"/>
                    </a:cubicBezTo>
                    <a:cubicBezTo>
                      <a:pt x="54" y="27"/>
                      <a:pt x="54" y="29"/>
                      <a:pt x="54" y="31"/>
                    </a:cubicBezTo>
                    <a:cubicBezTo>
                      <a:pt x="53" y="29"/>
                      <a:pt x="53" y="29"/>
                      <a:pt x="53" y="29"/>
                    </a:cubicBezTo>
                    <a:cubicBezTo>
                      <a:pt x="54" y="33"/>
                      <a:pt x="53" y="30"/>
                      <a:pt x="52" y="29"/>
                    </a:cubicBezTo>
                    <a:cubicBezTo>
                      <a:pt x="52" y="29"/>
                      <a:pt x="51" y="27"/>
                      <a:pt x="51" y="27"/>
                    </a:cubicBezTo>
                    <a:cubicBezTo>
                      <a:pt x="52" y="30"/>
                      <a:pt x="52" y="30"/>
                      <a:pt x="52" y="32"/>
                    </a:cubicBezTo>
                    <a:cubicBezTo>
                      <a:pt x="52" y="32"/>
                      <a:pt x="51" y="31"/>
                      <a:pt x="50" y="30"/>
                    </a:cubicBezTo>
                    <a:cubicBezTo>
                      <a:pt x="51" y="35"/>
                      <a:pt x="49" y="33"/>
                      <a:pt x="49" y="35"/>
                    </a:cubicBezTo>
                    <a:cubicBezTo>
                      <a:pt x="48" y="33"/>
                      <a:pt x="48" y="33"/>
                      <a:pt x="48" y="33"/>
                    </a:cubicBezTo>
                    <a:cubicBezTo>
                      <a:pt x="49" y="38"/>
                      <a:pt x="47" y="34"/>
                      <a:pt x="47" y="37"/>
                    </a:cubicBezTo>
                    <a:cubicBezTo>
                      <a:pt x="45" y="33"/>
                      <a:pt x="45" y="33"/>
                      <a:pt x="45" y="33"/>
                    </a:cubicBezTo>
                    <a:cubicBezTo>
                      <a:pt x="45" y="33"/>
                      <a:pt x="45" y="35"/>
                      <a:pt x="47" y="37"/>
                    </a:cubicBezTo>
                    <a:cubicBezTo>
                      <a:pt x="46" y="36"/>
                      <a:pt x="47" y="39"/>
                      <a:pt x="45" y="36"/>
                    </a:cubicBezTo>
                    <a:cubicBezTo>
                      <a:pt x="45" y="36"/>
                      <a:pt x="46" y="38"/>
                      <a:pt x="46" y="38"/>
                    </a:cubicBezTo>
                    <a:cubicBezTo>
                      <a:pt x="45" y="37"/>
                      <a:pt x="45" y="38"/>
                      <a:pt x="45" y="39"/>
                    </a:cubicBezTo>
                    <a:cubicBezTo>
                      <a:pt x="45" y="39"/>
                      <a:pt x="45" y="39"/>
                      <a:pt x="45" y="39"/>
                    </a:cubicBezTo>
                    <a:cubicBezTo>
                      <a:pt x="45" y="38"/>
                      <a:pt x="44" y="37"/>
                      <a:pt x="44" y="36"/>
                    </a:cubicBezTo>
                    <a:cubicBezTo>
                      <a:pt x="44" y="37"/>
                      <a:pt x="43" y="36"/>
                      <a:pt x="45" y="40"/>
                    </a:cubicBezTo>
                    <a:cubicBezTo>
                      <a:pt x="43" y="38"/>
                      <a:pt x="45" y="42"/>
                      <a:pt x="43" y="39"/>
                    </a:cubicBezTo>
                    <a:cubicBezTo>
                      <a:pt x="44" y="40"/>
                      <a:pt x="44" y="41"/>
                      <a:pt x="44" y="41"/>
                    </a:cubicBezTo>
                    <a:cubicBezTo>
                      <a:pt x="44" y="42"/>
                      <a:pt x="42" y="40"/>
                      <a:pt x="43" y="42"/>
                    </a:cubicBezTo>
                    <a:cubicBezTo>
                      <a:pt x="42" y="41"/>
                      <a:pt x="42" y="40"/>
                      <a:pt x="42" y="40"/>
                    </a:cubicBezTo>
                    <a:cubicBezTo>
                      <a:pt x="42" y="40"/>
                      <a:pt x="42" y="41"/>
                      <a:pt x="43" y="42"/>
                    </a:cubicBezTo>
                    <a:cubicBezTo>
                      <a:pt x="43" y="44"/>
                      <a:pt x="40" y="41"/>
                      <a:pt x="40" y="41"/>
                    </a:cubicBezTo>
                    <a:cubicBezTo>
                      <a:pt x="41" y="44"/>
                      <a:pt x="39" y="44"/>
                      <a:pt x="38" y="45"/>
                    </a:cubicBezTo>
                    <a:cubicBezTo>
                      <a:pt x="38" y="44"/>
                      <a:pt x="38" y="44"/>
                      <a:pt x="38" y="44"/>
                    </a:cubicBezTo>
                    <a:cubicBezTo>
                      <a:pt x="40" y="47"/>
                      <a:pt x="35" y="42"/>
                      <a:pt x="38" y="46"/>
                    </a:cubicBezTo>
                    <a:cubicBezTo>
                      <a:pt x="38" y="45"/>
                      <a:pt x="38" y="46"/>
                      <a:pt x="37" y="44"/>
                    </a:cubicBezTo>
                    <a:cubicBezTo>
                      <a:pt x="38" y="46"/>
                      <a:pt x="34" y="43"/>
                      <a:pt x="36" y="46"/>
                    </a:cubicBezTo>
                    <a:cubicBezTo>
                      <a:pt x="36" y="46"/>
                      <a:pt x="36" y="46"/>
                      <a:pt x="36" y="45"/>
                    </a:cubicBezTo>
                    <a:cubicBezTo>
                      <a:pt x="34" y="44"/>
                      <a:pt x="36" y="46"/>
                      <a:pt x="34" y="45"/>
                    </a:cubicBezTo>
                    <a:cubicBezTo>
                      <a:pt x="34" y="45"/>
                      <a:pt x="34" y="45"/>
                      <a:pt x="33" y="44"/>
                    </a:cubicBezTo>
                    <a:cubicBezTo>
                      <a:pt x="32" y="43"/>
                      <a:pt x="36" y="47"/>
                      <a:pt x="33" y="44"/>
                    </a:cubicBezTo>
                    <a:cubicBezTo>
                      <a:pt x="33" y="44"/>
                      <a:pt x="34" y="46"/>
                      <a:pt x="34" y="46"/>
                    </a:cubicBezTo>
                    <a:cubicBezTo>
                      <a:pt x="32" y="45"/>
                      <a:pt x="33" y="48"/>
                      <a:pt x="33" y="49"/>
                    </a:cubicBezTo>
                    <a:cubicBezTo>
                      <a:pt x="31" y="48"/>
                      <a:pt x="28" y="44"/>
                      <a:pt x="30" y="47"/>
                    </a:cubicBezTo>
                    <a:cubicBezTo>
                      <a:pt x="29" y="46"/>
                      <a:pt x="31" y="48"/>
                      <a:pt x="30" y="47"/>
                    </a:cubicBezTo>
                    <a:cubicBezTo>
                      <a:pt x="31" y="48"/>
                      <a:pt x="27" y="44"/>
                      <a:pt x="28" y="46"/>
                    </a:cubicBezTo>
                    <a:cubicBezTo>
                      <a:pt x="30" y="48"/>
                      <a:pt x="29" y="47"/>
                      <a:pt x="30" y="48"/>
                    </a:cubicBezTo>
                    <a:cubicBezTo>
                      <a:pt x="29" y="47"/>
                      <a:pt x="27" y="46"/>
                      <a:pt x="28" y="48"/>
                    </a:cubicBezTo>
                    <a:cubicBezTo>
                      <a:pt x="27" y="47"/>
                      <a:pt x="27" y="47"/>
                      <a:pt x="27" y="47"/>
                    </a:cubicBezTo>
                    <a:cubicBezTo>
                      <a:pt x="30" y="50"/>
                      <a:pt x="28" y="49"/>
                      <a:pt x="31" y="52"/>
                    </a:cubicBezTo>
                    <a:cubicBezTo>
                      <a:pt x="30" y="54"/>
                      <a:pt x="31" y="57"/>
                      <a:pt x="31" y="59"/>
                    </a:cubicBezTo>
                    <a:cubicBezTo>
                      <a:pt x="29" y="60"/>
                      <a:pt x="30" y="63"/>
                      <a:pt x="27" y="64"/>
                    </a:cubicBezTo>
                    <a:cubicBezTo>
                      <a:pt x="23" y="63"/>
                      <a:pt x="23" y="63"/>
                      <a:pt x="24" y="64"/>
                    </a:cubicBezTo>
                    <a:cubicBezTo>
                      <a:pt x="24" y="64"/>
                      <a:pt x="24" y="64"/>
                      <a:pt x="23" y="63"/>
                    </a:cubicBezTo>
                    <a:cubicBezTo>
                      <a:pt x="26" y="65"/>
                      <a:pt x="23" y="64"/>
                      <a:pt x="26" y="65"/>
                    </a:cubicBezTo>
                    <a:cubicBezTo>
                      <a:pt x="25" y="66"/>
                      <a:pt x="25" y="67"/>
                      <a:pt x="25" y="67"/>
                    </a:cubicBezTo>
                    <a:cubicBezTo>
                      <a:pt x="25" y="67"/>
                      <a:pt x="23" y="66"/>
                      <a:pt x="23" y="66"/>
                    </a:cubicBezTo>
                    <a:cubicBezTo>
                      <a:pt x="24" y="67"/>
                      <a:pt x="24" y="67"/>
                      <a:pt x="24" y="67"/>
                    </a:cubicBezTo>
                    <a:cubicBezTo>
                      <a:pt x="24" y="67"/>
                      <a:pt x="24" y="67"/>
                      <a:pt x="24" y="67"/>
                    </a:cubicBezTo>
                    <a:cubicBezTo>
                      <a:pt x="24" y="67"/>
                      <a:pt x="25" y="68"/>
                      <a:pt x="26" y="68"/>
                    </a:cubicBezTo>
                    <a:cubicBezTo>
                      <a:pt x="27" y="70"/>
                      <a:pt x="26" y="70"/>
                      <a:pt x="25" y="71"/>
                    </a:cubicBezTo>
                    <a:cubicBezTo>
                      <a:pt x="23" y="71"/>
                      <a:pt x="22" y="72"/>
                      <a:pt x="22" y="73"/>
                    </a:cubicBezTo>
                    <a:cubicBezTo>
                      <a:pt x="20" y="73"/>
                      <a:pt x="21" y="74"/>
                      <a:pt x="22" y="75"/>
                    </a:cubicBezTo>
                    <a:cubicBezTo>
                      <a:pt x="18" y="75"/>
                      <a:pt x="14" y="76"/>
                      <a:pt x="16" y="78"/>
                    </a:cubicBezTo>
                    <a:cubicBezTo>
                      <a:pt x="16" y="78"/>
                      <a:pt x="9" y="76"/>
                      <a:pt x="7" y="7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48" name="Freeform 322"/>
              <p:cNvSpPr/>
              <p:nvPr/>
            </p:nvSpPr>
            <p:spPr bwMode="auto">
              <a:xfrm>
                <a:off x="3990976" y="2589213"/>
                <a:ext cx="0" cy="1587"/>
              </a:xfrm>
              <a:custGeom>
                <a:avLst/>
                <a:gdLst>
                  <a:gd name="T0" fmla="*/ 4 h 4"/>
                  <a:gd name="T1" fmla="*/ 0 h 4"/>
                  <a:gd name="T2" fmla="*/ 4 h 4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4">
                    <a:moveTo>
                      <a:pt x="0" y="4"/>
                    </a:moveTo>
                    <a:cubicBezTo>
                      <a:pt x="0" y="3"/>
                      <a:pt x="0" y="2"/>
                      <a:pt x="0" y="0"/>
                    </a:cubicBezTo>
                    <a:cubicBezTo>
                      <a:pt x="0" y="1"/>
                      <a:pt x="0" y="3"/>
                      <a:pt x="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49" name="Freeform 323"/>
              <p:cNvSpPr/>
              <p:nvPr/>
            </p:nvSpPr>
            <p:spPr bwMode="auto">
              <a:xfrm>
                <a:off x="3987801" y="2584450"/>
                <a:ext cx="0" cy="1587"/>
              </a:xfrm>
              <a:custGeom>
                <a:avLst/>
                <a:gdLst>
                  <a:gd name="T0" fmla="*/ 1 w 1"/>
                  <a:gd name="T1" fmla="*/ 2 h 3"/>
                  <a:gd name="T2" fmla="*/ 0 w 1"/>
                  <a:gd name="T3" fmla="*/ 1 h 3"/>
                  <a:gd name="T4" fmla="*/ 1 w 1"/>
                  <a:gd name="T5" fmla="*/ 1 h 3"/>
                  <a:gd name="T6" fmla="*/ 1 w 1"/>
                  <a:gd name="T7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3">
                    <a:moveTo>
                      <a:pt x="1" y="2"/>
                    </a:moveTo>
                    <a:cubicBezTo>
                      <a:pt x="1" y="3"/>
                      <a:pt x="1" y="1"/>
                      <a:pt x="0" y="1"/>
                    </a:cubicBezTo>
                    <a:cubicBezTo>
                      <a:pt x="1" y="1"/>
                      <a:pt x="0" y="0"/>
                      <a:pt x="1" y="1"/>
                    </a:cubicBezTo>
                    <a:cubicBezTo>
                      <a:pt x="1" y="1"/>
                      <a:pt x="1" y="1"/>
                      <a:pt x="1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50" name="Freeform 324"/>
              <p:cNvSpPr/>
              <p:nvPr/>
            </p:nvSpPr>
            <p:spPr bwMode="auto">
              <a:xfrm>
                <a:off x="3987801" y="2584450"/>
                <a:ext cx="0" cy="0"/>
              </a:xfrm>
              <a:custGeom>
                <a:avLst/>
                <a:gdLst>
                  <a:gd name="T0" fmla="*/ 2 h 2"/>
                  <a:gd name="T1" fmla="*/ 0 h 2"/>
                  <a:gd name="T2" fmla="*/ 2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2">
                    <a:moveTo>
                      <a:pt x="0" y="2"/>
                    </a:moveTo>
                    <a:cubicBezTo>
                      <a:pt x="0" y="1"/>
                      <a:pt x="0" y="0"/>
                      <a:pt x="0" y="0"/>
                    </a:cubicBezTo>
                    <a:lnTo>
                      <a:pt x="0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51" name="Freeform 325"/>
              <p:cNvSpPr/>
              <p:nvPr/>
            </p:nvSpPr>
            <p:spPr bwMode="auto">
              <a:xfrm>
                <a:off x="3986213" y="2582863"/>
                <a:ext cx="0" cy="0"/>
              </a:xfrm>
              <a:custGeom>
                <a:avLst/>
                <a:gdLst>
                  <a:gd name="T0" fmla="*/ 1 w 1"/>
                  <a:gd name="T1" fmla="*/ 1 h 1"/>
                  <a:gd name="T2" fmla="*/ 1 w 1"/>
                  <a:gd name="T3" fmla="*/ 0 h 1"/>
                  <a:gd name="T4" fmla="*/ 1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0"/>
                      <a:pt x="0" y="0"/>
                      <a:pt x="1" y="0"/>
                    </a:cubicBezTo>
                    <a:cubicBezTo>
                      <a:pt x="1" y="0"/>
                      <a:pt x="1" y="1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52" name="Freeform 326"/>
              <p:cNvSpPr/>
              <p:nvPr/>
            </p:nvSpPr>
            <p:spPr bwMode="auto">
              <a:xfrm>
                <a:off x="3986213" y="2584450"/>
                <a:ext cx="0" cy="0"/>
              </a:xfrm>
              <a:custGeom>
                <a:avLst/>
                <a:gdLst>
                  <a:gd name="T0" fmla="*/ 2 h 2"/>
                  <a:gd name="T1" fmla="*/ 1 h 2"/>
                  <a:gd name="T2" fmla="*/ 2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2">
                    <a:moveTo>
                      <a:pt x="0" y="2"/>
                    </a:moveTo>
                    <a:cubicBezTo>
                      <a:pt x="0" y="2"/>
                      <a:pt x="0" y="2"/>
                      <a:pt x="0" y="1"/>
                    </a:cubicBezTo>
                    <a:cubicBezTo>
                      <a:pt x="0" y="2"/>
                      <a:pt x="0" y="0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53" name="Freeform 327"/>
              <p:cNvSpPr/>
              <p:nvPr/>
            </p:nvSpPr>
            <p:spPr bwMode="auto">
              <a:xfrm>
                <a:off x="3984626" y="2582863"/>
                <a:ext cx="0" cy="1587"/>
              </a:xfrm>
              <a:custGeom>
                <a:avLst/>
                <a:gdLst>
                  <a:gd name="T0" fmla="*/ 1 w 1"/>
                  <a:gd name="T1" fmla="*/ 2 h 4"/>
                  <a:gd name="T2" fmla="*/ 0 w 1"/>
                  <a:gd name="T3" fmla="*/ 2 h 4"/>
                  <a:gd name="T4" fmla="*/ 1 w 1"/>
                  <a:gd name="T5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4">
                    <a:moveTo>
                      <a:pt x="1" y="2"/>
                    </a:moveTo>
                    <a:cubicBezTo>
                      <a:pt x="0" y="2"/>
                      <a:pt x="1" y="4"/>
                      <a:pt x="0" y="2"/>
                    </a:cubicBezTo>
                    <a:cubicBezTo>
                      <a:pt x="0" y="3"/>
                      <a:pt x="0" y="0"/>
                      <a:pt x="1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54" name="Freeform 328"/>
              <p:cNvSpPr/>
              <p:nvPr/>
            </p:nvSpPr>
            <p:spPr bwMode="auto">
              <a:xfrm>
                <a:off x="3984626" y="2584450"/>
                <a:ext cx="0" cy="0"/>
              </a:xfrm>
              <a:custGeom>
                <a:avLst/>
                <a:gdLst>
                  <a:gd name="T0" fmla="*/ 2 h 2"/>
                  <a:gd name="T1" fmla="*/ 2 h 2"/>
                  <a:gd name="T2" fmla="*/ 0 h 2"/>
                  <a:gd name="T3" fmla="*/ 2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2">
                    <a:moveTo>
                      <a:pt x="0" y="2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0" y="0"/>
                      <a:pt x="0" y="0"/>
                    </a:cubicBezTo>
                    <a:lnTo>
                      <a:pt x="0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55" name="Freeform 329"/>
              <p:cNvSpPr/>
              <p:nvPr/>
            </p:nvSpPr>
            <p:spPr bwMode="auto">
              <a:xfrm>
                <a:off x="3975101" y="2592388"/>
                <a:ext cx="1588" cy="0"/>
              </a:xfrm>
              <a:custGeom>
                <a:avLst/>
                <a:gdLst>
                  <a:gd name="T0" fmla="*/ 0 w 1"/>
                  <a:gd name="T1" fmla="*/ 0 w 1"/>
                  <a:gd name="T2" fmla="*/ 1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lnTo>
                      <a:pt x="0" y="0"/>
                    </a:lnTo>
                    <a:lnTo>
                      <a:pt x="1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56" name="Freeform 330"/>
              <p:cNvSpPr/>
              <p:nvPr/>
            </p:nvSpPr>
            <p:spPr bwMode="auto">
              <a:xfrm>
                <a:off x="3971926" y="2595563"/>
                <a:ext cx="0" cy="0"/>
              </a:xfrm>
              <a:custGeom>
                <a:avLst/>
                <a:gdLst>
                  <a:gd name="T0" fmla="*/ 2 w 2"/>
                  <a:gd name="T1" fmla="*/ 1 h 2"/>
                  <a:gd name="T2" fmla="*/ 0 w 2"/>
                  <a:gd name="T3" fmla="*/ 0 h 2"/>
                  <a:gd name="T4" fmla="*/ 2 w 2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2" y="1"/>
                    </a:moveTo>
                    <a:cubicBezTo>
                      <a:pt x="2" y="2"/>
                      <a:pt x="0" y="0"/>
                      <a:pt x="0" y="0"/>
                    </a:cubicBezTo>
                    <a:cubicBezTo>
                      <a:pt x="0" y="0"/>
                      <a:pt x="2" y="1"/>
                      <a:pt x="2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57" name="Rectangle 331"/>
              <p:cNvSpPr>
                <a:spLocks noChangeArrowheads="1"/>
              </p:cNvSpPr>
              <p:nvPr/>
            </p:nvSpPr>
            <p:spPr bwMode="auto">
              <a:xfrm>
                <a:off x="3973513" y="2598738"/>
                <a:ext cx="1588" cy="158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58" name="Freeform 332"/>
              <p:cNvSpPr/>
              <p:nvPr/>
            </p:nvSpPr>
            <p:spPr bwMode="auto">
              <a:xfrm>
                <a:off x="4003676" y="2643188"/>
                <a:ext cx="0" cy="0"/>
              </a:xfrm>
              <a:custGeom>
                <a:avLst/>
                <a:gdLst>
                  <a:gd name="T0" fmla="*/ 1 w 2"/>
                  <a:gd name="T1" fmla="*/ 2 h 2"/>
                  <a:gd name="T2" fmla="*/ 1 w 2"/>
                  <a:gd name="T3" fmla="*/ 0 h 2"/>
                  <a:gd name="T4" fmla="*/ 1 w 2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1" y="2"/>
                    </a:moveTo>
                    <a:cubicBezTo>
                      <a:pt x="1" y="1"/>
                      <a:pt x="0" y="0"/>
                      <a:pt x="1" y="0"/>
                    </a:cubicBezTo>
                    <a:cubicBezTo>
                      <a:pt x="1" y="2"/>
                      <a:pt x="2" y="2"/>
                      <a:pt x="1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59" name="Freeform 333"/>
              <p:cNvSpPr/>
              <p:nvPr/>
            </p:nvSpPr>
            <p:spPr bwMode="auto">
              <a:xfrm>
                <a:off x="3971926" y="2638425"/>
                <a:ext cx="30163" cy="55562"/>
              </a:xfrm>
              <a:custGeom>
                <a:avLst/>
                <a:gdLst>
                  <a:gd name="T0" fmla="*/ 11 w 87"/>
                  <a:gd name="T1" fmla="*/ 130 h 151"/>
                  <a:gd name="T2" fmla="*/ 12 w 87"/>
                  <a:gd name="T3" fmla="*/ 125 h 151"/>
                  <a:gd name="T4" fmla="*/ 9 w 87"/>
                  <a:gd name="T5" fmla="*/ 113 h 151"/>
                  <a:gd name="T6" fmla="*/ 10 w 87"/>
                  <a:gd name="T7" fmla="*/ 110 h 151"/>
                  <a:gd name="T8" fmla="*/ 16 w 87"/>
                  <a:gd name="T9" fmla="*/ 101 h 151"/>
                  <a:gd name="T10" fmla="*/ 17 w 87"/>
                  <a:gd name="T11" fmla="*/ 97 h 151"/>
                  <a:gd name="T12" fmla="*/ 16 w 87"/>
                  <a:gd name="T13" fmla="*/ 91 h 151"/>
                  <a:gd name="T14" fmla="*/ 19 w 87"/>
                  <a:gd name="T15" fmla="*/ 86 h 151"/>
                  <a:gd name="T16" fmla="*/ 22 w 87"/>
                  <a:gd name="T17" fmla="*/ 84 h 151"/>
                  <a:gd name="T18" fmla="*/ 19 w 87"/>
                  <a:gd name="T19" fmla="*/ 81 h 151"/>
                  <a:gd name="T20" fmla="*/ 18 w 87"/>
                  <a:gd name="T21" fmla="*/ 74 h 151"/>
                  <a:gd name="T22" fmla="*/ 20 w 87"/>
                  <a:gd name="T23" fmla="*/ 71 h 151"/>
                  <a:gd name="T24" fmla="*/ 19 w 87"/>
                  <a:gd name="T25" fmla="*/ 66 h 151"/>
                  <a:gd name="T26" fmla="*/ 23 w 87"/>
                  <a:gd name="T27" fmla="*/ 63 h 151"/>
                  <a:gd name="T28" fmla="*/ 24 w 87"/>
                  <a:gd name="T29" fmla="*/ 58 h 151"/>
                  <a:gd name="T30" fmla="*/ 29 w 87"/>
                  <a:gd name="T31" fmla="*/ 53 h 151"/>
                  <a:gd name="T32" fmla="*/ 29 w 87"/>
                  <a:gd name="T33" fmla="*/ 50 h 151"/>
                  <a:gd name="T34" fmla="*/ 32 w 87"/>
                  <a:gd name="T35" fmla="*/ 49 h 151"/>
                  <a:gd name="T36" fmla="*/ 31 w 87"/>
                  <a:gd name="T37" fmla="*/ 45 h 151"/>
                  <a:gd name="T38" fmla="*/ 31 w 87"/>
                  <a:gd name="T39" fmla="*/ 44 h 151"/>
                  <a:gd name="T40" fmla="*/ 32 w 87"/>
                  <a:gd name="T41" fmla="*/ 41 h 151"/>
                  <a:gd name="T42" fmla="*/ 37 w 87"/>
                  <a:gd name="T43" fmla="*/ 34 h 151"/>
                  <a:gd name="T44" fmla="*/ 39 w 87"/>
                  <a:gd name="T45" fmla="*/ 31 h 151"/>
                  <a:gd name="T46" fmla="*/ 41 w 87"/>
                  <a:gd name="T47" fmla="*/ 28 h 151"/>
                  <a:gd name="T48" fmla="*/ 47 w 87"/>
                  <a:gd name="T49" fmla="*/ 23 h 151"/>
                  <a:gd name="T50" fmla="*/ 53 w 87"/>
                  <a:gd name="T51" fmla="*/ 26 h 151"/>
                  <a:gd name="T52" fmla="*/ 50 w 87"/>
                  <a:gd name="T53" fmla="*/ 20 h 151"/>
                  <a:gd name="T54" fmla="*/ 47 w 87"/>
                  <a:gd name="T55" fmla="*/ 13 h 151"/>
                  <a:gd name="T56" fmla="*/ 51 w 87"/>
                  <a:gd name="T57" fmla="*/ 12 h 151"/>
                  <a:gd name="T58" fmla="*/ 50 w 87"/>
                  <a:gd name="T59" fmla="*/ 9 h 151"/>
                  <a:gd name="T60" fmla="*/ 53 w 87"/>
                  <a:gd name="T61" fmla="*/ 10 h 151"/>
                  <a:gd name="T62" fmla="*/ 59 w 87"/>
                  <a:gd name="T63" fmla="*/ 13 h 151"/>
                  <a:gd name="T64" fmla="*/ 58 w 87"/>
                  <a:gd name="T65" fmla="*/ 6 h 151"/>
                  <a:gd name="T66" fmla="*/ 61 w 87"/>
                  <a:gd name="T67" fmla="*/ 8 h 151"/>
                  <a:gd name="T68" fmla="*/ 61 w 87"/>
                  <a:gd name="T69" fmla="*/ 3 h 151"/>
                  <a:gd name="T70" fmla="*/ 64 w 87"/>
                  <a:gd name="T71" fmla="*/ 2 h 151"/>
                  <a:gd name="T72" fmla="*/ 67 w 87"/>
                  <a:gd name="T73" fmla="*/ 10 h 151"/>
                  <a:gd name="T74" fmla="*/ 69 w 87"/>
                  <a:gd name="T75" fmla="*/ 2 h 151"/>
                  <a:gd name="T76" fmla="*/ 80 w 87"/>
                  <a:gd name="T77" fmla="*/ 9 h 151"/>
                  <a:gd name="T78" fmla="*/ 82 w 87"/>
                  <a:gd name="T79" fmla="*/ 10 h 151"/>
                  <a:gd name="T80" fmla="*/ 86 w 87"/>
                  <a:gd name="T81" fmla="*/ 8 h 151"/>
                  <a:gd name="T82" fmla="*/ 86 w 87"/>
                  <a:gd name="T83" fmla="*/ 13 h 151"/>
                  <a:gd name="T84" fmla="*/ 81 w 87"/>
                  <a:gd name="T85" fmla="*/ 11 h 151"/>
                  <a:gd name="T86" fmla="*/ 78 w 87"/>
                  <a:gd name="T87" fmla="*/ 21 h 151"/>
                  <a:gd name="T88" fmla="*/ 71 w 87"/>
                  <a:gd name="T89" fmla="*/ 30 h 151"/>
                  <a:gd name="T90" fmla="*/ 65 w 87"/>
                  <a:gd name="T91" fmla="*/ 39 h 151"/>
                  <a:gd name="T92" fmla="*/ 60 w 87"/>
                  <a:gd name="T93" fmla="*/ 47 h 151"/>
                  <a:gd name="T94" fmla="*/ 57 w 87"/>
                  <a:gd name="T95" fmla="*/ 53 h 151"/>
                  <a:gd name="T96" fmla="*/ 48 w 87"/>
                  <a:gd name="T97" fmla="*/ 65 h 151"/>
                  <a:gd name="T98" fmla="*/ 42 w 87"/>
                  <a:gd name="T99" fmla="*/ 70 h 151"/>
                  <a:gd name="T100" fmla="*/ 36 w 87"/>
                  <a:gd name="T101" fmla="*/ 79 h 151"/>
                  <a:gd name="T102" fmla="*/ 32 w 87"/>
                  <a:gd name="T103" fmla="*/ 115 h 151"/>
                  <a:gd name="T104" fmla="*/ 29 w 87"/>
                  <a:gd name="T105" fmla="*/ 124 h 151"/>
                  <a:gd name="T106" fmla="*/ 6 w 87"/>
                  <a:gd name="T107" fmla="*/ 146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87" h="151">
                    <a:moveTo>
                      <a:pt x="6" y="146"/>
                    </a:moveTo>
                    <a:cubicBezTo>
                      <a:pt x="0" y="142"/>
                      <a:pt x="8" y="142"/>
                      <a:pt x="4" y="138"/>
                    </a:cubicBezTo>
                    <a:cubicBezTo>
                      <a:pt x="4" y="138"/>
                      <a:pt x="8" y="139"/>
                      <a:pt x="7" y="139"/>
                    </a:cubicBezTo>
                    <a:cubicBezTo>
                      <a:pt x="3" y="135"/>
                      <a:pt x="7" y="133"/>
                      <a:pt x="12" y="132"/>
                    </a:cubicBezTo>
                    <a:cubicBezTo>
                      <a:pt x="13" y="132"/>
                      <a:pt x="13" y="132"/>
                      <a:pt x="13" y="132"/>
                    </a:cubicBezTo>
                    <a:cubicBezTo>
                      <a:pt x="14" y="132"/>
                      <a:pt x="10" y="130"/>
                      <a:pt x="11" y="130"/>
                    </a:cubicBezTo>
                    <a:cubicBezTo>
                      <a:pt x="12" y="130"/>
                      <a:pt x="12" y="130"/>
                      <a:pt x="13" y="130"/>
                    </a:cubicBezTo>
                    <a:cubicBezTo>
                      <a:pt x="11" y="130"/>
                      <a:pt x="12" y="129"/>
                      <a:pt x="11" y="129"/>
                    </a:cubicBezTo>
                    <a:cubicBezTo>
                      <a:pt x="12" y="129"/>
                      <a:pt x="13" y="129"/>
                      <a:pt x="14" y="129"/>
                    </a:cubicBezTo>
                    <a:cubicBezTo>
                      <a:pt x="12" y="128"/>
                      <a:pt x="12" y="128"/>
                      <a:pt x="12" y="128"/>
                    </a:cubicBezTo>
                    <a:cubicBezTo>
                      <a:pt x="7" y="126"/>
                      <a:pt x="13" y="126"/>
                      <a:pt x="10" y="124"/>
                    </a:cubicBezTo>
                    <a:cubicBezTo>
                      <a:pt x="11" y="125"/>
                      <a:pt x="11" y="125"/>
                      <a:pt x="12" y="125"/>
                    </a:cubicBezTo>
                    <a:cubicBezTo>
                      <a:pt x="9" y="122"/>
                      <a:pt x="10" y="120"/>
                      <a:pt x="10" y="118"/>
                    </a:cubicBezTo>
                    <a:cubicBezTo>
                      <a:pt x="11" y="118"/>
                      <a:pt x="12" y="119"/>
                      <a:pt x="13" y="119"/>
                    </a:cubicBezTo>
                    <a:cubicBezTo>
                      <a:pt x="11" y="118"/>
                      <a:pt x="10" y="117"/>
                      <a:pt x="10" y="116"/>
                    </a:cubicBezTo>
                    <a:cubicBezTo>
                      <a:pt x="12" y="117"/>
                      <a:pt x="8" y="115"/>
                      <a:pt x="9" y="115"/>
                    </a:cubicBezTo>
                    <a:cubicBezTo>
                      <a:pt x="10" y="115"/>
                      <a:pt x="10" y="115"/>
                      <a:pt x="10" y="115"/>
                    </a:cubicBezTo>
                    <a:cubicBezTo>
                      <a:pt x="7" y="114"/>
                      <a:pt x="12" y="115"/>
                      <a:pt x="9" y="113"/>
                    </a:cubicBezTo>
                    <a:cubicBezTo>
                      <a:pt x="11" y="114"/>
                      <a:pt x="11" y="114"/>
                      <a:pt x="11" y="114"/>
                    </a:cubicBezTo>
                    <a:cubicBezTo>
                      <a:pt x="7" y="112"/>
                      <a:pt x="13" y="114"/>
                      <a:pt x="11" y="113"/>
                    </a:cubicBezTo>
                    <a:cubicBezTo>
                      <a:pt x="10" y="112"/>
                      <a:pt x="10" y="112"/>
                      <a:pt x="10" y="112"/>
                    </a:cubicBezTo>
                    <a:cubicBezTo>
                      <a:pt x="9" y="112"/>
                      <a:pt x="11" y="112"/>
                      <a:pt x="11" y="112"/>
                    </a:cubicBezTo>
                    <a:cubicBezTo>
                      <a:pt x="11" y="112"/>
                      <a:pt x="11" y="112"/>
                      <a:pt x="11" y="112"/>
                    </a:cubicBezTo>
                    <a:cubicBezTo>
                      <a:pt x="11" y="111"/>
                      <a:pt x="13" y="111"/>
                      <a:pt x="10" y="110"/>
                    </a:cubicBezTo>
                    <a:cubicBezTo>
                      <a:pt x="12" y="111"/>
                      <a:pt x="11" y="111"/>
                      <a:pt x="14" y="112"/>
                    </a:cubicBezTo>
                    <a:cubicBezTo>
                      <a:pt x="12" y="108"/>
                      <a:pt x="13" y="106"/>
                      <a:pt x="14" y="103"/>
                    </a:cubicBezTo>
                    <a:cubicBezTo>
                      <a:pt x="15" y="104"/>
                      <a:pt x="16" y="103"/>
                      <a:pt x="17" y="104"/>
                    </a:cubicBezTo>
                    <a:cubicBezTo>
                      <a:pt x="16" y="103"/>
                      <a:pt x="17" y="103"/>
                      <a:pt x="15" y="102"/>
                    </a:cubicBezTo>
                    <a:cubicBezTo>
                      <a:pt x="15" y="102"/>
                      <a:pt x="17" y="102"/>
                      <a:pt x="17" y="102"/>
                    </a:cubicBezTo>
                    <a:cubicBezTo>
                      <a:pt x="18" y="102"/>
                      <a:pt x="14" y="101"/>
                      <a:pt x="16" y="101"/>
                    </a:cubicBezTo>
                    <a:cubicBezTo>
                      <a:pt x="16" y="101"/>
                      <a:pt x="17" y="101"/>
                      <a:pt x="18" y="102"/>
                    </a:cubicBezTo>
                    <a:cubicBezTo>
                      <a:pt x="16" y="100"/>
                      <a:pt x="17" y="100"/>
                      <a:pt x="16" y="99"/>
                    </a:cubicBezTo>
                    <a:cubicBezTo>
                      <a:pt x="17" y="100"/>
                      <a:pt x="17" y="100"/>
                      <a:pt x="18" y="100"/>
                    </a:cubicBezTo>
                    <a:cubicBezTo>
                      <a:pt x="15" y="99"/>
                      <a:pt x="19" y="99"/>
                      <a:pt x="17" y="98"/>
                    </a:cubicBezTo>
                    <a:cubicBezTo>
                      <a:pt x="19" y="99"/>
                      <a:pt x="19" y="99"/>
                      <a:pt x="19" y="99"/>
                    </a:cubicBezTo>
                    <a:cubicBezTo>
                      <a:pt x="21" y="99"/>
                      <a:pt x="15" y="98"/>
                      <a:pt x="17" y="97"/>
                    </a:cubicBezTo>
                    <a:cubicBezTo>
                      <a:pt x="17" y="98"/>
                      <a:pt x="18" y="98"/>
                      <a:pt x="19" y="98"/>
                    </a:cubicBezTo>
                    <a:cubicBezTo>
                      <a:pt x="16" y="96"/>
                      <a:pt x="17" y="96"/>
                      <a:pt x="16" y="95"/>
                    </a:cubicBezTo>
                    <a:cubicBezTo>
                      <a:pt x="17" y="95"/>
                      <a:pt x="17" y="95"/>
                      <a:pt x="17" y="95"/>
                    </a:cubicBezTo>
                    <a:cubicBezTo>
                      <a:pt x="17" y="94"/>
                      <a:pt x="18" y="94"/>
                      <a:pt x="17" y="93"/>
                    </a:cubicBezTo>
                    <a:cubicBezTo>
                      <a:pt x="18" y="93"/>
                      <a:pt x="21" y="94"/>
                      <a:pt x="21" y="93"/>
                    </a:cubicBezTo>
                    <a:cubicBezTo>
                      <a:pt x="17" y="92"/>
                      <a:pt x="20" y="91"/>
                      <a:pt x="16" y="91"/>
                    </a:cubicBezTo>
                    <a:cubicBezTo>
                      <a:pt x="17" y="90"/>
                      <a:pt x="18" y="90"/>
                      <a:pt x="17" y="89"/>
                    </a:cubicBezTo>
                    <a:cubicBezTo>
                      <a:pt x="18" y="89"/>
                      <a:pt x="21" y="90"/>
                      <a:pt x="21" y="91"/>
                    </a:cubicBezTo>
                    <a:cubicBezTo>
                      <a:pt x="24" y="91"/>
                      <a:pt x="24" y="91"/>
                      <a:pt x="24" y="91"/>
                    </a:cubicBezTo>
                    <a:cubicBezTo>
                      <a:pt x="25" y="91"/>
                      <a:pt x="23" y="91"/>
                      <a:pt x="25" y="92"/>
                    </a:cubicBezTo>
                    <a:cubicBezTo>
                      <a:pt x="25" y="91"/>
                      <a:pt x="24" y="90"/>
                      <a:pt x="24" y="90"/>
                    </a:cubicBezTo>
                    <a:cubicBezTo>
                      <a:pt x="22" y="89"/>
                      <a:pt x="19" y="87"/>
                      <a:pt x="19" y="86"/>
                    </a:cubicBezTo>
                    <a:cubicBezTo>
                      <a:pt x="20" y="87"/>
                      <a:pt x="22" y="87"/>
                      <a:pt x="23" y="88"/>
                    </a:cubicBezTo>
                    <a:cubicBezTo>
                      <a:pt x="17" y="84"/>
                      <a:pt x="17" y="84"/>
                      <a:pt x="17" y="84"/>
                    </a:cubicBezTo>
                    <a:cubicBezTo>
                      <a:pt x="17" y="84"/>
                      <a:pt x="20" y="85"/>
                      <a:pt x="19" y="84"/>
                    </a:cubicBezTo>
                    <a:cubicBezTo>
                      <a:pt x="18" y="84"/>
                      <a:pt x="18" y="84"/>
                      <a:pt x="17" y="83"/>
                    </a:cubicBezTo>
                    <a:cubicBezTo>
                      <a:pt x="17" y="84"/>
                      <a:pt x="17" y="82"/>
                      <a:pt x="20" y="83"/>
                    </a:cubicBezTo>
                    <a:cubicBezTo>
                      <a:pt x="21" y="84"/>
                      <a:pt x="20" y="84"/>
                      <a:pt x="22" y="84"/>
                    </a:cubicBezTo>
                    <a:cubicBezTo>
                      <a:pt x="22" y="84"/>
                      <a:pt x="21" y="83"/>
                      <a:pt x="21" y="83"/>
                    </a:cubicBezTo>
                    <a:cubicBezTo>
                      <a:pt x="21" y="83"/>
                      <a:pt x="21" y="83"/>
                      <a:pt x="21" y="83"/>
                    </a:cubicBezTo>
                    <a:cubicBezTo>
                      <a:pt x="22" y="83"/>
                      <a:pt x="20" y="81"/>
                      <a:pt x="18" y="81"/>
                    </a:cubicBezTo>
                    <a:cubicBezTo>
                      <a:pt x="18" y="81"/>
                      <a:pt x="20" y="82"/>
                      <a:pt x="19" y="82"/>
                    </a:cubicBezTo>
                    <a:cubicBezTo>
                      <a:pt x="17" y="81"/>
                      <a:pt x="17" y="80"/>
                      <a:pt x="17" y="79"/>
                    </a:cubicBezTo>
                    <a:cubicBezTo>
                      <a:pt x="18" y="80"/>
                      <a:pt x="19" y="80"/>
                      <a:pt x="19" y="81"/>
                    </a:cubicBezTo>
                    <a:cubicBezTo>
                      <a:pt x="17" y="79"/>
                      <a:pt x="17" y="78"/>
                      <a:pt x="16" y="77"/>
                    </a:cubicBezTo>
                    <a:cubicBezTo>
                      <a:pt x="14" y="76"/>
                      <a:pt x="19" y="78"/>
                      <a:pt x="18" y="78"/>
                    </a:cubicBezTo>
                    <a:cubicBezTo>
                      <a:pt x="20" y="78"/>
                      <a:pt x="15" y="75"/>
                      <a:pt x="19" y="75"/>
                    </a:cubicBezTo>
                    <a:cubicBezTo>
                      <a:pt x="19" y="76"/>
                      <a:pt x="17" y="74"/>
                      <a:pt x="17" y="75"/>
                    </a:cubicBezTo>
                    <a:cubicBezTo>
                      <a:pt x="17" y="74"/>
                      <a:pt x="20" y="75"/>
                      <a:pt x="19" y="75"/>
                    </a:cubicBezTo>
                    <a:cubicBezTo>
                      <a:pt x="20" y="75"/>
                      <a:pt x="19" y="74"/>
                      <a:pt x="18" y="74"/>
                    </a:cubicBezTo>
                    <a:cubicBezTo>
                      <a:pt x="18" y="73"/>
                      <a:pt x="19" y="74"/>
                      <a:pt x="19" y="74"/>
                    </a:cubicBezTo>
                    <a:cubicBezTo>
                      <a:pt x="18" y="73"/>
                      <a:pt x="17" y="71"/>
                      <a:pt x="19" y="71"/>
                    </a:cubicBezTo>
                    <a:cubicBezTo>
                      <a:pt x="18" y="70"/>
                      <a:pt x="16" y="69"/>
                      <a:pt x="17" y="69"/>
                    </a:cubicBezTo>
                    <a:cubicBezTo>
                      <a:pt x="18" y="69"/>
                      <a:pt x="18" y="69"/>
                      <a:pt x="18" y="69"/>
                    </a:cubicBezTo>
                    <a:cubicBezTo>
                      <a:pt x="20" y="70"/>
                      <a:pt x="19" y="69"/>
                      <a:pt x="20" y="69"/>
                    </a:cubicBezTo>
                    <a:cubicBezTo>
                      <a:pt x="18" y="68"/>
                      <a:pt x="22" y="72"/>
                      <a:pt x="20" y="71"/>
                    </a:cubicBezTo>
                    <a:cubicBezTo>
                      <a:pt x="22" y="71"/>
                      <a:pt x="17" y="68"/>
                      <a:pt x="20" y="70"/>
                    </a:cubicBezTo>
                    <a:cubicBezTo>
                      <a:pt x="20" y="69"/>
                      <a:pt x="18" y="68"/>
                      <a:pt x="20" y="68"/>
                    </a:cubicBezTo>
                    <a:cubicBezTo>
                      <a:pt x="20" y="68"/>
                      <a:pt x="23" y="70"/>
                      <a:pt x="23" y="69"/>
                    </a:cubicBezTo>
                    <a:cubicBezTo>
                      <a:pt x="22" y="69"/>
                      <a:pt x="22" y="69"/>
                      <a:pt x="21" y="68"/>
                    </a:cubicBezTo>
                    <a:cubicBezTo>
                      <a:pt x="21" y="67"/>
                      <a:pt x="21" y="67"/>
                      <a:pt x="21" y="67"/>
                    </a:cubicBezTo>
                    <a:cubicBezTo>
                      <a:pt x="19" y="66"/>
                      <a:pt x="21" y="67"/>
                      <a:pt x="19" y="66"/>
                    </a:cubicBezTo>
                    <a:cubicBezTo>
                      <a:pt x="20" y="67"/>
                      <a:pt x="18" y="65"/>
                      <a:pt x="21" y="66"/>
                    </a:cubicBezTo>
                    <a:cubicBezTo>
                      <a:pt x="24" y="67"/>
                      <a:pt x="24" y="67"/>
                      <a:pt x="24" y="67"/>
                    </a:cubicBezTo>
                    <a:cubicBezTo>
                      <a:pt x="24" y="67"/>
                      <a:pt x="21" y="66"/>
                      <a:pt x="20" y="65"/>
                    </a:cubicBezTo>
                    <a:cubicBezTo>
                      <a:pt x="21" y="65"/>
                      <a:pt x="21" y="65"/>
                      <a:pt x="22" y="66"/>
                    </a:cubicBezTo>
                    <a:cubicBezTo>
                      <a:pt x="18" y="64"/>
                      <a:pt x="22" y="65"/>
                      <a:pt x="19" y="63"/>
                    </a:cubicBezTo>
                    <a:cubicBezTo>
                      <a:pt x="21" y="63"/>
                      <a:pt x="20" y="62"/>
                      <a:pt x="23" y="63"/>
                    </a:cubicBezTo>
                    <a:cubicBezTo>
                      <a:pt x="22" y="62"/>
                      <a:pt x="21" y="61"/>
                      <a:pt x="22" y="61"/>
                    </a:cubicBezTo>
                    <a:cubicBezTo>
                      <a:pt x="22" y="61"/>
                      <a:pt x="22" y="61"/>
                      <a:pt x="23" y="62"/>
                    </a:cubicBezTo>
                    <a:cubicBezTo>
                      <a:pt x="24" y="62"/>
                      <a:pt x="23" y="61"/>
                      <a:pt x="23" y="61"/>
                    </a:cubicBezTo>
                    <a:cubicBezTo>
                      <a:pt x="23" y="61"/>
                      <a:pt x="25" y="61"/>
                      <a:pt x="27" y="61"/>
                    </a:cubicBezTo>
                    <a:cubicBezTo>
                      <a:pt x="26" y="60"/>
                      <a:pt x="24" y="60"/>
                      <a:pt x="22" y="59"/>
                    </a:cubicBezTo>
                    <a:cubicBezTo>
                      <a:pt x="26" y="60"/>
                      <a:pt x="21" y="57"/>
                      <a:pt x="24" y="58"/>
                    </a:cubicBezTo>
                    <a:cubicBezTo>
                      <a:pt x="25" y="58"/>
                      <a:pt x="26" y="59"/>
                      <a:pt x="27" y="59"/>
                    </a:cubicBezTo>
                    <a:cubicBezTo>
                      <a:pt x="31" y="61"/>
                      <a:pt x="25" y="57"/>
                      <a:pt x="27" y="57"/>
                    </a:cubicBezTo>
                    <a:cubicBezTo>
                      <a:pt x="23" y="56"/>
                      <a:pt x="23" y="56"/>
                      <a:pt x="23" y="56"/>
                    </a:cubicBezTo>
                    <a:cubicBezTo>
                      <a:pt x="25" y="57"/>
                      <a:pt x="22" y="54"/>
                      <a:pt x="25" y="56"/>
                    </a:cubicBezTo>
                    <a:cubicBezTo>
                      <a:pt x="24" y="55"/>
                      <a:pt x="27" y="56"/>
                      <a:pt x="24" y="54"/>
                    </a:cubicBezTo>
                    <a:cubicBezTo>
                      <a:pt x="27" y="54"/>
                      <a:pt x="23" y="51"/>
                      <a:pt x="29" y="53"/>
                    </a:cubicBezTo>
                    <a:cubicBezTo>
                      <a:pt x="29" y="53"/>
                      <a:pt x="29" y="53"/>
                      <a:pt x="28" y="52"/>
                    </a:cubicBezTo>
                    <a:cubicBezTo>
                      <a:pt x="26" y="51"/>
                      <a:pt x="29" y="53"/>
                      <a:pt x="28" y="52"/>
                    </a:cubicBezTo>
                    <a:cubicBezTo>
                      <a:pt x="28" y="52"/>
                      <a:pt x="27" y="52"/>
                      <a:pt x="26" y="51"/>
                    </a:cubicBezTo>
                    <a:cubicBezTo>
                      <a:pt x="27" y="51"/>
                      <a:pt x="28" y="51"/>
                      <a:pt x="30" y="53"/>
                    </a:cubicBezTo>
                    <a:cubicBezTo>
                      <a:pt x="32" y="53"/>
                      <a:pt x="25" y="49"/>
                      <a:pt x="27" y="49"/>
                    </a:cubicBezTo>
                    <a:cubicBezTo>
                      <a:pt x="28" y="50"/>
                      <a:pt x="29" y="50"/>
                      <a:pt x="29" y="50"/>
                    </a:cubicBezTo>
                    <a:cubicBezTo>
                      <a:pt x="27" y="48"/>
                      <a:pt x="27" y="48"/>
                      <a:pt x="27" y="48"/>
                    </a:cubicBezTo>
                    <a:cubicBezTo>
                      <a:pt x="28" y="48"/>
                      <a:pt x="30" y="49"/>
                      <a:pt x="32" y="50"/>
                    </a:cubicBezTo>
                    <a:cubicBezTo>
                      <a:pt x="32" y="50"/>
                      <a:pt x="32" y="50"/>
                      <a:pt x="30" y="49"/>
                    </a:cubicBezTo>
                    <a:cubicBezTo>
                      <a:pt x="33" y="50"/>
                      <a:pt x="33" y="50"/>
                      <a:pt x="33" y="50"/>
                    </a:cubicBezTo>
                    <a:cubicBezTo>
                      <a:pt x="31" y="49"/>
                      <a:pt x="32" y="49"/>
                      <a:pt x="32" y="48"/>
                    </a:cubicBezTo>
                    <a:cubicBezTo>
                      <a:pt x="32" y="49"/>
                      <a:pt x="32" y="49"/>
                      <a:pt x="32" y="49"/>
                    </a:cubicBezTo>
                    <a:cubicBezTo>
                      <a:pt x="33" y="49"/>
                      <a:pt x="33" y="49"/>
                      <a:pt x="33" y="48"/>
                    </a:cubicBezTo>
                    <a:cubicBezTo>
                      <a:pt x="31" y="48"/>
                      <a:pt x="31" y="48"/>
                      <a:pt x="30" y="48"/>
                    </a:cubicBezTo>
                    <a:cubicBezTo>
                      <a:pt x="29" y="47"/>
                      <a:pt x="30" y="47"/>
                      <a:pt x="29" y="46"/>
                    </a:cubicBezTo>
                    <a:cubicBezTo>
                      <a:pt x="31" y="47"/>
                      <a:pt x="30" y="46"/>
                      <a:pt x="31" y="46"/>
                    </a:cubicBezTo>
                    <a:cubicBezTo>
                      <a:pt x="31" y="46"/>
                      <a:pt x="29" y="45"/>
                      <a:pt x="29" y="45"/>
                    </a:cubicBezTo>
                    <a:cubicBezTo>
                      <a:pt x="30" y="45"/>
                      <a:pt x="30" y="44"/>
                      <a:pt x="31" y="45"/>
                    </a:cubicBezTo>
                    <a:cubicBezTo>
                      <a:pt x="31" y="46"/>
                      <a:pt x="30" y="45"/>
                      <a:pt x="31" y="46"/>
                    </a:cubicBezTo>
                    <a:cubicBezTo>
                      <a:pt x="32" y="46"/>
                      <a:pt x="33" y="47"/>
                      <a:pt x="32" y="46"/>
                    </a:cubicBezTo>
                    <a:cubicBezTo>
                      <a:pt x="32" y="45"/>
                      <a:pt x="28" y="44"/>
                      <a:pt x="30" y="44"/>
                    </a:cubicBezTo>
                    <a:cubicBezTo>
                      <a:pt x="30" y="44"/>
                      <a:pt x="31" y="45"/>
                      <a:pt x="32" y="45"/>
                    </a:cubicBezTo>
                    <a:cubicBezTo>
                      <a:pt x="33" y="46"/>
                      <a:pt x="33" y="46"/>
                      <a:pt x="33" y="46"/>
                    </a:cubicBezTo>
                    <a:cubicBezTo>
                      <a:pt x="31" y="44"/>
                      <a:pt x="31" y="44"/>
                      <a:pt x="31" y="44"/>
                    </a:cubicBezTo>
                    <a:cubicBezTo>
                      <a:pt x="32" y="45"/>
                      <a:pt x="32" y="45"/>
                      <a:pt x="32" y="45"/>
                    </a:cubicBezTo>
                    <a:cubicBezTo>
                      <a:pt x="30" y="44"/>
                      <a:pt x="32" y="44"/>
                      <a:pt x="30" y="42"/>
                    </a:cubicBezTo>
                    <a:cubicBezTo>
                      <a:pt x="30" y="42"/>
                      <a:pt x="32" y="43"/>
                      <a:pt x="32" y="42"/>
                    </a:cubicBezTo>
                    <a:cubicBezTo>
                      <a:pt x="32" y="43"/>
                      <a:pt x="32" y="43"/>
                      <a:pt x="32" y="43"/>
                    </a:cubicBezTo>
                    <a:cubicBezTo>
                      <a:pt x="33" y="43"/>
                      <a:pt x="33" y="42"/>
                      <a:pt x="32" y="41"/>
                    </a:cubicBezTo>
                    <a:cubicBezTo>
                      <a:pt x="32" y="41"/>
                      <a:pt x="32" y="41"/>
                      <a:pt x="32" y="41"/>
                    </a:cubicBezTo>
                    <a:cubicBezTo>
                      <a:pt x="33" y="41"/>
                      <a:pt x="32" y="41"/>
                      <a:pt x="32" y="40"/>
                    </a:cubicBezTo>
                    <a:cubicBezTo>
                      <a:pt x="33" y="40"/>
                      <a:pt x="38" y="44"/>
                      <a:pt x="36" y="42"/>
                    </a:cubicBezTo>
                    <a:cubicBezTo>
                      <a:pt x="37" y="42"/>
                      <a:pt x="34" y="39"/>
                      <a:pt x="32" y="39"/>
                    </a:cubicBezTo>
                    <a:cubicBezTo>
                      <a:pt x="34" y="39"/>
                      <a:pt x="32" y="36"/>
                      <a:pt x="35" y="37"/>
                    </a:cubicBezTo>
                    <a:cubicBezTo>
                      <a:pt x="34" y="37"/>
                      <a:pt x="34" y="36"/>
                      <a:pt x="34" y="36"/>
                    </a:cubicBezTo>
                    <a:cubicBezTo>
                      <a:pt x="35" y="35"/>
                      <a:pt x="33" y="32"/>
                      <a:pt x="37" y="34"/>
                    </a:cubicBezTo>
                    <a:cubicBezTo>
                      <a:pt x="38" y="35"/>
                      <a:pt x="39" y="35"/>
                      <a:pt x="40" y="36"/>
                    </a:cubicBezTo>
                    <a:cubicBezTo>
                      <a:pt x="39" y="34"/>
                      <a:pt x="42" y="36"/>
                      <a:pt x="39" y="34"/>
                    </a:cubicBezTo>
                    <a:cubicBezTo>
                      <a:pt x="38" y="33"/>
                      <a:pt x="37" y="33"/>
                      <a:pt x="36" y="33"/>
                    </a:cubicBezTo>
                    <a:cubicBezTo>
                      <a:pt x="36" y="31"/>
                      <a:pt x="36" y="30"/>
                      <a:pt x="38" y="31"/>
                    </a:cubicBezTo>
                    <a:cubicBezTo>
                      <a:pt x="37" y="31"/>
                      <a:pt x="37" y="30"/>
                      <a:pt x="37" y="30"/>
                    </a:cubicBezTo>
                    <a:cubicBezTo>
                      <a:pt x="39" y="32"/>
                      <a:pt x="40" y="32"/>
                      <a:pt x="39" y="31"/>
                    </a:cubicBezTo>
                    <a:cubicBezTo>
                      <a:pt x="38" y="29"/>
                      <a:pt x="38" y="29"/>
                      <a:pt x="38" y="29"/>
                    </a:cubicBezTo>
                    <a:cubicBezTo>
                      <a:pt x="39" y="30"/>
                      <a:pt x="39" y="30"/>
                      <a:pt x="39" y="30"/>
                    </a:cubicBezTo>
                    <a:cubicBezTo>
                      <a:pt x="39" y="30"/>
                      <a:pt x="37" y="28"/>
                      <a:pt x="38" y="29"/>
                    </a:cubicBezTo>
                    <a:cubicBezTo>
                      <a:pt x="39" y="29"/>
                      <a:pt x="39" y="29"/>
                      <a:pt x="40" y="30"/>
                    </a:cubicBezTo>
                    <a:cubicBezTo>
                      <a:pt x="39" y="28"/>
                      <a:pt x="37" y="26"/>
                      <a:pt x="39" y="27"/>
                    </a:cubicBezTo>
                    <a:cubicBezTo>
                      <a:pt x="41" y="28"/>
                      <a:pt x="41" y="28"/>
                      <a:pt x="41" y="28"/>
                    </a:cubicBezTo>
                    <a:cubicBezTo>
                      <a:pt x="41" y="28"/>
                      <a:pt x="40" y="27"/>
                      <a:pt x="39" y="26"/>
                    </a:cubicBezTo>
                    <a:cubicBezTo>
                      <a:pt x="41" y="27"/>
                      <a:pt x="42" y="26"/>
                      <a:pt x="44" y="28"/>
                    </a:cubicBezTo>
                    <a:cubicBezTo>
                      <a:pt x="40" y="23"/>
                      <a:pt x="41" y="21"/>
                      <a:pt x="43" y="20"/>
                    </a:cubicBezTo>
                    <a:cubicBezTo>
                      <a:pt x="44" y="21"/>
                      <a:pt x="44" y="21"/>
                      <a:pt x="44" y="21"/>
                    </a:cubicBezTo>
                    <a:cubicBezTo>
                      <a:pt x="45" y="21"/>
                      <a:pt x="43" y="19"/>
                      <a:pt x="43" y="20"/>
                    </a:cubicBezTo>
                    <a:cubicBezTo>
                      <a:pt x="44" y="21"/>
                      <a:pt x="46" y="21"/>
                      <a:pt x="47" y="23"/>
                    </a:cubicBezTo>
                    <a:cubicBezTo>
                      <a:pt x="48" y="23"/>
                      <a:pt x="46" y="20"/>
                      <a:pt x="45" y="20"/>
                    </a:cubicBezTo>
                    <a:cubicBezTo>
                      <a:pt x="44" y="18"/>
                      <a:pt x="46" y="21"/>
                      <a:pt x="44" y="19"/>
                    </a:cubicBezTo>
                    <a:cubicBezTo>
                      <a:pt x="44" y="19"/>
                      <a:pt x="46" y="19"/>
                      <a:pt x="44" y="17"/>
                    </a:cubicBezTo>
                    <a:cubicBezTo>
                      <a:pt x="45" y="18"/>
                      <a:pt x="46" y="19"/>
                      <a:pt x="47" y="20"/>
                    </a:cubicBezTo>
                    <a:cubicBezTo>
                      <a:pt x="47" y="19"/>
                      <a:pt x="47" y="19"/>
                      <a:pt x="47" y="19"/>
                    </a:cubicBezTo>
                    <a:cubicBezTo>
                      <a:pt x="49" y="21"/>
                      <a:pt x="50" y="24"/>
                      <a:pt x="53" y="26"/>
                    </a:cubicBezTo>
                    <a:cubicBezTo>
                      <a:pt x="53" y="26"/>
                      <a:pt x="53" y="26"/>
                      <a:pt x="53" y="26"/>
                    </a:cubicBezTo>
                    <a:cubicBezTo>
                      <a:pt x="55" y="28"/>
                      <a:pt x="54" y="29"/>
                      <a:pt x="56" y="29"/>
                    </a:cubicBezTo>
                    <a:cubicBezTo>
                      <a:pt x="55" y="28"/>
                      <a:pt x="53" y="25"/>
                      <a:pt x="51" y="24"/>
                    </a:cubicBezTo>
                    <a:cubicBezTo>
                      <a:pt x="52" y="23"/>
                      <a:pt x="47" y="19"/>
                      <a:pt x="48" y="19"/>
                    </a:cubicBezTo>
                    <a:cubicBezTo>
                      <a:pt x="49" y="19"/>
                      <a:pt x="48" y="19"/>
                      <a:pt x="49" y="21"/>
                    </a:cubicBezTo>
                    <a:cubicBezTo>
                      <a:pt x="51" y="22"/>
                      <a:pt x="49" y="19"/>
                      <a:pt x="50" y="20"/>
                    </a:cubicBezTo>
                    <a:cubicBezTo>
                      <a:pt x="49" y="19"/>
                      <a:pt x="47" y="17"/>
                      <a:pt x="47" y="16"/>
                    </a:cubicBezTo>
                    <a:cubicBezTo>
                      <a:pt x="48" y="17"/>
                      <a:pt x="49" y="18"/>
                      <a:pt x="49" y="18"/>
                    </a:cubicBezTo>
                    <a:cubicBezTo>
                      <a:pt x="48" y="17"/>
                      <a:pt x="48" y="16"/>
                      <a:pt x="47" y="15"/>
                    </a:cubicBezTo>
                    <a:cubicBezTo>
                      <a:pt x="45" y="12"/>
                      <a:pt x="48" y="15"/>
                      <a:pt x="47" y="13"/>
                    </a:cubicBezTo>
                    <a:cubicBezTo>
                      <a:pt x="48" y="15"/>
                      <a:pt x="50" y="18"/>
                      <a:pt x="51" y="18"/>
                    </a:cubicBezTo>
                    <a:cubicBezTo>
                      <a:pt x="50" y="17"/>
                      <a:pt x="50" y="15"/>
                      <a:pt x="47" y="13"/>
                    </a:cubicBezTo>
                    <a:cubicBezTo>
                      <a:pt x="48" y="13"/>
                      <a:pt x="49" y="15"/>
                      <a:pt x="50" y="16"/>
                    </a:cubicBezTo>
                    <a:cubicBezTo>
                      <a:pt x="51" y="17"/>
                      <a:pt x="48" y="12"/>
                      <a:pt x="51" y="15"/>
                    </a:cubicBezTo>
                    <a:cubicBezTo>
                      <a:pt x="49" y="13"/>
                      <a:pt x="49" y="13"/>
                      <a:pt x="49" y="13"/>
                    </a:cubicBezTo>
                    <a:cubicBezTo>
                      <a:pt x="50" y="14"/>
                      <a:pt x="51" y="14"/>
                      <a:pt x="52" y="15"/>
                    </a:cubicBezTo>
                    <a:cubicBezTo>
                      <a:pt x="52" y="15"/>
                      <a:pt x="50" y="12"/>
                      <a:pt x="53" y="15"/>
                    </a:cubicBezTo>
                    <a:cubicBezTo>
                      <a:pt x="53" y="14"/>
                      <a:pt x="53" y="14"/>
                      <a:pt x="51" y="12"/>
                    </a:cubicBezTo>
                    <a:cubicBezTo>
                      <a:pt x="50" y="11"/>
                      <a:pt x="52" y="14"/>
                      <a:pt x="50" y="11"/>
                    </a:cubicBezTo>
                    <a:cubicBezTo>
                      <a:pt x="52" y="13"/>
                      <a:pt x="50" y="11"/>
                      <a:pt x="50" y="10"/>
                    </a:cubicBezTo>
                    <a:cubicBezTo>
                      <a:pt x="51" y="11"/>
                      <a:pt x="51" y="11"/>
                      <a:pt x="51" y="11"/>
                    </a:cubicBezTo>
                    <a:cubicBezTo>
                      <a:pt x="50" y="10"/>
                      <a:pt x="51" y="10"/>
                      <a:pt x="50" y="9"/>
                    </a:cubicBezTo>
                    <a:cubicBezTo>
                      <a:pt x="51" y="10"/>
                      <a:pt x="51" y="10"/>
                      <a:pt x="52" y="11"/>
                    </a:cubicBezTo>
                    <a:cubicBezTo>
                      <a:pt x="50" y="9"/>
                      <a:pt x="50" y="9"/>
                      <a:pt x="50" y="9"/>
                    </a:cubicBezTo>
                    <a:cubicBezTo>
                      <a:pt x="50" y="7"/>
                      <a:pt x="53" y="12"/>
                      <a:pt x="53" y="11"/>
                    </a:cubicBezTo>
                    <a:cubicBezTo>
                      <a:pt x="54" y="12"/>
                      <a:pt x="54" y="12"/>
                      <a:pt x="54" y="12"/>
                    </a:cubicBezTo>
                    <a:cubicBezTo>
                      <a:pt x="54" y="12"/>
                      <a:pt x="55" y="13"/>
                      <a:pt x="55" y="13"/>
                    </a:cubicBezTo>
                    <a:cubicBezTo>
                      <a:pt x="54" y="11"/>
                      <a:pt x="52" y="9"/>
                      <a:pt x="52" y="8"/>
                    </a:cubicBezTo>
                    <a:cubicBezTo>
                      <a:pt x="51" y="7"/>
                      <a:pt x="53" y="9"/>
                      <a:pt x="52" y="8"/>
                    </a:cubicBezTo>
                    <a:cubicBezTo>
                      <a:pt x="53" y="10"/>
                      <a:pt x="53" y="10"/>
                      <a:pt x="53" y="10"/>
                    </a:cubicBezTo>
                    <a:cubicBezTo>
                      <a:pt x="54" y="10"/>
                      <a:pt x="56" y="12"/>
                      <a:pt x="56" y="12"/>
                    </a:cubicBezTo>
                    <a:cubicBezTo>
                      <a:pt x="56" y="11"/>
                      <a:pt x="55" y="8"/>
                      <a:pt x="53" y="8"/>
                    </a:cubicBezTo>
                    <a:cubicBezTo>
                      <a:pt x="54" y="8"/>
                      <a:pt x="55" y="8"/>
                      <a:pt x="55" y="10"/>
                    </a:cubicBezTo>
                    <a:cubicBezTo>
                      <a:pt x="55" y="9"/>
                      <a:pt x="54" y="8"/>
                      <a:pt x="54" y="7"/>
                    </a:cubicBezTo>
                    <a:cubicBezTo>
                      <a:pt x="55" y="8"/>
                      <a:pt x="56" y="9"/>
                      <a:pt x="58" y="10"/>
                    </a:cubicBezTo>
                    <a:cubicBezTo>
                      <a:pt x="59" y="13"/>
                      <a:pt x="59" y="13"/>
                      <a:pt x="59" y="13"/>
                    </a:cubicBezTo>
                    <a:cubicBezTo>
                      <a:pt x="60" y="13"/>
                      <a:pt x="60" y="13"/>
                      <a:pt x="60" y="13"/>
                    </a:cubicBezTo>
                    <a:cubicBezTo>
                      <a:pt x="61" y="15"/>
                      <a:pt x="61" y="14"/>
                      <a:pt x="63" y="17"/>
                    </a:cubicBezTo>
                    <a:cubicBezTo>
                      <a:pt x="63" y="17"/>
                      <a:pt x="63" y="16"/>
                      <a:pt x="62" y="15"/>
                    </a:cubicBezTo>
                    <a:cubicBezTo>
                      <a:pt x="59" y="12"/>
                      <a:pt x="59" y="10"/>
                      <a:pt x="57" y="7"/>
                    </a:cubicBezTo>
                    <a:cubicBezTo>
                      <a:pt x="57" y="5"/>
                      <a:pt x="63" y="14"/>
                      <a:pt x="60" y="8"/>
                    </a:cubicBezTo>
                    <a:cubicBezTo>
                      <a:pt x="59" y="8"/>
                      <a:pt x="58" y="5"/>
                      <a:pt x="58" y="6"/>
                    </a:cubicBezTo>
                    <a:cubicBezTo>
                      <a:pt x="59" y="6"/>
                      <a:pt x="56" y="3"/>
                      <a:pt x="58" y="3"/>
                    </a:cubicBezTo>
                    <a:cubicBezTo>
                      <a:pt x="58" y="5"/>
                      <a:pt x="61" y="7"/>
                      <a:pt x="61" y="9"/>
                    </a:cubicBezTo>
                    <a:cubicBezTo>
                      <a:pt x="61" y="8"/>
                      <a:pt x="61" y="8"/>
                      <a:pt x="61" y="9"/>
                    </a:cubicBezTo>
                    <a:cubicBezTo>
                      <a:pt x="62" y="10"/>
                      <a:pt x="63" y="12"/>
                      <a:pt x="63" y="12"/>
                    </a:cubicBezTo>
                    <a:cubicBezTo>
                      <a:pt x="64" y="11"/>
                      <a:pt x="64" y="11"/>
                      <a:pt x="63" y="9"/>
                    </a:cubicBezTo>
                    <a:cubicBezTo>
                      <a:pt x="61" y="7"/>
                      <a:pt x="62" y="10"/>
                      <a:pt x="61" y="8"/>
                    </a:cubicBezTo>
                    <a:cubicBezTo>
                      <a:pt x="61" y="7"/>
                      <a:pt x="63" y="10"/>
                      <a:pt x="61" y="6"/>
                    </a:cubicBezTo>
                    <a:cubicBezTo>
                      <a:pt x="61" y="6"/>
                      <a:pt x="60" y="4"/>
                      <a:pt x="59" y="3"/>
                    </a:cubicBezTo>
                    <a:cubicBezTo>
                      <a:pt x="59" y="2"/>
                      <a:pt x="59" y="2"/>
                      <a:pt x="59" y="2"/>
                    </a:cubicBezTo>
                    <a:cubicBezTo>
                      <a:pt x="60" y="3"/>
                      <a:pt x="60" y="3"/>
                      <a:pt x="60" y="3"/>
                    </a:cubicBezTo>
                    <a:cubicBezTo>
                      <a:pt x="61" y="4"/>
                      <a:pt x="58" y="1"/>
                      <a:pt x="59" y="1"/>
                    </a:cubicBezTo>
                    <a:cubicBezTo>
                      <a:pt x="61" y="3"/>
                      <a:pt x="61" y="3"/>
                      <a:pt x="61" y="3"/>
                    </a:cubicBezTo>
                    <a:cubicBezTo>
                      <a:pt x="63" y="5"/>
                      <a:pt x="59" y="3"/>
                      <a:pt x="62" y="6"/>
                    </a:cubicBezTo>
                    <a:cubicBezTo>
                      <a:pt x="63" y="6"/>
                      <a:pt x="62" y="4"/>
                      <a:pt x="63" y="5"/>
                    </a:cubicBezTo>
                    <a:cubicBezTo>
                      <a:pt x="63" y="5"/>
                      <a:pt x="63" y="5"/>
                      <a:pt x="63" y="6"/>
                    </a:cubicBezTo>
                    <a:cubicBezTo>
                      <a:pt x="63" y="6"/>
                      <a:pt x="66" y="11"/>
                      <a:pt x="65" y="7"/>
                    </a:cubicBezTo>
                    <a:cubicBezTo>
                      <a:pt x="65" y="6"/>
                      <a:pt x="64" y="6"/>
                      <a:pt x="64" y="5"/>
                    </a:cubicBezTo>
                    <a:cubicBezTo>
                      <a:pt x="64" y="4"/>
                      <a:pt x="64" y="2"/>
                      <a:pt x="64" y="2"/>
                    </a:cubicBezTo>
                    <a:cubicBezTo>
                      <a:pt x="65" y="4"/>
                      <a:pt x="65" y="1"/>
                      <a:pt x="66" y="4"/>
                    </a:cubicBezTo>
                    <a:cubicBezTo>
                      <a:pt x="65" y="3"/>
                      <a:pt x="64" y="4"/>
                      <a:pt x="65" y="7"/>
                    </a:cubicBezTo>
                    <a:cubicBezTo>
                      <a:pt x="67" y="10"/>
                      <a:pt x="64" y="6"/>
                      <a:pt x="66" y="10"/>
                    </a:cubicBezTo>
                    <a:cubicBezTo>
                      <a:pt x="67" y="10"/>
                      <a:pt x="69" y="13"/>
                      <a:pt x="70" y="15"/>
                    </a:cubicBezTo>
                    <a:cubicBezTo>
                      <a:pt x="70" y="15"/>
                      <a:pt x="70" y="14"/>
                      <a:pt x="70" y="13"/>
                    </a:cubicBezTo>
                    <a:cubicBezTo>
                      <a:pt x="69" y="11"/>
                      <a:pt x="69" y="12"/>
                      <a:pt x="67" y="10"/>
                    </a:cubicBezTo>
                    <a:cubicBezTo>
                      <a:pt x="68" y="10"/>
                      <a:pt x="68" y="8"/>
                      <a:pt x="68" y="6"/>
                    </a:cubicBezTo>
                    <a:cubicBezTo>
                      <a:pt x="68" y="7"/>
                      <a:pt x="69" y="9"/>
                      <a:pt x="69" y="9"/>
                    </a:cubicBezTo>
                    <a:cubicBezTo>
                      <a:pt x="70" y="8"/>
                      <a:pt x="71" y="8"/>
                      <a:pt x="72" y="8"/>
                    </a:cubicBezTo>
                    <a:cubicBezTo>
                      <a:pt x="70" y="5"/>
                      <a:pt x="72" y="7"/>
                      <a:pt x="70" y="4"/>
                    </a:cubicBezTo>
                    <a:cubicBezTo>
                      <a:pt x="70" y="4"/>
                      <a:pt x="68" y="2"/>
                      <a:pt x="67" y="0"/>
                    </a:cubicBezTo>
                    <a:cubicBezTo>
                      <a:pt x="68" y="0"/>
                      <a:pt x="68" y="2"/>
                      <a:pt x="69" y="2"/>
                    </a:cubicBezTo>
                    <a:cubicBezTo>
                      <a:pt x="68" y="0"/>
                      <a:pt x="71" y="5"/>
                      <a:pt x="70" y="2"/>
                    </a:cubicBezTo>
                    <a:cubicBezTo>
                      <a:pt x="69" y="3"/>
                      <a:pt x="72" y="6"/>
                      <a:pt x="73" y="9"/>
                    </a:cubicBezTo>
                    <a:cubicBezTo>
                      <a:pt x="73" y="7"/>
                      <a:pt x="74" y="10"/>
                      <a:pt x="74" y="10"/>
                    </a:cubicBezTo>
                    <a:cubicBezTo>
                      <a:pt x="74" y="8"/>
                      <a:pt x="74" y="7"/>
                      <a:pt x="74" y="6"/>
                    </a:cubicBezTo>
                    <a:cubicBezTo>
                      <a:pt x="76" y="8"/>
                      <a:pt x="76" y="5"/>
                      <a:pt x="77" y="5"/>
                    </a:cubicBezTo>
                    <a:cubicBezTo>
                      <a:pt x="78" y="6"/>
                      <a:pt x="79" y="9"/>
                      <a:pt x="80" y="9"/>
                    </a:cubicBezTo>
                    <a:cubicBezTo>
                      <a:pt x="80" y="9"/>
                      <a:pt x="78" y="6"/>
                      <a:pt x="79" y="7"/>
                    </a:cubicBezTo>
                    <a:cubicBezTo>
                      <a:pt x="79" y="8"/>
                      <a:pt x="79" y="8"/>
                      <a:pt x="79" y="8"/>
                    </a:cubicBezTo>
                    <a:cubicBezTo>
                      <a:pt x="79" y="7"/>
                      <a:pt x="82" y="10"/>
                      <a:pt x="80" y="5"/>
                    </a:cubicBezTo>
                    <a:cubicBezTo>
                      <a:pt x="81" y="8"/>
                      <a:pt x="81" y="8"/>
                      <a:pt x="81" y="8"/>
                    </a:cubicBezTo>
                    <a:cubicBezTo>
                      <a:pt x="81" y="9"/>
                      <a:pt x="81" y="8"/>
                      <a:pt x="81" y="8"/>
                    </a:cubicBezTo>
                    <a:cubicBezTo>
                      <a:pt x="82" y="9"/>
                      <a:pt x="82" y="10"/>
                      <a:pt x="82" y="10"/>
                    </a:cubicBezTo>
                    <a:cubicBezTo>
                      <a:pt x="84" y="12"/>
                      <a:pt x="83" y="10"/>
                      <a:pt x="83" y="9"/>
                    </a:cubicBezTo>
                    <a:cubicBezTo>
                      <a:pt x="82" y="7"/>
                      <a:pt x="82" y="7"/>
                      <a:pt x="82" y="7"/>
                    </a:cubicBezTo>
                    <a:cubicBezTo>
                      <a:pt x="82" y="6"/>
                      <a:pt x="84" y="7"/>
                      <a:pt x="84" y="6"/>
                    </a:cubicBezTo>
                    <a:cubicBezTo>
                      <a:pt x="85" y="8"/>
                      <a:pt x="85" y="8"/>
                      <a:pt x="85" y="8"/>
                    </a:cubicBezTo>
                    <a:cubicBezTo>
                      <a:pt x="85" y="7"/>
                      <a:pt x="85" y="7"/>
                      <a:pt x="85" y="7"/>
                    </a:cubicBezTo>
                    <a:cubicBezTo>
                      <a:pt x="85" y="9"/>
                      <a:pt x="86" y="10"/>
                      <a:pt x="86" y="8"/>
                    </a:cubicBezTo>
                    <a:cubicBezTo>
                      <a:pt x="87" y="13"/>
                      <a:pt x="87" y="13"/>
                      <a:pt x="87" y="13"/>
                    </a:cubicBezTo>
                    <a:cubicBezTo>
                      <a:pt x="86" y="12"/>
                      <a:pt x="86" y="11"/>
                      <a:pt x="85" y="9"/>
                    </a:cubicBezTo>
                    <a:cubicBezTo>
                      <a:pt x="84" y="8"/>
                      <a:pt x="84" y="8"/>
                      <a:pt x="84" y="10"/>
                    </a:cubicBezTo>
                    <a:cubicBezTo>
                      <a:pt x="85" y="10"/>
                      <a:pt x="85" y="10"/>
                      <a:pt x="85" y="9"/>
                    </a:cubicBezTo>
                    <a:cubicBezTo>
                      <a:pt x="86" y="12"/>
                      <a:pt x="85" y="12"/>
                      <a:pt x="86" y="14"/>
                    </a:cubicBezTo>
                    <a:cubicBezTo>
                      <a:pt x="86" y="14"/>
                      <a:pt x="86" y="14"/>
                      <a:pt x="86" y="13"/>
                    </a:cubicBezTo>
                    <a:cubicBezTo>
                      <a:pt x="86" y="15"/>
                      <a:pt x="86" y="15"/>
                      <a:pt x="86" y="15"/>
                    </a:cubicBezTo>
                    <a:cubicBezTo>
                      <a:pt x="86" y="14"/>
                      <a:pt x="85" y="14"/>
                      <a:pt x="85" y="13"/>
                    </a:cubicBezTo>
                    <a:cubicBezTo>
                      <a:pt x="86" y="15"/>
                      <a:pt x="86" y="16"/>
                      <a:pt x="85" y="16"/>
                    </a:cubicBezTo>
                    <a:cubicBezTo>
                      <a:pt x="83" y="13"/>
                      <a:pt x="85" y="18"/>
                      <a:pt x="84" y="17"/>
                    </a:cubicBezTo>
                    <a:cubicBezTo>
                      <a:pt x="83" y="15"/>
                      <a:pt x="82" y="13"/>
                      <a:pt x="82" y="12"/>
                    </a:cubicBezTo>
                    <a:cubicBezTo>
                      <a:pt x="82" y="11"/>
                      <a:pt x="82" y="12"/>
                      <a:pt x="81" y="11"/>
                    </a:cubicBezTo>
                    <a:cubicBezTo>
                      <a:pt x="82" y="13"/>
                      <a:pt x="83" y="16"/>
                      <a:pt x="83" y="17"/>
                    </a:cubicBezTo>
                    <a:cubicBezTo>
                      <a:pt x="82" y="15"/>
                      <a:pt x="82" y="15"/>
                      <a:pt x="82" y="15"/>
                    </a:cubicBezTo>
                    <a:cubicBezTo>
                      <a:pt x="82" y="16"/>
                      <a:pt x="83" y="19"/>
                      <a:pt x="82" y="19"/>
                    </a:cubicBezTo>
                    <a:cubicBezTo>
                      <a:pt x="81" y="18"/>
                      <a:pt x="80" y="18"/>
                      <a:pt x="79" y="19"/>
                    </a:cubicBezTo>
                    <a:cubicBezTo>
                      <a:pt x="79" y="17"/>
                      <a:pt x="79" y="17"/>
                      <a:pt x="79" y="17"/>
                    </a:cubicBezTo>
                    <a:cubicBezTo>
                      <a:pt x="80" y="21"/>
                      <a:pt x="78" y="19"/>
                      <a:pt x="78" y="21"/>
                    </a:cubicBezTo>
                    <a:cubicBezTo>
                      <a:pt x="77" y="20"/>
                      <a:pt x="77" y="24"/>
                      <a:pt x="75" y="21"/>
                    </a:cubicBezTo>
                    <a:cubicBezTo>
                      <a:pt x="75" y="23"/>
                      <a:pt x="74" y="25"/>
                      <a:pt x="72" y="25"/>
                    </a:cubicBezTo>
                    <a:cubicBezTo>
                      <a:pt x="71" y="23"/>
                      <a:pt x="71" y="23"/>
                      <a:pt x="71" y="23"/>
                    </a:cubicBezTo>
                    <a:cubicBezTo>
                      <a:pt x="72" y="25"/>
                      <a:pt x="70" y="22"/>
                      <a:pt x="70" y="22"/>
                    </a:cubicBezTo>
                    <a:cubicBezTo>
                      <a:pt x="72" y="24"/>
                      <a:pt x="71" y="25"/>
                      <a:pt x="72" y="26"/>
                    </a:cubicBezTo>
                    <a:cubicBezTo>
                      <a:pt x="70" y="25"/>
                      <a:pt x="71" y="28"/>
                      <a:pt x="71" y="30"/>
                    </a:cubicBezTo>
                    <a:cubicBezTo>
                      <a:pt x="70" y="28"/>
                      <a:pt x="70" y="28"/>
                      <a:pt x="70" y="28"/>
                    </a:cubicBezTo>
                    <a:cubicBezTo>
                      <a:pt x="72" y="31"/>
                      <a:pt x="69" y="29"/>
                      <a:pt x="68" y="29"/>
                    </a:cubicBezTo>
                    <a:cubicBezTo>
                      <a:pt x="68" y="29"/>
                      <a:pt x="67" y="28"/>
                      <a:pt x="66" y="28"/>
                    </a:cubicBezTo>
                    <a:cubicBezTo>
                      <a:pt x="68" y="31"/>
                      <a:pt x="68" y="31"/>
                      <a:pt x="68" y="32"/>
                    </a:cubicBezTo>
                    <a:cubicBezTo>
                      <a:pt x="68" y="33"/>
                      <a:pt x="67" y="33"/>
                      <a:pt x="66" y="32"/>
                    </a:cubicBezTo>
                    <a:cubicBezTo>
                      <a:pt x="67" y="37"/>
                      <a:pt x="64" y="36"/>
                      <a:pt x="65" y="39"/>
                    </a:cubicBezTo>
                    <a:cubicBezTo>
                      <a:pt x="63" y="38"/>
                      <a:pt x="63" y="38"/>
                      <a:pt x="63" y="38"/>
                    </a:cubicBezTo>
                    <a:cubicBezTo>
                      <a:pt x="65" y="42"/>
                      <a:pt x="61" y="41"/>
                      <a:pt x="61" y="44"/>
                    </a:cubicBezTo>
                    <a:cubicBezTo>
                      <a:pt x="59" y="41"/>
                      <a:pt x="59" y="41"/>
                      <a:pt x="59" y="41"/>
                    </a:cubicBezTo>
                    <a:cubicBezTo>
                      <a:pt x="57" y="41"/>
                      <a:pt x="59" y="43"/>
                      <a:pt x="61" y="44"/>
                    </a:cubicBezTo>
                    <a:cubicBezTo>
                      <a:pt x="59" y="44"/>
                      <a:pt x="61" y="46"/>
                      <a:pt x="59" y="45"/>
                    </a:cubicBezTo>
                    <a:cubicBezTo>
                      <a:pt x="58" y="45"/>
                      <a:pt x="60" y="46"/>
                      <a:pt x="60" y="47"/>
                    </a:cubicBezTo>
                    <a:cubicBezTo>
                      <a:pt x="58" y="47"/>
                      <a:pt x="58" y="47"/>
                      <a:pt x="58" y="48"/>
                    </a:cubicBezTo>
                    <a:cubicBezTo>
                      <a:pt x="58" y="48"/>
                      <a:pt x="58" y="48"/>
                      <a:pt x="58" y="48"/>
                    </a:cubicBezTo>
                    <a:cubicBezTo>
                      <a:pt x="58" y="48"/>
                      <a:pt x="56" y="47"/>
                      <a:pt x="56" y="47"/>
                    </a:cubicBezTo>
                    <a:cubicBezTo>
                      <a:pt x="57" y="48"/>
                      <a:pt x="55" y="47"/>
                      <a:pt x="58" y="50"/>
                    </a:cubicBezTo>
                    <a:cubicBezTo>
                      <a:pt x="56" y="49"/>
                      <a:pt x="59" y="53"/>
                      <a:pt x="55" y="52"/>
                    </a:cubicBezTo>
                    <a:cubicBezTo>
                      <a:pt x="56" y="52"/>
                      <a:pt x="57" y="53"/>
                      <a:pt x="57" y="53"/>
                    </a:cubicBezTo>
                    <a:cubicBezTo>
                      <a:pt x="57" y="54"/>
                      <a:pt x="54" y="53"/>
                      <a:pt x="55" y="55"/>
                    </a:cubicBezTo>
                    <a:cubicBezTo>
                      <a:pt x="55" y="55"/>
                      <a:pt x="54" y="54"/>
                      <a:pt x="53" y="54"/>
                    </a:cubicBezTo>
                    <a:cubicBezTo>
                      <a:pt x="54" y="54"/>
                      <a:pt x="55" y="55"/>
                      <a:pt x="55" y="55"/>
                    </a:cubicBezTo>
                    <a:cubicBezTo>
                      <a:pt x="56" y="58"/>
                      <a:pt x="52" y="57"/>
                      <a:pt x="51" y="58"/>
                    </a:cubicBezTo>
                    <a:cubicBezTo>
                      <a:pt x="52" y="61"/>
                      <a:pt x="50" y="63"/>
                      <a:pt x="49" y="65"/>
                    </a:cubicBezTo>
                    <a:cubicBezTo>
                      <a:pt x="48" y="65"/>
                      <a:pt x="48" y="65"/>
                      <a:pt x="48" y="65"/>
                    </a:cubicBezTo>
                    <a:cubicBezTo>
                      <a:pt x="51" y="67"/>
                      <a:pt x="44" y="65"/>
                      <a:pt x="49" y="68"/>
                    </a:cubicBezTo>
                    <a:cubicBezTo>
                      <a:pt x="48" y="67"/>
                      <a:pt x="48" y="68"/>
                      <a:pt x="47" y="67"/>
                    </a:cubicBezTo>
                    <a:cubicBezTo>
                      <a:pt x="49" y="69"/>
                      <a:pt x="44" y="68"/>
                      <a:pt x="46" y="70"/>
                    </a:cubicBezTo>
                    <a:cubicBezTo>
                      <a:pt x="46" y="70"/>
                      <a:pt x="46" y="70"/>
                      <a:pt x="46" y="69"/>
                    </a:cubicBezTo>
                    <a:cubicBezTo>
                      <a:pt x="44" y="69"/>
                      <a:pt x="46" y="71"/>
                      <a:pt x="44" y="71"/>
                    </a:cubicBezTo>
                    <a:cubicBezTo>
                      <a:pt x="43" y="71"/>
                      <a:pt x="43" y="71"/>
                      <a:pt x="42" y="70"/>
                    </a:cubicBezTo>
                    <a:cubicBezTo>
                      <a:pt x="41" y="70"/>
                      <a:pt x="45" y="73"/>
                      <a:pt x="41" y="71"/>
                    </a:cubicBezTo>
                    <a:cubicBezTo>
                      <a:pt x="41" y="71"/>
                      <a:pt x="43" y="72"/>
                      <a:pt x="43" y="72"/>
                    </a:cubicBezTo>
                    <a:cubicBezTo>
                      <a:pt x="41" y="73"/>
                      <a:pt x="42" y="77"/>
                      <a:pt x="42" y="79"/>
                    </a:cubicBezTo>
                    <a:cubicBezTo>
                      <a:pt x="39" y="79"/>
                      <a:pt x="36" y="76"/>
                      <a:pt x="38" y="79"/>
                    </a:cubicBezTo>
                    <a:cubicBezTo>
                      <a:pt x="37" y="78"/>
                      <a:pt x="40" y="79"/>
                      <a:pt x="39" y="79"/>
                    </a:cubicBezTo>
                    <a:cubicBezTo>
                      <a:pt x="40" y="80"/>
                      <a:pt x="34" y="78"/>
                      <a:pt x="36" y="79"/>
                    </a:cubicBezTo>
                    <a:cubicBezTo>
                      <a:pt x="39" y="80"/>
                      <a:pt x="37" y="80"/>
                      <a:pt x="39" y="80"/>
                    </a:cubicBezTo>
                    <a:cubicBezTo>
                      <a:pt x="37" y="81"/>
                      <a:pt x="34" y="80"/>
                      <a:pt x="36" y="81"/>
                    </a:cubicBezTo>
                    <a:cubicBezTo>
                      <a:pt x="35" y="81"/>
                      <a:pt x="35" y="81"/>
                      <a:pt x="35" y="81"/>
                    </a:cubicBezTo>
                    <a:cubicBezTo>
                      <a:pt x="38" y="83"/>
                      <a:pt x="36" y="83"/>
                      <a:pt x="40" y="86"/>
                    </a:cubicBezTo>
                    <a:cubicBezTo>
                      <a:pt x="39" y="91"/>
                      <a:pt x="39" y="96"/>
                      <a:pt x="38" y="101"/>
                    </a:cubicBezTo>
                    <a:cubicBezTo>
                      <a:pt x="36" y="105"/>
                      <a:pt x="36" y="111"/>
                      <a:pt x="32" y="115"/>
                    </a:cubicBezTo>
                    <a:cubicBezTo>
                      <a:pt x="28" y="115"/>
                      <a:pt x="28" y="115"/>
                      <a:pt x="30" y="117"/>
                    </a:cubicBezTo>
                    <a:cubicBezTo>
                      <a:pt x="29" y="116"/>
                      <a:pt x="29" y="116"/>
                      <a:pt x="28" y="116"/>
                    </a:cubicBezTo>
                    <a:cubicBezTo>
                      <a:pt x="31" y="117"/>
                      <a:pt x="28" y="117"/>
                      <a:pt x="31" y="118"/>
                    </a:cubicBezTo>
                    <a:cubicBezTo>
                      <a:pt x="30" y="120"/>
                      <a:pt x="30" y="122"/>
                      <a:pt x="30" y="124"/>
                    </a:cubicBezTo>
                    <a:cubicBezTo>
                      <a:pt x="29" y="123"/>
                      <a:pt x="27" y="122"/>
                      <a:pt x="27" y="123"/>
                    </a:cubicBezTo>
                    <a:cubicBezTo>
                      <a:pt x="29" y="124"/>
                      <a:pt x="29" y="124"/>
                      <a:pt x="29" y="124"/>
                    </a:cubicBezTo>
                    <a:cubicBezTo>
                      <a:pt x="28" y="124"/>
                      <a:pt x="28" y="124"/>
                      <a:pt x="28" y="124"/>
                    </a:cubicBezTo>
                    <a:cubicBezTo>
                      <a:pt x="28" y="124"/>
                      <a:pt x="30" y="125"/>
                      <a:pt x="31" y="125"/>
                    </a:cubicBezTo>
                    <a:cubicBezTo>
                      <a:pt x="32" y="130"/>
                      <a:pt x="24" y="133"/>
                      <a:pt x="24" y="138"/>
                    </a:cubicBezTo>
                    <a:cubicBezTo>
                      <a:pt x="22" y="139"/>
                      <a:pt x="23" y="141"/>
                      <a:pt x="23" y="142"/>
                    </a:cubicBezTo>
                    <a:cubicBezTo>
                      <a:pt x="18" y="145"/>
                      <a:pt x="13" y="147"/>
                      <a:pt x="15" y="151"/>
                    </a:cubicBezTo>
                    <a:cubicBezTo>
                      <a:pt x="15" y="151"/>
                      <a:pt x="8" y="148"/>
                      <a:pt x="6" y="1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60" name="Freeform 334"/>
              <p:cNvSpPr/>
              <p:nvPr/>
            </p:nvSpPr>
            <p:spPr bwMode="auto">
              <a:xfrm>
                <a:off x="4002088" y="2641600"/>
                <a:ext cx="1588" cy="1587"/>
              </a:xfrm>
              <a:custGeom>
                <a:avLst/>
                <a:gdLst>
                  <a:gd name="T0" fmla="*/ 2 w 2"/>
                  <a:gd name="T1" fmla="*/ 4 h 4"/>
                  <a:gd name="T2" fmla="*/ 0 w 2"/>
                  <a:gd name="T3" fmla="*/ 0 h 4"/>
                  <a:gd name="T4" fmla="*/ 2 w 2"/>
                  <a:gd name="T5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4">
                    <a:moveTo>
                      <a:pt x="2" y="4"/>
                    </a:moveTo>
                    <a:cubicBezTo>
                      <a:pt x="1" y="3"/>
                      <a:pt x="0" y="2"/>
                      <a:pt x="0" y="0"/>
                    </a:cubicBezTo>
                    <a:cubicBezTo>
                      <a:pt x="0" y="1"/>
                      <a:pt x="1" y="3"/>
                      <a:pt x="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61" name="Freeform 335"/>
              <p:cNvSpPr/>
              <p:nvPr/>
            </p:nvSpPr>
            <p:spPr bwMode="auto">
              <a:xfrm>
                <a:off x="3997326" y="2640013"/>
                <a:ext cx="0" cy="0"/>
              </a:xfrm>
              <a:custGeom>
                <a:avLst/>
                <a:gdLst>
                  <a:gd name="T0" fmla="*/ 1 w 2"/>
                  <a:gd name="T1" fmla="*/ 2 h 2"/>
                  <a:gd name="T2" fmla="*/ 1 w 2"/>
                  <a:gd name="T3" fmla="*/ 1 h 2"/>
                  <a:gd name="T4" fmla="*/ 1 w 2"/>
                  <a:gd name="T5" fmla="*/ 0 h 2"/>
                  <a:gd name="T6" fmla="*/ 1 w 2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1" y="2"/>
                    </a:moveTo>
                    <a:cubicBezTo>
                      <a:pt x="2" y="2"/>
                      <a:pt x="1" y="1"/>
                      <a:pt x="1" y="1"/>
                    </a:cubicBezTo>
                    <a:cubicBezTo>
                      <a:pt x="1" y="1"/>
                      <a:pt x="0" y="0"/>
                      <a:pt x="1" y="0"/>
                    </a:cubicBezTo>
                    <a:cubicBezTo>
                      <a:pt x="1" y="0"/>
                      <a:pt x="1" y="1"/>
                      <a:pt x="1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62" name="Freeform 336"/>
              <p:cNvSpPr/>
              <p:nvPr/>
            </p:nvSpPr>
            <p:spPr bwMode="auto">
              <a:xfrm>
                <a:off x="3995738" y="2640013"/>
                <a:ext cx="0" cy="0"/>
              </a:xfrm>
              <a:custGeom>
                <a:avLst/>
                <a:gdLst>
                  <a:gd name="T0" fmla="*/ 1 w 1"/>
                  <a:gd name="T1" fmla="*/ 3 h 3"/>
                  <a:gd name="T2" fmla="*/ 1 w 1"/>
                  <a:gd name="T3" fmla="*/ 0 h 3"/>
                  <a:gd name="T4" fmla="*/ 1 w 1"/>
                  <a:gd name="T5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3">
                    <a:moveTo>
                      <a:pt x="1" y="3"/>
                    </a:moveTo>
                    <a:cubicBezTo>
                      <a:pt x="0" y="1"/>
                      <a:pt x="0" y="0"/>
                      <a:pt x="1" y="0"/>
                    </a:cubicBezTo>
                    <a:lnTo>
                      <a:pt x="1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63" name="Freeform 337"/>
              <p:cNvSpPr/>
              <p:nvPr/>
            </p:nvSpPr>
            <p:spPr bwMode="auto">
              <a:xfrm>
                <a:off x="3994151" y="2638425"/>
                <a:ext cx="0" cy="0"/>
              </a:xfrm>
              <a:custGeom>
                <a:avLst/>
                <a:gdLst>
                  <a:gd name="T0" fmla="*/ 1 w 1"/>
                  <a:gd name="T1" fmla="*/ 1 h 1"/>
                  <a:gd name="T2" fmla="*/ 1 w 1"/>
                  <a:gd name="T3" fmla="*/ 0 h 1"/>
                  <a:gd name="T4" fmla="*/ 1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0" y="1"/>
                      <a:pt x="0" y="0"/>
                      <a:pt x="1" y="0"/>
                    </a:cubicBezTo>
                    <a:cubicBezTo>
                      <a:pt x="1" y="0"/>
                      <a:pt x="1" y="1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64" name="Freeform 338"/>
              <p:cNvSpPr/>
              <p:nvPr/>
            </p:nvSpPr>
            <p:spPr bwMode="auto">
              <a:xfrm>
                <a:off x="3994151" y="2640013"/>
                <a:ext cx="0" cy="0"/>
              </a:xfrm>
              <a:custGeom>
                <a:avLst/>
                <a:gdLst>
                  <a:gd name="T0" fmla="*/ 2 w 2"/>
                  <a:gd name="T1" fmla="*/ 2 h 2"/>
                  <a:gd name="T2" fmla="*/ 0 w 2"/>
                  <a:gd name="T3" fmla="*/ 1 h 2"/>
                  <a:gd name="T4" fmla="*/ 2 w 2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2" y="2"/>
                    </a:moveTo>
                    <a:cubicBezTo>
                      <a:pt x="2" y="2"/>
                      <a:pt x="1" y="2"/>
                      <a:pt x="0" y="1"/>
                    </a:cubicBezTo>
                    <a:cubicBezTo>
                      <a:pt x="1" y="2"/>
                      <a:pt x="1" y="0"/>
                      <a:pt x="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65" name="Freeform 339"/>
              <p:cNvSpPr/>
              <p:nvPr/>
            </p:nvSpPr>
            <p:spPr bwMode="auto">
              <a:xfrm>
                <a:off x="3990976" y="2640013"/>
                <a:ext cx="0" cy="1587"/>
              </a:xfrm>
              <a:custGeom>
                <a:avLst/>
                <a:gdLst>
                  <a:gd name="T0" fmla="*/ 1 w 1"/>
                  <a:gd name="T1" fmla="*/ 2 h 3"/>
                  <a:gd name="T2" fmla="*/ 0 w 1"/>
                  <a:gd name="T3" fmla="*/ 2 h 3"/>
                  <a:gd name="T4" fmla="*/ 1 w 1"/>
                  <a:gd name="T5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3">
                    <a:moveTo>
                      <a:pt x="1" y="2"/>
                    </a:moveTo>
                    <a:cubicBezTo>
                      <a:pt x="1" y="2"/>
                      <a:pt x="1" y="3"/>
                      <a:pt x="0" y="2"/>
                    </a:cubicBezTo>
                    <a:cubicBezTo>
                      <a:pt x="1" y="3"/>
                      <a:pt x="0" y="0"/>
                      <a:pt x="1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66" name="Freeform 340"/>
              <p:cNvSpPr/>
              <p:nvPr/>
            </p:nvSpPr>
            <p:spPr bwMode="auto">
              <a:xfrm>
                <a:off x="3990976" y="2641600"/>
                <a:ext cx="0" cy="0"/>
              </a:xfrm>
              <a:custGeom>
                <a:avLst/>
                <a:gdLst>
                  <a:gd name="T0" fmla="*/ 1 w 1"/>
                  <a:gd name="T1" fmla="*/ 2 h 2"/>
                  <a:gd name="T2" fmla="*/ 1 w 1"/>
                  <a:gd name="T3" fmla="*/ 2 h 2"/>
                  <a:gd name="T4" fmla="*/ 0 w 1"/>
                  <a:gd name="T5" fmla="*/ 0 h 2"/>
                  <a:gd name="T6" fmla="*/ 1 w 1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1" y="2"/>
                    </a:moveTo>
                    <a:cubicBezTo>
                      <a:pt x="1" y="2"/>
                      <a:pt x="1" y="1"/>
                      <a:pt x="1" y="2"/>
                    </a:cubicBezTo>
                    <a:cubicBezTo>
                      <a:pt x="1" y="1"/>
                      <a:pt x="0" y="0"/>
                      <a:pt x="0" y="0"/>
                    </a:cubicBezTo>
                    <a:lnTo>
                      <a:pt x="1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67" name="Freeform 341"/>
              <p:cNvSpPr/>
              <p:nvPr/>
            </p:nvSpPr>
            <p:spPr bwMode="auto">
              <a:xfrm>
                <a:off x="3979863" y="2659063"/>
                <a:ext cx="1588" cy="0"/>
              </a:xfrm>
              <a:custGeom>
                <a:avLst/>
                <a:gdLst>
                  <a:gd name="T0" fmla="*/ 0 w 1"/>
                  <a:gd name="T1" fmla="*/ 0 w 1"/>
                  <a:gd name="T2" fmla="*/ 1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lnTo>
                      <a:pt x="0" y="0"/>
                    </a:lnTo>
                    <a:lnTo>
                      <a:pt x="1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68" name="Freeform 342"/>
              <p:cNvSpPr/>
              <p:nvPr/>
            </p:nvSpPr>
            <p:spPr bwMode="auto">
              <a:xfrm>
                <a:off x="3976688" y="2667000"/>
                <a:ext cx="1588" cy="0"/>
              </a:xfrm>
              <a:custGeom>
                <a:avLst/>
                <a:gdLst>
                  <a:gd name="T0" fmla="*/ 2 w 3"/>
                  <a:gd name="T1" fmla="*/ 0 h 1"/>
                  <a:gd name="T2" fmla="*/ 0 w 3"/>
                  <a:gd name="T3" fmla="*/ 0 h 1"/>
                  <a:gd name="T4" fmla="*/ 2 w 3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1">
                    <a:moveTo>
                      <a:pt x="2" y="0"/>
                    </a:moveTo>
                    <a:cubicBezTo>
                      <a:pt x="3" y="1"/>
                      <a:pt x="1" y="0"/>
                      <a:pt x="0" y="0"/>
                    </a:cubicBezTo>
                    <a:cubicBezTo>
                      <a:pt x="0" y="0"/>
                      <a:pt x="2" y="1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69" name="Freeform 343"/>
              <p:cNvSpPr/>
              <p:nvPr/>
            </p:nvSpPr>
            <p:spPr bwMode="auto">
              <a:xfrm>
                <a:off x="3978276" y="2671763"/>
                <a:ext cx="1588" cy="0"/>
              </a:xfrm>
              <a:custGeom>
                <a:avLst/>
                <a:gdLst>
                  <a:gd name="T0" fmla="*/ 0 w 1"/>
                  <a:gd name="T1" fmla="*/ 0 w 1"/>
                  <a:gd name="T2" fmla="*/ 1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lnTo>
                      <a:pt x="0" y="0"/>
                    </a:lnTo>
                    <a:lnTo>
                      <a:pt x="1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70" name="Freeform 344"/>
              <p:cNvSpPr/>
              <p:nvPr/>
            </p:nvSpPr>
            <p:spPr bwMode="auto">
              <a:xfrm>
                <a:off x="5676901" y="1892300"/>
                <a:ext cx="1588" cy="0"/>
              </a:xfrm>
              <a:custGeom>
                <a:avLst/>
                <a:gdLst>
                  <a:gd name="T0" fmla="*/ 1 w 2"/>
                  <a:gd name="T1" fmla="*/ 2 h 3"/>
                  <a:gd name="T2" fmla="*/ 1 w 2"/>
                  <a:gd name="T3" fmla="*/ 1 h 3"/>
                  <a:gd name="T4" fmla="*/ 1 w 2"/>
                  <a:gd name="T5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3">
                    <a:moveTo>
                      <a:pt x="1" y="2"/>
                    </a:moveTo>
                    <a:cubicBezTo>
                      <a:pt x="2" y="1"/>
                      <a:pt x="0" y="0"/>
                      <a:pt x="1" y="1"/>
                    </a:cubicBezTo>
                    <a:cubicBezTo>
                      <a:pt x="2" y="2"/>
                      <a:pt x="2" y="3"/>
                      <a:pt x="1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71" name="Freeform 345"/>
              <p:cNvSpPr/>
              <p:nvPr/>
            </p:nvSpPr>
            <p:spPr bwMode="auto">
              <a:xfrm>
                <a:off x="5630863" y="1887538"/>
                <a:ext cx="46038" cy="42862"/>
              </a:xfrm>
              <a:custGeom>
                <a:avLst/>
                <a:gdLst>
                  <a:gd name="T0" fmla="*/ 14 w 129"/>
                  <a:gd name="T1" fmla="*/ 98 h 118"/>
                  <a:gd name="T2" fmla="*/ 17 w 129"/>
                  <a:gd name="T3" fmla="*/ 94 h 118"/>
                  <a:gd name="T4" fmla="*/ 19 w 129"/>
                  <a:gd name="T5" fmla="*/ 82 h 118"/>
                  <a:gd name="T6" fmla="*/ 22 w 129"/>
                  <a:gd name="T7" fmla="*/ 80 h 118"/>
                  <a:gd name="T8" fmla="*/ 31 w 129"/>
                  <a:gd name="T9" fmla="*/ 74 h 118"/>
                  <a:gd name="T10" fmla="*/ 34 w 129"/>
                  <a:gd name="T11" fmla="*/ 72 h 118"/>
                  <a:gd name="T12" fmla="*/ 36 w 129"/>
                  <a:gd name="T13" fmla="*/ 66 h 118"/>
                  <a:gd name="T14" fmla="*/ 41 w 129"/>
                  <a:gd name="T15" fmla="*/ 63 h 118"/>
                  <a:gd name="T16" fmla="*/ 44 w 129"/>
                  <a:gd name="T17" fmla="*/ 63 h 118"/>
                  <a:gd name="T18" fmla="*/ 44 w 129"/>
                  <a:gd name="T19" fmla="*/ 59 h 118"/>
                  <a:gd name="T20" fmla="*/ 46 w 129"/>
                  <a:gd name="T21" fmla="*/ 52 h 118"/>
                  <a:gd name="T22" fmla="*/ 49 w 129"/>
                  <a:gd name="T23" fmla="*/ 50 h 118"/>
                  <a:gd name="T24" fmla="*/ 50 w 129"/>
                  <a:gd name="T25" fmla="*/ 46 h 118"/>
                  <a:gd name="T26" fmla="*/ 55 w 129"/>
                  <a:gd name="T27" fmla="*/ 45 h 118"/>
                  <a:gd name="T28" fmla="*/ 58 w 129"/>
                  <a:gd name="T29" fmla="*/ 41 h 118"/>
                  <a:gd name="T30" fmla="*/ 64 w 129"/>
                  <a:gd name="T31" fmla="*/ 39 h 118"/>
                  <a:gd name="T32" fmla="*/ 65 w 129"/>
                  <a:gd name="T33" fmla="*/ 36 h 118"/>
                  <a:gd name="T34" fmla="*/ 69 w 129"/>
                  <a:gd name="T35" fmla="*/ 37 h 118"/>
                  <a:gd name="T36" fmla="*/ 69 w 129"/>
                  <a:gd name="T37" fmla="*/ 34 h 118"/>
                  <a:gd name="T38" fmla="*/ 70 w 129"/>
                  <a:gd name="T39" fmla="*/ 33 h 118"/>
                  <a:gd name="T40" fmla="*/ 72 w 129"/>
                  <a:gd name="T41" fmla="*/ 30 h 118"/>
                  <a:gd name="T42" fmla="*/ 78 w 129"/>
                  <a:gd name="T43" fmla="*/ 25 h 118"/>
                  <a:gd name="T44" fmla="*/ 81 w 129"/>
                  <a:gd name="T45" fmla="*/ 23 h 118"/>
                  <a:gd name="T46" fmla="*/ 83 w 129"/>
                  <a:gd name="T47" fmla="*/ 22 h 118"/>
                  <a:gd name="T48" fmla="*/ 90 w 129"/>
                  <a:gd name="T49" fmla="*/ 18 h 118"/>
                  <a:gd name="T50" fmla="*/ 95 w 129"/>
                  <a:gd name="T51" fmla="*/ 23 h 118"/>
                  <a:gd name="T52" fmla="*/ 93 w 129"/>
                  <a:gd name="T53" fmla="*/ 16 h 118"/>
                  <a:gd name="T54" fmla="*/ 91 w 129"/>
                  <a:gd name="T55" fmla="*/ 9 h 118"/>
                  <a:gd name="T56" fmla="*/ 95 w 129"/>
                  <a:gd name="T57" fmla="*/ 10 h 118"/>
                  <a:gd name="T58" fmla="*/ 95 w 129"/>
                  <a:gd name="T59" fmla="*/ 6 h 118"/>
                  <a:gd name="T60" fmla="*/ 97 w 129"/>
                  <a:gd name="T61" fmla="*/ 8 h 118"/>
                  <a:gd name="T62" fmla="*/ 102 w 129"/>
                  <a:gd name="T63" fmla="*/ 12 h 118"/>
                  <a:gd name="T64" fmla="*/ 102 w 129"/>
                  <a:gd name="T65" fmla="*/ 5 h 118"/>
                  <a:gd name="T66" fmla="*/ 104 w 129"/>
                  <a:gd name="T67" fmla="*/ 7 h 118"/>
                  <a:gd name="T68" fmla="*/ 104 w 129"/>
                  <a:gd name="T69" fmla="*/ 3 h 118"/>
                  <a:gd name="T70" fmla="*/ 107 w 129"/>
                  <a:gd name="T71" fmla="*/ 2 h 118"/>
                  <a:gd name="T72" fmla="*/ 110 w 129"/>
                  <a:gd name="T73" fmla="*/ 10 h 118"/>
                  <a:gd name="T74" fmla="*/ 111 w 129"/>
                  <a:gd name="T75" fmla="*/ 3 h 118"/>
                  <a:gd name="T76" fmla="*/ 122 w 129"/>
                  <a:gd name="T77" fmla="*/ 10 h 118"/>
                  <a:gd name="T78" fmla="*/ 124 w 129"/>
                  <a:gd name="T79" fmla="*/ 10 h 118"/>
                  <a:gd name="T80" fmla="*/ 128 w 129"/>
                  <a:gd name="T81" fmla="*/ 8 h 118"/>
                  <a:gd name="T82" fmla="*/ 128 w 129"/>
                  <a:gd name="T83" fmla="*/ 13 h 118"/>
                  <a:gd name="T84" fmla="*/ 123 w 129"/>
                  <a:gd name="T85" fmla="*/ 11 h 118"/>
                  <a:gd name="T86" fmla="*/ 121 w 129"/>
                  <a:gd name="T87" fmla="*/ 21 h 118"/>
                  <a:gd name="T88" fmla="*/ 112 w 129"/>
                  <a:gd name="T89" fmla="*/ 30 h 118"/>
                  <a:gd name="T90" fmla="*/ 103 w 129"/>
                  <a:gd name="T91" fmla="*/ 39 h 118"/>
                  <a:gd name="T92" fmla="*/ 95 w 129"/>
                  <a:gd name="T93" fmla="*/ 45 h 118"/>
                  <a:gd name="T94" fmla="*/ 90 w 129"/>
                  <a:gd name="T95" fmla="*/ 51 h 118"/>
                  <a:gd name="T96" fmla="*/ 77 w 129"/>
                  <a:gd name="T97" fmla="*/ 58 h 118"/>
                  <a:gd name="T98" fmla="*/ 69 w 129"/>
                  <a:gd name="T99" fmla="*/ 61 h 118"/>
                  <a:gd name="T100" fmla="*/ 59 w 129"/>
                  <a:gd name="T101" fmla="*/ 65 h 118"/>
                  <a:gd name="T102" fmla="*/ 39 w 129"/>
                  <a:gd name="T103" fmla="*/ 94 h 118"/>
                  <a:gd name="T104" fmla="*/ 33 w 129"/>
                  <a:gd name="T105" fmla="*/ 100 h 118"/>
                  <a:gd name="T106" fmla="*/ 10 w 129"/>
                  <a:gd name="T107" fmla="*/ 118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29" h="118">
                    <a:moveTo>
                      <a:pt x="4" y="110"/>
                    </a:moveTo>
                    <a:cubicBezTo>
                      <a:pt x="0" y="104"/>
                      <a:pt x="7" y="107"/>
                      <a:pt x="5" y="103"/>
                    </a:cubicBezTo>
                    <a:cubicBezTo>
                      <a:pt x="5" y="102"/>
                      <a:pt x="8" y="105"/>
                      <a:pt x="8" y="104"/>
                    </a:cubicBezTo>
                    <a:cubicBezTo>
                      <a:pt x="5" y="99"/>
                      <a:pt x="9" y="99"/>
                      <a:pt x="14" y="100"/>
                    </a:cubicBezTo>
                    <a:cubicBezTo>
                      <a:pt x="15" y="100"/>
                      <a:pt x="15" y="100"/>
                      <a:pt x="15" y="100"/>
                    </a:cubicBezTo>
                    <a:cubicBezTo>
                      <a:pt x="16" y="101"/>
                      <a:pt x="14" y="98"/>
                      <a:pt x="14" y="98"/>
                    </a:cubicBezTo>
                    <a:cubicBezTo>
                      <a:pt x="15" y="98"/>
                      <a:pt x="15" y="99"/>
                      <a:pt x="16" y="99"/>
                    </a:cubicBezTo>
                    <a:cubicBezTo>
                      <a:pt x="14" y="98"/>
                      <a:pt x="16" y="98"/>
                      <a:pt x="15" y="96"/>
                    </a:cubicBezTo>
                    <a:cubicBezTo>
                      <a:pt x="15" y="97"/>
                      <a:pt x="17" y="98"/>
                      <a:pt x="17" y="99"/>
                    </a:cubicBezTo>
                    <a:cubicBezTo>
                      <a:pt x="16" y="97"/>
                      <a:pt x="16" y="97"/>
                      <a:pt x="16" y="97"/>
                    </a:cubicBezTo>
                    <a:cubicBezTo>
                      <a:pt x="12" y="92"/>
                      <a:pt x="17" y="96"/>
                      <a:pt x="16" y="93"/>
                    </a:cubicBezTo>
                    <a:cubicBezTo>
                      <a:pt x="16" y="93"/>
                      <a:pt x="17" y="93"/>
                      <a:pt x="17" y="94"/>
                    </a:cubicBezTo>
                    <a:cubicBezTo>
                      <a:pt x="16" y="90"/>
                      <a:pt x="18" y="89"/>
                      <a:pt x="18" y="87"/>
                    </a:cubicBezTo>
                    <a:cubicBezTo>
                      <a:pt x="19" y="87"/>
                      <a:pt x="20" y="88"/>
                      <a:pt x="21" y="89"/>
                    </a:cubicBezTo>
                    <a:cubicBezTo>
                      <a:pt x="19" y="87"/>
                      <a:pt x="19" y="86"/>
                      <a:pt x="19" y="85"/>
                    </a:cubicBezTo>
                    <a:cubicBezTo>
                      <a:pt x="21" y="87"/>
                      <a:pt x="18" y="83"/>
                      <a:pt x="19" y="84"/>
                    </a:cubicBezTo>
                    <a:cubicBezTo>
                      <a:pt x="20" y="84"/>
                      <a:pt x="20" y="84"/>
                      <a:pt x="20" y="84"/>
                    </a:cubicBezTo>
                    <a:cubicBezTo>
                      <a:pt x="18" y="82"/>
                      <a:pt x="21" y="85"/>
                      <a:pt x="19" y="82"/>
                    </a:cubicBezTo>
                    <a:cubicBezTo>
                      <a:pt x="21" y="83"/>
                      <a:pt x="21" y="83"/>
                      <a:pt x="21" y="83"/>
                    </a:cubicBezTo>
                    <a:cubicBezTo>
                      <a:pt x="18" y="81"/>
                      <a:pt x="23" y="84"/>
                      <a:pt x="22" y="83"/>
                    </a:cubicBezTo>
                    <a:cubicBezTo>
                      <a:pt x="21" y="82"/>
                      <a:pt x="21" y="82"/>
                      <a:pt x="21" y="82"/>
                    </a:cubicBezTo>
                    <a:cubicBezTo>
                      <a:pt x="21" y="81"/>
                      <a:pt x="22" y="82"/>
                      <a:pt x="22" y="82"/>
                    </a:cubicBezTo>
                    <a:cubicBezTo>
                      <a:pt x="22" y="82"/>
                      <a:pt x="22" y="82"/>
                      <a:pt x="22" y="82"/>
                    </a:cubicBezTo>
                    <a:cubicBezTo>
                      <a:pt x="22" y="81"/>
                      <a:pt x="24" y="82"/>
                      <a:pt x="22" y="80"/>
                    </a:cubicBezTo>
                    <a:cubicBezTo>
                      <a:pt x="24" y="81"/>
                      <a:pt x="22" y="81"/>
                      <a:pt x="25" y="83"/>
                    </a:cubicBezTo>
                    <a:cubicBezTo>
                      <a:pt x="24" y="79"/>
                      <a:pt x="27" y="78"/>
                      <a:pt x="29" y="76"/>
                    </a:cubicBezTo>
                    <a:cubicBezTo>
                      <a:pt x="30" y="77"/>
                      <a:pt x="30" y="77"/>
                      <a:pt x="31" y="78"/>
                    </a:cubicBezTo>
                    <a:cubicBezTo>
                      <a:pt x="31" y="77"/>
                      <a:pt x="31" y="77"/>
                      <a:pt x="30" y="75"/>
                    </a:cubicBezTo>
                    <a:cubicBezTo>
                      <a:pt x="30" y="75"/>
                      <a:pt x="31" y="76"/>
                      <a:pt x="32" y="76"/>
                    </a:cubicBezTo>
                    <a:cubicBezTo>
                      <a:pt x="33" y="77"/>
                      <a:pt x="30" y="74"/>
                      <a:pt x="31" y="74"/>
                    </a:cubicBezTo>
                    <a:cubicBezTo>
                      <a:pt x="32" y="75"/>
                      <a:pt x="32" y="76"/>
                      <a:pt x="33" y="76"/>
                    </a:cubicBezTo>
                    <a:cubicBezTo>
                      <a:pt x="32" y="74"/>
                      <a:pt x="32" y="74"/>
                      <a:pt x="32" y="73"/>
                    </a:cubicBezTo>
                    <a:cubicBezTo>
                      <a:pt x="33" y="74"/>
                      <a:pt x="33" y="74"/>
                      <a:pt x="33" y="75"/>
                    </a:cubicBezTo>
                    <a:cubicBezTo>
                      <a:pt x="32" y="72"/>
                      <a:pt x="34" y="75"/>
                      <a:pt x="34" y="73"/>
                    </a:cubicBezTo>
                    <a:cubicBezTo>
                      <a:pt x="35" y="74"/>
                      <a:pt x="35" y="74"/>
                      <a:pt x="35" y="74"/>
                    </a:cubicBezTo>
                    <a:cubicBezTo>
                      <a:pt x="37" y="75"/>
                      <a:pt x="32" y="72"/>
                      <a:pt x="34" y="72"/>
                    </a:cubicBezTo>
                    <a:cubicBezTo>
                      <a:pt x="34" y="72"/>
                      <a:pt x="35" y="73"/>
                      <a:pt x="35" y="73"/>
                    </a:cubicBezTo>
                    <a:cubicBezTo>
                      <a:pt x="33" y="71"/>
                      <a:pt x="35" y="71"/>
                      <a:pt x="35" y="70"/>
                    </a:cubicBezTo>
                    <a:cubicBezTo>
                      <a:pt x="35" y="70"/>
                      <a:pt x="35" y="70"/>
                      <a:pt x="35" y="70"/>
                    </a:cubicBezTo>
                    <a:cubicBezTo>
                      <a:pt x="35" y="69"/>
                      <a:pt x="37" y="70"/>
                      <a:pt x="36" y="68"/>
                    </a:cubicBezTo>
                    <a:cubicBezTo>
                      <a:pt x="37" y="68"/>
                      <a:pt x="39" y="71"/>
                      <a:pt x="39" y="70"/>
                    </a:cubicBezTo>
                    <a:cubicBezTo>
                      <a:pt x="37" y="68"/>
                      <a:pt x="39" y="68"/>
                      <a:pt x="36" y="66"/>
                    </a:cubicBezTo>
                    <a:cubicBezTo>
                      <a:pt x="37" y="66"/>
                      <a:pt x="39" y="66"/>
                      <a:pt x="38" y="65"/>
                    </a:cubicBezTo>
                    <a:cubicBezTo>
                      <a:pt x="39" y="66"/>
                      <a:pt x="41" y="68"/>
                      <a:pt x="41" y="68"/>
                    </a:cubicBezTo>
                    <a:cubicBezTo>
                      <a:pt x="43" y="70"/>
                      <a:pt x="43" y="70"/>
                      <a:pt x="43" y="70"/>
                    </a:cubicBezTo>
                    <a:cubicBezTo>
                      <a:pt x="44" y="71"/>
                      <a:pt x="42" y="70"/>
                      <a:pt x="43" y="71"/>
                    </a:cubicBezTo>
                    <a:cubicBezTo>
                      <a:pt x="43" y="71"/>
                      <a:pt x="43" y="69"/>
                      <a:pt x="44" y="69"/>
                    </a:cubicBezTo>
                    <a:cubicBezTo>
                      <a:pt x="43" y="67"/>
                      <a:pt x="40" y="64"/>
                      <a:pt x="41" y="63"/>
                    </a:cubicBezTo>
                    <a:cubicBezTo>
                      <a:pt x="41" y="64"/>
                      <a:pt x="43" y="66"/>
                      <a:pt x="43" y="67"/>
                    </a:cubicBezTo>
                    <a:cubicBezTo>
                      <a:pt x="40" y="61"/>
                      <a:pt x="40" y="61"/>
                      <a:pt x="40" y="61"/>
                    </a:cubicBezTo>
                    <a:cubicBezTo>
                      <a:pt x="40" y="60"/>
                      <a:pt x="42" y="63"/>
                      <a:pt x="42" y="62"/>
                    </a:cubicBezTo>
                    <a:cubicBezTo>
                      <a:pt x="41" y="61"/>
                      <a:pt x="41" y="61"/>
                      <a:pt x="40" y="60"/>
                    </a:cubicBezTo>
                    <a:cubicBezTo>
                      <a:pt x="41" y="60"/>
                      <a:pt x="41" y="59"/>
                      <a:pt x="43" y="61"/>
                    </a:cubicBezTo>
                    <a:cubicBezTo>
                      <a:pt x="44" y="62"/>
                      <a:pt x="43" y="62"/>
                      <a:pt x="44" y="63"/>
                    </a:cubicBezTo>
                    <a:cubicBezTo>
                      <a:pt x="44" y="62"/>
                      <a:pt x="44" y="61"/>
                      <a:pt x="44" y="61"/>
                    </a:cubicBezTo>
                    <a:cubicBezTo>
                      <a:pt x="44" y="61"/>
                      <a:pt x="44" y="61"/>
                      <a:pt x="44" y="61"/>
                    </a:cubicBezTo>
                    <a:cubicBezTo>
                      <a:pt x="45" y="62"/>
                      <a:pt x="44" y="60"/>
                      <a:pt x="43" y="59"/>
                    </a:cubicBezTo>
                    <a:cubicBezTo>
                      <a:pt x="42" y="59"/>
                      <a:pt x="44" y="60"/>
                      <a:pt x="43" y="59"/>
                    </a:cubicBezTo>
                    <a:cubicBezTo>
                      <a:pt x="42" y="58"/>
                      <a:pt x="42" y="57"/>
                      <a:pt x="42" y="57"/>
                    </a:cubicBezTo>
                    <a:cubicBezTo>
                      <a:pt x="43" y="57"/>
                      <a:pt x="43" y="58"/>
                      <a:pt x="44" y="59"/>
                    </a:cubicBezTo>
                    <a:cubicBezTo>
                      <a:pt x="43" y="56"/>
                      <a:pt x="43" y="55"/>
                      <a:pt x="43" y="54"/>
                    </a:cubicBezTo>
                    <a:cubicBezTo>
                      <a:pt x="42" y="53"/>
                      <a:pt x="44" y="56"/>
                      <a:pt x="44" y="56"/>
                    </a:cubicBezTo>
                    <a:cubicBezTo>
                      <a:pt x="46" y="57"/>
                      <a:pt x="43" y="52"/>
                      <a:pt x="46" y="54"/>
                    </a:cubicBezTo>
                    <a:cubicBezTo>
                      <a:pt x="46" y="54"/>
                      <a:pt x="44" y="52"/>
                      <a:pt x="45" y="53"/>
                    </a:cubicBezTo>
                    <a:cubicBezTo>
                      <a:pt x="45" y="52"/>
                      <a:pt x="47" y="54"/>
                      <a:pt x="46" y="53"/>
                    </a:cubicBezTo>
                    <a:cubicBezTo>
                      <a:pt x="47" y="54"/>
                      <a:pt x="46" y="53"/>
                      <a:pt x="46" y="52"/>
                    </a:cubicBezTo>
                    <a:cubicBezTo>
                      <a:pt x="46" y="51"/>
                      <a:pt x="47" y="53"/>
                      <a:pt x="47" y="53"/>
                    </a:cubicBezTo>
                    <a:cubicBezTo>
                      <a:pt x="46" y="52"/>
                      <a:pt x="46" y="49"/>
                      <a:pt x="48" y="50"/>
                    </a:cubicBezTo>
                    <a:cubicBezTo>
                      <a:pt x="48" y="49"/>
                      <a:pt x="47" y="47"/>
                      <a:pt x="47" y="47"/>
                    </a:cubicBezTo>
                    <a:cubicBezTo>
                      <a:pt x="48" y="49"/>
                      <a:pt x="48" y="49"/>
                      <a:pt x="48" y="49"/>
                    </a:cubicBezTo>
                    <a:cubicBezTo>
                      <a:pt x="49" y="50"/>
                      <a:pt x="49" y="48"/>
                      <a:pt x="50" y="49"/>
                    </a:cubicBezTo>
                    <a:cubicBezTo>
                      <a:pt x="49" y="47"/>
                      <a:pt x="50" y="52"/>
                      <a:pt x="49" y="50"/>
                    </a:cubicBezTo>
                    <a:cubicBezTo>
                      <a:pt x="50" y="52"/>
                      <a:pt x="48" y="47"/>
                      <a:pt x="49" y="50"/>
                    </a:cubicBezTo>
                    <a:cubicBezTo>
                      <a:pt x="50" y="49"/>
                      <a:pt x="48" y="47"/>
                      <a:pt x="50" y="48"/>
                    </a:cubicBezTo>
                    <a:cubicBezTo>
                      <a:pt x="50" y="48"/>
                      <a:pt x="52" y="51"/>
                      <a:pt x="52" y="51"/>
                    </a:cubicBezTo>
                    <a:cubicBezTo>
                      <a:pt x="52" y="50"/>
                      <a:pt x="51" y="50"/>
                      <a:pt x="51" y="49"/>
                    </a:cubicBezTo>
                    <a:cubicBezTo>
                      <a:pt x="51" y="48"/>
                      <a:pt x="51" y="48"/>
                      <a:pt x="51" y="48"/>
                    </a:cubicBezTo>
                    <a:cubicBezTo>
                      <a:pt x="50" y="46"/>
                      <a:pt x="52" y="48"/>
                      <a:pt x="50" y="46"/>
                    </a:cubicBezTo>
                    <a:cubicBezTo>
                      <a:pt x="51" y="47"/>
                      <a:pt x="50" y="45"/>
                      <a:pt x="52" y="47"/>
                    </a:cubicBezTo>
                    <a:cubicBezTo>
                      <a:pt x="54" y="49"/>
                      <a:pt x="54" y="49"/>
                      <a:pt x="54" y="49"/>
                    </a:cubicBezTo>
                    <a:cubicBezTo>
                      <a:pt x="54" y="49"/>
                      <a:pt x="52" y="47"/>
                      <a:pt x="52" y="46"/>
                    </a:cubicBezTo>
                    <a:cubicBezTo>
                      <a:pt x="52" y="46"/>
                      <a:pt x="52" y="46"/>
                      <a:pt x="53" y="47"/>
                    </a:cubicBezTo>
                    <a:cubicBezTo>
                      <a:pt x="50" y="43"/>
                      <a:pt x="53" y="47"/>
                      <a:pt x="52" y="44"/>
                    </a:cubicBezTo>
                    <a:cubicBezTo>
                      <a:pt x="53" y="45"/>
                      <a:pt x="53" y="43"/>
                      <a:pt x="55" y="45"/>
                    </a:cubicBezTo>
                    <a:cubicBezTo>
                      <a:pt x="54" y="44"/>
                      <a:pt x="54" y="42"/>
                      <a:pt x="55" y="43"/>
                    </a:cubicBezTo>
                    <a:cubicBezTo>
                      <a:pt x="55" y="43"/>
                      <a:pt x="55" y="43"/>
                      <a:pt x="55" y="44"/>
                    </a:cubicBezTo>
                    <a:cubicBezTo>
                      <a:pt x="56" y="45"/>
                      <a:pt x="56" y="44"/>
                      <a:pt x="56" y="43"/>
                    </a:cubicBezTo>
                    <a:cubicBezTo>
                      <a:pt x="56" y="44"/>
                      <a:pt x="58" y="45"/>
                      <a:pt x="59" y="46"/>
                    </a:cubicBezTo>
                    <a:cubicBezTo>
                      <a:pt x="58" y="44"/>
                      <a:pt x="57" y="43"/>
                      <a:pt x="56" y="41"/>
                    </a:cubicBezTo>
                    <a:cubicBezTo>
                      <a:pt x="59" y="44"/>
                      <a:pt x="56" y="39"/>
                      <a:pt x="58" y="41"/>
                    </a:cubicBezTo>
                    <a:cubicBezTo>
                      <a:pt x="58" y="42"/>
                      <a:pt x="59" y="43"/>
                      <a:pt x="60" y="44"/>
                    </a:cubicBezTo>
                    <a:cubicBezTo>
                      <a:pt x="63" y="47"/>
                      <a:pt x="59" y="41"/>
                      <a:pt x="60" y="42"/>
                    </a:cubicBezTo>
                    <a:cubicBezTo>
                      <a:pt x="58" y="39"/>
                      <a:pt x="58" y="39"/>
                      <a:pt x="58" y="39"/>
                    </a:cubicBezTo>
                    <a:cubicBezTo>
                      <a:pt x="60" y="41"/>
                      <a:pt x="58" y="37"/>
                      <a:pt x="60" y="40"/>
                    </a:cubicBezTo>
                    <a:cubicBezTo>
                      <a:pt x="59" y="39"/>
                      <a:pt x="61" y="41"/>
                      <a:pt x="59" y="38"/>
                    </a:cubicBezTo>
                    <a:cubicBezTo>
                      <a:pt x="62" y="40"/>
                      <a:pt x="60" y="35"/>
                      <a:pt x="64" y="39"/>
                    </a:cubicBezTo>
                    <a:cubicBezTo>
                      <a:pt x="64" y="39"/>
                      <a:pt x="65" y="39"/>
                      <a:pt x="64" y="38"/>
                    </a:cubicBezTo>
                    <a:cubicBezTo>
                      <a:pt x="62" y="36"/>
                      <a:pt x="64" y="39"/>
                      <a:pt x="63" y="38"/>
                    </a:cubicBezTo>
                    <a:cubicBezTo>
                      <a:pt x="63" y="38"/>
                      <a:pt x="63" y="37"/>
                      <a:pt x="63" y="37"/>
                    </a:cubicBezTo>
                    <a:cubicBezTo>
                      <a:pt x="63" y="37"/>
                      <a:pt x="64" y="37"/>
                      <a:pt x="65" y="40"/>
                    </a:cubicBezTo>
                    <a:cubicBezTo>
                      <a:pt x="67" y="41"/>
                      <a:pt x="62" y="35"/>
                      <a:pt x="64" y="35"/>
                    </a:cubicBezTo>
                    <a:cubicBezTo>
                      <a:pt x="65" y="36"/>
                      <a:pt x="65" y="37"/>
                      <a:pt x="65" y="36"/>
                    </a:cubicBezTo>
                    <a:cubicBezTo>
                      <a:pt x="64" y="34"/>
                      <a:pt x="64" y="34"/>
                      <a:pt x="64" y="34"/>
                    </a:cubicBezTo>
                    <a:cubicBezTo>
                      <a:pt x="65" y="34"/>
                      <a:pt x="66" y="36"/>
                      <a:pt x="68" y="38"/>
                    </a:cubicBezTo>
                    <a:cubicBezTo>
                      <a:pt x="68" y="38"/>
                      <a:pt x="68" y="38"/>
                      <a:pt x="67" y="36"/>
                    </a:cubicBezTo>
                    <a:cubicBezTo>
                      <a:pt x="69" y="38"/>
                      <a:pt x="69" y="38"/>
                      <a:pt x="69" y="38"/>
                    </a:cubicBezTo>
                    <a:cubicBezTo>
                      <a:pt x="68" y="37"/>
                      <a:pt x="69" y="37"/>
                      <a:pt x="69" y="36"/>
                    </a:cubicBezTo>
                    <a:cubicBezTo>
                      <a:pt x="69" y="37"/>
                      <a:pt x="69" y="37"/>
                      <a:pt x="69" y="37"/>
                    </a:cubicBezTo>
                    <a:cubicBezTo>
                      <a:pt x="69" y="38"/>
                      <a:pt x="69" y="37"/>
                      <a:pt x="69" y="37"/>
                    </a:cubicBezTo>
                    <a:cubicBezTo>
                      <a:pt x="68" y="35"/>
                      <a:pt x="68" y="35"/>
                      <a:pt x="67" y="35"/>
                    </a:cubicBezTo>
                    <a:cubicBezTo>
                      <a:pt x="67" y="34"/>
                      <a:pt x="67" y="34"/>
                      <a:pt x="67" y="33"/>
                    </a:cubicBezTo>
                    <a:cubicBezTo>
                      <a:pt x="68" y="35"/>
                      <a:pt x="68" y="34"/>
                      <a:pt x="69" y="34"/>
                    </a:cubicBezTo>
                    <a:cubicBezTo>
                      <a:pt x="69" y="34"/>
                      <a:pt x="68" y="32"/>
                      <a:pt x="68" y="32"/>
                    </a:cubicBezTo>
                    <a:cubicBezTo>
                      <a:pt x="68" y="33"/>
                      <a:pt x="68" y="32"/>
                      <a:pt x="69" y="34"/>
                    </a:cubicBezTo>
                    <a:cubicBezTo>
                      <a:pt x="69" y="34"/>
                      <a:pt x="68" y="33"/>
                      <a:pt x="69" y="34"/>
                    </a:cubicBezTo>
                    <a:cubicBezTo>
                      <a:pt x="69" y="34"/>
                      <a:pt x="70" y="36"/>
                      <a:pt x="70" y="34"/>
                    </a:cubicBezTo>
                    <a:cubicBezTo>
                      <a:pt x="70" y="33"/>
                      <a:pt x="67" y="31"/>
                      <a:pt x="69" y="32"/>
                    </a:cubicBezTo>
                    <a:cubicBezTo>
                      <a:pt x="69" y="32"/>
                      <a:pt x="69" y="33"/>
                      <a:pt x="70" y="34"/>
                    </a:cubicBezTo>
                    <a:cubicBezTo>
                      <a:pt x="71" y="34"/>
                      <a:pt x="71" y="34"/>
                      <a:pt x="71" y="34"/>
                    </a:cubicBezTo>
                    <a:cubicBezTo>
                      <a:pt x="70" y="33"/>
                      <a:pt x="70" y="33"/>
                      <a:pt x="70" y="33"/>
                    </a:cubicBezTo>
                    <a:cubicBezTo>
                      <a:pt x="70" y="33"/>
                      <a:pt x="70" y="33"/>
                      <a:pt x="70" y="33"/>
                    </a:cubicBezTo>
                    <a:cubicBezTo>
                      <a:pt x="69" y="32"/>
                      <a:pt x="71" y="32"/>
                      <a:pt x="69" y="30"/>
                    </a:cubicBezTo>
                    <a:cubicBezTo>
                      <a:pt x="69" y="30"/>
                      <a:pt x="71" y="31"/>
                      <a:pt x="71" y="31"/>
                    </a:cubicBezTo>
                    <a:cubicBezTo>
                      <a:pt x="71" y="31"/>
                      <a:pt x="71" y="31"/>
                      <a:pt x="71" y="31"/>
                    </a:cubicBezTo>
                    <a:cubicBezTo>
                      <a:pt x="72" y="32"/>
                      <a:pt x="72" y="31"/>
                      <a:pt x="71" y="30"/>
                    </a:cubicBezTo>
                    <a:cubicBezTo>
                      <a:pt x="72" y="30"/>
                      <a:pt x="72" y="30"/>
                      <a:pt x="72" y="30"/>
                    </a:cubicBezTo>
                    <a:cubicBezTo>
                      <a:pt x="72" y="30"/>
                      <a:pt x="72" y="30"/>
                      <a:pt x="71" y="29"/>
                    </a:cubicBezTo>
                    <a:cubicBezTo>
                      <a:pt x="73" y="30"/>
                      <a:pt x="76" y="35"/>
                      <a:pt x="75" y="33"/>
                    </a:cubicBezTo>
                    <a:cubicBezTo>
                      <a:pt x="75" y="32"/>
                      <a:pt x="73" y="29"/>
                      <a:pt x="73" y="28"/>
                    </a:cubicBezTo>
                    <a:cubicBezTo>
                      <a:pt x="74" y="29"/>
                      <a:pt x="73" y="26"/>
                      <a:pt x="75" y="28"/>
                    </a:cubicBezTo>
                    <a:cubicBezTo>
                      <a:pt x="75" y="27"/>
                      <a:pt x="75" y="27"/>
                      <a:pt x="75" y="26"/>
                    </a:cubicBezTo>
                    <a:cubicBezTo>
                      <a:pt x="76" y="26"/>
                      <a:pt x="75" y="23"/>
                      <a:pt x="78" y="25"/>
                    </a:cubicBezTo>
                    <a:cubicBezTo>
                      <a:pt x="79" y="26"/>
                      <a:pt x="80" y="27"/>
                      <a:pt x="80" y="28"/>
                    </a:cubicBezTo>
                    <a:cubicBezTo>
                      <a:pt x="79" y="26"/>
                      <a:pt x="82" y="30"/>
                      <a:pt x="80" y="27"/>
                    </a:cubicBezTo>
                    <a:cubicBezTo>
                      <a:pt x="79" y="25"/>
                      <a:pt x="78" y="25"/>
                      <a:pt x="78" y="24"/>
                    </a:cubicBezTo>
                    <a:cubicBezTo>
                      <a:pt x="78" y="23"/>
                      <a:pt x="79" y="22"/>
                      <a:pt x="80" y="24"/>
                    </a:cubicBezTo>
                    <a:cubicBezTo>
                      <a:pt x="79" y="23"/>
                      <a:pt x="79" y="22"/>
                      <a:pt x="79" y="22"/>
                    </a:cubicBezTo>
                    <a:cubicBezTo>
                      <a:pt x="81" y="24"/>
                      <a:pt x="81" y="24"/>
                      <a:pt x="81" y="23"/>
                    </a:cubicBezTo>
                    <a:cubicBezTo>
                      <a:pt x="80" y="22"/>
                      <a:pt x="80" y="22"/>
                      <a:pt x="80" y="22"/>
                    </a:cubicBezTo>
                    <a:cubicBezTo>
                      <a:pt x="81" y="23"/>
                      <a:pt x="81" y="23"/>
                      <a:pt x="81" y="23"/>
                    </a:cubicBezTo>
                    <a:cubicBezTo>
                      <a:pt x="81" y="23"/>
                      <a:pt x="79" y="20"/>
                      <a:pt x="81" y="21"/>
                    </a:cubicBezTo>
                    <a:cubicBezTo>
                      <a:pt x="81" y="22"/>
                      <a:pt x="81" y="22"/>
                      <a:pt x="82" y="23"/>
                    </a:cubicBezTo>
                    <a:cubicBezTo>
                      <a:pt x="81" y="21"/>
                      <a:pt x="80" y="19"/>
                      <a:pt x="82" y="20"/>
                    </a:cubicBezTo>
                    <a:cubicBezTo>
                      <a:pt x="83" y="22"/>
                      <a:pt x="83" y="22"/>
                      <a:pt x="83" y="22"/>
                    </a:cubicBezTo>
                    <a:cubicBezTo>
                      <a:pt x="83" y="21"/>
                      <a:pt x="83" y="20"/>
                      <a:pt x="82" y="19"/>
                    </a:cubicBezTo>
                    <a:cubicBezTo>
                      <a:pt x="84" y="20"/>
                      <a:pt x="84" y="20"/>
                      <a:pt x="86" y="22"/>
                    </a:cubicBezTo>
                    <a:cubicBezTo>
                      <a:pt x="84" y="17"/>
                      <a:pt x="85" y="15"/>
                      <a:pt x="87" y="15"/>
                    </a:cubicBezTo>
                    <a:cubicBezTo>
                      <a:pt x="88" y="16"/>
                      <a:pt x="88" y="16"/>
                      <a:pt x="88" y="16"/>
                    </a:cubicBezTo>
                    <a:cubicBezTo>
                      <a:pt x="89" y="17"/>
                      <a:pt x="86" y="14"/>
                      <a:pt x="87" y="15"/>
                    </a:cubicBezTo>
                    <a:cubicBezTo>
                      <a:pt x="88" y="16"/>
                      <a:pt x="89" y="17"/>
                      <a:pt x="90" y="18"/>
                    </a:cubicBezTo>
                    <a:cubicBezTo>
                      <a:pt x="91" y="19"/>
                      <a:pt x="89" y="16"/>
                      <a:pt x="89" y="15"/>
                    </a:cubicBezTo>
                    <a:cubicBezTo>
                      <a:pt x="88" y="14"/>
                      <a:pt x="89" y="16"/>
                      <a:pt x="88" y="14"/>
                    </a:cubicBezTo>
                    <a:cubicBezTo>
                      <a:pt x="88" y="14"/>
                      <a:pt x="90" y="15"/>
                      <a:pt x="88" y="13"/>
                    </a:cubicBezTo>
                    <a:cubicBezTo>
                      <a:pt x="89" y="14"/>
                      <a:pt x="90" y="15"/>
                      <a:pt x="90" y="16"/>
                    </a:cubicBezTo>
                    <a:cubicBezTo>
                      <a:pt x="90" y="15"/>
                      <a:pt x="90" y="15"/>
                      <a:pt x="90" y="15"/>
                    </a:cubicBezTo>
                    <a:cubicBezTo>
                      <a:pt x="92" y="17"/>
                      <a:pt x="92" y="20"/>
                      <a:pt x="95" y="23"/>
                    </a:cubicBezTo>
                    <a:cubicBezTo>
                      <a:pt x="95" y="23"/>
                      <a:pt x="95" y="23"/>
                      <a:pt x="95" y="23"/>
                    </a:cubicBezTo>
                    <a:cubicBezTo>
                      <a:pt x="96" y="25"/>
                      <a:pt x="96" y="26"/>
                      <a:pt x="97" y="27"/>
                    </a:cubicBezTo>
                    <a:cubicBezTo>
                      <a:pt x="96" y="25"/>
                      <a:pt x="95" y="22"/>
                      <a:pt x="94" y="21"/>
                    </a:cubicBezTo>
                    <a:cubicBezTo>
                      <a:pt x="94" y="20"/>
                      <a:pt x="91" y="15"/>
                      <a:pt x="91" y="15"/>
                    </a:cubicBezTo>
                    <a:cubicBezTo>
                      <a:pt x="92" y="16"/>
                      <a:pt x="91" y="16"/>
                      <a:pt x="92" y="17"/>
                    </a:cubicBezTo>
                    <a:cubicBezTo>
                      <a:pt x="94" y="19"/>
                      <a:pt x="92" y="16"/>
                      <a:pt x="93" y="16"/>
                    </a:cubicBezTo>
                    <a:cubicBezTo>
                      <a:pt x="92" y="16"/>
                      <a:pt x="91" y="13"/>
                      <a:pt x="91" y="13"/>
                    </a:cubicBezTo>
                    <a:cubicBezTo>
                      <a:pt x="92" y="14"/>
                      <a:pt x="92" y="15"/>
                      <a:pt x="93" y="15"/>
                    </a:cubicBezTo>
                    <a:cubicBezTo>
                      <a:pt x="92" y="14"/>
                      <a:pt x="92" y="12"/>
                      <a:pt x="91" y="12"/>
                    </a:cubicBezTo>
                    <a:cubicBezTo>
                      <a:pt x="89" y="8"/>
                      <a:pt x="92" y="12"/>
                      <a:pt x="91" y="10"/>
                    </a:cubicBezTo>
                    <a:cubicBezTo>
                      <a:pt x="92" y="12"/>
                      <a:pt x="93" y="15"/>
                      <a:pt x="95" y="16"/>
                    </a:cubicBezTo>
                    <a:cubicBezTo>
                      <a:pt x="93" y="14"/>
                      <a:pt x="94" y="12"/>
                      <a:pt x="91" y="9"/>
                    </a:cubicBezTo>
                    <a:cubicBezTo>
                      <a:pt x="92" y="10"/>
                      <a:pt x="93" y="12"/>
                      <a:pt x="94" y="13"/>
                    </a:cubicBezTo>
                    <a:cubicBezTo>
                      <a:pt x="95" y="14"/>
                      <a:pt x="92" y="9"/>
                      <a:pt x="95" y="13"/>
                    </a:cubicBezTo>
                    <a:cubicBezTo>
                      <a:pt x="94" y="11"/>
                      <a:pt x="94" y="11"/>
                      <a:pt x="94" y="11"/>
                    </a:cubicBezTo>
                    <a:cubicBezTo>
                      <a:pt x="94" y="11"/>
                      <a:pt x="94" y="12"/>
                      <a:pt x="95" y="13"/>
                    </a:cubicBezTo>
                    <a:cubicBezTo>
                      <a:pt x="96" y="13"/>
                      <a:pt x="95" y="9"/>
                      <a:pt x="96" y="12"/>
                    </a:cubicBezTo>
                    <a:cubicBezTo>
                      <a:pt x="96" y="12"/>
                      <a:pt x="97" y="12"/>
                      <a:pt x="95" y="10"/>
                    </a:cubicBezTo>
                    <a:cubicBezTo>
                      <a:pt x="94" y="9"/>
                      <a:pt x="96" y="12"/>
                      <a:pt x="94" y="9"/>
                    </a:cubicBezTo>
                    <a:cubicBezTo>
                      <a:pt x="96" y="11"/>
                      <a:pt x="94" y="8"/>
                      <a:pt x="94" y="7"/>
                    </a:cubicBezTo>
                    <a:cubicBezTo>
                      <a:pt x="95" y="8"/>
                      <a:pt x="95" y="8"/>
                      <a:pt x="95" y="8"/>
                    </a:cubicBezTo>
                    <a:cubicBezTo>
                      <a:pt x="95" y="8"/>
                      <a:pt x="95" y="8"/>
                      <a:pt x="94" y="7"/>
                    </a:cubicBezTo>
                    <a:cubicBezTo>
                      <a:pt x="95" y="7"/>
                      <a:pt x="95" y="8"/>
                      <a:pt x="96" y="8"/>
                    </a:cubicBezTo>
                    <a:cubicBezTo>
                      <a:pt x="95" y="6"/>
                      <a:pt x="95" y="6"/>
                      <a:pt x="95" y="6"/>
                    </a:cubicBezTo>
                    <a:cubicBezTo>
                      <a:pt x="95" y="5"/>
                      <a:pt x="97" y="10"/>
                      <a:pt x="97" y="9"/>
                    </a:cubicBezTo>
                    <a:cubicBezTo>
                      <a:pt x="97" y="10"/>
                      <a:pt x="97" y="10"/>
                      <a:pt x="97" y="10"/>
                    </a:cubicBezTo>
                    <a:cubicBezTo>
                      <a:pt x="97" y="10"/>
                      <a:pt x="99" y="12"/>
                      <a:pt x="98" y="11"/>
                    </a:cubicBezTo>
                    <a:cubicBezTo>
                      <a:pt x="98" y="9"/>
                      <a:pt x="96" y="7"/>
                      <a:pt x="96" y="6"/>
                    </a:cubicBezTo>
                    <a:cubicBezTo>
                      <a:pt x="96" y="5"/>
                      <a:pt x="97" y="8"/>
                      <a:pt x="96" y="6"/>
                    </a:cubicBezTo>
                    <a:cubicBezTo>
                      <a:pt x="97" y="8"/>
                      <a:pt x="97" y="8"/>
                      <a:pt x="97" y="8"/>
                    </a:cubicBezTo>
                    <a:cubicBezTo>
                      <a:pt x="97" y="8"/>
                      <a:pt x="99" y="11"/>
                      <a:pt x="99" y="10"/>
                    </a:cubicBezTo>
                    <a:cubicBezTo>
                      <a:pt x="99" y="10"/>
                      <a:pt x="98" y="7"/>
                      <a:pt x="97" y="6"/>
                    </a:cubicBezTo>
                    <a:cubicBezTo>
                      <a:pt x="98" y="6"/>
                      <a:pt x="98" y="7"/>
                      <a:pt x="99" y="8"/>
                    </a:cubicBezTo>
                    <a:cubicBezTo>
                      <a:pt x="99" y="7"/>
                      <a:pt x="98" y="6"/>
                      <a:pt x="98" y="5"/>
                    </a:cubicBezTo>
                    <a:cubicBezTo>
                      <a:pt x="98" y="6"/>
                      <a:pt x="100" y="7"/>
                      <a:pt x="101" y="9"/>
                    </a:cubicBezTo>
                    <a:cubicBezTo>
                      <a:pt x="102" y="12"/>
                      <a:pt x="102" y="12"/>
                      <a:pt x="102" y="12"/>
                    </a:cubicBezTo>
                    <a:cubicBezTo>
                      <a:pt x="103" y="12"/>
                      <a:pt x="103" y="12"/>
                      <a:pt x="103" y="12"/>
                    </a:cubicBezTo>
                    <a:cubicBezTo>
                      <a:pt x="104" y="14"/>
                      <a:pt x="104" y="14"/>
                      <a:pt x="105" y="16"/>
                    </a:cubicBezTo>
                    <a:cubicBezTo>
                      <a:pt x="106" y="16"/>
                      <a:pt x="105" y="15"/>
                      <a:pt x="105" y="15"/>
                    </a:cubicBezTo>
                    <a:cubicBezTo>
                      <a:pt x="102" y="11"/>
                      <a:pt x="103" y="9"/>
                      <a:pt x="100" y="6"/>
                    </a:cubicBezTo>
                    <a:cubicBezTo>
                      <a:pt x="101" y="4"/>
                      <a:pt x="106" y="14"/>
                      <a:pt x="103" y="8"/>
                    </a:cubicBezTo>
                    <a:cubicBezTo>
                      <a:pt x="103" y="7"/>
                      <a:pt x="102" y="4"/>
                      <a:pt x="102" y="5"/>
                    </a:cubicBezTo>
                    <a:cubicBezTo>
                      <a:pt x="102" y="6"/>
                      <a:pt x="100" y="2"/>
                      <a:pt x="101" y="3"/>
                    </a:cubicBezTo>
                    <a:cubicBezTo>
                      <a:pt x="102" y="4"/>
                      <a:pt x="104" y="6"/>
                      <a:pt x="105" y="9"/>
                    </a:cubicBezTo>
                    <a:cubicBezTo>
                      <a:pt x="104" y="7"/>
                      <a:pt x="104" y="8"/>
                      <a:pt x="104" y="8"/>
                    </a:cubicBezTo>
                    <a:cubicBezTo>
                      <a:pt x="105" y="10"/>
                      <a:pt x="106" y="12"/>
                      <a:pt x="106" y="12"/>
                    </a:cubicBezTo>
                    <a:cubicBezTo>
                      <a:pt x="106" y="11"/>
                      <a:pt x="107" y="11"/>
                      <a:pt x="106" y="9"/>
                    </a:cubicBezTo>
                    <a:cubicBezTo>
                      <a:pt x="104" y="7"/>
                      <a:pt x="105" y="9"/>
                      <a:pt x="104" y="7"/>
                    </a:cubicBezTo>
                    <a:cubicBezTo>
                      <a:pt x="104" y="6"/>
                      <a:pt x="106" y="9"/>
                      <a:pt x="105" y="6"/>
                    </a:cubicBezTo>
                    <a:cubicBezTo>
                      <a:pt x="104" y="6"/>
                      <a:pt x="103" y="4"/>
                      <a:pt x="102" y="3"/>
                    </a:cubicBezTo>
                    <a:cubicBezTo>
                      <a:pt x="102" y="1"/>
                      <a:pt x="102" y="1"/>
                      <a:pt x="102" y="1"/>
                    </a:cubicBezTo>
                    <a:cubicBezTo>
                      <a:pt x="103" y="3"/>
                      <a:pt x="103" y="3"/>
                      <a:pt x="103" y="3"/>
                    </a:cubicBezTo>
                    <a:cubicBezTo>
                      <a:pt x="104" y="3"/>
                      <a:pt x="102" y="0"/>
                      <a:pt x="103" y="0"/>
                    </a:cubicBezTo>
                    <a:cubicBezTo>
                      <a:pt x="104" y="3"/>
                      <a:pt x="104" y="3"/>
                      <a:pt x="104" y="3"/>
                    </a:cubicBezTo>
                    <a:cubicBezTo>
                      <a:pt x="106" y="5"/>
                      <a:pt x="103" y="2"/>
                      <a:pt x="105" y="6"/>
                    </a:cubicBezTo>
                    <a:cubicBezTo>
                      <a:pt x="106" y="6"/>
                      <a:pt x="105" y="4"/>
                      <a:pt x="106" y="5"/>
                    </a:cubicBezTo>
                    <a:cubicBezTo>
                      <a:pt x="106" y="5"/>
                      <a:pt x="106" y="5"/>
                      <a:pt x="106" y="6"/>
                    </a:cubicBezTo>
                    <a:cubicBezTo>
                      <a:pt x="106" y="6"/>
                      <a:pt x="109" y="11"/>
                      <a:pt x="108" y="7"/>
                    </a:cubicBezTo>
                    <a:cubicBezTo>
                      <a:pt x="108" y="6"/>
                      <a:pt x="107" y="6"/>
                      <a:pt x="107" y="4"/>
                    </a:cubicBezTo>
                    <a:cubicBezTo>
                      <a:pt x="107" y="4"/>
                      <a:pt x="106" y="2"/>
                      <a:pt x="107" y="2"/>
                    </a:cubicBezTo>
                    <a:cubicBezTo>
                      <a:pt x="108" y="4"/>
                      <a:pt x="108" y="1"/>
                      <a:pt x="109" y="5"/>
                    </a:cubicBezTo>
                    <a:cubicBezTo>
                      <a:pt x="108" y="3"/>
                      <a:pt x="107" y="4"/>
                      <a:pt x="108" y="7"/>
                    </a:cubicBezTo>
                    <a:cubicBezTo>
                      <a:pt x="110" y="10"/>
                      <a:pt x="107" y="6"/>
                      <a:pt x="109" y="10"/>
                    </a:cubicBezTo>
                    <a:cubicBezTo>
                      <a:pt x="109" y="10"/>
                      <a:pt x="111" y="13"/>
                      <a:pt x="112" y="15"/>
                    </a:cubicBezTo>
                    <a:cubicBezTo>
                      <a:pt x="113" y="15"/>
                      <a:pt x="112" y="14"/>
                      <a:pt x="112" y="14"/>
                    </a:cubicBezTo>
                    <a:cubicBezTo>
                      <a:pt x="111" y="12"/>
                      <a:pt x="111" y="12"/>
                      <a:pt x="110" y="10"/>
                    </a:cubicBezTo>
                    <a:cubicBezTo>
                      <a:pt x="111" y="10"/>
                      <a:pt x="111" y="8"/>
                      <a:pt x="110" y="6"/>
                    </a:cubicBezTo>
                    <a:cubicBezTo>
                      <a:pt x="111" y="7"/>
                      <a:pt x="112" y="9"/>
                      <a:pt x="112" y="10"/>
                    </a:cubicBezTo>
                    <a:cubicBezTo>
                      <a:pt x="112" y="9"/>
                      <a:pt x="113" y="8"/>
                      <a:pt x="114" y="9"/>
                    </a:cubicBezTo>
                    <a:cubicBezTo>
                      <a:pt x="112" y="6"/>
                      <a:pt x="114" y="7"/>
                      <a:pt x="113" y="5"/>
                    </a:cubicBezTo>
                    <a:cubicBezTo>
                      <a:pt x="112" y="4"/>
                      <a:pt x="110" y="2"/>
                      <a:pt x="110" y="1"/>
                    </a:cubicBezTo>
                    <a:cubicBezTo>
                      <a:pt x="110" y="1"/>
                      <a:pt x="110" y="2"/>
                      <a:pt x="111" y="3"/>
                    </a:cubicBezTo>
                    <a:cubicBezTo>
                      <a:pt x="110" y="1"/>
                      <a:pt x="113" y="5"/>
                      <a:pt x="112" y="2"/>
                    </a:cubicBezTo>
                    <a:cubicBezTo>
                      <a:pt x="112" y="4"/>
                      <a:pt x="114" y="6"/>
                      <a:pt x="115" y="9"/>
                    </a:cubicBezTo>
                    <a:cubicBezTo>
                      <a:pt x="115" y="7"/>
                      <a:pt x="116" y="11"/>
                      <a:pt x="117" y="11"/>
                    </a:cubicBezTo>
                    <a:cubicBezTo>
                      <a:pt x="116" y="9"/>
                      <a:pt x="116" y="7"/>
                      <a:pt x="116" y="7"/>
                    </a:cubicBezTo>
                    <a:cubicBezTo>
                      <a:pt x="118" y="9"/>
                      <a:pt x="118" y="6"/>
                      <a:pt x="119" y="5"/>
                    </a:cubicBezTo>
                    <a:cubicBezTo>
                      <a:pt x="120" y="6"/>
                      <a:pt x="121" y="9"/>
                      <a:pt x="122" y="10"/>
                    </a:cubicBezTo>
                    <a:cubicBezTo>
                      <a:pt x="122" y="9"/>
                      <a:pt x="120" y="7"/>
                      <a:pt x="121" y="8"/>
                    </a:cubicBezTo>
                    <a:cubicBezTo>
                      <a:pt x="121" y="8"/>
                      <a:pt x="121" y="8"/>
                      <a:pt x="121" y="8"/>
                    </a:cubicBezTo>
                    <a:cubicBezTo>
                      <a:pt x="121" y="8"/>
                      <a:pt x="123" y="10"/>
                      <a:pt x="121" y="6"/>
                    </a:cubicBezTo>
                    <a:cubicBezTo>
                      <a:pt x="123" y="9"/>
                      <a:pt x="123" y="9"/>
                      <a:pt x="123" y="9"/>
                    </a:cubicBezTo>
                    <a:cubicBezTo>
                      <a:pt x="123" y="9"/>
                      <a:pt x="123" y="8"/>
                      <a:pt x="123" y="8"/>
                    </a:cubicBezTo>
                    <a:cubicBezTo>
                      <a:pt x="123" y="9"/>
                      <a:pt x="124" y="10"/>
                      <a:pt x="124" y="10"/>
                    </a:cubicBezTo>
                    <a:cubicBezTo>
                      <a:pt x="126" y="12"/>
                      <a:pt x="125" y="10"/>
                      <a:pt x="125" y="9"/>
                    </a:cubicBezTo>
                    <a:cubicBezTo>
                      <a:pt x="124" y="8"/>
                      <a:pt x="124" y="8"/>
                      <a:pt x="124" y="8"/>
                    </a:cubicBezTo>
                    <a:cubicBezTo>
                      <a:pt x="124" y="6"/>
                      <a:pt x="125" y="7"/>
                      <a:pt x="126" y="6"/>
                    </a:cubicBezTo>
                    <a:cubicBezTo>
                      <a:pt x="126" y="8"/>
                      <a:pt x="126" y="8"/>
                      <a:pt x="126" y="8"/>
                    </a:cubicBezTo>
                    <a:cubicBezTo>
                      <a:pt x="126" y="7"/>
                      <a:pt x="126" y="7"/>
                      <a:pt x="126" y="7"/>
                    </a:cubicBezTo>
                    <a:cubicBezTo>
                      <a:pt x="127" y="9"/>
                      <a:pt x="128" y="10"/>
                      <a:pt x="128" y="8"/>
                    </a:cubicBezTo>
                    <a:cubicBezTo>
                      <a:pt x="129" y="13"/>
                      <a:pt x="129" y="13"/>
                      <a:pt x="129" y="13"/>
                    </a:cubicBezTo>
                    <a:cubicBezTo>
                      <a:pt x="128" y="12"/>
                      <a:pt x="128" y="11"/>
                      <a:pt x="127" y="9"/>
                    </a:cubicBezTo>
                    <a:cubicBezTo>
                      <a:pt x="126" y="8"/>
                      <a:pt x="126" y="8"/>
                      <a:pt x="126" y="10"/>
                    </a:cubicBezTo>
                    <a:cubicBezTo>
                      <a:pt x="127" y="10"/>
                      <a:pt x="127" y="10"/>
                      <a:pt x="126" y="9"/>
                    </a:cubicBezTo>
                    <a:cubicBezTo>
                      <a:pt x="128" y="12"/>
                      <a:pt x="127" y="12"/>
                      <a:pt x="128" y="14"/>
                    </a:cubicBezTo>
                    <a:cubicBezTo>
                      <a:pt x="128" y="13"/>
                      <a:pt x="129" y="14"/>
                      <a:pt x="128" y="13"/>
                    </a:cubicBezTo>
                    <a:cubicBezTo>
                      <a:pt x="129" y="15"/>
                      <a:pt x="129" y="15"/>
                      <a:pt x="128" y="15"/>
                    </a:cubicBezTo>
                    <a:cubicBezTo>
                      <a:pt x="128" y="14"/>
                      <a:pt x="127" y="14"/>
                      <a:pt x="127" y="13"/>
                    </a:cubicBezTo>
                    <a:cubicBezTo>
                      <a:pt x="128" y="15"/>
                      <a:pt x="128" y="16"/>
                      <a:pt x="127" y="16"/>
                    </a:cubicBezTo>
                    <a:cubicBezTo>
                      <a:pt x="126" y="13"/>
                      <a:pt x="127" y="18"/>
                      <a:pt x="126" y="18"/>
                    </a:cubicBezTo>
                    <a:cubicBezTo>
                      <a:pt x="125" y="15"/>
                      <a:pt x="125" y="13"/>
                      <a:pt x="125" y="12"/>
                    </a:cubicBezTo>
                    <a:cubicBezTo>
                      <a:pt x="124" y="11"/>
                      <a:pt x="124" y="12"/>
                      <a:pt x="123" y="11"/>
                    </a:cubicBezTo>
                    <a:cubicBezTo>
                      <a:pt x="124" y="13"/>
                      <a:pt x="125" y="16"/>
                      <a:pt x="125" y="17"/>
                    </a:cubicBezTo>
                    <a:cubicBezTo>
                      <a:pt x="124" y="15"/>
                      <a:pt x="124" y="15"/>
                      <a:pt x="124" y="15"/>
                    </a:cubicBezTo>
                    <a:cubicBezTo>
                      <a:pt x="124" y="17"/>
                      <a:pt x="126" y="19"/>
                      <a:pt x="125" y="19"/>
                    </a:cubicBezTo>
                    <a:cubicBezTo>
                      <a:pt x="124" y="18"/>
                      <a:pt x="123" y="19"/>
                      <a:pt x="122" y="19"/>
                    </a:cubicBezTo>
                    <a:cubicBezTo>
                      <a:pt x="121" y="18"/>
                      <a:pt x="121" y="18"/>
                      <a:pt x="121" y="18"/>
                    </a:cubicBezTo>
                    <a:cubicBezTo>
                      <a:pt x="122" y="21"/>
                      <a:pt x="120" y="20"/>
                      <a:pt x="121" y="21"/>
                    </a:cubicBezTo>
                    <a:cubicBezTo>
                      <a:pt x="119" y="20"/>
                      <a:pt x="120" y="24"/>
                      <a:pt x="118" y="21"/>
                    </a:cubicBezTo>
                    <a:cubicBezTo>
                      <a:pt x="117" y="24"/>
                      <a:pt x="116" y="25"/>
                      <a:pt x="114" y="26"/>
                    </a:cubicBezTo>
                    <a:cubicBezTo>
                      <a:pt x="113" y="23"/>
                      <a:pt x="113" y="23"/>
                      <a:pt x="113" y="23"/>
                    </a:cubicBezTo>
                    <a:cubicBezTo>
                      <a:pt x="114" y="25"/>
                      <a:pt x="112" y="22"/>
                      <a:pt x="112" y="23"/>
                    </a:cubicBezTo>
                    <a:cubicBezTo>
                      <a:pt x="113" y="24"/>
                      <a:pt x="113" y="25"/>
                      <a:pt x="114" y="27"/>
                    </a:cubicBezTo>
                    <a:cubicBezTo>
                      <a:pt x="112" y="25"/>
                      <a:pt x="112" y="28"/>
                      <a:pt x="112" y="30"/>
                    </a:cubicBezTo>
                    <a:cubicBezTo>
                      <a:pt x="111" y="28"/>
                      <a:pt x="111" y="28"/>
                      <a:pt x="111" y="28"/>
                    </a:cubicBezTo>
                    <a:cubicBezTo>
                      <a:pt x="113" y="32"/>
                      <a:pt x="110" y="30"/>
                      <a:pt x="109" y="30"/>
                    </a:cubicBezTo>
                    <a:cubicBezTo>
                      <a:pt x="109" y="29"/>
                      <a:pt x="108" y="27"/>
                      <a:pt x="108" y="28"/>
                    </a:cubicBezTo>
                    <a:cubicBezTo>
                      <a:pt x="109" y="31"/>
                      <a:pt x="108" y="31"/>
                      <a:pt x="109" y="33"/>
                    </a:cubicBezTo>
                    <a:cubicBezTo>
                      <a:pt x="108" y="33"/>
                      <a:pt x="107" y="33"/>
                      <a:pt x="106" y="32"/>
                    </a:cubicBezTo>
                    <a:cubicBezTo>
                      <a:pt x="107" y="37"/>
                      <a:pt x="103" y="35"/>
                      <a:pt x="103" y="39"/>
                    </a:cubicBezTo>
                    <a:cubicBezTo>
                      <a:pt x="102" y="37"/>
                      <a:pt x="102" y="37"/>
                      <a:pt x="102" y="37"/>
                    </a:cubicBezTo>
                    <a:cubicBezTo>
                      <a:pt x="102" y="42"/>
                      <a:pt x="98" y="39"/>
                      <a:pt x="98" y="42"/>
                    </a:cubicBezTo>
                    <a:cubicBezTo>
                      <a:pt x="96" y="39"/>
                      <a:pt x="96" y="39"/>
                      <a:pt x="96" y="39"/>
                    </a:cubicBezTo>
                    <a:cubicBezTo>
                      <a:pt x="95" y="38"/>
                      <a:pt x="96" y="41"/>
                      <a:pt x="97" y="43"/>
                    </a:cubicBezTo>
                    <a:cubicBezTo>
                      <a:pt x="96" y="42"/>
                      <a:pt x="97" y="45"/>
                      <a:pt x="95" y="43"/>
                    </a:cubicBezTo>
                    <a:cubicBezTo>
                      <a:pt x="94" y="42"/>
                      <a:pt x="96" y="45"/>
                      <a:pt x="95" y="45"/>
                    </a:cubicBezTo>
                    <a:cubicBezTo>
                      <a:pt x="94" y="45"/>
                      <a:pt x="94" y="45"/>
                      <a:pt x="93" y="46"/>
                    </a:cubicBezTo>
                    <a:cubicBezTo>
                      <a:pt x="93" y="46"/>
                      <a:pt x="93" y="46"/>
                      <a:pt x="93" y="46"/>
                    </a:cubicBezTo>
                    <a:cubicBezTo>
                      <a:pt x="93" y="46"/>
                      <a:pt x="92" y="44"/>
                      <a:pt x="92" y="44"/>
                    </a:cubicBezTo>
                    <a:cubicBezTo>
                      <a:pt x="92" y="45"/>
                      <a:pt x="90" y="44"/>
                      <a:pt x="93" y="48"/>
                    </a:cubicBezTo>
                    <a:cubicBezTo>
                      <a:pt x="91" y="46"/>
                      <a:pt x="92" y="51"/>
                      <a:pt x="89" y="48"/>
                    </a:cubicBezTo>
                    <a:cubicBezTo>
                      <a:pt x="90" y="49"/>
                      <a:pt x="90" y="50"/>
                      <a:pt x="90" y="51"/>
                    </a:cubicBezTo>
                    <a:cubicBezTo>
                      <a:pt x="89" y="51"/>
                      <a:pt x="87" y="50"/>
                      <a:pt x="88" y="52"/>
                    </a:cubicBezTo>
                    <a:cubicBezTo>
                      <a:pt x="87" y="51"/>
                      <a:pt x="87" y="50"/>
                      <a:pt x="86" y="50"/>
                    </a:cubicBezTo>
                    <a:cubicBezTo>
                      <a:pt x="86" y="51"/>
                      <a:pt x="87" y="51"/>
                      <a:pt x="87" y="52"/>
                    </a:cubicBezTo>
                    <a:cubicBezTo>
                      <a:pt x="87" y="55"/>
                      <a:pt x="83" y="52"/>
                      <a:pt x="83" y="53"/>
                    </a:cubicBezTo>
                    <a:cubicBezTo>
                      <a:pt x="82" y="57"/>
                      <a:pt x="79" y="57"/>
                      <a:pt x="77" y="59"/>
                    </a:cubicBezTo>
                    <a:cubicBezTo>
                      <a:pt x="77" y="58"/>
                      <a:pt x="77" y="58"/>
                      <a:pt x="77" y="58"/>
                    </a:cubicBezTo>
                    <a:cubicBezTo>
                      <a:pt x="78" y="61"/>
                      <a:pt x="73" y="56"/>
                      <a:pt x="76" y="61"/>
                    </a:cubicBezTo>
                    <a:cubicBezTo>
                      <a:pt x="75" y="60"/>
                      <a:pt x="75" y="61"/>
                      <a:pt x="74" y="60"/>
                    </a:cubicBezTo>
                    <a:cubicBezTo>
                      <a:pt x="75" y="62"/>
                      <a:pt x="71" y="59"/>
                      <a:pt x="72" y="62"/>
                    </a:cubicBezTo>
                    <a:cubicBezTo>
                      <a:pt x="73" y="62"/>
                      <a:pt x="72" y="62"/>
                      <a:pt x="72" y="61"/>
                    </a:cubicBezTo>
                    <a:cubicBezTo>
                      <a:pt x="70" y="60"/>
                      <a:pt x="71" y="63"/>
                      <a:pt x="69" y="62"/>
                    </a:cubicBezTo>
                    <a:cubicBezTo>
                      <a:pt x="69" y="62"/>
                      <a:pt x="69" y="61"/>
                      <a:pt x="69" y="61"/>
                    </a:cubicBezTo>
                    <a:cubicBezTo>
                      <a:pt x="67" y="59"/>
                      <a:pt x="70" y="64"/>
                      <a:pt x="67" y="61"/>
                    </a:cubicBezTo>
                    <a:cubicBezTo>
                      <a:pt x="67" y="61"/>
                      <a:pt x="69" y="63"/>
                      <a:pt x="69" y="63"/>
                    </a:cubicBezTo>
                    <a:cubicBezTo>
                      <a:pt x="66" y="62"/>
                      <a:pt x="66" y="66"/>
                      <a:pt x="65" y="68"/>
                    </a:cubicBezTo>
                    <a:cubicBezTo>
                      <a:pt x="62" y="67"/>
                      <a:pt x="60" y="63"/>
                      <a:pt x="61" y="66"/>
                    </a:cubicBezTo>
                    <a:cubicBezTo>
                      <a:pt x="61" y="65"/>
                      <a:pt x="62" y="67"/>
                      <a:pt x="62" y="67"/>
                    </a:cubicBezTo>
                    <a:cubicBezTo>
                      <a:pt x="62" y="68"/>
                      <a:pt x="58" y="63"/>
                      <a:pt x="59" y="65"/>
                    </a:cubicBezTo>
                    <a:cubicBezTo>
                      <a:pt x="61" y="67"/>
                      <a:pt x="60" y="67"/>
                      <a:pt x="61" y="68"/>
                    </a:cubicBezTo>
                    <a:cubicBezTo>
                      <a:pt x="59" y="67"/>
                      <a:pt x="57" y="65"/>
                      <a:pt x="58" y="68"/>
                    </a:cubicBezTo>
                    <a:cubicBezTo>
                      <a:pt x="57" y="66"/>
                      <a:pt x="57" y="66"/>
                      <a:pt x="57" y="66"/>
                    </a:cubicBezTo>
                    <a:cubicBezTo>
                      <a:pt x="59" y="70"/>
                      <a:pt x="57" y="69"/>
                      <a:pt x="59" y="73"/>
                    </a:cubicBezTo>
                    <a:cubicBezTo>
                      <a:pt x="56" y="77"/>
                      <a:pt x="54" y="82"/>
                      <a:pt x="51" y="86"/>
                    </a:cubicBezTo>
                    <a:cubicBezTo>
                      <a:pt x="47" y="88"/>
                      <a:pt x="44" y="93"/>
                      <a:pt x="39" y="94"/>
                    </a:cubicBezTo>
                    <a:cubicBezTo>
                      <a:pt x="36" y="93"/>
                      <a:pt x="36" y="93"/>
                      <a:pt x="36" y="95"/>
                    </a:cubicBezTo>
                    <a:cubicBezTo>
                      <a:pt x="36" y="94"/>
                      <a:pt x="36" y="94"/>
                      <a:pt x="35" y="94"/>
                    </a:cubicBezTo>
                    <a:cubicBezTo>
                      <a:pt x="37" y="96"/>
                      <a:pt x="35" y="95"/>
                      <a:pt x="37" y="97"/>
                    </a:cubicBezTo>
                    <a:cubicBezTo>
                      <a:pt x="35" y="98"/>
                      <a:pt x="35" y="99"/>
                      <a:pt x="33" y="101"/>
                    </a:cubicBezTo>
                    <a:cubicBezTo>
                      <a:pt x="33" y="100"/>
                      <a:pt x="32" y="98"/>
                      <a:pt x="31" y="99"/>
                    </a:cubicBezTo>
                    <a:cubicBezTo>
                      <a:pt x="33" y="100"/>
                      <a:pt x="33" y="100"/>
                      <a:pt x="33" y="100"/>
                    </a:cubicBezTo>
                    <a:cubicBezTo>
                      <a:pt x="32" y="100"/>
                      <a:pt x="32" y="100"/>
                      <a:pt x="32" y="100"/>
                    </a:cubicBezTo>
                    <a:cubicBezTo>
                      <a:pt x="32" y="100"/>
                      <a:pt x="33" y="102"/>
                      <a:pt x="34" y="102"/>
                    </a:cubicBezTo>
                    <a:cubicBezTo>
                      <a:pt x="33" y="105"/>
                      <a:pt x="31" y="106"/>
                      <a:pt x="29" y="107"/>
                    </a:cubicBezTo>
                    <a:cubicBezTo>
                      <a:pt x="26" y="107"/>
                      <a:pt x="24" y="108"/>
                      <a:pt x="22" y="110"/>
                    </a:cubicBezTo>
                    <a:cubicBezTo>
                      <a:pt x="21" y="110"/>
                      <a:pt x="21" y="112"/>
                      <a:pt x="20" y="113"/>
                    </a:cubicBezTo>
                    <a:cubicBezTo>
                      <a:pt x="15" y="113"/>
                      <a:pt x="10" y="114"/>
                      <a:pt x="10" y="118"/>
                    </a:cubicBezTo>
                    <a:cubicBezTo>
                      <a:pt x="10" y="118"/>
                      <a:pt x="4" y="113"/>
                      <a:pt x="4" y="1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72" name="Freeform 346"/>
              <p:cNvSpPr/>
              <p:nvPr/>
            </p:nvSpPr>
            <p:spPr bwMode="auto">
              <a:xfrm>
                <a:off x="5676901" y="1890713"/>
                <a:ext cx="0" cy="1587"/>
              </a:xfrm>
              <a:custGeom>
                <a:avLst/>
                <a:gdLst>
                  <a:gd name="T0" fmla="*/ 2 w 2"/>
                  <a:gd name="T1" fmla="*/ 4 h 4"/>
                  <a:gd name="T2" fmla="*/ 0 w 2"/>
                  <a:gd name="T3" fmla="*/ 0 h 4"/>
                  <a:gd name="T4" fmla="*/ 2 w 2"/>
                  <a:gd name="T5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4">
                    <a:moveTo>
                      <a:pt x="2" y="4"/>
                    </a:moveTo>
                    <a:cubicBezTo>
                      <a:pt x="1" y="2"/>
                      <a:pt x="0" y="2"/>
                      <a:pt x="0" y="0"/>
                    </a:cubicBezTo>
                    <a:cubicBezTo>
                      <a:pt x="0" y="1"/>
                      <a:pt x="1" y="2"/>
                      <a:pt x="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73" name="Freeform 347"/>
              <p:cNvSpPr/>
              <p:nvPr/>
            </p:nvSpPr>
            <p:spPr bwMode="auto">
              <a:xfrm>
                <a:off x="5670551" y="1889125"/>
                <a:ext cx="1588" cy="0"/>
              </a:xfrm>
              <a:custGeom>
                <a:avLst/>
                <a:gdLst>
                  <a:gd name="T0" fmla="*/ 1 w 1"/>
                  <a:gd name="T1" fmla="*/ 2 h 3"/>
                  <a:gd name="T2" fmla="*/ 0 w 1"/>
                  <a:gd name="T3" fmla="*/ 2 h 3"/>
                  <a:gd name="T4" fmla="*/ 0 w 1"/>
                  <a:gd name="T5" fmla="*/ 1 h 3"/>
                  <a:gd name="T6" fmla="*/ 1 w 1"/>
                  <a:gd name="T7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3">
                    <a:moveTo>
                      <a:pt x="1" y="2"/>
                    </a:moveTo>
                    <a:cubicBezTo>
                      <a:pt x="1" y="3"/>
                      <a:pt x="0" y="2"/>
                      <a:pt x="0" y="2"/>
                    </a:cubicBezTo>
                    <a:cubicBezTo>
                      <a:pt x="0" y="1"/>
                      <a:pt x="0" y="0"/>
                      <a:pt x="0" y="1"/>
                    </a:cubicBezTo>
                    <a:cubicBezTo>
                      <a:pt x="0" y="1"/>
                      <a:pt x="0" y="2"/>
                      <a:pt x="1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74" name="Freeform 348"/>
              <p:cNvSpPr/>
              <p:nvPr/>
            </p:nvSpPr>
            <p:spPr bwMode="auto">
              <a:xfrm>
                <a:off x="5670551" y="1889125"/>
                <a:ext cx="0" cy="0"/>
              </a:xfrm>
              <a:custGeom>
                <a:avLst/>
                <a:gdLst>
                  <a:gd name="T0" fmla="*/ 3 h 3"/>
                  <a:gd name="T1" fmla="*/ 0 h 3"/>
                  <a:gd name="T2" fmla="*/ 3 h 3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3">
                    <a:moveTo>
                      <a:pt x="0" y="3"/>
                    </a:moveTo>
                    <a:cubicBezTo>
                      <a:pt x="0" y="2"/>
                      <a:pt x="0" y="0"/>
                      <a:pt x="0" y="0"/>
                    </a:cubicBezTo>
                    <a:lnTo>
                      <a:pt x="0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75" name="Freeform 349"/>
              <p:cNvSpPr/>
              <p:nvPr/>
            </p:nvSpPr>
            <p:spPr bwMode="auto">
              <a:xfrm>
                <a:off x="5667376" y="1887538"/>
                <a:ext cx="1588" cy="1587"/>
              </a:xfrm>
              <a:custGeom>
                <a:avLst/>
                <a:gdLst>
                  <a:gd name="T0" fmla="*/ 1 w 1"/>
                  <a:gd name="T1" fmla="*/ 1 h 1"/>
                  <a:gd name="T2" fmla="*/ 1 w 1"/>
                  <a:gd name="T3" fmla="*/ 0 h 1"/>
                  <a:gd name="T4" fmla="*/ 1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0"/>
                      <a:pt x="0" y="0"/>
                      <a:pt x="1" y="0"/>
                    </a:cubicBezTo>
                    <a:cubicBezTo>
                      <a:pt x="1" y="0"/>
                      <a:pt x="1" y="1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76" name="Freeform 350"/>
              <p:cNvSpPr/>
              <p:nvPr/>
            </p:nvSpPr>
            <p:spPr bwMode="auto">
              <a:xfrm>
                <a:off x="5668963" y="1889125"/>
                <a:ext cx="0" cy="0"/>
              </a:xfrm>
              <a:custGeom>
                <a:avLst/>
                <a:gdLst>
                  <a:gd name="T0" fmla="*/ 2 w 2"/>
                  <a:gd name="T1" fmla="*/ 2 h 2"/>
                  <a:gd name="T2" fmla="*/ 0 w 2"/>
                  <a:gd name="T3" fmla="*/ 1 h 2"/>
                  <a:gd name="T4" fmla="*/ 2 w 2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2" y="2"/>
                    </a:moveTo>
                    <a:cubicBezTo>
                      <a:pt x="1" y="2"/>
                      <a:pt x="1" y="2"/>
                      <a:pt x="0" y="1"/>
                    </a:cubicBezTo>
                    <a:cubicBezTo>
                      <a:pt x="1" y="2"/>
                      <a:pt x="1" y="0"/>
                      <a:pt x="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77" name="Freeform 351"/>
              <p:cNvSpPr/>
              <p:nvPr/>
            </p:nvSpPr>
            <p:spPr bwMode="auto">
              <a:xfrm>
                <a:off x="5665788" y="1889125"/>
                <a:ext cx="1588" cy="0"/>
              </a:xfrm>
              <a:custGeom>
                <a:avLst/>
                <a:gdLst>
                  <a:gd name="T0" fmla="*/ 0 w 1"/>
                  <a:gd name="T1" fmla="*/ 2 h 3"/>
                  <a:gd name="T2" fmla="*/ 0 w 1"/>
                  <a:gd name="T3" fmla="*/ 2 h 3"/>
                  <a:gd name="T4" fmla="*/ 0 w 1"/>
                  <a:gd name="T5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3">
                    <a:moveTo>
                      <a:pt x="0" y="2"/>
                    </a:moveTo>
                    <a:cubicBezTo>
                      <a:pt x="0" y="2"/>
                      <a:pt x="1" y="3"/>
                      <a:pt x="0" y="2"/>
                    </a:cubicBezTo>
                    <a:cubicBezTo>
                      <a:pt x="0" y="3"/>
                      <a:pt x="0" y="0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78" name="Freeform 352"/>
              <p:cNvSpPr/>
              <p:nvPr/>
            </p:nvSpPr>
            <p:spPr bwMode="auto">
              <a:xfrm>
                <a:off x="5665788" y="1889125"/>
                <a:ext cx="0" cy="1587"/>
              </a:xfrm>
              <a:custGeom>
                <a:avLst/>
                <a:gdLst>
                  <a:gd name="T0" fmla="*/ 1 w 1"/>
                  <a:gd name="T1" fmla="*/ 2 h 2"/>
                  <a:gd name="T2" fmla="*/ 1 w 1"/>
                  <a:gd name="T3" fmla="*/ 2 h 2"/>
                  <a:gd name="T4" fmla="*/ 0 w 1"/>
                  <a:gd name="T5" fmla="*/ 0 h 2"/>
                  <a:gd name="T6" fmla="*/ 1 w 1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1" y="2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0" y="2"/>
                      <a:pt x="0" y="1"/>
                      <a:pt x="0" y="0"/>
                    </a:cubicBezTo>
                    <a:lnTo>
                      <a:pt x="1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79" name="Freeform 353"/>
              <p:cNvSpPr/>
              <p:nvPr/>
            </p:nvSpPr>
            <p:spPr bwMode="auto">
              <a:xfrm>
                <a:off x="5651501" y="1901825"/>
                <a:ext cx="0" cy="1587"/>
              </a:xfrm>
              <a:custGeom>
                <a:avLst/>
                <a:gdLst>
                  <a:gd name="T0" fmla="*/ 1 h 1"/>
                  <a:gd name="T1" fmla="*/ 0 h 1"/>
                  <a:gd name="T2" fmla="*/ 1 h 1"/>
                  <a:gd name="T3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lnTo>
                      <a:pt x="0" y="0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80" name="Freeform 354"/>
              <p:cNvSpPr/>
              <p:nvPr/>
            </p:nvSpPr>
            <p:spPr bwMode="auto">
              <a:xfrm>
                <a:off x="5645151" y="1906588"/>
                <a:ext cx="0" cy="1587"/>
              </a:xfrm>
              <a:custGeom>
                <a:avLst/>
                <a:gdLst>
                  <a:gd name="T0" fmla="*/ 1 w 1"/>
                  <a:gd name="T1" fmla="*/ 1 h 2"/>
                  <a:gd name="T2" fmla="*/ 0 w 1"/>
                  <a:gd name="T3" fmla="*/ 0 h 2"/>
                  <a:gd name="T4" fmla="*/ 1 w 1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1"/>
                    </a:moveTo>
                    <a:cubicBezTo>
                      <a:pt x="1" y="2"/>
                      <a:pt x="0" y="1"/>
                      <a:pt x="0" y="0"/>
                    </a:cubicBezTo>
                    <a:cubicBezTo>
                      <a:pt x="0" y="0"/>
                      <a:pt x="1" y="2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81" name="Freeform 355"/>
              <p:cNvSpPr/>
              <p:nvPr/>
            </p:nvSpPr>
            <p:spPr bwMode="auto">
              <a:xfrm>
                <a:off x="5643563" y="1912938"/>
                <a:ext cx="1588" cy="0"/>
              </a:xfrm>
              <a:custGeom>
                <a:avLst/>
                <a:gdLst>
                  <a:gd name="T0" fmla="*/ 0 w 1"/>
                  <a:gd name="T1" fmla="*/ 0 w 1"/>
                  <a:gd name="T2" fmla="*/ 1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lnTo>
                      <a:pt x="0" y="0"/>
                    </a:lnTo>
                    <a:lnTo>
                      <a:pt x="1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430" name="文本框 429" descr="e7d195523061f1c0deeec63e560781cfd59afb0ea006f2a87ABB68BF51EA6619813959095094C18C62A12F549504892A4AAA8C1554C6663626E05CA27F281A14E6983772AFC3FB97135759321DEA3D709AACD122C08E6ED192FFACBB1E1BECB2ED91EE5F1ED7B5B4D639FA608C47C1EEEE0A899CA8C6B4A60DCCA6D3BA80ED4161D4A4778988E171"/>
            <p:cNvSpPr txBox="1"/>
            <p:nvPr/>
          </p:nvSpPr>
          <p:spPr>
            <a:xfrm>
              <a:off x="5353010" y="3774009"/>
              <a:ext cx="2225040" cy="706755"/>
            </a:xfrm>
            <a:prstGeom prst="rect">
              <a:avLst/>
            </a:prstGeom>
            <a:grpFill/>
            <a:effectLst/>
          </p:spPr>
          <p:txBody>
            <a:bodyPr wrap="none" rtlCol="0">
              <a:spAutoFit/>
            </a:bodyPr>
            <a:lstStyle/>
            <a:p>
              <a:r>
                <a:rPr lang="zh-CN" altLang="en-US" sz="4000" b="1" dirty="0">
                  <a:solidFill>
                    <a:srgbClr val="FDFDFD"/>
                  </a:solidFill>
                  <a:latin typeface="幼圆" panose="02010509060101010101" pitchFamily="49" charset="-122"/>
                  <a:ea typeface="幼圆" panose="02010509060101010101" pitchFamily="49" charset="-122"/>
                  <a:cs typeface="Kartika" panose="02020503030404060203" pitchFamily="18" charset="0"/>
                </a:rPr>
                <a:t>普通用户</a:t>
              </a:r>
            </a:p>
          </p:txBody>
        </p:sp>
      </p:grpSp>
      <p:grpSp>
        <p:nvGrpSpPr>
          <p:cNvPr id="782" name="组合 781"/>
          <p:cNvGrpSpPr/>
          <p:nvPr/>
        </p:nvGrpSpPr>
        <p:grpSpPr>
          <a:xfrm>
            <a:off x="4972579" y="5340457"/>
            <a:ext cx="2882901" cy="1058862"/>
            <a:chOff x="5027234" y="5474345"/>
            <a:chExt cx="2882901" cy="1058862"/>
          </a:xfrm>
        </p:grpSpPr>
        <p:grpSp>
          <p:nvGrpSpPr>
            <p:cNvPr id="783" name="组合 782"/>
            <p:cNvGrpSpPr/>
            <p:nvPr/>
          </p:nvGrpSpPr>
          <p:grpSpPr>
            <a:xfrm>
              <a:off x="5027234" y="5474345"/>
              <a:ext cx="2882901" cy="1058862"/>
              <a:chOff x="3925888" y="1852613"/>
              <a:chExt cx="2882901" cy="1058862"/>
            </a:xfrm>
          </p:grpSpPr>
          <p:grpSp>
            <p:nvGrpSpPr>
              <p:cNvPr id="785" name="Group 205"/>
              <p:cNvGrpSpPr/>
              <p:nvPr/>
            </p:nvGrpSpPr>
            <p:grpSpPr bwMode="auto">
              <a:xfrm>
                <a:off x="3930651" y="1852613"/>
                <a:ext cx="2878138" cy="1058862"/>
                <a:chOff x="2476" y="1167"/>
                <a:chExt cx="1813" cy="667"/>
              </a:xfrm>
            </p:grpSpPr>
            <p:sp>
              <p:nvSpPr>
                <p:cNvPr id="936" name="Freeform 5"/>
                <p:cNvSpPr/>
                <p:nvPr/>
              </p:nvSpPr>
              <p:spPr bwMode="auto">
                <a:xfrm>
                  <a:off x="2476" y="1167"/>
                  <a:ext cx="1813" cy="667"/>
                </a:xfrm>
                <a:custGeom>
                  <a:avLst/>
                  <a:gdLst>
                    <a:gd name="T0" fmla="*/ 31 w 8180"/>
                    <a:gd name="T1" fmla="*/ 66 h 2895"/>
                    <a:gd name="T2" fmla="*/ 1264 w 8180"/>
                    <a:gd name="T3" fmla="*/ 1 h 2895"/>
                    <a:gd name="T4" fmla="*/ 1388 w 8180"/>
                    <a:gd name="T5" fmla="*/ 0 h 2895"/>
                    <a:gd name="T6" fmla="*/ 1482 w 8180"/>
                    <a:gd name="T7" fmla="*/ 23 h 2895"/>
                    <a:gd name="T8" fmla="*/ 1987 w 8180"/>
                    <a:gd name="T9" fmla="*/ 42 h 2895"/>
                    <a:gd name="T10" fmla="*/ 2722 w 8180"/>
                    <a:gd name="T11" fmla="*/ 89 h 2895"/>
                    <a:gd name="T12" fmla="*/ 3770 w 8180"/>
                    <a:gd name="T13" fmla="*/ 248 h 2895"/>
                    <a:gd name="T14" fmla="*/ 4647 w 8180"/>
                    <a:gd name="T15" fmla="*/ 98 h 2895"/>
                    <a:gd name="T16" fmla="*/ 6340 w 8180"/>
                    <a:gd name="T17" fmla="*/ 77 h 2895"/>
                    <a:gd name="T18" fmla="*/ 7133 w 8180"/>
                    <a:gd name="T19" fmla="*/ 165 h 2895"/>
                    <a:gd name="T20" fmla="*/ 8012 w 8180"/>
                    <a:gd name="T21" fmla="*/ 247 h 2895"/>
                    <a:gd name="T22" fmla="*/ 8180 w 8180"/>
                    <a:gd name="T23" fmla="*/ 1715 h 2895"/>
                    <a:gd name="T24" fmla="*/ 7964 w 8180"/>
                    <a:gd name="T25" fmla="*/ 2895 h 2895"/>
                    <a:gd name="T26" fmla="*/ 6803 w 8180"/>
                    <a:gd name="T27" fmla="*/ 2747 h 2895"/>
                    <a:gd name="T28" fmla="*/ 2494 w 8180"/>
                    <a:gd name="T29" fmla="*/ 2782 h 2895"/>
                    <a:gd name="T30" fmla="*/ 208 w 8180"/>
                    <a:gd name="T31" fmla="*/ 2771 h 2895"/>
                    <a:gd name="T32" fmla="*/ 19 w 8180"/>
                    <a:gd name="T33" fmla="*/ 2084 h 2895"/>
                    <a:gd name="T34" fmla="*/ 133 w 8180"/>
                    <a:gd name="T35" fmla="*/ 769 h 2895"/>
                    <a:gd name="T36" fmla="*/ 0 w 8180"/>
                    <a:gd name="T37" fmla="*/ 528 h 2895"/>
                    <a:gd name="T38" fmla="*/ 31 w 8180"/>
                    <a:gd name="T39" fmla="*/ 66 h 289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8180" h="2895">
                      <a:moveTo>
                        <a:pt x="31" y="66"/>
                      </a:moveTo>
                      <a:cubicBezTo>
                        <a:pt x="1264" y="1"/>
                        <a:pt x="1264" y="1"/>
                        <a:pt x="1264" y="1"/>
                      </a:cubicBezTo>
                      <a:cubicBezTo>
                        <a:pt x="1388" y="0"/>
                        <a:pt x="1388" y="0"/>
                        <a:pt x="1388" y="0"/>
                      </a:cubicBezTo>
                      <a:cubicBezTo>
                        <a:pt x="1482" y="23"/>
                        <a:pt x="1482" y="23"/>
                        <a:pt x="1482" y="23"/>
                      </a:cubicBezTo>
                      <a:cubicBezTo>
                        <a:pt x="1987" y="42"/>
                        <a:pt x="1987" y="42"/>
                        <a:pt x="1987" y="42"/>
                      </a:cubicBezTo>
                      <a:cubicBezTo>
                        <a:pt x="2722" y="89"/>
                        <a:pt x="2722" y="89"/>
                        <a:pt x="2722" y="89"/>
                      </a:cubicBezTo>
                      <a:cubicBezTo>
                        <a:pt x="3770" y="248"/>
                        <a:pt x="3770" y="248"/>
                        <a:pt x="3770" y="248"/>
                      </a:cubicBezTo>
                      <a:cubicBezTo>
                        <a:pt x="4647" y="98"/>
                        <a:pt x="4647" y="98"/>
                        <a:pt x="4647" y="98"/>
                      </a:cubicBezTo>
                      <a:cubicBezTo>
                        <a:pt x="6340" y="77"/>
                        <a:pt x="6340" y="77"/>
                        <a:pt x="6340" y="77"/>
                      </a:cubicBezTo>
                      <a:cubicBezTo>
                        <a:pt x="7133" y="165"/>
                        <a:pt x="7133" y="165"/>
                        <a:pt x="7133" y="165"/>
                      </a:cubicBezTo>
                      <a:cubicBezTo>
                        <a:pt x="7133" y="165"/>
                        <a:pt x="7924" y="230"/>
                        <a:pt x="8012" y="247"/>
                      </a:cubicBezTo>
                      <a:cubicBezTo>
                        <a:pt x="8180" y="1715"/>
                        <a:pt x="8180" y="1715"/>
                        <a:pt x="8180" y="1715"/>
                      </a:cubicBezTo>
                      <a:cubicBezTo>
                        <a:pt x="8180" y="1715"/>
                        <a:pt x="7944" y="2777"/>
                        <a:pt x="7964" y="2895"/>
                      </a:cubicBezTo>
                      <a:cubicBezTo>
                        <a:pt x="6803" y="2747"/>
                        <a:pt x="6803" y="2747"/>
                        <a:pt x="6803" y="2747"/>
                      </a:cubicBezTo>
                      <a:cubicBezTo>
                        <a:pt x="2494" y="2782"/>
                        <a:pt x="2494" y="2782"/>
                        <a:pt x="2494" y="2782"/>
                      </a:cubicBezTo>
                      <a:cubicBezTo>
                        <a:pt x="208" y="2771"/>
                        <a:pt x="208" y="2771"/>
                        <a:pt x="208" y="2771"/>
                      </a:cubicBezTo>
                      <a:cubicBezTo>
                        <a:pt x="19" y="2084"/>
                        <a:pt x="19" y="2084"/>
                        <a:pt x="19" y="2084"/>
                      </a:cubicBezTo>
                      <a:cubicBezTo>
                        <a:pt x="133" y="769"/>
                        <a:pt x="133" y="769"/>
                        <a:pt x="133" y="769"/>
                      </a:cubicBezTo>
                      <a:cubicBezTo>
                        <a:pt x="0" y="528"/>
                        <a:pt x="0" y="528"/>
                        <a:pt x="0" y="528"/>
                      </a:cubicBezTo>
                      <a:lnTo>
                        <a:pt x="31" y="66"/>
                      </a:lnTo>
                      <a:close/>
                    </a:path>
                  </a:pathLst>
                </a:custGeom>
                <a:solidFill>
                  <a:srgbClr val="70AD4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37" name="Freeform 6"/>
                <p:cNvSpPr/>
                <p:nvPr/>
              </p:nvSpPr>
              <p:spPr bwMode="auto">
                <a:xfrm>
                  <a:off x="2504" y="1218"/>
                  <a:ext cx="1760" cy="565"/>
                </a:xfrm>
                <a:custGeom>
                  <a:avLst/>
                  <a:gdLst>
                    <a:gd name="T0" fmla="*/ 91 w 7941"/>
                    <a:gd name="T1" fmla="*/ 0 h 2455"/>
                    <a:gd name="T2" fmla="*/ 2495 w 7941"/>
                    <a:gd name="T3" fmla="*/ 7 h 2455"/>
                    <a:gd name="T4" fmla="*/ 2988 w 7941"/>
                    <a:gd name="T5" fmla="*/ 107 h 2455"/>
                    <a:gd name="T6" fmla="*/ 3269 w 7941"/>
                    <a:gd name="T7" fmla="*/ 159 h 2455"/>
                    <a:gd name="T8" fmla="*/ 3756 w 7941"/>
                    <a:gd name="T9" fmla="*/ 259 h 2455"/>
                    <a:gd name="T10" fmla="*/ 4346 w 7941"/>
                    <a:gd name="T11" fmla="*/ 99 h 2455"/>
                    <a:gd name="T12" fmla="*/ 6077 w 7941"/>
                    <a:gd name="T13" fmla="*/ 37 h 2455"/>
                    <a:gd name="T14" fmla="*/ 6902 w 7941"/>
                    <a:gd name="T15" fmla="*/ 257 h 2455"/>
                    <a:gd name="T16" fmla="*/ 7749 w 7941"/>
                    <a:gd name="T17" fmla="*/ 247 h 2455"/>
                    <a:gd name="T18" fmla="*/ 7752 w 7941"/>
                    <a:gd name="T19" fmla="*/ 539 h 2455"/>
                    <a:gd name="T20" fmla="*/ 7854 w 7941"/>
                    <a:gd name="T21" fmla="*/ 1180 h 2455"/>
                    <a:gd name="T22" fmla="*/ 7860 w 7941"/>
                    <a:gd name="T23" fmla="*/ 1616 h 2455"/>
                    <a:gd name="T24" fmla="*/ 7664 w 7941"/>
                    <a:gd name="T25" fmla="*/ 2450 h 2455"/>
                    <a:gd name="T26" fmla="*/ 7265 w 7941"/>
                    <a:gd name="T27" fmla="*/ 2455 h 2455"/>
                    <a:gd name="T28" fmla="*/ 6791 w 7941"/>
                    <a:gd name="T29" fmla="*/ 2345 h 2455"/>
                    <a:gd name="T30" fmla="*/ 6236 w 7941"/>
                    <a:gd name="T31" fmla="*/ 2321 h 2455"/>
                    <a:gd name="T32" fmla="*/ 4767 w 7941"/>
                    <a:gd name="T33" fmla="*/ 2370 h 2455"/>
                    <a:gd name="T34" fmla="*/ 4654 w 7941"/>
                    <a:gd name="T35" fmla="*/ 2341 h 2455"/>
                    <a:gd name="T36" fmla="*/ 457 w 7941"/>
                    <a:gd name="T37" fmla="*/ 2368 h 2455"/>
                    <a:gd name="T38" fmla="*/ 220 w 7941"/>
                    <a:gd name="T39" fmla="*/ 2377 h 2455"/>
                    <a:gd name="T40" fmla="*/ 115 w 7941"/>
                    <a:gd name="T41" fmla="*/ 1949 h 2455"/>
                    <a:gd name="T42" fmla="*/ 110 w 7941"/>
                    <a:gd name="T43" fmla="*/ 1519 h 2455"/>
                    <a:gd name="T44" fmla="*/ 134 w 7941"/>
                    <a:gd name="T45" fmla="*/ 454 h 2455"/>
                    <a:gd name="T46" fmla="*/ 44 w 7941"/>
                    <a:gd name="T47" fmla="*/ 249 h 2455"/>
                    <a:gd name="T48" fmla="*/ 91 w 7941"/>
                    <a:gd name="T49" fmla="*/ 0 h 24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7941" h="2455">
                      <a:moveTo>
                        <a:pt x="91" y="0"/>
                      </a:moveTo>
                      <a:cubicBezTo>
                        <a:pt x="2495" y="7"/>
                        <a:pt x="2495" y="7"/>
                        <a:pt x="2495" y="7"/>
                      </a:cubicBezTo>
                      <a:cubicBezTo>
                        <a:pt x="2988" y="107"/>
                        <a:pt x="2988" y="107"/>
                        <a:pt x="2988" y="107"/>
                      </a:cubicBezTo>
                      <a:cubicBezTo>
                        <a:pt x="3269" y="159"/>
                        <a:pt x="3269" y="159"/>
                        <a:pt x="3269" y="159"/>
                      </a:cubicBezTo>
                      <a:cubicBezTo>
                        <a:pt x="3756" y="259"/>
                        <a:pt x="3756" y="259"/>
                        <a:pt x="3756" y="259"/>
                      </a:cubicBezTo>
                      <a:cubicBezTo>
                        <a:pt x="4346" y="99"/>
                        <a:pt x="4346" y="99"/>
                        <a:pt x="4346" y="99"/>
                      </a:cubicBezTo>
                      <a:cubicBezTo>
                        <a:pt x="6077" y="37"/>
                        <a:pt x="6077" y="37"/>
                        <a:pt x="6077" y="37"/>
                      </a:cubicBezTo>
                      <a:cubicBezTo>
                        <a:pt x="6902" y="257"/>
                        <a:pt x="6902" y="257"/>
                        <a:pt x="6902" y="257"/>
                      </a:cubicBezTo>
                      <a:cubicBezTo>
                        <a:pt x="7749" y="247"/>
                        <a:pt x="7749" y="247"/>
                        <a:pt x="7749" y="247"/>
                      </a:cubicBezTo>
                      <a:cubicBezTo>
                        <a:pt x="7752" y="539"/>
                        <a:pt x="7752" y="539"/>
                        <a:pt x="7752" y="539"/>
                      </a:cubicBezTo>
                      <a:cubicBezTo>
                        <a:pt x="7752" y="539"/>
                        <a:pt x="7865" y="1130"/>
                        <a:pt x="7854" y="1180"/>
                      </a:cubicBezTo>
                      <a:cubicBezTo>
                        <a:pt x="7854" y="1180"/>
                        <a:pt x="7941" y="1502"/>
                        <a:pt x="7860" y="1616"/>
                      </a:cubicBezTo>
                      <a:cubicBezTo>
                        <a:pt x="7860" y="1616"/>
                        <a:pt x="7655" y="2253"/>
                        <a:pt x="7664" y="2450"/>
                      </a:cubicBezTo>
                      <a:cubicBezTo>
                        <a:pt x="7265" y="2455"/>
                        <a:pt x="7265" y="2455"/>
                        <a:pt x="7265" y="2455"/>
                      </a:cubicBezTo>
                      <a:cubicBezTo>
                        <a:pt x="7265" y="2455"/>
                        <a:pt x="7065" y="2335"/>
                        <a:pt x="6791" y="2345"/>
                      </a:cubicBezTo>
                      <a:cubicBezTo>
                        <a:pt x="6791" y="2345"/>
                        <a:pt x="6318" y="2363"/>
                        <a:pt x="6236" y="2321"/>
                      </a:cubicBezTo>
                      <a:cubicBezTo>
                        <a:pt x="4767" y="2370"/>
                        <a:pt x="4767" y="2370"/>
                        <a:pt x="4767" y="2370"/>
                      </a:cubicBezTo>
                      <a:cubicBezTo>
                        <a:pt x="4654" y="2341"/>
                        <a:pt x="4654" y="2341"/>
                        <a:pt x="4654" y="2341"/>
                      </a:cubicBezTo>
                      <a:cubicBezTo>
                        <a:pt x="457" y="2368"/>
                        <a:pt x="457" y="2368"/>
                        <a:pt x="457" y="2368"/>
                      </a:cubicBezTo>
                      <a:cubicBezTo>
                        <a:pt x="220" y="2377"/>
                        <a:pt x="220" y="2377"/>
                        <a:pt x="220" y="2377"/>
                      </a:cubicBezTo>
                      <a:cubicBezTo>
                        <a:pt x="115" y="1949"/>
                        <a:pt x="115" y="1949"/>
                        <a:pt x="115" y="1949"/>
                      </a:cubicBezTo>
                      <a:cubicBezTo>
                        <a:pt x="115" y="1949"/>
                        <a:pt x="0" y="1682"/>
                        <a:pt x="110" y="1519"/>
                      </a:cubicBezTo>
                      <a:cubicBezTo>
                        <a:pt x="134" y="454"/>
                        <a:pt x="134" y="454"/>
                        <a:pt x="134" y="454"/>
                      </a:cubicBezTo>
                      <a:cubicBezTo>
                        <a:pt x="44" y="249"/>
                        <a:pt x="44" y="249"/>
                        <a:pt x="44" y="249"/>
                      </a:cubicBezTo>
                      <a:lnTo>
                        <a:pt x="91" y="0"/>
                      </a:lnTo>
                      <a:close/>
                    </a:path>
                  </a:pathLst>
                </a:cu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38" name="Freeform 7"/>
                <p:cNvSpPr/>
                <p:nvPr/>
              </p:nvSpPr>
              <p:spPr bwMode="auto">
                <a:xfrm>
                  <a:off x="2580" y="1233"/>
                  <a:ext cx="1" cy="1"/>
                </a:xfrm>
                <a:custGeom>
                  <a:avLst/>
                  <a:gdLst>
                    <a:gd name="T0" fmla="*/ 2 w 2"/>
                    <a:gd name="T1" fmla="*/ 1 h 2"/>
                    <a:gd name="T2" fmla="*/ 1 w 2"/>
                    <a:gd name="T3" fmla="*/ 0 h 2"/>
                    <a:gd name="T4" fmla="*/ 2 w 2"/>
                    <a:gd name="T5" fmla="*/ 1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2" y="1"/>
                      </a:moveTo>
                      <a:cubicBezTo>
                        <a:pt x="2" y="0"/>
                        <a:pt x="0" y="0"/>
                        <a:pt x="1" y="0"/>
                      </a:cubicBezTo>
                      <a:cubicBezTo>
                        <a:pt x="2" y="1"/>
                        <a:pt x="2" y="2"/>
                        <a:pt x="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39" name="Freeform 8"/>
                <p:cNvSpPr/>
                <p:nvPr/>
              </p:nvSpPr>
              <p:spPr bwMode="auto">
                <a:xfrm>
                  <a:off x="2557" y="1232"/>
                  <a:ext cx="23" cy="37"/>
                </a:xfrm>
                <a:custGeom>
                  <a:avLst/>
                  <a:gdLst>
                    <a:gd name="T0" fmla="*/ 13 w 105"/>
                    <a:gd name="T1" fmla="*/ 136 h 159"/>
                    <a:gd name="T2" fmla="*/ 15 w 105"/>
                    <a:gd name="T3" fmla="*/ 130 h 159"/>
                    <a:gd name="T4" fmla="*/ 14 w 105"/>
                    <a:gd name="T5" fmla="*/ 118 h 159"/>
                    <a:gd name="T6" fmla="*/ 16 w 105"/>
                    <a:gd name="T7" fmla="*/ 114 h 159"/>
                    <a:gd name="T8" fmla="*/ 23 w 105"/>
                    <a:gd name="T9" fmla="*/ 105 h 159"/>
                    <a:gd name="T10" fmla="*/ 25 w 105"/>
                    <a:gd name="T11" fmla="*/ 102 h 159"/>
                    <a:gd name="T12" fmla="*/ 26 w 105"/>
                    <a:gd name="T13" fmla="*/ 94 h 159"/>
                    <a:gd name="T14" fmla="*/ 30 w 105"/>
                    <a:gd name="T15" fmla="*/ 90 h 159"/>
                    <a:gd name="T16" fmla="*/ 33 w 105"/>
                    <a:gd name="T17" fmla="*/ 88 h 159"/>
                    <a:gd name="T18" fmla="*/ 31 w 105"/>
                    <a:gd name="T19" fmla="*/ 84 h 159"/>
                    <a:gd name="T20" fmla="*/ 32 w 105"/>
                    <a:gd name="T21" fmla="*/ 77 h 159"/>
                    <a:gd name="T22" fmla="*/ 34 w 105"/>
                    <a:gd name="T23" fmla="*/ 74 h 159"/>
                    <a:gd name="T24" fmla="*/ 34 w 105"/>
                    <a:gd name="T25" fmla="*/ 69 h 159"/>
                    <a:gd name="T26" fmla="*/ 38 w 105"/>
                    <a:gd name="T27" fmla="*/ 66 h 159"/>
                    <a:gd name="T28" fmla="*/ 40 w 105"/>
                    <a:gd name="T29" fmla="*/ 61 h 159"/>
                    <a:gd name="T30" fmla="*/ 46 w 105"/>
                    <a:gd name="T31" fmla="*/ 57 h 159"/>
                    <a:gd name="T32" fmla="*/ 46 w 105"/>
                    <a:gd name="T33" fmla="*/ 53 h 159"/>
                    <a:gd name="T34" fmla="*/ 50 w 105"/>
                    <a:gd name="T35" fmla="*/ 52 h 159"/>
                    <a:gd name="T36" fmla="*/ 49 w 105"/>
                    <a:gd name="T37" fmla="*/ 49 h 159"/>
                    <a:gd name="T38" fmla="*/ 49 w 105"/>
                    <a:gd name="T39" fmla="*/ 48 h 159"/>
                    <a:gd name="T40" fmla="*/ 50 w 105"/>
                    <a:gd name="T41" fmla="*/ 45 h 159"/>
                    <a:gd name="T42" fmla="*/ 56 w 105"/>
                    <a:gd name="T43" fmla="*/ 37 h 159"/>
                    <a:gd name="T44" fmla="*/ 58 w 105"/>
                    <a:gd name="T45" fmla="*/ 34 h 159"/>
                    <a:gd name="T46" fmla="*/ 60 w 105"/>
                    <a:gd name="T47" fmla="*/ 31 h 159"/>
                    <a:gd name="T48" fmla="*/ 65 w 105"/>
                    <a:gd name="T49" fmla="*/ 25 h 159"/>
                    <a:gd name="T50" fmla="*/ 72 w 105"/>
                    <a:gd name="T51" fmla="*/ 28 h 159"/>
                    <a:gd name="T52" fmla="*/ 68 w 105"/>
                    <a:gd name="T53" fmla="*/ 22 h 159"/>
                    <a:gd name="T54" fmla="*/ 65 w 105"/>
                    <a:gd name="T55" fmla="*/ 15 h 159"/>
                    <a:gd name="T56" fmla="*/ 69 w 105"/>
                    <a:gd name="T57" fmla="*/ 14 h 159"/>
                    <a:gd name="T58" fmla="*/ 67 w 105"/>
                    <a:gd name="T59" fmla="*/ 11 h 159"/>
                    <a:gd name="T60" fmla="*/ 70 w 105"/>
                    <a:gd name="T61" fmla="*/ 12 h 159"/>
                    <a:gd name="T62" fmla="*/ 77 w 105"/>
                    <a:gd name="T63" fmla="*/ 14 h 159"/>
                    <a:gd name="T64" fmla="*/ 75 w 105"/>
                    <a:gd name="T65" fmla="*/ 7 h 159"/>
                    <a:gd name="T66" fmla="*/ 78 w 105"/>
                    <a:gd name="T67" fmla="*/ 8 h 159"/>
                    <a:gd name="T68" fmla="*/ 77 w 105"/>
                    <a:gd name="T69" fmla="*/ 4 h 159"/>
                    <a:gd name="T70" fmla="*/ 79 w 105"/>
                    <a:gd name="T71" fmla="*/ 2 h 159"/>
                    <a:gd name="T72" fmla="*/ 84 w 105"/>
                    <a:gd name="T73" fmla="*/ 9 h 159"/>
                    <a:gd name="T74" fmla="*/ 84 w 105"/>
                    <a:gd name="T75" fmla="*/ 1 h 159"/>
                    <a:gd name="T76" fmla="*/ 97 w 105"/>
                    <a:gd name="T77" fmla="*/ 5 h 159"/>
                    <a:gd name="T78" fmla="*/ 100 w 105"/>
                    <a:gd name="T79" fmla="*/ 5 h 159"/>
                    <a:gd name="T80" fmla="*/ 103 w 105"/>
                    <a:gd name="T81" fmla="*/ 2 h 159"/>
                    <a:gd name="T82" fmla="*/ 104 w 105"/>
                    <a:gd name="T83" fmla="*/ 7 h 159"/>
                    <a:gd name="T84" fmla="*/ 99 w 105"/>
                    <a:gd name="T85" fmla="*/ 6 h 159"/>
                    <a:gd name="T86" fmla="*/ 98 w 105"/>
                    <a:gd name="T87" fmla="*/ 17 h 159"/>
                    <a:gd name="T88" fmla="*/ 91 w 105"/>
                    <a:gd name="T89" fmla="*/ 28 h 159"/>
                    <a:gd name="T90" fmla="*/ 84 w 105"/>
                    <a:gd name="T91" fmla="*/ 40 h 159"/>
                    <a:gd name="T92" fmla="*/ 79 w 105"/>
                    <a:gd name="T93" fmla="*/ 50 h 159"/>
                    <a:gd name="T94" fmla="*/ 75 w 105"/>
                    <a:gd name="T95" fmla="*/ 57 h 159"/>
                    <a:gd name="T96" fmla="*/ 64 w 105"/>
                    <a:gd name="T97" fmla="*/ 70 h 159"/>
                    <a:gd name="T98" fmla="*/ 57 w 105"/>
                    <a:gd name="T99" fmla="*/ 76 h 159"/>
                    <a:gd name="T100" fmla="*/ 48 w 105"/>
                    <a:gd name="T101" fmla="*/ 85 h 159"/>
                    <a:gd name="T102" fmla="*/ 37 w 105"/>
                    <a:gd name="T103" fmla="*/ 123 h 159"/>
                    <a:gd name="T104" fmla="*/ 32 w 105"/>
                    <a:gd name="T105" fmla="*/ 132 h 159"/>
                    <a:gd name="T106" fmla="*/ 5 w 105"/>
                    <a:gd name="T107" fmla="*/ 152 h 1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105" h="159">
                      <a:moveTo>
                        <a:pt x="5" y="152"/>
                      </a:moveTo>
                      <a:cubicBezTo>
                        <a:pt x="0" y="147"/>
                        <a:pt x="7" y="148"/>
                        <a:pt x="4" y="144"/>
                      </a:cubicBezTo>
                      <a:cubicBezTo>
                        <a:pt x="4" y="143"/>
                        <a:pt x="8" y="145"/>
                        <a:pt x="7" y="144"/>
                      </a:cubicBezTo>
                      <a:cubicBezTo>
                        <a:pt x="3" y="140"/>
                        <a:pt x="8" y="138"/>
                        <a:pt x="13" y="137"/>
                      </a:cubicBezTo>
                      <a:cubicBezTo>
                        <a:pt x="14" y="138"/>
                        <a:pt x="14" y="138"/>
                        <a:pt x="14" y="138"/>
                      </a:cubicBezTo>
                      <a:cubicBezTo>
                        <a:pt x="15" y="138"/>
                        <a:pt x="12" y="136"/>
                        <a:pt x="13" y="136"/>
                      </a:cubicBezTo>
                      <a:cubicBezTo>
                        <a:pt x="13" y="136"/>
                        <a:pt x="13" y="136"/>
                        <a:pt x="14" y="136"/>
                      </a:cubicBezTo>
                      <a:cubicBezTo>
                        <a:pt x="13" y="135"/>
                        <a:pt x="14" y="135"/>
                        <a:pt x="13" y="134"/>
                      </a:cubicBezTo>
                      <a:cubicBezTo>
                        <a:pt x="13" y="134"/>
                        <a:pt x="15" y="135"/>
                        <a:pt x="16" y="135"/>
                      </a:cubicBezTo>
                      <a:cubicBezTo>
                        <a:pt x="14" y="134"/>
                        <a:pt x="14" y="134"/>
                        <a:pt x="14" y="134"/>
                      </a:cubicBezTo>
                      <a:cubicBezTo>
                        <a:pt x="9" y="130"/>
                        <a:pt x="15" y="132"/>
                        <a:pt x="13" y="130"/>
                      </a:cubicBezTo>
                      <a:cubicBezTo>
                        <a:pt x="14" y="130"/>
                        <a:pt x="14" y="130"/>
                        <a:pt x="15" y="130"/>
                      </a:cubicBezTo>
                      <a:cubicBezTo>
                        <a:pt x="12" y="127"/>
                        <a:pt x="14" y="125"/>
                        <a:pt x="14" y="123"/>
                      </a:cubicBezTo>
                      <a:cubicBezTo>
                        <a:pt x="15" y="123"/>
                        <a:pt x="16" y="124"/>
                        <a:pt x="17" y="124"/>
                      </a:cubicBezTo>
                      <a:cubicBezTo>
                        <a:pt x="15" y="123"/>
                        <a:pt x="14" y="122"/>
                        <a:pt x="14" y="121"/>
                      </a:cubicBezTo>
                      <a:cubicBezTo>
                        <a:pt x="17" y="122"/>
                        <a:pt x="12" y="119"/>
                        <a:pt x="14" y="119"/>
                      </a:cubicBezTo>
                      <a:cubicBezTo>
                        <a:pt x="15" y="120"/>
                        <a:pt x="15" y="120"/>
                        <a:pt x="15" y="120"/>
                      </a:cubicBezTo>
                      <a:cubicBezTo>
                        <a:pt x="12" y="118"/>
                        <a:pt x="16" y="120"/>
                        <a:pt x="14" y="118"/>
                      </a:cubicBezTo>
                      <a:cubicBezTo>
                        <a:pt x="16" y="118"/>
                        <a:pt x="16" y="118"/>
                        <a:pt x="16" y="118"/>
                      </a:cubicBezTo>
                      <a:cubicBezTo>
                        <a:pt x="12" y="116"/>
                        <a:pt x="18" y="119"/>
                        <a:pt x="16" y="117"/>
                      </a:cubicBezTo>
                      <a:cubicBezTo>
                        <a:pt x="15" y="117"/>
                        <a:pt x="15" y="117"/>
                        <a:pt x="15" y="117"/>
                      </a:cubicBezTo>
                      <a:cubicBezTo>
                        <a:pt x="15" y="116"/>
                        <a:pt x="17" y="117"/>
                        <a:pt x="16" y="116"/>
                      </a:cubicBezTo>
                      <a:cubicBezTo>
                        <a:pt x="17" y="116"/>
                        <a:pt x="17" y="116"/>
                        <a:pt x="17" y="116"/>
                      </a:cubicBezTo>
                      <a:cubicBezTo>
                        <a:pt x="16" y="115"/>
                        <a:pt x="18" y="116"/>
                        <a:pt x="16" y="114"/>
                      </a:cubicBezTo>
                      <a:cubicBezTo>
                        <a:pt x="18" y="115"/>
                        <a:pt x="16" y="116"/>
                        <a:pt x="19" y="117"/>
                      </a:cubicBezTo>
                      <a:cubicBezTo>
                        <a:pt x="18" y="113"/>
                        <a:pt x="20" y="110"/>
                        <a:pt x="21" y="108"/>
                      </a:cubicBezTo>
                      <a:cubicBezTo>
                        <a:pt x="23" y="108"/>
                        <a:pt x="23" y="108"/>
                        <a:pt x="24" y="109"/>
                      </a:cubicBezTo>
                      <a:cubicBezTo>
                        <a:pt x="24" y="108"/>
                        <a:pt x="24" y="107"/>
                        <a:pt x="23" y="106"/>
                      </a:cubicBezTo>
                      <a:cubicBezTo>
                        <a:pt x="23" y="107"/>
                        <a:pt x="24" y="107"/>
                        <a:pt x="24" y="107"/>
                      </a:cubicBezTo>
                      <a:cubicBezTo>
                        <a:pt x="26" y="107"/>
                        <a:pt x="22" y="105"/>
                        <a:pt x="23" y="105"/>
                      </a:cubicBezTo>
                      <a:cubicBezTo>
                        <a:pt x="24" y="106"/>
                        <a:pt x="25" y="106"/>
                        <a:pt x="26" y="107"/>
                      </a:cubicBezTo>
                      <a:cubicBezTo>
                        <a:pt x="24" y="105"/>
                        <a:pt x="25" y="105"/>
                        <a:pt x="24" y="104"/>
                      </a:cubicBezTo>
                      <a:cubicBezTo>
                        <a:pt x="25" y="104"/>
                        <a:pt x="25" y="104"/>
                        <a:pt x="26" y="105"/>
                      </a:cubicBezTo>
                      <a:cubicBezTo>
                        <a:pt x="24" y="103"/>
                        <a:pt x="27" y="104"/>
                        <a:pt x="25" y="103"/>
                      </a:cubicBezTo>
                      <a:cubicBezTo>
                        <a:pt x="27" y="104"/>
                        <a:pt x="27" y="104"/>
                        <a:pt x="27" y="104"/>
                      </a:cubicBezTo>
                      <a:cubicBezTo>
                        <a:pt x="29" y="104"/>
                        <a:pt x="24" y="102"/>
                        <a:pt x="25" y="102"/>
                      </a:cubicBezTo>
                      <a:cubicBezTo>
                        <a:pt x="26" y="102"/>
                        <a:pt x="26" y="102"/>
                        <a:pt x="27" y="103"/>
                      </a:cubicBezTo>
                      <a:cubicBezTo>
                        <a:pt x="25" y="101"/>
                        <a:pt x="26" y="100"/>
                        <a:pt x="25" y="99"/>
                      </a:cubicBezTo>
                      <a:cubicBezTo>
                        <a:pt x="26" y="99"/>
                        <a:pt x="26" y="99"/>
                        <a:pt x="26" y="99"/>
                      </a:cubicBezTo>
                      <a:cubicBezTo>
                        <a:pt x="26" y="98"/>
                        <a:pt x="27" y="98"/>
                        <a:pt x="27" y="97"/>
                      </a:cubicBezTo>
                      <a:cubicBezTo>
                        <a:pt x="27" y="97"/>
                        <a:pt x="30" y="99"/>
                        <a:pt x="30" y="98"/>
                      </a:cubicBezTo>
                      <a:cubicBezTo>
                        <a:pt x="27" y="96"/>
                        <a:pt x="30" y="96"/>
                        <a:pt x="26" y="94"/>
                      </a:cubicBezTo>
                      <a:cubicBezTo>
                        <a:pt x="27" y="94"/>
                        <a:pt x="28" y="94"/>
                        <a:pt x="28" y="93"/>
                      </a:cubicBezTo>
                      <a:cubicBezTo>
                        <a:pt x="29" y="94"/>
                        <a:pt x="31" y="95"/>
                        <a:pt x="31" y="95"/>
                      </a:cubicBezTo>
                      <a:cubicBezTo>
                        <a:pt x="33" y="96"/>
                        <a:pt x="33" y="96"/>
                        <a:pt x="33" y="96"/>
                      </a:cubicBezTo>
                      <a:cubicBezTo>
                        <a:pt x="35" y="97"/>
                        <a:pt x="33" y="96"/>
                        <a:pt x="34" y="97"/>
                      </a:cubicBezTo>
                      <a:cubicBezTo>
                        <a:pt x="34" y="97"/>
                        <a:pt x="34" y="95"/>
                        <a:pt x="34" y="95"/>
                      </a:cubicBezTo>
                      <a:cubicBezTo>
                        <a:pt x="33" y="94"/>
                        <a:pt x="30" y="91"/>
                        <a:pt x="30" y="90"/>
                      </a:cubicBezTo>
                      <a:cubicBezTo>
                        <a:pt x="31" y="91"/>
                        <a:pt x="33" y="92"/>
                        <a:pt x="33" y="92"/>
                      </a:cubicBezTo>
                      <a:cubicBezTo>
                        <a:pt x="28" y="88"/>
                        <a:pt x="28" y="88"/>
                        <a:pt x="28" y="88"/>
                      </a:cubicBezTo>
                      <a:cubicBezTo>
                        <a:pt x="28" y="88"/>
                        <a:pt x="31" y="89"/>
                        <a:pt x="30" y="89"/>
                      </a:cubicBezTo>
                      <a:cubicBezTo>
                        <a:pt x="29" y="88"/>
                        <a:pt x="29" y="88"/>
                        <a:pt x="28" y="87"/>
                      </a:cubicBezTo>
                      <a:cubicBezTo>
                        <a:pt x="29" y="87"/>
                        <a:pt x="28" y="86"/>
                        <a:pt x="31" y="87"/>
                      </a:cubicBezTo>
                      <a:cubicBezTo>
                        <a:pt x="32" y="88"/>
                        <a:pt x="32" y="88"/>
                        <a:pt x="33" y="88"/>
                      </a:cubicBezTo>
                      <a:cubicBezTo>
                        <a:pt x="33" y="88"/>
                        <a:pt x="32" y="87"/>
                        <a:pt x="32" y="87"/>
                      </a:cubicBezTo>
                      <a:cubicBezTo>
                        <a:pt x="33" y="87"/>
                        <a:pt x="33" y="87"/>
                        <a:pt x="33" y="87"/>
                      </a:cubicBezTo>
                      <a:cubicBezTo>
                        <a:pt x="33" y="87"/>
                        <a:pt x="32" y="85"/>
                        <a:pt x="30" y="85"/>
                      </a:cubicBezTo>
                      <a:cubicBezTo>
                        <a:pt x="30" y="85"/>
                        <a:pt x="32" y="86"/>
                        <a:pt x="31" y="85"/>
                      </a:cubicBezTo>
                      <a:cubicBezTo>
                        <a:pt x="29" y="84"/>
                        <a:pt x="29" y="83"/>
                        <a:pt x="30" y="83"/>
                      </a:cubicBezTo>
                      <a:cubicBezTo>
                        <a:pt x="30" y="83"/>
                        <a:pt x="31" y="84"/>
                        <a:pt x="31" y="84"/>
                      </a:cubicBezTo>
                      <a:cubicBezTo>
                        <a:pt x="30" y="82"/>
                        <a:pt x="29" y="81"/>
                        <a:pt x="29" y="80"/>
                      </a:cubicBezTo>
                      <a:cubicBezTo>
                        <a:pt x="27" y="79"/>
                        <a:pt x="31" y="82"/>
                        <a:pt x="30" y="81"/>
                      </a:cubicBezTo>
                      <a:cubicBezTo>
                        <a:pt x="33" y="82"/>
                        <a:pt x="29" y="78"/>
                        <a:pt x="32" y="79"/>
                      </a:cubicBezTo>
                      <a:cubicBezTo>
                        <a:pt x="32" y="79"/>
                        <a:pt x="30" y="78"/>
                        <a:pt x="30" y="78"/>
                      </a:cubicBezTo>
                      <a:cubicBezTo>
                        <a:pt x="31" y="78"/>
                        <a:pt x="33" y="79"/>
                        <a:pt x="32" y="78"/>
                      </a:cubicBezTo>
                      <a:cubicBezTo>
                        <a:pt x="33" y="79"/>
                        <a:pt x="32" y="77"/>
                        <a:pt x="32" y="77"/>
                      </a:cubicBezTo>
                      <a:cubicBezTo>
                        <a:pt x="31" y="76"/>
                        <a:pt x="32" y="77"/>
                        <a:pt x="32" y="78"/>
                      </a:cubicBezTo>
                      <a:cubicBezTo>
                        <a:pt x="32" y="77"/>
                        <a:pt x="31" y="74"/>
                        <a:pt x="33" y="74"/>
                      </a:cubicBezTo>
                      <a:cubicBezTo>
                        <a:pt x="32" y="73"/>
                        <a:pt x="31" y="72"/>
                        <a:pt x="31" y="71"/>
                      </a:cubicBezTo>
                      <a:cubicBezTo>
                        <a:pt x="33" y="73"/>
                        <a:pt x="33" y="73"/>
                        <a:pt x="33" y="73"/>
                      </a:cubicBezTo>
                      <a:cubicBezTo>
                        <a:pt x="34" y="73"/>
                        <a:pt x="33" y="72"/>
                        <a:pt x="35" y="73"/>
                      </a:cubicBezTo>
                      <a:cubicBezTo>
                        <a:pt x="33" y="71"/>
                        <a:pt x="35" y="76"/>
                        <a:pt x="34" y="74"/>
                      </a:cubicBezTo>
                      <a:cubicBezTo>
                        <a:pt x="36" y="75"/>
                        <a:pt x="32" y="71"/>
                        <a:pt x="34" y="73"/>
                      </a:cubicBezTo>
                      <a:cubicBezTo>
                        <a:pt x="34" y="72"/>
                        <a:pt x="32" y="71"/>
                        <a:pt x="34" y="71"/>
                      </a:cubicBezTo>
                      <a:cubicBezTo>
                        <a:pt x="34" y="71"/>
                        <a:pt x="37" y="73"/>
                        <a:pt x="37" y="73"/>
                      </a:cubicBezTo>
                      <a:cubicBezTo>
                        <a:pt x="37" y="72"/>
                        <a:pt x="36" y="72"/>
                        <a:pt x="36" y="71"/>
                      </a:cubicBezTo>
                      <a:cubicBezTo>
                        <a:pt x="35" y="71"/>
                        <a:pt x="35" y="71"/>
                        <a:pt x="35" y="71"/>
                      </a:cubicBezTo>
                      <a:cubicBezTo>
                        <a:pt x="33" y="69"/>
                        <a:pt x="36" y="70"/>
                        <a:pt x="34" y="69"/>
                      </a:cubicBezTo>
                      <a:cubicBezTo>
                        <a:pt x="35" y="70"/>
                        <a:pt x="33" y="68"/>
                        <a:pt x="36" y="70"/>
                      </a:cubicBezTo>
                      <a:cubicBezTo>
                        <a:pt x="38" y="71"/>
                        <a:pt x="38" y="71"/>
                        <a:pt x="38" y="71"/>
                      </a:cubicBezTo>
                      <a:cubicBezTo>
                        <a:pt x="38" y="71"/>
                        <a:pt x="36" y="69"/>
                        <a:pt x="35" y="68"/>
                      </a:cubicBezTo>
                      <a:cubicBezTo>
                        <a:pt x="36" y="68"/>
                        <a:pt x="36" y="69"/>
                        <a:pt x="37" y="69"/>
                      </a:cubicBezTo>
                      <a:cubicBezTo>
                        <a:pt x="33" y="67"/>
                        <a:pt x="37" y="68"/>
                        <a:pt x="35" y="66"/>
                      </a:cubicBezTo>
                      <a:cubicBezTo>
                        <a:pt x="36" y="67"/>
                        <a:pt x="36" y="65"/>
                        <a:pt x="38" y="66"/>
                      </a:cubicBezTo>
                      <a:cubicBezTo>
                        <a:pt x="37" y="65"/>
                        <a:pt x="36" y="64"/>
                        <a:pt x="37" y="64"/>
                      </a:cubicBezTo>
                      <a:cubicBezTo>
                        <a:pt x="38" y="64"/>
                        <a:pt x="38" y="64"/>
                        <a:pt x="38" y="65"/>
                      </a:cubicBezTo>
                      <a:cubicBezTo>
                        <a:pt x="40" y="65"/>
                        <a:pt x="39" y="65"/>
                        <a:pt x="38" y="64"/>
                      </a:cubicBezTo>
                      <a:cubicBezTo>
                        <a:pt x="39" y="64"/>
                        <a:pt x="41" y="65"/>
                        <a:pt x="42" y="65"/>
                      </a:cubicBezTo>
                      <a:cubicBezTo>
                        <a:pt x="41" y="64"/>
                        <a:pt x="39" y="63"/>
                        <a:pt x="38" y="62"/>
                      </a:cubicBezTo>
                      <a:cubicBezTo>
                        <a:pt x="42" y="64"/>
                        <a:pt x="37" y="59"/>
                        <a:pt x="40" y="61"/>
                      </a:cubicBezTo>
                      <a:cubicBezTo>
                        <a:pt x="41" y="61"/>
                        <a:pt x="42" y="63"/>
                        <a:pt x="43" y="63"/>
                      </a:cubicBezTo>
                      <a:cubicBezTo>
                        <a:pt x="46" y="65"/>
                        <a:pt x="41" y="60"/>
                        <a:pt x="43" y="61"/>
                      </a:cubicBezTo>
                      <a:cubicBezTo>
                        <a:pt x="40" y="59"/>
                        <a:pt x="40" y="59"/>
                        <a:pt x="40" y="59"/>
                      </a:cubicBezTo>
                      <a:cubicBezTo>
                        <a:pt x="42" y="60"/>
                        <a:pt x="39" y="57"/>
                        <a:pt x="42" y="59"/>
                      </a:cubicBezTo>
                      <a:cubicBezTo>
                        <a:pt x="41" y="58"/>
                        <a:pt x="43" y="59"/>
                        <a:pt x="40" y="57"/>
                      </a:cubicBezTo>
                      <a:cubicBezTo>
                        <a:pt x="43" y="58"/>
                        <a:pt x="41" y="54"/>
                        <a:pt x="46" y="57"/>
                      </a:cubicBezTo>
                      <a:cubicBezTo>
                        <a:pt x="46" y="56"/>
                        <a:pt x="46" y="56"/>
                        <a:pt x="45" y="55"/>
                      </a:cubicBezTo>
                      <a:cubicBezTo>
                        <a:pt x="43" y="54"/>
                        <a:pt x="46" y="56"/>
                        <a:pt x="45" y="56"/>
                      </a:cubicBezTo>
                      <a:cubicBezTo>
                        <a:pt x="45" y="55"/>
                        <a:pt x="44" y="55"/>
                        <a:pt x="43" y="55"/>
                      </a:cubicBezTo>
                      <a:cubicBezTo>
                        <a:pt x="44" y="55"/>
                        <a:pt x="45" y="55"/>
                        <a:pt x="47" y="56"/>
                      </a:cubicBezTo>
                      <a:cubicBezTo>
                        <a:pt x="49" y="57"/>
                        <a:pt x="43" y="53"/>
                        <a:pt x="44" y="52"/>
                      </a:cubicBezTo>
                      <a:cubicBezTo>
                        <a:pt x="45" y="53"/>
                        <a:pt x="46" y="53"/>
                        <a:pt x="46" y="53"/>
                      </a:cubicBezTo>
                      <a:cubicBezTo>
                        <a:pt x="44" y="51"/>
                        <a:pt x="44" y="51"/>
                        <a:pt x="44" y="51"/>
                      </a:cubicBezTo>
                      <a:cubicBezTo>
                        <a:pt x="45" y="51"/>
                        <a:pt x="47" y="53"/>
                        <a:pt x="49" y="54"/>
                      </a:cubicBezTo>
                      <a:cubicBezTo>
                        <a:pt x="49" y="53"/>
                        <a:pt x="49" y="53"/>
                        <a:pt x="48" y="52"/>
                      </a:cubicBezTo>
                      <a:cubicBezTo>
                        <a:pt x="51" y="53"/>
                        <a:pt x="51" y="53"/>
                        <a:pt x="51" y="53"/>
                      </a:cubicBezTo>
                      <a:cubicBezTo>
                        <a:pt x="49" y="52"/>
                        <a:pt x="50" y="52"/>
                        <a:pt x="49" y="52"/>
                      </a:cubicBezTo>
                      <a:cubicBezTo>
                        <a:pt x="50" y="52"/>
                        <a:pt x="50" y="52"/>
                        <a:pt x="50" y="52"/>
                      </a:cubicBezTo>
                      <a:cubicBezTo>
                        <a:pt x="50" y="53"/>
                        <a:pt x="50" y="52"/>
                        <a:pt x="50" y="52"/>
                      </a:cubicBezTo>
                      <a:cubicBezTo>
                        <a:pt x="49" y="51"/>
                        <a:pt x="48" y="51"/>
                        <a:pt x="48" y="51"/>
                      </a:cubicBezTo>
                      <a:cubicBezTo>
                        <a:pt x="47" y="50"/>
                        <a:pt x="47" y="50"/>
                        <a:pt x="46" y="49"/>
                      </a:cubicBezTo>
                      <a:cubicBezTo>
                        <a:pt x="48" y="51"/>
                        <a:pt x="48" y="50"/>
                        <a:pt x="48" y="49"/>
                      </a:cubicBezTo>
                      <a:cubicBezTo>
                        <a:pt x="49" y="49"/>
                        <a:pt x="47" y="48"/>
                        <a:pt x="47" y="48"/>
                      </a:cubicBezTo>
                      <a:cubicBezTo>
                        <a:pt x="48" y="49"/>
                        <a:pt x="48" y="48"/>
                        <a:pt x="49" y="49"/>
                      </a:cubicBezTo>
                      <a:cubicBezTo>
                        <a:pt x="49" y="49"/>
                        <a:pt x="48" y="48"/>
                        <a:pt x="48" y="49"/>
                      </a:cubicBezTo>
                      <a:cubicBezTo>
                        <a:pt x="49" y="49"/>
                        <a:pt x="51" y="51"/>
                        <a:pt x="50" y="49"/>
                      </a:cubicBezTo>
                      <a:cubicBezTo>
                        <a:pt x="49" y="48"/>
                        <a:pt x="46" y="47"/>
                        <a:pt x="48" y="47"/>
                      </a:cubicBezTo>
                      <a:cubicBezTo>
                        <a:pt x="48" y="48"/>
                        <a:pt x="49" y="48"/>
                        <a:pt x="50" y="49"/>
                      </a:cubicBezTo>
                      <a:cubicBezTo>
                        <a:pt x="51" y="49"/>
                        <a:pt x="51" y="49"/>
                        <a:pt x="51" y="49"/>
                      </a:cubicBezTo>
                      <a:cubicBezTo>
                        <a:pt x="49" y="48"/>
                        <a:pt x="49" y="48"/>
                        <a:pt x="49" y="48"/>
                      </a:cubicBezTo>
                      <a:cubicBezTo>
                        <a:pt x="50" y="48"/>
                        <a:pt x="50" y="48"/>
                        <a:pt x="50" y="48"/>
                      </a:cubicBezTo>
                      <a:cubicBezTo>
                        <a:pt x="48" y="47"/>
                        <a:pt x="50" y="47"/>
                        <a:pt x="48" y="46"/>
                      </a:cubicBezTo>
                      <a:cubicBezTo>
                        <a:pt x="48" y="45"/>
                        <a:pt x="50" y="46"/>
                        <a:pt x="50" y="46"/>
                      </a:cubicBezTo>
                      <a:cubicBezTo>
                        <a:pt x="50" y="46"/>
                        <a:pt x="50" y="46"/>
                        <a:pt x="50" y="46"/>
                      </a:cubicBezTo>
                      <a:cubicBezTo>
                        <a:pt x="51" y="46"/>
                        <a:pt x="51" y="45"/>
                        <a:pt x="50" y="44"/>
                      </a:cubicBezTo>
                      <a:cubicBezTo>
                        <a:pt x="50" y="45"/>
                        <a:pt x="50" y="45"/>
                        <a:pt x="50" y="45"/>
                      </a:cubicBezTo>
                      <a:cubicBezTo>
                        <a:pt x="51" y="45"/>
                        <a:pt x="51" y="44"/>
                        <a:pt x="50" y="43"/>
                      </a:cubicBezTo>
                      <a:cubicBezTo>
                        <a:pt x="51" y="44"/>
                        <a:pt x="56" y="47"/>
                        <a:pt x="54" y="45"/>
                      </a:cubicBezTo>
                      <a:cubicBezTo>
                        <a:pt x="55" y="45"/>
                        <a:pt x="52" y="43"/>
                        <a:pt x="51" y="42"/>
                      </a:cubicBezTo>
                      <a:cubicBezTo>
                        <a:pt x="52" y="42"/>
                        <a:pt x="50" y="39"/>
                        <a:pt x="53" y="40"/>
                      </a:cubicBezTo>
                      <a:cubicBezTo>
                        <a:pt x="53" y="40"/>
                        <a:pt x="52" y="40"/>
                        <a:pt x="52" y="39"/>
                      </a:cubicBezTo>
                      <a:cubicBezTo>
                        <a:pt x="54" y="38"/>
                        <a:pt x="52" y="35"/>
                        <a:pt x="56" y="37"/>
                      </a:cubicBezTo>
                      <a:cubicBezTo>
                        <a:pt x="56" y="38"/>
                        <a:pt x="57" y="38"/>
                        <a:pt x="58" y="39"/>
                      </a:cubicBezTo>
                      <a:cubicBezTo>
                        <a:pt x="57" y="37"/>
                        <a:pt x="60" y="40"/>
                        <a:pt x="58" y="38"/>
                      </a:cubicBezTo>
                      <a:cubicBezTo>
                        <a:pt x="56" y="37"/>
                        <a:pt x="55" y="36"/>
                        <a:pt x="55" y="36"/>
                      </a:cubicBezTo>
                      <a:cubicBezTo>
                        <a:pt x="54" y="35"/>
                        <a:pt x="55" y="34"/>
                        <a:pt x="57" y="34"/>
                      </a:cubicBezTo>
                      <a:cubicBezTo>
                        <a:pt x="56" y="34"/>
                        <a:pt x="56" y="33"/>
                        <a:pt x="55" y="33"/>
                      </a:cubicBezTo>
                      <a:cubicBezTo>
                        <a:pt x="58" y="35"/>
                        <a:pt x="58" y="35"/>
                        <a:pt x="58" y="34"/>
                      </a:cubicBezTo>
                      <a:cubicBezTo>
                        <a:pt x="56" y="32"/>
                        <a:pt x="56" y="32"/>
                        <a:pt x="56" y="32"/>
                      </a:cubicBezTo>
                      <a:cubicBezTo>
                        <a:pt x="58" y="33"/>
                        <a:pt x="58" y="33"/>
                        <a:pt x="58" y="33"/>
                      </a:cubicBezTo>
                      <a:cubicBezTo>
                        <a:pt x="58" y="33"/>
                        <a:pt x="55" y="31"/>
                        <a:pt x="57" y="32"/>
                      </a:cubicBezTo>
                      <a:cubicBezTo>
                        <a:pt x="57" y="32"/>
                        <a:pt x="58" y="32"/>
                        <a:pt x="58" y="33"/>
                      </a:cubicBezTo>
                      <a:cubicBezTo>
                        <a:pt x="57" y="31"/>
                        <a:pt x="56" y="29"/>
                        <a:pt x="57" y="30"/>
                      </a:cubicBezTo>
                      <a:cubicBezTo>
                        <a:pt x="60" y="31"/>
                        <a:pt x="60" y="31"/>
                        <a:pt x="60" y="31"/>
                      </a:cubicBezTo>
                      <a:cubicBezTo>
                        <a:pt x="60" y="31"/>
                        <a:pt x="59" y="29"/>
                        <a:pt x="58" y="29"/>
                      </a:cubicBezTo>
                      <a:cubicBezTo>
                        <a:pt x="60" y="30"/>
                        <a:pt x="60" y="29"/>
                        <a:pt x="62" y="31"/>
                      </a:cubicBezTo>
                      <a:cubicBezTo>
                        <a:pt x="59" y="26"/>
                        <a:pt x="60" y="24"/>
                        <a:pt x="61" y="23"/>
                      </a:cubicBezTo>
                      <a:cubicBezTo>
                        <a:pt x="62" y="24"/>
                        <a:pt x="62" y="24"/>
                        <a:pt x="62" y="24"/>
                      </a:cubicBezTo>
                      <a:cubicBezTo>
                        <a:pt x="64" y="24"/>
                        <a:pt x="61" y="22"/>
                        <a:pt x="62" y="22"/>
                      </a:cubicBezTo>
                      <a:cubicBezTo>
                        <a:pt x="63" y="23"/>
                        <a:pt x="64" y="24"/>
                        <a:pt x="65" y="25"/>
                      </a:cubicBezTo>
                      <a:cubicBezTo>
                        <a:pt x="67" y="26"/>
                        <a:pt x="64" y="23"/>
                        <a:pt x="64" y="22"/>
                      </a:cubicBezTo>
                      <a:cubicBezTo>
                        <a:pt x="62" y="21"/>
                        <a:pt x="64" y="23"/>
                        <a:pt x="63" y="22"/>
                      </a:cubicBezTo>
                      <a:cubicBezTo>
                        <a:pt x="62" y="21"/>
                        <a:pt x="64" y="22"/>
                        <a:pt x="62" y="20"/>
                      </a:cubicBezTo>
                      <a:cubicBezTo>
                        <a:pt x="63" y="21"/>
                        <a:pt x="65" y="22"/>
                        <a:pt x="65" y="23"/>
                      </a:cubicBezTo>
                      <a:cubicBezTo>
                        <a:pt x="65" y="22"/>
                        <a:pt x="65" y="22"/>
                        <a:pt x="65" y="22"/>
                      </a:cubicBezTo>
                      <a:cubicBezTo>
                        <a:pt x="67" y="23"/>
                        <a:pt x="68" y="26"/>
                        <a:pt x="72" y="28"/>
                      </a:cubicBezTo>
                      <a:cubicBezTo>
                        <a:pt x="72" y="28"/>
                        <a:pt x="72" y="28"/>
                        <a:pt x="72" y="28"/>
                      </a:cubicBezTo>
                      <a:cubicBezTo>
                        <a:pt x="74" y="29"/>
                        <a:pt x="73" y="31"/>
                        <a:pt x="75" y="31"/>
                      </a:cubicBezTo>
                      <a:cubicBezTo>
                        <a:pt x="74" y="29"/>
                        <a:pt x="71" y="27"/>
                        <a:pt x="70" y="26"/>
                      </a:cubicBezTo>
                      <a:cubicBezTo>
                        <a:pt x="70" y="25"/>
                        <a:pt x="65" y="21"/>
                        <a:pt x="66" y="21"/>
                      </a:cubicBezTo>
                      <a:cubicBezTo>
                        <a:pt x="68" y="22"/>
                        <a:pt x="66" y="22"/>
                        <a:pt x="68" y="23"/>
                      </a:cubicBezTo>
                      <a:cubicBezTo>
                        <a:pt x="70" y="24"/>
                        <a:pt x="67" y="22"/>
                        <a:pt x="68" y="22"/>
                      </a:cubicBezTo>
                      <a:cubicBezTo>
                        <a:pt x="67" y="21"/>
                        <a:pt x="65" y="19"/>
                        <a:pt x="65" y="19"/>
                      </a:cubicBezTo>
                      <a:cubicBezTo>
                        <a:pt x="66" y="19"/>
                        <a:pt x="67" y="21"/>
                        <a:pt x="68" y="20"/>
                      </a:cubicBezTo>
                      <a:cubicBezTo>
                        <a:pt x="66" y="19"/>
                        <a:pt x="66" y="18"/>
                        <a:pt x="65" y="18"/>
                      </a:cubicBezTo>
                      <a:cubicBezTo>
                        <a:pt x="62" y="15"/>
                        <a:pt x="66" y="18"/>
                        <a:pt x="64" y="16"/>
                      </a:cubicBezTo>
                      <a:cubicBezTo>
                        <a:pt x="66" y="17"/>
                        <a:pt x="68" y="20"/>
                        <a:pt x="70" y="20"/>
                      </a:cubicBezTo>
                      <a:cubicBezTo>
                        <a:pt x="68" y="19"/>
                        <a:pt x="68" y="18"/>
                        <a:pt x="65" y="15"/>
                      </a:cubicBezTo>
                      <a:cubicBezTo>
                        <a:pt x="65" y="16"/>
                        <a:pt x="67" y="17"/>
                        <a:pt x="68" y="18"/>
                      </a:cubicBezTo>
                      <a:cubicBezTo>
                        <a:pt x="69" y="19"/>
                        <a:pt x="65" y="14"/>
                        <a:pt x="69" y="17"/>
                      </a:cubicBezTo>
                      <a:cubicBezTo>
                        <a:pt x="67" y="16"/>
                        <a:pt x="67" y="16"/>
                        <a:pt x="67" y="16"/>
                      </a:cubicBezTo>
                      <a:cubicBezTo>
                        <a:pt x="68" y="16"/>
                        <a:pt x="68" y="16"/>
                        <a:pt x="70" y="17"/>
                      </a:cubicBezTo>
                      <a:cubicBezTo>
                        <a:pt x="70" y="17"/>
                        <a:pt x="68" y="14"/>
                        <a:pt x="71" y="17"/>
                      </a:cubicBezTo>
                      <a:cubicBezTo>
                        <a:pt x="70" y="16"/>
                        <a:pt x="71" y="16"/>
                        <a:pt x="69" y="14"/>
                      </a:cubicBezTo>
                      <a:cubicBezTo>
                        <a:pt x="67" y="14"/>
                        <a:pt x="70" y="16"/>
                        <a:pt x="67" y="14"/>
                      </a:cubicBezTo>
                      <a:cubicBezTo>
                        <a:pt x="70" y="15"/>
                        <a:pt x="67" y="13"/>
                        <a:pt x="67" y="12"/>
                      </a:cubicBezTo>
                      <a:cubicBezTo>
                        <a:pt x="68" y="13"/>
                        <a:pt x="68" y="13"/>
                        <a:pt x="68" y="13"/>
                      </a:cubicBezTo>
                      <a:cubicBezTo>
                        <a:pt x="68" y="12"/>
                        <a:pt x="68" y="12"/>
                        <a:pt x="67" y="11"/>
                      </a:cubicBezTo>
                      <a:cubicBezTo>
                        <a:pt x="68" y="12"/>
                        <a:pt x="68" y="13"/>
                        <a:pt x="69" y="13"/>
                      </a:cubicBezTo>
                      <a:cubicBezTo>
                        <a:pt x="67" y="11"/>
                        <a:pt x="67" y="11"/>
                        <a:pt x="67" y="11"/>
                      </a:cubicBezTo>
                      <a:cubicBezTo>
                        <a:pt x="67" y="10"/>
                        <a:pt x="70" y="13"/>
                        <a:pt x="70" y="13"/>
                      </a:cubicBezTo>
                      <a:cubicBezTo>
                        <a:pt x="71" y="14"/>
                        <a:pt x="71" y="14"/>
                        <a:pt x="71" y="14"/>
                      </a:cubicBezTo>
                      <a:cubicBezTo>
                        <a:pt x="71" y="14"/>
                        <a:pt x="73" y="15"/>
                        <a:pt x="72" y="14"/>
                      </a:cubicBezTo>
                      <a:cubicBezTo>
                        <a:pt x="71" y="13"/>
                        <a:pt x="69" y="11"/>
                        <a:pt x="68" y="10"/>
                      </a:cubicBezTo>
                      <a:cubicBezTo>
                        <a:pt x="68" y="9"/>
                        <a:pt x="70" y="11"/>
                        <a:pt x="69" y="10"/>
                      </a:cubicBezTo>
                      <a:cubicBezTo>
                        <a:pt x="70" y="12"/>
                        <a:pt x="70" y="12"/>
                        <a:pt x="70" y="12"/>
                      </a:cubicBezTo>
                      <a:cubicBezTo>
                        <a:pt x="71" y="12"/>
                        <a:pt x="73" y="14"/>
                        <a:pt x="73" y="13"/>
                      </a:cubicBezTo>
                      <a:cubicBezTo>
                        <a:pt x="73" y="12"/>
                        <a:pt x="71" y="10"/>
                        <a:pt x="70" y="10"/>
                      </a:cubicBezTo>
                      <a:cubicBezTo>
                        <a:pt x="70" y="9"/>
                        <a:pt x="72" y="10"/>
                        <a:pt x="72" y="11"/>
                      </a:cubicBezTo>
                      <a:cubicBezTo>
                        <a:pt x="72" y="10"/>
                        <a:pt x="71" y="10"/>
                        <a:pt x="70" y="9"/>
                      </a:cubicBezTo>
                      <a:cubicBezTo>
                        <a:pt x="71" y="9"/>
                        <a:pt x="73" y="10"/>
                        <a:pt x="75" y="11"/>
                      </a:cubicBezTo>
                      <a:cubicBezTo>
                        <a:pt x="77" y="14"/>
                        <a:pt x="77" y="14"/>
                        <a:pt x="77" y="14"/>
                      </a:cubicBezTo>
                      <a:cubicBezTo>
                        <a:pt x="77" y="14"/>
                        <a:pt x="77" y="14"/>
                        <a:pt x="77" y="14"/>
                      </a:cubicBezTo>
                      <a:cubicBezTo>
                        <a:pt x="79" y="16"/>
                        <a:pt x="79" y="15"/>
                        <a:pt x="81" y="17"/>
                      </a:cubicBezTo>
                      <a:cubicBezTo>
                        <a:pt x="81" y="17"/>
                        <a:pt x="81" y="16"/>
                        <a:pt x="80" y="16"/>
                      </a:cubicBezTo>
                      <a:cubicBezTo>
                        <a:pt x="77" y="13"/>
                        <a:pt x="76" y="11"/>
                        <a:pt x="73" y="8"/>
                      </a:cubicBezTo>
                      <a:cubicBezTo>
                        <a:pt x="73" y="6"/>
                        <a:pt x="81" y="15"/>
                        <a:pt x="77" y="9"/>
                      </a:cubicBezTo>
                      <a:cubicBezTo>
                        <a:pt x="76" y="9"/>
                        <a:pt x="74" y="6"/>
                        <a:pt x="75" y="7"/>
                      </a:cubicBezTo>
                      <a:cubicBezTo>
                        <a:pt x="76" y="7"/>
                        <a:pt x="72" y="4"/>
                        <a:pt x="74" y="5"/>
                      </a:cubicBezTo>
                      <a:cubicBezTo>
                        <a:pt x="75" y="6"/>
                        <a:pt x="77" y="7"/>
                        <a:pt x="78" y="10"/>
                      </a:cubicBezTo>
                      <a:cubicBezTo>
                        <a:pt x="77" y="9"/>
                        <a:pt x="77" y="9"/>
                        <a:pt x="78" y="10"/>
                      </a:cubicBezTo>
                      <a:cubicBezTo>
                        <a:pt x="79" y="11"/>
                        <a:pt x="80" y="13"/>
                        <a:pt x="81" y="12"/>
                      </a:cubicBezTo>
                      <a:cubicBezTo>
                        <a:pt x="81" y="12"/>
                        <a:pt x="81" y="11"/>
                        <a:pt x="80" y="10"/>
                      </a:cubicBezTo>
                      <a:cubicBezTo>
                        <a:pt x="78" y="8"/>
                        <a:pt x="79" y="10"/>
                        <a:pt x="78" y="8"/>
                      </a:cubicBezTo>
                      <a:cubicBezTo>
                        <a:pt x="78" y="7"/>
                        <a:pt x="80" y="10"/>
                        <a:pt x="78" y="7"/>
                      </a:cubicBezTo>
                      <a:cubicBezTo>
                        <a:pt x="78" y="7"/>
                        <a:pt x="76" y="5"/>
                        <a:pt x="75" y="4"/>
                      </a:cubicBezTo>
                      <a:cubicBezTo>
                        <a:pt x="74" y="3"/>
                        <a:pt x="74" y="3"/>
                        <a:pt x="74" y="3"/>
                      </a:cubicBezTo>
                      <a:cubicBezTo>
                        <a:pt x="75" y="4"/>
                        <a:pt x="75" y="4"/>
                        <a:pt x="75" y="4"/>
                      </a:cubicBezTo>
                      <a:cubicBezTo>
                        <a:pt x="77" y="5"/>
                        <a:pt x="74" y="2"/>
                        <a:pt x="75" y="2"/>
                      </a:cubicBezTo>
                      <a:cubicBezTo>
                        <a:pt x="77" y="4"/>
                        <a:pt x="77" y="4"/>
                        <a:pt x="77" y="4"/>
                      </a:cubicBezTo>
                      <a:cubicBezTo>
                        <a:pt x="79" y="6"/>
                        <a:pt x="75" y="4"/>
                        <a:pt x="78" y="7"/>
                      </a:cubicBezTo>
                      <a:cubicBezTo>
                        <a:pt x="79" y="7"/>
                        <a:pt x="78" y="5"/>
                        <a:pt x="79" y="5"/>
                      </a:cubicBezTo>
                      <a:cubicBezTo>
                        <a:pt x="79" y="6"/>
                        <a:pt x="79" y="6"/>
                        <a:pt x="79" y="6"/>
                      </a:cubicBezTo>
                      <a:cubicBezTo>
                        <a:pt x="79" y="6"/>
                        <a:pt x="83" y="10"/>
                        <a:pt x="82" y="7"/>
                      </a:cubicBezTo>
                      <a:cubicBezTo>
                        <a:pt x="81" y="6"/>
                        <a:pt x="81" y="6"/>
                        <a:pt x="80" y="5"/>
                      </a:cubicBezTo>
                      <a:cubicBezTo>
                        <a:pt x="80" y="4"/>
                        <a:pt x="79" y="2"/>
                        <a:pt x="79" y="2"/>
                      </a:cubicBezTo>
                      <a:cubicBezTo>
                        <a:pt x="81" y="4"/>
                        <a:pt x="80" y="1"/>
                        <a:pt x="82" y="4"/>
                      </a:cubicBezTo>
                      <a:cubicBezTo>
                        <a:pt x="81" y="3"/>
                        <a:pt x="80" y="4"/>
                        <a:pt x="82" y="6"/>
                      </a:cubicBezTo>
                      <a:cubicBezTo>
                        <a:pt x="84" y="9"/>
                        <a:pt x="81" y="6"/>
                        <a:pt x="83" y="9"/>
                      </a:cubicBezTo>
                      <a:cubicBezTo>
                        <a:pt x="84" y="9"/>
                        <a:pt x="86" y="12"/>
                        <a:pt x="88" y="13"/>
                      </a:cubicBezTo>
                      <a:cubicBezTo>
                        <a:pt x="88" y="13"/>
                        <a:pt x="88" y="12"/>
                        <a:pt x="88" y="12"/>
                      </a:cubicBezTo>
                      <a:cubicBezTo>
                        <a:pt x="86" y="10"/>
                        <a:pt x="86" y="11"/>
                        <a:pt x="84" y="9"/>
                      </a:cubicBezTo>
                      <a:cubicBezTo>
                        <a:pt x="85" y="9"/>
                        <a:pt x="85" y="7"/>
                        <a:pt x="84" y="5"/>
                      </a:cubicBezTo>
                      <a:cubicBezTo>
                        <a:pt x="85" y="6"/>
                        <a:pt x="86" y="8"/>
                        <a:pt x="86" y="8"/>
                      </a:cubicBezTo>
                      <a:cubicBezTo>
                        <a:pt x="86" y="7"/>
                        <a:pt x="87" y="6"/>
                        <a:pt x="89" y="6"/>
                      </a:cubicBezTo>
                      <a:cubicBezTo>
                        <a:pt x="86" y="4"/>
                        <a:pt x="89" y="5"/>
                        <a:pt x="86" y="3"/>
                      </a:cubicBezTo>
                      <a:cubicBezTo>
                        <a:pt x="85" y="3"/>
                        <a:pt x="83" y="1"/>
                        <a:pt x="82" y="0"/>
                      </a:cubicBezTo>
                      <a:cubicBezTo>
                        <a:pt x="83" y="0"/>
                        <a:pt x="83" y="1"/>
                        <a:pt x="84" y="1"/>
                      </a:cubicBezTo>
                      <a:cubicBezTo>
                        <a:pt x="83" y="0"/>
                        <a:pt x="87" y="3"/>
                        <a:pt x="85" y="1"/>
                      </a:cubicBezTo>
                      <a:cubicBezTo>
                        <a:pt x="85" y="2"/>
                        <a:pt x="88" y="4"/>
                        <a:pt x="90" y="6"/>
                      </a:cubicBezTo>
                      <a:cubicBezTo>
                        <a:pt x="89" y="5"/>
                        <a:pt x="91" y="8"/>
                        <a:pt x="91" y="8"/>
                      </a:cubicBezTo>
                      <a:cubicBezTo>
                        <a:pt x="91" y="6"/>
                        <a:pt x="91" y="4"/>
                        <a:pt x="91" y="4"/>
                      </a:cubicBezTo>
                      <a:cubicBezTo>
                        <a:pt x="93" y="5"/>
                        <a:pt x="92" y="2"/>
                        <a:pt x="93" y="1"/>
                      </a:cubicBezTo>
                      <a:cubicBezTo>
                        <a:pt x="94" y="2"/>
                        <a:pt x="96" y="5"/>
                        <a:pt x="97" y="5"/>
                      </a:cubicBezTo>
                      <a:cubicBezTo>
                        <a:pt x="97" y="5"/>
                        <a:pt x="94" y="3"/>
                        <a:pt x="96" y="3"/>
                      </a:cubicBezTo>
                      <a:cubicBezTo>
                        <a:pt x="96" y="4"/>
                        <a:pt x="96" y="4"/>
                        <a:pt x="96" y="4"/>
                      </a:cubicBezTo>
                      <a:cubicBezTo>
                        <a:pt x="96" y="3"/>
                        <a:pt x="99" y="5"/>
                        <a:pt x="96" y="1"/>
                      </a:cubicBezTo>
                      <a:cubicBezTo>
                        <a:pt x="98" y="4"/>
                        <a:pt x="98" y="4"/>
                        <a:pt x="98" y="4"/>
                      </a:cubicBezTo>
                      <a:cubicBezTo>
                        <a:pt x="98" y="4"/>
                        <a:pt x="98" y="3"/>
                        <a:pt x="98" y="3"/>
                      </a:cubicBezTo>
                      <a:cubicBezTo>
                        <a:pt x="99" y="4"/>
                        <a:pt x="99" y="5"/>
                        <a:pt x="100" y="5"/>
                      </a:cubicBezTo>
                      <a:cubicBezTo>
                        <a:pt x="102" y="7"/>
                        <a:pt x="100" y="4"/>
                        <a:pt x="100" y="4"/>
                      </a:cubicBezTo>
                      <a:cubicBezTo>
                        <a:pt x="99" y="3"/>
                        <a:pt x="99" y="3"/>
                        <a:pt x="99" y="3"/>
                      </a:cubicBezTo>
                      <a:cubicBezTo>
                        <a:pt x="99" y="1"/>
                        <a:pt x="100" y="2"/>
                        <a:pt x="101" y="1"/>
                      </a:cubicBezTo>
                      <a:cubicBezTo>
                        <a:pt x="102" y="3"/>
                        <a:pt x="102" y="3"/>
                        <a:pt x="102" y="3"/>
                      </a:cubicBezTo>
                      <a:cubicBezTo>
                        <a:pt x="101" y="1"/>
                        <a:pt x="101" y="1"/>
                        <a:pt x="101" y="1"/>
                      </a:cubicBezTo>
                      <a:cubicBezTo>
                        <a:pt x="103" y="3"/>
                        <a:pt x="104" y="4"/>
                        <a:pt x="103" y="2"/>
                      </a:cubicBezTo>
                      <a:cubicBezTo>
                        <a:pt x="105" y="7"/>
                        <a:pt x="105" y="7"/>
                        <a:pt x="105" y="7"/>
                      </a:cubicBezTo>
                      <a:cubicBezTo>
                        <a:pt x="104" y="6"/>
                        <a:pt x="104" y="5"/>
                        <a:pt x="102" y="3"/>
                      </a:cubicBezTo>
                      <a:cubicBezTo>
                        <a:pt x="101" y="2"/>
                        <a:pt x="101" y="3"/>
                        <a:pt x="102" y="5"/>
                      </a:cubicBezTo>
                      <a:cubicBezTo>
                        <a:pt x="102" y="5"/>
                        <a:pt x="102" y="4"/>
                        <a:pt x="102" y="3"/>
                      </a:cubicBezTo>
                      <a:cubicBezTo>
                        <a:pt x="104" y="6"/>
                        <a:pt x="103" y="6"/>
                        <a:pt x="104" y="8"/>
                      </a:cubicBezTo>
                      <a:cubicBezTo>
                        <a:pt x="104" y="7"/>
                        <a:pt x="105" y="8"/>
                        <a:pt x="104" y="7"/>
                      </a:cubicBezTo>
                      <a:cubicBezTo>
                        <a:pt x="105" y="8"/>
                        <a:pt x="105" y="9"/>
                        <a:pt x="105" y="9"/>
                      </a:cubicBezTo>
                      <a:cubicBezTo>
                        <a:pt x="104" y="8"/>
                        <a:pt x="103" y="8"/>
                        <a:pt x="103" y="7"/>
                      </a:cubicBezTo>
                      <a:cubicBezTo>
                        <a:pt x="104" y="9"/>
                        <a:pt x="105" y="10"/>
                        <a:pt x="104" y="10"/>
                      </a:cubicBezTo>
                      <a:cubicBezTo>
                        <a:pt x="102" y="8"/>
                        <a:pt x="104" y="12"/>
                        <a:pt x="103" y="12"/>
                      </a:cubicBezTo>
                      <a:cubicBezTo>
                        <a:pt x="102" y="10"/>
                        <a:pt x="101" y="8"/>
                        <a:pt x="100" y="7"/>
                      </a:cubicBezTo>
                      <a:cubicBezTo>
                        <a:pt x="99" y="6"/>
                        <a:pt x="100" y="7"/>
                        <a:pt x="99" y="6"/>
                      </a:cubicBezTo>
                      <a:cubicBezTo>
                        <a:pt x="100" y="8"/>
                        <a:pt x="101" y="10"/>
                        <a:pt x="102" y="12"/>
                      </a:cubicBezTo>
                      <a:cubicBezTo>
                        <a:pt x="101" y="10"/>
                        <a:pt x="101" y="10"/>
                        <a:pt x="101" y="10"/>
                      </a:cubicBezTo>
                      <a:cubicBezTo>
                        <a:pt x="101" y="11"/>
                        <a:pt x="103" y="13"/>
                        <a:pt x="102" y="13"/>
                      </a:cubicBezTo>
                      <a:cubicBezTo>
                        <a:pt x="100" y="14"/>
                        <a:pt x="99" y="14"/>
                        <a:pt x="99" y="15"/>
                      </a:cubicBezTo>
                      <a:cubicBezTo>
                        <a:pt x="97" y="13"/>
                        <a:pt x="97" y="13"/>
                        <a:pt x="97" y="13"/>
                      </a:cubicBezTo>
                      <a:cubicBezTo>
                        <a:pt x="100" y="17"/>
                        <a:pt x="97" y="16"/>
                        <a:pt x="98" y="17"/>
                      </a:cubicBezTo>
                      <a:cubicBezTo>
                        <a:pt x="96" y="17"/>
                        <a:pt x="97" y="20"/>
                        <a:pt x="95" y="18"/>
                      </a:cubicBezTo>
                      <a:cubicBezTo>
                        <a:pt x="94" y="21"/>
                        <a:pt x="94" y="23"/>
                        <a:pt x="92" y="24"/>
                      </a:cubicBezTo>
                      <a:cubicBezTo>
                        <a:pt x="90" y="22"/>
                        <a:pt x="90" y="22"/>
                        <a:pt x="90" y="22"/>
                      </a:cubicBezTo>
                      <a:cubicBezTo>
                        <a:pt x="92" y="23"/>
                        <a:pt x="89" y="21"/>
                        <a:pt x="89" y="21"/>
                      </a:cubicBezTo>
                      <a:cubicBezTo>
                        <a:pt x="91" y="22"/>
                        <a:pt x="91" y="24"/>
                        <a:pt x="92" y="25"/>
                      </a:cubicBezTo>
                      <a:cubicBezTo>
                        <a:pt x="90" y="24"/>
                        <a:pt x="91" y="26"/>
                        <a:pt x="91" y="28"/>
                      </a:cubicBezTo>
                      <a:cubicBezTo>
                        <a:pt x="90" y="27"/>
                        <a:pt x="90" y="27"/>
                        <a:pt x="90" y="27"/>
                      </a:cubicBezTo>
                      <a:cubicBezTo>
                        <a:pt x="92" y="30"/>
                        <a:pt x="89" y="29"/>
                        <a:pt x="88" y="29"/>
                      </a:cubicBezTo>
                      <a:cubicBezTo>
                        <a:pt x="87" y="28"/>
                        <a:pt x="86" y="27"/>
                        <a:pt x="86" y="28"/>
                      </a:cubicBezTo>
                      <a:cubicBezTo>
                        <a:pt x="88" y="30"/>
                        <a:pt x="87" y="30"/>
                        <a:pt x="88" y="32"/>
                      </a:cubicBezTo>
                      <a:cubicBezTo>
                        <a:pt x="88" y="33"/>
                        <a:pt x="87" y="33"/>
                        <a:pt x="85" y="32"/>
                      </a:cubicBezTo>
                      <a:cubicBezTo>
                        <a:pt x="87" y="37"/>
                        <a:pt x="84" y="37"/>
                        <a:pt x="84" y="40"/>
                      </a:cubicBezTo>
                      <a:cubicBezTo>
                        <a:pt x="82" y="39"/>
                        <a:pt x="82" y="39"/>
                        <a:pt x="82" y="39"/>
                      </a:cubicBezTo>
                      <a:cubicBezTo>
                        <a:pt x="85" y="44"/>
                        <a:pt x="80" y="43"/>
                        <a:pt x="80" y="46"/>
                      </a:cubicBezTo>
                      <a:cubicBezTo>
                        <a:pt x="78" y="43"/>
                        <a:pt x="78" y="43"/>
                        <a:pt x="78" y="43"/>
                      </a:cubicBezTo>
                      <a:cubicBezTo>
                        <a:pt x="76" y="43"/>
                        <a:pt x="77" y="45"/>
                        <a:pt x="80" y="47"/>
                      </a:cubicBezTo>
                      <a:cubicBezTo>
                        <a:pt x="78" y="46"/>
                        <a:pt x="80" y="49"/>
                        <a:pt x="78" y="47"/>
                      </a:cubicBezTo>
                      <a:cubicBezTo>
                        <a:pt x="77" y="47"/>
                        <a:pt x="78" y="49"/>
                        <a:pt x="79" y="50"/>
                      </a:cubicBezTo>
                      <a:cubicBezTo>
                        <a:pt x="77" y="50"/>
                        <a:pt x="77" y="50"/>
                        <a:pt x="77" y="52"/>
                      </a:cubicBezTo>
                      <a:cubicBezTo>
                        <a:pt x="77" y="51"/>
                        <a:pt x="77" y="51"/>
                        <a:pt x="77" y="51"/>
                      </a:cubicBezTo>
                      <a:cubicBezTo>
                        <a:pt x="76" y="51"/>
                        <a:pt x="75" y="50"/>
                        <a:pt x="75" y="50"/>
                      </a:cubicBezTo>
                      <a:cubicBezTo>
                        <a:pt x="75" y="51"/>
                        <a:pt x="73" y="51"/>
                        <a:pt x="77" y="53"/>
                      </a:cubicBezTo>
                      <a:cubicBezTo>
                        <a:pt x="74" y="52"/>
                        <a:pt x="77" y="57"/>
                        <a:pt x="73" y="55"/>
                      </a:cubicBezTo>
                      <a:cubicBezTo>
                        <a:pt x="74" y="56"/>
                        <a:pt x="74" y="56"/>
                        <a:pt x="75" y="57"/>
                      </a:cubicBezTo>
                      <a:cubicBezTo>
                        <a:pt x="74" y="58"/>
                        <a:pt x="72" y="57"/>
                        <a:pt x="73" y="59"/>
                      </a:cubicBezTo>
                      <a:cubicBezTo>
                        <a:pt x="72" y="59"/>
                        <a:pt x="71" y="58"/>
                        <a:pt x="71" y="58"/>
                      </a:cubicBezTo>
                      <a:cubicBezTo>
                        <a:pt x="71" y="58"/>
                        <a:pt x="72" y="59"/>
                        <a:pt x="73" y="60"/>
                      </a:cubicBezTo>
                      <a:cubicBezTo>
                        <a:pt x="73" y="62"/>
                        <a:pt x="69" y="61"/>
                        <a:pt x="68" y="63"/>
                      </a:cubicBezTo>
                      <a:cubicBezTo>
                        <a:pt x="69" y="66"/>
                        <a:pt x="66" y="68"/>
                        <a:pt x="65" y="71"/>
                      </a:cubicBezTo>
                      <a:cubicBezTo>
                        <a:pt x="64" y="70"/>
                        <a:pt x="64" y="70"/>
                        <a:pt x="64" y="70"/>
                      </a:cubicBezTo>
                      <a:cubicBezTo>
                        <a:pt x="66" y="73"/>
                        <a:pt x="60" y="70"/>
                        <a:pt x="64" y="73"/>
                      </a:cubicBezTo>
                      <a:cubicBezTo>
                        <a:pt x="63" y="73"/>
                        <a:pt x="63" y="74"/>
                        <a:pt x="62" y="73"/>
                      </a:cubicBezTo>
                      <a:cubicBezTo>
                        <a:pt x="63" y="75"/>
                        <a:pt x="59" y="73"/>
                        <a:pt x="61" y="76"/>
                      </a:cubicBezTo>
                      <a:cubicBezTo>
                        <a:pt x="61" y="76"/>
                        <a:pt x="61" y="75"/>
                        <a:pt x="60" y="75"/>
                      </a:cubicBezTo>
                      <a:cubicBezTo>
                        <a:pt x="58" y="75"/>
                        <a:pt x="60" y="77"/>
                        <a:pt x="58" y="77"/>
                      </a:cubicBezTo>
                      <a:cubicBezTo>
                        <a:pt x="58" y="77"/>
                        <a:pt x="57" y="77"/>
                        <a:pt x="57" y="76"/>
                      </a:cubicBezTo>
                      <a:cubicBezTo>
                        <a:pt x="55" y="75"/>
                        <a:pt x="59" y="79"/>
                        <a:pt x="56" y="77"/>
                      </a:cubicBezTo>
                      <a:cubicBezTo>
                        <a:pt x="55" y="77"/>
                        <a:pt x="57" y="78"/>
                        <a:pt x="57" y="78"/>
                      </a:cubicBezTo>
                      <a:cubicBezTo>
                        <a:pt x="55" y="79"/>
                        <a:pt x="56" y="83"/>
                        <a:pt x="55" y="85"/>
                      </a:cubicBezTo>
                      <a:cubicBezTo>
                        <a:pt x="52" y="86"/>
                        <a:pt x="49" y="82"/>
                        <a:pt x="51" y="85"/>
                      </a:cubicBezTo>
                      <a:cubicBezTo>
                        <a:pt x="50" y="84"/>
                        <a:pt x="52" y="86"/>
                        <a:pt x="51" y="85"/>
                      </a:cubicBezTo>
                      <a:cubicBezTo>
                        <a:pt x="52" y="86"/>
                        <a:pt x="47" y="83"/>
                        <a:pt x="48" y="85"/>
                      </a:cubicBezTo>
                      <a:cubicBezTo>
                        <a:pt x="51" y="86"/>
                        <a:pt x="50" y="86"/>
                        <a:pt x="51" y="87"/>
                      </a:cubicBezTo>
                      <a:cubicBezTo>
                        <a:pt x="49" y="87"/>
                        <a:pt x="47" y="86"/>
                        <a:pt x="48" y="87"/>
                      </a:cubicBezTo>
                      <a:cubicBezTo>
                        <a:pt x="47" y="87"/>
                        <a:pt x="47" y="87"/>
                        <a:pt x="47" y="87"/>
                      </a:cubicBezTo>
                      <a:cubicBezTo>
                        <a:pt x="50" y="90"/>
                        <a:pt x="47" y="90"/>
                        <a:pt x="51" y="93"/>
                      </a:cubicBezTo>
                      <a:cubicBezTo>
                        <a:pt x="49" y="98"/>
                        <a:pt x="48" y="104"/>
                        <a:pt x="46" y="109"/>
                      </a:cubicBezTo>
                      <a:cubicBezTo>
                        <a:pt x="42" y="113"/>
                        <a:pt x="42" y="119"/>
                        <a:pt x="37" y="123"/>
                      </a:cubicBezTo>
                      <a:cubicBezTo>
                        <a:pt x="33" y="122"/>
                        <a:pt x="33" y="122"/>
                        <a:pt x="34" y="124"/>
                      </a:cubicBezTo>
                      <a:cubicBezTo>
                        <a:pt x="33" y="124"/>
                        <a:pt x="33" y="124"/>
                        <a:pt x="33" y="124"/>
                      </a:cubicBezTo>
                      <a:cubicBezTo>
                        <a:pt x="35" y="125"/>
                        <a:pt x="32" y="125"/>
                        <a:pt x="35" y="126"/>
                      </a:cubicBezTo>
                      <a:cubicBezTo>
                        <a:pt x="33" y="128"/>
                        <a:pt x="33" y="130"/>
                        <a:pt x="32" y="132"/>
                      </a:cubicBezTo>
                      <a:cubicBezTo>
                        <a:pt x="32" y="131"/>
                        <a:pt x="30" y="130"/>
                        <a:pt x="30" y="130"/>
                      </a:cubicBezTo>
                      <a:cubicBezTo>
                        <a:pt x="32" y="132"/>
                        <a:pt x="32" y="132"/>
                        <a:pt x="32" y="132"/>
                      </a:cubicBezTo>
                      <a:cubicBezTo>
                        <a:pt x="31" y="131"/>
                        <a:pt x="31" y="131"/>
                        <a:pt x="31" y="131"/>
                      </a:cubicBezTo>
                      <a:cubicBezTo>
                        <a:pt x="31" y="132"/>
                        <a:pt x="32" y="133"/>
                        <a:pt x="33" y="133"/>
                      </a:cubicBezTo>
                      <a:cubicBezTo>
                        <a:pt x="33" y="139"/>
                        <a:pt x="25" y="141"/>
                        <a:pt x="24" y="146"/>
                      </a:cubicBezTo>
                      <a:cubicBezTo>
                        <a:pt x="22" y="146"/>
                        <a:pt x="22" y="148"/>
                        <a:pt x="22" y="150"/>
                      </a:cubicBezTo>
                      <a:cubicBezTo>
                        <a:pt x="17" y="152"/>
                        <a:pt x="12" y="154"/>
                        <a:pt x="13" y="159"/>
                      </a:cubicBezTo>
                      <a:cubicBezTo>
                        <a:pt x="13" y="159"/>
                        <a:pt x="6" y="155"/>
                        <a:pt x="5" y="15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40" name="Freeform 9"/>
                <p:cNvSpPr/>
                <p:nvPr/>
              </p:nvSpPr>
              <p:spPr bwMode="auto">
                <a:xfrm>
                  <a:off x="2580" y="1233"/>
                  <a:ext cx="0" cy="1"/>
                </a:xfrm>
                <a:custGeom>
                  <a:avLst/>
                  <a:gdLst>
                    <a:gd name="T0" fmla="*/ 3 w 3"/>
                    <a:gd name="T1" fmla="*/ 3 h 3"/>
                    <a:gd name="T2" fmla="*/ 0 w 3"/>
                    <a:gd name="T3" fmla="*/ 0 h 3"/>
                    <a:gd name="T4" fmla="*/ 3 w 3"/>
                    <a:gd name="T5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3">
                      <a:moveTo>
                        <a:pt x="3" y="3"/>
                      </a:moveTo>
                      <a:cubicBezTo>
                        <a:pt x="2" y="2"/>
                        <a:pt x="1" y="2"/>
                        <a:pt x="0" y="0"/>
                      </a:cubicBezTo>
                      <a:cubicBezTo>
                        <a:pt x="1" y="1"/>
                        <a:pt x="2" y="2"/>
                        <a:pt x="3" y="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41" name="Freeform 10"/>
                <p:cNvSpPr/>
                <p:nvPr/>
              </p:nvSpPr>
              <p:spPr bwMode="auto">
                <a:xfrm>
                  <a:off x="2576" y="1232"/>
                  <a:ext cx="0" cy="1"/>
                </a:xfrm>
                <a:custGeom>
                  <a:avLst/>
                  <a:gdLst>
                    <a:gd name="T0" fmla="*/ 1 w 2"/>
                    <a:gd name="T1" fmla="*/ 2 h 2"/>
                    <a:gd name="T2" fmla="*/ 1 w 2"/>
                    <a:gd name="T3" fmla="*/ 2 h 2"/>
                    <a:gd name="T4" fmla="*/ 1 w 2"/>
                    <a:gd name="T5" fmla="*/ 1 h 2"/>
                    <a:gd name="T6" fmla="*/ 1 w 2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1" y="2"/>
                      </a:moveTo>
                      <a:cubicBezTo>
                        <a:pt x="2" y="2"/>
                        <a:pt x="1" y="2"/>
                        <a:pt x="1" y="2"/>
                      </a:cubicBezTo>
                      <a:cubicBezTo>
                        <a:pt x="1" y="1"/>
                        <a:pt x="0" y="0"/>
                        <a:pt x="1" y="1"/>
                      </a:cubicBezTo>
                      <a:cubicBezTo>
                        <a:pt x="0" y="1"/>
                        <a:pt x="1" y="2"/>
                        <a:pt x="1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42" name="Freeform 11"/>
                <p:cNvSpPr/>
                <p:nvPr/>
              </p:nvSpPr>
              <p:spPr bwMode="auto">
                <a:xfrm>
                  <a:off x="2575" y="1233"/>
                  <a:ext cx="0" cy="0"/>
                </a:xfrm>
                <a:custGeom>
                  <a:avLst/>
                  <a:gdLst>
                    <a:gd name="T0" fmla="*/ 1 w 1"/>
                    <a:gd name="T1" fmla="*/ 3 h 3"/>
                    <a:gd name="T2" fmla="*/ 0 w 1"/>
                    <a:gd name="T3" fmla="*/ 0 h 3"/>
                    <a:gd name="T4" fmla="*/ 1 w 1"/>
                    <a:gd name="T5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3">
                      <a:moveTo>
                        <a:pt x="1" y="3"/>
                      </a:moveTo>
                      <a:cubicBezTo>
                        <a:pt x="0" y="2"/>
                        <a:pt x="0" y="0"/>
                        <a:pt x="0" y="0"/>
                      </a:cubicBezTo>
                      <a:lnTo>
                        <a:pt x="1" y="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43" name="Freeform 12"/>
                <p:cNvSpPr/>
                <p:nvPr/>
              </p:nvSpPr>
              <p:spPr bwMode="auto">
                <a:xfrm>
                  <a:off x="2574" y="1232"/>
                  <a:ext cx="0" cy="1"/>
                </a:xfrm>
                <a:custGeom>
                  <a:avLst/>
                  <a:gdLst>
                    <a:gd name="T0" fmla="*/ 1 w 1"/>
                    <a:gd name="T1" fmla="*/ 2 h 2"/>
                    <a:gd name="T2" fmla="*/ 0 w 1"/>
                    <a:gd name="T3" fmla="*/ 0 h 2"/>
                    <a:gd name="T4" fmla="*/ 1 w 1"/>
                    <a:gd name="T5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2">
                      <a:moveTo>
                        <a:pt x="1" y="2"/>
                      </a:moveTo>
                      <a:cubicBezTo>
                        <a:pt x="0" y="1"/>
                        <a:pt x="0" y="1"/>
                        <a:pt x="0" y="0"/>
                      </a:cubicBezTo>
                      <a:cubicBezTo>
                        <a:pt x="0" y="1"/>
                        <a:pt x="1" y="1"/>
                        <a:pt x="1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44" name="Freeform 13"/>
                <p:cNvSpPr/>
                <p:nvPr/>
              </p:nvSpPr>
              <p:spPr bwMode="auto">
                <a:xfrm>
                  <a:off x="2574" y="1233"/>
                  <a:ext cx="0" cy="0"/>
                </a:xfrm>
                <a:custGeom>
                  <a:avLst/>
                  <a:gdLst>
                    <a:gd name="T0" fmla="*/ 2 w 2"/>
                    <a:gd name="T1" fmla="*/ 1 h 1"/>
                    <a:gd name="T2" fmla="*/ 0 w 2"/>
                    <a:gd name="T3" fmla="*/ 0 h 1"/>
                    <a:gd name="T4" fmla="*/ 2 w 2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1">
                      <a:moveTo>
                        <a:pt x="2" y="1"/>
                      </a:moveTo>
                      <a:cubicBezTo>
                        <a:pt x="2" y="1"/>
                        <a:pt x="1" y="1"/>
                        <a:pt x="0" y="0"/>
                      </a:cubicBezTo>
                      <a:cubicBezTo>
                        <a:pt x="1" y="1"/>
                        <a:pt x="0" y="0"/>
                        <a:pt x="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45" name="Freeform 14"/>
                <p:cNvSpPr/>
                <p:nvPr/>
              </p:nvSpPr>
              <p:spPr bwMode="auto">
                <a:xfrm>
                  <a:off x="2572" y="1234"/>
                  <a:ext cx="1" cy="0"/>
                </a:xfrm>
                <a:custGeom>
                  <a:avLst/>
                  <a:gdLst>
                    <a:gd name="T0" fmla="*/ 1 w 2"/>
                    <a:gd name="T1" fmla="*/ 1 h 3"/>
                    <a:gd name="T2" fmla="*/ 0 w 2"/>
                    <a:gd name="T3" fmla="*/ 2 h 3"/>
                    <a:gd name="T4" fmla="*/ 1 w 2"/>
                    <a:gd name="T5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3">
                      <a:moveTo>
                        <a:pt x="1" y="1"/>
                      </a:moveTo>
                      <a:cubicBezTo>
                        <a:pt x="1" y="2"/>
                        <a:pt x="2" y="3"/>
                        <a:pt x="0" y="2"/>
                      </a:cubicBezTo>
                      <a:cubicBezTo>
                        <a:pt x="1" y="2"/>
                        <a:pt x="0" y="0"/>
                        <a:pt x="1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46" name="Freeform 15"/>
                <p:cNvSpPr/>
                <p:nvPr/>
              </p:nvSpPr>
              <p:spPr bwMode="auto">
                <a:xfrm>
                  <a:off x="2572" y="1235"/>
                  <a:ext cx="0" cy="0"/>
                </a:xfrm>
                <a:custGeom>
                  <a:avLst/>
                  <a:gdLst>
                    <a:gd name="T0" fmla="*/ 1 w 1"/>
                    <a:gd name="T1" fmla="*/ 1 h 1"/>
                    <a:gd name="T2" fmla="*/ 1 w 1"/>
                    <a:gd name="T3" fmla="*/ 1 h 1"/>
                    <a:gd name="T4" fmla="*/ 0 w 1"/>
                    <a:gd name="T5" fmla="*/ 0 h 1"/>
                    <a:gd name="T6" fmla="*/ 1 w 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1">
                      <a:moveTo>
                        <a:pt x="1" y="1"/>
                      </a:move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1"/>
                        <a:pt x="0" y="0"/>
                        <a:pt x="0" y="0"/>
                      </a:cubicBez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47" name="Freeform 16"/>
                <p:cNvSpPr/>
                <p:nvPr/>
              </p:nvSpPr>
              <p:spPr bwMode="auto">
                <a:xfrm>
                  <a:off x="2565" y="1246"/>
                  <a:ext cx="1" cy="0"/>
                </a:xfrm>
                <a:custGeom>
                  <a:avLst/>
                  <a:gdLst>
                    <a:gd name="T0" fmla="*/ 0 w 1"/>
                    <a:gd name="T1" fmla="*/ 0 w 1"/>
                    <a:gd name="T2" fmla="*/ 1 w 1"/>
                    <a:gd name="T3" fmla="*/ 0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1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48" name="Freeform 17"/>
                <p:cNvSpPr/>
                <p:nvPr/>
              </p:nvSpPr>
              <p:spPr bwMode="auto">
                <a:xfrm>
                  <a:off x="2562" y="1251"/>
                  <a:ext cx="1" cy="0"/>
                </a:xfrm>
                <a:custGeom>
                  <a:avLst/>
                  <a:gdLst>
                    <a:gd name="T0" fmla="*/ 1 w 2"/>
                    <a:gd name="T1" fmla="*/ 1 h 2"/>
                    <a:gd name="T2" fmla="*/ 0 w 2"/>
                    <a:gd name="T3" fmla="*/ 1 h 2"/>
                    <a:gd name="T4" fmla="*/ 1 w 2"/>
                    <a:gd name="T5" fmla="*/ 1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1" y="1"/>
                      </a:moveTo>
                      <a:cubicBezTo>
                        <a:pt x="2" y="2"/>
                        <a:pt x="0" y="1"/>
                        <a:pt x="0" y="1"/>
                      </a:cubicBezTo>
                      <a:cubicBezTo>
                        <a:pt x="0" y="0"/>
                        <a:pt x="1" y="2"/>
                        <a:pt x="1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49" name="Freeform 18"/>
                <p:cNvSpPr/>
                <p:nvPr/>
              </p:nvSpPr>
              <p:spPr bwMode="auto">
                <a:xfrm>
                  <a:off x="2563" y="1254"/>
                  <a:ext cx="0" cy="1"/>
                </a:xfrm>
                <a:custGeom>
                  <a:avLst/>
                  <a:gdLst>
                    <a:gd name="T0" fmla="*/ 0 h 1"/>
                    <a:gd name="T1" fmla="*/ 0 h 1"/>
                    <a:gd name="T2" fmla="*/ 1 h 1"/>
                    <a:gd name="T3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50" name="Freeform 19"/>
                <p:cNvSpPr/>
                <p:nvPr/>
              </p:nvSpPr>
              <p:spPr bwMode="auto">
                <a:xfrm>
                  <a:off x="2948" y="1181"/>
                  <a:ext cx="0" cy="1"/>
                </a:xfrm>
                <a:custGeom>
                  <a:avLst/>
                  <a:gdLst>
                    <a:gd name="T0" fmla="*/ 2 w 2"/>
                    <a:gd name="T1" fmla="*/ 2 h 3"/>
                    <a:gd name="T2" fmla="*/ 1 w 2"/>
                    <a:gd name="T3" fmla="*/ 1 h 3"/>
                    <a:gd name="T4" fmla="*/ 2 w 2"/>
                    <a:gd name="T5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3">
                      <a:moveTo>
                        <a:pt x="2" y="2"/>
                      </a:moveTo>
                      <a:cubicBezTo>
                        <a:pt x="2" y="1"/>
                        <a:pt x="0" y="0"/>
                        <a:pt x="1" y="1"/>
                      </a:cubicBezTo>
                      <a:cubicBezTo>
                        <a:pt x="2" y="2"/>
                        <a:pt x="2" y="3"/>
                        <a:pt x="2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51" name="Freeform 20"/>
                <p:cNvSpPr/>
                <p:nvPr/>
              </p:nvSpPr>
              <p:spPr bwMode="auto">
                <a:xfrm>
                  <a:off x="2926" y="1179"/>
                  <a:ext cx="22" cy="23"/>
                </a:xfrm>
                <a:custGeom>
                  <a:avLst/>
                  <a:gdLst>
                    <a:gd name="T0" fmla="*/ 13 w 99"/>
                    <a:gd name="T1" fmla="*/ 84 h 101"/>
                    <a:gd name="T2" fmla="*/ 16 w 99"/>
                    <a:gd name="T3" fmla="*/ 81 h 101"/>
                    <a:gd name="T4" fmla="*/ 18 w 99"/>
                    <a:gd name="T5" fmla="*/ 71 h 101"/>
                    <a:gd name="T6" fmla="*/ 20 w 99"/>
                    <a:gd name="T7" fmla="*/ 70 h 101"/>
                    <a:gd name="T8" fmla="*/ 28 w 99"/>
                    <a:gd name="T9" fmla="*/ 67 h 101"/>
                    <a:gd name="T10" fmla="*/ 30 w 99"/>
                    <a:gd name="T11" fmla="*/ 65 h 101"/>
                    <a:gd name="T12" fmla="*/ 32 w 99"/>
                    <a:gd name="T13" fmla="*/ 60 h 101"/>
                    <a:gd name="T14" fmla="*/ 35 w 99"/>
                    <a:gd name="T15" fmla="*/ 58 h 101"/>
                    <a:gd name="T16" fmla="*/ 38 w 99"/>
                    <a:gd name="T17" fmla="*/ 58 h 101"/>
                    <a:gd name="T18" fmla="*/ 37 w 99"/>
                    <a:gd name="T19" fmla="*/ 54 h 101"/>
                    <a:gd name="T20" fmla="*/ 38 w 99"/>
                    <a:gd name="T21" fmla="*/ 49 h 101"/>
                    <a:gd name="T22" fmla="*/ 40 w 99"/>
                    <a:gd name="T23" fmla="*/ 47 h 101"/>
                    <a:gd name="T24" fmla="*/ 40 w 99"/>
                    <a:gd name="T25" fmla="*/ 43 h 101"/>
                    <a:gd name="T26" fmla="*/ 44 w 99"/>
                    <a:gd name="T27" fmla="*/ 42 h 101"/>
                    <a:gd name="T28" fmla="*/ 46 w 99"/>
                    <a:gd name="T29" fmla="*/ 39 h 101"/>
                    <a:gd name="T30" fmla="*/ 51 w 99"/>
                    <a:gd name="T31" fmla="*/ 37 h 101"/>
                    <a:gd name="T32" fmla="*/ 51 w 99"/>
                    <a:gd name="T33" fmla="*/ 35 h 101"/>
                    <a:gd name="T34" fmla="*/ 54 w 99"/>
                    <a:gd name="T35" fmla="*/ 35 h 101"/>
                    <a:gd name="T36" fmla="*/ 53 w 99"/>
                    <a:gd name="T37" fmla="*/ 32 h 101"/>
                    <a:gd name="T38" fmla="*/ 54 w 99"/>
                    <a:gd name="T39" fmla="*/ 31 h 101"/>
                    <a:gd name="T40" fmla="*/ 55 w 99"/>
                    <a:gd name="T41" fmla="*/ 29 h 101"/>
                    <a:gd name="T42" fmla="*/ 59 w 99"/>
                    <a:gd name="T43" fmla="*/ 25 h 101"/>
                    <a:gd name="T44" fmla="*/ 61 w 99"/>
                    <a:gd name="T45" fmla="*/ 22 h 101"/>
                    <a:gd name="T46" fmla="*/ 63 w 99"/>
                    <a:gd name="T47" fmla="*/ 21 h 101"/>
                    <a:gd name="T48" fmla="*/ 67 w 99"/>
                    <a:gd name="T49" fmla="*/ 18 h 101"/>
                    <a:gd name="T50" fmla="*/ 73 w 99"/>
                    <a:gd name="T51" fmla="*/ 22 h 101"/>
                    <a:gd name="T52" fmla="*/ 69 w 99"/>
                    <a:gd name="T53" fmla="*/ 16 h 101"/>
                    <a:gd name="T54" fmla="*/ 66 w 99"/>
                    <a:gd name="T55" fmla="*/ 9 h 101"/>
                    <a:gd name="T56" fmla="*/ 70 w 99"/>
                    <a:gd name="T57" fmla="*/ 9 h 101"/>
                    <a:gd name="T58" fmla="*/ 68 w 99"/>
                    <a:gd name="T59" fmla="*/ 6 h 101"/>
                    <a:gd name="T60" fmla="*/ 71 w 99"/>
                    <a:gd name="T61" fmla="*/ 8 h 101"/>
                    <a:gd name="T62" fmla="*/ 76 w 99"/>
                    <a:gd name="T63" fmla="*/ 11 h 101"/>
                    <a:gd name="T64" fmla="*/ 74 w 99"/>
                    <a:gd name="T65" fmla="*/ 5 h 101"/>
                    <a:gd name="T66" fmla="*/ 77 w 99"/>
                    <a:gd name="T67" fmla="*/ 7 h 101"/>
                    <a:gd name="T68" fmla="*/ 76 w 99"/>
                    <a:gd name="T69" fmla="*/ 3 h 101"/>
                    <a:gd name="T70" fmla="*/ 77 w 99"/>
                    <a:gd name="T71" fmla="*/ 1 h 101"/>
                    <a:gd name="T72" fmla="*/ 82 w 99"/>
                    <a:gd name="T73" fmla="*/ 9 h 101"/>
                    <a:gd name="T74" fmla="*/ 81 w 99"/>
                    <a:gd name="T75" fmla="*/ 2 h 101"/>
                    <a:gd name="T76" fmla="*/ 92 w 99"/>
                    <a:gd name="T77" fmla="*/ 8 h 101"/>
                    <a:gd name="T78" fmla="*/ 94 w 99"/>
                    <a:gd name="T79" fmla="*/ 9 h 101"/>
                    <a:gd name="T80" fmla="*/ 96 w 99"/>
                    <a:gd name="T81" fmla="*/ 7 h 101"/>
                    <a:gd name="T82" fmla="*/ 98 w 99"/>
                    <a:gd name="T83" fmla="*/ 11 h 101"/>
                    <a:gd name="T84" fmla="*/ 94 w 99"/>
                    <a:gd name="T85" fmla="*/ 10 h 101"/>
                    <a:gd name="T86" fmla="*/ 94 w 99"/>
                    <a:gd name="T87" fmla="*/ 19 h 101"/>
                    <a:gd name="T88" fmla="*/ 89 w 99"/>
                    <a:gd name="T89" fmla="*/ 27 h 101"/>
                    <a:gd name="T90" fmla="*/ 84 w 99"/>
                    <a:gd name="T91" fmla="*/ 35 h 101"/>
                    <a:gd name="T92" fmla="*/ 79 w 99"/>
                    <a:gd name="T93" fmla="*/ 42 h 101"/>
                    <a:gd name="T94" fmla="*/ 76 w 99"/>
                    <a:gd name="T95" fmla="*/ 47 h 101"/>
                    <a:gd name="T96" fmla="*/ 66 w 99"/>
                    <a:gd name="T97" fmla="*/ 54 h 101"/>
                    <a:gd name="T98" fmla="*/ 60 w 99"/>
                    <a:gd name="T99" fmla="*/ 57 h 101"/>
                    <a:gd name="T100" fmla="*/ 52 w 99"/>
                    <a:gd name="T101" fmla="*/ 61 h 101"/>
                    <a:gd name="T102" fmla="*/ 36 w 99"/>
                    <a:gd name="T103" fmla="*/ 87 h 101"/>
                    <a:gd name="T104" fmla="*/ 29 w 99"/>
                    <a:gd name="T105" fmla="*/ 91 h 101"/>
                    <a:gd name="T106" fmla="*/ 2 w 99"/>
                    <a:gd name="T107" fmla="*/ 91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99" h="101">
                      <a:moveTo>
                        <a:pt x="2" y="91"/>
                      </a:moveTo>
                      <a:cubicBezTo>
                        <a:pt x="0" y="84"/>
                        <a:pt x="6" y="89"/>
                        <a:pt x="5" y="85"/>
                      </a:cubicBezTo>
                      <a:cubicBezTo>
                        <a:pt x="5" y="84"/>
                        <a:pt x="7" y="88"/>
                        <a:pt x="7" y="87"/>
                      </a:cubicBezTo>
                      <a:cubicBezTo>
                        <a:pt x="5" y="81"/>
                        <a:pt x="9" y="83"/>
                        <a:pt x="13" y="86"/>
                      </a:cubicBezTo>
                      <a:cubicBezTo>
                        <a:pt x="14" y="87"/>
                        <a:pt x="14" y="87"/>
                        <a:pt x="14" y="87"/>
                      </a:cubicBezTo>
                      <a:cubicBezTo>
                        <a:pt x="14" y="87"/>
                        <a:pt x="13" y="84"/>
                        <a:pt x="13" y="84"/>
                      </a:cubicBezTo>
                      <a:cubicBezTo>
                        <a:pt x="14" y="85"/>
                        <a:pt x="14" y="85"/>
                        <a:pt x="14" y="86"/>
                      </a:cubicBezTo>
                      <a:cubicBezTo>
                        <a:pt x="13" y="84"/>
                        <a:pt x="15" y="84"/>
                        <a:pt x="14" y="83"/>
                      </a:cubicBezTo>
                      <a:cubicBezTo>
                        <a:pt x="14" y="84"/>
                        <a:pt x="15" y="85"/>
                        <a:pt x="16" y="86"/>
                      </a:cubicBezTo>
                      <a:cubicBezTo>
                        <a:pt x="15" y="84"/>
                        <a:pt x="15" y="84"/>
                        <a:pt x="15" y="84"/>
                      </a:cubicBezTo>
                      <a:cubicBezTo>
                        <a:pt x="12" y="78"/>
                        <a:pt x="16" y="83"/>
                        <a:pt x="15" y="80"/>
                      </a:cubicBezTo>
                      <a:cubicBezTo>
                        <a:pt x="16" y="80"/>
                        <a:pt x="16" y="81"/>
                        <a:pt x="16" y="81"/>
                      </a:cubicBezTo>
                      <a:cubicBezTo>
                        <a:pt x="15" y="77"/>
                        <a:pt x="17" y="77"/>
                        <a:pt x="17" y="75"/>
                      </a:cubicBezTo>
                      <a:cubicBezTo>
                        <a:pt x="18" y="76"/>
                        <a:pt x="19" y="77"/>
                        <a:pt x="19" y="78"/>
                      </a:cubicBezTo>
                      <a:cubicBezTo>
                        <a:pt x="18" y="76"/>
                        <a:pt x="18" y="75"/>
                        <a:pt x="18" y="74"/>
                      </a:cubicBezTo>
                      <a:cubicBezTo>
                        <a:pt x="20" y="76"/>
                        <a:pt x="17" y="72"/>
                        <a:pt x="18" y="73"/>
                      </a:cubicBezTo>
                      <a:cubicBezTo>
                        <a:pt x="19" y="73"/>
                        <a:pt x="19" y="73"/>
                        <a:pt x="19" y="73"/>
                      </a:cubicBezTo>
                      <a:cubicBezTo>
                        <a:pt x="17" y="71"/>
                        <a:pt x="20" y="74"/>
                        <a:pt x="18" y="71"/>
                      </a:cubicBezTo>
                      <a:cubicBezTo>
                        <a:pt x="20" y="73"/>
                        <a:pt x="20" y="73"/>
                        <a:pt x="20" y="73"/>
                      </a:cubicBezTo>
                      <a:cubicBezTo>
                        <a:pt x="17" y="70"/>
                        <a:pt x="21" y="74"/>
                        <a:pt x="20" y="72"/>
                      </a:cubicBezTo>
                      <a:cubicBezTo>
                        <a:pt x="20" y="72"/>
                        <a:pt x="20" y="72"/>
                        <a:pt x="20" y="72"/>
                      </a:cubicBezTo>
                      <a:cubicBezTo>
                        <a:pt x="19" y="71"/>
                        <a:pt x="21" y="72"/>
                        <a:pt x="21" y="72"/>
                      </a:cubicBezTo>
                      <a:cubicBezTo>
                        <a:pt x="21" y="72"/>
                        <a:pt x="21" y="72"/>
                        <a:pt x="21" y="72"/>
                      </a:cubicBezTo>
                      <a:cubicBezTo>
                        <a:pt x="21" y="71"/>
                        <a:pt x="22" y="72"/>
                        <a:pt x="20" y="70"/>
                      </a:cubicBezTo>
                      <a:cubicBezTo>
                        <a:pt x="22" y="72"/>
                        <a:pt x="21" y="71"/>
                        <a:pt x="23" y="74"/>
                      </a:cubicBezTo>
                      <a:cubicBezTo>
                        <a:pt x="23" y="70"/>
                        <a:pt x="25" y="69"/>
                        <a:pt x="26" y="68"/>
                      </a:cubicBezTo>
                      <a:cubicBezTo>
                        <a:pt x="27" y="69"/>
                        <a:pt x="27" y="69"/>
                        <a:pt x="28" y="70"/>
                      </a:cubicBezTo>
                      <a:cubicBezTo>
                        <a:pt x="28" y="69"/>
                        <a:pt x="28" y="69"/>
                        <a:pt x="28" y="67"/>
                      </a:cubicBezTo>
                      <a:cubicBezTo>
                        <a:pt x="28" y="68"/>
                        <a:pt x="29" y="69"/>
                        <a:pt x="29" y="69"/>
                      </a:cubicBezTo>
                      <a:cubicBezTo>
                        <a:pt x="30" y="69"/>
                        <a:pt x="27" y="66"/>
                        <a:pt x="28" y="67"/>
                      </a:cubicBezTo>
                      <a:cubicBezTo>
                        <a:pt x="29" y="67"/>
                        <a:pt x="29" y="68"/>
                        <a:pt x="30" y="69"/>
                      </a:cubicBezTo>
                      <a:cubicBezTo>
                        <a:pt x="29" y="67"/>
                        <a:pt x="29" y="67"/>
                        <a:pt x="29" y="66"/>
                      </a:cubicBezTo>
                      <a:cubicBezTo>
                        <a:pt x="29" y="66"/>
                        <a:pt x="30" y="67"/>
                        <a:pt x="30" y="67"/>
                      </a:cubicBezTo>
                      <a:cubicBezTo>
                        <a:pt x="29" y="65"/>
                        <a:pt x="31" y="67"/>
                        <a:pt x="30" y="66"/>
                      </a:cubicBezTo>
                      <a:cubicBezTo>
                        <a:pt x="31" y="67"/>
                        <a:pt x="31" y="67"/>
                        <a:pt x="31" y="67"/>
                      </a:cubicBezTo>
                      <a:cubicBezTo>
                        <a:pt x="33" y="68"/>
                        <a:pt x="29" y="64"/>
                        <a:pt x="30" y="65"/>
                      </a:cubicBezTo>
                      <a:cubicBezTo>
                        <a:pt x="31" y="65"/>
                        <a:pt x="31" y="66"/>
                        <a:pt x="32" y="66"/>
                      </a:cubicBezTo>
                      <a:cubicBezTo>
                        <a:pt x="30" y="64"/>
                        <a:pt x="31" y="64"/>
                        <a:pt x="31" y="63"/>
                      </a:cubicBezTo>
                      <a:cubicBezTo>
                        <a:pt x="31" y="63"/>
                        <a:pt x="31" y="63"/>
                        <a:pt x="31" y="63"/>
                      </a:cubicBezTo>
                      <a:cubicBezTo>
                        <a:pt x="31" y="63"/>
                        <a:pt x="32" y="63"/>
                        <a:pt x="32" y="62"/>
                      </a:cubicBezTo>
                      <a:cubicBezTo>
                        <a:pt x="33" y="62"/>
                        <a:pt x="35" y="65"/>
                        <a:pt x="35" y="64"/>
                      </a:cubicBezTo>
                      <a:cubicBezTo>
                        <a:pt x="32" y="61"/>
                        <a:pt x="35" y="62"/>
                        <a:pt x="32" y="60"/>
                      </a:cubicBezTo>
                      <a:cubicBezTo>
                        <a:pt x="32" y="60"/>
                        <a:pt x="34" y="60"/>
                        <a:pt x="33" y="59"/>
                      </a:cubicBezTo>
                      <a:cubicBezTo>
                        <a:pt x="34" y="60"/>
                        <a:pt x="36" y="62"/>
                        <a:pt x="36" y="63"/>
                      </a:cubicBezTo>
                      <a:cubicBezTo>
                        <a:pt x="38" y="64"/>
                        <a:pt x="38" y="64"/>
                        <a:pt x="38" y="64"/>
                      </a:cubicBezTo>
                      <a:cubicBezTo>
                        <a:pt x="39" y="65"/>
                        <a:pt x="37" y="64"/>
                        <a:pt x="39" y="65"/>
                      </a:cubicBezTo>
                      <a:cubicBezTo>
                        <a:pt x="39" y="65"/>
                        <a:pt x="38" y="63"/>
                        <a:pt x="39" y="64"/>
                      </a:cubicBezTo>
                      <a:cubicBezTo>
                        <a:pt x="38" y="62"/>
                        <a:pt x="35" y="59"/>
                        <a:pt x="35" y="58"/>
                      </a:cubicBezTo>
                      <a:cubicBezTo>
                        <a:pt x="36" y="59"/>
                        <a:pt x="38" y="61"/>
                        <a:pt x="38" y="61"/>
                      </a:cubicBezTo>
                      <a:cubicBezTo>
                        <a:pt x="34" y="56"/>
                        <a:pt x="34" y="56"/>
                        <a:pt x="34" y="56"/>
                      </a:cubicBezTo>
                      <a:cubicBezTo>
                        <a:pt x="34" y="55"/>
                        <a:pt x="36" y="58"/>
                        <a:pt x="36" y="57"/>
                      </a:cubicBezTo>
                      <a:cubicBezTo>
                        <a:pt x="35" y="56"/>
                        <a:pt x="35" y="56"/>
                        <a:pt x="35" y="55"/>
                      </a:cubicBezTo>
                      <a:cubicBezTo>
                        <a:pt x="35" y="55"/>
                        <a:pt x="35" y="54"/>
                        <a:pt x="37" y="56"/>
                      </a:cubicBezTo>
                      <a:cubicBezTo>
                        <a:pt x="38" y="57"/>
                        <a:pt x="37" y="57"/>
                        <a:pt x="38" y="58"/>
                      </a:cubicBezTo>
                      <a:cubicBezTo>
                        <a:pt x="38" y="58"/>
                        <a:pt x="38" y="57"/>
                        <a:pt x="38" y="56"/>
                      </a:cubicBezTo>
                      <a:cubicBezTo>
                        <a:pt x="38" y="57"/>
                        <a:pt x="38" y="57"/>
                        <a:pt x="38" y="57"/>
                      </a:cubicBezTo>
                      <a:cubicBezTo>
                        <a:pt x="39" y="57"/>
                        <a:pt x="38" y="55"/>
                        <a:pt x="36" y="54"/>
                      </a:cubicBezTo>
                      <a:cubicBezTo>
                        <a:pt x="36" y="54"/>
                        <a:pt x="38" y="55"/>
                        <a:pt x="37" y="55"/>
                      </a:cubicBezTo>
                      <a:cubicBezTo>
                        <a:pt x="36" y="53"/>
                        <a:pt x="36" y="53"/>
                        <a:pt x="36" y="52"/>
                      </a:cubicBezTo>
                      <a:cubicBezTo>
                        <a:pt x="36" y="53"/>
                        <a:pt x="37" y="53"/>
                        <a:pt x="37" y="54"/>
                      </a:cubicBezTo>
                      <a:cubicBezTo>
                        <a:pt x="36" y="52"/>
                        <a:pt x="36" y="51"/>
                        <a:pt x="35" y="50"/>
                      </a:cubicBezTo>
                      <a:cubicBezTo>
                        <a:pt x="34" y="48"/>
                        <a:pt x="37" y="52"/>
                        <a:pt x="37" y="51"/>
                      </a:cubicBezTo>
                      <a:cubicBezTo>
                        <a:pt x="39" y="53"/>
                        <a:pt x="35" y="48"/>
                        <a:pt x="38" y="50"/>
                      </a:cubicBezTo>
                      <a:cubicBezTo>
                        <a:pt x="38" y="50"/>
                        <a:pt x="37" y="48"/>
                        <a:pt x="37" y="49"/>
                      </a:cubicBezTo>
                      <a:cubicBezTo>
                        <a:pt x="37" y="49"/>
                        <a:pt x="39" y="50"/>
                        <a:pt x="38" y="50"/>
                      </a:cubicBezTo>
                      <a:cubicBezTo>
                        <a:pt x="39" y="51"/>
                        <a:pt x="38" y="49"/>
                        <a:pt x="38" y="49"/>
                      </a:cubicBezTo>
                      <a:cubicBezTo>
                        <a:pt x="38" y="48"/>
                        <a:pt x="39" y="49"/>
                        <a:pt x="39" y="49"/>
                      </a:cubicBezTo>
                      <a:cubicBezTo>
                        <a:pt x="38" y="48"/>
                        <a:pt x="38" y="46"/>
                        <a:pt x="39" y="47"/>
                      </a:cubicBezTo>
                      <a:cubicBezTo>
                        <a:pt x="39" y="46"/>
                        <a:pt x="38" y="44"/>
                        <a:pt x="38" y="44"/>
                      </a:cubicBezTo>
                      <a:cubicBezTo>
                        <a:pt x="39" y="45"/>
                        <a:pt x="39" y="45"/>
                        <a:pt x="39" y="45"/>
                      </a:cubicBezTo>
                      <a:cubicBezTo>
                        <a:pt x="40" y="46"/>
                        <a:pt x="39" y="45"/>
                        <a:pt x="41" y="46"/>
                      </a:cubicBezTo>
                      <a:cubicBezTo>
                        <a:pt x="39" y="44"/>
                        <a:pt x="41" y="49"/>
                        <a:pt x="40" y="47"/>
                      </a:cubicBezTo>
                      <a:cubicBezTo>
                        <a:pt x="42" y="48"/>
                        <a:pt x="38" y="44"/>
                        <a:pt x="40" y="46"/>
                      </a:cubicBezTo>
                      <a:cubicBezTo>
                        <a:pt x="40" y="46"/>
                        <a:pt x="39" y="44"/>
                        <a:pt x="41" y="45"/>
                      </a:cubicBezTo>
                      <a:cubicBezTo>
                        <a:pt x="40" y="45"/>
                        <a:pt x="43" y="48"/>
                        <a:pt x="43" y="47"/>
                      </a:cubicBezTo>
                      <a:cubicBezTo>
                        <a:pt x="43" y="47"/>
                        <a:pt x="42" y="46"/>
                        <a:pt x="42" y="46"/>
                      </a:cubicBezTo>
                      <a:cubicBezTo>
                        <a:pt x="41" y="45"/>
                        <a:pt x="41" y="45"/>
                        <a:pt x="41" y="45"/>
                      </a:cubicBezTo>
                      <a:cubicBezTo>
                        <a:pt x="40" y="43"/>
                        <a:pt x="42" y="45"/>
                        <a:pt x="40" y="43"/>
                      </a:cubicBezTo>
                      <a:cubicBezTo>
                        <a:pt x="41" y="44"/>
                        <a:pt x="40" y="42"/>
                        <a:pt x="42" y="44"/>
                      </a:cubicBezTo>
                      <a:cubicBezTo>
                        <a:pt x="44" y="46"/>
                        <a:pt x="44" y="46"/>
                        <a:pt x="44" y="46"/>
                      </a:cubicBezTo>
                      <a:cubicBezTo>
                        <a:pt x="44" y="46"/>
                        <a:pt x="42" y="44"/>
                        <a:pt x="42" y="43"/>
                      </a:cubicBezTo>
                      <a:cubicBezTo>
                        <a:pt x="42" y="43"/>
                        <a:pt x="42" y="44"/>
                        <a:pt x="43" y="44"/>
                      </a:cubicBezTo>
                      <a:cubicBezTo>
                        <a:pt x="40" y="41"/>
                        <a:pt x="43" y="44"/>
                        <a:pt x="41" y="41"/>
                      </a:cubicBezTo>
                      <a:cubicBezTo>
                        <a:pt x="42" y="42"/>
                        <a:pt x="42" y="41"/>
                        <a:pt x="44" y="42"/>
                      </a:cubicBezTo>
                      <a:cubicBezTo>
                        <a:pt x="43" y="41"/>
                        <a:pt x="43" y="40"/>
                        <a:pt x="43" y="40"/>
                      </a:cubicBezTo>
                      <a:cubicBezTo>
                        <a:pt x="44" y="41"/>
                        <a:pt x="44" y="41"/>
                        <a:pt x="44" y="41"/>
                      </a:cubicBezTo>
                      <a:cubicBezTo>
                        <a:pt x="45" y="42"/>
                        <a:pt x="45" y="41"/>
                        <a:pt x="44" y="41"/>
                      </a:cubicBezTo>
                      <a:cubicBezTo>
                        <a:pt x="45" y="41"/>
                        <a:pt x="46" y="42"/>
                        <a:pt x="48" y="43"/>
                      </a:cubicBezTo>
                      <a:cubicBezTo>
                        <a:pt x="47" y="42"/>
                        <a:pt x="45" y="40"/>
                        <a:pt x="44" y="39"/>
                      </a:cubicBezTo>
                      <a:cubicBezTo>
                        <a:pt x="47" y="42"/>
                        <a:pt x="43" y="37"/>
                        <a:pt x="46" y="39"/>
                      </a:cubicBezTo>
                      <a:cubicBezTo>
                        <a:pt x="46" y="40"/>
                        <a:pt x="47" y="41"/>
                        <a:pt x="48" y="41"/>
                      </a:cubicBezTo>
                      <a:cubicBezTo>
                        <a:pt x="51" y="44"/>
                        <a:pt x="46" y="39"/>
                        <a:pt x="48" y="40"/>
                      </a:cubicBezTo>
                      <a:cubicBezTo>
                        <a:pt x="46" y="38"/>
                        <a:pt x="46" y="38"/>
                        <a:pt x="46" y="38"/>
                      </a:cubicBezTo>
                      <a:cubicBezTo>
                        <a:pt x="47" y="39"/>
                        <a:pt x="45" y="36"/>
                        <a:pt x="47" y="38"/>
                      </a:cubicBezTo>
                      <a:cubicBezTo>
                        <a:pt x="47" y="37"/>
                        <a:pt x="48" y="38"/>
                        <a:pt x="46" y="36"/>
                      </a:cubicBezTo>
                      <a:cubicBezTo>
                        <a:pt x="49" y="38"/>
                        <a:pt x="46" y="34"/>
                        <a:pt x="51" y="37"/>
                      </a:cubicBezTo>
                      <a:cubicBezTo>
                        <a:pt x="51" y="37"/>
                        <a:pt x="51" y="37"/>
                        <a:pt x="50" y="36"/>
                      </a:cubicBezTo>
                      <a:cubicBezTo>
                        <a:pt x="49" y="35"/>
                        <a:pt x="51" y="37"/>
                        <a:pt x="50" y="36"/>
                      </a:cubicBezTo>
                      <a:cubicBezTo>
                        <a:pt x="50" y="36"/>
                        <a:pt x="49" y="35"/>
                        <a:pt x="49" y="35"/>
                      </a:cubicBezTo>
                      <a:cubicBezTo>
                        <a:pt x="50" y="35"/>
                        <a:pt x="50" y="35"/>
                        <a:pt x="52" y="38"/>
                      </a:cubicBezTo>
                      <a:cubicBezTo>
                        <a:pt x="53" y="39"/>
                        <a:pt x="48" y="33"/>
                        <a:pt x="50" y="34"/>
                      </a:cubicBezTo>
                      <a:cubicBezTo>
                        <a:pt x="51" y="35"/>
                        <a:pt x="51" y="35"/>
                        <a:pt x="51" y="35"/>
                      </a:cubicBezTo>
                      <a:cubicBezTo>
                        <a:pt x="50" y="33"/>
                        <a:pt x="50" y="33"/>
                        <a:pt x="50" y="33"/>
                      </a:cubicBezTo>
                      <a:cubicBezTo>
                        <a:pt x="50" y="33"/>
                        <a:pt x="52" y="35"/>
                        <a:pt x="54" y="36"/>
                      </a:cubicBezTo>
                      <a:cubicBezTo>
                        <a:pt x="53" y="36"/>
                        <a:pt x="54" y="36"/>
                        <a:pt x="53" y="34"/>
                      </a:cubicBezTo>
                      <a:cubicBezTo>
                        <a:pt x="55" y="36"/>
                        <a:pt x="55" y="36"/>
                        <a:pt x="55" y="36"/>
                      </a:cubicBezTo>
                      <a:cubicBezTo>
                        <a:pt x="53" y="35"/>
                        <a:pt x="54" y="35"/>
                        <a:pt x="54" y="35"/>
                      </a:cubicBezTo>
                      <a:cubicBezTo>
                        <a:pt x="54" y="35"/>
                        <a:pt x="54" y="35"/>
                        <a:pt x="54" y="35"/>
                      </a:cubicBezTo>
                      <a:cubicBezTo>
                        <a:pt x="55" y="36"/>
                        <a:pt x="55" y="35"/>
                        <a:pt x="54" y="35"/>
                      </a:cubicBezTo>
                      <a:cubicBezTo>
                        <a:pt x="53" y="34"/>
                        <a:pt x="53" y="34"/>
                        <a:pt x="52" y="33"/>
                      </a:cubicBezTo>
                      <a:cubicBezTo>
                        <a:pt x="52" y="33"/>
                        <a:pt x="52" y="33"/>
                        <a:pt x="51" y="32"/>
                      </a:cubicBezTo>
                      <a:cubicBezTo>
                        <a:pt x="53" y="33"/>
                        <a:pt x="53" y="33"/>
                        <a:pt x="53" y="33"/>
                      </a:cubicBezTo>
                      <a:cubicBezTo>
                        <a:pt x="54" y="33"/>
                        <a:pt x="52" y="31"/>
                        <a:pt x="52" y="31"/>
                      </a:cubicBezTo>
                      <a:cubicBezTo>
                        <a:pt x="53" y="32"/>
                        <a:pt x="52" y="31"/>
                        <a:pt x="53" y="32"/>
                      </a:cubicBezTo>
                      <a:cubicBezTo>
                        <a:pt x="54" y="32"/>
                        <a:pt x="53" y="31"/>
                        <a:pt x="53" y="32"/>
                      </a:cubicBezTo>
                      <a:cubicBezTo>
                        <a:pt x="54" y="33"/>
                        <a:pt x="55" y="34"/>
                        <a:pt x="54" y="33"/>
                      </a:cubicBezTo>
                      <a:cubicBezTo>
                        <a:pt x="54" y="32"/>
                        <a:pt x="51" y="30"/>
                        <a:pt x="53" y="31"/>
                      </a:cubicBezTo>
                      <a:cubicBezTo>
                        <a:pt x="53" y="31"/>
                        <a:pt x="54" y="32"/>
                        <a:pt x="54" y="32"/>
                      </a:cubicBezTo>
                      <a:cubicBezTo>
                        <a:pt x="55" y="33"/>
                        <a:pt x="55" y="33"/>
                        <a:pt x="55" y="33"/>
                      </a:cubicBezTo>
                      <a:cubicBezTo>
                        <a:pt x="54" y="31"/>
                        <a:pt x="54" y="31"/>
                        <a:pt x="54" y="31"/>
                      </a:cubicBezTo>
                      <a:cubicBezTo>
                        <a:pt x="54" y="32"/>
                        <a:pt x="54" y="32"/>
                        <a:pt x="54" y="32"/>
                      </a:cubicBezTo>
                      <a:cubicBezTo>
                        <a:pt x="53" y="30"/>
                        <a:pt x="54" y="31"/>
                        <a:pt x="53" y="29"/>
                      </a:cubicBezTo>
                      <a:cubicBezTo>
                        <a:pt x="53" y="29"/>
                        <a:pt x="54" y="30"/>
                        <a:pt x="55" y="30"/>
                      </a:cubicBezTo>
                      <a:cubicBezTo>
                        <a:pt x="55" y="30"/>
                        <a:pt x="55" y="30"/>
                        <a:pt x="55" y="30"/>
                      </a:cubicBezTo>
                      <a:cubicBezTo>
                        <a:pt x="56" y="31"/>
                        <a:pt x="55" y="30"/>
                        <a:pt x="55" y="29"/>
                      </a:cubicBezTo>
                      <a:cubicBezTo>
                        <a:pt x="55" y="29"/>
                        <a:pt x="55" y="29"/>
                        <a:pt x="55" y="29"/>
                      </a:cubicBezTo>
                      <a:cubicBezTo>
                        <a:pt x="55" y="29"/>
                        <a:pt x="55" y="29"/>
                        <a:pt x="54" y="28"/>
                      </a:cubicBezTo>
                      <a:cubicBezTo>
                        <a:pt x="56" y="29"/>
                        <a:pt x="60" y="33"/>
                        <a:pt x="58" y="31"/>
                      </a:cubicBezTo>
                      <a:cubicBezTo>
                        <a:pt x="59" y="31"/>
                        <a:pt x="56" y="28"/>
                        <a:pt x="55" y="27"/>
                      </a:cubicBezTo>
                      <a:cubicBezTo>
                        <a:pt x="57" y="28"/>
                        <a:pt x="55" y="25"/>
                        <a:pt x="57" y="27"/>
                      </a:cubicBezTo>
                      <a:cubicBezTo>
                        <a:pt x="57" y="26"/>
                        <a:pt x="56" y="26"/>
                        <a:pt x="56" y="25"/>
                      </a:cubicBezTo>
                      <a:cubicBezTo>
                        <a:pt x="57" y="25"/>
                        <a:pt x="56" y="22"/>
                        <a:pt x="59" y="25"/>
                      </a:cubicBezTo>
                      <a:cubicBezTo>
                        <a:pt x="60" y="25"/>
                        <a:pt x="61" y="26"/>
                        <a:pt x="62" y="27"/>
                      </a:cubicBezTo>
                      <a:cubicBezTo>
                        <a:pt x="60" y="25"/>
                        <a:pt x="63" y="28"/>
                        <a:pt x="61" y="26"/>
                      </a:cubicBezTo>
                      <a:cubicBezTo>
                        <a:pt x="60" y="24"/>
                        <a:pt x="59" y="24"/>
                        <a:pt x="58" y="23"/>
                      </a:cubicBezTo>
                      <a:cubicBezTo>
                        <a:pt x="58" y="22"/>
                        <a:pt x="59" y="22"/>
                        <a:pt x="60" y="23"/>
                      </a:cubicBezTo>
                      <a:cubicBezTo>
                        <a:pt x="59" y="22"/>
                        <a:pt x="59" y="22"/>
                        <a:pt x="59" y="21"/>
                      </a:cubicBezTo>
                      <a:cubicBezTo>
                        <a:pt x="61" y="23"/>
                        <a:pt x="61" y="23"/>
                        <a:pt x="61" y="22"/>
                      </a:cubicBezTo>
                      <a:cubicBezTo>
                        <a:pt x="60" y="21"/>
                        <a:pt x="60" y="21"/>
                        <a:pt x="60" y="21"/>
                      </a:cubicBezTo>
                      <a:cubicBezTo>
                        <a:pt x="61" y="22"/>
                        <a:pt x="61" y="22"/>
                        <a:pt x="61" y="22"/>
                      </a:cubicBezTo>
                      <a:cubicBezTo>
                        <a:pt x="61" y="22"/>
                        <a:pt x="59" y="19"/>
                        <a:pt x="60" y="21"/>
                      </a:cubicBezTo>
                      <a:cubicBezTo>
                        <a:pt x="61" y="21"/>
                        <a:pt x="61" y="22"/>
                        <a:pt x="61" y="22"/>
                      </a:cubicBezTo>
                      <a:cubicBezTo>
                        <a:pt x="61" y="21"/>
                        <a:pt x="59" y="18"/>
                        <a:pt x="61" y="19"/>
                      </a:cubicBezTo>
                      <a:cubicBezTo>
                        <a:pt x="63" y="21"/>
                        <a:pt x="63" y="21"/>
                        <a:pt x="63" y="21"/>
                      </a:cubicBezTo>
                      <a:cubicBezTo>
                        <a:pt x="63" y="21"/>
                        <a:pt x="62" y="19"/>
                        <a:pt x="61" y="19"/>
                      </a:cubicBezTo>
                      <a:cubicBezTo>
                        <a:pt x="62" y="20"/>
                        <a:pt x="63" y="20"/>
                        <a:pt x="65" y="21"/>
                      </a:cubicBezTo>
                      <a:cubicBezTo>
                        <a:pt x="61" y="16"/>
                        <a:pt x="63" y="15"/>
                        <a:pt x="64" y="15"/>
                      </a:cubicBezTo>
                      <a:cubicBezTo>
                        <a:pt x="65" y="16"/>
                        <a:pt x="65" y="16"/>
                        <a:pt x="65" y="16"/>
                      </a:cubicBezTo>
                      <a:cubicBezTo>
                        <a:pt x="66" y="16"/>
                        <a:pt x="63" y="14"/>
                        <a:pt x="64" y="14"/>
                      </a:cubicBezTo>
                      <a:cubicBezTo>
                        <a:pt x="65" y="15"/>
                        <a:pt x="66" y="16"/>
                        <a:pt x="67" y="18"/>
                      </a:cubicBezTo>
                      <a:cubicBezTo>
                        <a:pt x="68" y="18"/>
                        <a:pt x="66" y="15"/>
                        <a:pt x="66" y="15"/>
                      </a:cubicBezTo>
                      <a:cubicBezTo>
                        <a:pt x="64" y="13"/>
                        <a:pt x="66" y="16"/>
                        <a:pt x="65" y="14"/>
                      </a:cubicBezTo>
                      <a:cubicBezTo>
                        <a:pt x="64" y="14"/>
                        <a:pt x="66" y="15"/>
                        <a:pt x="64" y="13"/>
                      </a:cubicBezTo>
                      <a:cubicBezTo>
                        <a:pt x="65" y="13"/>
                        <a:pt x="66" y="15"/>
                        <a:pt x="67" y="16"/>
                      </a:cubicBezTo>
                      <a:cubicBezTo>
                        <a:pt x="67" y="15"/>
                        <a:pt x="67" y="15"/>
                        <a:pt x="67" y="15"/>
                      </a:cubicBezTo>
                      <a:cubicBezTo>
                        <a:pt x="69" y="17"/>
                        <a:pt x="70" y="19"/>
                        <a:pt x="73" y="22"/>
                      </a:cubicBezTo>
                      <a:cubicBezTo>
                        <a:pt x="72" y="22"/>
                        <a:pt x="72" y="22"/>
                        <a:pt x="72" y="22"/>
                      </a:cubicBezTo>
                      <a:cubicBezTo>
                        <a:pt x="75" y="23"/>
                        <a:pt x="74" y="24"/>
                        <a:pt x="75" y="25"/>
                      </a:cubicBezTo>
                      <a:cubicBezTo>
                        <a:pt x="75" y="23"/>
                        <a:pt x="72" y="20"/>
                        <a:pt x="71" y="20"/>
                      </a:cubicBezTo>
                      <a:cubicBezTo>
                        <a:pt x="71" y="19"/>
                        <a:pt x="67" y="15"/>
                        <a:pt x="68" y="14"/>
                      </a:cubicBezTo>
                      <a:cubicBezTo>
                        <a:pt x="69" y="15"/>
                        <a:pt x="68" y="15"/>
                        <a:pt x="69" y="17"/>
                      </a:cubicBezTo>
                      <a:cubicBezTo>
                        <a:pt x="71" y="18"/>
                        <a:pt x="69" y="15"/>
                        <a:pt x="69" y="16"/>
                      </a:cubicBezTo>
                      <a:cubicBezTo>
                        <a:pt x="69" y="15"/>
                        <a:pt x="67" y="13"/>
                        <a:pt x="67" y="12"/>
                      </a:cubicBezTo>
                      <a:cubicBezTo>
                        <a:pt x="68" y="13"/>
                        <a:pt x="68" y="14"/>
                        <a:pt x="69" y="14"/>
                      </a:cubicBezTo>
                      <a:cubicBezTo>
                        <a:pt x="68" y="13"/>
                        <a:pt x="67" y="12"/>
                        <a:pt x="66" y="11"/>
                      </a:cubicBezTo>
                      <a:cubicBezTo>
                        <a:pt x="64" y="9"/>
                        <a:pt x="67" y="12"/>
                        <a:pt x="66" y="10"/>
                      </a:cubicBezTo>
                      <a:cubicBezTo>
                        <a:pt x="68" y="11"/>
                        <a:pt x="69" y="14"/>
                        <a:pt x="70" y="15"/>
                      </a:cubicBezTo>
                      <a:cubicBezTo>
                        <a:pt x="69" y="13"/>
                        <a:pt x="69" y="12"/>
                        <a:pt x="66" y="9"/>
                      </a:cubicBezTo>
                      <a:cubicBezTo>
                        <a:pt x="67" y="10"/>
                        <a:pt x="68" y="11"/>
                        <a:pt x="69" y="12"/>
                      </a:cubicBezTo>
                      <a:cubicBezTo>
                        <a:pt x="70" y="13"/>
                        <a:pt x="67" y="9"/>
                        <a:pt x="70" y="12"/>
                      </a:cubicBezTo>
                      <a:cubicBezTo>
                        <a:pt x="68" y="10"/>
                        <a:pt x="68" y="10"/>
                        <a:pt x="68" y="10"/>
                      </a:cubicBezTo>
                      <a:cubicBezTo>
                        <a:pt x="69" y="11"/>
                        <a:pt x="69" y="11"/>
                        <a:pt x="70" y="12"/>
                      </a:cubicBezTo>
                      <a:cubicBezTo>
                        <a:pt x="71" y="12"/>
                        <a:pt x="69" y="9"/>
                        <a:pt x="71" y="12"/>
                      </a:cubicBezTo>
                      <a:cubicBezTo>
                        <a:pt x="71" y="11"/>
                        <a:pt x="72" y="11"/>
                        <a:pt x="70" y="9"/>
                      </a:cubicBezTo>
                      <a:cubicBezTo>
                        <a:pt x="68" y="8"/>
                        <a:pt x="71" y="11"/>
                        <a:pt x="68" y="9"/>
                      </a:cubicBezTo>
                      <a:cubicBezTo>
                        <a:pt x="70" y="11"/>
                        <a:pt x="68" y="8"/>
                        <a:pt x="68" y="7"/>
                      </a:cubicBezTo>
                      <a:cubicBezTo>
                        <a:pt x="69" y="8"/>
                        <a:pt x="69" y="8"/>
                        <a:pt x="69" y="8"/>
                      </a:cubicBezTo>
                      <a:cubicBezTo>
                        <a:pt x="69" y="8"/>
                        <a:pt x="69" y="8"/>
                        <a:pt x="68" y="7"/>
                      </a:cubicBezTo>
                      <a:cubicBezTo>
                        <a:pt x="69" y="7"/>
                        <a:pt x="69" y="8"/>
                        <a:pt x="70" y="8"/>
                      </a:cubicBezTo>
                      <a:cubicBezTo>
                        <a:pt x="68" y="6"/>
                        <a:pt x="68" y="6"/>
                        <a:pt x="68" y="6"/>
                      </a:cubicBezTo>
                      <a:cubicBezTo>
                        <a:pt x="68" y="5"/>
                        <a:pt x="71" y="9"/>
                        <a:pt x="71" y="8"/>
                      </a:cubicBezTo>
                      <a:cubicBezTo>
                        <a:pt x="72" y="10"/>
                        <a:pt x="72" y="10"/>
                        <a:pt x="72" y="10"/>
                      </a:cubicBezTo>
                      <a:cubicBezTo>
                        <a:pt x="71" y="10"/>
                        <a:pt x="73" y="11"/>
                        <a:pt x="73" y="10"/>
                      </a:cubicBezTo>
                      <a:cubicBezTo>
                        <a:pt x="71" y="9"/>
                        <a:pt x="70" y="7"/>
                        <a:pt x="69" y="6"/>
                      </a:cubicBezTo>
                      <a:cubicBezTo>
                        <a:pt x="69" y="5"/>
                        <a:pt x="71" y="7"/>
                        <a:pt x="69" y="6"/>
                      </a:cubicBezTo>
                      <a:cubicBezTo>
                        <a:pt x="71" y="8"/>
                        <a:pt x="71" y="8"/>
                        <a:pt x="71" y="8"/>
                      </a:cubicBezTo>
                      <a:cubicBezTo>
                        <a:pt x="71" y="8"/>
                        <a:pt x="73" y="10"/>
                        <a:pt x="73" y="10"/>
                      </a:cubicBezTo>
                      <a:cubicBezTo>
                        <a:pt x="73" y="9"/>
                        <a:pt x="71" y="7"/>
                        <a:pt x="70" y="6"/>
                      </a:cubicBezTo>
                      <a:cubicBezTo>
                        <a:pt x="71" y="6"/>
                        <a:pt x="72" y="7"/>
                        <a:pt x="72" y="8"/>
                      </a:cubicBezTo>
                      <a:cubicBezTo>
                        <a:pt x="72" y="7"/>
                        <a:pt x="71" y="6"/>
                        <a:pt x="70" y="5"/>
                      </a:cubicBezTo>
                      <a:cubicBezTo>
                        <a:pt x="71" y="6"/>
                        <a:pt x="73" y="7"/>
                        <a:pt x="74" y="8"/>
                      </a:cubicBezTo>
                      <a:cubicBezTo>
                        <a:pt x="76" y="11"/>
                        <a:pt x="76" y="11"/>
                        <a:pt x="76" y="11"/>
                      </a:cubicBezTo>
                      <a:cubicBezTo>
                        <a:pt x="76" y="11"/>
                        <a:pt x="76" y="11"/>
                        <a:pt x="76" y="11"/>
                      </a:cubicBezTo>
                      <a:cubicBezTo>
                        <a:pt x="78" y="13"/>
                        <a:pt x="78" y="12"/>
                        <a:pt x="80" y="15"/>
                      </a:cubicBezTo>
                      <a:cubicBezTo>
                        <a:pt x="80" y="15"/>
                        <a:pt x="80" y="14"/>
                        <a:pt x="79" y="13"/>
                      </a:cubicBezTo>
                      <a:cubicBezTo>
                        <a:pt x="76" y="10"/>
                        <a:pt x="76" y="8"/>
                        <a:pt x="73" y="5"/>
                      </a:cubicBezTo>
                      <a:cubicBezTo>
                        <a:pt x="73" y="4"/>
                        <a:pt x="80" y="13"/>
                        <a:pt x="76" y="7"/>
                      </a:cubicBezTo>
                      <a:cubicBezTo>
                        <a:pt x="75" y="6"/>
                        <a:pt x="74" y="4"/>
                        <a:pt x="74" y="5"/>
                      </a:cubicBezTo>
                      <a:cubicBezTo>
                        <a:pt x="75" y="5"/>
                        <a:pt x="72" y="2"/>
                        <a:pt x="73" y="3"/>
                      </a:cubicBezTo>
                      <a:cubicBezTo>
                        <a:pt x="74" y="4"/>
                        <a:pt x="76" y="6"/>
                        <a:pt x="77" y="8"/>
                      </a:cubicBezTo>
                      <a:cubicBezTo>
                        <a:pt x="76" y="7"/>
                        <a:pt x="76" y="7"/>
                        <a:pt x="76" y="8"/>
                      </a:cubicBezTo>
                      <a:cubicBezTo>
                        <a:pt x="78" y="9"/>
                        <a:pt x="79" y="11"/>
                        <a:pt x="79" y="11"/>
                      </a:cubicBezTo>
                      <a:cubicBezTo>
                        <a:pt x="79" y="10"/>
                        <a:pt x="80" y="10"/>
                        <a:pt x="78" y="8"/>
                      </a:cubicBezTo>
                      <a:cubicBezTo>
                        <a:pt x="77" y="6"/>
                        <a:pt x="78" y="9"/>
                        <a:pt x="77" y="7"/>
                      </a:cubicBezTo>
                      <a:cubicBezTo>
                        <a:pt x="77" y="6"/>
                        <a:pt x="79" y="8"/>
                        <a:pt x="76" y="5"/>
                      </a:cubicBezTo>
                      <a:cubicBezTo>
                        <a:pt x="76" y="6"/>
                        <a:pt x="75" y="4"/>
                        <a:pt x="74" y="2"/>
                      </a:cubicBezTo>
                      <a:cubicBezTo>
                        <a:pt x="73" y="1"/>
                        <a:pt x="73" y="1"/>
                        <a:pt x="73" y="1"/>
                      </a:cubicBezTo>
                      <a:cubicBezTo>
                        <a:pt x="74" y="3"/>
                        <a:pt x="74" y="3"/>
                        <a:pt x="74" y="3"/>
                      </a:cubicBezTo>
                      <a:cubicBezTo>
                        <a:pt x="76" y="3"/>
                        <a:pt x="73" y="0"/>
                        <a:pt x="74" y="0"/>
                      </a:cubicBezTo>
                      <a:cubicBezTo>
                        <a:pt x="76" y="3"/>
                        <a:pt x="76" y="3"/>
                        <a:pt x="76" y="3"/>
                      </a:cubicBezTo>
                      <a:cubicBezTo>
                        <a:pt x="77" y="5"/>
                        <a:pt x="74" y="2"/>
                        <a:pt x="77" y="5"/>
                      </a:cubicBezTo>
                      <a:cubicBezTo>
                        <a:pt x="77" y="5"/>
                        <a:pt x="76" y="4"/>
                        <a:pt x="77" y="4"/>
                      </a:cubicBezTo>
                      <a:cubicBezTo>
                        <a:pt x="77" y="5"/>
                        <a:pt x="77" y="5"/>
                        <a:pt x="78" y="5"/>
                      </a:cubicBezTo>
                      <a:cubicBezTo>
                        <a:pt x="78" y="5"/>
                        <a:pt x="81" y="9"/>
                        <a:pt x="80" y="7"/>
                      </a:cubicBezTo>
                      <a:cubicBezTo>
                        <a:pt x="79" y="5"/>
                        <a:pt x="79" y="5"/>
                        <a:pt x="78" y="4"/>
                      </a:cubicBezTo>
                      <a:cubicBezTo>
                        <a:pt x="78" y="3"/>
                        <a:pt x="77" y="2"/>
                        <a:pt x="77" y="1"/>
                      </a:cubicBezTo>
                      <a:cubicBezTo>
                        <a:pt x="79" y="4"/>
                        <a:pt x="78" y="1"/>
                        <a:pt x="80" y="4"/>
                      </a:cubicBezTo>
                      <a:cubicBezTo>
                        <a:pt x="79" y="3"/>
                        <a:pt x="78" y="3"/>
                        <a:pt x="80" y="6"/>
                      </a:cubicBezTo>
                      <a:cubicBezTo>
                        <a:pt x="82" y="9"/>
                        <a:pt x="79" y="6"/>
                        <a:pt x="81" y="9"/>
                      </a:cubicBezTo>
                      <a:cubicBezTo>
                        <a:pt x="82" y="9"/>
                        <a:pt x="84" y="11"/>
                        <a:pt x="85" y="13"/>
                      </a:cubicBezTo>
                      <a:cubicBezTo>
                        <a:pt x="86" y="13"/>
                        <a:pt x="85" y="12"/>
                        <a:pt x="85" y="12"/>
                      </a:cubicBezTo>
                      <a:cubicBezTo>
                        <a:pt x="84" y="10"/>
                        <a:pt x="83" y="10"/>
                        <a:pt x="82" y="9"/>
                      </a:cubicBezTo>
                      <a:cubicBezTo>
                        <a:pt x="83" y="9"/>
                        <a:pt x="82" y="7"/>
                        <a:pt x="81" y="5"/>
                      </a:cubicBezTo>
                      <a:cubicBezTo>
                        <a:pt x="82" y="6"/>
                        <a:pt x="84" y="8"/>
                        <a:pt x="83" y="8"/>
                      </a:cubicBezTo>
                      <a:cubicBezTo>
                        <a:pt x="84" y="7"/>
                        <a:pt x="84" y="7"/>
                        <a:pt x="85" y="7"/>
                      </a:cubicBezTo>
                      <a:cubicBezTo>
                        <a:pt x="83" y="5"/>
                        <a:pt x="85" y="6"/>
                        <a:pt x="83" y="4"/>
                      </a:cubicBezTo>
                      <a:cubicBezTo>
                        <a:pt x="82" y="4"/>
                        <a:pt x="81" y="2"/>
                        <a:pt x="80" y="0"/>
                      </a:cubicBezTo>
                      <a:cubicBezTo>
                        <a:pt x="80" y="0"/>
                        <a:pt x="81" y="1"/>
                        <a:pt x="81" y="2"/>
                      </a:cubicBezTo>
                      <a:cubicBezTo>
                        <a:pt x="80" y="0"/>
                        <a:pt x="84" y="4"/>
                        <a:pt x="82" y="2"/>
                      </a:cubicBezTo>
                      <a:cubicBezTo>
                        <a:pt x="82" y="3"/>
                        <a:pt x="85" y="5"/>
                        <a:pt x="86" y="8"/>
                      </a:cubicBezTo>
                      <a:cubicBezTo>
                        <a:pt x="86" y="6"/>
                        <a:pt x="87" y="9"/>
                        <a:pt x="88" y="9"/>
                      </a:cubicBezTo>
                      <a:cubicBezTo>
                        <a:pt x="87" y="8"/>
                        <a:pt x="87" y="6"/>
                        <a:pt x="87" y="5"/>
                      </a:cubicBezTo>
                      <a:cubicBezTo>
                        <a:pt x="89" y="7"/>
                        <a:pt x="88" y="5"/>
                        <a:pt x="89" y="4"/>
                      </a:cubicBezTo>
                      <a:cubicBezTo>
                        <a:pt x="90" y="5"/>
                        <a:pt x="91" y="8"/>
                        <a:pt x="92" y="8"/>
                      </a:cubicBezTo>
                      <a:cubicBezTo>
                        <a:pt x="92" y="8"/>
                        <a:pt x="90" y="6"/>
                        <a:pt x="91" y="6"/>
                      </a:cubicBezTo>
                      <a:cubicBezTo>
                        <a:pt x="91" y="7"/>
                        <a:pt x="91" y="7"/>
                        <a:pt x="91" y="7"/>
                      </a:cubicBezTo>
                      <a:cubicBezTo>
                        <a:pt x="91" y="6"/>
                        <a:pt x="93" y="8"/>
                        <a:pt x="91" y="4"/>
                      </a:cubicBezTo>
                      <a:cubicBezTo>
                        <a:pt x="93" y="7"/>
                        <a:pt x="93" y="7"/>
                        <a:pt x="93" y="7"/>
                      </a:cubicBezTo>
                      <a:cubicBezTo>
                        <a:pt x="93" y="7"/>
                        <a:pt x="93" y="7"/>
                        <a:pt x="92" y="6"/>
                      </a:cubicBezTo>
                      <a:cubicBezTo>
                        <a:pt x="93" y="7"/>
                        <a:pt x="94" y="8"/>
                        <a:pt x="94" y="9"/>
                      </a:cubicBezTo>
                      <a:cubicBezTo>
                        <a:pt x="96" y="11"/>
                        <a:pt x="94" y="8"/>
                        <a:pt x="95" y="8"/>
                      </a:cubicBezTo>
                      <a:cubicBezTo>
                        <a:pt x="93" y="6"/>
                        <a:pt x="93" y="6"/>
                        <a:pt x="93" y="6"/>
                      </a:cubicBezTo>
                      <a:cubicBezTo>
                        <a:pt x="93" y="5"/>
                        <a:pt x="94" y="6"/>
                        <a:pt x="94" y="5"/>
                      </a:cubicBezTo>
                      <a:cubicBezTo>
                        <a:pt x="96" y="7"/>
                        <a:pt x="96" y="7"/>
                        <a:pt x="96" y="7"/>
                      </a:cubicBezTo>
                      <a:cubicBezTo>
                        <a:pt x="95" y="6"/>
                        <a:pt x="95" y="6"/>
                        <a:pt x="95" y="6"/>
                      </a:cubicBezTo>
                      <a:cubicBezTo>
                        <a:pt x="96" y="7"/>
                        <a:pt x="97" y="8"/>
                        <a:pt x="96" y="7"/>
                      </a:cubicBezTo>
                      <a:cubicBezTo>
                        <a:pt x="99" y="11"/>
                        <a:pt x="99" y="11"/>
                        <a:pt x="99" y="11"/>
                      </a:cubicBezTo>
                      <a:cubicBezTo>
                        <a:pt x="98" y="10"/>
                        <a:pt x="97" y="9"/>
                        <a:pt x="96" y="7"/>
                      </a:cubicBezTo>
                      <a:cubicBezTo>
                        <a:pt x="95" y="6"/>
                        <a:pt x="95" y="7"/>
                        <a:pt x="96" y="9"/>
                      </a:cubicBezTo>
                      <a:cubicBezTo>
                        <a:pt x="96" y="9"/>
                        <a:pt x="96" y="8"/>
                        <a:pt x="96" y="8"/>
                      </a:cubicBezTo>
                      <a:cubicBezTo>
                        <a:pt x="97" y="10"/>
                        <a:pt x="97" y="10"/>
                        <a:pt x="98" y="12"/>
                      </a:cubicBezTo>
                      <a:cubicBezTo>
                        <a:pt x="98" y="11"/>
                        <a:pt x="99" y="12"/>
                        <a:pt x="98" y="11"/>
                      </a:cubicBezTo>
                      <a:cubicBezTo>
                        <a:pt x="99" y="13"/>
                        <a:pt x="99" y="13"/>
                        <a:pt x="99" y="13"/>
                      </a:cubicBezTo>
                      <a:cubicBezTo>
                        <a:pt x="98" y="12"/>
                        <a:pt x="97" y="12"/>
                        <a:pt x="97" y="11"/>
                      </a:cubicBezTo>
                      <a:cubicBezTo>
                        <a:pt x="98" y="13"/>
                        <a:pt x="99" y="14"/>
                        <a:pt x="98" y="14"/>
                      </a:cubicBezTo>
                      <a:cubicBezTo>
                        <a:pt x="96" y="11"/>
                        <a:pt x="98" y="16"/>
                        <a:pt x="98" y="15"/>
                      </a:cubicBezTo>
                      <a:cubicBezTo>
                        <a:pt x="96" y="13"/>
                        <a:pt x="95" y="11"/>
                        <a:pt x="95" y="10"/>
                      </a:cubicBezTo>
                      <a:cubicBezTo>
                        <a:pt x="94" y="9"/>
                        <a:pt x="95" y="11"/>
                        <a:pt x="94" y="10"/>
                      </a:cubicBezTo>
                      <a:cubicBezTo>
                        <a:pt x="95" y="11"/>
                        <a:pt x="96" y="14"/>
                        <a:pt x="97" y="15"/>
                      </a:cubicBezTo>
                      <a:cubicBezTo>
                        <a:pt x="95" y="13"/>
                        <a:pt x="95" y="13"/>
                        <a:pt x="95" y="13"/>
                      </a:cubicBezTo>
                      <a:cubicBezTo>
                        <a:pt x="96" y="14"/>
                        <a:pt x="97" y="17"/>
                        <a:pt x="97" y="17"/>
                      </a:cubicBezTo>
                      <a:cubicBezTo>
                        <a:pt x="95" y="16"/>
                        <a:pt x="95" y="17"/>
                        <a:pt x="94" y="17"/>
                      </a:cubicBezTo>
                      <a:cubicBezTo>
                        <a:pt x="93" y="15"/>
                        <a:pt x="93" y="15"/>
                        <a:pt x="93" y="15"/>
                      </a:cubicBezTo>
                      <a:cubicBezTo>
                        <a:pt x="95" y="19"/>
                        <a:pt x="93" y="17"/>
                        <a:pt x="94" y="19"/>
                      </a:cubicBezTo>
                      <a:cubicBezTo>
                        <a:pt x="92" y="18"/>
                        <a:pt x="94" y="21"/>
                        <a:pt x="91" y="19"/>
                      </a:cubicBezTo>
                      <a:cubicBezTo>
                        <a:pt x="91" y="21"/>
                        <a:pt x="91" y="23"/>
                        <a:pt x="89" y="23"/>
                      </a:cubicBezTo>
                      <a:cubicBezTo>
                        <a:pt x="88" y="21"/>
                        <a:pt x="88" y="21"/>
                        <a:pt x="88" y="21"/>
                      </a:cubicBezTo>
                      <a:cubicBezTo>
                        <a:pt x="89" y="23"/>
                        <a:pt x="87" y="20"/>
                        <a:pt x="87" y="20"/>
                      </a:cubicBezTo>
                      <a:cubicBezTo>
                        <a:pt x="88" y="22"/>
                        <a:pt x="88" y="23"/>
                        <a:pt x="89" y="24"/>
                      </a:cubicBezTo>
                      <a:cubicBezTo>
                        <a:pt x="87" y="23"/>
                        <a:pt x="88" y="25"/>
                        <a:pt x="89" y="27"/>
                      </a:cubicBezTo>
                      <a:cubicBezTo>
                        <a:pt x="88" y="26"/>
                        <a:pt x="88" y="26"/>
                        <a:pt x="88" y="26"/>
                      </a:cubicBezTo>
                      <a:cubicBezTo>
                        <a:pt x="90" y="29"/>
                        <a:pt x="87" y="27"/>
                        <a:pt x="86" y="27"/>
                      </a:cubicBezTo>
                      <a:cubicBezTo>
                        <a:pt x="86" y="26"/>
                        <a:pt x="85" y="25"/>
                        <a:pt x="85" y="25"/>
                      </a:cubicBezTo>
                      <a:cubicBezTo>
                        <a:pt x="86" y="28"/>
                        <a:pt x="86" y="28"/>
                        <a:pt x="87" y="30"/>
                      </a:cubicBezTo>
                      <a:cubicBezTo>
                        <a:pt x="86" y="30"/>
                        <a:pt x="85" y="30"/>
                        <a:pt x="84" y="29"/>
                      </a:cubicBezTo>
                      <a:cubicBezTo>
                        <a:pt x="86" y="33"/>
                        <a:pt x="83" y="32"/>
                        <a:pt x="84" y="35"/>
                      </a:cubicBezTo>
                      <a:cubicBezTo>
                        <a:pt x="82" y="34"/>
                        <a:pt x="82" y="34"/>
                        <a:pt x="82" y="34"/>
                      </a:cubicBezTo>
                      <a:cubicBezTo>
                        <a:pt x="84" y="38"/>
                        <a:pt x="80" y="36"/>
                        <a:pt x="80" y="39"/>
                      </a:cubicBezTo>
                      <a:cubicBezTo>
                        <a:pt x="78" y="36"/>
                        <a:pt x="78" y="36"/>
                        <a:pt x="78" y="36"/>
                      </a:cubicBezTo>
                      <a:cubicBezTo>
                        <a:pt x="77" y="36"/>
                        <a:pt x="78" y="37"/>
                        <a:pt x="80" y="39"/>
                      </a:cubicBezTo>
                      <a:cubicBezTo>
                        <a:pt x="79" y="39"/>
                        <a:pt x="80" y="41"/>
                        <a:pt x="78" y="39"/>
                      </a:cubicBezTo>
                      <a:cubicBezTo>
                        <a:pt x="77" y="39"/>
                        <a:pt x="79" y="41"/>
                        <a:pt x="79" y="42"/>
                      </a:cubicBezTo>
                      <a:cubicBezTo>
                        <a:pt x="77" y="41"/>
                        <a:pt x="77" y="42"/>
                        <a:pt x="77" y="43"/>
                      </a:cubicBezTo>
                      <a:cubicBezTo>
                        <a:pt x="78" y="43"/>
                        <a:pt x="78" y="43"/>
                        <a:pt x="78" y="43"/>
                      </a:cubicBezTo>
                      <a:cubicBezTo>
                        <a:pt x="77" y="42"/>
                        <a:pt x="76" y="41"/>
                        <a:pt x="76" y="41"/>
                      </a:cubicBezTo>
                      <a:cubicBezTo>
                        <a:pt x="76" y="42"/>
                        <a:pt x="74" y="41"/>
                        <a:pt x="77" y="44"/>
                      </a:cubicBezTo>
                      <a:cubicBezTo>
                        <a:pt x="75" y="43"/>
                        <a:pt x="77" y="47"/>
                        <a:pt x="74" y="45"/>
                      </a:cubicBezTo>
                      <a:cubicBezTo>
                        <a:pt x="75" y="46"/>
                        <a:pt x="75" y="46"/>
                        <a:pt x="76" y="47"/>
                      </a:cubicBezTo>
                      <a:cubicBezTo>
                        <a:pt x="75" y="47"/>
                        <a:pt x="73" y="46"/>
                        <a:pt x="74" y="48"/>
                      </a:cubicBezTo>
                      <a:cubicBezTo>
                        <a:pt x="74" y="48"/>
                        <a:pt x="73" y="46"/>
                        <a:pt x="72" y="46"/>
                      </a:cubicBezTo>
                      <a:cubicBezTo>
                        <a:pt x="73" y="47"/>
                        <a:pt x="74" y="48"/>
                        <a:pt x="74" y="48"/>
                      </a:cubicBezTo>
                      <a:cubicBezTo>
                        <a:pt x="75" y="51"/>
                        <a:pt x="70" y="48"/>
                        <a:pt x="70" y="49"/>
                      </a:cubicBezTo>
                      <a:cubicBezTo>
                        <a:pt x="70" y="53"/>
                        <a:pt x="68" y="53"/>
                        <a:pt x="67" y="55"/>
                      </a:cubicBezTo>
                      <a:cubicBezTo>
                        <a:pt x="66" y="54"/>
                        <a:pt x="66" y="54"/>
                        <a:pt x="66" y="54"/>
                      </a:cubicBezTo>
                      <a:cubicBezTo>
                        <a:pt x="68" y="57"/>
                        <a:pt x="63" y="53"/>
                        <a:pt x="66" y="57"/>
                      </a:cubicBezTo>
                      <a:cubicBezTo>
                        <a:pt x="65" y="56"/>
                        <a:pt x="65" y="57"/>
                        <a:pt x="64" y="56"/>
                      </a:cubicBezTo>
                      <a:cubicBezTo>
                        <a:pt x="65" y="58"/>
                        <a:pt x="61" y="55"/>
                        <a:pt x="63" y="58"/>
                      </a:cubicBezTo>
                      <a:cubicBezTo>
                        <a:pt x="63" y="58"/>
                        <a:pt x="63" y="57"/>
                        <a:pt x="63" y="57"/>
                      </a:cubicBezTo>
                      <a:cubicBezTo>
                        <a:pt x="61" y="56"/>
                        <a:pt x="62" y="59"/>
                        <a:pt x="60" y="58"/>
                      </a:cubicBezTo>
                      <a:cubicBezTo>
                        <a:pt x="60" y="58"/>
                        <a:pt x="60" y="57"/>
                        <a:pt x="60" y="57"/>
                      </a:cubicBezTo>
                      <a:cubicBezTo>
                        <a:pt x="58" y="56"/>
                        <a:pt x="62" y="60"/>
                        <a:pt x="59" y="57"/>
                      </a:cubicBezTo>
                      <a:cubicBezTo>
                        <a:pt x="58" y="57"/>
                        <a:pt x="60" y="58"/>
                        <a:pt x="60" y="58"/>
                      </a:cubicBezTo>
                      <a:cubicBezTo>
                        <a:pt x="58" y="58"/>
                        <a:pt x="58" y="62"/>
                        <a:pt x="57" y="64"/>
                      </a:cubicBezTo>
                      <a:cubicBezTo>
                        <a:pt x="55" y="63"/>
                        <a:pt x="52" y="58"/>
                        <a:pt x="54" y="61"/>
                      </a:cubicBezTo>
                      <a:cubicBezTo>
                        <a:pt x="53" y="61"/>
                        <a:pt x="55" y="63"/>
                        <a:pt x="54" y="62"/>
                      </a:cubicBezTo>
                      <a:cubicBezTo>
                        <a:pt x="55" y="63"/>
                        <a:pt x="50" y="59"/>
                        <a:pt x="52" y="61"/>
                      </a:cubicBezTo>
                      <a:cubicBezTo>
                        <a:pt x="54" y="63"/>
                        <a:pt x="53" y="62"/>
                        <a:pt x="54" y="63"/>
                      </a:cubicBezTo>
                      <a:cubicBezTo>
                        <a:pt x="52" y="63"/>
                        <a:pt x="50" y="61"/>
                        <a:pt x="51" y="63"/>
                      </a:cubicBezTo>
                      <a:cubicBezTo>
                        <a:pt x="50" y="62"/>
                        <a:pt x="50" y="62"/>
                        <a:pt x="50" y="62"/>
                      </a:cubicBezTo>
                      <a:cubicBezTo>
                        <a:pt x="52" y="65"/>
                        <a:pt x="50" y="64"/>
                        <a:pt x="53" y="68"/>
                      </a:cubicBezTo>
                      <a:cubicBezTo>
                        <a:pt x="51" y="71"/>
                        <a:pt x="50" y="76"/>
                        <a:pt x="47" y="79"/>
                      </a:cubicBezTo>
                      <a:cubicBezTo>
                        <a:pt x="43" y="81"/>
                        <a:pt x="41" y="86"/>
                        <a:pt x="36" y="87"/>
                      </a:cubicBezTo>
                      <a:cubicBezTo>
                        <a:pt x="33" y="84"/>
                        <a:pt x="33" y="84"/>
                        <a:pt x="33" y="86"/>
                      </a:cubicBezTo>
                      <a:cubicBezTo>
                        <a:pt x="33" y="86"/>
                        <a:pt x="33" y="86"/>
                        <a:pt x="32" y="85"/>
                      </a:cubicBezTo>
                      <a:cubicBezTo>
                        <a:pt x="34" y="88"/>
                        <a:pt x="32" y="86"/>
                        <a:pt x="34" y="88"/>
                      </a:cubicBezTo>
                      <a:cubicBezTo>
                        <a:pt x="32" y="89"/>
                        <a:pt x="31" y="90"/>
                        <a:pt x="30" y="91"/>
                      </a:cubicBezTo>
                      <a:cubicBezTo>
                        <a:pt x="30" y="91"/>
                        <a:pt x="29" y="89"/>
                        <a:pt x="28" y="89"/>
                      </a:cubicBezTo>
                      <a:cubicBezTo>
                        <a:pt x="29" y="91"/>
                        <a:pt x="29" y="91"/>
                        <a:pt x="29" y="91"/>
                      </a:cubicBezTo>
                      <a:cubicBezTo>
                        <a:pt x="29" y="90"/>
                        <a:pt x="29" y="90"/>
                        <a:pt x="29" y="90"/>
                      </a:cubicBezTo>
                      <a:cubicBezTo>
                        <a:pt x="29" y="91"/>
                        <a:pt x="30" y="92"/>
                        <a:pt x="30" y="93"/>
                      </a:cubicBezTo>
                      <a:cubicBezTo>
                        <a:pt x="29" y="98"/>
                        <a:pt x="22" y="95"/>
                        <a:pt x="18" y="98"/>
                      </a:cubicBezTo>
                      <a:cubicBezTo>
                        <a:pt x="17" y="97"/>
                        <a:pt x="16" y="99"/>
                        <a:pt x="16" y="100"/>
                      </a:cubicBezTo>
                      <a:cubicBezTo>
                        <a:pt x="11" y="98"/>
                        <a:pt x="7" y="97"/>
                        <a:pt x="6" y="101"/>
                      </a:cubicBezTo>
                      <a:cubicBezTo>
                        <a:pt x="6" y="101"/>
                        <a:pt x="2" y="93"/>
                        <a:pt x="2" y="9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52" name="Freeform 21"/>
                <p:cNvSpPr/>
                <p:nvPr/>
              </p:nvSpPr>
              <p:spPr bwMode="auto">
                <a:xfrm>
                  <a:off x="2948" y="1181"/>
                  <a:ext cx="0" cy="1"/>
                </a:xfrm>
                <a:custGeom>
                  <a:avLst/>
                  <a:gdLst>
                    <a:gd name="T0" fmla="*/ 2 w 2"/>
                    <a:gd name="T1" fmla="*/ 4 h 4"/>
                    <a:gd name="T2" fmla="*/ 0 w 2"/>
                    <a:gd name="T3" fmla="*/ 0 h 4"/>
                    <a:gd name="T4" fmla="*/ 2 w 2"/>
                    <a:gd name="T5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4">
                      <a:moveTo>
                        <a:pt x="2" y="4"/>
                      </a:moveTo>
                      <a:cubicBezTo>
                        <a:pt x="2" y="3"/>
                        <a:pt x="1" y="2"/>
                        <a:pt x="0" y="0"/>
                      </a:cubicBezTo>
                      <a:cubicBezTo>
                        <a:pt x="1" y="1"/>
                        <a:pt x="2" y="3"/>
                        <a:pt x="2" y="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53" name="Freeform 22"/>
                <p:cNvSpPr/>
                <p:nvPr/>
              </p:nvSpPr>
              <p:spPr bwMode="auto">
                <a:xfrm>
                  <a:off x="2944" y="1179"/>
                  <a:ext cx="1" cy="1"/>
                </a:xfrm>
                <a:custGeom>
                  <a:avLst/>
                  <a:gdLst>
                    <a:gd name="T0" fmla="*/ 1 w 1"/>
                    <a:gd name="T1" fmla="*/ 2 h 3"/>
                    <a:gd name="T2" fmla="*/ 0 w 1"/>
                    <a:gd name="T3" fmla="*/ 2 h 3"/>
                    <a:gd name="T4" fmla="*/ 0 w 1"/>
                    <a:gd name="T5" fmla="*/ 1 h 3"/>
                    <a:gd name="T6" fmla="*/ 1 w 1"/>
                    <a:gd name="T7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3">
                      <a:moveTo>
                        <a:pt x="1" y="2"/>
                      </a:moveTo>
                      <a:cubicBezTo>
                        <a:pt x="1" y="3"/>
                        <a:pt x="1" y="2"/>
                        <a:pt x="0" y="2"/>
                      </a:cubicBezTo>
                      <a:cubicBezTo>
                        <a:pt x="0" y="2"/>
                        <a:pt x="0" y="0"/>
                        <a:pt x="0" y="1"/>
                      </a:cubicBezTo>
                      <a:cubicBezTo>
                        <a:pt x="0" y="1"/>
                        <a:pt x="1" y="2"/>
                        <a:pt x="1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54" name="Freeform 23"/>
                <p:cNvSpPr/>
                <p:nvPr/>
              </p:nvSpPr>
              <p:spPr bwMode="auto">
                <a:xfrm>
                  <a:off x="2944" y="1179"/>
                  <a:ext cx="0" cy="1"/>
                </a:xfrm>
                <a:custGeom>
                  <a:avLst/>
                  <a:gdLst>
                    <a:gd name="T0" fmla="*/ 1 w 1"/>
                    <a:gd name="T1" fmla="*/ 3 h 3"/>
                    <a:gd name="T2" fmla="*/ 0 w 1"/>
                    <a:gd name="T3" fmla="*/ 0 h 3"/>
                    <a:gd name="T4" fmla="*/ 1 w 1"/>
                    <a:gd name="T5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3">
                      <a:moveTo>
                        <a:pt x="1" y="3"/>
                      </a:moveTo>
                      <a:cubicBezTo>
                        <a:pt x="0" y="2"/>
                        <a:pt x="0" y="1"/>
                        <a:pt x="0" y="0"/>
                      </a:cubicBezTo>
                      <a:lnTo>
                        <a:pt x="1" y="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55" name="Freeform 24"/>
                <p:cNvSpPr/>
                <p:nvPr/>
              </p:nvSpPr>
              <p:spPr bwMode="auto">
                <a:xfrm>
                  <a:off x="2943" y="1179"/>
                  <a:ext cx="0" cy="0"/>
                </a:xfrm>
                <a:custGeom>
                  <a:avLst/>
                  <a:gdLst>
                    <a:gd name="T0" fmla="*/ 1 w 1"/>
                    <a:gd name="T1" fmla="*/ 1 h 1"/>
                    <a:gd name="T2" fmla="*/ 0 w 1"/>
                    <a:gd name="T3" fmla="*/ 0 h 1"/>
                    <a:gd name="T4" fmla="*/ 1 w 1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1">
                      <a:moveTo>
                        <a:pt x="1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" y="0"/>
                        <a:pt x="1" y="0"/>
                        <a:pt x="1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56" name="Freeform 25"/>
                <p:cNvSpPr/>
                <p:nvPr/>
              </p:nvSpPr>
              <p:spPr bwMode="auto">
                <a:xfrm>
                  <a:off x="2943" y="1180"/>
                  <a:ext cx="0" cy="0"/>
                </a:xfrm>
                <a:custGeom>
                  <a:avLst/>
                  <a:gdLst>
                    <a:gd name="T0" fmla="*/ 1 w 1"/>
                    <a:gd name="T1" fmla="*/ 1 h 2"/>
                    <a:gd name="T2" fmla="*/ 0 w 1"/>
                    <a:gd name="T3" fmla="*/ 1 h 2"/>
                    <a:gd name="T4" fmla="*/ 1 w 1"/>
                    <a:gd name="T5" fmla="*/ 1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2">
                      <a:moveTo>
                        <a:pt x="1" y="1"/>
                      </a:moveTo>
                      <a:cubicBezTo>
                        <a:pt x="1" y="2"/>
                        <a:pt x="0" y="1"/>
                        <a:pt x="0" y="1"/>
                      </a:cubicBezTo>
                      <a:cubicBezTo>
                        <a:pt x="1" y="1"/>
                        <a:pt x="0" y="0"/>
                        <a:pt x="1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57" name="Freeform 26"/>
                <p:cNvSpPr/>
                <p:nvPr/>
              </p:nvSpPr>
              <p:spPr bwMode="auto">
                <a:xfrm>
                  <a:off x="2942" y="1180"/>
                  <a:ext cx="0" cy="0"/>
                </a:xfrm>
                <a:custGeom>
                  <a:avLst/>
                  <a:gdLst>
                    <a:gd name="T0" fmla="*/ 1 w 1"/>
                    <a:gd name="T1" fmla="*/ 1 h 3"/>
                    <a:gd name="T2" fmla="*/ 0 w 1"/>
                    <a:gd name="T3" fmla="*/ 2 h 3"/>
                    <a:gd name="T4" fmla="*/ 1 w 1"/>
                    <a:gd name="T5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3">
                      <a:moveTo>
                        <a:pt x="1" y="1"/>
                      </a:moveTo>
                      <a:cubicBezTo>
                        <a:pt x="1" y="2"/>
                        <a:pt x="1" y="3"/>
                        <a:pt x="0" y="2"/>
                      </a:cubicBezTo>
                      <a:cubicBezTo>
                        <a:pt x="1" y="2"/>
                        <a:pt x="0" y="0"/>
                        <a:pt x="1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58" name="Freeform 27"/>
                <p:cNvSpPr/>
                <p:nvPr/>
              </p:nvSpPr>
              <p:spPr bwMode="auto">
                <a:xfrm>
                  <a:off x="2942" y="1180"/>
                  <a:ext cx="0" cy="1"/>
                </a:xfrm>
                <a:custGeom>
                  <a:avLst/>
                  <a:gdLst>
                    <a:gd name="T0" fmla="*/ 1 w 1"/>
                    <a:gd name="T1" fmla="*/ 2 h 2"/>
                    <a:gd name="T2" fmla="*/ 1 w 1"/>
                    <a:gd name="T3" fmla="*/ 2 h 2"/>
                    <a:gd name="T4" fmla="*/ 0 w 1"/>
                    <a:gd name="T5" fmla="*/ 0 h 2"/>
                    <a:gd name="T6" fmla="*/ 1 w 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2">
                      <a:moveTo>
                        <a:pt x="1" y="2"/>
                      </a:moveTo>
                      <a:cubicBezTo>
                        <a:pt x="1" y="1"/>
                        <a:pt x="1" y="1"/>
                        <a:pt x="1" y="2"/>
                      </a:cubicBezTo>
                      <a:cubicBezTo>
                        <a:pt x="1" y="1"/>
                        <a:pt x="0" y="0"/>
                        <a:pt x="0" y="0"/>
                      </a:cubicBezTo>
                      <a:lnTo>
                        <a:pt x="1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59" name="Freeform 28"/>
                <p:cNvSpPr/>
                <p:nvPr/>
              </p:nvSpPr>
              <p:spPr bwMode="auto">
                <a:xfrm>
                  <a:off x="2936" y="1188"/>
                  <a:ext cx="1" cy="0"/>
                </a:xfrm>
                <a:custGeom>
                  <a:avLst/>
                  <a:gdLst>
                    <a:gd name="T0" fmla="*/ 0 w 1"/>
                    <a:gd name="T1" fmla="*/ 0 w 1"/>
                    <a:gd name="T2" fmla="*/ 1 w 1"/>
                    <a:gd name="T3" fmla="*/ 0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1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60" name="Freeform 29"/>
                <p:cNvSpPr/>
                <p:nvPr/>
              </p:nvSpPr>
              <p:spPr bwMode="auto">
                <a:xfrm>
                  <a:off x="2933" y="1190"/>
                  <a:ext cx="1" cy="1"/>
                </a:xfrm>
                <a:custGeom>
                  <a:avLst/>
                  <a:gdLst>
                    <a:gd name="T0" fmla="*/ 1 w 2"/>
                    <a:gd name="T1" fmla="*/ 1 h 2"/>
                    <a:gd name="T2" fmla="*/ 0 w 2"/>
                    <a:gd name="T3" fmla="*/ 0 h 2"/>
                    <a:gd name="T4" fmla="*/ 1 w 2"/>
                    <a:gd name="T5" fmla="*/ 1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1" y="1"/>
                      </a:moveTo>
                      <a:cubicBezTo>
                        <a:pt x="2" y="2"/>
                        <a:pt x="0" y="0"/>
                        <a:pt x="0" y="0"/>
                      </a:cubicBezTo>
                      <a:cubicBezTo>
                        <a:pt x="0" y="0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61" name="Freeform 30"/>
                <p:cNvSpPr/>
                <p:nvPr/>
              </p:nvSpPr>
              <p:spPr bwMode="auto">
                <a:xfrm>
                  <a:off x="2933" y="1193"/>
                  <a:ext cx="1" cy="0"/>
                </a:xfrm>
                <a:custGeom>
                  <a:avLst/>
                  <a:gdLst>
                    <a:gd name="T0" fmla="*/ 0 w 1"/>
                    <a:gd name="T1" fmla="*/ 0 w 1"/>
                    <a:gd name="T2" fmla="*/ 1 w 1"/>
                    <a:gd name="T3" fmla="*/ 0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1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62" name="Freeform 31"/>
                <p:cNvSpPr/>
                <p:nvPr/>
              </p:nvSpPr>
              <p:spPr bwMode="auto">
                <a:xfrm>
                  <a:off x="3026" y="1229"/>
                  <a:ext cx="1" cy="0"/>
                </a:xfrm>
                <a:custGeom>
                  <a:avLst/>
                  <a:gdLst>
                    <a:gd name="T0" fmla="*/ 2 w 3"/>
                    <a:gd name="T1" fmla="*/ 1 h 2"/>
                    <a:gd name="T2" fmla="*/ 2 w 3"/>
                    <a:gd name="T3" fmla="*/ 1 h 2"/>
                    <a:gd name="T4" fmla="*/ 2 w 3"/>
                    <a:gd name="T5" fmla="*/ 1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2">
                      <a:moveTo>
                        <a:pt x="2" y="1"/>
                      </a:moveTo>
                      <a:cubicBezTo>
                        <a:pt x="2" y="1"/>
                        <a:pt x="0" y="0"/>
                        <a:pt x="2" y="1"/>
                      </a:cubicBezTo>
                      <a:cubicBezTo>
                        <a:pt x="3" y="1"/>
                        <a:pt x="3" y="2"/>
                        <a:pt x="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63" name="Freeform 32"/>
                <p:cNvSpPr/>
                <p:nvPr/>
              </p:nvSpPr>
              <p:spPr bwMode="auto">
                <a:xfrm>
                  <a:off x="2999" y="1228"/>
                  <a:ext cx="27" cy="34"/>
                </a:xfrm>
                <a:custGeom>
                  <a:avLst/>
                  <a:gdLst>
                    <a:gd name="T0" fmla="*/ 16 w 124"/>
                    <a:gd name="T1" fmla="*/ 126 h 148"/>
                    <a:gd name="T2" fmla="*/ 19 w 124"/>
                    <a:gd name="T3" fmla="*/ 121 h 148"/>
                    <a:gd name="T4" fmla="*/ 22 w 124"/>
                    <a:gd name="T5" fmla="*/ 109 h 148"/>
                    <a:gd name="T6" fmla="*/ 25 w 124"/>
                    <a:gd name="T7" fmla="*/ 106 h 148"/>
                    <a:gd name="T8" fmla="*/ 35 w 124"/>
                    <a:gd name="T9" fmla="*/ 99 h 148"/>
                    <a:gd name="T10" fmla="*/ 38 w 124"/>
                    <a:gd name="T11" fmla="*/ 97 h 148"/>
                    <a:gd name="T12" fmla="*/ 40 w 124"/>
                    <a:gd name="T13" fmla="*/ 90 h 148"/>
                    <a:gd name="T14" fmla="*/ 45 w 124"/>
                    <a:gd name="T15" fmla="*/ 87 h 148"/>
                    <a:gd name="T16" fmla="*/ 48 w 124"/>
                    <a:gd name="T17" fmla="*/ 85 h 148"/>
                    <a:gd name="T18" fmla="*/ 48 w 124"/>
                    <a:gd name="T19" fmla="*/ 81 h 148"/>
                    <a:gd name="T20" fmla="*/ 49 w 124"/>
                    <a:gd name="T21" fmla="*/ 74 h 148"/>
                    <a:gd name="T22" fmla="*/ 52 w 124"/>
                    <a:gd name="T23" fmla="*/ 72 h 148"/>
                    <a:gd name="T24" fmla="*/ 53 w 124"/>
                    <a:gd name="T25" fmla="*/ 67 h 148"/>
                    <a:gd name="T26" fmla="*/ 57 w 124"/>
                    <a:gd name="T27" fmla="*/ 65 h 148"/>
                    <a:gd name="T28" fmla="*/ 60 w 124"/>
                    <a:gd name="T29" fmla="*/ 60 h 148"/>
                    <a:gd name="T30" fmla="*/ 66 w 124"/>
                    <a:gd name="T31" fmla="*/ 57 h 148"/>
                    <a:gd name="T32" fmla="*/ 67 w 124"/>
                    <a:gd name="T33" fmla="*/ 53 h 148"/>
                    <a:gd name="T34" fmla="*/ 70 w 124"/>
                    <a:gd name="T35" fmla="*/ 53 h 148"/>
                    <a:gd name="T36" fmla="*/ 70 w 124"/>
                    <a:gd name="T37" fmla="*/ 49 h 148"/>
                    <a:gd name="T38" fmla="*/ 70 w 124"/>
                    <a:gd name="T39" fmla="*/ 48 h 148"/>
                    <a:gd name="T40" fmla="*/ 72 w 124"/>
                    <a:gd name="T41" fmla="*/ 46 h 148"/>
                    <a:gd name="T42" fmla="*/ 78 w 124"/>
                    <a:gd name="T43" fmla="*/ 39 h 148"/>
                    <a:gd name="T44" fmla="*/ 80 w 124"/>
                    <a:gd name="T45" fmla="*/ 36 h 148"/>
                    <a:gd name="T46" fmla="*/ 82 w 124"/>
                    <a:gd name="T47" fmla="*/ 33 h 148"/>
                    <a:gd name="T48" fmla="*/ 87 w 124"/>
                    <a:gd name="T49" fmla="*/ 28 h 148"/>
                    <a:gd name="T50" fmla="*/ 93 w 124"/>
                    <a:gd name="T51" fmla="*/ 31 h 148"/>
                    <a:gd name="T52" fmla="*/ 90 w 124"/>
                    <a:gd name="T53" fmla="*/ 24 h 148"/>
                    <a:gd name="T54" fmla="*/ 86 w 124"/>
                    <a:gd name="T55" fmla="*/ 18 h 148"/>
                    <a:gd name="T56" fmla="*/ 90 w 124"/>
                    <a:gd name="T57" fmla="*/ 17 h 148"/>
                    <a:gd name="T58" fmla="*/ 88 w 124"/>
                    <a:gd name="T59" fmla="*/ 14 h 148"/>
                    <a:gd name="T60" fmla="*/ 91 w 124"/>
                    <a:gd name="T61" fmla="*/ 14 h 148"/>
                    <a:gd name="T62" fmla="*/ 97 w 124"/>
                    <a:gd name="T63" fmla="*/ 16 h 148"/>
                    <a:gd name="T64" fmla="*/ 94 w 124"/>
                    <a:gd name="T65" fmla="*/ 10 h 148"/>
                    <a:gd name="T66" fmla="*/ 98 w 124"/>
                    <a:gd name="T67" fmla="*/ 11 h 148"/>
                    <a:gd name="T68" fmla="*/ 96 w 124"/>
                    <a:gd name="T69" fmla="*/ 7 h 148"/>
                    <a:gd name="T70" fmla="*/ 98 w 124"/>
                    <a:gd name="T71" fmla="*/ 5 h 148"/>
                    <a:gd name="T72" fmla="*/ 104 w 124"/>
                    <a:gd name="T73" fmla="*/ 11 h 148"/>
                    <a:gd name="T74" fmla="*/ 102 w 124"/>
                    <a:gd name="T75" fmla="*/ 4 h 148"/>
                    <a:gd name="T76" fmla="*/ 115 w 124"/>
                    <a:gd name="T77" fmla="*/ 5 h 148"/>
                    <a:gd name="T78" fmla="*/ 118 w 124"/>
                    <a:gd name="T79" fmla="*/ 5 h 148"/>
                    <a:gd name="T80" fmla="*/ 120 w 124"/>
                    <a:gd name="T81" fmla="*/ 1 h 148"/>
                    <a:gd name="T82" fmla="*/ 123 w 124"/>
                    <a:gd name="T83" fmla="*/ 5 h 148"/>
                    <a:gd name="T84" fmla="*/ 117 w 124"/>
                    <a:gd name="T85" fmla="*/ 6 h 148"/>
                    <a:gd name="T86" fmla="*/ 119 w 124"/>
                    <a:gd name="T87" fmla="*/ 17 h 148"/>
                    <a:gd name="T88" fmla="*/ 113 w 124"/>
                    <a:gd name="T89" fmla="*/ 29 h 148"/>
                    <a:gd name="T90" fmla="*/ 106 w 124"/>
                    <a:gd name="T91" fmla="*/ 42 h 148"/>
                    <a:gd name="T92" fmla="*/ 100 w 124"/>
                    <a:gd name="T93" fmla="*/ 52 h 148"/>
                    <a:gd name="T94" fmla="*/ 95 w 124"/>
                    <a:gd name="T95" fmla="*/ 60 h 148"/>
                    <a:gd name="T96" fmla="*/ 83 w 124"/>
                    <a:gd name="T97" fmla="*/ 72 h 148"/>
                    <a:gd name="T98" fmla="*/ 74 w 124"/>
                    <a:gd name="T99" fmla="*/ 78 h 148"/>
                    <a:gd name="T100" fmla="*/ 64 w 124"/>
                    <a:gd name="T101" fmla="*/ 85 h 148"/>
                    <a:gd name="T102" fmla="*/ 43 w 124"/>
                    <a:gd name="T103" fmla="*/ 120 h 148"/>
                    <a:gd name="T104" fmla="*/ 35 w 124"/>
                    <a:gd name="T105" fmla="*/ 127 h 148"/>
                    <a:gd name="T106" fmla="*/ 4 w 124"/>
                    <a:gd name="T107" fmla="*/ 140 h 1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124" h="148">
                      <a:moveTo>
                        <a:pt x="4" y="140"/>
                      </a:moveTo>
                      <a:cubicBezTo>
                        <a:pt x="0" y="133"/>
                        <a:pt x="7" y="136"/>
                        <a:pt x="6" y="131"/>
                      </a:cubicBezTo>
                      <a:cubicBezTo>
                        <a:pt x="6" y="131"/>
                        <a:pt x="8" y="134"/>
                        <a:pt x="8" y="133"/>
                      </a:cubicBezTo>
                      <a:cubicBezTo>
                        <a:pt x="6" y="127"/>
                        <a:pt x="11" y="127"/>
                        <a:pt x="16" y="128"/>
                      </a:cubicBezTo>
                      <a:cubicBezTo>
                        <a:pt x="16" y="129"/>
                        <a:pt x="16" y="129"/>
                        <a:pt x="16" y="129"/>
                      </a:cubicBezTo>
                      <a:cubicBezTo>
                        <a:pt x="17" y="129"/>
                        <a:pt x="15" y="126"/>
                        <a:pt x="16" y="126"/>
                      </a:cubicBezTo>
                      <a:cubicBezTo>
                        <a:pt x="17" y="126"/>
                        <a:pt x="17" y="127"/>
                        <a:pt x="17" y="127"/>
                      </a:cubicBezTo>
                      <a:cubicBezTo>
                        <a:pt x="16" y="126"/>
                        <a:pt x="17" y="126"/>
                        <a:pt x="16" y="124"/>
                      </a:cubicBezTo>
                      <a:cubicBezTo>
                        <a:pt x="17" y="125"/>
                        <a:pt x="18" y="126"/>
                        <a:pt x="19" y="127"/>
                      </a:cubicBezTo>
                      <a:cubicBezTo>
                        <a:pt x="18" y="125"/>
                        <a:pt x="18" y="125"/>
                        <a:pt x="18" y="125"/>
                      </a:cubicBezTo>
                      <a:cubicBezTo>
                        <a:pt x="14" y="120"/>
                        <a:pt x="20" y="123"/>
                        <a:pt x="18" y="120"/>
                      </a:cubicBezTo>
                      <a:cubicBezTo>
                        <a:pt x="19" y="121"/>
                        <a:pt x="19" y="121"/>
                        <a:pt x="19" y="121"/>
                      </a:cubicBezTo>
                      <a:cubicBezTo>
                        <a:pt x="18" y="117"/>
                        <a:pt x="20" y="116"/>
                        <a:pt x="21" y="114"/>
                      </a:cubicBezTo>
                      <a:cubicBezTo>
                        <a:pt x="22" y="114"/>
                        <a:pt x="23" y="116"/>
                        <a:pt x="23" y="116"/>
                      </a:cubicBezTo>
                      <a:cubicBezTo>
                        <a:pt x="22" y="114"/>
                        <a:pt x="22" y="113"/>
                        <a:pt x="22" y="112"/>
                      </a:cubicBezTo>
                      <a:cubicBezTo>
                        <a:pt x="24" y="114"/>
                        <a:pt x="21" y="110"/>
                        <a:pt x="22" y="111"/>
                      </a:cubicBezTo>
                      <a:cubicBezTo>
                        <a:pt x="23" y="111"/>
                        <a:pt x="23" y="111"/>
                        <a:pt x="23" y="111"/>
                      </a:cubicBezTo>
                      <a:cubicBezTo>
                        <a:pt x="21" y="109"/>
                        <a:pt x="24" y="112"/>
                        <a:pt x="22" y="109"/>
                      </a:cubicBezTo>
                      <a:cubicBezTo>
                        <a:pt x="24" y="110"/>
                        <a:pt x="24" y="110"/>
                        <a:pt x="24" y="110"/>
                      </a:cubicBezTo>
                      <a:cubicBezTo>
                        <a:pt x="21" y="107"/>
                        <a:pt x="26" y="111"/>
                        <a:pt x="25" y="109"/>
                      </a:cubicBezTo>
                      <a:cubicBezTo>
                        <a:pt x="24" y="109"/>
                        <a:pt x="24" y="109"/>
                        <a:pt x="24" y="109"/>
                      </a:cubicBezTo>
                      <a:cubicBezTo>
                        <a:pt x="24" y="108"/>
                        <a:pt x="25" y="109"/>
                        <a:pt x="25" y="108"/>
                      </a:cubicBezTo>
                      <a:cubicBezTo>
                        <a:pt x="25" y="109"/>
                        <a:pt x="25" y="109"/>
                        <a:pt x="25" y="109"/>
                      </a:cubicBezTo>
                      <a:cubicBezTo>
                        <a:pt x="25" y="107"/>
                        <a:pt x="27" y="108"/>
                        <a:pt x="25" y="106"/>
                      </a:cubicBezTo>
                      <a:cubicBezTo>
                        <a:pt x="27" y="108"/>
                        <a:pt x="25" y="108"/>
                        <a:pt x="28" y="110"/>
                      </a:cubicBezTo>
                      <a:cubicBezTo>
                        <a:pt x="28" y="106"/>
                        <a:pt x="30" y="104"/>
                        <a:pt x="32" y="102"/>
                      </a:cubicBezTo>
                      <a:cubicBezTo>
                        <a:pt x="33" y="102"/>
                        <a:pt x="34" y="102"/>
                        <a:pt x="35" y="103"/>
                      </a:cubicBezTo>
                      <a:cubicBezTo>
                        <a:pt x="34" y="103"/>
                        <a:pt x="35" y="102"/>
                        <a:pt x="34" y="101"/>
                      </a:cubicBezTo>
                      <a:cubicBezTo>
                        <a:pt x="34" y="101"/>
                        <a:pt x="35" y="102"/>
                        <a:pt x="36" y="102"/>
                      </a:cubicBezTo>
                      <a:cubicBezTo>
                        <a:pt x="37" y="102"/>
                        <a:pt x="34" y="99"/>
                        <a:pt x="35" y="99"/>
                      </a:cubicBezTo>
                      <a:cubicBezTo>
                        <a:pt x="35" y="100"/>
                        <a:pt x="36" y="101"/>
                        <a:pt x="37" y="102"/>
                      </a:cubicBezTo>
                      <a:cubicBezTo>
                        <a:pt x="35" y="100"/>
                        <a:pt x="36" y="99"/>
                        <a:pt x="36" y="98"/>
                      </a:cubicBezTo>
                      <a:cubicBezTo>
                        <a:pt x="36" y="99"/>
                        <a:pt x="36" y="99"/>
                        <a:pt x="37" y="100"/>
                      </a:cubicBezTo>
                      <a:cubicBezTo>
                        <a:pt x="36" y="98"/>
                        <a:pt x="38" y="99"/>
                        <a:pt x="38" y="98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41" y="100"/>
                        <a:pt x="36" y="96"/>
                        <a:pt x="38" y="97"/>
                      </a:cubicBezTo>
                      <a:cubicBezTo>
                        <a:pt x="38" y="97"/>
                        <a:pt x="38" y="98"/>
                        <a:pt x="39" y="98"/>
                      </a:cubicBezTo>
                      <a:cubicBezTo>
                        <a:pt x="37" y="95"/>
                        <a:pt x="39" y="95"/>
                        <a:pt x="38" y="94"/>
                      </a:cubicBezTo>
                      <a:cubicBezTo>
                        <a:pt x="39" y="94"/>
                        <a:pt x="39" y="95"/>
                        <a:pt x="39" y="95"/>
                      </a:cubicBezTo>
                      <a:cubicBezTo>
                        <a:pt x="39" y="94"/>
                        <a:pt x="40" y="94"/>
                        <a:pt x="40" y="92"/>
                      </a:cubicBezTo>
                      <a:cubicBezTo>
                        <a:pt x="41" y="93"/>
                        <a:pt x="43" y="95"/>
                        <a:pt x="43" y="94"/>
                      </a:cubicBezTo>
                      <a:cubicBezTo>
                        <a:pt x="41" y="92"/>
                        <a:pt x="43" y="92"/>
                        <a:pt x="40" y="90"/>
                      </a:cubicBezTo>
                      <a:cubicBezTo>
                        <a:pt x="41" y="90"/>
                        <a:pt x="43" y="90"/>
                        <a:pt x="42" y="89"/>
                      </a:cubicBezTo>
                      <a:cubicBezTo>
                        <a:pt x="43" y="90"/>
                        <a:pt x="45" y="91"/>
                        <a:pt x="45" y="92"/>
                      </a:cubicBezTo>
                      <a:cubicBezTo>
                        <a:pt x="47" y="93"/>
                        <a:pt x="47" y="93"/>
                        <a:pt x="47" y="93"/>
                      </a:cubicBezTo>
                      <a:cubicBezTo>
                        <a:pt x="48" y="94"/>
                        <a:pt x="46" y="93"/>
                        <a:pt x="48" y="94"/>
                      </a:cubicBezTo>
                      <a:cubicBezTo>
                        <a:pt x="48" y="94"/>
                        <a:pt x="47" y="92"/>
                        <a:pt x="48" y="92"/>
                      </a:cubicBezTo>
                      <a:cubicBezTo>
                        <a:pt x="47" y="91"/>
                        <a:pt x="44" y="87"/>
                        <a:pt x="45" y="87"/>
                      </a:cubicBezTo>
                      <a:cubicBezTo>
                        <a:pt x="45" y="88"/>
                        <a:pt x="47" y="89"/>
                        <a:pt x="48" y="90"/>
                      </a:cubicBezTo>
                      <a:cubicBezTo>
                        <a:pt x="44" y="84"/>
                        <a:pt x="44" y="84"/>
                        <a:pt x="44" y="84"/>
                      </a:cubicBezTo>
                      <a:cubicBezTo>
                        <a:pt x="44" y="84"/>
                        <a:pt x="46" y="86"/>
                        <a:pt x="45" y="85"/>
                      </a:cubicBezTo>
                      <a:cubicBezTo>
                        <a:pt x="45" y="84"/>
                        <a:pt x="44" y="84"/>
                        <a:pt x="44" y="83"/>
                      </a:cubicBezTo>
                      <a:cubicBezTo>
                        <a:pt x="44" y="83"/>
                        <a:pt x="44" y="82"/>
                        <a:pt x="47" y="84"/>
                      </a:cubicBezTo>
                      <a:cubicBezTo>
                        <a:pt x="48" y="85"/>
                        <a:pt x="47" y="85"/>
                        <a:pt x="48" y="85"/>
                      </a:cubicBezTo>
                      <a:cubicBezTo>
                        <a:pt x="48" y="85"/>
                        <a:pt x="48" y="84"/>
                        <a:pt x="48" y="84"/>
                      </a:cubicBezTo>
                      <a:cubicBezTo>
                        <a:pt x="48" y="84"/>
                        <a:pt x="48" y="84"/>
                        <a:pt x="48" y="84"/>
                      </a:cubicBezTo>
                      <a:cubicBezTo>
                        <a:pt x="49" y="84"/>
                        <a:pt x="48" y="82"/>
                        <a:pt x="46" y="81"/>
                      </a:cubicBezTo>
                      <a:cubicBezTo>
                        <a:pt x="46" y="81"/>
                        <a:pt x="48" y="83"/>
                        <a:pt x="47" y="82"/>
                      </a:cubicBezTo>
                      <a:cubicBezTo>
                        <a:pt x="46" y="81"/>
                        <a:pt x="46" y="80"/>
                        <a:pt x="46" y="79"/>
                      </a:cubicBezTo>
                      <a:cubicBezTo>
                        <a:pt x="46" y="80"/>
                        <a:pt x="47" y="81"/>
                        <a:pt x="48" y="81"/>
                      </a:cubicBezTo>
                      <a:cubicBezTo>
                        <a:pt x="46" y="79"/>
                        <a:pt x="46" y="78"/>
                        <a:pt x="46" y="76"/>
                      </a:cubicBezTo>
                      <a:cubicBezTo>
                        <a:pt x="45" y="75"/>
                        <a:pt x="48" y="79"/>
                        <a:pt x="47" y="78"/>
                      </a:cubicBezTo>
                      <a:cubicBezTo>
                        <a:pt x="49" y="79"/>
                        <a:pt x="46" y="74"/>
                        <a:pt x="49" y="76"/>
                      </a:cubicBezTo>
                      <a:cubicBezTo>
                        <a:pt x="49" y="76"/>
                        <a:pt x="47" y="74"/>
                        <a:pt x="48" y="75"/>
                      </a:cubicBezTo>
                      <a:cubicBezTo>
                        <a:pt x="48" y="75"/>
                        <a:pt x="50" y="76"/>
                        <a:pt x="50" y="75"/>
                      </a:cubicBezTo>
                      <a:cubicBezTo>
                        <a:pt x="51" y="76"/>
                        <a:pt x="50" y="75"/>
                        <a:pt x="49" y="74"/>
                      </a:cubicBezTo>
                      <a:cubicBezTo>
                        <a:pt x="49" y="73"/>
                        <a:pt x="50" y="75"/>
                        <a:pt x="50" y="75"/>
                      </a:cubicBezTo>
                      <a:cubicBezTo>
                        <a:pt x="49" y="74"/>
                        <a:pt x="49" y="71"/>
                        <a:pt x="51" y="72"/>
                      </a:cubicBezTo>
                      <a:cubicBezTo>
                        <a:pt x="51" y="71"/>
                        <a:pt x="49" y="69"/>
                        <a:pt x="50" y="69"/>
                      </a:cubicBezTo>
                      <a:cubicBezTo>
                        <a:pt x="51" y="70"/>
                        <a:pt x="51" y="70"/>
                        <a:pt x="51" y="70"/>
                      </a:cubicBezTo>
                      <a:cubicBezTo>
                        <a:pt x="52" y="71"/>
                        <a:pt x="51" y="69"/>
                        <a:pt x="53" y="71"/>
                      </a:cubicBezTo>
                      <a:cubicBezTo>
                        <a:pt x="51" y="68"/>
                        <a:pt x="53" y="74"/>
                        <a:pt x="52" y="72"/>
                      </a:cubicBezTo>
                      <a:cubicBezTo>
                        <a:pt x="54" y="73"/>
                        <a:pt x="50" y="69"/>
                        <a:pt x="52" y="71"/>
                      </a:cubicBezTo>
                      <a:cubicBezTo>
                        <a:pt x="53" y="70"/>
                        <a:pt x="51" y="68"/>
                        <a:pt x="53" y="69"/>
                      </a:cubicBezTo>
                      <a:cubicBezTo>
                        <a:pt x="53" y="69"/>
                        <a:pt x="55" y="72"/>
                        <a:pt x="55" y="71"/>
                      </a:cubicBezTo>
                      <a:cubicBezTo>
                        <a:pt x="55" y="70"/>
                        <a:pt x="54" y="70"/>
                        <a:pt x="54" y="70"/>
                      </a:cubicBezTo>
                      <a:cubicBezTo>
                        <a:pt x="54" y="69"/>
                        <a:pt x="54" y="69"/>
                        <a:pt x="54" y="69"/>
                      </a:cubicBezTo>
                      <a:cubicBezTo>
                        <a:pt x="52" y="67"/>
                        <a:pt x="55" y="68"/>
                        <a:pt x="53" y="67"/>
                      </a:cubicBezTo>
                      <a:cubicBezTo>
                        <a:pt x="54" y="68"/>
                        <a:pt x="53" y="66"/>
                        <a:pt x="55" y="68"/>
                      </a:cubicBezTo>
                      <a:cubicBezTo>
                        <a:pt x="57" y="70"/>
                        <a:pt x="57" y="70"/>
                        <a:pt x="57" y="70"/>
                      </a:cubicBezTo>
                      <a:cubicBezTo>
                        <a:pt x="57" y="69"/>
                        <a:pt x="55" y="68"/>
                        <a:pt x="55" y="67"/>
                      </a:cubicBezTo>
                      <a:cubicBezTo>
                        <a:pt x="55" y="67"/>
                        <a:pt x="55" y="67"/>
                        <a:pt x="56" y="67"/>
                      </a:cubicBezTo>
                      <a:cubicBezTo>
                        <a:pt x="52" y="64"/>
                        <a:pt x="56" y="67"/>
                        <a:pt x="54" y="65"/>
                      </a:cubicBezTo>
                      <a:cubicBezTo>
                        <a:pt x="56" y="65"/>
                        <a:pt x="55" y="63"/>
                        <a:pt x="57" y="65"/>
                      </a:cubicBezTo>
                      <a:cubicBezTo>
                        <a:pt x="57" y="64"/>
                        <a:pt x="56" y="62"/>
                        <a:pt x="57" y="63"/>
                      </a:cubicBezTo>
                      <a:cubicBezTo>
                        <a:pt x="57" y="63"/>
                        <a:pt x="57" y="63"/>
                        <a:pt x="58" y="64"/>
                      </a:cubicBezTo>
                      <a:cubicBezTo>
                        <a:pt x="59" y="64"/>
                        <a:pt x="58" y="63"/>
                        <a:pt x="58" y="63"/>
                      </a:cubicBezTo>
                      <a:cubicBezTo>
                        <a:pt x="58" y="63"/>
                        <a:pt x="60" y="64"/>
                        <a:pt x="62" y="65"/>
                      </a:cubicBezTo>
                      <a:cubicBezTo>
                        <a:pt x="61" y="63"/>
                        <a:pt x="59" y="62"/>
                        <a:pt x="58" y="61"/>
                      </a:cubicBezTo>
                      <a:cubicBezTo>
                        <a:pt x="62" y="63"/>
                        <a:pt x="57" y="58"/>
                        <a:pt x="60" y="60"/>
                      </a:cubicBezTo>
                      <a:cubicBezTo>
                        <a:pt x="61" y="61"/>
                        <a:pt x="61" y="62"/>
                        <a:pt x="62" y="63"/>
                      </a:cubicBezTo>
                      <a:cubicBezTo>
                        <a:pt x="66" y="65"/>
                        <a:pt x="61" y="60"/>
                        <a:pt x="63" y="61"/>
                      </a:cubicBezTo>
                      <a:cubicBezTo>
                        <a:pt x="60" y="58"/>
                        <a:pt x="60" y="58"/>
                        <a:pt x="60" y="58"/>
                      </a:cubicBezTo>
                      <a:cubicBezTo>
                        <a:pt x="62" y="60"/>
                        <a:pt x="59" y="56"/>
                        <a:pt x="62" y="59"/>
                      </a:cubicBezTo>
                      <a:cubicBezTo>
                        <a:pt x="61" y="58"/>
                        <a:pt x="63" y="59"/>
                        <a:pt x="61" y="57"/>
                      </a:cubicBezTo>
                      <a:cubicBezTo>
                        <a:pt x="64" y="58"/>
                        <a:pt x="61" y="53"/>
                        <a:pt x="66" y="57"/>
                      </a:cubicBezTo>
                      <a:cubicBezTo>
                        <a:pt x="66" y="56"/>
                        <a:pt x="67" y="56"/>
                        <a:pt x="65" y="55"/>
                      </a:cubicBezTo>
                      <a:cubicBezTo>
                        <a:pt x="64" y="54"/>
                        <a:pt x="66" y="56"/>
                        <a:pt x="65" y="56"/>
                      </a:cubicBezTo>
                      <a:cubicBezTo>
                        <a:pt x="65" y="55"/>
                        <a:pt x="64" y="55"/>
                        <a:pt x="64" y="54"/>
                      </a:cubicBezTo>
                      <a:cubicBezTo>
                        <a:pt x="65" y="55"/>
                        <a:pt x="65" y="55"/>
                        <a:pt x="67" y="57"/>
                      </a:cubicBezTo>
                      <a:cubicBezTo>
                        <a:pt x="69" y="57"/>
                        <a:pt x="63" y="52"/>
                        <a:pt x="65" y="52"/>
                      </a:cubicBezTo>
                      <a:cubicBezTo>
                        <a:pt x="66" y="53"/>
                        <a:pt x="67" y="54"/>
                        <a:pt x="67" y="53"/>
                      </a:cubicBezTo>
                      <a:cubicBezTo>
                        <a:pt x="65" y="51"/>
                        <a:pt x="65" y="51"/>
                        <a:pt x="65" y="51"/>
                      </a:cubicBezTo>
                      <a:cubicBezTo>
                        <a:pt x="66" y="51"/>
                        <a:pt x="68" y="53"/>
                        <a:pt x="70" y="55"/>
                      </a:cubicBezTo>
                      <a:cubicBezTo>
                        <a:pt x="70" y="54"/>
                        <a:pt x="70" y="54"/>
                        <a:pt x="69" y="53"/>
                      </a:cubicBezTo>
                      <a:cubicBezTo>
                        <a:pt x="71" y="54"/>
                        <a:pt x="71" y="54"/>
                        <a:pt x="71" y="54"/>
                      </a:cubicBezTo>
                      <a:cubicBezTo>
                        <a:pt x="69" y="53"/>
                        <a:pt x="70" y="53"/>
                        <a:pt x="70" y="52"/>
                      </a:cubicBezTo>
                      <a:cubicBezTo>
                        <a:pt x="70" y="53"/>
                        <a:pt x="70" y="53"/>
                        <a:pt x="70" y="53"/>
                      </a:cubicBezTo>
                      <a:cubicBezTo>
                        <a:pt x="71" y="54"/>
                        <a:pt x="71" y="53"/>
                        <a:pt x="71" y="52"/>
                      </a:cubicBezTo>
                      <a:cubicBezTo>
                        <a:pt x="70" y="52"/>
                        <a:pt x="69" y="52"/>
                        <a:pt x="69" y="51"/>
                      </a:cubicBezTo>
                      <a:cubicBezTo>
                        <a:pt x="68" y="51"/>
                        <a:pt x="68" y="51"/>
                        <a:pt x="68" y="50"/>
                      </a:cubicBezTo>
                      <a:cubicBezTo>
                        <a:pt x="69" y="51"/>
                        <a:pt x="69" y="50"/>
                        <a:pt x="70" y="50"/>
                      </a:cubicBezTo>
                      <a:cubicBezTo>
                        <a:pt x="70" y="50"/>
                        <a:pt x="68" y="48"/>
                        <a:pt x="68" y="48"/>
                      </a:cubicBezTo>
                      <a:cubicBezTo>
                        <a:pt x="69" y="49"/>
                        <a:pt x="69" y="48"/>
                        <a:pt x="70" y="49"/>
                      </a:cubicBezTo>
                      <a:cubicBezTo>
                        <a:pt x="70" y="50"/>
                        <a:pt x="69" y="49"/>
                        <a:pt x="70" y="50"/>
                      </a:cubicBezTo>
                      <a:cubicBezTo>
                        <a:pt x="70" y="50"/>
                        <a:pt x="72" y="52"/>
                        <a:pt x="71" y="50"/>
                      </a:cubicBezTo>
                      <a:cubicBezTo>
                        <a:pt x="70" y="49"/>
                        <a:pt x="68" y="47"/>
                        <a:pt x="69" y="48"/>
                      </a:cubicBezTo>
                      <a:cubicBezTo>
                        <a:pt x="69" y="48"/>
                        <a:pt x="70" y="49"/>
                        <a:pt x="71" y="50"/>
                      </a:cubicBezTo>
                      <a:cubicBezTo>
                        <a:pt x="72" y="50"/>
                        <a:pt x="72" y="50"/>
                        <a:pt x="72" y="50"/>
                      </a:cubicBezTo>
                      <a:cubicBezTo>
                        <a:pt x="70" y="48"/>
                        <a:pt x="70" y="48"/>
                        <a:pt x="70" y="48"/>
                      </a:cubicBezTo>
                      <a:cubicBezTo>
                        <a:pt x="71" y="49"/>
                        <a:pt x="71" y="49"/>
                        <a:pt x="71" y="49"/>
                      </a:cubicBezTo>
                      <a:cubicBezTo>
                        <a:pt x="70" y="47"/>
                        <a:pt x="71" y="48"/>
                        <a:pt x="70" y="46"/>
                      </a:cubicBezTo>
                      <a:cubicBezTo>
                        <a:pt x="70" y="46"/>
                        <a:pt x="71" y="47"/>
                        <a:pt x="71" y="47"/>
                      </a:cubicBezTo>
                      <a:cubicBezTo>
                        <a:pt x="71" y="47"/>
                        <a:pt x="71" y="47"/>
                        <a:pt x="71" y="47"/>
                      </a:cubicBezTo>
                      <a:cubicBezTo>
                        <a:pt x="73" y="47"/>
                        <a:pt x="72" y="46"/>
                        <a:pt x="71" y="45"/>
                      </a:cubicBezTo>
                      <a:cubicBezTo>
                        <a:pt x="72" y="46"/>
                        <a:pt x="72" y="46"/>
                        <a:pt x="72" y="46"/>
                      </a:cubicBezTo>
                      <a:cubicBezTo>
                        <a:pt x="72" y="46"/>
                        <a:pt x="72" y="45"/>
                        <a:pt x="71" y="44"/>
                      </a:cubicBezTo>
                      <a:cubicBezTo>
                        <a:pt x="73" y="45"/>
                        <a:pt x="77" y="49"/>
                        <a:pt x="76" y="47"/>
                      </a:cubicBezTo>
                      <a:cubicBezTo>
                        <a:pt x="76" y="46"/>
                        <a:pt x="73" y="44"/>
                        <a:pt x="72" y="43"/>
                      </a:cubicBezTo>
                      <a:cubicBezTo>
                        <a:pt x="74" y="43"/>
                        <a:pt x="72" y="40"/>
                        <a:pt x="75" y="42"/>
                      </a:cubicBezTo>
                      <a:cubicBezTo>
                        <a:pt x="74" y="41"/>
                        <a:pt x="74" y="41"/>
                        <a:pt x="74" y="40"/>
                      </a:cubicBezTo>
                      <a:cubicBezTo>
                        <a:pt x="75" y="40"/>
                        <a:pt x="74" y="37"/>
                        <a:pt x="78" y="39"/>
                      </a:cubicBezTo>
                      <a:cubicBezTo>
                        <a:pt x="78" y="39"/>
                        <a:pt x="79" y="40"/>
                        <a:pt x="80" y="41"/>
                      </a:cubicBezTo>
                      <a:cubicBezTo>
                        <a:pt x="79" y="39"/>
                        <a:pt x="82" y="42"/>
                        <a:pt x="79" y="39"/>
                      </a:cubicBezTo>
                      <a:cubicBezTo>
                        <a:pt x="78" y="38"/>
                        <a:pt x="77" y="38"/>
                        <a:pt x="76" y="37"/>
                      </a:cubicBezTo>
                      <a:cubicBezTo>
                        <a:pt x="76" y="36"/>
                        <a:pt x="77" y="35"/>
                        <a:pt x="79" y="36"/>
                      </a:cubicBezTo>
                      <a:cubicBezTo>
                        <a:pt x="78" y="36"/>
                        <a:pt x="78" y="35"/>
                        <a:pt x="77" y="35"/>
                      </a:cubicBezTo>
                      <a:cubicBezTo>
                        <a:pt x="79" y="37"/>
                        <a:pt x="80" y="37"/>
                        <a:pt x="80" y="36"/>
                      </a:cubicBezTo>
                      <a:cubicBezTo>
                        <a:pt x="78" y="34"/>
                        <a:pt x="78" y="34"/>
                        <a:pt x="78" y="34"/>
                      </a:cubicBezTo>
                      <a:cubicBezTo>
                        <a:pt x="80" y="35"/>
                        <a:pt x="80" y="35"/>
                        <a:pt x="80" y="35"/>
                      </a:cubicBezTo>
                      <a:cubicBezTo>
                        <a:pt x="80" y="35"/>
                        <a:pt x="77" y="33"/>
                        <a:pt x="79" y="33"/>
                      </a:cubicBezTo>
                      <a:cubicBezTo>
                        <a:pt x="79" y="34"/>
                        <a:pt x="80" y="34"/>
                        <a:pt x="80" y="35"/>
                      </a:cubicBezTo>
                      <a:cubicBezTo>
                        <a:pt x="79" y="33"/>
                        <a:pt x="78" y="31"/>
                        <a:pt x="79" y="32"/>
                      </a:cubicBezTo>
                      <a:cubicBezTo>
                        <a:pt x="82" y="33"/>
                        <a:pt x="82" y="33"/>
                        <a:pt x="82" y="33"/>
                      </a:cubicBezTo>
                      <a:cubicBezTo>
                        <a:pt x="82" y="33"/>
                        <a:pt x="81" y="32"/>
                        <a:pt x="80" y="31"/>
                      </a:cubicBezTo>
                      <a:cubicBezTo>
                        <a:pt x="82" y="32"/>
                        <a:pt x="82" y="32"/>
                        <a:pt x="84" y="33"/>
                      </a:cubicBezTo>
                      <a:cubicBezTo>
                        <a:pt x="81" y="28"/>
                        <a:pt x="82" y="26"/>
                        <a:pt x="83" y="25"/>
                      </a:cubicBezTo>
                      <a:cubicBezTo>
                        <a:pt x="84" y="26"/>
                        <a:pt x="84" y="26"/>
                        <a:pt x="84" y="26"/>
                      </a:cubicBezTo>
                      <a:cubicBezTo>
                        <a:pt x="86" y="27"/>
                        <a:pt x="83" y="25"/>
                        <a:pt x="83" y="25"/>
                      </a:cubicBezTo>
                      <a:cubicBezTo>
                        <a:pt x="84" y="26"/>
                        <a:pt x="86" y="26"/>
                        <a:pt x="87" y="28"/>
                      </a:cubicBezTo>
                      <a:cubicBezTo>
                        <a:pt x="88" y="28"/>
                        <a:pt x="86" y="26"/>
                        <a:pt x="85" y="25"/>
                      </a:cubicBezTo>
                      <a:cubicBezTo>
                        <a:pt x="84" y="24"/>
                        <a:pt x="86" y="26"/>
                        <a:pt x="84" y="24"/>
                      </a:cubicBezTo>
                      <a:cubicBezTo>
                        <a:pt x="84" y="24"/>
                        <a:pt x="86" y="24"/>
                        <a:pt x="84" y="23"/>
                      </a:cubicBezTo>
                      <a:cubicBezTo>
                        <a:pt x="85" y="23"/>
                        <a:pt x="86" y="25"/>
                        <a:pt x="87" y="25"/>
                      </a:cubicBezTo>
                      <a:cubicBezTo>
                        <a:pt x="86" y="24"/>
                        <a:pt x="86" y="24"/>
                        <a:pt x="86" y="24"/>
                      </a:cubicBezTo>
                      <a:cubicBezTo>
                        <a:pt x="89" y="26"/>
                        <a:pt x="90" y="29"/>
                        <a:pt x="93" y="31"/>
                      </a:cubicBezTo>
                      <a:cubicBezTo>
                        <a:pt x="93" y="30"/>
                        <a:pt x="93" y="30"/>
                        <a:pt x="93" y="30"/>
                      </a:cubicBezTo>
                      <a:cubicBezTo>
                        <a:pt x="96" y="32"/>
                        <a:pt x="95" y="33"/>
                        <a:pt x="96" y="33"/>
                      </a:cubicBezTo>
                      <a:cubicBezTo>
                        <a:pt x="96" y="32"/>
                        <a:pt x="93" y="29"/>
                        <a:pt x="92" y="28"/>
                      </a:cubicBezTo>
                      <a:cubicBezTo>
                        <a:pt x="92" y="27"/>
                        <a:pt x="87" y="24"/>
                        <a:pt x="88" y="24"/>
                      </a:cubicBezTo>
                      <a:cubicBezTo>
                        <a:pt x="89" y="24"/>
                        <a:pt x="88" y="24"/>
                        <a:pt x="89" y="26"/>
                      </a:cubicBezTo>
                      <a:cubicBezTo>
                        <a:pt x="91" y="27"/>
                        <a:pt x="89" y="24"/>
                        <a:pt x="90" y="24"/>
                      </a:cubicBezTo>
                      <a:cubicBezTo>
                        <a:pt x="89" y="24"/>
                        <a:pt x="87" y="22"/>
                        <a:pt x="87" y="22"/>
                      </a:cubicBezTo>
                      <a:cubicBezTo>
                        <a:pt x="88" y="22"/>
                        <a:pt x="88" y="23"/>
                        <a:pt x="89" y="23"/>
                      </a:cubicBezTo>
                      <a:cubicBezTo>
                        <a:pt x="88" y="22"/>
                        <a:pt x="87" y="21"/>
                        <a:pt x="86" y="20"/>
                      </a:cubicBezTo>
                      <a:cubicBezTo>
                        <a:pt x="83" y="18"/>
                        <a:pt x="87" y="21"/>
                        <a:pt x="85" y="19"/>
                      </a:cubicBezTo>
                      <a:cubicBezTo>
                        <a:pt x="87" y="20"/>
                        <a:pt x="89" y="23"/>
                        <a:pt x="91" y="23"/>
                      </a:cubicBezTo>
                      <a:cubicBezTo>
                        <a:pt x="89" y="22"/>
                        <a:pt x="89" y="20"/>
                        <a:pt x="86" y="18"/>
                      </a:cubicBezTo>
                      <a:cubicBezTo>
                        <a:pt x="87" y="18"/>
                        <a:pt x="88" y="20"/>
                        <a:pt x="89" y="21"/>
                      </a:cubicBezTo>
                      <a:cubicBezTo>
                        <a:pt x="90" y="21"/>
                        <a:pt x="86" y="17"/>
                        <a:pt x="90" y="20"/>
                      </a:cubicBezTo>
                      <a:cubicBezTo>
                        <a:pt x="88" y="18"/>
                        <a:pt x="88" y="18"/>
                        <a:pt x="88" y="18"/>
                      </a:cubicBezTo>
                      <a:cubicBezTo>
                        <a:pt x="89" y="19"/>
                        <a:pt x="89" y="19"/>
                        <a:pt x="91" y="20"/>
                      </a:cubicBezTo>
                      <a:cubicBezTo>
                        <a:pt x="91" y="20"/>
                        <a:pt x="89" y="17"/>
                        <a:pt x="92" y="19"/>
                      </a:cubicBezTo>
                      <a:cubicBezTo>
                        <a:pt x="91" y="19"/>
                        <a:pt x="92" y="18"/>
                        <a:pt x="90" y="17"/>
                      </a:cubicBezTo>
                      <a:cubicBezTo>
                        <a:pt x="88" y="16"/>
                        <a:pt x="91" y="19"/>
                        <a:pt x="88" y="17"/>
                      </a:cubicBezTo>
                      <a:cubicBezTo>
                        <a:pt x="90" y="18"/>
                        <a:pt x="88" y="16"/>
                        <a:pt x="88" y="15"/>
                      </a:cubicBezTo>
                      <a:cubicBezTo>
                        <a:pt x="89" y="16"/>
                        <a:pt x="89" y="16"/>
                        <a:pt x="89" y="16"/>
                      </a:cubicBezTo>
                      <a:cubicBezTo>
                        <a:pt x="88" y="15"/>
                        <a:pt x="89" y="15"/>
                        <a:pt x="88" y="14"/>
                      </a:cubicBezTo>
                      <a:cubicBezTo>
                        <a:pt x="88" y="15"/>
                        <a:pt x="89" y="15"/>
                        <a:pt x="89" y="16"/>
                      </a:cubicBezTo>
                      <a:cubicBezTo>
                        <a:pt x="88" y="14"/>
                        <a:pt x="88" y="14"/>
                        <a:pt x="88" y="14"/>
                      </a:cubicBezTo>
                      <a:cubicBezTo>
                        <a:pt x="87" y="13"/>
                        <a:pt x="91" y="16"/>
                        <a:pt x="91" y="15"/>
                      </a:cubicBezTo>
                      <a:cubicBezTo>
                        <a:pt x="92" y="17"/>
                        <a:pt x="92" y="17"/>
                        <a:pt x="92" y="17"/>
                      </a:cubicBezTo>
                      <a:cubicBezTo>
                        <a:pt x="92" y="17"/>
                        <a:pt x="93" y="18"/>
                        <a:pt x="93" y="17"/>
                      </a:cubicBezTo>
                      <a:cubicBezTo>
                        <a:pt x="92" y="16"/>
                        <a:pt x="90" y="14"/>
                        <a:pt x="89" y="13"/>
                      </a:cubicBezTo>
                      <a:cubicBezTo>
                        <a:pt x="88" y="12"/>
                        <a:pt x="91" y="14"/>
                        <a:pt x="89" y="13"/>
                      </a:cubicBezTo>
                      <a:cubicBezTo>
                        <a:pt x="91" y="14"/>
                        <a:pt x="91" y="14"/>
                        <a:pt x="91" y="14"/>
                      </a:cubicBezTo>
                      <a:cubicBezTo>
                        <a:pt x="91" y="15"/>
                        <a:pt x="94" y="16"/>
                        <a:pt x="94" y="16"/>
                      </a:cubicBezTo>
                      <a:cubicBezTo>
                        <a:pt x="93" y="15"/>
                        <a:pt x="92" y="13"/>
                        <a:pt x="90" y="13"/>
                      </a:cubicBezTo>
                      <a:cubicBezTo>
                        <a:pt x="90" y="12"/>
                        <a:pt x="92" y="13"/>
                        <a:pt x="93" y="14"/>
                      </a:cubicBezTo>
                      <a:cubicBezTo>
                        <a:pt x="92" y="13"/>
                        <a:pt x="91" y="13"/>
                        <a:pt x="90" y="12"/>
                      </a:cubicBezTo>
                      <a:cubicBezTo>
                        <a:pt x="91" y="12"/>
                        <a:pt x="93" y="13"/>
                        <a:pt x="95" y="14"/>
                      </a:cubicBezTo>
                      <a:cubicBezTo>
                        <a:pt x="97" y="16"/>
                        <a:pt x="97" y="16"/>
                        <a:pt x="97" y="16"/>
                      </a:cubicBezTo>
                      <a:cubicBezTo>
                        <a:pt x="98" y="16"/>
                        <a:pt x="98" y="16"/>
                        <a:pt x="98" y="16"/>
                      </a:cubicBezTo>
                      <a:cubicBezTo>
                        <a:pt x="99" y="18"/>
                        <a:pt x="99" y="17"/>
                        <a:pt x="101" y="19"/>
                      </a:cubicBezTo>
                      <a:cubicBezTo>
                        <a:pt x="102" y="19"/>
                        <a:pt x="101" y="18"/>
                        <a:pt x="101" y="18"/>
                      </a:cubicBezTo>
                      <a:cubicBezTo>
                        <a:pt x="97" y="15"/>
                        <a:pt x="97" y="13"/>
                        <a:pt x="93" y="11"/>
                      </a:cubicBezTo>
                      <a:cubicBezTo>
                        <a:pt x="93" y="9"/>
                        <a:pt x="101" y="17"/>
                        <a:pt x="97" y="12"/>
                      </a:cubicBezTo>
                      <a:cubicBezTo>
                        <a:pt x="96" y="11"/>
                        <a:pt x="94" y="9"/>
                        <a:pt x="94" y="10"/>
                      </a:cubicBezTo>
                      <a:cubicBezTo>
                        <a:pt x="95" y="10"/>
                        <a:pt x="91" y="7"/>
                        <a:pt x="93" y="8"/>
                      </a:cubicBezTo>
                      <a:cubicBezTo>
                        <a:pt x="94" y="9"/>
                        <a:pt x="97" y="10"/>
                        <a:pt x="98" y="12"/>
                      </a:cubicBezTo>
                      <a:cubicBezTo>
                        <a:pt x="97" y="11"/>
                        <a:pt x="97" y="12"/>
                        <a:pt x="97" y="12"/>
                      </a:cubicBezTo>
                      <a:cubicBezTo>
                        <a:pt x="99" y="13"/>
                        <a:pt x="101" y="15"/>
                        <a:pt x="101" y="14"/>
                      </a:cubicBezTo>
                      <a:cubicBezTo>
                        <a:pt x="101" y="14"/>
                        <a:pt x="101" y="13"/>
                        <a:pt x="99" y="12"/>
                      </a:cubicBezTo>
                      <a:cubicBezTo>
                        <a:pt x="98" y="11"/>
                        <a:pt x="99" y="13"/>
                        <a:pt x="98" y="11"/>
                      </a:cubicBezTo>
                      <a:cubicBezTo>
                        <a:pt x="97" y="10"/>
                        <a:pt x="100" y="12"/>
                        <a:pt x="97" y="9"/>
                      </a:cubicBezTo>
                      <a:cubicBezTo>
                        <a:pt x="97" y="10"/>
                        <a:pt x="95" y="8"/>
                        <a:pt x="94" y="7"/>
                      </a:cubicBezTo>
                      <a:cubicBezTo>
                        <a:pt x="93" y="6"/>
                        <a:pt x="93" y="6"/>
                        <a:pt x="93" y="6"/>
                      </a:cubicBezTo>
                      <a:cubicBezTo>
                        <a:pt x="95" y="7"/>
                        <a:pt x="95" y="7"/>
                        <a:pt x="95" y="7"/>
                      </a:cubicBezTo>
                      <a:cubicBezTo>
                        <a:pt x="96" y="7"/>
                        <a:pt x="92" y="5"/>
                        <a:pt x="93" y="5"/>
                      </a:cubicBezTo>
                      <a:cubicBezTo>
                        <a:pt x="96" y="7"/>
                        <a:pt x="96" y="7"/>
                        <a:pt x="96" y="7"/>
                      </a:cubicBezTo>
                      <a:cubicBezTo>
                        <a:pt x="98" y="8"/>
                        <a:pt x="94" y="7"/>
                        <a:pt x="98" y="9"/>
                      </a:cubicBezTo>
                      <a:cubicBezTo>
                        <a:pt x="98" y="9"/>
                        <a:pt x="97" y="8"/>
                        <a:pt x="98" y="8"/>
                      </a:cubicBezTo>
                      <a:cubicBezTo>
                        <a:pt x="98" y="8"/>
                        <a:pt x="98" y="8"/>
                        <a:pt x="98" y="9"/>
                      </a:cubicBezTo>
                      <a:cubicBezTo>
                        <a:pt x="99" y="9"/>
                        <a:pt x="103" y="12"/>
                        <a:pt x="101" y="9"/>
                      </a:cubicBezTo>
                      <a:cubicBezTo>
                        <a:pt x="100" y="8"/>
                        <a:pt x="100" y="8"/>
                        <a:pt x="99" y="7"/>
                      </a:cubicBezTo>
                      <a:cubicBezTo>
                        <a:pt x="99" y="6"/>
                        <a:pt x="98" y="5"/>
                        <a:pt x="98" y="5"/>
                      </a:cubicBezTo>
                      <a:cubicBezTo>
                        <a:pt x="100" y="7"/>
                        <a:pt x="99" y="4"/>
                        <a:pt x="101" y="6"/>
                      </a:cubicBezTo>
                      <a:cubicBezTo>
                        <a:pt x="99" y="6"/>
                        <a:pt x="98" y="7"/>
                        <a:pt x="101" y="9"/>
                      </a:cubicBezTo>
                      <a:cubicBezTo>
                        <a:pt x="104" y="11"/>
                        <a:pt x="100" y="9"/>
                        <a:pt x="103" y="11"/>
                      </a:cubicBezTo>
                      <a:cubicBezTo>
                        <a:pt x="103" y="11"/>
                        <a:pt x="106" y="13"/>
                        <a:pt x="108" y="15"/>
                      </a:cubicBezTo>
                      <a:cubicBezTo>
                        <a:pt x="108" y="15"/>
                        <a:pt x="108" y="14"/>
                        <a:pt x="107" y="13"/>
                      </a:cubicBezTo>
                      <a:cubicBezTo>
                        <a:pt x="106" y="12"/>
                        <a:pt x="106" y="12"/>
                        <a:pt x="104" y="11"/>
                      </a:cubicBezTo>
                      <a:cubicBezTo>
                        <a:pt x="105" y="11"/>
                        <a:pt x="104" y="9"/>
                        <a:pt x="103" y="7"/>
                      </a:cubicBezTo>
                      <a:cubicBezTo>
                        <a:pt x="104" y="8"/>
                        <a:pt x="105" y="9"/>
                        <a:pt x="105" y="10"/>
                      </a:cubicBezTo>
                      <a:cubicBezTo>
                        <a:pt x="105" y="9"/>
                        <a:pt x="106" y="8"/>
                        <a:pt x="107" y="8"/>
                      </a:cubicBezTo>
                      <a:cubicBezTo>
                        <a:pt x="104" y="6"/>
                        <a:pt x="107" y="6"/>
                        <a:pt x="105" y="5"/>
                      </a:cubicBezTo>
                      <a:cubicBezTo>
                        <a:pt x="104" y="5"/>
                        <a:pt x="101" y="3"/>
                        <a:pt x="100" y="2"/>
                      </a:cubicBezTo>
                      <a:cubicBezTo>
                        <a:pt x="101" y="2"/>
                        <a:pt x="101" y="3"/>
                        <a:pt x="102" y="4"/>
                      </a:cubicBezTo>
                      <a:cubicBezTo>
                        <a:pt x="101" y="2"/>
                        <a:pt x="105" y="5"/>
                        <a:pt x="103" y="3"/>
                      </a:cubicBezTo>
                      <a:cubicBezTo>
                        <a:pt x="103" y="4"/>
                        <a:pt x="106" y="6"/>
                        <a:pt x="109" y="8"/>
                      </a:cubicBezTo>
                      <a:cubicBezTo>
                        <a:pt x="108" y="6"/>
                        <a:pt x="110" y="9"/>
                        <a:pt x="111" y="9"/>
                      </a:cubicBezTo>
                      <a:cubicBezTo>
                        <a:pt x="110" y="7"/>
                        <a:pt x="109" y="6"/>
                        <a:pt x="109" y="5"/>
                      </a:cubicBezTo>
                      <a:cubicBezTo>
                        <a:pt x="112" y="6"/>
                        <a:pt x="110" y="3"/>
                        <a:pt x="111" y="2"/>
                      </a:cubicBezTo>
                      <a:cubicBezTo>
                        <a:pt x="112" y="3"/>
                        <a:pt x="115" y="5"/>
                        <a:pt x="115" y="5"/>
                      </a:cubicBezTo>
                      <a:cubicBezTo>
                        <a:pt x="116" y="5"/>
                        <a:pt x="112" y="3"/>
                        <a:pt x="114" y="4"/>
                      </a:cubicBezTo>
                      <a:cubicBezTo>
                        <a:pt x="114" y="4"/>
                        <a:pt x="114" y="4"/>
                        <a:pt x="114" y="4"/>
                      </a:cubicBezTo>
                      <a:cubicBezTo>
                        <a:pt x="114" y="4"/>
                        <a:pt x="117" y="4"/>
                        <a:pt x="113" y="1"/>
                      </a:cubicBezTo>
                      <a:cubicBezTo>
                        <a:pt x="116" y="4"/>
                        <a:pt x="116" y="4"/>
                        <a:pt x="116" y="4"/>
                      </a:cubicBezTo>
                      <a:cubicBezTo>
                        <a:pt x="116" y="4"/>
                        <a:pt x="116" y="3"/>
                        <a:pt x="116" y="3"/>
                      </a:cubicBezTo>
                      <a:cubicBezTo>
                        <a:pt x="117" y="4"/>
                        <a:pt x="118" y="4"/>
                        <a:pt x="118" y="5"/>
                      </a:cubicBezTo>
                      <a:cubicBezTo>
                        <a:pt x="120" y="6"/>
                        <a:pt x="118" y="4"/>
                        <a:pt x="119" y="3"/>
                      </a:cubicBezTo>
                      <a:cubicBezTo>
                        <a:pt x="117" y="2"/>
                        <a:pt x="117" y="2"/>
                        <a:pt x="117" y="2"/>
                      </a:cubicBezTo>
                      <a:cubicBezTo>
                        <a:pt x="116" y="1"/>
                        <a:pt x="118" y="1"/>
                        <a:pt x="118" y="0"/>
                      </a:cubicBezTo>
                      <a:cubicBezTo>
                        <a:pt x="119" y="2"/>
                        <a:pt x="119" y="2"/>
                        <a:pt x="119" y="2"/>
                      </a:cubicBezTo>
                      <a:cubicBezTo>
                        <a:pt x="119" y="0"/>
                        <a:pt x="119" y="0"/>
                        <a:pt x="119" y="0"/>
                      </a:cubicBezTo>
                      <a:cubicBezTo>
                        <a:pt x="120" y="2"/>
                        <a:pt x="122" y="2"/>
                        <a:pt x="120" y="1"/>
                      </a:cubicBezTo>
                      <a:cubicBezTo>
                        <a:pt x="124" y="5"/>
                        <a:pt x="124" y="5"/>
                        <a:pt x="124" y="5"/>
                      </a:cubicBezTo>
                      <a:cubicBezTo>
                        <a:pt x="122" y="5"/>
                        <a:pt x="122" y="3"/>
                        <a:pt x="120" y="2"/>
                      </a:cubicBezTo>
                      <a:cubicBezTo>
                        <a:pt x="119" y="1"/>
                        <a:pt x="119" y="2"/>
                        <a:pt x="120" y="3"/>
                      </a:cubicBezTo>
                      <a:cubicBezTo>
                        <a:pt x="120" y="3"/>
                        <a:pt x="120" y="3"/>
                        <a:pt x="120" y="2"/>
                      </a:cubicBezTo>
                      <a:cubicBezTo>
                        <a:pt x="122" y="4"/>
                        <a:pt x="122" y="4"/>
                        <a:pt x="123" y="6"/>
                      </a:cubicBezTo>
                      <a:cubicBezTo>
                        <a:pt x="123" y="5"/>
                        <a:pt x="124" y="6"/>
                        <a:pt x="123" y="5"/>
                      </a:cubicBezTo>
                      <a:cubicBezTo>
                        <a:pt x="124" y="6"/>
                        <a:pt x="124" y="7"/>
                        <a:pt x="124" y="7"/>
                      </a:cubicBezTo>
                      <a:cubicBezTo>
                        <a:pt x="123" y="6"/>
                        <a:pt x="122" y="6"/>
                        <a:pt x="122" y="6"/>
                      </a:cubicBezTo>
                      <a:cubicBezTo>
                        <a:pt x="124" y="7"/>
                        <a:pt x="124" y="8"/>
                        <a:pt x="123" y="8"/>
                      </a:cubicBezTo>
                      <a:cubicBezTo>
                        <a:pt x="120" y="7"/>
                        <a:pt x="124" y="10"/>
                        <a:pt x="123" y="10"/>
                      </a:cubicBezTo>
                      <a:cubicBezTo>
                        <a:pt x="121" y="9"/>
                        <a:pt x="119" y="7"/>
                        <a:pt x="119" y="6"/>
                      </a:cubicBezTo>
                      <a:cubicBezTo>
                        <a:pt x="118" y="6"/>
                        <a:pt x="119" y="6"/>
                        <a:pt x="117" y="6"/>
                      </a:cubicBezTo>
                      <a:cubicBezTo>
                        <a:pt x="119" y="7"/>
                        <a:pt x="121" y="9"/>
                        <a:pt x="122" y="10"/>
                      </a:cubicBezTo>
                      <a:cubicBezTo>
                        <a:pt x="120" y="9"/>
                        <a:pt x="120" y="9"/>
                        <a:pt x="120" y="9"/>
                      </a:cubicBezTo>
                      <a:cubicBezTo>
                        <a:pt x="120" y="10"/>
                        <a:pt x="123" y="12"/>
                        <a:pt x="122" y="12"/>
                      </a:cubicBezTo>
                      <a:cubicBezTo>
                        <a:pt x="120" y="13"/>
                        <a:pt x="120" y="14"/>
                        <a:pt x="119" y="14"/>
                      </a:cubicBezTo>
                      <a:cubicBezTo>
                        <a:pt x="117" y="13"/>
                        <a:pt x="117" y="13"/>
                        <a:pt x="117" y="13"/>
                      </a:cubicBezTo>
                      <a:cubicBezTo>
                        <a:pt x="120" y="16"/>
                        <a:pt x="118" y="15"/>
                        <a:pt x="119" y="17"/>
                      </a:cubicBezTo>
                      <a:cubicBezTo>
                        <a:pt x="116" y="17"/>
                        <a:pt x="118" y="20"/>
                        <a:pt x="115" y="18"/>
                      </a:cubicBezTo>
                      <a:cubicBezTo>
                        <a:pt x="115" y="21"/>
                        <a:pt x="115" y="23"/>
                        <a:pt x="114" y="24"/>
                      </a:cubicBezTo>
                      <a:cubicBezTo>
                        <a:pt x="112" y="22"/>
                        <a:pt x="112" y="22"/>
                        <a:pt x="112" y="22"/>
                      </a:cubicBezTo>
                      <a:cubicBezTo>
                        <a:pt x="113" y="24"/>
                        <a:pt x="110" y="22"/>
                        <a:pt x="110" y="22"/>
                      </a:cubicBezTo>
                      <a:cubicBezTo>
                        <a:pt x="112" y="23"/>
                        <a:pt x="112" y="24"/>
                        <a:pt x="113" y="26"/>
                      </a:cubicBezTo>
                      <a:cubicBezTo>
                        <a:pt x="111" y="25"/>
                        <a:pt x="112" y="27"/>
                        <a:pt x="113" y="29"/>
                      </a:cubicBezTo>
                      <a:cubicBezTo>
                        <a:pt x="112" y="28"/>
                        <a:pt x="112" y="28"/>
                        <a:pt x="112" y="28"/>
                      </a:cubicBezTo>
                      <a:cubicBezTo>
                        <a:pt x="114" y="31"/>
                        <a:pt x="111" y="30"/>
                        <a:pt x="110" y="30"/>
                      </a:cubicBezTo>
                      <a:cubicBezTo>
                        <a:pt x="109" y="30"/>
                        <a:pt x="108" y="29"/>
                        <a:pt x="108" y="29"/>
                      </a:cubicBezTo>
                      <a:cubicBezTo>
                        <a:pt x="110" y="32"/>
                        <a:pt x="109" y="32"/>
                        <a:pt x="110" y="34"/>
                      </a:cubicBezTo>
                      <a:cubicBezTo>
                        <a:pt x="110" y="34"/>
                        <a:pt x="109" y="35"/>
                        <a:pt x="107" y="34"/>
                      </a:cubicBezTo>
                      <a:cubicBezTo>
                        <a:pt x="109" y="39"/>
                        <a:pt x="106" y="39"/>
                        <a:pt x="106" y="42"/>
                      </a:cubicBezTo>
                      <a:cubicBezTo>
                        <a:pt x="104" y="41"/>
                        <a:pt x="104" y="41"/>
                        <a:pt x="104" y="41"/>
                      </a:cubicBezTo>
                      <a:cubicBezTo>
                        <a:pt x="107" y="46"/>
                        <a:pt x="101" y="45"/>
                        <a:pt x="102" y="49"/>
                      </a:cubicBezTo>
                      <a:cubicBezTo>
                        <a:pt x="99" y="46"/>
                        <a:pt x="99" y="46"/>
                        <a:pt x="99" y="46"/>
                      </a:cubicBezTo>
                      <a:cubicBezTo>
                        <a:pt x="98" y="46"/>
                        <a:pt x="99" y="48"/>
                        <a:pt x="101" y="49"/>
                      </a:cubicBezTo>
                      <a:cubicBezTo>
                        <a:pt x="100" y="49"/>
                        <a:pt x="102" y="52"/>
                        <a:pt x="99" y="50"/>
                      </a:cubicBezTo>
                      <a:cubicBezTo>
                        <a:pt x="98" y="50"/>
                        <a:pt x="100" y="52"/>
                        <a:pt x="100" y="52"/>
                      </a:cubicBezTo>
                      <a:cubicBezTo>
                        <a:pt x="98" y="52"/>
                        <a:pt x="98" y="53"/>
                        <a:pt x="98" y="54"/>
                      </a:cubicBezTo>
                      <a:cubicBezTo>
                        <a:pt x="98" y="54"/>
                        <a:pt x="98" y="54"/>
                        <a:pt x="98" y="54"/>
                      </a:cubicBezTo>
                      <a:cubicBezTo>
                        <a:pt x="97" y="54"/>
                        <a:pt x="96" y="53"/>
                        <a:pt x="96" y="53"/>
                      </a:cubicBezTo>
                      <a:cubicBezTo>
                        <a:pt x="96" y="54"/>
                        <a:pt x="94" y="53"/>
                        <a:pt x="98" y="56"/>
                      </a:cubicBezTo>
                      <a:cubicBezTo>
                        <a:pt x="95" y="55"/>
                        <a:pt x="97" y="59"/>
                        <a:pt x="94" y="58"/>
                      </a:cubicBezTo>
                      <a:cubicBezTo>
                        <a:pt x="95" y="59"/>
                        <a:pt x="95" y="59"/>
                        <a:pt x="95" y="60"/>
                      </a:cubicBezTo>
                      <a:cubicBezTo>
                        <a:pt x="95" y="61"/>
                        <a:pt x="92" y="60"/>
                        <a:pt x="93" y="62"/>
                      </a:cubicBezTo>
                      <a:cubicBezTo>
                        <a:pt x="92" y="62"/>
                        <a:pt x="92" y="60"/>
                        <a:pt x="91" y="61"/>
                      </a:cubicBezTo>
                      <a:cubicBezTo>
                        <a:pt x="91" y="61"/>
                        <a:pt x="92" y="62"/>
                        <a:pt x="93" y="62"/>
                      </a:cubicBezTo>
                      <a:cubicBezTo>
                        <a:pt x="93" y="65"/>
                        <a:pt x="88" y="64"/>
                        <a:pt x="88" y="65"/>
                      </a:cubicBezTo>
                      <a:cubicBezTo>
                        <a:pt x="88" y="69"/>
                        <a:pt x="85" y="71"/>
                        <a:pt x="83" y="73"/>
                      </a:cubicBezTo>
                      <a:cubicBezTo>
                        <a:pt x="83" y="72"/>
                        <a:pt x="83" y="72"/>
                        <a:pt x="83" y="72"/>
                      </a:cubicBezTo>
                      <a:cubicBezTo>
                        <a:pt x="85" y="75"/>
                        <a:pt x="78" y="72"/>
                        <a:pt x="82" y="76"/>
                      </a:cubicBezTo>
                      <a:cubicBezTo>
                        <a:pt x="81" y="75"/>
                        <a:pt x="81" y="76"/>
                        <a:pt x="80" y="75"/>
                      </a:cubicBezTo>
                      <a:cubicBezTo>
                        <a:pt x="81" y="77"/>
                        <a:pt x="77" y="75"/>
                        <a:pt x="78" y="78"/>
                      </a:cubicBezTo>
                      <a:cubicBezTo>
                        <a:pt x="78" y="78"/>
                        <a:pt x="78" y="78"/>
                        <a:pt x="78" y="77"/>
                      </a:cubicBezTo>
                      <a:cubicBezTo>
                        <a:pt x="76" y="77"/>
                        <a:pt x="77" y="79"/>
                        <a:pt x="75" y="79"/>
                      </a:cubicBezTo>
                      <a:cubicBezTo>
                        <a:pt x="75" y="79"/>
                        <a:pt x="75" y="78"/>
                        <a:pt x="74" y="78"/>
                      </a:cubicBezTo>
                      <a:cubicBezTo>
                        <a:pt x="73" y="77"/>
                        <a:pt x="76" y="81"/>
                        <a:pt x="73" y="78"/>
                      </a:cubicBezTo>
                      <a:cubicBezTo>
                        <a:pt x="73" y="79"/>
                        <a:pt x="74" y="80"/>
                        <a:pt x="74" y="80"/>
                      </a:cubicBezTo>
                      <a:cubicBezTo>
                        <a:pt x="72" y="81"/>
                        <a:pt x="72" y="84"/>
                        <a:pt x="71" y="87"/>
                      </a:cubicBezTo>
                      <a:cubicBezTo>
                        <a:pt x="67" y="87"/>
                        <a:pt x="65" y="82"/>
                        <a:pt x="67" y="85"/>
                      </a:cubicBezTo>
                      <a:cubicBezTo>
                        <a:pt x="66" y="85"/>
                        <a:pt x="68" y="87"/>
                        <a:pt x="67" y="86"/>
                      </a:cubicBezTo>
                      <a:cubicBezTo>
                        <a:pt x="68" y="87"/>
                        <a:pt x="63" y="83"/>
                        <a:pt x="64" y="85"/>
                      </a:cubicBezTo>
                      <a:cubicBezTo>
                        <a:pt x="66" y="87"/>
                        <a:pt x="65" y="86"/>
                        <a:pt x="66" y="87"/>
                      </a:cubicBezTo>
                      <a:cubicBezTo>
                        <a:pt x="64" y="87"/>
                        <a:pt x="62" y="86"/>
                        <a:pt x="63" y="88"/>
                      </a:cubicBezTo>
                      <a:cubicBezTo>
                        <a:pt x="62" y="87"/>
                        <a:pt x="62" y="87"/>
                        <a:pt x="62" y="87"/>
                      </a:cubicBezTo>
                      <a:cubicBezTo>
                        <a:pt x="64" y="90"/>
                        <a:pt x="62" y="90"/>
                        <a:pt x="65" y="93"/>
                      </a:cubicBezTo>
                      <a:cubicBezTo>
                        <a:pt x="61" y="98"/>
                        <a:pt x="59" y="104"/>
                        <a:pt x="56" y="109"/>
                      </a:cubicBezTo>
                      <a:cubicBezTo>
                        <a:pt x="51" y="112"/>
                        <a:pt x="49" y="118"/>
                        <a:pt x="43" y="120"/>
                      </a:cubicBezTo>
                      <a:cubicBezTo>
                        <a:pt x="40" y="119"/>
                        <a:pt x="40" y="119"/>
                        <a:pt x="40" y="121"/>
                      </a:cubicBezTo>
                      <a:cubicBezTo>
                        <a:pt x="39" y="120"/>
                        <a:pt x="39" y="120"/>
                        <a:pt x="39" y="120"/>
                      </a:cubicBezTo>
                      <a:cubicBezTo>
                        <a:pt x="41" y="122"/>
                        <a:pt x="38" y="121"/>
                        <a:pt x="40" y="123"/>
                      </a:cubicBezTo>
                      <a:cubicBezTo>
                        <a:pt x="38" y="124"/>
                        <a:pt x="38" y="126"/>
                        <a:pt x="36" y="128"/>
                      </a:cubicBezTo>
                      <a:cubicBezTo>
                        <a:pt x="36" y="127"/>
                        <a:pt x="34" y="125"/>
                        <a:pt x="34" y="126"/>
                      </a:cubicBezTo>
                      <a:cubicBezTo>
                        <a:pt x="35" y="127"/>
                        <a:pt x="35" y="127"/>
                        <a:pt x="35" y="127"/>
                      </a:cubicBezTo>
                      <a:cubicBezTo>
                        <a:pt x="35" y="127"/>
                        <a:pt x="35" y="127"/>
                        <a:pt x="35" y="127"/>
                      </a:cubicBezTo>
                      <a:cubicBezTo>
                        <a:pt x="35" y="127"/>
                        <a:pt x="36" y="129"/>
                        <a:pt x="37" y="129"/>
                      </a:cubicBezTo>
                      <a:cubicBezTo>
                        <a:pt x="35" y="135"/>
                        <a:pt x="27" y="135"/>
                        <a:pt x="23" y="139"/>
                      </a:cubicBezTo>
                      <a:cubicBezTo>
                        <a:pt x="22" y="139"/>
                        <a:pt x="21" y="141"/>
                        <a:pt x="21" y="143"/>
                      </a:cubicBezTo>
                      <a:cubicBezTo>
                        <a:pt x="15" y="143"/>
                        <a:pt x="10" y="143"/>
                        <a:pt x="9" y="148"/>
                      </a:cubicBezTo>
                      <a:cubicBezTo>
                        <a:pt x="9" y="148"/>
                        <a:pt x="4" y="142"/>
                        <a:pt x="4" y="14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64" name="Freeform 33"/>
                <p:cNvSpPr/>
                <p:nvPr/>
              </p:nvSpPr>
              <p:spPr bwMode="auto">
                <a:xfrm>
                  <a:off x="3026" y="1229"/>
                  <a:ext cx="0" cy="0"/>
                </a:xfrm>
                <a:custGeom>
                  <a:avLst/>
                  <a:gdLst>
                    <a:gd name="T0" fmla="*/ 4 w 4"/>
                    <a:gd name="T1" fmla="*/ 2 h 2"/>
                    <a:gd name="T2" fmla="*/ 0 w 4"/>
                    <a:gd name="T3" fmla="*/ 0 h 2"/>
                    <a:gd name="T4" fmla="*/ 4 w 4"/>
                    <a:gd name="T5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" h="2">
                      <a:moveTo>
                        <a:pt x="4" y="2"/>
                      </a:moveTo>
                      <a:cubicBezTo>
                        <a:pt x="3" y="2"/>
                        <a:pt x="2" y="1"/>
                        <a:pt x="0" y="0"/>
                      </a:cubicBezTo>
                      <a:cubicBezTo>
                        <a:pt x="1" y="1"/>
                        <a:pt x="3" y="1"/>
                        <a:pt x="4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65" name="Freeform 34"/>
                <p:cNvSpPr/>
                <p:nvPr/>
              </p:nvSpPr>
              <p:spPr bwMode="auto">
                <a:xfrm>
                  <a:off x="3022" y="1229"/>
                  <a:ext cx="0" cy="0"/>
                </a:xfrm>
                <a:custGeom>
                  <a:avLst/>
                  <a:gdLst>
                    <a:gd name="T0" fmla="*/ 2 w 2"/>
                    <a:gd name="T1" fmla="*/ 2 h 2"/>
                    <a:gd name="T2" fmla="*/ 1 w 2"/>
                    <a:gd name="T3" fmla="*/ 2 h 2"/>
                    <a:gd name="T4" fmla="*/ 1 w 2"/>
                    <a:gd name="T5" fmla="*/ 1 h 2"/>
                    <a:gd name="T6" fmla="*/ 2 w 2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2" y="2"/>
                      </a:moveTo>
                      <a:cubicBezTo>
                        <a:pt x="2" y="2"/>
                        <a:pt x="1" y="2"/>
                        <a:pt x="1" y="2"/>
                      </a:cubicBezTo>
                      <a:cubicBezTo>
                        <a:pt x="1" y="1"/>
                        <a:pt x="0" y="0"/>
                        <a:pt x="1" y="1"/>
                      </a:cubicBezTo>
                      <a:cubicBezTo>
                        <a:pt x="1" y="1"/>
                        <a:pt x="1" y="1"/>
                        <a:pt x="2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66" name="Freeform 35"/>
                <p:cNvSpPr/>
                <p:nvPr/>
              </p:nvSpPr>
              <p:spPr bwMode="auto">
                <a:xfrm>
                  <a:off x="3021" y="1229"/>
                  <a:ext cx="0" cy="1"/>
                </a:xfrm>
                <a:custGeom>
                  <a:avLst/>
                  <a:gdLst>
                    <a:gd name="T0" fmla="*/ 2 w 2"/>
                    <a:gd name="T1" fmla="*/ 3 h 3"/>
                    <a:gd name="T2" fmla="*/ 1 w 2"/>
                    <a:gd name="T3" fmla="*/ 0 h 3"/>
                    <a:gd name="T4" fmla="*/ 2 w 2"/>
                    <a:gd name="T5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3">
                      <a:moveTo>
                        <a:pt x="2" y="3"/>
                      </a:moveTo>
                      <a:cubicBezTo>
                        <a:pt x="1" y="2"/>
                        <a:pt x="0" y="1"/>
                        <a:pt x="1" y="0"/>
                      </a:cubicBezTo>
                      <a:lnTo>
                        <a:pt x="2" y="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67" name="Freeform 36"/>
                <p:cNvSpPr/>
                <p:nvPr/>
              </p:nvSpPr>
              <p:spPr bwMode="auto">
                <a:xfrm>
                  <a:off x="3020" y="1229"/>
                  <a:ext cx="0" cy="1"/>
                </a:xfrm>
                <a:custGeom>
                  <a:avLst/>
                  <a:gdLst>
                    <a:gd name="T0" fmla="*/ 2 w 2"/>
                    <a:gd name="T1" fmla="*/ 1 h 1"/>
                    <a:gd name="T2" fmla="*/ 0 w 2"/>
                    <a:gd name="T3" fmla="*/ 0 h 1"/>
                    <a:gd name="T4" fmla="*/ 2 w 2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1">
                      <a:moveTo>
                        <a:pt x="2" y="1"/>
                      </a:moveTo>
                      <a:cubicBezTo>
                        <a:pt x="1" y="0"/>
                        <a:pt x="0" y="0"/>
                        <a:pt x="0" y="0"/>
                      </a:cubicBezTo>
                      <a:cubicBezTo>
                        <a:pt x="1" y="0"/>
                        <a:pt x="1" y="0"/>
                        <a:pt x="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68" name="Freeform 37"/>
                <p:cNvSpPr/>
                <p:nvPr/>
              </p:nvSpPr>
              <p:spPr bwMode="auto">
                <a:xfrm>
                  <a:off x="3020" y="1230"/>
                  <a:ext cx="1" cy="0"/>
                </a:xfrm>
                <a:custGeom>
                  <a:avLst/>
                  <a:gdLst>
                    <a:gd name="T0" fmla="*/ 2 w 2"/>
                    <a:gd name="T1" fmla="*/ 2 h 2"/>
                    <a:gd name="T2" fmla="*/ 0 w 2"/>
                    <a:gd name="T3" fmla="*/ 1 h 2"/>
                    <a:gd name="T4" fmla="*/ 2 w 2"/>
                    <a:gd name="T5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2" y="2"/>
                      </a:moveTo>
                      <a:cubicBezTo>
                        <a:pt x="2" y="2"/>
                        <a:pt x="1" y="2"/>
                        <a:pt x="0" y="1"/>
                      </a:cubicBezTo>
                      <a:cubicBezTo>
                        <a:pt x="1" y="2"/>
                        <a:pt x="0" y="0"/>
                        <a:pt x="2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69" name="Freeform 38"/>
                <p:cNvSpPr/>
                <p:nvPr/>
              </p:nvSpPr>
              <p:spPr bwMode="auto">
                <a:xfrm>
                  <a:off x="3019" y="1230"/>
                  <a:ext cx="0" cy="1"/>
                </a:xfrm>
                <a:custGeom>
                  <a:avLst/>
                  <a:gdLst>
                    <a:gd name="T0" fmla="*/ 2 w 3"/>
                    <a:gd name="T1" fmla="*/ 1 h 3"/>
                    <a:gd name="T2" fmla="*/ 1 w 3"/>
                    <a:gd name="T3" fmla="*/ 2 h 3"/>
                    <a:gd name="T4" fmla="*/ 2 w 3"/>
                    <a:gd name="T5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3">
                      <a:moveTo>
                        <a:pt x="2" y="1"/>
                      </a:moveTo>
                      <a:cubicBezTo>
                        <a:pt x="2" y="2"/>
                        <a:pt x="3" y="3"/>
                        <a:pt x="1" y="2"/>
                      </a:cubicBezTo>
                      <a:cubicBezTo>
                        <a:pt x="2" y="2"/>
                        <a:pt x="0" y="0"/>
                        <a:pt x="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70" name="Freeform 39"/>
                <p:cNvSpPr/>
                <p:nvPr/>
              </p:nvSpPr>
              <p:spPr bwMode="auto">
                <a:xfrm>
                  <a:off x="3019" y="1231"/>
                  <a:ext cx="0" cy="1"/>
                </a:xfrm>
                <a:custGeom>
                  <a:avLst/>
                  <a:gdLst>
                    <a:gd name="T0" fmla="*/ 2 w 2"/>
                    <a:gd name="T1" fmla="*/ 1 h 1"/>
                    <a:gd name="T2" fmla="*/ 2 w 2"/>
                    <a:gd name="T3" fmla="*/ 1 h 1"/>
                    <a:gd name="T4" fmla="*/ 0 w 2"/>
                    <a:gd name="T5" fmla="*/ 0 h 1"/>
                    <a:gd name="T6" fmla="*/ 2 w 2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1">
                      <a:moveTo>
                        <a:pt x="2" y="1"/>
                      </a:moveTo>
                      <a:cubicBezTo>
                        <a:pt x="1" y="1"/>
                        <a:pt x="1" y="1"/>
                        <a:pt x="2" y="1"/>
                      </a:cubicBezTo>
                      <a:cubicBezTo>
                        <a:pt x="1" y="1"/>
                        <a:pt x="0" y="0"/>
                        <a:pt x="0" y="0"/>
                      </a:cubicBezTo>
                      <a:lnTo>
                        <a:pt x="2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71" name="Rectangle 40"/>
                <p:cNvSpPr>
                  <a:spLocks noChangeArrowheads="1"/>
                </p:cNvSpPr>
                <p:nvPr/>
              </p:nvSpPr>
              <p:spPr bwMode="auto">
                <a:xfrm>
                  <a:off x="3012" y="1242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72" name="Freeform 41"/>
                <p:cNvSpPr/>
                <p:nvPr/>
              </p:nvSpPr>
              <p:spPr bwMode="auto">
                <a:xfrm>
                  <a:off x="3008" y="1246"/>
                  <a:ext cx="1" cy="0"/>
                </a:xfrm>
                <a:custGeom>
                  <a:avLst/>
                  <a:gdLst>
                    <a:gd name="T0" fmla="*/ 1 w 2"/>
                    <a:gd name="T1" fmla="*/ 1 h 2"/>
                    <a:gd name="T2" fmla="*/ 0 w 2"/>
                    <a:gd name="T3" fmla="*/ 1 h 2"/>
                    <a:gd name="T4" fmla="*/ 1 w 2"/>
                    <a:gd name="T5" fmla="*/ 1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1" y="1"/>
                      </a:moveTo>
                      <a:cubicBezTo>
                        <a:pt x="2" y="2"/>
                        <a:pt x="0" y="1"/>
                        <a:pt x="0" y="1"/>
                      </a:cubicBezTo>
                      <a:cubicBezTo>
                        <a:pt x="0" y="0"/>
                        <a:pt x="1" y="2"/>
                        <a:pt x="1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73" name="Freeform 42"/>
                <p:cNvSpPr/>
                <p:nvPr/>
              </p:nvSpPr>
              <p:spPr bwMode="auto">
                <a:xfrm>
                  <a:off x="3007" y="1249"/>
                  <a:ext cx="1" cy="1"/>
                </a:xfrm>
                <a:custGeom>
                  <a:avLst/>
                  <a:gdLst>
                    <a:gd name="T0" fmla="*/ 0 w 1"/>
                    <a:gd name="T1" fmla="*/ 0 h 1"/>
                    <a:gd name="T2" fmla="*/ 0 w 1"/>
                    <a:gd name="T3" fmla="*/ 0 h 1"/>
                    <a:gd name="T4" fmla="*/ 1 w 1"/>
                    <a:gd name="T5" fmla="*/ 1 h 1"/>
                    <a:gd name="T6" fmla="*/ 0 w 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1" y="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74" name="Freeform 43"/>
                <p:cNvSpPr/>
                <p:nvPr/>
              </p:nvSpPr>
              <p:spPr bwMode="auto">
                <a:xfrm>
                  <a:off x="3657" y="1238"/>
                  <a:ext cx="1" cy="0"/>
                </a:xfrm>
                <a:custGeom>
                  <a:avLst/>
                  <a:gdLst>
                    <a:gd name="T0" fmla="*/ 3 w 4"/>
                    <a:gd name="T1" fmla="*/ 1 h 1"/>
                    <a:gd name="T2" fmla="*/ 2 w 4"/>
                    <a:gd name="T3" fmla="*/ 0 h 1"/>
                    <a:gd name="T4" fmla="*/ 3 w 4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" h="1">
                      <a:moveTo>
                        <a:pt x="3" y="1"/>
                      </a:moveTo>
                      <a:cubicBezTo>
                        <a:pt x="3" y="0"/>
                        <a:pt x="0" y="0"/>
                        <a:pt x="2" y="0"/>
                      </a:cubicBezTo>
                      <a:cubicBezTo>
                        <a:pt x="3" y="1"/>
                        <a:pt x="4" y="1"/>
                        <a:pt x="3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75" name="Freeform 44"/>
                <p:cNvSpPr/>
                <p:nvPr/>
              </p:nvSpPr>
              <p:spPr bwMode="auto">
                <a:xfrm>
                  <a:off x="3617" y="1238"/>
                  <a:ext cx="40" cy="60"/>
                </a:xfrm>
                <a:custGeom>
                  <a:avLst/>
                  <a:gdLst>
                    <a:gd name="T0" fmla="*/ 26 w 180"/>
                    <a:gd name="T1" fmla="*/ 230 h 260"/>
                    <a:gd name="T2" fmla="*/ 33 w 180"/>
                    <a:gd name="T3" fmla="*/ 224 h 260"/>
                    <a:gd name="T4" fmla="*/ 44 w 180"/>
                    <a:gd name="T5" fmla="*/ 207 h 260"/>
                    <a:gd name="T6" fmla="*/ 49 w 180"/>
                    <a:gd name="T7" fmla="*/ 203 h 260"/>
                    <a:gd name="T8" fmla="*/ 66 w 180"/>
                    <a:gd name="T9" fmla="*/ 191 h 260"/>
                    <a:gd name="T10" fmla="*/ 70 w 180"/>
                    <a:gd name="T11" fmla="*/ 187 h 260"/>
                    <a:gd name="T12" fmla="*/ 76 w 180"/>
                    <a:gd name="T13" fmla="*/ 177 h 260"/>
                    <a:gd name="T14" fmla="*/ 84 w 180"/>
                    <a:gd name="T15" fmla="*/ 171 h 260"/>
                    <a:gd name="T16" fmla="*/ 89 w 180"/>
                    <a:gd name="T17" fmla="*/ 168 h 260"/>
                    <a:gd name="T18" fmla="*/ 89 w 180"/>
                    <a:gd name="T19" fmla="*/ 162 h 260"/>
                    <a:gd name="T20" fmla="*/ 94 w 180"/>
                    <a:gd name="T21" fmla="*/ 152 h 260"/>
                    <a:gd name="T22" fmla="*/ 98 w 180"/>
                    <a:gd name="T23" fmla="*/ 147 h 260"/>
                    <a:gd name="T24" fmla="*/ 99 w 180"/>
                    <a:gd name="T25" fmla="*/ 140 h 260"/>
                    <a:gd name="T26" fmla="*/ 105 w 180"/>
                    <a:gd name="T27" fmla="*/ 135 h 260"/>
                    <a:gd name="T28" fmla="*/ 110 w 180"/>
                    <a:gd name="T29" fmla="*/ 127 h 260"/>
                    <a:gd name="T30" fmla="*/ 118 w 180"/>
                    <a:gd name="T31" fmla="*/ 119 h 260"/>
                    <a:gd name="T32" fmla="*/ 118 w 180"/>
                    <a:gd name="T33" fmla="*/ 114 h 260"/>
                    <a:gd name="T34" fmla="*/ 123 w 180"/>
                    <a:gd name="T35" fmla="*/ 111 h 260"/>
                    <a:gd name="T36" fmla="*/ 122 w 180"/>
                    <a:gd name="T37" fmla="*/ 106 h 260"/>
                    <a:gd name="T38" fmla="*/ 123 w 180"/>
                    <a:gd name="T39" fmla="*/ 105 h 260"/>
                    <a:gd name="T40" fmla="*/ 124 w 180"/>
                    <a:gd name="T41" fmla="*/ 100 h 260"/>
                    <a:gd name="T42" fmla="*/ 130 w 180"/>
                    <a:gd name="T43" fmla="*/ 86 h 260"/>
                    <a:gd name="T44" fmla="*/ 132 w 180"/>
                    <a:gd name="T45" fmla="*/ 80 h 260"/>
                    <a:gd name="T46" fmla="*/ 133 w 180"/>
                    <a:gd name="T47" fmla="*/ 75 h 260"/>
                    <a:gd name="T48" fmla="*/ 138 w 180"/>
                    <a:gd name="T49" fmla="*/ 63 h 260"/>
                    <a:gd name="T50" fmla="*/ 145 w 180"/>
                    <a:gd name="T51" fmla="*/ 62 h 260"/>
                    <a:gd name="T52" fmla="*/ 140 w 180"/>
                    <a:gd name="T53" fmla="*/ 56 h 260"/>
                    <a:gd name="T54" fmla="*/ 135 w 180"/>
                    <a:gd name="T55" fmla="*/ 50 h 260"/>
                    <a:gd name="T56" fmla="*/ 140 w 180"/>
                    <a:gd name="T57" fmla="*/ 44 h 260"/>
                    <a:gd name="T58" fmla="*/ 137 w 180"/>
                    <a:gd name="T59" fmla="*/ 41 h 260"/>
                    <a:gd name="T60" fmla="*/ 140 w 180"/>
                    <a:gd name="T61" fmla="*/ 40 h 260"/>
                    <a:gd name="T62" fmla="*/ 148 w 180"/>
                    <a:gd name="T63" fmla="*/ 37 h 260"/>
                    <a:gd name="T64" fmla="*/ 144 w 180"/>
                    <a:gd name="T65" fmla="*/ 30 h 260"/>
                    <a:gd name="T66" fmla="*/ 148 w 180"/>
                    <a:gd name="T67" fmla="*/ 29 h 260"/>
                    <a:gd name="T68" fmla="*/ 146 w 180"/>
                    <a:gd name="T69" fmla="*/ 23 h 260"/>
                    <a:gd name="T70" fmla="*/ 148 w 180"/>
                    <a:gd name="T71" fmla="*/ 18 h 260"/>
                    <a:gd name="T72" fmla="*/ 155 w 180"/>
                    <a:gd name="T73" fmla="*/ 24 h 260"/>
                    <a:gd name="T74" fmla="*/ 154 w 180"/>
                    <a:gd name="T75" fmla="*/ 14 h 260"/>
                    <a:gd name="T76" fmla="*/ 170 w 180"/>
                    <a:gd name="T77" fmla="*/ 9 h 260"/>
                    <a:gd name="T78" fmla="*/ 173 w 180"/>
                    <a:gd name="T79" fmla="*/ 7 h 260"/>
                    <a:gd name="T80" fmla="*/ 177 w 180"/>
                    <a:gd name="T81" fmla="*/ 0 h 260"/>
                    <a:gd name="T82" fmla="*/ 179 w 180"/>
                    <a:gd name="T83" fmla="*/ 6 h 260"/>
                    <a:gd name="T84" fmla="*/ 172 w 180"/>
                    <a:gd name="T85" fmla="*/ 9 h 260"/>
                    <a:gd name="T86" fmla="*/ 172 w 180"/>
                    <a:gd name="T87" fmla="*/ 24 h 260"/>
                    <a:gd name="T88" fmla="*/ 167 w 180"/>
                    <a:gd name="T89" fmla="*/ 45 h 260"/>
                    <a:gd name="T90" fmla="*/ 161 w 180"/>
                    <a:gd name="T91" fmla="*/ 69 h 260"/>
                    <a:gd name="T92" fmla="*/ 156 w 180"/>
                    <a:gd name="T93" fmla="*/ 89 h 260"/>
                    <a:gd name="T94" fmla="*/ 152 w 180"/>
                    <a:gd name="T95" fmla="*/ 103 h 260"/>
                    <a:gd name="T96" fmla="*/ 137 w 180"/>
                    <a:gd name="T97" fmla="*/ 133 h 260"/>
                    <a:gd name="T98" fmla="*/ 125 w 180"/>
                    <a:gd name="T99" fmla="*/ 146 h 260"/>
                    <a:gd name="T100" fmla="*/ 113 w 180"/>
                    <a:gd name="T101" fmla="*/ 160 h 260"/>
                    <a:gd name="T102" fmla="*/ 108 w 180"/>
                    <a:gd name="T103" fmla="*/ 172 h 260"/>
                    <a:gd name="T104" fmla="*/ 61 w 180"/>
                    <a:gd name="T105" fmla="*/ 218 h 260"/>
                    <a:gd name="T106" fmla="*/ 53 w 180"/>
                    <a:gd name="T107" fmla="*/ 231 h 2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180" h="260">
                      <a:moveTo>
                        <a:pt x="2" y="250"/>
                      </a:moveTo>
                      <a:cubicBezTo>
                        <a:pt x="0" y="242"/>
                        <a:pt x="9" y="245"/>
                        <a:pt x="9" y="239"/>
                      </a:cubicBezTo>
                      <a:cubicBezTo>
                        <a:pt x="9" y="238"/>
                        <a:pt x="11" y="242"/>
                        <a:pt x="12" y="241"/>
                      </a:cubicBezTo>
                      <a:cubicBezTo>
                        <a:pt x="12" y="234"/>
                        <a:pt x="19" y="233"/>
                        <a:pt x="25" y="233"/>
                      </a:cubicBezTo>
                      <a:cubicBezTo>
                        <a:pt x="25" y="234"/>
                        <a:pt x="25" y="234"/>
                        <a:pt x="25" y="234"/>
                      </a:cubicBezTo>
                      <a:cubicBezTo>
                        <a:pt x="27" y="234"/>
                        <a:pt x="25" y="230"/>
                        <a:pt x="26" y="230"/>
                      </a:cubicBezTo>
                      <a:cubicBezTo>
                        <a:pt x="27" y="231"/>
                        <a:pt x="27" y="231"/>
                        <a:pt x="28" y="232"/>
                      </a:cubicBezTo>
                      <a:cubicBezTo>
                        <a:pt x="26" y="230"/>
                        <a:pt x="28" y="230"/>
                        <a:pt x="28" y="228"/>
                      </a:cubicBezTo>
                      <a:cubicBezTo>
                        <a:pt x="29" y="229"/>
                        <a:pt x="30" y="230"/>
                        <a:pt x="31" y="231"/>
                      </a:cubicBezTo>
                      <a:cubicBezTo>
                        <a:pt x="29" y="228"/>
                        <a:pt x="29" y="228"/>
                        <a:pt x="29" y="228"/>
                      </a:cubicBezTo>
                      <a:cubicBezTo>
                        <a:pt x="27" y="223"/>
                        <a:pt x="33" y="226"/>
                        <a:pt x="32" y="223"/>
                      </a:cubicBezTo>
                      <a:cubicBezTo>
                        <a:pt x="33" y="223"/>
                        <a:pt x="33" y="224"/>
                        <a:pt x="33" y="224"/>
                      </a:cubicBezTo>
                      <a:cubicBezTo>
                        <a:pt x="34" y="219"/>
                        <a:pt x="37" y="217"/>
                        <a:pt x="40" y="213"/>
                      </a:cubicBezTo>
                      <a:cubicBezTo>
                        <a:pt x="40" y="214"/>
                        <a:pt x="41" y="216"/>
                        <a:pt x="42" y="216"/>
                      </a:cubicBezTo>
                      <a:cubicBezTo>
                        <a:pt x="40" y="214"/>
                        <a:pt x="41" y="213"/>
                        <a:pt x="41" y="212"/>
                      </a:cubicBezTo>
                      <a:cubicBezTo>
                        <a:pt x="43" y="214"/>
                        <a:pt x="41" y="209"/>
                        <a:pt x="43" y="209"/>
                      </a:cubicBezTo>
                      <a:cubicBezTo>
                        <a:pt x="43" y="210"/>
                        <a:pt x="43" y="210"/>
                        <a:pt x="43" y="210"/>
                      </a:cubicBezTo>
                      <a:cubicBezTo>
                        <a:pt x="42" y="207"/>
                        <a:pt x="45" y="210"/>
                        <a:pt x="44" y="207"/>
                      </a:cubicBezTo>
                      <a:cubicBezTo>
                        <a:pt x="45" y="208"/>
                        <a:pt x="45" y="208"/>
                        <a:pt x="45" y="208"/>
                      </a:cubicBezTo>
                      <a:cubicBezTo>
                        <a:pt x="43" y="205"/>
                        <a:pt x="48" y="209"/>
                        <a:pt x="47" y="207"/>
                      </a:cubicBezTo>
                      <a:cubicBezTo>
                        <a:pt x="46" y="206"/>
                        <a:pt x="46" y="206"/>
                        <a:pt x="46" y="206"/>
                      </a:cubicBezTo>
                      <a:cubicBezTo>
                        <a:pt x="46" y="205"/>
                        <a:pt x="48" y="207"/>
                        <a:pt x="48" y="206"/>
                      </a:cubicBezTo>
                      <a:cubicBezTo>
                        <a:pt x="48" y="206"/>
                        <a:pt x="48" y="206"/>
                        <a:pt x="48" y="206"/>
                      </a:cubicBezTo>
                      <a:cubicBezTo>
                        <a:pt x="49" y="204"/>
                        <a:pt x="51" y="205"/>
                        <a:pt x="49" y="203"/>
                      </a:cubicBezTo>
                      <a:cubicBezTo>
                        <a:pt x="51" y="204"/>
                        <a:pt x="48" y="205"/>
                        <a:pt x="51" y="207"/>
                      </a:cubicBezTo>
                      <a:cubicBezTo>
                        <a:pt x="53" y="201"/>
                        <a:pt x="57" y="198"/>
                        <a:pt x="61" y="195"/>
                      </a:cubicBezTo>
                      <a:cubicBezTo>
                        <a:pt x="62" y="196"/>
                        <a:pt x="63" y="196"/>
                        <a:pt x="64" y="196"/>
                      </a:cubicBezTo>
                      <a:cubicBezTo>
                        <a:pt x="64" y="196"/>
                        <a:pt x="65" y="195"/>
                        <a:pt x="64" y="193"/>
                      </a:cubicBezTo>
                      <a:cubicBezTo>
                        <a:pt x="64" y="193"/>
                        <a:pt x="65" y="194"/>
                        <a:pt x="66" y="194"/>
                      </a:cubicBezTo>
                      <a:cubicBezTo>
                        <a:pt x="67" y="194"/>
                        <a:pt x="64" y="191"/>
                        <a:pt x="66" y="191"/>
                      </a:cubicBezTo>
                      <a:cubicBezTo>
                        <a:pt x="66" y="192"/>
                        <a:pt x="66" y="193"/>
                        <a:pt x="67" y="194"/>
                      </a:cubicBezTo>
                      <a:cubicBezTo>
                        <a:pt x="66" y="191"/>
                        <a:pt x="67" y="191"/>
                        <a:pt x="68" y="190"/>
                      </a:cubicBezTo>
                      <a:cubicBezTo>
                        <a:pt x="68" y="190"/>
                        <a:pt x="68" y="191"/>
                        <a:pt x="69" y="191"/>
                      </a:cubicBezTo>
                      <a:cubicBezTo>
                        <a:pt x="68" y="189"/>
                        <a:pt x="70" y="190"/>
                        <a:pt x="70" y="188"/>
                      </a:cubicBezTo>
                      <a:cubicBezTo>
                        <a:pt x="71" y="190"/>
                        <a:pt x="71" y="190"/>
                        <a:pt x="71" y="190"/>
                      </a:cubicBezTo>
                      <a:cubicBezTo>
                        <a:pt x="73" y="190"/>
                        <a:pt x="69" y="187"/>
                        <a:pt x="70" y="187"/>
                      </a:cubicBezTo>
                      <a:cubicBezTo>
                        <a:pt x="71" y="188"/>
                        <a:pt x="71" y="188"/>
                        <a:pt x="72" y="188"/>
                      </a:cubicBezTo>
                      <a:cubicBezTo>
                        <a:pt x="70" y="185"/>
                        <a:pt x="73" y="185"/>
                        <a:pt x="73" y="183"/>
                      </a:cubicBezTo>
                      <a:cubicBezTo>
                        <a:pt x="73" y="183"/>
                        <a:pt x="73" y="184"/>
                        <a:pt x="73" y="184"/>
                      </a:cubicBezTo>
                      <a:cubicBezTo>
                        <a:pt x="74" y="182"/>
                        <a:pt x="76" y="182"/>
                        <a:pt x="76" y="180"/>
                      </a:cubicBezTo>
                      <a:cubicBezTo>
                        <a:pt x="77" y="180"/>
                        <a:pt x="78" y="183"/>
                        <a:pt x="79" y="182"/>
                      </a:cubicBezTo>
                      <a:cubicBezTo>
                        <a:pt x="77" y="179"/>
                        <a:pt x="80" y="179"/>
                        <a:pt x="76" y="177"/>
                      </a:cubicBezTo>
                      <a:cubicBezTo>
                        <a:pt x="78" y="176"/>
                        <a:pt x="80" y="176"/>
                        <a:pt x="80" y="175"/>
                      </a:cubicBezTo>
                      <a:cubicBezTo>
                        <a:pt x="80" y="176"/>
                        <a:pt x="83" y="177"/>
                        <a:pt x="83" y="178"/>
                      </a:cubicBezTo>
                      <a:cubicBezTo>
                        <a:pt x="85" y="179"/>
                        <a:pt x="85" y="179"/>
                        <a:pt x="85" y="179"/>
                      </a:cubicBezTo>
                      <a:cubicBezTo>
                        <a:pt x="86" y="180"/>
                        <a:pt x="84" y="179"/>
                        <a:pt x="85" y="180"/>
                      </a:cubicBezTo>
                      <a:cubicBezTo>
                        <a:pt x="85" y="180"/>
                        <a:pt x="85" y="178"/>
                        <a:pt x="86" y="178"/>
                      </a:cubicBezTo>
                      <a:cubicBezTo>
                        <a:pt x="85" y="176"/>
                        <a:pt x="83" y="172"/>
                        <a:pt x="84" y="171"/>
                      </a:cubicBezTo>
                      <a:cubicBezTo>
                        <a:pt x="84" y="172"/>
                        <a:pt x="87" y="173"/>
                        <a:pt x="87" y="174"/>
                      </a:cubicBezTo>
                      <a:cubicBezTo>
                        <a:pt x="83" y="168"/>
                        <a:pt x="83" y="168"/>
                        <a:pt x="83" y="168"/>
                      </a:cubicBezTo>
                      <a:cubicBezTo>
                        <a:pt x="84" y="167"/>
                        <a:pt x="86" y="170"/>
                        <a:pt x="85" y="168"/>
                      </a:cubicBezTo>
                      <a:cubicBezTo>
                        <a:pt x="85" y="168"/>
                        <a:pt x="84" y="167"/>
                        <a:pt x="84" y="167"/>
                      </a:cubicBezTo>
                      <a:cubicBezTo>
                        <a:pt x="84" y="167"/>
                        <a:pt x="85" y="164"/>
                        <a:pt x="87" y="167"/>
                      </a:cubicBezTo>
                      <a:cubicBezTo>
                        <a:pt x="89" y="167"/>
                        <a:pt x="87" y="168"/>
                        <a:pt x="89" y="168"/>
                      </a:cubicBezTo>
                      <a:cubicBezTo>
                        <a:pt x="89" y="167"/>
                        <a:pt x="89" y="166"/>
                        <a:pt x="89" y="166"/>
                      </a:cubicBezTo>
                      <a:cubicBezTo>
                        <a:pt x="89" y="166"/>
                        <a:pt x="89" y="166"/>
                        <a:pt x="89" y="166"/>
                      </a:cubicBezTo>
                      <a:cubicBezTo>
                        <a:pt x="90" y="166"/>
                        <a:pt x="90" y="164"/>
                        <a:pt x="88" y="163"/>
                      </a:cubicBezTo>
                      <a:cubicBezTo>
                        <a:pt x="87" y="163"/>
                        <a:pt x="89" y="164"/>
                        <a:pt x="88" y="164"/>
                      </a:cubicBezTo>
                      <a:cubicBezTo>
                        <a:pt x="87" y="162"/>
                        <a:pt x="87" y="161"/>
                        <a:pt x="88" y="161"/>
                      </a:cubicBezTo>
                      <a:cubicBezTo>
                        <a:pt x="88" y="161"/>
                        <a:pt x="89" y="162"/>
                        <a:pt x="89" y="162"/>
                      </a:cubicBezTo>
                      <a:cubicBezTo>
                        <a:pt x="88" y="160"/>
                        <a:pt x="88" y="158"/>
                        <a:pt x="88" y="156"/>
                      </a:cubicBezTo>
                      <a:cubicBezTo>
                        <a:pt x="87" y="155"/>
                        <a:pt x="90" y="159"/>
                        <a:pt x="90" y="158"/>
                      </a:cubicBezTo>
                      <a:cubicBezTo>
                        <a:pt x="92" y="158"/>
                        <a:pt x="89" y="153"/>
                        <a:pt x="93" y="154"/>
                      </a:cubicBezTo>
                      <a:cubicBezTo>
                        <a:pt x="93" y="155"/>
                        <a:pt x="91" y="153"/>
                        <a:pt x="91" y="153"/>
                      </a:cubicBezTo>
                      <a:cubicBezTo>
                        <a:pt x="92" y="153"/>
                        <a:pt x="94" y="154"/>
                        <a:pt x="94" y="153"/>
                      </a:cubicBezTo>
                      <a:cubicBezTo>
                        <a:pt x="95" y="154"/>
                        <a:pt x="94" y="153"/>
                        <a:pt x="94" y="152"/>
                      </a:cubicBezTo>
                      <a:cubicBezTo>
                        <a:pt x="93" y="151"/>
                        <a:pt x="94" y="152"/>
                        <a:pt x="94" y="153"/>
                      </a:cubicBezTo>
                      <a:cubicBezTo>
                        <a:pt x="94" y="151"/>
                        <a:pt x="94" y="147"/>
                        <a:pt x="97" y="147"/>
                      </a:cubicBezTo>
                      <a:cubicBezTo>
                        <a:pt x="96" y="147"/>
                        <a:pt x="95" y="144"/>
                        <a:pt x="95" y="144"/>
                      </a:cubicBezTo>
                      <a:cubicBezTo>
                        <a:pt x="97" y="146"/>
                        <a:pt x="97" y="146"/>
                        <a:pt x="97" y="146"/>
                      </a:cubicBezTo>
                      <a:cubicBezTo>
                        <a:pt x="98" y="146"/>
                        <a:pt x="97" y="144"/>
                        <a:pt x="99" y="145"/>
                      </a:cubicBezTo>
                      <a:cubicBezTo>
                        <a:pt x="97" y="143"/>
                        <a:pt x="98" y="149"/>
                        <a:pt x="98" y="147"/>
                      </a:cubicBezTo>
                      <a:cubicBezTo>
                        <a:pt x="99" y="148"/>
                        <a:pt x="96" y="144"/>
                        <a:pt x="98" y="146"/>
                      </a:cubicBezTo>
                      <a:cubicBezTo>
                        <a:pt x="99" y="145"/>
                        <a:pt x="97" y="143"/>
                        <a:pt x="99" y="144"/>
                      </a:cubicBezTo>
                      <a:cubicBezTo>
                        <a:pt x="99" y="144"/>
                        <a:pt x="101" y="146"/>
                        <a:pt x="102" y="145"/>
                      </a:cubicBezTo>
                      <a:cubicBezTo>
                        <a:pt x="102" y="144"/>
                        <a:pt x="101" y="144"/>
                        <a:pt x="101" y="143"/>
                      </a:cubicBezTo>
                      <a:cubicBezTo>
                        <a:pt x="101" y="142"/>
                        <a:pt x="101" y="142"/>
                        <a:pt x="101" y="142"/>
                      </a:cubicBezTo>
                      <a:cubicBezTo>
                        <a:pt x="99" y="141"/>
                        <a:pt x="101" y="141"/>
                        <a:pt x="99" y="140"/>
                      </a:cubicBezTo>
                      <a:cubicBezTo>
                        <a:pt x="101" y="141"/>
                        <a:pt x="99" y="138"/>
                        <a:pt x="102" y="141"/>
                      </a:cubicBezTo>
                      <a:cubicBezTo>
                        <a:pt x="104" y="142"/>
                        <a:pt x="104" y="142"/>
                        <a:pt x="104" y="142"/>
                      </a:cubicBezTo>
                      <a:cubicBezTo>
                        <a:pt x="104" y="142"/>
                        <a:pt x="102" y="140"/>
                        <a:pt x="102" y="139"/>
                      </a:cubicBezTo>
                      <a:cubicBezTo>
                        <a:pt x="102" y="139"/>
                        <a:pt x="102" y="139"/>
                        <a:pt x="103" y="139"/>
                      </a:cubicBezTo>
                      <a:cubicBezTo>
                        <a:pt x="99" y="137"/>
                        <a:pt x="104" y="139"/>
                        <a:pt x="101" y="136"/>
                      </a:cubicBezTo>
                      <a:cubicBezTo>
                        <a:pt x="103" y="136"/>
                        <a:pt x="103" y="134"/>
                        <a:pt x="105" y="135"/>
                      </a:cubicBezTo>
                      <a:cubicBezTo>
                        <a:pt x="105" y="134"/>
                        <a:pt x="104" y="132"/>
                        <a:pt x="105" y="132"/>
                      </a:cubicBezTo>
                      <a:cubicBezTo>
                        <a:pt x="106" y="132"/>
                        <a:pt x="106" y="132"/>
                        <a:pt x="106" y="133"/>
                      </a:cubicBezTo>
                      <a:cubicBezTo>
                        <a:pt x="108" y="133"/>
                        <a:pt x="107" y="132"/>
                        <a:pt x="107" y="132"/>
                      </a:cubicBezTo>
                      <a:cubicBezTo>
                        <a:pt x="107" y="132"/>
                        <a:pt x="109" y="132"/>
                        <a:pt x="111" y="132"/>
                      </a:cubicBezTo>
                      <a:cubicBezTo>
                        <a:pt x="110" y="131"/>
                        <a:pt x="108" y="130"/>
                        <a:pt x="107" y="129"/>
                      </a:cubicBezTo>
                      <a:cubicBezTo>
                        <a:pt x="111" y="131"/>
                        <a:pt x="106" y="126"/>
                        <a:pt x="110" y="127"/>
                      </a:cubicBezTo>
                      <a:cubicBezTo>
                        <a:pt x="110" y="127"/>
                        <a:pt x="111" y="129"/>
                        <a:pt x="112" y="129"/>
                      </a:cubicBezTo>
                      <a:cubicBezTo>
                        <a:pt x="116" y="131"/>
                        <a:pt x="110" y="126"/>
                        <a:pt x="113" y="126"/>
                      </a:cubicBezTo>
                      <a:cubicBezTo>
                        <a:pt x="110" y="124"/>
                        <a:pt x="110" y="124"/>
                        <a:pt x="110" y="124"/>
                      </a:cubicBezTo>
                      <a:cubicBezTo>
                        <a:pt x="112" y="125"/>
                        <a:pt x="109" y="122"/>
                        <a:pt x="112" y="124"/>
                      </a:cubicBezTo>
                      <a:cubicBezTo>
                        <a:pt x="111" y="123"/>
                        <a:pt x="114" y="123"/>
                        <a:pt x="111" y="122"/>
                      </a:cubicBezTo>
                      <a:cubicBezTo>
                        <a:pt x="114" y="121"/>
                        <a:pt x="112" y="117"/>
                        <a:pt x="118" y="119"/>
                      </a:cubicBezTo>
                      <a:cubicBezTo>
                        <a:pt x="117" y="118"/>
                        <a:pt x="118" y="118"/>
                        <a:pt x="117" y="117"/>
                      </a:cubicBezTo>
                      <a:cubicBezTo>
                        <a:pt x="115" y="117"/>
                        <a:pt x="118" y="118"/>
                        <a:pt x="116" y="118"/>
                      </a:cubicBezTo>
                      <a:cubicBezTo>
                        <a:pt x="116" y="118"/>
                        <a:pt x="116" y="117"/>
                        <a:pt x="115" y="117"/>
                      </a:cubicBezTo>
                      <a:cubicBezTo>
                        <a:pt x="116" y="117"/>
                        <a:pt x="117" y="116"/>
                        <a:pt x="119" y="118"/>
                      </a:cubicBezTo>
                      <a:cubicBezTo>
                        <a:pt x="121" y="118"/>
                        <a:pt x="115" y="114"/>
                        <a:pt x="117" y="113"/>
                      </a:cubicBezTo>
                      <a:cubicBezTo>
                        <a:pt x="118" y="114"/>
                        <a:pt x="118" y="114"/>
                        <a:pt x="118" y="114"/>
                      </a:cubicBezTo>
                      <a:cubicBezTo>
                        <a:pt x="117" y="112"/>
                        <a:pt x="117" y="112"/>
                        <a:pt x="117" y="112"/>
                      </a:cubicBezTo>
                      <a:cubicBezTo>
                        <a:pt x="118" y="111"/>
                        <a:pt x="120" y="113"/>
                        <a:pt x="122" y="114"/>
                      </a:cubicBezTo>
                      <a:cubicBezTo>
                        <a:pt x="122" y="113"/>
                        <a:pt x="122" y="113"/>
                        <a:pt x="121" y="111"/>
                      </a:cubicBezTo>
                      <a:cubicBezTo>
                        <a:pt x="124" y="112"/>
                        <a:pt x="124" y="112"/>
                        <a:pt x="124" y="112"/>
                      </a:cubicBezTo>
                      <a:cubicBezTo>
                        <a:pt x="122" y="112"/>
                        <a:pt x="123" y="111"/>
                        <a:pt x="122" y="111"/>
                      </a:cubicBezTo>
                      <a:cubicBezTo>
                        <a:pt x="123" y="111"/>
                        <a:pt x="123" y="111"/>
                        <a:pt x="123" y="111"/>
                      </a:cubicBezTo>
                      <a:cubicBezTo>
                        <a:pt x="124" y="111"/>
                        <a:pt x="124" y="111"/>
                        <a:pt x="123" y="110"/>
                      </a:cubicBezTo>
                      <a:cubicBezTo>
                        <a:pt x="122" y="110"/>
                        <a:pt x="121" y="110"/>
                        <a:pt x="121" y="110"/>
                      </a:cubicBezTo>
                      <a:cubicBezTo>
                        <a:pt x="120" y="109"/>
                        <a:pt x="120" y="109"/>
                        <a:pt x="120" y="108"/>
                      </a:cubicBezTo>
                      <a:cubicBezTo>
                        <a:pt x="121" y="109"/>
                        <a:pt x="121" y="108"/>
                        <a:pt x="122" y="108"/>
                      </a:cubicBezTo>
                      <a:cubicBezTo>
                        <a:pt x="122" y="107"/>
                        <a:pt x="120" y="106"/>
                        <a:pt x="120" y="106"/>
                      </a:cubicBezTo>
                      <a:cubicBezTo>
                        <a:pt x="121" y="107"/>
                        <a:pt x="121" y="105"/>
                        <a:pt x="122" y="106"/>
                      </a:cubicBezTo>
                      <a:cubicBezTo>
                        <a:pt x="123" y="107"/>
                        <a:pt x="121" y="106"/>
                        <a:pt x="122" y="107"/>
                      </a:cubicBezTo>
                      <a:cubicBezTo>
                        <a:pt x="123" y="107"/>
                        <a:pt x="125" y="108"/>
                        <a:pt x="124" y="107"/>
                      </a:cubicBezTo>
                      <a:cubicBezTo>
                        <a:pt x="123" y="106"/>
                        <a:pt x="120" y="105"/>
                        <a:pt x="121" y="105"/>
                      </a:cubicBezTo>
                      <a:cubicBezTo>
                        <a:pt x="122" y="105"/>
                        <a:pt x="122" y="106"/>
                        <a:pt x="123" y="106"/>
                      </a:cubicBezTo>
                      <a:cubicBezTo>
                        <a:pt x="125" y="106"/>
                        <a:pt x="125" y="106"/>
                        <a:pt x="125" y="106"/>
                      </a:cubicBezTo>
                      <a:cubicBezTo>
                        <a:pt x="123" y="105"/>
                        <a:pt x="123" y="105"/>
                        <a:pt x="123" y="105"/>
                      </a:cubicBezTo>
                      <a:cubicBezTo>
                        <a:pt x="123" y="105"/>
                        <a:pt x="123" y="105"/>
                        <a:pt x="124" y="105"/>
                      </a:cubicBezTo>
                      <a:cubicBezTo>
                        <a:pt x="122" y="104"/>
                        <a:pt x="124" y="103"/>
                        <a:pt x="122" y="102"/>
                      </a:cubicBezTo>
                      <a:cubicBezTo>
                        <a:pt x="122" y="102"/>
                        <a:pt x="123" y="102"/>
                        <a:pt x="124" y="101"/>
                      </a:cubicBezTo>
                      <a:cubicBezTo>
                        <a:pt x="124" y="102"/>
                        <a:pt x="124" y="102"/>
                        <a:pt x="124" y="102"/>
                      </a:cubicBezTo>
                      <a:cubicBezTo>
                        <a:pt x="125" y="102"/>
                        <a:pt x="125" y="101"/>
                        <a:pt x="124" y="100"/>
                      </a:cubicBezTo>
                      <a:cubicBezTo>
                        <a:pt x="124" y="100"/>
                        <a:pt x="124" y="100"/>
                        <a:pt x="124" y="100"/>
                      </a:cubicBezTo>
                      <a:cubicBezTo>
                        <a:pt x="125" y="100"/>
                        <a:pt x="125" y="99"/>
                        <a:pt x="124" y="98"/>
                      </a:cubicBezTo>
                      <a:cubicBezTo>
                        <a:pt x="125" y="98"/>
                        <a:pt x="131" y="101"/>
                        <a:pt x="129" y="99"/>
                      </a:cubicBezTo>
                      <a:cubicBezTo>
                        <a:pt x="129" y="98"/>
                        <a:pt x="126" y="96"/>
                        <a:pt x="125" y="96"/>
                      </a:cubicBezTo>
                      <a:cubicBezTo>
                        <a:pt x="126" y="95"/>
                        <a:pt x="124" y="92"/>
                        <a:pt x="127" y="92"/>
                      </a:cubicBezTo>
                      <a:cubicBezTo>
                        <a:pt x="127" y="92"/>
                        <a:pt x="126" y="92"/>
                        <a:pt x="126" y="91"/>
                      </a:cubicBezTo>
                      <a:cubicBezTo>
                        <a:pt x="128" y="89"/>
                        <a:pt x="125" y="86"/>
                        <a:pt x="130" y="86"/>
                      </a:cubicBezTo>
                      <a:cubicBezTo>
                        <a:pt x="130" y="87"/>
                        <a:pt x="132" y="87"/>
                        <a:pt x="133" y="87"/>
                      </a:cubicBezTo>
                      <a:cubicBezTo>
                        <a:pt x="131" y="86"/>
                        <a:pt x="135" y="87"/>
                        <a:pt x="132" y="86"/>
                      </a:cubicBezTo>
                      <a:cubicBezTo>
                        <a:pt x="130" y="85"/>
                        <a:pt x="129" y="85"/>
                        <a:pt x="128" y="85"/>
                      </a:cubicBezTo>
                      <a:cubicBezTo>
                        <a:pt x="128" y="83"/>
                        <a:pt x="129" y="82"/>
                        <a:pt x="131" y="81"/>
                      </a:cubicBezTo>
                      <a:cubicBezTo>
                        <a:pt x="130" y="82"/>
                        <a:pt x="129" y="81"/>
                        <a:pt x="129" y="81"/>
                      </a:cubicBezTo>
                      <a:cubicBezTo>
                        <a:pt x="132" y="82"/>
                        <a:pt x="132" y="81"/>
                        <a:pt x="132" y="80"/>
                      </a:cubicBezTo>
                      <a:cubicBezTo>
                        <a:pt x="130" y="79"/>
                        <a:pt x="130" y="79"/>
                        <a:pt x="130" y="79"/>
                      </a:cubicBezTo>
                      <a:cubicBezTo>
                        <a:pt x="132" y="79"/>
                        <a:pt x="132" y="79"/>
                        <a:pt x="132" y="79"/>
                      </a:cubicBezTo>
                      <a:cubicBezTo>
                        <a:pt x="131" y="79"/>
                        <a:pt x="128" y="78"/>
                        <a:pt x="130" y="78"/>
                      </a:cubicBezTo>
                      <a:cubicBezTo>
                        <a:pt x="131" y="78"/>
                        <a:pt x="132" y="78"/>
                        <a:pt x="132" y="78"/>
                      </a:cubicBezTo>
                      <a:cubicBezTo>
                        <a:pt x="131" y="77"/>
                        <a:pt x="129" y="75"/>
                        <a:pt x="131" y="75"/>
                      </a:cubicBezTo>
                      <a:cubicBezTo>
                        <a:pt x="133" y="75"/>
                        <a:pt x="133" y="75"/>
                        <a:pt x="133" y="75"/>
                      </a:cubicBezTo>
                      <a:cubicBezTo>
                        <a:pt x="133" y="75"/>
                        <a:pt x="132" y="73"/>
                        <a:pt x="131" y="74"/>
                      </a:cubicBezTo>
                      <a:cubicBezTo>
                        <a:pt x="133" y="73"/>
                        <a:pt x="133" y="72"/>
                        <a:pt x="136" y="73"/>
                      </a:cubicBezTo>
                      <a:cubicBezTo>
                        <a:pt x="131" y="68"/>
                        <a:pt x="132" y="65"/>
                        <a:pt x="133" y="62"/>
                      </a:cubicBezTo>
                      <a:cubicBezTo>
                        <a:pt x="135" y="63"/>
                        <a:pt x="135" y="63"/>
                        <a:pt x="135" y="63"/>
                      </a:cubicBezTo>
                      <a:cubicBezTo>
                        <a:pt x="136" y="62"/>
                        <a:pt x="133" y="62"/>
                        <a:pt x="134" y="61"/>
                      </a:cubicBezTo>
                      <a:cubicBezTo>
                        <a:pt x="135" y="62"/>
                        <a:pt x="137" y="62"/>
                        <a:pt x="138" y="63"/>
                      </a:cubicBezTo>
                      <a:cubicBezTo>
                        <a:pt x="140" y="62"/>
                        <a:pt x="136" y="61"/>
                        <a:pt x="136" y="60"/>
                      </a:cubicBezTo>
                      <a:cubicBezTo>
                        <a:pt x="134" y="59"/>
                        <a:pt x="137" y="61"/>
                        <a:pt x="135" y="60"/>
                      </a:cubicBezTo>
                      <a:cubicBezTo>
                        <a:pt x="134" y="60"/>
                        <a:pt x="136" y="59"/>
                        <a:pt x="134" y="58"/>
                      </a:cubicBezTo>
                      <a:cubicBezTo>
                        <a:pt x="135" y="58"/>
                        <a:pt x="137" y="59"/>
                        <a:pt x="138" y="59"/>
                      </a:cubicBezTo>
                      <a:cubicBezTo>
                        <a:pt x="137" y="58"/>
                        <a:pt x="137" y="58"/>
                        <a:pt x="137" y="58"/>
                      </a:cubicBezTo>
                      <a:cubicBezTo>
                        <a:pt x="140" y="58"/>
                        <a:pt x="141" y="62"/>
                        <a:pt x="145" y="62"/>
                      </a:cubicBezTo>
                      <a:cubicBezTo>
                        <a:pt x="145" y="61"/>
                        <a:pt x="145" y="61"/>
                        <a:pt x="145" y="61"/>
                      </a:cubicBezTo>
                      <a:cubicBezTo>
                        <a:pt x="148" y="62"/>
                        <a:pt x="148" y="64"/>
                        <a:pt x="149" y="63"/>
                      </a:cubicBezTo>
                      <a:cubicBezTo>
                        <a:pt x="148" y="62"/>
                        <a:pt x="145" y="60"/>
                        <a:pt x="143" y="60"/>
                      </a:cubicBezTo>
                      <a:cubicBezTo>
                        <a:pt x="143" y="59"/>
                        <a:pt x="137" y="57"/>
                        <a:pt x="138" y="56"/>
                      </a:cubicBezTo>
                      <a:cubicBezTo>
                        <a:pt x="140" y="56"/>
                        <a:pt x="138" y="57"/>
                        <a:pt x="140" y="58"/>
                      </a:cubicBezTo>
                      <a:cubicBezTo>
                        <a:pt x="143" y="58"/>
                        <a:pt x="140" y="56"/>
                        <a:pt x="140" y="56"/>
                      </a:cubicBezTo>
                      <a:cubicBezTo>
                        <a:pt x="139" y="56"/>
                        <a:pt x="137" y="55"/>
                        <a:pt x="137" y="54"/>
                      </a:cubicBezTo>
                      <a:cubicBezTo>
                        <a:pt x="138" y="54"/>
                        <a:pt x="139" y="55"/>
                        <a:pt x="139" y="54"/>
                      </a:cubicBezTo>
                      <a:cubicBezTo>
                        <a:pt x="138" y="54"/>
                        <a:pt x="137" y="52"/>
                        <a:pt x="136" y="53"/>
                      </a:cubicBezTo>
                      <a:cubicBezTo>
                        <a:pt x="133" y="51"/>
                        <a:pt x="137" y="52"/>
                        <a:pt x="135" y="50"/>
                      </a:cubicBezTo>
                      <a:cubicBezTo>
                        <a:pt x="137" y="51"/>
                        <a:pt x="140" y="53"/>
                        <a:pt x="141" y="53"/>
                      </a:cubicBezTo>
                      <a:cubicBezTo>
                        <a:pt x="139" y="52"/>
                        <a:pt x="139" y="50"/>
                        <a:pt x="135" y="50"/>
                      </a:cubicBezTo>
                      <a:cubicBezTo>
                        <a:pt x="136" y="49"/>
                        <a:pt x="138" y="50"/>
                        <a:pt x="139" y="51"/>
                      </a:cubicBezTo>
                      <a:cubicBezTo>
                        <a:pt x="141" y="51"/>
                        <a:pt x="136" y="48"/>
                        <a:pt x="140" y="49"/>
                      </a:cubicBezTo>
                      <a:cubicBezTo>
                        <a:pt x="138" y="48"/>
                        <a:pt x="138" y="48"/>
                        <a:pt x="138" y="48"/>
                      </a:cubicBezTo>
                      <a:cubicBezTo>
                        <a:pt x="139" y="48"/>
                        <a:pt x="139" y="48"/>
                        <a:pt x="141" y="48"/>
                      </a:cubicBezTo>
                      <a:cubicBezTo>
                        <a:pt x="141" y="48"/>
                        <a:pt x="138" y="45"/>
                        <a:pt x="142" y="46"/>
                      </a:cubicBezTo>
                      <a:cubicBezTo>
                        <a:pt x="141" y="46"/>
                        <a:pt x="142" y="45"/>
                        <a:pt x="140" y="44"/>
                      </a:cubicBezTo>
                      <a:cubicBezTo>
                        <a:pt x="138" y="45"/>
                        <a:pt x="141" y="46"/>
                        <a:pt x="137" y="45"/>
                      </a:cubicBezTo>
                      <a:cubicBezTo>
                        <a:pt x="140" y="46"/>
                        <a:pt x="138" y="44"/>
                        <a:pt x="137" y="43"/>
                      </a:cubicBezTo>
                      <a:cubicBezTo>
                        <a:pt x="138" y="44"/>
                        <a:pt x="138" y="44"/>
                        <a:pt x="138" y="44"/>
                      </a:cubicBezTo>
                      <a:cubicBezTo>
                        <a:pt x="138" y="43"/>
                        <a:pt x="138" y="43"/>
                        <a:pt x="137" y="42"/>
                      </a:cubicBezTo>
                      <a:cubicBezTo>
                        <a:pt x="138" y="42"/>
                        <a:pt x="139" y="43"/>
                        <a:pt x="139" y="42"/>
                      </a:cubicBezTo>
                      <a:cubicBezTo>
                        <a:pt x="137" y="41"/>
                        <a:pt x="137" y="41"/>
                        <a:pt x="137" y="41"/>
                      </a:cubicBezTo>
                      <a:cubicBezTo>
                        <a:pt x="136" y="40"/>
                        <a:pt x="141" y="42"/>
                        <a:pt x="141" y="41"/>
                      </a:cubicBezTo>
                      <a:cubicBezTo>
                        <a:pt x="142" y="43"/>
                        <a:pt x="142" y="43"/>
                        <a:pt x="142" y="43"/>
                      </a:cubicBezTo>
                      <a:cubicBezTo>
                        <a:pt x="142" y="42"/>
                        <a:pt x="144" y="43"/>
                        <a:pt x="143" y="42"/>
                      </a:cubicBezTo>
                      <a:cubicBezTo>
                        <a:pt x="141" y="41"/>
                        <a:pt x="139" y="40"/>
                        <a:pt x="138" y="39"/>
                      </a:cubicBezTo>
                      <a:cubicBezTo>
                        <a:pt x="137" y="38"/>
                        <a:pt x="140" y="39"/>
                        <a:pt x="138" y="38"/>
                      </a:cubicBezTo>
                      <a:cubicBezTo>
                        <a:pt x="140" y="40"/>
                        <a:pt x="140" y="40"/>
                        <a:pt x="140" y="40"/>
                      </a:cubicBezTo>
                      <a:cubicBezTo>
                        <a:pt x="141" y="40"/>
                        <a:pt x="144" y="40"/>
                        <a:pt x="144" y="39"/>
                      </a:cubicBezTo>
                      <a:cubicBezTo>
                        <a:pt x="143" y="39"/>
                        <a:pt x="141" y="37"/>
                        <a:pt x="140" y="37"/>
                      </a:cubicBezTo>
                      <a:cubicBezTo>
                        <a:pt x="140" y="37"/>
                        <a:pt x="141" y="37"/>
                        <a:pt x="142" y="38"/>
                      </a:cubicBezTo>
                      <a:cubicBezTo>
                        <a:pt x="142" y="36"/>
                        <a:pt x="140" y="37"/>
                        <a:pt x="140" y="36"/>
                      </a:cubicBezTo>
                      <a:cubicBezTo>
                        <a:pt x="141" y="36"/>
                        <a:pt x="143" y="35"/>
                        <a:pt x="145" y="35"/>
                      </a:cubicBezTo>
                      <a:cubicBezTo>
                        <a:pt x="148" y="37"/>
                        <a:pt x="148" y="37"/>
                        <a:pt x="148" y="37"/>
                      </a:cubicBezTo>
                      <a:cubicBezTo>
                        <a:pt x="148" y="37"/>
                        <a:pt x="148" y="37"/>
                        <a:pt x="148" y="37"/>
                      </a:cubicBezTo>
                      <a:cubicBezTo>
                        <a:pt x="150" y="39"/>
                        <a:pt x="150" y="37"/>
                        <a:pt x="153" y="39"/>
                      </a:cubicBezTo>
                      <a:cubicBezTo>
                        <a:pt x="153" y="38"/>
                        <a:pt x="153" y="38"/>
                        <a:pt x="152" y="37"/>
                      </a:cubicBezTo>
                      <a:cubicBezTo>
                        <a:pt x="147" y="36"/>
                        <a:pt x="147" y="33"/>
                        <a:pt x="143" y="32"/>
                      </a:cubicBezTo>
                      <a:cubicBezTo>
                        <a:pt x="142" y="30"/>
                        <a:pt x="153" y="35"/>
                        <a:pt x="147" y="31"/>
                      </a:cubicBezTo>
                      <a:cubicBezTo>
                        <a:pt x="146" y="31"/>
                        <a:pt x="144" y="29"/>
                        <a:pt x="144" y="30"/>
                      </a:cubicBezTo>
                      <a:cubicBezTo>
                        <a:pt x="145" y="29"/>
                        <a:pt x="141" y="28"/>
                        <a:pt x="143" y="27"/>
                      </a:cubicBezTo>
                      <a:cubicBezTo>
                        <a:pt x="144" y="29"/>
                        <a:pt x="147" y="28"/>
                        <a:pt x="149" y="30"/>
                      </a:cubicBezTo>
                      <a:cubicBezTo>
                        <a:pt x="148" y="30"/>
                        <a:pt x="147" y="31"/>
                        <a:pt x="148" y="31"/>
                      </a:cubicBezTo>
                      <a:cubicBezTo>
                        <a:pt x="149" y="31"/>
                        <a:pt x="152" y="33"/>
                        <a:pt x="152" y="32"/>
                      </a:cubicBezTo>
                      <a:cubicBezTo>
                        <a:pt x="152" y="31"/>
                        <a:pt x="152" y="30"/>
                        <a:pt x="150" y="29"/>
                      </a:cubicBezTo>
                      <a:cubicBezTo>
                        <a:pt x="148" y="28"/>
                        <a:pt x="150" y="30"/>
                        <a:pt x="148" y="29"/>
                      </a:cubicBezTo>
                      <a:cubicBezTo>
                        <a:pt x="148" y="27"/>
                        <a:pt x="151" y="29"/>
                        <a:pt x="147" y="26"/>
                      </a:cubicBezTo>
                      <a:cubicBezTo>
                        <a:pt x="147" y="27"/>
                        <a:pt x="145" y="27"/>
                        <a:pt x="144" y="26"/>
                      </a:cubicBezTo>
                      <a:cubicBezTo>
                        <a:pt x="143" y="25"/>
                        <a:pt x="143" y="25"/>
                        <a:pt x="143" y="25"/>
                      </a:cubicBezTo>
                      <a:cubicBezTo>
                        <a:pt x="144" y="25"/>
                        <a:pt x="144" y="25"/>
                        <a:pt x="144" y="25"/>
                      </a:cubicBezTo>
                      <a:cubicBezTo>
                        <a:pt x="146" y="24"/>
                        <a:pt x="142" y="24"/>
                        <a:pt x="143" y="23"/>
                      </a:cubicBezTo>
                      <a:cubicBezTo>
                        <a:pt x="146" y="23"/>
                        <a:pt x="146" y="23"/>
                        <a:pt x="146" y="23"/>
                      </a:cubicBezTo>
                      <a:cubicBezTo>
                        <a:pt x="148" y="25"/>
                        <a:pt x="144" y="25"/>
                        <a:pt x="148" y="26"/>
                      </a:cubicBezTo>
                      <a:cubicBezTo>
                        <a:pt x="149" y="25"/>
                        <a:pt x="147" y="24"/>
                        <a:pt x="148" y="24"/>
                      </a:cubicBezTo>
                      <a:cubicBezTo>
                        <a:pt x="149" y="24"/>
                        <a:pt x="149" y="24"/>
                        <a:pt x="149" y="25"/>
                      </a:cubicBezTo>
                      <a:cubicBezTo>
                        <a:pt x="149" y="25"/>
                        <a:pt x="155" y="27"/>
                        <a:pt x="152" y="24"/>
                      </a:cubicBezTo>
                      <a:cubicBezTo>
                        <a:pt x="151" y="23"/>
                        <a:pt x="151" y="23"/>
                        <a:pt x="149" y="22"/>
                      </a:cubicBezTo>
                      <a:cubicBezTo>
                        <a:pt x="149" y="21"/>
                        <a:pt x="148" y="20"/>
                        <a:pt x="148" y="18"/>
                      </a:cubicBezTo>
                      <a:cubicBezTo>
                        <a:pt x="151" y="20"/>
                        <a:pt x="149" y="17"/>
                        <a:pt x="152" y="19"/>
                      </a:cubicBezTo>
                      <a:cubicBezTo>
                        <a:pt x="150" y="19"/>
                        <a:pt x="149" y="21"/>
                        <a:pt x="152" y="23"/>
                      </a:cubicBezTo>
                      <a:cubicBezTo>
                        <a:pt x="155" y="24"/>
                        <a:pt x="151" y="24"/>
                        <a:pt x="154" y="26"/>
                      </a:cubicBezTo>
                      <a:cubicBezTo>
                        <a:pt x="155" y="25"/>
                        <a:pt x="158" y="26"/>
                        <a:pt x="160" y="27"/>
                      </a:cubicBezTo>
                      <a:cubicBezTo>
                        <a:pt x="161" y="27"/>
                        <a:pt x="160" y="26"/>
                        <a:pt x="159" y="26"/>
                      </a:cubicBezTo>
                      <a:cubicBezTo>
                        <a:pt x="157" y="25"/>
                        <a:pt x="157" y="25"/>
                        <a:pt x="155" y="24"/>
                      </a:cubicBezTo>
                      <a:cubicBezTo>
                        <a:pt x="156" y="23"/>
                        <a:pt x="156" y="21"/>
                        <a:pt x="154" y="20"/>
                      </a:cubicBezTo>
                      <a:cubicBezTo>
                        <a:pt x="155" y="20"/>
                        <a:pt x="157" y="21"/>
                        <a:pt x="157" y="22"/>
                      </a:cubicBezTo>
                      <a:cubicBezTo>
                        <a:pt x="157" y="20"/>
                        <a:pt x="158" y="18"/>
                        <a:pt x="160" y="17"/>
                      </a:cubicBezTo>
                      <a:cubicBezTo>
                        <a:pt x="156" y="16"/>
                        <a:pt x="160" y="15"/>
                        <a:pt x="157" y="14"/>
                      </a:cubicBezTo>
                      <a:cubicBezTo>
                        <a:pt x="156" y="15"/>
                        <a:pt x="153" y="14"/>
                        <a:pt x="152" y="13"/>
                      </a:cubicBezTo>
                      <a:cubicBezTo>
                        <a:pt x="152" y="13"/>
                        <a:pt x="153" y="14"/>
                        <a:pt x="154" y="14"/>
                      </a:cubicBezTo>
                      <a:cubicBezTo>
                        <a:pt x="152" y="12"/>
                        <a:pt x="157" y="14"/>
                        <a:pt x="155" y="12"/>
                      </a:cubicBezTo>
                      <a:cubicBezTo>
                        <a:pt x="155" y="14"/>
                        <a:pt x="159" y="15"/>
                        <a:pt x="161" y="16"/>
                      </a:cubicBezTo>
                      <a:cubicBezTo>
                        <a:pt x="160" y="15"/>
                        <a:pt x="163" y="17"/>
                        <a:pt x="163" y="16"/>
                      </a:cubicBezTo>
                      <a:cubicBezTo>
                        <a:pt x="163" y="15"/>
                        <a:pt x="162" y="13"/>
                        <a:pt x="162" y="11"/>
                      </a:cubicBezTo>
                      <a:cubicBezTo>
                        <a:pt x="165" y="11"/>
                        <a:pt x="164" y="8"/>
                        <a:pt x="165" y="7"/>
                      </a:cubicBezTo>
                      <a:cubicBezTo>
                        <a:pt x="166" y="7"/>
                        <a:pt x="169" y="9"/>
                        <a:pt x="170" y="9"/>
                      </a:cubicBezTo>
                      <a:cubicBezTo>
                        <a:pt x="170" y="8"/>
                        <a:pt x="166" y="7"/>
                        <a:pt x="168" y="7"/>
                      </a:cubicBezTo>
                      <a:cubicBezTo>
                        <a:pt x="169" y="8"/>
                        <a:pt x="169" y="8"/>
                        <a:pt x="169" y="8"/>
                      </a:cubicBezTo>
                      <a:cubicBezTo>
                        <a:pt x="169" y="7"/>
                        <a:pt x="172" y="7"/>
                        <a:pt x="168" y="4"/>
                      </a:cubicBezTo>
                      <a:cubicBezTo>
                        <a:pt x="171" y="6"/>
                        <a:pt x="171" y="6"/>
                        <a:pt x="171" y="6"/>
                      </a:cubicBezTo>
                      <a:cubicBezTo>
                        <a:pt x="172" y="6"/>
                        <a:pt x="171" y="5"/>
                        <a:pt x="171" y="5"/>
                      </a:cubicBezTo>
                      <a:cubicBezTo>
                        <a:pt x="172" y="6"/>
                        <a:pt x="173" y="6"/>
                        <a:pt x="173" y="7"/>
                      </a:cubicBezTo>
                      <a:cubicBezTo>
                        <a:pt x="176" y="8"/>
                        <a:pt x="174" y="5"/>
                        <a:pt x="174" y="4"/>
                      </a:cubicBezTo>
                      <a:cubicBezTo>
                        <a:pt x="172" y="4"/>
                        <a:pt x="172" y="4"/>
                        <a:pt x="172" y="4"/>
                      </a:cubicBezTo>
                      <a:cubicBezTo>
                        <a:pt x="172" y="2"/>
                        <a:pt x="174" y="2"/>
                        <a:pt x="174" y="0"/>
                      </a:cubicBezTo>
                      <a:cubicBezTo>
                        <a:pt x="176" y="2"/>
                        <a:pt x="176" y="2"/>
                        <a:pt x="176" y="2"/>
                      </a:cubicBezTo>
                      <a:cubicBezTo>
                        <a:pt x="175" y="0"/>
                        <a:pt x="175" y="0"/>
                        <a:pt x="175" y="0"/>
                      </a:cubicBezTo>
                      <a:cubicBezTo>
                        <a:pt x="177" y="1"/>
                        <a:pt x="178" y="2"/>
                        <a:pt x="177" y="0"/>
                      </a:cubicBezTo>
                      <a:cubicBezTo>
                        <a:pt x="180" y="5"/>
                        <a:pt x="180" y="5"/>
                        <a:pt x="180" y="5"/>
                      </a:cubicBezTo>
                      <a:cubicBezTo>
                        <a:pt x="179" y="5"/>
                        <a:pt x="179" y="3"/>
                        <a:pt x="177" y="2"/>
                      </a:cubicBezTo>
                      <a:cubicBezTo>
                        <a:pt x="175" y="1"/>
                        <a:pt x="175" y="3"/>
                        <a:pt x="176" y="4"/>
                      </a:cubicBezTo>
                      <a:cubicBezTo>
                        <a:pt x="177" y="4"/>
                        <a:pt x="176" y="4"/>
                        <a:pt x="176" y="3"/>
                      </a:cubicBezTo>
                      <a:cubicBezTo>
                        <a:pt x="178" y="4"/>
                        <a:pt x="178" y="5"/>
                        <a:pt x="179" y="6"/>
                      </a:cubicBezTo>
                      <a:cubicBezTo>
                        <a:pt x="179" y="6"/>
                        <a:pt x="180" y="6"/>
                        <a:pt x="179" y="6"/>
                      </a:cubicBezTo>
                      <a:cubicBezTo>
                        <a:pt x="180" y="7"/>
                        <a:pt x="180" y="7"/>
                        <a:pt x="180" y="8"/>
                      </a:cubicBezTo>
                      <a:cubicBezTo>
                        <a:pt x="179" y="7"/>
                        <a:pt x="178" y="7"/>
                        <a:pt x="178" y="7"/>
                      </a:cubicBezTo>
                      <a:cubicBezTo>
                        <a:pt x="180" y="8"/>
                        <a:pt x="180" y="9"/>
                        <a:pt x="179" y="10"/>
                      </a:cubicBezTo>
                      <a:cubicBezTo>
                        <a:pt x="176" y="9"/>
                        <a:pt x="179" y="12"/>
                        <a:pt x="178" y="13"/>
                      </a:cubicBezTo>
                      <a:cubicBezTo>
                        <a:pt x="176" y="11"/>
                        <a:pt x="175" y="10"/>
                        <a:pt x="174" y="8"/>
                      </a:cubicBezTo>
                      <a:cubicBezTo>
                        <a:pt x="173" y="8"/>
                        <a:pt x="174" y="9"/>
                        <a:pt x="172" y="9"/>
                      </a:cubicBezTo>
                      <a:cubicBezTo>
                        <a:pt x="174" y="10"/>
                        <a:pt x="176" y="12"/>
                        <a:pt x="176" y="14"/>
                      </a:cubicBezTo>
                      <a:cubicBezTo>
                        <a:pt x="175" y="13"/>
                        <a:pt x="175" y="13"/>
                        <a:pt x="175" y="13"/>
                      </a:cubicBezTo>
                      <a:cubicBezTo>
                        <a:pt x="175" y="14"/>
                        <a:pt x="177" y="15"/>
                        <a:pt x="176" y="16"/>
                      </a:cubicBezTo>
                      <a:cubicBezTo>
                        <a:pt x="175" y="17"/>
                        <a:pt x="174" y="19"/>
                        <a:pt x="173" y="20"/>
                      </a:cubicBezTo>
                      <a:cubicBezTo>
                        <a:pt x="171" y="19"/>
                        <a:pt x="171" y="19"/>
                        <a:pt x="171" y="19"/>
                      </a:cubicBezTo>
                      <a:cubicBezTo>
                        <a:pt x="174" y="22"/>
                        <a:pt x="171" y="23"/>
                        <a:pt x="172" y="24"/>
                      </a:cubicBezTo>
                      <a:cubicBezTo>
                        <a:pt x="170" y="25"/>
                        <a:pt x="172" y="29"/>
                        <a:pt x="169" y="28"/>
                      </a:cubicBezTo>
                      <a:cubicBezTo>
                        <a:pt x="168" y="32"/>
                        <a:pt x="169" y="35"/>
                        <a:pt x="167" y="38"/>
                      </a:cubicBezTo>
                      <a:cubicBezTo>
                        <a:pt x="164" y="37"/>
                        <a:pt x="164" y="37"/>
                        <a:pt x="164" y="37"/>
                      </a:cubicBezTo>
                      <a:cubicBezTo>
                        <a:pt x="166" y="38"/>
                        <a:pt x="163" y="36"/>
                        <a:pt x="163" y="37"/>
                      </a:cubicBezTo>
                      <a:cubicBezTo>
                        <a:pt x="165" y="37"/>
                        <a:pt x="165" y="39"/>
                        <a:pt x="167" y="40"/>
                      </a:cubicBezTo>
                      <a:cubicBezTo>
                        <a:pt x="164" y="41"/>
                        <a:pt x="166" y="43"/>
                        <a:pt x="167" y="45"/>
                      </a:cubicBezTo>
                      <a:cubicBezTo>
                        <a:pt x="165" y="45"/>
                        <a:pt x="165" y="45"/>
                        <a:pt x="165" y="45"/>
                      </a:cubicBezTo>
                      <a:cubicBezTo>
                        <a:pt x="168" y="47"/>
                        <a:pt x="164" y="48"/>
                        <a:pt x="163" y="49"/>
                      </a:cubicBezTo>
                      <a:cubicBezTo>
                        <a:pt x="163" y="49"/>
                        <a:pt x="161" y="49"/>
                        <a:pt x="161" y="49"/>
                      </a:cubicBezTo>
                      <a:cubicBezTo>
                        <a:pt x="163" y="51"/>
                        <a:pt x="163" y="52"/>
                        <a:pt x="164" y="54"/>
                      </a:cubicBezTo>
                      <a:cubicBezTo>
                        <a:pt x="164" y="55"/>
                        <a:pt x="163" y="56"/>
                        <a:pt x="161" y="56"/>
                      </a:cubicBezTo>
                      <a:cubicBezTo>
                        <a:pt x="164" y="62"/>
                        <a:pt x="160" y="64"/>
                        <a:pt x="161" y="69"/>
                      </a:cubicBezTo>
                      <a:cubicBezTo>
                        <a:pt x="159" y="69"/>
                        <a:pt x="159" y="69"/>
                        <a:pt x="159" y="69"/>
                      </a:cubicBezTo>
                      <a:cubicBezTo>
                        <a:pt x="163" y="74"/>
                        <a:pt x="157" y="77"/>
                        <a:pt x="158" y="81"/>
                      </a:cubicBezTo>
                      <a:cubicBezTo>
                        <a:pt x="155" y="80"/>
                        <a:pt x="155" y="80"/>
                        <a:pt x="155" y="80"/>
                      </a:cubicBezTo>
                      <a:cubicBezTo>
                        <a:pt x="153" y="80"/>
                        <a:pt x="155" y="82"/>
                        <a:pt x="157" y="83"/>
                      </a:cubicBezTo>
                      <a:cubicBezTo>
                        <a:pt x="156" y="84"/>
                        <a:pt x="158" y="86"/>
                        <a:pt x="155" y="86"/>
                      </a:cubicBezTo>
                      <a:cubicBezTo>
                        <a:pt x="154" y="87"/>
                        <a:pt x="156" y="88"/>
                        <a:pt x="156" y="89"/>
                      </a:cubicBezTo>
                      <a:cubicBezTo>
                        <a:pt x="154" y="90"/>
                        <a:pt x="154" y="91"/>
                        <a:pt x="154" y="93"/>
                      </a:cubicBezTo>
                      <a:cubicBezTo>
                        <a:pt x="155" y="93"/>
                        <a:pt x="155" y="93"/>
                        <a:pt x="155" y="93"/>
                      </a:cubicBezTo>
                      <a:cubicBezTo>
                        <a:pt x="154" y="92"/>
                        <a:pt x="152" y="92"/>
                        <a:pt x="152" y="92"/>
                      </a:cubicBezTo>
                      <a:cubicBezTo>
                        <a:pt x="153" y="93"/>
                        <a:pt x="150" y="95"/>
                        <a:pt x="154" y="96"/>
                      </a:cubicBezTo>
                      <a:cubicBezTo>
                        <a:pt x="151" y="97"/>
                        <a:pt x="155" y="101"/>
                        <a:pt x="150" y="102"/>
                      </a:cubicBezTo>
                      <a:cubicBezTo>
                        <a:pt x="152" y="102"/>
                        <a:pt x="152" y="103"/>
                        <a:pt x="152" y="103"/>
                      </a:cubicBezTo>
                      <a:cubicBezTo>
                        <a:pt x="151" y="105"/>
                        <a:pt x="148" y="106"/>
                        <a:pt x="150" y="109"/>
                      </a:cubicBezTo>
                      <a:cubicBezTo>
                        <a:pt x="149" y="109"/>
                        <a:pt x="148" y="107"/>
                        <a:pt x="147" y="108"/>
                      </a:cubicBezTo>
                      <a:cubicBezTo>
                        <a:pt x="148" y="109"/>
                        <a:pt x="149" y="109"/>
                        <a:pt x="149" y="110"/>
                      </a:cubicBezTo>
                      <a:cubicBezTo>
                        <a:pt x="150" y="114"/>
                        <a:pt x="144" y="115"/>
                        <a:pt x="143" y="118"/>
                      </a:cubicBezTo>
                      <a:cubicBezTo>
                        <a:pt x="143" y="121"/>
                        <a:pt x="142" y="123"/>
                        <a:pt x="141" y="126"/>
                      </a:cubicBezTo>
                      <a:cubicBezTo>
                        <a:pt x="140" y="128"/>
                        <a:pt x="138" y="130"/>
                        <a:pt x="137" y="133"/>
                      </a:cubicBezTo>
                      <a:cubicBezTo>
                        <a:pt x="136" y="132"/>
                        <a:pt x="136" y="132"/>
                        <a:pt x="136" y="132"/>
                      </a:cubicBezTo>
                      <a:cubicBezTo>
                        <a:pt x="138" y="135"/>
                        <a:pt x="131" y="133"/>
                        <a:pt x="135" y="137"/>
                      </a:cubicBezTo>
                      <a:cubicBezTo>
                        <a:pt x="134" y="137"/>
                        <a:pt x="133" y="138"/>
                        <a:pt x="132" y="137"/>
                      </a:cubicBezTo>
                      <a:cubicBezTo>
                        <a:pt x="133" y="140"/>
                        <a:pt x="128" y="139"/>
                        <a:pt x="130" y="142"/>
                      </a:cubicBezTo>
                      <a:cubicBezTo>
                        <a:pt x="130" y="142"/>
                        <a:pt x="130" y="142"/>
                        <a:pt x="129" y="142"/>
                      </a:cubicBezTo>
                      <a:cubicBezTo>
                        <a:pt x="127" y="142"/>
                        <a:pt x="128" y="145"/>
                        <a:pt x="125" y="146"/>
                      </a:cubicBezTo>
                      <a:cubicBezTo>
                        <a:pt x="125" y="145"/>
                        <a:pt x="125" y="145"/>
                        <a:pt x="124" y="144"/>
                      </a:cubicBezTo>
                      <a:cubicBezTo>
                        <a:pt x="123" y="144"/>
                        <a:pt x="127" y="148"/>
                        <a:pt x="123" y="146"/>
                      </a:cubicBezTo>
                      <a:cubicBezTo>
                        <a:pt x="123" y="146"/>
                        <a:pt x="124" y="147"/>
                        <a:pt x="124" y="147"/>
                      </a:cubicBezTo>
                      <a:cubicBezTo>
                        <a:pt x="122" y="149"/>
                        <a:pt x="121" y="151"/>
                        <a:pt x="121" y="153"/>
                      </a:cubicBezTo>
                      <a:cubicBezTo>
                        <a:pt x="120" y="155"/>
                        <a:pt x="119" y="158"/>
                        <a:pt x="118" y="160"/>
                      </a:cubicBezTo>
                      <a:cubicBezTo>
                        <a:pt x="114" y="161"/>
                        <a:pt x="112" y="156"/>
                        <a:pt x="113" y="160"/>
                      </a:cubicBezTo>
                      <a:cubicBezTo>
                        <a:pt x="112" y="159"/>
                        <a:pt x="114" y="161"/>
                        <a:pt x="114" y="160"/>
                      </a:cubicBezTo>
                      <a:cubicBezTo>
                        <a:pt x="114" y="162"/>
                        <a:pt x="109" y="158"/>
                        <a:pt x="110" y="160"/>
                      </a:cubicBezTo>
                      <a:cubicBezTo>
                        <a:pt x="112" y="162"/>
                        <a:pt x="111" y="162"/>
                        <a:pt x="112" y="163"/>
                      </a:cubicBezTo>
                      <a:cubicBezTo>
                        <a:pt x="110" y="163"/>
                        <a:pt x="107" y="162"/>
                        <a:pt x="108" y="165"/>
                      </a:cubicBezTo>
                      <a:cubicBezTo>
                        <a:pt x="107" y="164"/>
                        <a:pt x="107" y="164"/>
                        <a:pt x="107" y="164"/>
                      </a:cubicBezTo>
                      <a:cubicBezTo>
                        <a:pt x="109" y="168"/>
                        <a:pt x="106" y="168"/>
                        <a:pt x="108" y="172"/>
                      </a:cubicBezTo>
                      <a:cubicBezTo>
                        <a:pt x="106" y="177"/>
                        <a:pt x="102" y="181"/>
                        <a:pt x="100" y="185"/>
                      </a:cubicBezTo>
                      <a:cubicBezTo>
                        <a:pt x="97" y="190"/>
                        <a:pt x="94" y="194"/>
                        <a:pt x="90" y="198"/>
                      </a:cubicBezTo>
                      <a:cubicBezTo>
                        <a:pt x="86" y="201"/>
                        <a:pt x="83" y="205"/>
                        <a:pt x="79" y="208"/>
                      </a:cubicBezTo>
                      <a:cubicBezTo>
                        <a:pt x="76" y="212"/>
                        <a:pt x="72" y="215"/>
                        <a:pt x="67" y="217"/>
                      </a:cubicBezTo>
                      <a:cubicBezTo>
                        <a:pt x="63" y="216"/>
                        <a:pt x="63" y="216"/>
                        <a:pt x="62" y="219"/>
                      </a:cubicBezTo>
                      <a:cubicBezTo>
                        <a:pt x="62" y="219"/>
                        <a:pt x="62" y="218"/>
                        <a:pt x="61" y="218"/>
                      </a:cubicBezTo>
                      <a:cubicBezTo>
                        <a:pt x="63" y="220"/>
                        <a:pt x="60" y="219"/>
                        <a:pt x="62" y="222"/>
                      </a:cubicBezTo>
                      <a:cubicBezTo>
                        <a:pt x="58" y="224"/>
                        <a:pt x="56" y="227"/>
                        <a:pt x="53" y="229"/>
                      </a:cubicBezTo>
                      <a:cubicBezTo>
                        <a:pt x="54" y="228"/>
                        <a:pt x="52" y="226"/>
                        <a:pt x="52" y="227"/>
                      </a:cubicBezTo>
                      <a:cubicBezTo>
                        <a:pt x="52" y="229"/>
                        <a:pt x="52" y="229"/>
                        <a:pt x="52" y="229"/>
                      </a:cubicBezTo>
                      <a:cubicBezTo>
                        <a:pt x="52" y="228"/>
                        <a:pt x="52" y="228"/>
                        <a:pt x="52" y="228"/>
                      </a:cubicBezTo>
                      <a:cubicBezTo>
                        <a:pt x="52" y="229"/>
                        <a:pt x="52" y="230"/>
                        <a:pt x="53" y="231"/>
                      </a:cubicBezTo>
                      <a:cubicBezTo>
                        <a:pt x="47" y="239"/>
                        <a:pt x="36" y="240"/>
                        <a:pt x="29" y="246"/>
                      </a:cubicBezTo>
                      <a:cubicBezTo>
                        <a:pt x="27" y="247"/>
                        <a:pt x="25" y="249"/>
                        <a:pt x="24" y="251"/>
                      </a:cubicBezTo>
                      <a:cubicBezTo>
                        <a:pt x="16" y="252"/>
                        <a:pt x="9" y="254"/>
                        <a:pt x="5" y="260"/>
                      </a:cubicBezTo>
                      <a:cubicBezTo>
                        <a:pt x="5" y="260"/>
                        <a:pt x="0" y="254"/>
                        <a:pt x="2" y="25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76" name="Freeform 45"/>
                <p:cNvSpPr/>
                <p:nvPr/>
              </p:nvSpPr>
              <p:spPr bwMode="auto">
                <a:xfrm>
                  <a:off x="3656" y="1238"/>
                  <a:ext cx="1" cy="0"/>
                </a:xfrm>
                <a:custGeom>
                  <a:avLst/>
                  <a:gdLst>
                    <a:gd name="T0" fmla="*/ 4 w 4"/>
                    <a:gd name="T1" fmla="*/ 2 h 2"/>
                    <a:gd name="T2" fmla="*/ 0 w 4"/>
                    <a:gd name="T3" fmla="*/ 0 h 2"/>
                    <a:gd name="T4" fmla="*/ 4 w 4"/>
                    <a:gd name="T5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" h="2">
                      <a:moveTo>
                        <a:pt x="4" y="2"/>
                      </a:moveTo>
                      <a:cubicBezTo>
                        <a:pt x="3" y="2"/>
                        <a:pt x="2" y="2"/>
                        <a:pt x="0" y="0"/>
                      </a:cubicBezTo>
                      <a:cubicBezTo>
                        <a:pt x="2" y="1"/>
                        <a:pt x="3" y="2"/>
                        <a:pt x="4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77" name="Freeform 46"/>
                <p:cNvSpPr/>
                <p:nvPr/>
              </p:nvSpPr>
              <p:spPr bwMode="auto">
                <a:xfrm>
                  <a:off x="3651" y="1240"/>
                  <a:ext cx="1" cy="1"/>
                </a:xfrm>
                <a:custGeom>
                  <a:avLst/>
                  <a:gdLst>
                    <a:gd name="T0" fmla="*/ 2 w 2"/>
                    <a:gd name="T1" fmla="*/ 2 h 2"/>
                    <a:gd name="T2" fmla="*/ 1 w 2"/>
                    <a:gd name="T3" fmla="*/ 2 h 2"/>
                    <a:gd name="T4" fmla="*/ 1 w 2"/>
                    <a:gd name="T5" fmla="*/ 1 h 2"/>
                    <a:gd name="T6" fmla="*/ 2 w 2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2" y="2"/>
                      </a:moveTo>
                      <a:cubicBezTo>
                        <a:pt x="2" y="2"/>
                        <a:pt x="1" y="2"/>
                        <a:pt x="1" y="2"/>
                      </a:cubicBezTo>
                      <a:cubicBezTo>
                        <a:pt x="1" y="1"/>
                        <a:pt x="0" y="0"/>
                        <a:pt x="1" y="1"/>
                      </a:cubicBezTo>
                      <a:cubicBezTo>
                        <a:pt x="1" y="1"/>
                        <a:pt x="1" y="1"/>
                        <a:pt x="2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78" name="Freeform 47"/>
                <p:cNvSpPr/>
                <p:nvPr/>
              </p:nvSpPr>
              <p:spPr bwMode="auto">
                <a:xfrm>
                  <a:off x="3651" y="1241"/>
                  <a:ext cx="0" cy="1"/>
                </a:xfrm>
                <a:custGeom>
                  <a:avLst/>
                  <a:gdLst>
                    <a:gd name="T0" fmla="*/ 1 w 1"/>
                    <a:gd name="T1" fmla="*/ 4 h 4"/>
                    <a:gd name="T2" fmla="*/ 0 w 1"/>
                    <a:gd name="T3" fmla="*/ 0 h 4"/>
                    <a:gd name="T4" fmla="*/ 1 w 1"/>
                    <a:gd name="T5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4">
                      <a:moveTo>
                        <a:pt x="1" y="4"/>
                      </a:moveTo>
                      <a:cubicBezTo>
                        <a:pt x="0" y="3"/>
                        <a:pt x="0" y="1"/>
                        <a:pt x="0" y="0"/>
                      </a:cubicBezTo>
                      <a:lnTo>
                        <a:pt x="1" y="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79" name="Freeform 48"/>
                <p:cNvSpPr/>
                <p:nvPr/>
              </p:nvSpPr>
              <p:spPr bwMode="auto">
                <a:xfrm>
                  <a:off x="3649" y="1242"/>
                  <a:ext cx="0" cy="1"/>
                </a:xfrm>
                <a:custGeom>
                  <a:avLst/>
                  <a:gdLst>
                    <a:gd name="T0" fmla="*/ 2 w 2"/>
                    <a:gd name="T1" fmla="*/ 1 h 1"/>
                    <a:gd name="T2" fmla="*/ 0 w 2"/>
                    <a:gd name="T3" fmla="*/ 0 h 1"/>
                    <a:gd name="T4" fmla="*/ 2 w 2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1">
                      <a:moveTo>
                        <a:pt x="2" y="1"/>
                      </a:moveTo>
                      <a:cubicBezTo>
                        <a:pt x="1" y="1"/>
                        <a:pt x="0" y="1"/>
                        <a:pt x="0" y="0"/>
                      </a:cubicBezTo>
                      <a:cubicBezTo>
                        <a:pt x="1" y="1"/>
                        <a:pt x="1" y="1"/>
                        <a:pt x="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80" name="Freeform 49"/>
                <p:cNvSpPr/>
                <p:nvPr/>
              </p:nvSpPr>
              <p:spPr bwMode="auto">
                <a:xfrm>
                  <a:off x="3650" y="1243"/>
                  <a:ext cx="0" cy="0"/>
                </a:xfrm>
                <a:custGeom>
                  <a:avLst/>
                  <a:gdLst>
                    <a:gd name="T0" fmla="*/ 2 w 2"/>
                    <a:gd name="T1" fmla="*/ 1 h 2"/>
                    <a:gd name="T2" fmla="*/ 0 w 2"/>
                    <a:gd name="T3" fmla="*/ 1 h 2"/>
                    <a:gd name="T4" fmla="*/ 2 w 2"/>
                    <a:gd name="T5" fmla="*/ 1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2" y="1"/>
                      </a:moveTo>
                      <a:cubicBezTo>
                        <a:pt x="1" y="1"/>
                        <a:pt x="1" y="1"/>
                        <a:pt x="0" y="1"/>
                      </a:cubicBezTo>
                      <a:cubicBezTo>
                        <a:pt x="1" y="2"/>
                        <a:pt x="0" y="0"/>
                        <a:pt x="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81" name="Freeform 50"/>
                <p:cNvSpPr/>
                <p:nvPr/>
              </p:nvSpPr>
              <p:spPr bwMode="auto">
                <a:xfrm>
                  <a:off x="3648" y="1245"/>
                  <a:ext cx="0" cy="1"/>
                </a:xfrm>
                <a:custGeom>
                  <a:avLst/>
                  <a:gdLst>
                    <a:gd name="T0" fmla="*/ 1 w 2"/>
                    <a:gd name="T1" fmla="*/ 1 h 2"/>
                    <a:gd name="T2" fmla="*/ 1 w 2"/>
                    <a:gd name="T3" fmla="*/ 2 h 2"/>
                    <a:gd name="T4" fmla="*/ 1 w 2"/>
                    <a:gd name="T5" fmla="*/ 1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1" y="1"/>
                      </a:moveTo>
                      <a:cubicBezTo>
                        <a:pt x="1" y="1"/>
                        <a:pt x="2" y="2"/>
                        <a:pt x="1" y="2"/>
                      </a:cubicBezTo>
                      <a:cubicBezTo>
                        <a:pt x="2" y="2"/>
                        <a:pt x="0" y="0"/>
                        <a:pt x="1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82" name="Freeform 51"/>
                <p:cNvSpPr/>
                <p:nvPr/>
              </p:nvSpPr>
              <p:spPr bwMode="auto">
                <a:xfrm>
                  <a:off x="3648" y="1246"/>
                  <a:ext cx="0" cy="1"/>
                </a:xfrm>
                <a:custGeom>
                  <a:avLst/>
                  <a:gdLst>
                    <a:gd name="T0" fmla="*/ 1 w 1"/>
                    <a:gd name="T1" fmla="*/ 0 h 1"/>
                    <a:gd name="T2" fmla="*/ 1 w 1"/>
                    <a:gd name="T3" fmla="*/ 1 h 1"/>
                    <a:gd name="T4" fmla="*/ 0 w 1"/>
                    <a:gd name="T5" fmla="*/ 0 h 1"/>
                    <a:gd name="T6" fmla="*/ 1 w 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1">
                      <a:moveTo>
                        <a:pt x="1" y="0"/>
                      </a:move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0" y="1"/>
                        <a:pt x="0" y="0"/>
                        <a:pt x="0" y="0"/>
                      </a:cubicBez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83" name="Rectangle 52"/>
                <p:cNvSpPr>
                  <a:spLocks noChangeArrowheads="1"/>
                </p:cNvSpPr>
                <p:nvPr/>
              </p:nvSpPr>
              <p:spPr bwMode="auto">
                <a:xfrm>
                  <a:off x="3641" y="1267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84" name="Freeform 53"/>
                <p:cNvSpPr/>
                <p:nvPr/>
              </p:nvSpPr>
              <p:spPr bwMode="auto">
                <a:xfrm>
                  <a:off x="3636" y="1274"/>
                  <a:ext cx="0" cy="0"/>
                </a:xfrm>
                <a:custGeom>
                  <a:avLst/>
                  <a:gdLst>
                    <a:gd name="T0" fmla="*/ 1 w 1"/>
                    <a:gd name="T1" fmla="*/ 1 h 2"/>
                    <a:gd name="T2" fmla="*/ 0 w 1"/>
                    <a:gd name="T3" fmla="*/ 1 h 2"/>
                    <a:gd name="T4" fmla="*/ 1 w 1"/>
                    <a:gd name="T5" fmla="*/ 1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2">
                      <a:moveTo>
                        <a:pt x="1" y="1"/>
                      </a:moveTo>
                      <a:cubicBezTo>
                        <a:pt x="1" y="2"/>
                        <a:pt x="0" y="1"/>
                        <a:pt x="0" y="1"/>
                      </a:cubicBezTo>
                      <a:cubicBezTo>
                        <a:pt x="0" y="0"/>
                        <a:pt x="1" y="2"/>
                        <a:pt x="1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85" name="Rectangle 54"/>
                <p:cNvSpPr>
                  <a:spLocks noChangeArrowheads="1"/>
                </p:cNvSpPr>
                <p:nvPr/>
              </p:nvSpPr>
              <p:spPr bwMode="auto">
                <a:xfrm>
                  <a:off x="3634" y="1279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86" name="Freeform 55"/>
                <p:cNvSpPr/>
                <p:nvPr/>
              </p:nvSpPr>
              <p:spPr bwMode="auto">
                <a:xfrm>
                  <a:off x="3683" y="1271"/>
                  <a:ext cx="1" cy="0"/>
                </a:xfrm>
                <a:custGeom>
                  <a:avLst/>
                  <a:gdLst>
                    <a:gd name="T0" fmla="*/ 2 w 3"/>
                    <a:gd name="T1" fmla="*/ 1 h 2"/>
                    <a:gd name="T2" fmla="*/ 2 w 3"/>
                    <a:gd name="T3" fmla="*/ 0 h 2"/>
                    <a:gd name="T4" fmla="*/ 2 w 3"/>
                    <a:gd name="T5" fmla="*/ 1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2">
                      <a:moveTo>
                        <a:pt x="2" y="1"/>
                      </a:moveTo>
                      <a:cubicBezTo>
                        <a:pt x="2" y="1"/>
                        <a:pt x="0" y="0"/>
                        <a:pt x="2" y="0"/>
                      </a:cubicBezTo>
                      <a:cubicBezTo>
                        <a:pt x="2" y="1"/>
                        <a:pt x="3" y="2"/>
                        <a:pt x="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87" name="Freeform 56"/>
                <p:cNvSpPr/>
                <p:nvPr/>
              </p:nvSpPr>
              <p:spPr bwMode="auto">
                <a:xfrm>
                  <a:off x="3650" y="1270"/>
                  <a:ext cx="33" cy="32"/>
                </a:xfrm>
                <a:custGeom>
                  <a:avLst/>
                  <a:gdLst>
                    <a:gd name="T0" fmla="*/ 18 w 151"/>
                    <a:gd name="T1" fmla="*/ 121 h 141"/>
                    <a:gd name="T2" fmla="*/ 23 w 151"/>
                    <a:gd name="T3" fmla="*/ 117 h 141"/>
                    <a:gd name="T4" fmla="*/ 29 w 151"/>
                    <a:gd name="T5" fmla="*/ 105 h 141"/>
                    <a:gd name="T6" fmla="*/ 33 w 151"/>
                    <a:gd name="T7" fmla="*/ 103 h 141"/>
                    <a:gd name="T8" fmla="*/ 45 w 151"/>
                    <a:gd name="T9" fmla="*/ 97 h 141"/>
                    <a:gd name="T10" fmla="*/ 48 w 151"/>
                    <a:gd name="T11" fmla="*/ 95 h 141"/>
                    <a:gd name="T12" fmla="*/ 51 w 151"/>
                    <a:gd name="T13" fmla="*/ 88 h 141"/>
                    <a:gd name="T14" fmla="*/ 57 w 151"/>
                    <a:gd name="T15" fmla="*/ 85 h 141"/>
                    <a:gd name="T16" fmla="*/ 61 w 151"/>
                    <a:gd name="T17" fmla="*/ 84 h 141"/>
                    <a:gd name="T18" fmla="*/ 61 w 151"/>
                    <a:gd name="T19" fmla="*/ 80 h 141"/>
                    <a:gd name="T20" fmla="*/ 64 w 151"/>
                    <a:gd name="T21" fmla="*/ 73 h 141"/>
                    <a:gd name="T22" fmla="*/ 67 w 151"/>
                    <a:gd name="T23" fmla="*/ 70 h 141"/>
                    <a:gd name="T24" fmla="*/ 68 w 151"/>
                    <a:gd name="T25" fmla="*/ 66 h 141"/>
                    <a:gd name="T26" fmla="*/ 73 w 151"/>
                    <a:gd name="T27" fmla="*/ 64 h 141"/>
                    <a:gd name="T28" fmla="*/ 76 w 151"/>
                    <a:gd name="T29" fmla="*/ 59 h 141"/>
                    <a:gd name="T30" fmla="*/ 83 w 151"/>
                    <a:gd name="T31" fmla="*/ 55 h 141"/>
                    <a:gd name="T32" fmla="*/ 84 w 151"/>
                    <a:gd name="T33" fmla="*/ 52 h 141"/>
                    <a:gd name="T34" fmla="*/ 88 w 151"/>
                    <a:gd name="T35" fmla="*/ 52 h 141"/>
                    <a:gd name="T36" fmla="*/ 88 w 151"/>
                    <a:gd name="T37" fmla="*/ 48 h 141"/>
                    <a:gd name="T38" fmla="*/ 88 w 151"/>
                    <a:gd name="T39" fmla="*/ 47 h 141"/>
                    <a:gd name="T40" fmla="*/ 90 w 151"/>
                    <a:gd name="T41" fmla="*/ 44 h 141"/>
                    <a:gd name="T42" fmla="*/ 97 w 151"/>
                    <a:gd name="T43" fmla="*/ 37 h 141"/>
                    <a:gd name="T44" fmla="*/ 99 w 151"/>
                    <a:gd name="T45" fmla="*/ 34 h 141"/>
                    <a:gd name="T46" fmla="*/ 102 w 151"/>
                    <a:gd name="T47" fmla="*/ 31 h 141"/>
                    <a:gd name="T48" fmla="*/ 108 w 151"/>
                    <a:gd name="T49" fmla="*/ 26 h 141"/>
                    <a:gd name="T50" fmla="*/ 114 w 151"/>
                    <a:gd name="T51" fmla="*/ 29 h 141"/>
                    <a:gd name="T52" fmla="*/ 112 w 151"/>
                    <a:gd name="T53" fmla="*/ 23 h 141"/>
                    <a:gd name="T54" fmla="*/ 109 w 151"/>
                    <a:gd name="T55" fmla="*/ 16 h 141"/>
                    <a:gd name="T56" fmla="*/ 113 w 151"/>
                    <a:gd name="T57" fmla="*/ 15 h 141"/>
                    <a:gd name="T58" fmla="*/ 112 w 151"/>
                    <a:gd name="T59" fmla="*/ 12 h 141"/>
                    <a:gd name="T60" fmla="*/ 115 w 151"/>
                    <a:gd name="T61" fmla="*/ 12 h 141"/>
                    <a:gd name="T62" fmla="*/ 122 w 151"/>
                    <a:gd name="T63" fmla="*/ 15 h 141"/>
                    <a:gd name="T64" fmla="*/ 120 w 151"/>
                    <a:gd name="T65" fmla="*/ 8 h 141"/>
                    <a:gd name="T66" fmla="*/ 123 w 151"/>
                    <a:gd name="T67" fmla="*/ 9 h 141"/>
                    <a:gd name="T68" fmla="*/ 122 w 151"/>
                    <a:gd name="T69" fmla="*/ 5 h 141"/>
                    <a:gd name="T70" fmla="*/ 125 w 151"/>
                    <a:gd name="T71" fmla="*/ 3 h 141"/>
                    <a:gd name="T72" fmla="*/ 129 w 151"/>
                    <a:gd name="T73" fmla="*/ 10 h 141"/>
                    <a:gd name="T74" fmla="*/ 130 w 151"/>
                    <a:gd name="T75" fmla="*/ 2 h 141"/>
                    <a:gd name="T76" fmla="*/ 143 w 151"/>
                    <a:gd name="T77" fmla="*/ 6 h 141"/>
                    <a:gd name="T78" fmla="*/ 146 w 151"/>
                    <a:gd name="T79" fmla="*/ 6 h 141"/>
                    <a:gd name="T80" fmla="*/ 149 w 151"/>
                    <a:gd name="T81" fmla="*/ 3 h 141"/>
                    <a:gd name="T82" fmla="*/ 151 w 151"/>
                    <a:gd name="T83" fmla="*/ 8 h 141"/>
                    <a:gd name="T84" fmla="*/ 145 w 151"/>
                    <a:gd name="T85" fmla="*/ 7 h 141"/>
                    <a:gd name="T86" fmla="*/ 143 w 151"/>
                    <a:gd name="T87" fmla="*/ 18 h 141"/>
                    <a:gd name="T88" fmla="*/ 135 w 151"/>
                    <a:gd name="T89" fmla="*/ 30 h 141"/>
                    <a:gd name="T90" fmla="*/ 126 w 151"/>
                    <a:gd name="T91" fmla="*/ 43 h 141"/>
                    <a:gd name="T92" fmla="*/ 118 w 151"/>
                    <a:gd name="T93" fmla="*/ 52 h 141"/>
                    <a:gd name="T94" fmla="*/ 113 w 151"/>
                    <a:gd name="T95" fmla="*/ 60 h 141"/>
                    <a:gd name="T96" fmla="*/ 98 w 151"/>
                    <a:gd name="T97" fmla="*/ 72 h 141"/>
                    <a:gd name="T98" fmla="*/ 89 w 151"/>
                    <a:gd name="T99" fmla="*/ 77 h 141"/>
                    <a:gd name="T100" fmla="*/ 77 w 151"/>
                    <a:gd name="T101" fmla="*/ 85 h 141"/>
                    <a:gd name="T102" fmla="*/ 48 w 151"/>
                    <a:gd name="T103" fmla="*/ 120 h 141"/>
                    <a:gd name="T104" fmla="*/ 38 w 151"/>
                    <a:gd name="T105" fmla="*/ 126 h 141"/>
                    <a:gd name="T106" fmla="*/ 3 w 151"/>
                    <a:gd name="T107" fmla="*/ 141 h 1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151" h="141">
                      <a:moveTo>
                        <a:pt x="1" y="131"/>
                      </a:moveTo>
                      <a:cubicBezTo>
                        <a:pt x="0" y="123"/>
                        <a:pt x="6" y="128"/>
                        <a:pt x="6" y="123"/>
                      </a:cubicBezTo>
                      <a:cubicBezTo>
                        <a:pt x="6" y="123"/>
                        <a:pt x="8" y="127"/>
                        <a:pt x="8" y="125"/>
                      </a:cubicBezTo>
                      <a:cubicBezTo>
                        <a:pt x="8" y="119"/>
                        <a:pt x="13" y="120"/>
                        <a:pt x="17" y="123"/>
                      </a:cubicBezTo>
                      <a:cubicBezTo>
                        <a:pt x="18" y="124"/>
                        <a:pt x="18" y="124"/>
                        <a:pt x="18" y="124"/>
                      </a:cubicBezTo>
                      <a:cubicBezTo>
                        <a:pt x="19" y="124"/>
                        <a:pt x="18" y="120"/>
                        <a:pt x="18" y="121"/>
                      </a:cubicBezTo>
                      <a:cubicBezTo>
                        <a:pt x="19" y="121"/>
                        <a:pt x="19" y="122"/>
                        <a:pt x="19" y="122"/>
                      </a:cubicBezTo>
                      <a:cubicBezTo>
                        <a:pt x="18" y="120"/>
                        <a:pt x="20" y="121"/>
                        <a:pt x="19" y="119"/>
                      </a:cubicBezTo>
                      <a:cubicBezTo>
                        <a:pt x="20" y="120"/>
                        <a:pt x="21" y="122"/>
                        <a:pt x="22" y="122"/>
                      </a:cubicBezTo>
                      <a:cubicBezTo>
                        <a:pt x="21" y="120"/>
                        <a:pt x="21" y="120"/>
                        <a:pt x="21" y="120"/>
                      </a:cubicBezTo>
                      <a:cubicBezTo>
                        <a:pt x="18" y="114"/>
                        <a:pt x="23" y="119"/>
                        <a:pt x="22" y="116"/>
                      </a:cubicBezTo>
                      <a:cubicBezTo>
                        <a:pt x="23" y="116"/>
                        <a:pt x="23" y="117"/>
                        <a:pt x="23" y="117"/>
                      </a:cubicBezTo>
                      <a:cubicBezTo>
                        <a:pt x="23" y="113"/>
                        <a:pt x="26" y="112"/>
                        <a:pt x="27" y="110"/>
                      </a:cubicBezTo>
                      <a:cubicBezTo>
                        <a:pt x="27" y="110"/>
                        <a:pt x="28" y="112"/>
                        <a:pt x="29" y="113"/>
                      </a:cubicBezTo>
                      <a:cubicBezTo>
                        <a:pt x="28" y="110"/>
                        <a:pt x="28" y="109"/>
                        <a:pt x="28" y="109"/>
                      </a:cubicBezTo>
                      <a:cubicBezTo>
                        <a:pt x="30" y="111"/>
                        <a:pt x="28" y="106"/>
                        <a:pt x="29" y="107"/>
                      </a:cubicBezTo>
                      <a:cubicBezTo>
                        <a:pt x="29" y="107"/>
                        <a:pt x="29" y="107"/>
                        <a:pt x="29" y="107"/>
                      </a:cubicBezTo>
                      <a:cubicBezTo>
                        <a:pt x="28" y="105"/>
                        <a:pt x="31" y="108"/>
                        <a:pt x="29" y="105"/>
                      </a:cubicBezTo>
                      <a:cubicBezTo>
                        <a:pt x="31" y="107"/>
                        <a:pt x="31" y="107"/>
                        <a:pt x="31" y="107"/>
                      </a:cubicBezTo>
                      <a:cubicBezTo>
                        <a:pt x="29" y="103"/>
                        <a:pt x="33" y="108"/>
                        <a:pt x="32" y="106"/>
                      </a:cubicBezTo>
                      <a:cubicBezTo>
                        <a:pt x="31" y="105"/>
                        <a:pt x="31" y="105"/>
                        <a:pt x="31" y="105"/>
                      </a:cubicBezTo>
                      <a:cubicBezTo>
                        <a:pt x="31" y="104"/>
                        <a:pt x="33" y="106"/>
                        <a:pt x="33" y="105"/>
                      </a:cubicBezTo>
                      <a:cubicBezTo>
                        <a:pt x="33" y="105"/>
                        <a:pt x="33" y="105"/>
                        <a:pt x="33" y="105"/>
                      </a:cubicBezTo>
                      <a:cubicBezTo>
                        <a:pt x="33" y="104"/>
                        <a:pt x="35" y="105"/>
                        <a:pt x="33" y="103"/>
                      </a:cubicBezTo>
                      <a:cubicBezTo>
                        <a:pt x="35" y="105"/>
                        <a:pt x="33" y="104"/>
                        <a:pt x="35" y="107"/>
                      </a:cubicBezTo>
                      <a:cubicBezTo>
                        <a:pt x="36" y="103"/>
                        <a:pt x="39" y="101"/>
                        <a:pt x="41" y="99"/>
                      </a:cubicBezTo>
                      <a:cubicBezTo>
                        <a:pt x="42" y="100"/>
                        <a:pt x="43" y="100"/>
                        <a:pt x="44" y="101"/>
                      </a:cubicBezTo>
                      <a:cubicBezTo>
                        <a:pt x="43" y="100"/>
                        <a:pt x="44" y="100"/>
                        <a:pt x="43" y="99"/>
                      </a:cubicBezTo>
                      <a:cubicBezTo>
                        <a:pt x="43" y="99"/>
                        <a:pt x="45" y="100"/>
                        <a:pt x="45" y="100"/>
                      </a:cubicBezTo>
                      <a:cubicBezTo>
                        <a:pt x="46" y="100"/>
                        <a:pt x="43" y="97"/>
                        <a:pt x="45" y="97"/>
                      </a:cubicBezTo>
                      <a:cubicBezTo>
                        <a:pt x="45" y="98"/>
                        <a:pt x="45" y="99"/>
                        <a:pt x="46" y="100"/>
                      </a:cubicBezTo>
                      <a:cubicBezTo>
                        <a:pt x="45" y="98"/>
                        <a:pt x="46" y="98"/>
                        <a:pt x="46" y="97"/>
                      </a:cubicBezTo>
                      <a:cubicBezTo>
                        <a:pt x="46" y="97"/>
                        <a:pt x="46" y="97"/>
                        <a:pt x="47" y="98"/>
                      </a:cubicBezTo>
                      <a:cubicBezTo>
                        <a:pt x="46" y="96"/>
                        <a:pt x="48" y="98"/>
                        <a:pt x="48" y="96"/>
                      </a:cubicBezTo>
                      <a:cubicBezTo>
                        <a:pt x="49" y="98"/>
                        <a:pt x="49" y="98"/>
                        <a:pt x="49" y="98"/>
                      </a:cubicBezTo>
                      <a:cubicBezTo>
                        <a:pt x="51" y="99"/>
                        <a:pt x="47" y="95"/>
                        <a:pt x="48" y="95"/>
                      </a:cubicBezTo>
                      <a:cubicBezTo>
                        <a:pt x="48" y="96"/>
                        <a:pt x="49" y="96"/>
                        <a:pt x="49" y="97"/>
                      </a:cubicBezTo>
                      <a:cubicBezTo>
                        <a:pt x="48" y="94"/>
                        <a:pt x="49" y="94"/>
                        <a:pt x="49" y="92"/>
                      </a:cubicBezTo>
                      <a:cubicBezTo>
                        <a:pt x="49" y="93"/>
                        <a:pt x="50" y="93"/>
                        <a:pt x="50" y="93"/>
                      </a:cubicBezTo>
                      <a:cubicBezTo>
                        <a:pt x="50" y="92"/>
                        <a:pt x="51" y="92"/>
                        <a:pt x="51" y="91"/>
                      </a:cubicBezTo>
                      <a:cubicBezTo>
                        <a:pt x="52" y="91"/>
                        <a:pt x="54" y="94"/>
                        <a:pt x="54" y="93"/>
                      </a:cubicBezTo>
                      <a:cubicBezTo>
                        <a:pt x="52" y="90"/>
                        <a:pt x="54" y="91"/>
                        <a:pt x="51" y="88"/>
                      </a:cubicBezTo>
                      <a:cubicBezTo>
                        <a:pt x="52" y="88"/>
                        <a:pt x="54" y="88"/>
                        <a:pt x="54" y="87"/>
                      </a:cubicBezTo>
                      <a:cubicBezTo>
                        <a:pt x="54" y="88"/>
                        <a:pt x="57" y="90"/>
                        <a:pt x="57" y="91"/>
                      </a:cubicBezTo>
                      <a:cubicBezTo>
                        <a:pt x="58" y="92"/>
                        <a:pt x="58" y="92"/>
                        <a:pt x="58" y="92"/>
                      </a:cubicBezTo>
                      <a:cubicBezTo>
                        <a:pt x="59" y="93"/>
                        <a:pt x="58" y="92"/>
                        <a:pt x="59" y="93"/>
                      </a:cubicBezTo>
                      <a:cubicBezTo>
                        <a:pt x="59" y="93"/>
                        <a:pt x="59" y="91"/>
                        <a:pt x="59" y="92"/>
                      </a:cubicBezTo>
                      <a:cubicBezTo>
                        <a:pt x="59" y="90"/>
                        <a:pt x="56" y="86"/>
                        <a:pt x="57" y="85"/>
                      </a:cubicBezTo>
                      <a:cubicBezTo>
                        <a:pt x="57" y="87"/>
                        <a:pt x="59" y="88"/>
                        <a:pt x="60" y="89"/>
                      </a:cubicBezTo>
                      <a:cubicBezTo>
                        <a:pt x="56" y="83"/>
                        <a:pt x="56" y="83"/>
                        <a:pt x="56" y="83"/>
                      </a:cubicBezTo>
                      <a:cubicBezTo>
                        <a:pt x="56" y="82"/>
                        <a:pt x="58" y="85"/>
                        <a:pt x="58" y="84"/>
                      </a:cubicBezTo>
                      <a:cubicBezTo>
                        <a:pt x="57" y="83"/>
                        <a:pt x="57" y="82"/>
                        <a:pt x="57" y="82"/>
                      </a:cubicBezTo>
                      <a:cubicBezTo>
                        <a:pt x="57" y="82"/>
                        <a:pt x="57" y="80"/>
                        <a:pt x="59" y="83"/>
                      </a:cubicBezTo>
                      <a:cubicBezTo>
                        <a:pt x="60" y="84"/>
                        <a:pt x="60" y="84"/>
                        <a:pt x="61" y="84"/>
                      </a:cubicBezTo>
                      <a:cubicBezTo>
                        <a:pt x="61" y="84"/>
                        <a:pt x="60" y="83"/>
                        <a:pt x="61" y="83"/>
                      </a:cubicBezTo>
                      <a:cubicBezTo>
                        <a:pt x="61" y="83"/>
                        <a:pt x="61" y="83"/>
                        <a:pt x="61" y="83"/>
                      </a:cubicBezTo>
                      <a:cubicBezTo>
                        <a:pt x="62" y="83"/>
                        <a:pt x="61" y="81"/>
                        <a:pt x="59" y="80"/>
                      </a:cubicBezTo>
                      <a:cubicBezTo>
                        <a:pt x="59" y="80"/>
                        <a:pt x="61" y="81"/>
                        <a:pt x="60" y="81"/>
                      </a:cubicBezTo>
                      <a:cubicBezTo>
                        <a:pt x="59" y="79"/>
                        <a:pt x="59" y="78"/>
                        <a:pt x="59" y="78"/>
                      </a:cubicBezTo>
                      <a:cubicBezTo>
                        <a:pt x="59" y="79"/>
                        <a:pt x="60" y="79"/>
                        <a:pt x="61" y="80"/>
                      </a:cubicBezTo>
                      <a:cubicBezTo>
                        <a:pt x="59" y="77"/>
                        <a:pt x="60" y="76"/>
                        <a:pt x="59" y="75"/>
                      </a:cubicBezTo>
                      <a:cubicBezTo>
                        <a:pt x="58" y="74"/>
                        <a:pt x="61" y="77"/>
                        <a:pt x="61" y="77"/>
                      </a:cubicBezTo>
                      <a:cubicBezTo>
                        <a:pt x="63" y="78"/>
                        <a:pt x="60" y="73"/>
                        <a:pt x="63" y="75"/>
                      </a:cubicBezTo>
                      <a:cubicBezTo>
                        <a:pt x="63" y="75"/>
                        <a:pt x="61" y="73"/>
                        <a:pt x="62" y="73"/>
                      </a:cubicBezTo>
                      <a:cubicBezTo>
                        <a:pt x="62" y="73"/>
                        <a:pt x="64" y="75"/>
                        <a:pt x="63" y="74"/>
                      </a:cubicBezTo>
                      <a:cubicBezTo>
                        <a:pt x="64" y="75"/>
                        <a:pt x="64" y="73"/>
                        <a:pt x="64" y="73"/>
                      </a:cubicBezTo>
                      <a:cubicBezTo>
                        <a:pt x="63" y="72"/>
                        <a:pt x="64" y="73"/>
                        <a:pt x="64" y="74"/>
                      </a:cubicBezTo>
                      <a:cubicBezTo>
                        <a:pt x="63" y="72"/>
                        <a:pt x="64" y="69"/>
                        <a:pt x="66" y="70"/>
                      </a:cubicBezTo>
                      <a:cubicBezTo>
                        <a:pt x="65" y="69"/>
                        <a:pt x="64" y="67"/>
                        <a:pt x="64" y="67"/>
                      </a:cubicBezTo>
                      <a:cubicBezTo>
                        <a:pt x="66" y="69"/>
                        <a:pt x="66" y="69"/>
                        <a:pt x="66" y="69"/>
                      </a:cubicBezTo>
                      <a:cubicBezTo>
                        <a:pt x="67" y="69"/>
                        <a:pt x="66" y="68"/>
                        <a:pt x="67" y="69"/>
                      </a:cubicBezTo>
                      <a:cubicBezTo>
                        <a:pt x="66" y="67"/>
                        <a:pt x="67" y="72"/>
                        <a:pt x="67" y="70"/>
                      </a:cubicBezTo>
                      <a:cubicBezTo>
                        <a:pt x="68" y="72"/>
                        <a:pt x="65" y="67"/>
                        <a:pt x="67" y="69"/>
                      </a:cubicBezTo>
                      <a:cubicBezTo>
                        <a:pt x="67" y="69"/>
                        <a:pt x="66" y="67"/>
                        <a:pt x="68" y="68"/>
                      </a:cubicBezTo>
                      <a:cubicBezTo>
                        <a:pt x="67" y="68"/>
                        <a:pt x="69" y="70"/>
                        <a:pt x="70" y="70"/>
                      </a:cubicBezTo>
                      <a:cubicBezTo>
                        <a:pt x="70" y="69"/>
                        <a:pt x="69" y="69"/>
                        <a:pt x="69" y="68"/>
                      </a:cubicBezTo>
                      <a:cubicBezTo>
                        <a:pt x="69" y="67"/>
                        <a:pt x="69" y="67"/>
                        <a:pt x="69" y="67"/>
                      </a:cubicBezTo>
                      <a:cubicBezTo>
                        <a:pt x="67" y="66"/>
                        <a:pt x="69" y="67"/>
                        <a:pt x="68" y="66"/>
                      </a:cubicBezTo>
                      <a:cubicBezTo>
                        <a:pt x="69" y="67"/>
                        <a:pt x="68" y="64"/>
                        <a:pt x="70" y="67"/>
                      </a:cubicBezTo>
                      <a:cubicBezTo>
                        <a:pt x="72" y="69"/>
                        <a:pt x="72" y="69"/>
                        <a:pt x="72" y="69"/>
                      </a:cubicBezTo>
                      <a:cubicBezTo>
                        <a:pt x="72" y="68"/>
                        <a:pt x="70" y="66"/>
                        <a:pt x="70" y="65"/>
                      </a:cubicBezTo>
                      <a:cubicBezTo>
                        <a:pt x="70" y="65"/>
                        <a:pt x="70" y="66"/>
                        <a:pt x="71" y="66"/>
                      </a:cubicBezTo>
                      <a:cubicBezTo>
                        <a:pt x="68" y="63"/>
                        <a:pt x="71" y="66"/>
                        <a:pt x="69" y="63"/>
                      </a:cubicBezTo>
                      <a:cubicBezTo>
                        <a:pt x="71" y="64"/>
                        <a:pt x="71" y="62"/>
                        <a:pt x="73" y="64"/>
                      </a:cubicBezTo>
                      <a:cubicBezTo>
                        <a:pt x="72" y="62"/>
                        <a:pt x="72" y="61"/>
                        <a:pt x="73" y="61"/>
                      </a:cubicBezTo>
                      <a:cubicBezTo>
                        <a:pt x="73" y="61"/>
                        <a:pt x="73" y="62"/>
                        <a:pt x="73" y="62"/>
                      </a:cubicBezTo>
                      <a:cubicBezTo>
                        <a:pt x="75" y="63"/>
                        <a:pt x="74" y="62"/>
                        <a:pt x="74" y="61"/>
                      </a:cubicBezTo>
                      <a:cubicBezTo>
                        <a:pt x="74" y="62"/>
                        <a:pt x="76" y="63"/>
                        <a:pt x="77" y="63"/>
                      </a:cubicBezTo>
                      <a:cubicBezTo>
                        <a:pt x="77" y="62"/>
                        <a:pt x="75" y="61"/>
                        <a:pt x="74" y="60"/>
                      </a:cubicBezTo>
                      <a:cubicBezTo>
                        <a:pt x="77" y="62"/>
                        <a:pt x="73" y="57"/>
                        <a:pt x="76" y="59"/>
                      </a:cubicBezTo>
                      <a:cubicBezTo>
                        <a:pt x="77" y="59"/>
                        <a:pt x="77" y="61"/>
                        <a:pt x="78" y="61"/>
                      </a:cubicBezTo>
                      <a:cubicBezTo>
                        <a:pt x="81" y="64"/>
                        <a:pt x="77" y="58"/>
                        <a:pt x="79" y="59"/>
                      </a:cubicBezTo>
                      <a:cubicBezTo>
                        <a:pt x="76" y="57"/>
                        <a:pt x="76" y="57"/>
                        <a:pt x="76" y="57"/>
                      </a:cubicBezTo>
                      <a:cubicBezTo>
                        <a:pt x="78" y="58"/>
                        <a:pt x="76" y="55"/>
                        <a:pt x="78" y="57"/>
                      </a:cubicBezTo>
                      <a:cubicBezTo>
                        <a:pt x="77" y="56"/>
                        <a:pt x="80" y="57"/>
                        <a:pt x="77" y="55"/>
                      </a:cubicBezTo>
                      <a:cubicBezTo>
                        <a:pt x="80" y="56"/>
                        <a:pt x="78" y="52"/>
                        <a:pt x="83" y="55"/>
                      </a:cubicBezTo>
                      <a:cubicBezTo>
                        <a:pt x="83" y="55"/>
                        <a:pt x="83" y="55"/>
                        <a:pt x="82" y="54"/>
                      </a:cubicBezTo>
                      <a:cubicBezTo>
                        <a:pt x="81" y="53"/>
                        <a:pt x="83" y="55"/>
                        <a:pt x="82" y="54"/>
                      </a:cubicBezTo>
                      <a:cubicBezTo>
                        <a:pt x="82" y="54"/>
                        <a:pt x="81" y="53"/>
                        <a:pt x="81" y="53"/>
                      </a:cubicBezTo>
                      <a:cubicBezTo>
                        <a:pt x="82" y="53"/>
                        <a:pt x="82" y="53"/>
                        <a:pt x="84" y="55"/>
                      </a:cubicBezTo>
                      <a:cubicBezTo>
                        <a:pt x="86" y="56"/>
                        <a:pt x="81" y="51"/>
                        <a:pt x="82" y="51"/>
                      </a:cubicBezTo>
                      <a:cubicBezTo>
                        <a:pt x="83" y="52"/>
                        <a:pt x="84" y="52"/>
                        <a:pt x="84" y="52"/>
                      </a:cubicBezTo>
                      <a:cubicBezTo>
                        <a:pt x="83" y="50"/>
                        <a:pt x="83" y="50"/>
                        <a:pt x="83" y="50"/>
                      </a:cubicBezTo>
                      <a:cubicBezTo>
                        <a:pt x="83" y="50"/>
                        <a:pt x="85" y="52"/>
                        <a:pt x="87" y="53"/>
                      </a:cubicBezTo>
                      <a:cubicBezTo>
                        <a:pt x="87" y="53"/>
                        <a:pt x="87" y="52"/>
                        <a:pt x="86" y="51"/>
                      </a:cubicBezTo>
                      <a:cubicBezTo>
                        <a:pt x="88" y="53"/>
                        <a:pt x="88" y="53"/>
                        <a:pt x="88" y="53"/>
                      </a:cubicBezTo>
                      <a:cubicBezTo>
                        <a:pt x="87" y="52"/>
                        <a:pt x="88" y="52"/>
                        <a:pt x="87" y="51"/>
                      </a:cubicBezTo>
                      <a:cubicBezTo>
                        <a:pt x="88" y="52"/>
                        <a:pt x="88" y="52"/>
                        <a:pt x="88" y="52"/>
                      </a:cubicBezTo>
                      <a:cubicBezTo>
                        <a:pt x="88" y="52"/>
                        <a:pt x="88" y="52"/>
                        <a:pt x="88" y="51"/>
                      </a:cubicBezTo>
                      <a:cubicBezTo>
                        <a:pt x="87" y="50"/>
                        <a:pt x="86" y="50"/>
                        <a:pt x="86" y="50"/>
                      </a:cubicBezTo>
                      <a:cubicBezTo>
                        <a:pt x="85" y="49"/>
                        <a:pt x="86" y="49"/>
                        <a:pt x="85" y="48"/>
                      </a:cubicBezTo>
                      <a:cubicBezTo>
                        <a:pt x="87" y="50"/>
                        <a:pt x="87" y="49"/>
                        <a:pt x="87" y="49"/>
                      </a:cubicBezTo>
                      <a:cubicBezTo>
                        <a:pt x="88" y="49"/>
                        <a:pt x="86" y="47"/>
                        <a:pt x="86" y="47"/>
                      </a:cubicBezTo>
                      <a:cubicBezTo>
                        <a:pt x="87" y="48"/>
                        <a:pt x="87" y="47"/>
                        <a:pt x="88" y="48"/>
                      </a:cubicBezTo>
                      <a:cubicBezTo>
                        <a:pt x="88" y="48"/>
                        <a:pt x="87" y="47"/>
                        <a:pt x="87" y="48"/>
                      </a:cubicBezTo>
                      <a:cubicBezTo>
                        <a:pt x="88" y="49"/>
                        <a:pt x="89" y="50"/>
                        <a:pt x="89" y="49"/>
                      </a:cubicBezTo>
                      <a:cubicBezTo>
                        <a:pt x="88" y="48"/>
                        <a:pt x="85" y="46"/>
                        <a:pt x="87" y="46"/>
                      </a:cubicBezTo>
                      <a:cubicBezTo>
                        <a:pt x="87" y="47"/>
                        <a:pt x="88" y="47"/>
                        <a:pt x="88" y="48"/>
                      </a:cubicBezTo>
                      <a:cubicBezTo>
                        <a:pt x="90" y="48"/>
                        <a:pt x="90" y="48"/>
                        <a:pt x="90" y="48"/>
                      </a:cubicBezTo>
                      <a:cubicBezTo>
                        <a:pt x="88" y="47"/>
                        <a:pt x="88" y="47"/>
                        <a:pt x="88" y="47"/>
                      </a:cubicBezTo>
                      <a:cubicBezTo>
                        <a:pt x="89" y="47"/>
                        <a:pt x="89" y="47"/>
                        <a:pt x="89" y="48"/>
                      </a:cubicBezTo>
                      <a:cubicBezTo>
                        <a:pt x="88" y="46"/>
                        <a:pt x="89" y="46"/>
                        <a:pt x="88" y="45"/>
                      </a:cubicBezTo>
                      <a:cubicBezTo>
                        <a:pt x="88" y="44"/>
                        <a:pt x="89" y="45"/>
                        <a:pt x="89" y="45"/>
                      </a:cubicBezTo>
                      <a:cubicBezTo>
                        <a:pt x="90" y="45"/>
                        <a:pt x="90" y="45"/>
                        <a:pt x="90" y="45"/>
                      </a:cubicBezTo>
                      <a:cubicBezTo>
                        <a:pt x="91" y="46"/>
                        <a:pt x="91" y="45"/>
                        <a:pt x="90" y="44"/>
                      </a:cubicBezTo>
                      <a:cubicBezTo>
                        <a:pt x="90" y="44"/>
                        <a:pt x="90" y="44"/>
                        <a:pt x="90" y="44"/>
                      </a:cubicBezTo>
                      <a:cubicBezTo>
                        <a:pt x="90" y="44"/>
                        <a:pt x="90" y="43"/>
                        <a:pt x="90" y="42"/>
                      </a:cubicBezTo>
                      <a:cubicBezTo>
                        <a:pt x="91" y="43"/>
                        <a:pt x="95" y="48"/>
                        <a:pt x="94" y="45"/>
                      </a:cubicBezTo>
                      <a:cubicBezTo>
                        <a:pt x="94" y="45"/>
                        <a:pt x="92" y="42"/>
                        <a:pt x="91" y="41"/>
                      </a:cubicBezTo>
                      <a:cubicBezTo>
                        <a:pt x="93" y="42"/>
                        <a:pt x="91" y="38"/>
                        <a:pt x="94" y="40"/>
                      </a:cubicBezTo>
                      <a:cubicBezTo>
                        <a:pt x="93" y="39"/>
                        <a:pt x="93" y="39"/>
                        <a:pt x="93" y="39"/>
                      </a:cubicBezTo>
                      <a:cubicBezTo>
                        <a:pt x="94" y="38"/>
                        <a:pt x="93" y="35"/>
                        <a:pt x="97" y="37"/>
                      </a:cubicBezTo>
                      <a:cubicBezTo>
                        <a:pt x="97" y="38"/>
                        <a:pt x="98" y="38"/>
                        <a:pt x="99" y="39"/>
                      </a:cubicBezTo>
                      <a:cubicBezTo>
                        <a:pt x="98" y="38"/>
                        <a:pt x="101" y="40"/>
                        <a:pt x="99" y="38"/>
                      </a:cubicBezTo>
                      <a:cubicBezTo>
                        <a:pt x="97" y="36"/>
                        <a:pt x="97" y="36"/>
                        <a:pt x="96" y="36"/>
                      </a:cubicBezTo>
                      <a:cubicBezTo>
                        <a:pt x="96" y="34"/>
                        <a:pt x="97" y="33"/>
                        <a:pt x="98" y="34"/>
                      </a:cubicBezTo>
                      <a:cubicBezTo>
                        <a:pt x="98" y="34"/>
                        <a:pt x="97" y="33"/>
                        <a:pt x="97" y="33"/>
                      </a:cubicBezTo>
                      <a:cubicBezTo>
                        <a:pt x="99" y="35"/>
                        <a:pt x="100" y="35"/>
                        <a:pt x="99" y="34"/>
                      </a:cubicBezTo>
                      <a:cubicBezTo>
                        <a:pt x="98" y="32"/>
                        <a:pt x="98" y="32"/>
                        <a:pt x="98" y="32"/>
                      </a:cubicBezTo>
                      <a:cubicBezTo>
                        <a:pt x="100" y="33"/>
                        <a:pt x="100" y="33"/>
                        <a:pt x="100" y="33"/>
                      </a:cubicBezTo>
                      <a:cubicBezTo>
                        <a:pt x="99" y="33"/>
                        <a:pt x="97" y="31"/>
                        <a:pt x="99" y="31"/>
                      </a:cubicBezTo>
                      <a:cubicBezTo>
                        <a:pt x="99" y="32"/>
                        <a:pt x="100" y="32"/>
                        <a:pt x="100" y="33"/>
                      </a:cubicBezTo>
                      <a:cubicBezTo>
                        <a:pt x="100" y="31"/>
                        <a:pt x="98" y="29"/>
                        <a:pt x="100" y="30"/>
                      </a:cubicBezTo>
                      <a:cubicBezTo>
                        <a:pt x="102" y="31"/>
                        <a:pt x="102" y="31"/>
                        <a:pt x="102" y="31"/>
                      </a:cubicBezTo>
                      <a:cubicBezTo>
                        <a:pt x="102" y="31"/>
                        <a:pt x="101" y="30"/>
                        <a:pt x="100" y="29"/>
                      </a:cubicBezTo>
                      <a:cubicBezTo>
                        <a:pt x="102" y="30"/>
                        <a:pt x="103" y="30"/>
                        <a:pt x="104" y="31"/>
                      </a:cubicBezTo>
                      <a:cubicBezTo>
                        <a:pt x="102" y="26"/>
                        <a:pt x="103" y="24"/>
                        <a:pt x="105" y="23"/>
                      </a:cubicBezTo>
                      <a:cubicBezTo>
                        <a:pt x="106" y="24"/>
                        <a:pt x="106" y="24"/>
                        <a:pt x="106" y="24"/>
                      </a:cubicBezTo>
                      <a:cubicBezTo>
                        <a:pt x="107" y="25"/>
                        <a:pt x="104" y="22"/>
                        <a:pt x="105" y="23"/>
                      </a:cubicBezTo>
                      <a:cubicBezTo>
                        <a:pt x="106" y="24"/>
                        <a:pt x="107" y="24"/>
                        <a:pt x="108" y="26"/>
                      </a:cubicBezTo>
                      <a:cubicBezTo>
                        <a:pt x="110" y="26"/>
                        <a:pt x="107" y="23"/>
                        <a:pt x="107" y="23"/>
                      </a:cubicBezTo>
                      <a:cubicBezTo>
                        <a:pt x="106" y="21"/>
                        <a:pt x="108" y="24"/>
                        <a:pt x="106" y="22"/>
                      </a:cubicBezTo>
                      <a:cubicBezTo>
                        <a:pt x="106" y="22"/>
                        <a:pt x="108" y="22"/>
                        <a:pt x="106" y="20"/>
                      </a:cubicBezTo>
                      <a:cubicBezTo>
                        <a:pt x="107" y="21"/>
                        <a:pt x="108" y="22"/>
                        <a:pt x="109" y="23"/>
                      </a:cubicBezTo>
                      <a:cubicBezTo>
                        <a:pt x="108" y="22"/>
                        <a:pt x="108" y="22"/>
                        <a:pt x="108" y="22"/>
                      </a:cubicBezTo>
                      <a:cubicBezTo>
                        <a:pt x="111" y="24"/>
                        <a:pt x="111" y="27"/>
                        <a:pt x="114" y="29"/>
                      </a:cubicBezTo>
                      <a:cubicBezTo>
                        <a:pt x="114" y="29"/>
                        <a:pt x="114" y="29"/>
                        <a:pt x="114" y="29"/>
                      </a:cubicBezTo>
                      <a:cubicBezTo>
                        <a:pt x="117" y="31"/>
                        <a:pt x="116" y="32"/>
                        <a:pt x="117" y="32"/>
                      </a:cubicBezTo>
                      <a:cubicBezTo>
                        <a:pt x="117" y="31"/>
                        <a:pt x="114" y="28"/>
                        <a:pt x="113" y="27"/>
                      </a:cubicBezTo>
                      <a:cubicBezTo>
                        <a:pt x="113" y="26"/>
                        <a:pt x="109" y="22"/>
                        <a:pt x="110" y="21"/>
                      </a:cubicBezTo>
                      <a:cubicBezTo>
                        <a:pt x="111" y="22"/>
                        <a:pt x="110" y="22"/>
                        <a:pt x="111" y="24"/>
                      </a:cubicBezTo>
                      <a:cubicBezTo>
                        <a:pt x="113" y="25"/>
                        <a:pt x="111" y="22"/>
                        <a:pt x="112" y="23"/>
                      </a:cubicBezTo>
                      <a:cubicBezTo>
                        <a:pt x="111" y="22"/>
                        <a:pt x="109" y="20"/>
                        <a:pt x="109" y="19"/>
                      </a:cubicBezTo>
                      <a:cubicBezTo>
                        <a:pt x="110" y="20"/>
                        <a:pt x="111" y="21"/>
                        <a:pt x="111" y="21"/>
                      </a:cubicBezTo>
                      <a:cubicBezTo>
                        <a:pt x="110" y="20"/>
                        <a:pt x="110" y="19"/>
                        <a:pt x="109" y="18"/>
                      </a:cubicBezTo>
                      <a:cubicBezTo>
                        <a:pt x="107" y="15"/>
                        <a:pt x="110" y="18"/>
                        <a:pt x="108" y="16"/>
                      </a:cubicBezTo>
                      <a:cubicBezTo>
                        <a:pt x="110" y="18"/>
                        <a:pt x="112" y="21"/>
                        <a:pt x="113" y="21"/>
                      </a:cubicBezTo>
                      <a:cubicBezTo>
                        <a:pt x="112" y="19"/>
                        <a:pt x="112" y="18"/>
                        <a:pt x="109" y="16"/>
                      </a:cubicBezTo>
                      <a:cubicBezTo>
                        <a:pt x="110" y="16"/>
                        <a:pt x="111" y="17"/>
                        <a:pt x="112" y="19"/>
                      </a:cubicBezTo>
                      <a:cubicBezTo>
                        <a:pt x="113" y="19"/>
                        <a:pt x="110" y="15"/>
                        <a:pt x="113" y="18"/>
                      </a:cubicBezTo>
                      <a:cubicBezTo>
                        <a:pt x="111" y="16"/>
                        <a:pt x="111" y="16"/>
                        <a:pt x="111" y="16"/>
                      </a:cubicBezTo>
                      <a:cubicBezTo>
                        <a:pt x="112" y="17"/>
                        <a:pt x="113" y="17"/>
                        <a:pt x="114" y="18"/>
                      </a:cubicBezTo>
                      <a:cubicBezTo>
                        <a:pt x="114" y="18"/>
                        <a:pt x="112" y="15"/>
                        <a:pt x="115" y="17"/>
                      </a:cubicBezTo>
                      <a:cubicBezTo>
                        <a:pt x="115" y="17"/>
                        <a:pt x="115" y="16"/>
                        <a:pt x="113" y="15"/>
                      </a:cubicBezTo>
                      <a:cubicBezTo>
                        <a:pt x="112" y="14"/>
                        <a:pt x="114" y="17"/>
                        <a:pt x="112" y="14"/>
                      </a:cubicBezTo>
                      <a:cubicBezTo>
                        <a:pt x="114" y="16"/>
                        <a:pt x="112" y="13"/>
                        <a:pt x="112" y="13"/>
                      </a:cubicBezTo>
                      <a:cubicBezTo>
                        <a:pt x="113" y="14"/>
                        <a:pt x="113" y="14"/>
                        <a:pt x="113" y="14"/>
                      </a:cubicBezTo>
                      <a:cubicBezTo>
                        <a:pt x="112" y="13"/>
                        <a:pt x="113" y="13"/>
                        <a:pt x="112" y="12"/>
                      </a:cubicBezTo>
                      <a:cubicBezTo>
                        <a:pt x="112" y="12"/>
                        <a:pt x="113" y="13"/>
                        <a:pt x="113" y="13"/>
                      </a:cubicBezTo>
                      <a:cubicBezTo>
                        <a:pt x="112" y="12"/>
                        <a:pt x="112" y="12"/>
                        <a:pt x="112" y="12"/>
                      </a:cubicBezTo>
                      <a:cubicBezTo>
                        <a:pt x="112" y="10"/>
                        <a:pt x="115" y="14"/>
                        <a:pt x="115" y="13"/>
                      </a:cubicBezTo>
                      <a:cubicBezTo>
                        <a:pt x="116" y="15"/>
                        <a:pt x="116" y="15"/>
                        <a:pt x="116" y="15"/>
                      </a:cubicBezTo>
                      <a:cubicBezTo>
                        <a:pt x="116" y="15"/>
                        <a:pt x="117" y="16"/>
                        <a:pt x="117" y="15"/>
                      </a:cubicBezTo>
                      <a:cubicBezTo>
                        <a:pt x="116" y="14"/>
                        <a:pt x="114" y="12"/>
                        <a:pt x="113" y="10"/>
                      </a:cubicBezTo>
                      <a:cubicBezTo>
                        <a:pt x="113" y="9"/>
                        <a:pt x="115" y="12"/>
                        <a:pt x="114" y="10"/>
                      </a:cubicBezTo>
                      <a:cubicBezTo>
                        <a:pt x="115" y="12"/>
                        <a:pt x="115" y="12"/>
                        <a:pt x="115" y="12"/>
                      </a:cubicBezTo>
                      <a:cubicBezTo>
                        <a:pt x="115" y="13"/>
                        <a:pt x="118" y="14"/>
                        <a:pt x="118" y="14"/>
                      </a:cubicBezTo>
                      <a:cubicBezTo>
                        <a:pt x="118" y="13"/>
                        <a:pt x="116" y="11"/>
                        <a:pt x="115" y="10"/>
                      </a:cubicBezTo>
                      <a:cubicBezTo>
                        <a:pt x="115" y="10"/>
                        <a:pt x="116" y="11"/>
                        <a:pt x="117" y="12"/>
                      </a:cubicBezTo>
                      <a:cubicBezTo>
                        <a:pt x="117" y="11"/>
                        <a:pt x="116" y="10"/>
                        <a:pt x="115" y="9"/>
                      </a:cubicBezTo>
                      <a:cubicBezTo>
                        <a:pt x="116" y="10"/>
                        <a:pt x="118" y="11"/>
                        <a:pt x="120" y="12"/>
                      </a:cubicBezTo>
                      <a:cubicBezTo>
                        <a:pt x="122" y="15"/>
                        <a:pt x="122" y="15"/>
                        <a:pt x="122" y="15"/>
                      </a:cubicBezTo>
                      <a:cubicBezTo>
                        <a:pt x="122" y="15"/>
                        <a:pt x="122" y="15"/>
                        <a:pt x="122" y="15"/>
                      </a:cubicBezTo>
                      <a:cubicBezTo>
                        <a:pt x="123" y="17"/>
                        <a:pt x="123" y="16"/>
                        <a:pt x="125" y="18"/>
                      </a:cubicBezTo>
                      <a:cubicBezTo>
                        <a:pt x="126" y="18"/>
                        <a:pt x="125" y="17"/>
                        <a:pt x="125" y="17"/>
                      </a:cubicBezTo>
                      <a:cubicBezTo>
                        <a:pt x="121" y="14"/>
                        <a:pt x="121" y="12"/>
                        <a:pt x="118" y="9"/>
                      </a:cubicBezTo>
                      <a:cubicBezTo>
                        <a:pt x="118" y="7"/>
                        <a:pt x="126" y="16"/>
                        <a:pt x="122" y="10"/>
                      </a:cubicBezTo>
                      <a:cubicBezTo>
                        <a:pt x="121" y="9"/>
                        <a:pt x="120" y="7"/>
                        <a:pt x="120" y="8"/>
                      </a:cubicBezTo>
                      <a:cubicBezTo>
                        <a:pt x="121" y="8"/>
                        <a:pt x="117" y="5"/>
                        <a:pt x="119" y="6"/>
                      </a:cubicBezTo>
                      <a:cubicBezTo>
                        <a:pt x="120" y="7"/>
                        <a:pt x="122" y="8"/>
                        <a:pt x="123" y="11"/>
                      </a:cubicBezTo>
                      <a:cubicBezTo>
                        <a:pt x="123" y="10"/>
                        <a:pt x="122" y="10"/>
                        <a:pt x="123" y="11"/>
                      </a:cubicBezTo>
                      <a:cubicBezTo>
                        <a:pt x="124" y="11"/>
                        <a:pt x="125" y="14"/>
                        <a:pt x="126" y="13"/>
                      </a:cubicBezTo>
                      <a:cubicBezTo>
                        <a:pt x="126" y="13"/>
                        <a:pt x="126" y="12"/>
                        <a:pt x="125" y="11"/>
                      </a:cubicBezTo>
                      <a:cubicBezTo>
                        <a:pt x="123" y="9"/>
                        <a:pt x="124" y="11"/>
                        <a:pt x="123" y="9"/>
                      </a:cubicBezTo>
                      <a:cubicBezTo>
                        <a:pt x="123" y="8"/>
                        <a:pt x="126" y="11"/>
                        <a:pt x="123" y="7"/>
                      </a:cubicBezTo>
                      <a:cubicBezTo>
                        <a:pt x="123" y="8"/>
                        <a:pt x="121" y="6"/>
                        <a:pt x="120" y="5"/>
                      </a:cubicBezTo>
                      <a:cubicBezTo>
                        <a:pt x="120" y="4"/>
                        <a:pt x="120" y="4"/>
                        <a:pt x="120" y="4"/>
                      </a:cubicBezTo>
                      <a:cubicBezTo>
                        <a:pt x="121" y="5"/>
                        <a:pt x="121" y="5"/>
                        <a:pt x="121" y="5"/>
                      </a:cubicBezTo>
                      <a:cubicBezTo>
                        <a:pt x="122" y="5"/>
                        <a:pt x="119" y="3"/>
                        <a:pt x="120" y="3"/>
                      </a:cubicBezTo>
                      <a:cubicBezTo>
                        <a:pt x="122" y="5"/>
                        <a:pt x="122" y="5"/>
                        <a:pt x="122" y="5"/>
                      </a:cubicBezTo>
                      <a:cubicBezTo>
                        <a:pt x="124" y="7"/>
                        <a:pt x="121" y="5"/>
                        <a:pt x="124" y="8"/>
                      </a:cubicBezTo>
                      <a:cubicBezTo>
                        <a:pt x="124" y="7"/>
                        <a:pt x="123" y="6"/>
                        <a:pt x="124" y="6"/>
                      </a:cubicBezTo>
                      <a:cubicBezTo>
                        <a:pt x="124" y="6"/>
                        <a:pt x="124" y="7"/>
                        <a:pt x="124" y="7"/>
                      </a:cubicBezTo>
                      <a:cubicBezTo>
                        <a:pt x="125" y="7"/>
                        <a:pt x="129" y="11"/>
                        <a:pt x="127" y="8"/>
                      </a:cubicBezTo>
                      <a:cubicBezTo>
                        <a:pt x="127" y="7"/>
                        <a:pt x="126" y="7"/>
                        <a:pt x="125" y="6"/>
                      </a:cubicBezTo>
                      <a:cubicBezTo>
                        <a:pt x="125" y="5"/>
                        <a:pt x="125" y="3"/>
                        <a:pt x="125" y="3"/>
                      </a:cubicBezTo>
                      <a:cubicBezTo>
                        <a:pt x="127" y="5"/>
                        <a:pt x="126" y="2"/>
                        <a:pt x="128" y="5"/>
                      </a:cubicBezTo>
                      <a:cubicBezTo>
                        <a:pt x="126" y="4"/>
                        <a:pt x="125" y="5"/>
                        <a:pt x="127" y="7"/>
                      </a:cubicBezTo>
                      <a:cubicBezTo>
                        <a:pt x="130" y="10"/>
                        <a:pt x="126" y="7"/>
                        <a:pt x="128" y="10"/>
                      </a:cubicBezTo>
                      <a:cubicBezTo>
                        <a:pt x="129" y="10"/>
                        <a:pt x="131" y="13"/>
                        <a:pt x="133" y="14"/>
                      </a:cubicBezTo>
                      <a:cubicBezTo>
                        <a:pt x="133" y="14"/>
                        <a:pt x="133" y="14"/>
                        <a:pt x="133" y="13"/>
                      </a:cubicBezTo>
                      <a:cubicBezTo>
                        <a:pt x="131" y="11"/>
                        <a:pt x="131" y="12"/>
                        <a:pt x="129" y="10"/>
                      </a:cubicBezTo>
                      <a:cubicBezTo>
                        <a:pt x="131" y="10"/>
                        <a:pt x="130" y="8"/>
                        <a:pt x="129" y="6"/>
                      </a:cubicBezTo>
                      <a:cubicBezTo>
                        <a:pt x="130" y="7"/>
                        <a:pt x="132" y="9"/>
                        <a:pt x="132" y="9"/>
                      </a:cubicBezTo>
                      <a:cubicBezTo>
                        <a:pt x="132" y="8"/>
                        <a:pt x="133" y="7"/>
                        <a:pt x="134" y="7"/>
                      </a:cubicBezTo>
                      <a:cubicBezTo>
                        <a:pt x="131" y="5"/>
                        <a:pt x="134" y="6"/>
                        <a:pt x="132" y="4"/>
                      </a:cubicBezTo>
                      <a:cubicBezTo>
                        <a:pt x="131" y="4"/>
                        <a:pt x="129" y="2"/>
                        <a:pt x="128" y="0"/>
                      </a:cubicBezTo>
                      <a:cubicBezTo>
                        <a:pt x="128" y="0"/>
                        <a:pt x="129" y="2"/>
                        <a:pt x="130" y="2"/>
                      </a:cubicBezTo>
                      <a:cubicBezTo>
                        <a:pt x="129" y="0"/>
                        <a:pt x="132" y="4"/>
                        <a:pt x="131" y="2"/>
                      </a:cubicBezTo>
                      <a:cubicBezTo>
                        <a:pt x="131" y="3"/>
                        <a:pt x="133" y="5"/>
                        <a:pt x="135" y="7"/>
                      </a:cubicBezTo>
                      <a:cubicBezTo>
                        <a:pt x="135" y="6"/>
                        <a:pt x="137" y="9"/>
                        <a:pt x="137" y="9"/>
                      </a:cubicBezTo>
                      <a:cubicBezTo>
                        <a:pt x="136" y="7"/>
                        <a:pt x="136" y="5"/>
                        <a:pt x="136" y="4"/>
                      </a:cubicBezTo>
                      <a:cubicBezTo>
                        <a:pt x="139" y="6"/>
                        <a:pt x="138" y="3"/>
                        <a:pt x="139" y="2"/>
                      </a:cubicBezTo>
                      <a:cubicBezTo>
                        <a:pt x="140" y="3"/>
                        <a:pt x="142" y="6"/>
                        <a:pt x="143" y="6"/>
                      </a:cubicBezTo>
                      <a:cubicBezTo>
                        <a:pt x="143" y="6"/>
                        <a:pt x="140" y="4"/>
                        <a:pt x="142" y="4"/>
                      </a:cubicBezTo>
                      <a:cubicBezTo>
                        <a:pt x="142" y="5"/>
                        <a:pt x="142" y="5"/>
                        <a:pt x="142" y="5"/>
                      </a:cubicBezTo>
                      <a:cubicBezTo>
                        <a:pt x="142" y="4"/>
                        <a:pt x="145" y="6"/>
                        <a:pt x="142" y="2"/>
                      </a:cubicBezTo>
                      <a:cubicBezTo>
                        <a:pt x="144" y="5"/>
                        <a:pt x="144" y="5"/>
                        <a:pt x="144" y="5"/>
                      </a:cubicBezTo>
                      <a:cubicBezTo>
                        <a:pt x="144" y="5"/>
                        <a:pt x="144" y="4"/>
                        <a:pt x="144" y="4"/>
                      </a:cubicBezTo>
                      <a:cubicBezTo>
                        <a:pt x="144" y="5"/>
                        <a:pt x="145" y="5"/>
                        <a:pt x="146" y="6"/>
                      </a:cubicBezTo>
                      <a:cubicBezTo>
                        <a:pt x="148" y="8"/>
                        <a:pt x="146" y="5"/>
                        <a:pt x="147" y="5"/>
                      </a:cubicBezTo>
                      <a:cubicBezTo>
                        <a:pt x="145" y="3"/>
                        <a:pt x="145" y="3"/>
                        <a:pt x="145" y="3"/>
                      </a:cubicBezTo>
                      <a:cubicBezTo>
                        <a:pt x="145" y="1"/>
                        <a:pt x="146" y="3"/>
                        <a:pt x="147" y="1"/>
                      </a:cubicBezTo>
                      <a:cubicBezTo>
                        <a:pt x="148" y="3"/>
                        <a:pt x="148" y="3"/>
                        <a:pt x="148" y="3"/>
                      </a:cubicBezTo>
                      <a:cubicBezTo>
                        <a:pt x="148" y="2"/>
                        <a:pt x="148" y="2"/>
                        <a:pt x="148" y="2"/>
                      </a:cubicBezTo>
                      <a:cubicBezTo>
                        <a:pt x="149" y="3"/>
                        <a:pt x="150" y="4"/>
                        <a:pt x="149" y="3"/>
                      </a:cubicBezTo>
                      <a:cubicBezTo>
                        <a:pt x="151" y="7"/>
                        <a:pt x="151" y="7"/>
                        <a:pt x="151" y="7"/>
                      </a:cubicBezTo>
                      <a:cubicBezTo>
                        <a:pt x="150" y="7"/>
                        <a:pt x="150" y="5"/>
                        <a:pt x="148" y="4"/>
                      </a:cubicBezTo>
                      <a:cubicBezTo>
                        <a:pt x="147" y="2"/>
                        <a:pt x="147" y="3"/>
                        <a:pt x="148" y="5"/>
                      </a:cubicBezTo>
                      <a:cubicBezTo>
                        <a:pt x="148" y="5"/>
                        <a:pt x="148" y="5"/>
                        <a:pt x="148" y="4"/>
                      </a:cubicBezTo>
                      <a:cubicBezTo>
                        <a:pt x="150" y="6"/>
                        <a:pt x="149" y="6"/>
                        <a:pt x="150" y="8"/>
                      </a:cubicBezTo>
                      <a:cubicBezTo>
                        <a:pt x="150" y="8"/>
                        <a:pt x="151" y="8"/>
                        <a:pt x="151" y="8"/>
                      </a:cubicBezTo>
                      <a:cubicBezTo>
                        <a:pt x="151" y="9"/>
                        <a:pt x="151" y="9"/>
                        <a:pt x="151" y="10"/>
                      </a:cubicBezTo>
                      <a:cubicBezTo>
                        <a:pt x="150" y="9"/>
                        <a:pt x="149" y="8"/>
                        <a:pt x="149" y="8"/>
                      </a:cubicBezTo>
                      <a:cubicBezTo>
                        <a:pt x="151" y="10"/>
                        <a:pt x="151" y="11"/>
                        <a:pt x="150" y="10"/>
                      </a:cubicBezTo>
                      <a:cubicBezTo>
                        <a:pt x="148" y="9"/>
                        <a:pt x="150" y="13"/>
                        <a:pt x="149" y="13"/>
                      </a:cubicBezTo>
                      <a:cubicBezTo>
                        <a:pt x="147" y="10"/>
                        <a:pt x="146" y="9"/>
                        <a:pt x="146" y="8"/>
                      </a:cubicBezTo>
                      <a:cubicBezTo>
                        <a:pt x="145" y="7"/>
                        <a:pt x="146" y="8"/>
                        <a:pt x="145" y="7"/>
                      </a:cubicBezTo>
                      <a:cubicBezTo>
                        <a:pt x="146" y="9"/>
                        <a:pt x="147" y="11"/>
                        <a:pt x="148" y="13"/>
                      </a:cubicBezTo>
                      <a:cubicBezTo>
                        <a:pt x="146" y="11"/>
                        <a:pt x="146" y="11"/>
                        <a:pt x="146" y="11"/>
                      </a:cubicBezTo>
                      <a:cubicBezTo>
                        <a:pt x="147" y="12"/>
                        <a:pt x="148" y="14"/>
                        <a:pt x="147" y="14"/>
                      </a:cubicBezTo>
                      <a:cubicBezTo>
                        <a:pt x="146" y="14"/>
                        <a:pt x="145" y="15"/>
                        <a:pt x="144" y="16"/>
                      </a:cubicBezTo>
                      <a:cubicBezTo>
                        <a:pt x="143" y="14"/>
                        <a:pt x="143" y="14"/>
                        <a:pt x="143" y="14"/>
                      </a:cubicBezTo>
                      <a:cubicBezTo>
                        <a:pt x="145" y="18"/>
                        <a:pt x="142" y="17"/>
                        <a:pt x="143" y="18"/>
                      </a:cubicBezTo>
                      <a:cubicBezTo>
                        <a:pt x="141" y="18"/>
                        <a:pt x="142" y="22"/>
                        <a:pt x="140" y="20"/>
                      </a:cubicBezTo>
                      <a:cubicBezTo>
                        <a:pt x="139" y="22"/>
                        <a:pt x="139" y="24"/>
                        <a:pt x="136" y="25"/>
                      </a:cubicBezTo>
                      <a:cubicBezTo>
                        <a:pt x="135" y="23"/>
                        <a:pt x="135" y="23"/>
                        <a:pt x="135" y="23"/>
                      </a:cubicBezTo>
                      <a:cubicBezTo>
                        <a:pt x="136" y="25"/>
                        <a:pt x="134" y="22"/>
                        <a:pt x="134" y="23"/>
                      </a:cubicBezTo>
                      <a:cubicBezTo>
                        <a:pt x="135" y="24"/>
                        <a:pt x="135" y="25"/>
                        <a:pt x="136" y="27"/>
                      </a:cubicBezTo>
                      <a:cubicBezTo>
                        <a:pt x="134" y="26"/>
                        <a:pt x="134" y="28"/>
                        <a:pt x="135" y="30"/>
                      </a:cubicBezTo>
                      <a:cubicBezTo>
                        <a:pt x="134" y="29"/>
                        <a:pt x="134" y="29"/>
                        <a:pt x="134" y="29"/>
                      </a:cubicBezTo>
                      <a:cubicBezTo>
                        <a:pt x="136" y="32"/>
                        <a:pt x="133" y="31"/>
                        <a:pt x="131" y="31"/>
                      </a:cubicBezTo>
                      <a:cubicBezTo>
                        <a:pt x="131" y="30"/>
                        <a:pt x="129" y="29"/>
                        <a:pt x="129" y="30"/>
                      </a:cubicBezTo>
                      <a:cubicBezTo>
                        <a:pt x="131" y="32"/>
                        <a:pt x="131" y="32"/>
                        <a:pt x="131" y="34"/>
                      </a:cubicBezTo>
                      <a:cubicBezTo>
                        <a:pt x="131" y="35"/>
                        <a:pt x="130" y="35"/>
                        <a:pt x="128" y="34"/>
                      </a:cubicBezTo>
                      <a:cubicBezTo>
                        <a:pt x="129" y="39"/>
                        <a:pt x="126" y="39"/>
                        <a:pt x="126" y="43"/>
                      </a:cubicBezTo>
                      <a:cubicBezTo>
                        <a:pt x="124" y="41"/>
                        <a:pt x="124" y="41"/>
                        <a:pt x="124" y="41"/>
                      </a:cubicBezTo>
                      <a:cubicBezTo>
                        <a:pt x="126" y="46"/>
                        <a:pt x="120" y="45"/>
                        <a:pt x="121" y="48"/>
                      </a:cubicBezTo>
                      <a:cubicBezTo>
                        <a:pt x="118" y="46"/>
                        <a:pt x="118" y="46"/>
                        <a:pt x="118" y="46"/>
                      </a:cubicBezTo>
                      <a:cubicBezTo>
                        <a:pt x="117" y="45"/>
                        <a:pt x="118" y="47"/>
                        <a:pt x="120" y="49"/>
                      </a:cubicBezTo>
                      <a:cubicBezTo>
                        <a:pt x="119" y="49"/>
                        <a:pt x="120" y="52"/>
                        <a:pt x="117" y="50"/>
                      </a:cubicBezTo>
                      <a:cubicBezTo>
                        <a:pt x="116" y="50"/>
                        <a:pt x="118" y="52"/>
                        <a:pt x="118" y="52"/>
                      </a:cubicBezTo>
                      <a:cubicBezTo>
                        <a:pt x="116" y="52"/>
                        <a:pt x="116" y="53"/>
                        <a:pt x="116" y="54"/>
                      </a:cubicBezTo>
                      <a:cubicBezTo>
                        <a:pt x="116" y="54"/>
                        <a:pt x="116" y="54"/>
                        <a:pt x="116" y="54"/>
                      </a:cubicBezTo>
                      <a:cubicBezTo>
                        <a:pt x="115" y="53"/>
                        <a:pt x="114" y="52"/>
                        <a:pt x="114" y="52"/>
                      </a:cubicBezTo>
                      <a:cubicBezTo>
                        <a:pt x="114" y="53"/>
                        <a:pt x="112" y="53"/>
                        <a:pt x="115" y="56"/>
                      </a:cubicBezTo>
                      <a:cubicBezTo>
                        <a:pt x="113" y="55"/>
                        <a:pt x="115" y="59"/>
                        <a:pt x="111" y="58"/>
                      </a:cubicBezTo>
                      <a:cubicBezTo>
                        <a:pt x="112" y="59"/>
                        <a:pt x="112" y="59"/>
                        <a:pt x="113" y="60"/>
                      </a:cubicBezTo>
                      <a:cubicBezTo>
                        <a:pt x="112" y="61"/>
                        <a:pt x="109" y="60"/>
                        <a:pt x="110" y="62"/>
                      </a:cubicBezTo>
                      <a:cubicBezTo>
                        <a:pt x="109" y="62"/>
                        <a:pt x="109" y="60"/>
                        <a:pt x="108" y="60"/>
                      </a:cubicBezTo>
                      <a:cubicBezTo>
                        <a:pt x="108" y="61"/>
                        <a:pt x="109" y="62"/>
                        <a:pt x="110" y="62"/>
                      </a:cubicBezTo>
                      <a:cubicBezTo>
                        <a:pt x="110" y="65"/>
                        <a:pt x="105" y="63"/>
                        <a:pt x="104" y="65"/>
                      </a:cubicBezTo>
                      <a:cubicBezTo>
                        <a:pt x="104" y="69"/>
                        <a:pt x="101" y="71"/>
                        <a:pt x="99" y="73"/>
                      </a:cubicBezTo>
                      <a:cubicBezTo>
                        <a:pt x="98" y="72"/>
                        <a:pt x="98" y="72"/>
                        <a:pt x="98" y="72"/>
                      </a:cubicBezTo>
                      <a:cubicBezTo>
                        <a:pt x="100" y="76"/>
                        <a:pt x="94" y="71"/>
                        <a:pt x="97" y="76"/>
                      </a:cubicBezTo>
                      <a:cubicBezTo>
                        <a:pt x="96" y="75"/>
                        <a:pt x="96" y="76"/>
                        <a:pt x="95" y="75"/>
                      </a:cubicBezTo>
                      <a:cubicBezTo>
                        <a:pt x="96" y="77"/>
                        <a:pt x="92" y="75"/>
                        <a:pt x="93" y="78"/>
                      </a:cubicBezTo>
                      <a:cubicBezTo>
                        <a:pt x="93" y="78"/>
                        <a:pt x="93" y="78"/>
                        <a:pt x="93" y="77"/>
                      </a:cubicBezTo>
                      <a:cubicBezTo>
                        <a:pt x="91" y="77"/>
                        <a:pt x="92" y="79"/>
                        <a:pt x="90" y="79"/>
                      </a:cubicBezTo>
                      <a:cubicBezTo>
                        <a:pt x="89" y="78"/>
                        <a:pt x="89" y="78"/>
                        <a:pt x="89" y="77"/>
                      </a:cubicBezTo>
                      <a:cubicBezTo>
                        <a:pt x="87" y="76"/>
                        <a:pt x="91" y="81"/>
                        <a:pt x="87" y="78"/>
                      </a:cubicBezTo>
                      <a:cubicBezTo>
                        <a:pt x="87" y="78"/>
                        <a:pt x="89" y="80"/>
                        <a:pt x="89" y="80"/>
                      </a:cubicBezTo>
                      <a:cubicBezTo>
                        <a:pt x="86" y="80"/>
                        <a:pt x="85" y="84"/>
                        <a:pt x="84" y="87"/>
                      </a:cubicBezTo>
                      <a:cubicBezTo>
                        <a:pt x="81" y="86"/>
                        <a:pt x="79" y="82"/>
                        <a:pt x="80" y="85"/>
                      </a:cubicBezTo>
                      <a:cubicBezTo>
                        <a:pt x="79" y="85"/>
                        <a:pt x="81" y="86"/>
                        <a:pt x="80" y="86"/>
                      </a:cubicBezTo>
                      <a:cubicBezTo>
                        <a:pt x="81" y="87"/>
                        <a:pt x="76" y="83"/>
                        <a:pt x="77" y="85"/>
                      </a:cubicBezTo>
                      <a:cubicBezTo>
                        <a:pt x="79" y="87"/>
                        <a:pt x="78" y="86"/>
                        <a:pt x="79" y="87"/>
                      </a:cubicBezTo>
                      <a:cubicBezTo>
                        <a:pt x="77" y="87"/>
                        <a:pt x="75" y="85"/>
                        <a:pt x="76" y="87"/>
                      </a:cubicBezTo>
                      <a:cubicBezTo>
                        <a:pt x="75" y="86"/>
                        <a:pt x="75" y="86"/>
                        <a:pt x="75" y="86"/>
                      </a:cubicBezTo>
                      <a:cubicBezTo>
                        <a:pt x="77" y="90"/>
                        <a:pt x="74" y="89"/>
                        <a:pt x="77" y="94"/>
                      </a:cubicBezTo>
                      <a:cubicBezTo>
                        <a:pt x="73" y="99"/>
                        <a:pt x="69" y="105"/>
                        <a:pt x="65" y="109"/>
                      </a:cubicBezTo>
                      <a:cubicBezTo>
                        <a:pt x="59" y="112"/>
                        <a:pt x="55" y="118"/>
                        <a:pt x="48" y="120"/>
                      </a:cubicBezTo>
                      <a:cubicBezTo>
                        <a:pt x="45" y="118"/>
                        <a:pt x="45" y="118"/>
                        <a:pt x="44" y="120"/>
                      </a:cubicBezTo>
                      <a:cubicBezTo>
                        <a:pt x="44" y="120"/>
                        <a:pt x="44" y="119"/>
                        <a:pt x="44" y="119"/>
                      </a:cubicBezTo>
                      <a:cubicBezTo>
                        <a:pt x="45" y="122"/>
                        <a:pt x="43" y="120"/>
                        <a:pt x="45" y="122"/>
                      </a:cubicBezTo>
                      <a:cubicBezTo>
                        <a:pt x="42" y="123"/>
                        <a:pt x="41" y="125"/>
                        <a:pt x="39" y="127"/>
                      </a:cubicBezTo>
                      <a:cubicBezTo>
                        <a:pt x="39" y="126"/>
                        <a:pt x="38" y="124"/>
                        <a:pt x="37" y="124"/>
                      </a:cubicBezTo>
                      <a:cubicBezTo>
                        <a:pt x="38" y="126"/>
                        <a:pt x="38" y="126"/>
                        <a:pt x="38" y="126"/>
                      </a:cubicBezTo>
                      <a:cubicBezTo>
                        <a:pt x="37" y="126"/>
                        <a:pt x="37" y="126"/>
                        <a:pt x="37" y="126"/>
                      </a:cubicBezTo>
                      <a:cubicBezTo>
                        <a:pt x="37" y="126"/>
                        <a:pt x="38" y="128"/>
                        <a:pt x="39" y="128"/>
                      </a:cubicBezTo>
                      <a:cubicBezTo>
                        <a:pt x="37" y="131"/>
                        <a:pt x="34" y="132"/>
                        <a:pt x="30" y="133"/>
                      </a:cubicBezTo>
                      <a:cubicBezTo>
                        <a:pt x="27" y="133"/>
                        <a:pt x="24" y="134"/>
                        <a:pt x="21" y="136"/>
                      </a:cubicBezTo>
                      <a:cubicBezTo>
                        <a:pt x="19" y="135"/>
                        <a:pt x="18" y="137"/>
                        <a:pt x="17" y="139"/>
                      </a:cubicBezTo>
                      <a:cubicBezTo>
                        <a:pt x="11" y="137"/>
                        <a:pt x="6" y="136"/>
                        <a:pt x="3" y="141"/>
                      </a:cubicBezTo>
                      <a:cubicBezTo>
                        <a:pt x="3" y="141"/>
                        <a:pt x="0" y="133"/>
                        <a:pt x="1" y="13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88" name="Freeform 57"/>
                <p:cNvSpPr/>
                <p:nvPr/>
              </p:nvSpPr>
              <p:spPr bwMode="auto">
                <a:xfrm>
                  <a:off x="3683" y="1270"/>
                  <a:ext cx="1" cy="1"/>
                </a:xfrm>
                <a:custGeom>
                  <a:avLst/>
                  <a:gdLst>
                    <a:gd name="T0" fmla="*/ 3 w 3"/>
                    <a:gd name="T1" fmla="*/ 3 h 3"/>
                    <a:gd name="T2" fmla="*/ 0 w 3"/>
                    <a:gd name="T3" fmla="*/ 0 h 3"/>
                    <a:gd name="T4" fmla="*/ 3 w 3"/>
                    <a:gd name="T5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3">
                      <a:moveTo>
                        <a:pt x="3" y="3"/>
                      </a:moveTo>
                      <a:cubicBezTo>
                        <a:pt x="2" y="2"/>
                        <a:pt x="1" y="2"/>
                        <a:pt x="0" y="0"/>
                      </a:cubicBezTo>
                      <a:cubicBezTo>
                        <a:pt x="1" y="1"/>
                        <a:pt x="2" y="2"/>
                        <a:pt x="3" y="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89" name="Freeform 58"/>
                <p:cNvSpPr/>
                <p:nvPr/>
              </p:nvSpPr>
              <p:spPr bwMode="auto">
                <a:xfrm>
                  <a:off x="3679" y="1270"/>
                  <a:ext cx="0" cy="0"/>
                </a:xfrm>
                <a:custGeom>
                  <a:avLst/>
                  <a:gdLst>
                    <a:gd name="T0" fmla="*/ 1 w 1"/>
                    <a:gd name="T1" fmla="*/ 2 h 2"/>
                    <a:gd name="T2" fmla="*/ 0 w 1"/>
                    <a:gd name="T3" fmla="*/ 1 h 2"/>
                    <a:gd name="T4" fmla="*/ 0 w 1"/>
                    <a:gd name="T5" fmla="*/ 1 h 2"/>
                    <a:gd name="T6" fmla="*/ 1 w 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2">
                      <a:moveTo>
                        <a:pt x="1" y="2"/>
                      </a:moveTo>
                      <a:cubicBezTo>
                        <a:pt x="1" y="2"/>
                        <a:pt x="0" y="2"/>
                        <a:pt x="0" y="1"/>
                      </a:cubicBezTo>
                      <a:cubicBezTo>
                        <a:pt x="0" y="1"/>
                        <a:pt x="0" y="0"/>
                        <a:pt x="0" y="1"/>
                      </a:cubicBezTo>
                      <a:cubicBezTo>
                        <a:pt x="0" y="1"/>
                        <a:pt x="1" y="1"/>
                        <a:pt x="1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90" name="Freeform 59"/>
                <p:cNvSpPr/>
                <p:nvPr/>
              </p:nvSpPr>
              <p:spPr bwMode="auto">
                <a:xfrm>
                  <a:off x="3678" y="1270"/>
                  <a:ext cx="1" cy="1"/>
                </a:xfrm>
                <a:custGeom>
                  <a:avLst/>
                  <a:gdLst>
                    <a:gd name="T0" fmla="*/ 1 w 1"/>
                    <a:gd name="T1" fmla="*/ 3 h 3"/>
                    <a:gd name="T2" fmla="*/ 0 w 1"/>
                    <a:gd name="T3" fmla="*/ 0 h 3"/>
                    <a:gd name="T4" fmla="*/ 1 w 1"/>
                    <a:gd name="T5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3">
                      <a:moveTo>
                        <a:pt x="1" y="3"/>
                      </a:moveTo>
                      <a:cubicBezTo>
                        <a:pt x="0" y="2"/>
                        <a:pt x="0" y="0"/>
                        <a:pt x="0" y="0"/>
                      </a:cubicBezTo>
                      <a:lnTo>
                        <a:pt x="1" y="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91" name="Freeform 60"/>
                <p:cNvSpPr/>
                <p:nvPr/>
              </p:nvSpPr>
              <p:spPr bwMode="auto">
                <a:xfrm>
                  <a:off x="3677" y="1270"/>
                  <a:ext cx="0" cy="0"/>
                </a:xfrm>
                <a:custGeom>
                  <a:avLst/>
                  <a:gdLst>
                    <a:gd name="T0" fmla="*/ 1 w 1"/>
                    <a:gd name="T1" fmla="*/ 2 h 2"/>
                    <a:gd name="T2" fmla="*/ 0 w 1"/>
                    <a:gd name="T3" fmla="*/ 0 h 2"/>
                    <a:gd name="T4" fmla="*/ 1 w 1"/>
                    <a:gd name="T5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2">
                      <a:moveTo>
                        <a:pt x="1" y="2"/>
                      </a:move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1" y="1"/>
                        <a:pt x="1" y="1"/>
                        <a:pt x="1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92" name="Freeform 61"/>
                <p:cNvSpPr/>
                <p:nvPr/>
              </p:nvSpPr>
              <p:spPr bwMode="auto">
                <a:xfrm>
                  <a:off x="3677" y="1270"/>
                  <a:ext cx="0" cy="1"/>
                </a:xfrm>
                <a:custGeom>
                  <a:avLst/>
                  <a:gdLst>
                    <a:gd name="T0" fmla="*/ 1 w 1"/>
                    <a:gd name="T1" fmla="*/ 2 h 2"/>
                    <a:gd name="T2" fmla="*/ 0 w 1"/>
                    <a:gd name="T3" fmla="*/ 1 h 2"/>
                    <a:gd name="T4" fmla="*/ 1 w 1"/>
                    <a:gd name="T5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2">
                      <a:moveTo>
                        <a:pt x="1" y="2"/>
                      </a:moveTo>
                      <a:cubicBezTo>
                        <a:pt x="1" y="2"/>
                        <a:pt x="0" y="2"/>
                        <a:pt x="0" y="1"/>
                      </a:cubicBezTo>
                      <a:cubicBezTo>
                        <a:pt x="1" y="2"/>
                        <a:pt x="0" y="0"/>
                        <a:pt x="1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93" name="Freeform 62"/>
                <p:cNvSpPr/>
                <p:nvPr/>
              </p:nvSpPr>
              <p:spPr bwMode="auto">
                <a:xfrm>
                  <a:off x="3675" y="1271"/>
                  <a:ext cx="1" cy="1"/>
                </a:xfrm>
                <a:custGeom>
                  <a:avLst/>
                  <a:gdLst>
                    <a:gd name="T0" fmla="*/ 1 w 2"/>
                    <a:gd name="T1" fmla="*/ 1 h 2"/>
                    <a:gd name="T2" fmla="*/ 0 w 2"/>
                    <a:gd name="T3" fmla="*/ 1 h 2"/>
                    <a:gd name="T4" fmla="*/ 1 w 2"/>
                    <a:gd name="T5" fmla="*/ 1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1" y="1"/>
                      </a:moveTo>
                      <a:cubicBezTo>
                        <a:pt x="1" y="1"/>
                        <a:pt x="2" y="2"/>
                        <a:pt x="0" y="1"/>
                      </a:cubicBezTo>
                      <a:cubicBezTo>
                        <a:pt x="1" y="2"/>
                        <a:pt x="0" y="0"/>
                        <a:pt x="1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94" name="Freeform 63"/>
                <p:cNvSpPr/>
                <p:nvPr/>
              </p:nvSpPr>
              <p:spPr bwMode="auto">
                <a:xfrm>
                  <a:off x="3675" y="1272"/>
                  <a:ext cx="0" cy="0"/>
                </a:xfrm>
                <a:custGeom>
                  <a:avLst/>
                  <a:gdLst>
                    <a:gd name="T0" fmla="*/ 1 w 1"/>
                    <a:gd name="T1" fmla="*/ 1 h 1"/>
                    <a:gd name="T2" fmla="*/ 1 w 1"/>
                    <a:gd name="T3" fmla="*/ 1 h 1"/>
                    <a:gd name="T4" fmla="*/ 0 w 1"/>
                    <a:gd name="T5" fmla="*/ 0 h 1"/>
                    <a:gd name="T6" fmla="*/ 1 w 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1">
                      <a:moveTo>
                        <a:pt x="1" y="1"/>
                      </a:move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0" y="1"/>
                        <a:pt x="0" y="0"/>
                        <a:pt x="0" y="0"/>
                      </a:cubicBez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95" name="Rectangle 64"/>
                <p:cNvSpPr>
                  <a:spLocks noChangeArrowheads="1"/>
                </p:cNvSpPr>
                <p:nvPr/>
              </p:nvSpPr>
              <p:spPr bwMode="auto">
                <a:xfrm>
                  <a:off x="3667" y="1283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96" name="Freeform 65"/>
                <p:cNvSpPr/>
                <p:nvPr/>
              </p:nvSpPr>
              <p:spPr bwMode="auto">
                <a:xfrm>
                  <a:off x="3662" y="1287"/>
                  <a:ext cx="1" cy="0"/>
                </a:xfrm>
                <a:custGeom>
                  <a:avLst/>
                  <a:gdLst>
                    <a:gd name="T0" fmla="*/ 1 w 1"/>
                    <a:gd name="T1" fmla="*/ 1 h 2"/>
                    <a:gd name="T2" fmla="*/ 0 w 1"/>
                    <a:gd name="T3" fmla="*/ 0 h 2"/>
                    <a:gd name="T4" fmla="*/ 1 w 1"/>
                    <a:gd name="T5" fmla="*/ 1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2">
                      <a:moveTo>
                        <a:pt x="1" y="1"/>
                      </a:moveTo>
                      <a:cubicBezTo>
                        <a:pt x="1" y="2"/>
                        <a:pt x="0" y="0"/>
                        <a:pt x="0" y="0"/>
                      </a:cubicBezTo>
                      <a:cubicBezTo>
                        <a:pt x="0" y="0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97" name="Freeform 66"/>
                <p:cNvSpPr/>
                <p:nvPr/>
              </p:nvSpPr>
              <p:spPr bwMode="auto">
                <a:xfrm>
                  <a:off x="3661" y="1290"/>
                  <a:ext cx="1" cy="1"/>
                </a:xfrm>
                <a:custGeom>
                  <a:avLst/>
                  <a:gdLst>
                    <a:gd name="T0" fmla="*/ 0 w 1"/>
                    <a:gd name="T1" fmla="*/ 0 h 1"/>
                    <a:gd name="T2" fmla="*/ 0 w 1"/>
                    <a:gd name="T3" fmla="*/ 0 h 1"/>
                    <a:gd name="T4" fmla="*/ 1 w 1"/>
                    <a:gd name="T5" fmla="*/ 1 h 1"/>
                    <a:gd name="T6" fmla="*/ 0 w 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1" y="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98" name="Freeform 67"/>
                <p:cNvSpPr/>
                <p:nvPr/>
              </p:nvSpPr>
              <p:spPr bwMode="auto">
                <a:xfrm>
                  <a:off x="3878" y="1191"/>
                  <a:ext cx="1" cy="0"/>
                </a:xfrm>
                <a:custGeom>
                  <a:avLst/>
                  <a:gdLst>
                    <a:gd name="T0" fmla="*/ 0 w 1"/>
                    <a:gd name="T1" fmla="*/ 2 h 3"/>
                    <a:gd name="T2" fmla="*/ 0 w 1"/>
                    <a:gd name="T3" fmla="*/ 1 h 3"/>
                    <a:gd name="T4" fmla="*/ 0 w 1"/>
                    <a:gd name="T5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3">
                      <a:moveTo>
                        <a:pt x="0" y="2"/>
                      </a:moveTo>
                      <a:cubicBezTo>
                        <a:pt x="1" y="1"/>
                        <a:pt x="0" y="0"/>
                        <a:pt x="0" y="1"/>
                      </a:cubicBezTo>
                      <a:cubicBezTo>
                        <a:pt x="0" y="2"/>
                        <a:pt x="0" y="3"/>
                        <a:pt x="0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99" name="Freeform 68"/>
                <p:cNvSpPr/>
                <p:nvPr/>
              </p:nvSpPr>
              <p:spPr bwMode="auto">
                <a:xfrm>
                  <a:off x="3866" y="1185"/>
                  <a:ext cx="12" cy="12"/>
                </a:xfrm>
                <a:custGeom>
                  <a:avLst/>
                  <a:gdLst>
                    <a:gd name="T0" fmla="*/ 7 w 56"/>
                    <a:gd name="T1" fmla="*/ 32 h 49"/>
                    <a:gd name="T2" fmla="*/ 9 w 56"/>
                    <a:gd name="T3" fmla="*/ 31 h 49"/>
                    <a:gd name="T4" fmla="*/ 9 w 56"/>
                    <a:gd name="T5" fmla="*/ 23 h 49"/>
                    <a:gd name="T6" fmla="*/ 10 w 56"/>
                    <a:gd name="T7" fmla="*/ 23 h 49"/>
                    <a:gd name="T8" fmla="*/ 15 w 56"/>
                    <a:gd name="T9" fmla="*/ 24 h 49"/>
                    <a:gd name="T10" fmla="*/ 16 w 56"/>
                    <a:gd name="T11" fmla="*/ 23 h 49"/>
                    <a:gd name="T12" fmla="*/ 17 w 56"/>
                    <a:gd name="T13" fmla="*/ 20 h 49"/>
                    <a:gd name="T14" fmla="*/ 19 w 56"/>
                    <a:gd name="T15" fmla="*/ 20 h 49"/>
                    <a:gd name="T16" fmla="*/ 21 w 56"/>
                    <a:gd name="T17" fmla="*/ 22 h 49"/>
                    <a:gd name="T18" fmla="*/ 21 w 56"/>
                    <a:gd name="T19" fmla="*/ 18 h 49"/>
                    <a:gd name="T20" fmla="*/ 22 w 56"/>
                    <a:gd name="T21" fmla="*/ 15 h 49"/>
                    <a:gd name="T22" fmla="*/ 23 w 56"/>
                    <a:gd name="T23" fmla="*/ 15 h 49"/>
                    <a:gd name="T24" fmla="*/ 24 w 56"/>
                    <a:gd name="T25" fmla="*/ 11 h 49"/>
                    <a:gd name="T26" fmla="*/ 26 w 56"/>
                    <a:gd name="T27" fmla="*/ 13 h 49"/>
                    <a:gd name="T28" fmla="*/ 28 w 56"/>
                    <a:gd name="T29" fmla="*/ 12 h 49"/>
                    <a:gd name="T30" fmla="*/ 30 w 56"/>
                    <a:gd name="T31" fmla="*/ 14 h 49"/>
                    <a:gd name="T32" fmla="*/ 31 w 56"/>
                    <a:gd name="T33" fmla="*/ 12 h 49"/>
                    <a:gd name="T34" fmla="*/ 32 w 56"/>
                    <a:gd name="T35" fmla="*/ 14 h 49"/>
                    <a:gd name="T36" fmla="*/ 33 w 56"/>
                    <a:gd name="T37" fmla="*/ 11 h 49"/>
                    <a:gd name="T38" fmla="*/ 33 w 56"/>
                    <a:gd name="T39" fmla="*/ 11 h 49"/>
                    <a:gd name="T40" fmla="*/ 34 w 56"/>
                    <a:gd name="T41" fmla="*/ 10 h 49"/>
                    <a:gd name="T42" fmla="*/ 37 w 56"/>
                    <a:gd name="T43" fmla="*/ 10 h 49"/>
                    <a:gd name="T44" fmla="*/ 38 w 56"/>
                    <a:gd name="T45" fmla="*/ 9 h 49"/>
                    <a:gd name="T46" fmla="*/ 39 w 56"/>
                    <a:gd name="T47" fmla="*/ 9 h 49"/>
                    <a:gd name="T48" fmla="*/ 42 w 56"/>
                    <a:gd name="T49" fmla="*/ 9 h 49"/>
                    <a:gd name="T50" fmla="*/ 43 w 56"/>
                    <a:gd name="T51" fmla="*/ 16 h 49"/>
                    <a:gd name="T52" fmla="*/ 43 w 56"/>
                    <a:gd name="T53" fmla="*/ 9 h 49"/>
                    <a:gd name="T54" fmla="*/ 44 w 56"/>
                    <a:gd name="T55" fmla="*/ 2 h 49"/>
                    <a:gd name="T56" fmla="*/ 45 w 56"/>
                    <a:gd name="T57" fmla="*/ 5 h 49"/>
                    <a:gd name="T58" fmla="*/ 45 w 56"/>
                    <a:gd name="T59" fmla="*/ 1 h 49"/>
                    <a:gd name="T60" fmla="*/ 46 w 56"/>
                    <a:gd name="T61" fmla="*/ 4 h 49"/>
                    <a:gd name="T62" fmla="*/ 47 w 56"/>
                    <a:gd name="T63" fmla="*/ 10 h 49"/>
                    <a:gd name="T64" fmla="*/ 48 w 56"/>
                    <a:gd name="T65" fmla="*/ 4 h 49"/>
                    <a:gd name="T66" fmla="*/ 49 w 56"/>
                    <a:gd name="T67" fmla="*/ 7 h 49"/>
                    <a:gd name="T68" fmla="*/ 49 w 56"/>
                    <a:gd name="T69" fmla="*/ 3 h 49"/>
                    <a:gd name="T70" fmla="*/ 50 w 56"/>
                    <a:gd name="T71" fmla="*/ 3 h 49"/>
                    <a:gd name="T72" fmla="*/ 50 w 56"/>
                    <a:gd name="T73" fmla="*/ 12 h 49"/>
                    <a:gd name="T74" fmla="*/ 51 w 56"/>
                    <a:gd name="T75" fmla="*/ 6 h 49"/>
                    <a:gd name="T76" fmla="*/ 54 w 56"/>
                    <a:gd name="T77" fmla="*/ 17 h 49"/>
                    <a:gd name="T78" fmla="*/ 54 w 56"/>
                    <a:gd name="T79" fmla="*/ 19 h 49"/>
                    <a:gd name="T80" fmla="*/ 56 w 56"/>
                    <a:gd name="T81" fmla="*/ 19 h 49"/>
                    <a:gd name="T82" fmla="*/ 55 w 56"/>
                    <a:gd name="T83" fmla="*/ 24 h 49"/>
                    <a:gd name="T84" fmla="*/ 54 w 56"/>
                    <a:gd name="T85" fmla="*/ 20 h 49"/>
                    <a:gd name="T86" fmla="*/ 52 w 56"/>
                    <a:gd name="T87" fmla="*/ 27 h 49"/>
                    <a:gd name="T88" fmla="*/ 48 w 56"/>
                    <a:gd name="T89" fmla="*/ 31 h 49"/>
                    <a:gd name="T90" fmla="*/ 44 w 56"/>
                    <a:gd name="T91" fmla="*/ 33 h 49"/>
                    <a:gd name="T92" fmla="*/ 40 w 56"/>
                    <a:gd name="T93" fmla="*/ 35 h 49"/>
                    <a:gd name="T94" fmla="*/ 38 w 56"/>
                    <a:gd name="T95" fmla="*/ 37 h 49"/>
                    <a:gd name="T96" fmla="*/ 33 w 56"/>
                    <a:gd name="T97" fmla="*/ 36 h 49"/>
                    <a:gd name="T98" fmla="*/ 30 w 56"/>
                    <a:gd name="T99" fmla="*/ 34 h 49"/>
                    <a:gd name="T100" fmla="*/ 27 w 56"/>
                    <a:gd name="T101" fmla="*/ 32 h 49"/>
                    <a:gd name="T102" fmla="*/ 20 w 56"/>
                    <a:gd name="T103" fmla="*/ 44 h 49"/>
                    <a:gd name="T104" fmla="*/ 17 w 56"/>
                    <a:gd name="T105" fmla="*/ 44 h 49"/>
                    <a:gd name="T106" fmla="*/ 3 w 56"/>
                    <a:gd name="T107" fmla="*/ 36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56" h="49">
                      <a:moveTo>
                        <a:pt x="3" y="36"/>
                      </a:moveTo>
                      <a:cubicBezTo>
                        <a:pt x="0" y="29"/>
                        <a:pt x="4" y="35"/>
                        <a:pt x="3" y="31"/>
                      </a:cubicBezTo>
                      <a:cubicBezTo>
                        <a:pt x="3" y="30"/>
                        <a:pt x="5" y="34"/>
                        <a:pt x="4" y="33"/>
                      </a:cubicBezTo>
                      <a:cubicBezTo>
                        <a:pt x="2" y="28"/>
                        <a:pt x="5" y="30"/>
                        <a:pt x="8" y="33"/>
                      </a:cubicBezTo>
                      <a:cubicBezTo>
                        <a:pt x="8" y="34"/>
                        <a:pt x="8" y="34"/>
                        <a:pt x="8" y="34"/>
                      </a:cubicBezTo>
                      <a:cubicBezTo>
                        <a:pt x="9" y="35"/>
                        <a:pt x="7" y="32"/>
                        <a:pt x="7" y="32"/>
                      </a:cubicBezTo>
                      <a:cubicBezTo>
                        <a:pt x="8" y="33"/>
                        <a:pt x="8" y="33"/>
                        <a:pt x="8" y="34"/>
                      </a:cubicBezTo>
                      <a:cubicBezTo>
                        <a:pt x="7" y="32"/>
                        <a:pt x="8" y="33"/>
                        <a:pt x="7" y="31"/>
                      </a:cubicBezTo>
                      <a:cubicBezTo>
                        <a:pt x="8" y="32"/>
                        <a:pt x="9" y="34"/>
                        <a:pt x="9" y="34"/>
                      </a:cubicBezTo>
                      <a:cubicBezTo>
                        <a:pt x="8" y="32"/>
                        <a:pt x="8" y="32"/>
                        <a:pt x="8" y="32"/>
                      </a:cubicBezTo>
                      <a:cubicBezTo>
                        <a:pt x="6" y="27"/>
                        <a:pt x="9" y="32"/>
                        <a:pt x="8" y="29"/>
                      </a:cubicBezTo>
                      <a:cubicBezTo>
                        <a:pt x="8" y="30"/>
                        <a:pt x="8" y="30"/>
                        <a:pt x="9" y="31"/>
                      </a:cubicBezTo>
                      <a:cubicBezTo>
                        <a:pt x="7" y="27"/>
                        <a:pt x="9" y="28"/>
                        <a:pt x="9" y="26"/>
                      </a:cubicBezTo>
                      <a:cubicBezTo>
                        <a:pt x="9" y="27"/>
                        <a:pt x="10" y="28"/>
                        <a:pt x="10" y="29"/>
                      </a:cubicBezTo>
                      <a:cubicBezTo>
                        <a:pt x="9" y="27"/>
                        <a:pt x="9" y="26"/>
                        <a:pt x="9" y="26"/>
                      </a:cubicBezTo>
                      <a:cubicBezTo>
                        <a:pt x="10" y="28"/>
                        <a:pt x="8" y="23"/>
                        <a:pt x="9" y="24"/>
                      </a:cubicBezTo>
                      <a:cubicBezTo>
                        <a:pt x="9" y="25"/>
                        <a:pt x="9" y="25"/>
                        <a:pt x="9" y="25"/>
                      </a:cubicBezTo>
                      <a:cubicBezTo>
                        <a:pt x="8" y="22"/>
                        <a:pt x="10" y="26"/>
                        <a:pt x="9" y="23"/>
                      </a:cubicBezTo>
                      <a:cubicBezTo>
                        <a:pt x="10" y="25"/>
                        <a:pt x="10" y="25"/>
                        <a:pt x="10" y="25"/>
                      </a:cubicBezTo>
                      <a:cubicBezTo>
                        <a:pt x="8" y="22"/>
                        <a:pt x="11" y="27"/>
                        <a:pt x="10" y="25"/>
                      </a:cubicBezTo>
                      <a:cubicBezTo>
                        <a:pt x="10" y="24"/>
                        <a:pt x="10" y="24"/>
                        <a:pt x="10" y="24"/>
                      </a:cubicBezTo>
                      <a:cubicBezTo>
                        <a:pt x="10" y="23"/>
                        <a:pt x="10" y="25"/>
                        <a:pt x="10" y="24"/>
                      </a:cubicBezTo>
                      <a:cubicBezTo>
                        <a:pt x="10" y="25"/>
                        <a:pt x="10" y="25"/>
                        <a:pt x="10" y="25"/>
                      </a:cubicBezTo>
                      <a:cubicBezTo>
                        <a:pt x="10" y="24"/>
                        <a:pt x="11" y="26"/>
                        <a:pt x="10" y="23"/>
                      </a:cubicBezTo>
                      <a:cubicBezTo>
                        <a:pt x="11" y="25"/>
                        <a:pt x="10" y="24"/>
                        <a:pt x="12" y="27"/>
                      </a:cubicBezTo>
                      <a:cubicBezTo>
                        <a:pt x="11" y="24"/>
                        <a:pt x="13" y="24"/>
                        <a:pt x="13" y="24"/>
                      </a:cubicBezTo>
                      <a:cubicBezTo>
                        <a:pt x="14" y="25"/>
                        <a:pt x="14" y="25"/>
                        <a:pt x="15" y="26"/>
                      </a:cubicBezTo>
                      <a:cubicBezTo>
                        <a:pt x="14" y="26"/>
                        <a:pt x="15" y="26"/>
                        <a:pt x="14" y="24"/>
                      </a:cubicBezTo>
                      <a:cubicBezTo>
                        <a:pt x="14" y="24"/>
                        <a:pt x="15" y="25"/>
                        <a:pt x="15" y="26"/>
                      </a:cubicBezTo>
                      <a:cubicBezTo>
                        <a:pt x="15" y="27"/>
                        <a:pt x="14" y="22"/>
                        <a:pt x="15" y="24"/>
                      </a:cubicBezTo>
                      <a:cubicBezTo>
                        <a:pt x="15" y="24"/>
                        <a:pt x="15" y="25"/>
                        <a:pt x="16" y="26"/>
                      </a:cubicBezTo>
                      <a:cubicBezTo>
                        <a:pt x="15" y="24"/>
                        <a:pt x="15" y="24"/>
                        <a:pt x="15" y="24"/>
                      </a:cubicBezTo>
                      <a:cubicBezTo>
                        <a:pt x="15" y="24"/>
                        <a:pt x="15" y="24"/>
                        <a:pt x="16" y="25"/>
                      </a:cubicBezTo>
                      <a:cubicBezTo>
                        <a:pt x="15" y="23"/>
                        <a:pt x="16" y="26"/>
                        <a:pt x="16" y="24"/>
                      </a:cubicBezTo>
                      <a:cubicBezTo>
                        <a:pt x="16" y="26"/>
                        <a:pt x="16" y="26"/>
                        <a:pt x="16" y="26"/>
                      </a:cubicBezTo>
                      <a:cubicBezTo>
                        <a:pt x="17" y="28"/>
                        <a:pt x="15" y="22"/>
                        <a:pt x="16" y="23"/>
                      </a:cubicBezTo>
                      <a:cubicBezTo>
                        <a:pt x="16" y="24"/>
                        <a:pt x="16" y="25"/>
                        <a:pt x="16" y="25"/>
                      </a:cubicBezTo>
                      <a:cubicBezTo>
                        <a:pt x="16" y="22"/>
                        <a:pt x="16" y="23"/>
                        <a:pt x="16" y="22"/>
                      </a:cubicBezTo>
                      <a:cubicBezTo>
                        <a:pt x="16" y="22"/>
                        <a:pt x="16" y="23"/>
                        <a:pt x="16" y="23"/>
                      </a:cubicBezTo>
                      <a:cubicBezTo>
                        <a:pt x="17" y="22"/>
                        <a:pt x="17" y="23"/>
                        <a:pt x="17" y="22"/>
                      </a:cubicBezTo>
                      <a:cubicBezTo>
                        <a:pt x="17" y="22"/>
                        <a:pt x="18" y="26"/>
                        <a:pt x="18" y="25"/>
                      </a:cubicBezTo>
                      <a:cubicBezTo>
                        <a:pt x="17" y="22"/>
                        <a:pt x="18" y="23"/>
                        <a:pt x="17" y="20"/>
                      </a:cubicBezTo>
                      <a:cubicBezTo>
                        <a:pt x="17" y="20"/>
                        <a:pt x="18" y="21"/>
                        <a:pt x="18" y="20"/>
                      </a:cubicBezTo>
                      <a:cubicBezTo>
                        <a:pt x="18" y="21"/>
                        <a:pt x="19" y="24"/>
                        <a:pt x="19" y="25"/>
                      </a:cubicBezTo>
                      <a:cubicBezTo>
                        <a:pt x="20" y="27"/>
                        <a:pt x="20" y="27"/>
                        <a:pt x="20" y="27"/>
                      </a:cubicBezTo>
                      <a:cubicBezTo>
                        <a:pt x="20" y="28"/>
                        <a:pt x="20" y="26"/>
                        <a:pt x="20" y="28"/>
                      </a:cubicBezTo>
                      <a:cubicBezTo>
                        <a:pt x="20" y="28"/>
                        <a:pt x="20" y="26"/>
                        <a:pt x="20" y="27"/>
                      </a:cubicBezTo>
                      <a:cubicBezTo>
                        <a:pt x="20" y="25"/>
                        <a:pt x="19" y="21"/>
                        <a:pt x="19" y="20"/>
                      </a:cubicBezTo>
                      <a:cubicBezTo>
                        <a:pt x="19" y="22"/>
                        <a:pt x="20" y="24"/>
                        <a:pt x="20" y="25"/>
                      </a:cubicBezTo>
                      <a:cubicBezTo>
                        <a:pt x="19" y="18"/>
                        <a:pt x="19" y="18"/>
                        <a:pt x="19" y="18"/>
                      </a:cubicBezTo>
                      <a:cubicBezTo>
                        <a:pt x="19" y="18"/>
                        <a:pt x="20" y="21"/>
                        <a:pt x="19" y="20"/>
                      </a:cubicBezTo>
                      <a:cubicBezTo>
                        <a:pt x="19" y="19"/>
                        <a:pt x="19" y="18"/>
                        <a:pt x="19" y="18"/>
                      </a:cubicBezTo>
                      <a:cubicBezTo>
                        <a:pt x="19" y="18"/>
                        <a:pt x="19" y="17"/>
                        <a:pt x="20" y="20"/>
                      </a:cubicBezTo>
                      <a:cubicBezTo>
                        <a:pt x="20" y="21"/>
                        <a:pt x="20" y="21"/>
                        <a:pt x="21" y="22"/>
                      </a:cubicBezTo>
                      <a:cubicBezTo>
                        <a:pt x="21" y="22"/>
                        <a:pt x="20" y="21"/>
                        <a:pt x="21" y="20"/>
                      </a:cubicBezTo>
                      <a:cubicBezTo>
                        <a:pt x="21" y="21"/>
                        <a:pt x="21" y="21"/>
                        <a:pt x="21" y="21"/>
                      </a:cubicBezTo>
                      <a:cubicBezTo>
                        <a:pt x="21" y="21"/>
                        <a:pt x="21" y="19"/>
                        <a:pt x="20" y="18"/>
                      </a:cubicBezTo>
                      <a:cubicBezTo>
                        <a:pt x="20" y="18"/>
                        <a:pt x="21" y="20"/>
                        <a:pt x="20" y="19"/>
                      </a:cubicBezTo>
                      <a:cubicBezTo>
                        <a:pt x="20" y="17"/>
                        <a:pt x="20" y="16"/>
                        <a:pt x="20" y="16"/>
                      </a:cubicBezTo>
                      <a:cubicBezTo>
                        <a:pt x="20" y="17"/>
                        <a:pt x="20" y="17"/>
                        <a:pt x="21" y="18"/>
                      </a:cubicBezTo>
                      <a:cubicBezTo>
                        <a:pt x="20" y="16"/>
                        <a:pt x="20" y="15"/>
                        <a:pt x="20" y="14"/>
                      </a:cubicBezTo>
                      <a:cubicBezTo>
                        <a:pt x="20" y="12"/>
                        <a:pt x="21" y="17"/>
                        <a:pt x="20" y="16"/>
                      </a:cubicBezTo>
                      <a:cubicBezTo>
                        <a:pt x="21" y="18"/>
                        <a:pt x="20" y="13"/>
                        <a:pt x="22" y="16"/>
                      </a:cubicBezTo>
                      <a:cubicBezTo>
                        <a:pt x="22" y="16"/>
                        <a:pt x="21" y="13"/>
                        <a:pt x="21" y="14"/>
                      </a:cubicBezTo>
                      <a:cubicBezTo>
                        <a:pt x="21" y="14"/>
                        <a:pt x="22" y="16"/>
                        <a:pt x="22" y="15"/>
                      </a:cubicBezTo>
                      <a:cubicBezTo>
                        <a:pt x="22" y="17"/>
                        <a:pt x="22" y="15"/>
                        <a:pt x="22" y="15"/>
                      </a:cubicBezTo>
                      <a:cubicBezTo>
                        <a:pt x="22" y="14"/>
                        <a:pt x="22" y="15"/>
                        <a:pt x="22" y="15"/>
                      </a:cubicBezTo>
                      <a:cubicBezTo>
                        <a:pt x="22" y="14"/>
                        <a:pt x="22" y="12"/>
                        <a:pt x="23" y="14"/>
                      </a:cubicBezTo>
                      <a:cubicBezTo>
                        <a:pt x="23" y="13"/>
                        <a:pt x="22" y="11"/>
                        <a:pt x="22" y="11"/>
                      </a:cubicBezTo>
                      <a:cubicBezTo>
                        <a:pt x="23" y="13"/>
                        <a:pt x="23" y="13"/>
                        <a:pt x="23" y="13"/>
                      </a:cubicBezTo>
                      <a:cubicBezTo>
                        <a:pt x="23" y="14"/>
                        <a:pt x="23" y="12"/>
                        <a:pt x="24" y="14"/>
                      </a:cubicBezTo>
                      <a:cubicBezTo>
                        <a:pt x="23" y="12"/>
                        <a:pt x="23" y="17"/>
                        <a:pt x="23" y="15"/>
                      </a:cubicBezTo>
                      <a:cubicBezTo>
                        <a:pt x="24" y="16"/>
                        <a:pt x="23" y="11"/>
                        <a:pt x="23" y="14"/>
                      </a:cubicBezTo>
                      <a:cubicBezTo>
                        <a:pt x="23" y="14"/>
                        <a:pt x="23" y="11"/>
                        <a:pt x="24" y="13"/>
                      </a:cubicBezTo>
                      <a:cubicBezTo>
                        <a:pt x="24" y="13"/>
                        <a:pt x="24" y="16"/>
                        <a:pt x="24" y="16"/>
                      </a:cubicBezTo>
                      <a:cubicBezTo>
                        <a:pt x="24" y="16"/>
                        <a:pt x="24" y="15"/>
                        <a:pt x="24" y="14"/>
                      </a:cubicBezTo>
                      <a:cubicBezTo>
                        <a:pt x="24" y="14"/>
                        <a:pt x="24" y="14"/>
                        <a:pt x="24" y="14"/>
                      </a:cubicBezTo>
                      <a:cubicBezTo>
                        <a:pt x="24" y="11"/>
                        <a:pt x="24" y="14"/>
                        <a:pt x="24" y="11"/>
                      </a:cubicBezTo>
                      <a:cubicBezTo>
                        <a:pt x="24" y="13"/>
                        <a:pt x="24" y="10"/>
                        <a:pt x="25" y="14"/>
                      </a:cubicBezTo>
                      <a:cubicBezTo>
                        <a:pt x="25" y="16"/>
                        <a:pt x="25" y="16"/>
                        <a:pt x="25" y="16"/>
                      </a:cubicBezTo>
                      <a:cubicBezTo>
                        <a:pt x="25" y="16"/>
                        <a:pt x="25" y="14"/>
                        <a:pt x="25" y="12"/>
                      </a:cubicBezTo>
                      <a:cubicBezTo>
                        <a:pt x="25" y="13"/>
                        <a:pt x="25" y="13"/>
                        <a:pt x="25" y="14"/>
                      </a:cubicBezTo>
                      <a:cubicBezTo>
                        <a:pt x="24" y="10"/>
                        <a:pt x="25" y="14"/>
                        <a:pt x="25" y="11"/>
                      </a:cubicBezTo>
                      <a:cubicBezTo>
                        <a:pt x="25" y="12"/>
                        <a:pt x="25" y="11"/>
                        <a:pt x="26" y="13"/>
                      </a:cubicBezTo>
                      <a:cubicBezTo>
                        <a:pt x="26" y="12"/>
                        <a:pt x="26" y="10"/>
                        <a:pt x="26" y="11"/>
                      </a:cubicBezTo>
                      <a:cubicBezTo>
                        <a:pt x="26" y="12"/>
                        <a:pt x="26" y="12"/>
                        <a:pt x="26" y="13"/>
                      </a:cubicBezTo>
                      <a:cubicBezTo>
                        <a:pt x="27" y="14"/>
                        <a:pt x="26" y="13"/>
                        <a:pt x="26" y="12"/>
                      </a:cubicBezTo>
                      <a:cubicBezTo>
                        <a:pt x="27" y="13"/>
                        <a:pt x="27" y="14"/>
                        <a:pt x="28" y="16"/>
                      </a:cubicBezTo>
                      <a:cubicBezTo>
                        <a:pt x="27" y="15"/>
                        <a:pt x="27" y="12"/>
                        <a:pt x="27" y="11"/>
                      </a:cubicBezTo>
                      <a:cubicBezTo>
                        <a:pt x="28" y="15"/>
                        <a:pt x="27" y="8"/>
                        <a:pt x="28" y="12"/>
                      </a:cubicBezTo>
                      <a:cubicBezTo>
                        <a:pt x="28" y="13"/>
                        <a:pt x="28" y="14"/>
                        <a:pt x="28" y="15"/>
                      </a:cubicBezTo>
                      <a:cubicBezTo>
                        <a:pt x="29" y="19"/>
                        <a:pt x="28" y="12"/>
                        <a:pt x="28" y="14"/>
                      </a:cubicBezTo>
                      <a:cubicBezTo>
                        <a:pt x="28" y="11"/>
                        <a:pt x="28" y="11"/>
                        <a:pt x="28" y="11"/>
                      </a:cubicBezTo>
                      <a:cubicBezTo>
                        <a:pt x="28" y="13"/>
                        <a:pt x="28" y="9"/>
                        <a:pt x="28" y="12"/>
                      </a:cubicBezTo>
                      <a:cubicBezTo>
                        <a:pt x="28" y="11"/>
                        <a:pt x="29" y="13"/>
                        <a:pt x="28" y="10"/>
                      </a:cubicBezTo>
                      <a:cubicBezTo>
                        <a:pt x="29" y="12"/>
                        <a:pt x="29" y="8"/>
                        <a:pt x="30" y="14"/>
                      </a:cubicBezTo>
                      <a:cubicBezTo>
                        <a:pt x="30" y="13"/>
                        <a:pt x="30" y="14"/>
                        <a:pt x="30" y="12"/>
                      </a:cubicBezTo>
                      <a:cubicBezTo>
                        <a:pt x="30" y="10"/>
                        <a:pt x="30" y="13"/>
                        <a:pt x="30" y="12"/>
                      </a:cubicBezTo>
                      <a:cubicBezTo>
                        <a:pt x="30" y="12"/>
                        <a:pt x="30" y="11"/>
                        <a:pt x="30" y="11"/>
                      </a:cubicBezTo>
                      <a:cubicBezTo>
                        <a:pt x="30" y="11"/>
                        <a:pt x="30" y="12"/>
                        <a:pt x="31" y="14"/>
                      </a:cubicBezTo>
                      <a:cubicBezTo>
                        <a:pt x="31" y="16"/>
                        <a:pt x="30" y="9"/>
                        <a:pt x="31" y="10"/>
                      </a:cubicBezTo>
                      <a:cubicBezTo>
                        <a:pt x="31" y="11"/>
                        <a:pt x="31" y="12"/>
                        <a:pt x="31" y="12"/>
                      </a:cubicBezTo>
                      <a:cubicBezTo>
                        <a:pt x="31" y="9"/>
                        <a:pt x="31" y="9"/>
                        <a:pt x="31" y="9"/>
                      </a:cubicBezTo>
                      <a:cubicBezTo>
                        <a:pt x="31" y="10"/>
                        <a:pt x="31" y="12"/>
                        <a:pt x="32" y="15"/>
                      </a:cubicBezTo>
                      <a:cubicBezTo>
                        <a:pt x="32" y="14"/>
                        <a:pt x="32" y="14"/>
                        <a:pt x="32" y="13"/>
                      </a:cubicBezTo>
                      <a:cubicBezTo>
                        <a:pt x="32" y="16"/>
                        <a:pt x="32" y="16"/>
                        <a:pt x="32" y="16"/>
                      </a:cubicBezTo>
                      <a:cubicBezTo>
                        <a:pt x="32" y="13"/>
                        <a:pt x="32" y="14"/>
                        <a:pt x="32" y="14"/>
                      </a:cubicBezTo>
                      <a:cubicBezTo>
                        <a:pt x="32" y="14"/>
                        <a:pt x="32" y="14"/>
                        <a:pt x="32" y="14"/>
                      </a:cubicBezTo>
                      <a:cubicBezTo>
                        <a:pt x="32" y="15"/>
                        <a:pt x="32" y="14"/>
                        <a:pt x="32" y="14"/>
                      </a:cubicBezTo>
                      <a:cubicBezTo>
                        <a:pt x="32" y="13"/>
                        <a:pt x="32" y="12"/>
                        <a:pt x="32" y="12"/>
                      </a:cubicBezTo>
                      <a:cubicBezTo>
                        <a:pt x="32" y="11"/>
                        <a:pt x="32" y="11"/>
                        <a:pt x="32" y="10"/>
                      </a:cubicBezTo>
                      <a:cubicBezTo>
                        <a:pt x="32" y="12"/>
                        <a:pt x="32" y="11"/>
                        <a:pt x="32" y="12"/>
                      </a:cubicBezTo>
                      <a:cubicBezTo>
                        <a:pt x="33" y="12"/>
                        <a:pt x="32" y="10"/>
                        <a:pt x="32" y="10"/>
                      </a:cubicBezTo>
                      <a:cubicBezTo>
                        <a:pt x="32" y="11"/>
                        <a:pt x="33" y="10"/>
                        <a:pt x="33" y="11"/>
                      </a:cubicBezTo>
                      <a:cubicBezTo>
                        <a:pt x="33" y="12"/>
                        <a:pt x="32" y="10"/>
                        <a:pt x="32" y="11"/>
                      </a:cubicBezTo>
                      <a:cubicBezTo>
                        <a:pt x="33" y="12"/>
                        <a:pt x="33" y="14"/>
                        <a:pt x="33" y="13"/>
                      </a:cubicBezTo>
                      <a:cubicBezTo>
                        <a:pt x="33" y="12"/>
                        <a:pt x="32" y="8"/>
                        <a:pt x="33" y="10"/>
                      </a:cubicBezTo>
                      <a:cubicBezTo>
                        <a:pt x="33" y="10"/>
                        <a:pt x="33" y="11"/>
                        <a:pt x="33" y="12"/>
                      </a:cubicBezTo>
                      <a:cubicBezTo>
                        <a:pt x="33" y="13"/>
                        <a:pt x="33" y="13"/>
                        <a:pt x="33" y="13"/>
                      </a:cubicBezTo>
                      <a:cubicBezTo>
                        <a:pt x="33" y="11"/>
                        <a:pt x="33" y="11"/>
                        <a:pt x="33" y="11"/>
                      </a:cubicBezTo>
                      <a:cubicBezTo>
                        <a:pt x="33" y="12"/>
                        <a:pt x="33" y="12"/>
                        <a:pt x="33" y="12"/>
                      </a:cubicBezTo>
                      <a:cubicBezTo>
                        <a:pt x="33" y="10"/>
                        <a:pt x="33" y="11"/>
                        <a:pt x="33" y="9"/>
                      </a:cubicBezTo>
                      <a:cubicBezTo>
                        <a:pt x="33" y="9"/>
                        <a:pt x="34" y="10"/>
                        <a:pt x="34" y="10"/>
                      </a:cubicBezTo>
                      <a:cubicBezTo>
                        <a:pt x="34" y="11"/>
                        <a:pt x="34" y="11"/>
                        <a:pt x="34" y="11"/>
                      </a:cubicBezTo>
                      <a:cubicBezTo>
                        <a:pt x="34" y="12"/>
                        <a:pt x="34" y="11"/>
                        <a:pt x="34" y="10"/>
                      </a:cubicBezTo>
                      <a:cubicBezTo>
                        <a:pt x="34" y="10"/>
                        <a:pt x="34" y="10"/>
                        <a:pt x="34" y="10"/>
                      </a:cubicBezTo>
                      <a:cubicBezTo>
                        <a:pt x="34" y="10"/>
                        <a:pt x="34" y="10"/>
                        <a:pt x="34" y="9"/>
                      </a:cubicBezTo>
                      <a:cubicBezTo>
                        <a:pt x="34" y="10"/>
                        <a:pt x="35" y="16"/>
                        <a:pt x="35" y="14"/>
                      </a:cubicBezTo>
                      <a:cubicBezTo>
                        <a:pt x="35" y="14"/>
                        <a:pt x="35" y="10"/>
                        <a:pt x="35" y="9"/>
                      </a:cubicBezTo>
                      <a:cubicBezTo>
                        <a:pt x="35" y="10"/>
                        <a:pt x="35" y="7"/>
                        <a:pt x="36" y="10"/>
                      </a:cubicBezTo>
                      <a:cubicBezTo>
                        <a:pt x="36" y="9"/>
                        <a:pt x="36" y="9"/>
                        <a:pt x="36" y="8"/>
                      </a:cubicBezTo>
                      <a:cubicBezTo>
                        <a:pt x="36" y="9"/>
                        <a:pt x="36" y="5"/>
                        <a:pt x="37" y="10"/>
                      </a:cubicBezTo>
                      <a:cubicBezTo>
                        <a:pt x="37" y="10"/>
                        <a:pt x="37" y="12"/>
                        <a:pt x="37" y="13"/>
                      </a:cubicBezTo>
                      <a:cubicBezTo>
                        <a:pt x="37" y="11"/>
                        <a:pt x="38" y="15"/>
                        <a:pt x="37" y="12"/>
                      </a:cubicBezTo>
                      <a:cubicBezTo>
                        <a:pt x="37" y="10"/>
                        <a:pt x="37" y="9"/>
                        <a:pt x="37" y="8"/>
                      </a:cubicBezTo>
                      <a:cubicBezTo>
                        <a:pt x="37" y="7"/>
                        <a:pt x="38" y="7"/>
                        <a:pt x="38" y="9"/>
                      </a:cubicBezTo>
                      <a:cubicBezTo>
                        <a:pt x="38" y="8"/>
                        <a:pt x="38" y="7"/>
                        <a:pt x="38" y="7"/>
                      </a:cubicBezTo>
                      <a:cubicBezTo>
                        <a:pt x="38" y="10"/>
                        <a:pt x="38" y="10"/>
                        <a:pt x="38" y="9"/>
                      </a:cubicBezTo>
                      <a:cubicBezTo>
                        <a:pt x="38" y="7"/>
                        <a:pt x="38" y="7"/>
                        <a:pt x="38" y="7"/>
                      </a:cubicBezTo>
                      <a:cubicBezTo>
                        <a:pt x="38" y="9"/>
                        <a:pt x="38" y="9"/>
                        <a:pt x="38" y="9"/>
                      </a:cubicBezTo>
                      <a:cubicBezTo>
                        <a:pt x="38" y="8"/>
                        <a:pt x="38" y="5"/>
                        <a:pt x="38" y="7"/>
                      </a:cubicBezTo>
                      <a:cubicBezTo>
                        <a:pt x="39" y="8"/>
                        <a:pt x="39" y="8"/>
                        <a:pt x="39" y="9"/>
                      </a:cubicBezTo>
                      <a:cubicBezTo>
                        <a:pt x="39" y="7"/>
                        <a:pt x="39" y="5"/>
                        <a:pt x="39" y="6"/>
                      </a:cubicBezTo>
                      <a:cubicBezTo>
                        <a:pt x="39" y="9"/>
                        <a:pt x="39" y="9"/>
                        <a:pt x="39" y="9"/>
                      </a:cubicBezTo>
                      <a:cubicBezTo>
                        <a:pt x="39" y="9"/>
                        <a:pt x="39" y="7"/>
                        <a:pt x="39" y="6"/>
                      </a:cubicBezTo>
                      <a:cubicBezTo>
                        <a:pt x="40" y="8"/>
                        <a:pt x="40" y="8"/>
                        <a:pt x="40" y="10"/>
                      </a:cubicBezTo>
                      <a:cubicBezTo>
                        <a:pt x="40" y="5"/>
                        <a:pt x="41" y="4"/>
                        <a:pt x="42" y="5"/>
                      </a:cubicBezTo>
                      <a:cubicBezTo>
                        <a:pt x="42" y="6"/>
                        <a:pt x="42" y="6"/>
                        <a:pt x="42" y="6"/>
                      </a:cubicBezTo>
                      <a:cubicBezTo>
                        <a:pt x="42" y="8"/>
                        <a:pt x="42" y="4"/>
                        <a:pt x="42" y="5"/>
                      </a:cubicBezTo>
                      <a:cubicBezTo>
                        <a:pt x="42" y="6"/>
                        <a:pt x="42" y="8"/>
                        <a:pt x="42" y="9"/>
                      </a:cubicBezTo>
                      <a:cubicBezTo>
                        <a:pt x="42" y="11"/>
                        <a:pt x="42" y="7"/>
                        <a:pt x="42" y="6"/>
                      </a:cubicBezTo>
                      <a:cubicBezTo>
                        <a:pt x="42" y="4"/>
                        <a:pt x="42" y="7"/>
                        <a:pt x="42" y="5"/>
                      </a:cubicBezTo>
                      <a:cubicBezTo>
                        <a:pt x="42" y="4"/>
                        <a:pt x="42" y="6"/>
                        <a:pt x="42" y="4"/>
                      </a:cubicBezTo>
                      <a:cubicBezTo>
                        <a:pt x="42" y="5"/>
                        <a:pt x="43" y="7"/>
                        <a:pt x="43" y="8"/>
                      </a:cubicBezTo>
                      <a:cubicBezTo>
                        <a:pt x="43" y="7"/>
                        <a:pt x="43" y="7"/>
                        <a:pt x="43" y="7"/>
                      </a:cubicBezTo>
                      <a:cubicBezTo>
                        <a:pt x="43" y="10"/>
                        <a:pt x="43" y="12"/>
                        <a:pt x="43" y="16"/>
                      </a:cubicBezTo>
                      <a:cubicBezTo>
                        <a:pt x="43" y="16"/>
                        <a:pt x="43" y="16"/>
                        <a:pt x="43" y="16"/>
                      </a:cubicBezTo>
                      <a:cubicBezTo>
                        <a:pt x="43" y="19"/>
                        <a:pt x="43" y="19"/>
                        <a:pt x="43" y="20"/>
                      </a:cubicBezTo>
                      <a:cubicBezTo>
                        <a:pt x="43" y="19"/>
                        <a:pt x="43" y="15"/>
                        <a:pt x="43" y="13"/>
                      </a:cubicBezTo>
                      <a:cubicBezTo>
                        <a:pt x="43" y="13"/>
                        <a:pt x="43" y="7"/>
                        <a:pt x="43" y="7"/>
                      </a:cubicBezTo>
                      <a:cubicBezTo>
                        <a:pt x="43" y="9"/>
                        <a:pt x="43" y="8"/>
                        <a:pt x="43" y="10"/>
                      </a:cubicBezTo>
                      <a:cubicBezTo>
                        <a:pt x="43" y="12"/>
                        <a:pt x="43" y="9"/>
                        <a:pt x="43" y="9"/>
                      </a:cubicBezTo>
                      <a:cubicBezTo>
                        <a:pt x="43" y="8"/>
                        <a:pt x="43" y="6"/>
                        <a:pt x="43" y="5"/>
                      </a:cubicBezTo>
                      <a:cubicBezTo>
                        <a:pt x="44" y="6"/>
                        <a:pt x="43" y="8"/>
                        <a:pt x="44" y="8"/>
                      </a:cubicBezTo>
                      <a:cubicBezTo>
                        <a:pt x="44" y="6"/>
                        <a:pt x="44" y="5"/>
                        <a:pt x="43" y="4"/>
                      </a:cubicBezTo>
                      <a:cubicBezTo>
                        <a:pt x="43" y="1"/>
                        <a:pt x="44" y="5"/>
                        <a:pt x="44" y="2"/>
                      </a:cubicBezTo>
                      <a:cubicBezTo>
                        <a:pt x="44" y="5"/>
                        <a:pt x="44" y="8"/>
                        <a:pt x="44" y="9"/>
                      </a:cubicBezTo>
                      <a:cubicBezTo>
                        <a:pt x="44" y="7"/>
                        <a:pt x="44" y="6"/>
                        <a:pt x="44" y="2"/>
                      </a:cubicBezTo>
                      <a:cubicBezTo>
                        <a:pt x="44" y="3"/>
                        <a:pt x="44" y="5"/>
                        <a:pt x="44" y="7"/>
                      </a:cubicBezTo>
                      <a:cubicBezTo>
                        <a:pt x="44" y="8"/>
                        <a:pt x="44" y="2"/>
                        <a:pt x="45" y="7"/>
                      </a:cubicBezTo>
                      <a:cubicBezTo>
                        <a:pt x="44" y="4"/>
                        <a:pt x="44" y="4"/>
                        <a:pt x="44" y="4"/>
                      </a:cubicBezTo>
                      <a:cubicBezTo>
                        <a:pt x="45" y="5"/>
                        <a:pt x="45" y="6"/>
                        <a:pt x="45" y="7"/>
                      </a:cubicBezTo>
                      <a:cubicBezTo>
                        <a:pt x="45" y="7"/>
                        <a:pt x="45" y="4"/>
                        <a:pt x="45" y="8"/>
                      </a:cubicBezTo>
                      <a:cubicBezTo>
                        <a:pt x="45" y="7"/>
                        <a:pt x="45" y="7"/>
                        <a:pt x="45" y="5"/>
                      </a:cubicBezTo>
                      <a:cubicBezTo>
                        <a:pt x="45" y="3"/>
                        <a:pt x="45" y="7"/>
                        <a:pt x="45" y="3"/>
                      </a:cubicBezTo>
                      <a:cubicBezTo>
                        <a:pt x="45" y="6"/>
                        <a:pt x="45" y="3"/>
                        <a:pt x="45" y="2"/>
                      </a:cubicBezTo>
                      <a:cubicBezTo>
                        <a:pt x="45" y="3"/>
                        <a:pt x="45" y="3"/>
                        <a:pt x="45" y="3"/>
                      </a:cubicBezTo>
                      <a:cubicBezTo>
                        <a:pt x="45" y="3"/>
                        <a:pt x="45" y="3"/>
                        <a:pt x="45" y="1"/>
                      </a:cubicBezTo>
                      <a:cubicBezTo>
                        <a:pt x="45" y="2"/>
                        <a:pt x="45" y="3"/>
                        <a:pt x="46" y="4"/>
                      </a:cubicBezTo>
                      <a:cubicBezTo>
                        <a:pt x="45" y="1"/>
                        <a:pt x="45" y="1"/>
                        <a:pt x="45" y="1"/>
                      </a:cubicBezTo>
                      <a:cubicBezTo>
                        <a:pt x="46" y="0"/>
                        <a:pt x="46" y="5"/>
                        <a:pt x="46" y="5"/>
                      </a:cubicBezTo>
                      <a:cubicBezTo>
                        <a:pt x="46" y="6"/>
                        <a:pt x="46" y="6"/>
                        <a:pt x="46" y="6"/>
                      </a:cubicBezTo>
                      <a:cubicBezTo>
                        <a:pt x="46" y="6"/>
                        <a:pt x="46" y="8"/>
                        <a:pt x="46" y="7"/>
                      </a:cubicBezTo>
                      <a:cubicBezTo>
                        <a:pt x="46" y="5"/>
                        <a:pt x="46" y="3"/>
                        <a:pt x="46" y="1"/>
                      </a:cubicBezTo>
                      <a:cubicBezTo>
                        <a:pt x="46" y="0"/>
                        <a:pt x="46" y="4"/>
                        <a:pt x="46" y="2"/>
                      </a:cubicBezTo>
                      <a:cubicBezTo>
                        <a:pt x="46" y="4"/>
                        <a:pt x="46" y="4"/>
                        <a:pt x="46" y="4"/>
                      </a:cubicBezTo>
                      <a:cubicBezTo>
                        <a:pt x="46" y="5"/>
                        <a:pt x="46" y="7"/>
                        <a:pt x="46" y="7"/>
                      </a:cubicBezTo>
                      <a:cubicBezTo>
                        <a:pt x="47" y="7"/>
                        <a:pt x="47" y="4"/>
                        <a:pt x="46" y="3"/>
                      </a:cubicBezTo>
                      <a:cubicBezTo>
                        <a:pt x="47" y="2"/>
                        <a:pt x="47" y="4"/>
                        <a:pt x="47" y="5"/>
                      </a:cubicBezTo>
                      <a:cubicBezTo>
                        <a:pt x="47" y="4"/>
                        <a:pt x="47" y="3"/>
                        <a:pt x="47" y="2"/>
                      </a:cubicBezTo>
                      <a:cubicBezTo>
                        <a:pt x="47" y="3"/>
                        <a:pt x="47" y="5"/>
                        <a:pt x="47" y="7"/>
                      </a:cubicBezTo>
                      <a:cubicBezTo>
                        <a:pt x="47" y="10"/>
                        <a:pt x="47" y="10"/>
                        <a:pt x="47" y="10"/>
                      </a:cubicBezTo>
                      <a:cubicBezTo>
                        <a:pt x="47" y="10"/>
                        <a:pt x="47" y="10"/>
                        <a:pt x="47" y="10"/>
                      </a:cubicBezTo>
                      <a:cubicBezTo>
                        <a:pt x="47" y="13"/>
                        <a:pt x="47" y="12"/>
                        <a:pt x="47" y="15"/>
                      </a:cubicBezTo>
                      <a:cubicBezTo>
                        <a:pt x="48" y="16"/>
                        <a:pt x="48" y="15"/>
                        <a:pt x="48" y="14"/>
                      </a:cubicBezTo>
                      <a:cubicBezTo>
                        <a:pt x="47" y="9"/>
                        <a:pt x="48" y="8"/>
                        <a:pt x="48" y="4"/>
                      </a:cubicBezTo>
                      <a:cubicBezTo>
                        <a:pt x="48" y="2"/>
                        <a:pt x="48" y="14"/>
                        <a:pt x="48" y="7"/>
                      </a:cubicBezTo>
                      <a:cubicBezTo>
                        <a:pt x="48" y="6"/>
                        <a:pt x="48" y="3"/>
                        <a:pt x="48" y="4"/>
                      </a:cubicBezTo>
                      <a:cubicBezTo>
                        <a:pt x="48" y="5"/>
                        <a:pt x="48" y="0"/>
                        <a:pt x="48" y="2"/>
                      </a:cubicBezTo>
                      <a:cubicBezTo>
                        <a:pt x="48" y="3"/>
                        <a:pt x="49" y="6"/>
                        <a:pt x="48" y="8"/>
                      </a:cubicBezTo>
                      <a:cubicBezTo>
                        <a:pt x="48" y="7"/>
                        <a:pt x="48" y="7"/>
                        <a:pt x="48" y="8"/>
                      </a:cubicBezTo>
                      <a:cubicBezTo>
                        <a:pt x="48" y="9"/>
                        <a:pt x="48" y="12"/>
                        <a:pt x="49" y="12"/>
                      </a:cubicBezTo>
                      <a:cubicBezTo>
                        <a:pt x="49" y="11"/>
                        <a:pt x="49" y="11"/>
                        <a:pt x="49" y="9"/>
                      </a:cubicBezTo>
                      <a:cubicBezTo>
                        <a:pt x="49" y="7"/>
                        <a:pt x="49" y="9"/>
                        <a:pt x="49" y="7"/>
                      </a:cubicBezTo>
                      <a:cubicBezTo>
                        <a:pt x="49" y="6"/>
                        <a:pt x="49" y="10"/>
                        <a:pt x="49" y="6"/>
                      </a:cubicBezTo>
                      <a:cubicBezTo>
                        <a:pt x="49" y="6"/>
                        <a:pt x="49" y="4"/>
                        <a:pt x="49" y="2"/>
                      </a:cubicBezTo>
                      <a:cubicBezTo>
                        <a:pt x="49" y="1"/>
                        <a:pt x="49" y="1"/>
                        <a:pt x="49" y="1"/>
                      </a:cubicBezTo>
                      <a:cubicBezTo>
                        <a:pt x="49" y="2"/>
                        <a:pt x="49" y="2"/>
                        <a:pt x="49" y="2"/>
                      </a:cubicBezTo>
                      <a:cubicBezTo>
                        <a:pt x="49" y="4"/>
                        <a:pt x="49" y="0"/>
                        <a:pt x="49" y="0"/>
                      </a:cubicBezTo>
                      <a:cubicBezTo>
                        <a:pt x="49" y="3"/>
                        <a:pt x="49" y="3"/>
                        <a:pt x="49" y="3"/>
                      </a:cubicBezTo>
                      <a:cubicBezTo>
                        <a:pt x="49" y="6"/>
                        <a:pt x="49" y="2"/>
                        <a:pt x="49" y="6"/>
                      </a:cubicBezTo>
                      <a:cubicBezTo>
                        <a:pt x="49" y="6"/>
                        <a:pt x="49" y="4"/>
                        <a:pt x="49" y="5"/>
                      </a:cubicBezTo>
                      <a:cubicBezTo>
                        <a:pt x="49" y="6"/>
                        <a:pt x="49" y="6"/>
                        <a:pt x="49" y="6"/>
                      </a:cubicBezTo>
                      <a:cubicBezTo>
                        <a:pt x="49" y="6"/>
                        <a:pt x="50" y="12"/>
                        <a:pt x="50" y="9"/>
                      </a:cubicBezTo>
                      <a:cubicBezTo>
                        <a:pt x="50" y="7"/>
                        <a:pt x="50" y="7"/>
                        <a:pt x="50" y="6"/>
                      </a:cubicBezTo>
                      <a:cubicBezTo>
                        <a:pt x="50" y="5"/>
                        <a:pt x="50" y="3"/>
                        <a:pt x="50" y="3"/>
                      </a:cubicBezTo>
                      <a:cubicBezTo>
                        <a:pt x="50" y="6"/>
                        <a:pt x="51" y="4"/>
                        <a:pt x="50" y="7"/>
                      </a:cubicBezTo>
                      <a:cubicBezTo>
                        <a:pt x="50" y="5"/>
                        <a:pt x="50" y="5"/>
                        <a:pt x="50" y="8"/>
                      </a:cubicBezTo>
                      <a:cubicBezTo>
                        <a:pt x="50" y="12"/>
                        <a:pt x="50" y="8"/>
                        <a:pt x="50" y="11"/>
                      </a:cubicBezTo>
                      <a:cubicBezTo>
                        <a:pt x="50" y="11"/>
                        <a:pt x="50" y="15"/>
                        <a:pt x="50" y="18"/>
                      </a:cubicBezTo>
                      <a:cubicBezTo>
                        <a:pt x="50" y="18"/>
                        <a:pt x="50" y="17"/>
                        <a:pt x="50" y="16"/>
                      </a:cubicBezTo>
                      <a:cubicBezTo>
                        <a:pt x="50" y="14"/>
                        <a:pt x="50" y="14"/>
                        <a:pt x="50" y="12"/>
                      </a:cubicBezTo>
                      <a:cubicBezTo>
                        <a:pt x="50" y="12"/>
                        <a:pt x="50" y="11"/>
                        <a:pt x="51" y="9"/>
                      </a:cubicBezTo>
                      <a:cubicBezTo>
                        <a:pt x="51" y="10"/>
                        <a:pt x="51" y="12"/>
                        <a:pt x="51" y="13"/>
                      </a:cubicBezTo>
                      <a:cubicBezTo>
                        <a:pt x="51" y="12"/>
                        <a:pt x="51" y="12"/>
                        <a:pt x="51" y="13"/>
                      </a:cubicBezTo>
                      <a:cubicBezTo>
                        <a:pt x="51" y="9"/>
                        <a:pt x="52" y="12"/>
                        <a:pt x="52" y="9"/>
                      </a:cubicBezTo>
                      <a:cubicBezTo>
                        <a:pt x="51" y="8"/>
                        <a:pt x="51" y="5"/>
                        <a:pt x="51" y="4"/>
                      </a:cubicBezTo>
                      <a:cubicBezTo>
                        <a:pt x="51" y="4"/>
                        <a:pt x="51" y="5"/>
                        <a:pt x="51" y="6"/>
                      </a:cubicBezTo>
                      <a:cubicBezTo>
                        <a:pt x="51" y="4"/>
                        <a:pt x="52" y="9"/>
                        <a:pt x="52" y="6"/>
                      </a:cubicBezTo>
                      <a:cubicBezTo>
                        <a:pt x="51" y="7"/>
                        <a:pt x="52" y="11"/>
                        <a:pt x="52" y="14"/>
                      </a:cubicBezTo>
                      <a:cubicBezTo>
                        <a:pt x="52" y="12"/>
                        <a:pt x="52" y="16"/>
                        <a:pt x="52" y="16"/>
                      </a:cubicBezTo>
                      <a:cubicBezTo>
                        <a:pt x="52" y="14"/>
                        <a:pt x="52" y="13"/>
                        <a:pt x="53" y="12"/>
                      </a:cubicBezTo>
                      <a:cubicBezTo>
                        <a:pt x="53" y="15"/>
                        <a:pt x="53" y="12"/>
                        <a:pt x="53" y="12"/>
                      </a:cubicBezTo>
                      <a:cubicBezTo>
                        <a:pt x="54" y="14"/>
                        <a:pt x="54" y="17"/>
                        <a:pt x="54" y="17"/>
                      </a:cubicBezTo>
                      <a:cubicBezTo>
                        <a:pt x="54" y="17"/>
                        <a:pt x="54" y="14"/>
                        <a:pt x="54" y="15"/>
                      </a:cubicBezTo>
                      <a:cubicBezTo>
                        <a:pt x="54" y="16"/>
                        <a:pt x="54" y="16"/>
                        <a:pt x="54" y="16"/>
                      </a:cubicBezTo>
                      <a:cubicBezTo>
                        <a:pt x="54" y="15"/>
                        <a:pt x="54" y="18"/>
                        <a:pt x="54" y="14"/>
                      </a:cubicBezTo>
                      <a:cubicBezTo>
                        <a:pt x="54" y="17"/>
                        <a:pt x="54" y="17"/>
                        <a:pt x="54" y="17"/>
                      </a:cubicBezTo>
                      <a:cubicBezTo>
                        <a:pt x="54" y="17"/>
                        <a:pt x="54" y="17"/>
                        <a:pt x="54" y="16"/>
                      </a:cubicBezTo>
                      <a:cubicBezTo>
                        <a:pt x="54" y="17"/>
                        <a:pt x="54" y="18"/>
                        <a:pt x="54" y="19"/>
                      </a:cubicBezTo>
                      <a:cubicBezTo>
                        <a:pt x="55" y="22"/>
                        <a:pt x="55" y="19"/>
                        <a:pt x="55" y="19"/>
                      </a:cubicBezTo>
                      <a:cubicBezTo>
                        <a:pt x="55" y="17"/>
                        <a:pt x="55" y="17"/>
                        <a:pt x="55" y="17"/>
                      </a:cubicBezTo>
                      <a:cubicBezTo>
                        <a:pt x="55" y="15"/>
                        <a:pt x="55" y="17"/>
                        <a:pt x="55" y="16"/>
                      </a:cubicBezTo>
                      <a:cubicBezTo>
                        <a:pt x="55" y="18"/>
                        <a:pt x="55" y="18"/>
                        <a:pt x="55" y="18"/>
                      </a:cubicBezTo>
                      <a:cubicBezTo>
                        <a:pt x="56" y="17"/>
                        <a:pt x="56" y="17"/>
                        <a:pt x="56" y="17"/>
                      </a:cubicBezTo>
                      <a:cubicBezTo>
                        <a:pt x="56" y="19"/>
                        <a:pt x="56" y="20"/>
                        <a:pt x="56" y="19"/>
                      </a:cubicBezTo>
                      <a:cubicBezTo>
                        <a:pt x="55" y="24"/>
                        <a:pt x="55" y="24"/>
                        <a:pt x="55" y="24"/>
                      </a:cubicBezTo>
                      <a:cubicBezTo>
                        <a:pt x="55" y="23"/>
                        <a:pt x="56" y="21"/>
                        <a:pt x="55" y="19"/>
                      </a:cubicBezTo>
                      <a:cubicBezTo>
                        <a:pt x="55" y="18"/>
                        <a:pt x="55" y="18"/>
                        <a:pt x="55" y="20"/>
                      </a:cubicBezTo>
                      <a:cubicBezTo>
                        <a:pt x="55" y="20"/>
                        <a:pt x="55" y="20"/>
                        <a:pt x="55" y="19"/>
                      </a:cubicBezTo>
                      <a:cubicBezTo>
                        <a:pt x="55" y="22"/>
                        <a:pt x="55" y="22"/>
                        <a:pt x="55" y="24"/>
                      </a:cubicBezTo>
                      <a:cubicBezTo>
                        <a:pt x="55" y="24"/>
                        <a:pt x="55" y="25"/>
                        <a:pt x="55" y="24"/>
                      </a:cubicBezTo>
                      <a:cubicBezTo>
                        <a:pt x="55" y="25"/>
                        <a:pt x="55" y="25"/>
                        <a:pt x="55" y="25"/>
                      </a:cubicBezTo>
                      <a:cubicBezTo>
                        <a:pt x="55" y="24"/>
                        <a:pt x="55" y="24"/>
                        <a:pt x="55" y="23"/>
                      </a:cubicBezTo>
                      <a:cubicBezTo>
                        <a:pt x="55" y="25"/>
                        <a:pt x="55" y="26"/>
                        <a:pt x="55" y="25"/>
                      </a:cubicBezTo>
                      <a:cubicBezTo>
                        <a:pt x="54" y="22"/>
                        <a:pt x="54" y="27"/>
                        <a:pt x="54" y="26"/>
                      </a:cubicBezTo>
                      <a:cubicBezTo>
                        <a:pt x="54" y="24"/>
                        <a:pt x="54" y="22"/>
                        <a:pt x="54" y="21"/>
                      </a:cubicBezTo>
                      <a:cubicBezTo>
                        <a:pt x="54" y="19"/>
                        <a:pt x="54" y="21"/>
                        <a:pt x="54" y="20"/>
                      </a:cubicBezTo>
                      <a:cubicBezTo>
                        <a:pt x="54" y="21"/>
                        <a:pt x="54" y="24"/>
                        <a:pt x="54" y="26"/>
                      </a:cubicBezTo>
                      <a:cubicBezTo>
                        <a:pt x="54" y="24"/>
                        <a:pt x="54" y="24"/>
                        <a:pt x="54" y="24"/>
                      </a:cubicBezTo>
                      <a:cubicBezTo>
                        <a:pt x="54" y="25"/>
                        <a:pt x="54" y="27"/>
                        <a:pt x="53" y="27"/>
                      </a:cubicBezTo>
                      <a:cubicBezTo>
                        <a:pt x="53" y="26"/>
                        <a:pt x="53" y="26"/>
                        <a:pt x="52" y="26"/>
                      </a:cubicBezTo>
                      <a:cubicBezTo>
                        <a:pt x="52" y="24"/>
                        <a:pt x="52" y="24"/>
                        <a:pt x="52" y="24"/>
                      </a:cubicBezTo>
                      <a:cubicBezTo>
                        <a:pt x="52" y="28"/>
                        <a:pt x="52" y="25"/>
                        <a:pt x="52" y="27"/>
                      </a:cubicBezTo>
                      <a:cubicBezTo>
                        <a:pt x="51" y="25"/>
                        <a:pt x="51" y="29"/>
                        <a:pt x="51" y="26"/>
                      </a:cubicBezTo>
                      <a:cubicBezTo>
                        <a:pt x="50" y="27"/>
                        <a:pt x="50" y="29"/>
                        <a:pt x="49" y="28"/>
                      </a:cubicBezTo>
                      <a:cubicBezTo>
                        <a:pt x="49" y="25"/>
                        <a:pt x="49" y="25"/>
                        <a:pt x="49" y="25"/>
                      </a:cubicBezTo>
                      <a:cubicBezTo>
                        <a:pt x="49" y="27"/>
                        <a:pt x="49" y="24"/>
                        <a:pt x="49" y="24"/>
                      </a:cubicBezTo>
                      <a:cubicBezTo>
                        <a:pt x="49" y="26"/>
                        <a:pt x="49" y="27"/>
                        <a:pt x="49" y="29"/>
                      </a:cubicBezTo>
                      <a:cubicBezTo>
                        <a:pt x="48" y="26"/>
                        <a:pt x="48" y="29"/>
                        <a:pt x="48" y="31"/>
                      </a:cubicBezTo>
                      <a:cubicBezTo>
                        <a:pt x="48" y="29"/>
                        <a:pt x="48" y="29"/>
                        <a:pt x="48" y="29"/>
                      </a:cubicBezTo>
                      <a:cubicBezTo>
                        <a:pt x="48" y="32"/>
                        <a:pt x="47" y="29"/>
                        <a:pt x="47" y="29"/>
                      </a:cubicBezTo>
                      <a:cubicBezTo>
                        <a:pt x="47" y="28"/>
                        <a:pt x="47" y="26"/>
                        <a:pt x="47" y="26"/>
                      </a:cubicBezTo>
                      <a:cubicBezTo>
                        <a:pt x="46" y="29"/>
                        <a:pt x="46" y="29"/>
                        <a:pt x="46" y="31"/>
                      </a:cubicBezTo>
                      <a:cubicBezTo>
                        <a:pt x="46" y="31"/>
                        <a:pt x="46" y="30"/>
                        <a:pt x="45" y="29"/>
                      </a:cubicBezTo>
                      <a:cubicBezTo>
                        <a:pt x="45" y="34"/>
                        <a:pt x="44" y="31"/>
                        <a:pt x="44" y="33"/>
                      </a:cubicBezTo>
                      <a:cubicBezTo>
                        <a:pt x="43" y="31"/>
                        <a:pt x="43" y="31"/>
                        <a:pt x="43" y="31"/>
                      </a:cubicBezTo>
                      <a:cubicBezTo>
                        <a:pt x="43" y="36"/>
                        <a:pt x="42" y="32"/>
                        <a:pt x="42" y="34"/>
                      </a:cubicBezTo>
                      <a:cubicBezTo>
                        <a:pt x="41" y="30"/>
                        <a:pt x="41" y="30"/>
                        <a:pt x="41" y="30"/>
                      </a:cubicBezTo>
                      <a:cubicBezTo>
                        <a:pt x="41" y="29"/>
                        <a:pt x="41" y="31"/>
                        <a:pt x="41" y="34"/>
                      </a:cubicBezTo>
                      <a:cubicBezTo>
                        <a:pt x="41" y="33"/>
                        <a:pt x="41" y="36"/>
                        <a:pt x="41" y="33"/>
                      </a:cubicBezTo>
                      <a:cubicBezTo>
                        <a:pt x="40" y="32"/>
                        <a:pt x="40" y="35"/>
                        <a:pt x="40" y="35"/>
                      </a:cubicBezTo>
                      <a:cubicBezTo>
                        <a:pt x="40" y="34"/>
                        <a:pt x="40" y="34"/>
                        <a:pt x="40" y="35"/>
                      </a:cubicBezTo>
                      <a:cubicBezTo>
                        <a:pt x="40" y="35"/>
                        <a:pt x="40" y="35"/>
                        <a:pt x="40" y="35"/>
                      </a:cubicBezTo>
                      <a:cubicBezTo>
                        <a:pt x="40" y="34"/>
                        <a:pt x="39" y="33"/>
                        <a:pt x="39" y="32"/>
                      </a:cubicBezTo>
                      <a:cubicBezTo>
                        <a:pt x="39" y="33"/>
                        <a:pt x="39" y="31"/>
                        <a:pt x="39" y="36"/>
                      </a:cubicBezTo>
                      <a:cubicBezTo>
                        <a:pt x="39" y="33"/>
                        <a:pt x="39" y="38"/>
                        <a:pt x="38" y="35"/>
                      </a:cubicBezTo>
                      <a:cubicBezTo>
                        <a:pt x="38" y="36"/>
                        <a:pt x="38" y="36"/>
                        <a:pt x="38" y="37"/>
                      </a:cubicBezTo>
                      <a:cubicBezTo>
                        <a:pt x="38" y="37"/>
                        <a:pt x="37" y="35"/>
                        <a:pt x="37" y="37"/>
                      </a:cubicBezTo>
                      <a:cubicBezTo>
                        <a:pt x="37" y="36"/>
                        <a:pt x="37" y="35"/>
                        <a:pt x="37" y="34"/>
                      </a:cubicBezTo>
                      <a:cubicBezTo>
                        <a:pt x="37" y="35"/>
                        <a:pt x="37" y="36"/>
                        <a:pt x="37" y="37"/>
                      </a:cubicBezTo>
                      <a:cubicBezTo>
                        <a:pt x="37" y="39"/>
                        <a:pt x="36" y="35"/>
                        <a:pt x="36" y="35"/>
                      </a:cubicBezTo>
                      <a:cubicBezTo>
                        <a:pt x="35" y="38"/>
                        <a:pt x="34" y="37"/>
                        <a:pt x="33" y="37"/>
                      </a:cubicBezTo>
                      <a:cubicBezTo>
                        <a:pt x="33" y="36"/>
                        <a:pt x="33" y="36"/>
                        <a:pt x="33" y="36"/>
                      </a:cubicBezTo>
                      <a:cubicBezTo>
                        <a:pt x="34" y="40"/>
                        <a:pt x="32" y="33"/>
                        <a:pt x="33" y="38"/>
                      </a:cubicBezTo>
                      <a:cubicBezTo>
                        <a:pt x="33" y="37"/>
                        <a:pt x="32" y="38"/>
                        <a:pt x="32" y="36"/>
                      </a:cubicBezTo>
                      <a:cubicBezTo>
                        <a:pt x="32" y="38"/>
                        <a:pt x="31" y="34"/>
                        <a:pt x="32" y="37"/>
                      </a:cubicBezTo>
                      <a:cubicBezTo>
                        <a:pt x="32" y="37"/>
                        <a:pt x="32" y="37"/>
                        <a:pt x="32" y="36"/>
                      </a:cubicBezTo>
                      <a:cubicBezTo>
                        <a:pt x="31" y="34"/>
                        <a:pt x="31" y="37"/>
                        <a:pt x="31" y="35"/>
                      </a:cubicBezTo>
                      <a:cubicBezTo>
                        <a:pt x="30" y="35"/>
                        <a:pt x="30" y="35"/>
                        <a:pt x="30" y="34"/>
                      </a:cubicBezTo>
                      <a:cubicBezTo>
                        <a:pt x="30" y="32"/>
                        <a:pt x="31" y="38"/>
                        <a:pt x="30" y="33"/>
                      </a:cubicBezTo>
                      <a:cubicBezTo>
                        <a:pt x="30" y="33"/>
                        <a:pt x="30" y="35"/>
                        <a:pt x="30" y="35"/>
                      </a:cubicBezTo>
                      <a:cubicBezTo>
                        <a:pt x="29" y="34"/>
                        <a:pt x="29" y="37"/>
                        <a:pt x="29" y="38"/>
                      </a:cubicBezTo>
                      <a:cubicBezTo>
                        <a:pt x="28" y="35"/>
                        <a:pt x="27" y="31"/>
                        <a:pt x="27" y="34"/>
                      </a:cubicBezTo>
                      <a:cubicBezTo>
                        <a:pt x="27" y="33"/>
                        <a:pt x="28" y="36"/>
                        <a:pt x="28" y="35"/>
                      </a:cubicBezTo>
                      <a:cubicBezTo>
                        <a:pt x="28" y="36"/>
                        <a:pt x="26" y="30"/>
                        <a:pt x="27" y="32"/>
                      </a:cubicBezTo>
                      <a:cubicBezTo>
                        <a:pt x="27" y="35"/>
                        <a:pt x="27" y="34"/>
                        <a:pt x="27" y="35"/>
                      </a:cubicBezTo>
                      <a:cubicBezTo>
                        <a:pt x="27" y="34"/>
                        <a:pt x="26" y="31"/>
                        <a:pt x="26" y="33"/>
                      </a:cubicBezTo>
                      <a:cubicBezTo>
                        <a:pt x="26" y="32"/>
                        <a:pt x="26" y="32"/>
                        <a:pt x="26" y="32"/>
                      </a:cubicBezTo>
                      <a:cubicBezTo>
                        <a:pt x="27" y="36"/>
                        <a:pt x="26" y="34"/>
                        <a:pt x="27" y="38"/>
                      </a:cubicBezTo>
                      <a:cubicBezTo>
                        <a:pt x="25" y="39"/>
                        <a:pt x="25" y="43"/>
                        <a:pt x="24" y="43"/>
                      </a:cubicBezTo>
                      <a:cubicBezTo>
                        <a:pt x="22" y="43"/>
                        <a:pt x="22" y="45"/>
                        <a:pt x="20" y="44"/>
                      </a:cubicBezTo>
                      <a:cubicBezTo>
                        <a:pt x="18" y="40"/>
                        <a:pt x="18" y="40"/>
                        <a:pt x="18" y="42"/>
                      </a:cubicBezTo>
                      <a:cubicBezTo>
                        <a:pt x="18" y="41"/>
                        <a:pt x="18" y="41"/>
                        <a:pt x="18" y="41"/>
                      </a:cubicBezTo>
                      <a:cubicBezTo>
                        <a:pt x="19" y="44"/>
                        <a:pt x="18" y="41"/>
                        <a:pt x="19" y="44"/>
                      </a:cubicBezTo>
                      <a:cubicBezTo>
                        <a:pt x="18" y="43"/>
                        <a:pt x="18" y="44"/>
                        <a:pt x="18" y="45"/>
                      </a:cubicBezTo>
                      <a:cubicBezTo>
                        <a:pt x="18" y="44"/>
                        <a:pt x="17" y="42"/>
                        <a:pt x="17" y="42"/>
                      </a:cubicBezTo>
                      <a:cubicBezTo>
                        <a:pt x="17" y="44"/>
                        <a:pt x="17" y="44"/>
                        <a:pt x="17" y="44"/>
                      </a:cubicBezTo>
                      <a:cubicBezTo>
                        <a:pt x="17" y="43"/>
                        <a:pt x="17" y="43"/>
                        <a:pt x="17" y="43"/>
                      </a:cubicBezTo>
                      <a:cubicBezTo>
                        <a:pt x="17" y="44"/>
                        <a:pt x="18" y="45"/>
                        <a:pt x="18" y="46"/>
                      </a:cubicBezTo>
                      <a:cubicBezTo>
                        <a:pt x="18" y="49"/>
                        <a:pt x="14" y="44"/>
                        <a:pt x="14" y="45"/>
                      </a:cubicBezTo>
                      <a:cubicBezTo>
                        <a:pt x="13" y="44"/>
                        <a:pt x="13" y="46"/>
                        <a:pt x="13" y="46"/>
                      </a:cubicBezTo>
                      <a:cubicBezTo>
                        <a:pt x="10" y="43"/>
                        <a:pt x="7" y="41"/>
                        <a:pt x="8" y="44"/>
                      </a:cubicBezTo>
                      <a:cubicBezTo>
                        <a:pt x="8" y="44"/>
                        <a:pt x="4" y="37"/>
                        <a:pt x="3" y="36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00" name="Freeform 69"/>
                <p:cNvSpPr/>
                <p:nvPr/>
              </p:nvSpPr>
              <p:spPr bwMode="auto">
                <a:xfrm>
                  <a:off x="3878" y="1190"/>
                  <a:ext cx="0" cy="1"/>
                </a:xfrm>
                <a:custGeom>
                  <a:avLst/>
                  <a:gdLst>
                    <a:gd name="T0" fmla="*/ 4 h 4"/>
                    <a:gd name="T1" fmla="*/ 0 h 4"/>
                    <a:gd name="T2" fmla="*/ 4 h 4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4">
                      <a:moveTo>
                        <a:pt x="0" y="4"/>
                      </a:moveTo>
                      <a:cubicBezTo>
                        <a:pt x="0" y="3"/>
                        <a:pt x="0" y="2"/>
                        <a:pt x="0" y="0"/>
                      </a:cubicBezTo>
                      <a:cubicBezTo>
                        <a:pt x="0" y="1"/>
                        <a:pt x="0" y="3"/>
                        <a:pt x="0" y="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01" name="Freeform 70"/>
                <p:cNvSpPr/>
                <p:nvPr/>
              </p:nvSpPr>
              <p:spPr bwMode="auto">
                <a:xfrm>
                  <a:off x="3877" y="1187"/>
                  <a:ext cx="0" cy="1"/>
                </a:xfrm>
                <a:custGeom>
                  <a:avLst/>
                  <a:gdLst>
                    <a:gd name="T0" fmla="*/ 3 h 3"/>
                    <a:gd name="T1" fmla="*/ 2 h 3"/>
                    <a:gd name="T2" fmla="*/ 1 h 3"/>
                    <a:gd name="T3" fmla="*/ 3 h 3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3">
                      <a:moveTo>
                        <a:pt x="0" y="3"/>
                      </a:moveTo>
                      <a:cubicBezTo>
                        <a:pt x="0" y="3"/>
                        <a:pt x="0" y="2"/>
                        <a:pt x="0" y="2"/>
                      </a:cubicBezTo>
                      <a:cubicBezTo>
                        <a:pt x="0" y="2"/>
                        <a:pt x="0" y="0"/>
                        <a:pt x="0" y="1"/>
                      </a:cubicBezTo>
                      <a:cubicBezTo>
                        <a:pt x="0" y="1"/>
                        <a:pt x="0" y="2"/>
                        <a:pt x="0" y="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02" name="Freeform 71"/>
                <p:cNvSpPr/>
                <p:nvPr/>
              </p:nvSpPr>
              <p:spPr bwMode="auto">
                <a:xfrm>
                  <a:off x="3877" y="1187"/>
                  <a:ext cx="0" cy="1"/>
                </a:xfrm>
                <a:custGeom>
                  <a:avLst/>
                  <a:gdLst>
                    <a:gd name="T0" fmla="*/ 3 h 3"/>
                    <a:gd name="T1" fmla="*/ 0 h 3"/>
                    <a:gd name="T2" fmla="*/ 3 h 3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3">
                      <a:moveTo>
                        <a:pt x="0" y="3"/>
                      </a:moveTo>
                      <a:cubicBezTo>
                        <a:pt x="0" y="1"/>
                        <a:pt x="0" y="0"/>
                        <a:pt x="0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03" name="Freeform 72"/>
                <p:cNvSpPr/>
                <p:nvPr/>
              </p:nvSpPr>
              <p:spPr bwMode="auto">
                <a:xfrm>
                  <a:off x="3877" y="1186"/>
                  <a:ext cx="0" cy="0"/>
                </a:xfrm>
                <a:custGeom>
                  <a:avLst/>
                  <a:gdLst>
                    <a:gd name="T0" fmla="*/ 2 h 2"/>
                    <a:gd name="T1" fmla="*/ 0 h 2"/>
                    <a:gd name="T2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04" name="Freeform 73"/>
                <p:cNvSpPr/>
                <p:nvPr/>
              </p:nvSpPr>
              <p:spPr bwMode="auto">
                <a:xfrm>
                  <a:off x="3877" y="1186"/>
                  <a:ext cx="0" cy="1"/>
                </a:xfrm>
                <a:custGeom>
                  <a:avLst/>
                  <a:gdLst>
                    <a:gd name="T0" fmla="*/ 1 w 1"/>
                    <a:gd name="T1" fmla="*/ 2 h 2"/>
                    <a:gd name="T2" fmla="*/ 0 w 1"/>
                    <a:gd name="T3" fmla="*/ 1 h 2"/>
                    <a:gd name="T4" fmla="*/ 1 w 1"/>
                    <a:gd name="T5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2">
                      <a:moveTo>
                        <a:pt x="1" y="2"/>
                      </a:moveTo>
                      <a:cubicBezTo>
                        <a:pt x="1" y="2"/>
                        <a:pt x="1" y="1"/>
                        <a:pt x="0" y="1"/>
                      </a:cubicBezTo>
                      <a:cubicBezTo>
                        <a:pt x="0" y="2"/>
                        <a:pt x="1" y="0"/>
                        <a:pt x="1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05" name="Freeform 74"/>
                <p:cNvSpPr/>
                <p:nvPr/>
              </p:nvSpPr>
              <p:spPr bwMode="auto">
                <a:xfrm>
                  <a:off x="3876" y="1185"/>
                  <a:ext cx="0" cy="1"/>
                </a:xfrm>
                <a:custGeom>
                  <a:avLst/>
                  <a:gdLst>
                    <a:gd name="T0" fmla="*/ 2 h 4"/>
                    <a:gd name="T1" fmla="*/ 2 h 4"/>
                    <a:gd name="T2" fmla="*/ 2 h 4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4">
                      <a:moveTo>
                        <a:pt x="0" y="2"/>
                      </a:moveTo>
                      <a:cubicBezTo>
                        <a:pt x="0" y="2"/>
                        <a:pt x="0" y="4"/>
                        <a:pt x="0" y="2"/>
                      </a:cubicBezTo>
                      <a:cubicBezTo>
                        <a:pt x="0" y="3"/>
                        <a:pt x="0" y="0"/>
                        <a:pt x="0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06" name="Freeform 75"/>
                <p:cNvSpPr/>
                <p:nvPr/>
              </p:nvSpPr>
              <p:spPr bwMode="auto">
                <a:xfrm>
                  <a:off x="3876" y="1186"/>
                  <a:ext cx="0" cy="0"/>
                </a:xfrm>
                <a:custGeom>
                  <a:avLst/>
                  <a:gdLst>
                    <a:gd name="T0" fmla="*/ 1 h 1"/>
                    <a:gd name="T1" fmla="*/ 1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0"/>
                        <a:pt x="0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07" name="Rectangle 76"/>
                <p:cNvSpPr>
                  <a:spLocks noChangeArrowheads="1"/>
                </p:cNvSpPr>
                <p:nvPr/>
              </p:nvSpPr>
              <p:spPr bwMode="auto">
                <a:xfrm>
                  <a:off x="3872" y="1188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08" name="Freeform 77"/>
                <p:cNvSpPr/>
                <p:nvPr/>
              </p:nvSpPr>
              <p:spPr bwMode="auto">
                <a:xfrm>
                  <a:off x="3870" y="1188"/>
                  <a:ext cx="0" cy="1"/>
                </a:xfrm>
                <a:custGeom>
                  <a:avLst/>
                  <a:gdLst>
                    <a:gd name="T0" fmla="*/ 1 h 2"/>
                    <a:gd name="T1" fmla="*/ 0 h 2"/>
                    <a:gd name="T2" fmla="*/ 1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">
                      <a:moveTo>
                        <a:pt x="0" y="1"/>
                      </a:moveTo>
                      <a:cubicBezTo>
                        <a:pt x="0" y="2"/>
                        <a:pt x="0" y="0"/>
                        <a:pt x="0" y="0"/>
                      </a:cubicBezTo>
                      <a:cubicBezTo>
                        <a:pt x="0" y="0"/>
                        <a:pt x="0" y="2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09" name="Freeform 78"/>
                <p:cNvSpPr/>
                <p:nvPr/>
              </p:nvSpPr>
              <p:spPr bwMode="auto">
                <a:xfrm>
                  <a:off x="3870" y="1190"/>
                  <a:ext cx="0" cy="1"/>
                </a:xfrm>
                <a:custGeom>
                  <a:avLst/>
                  <a:gdLst>
                    <a:gd name="T0" fmla="*/ 0 h 1"/>
                    <a:gd name="T1" fmla="*/ 0 h 1"/>
                    <a:gd name="T2" fmla="*/ 1 h 1"/>
                    <a:gd name="T3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10" name="Freeform 79"/>
                <p:cNvSpPr/>
                <p:nvPr/>
              </p:nvSpPr>
              <p:spPr bwMode="auto">
                <a:xfrm>
                  <a:off x="3928" y="1193"/>
                  <a:ext cx="1" cy="0"/>
                </a:xfrm>
                <a:custGeom>
                  <a:avLst/>
                  <a:gdLst>
                    <a:gd name="T0" fmla="*/ 2 w 2"/>
                    <a:gd name="T1" fmla="*/ 2 h 2"/>
                    <a:gd name="T2" fmla="*/ 1 w 2"/>
                    <a:gd name="T3" fmla="*/ 1 h 2"/>
                    <a:gd name="T4" fmla="*/ 2 w 2"/>
                    <a:gd name="T5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2" y="2"/>
                      </a:moveTo>
                      <a:cubicBezTo>
                        <a:pt x="2" y="1"/>
                        <a:pt x="0" y="0"/>
                        <a:pt x="1" y="1"/>
                      </a:cubicBezTo>
                      <a:cubicBezTo>
                        <a:pt x="2" y="1"/>
                        <a:pt x="2" y="2"/>
                        <a:pt x="2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11" name="Freeform 80"/>
                <p:cNvSpPr/>
                <p:nvPr/>
              </p:nvSpPr>
              <p:spPr bwMode="auto">
                <a:xfrm>
                  <a:off x="3910" y="1191"/>
                  <a:ext cx="18" cy="29"/>
                </a:xfrm>
                <a:custGeom>
                  <a:avLst/>
                  <a:gdLst>
                    <a:gd name="T0" fmla="*/ 9 w 83"/>
                    <a:gd name="T1" fmla="*/ 108 h 126"/>
                    <a:gd name="T2" fmla="*/ 10 w 83"/>
                    <a:gd name="T3" fmla="*/ 104 h 126"/>
                    <a:gd name="T4" fmla="*/ 7 w 83"/>
                    <a:gd name="T5" fmla="*/ 93 h 126"/>
                    <a:gd name="T6" fmla="*/ 9 w 83"/>
                    <a:gd name="T7" fmla="*/ 91 h 126"/>
                    <a:gd name="T8" fmla="*/ 15 w 83"/>
                    <a:gd name="T9" fmla="*/ 83 h 126"/>
                    <a:gd name="T10" fmla="*/ 16 w 83"/>
                    <a:gd name="T11" fmla="*/ 80 h 126"/>
                    <a:gd name="T12" fmla="*/ 16 w 83"/>
                    <a:gd name="T13" fmla="*/ 74 h 126"/>
                    <a:gd name="T14" fmla="*/ 19 w 83"/>
                    <a:gd name="T15" fmla="*/ 71 h 126"/>
                    <a:gd name="T16" fmla="*/ 22 w 83"/>
                    <a:gd name="T17" fmla="*/ 70 h 126"/>
                    <a:gd name="T18" fmla="*/ 20 w 83"/>
                    <a:gd name="T19" fmla="*/ 66 h 126"/>
                    <a:gd name="T20" fmla="*/ 20 w 83"/>
                    <a:gd name="T21" fmla="*/ 60 h 126"/>
                    <a:gd name="T22" fmla="*/ 22 w 83"/>
                    <a:gd name="T23" fmla="*/ 58 h 126"/>
                    <a:gd name="T24" fmla="*/ 21 w 83"/>
                    <a:gd name="T25" fmla="*/ 53 h 126"/>
                    <a:gd name="T26" fmla="*/ 25 w 83"/>
                    <a:gd name="T27" fmla="*/ 51 h 126"/>
                    <a:gd name="T28" fmla="*/ 27 w 83"/>
                    <a:gd name="T29" fmla="*/ 47 h 126"/>
                    <a:gd name="T30" fmla="*/ 32 w 83"/>
                    <a:gd name="T31" fmla="*/ 44 h 126"/>
                    <a:gd name="T32" fmla="*/ 32 w 83"/>
                    <a:gd name="T33" fmla="*/ 41 h 126"/>
                    <a:gd name="T34" fmla="*/ 35 w 83"/>
                    <a:gd name="T35" fmla="*/ 41 h 126"/>
                    <a:gd name="T36" fmla="*/ 35 w 83"/>
                    <a:gd name="T37" fmla="*/ 38 h 126"/>
                    <a:gd name="T38" fmla="*/ 35 w 83"/>
                    <a:gd name="T39" fmla="*/ 37 h 126"/>
                    <a:gd name="T40" fmla="*/ 36 w 83"/>
                    <a:gd name="T41" fmla="*/ 34 h 126"/>
                    <a:gd name="T42" fmla="*/ 41 w 83"/>
                    <a:gd name="T43" fmla="*/ 28 h 126"/>
                    <a:gd name="T44" fmla="*/ 42 w 83"/>
                    <a:gd name="T45" fmla="*/ 26 h 126"/>
                    <a:gd name="T46" fmla="*/ 44 w 83"/>
                    <a:gd name="T47" fmla="*/ 24 h 126"/>
                    <a:gd name="T48" fmla="*/ 49 w 83"/>
                    <a:gd name="T49" fmla="*/ 20 h 126"/>
                    <a:gd name="T50" fmla="*/ 55 w 83"/>
                    <a:gd name="T51" fmla="*/ 23 h 126"/>
                    <a:gd name="T52" fmla="*/ 51 w 83"/>
                    <a:gd name="T53" fmla="*/ 17 h 126"/>
                    <a:gd name="T54" fmla="*/ 48 w 83"/>
                    <a:gd name="T55" fmla="*/ 11 h 126"/>
                    <a:gd name="T56" fmla="*/ 51 w 83"/>
                    <a:gd name="T57" fmla="*/ 11 h 126"/>
                    <a:gd name="T58" fmla="*/ 50 w 83"/>
                    <a:gd name="T59" fmla="*/ 8 h 126"/>
                    <a:gd name="T60" fmla="*/ 53 w 83"/>
                    <a:gd name="T61" fmla="*/ 9 h 126"/>
                    <a:gd name="T62" fmla="*/ 59 w 83"/>
                    <a:gd name="T63" fmla="*/ 11 h 126"/>
                    <a:gd name="T64" fmla="*/ 56 w 83"/>
                    <a:gd name="T65" fmla="*/ 5 h 126"/>
                    <a:gd name="T66" fmla="*/ 59 w 83"/>
                    <a:gd name="T67" fmla="*/ 7 h 126"/>
                    <a:gd name="T68" fmla="*/ 58 w 83"/>
                    <a:gd name="T69" fmla="*/ 2 h 126"/>
                    <a:gd name="T70" fmla="*/ 59 w 83"/>
                    <a:gd name="T71" fmla="*/ 1 h 126"/>
                    <a:gd name="T72" fmla="*/ 64 w 83"/>
                    <a:gd name="T73" fmla="*/ 8 h 126"/>
                    <a:gd name="T74" fmla="*/ 64 w 83"/>
                    <a:gd name="T75" fmla="*/ 1 h 126"/>
                    <a:gd name="T76" fmla="*/ 75 w 83"/>
                    <a:gd name="T77" fmla="*/ 6 h 126"/>
                    <a:gd name="T78" fmla="*/ 78 w 83"/>
                    <a:gd name="T79" fmla="*/ 6 h 126"/>
                    <a:gd name="T80" fmla="*/ 80 w 83"/>
                    <a:gd name="T81" fmla="*/ 4 h 126"/>
                    <a:gd name="T82" fmla="*/ 82 w 83"/>
                    <a:gd name="T83" fmla="*/ 8 h 126"/>
                    <a:gd name="T84" fmla="*/ 77 w 83"/>
                    <a:gd name="T85" fmla="*/ 7 h 126"/>
                    <a:gd name="T86" fmla="*/ 77 w 83"/>
                    <a:gd name="T87" fmla="*/ 17 h 126"/>
                    <a:gd name="T88" fmla="*/ 73 w 83"/>
                    <a:gd name="T89" fmla="*/ 26 h 126"/>
                    <a:gd name="T90" fmla="*/ 67 w 83"/>
                    <a:gd name="T91" fmla="*/ 36 h 126"/>
                    <a:gd name="T92" fmla="*/ 62 w 83"/>
                    <a:gd name="T93" fmla="*/ 43 h 126"/>
                    <a:gd name="T94" fmla="*/ 59 w 83"/>
                    <a:gd name="T95" fmla="*/ 49 h 126"/>
                    <a:gd name="T96" fmla="*/ 50 w 83"/>
                    <a:gd name="T97" fmla="*/ 58 h 126"/>
                    <a:gd name="T98" fmla="*/ 43 w 83"/>
                    <a:gd name="T99" fmla="*/ 62 h 126"/>
                    <a:gd name="T100" fmla="*/ 36 w 83"/>
                    <a:gd name="T101" fmla="*/ 68 h 126"/>
                    <a:gd name="T102" fmla="*/ 37 w 83"/>
                    <a:gd name="T103" fmla="*/ 88 h 126"/>
                    <a:gd name="T104" fmla="*/ 29 w 83"/>
                    <a:gd name="T105" fmla="*/ 101 h 126"/>
                    <a:gd name="T106" fmla="*/ 26 w 83"/>
                    <a:gd name="T107" fmla="*/ 111 h 1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83" h="126">
                      <a:moveTo>
                        <a:pt x="6" y="122"/>
                      </a:moveTo>
                      <a:cubicBezTo>
                        <a:pt x="0" y="119"/>
                        <a:pt x="7" y="118"/>
                        <a:pt x="3" y="115"/>
                      </a:cubicBezTo>
                      <a:cubicBezTo>
                        <a:pt x="3" y="115"/>
                        <a:pt x="7" y="116"/>
                        <a:pt x="6" y="116"/>
                      </a:cubicBezTo>
                      <a:cubicBezTo>
                        <a:pt x="2" y="112"/>
                        <a:pt x="6" y="110"/>
                        <a:pt x="10" y="110"/>
                      </a:cubicBezTo>
                      <a:cubicBezTo>
                        <a:pt x="11" y="110"/>
                        <a:pt x="11" y="110"/>
                        <a:pt x="11" y="110"/>
                      </a:cubicBezTo>
                      <a:cubicBezTo>
                        <a:pt x="12" y="110"/>
                        <a:pt x="9" y="108"/>
                        <a:pt x="9" y="108"/>
                      </a:cubicBezTo>
                      <a:cubicBezTo>
                        <a:pt x="10" y="108"/>
                        <a:pt x="10" y="109"/>
                        <a:pt x="11" y="109"/>
                      </a:cubicBezTo>
                      <a:cubicBezTo>
                        <a:pt x="9" y="108"/>
                        <a:pt x="11" y="108"/>
                        <a:pt x="9" y="107"/>
                      </a:cubicBezTo>
                      <a:cubicBezTo>
                        <a:pt x="10" y="107"/>
                        <a:pt x="12" y="108"/>
                        <a:pt x="13" y="108"/>
                      </a:cubicBezTo>
                      <a:cubicBezTo>
                        <a:pt x="10" y="107"/>
                        <a:pt x="10" y="107"/>
                        <a:pt x="10" y="107"/>
                      </a:cubicBezTo>
                      <a:cubicBezTo>
                        <a:pt x="5" y="104"/>
                        <a:pt x="11" y="105"/>
                        <a:pt x="9" y="103"/>
                      </a:cubicBezTo>
                      <a:cubicBezTo>
                        <a:pt x="9" y="104"/>
                        <a:pt x="10" y="104"/>
                        <a:pt x="10" y="104"/>
                      </a:cubicBezTo>
                      <a:cubicBezTo>
                        <a:pt x="7" y="101"/>
                        <a:pt x="9" y="100"/>
                        <a:pt x="8" y="98"/>
                      </a:cubicBezTo>
                      <a:cubicBezTo>
                        <a:pt x="9" y="98"/>
                        <a:pt x="10" y="99"/>
                        <a:pt x="11" y="99"/>
                      </a:cubicBezTo>
                      <a:cubicBezTo>
                        <a:pt x="9" y="98"/>
                        <a:pt x="9" y="97"/>
                        <a:pt x="8" y="96"/>
                      </a:cubicBezTo>
                      <a:cubicBezTo>
                        <a:pt x="11" y="97"/>
                        <a:pt x="6" y="95"/>
                        <a:pt x="8" y="95"/>
                      </a:cubicBezTo>
                      <a:cubicBezTo>
                        <a:pt x="8" y="95"/>
                        <a:pt x="8" y="95"/>
                        <a:pt x="8" y="95"/>
                      </a:cubicBezTo>
                      <a:cubicBezTo>
                        <a:pt x="6" y="94"/>
                        <a:pt x="10" y="95"/>
                        <a:pt x="7" y="93"/>
                      </a:cubicBezTo>
                      <a:cubicBezTo>
                        <a:pt x="9" y="94"/>
                        <a:pt x="9" y="94"/>
                        <a:pt x="9" y="94"/>
                      </a:cubicBezTo>
                      <a:cubicBezTo>
                        <a:pt x="6" y="92"/>
                        <a:pt x="11" y="94"/>
                        <a:pt x="10" y="93"/>
                      </a:cubicBezTo>
                      <a:cubicBezTo>
                        <a:pt x="9" y="93"/>
                        <a:pt x="9" y="93"/>
                        <a:pt x="9" y="93"/>
                      </a:cubicBezTo>
                      <a:cubicBezTo>
                        <a:pt x="8" y="92"/>
                        <a:pt x="10" y="93"/>
                        <a:pt x="9" y="92"/>
                      </a:cubicBezTo>
                      <a:cubicBezTo>
                        <a:pt x="10" y="92"/>
                        <a:pt x="10" y="92"/>
                        <a:pt x="10" y="92"/>
                      </a:cubicBezTo>
                      <a:cubicBezTo>
                        <a:pt x="9" y="91"/>
                        <a:pt x="11" y="92"/>
                        <a:pt x="9" y="91"/>
                      </a:cubicBezTo>
                      <a:cubicBezTo>
                        <a:pt x="11" y="91"/>
                        <a:pt x="9" y="92"/>
                        <a:pt x="13" y="93"/>
                      </a:cubicBezTo>
                      <a:cubicBezTo>
                        <a:pt x="11" y="89"/>
                        <a:pt x="12" y="87"/>
                        <a:pt x="13" y="85"/>
                      </a:cubicBezTo>
                      <a:cubicBezTo>
                        <a:pt x="14" y="86"/>
                        <a:pt x="15" y="86"/>
                        <a:pt x="16" y="86"/>
                      </a:cubicBezTo>
                      <a:cubicBezTo>
                        <a:pt x="15" y="86"/>
                        <a:pt x="16" y="85"/>
                        <a:pt x="14" y="84"/>
                      </a:cubicBezTo>
                      <a:cubicBezTo>
                        <a:pt x="14" y="84"/>
                        <a:pt x="16" y="85"/>
                        <a:pt x="16" y="85"/>
                      </a:cubicBezTo>
                      <a:cubicBezTo>
                        <a:pt x="17" y="85"/>
                        <a:pt x="13" y="83"/>
                        <a:pt x="15" y="83"/>
                      </a:cubicBezTo>
                      <a:cubicBezTo>
                        <a:pt x="15" y="84"/>
                        <a:pt x="16" y="84"/>
                        <a:pt x="17" y="85"/>
                      </a:cubicBezTo>
                      <a:cubicBezTo>
                        <a:pt x="15" y="83"/>
                        <a:pt x="16" y="83"/>
                        <a:pt x="15" y="82"/>
                      </a:cubicBezTo>
                      <a:cubicBezTo>
                        <a:pt x="16" y="82"/>
                        <a:pt x="16" y="83"/>
                        <a:pt x="17" y="83"/>
                      </a:cubicBezTo>
                      <a:cubicBezTo>
                        <a:pt x="15" y="81"/>
                        <a:pt x="18" y="82"/>
                        <a:pt x="16" y="81"/>
                      </a:cubicBezTo>
                      <a:cubicBezTo>
                        <a:pt x="18" y="82"/>
                        <a:pt x="18" y="82"/>
                        <a:pt x="18" y="82"/>
                      </a:cubicBezTo>
                      <a:cubicBezTo>
                        <a:pt x="20" y="83"/>
                        <a:pt x="15" y="80"/>
                        <a:pt x="16" y="80"/>
                      </a:cubicBezTo>
                      <a:cubicBezTo>
                        <a:pt x="17" y="81"/>
                        <a:pt x="17" y="81"/>
                        <a:pt x="18" y="81"/>
                      </a:cubicBezTo>
                      <a:cubicBezTo>
                        <a:pt x="15" y="79"/>
                        <a:pt x="17" y="79"/>
                        <a:pt x="16" y="78"/>
                      </a:cubicBezTo>
                      <a:cubicBezTo>
                        <a:pt x="16" y="78"/>
                        <a:pt x="17" y="78"/>
                        <a:pt x="17" y="78"/>
                      </a:cubicBezTo>
                      <a:cubicBezTo>
                        <a:pt x="17" y="78"/>
                        <a:pt x="18" y="78"/>
                        <a:pt x="17" y="76"/>
                      </a:cubicBezTo>
                      <a:cubicBezTo>
                        <a:pt x="18" y="76"/>
                        <a:pt x="21" y="78"/>
                        <a:pt x="20" y="78"/>
                      </a:cubicBezTo>
                      <a:cubicBezTo>
                        <a:pt x="17" y="76"/>
                        <a:pt x="20" y="76"/>
                        <a:pt x="16" y="74"/>
                      </a:cubicBezTo>
                      <a:cubicBezTo>
                        <a:pt x="17" y="74"/>
                        <a:pt x="18" y="74"/>
                        <a:pt x="17" y="73"/>
                      </a:cubicBezTo>
                      <a:cubicBezTo>
                        <a:pt x="18" y="74"/>
                        <a:pt x="21" y="75"/>
                        <a:pt x="21" y="75"/>
                      </a:cubicBezTo>
                      <a:cubicBezTo>
                        <a:pt x="23" y="76"/>
                        <a:pt x="23" y="76"/>
                        <a:pt x="23" y="76"/>
                      </a:cubicBezTo>
                      <a:cubicBezTo>
                        <a:pt x="24" y="77"/>
                        <a:pt x="23" y="76"/>
                        <a:pt x="24" y="77"/>
                      </a:cubicBezTo>
                      <a:cubicBezTo>
                        <a:pt x="24" y="77"/>
                        <a:pt x="23" y="75"/>
                        <a:pt x="24" y="75"/>
                      </a:cubicBezTo>
                      <a:cubicBezTo>
                        <a:pt x="22" y="74"/>
                        <a:pt x="19" y="72"/>
                        <a:pt x="19" y="71"/>
                      </a:cubicBezTo>
                      <a:cubicBezTo>
                        <a:pt x="20" y="72"/>
                        <a:pt x="22" y="73"/>
                        <a:pt x="23" y="73"/>
                      </a:cubicBezTo>
                      <a:cubicBezTo>
                        <a:pt x="18" y="69"/>
                        <a:pt x="18" y="69"/>
                        <a:pt x="18" y="69"/>
                      </a:cubicBezTo>
                      <a:cubicBezTo>
                        <a:pt x="17" y="69"/>
                        <a:pt x="20" y="70"/>
                        <a:pt x="19" y="70"/>
                      </a:cubicBezTo>
                      <a:cubicBezTo>
                        <a:pt x="18" y="69"/>
                        <a:pt x="18" y="69"/>
                        <a:pt x="17" y="68"/>
                      </a:cubicBezTo>
                      <a:cubicBezTo>
                        <a:pt x="18" y="68"/>
                        <a:pt x="17" y="67"/>
                        <a:pt x="20" y="69"/>
                      </a:cubicBezTo>
                      <a:cubicBezTo>
                        <a:pt x="22" y="69"/>
                        <a:pt x="21" y="69"/>
                        <a:pt x="22" y="70"/>
                      </a:cubicBezTo>
                      <a:cubicBezTo>
                        <a:pt x="22" y="69"/>
                        <a:pt x="21" y="69"/>
                        <a:pt x="21" y="68"/>
                      </a:cubicBezTo>
                      <a:cubicBezTo>
                        <a:pt x="22" y="68"/>
                        <a:pt x="22" y="68"/>
                        <a:pt x="22" y="68"/>
                      </a:cubicBezTo>
                      <a:cubicBezTo>
                        <a:pt x="22" y="68"/>
                        <a:pt x="21" y="67"/>
                        <a:pt x="19" y="66"/>
                      </a:cubicBezTo>
                      <a:cubicBezTo>
                        <a:pt x="19" y="66"/>
                        <a:pt x="21" y="67"/>
                        <a:pt x="20" y="67"/>
                      </a:cubicBezTo>
                      <a:cubicBezTo>
                        <a:pt x="18" y="66"/>
                        <a:pt x="18" y="65"/>
                        <a:pt x="18" y="65"/>
                      </a:cubicBezTo>
                      <a:cubicBezTo>
                        <a:pt x="19" y="65"/>
                        <a:pt x="19" y="66"/>
                        <a:pt x="20" y="66"/>
                      </a:cubicBezTo>
                      <a:cubicBezTo>
                        <a:pt x="18" y="64"/>
                        <a:pt x="18" y="63"/>
                        <a:pt x="17" y="62"/>
                      </a:cubicBezTo>
                      <a:cubicBezTo>
                        <a:pt x="16" y="61"/>
                        <a:pt x="20" y="64"/>
                        <a:pt x="19" y="64"/>
                      </a:cubicBezTo>
                      <a:cubicBezTo>
                        <a:pt x="21" y="64"/>
                        <a:pt x="17" y="60"/>
                        <a:pt x="20" y="61"/>
                      </a:cubicBezTo>
                      <a:cubicBezTo>
                        <a:pt x="21" y="62"/>
                        <a:pt x="18" y="60"/>
                        <a:pt x="19" y="61"/>
                      </a:cubicBezTo>
                      <a:cubicBezTo>
                        <a:pt x="19" y="60"/>
                        <a:pt x="21" y="62"/>
                        <a:pt x="21" y="61"/>
                      </a:cubicBezTo>
                      <a:cubicBezTo>
                        <a:pt x="22" y="62"/>
                        <a:pt x="20" y="60"/>
                        <a:pt x="20" y="60"/>
                      </a:cubicBezTo>
                      <a:cubicBezTo>
                        <a:pt x="19" y="59"/>
                        <a:pt x="21" y="60"/>
                        <a:pt x="21" y="60"/>
                      </a:cubicBezTo>
                      <a:cubicBezTo>
                        <a:pt x="20" y="60"/>
                        <a:pt x="19" y="57"/>
                        <a:pt x="21" y="57"/>
                      </a:cubicBezTo>
                      <a:cubicBezTo>
                        <a:pt x="20" y="57"/>
                        <a:pt x="19" y="55"/>
                        <a:pt x="19" y="55"/>
                      </a:cubicBezTo>
                      <a:cubicBezTo>
                        <a:pt x="21" y="56"/>
                        <a:pt x="21" y="56"/>
                        <a:pt x="21" y="56"/>
                      </a:cubicBezTo>
                      <a:cubicBezTo>
                        <a:pt x="22" y="57"/>
                        <a:pt x="21" y="55"/>
                        <a:pt x="22" y="56"/>
                      </a:cubicBezTo>
                      <a:cubicBezTo>
                        <a:pt x="21" y="55"/>
                        <a:pt x="23" y="59"/>
                        <a:pt x="22" y="58"/>
                      </a:cubicBezTo>
                      <a:cubicBezTo>
                        <a:pt x="24" y="58"/>
                        <a:pt x="20" y="55"/>
                        <a:pt x="22" y="57"/>
                      </a:cubicBezTo>
                      <a:cubicBezTo>
                        <a:pt x="22" y="56"/>
                        <a:pt x="20" y="55"/>
                        <a:pt x="22" y="55"/>
                      </a:cubicBezTo>
                      <a:cubicBezTo>
                        <a:pt x="22" y="55"/>
                        <a:pt x="25" y="57"/>
                        <a:pt x="25" y="57"/>
                      </a:cubicBezTo>
                      <a:cubicBezTo>
                        <a:pt x="25" y="56"/>
                        <a:pt x="24" y="56"/>
                        <a:pt x="23" y="55"/>
                      </a:cubicBezTo>
                      <a:cubicBezTo>
                        <a:pt x="23" y="55"/>
                        <a:pt x="23" y="55"/>
                        <a:pt x="23" y="55"/>
                      </a:cubicBezTo>
                      <a:cubicBezTo>
                        <a:pt x="21" y="54"/>
                        <a:pt x="23" y="54"/>
                        <a:pt x="21" y="53"/>
                      </a:cubicBezTo>
                      <a:cubicBezTo>
                        <a:pt x="23" y="54"/>
                        <a:pt x="21" y="52"/>
                        <a:pt x="24" y="54"/>
                      </a:cubicBezTo>
                      <a:cubicBezTo>
                        <a:pt x="26" y="56"/>
                        <a:pt x="26" y="56"/>
                        <a:pt x="26" y="56"/>
                      </a:cubicBezTo>
                      <a:cubicBezTo>
                        <a:pt x="26" y="55"/>
                        <a:pt x="24" y="54"/>
                        <a:pt x="23" y="53"/>
                      </a:cubicBezTo>
                      <a:cubicBezTo>
                        <a:pt x="23" y="53"/>
                        <a:pt x="24" y="53"/>
                        <a:pt x="24" y="53"/>
                      </a:cubicBezTo>
                      <a:cubicBezTo>
                        <a:pt x="21" y="51"/>
                        <a:pt x="25" y="53"/>
                        <a:pt x="22" y="51"/>
                      </a:cubicBezTo>
                      <a:cubicBezTo>
                        <a:pt x="24" y="51"/>
                        <a:pt x="23" y="50"/>
                        <a:pt x="25" y="51"/>
                      </a:cubicBezTo>
                      <a:cubicBezTo>
                        <a:pt x="25" y="50"/>
                        <a:pt x="24" y="49"/>
                        <a:pt x="25" y="49"/>
                      </a:cubicBezTo>
                      <a:cubicBezTo>
                        <a:pt x="25" y="49"/>
                        <a:pt x="25" y="50"/>
                        <a:pt x="26" y="50"/>
                      </a:cubicBezTo>
                      <a:cubicBezTo>
                        <a:pt x="27" y="51"/>
                        <a:pt x="26" y="50"/>
                        <a:pt x="25" y="49"/>
                      </a:cubicBezTo>
                      <a:cubicBezTo>
                        <a:pt x="26" y="50"/>
                        <a:pt x="28" y="50"/>
                        <a:pt x="29" y="51"/>
                      </a:cubicBezTo>
                      <a:cubicBezTo>
                        <a:pt x="28" y="50"/>
                        <a:pt x="27" y="49"/>
                        <a:pt x="25" y="48"/>
                      </a:cubicBezTo>
                      <a:cubicBezTo>
                        <a:pt x="29" y="50"/>
                        <a:pt x="24" y="45"/>
                        <a:pt x="27" y="47"/>
                      </a:cubicBezTo>
                      <a:cubicBezTo>
                        <a:pt x="28" y="48"/>
                        <a:pt x="29" y="49"/>
                        <a:pt x="30" y="49"/>
                      </a:cubicBezTo>
                      <a:cubicBezTo>
                        <a:pt x="33" y="51"/>
                        <a:pt x="28" y="47"/>
                        <a:pt x="30" y="47"/>
                      </a:cubicBezTo>
                      <a:cubicBezTo>
                        <a:pt x="27" y="45"/>
                        <a:pt x="27" y="45"/>
                        <a:pt x="27" y="45"/>
                      </a:cubicBezTo>
                      <a:cubicBezTo>
                        <a:pt x="29" y="46"/>
                        <a:pt x="26" y="44"/>
                        <a:pt x="28" y="46"/>
                      </a:cubicBezTo>
                      <a:cubicBezTo>
                        <a:pt x="28" y="45"/>
                        <a:pt x="30" y="46"/>
                        <a:pt x="27" y="44"/>
                      </a:cubicBezTo>
                      <a:cubicBezTo>
                        <a:pt x="30" y="45"/>
                        <a:pt x="27" y="41"/>
                        <a:pt x="32" y="44"/>
                      </a:cubicBezTo>
                      <a:cubicBezTo>
                        <a:pt x="32" y="44"/>
                        <a:pt x="33" y="44"/>
                        <a:pt x="31" y="43"/>
                      </a:cubicBezTo>
                      <a:cubicBezTo>
                        <a:pt x="30" y="42"/>
                        <a:pt x="32" y="44"/>
                        <a:pt x="31" y="43"/>
                      </a:cubicBezTo>
                      <a:cubicBezTo>
                        <a:pt x="31" y="43"/>
                        <a:pt x="30" y="42"/>
                        <a:pt x="30" y="42"/>
                      </a:cubicBezTo>
                      <a:cubicBezTo>
                        <a:pt x="31" y="42"/>
                        <a:pt x="31" y="42"/>
                        <a:pt x="33" y="44"/>
                      </a:cubicBezTo>
                      <a:cubicBezTo>
                        <a:pt x="35" y="45"/>
                        <a:pt x="29" y="40"/>
                        <a:pt x="31" y="40"/>
                      </a:cubicBezTo>
                      <a:cubicBezTo>
                        <a:pt x="32" y="41"/>
                        <a:pt x="32" y="41"/>
                        <a:pt x="32" y="41"/>
                      </a:cubicBezTo>
                      <a:cubicBezTo>
                        <a:pt x="31" y="39"/>
                        <a:pt x="31" y="39"/>
                        <a:pt x="31" y="39"/>
                      </a:cubicBezTo>
                      <a:cubicBezTo>
                        <a:pt x="31" y="39"/>
                        <a:pt x="33" y="41"/>
                        <a:pt x="35" y="42"/>
                      </a:cubicBezTo>
                      <a:cubicBezTo>
                        <a:pt x="35" y="42"/>
                        <a:pt x="35" y="42"/>
                        <a:pt x="34" y="40"/>
                      </a:cubicBezTo>
                      <a:cubicBezTo>
                        <a:pt x="36" y="42"/>
                        <a:pt x="36" y="42"/>
                        <a:pt x="36" y="42"/>
                      </a:cubicBezTo>
                      <a:cubicBezTo>
                        <a:pt x="35" y="41"/>
                        <a:pt x="35" y="41"/>
                        <a:pt x="35" y="40"/>
                      </a:cubicBezTo>
                      <a:cubicBezTo>
                        <a:pt x="35" y="41"/>
                        <a:pt x="35" y="41"/>
                        <a:pt x="35" y="41"/>
                      </a:cubicBezTo>
                      <a:cubicBezTo>
                        <a:pt x="36" y="41"/>
                        <a:pt x="36" y="41"/>
                        <a:pt x="36" y="40"/>
                      </a:cubicBezTo>
                      <a:cubicBezTo>
                        <a:pt x="35" y="40"/>
                        <a:pt x="34" y="39"/>
                        <a:pt x="34" y="39"/>
                      </a:cubicBezTo>
                      <a:cubicBezTo>
                        <a:pt x="33" y="39"/>
                        <a:pt x="33" y="39"/>
                        <a:pt x="32" y="38"/>
                      </a:cubicBezTo>
                      <a:cubicBezTo>
                        <a:pt x="34" y="39"/>
                        <a:pt x="34" y="38"/>
                        <a:pt x="34" y="38"/>
                      </a:cubicBezTo>
                      <a:cubicBezTo>
                        <a:pt x="35" y="38"/>
                        <a:pt x="33" y="37"/>
                        <a:pt x="33" y="37"/>
                      </a:cubicBezTo>
                      <a:cubicBezTo>
                        <a:pt x="34" y="37"/>
                        <a:pt x="33" y="36"/>
                        <a:pt x="35" y="38"/>
                      </a:cubicBezTo>
                      <a:cubicBezTo>
                        <a:pt x="35" y="38"/>
                        <a:pt x="34" y="37"/>
                        <a:pt x="34" y="38"/>
                      </a:cubicBezTo>
                      <a:cubicBezTo>
                        <a:pt x="35" y="38"/>
                        <a:pt x="37" y="40"/>
                        <a:pt x="36" y="38"/>
                      </a:cubicBezTo>
                      <a:cubicBezTo>
                        <a:pt x="35" y="37"/>
                        <a:pt x="32" y="36"/>
                        <a:pt x="34" y="36"/>
                      </a:cubicBezTo>
                      <a:cubicBezTo>
                        <a:pt x="34" y="37"/>
                        <a:pt x="35" y="37"/>
                        <a:pt x="35" y="38"/>
                      </a:cubicBezTo>
                      <a:cubicBezTo>
                        <a:pt x="36" y="38"/>
                        <a:pt x="36" y="38"/>
                        <a:pt x="36" y="38"/>
                      </a:cubicBezTo>
                      <a:cubicBezTo>
                        <a:pt x="35" y="37"/>
                        <a:pt x="35" y="37"/>
                        <a:pt x="35" y="37"/>
                      </a:cubicBezTo>
                      <a:cubicBezTo>
                        <a:pt x="35" y="37"/>
                        <a:pt x="35" y="37"/>
                        <a:pt x="36" y="37"/>
                      </a:cubicBezTo>
                      <a:cubicBezTo>
                        <a:pt x="34" y="36"/>
                        <a:pt x="36" y="36"/>
                        <a:pt x="34" y="35"/>
                      </a:cubicBezTo>
                      <a:cubicBezTo>
                        <a:pt x="34" y="34"/>
                        <a:pt x="35" y="35"/>
                        <a:pt x="36" y="35"/>
                      </a:cubicBezTo>
                      <a:cubicBezTo>
                        <a:pt x="36" y="35"/>
                        <a:pt x="36" y="35"/>
                        <a:pt x="36" y="35"/>
                      </a:cubicBezTo>
                      <a:cubicBezTo>
                        <a:pt x="37" y="36"/>
                        <a:pt x="36" y="35"/>
                        <a:pt x="36" y="34"/>
                      </a:cubicBezTo>
                      <a:cubicBezTo>
                        <a:pt x="36" y="34"/>
                        <a:pt x="36" y="34"/>
                        <a:pt x="36" y="34"/>
                      </a:cubicBezTo>
                      <a:cubicBezTo>
                        <a:pt x="36" y="34"/>
                        <a:pt x="36" y="34"/>
                        <a:pt x="35" y="33"/>
                      </a:cubicBezTo>
                      <a:cubicBezTo>
                        <a:pt x="37" y="33"/>
                        <a:pt x="41" y="38"/>
                        <a:pt x="40" y="36"/>
                      </a:cubicBezTo>
                      <a:cubicBezTo>
                        <a:pt x="40" y="35"/>
                        <a:pt x="37" y="33"/>
                        <a:pt x="36" y="32"/>
                      </a:cubicBezTo>
                      <a:cubicBezTo>
                        <a:pt x="38" y="32"/>
                        <a:pt x="36" y="30"/>
                        <a:pt x="39" y="31"/>
                      </a:cubicBezTo>
                      <a:cubicBezTo>
                        <a:pt x="38" y="30"/>
                        <a:pt x="38" y="30"/>
                        <a:pt x="37" y="30"/>
                      </a:cubicBezTo>
                      <a:cubicBezTo>
                        <a:pt x="39" y="29"/>
                        <a:pt x="37" y="26"/>
                        <a:pt x="41" y="28"/>
                      </a:cubicBezTo>
                      <a:cubicBezTo>
                        <a:pt x="41" y="29"/>
                        <a:pt x="42" y="30"/>
                        <a:pt x="43" y="31"/>
                      </a:cubicBezTo>
                      <a:cubicBezTo>
                        <a:pt x="42" y="29"/>
                        <a:pt x="45" y="32"/>
                        <a:pt x="42" y="29"/>
                      </a:cubicBezTo>
                      <a:cubicBezTo>
                        <a:pt x="41" y="28"/>
                        <a:pt x="40" y="28"/>
                        <a:pt x="40" y="27"/>
                      </a:cubicBezTo>
                      <a:cubicBezTo>
                        <a:pt x="39" y="26"/>
                        <a:pt x="40" y="25"/>
                        <a:pt x="41" y="26"/>
                      </a:cubicBezTo>
                      <a:cubicBezTo>
                        <a:pt x="41" y="26"/>
                        <a:pt x="40" y="25"/>
                        <a:pt x="40" y="25"/>
                      </a:cubicBezTo>
                      <a:cubicBezTo>
                        <a:pt x="42" y="27"/>
                        <a:pt x="43" y="27"/>
                        <a:pt x="42" y="26"/>
                      </a:cubicBezTo>
                      <a:cubicBezTo>
                        <a:pt x="41" y="25"/>
                        <a:pt x="41" y="25"/>
                        <a:pt x="41" y="25"/>
                      </a:cubicBezTo>
                      <a:cubicBezTo>
                        <a:pt x="43" y="26"/>
                        <a:pt x="43" y="26"/>
                        <a:pt x="43" y="26"/>
                      </a:cubicBezTo>
                      <a:cubicBezTo>
                        <a:pt x="42" y="25"/>
                        <a:pt x="40" y="23"/>
                        <a:pt x="41" y="24"/>
                      </a:cubicBezTo>
                      <a:cubicBezTo>
                        <a:pt x="42" y="24"/>
                        <a:pt x="42" y="25"/>
                        <a:pt x="43" y="25"/>
                      </a:cubicBezTo>
                      <a:cubicBezTo>
                        <a:pt x="42" y="24"/>
                        <a:pt x="41" y="22"/>
                        <a:pt x="42" y="22"/>
                      </a:cubicBezTo>
                      <a:cubicBezTo>
                        <a:pt x="44" y="24"/>
                        <a:pt x="44" y="24"/>
                        <a:pt x="44" y="24"/>
                      </a:cubicBezTo>
                      <a:cubicBezTo>
                        <a:pt x="44" y="24"/>
                        <a:pt x="43" y="22"/>
                        <a:pt x="42" y="22"/>
                      </a:cubicBezTo>
                      <a:cubicBezTo>
                        <a:pt x="44" y="23"/>
                        <a:pt x="44" y="22"/>
                        <a:pt x="46" y="24"/>
                      </a:cubicBezTo>
                      <a:cubicBezTo>
                        <a:pt x="43" y="19"/>
                        <a:pt x="44" y="18"/>
                        <a:pt x="45" y="17"/>
                      </a:cubicBezTo>
                      <a:cubicBezTo>
                        <a:pt x="46" y="18"/>
                        <a:pt x="46" y="18"/>
                        <a:pt x="46" y="18"/>
                      </a:cubicBezTo>
                      <a:cubicBezTo>
                        <a:pt x="47" y="18"/>
                        <a:pt x="45" y="16"/>
                        <a:pt x="45" y="17"/>
                      </a:cubicBezTo>
                      <a:cubicBezTo>
                        <a:pt x="46" y="18"/>
                        <a:pt x="48" y="18"/>
                        <a:pt x="49" y="20"/>
                      </a:cubicBezTo>
                      <a:cubicBezTo>
                        <a:pt x="50" y="20"/>
                        <a:pt x="47" y="17"/>
                        <a:pt x="47" y="17"/>
                      </a:cubicBezTo>
                      <a:cubicBezTo>
                        <a:pt x="46" y="16"/>
                        <a:pt x="48" y="18"/>
                        <a:pt x="46" y="16"/>
                      </a:cubicBezTo>
                      <a:cubicBezTo>
                        <a:pt x="46" y="16"/>
                        <a:pt x="48" y="17"/>
                        <a:pt x="46" y="15"/>
                      </a:cubicBezTo>
                      <a:cubicBezTo>
                        <a:pt x="47" y="15"/>
                        <a:pt x="48" y="17"/>
                        <a:pt x="49" y="18"/>
                      </a:cubicBezTo>
                      <a:cubicBezTo>
                        <a:pt x="48" y="16"/>
                        <a:pt x="48" y="16"/>
                        <a:pt x="48" y="16"/>
                      </a:cubicBezTo>
                      <a:cubicBezTo>
                        <a:pt x="51" y="18"/>
                        <a:pt x="52" y="21"/>
                        <a:pt x="55" y="23"/>
                      </a:cubicBezTo>
                      <a:cubicBezTo>
                        <a:pt x="55" y="23"/>
                        <a:pt x="55" y="23"/>
                        <a:pt x="55" y="23"/>
                      </a:cubicBezTo>
                      <a:cubicBezTo>
                        <a:pt x="57" y="25"/>
                        <a:pt x="56" y="26"/>
                        <a:pt x="58" y="26"/>
                      </a:cubicBezTo>
                      <a:cubicBezTo>
                        <a:pt x="57" y="25"/>
                        <a:pt x="54" y="22"/>
                        <a:pt x="53" y="21"/>
                      </a:cubicBezTo>
                      <a:cubicBezTo>
                        <a:pt x="53" y="20"/>
                        <a:pt x="49" y="16"/>
                        <a:pt x="49" y="16"/>
                      </a:cubicBezTo>
                      <a:cubicBezTo>
                        <a:pt x="51" y="17"/>
                        <a:pt x="49" y="17"/>
                        <a:pt x="51" y="18"/>
                      </a:cubicBezTo>
                      <a:cubicBezTo>
                        <a:pt x="53" y="19"/>
                        <a:pt x="51" y="17"/>
                        <a:pt x="51" y="17"/>
                      </a:cubicBezTo>
                      <a:cubicBezTo>
                        <a:pt x="50" y="17"/>
                        <a:pt x="49" y="15"/>
                        <a:pt x="48" y="14"/>
                      </a:cubicBezTo>
                      <a:cubicBezTo>
                        <a:pt x="50" y="15"/>
                        <a:pt x="50" y="16"/>
                        <a:pt x="51" y="16"/>
                      </a:cubicBezTo>
                      <a:cubicBezTo>
                        <a:pt x="50" y="15"/>
                        <a:pt x="49" y="14"/>
                        <a:pt x="48" y="13"/>
                      </a:cubicBezTo>
                      <a:cubicBezTo>
                        <a:pt x="46" y="10"/>
                        <a:pt x="49" y="13"/>
                        <a:pt x="47" y="11"/>
                      </a:cubicBezTo>
                      <a:cubicBezTo>
                        <a:pt x="49" y="13"/>
                        <a:pt x="51" y="16"/>
                        <a:pt x="52" y="16"/>
                      </a:cubicBezTo>
                      <a:cubicBezTo>
                        <a:pt x="51" y="15"/>
                        <a:pt x="51" y="13"/>
                        <a:pt x="48" y="11"/>
                      </a:cubicBezTo>
                      <a:cubicBezTo>
                        <a:pt x="48" y="11"/>
                        <a:pt x="50" y="13"/>
                        <a:pt x="51" y="14"/>
                      </a:cubicBezTo>
                      <a:cubicBezTo>
                        <a:pt x="52" y="15"/>
                        <a:pt x="48" y="10"/>
                        <a:pt x="52" y="13"/>
                      </a:cubicBezTo>
                      <a:cubicBezTo>
                        <a:pt x="50" y="12"/>
                        <a:pt x="50" y="12"/>
                        <a:pt x="50" y="12"/>
                      </a:cubicBezTo>
                      <a:cubicBezTo>
                        <a:pt x="51" y="12"/>
                        <a:pt x="51" y="13"/>
                        <a:pt x="52" y="13"/>
                      </a:cubicBezTo>
                      <a:cubicBezTo>
                        <a:pt x="52" y="13"/>
                        <a:pt x="50" y="10"/>
                        <a:pt x="53" y="13"/>
                      </a:cubicBezTo>
                      <a:cubicBezTo>
                        <a:pt x="53" y="13"/>
                        <a:pt x="53" y="12"/>
                        <a:pt x="51" y="11"/>
                      </a:cubicBezTo>
                      <a:cubicBezTo>
                        <a:pt x="50" y="10"/>
                        <a:pt x="52" y="12"/>
                        <a:pt x="50" y="10"/>
                      </a:cubicBezTo>
                      <a:cubicBezTo>
                        <a:pt x="52" y="12"/>
                        <a:pt x="50" y="9"/>
                        <a:pt x="50" y="8"/>
                      </a:cubicBezTo>
                      <a:cubicBezTo>
                        <a:pt x="51" y="9"/>
                        <a:pt x="51" y="9"/>
                        <a:pt x="51" y="9"/>
                      </a:cubicBezTo>
                      <a:cubicBezTo>
                        <a:pt x="50" y="9"/>
                        <a:pt x="51" y="9"/>
                        <a:pt x="50" y="8"/>
                      </a:cubicBezTo>
                      <a:cubicBezTo>
                        <a:pt x="50" y="8"/>
                        <a:pt x="51" y="9"/>
                        <a:pt x="51" y="9"/>
                      </a:cubicBezTo>
                      <a:cubicBezTo>
                        <a:pt x="50" y="8"/>
                        <a:pt x="50" y="8"/>
                        <a:pt x="50" y="8"/>
                      </a:cubicBezTo>
                      <a:cubicBezTo>
                        <a:pt x="49" y="6"/>
                        <a:pt x="53" y="10"/>
                        <a:pt x="53" y="9"/>
                      </a:cubicBezTo>
                      <a:cubicBezTo>
                        <a:pt x="53" y="11"/>
                        <a:pt x="53" y="11"/>
                        <a:pt x="53" y="11"/>
                      </a:cubicBezTo>
                      <a:cubicBezTo>
                        <a:pt x="53" y="11"/>
                        <a:pt x="55" y="12"/>
                        <a:pt x="55" y="11"/>
                      </a:cubicBezTo>
                      <a:cubicBezTo>
                        <a:pt x="53" y="10"/>
                        <a:pt x="52" y="8"/>
                        <a:pt x="51" y="7"/>
                      </a:cubicBezTo>
                      <a:cubicBezTo>
                        <a:pt x="50" y="6"/>
                        <a:pt x="52" y="8"/>
                        <a:pt x="51" y="7"/>
                      </a:cubicBezTo>
                      <a:cubicBezTo>
                        <a:pt x="53" y="9"/>
                        <a:pt x="53" y="9"/>
                        <a:pt x="53" y="9"/>
                      </a:cubicBezTo>
                      <a:cubicBezTo>
                        <a:pt x="53" y="9"/>
                        <a:pt x="55" y="11"/>
                        <a:pt x="55" y="10"/>
                      </a:cubicBezTo>
                      <a:cubicBezTo>
                        <a:pt x="55" y="10"/>
                        <a:pt x="53" y="7"/>
                        <a:pt x="52" y="7"/>
                      </a:cubicBezTo>
                      <a:cubicBezTo>
                        <a:pt x="52" y="7"/>
                        <a:pt x="53" y="7"/>
                        <a:pt x="54" y="8"/>
                      </a:cubicBezTo>
                      <a:cubicBezTo>
                        <a:pt x="54" y="8"/>
                        <a:pt x="53" y="7"/>
                        <a:pt x="52" y="6"/>
                      </a:cubicBezTo>
                      <a:cubicBezTo>
                        <a:pt x="53" y="7"/>
                        <a:pt x="55" y="8"/>
                        <a:pt x="56" y="9"/>
                      </a:cubicBezTo>
                      <a:cubicBezTo>
                        <a:pt x="59" y="11"/>
                        <a:pt x="59" y="11"/>
                        <a:pt x="59" y="11"/>
                      </a:cubicBezTo>
                      <a:cubicBezTo>
                        <a:pt x="59" y="11"/>
                        <a:pt x="59" y="11"/>
                        <a:pt x="59" y="11"/>
                      </a:cubicBezTo>
                      <a:cubicBezTo>
                        <a:pt x="60" y="13"/>
                        <a:pt x="60" y="13"/>
                        <a:pt x="62" y="15"/>
                      </a:cubicBezTo>
                      <a:cubicBezTo>
                        <a:pt x="63" y="15"/>
                        <a:pt x="62" y="14"/>
                        <a:pt x="62" y="14"/>
                      </a:cubicBezTo>
                      <a:cubicBezTo>
                        <a:pt x="58" y="11"/>
                        <a:pt x="58" y="9"/>
                        <a:pt x="55" y="6"/>
                      </a:cubicBezTo>
                      <a:cubicBezTo>
                        <a:pt x="55" y="4"/>
                        <a:pt x="62" y="13"/>
                        <a:pt x="58" y="7"/>
                      </a:cubicBezTo>
                      <a:cubicBezTo>
                        <a:pt x="57" y="7"/>
                        <a:pt x="56" y="4"/>
                        <a:pt x="56" y="5"/>
                      </a:cubicBezTo>
                      <a:cubicBezTo>
                        <a:pt x="57" y="5"/>
                        <a:pt x="53" y="2"/>
                        <a:pt x="55" y="3"/>
                      </a:cubicBezTo>
                      <a:cubicBezTo>
                        <a:pt x="56" y="5"/>
                        <a:pt x="58" y="6"/>
                        <a:pt x="59" y="8"/>
                      </a:cubicBezTo>
                      <a:cubicBezTo>
                        <a:pt x="58" y="7"/>
                        <a:pt x="58" y="7"/>
                        <a:pt x="59" y="8"/>
                      </a:cubicBezTo>
                      <a:cubicBezTo>
                        <a:pt x="60" y="9"/>
                        <a:pt x="61" y="11"/>
                        <a:pt x="62" y="10"/>
                      </a:cubicBezTo>
                      <a:cubicBezTo>
                        <a:pt x="62" y="10"/>
                        <a:pt x="62" y="10"/>
                        <a:pt x="60" y="8"/>
                      </a:cubicBezTo>
                      <a:cubicBezTo>
                        <a:pt x="59" y="6"/>
                        <a:pt x="60" y="9"/>
                        <a:pt x="59" y="7"/>
                      </a:cubicBezTo>
                      <a:cubicBezTo>
                        <a:pt x="59" y="6"/>
                        <a:pt x="61" y="8"/>
                        <a:pt x="59" y="5"/>
                      </a:cubicBezTo>
                      <a:cubicBezTo>
                        <a:pt x="58" y="5"/>
                        <a:pt x="57" y="4"/>
                        <a:pt x="56" y="3"/>
                      </a:cubicBezTo>
                      <a:cubicBezTo>
                        <a:pt x="55" y="2"/>
                        <a:pt x="55" y="2"/>
                        <a:pt x="55" y="2"/>
                      </a:cubicBezTo>
                      <a:cubicBezTo>
                        <a:pt x="56" y="3"/>
                        <a:pt x="56" y="3"/>
                        <a:pt x="56" y="3"/>
                      </a:cubicBezTo>
                      <a:cubicBezTo>
                        <a:pt x="58" y="3"/>
                        <a:pt x="55" y="1"/>
                        <a:pt x="55" y="0"/>
                      </a:cubicBezTo>
                      <a:cubicBezTo>
                        <a:pt x="58" y="2"/>
                        <a:pt x="58" y="2"/>
                        <a:pt x="58" y="2"/>
                      </a:cubicBezTo>
                      <a:cubicBezTo>
                        <a:pt x="59" y="5"/>
                        <a:pt x="56" y="2"/>
                        <a:pt x="59" y="5"/>
                      </a:cubicBezTo>
                      <a:cubicBezTo>
                        <a:pt x="60" y="5"/>
                        <a:pt x="58" y="3"/>
                        <a:pt x="59" y="4"/>
                      </a:cubicBezTo>
                      <a:cubicBezTo>
                        <a:pt x="60" y="4"/>
                        <a:pt x="59" y="5"/>
                        <a:pt x="60" y="5"/>
                      </a:cubicBezTo>
                      <a:cubicBezTo>
                        <a:pt x="60" y="5"/>
                        <a:pt x="64" y="9"/>
                        <a:pt x="62" y="6"/>
                      </a:cubicBezTo>
                      <a:cubicBezTo>
                        <a:pt x="61" y="5"/>
                        <a:pt x="61" y="5"/>
                        <a:pt x="60" y="4"/>
                      </a:cubicBezTo>
                      <a:cubicBezTo>
                        <a:pt x="60" y="3"/>
                        <a:pt x="59" y="1"/>
                        <a:pt x="59" y="1"/>
                      </a:cubicBezTo>
                      <a:cubicBezTo>
                        <a:pt x="62" y="3"/>
                        <a:pt x="60" y="1"/>
                        <a:pt x="62" y="3"/>
                      </a:cubicBezTo>
                      <a:cubicBezTo>
                        <a:pt x="61" y="2"/>
                        <a:pt x="60" y="3"/>
                        <a:pt x="62" y="5"/>
                      </a:cubicBezTo>
                      <a:cubicBezTo>
                        <a:pt x="65" y="8"/>
                        <a:pt x="61" y="5"/>
                        <a:pt x="64" y="8"/>
                      </a:cubicBezTo>
                      <a:cubicBezTo>
                        <a:pt x="64" y="8"/>
                        <a:pt x="67" y="11"/>
                        <a:pt x="68" y="12"/>
                      </a:cubicBezTo>
                      <a:cubicBezTo>
                        <a:pt x="69" y="12"/>
                        <a:pt x="68" y="12"/>
                        <a:pt x="68" y="11"/>
                      </a:cubicBezTo>
                      <a:cubicBezTo>
                        <a:pt x="66" y="10"/>
                        <a:pt x="66" y="10"/>
                        <a:pt x="64" y="8"/>
                      </a:cubicBezTo>
                      <a:cubicBezTo>
                        <a:pt x="65" y="8"/>
                        <a:pt x="65" y="7"/>
                        <a:pt x="64" y="5"/>
                      </a:cubicBezTo>
                      <a:cubicBezTo>
                        <a:pt x="65" y="5"/>
                        <a:pt x="66" y="7"/>
                        <a:pt x="66" y="8"/>
                      </a:cubicBezTo>
                      <a:cubicBezTo>
                        <a:pt x="66" y="7"/>
                        <a:pt x="67" y="6"/>
                        <a:pt x="68" y="6"/>
                      </a:cubicBezTo>
                      <a:cubicBezTo>
                        <a:pt x="65" y="4"/>
                        <a:pt x="68" y="5"/>
                        <a:pt x="66" y="3"/>
                      </a:cubicBezTo>
                      <a:cubicBezTo>
                        <a:pt x="65" y="3"/>
                        <a:pt x="63" y="1"/>
                        <a:pt x="62" y="0"/>
                      </a:cubicBezTo>
                      <a:cubicBezTo>
                        <a:pt x="62" y="0"/>
                        <a:pt x="63" y="1"/>
                        <a:pt x="64" y="1"/>
                      </a:cubicBezTo>
                      <a:cubicBezTo>
                        <a:pt x="62" y="0"/>
                        <a:pt x="66" y="3"/>
                        <a:pt x="64" y="1"/>
                      </a:cubicBezTo>
                      <a:cubicBezTo>
                        <a:pt x="64" y="2"/>
                        <a:pt x="67" y="4"/>
                        <a:pt x="69" y="6"/>
                      </a:cubicBezTo>
                      <a:cubicBezTo>
                        <a:pt x="68" y="5"/>
                        <a:pt x="70" y="8"/>
                        <a:pt x="71" y="8"/>
                      </a:cubicBezTo>
                      <a:cubicBezTo>
                        <a:pt x="70" y="6"/>
                        <a:pt x="70" y="5"/>
                        <a:pt x="70" y="4"/>
                      </a:cubicBezTo>
                      <a:cubicBezTo>
                        <a:pt x="72" y="6"/>
                        <a:pt x="71" y="3"/>
                        <a:pt x="71" y="2"/>
                      </a:cubicBezTo>
                      <a:cubicBezTo>
                        <a:pt x="73" y="3"/>
                        <a:pt x="75" y="6"/>
                        <a:pt x="75" y="6"/>
                      </a:cubicBezTo>
                      <a:cubicBezTo>
                        <a:pt x="75" y="6"/>
                        <a:pt x="73" y="4"/>
                        <a:pt x="74" y="4"/>
                      </a:cubicBezTo>
                      <a:cubicBezTo>
                        <a:pt x="74" y="5"/>
                        <a:pt x="74" y="5"/>
                        <a:pt x="74" y="5"/>
                      </a:cubicBezTo>
                      <a:cubicBezTo>
                        <a:pt x="74" y="4"/>
                        <a:pt x="77" y="6"/>
                        <a:pt x="74" y="2"/>
                      </a:cubicBezTo>
                      <a:cubicBezTo>
                        <a:pt x="76" y="5"/>
                        <a:pt x="76" y="5"/>
                        <a:pt x="76" y="5"/>
                      </a:cubicBezTo>
                      <a:cubicBezTo>
                        <a:pt x="76" y="5"/>
                        <a:pt x="76" y="4"/>
                        <a:pt x="76" y="4"/>
                      </a:cubicBezTo>
                      <a:cubicBezTo>
                        <a:pt x="76" y="5"/>
                        <a:pt x="77" y="6"/>
                        <a:pt x="78" y="6"/>
                      </a:cubicBezTo>
                      <a:cubicBezTo>
                        <a:pt x="79" y="8"/>
                        <a:pt x="78" y="6"/>
                        <a:pt x="78" y="5"/>
                      </a:cubicBezTo>
                      <a:cubicBezTo>
                        <a:pt x="77" y="4"/>
                        <a:pt x="77" y="4"/>
                        <a:pt x="77" y="4"/>
                      </a:cubicBezTo>
                      <a:cubicBezTo>
                        <a:pt x="76" y="2"/>
                        <a:pt x="78" y="3"/>
                        <a:pt x="78" y="2"/>
                      </a:cubicBezTo>
                      <a:cubicBezTo>
                        <a:pt x="79" y="4"/>
                        <a:pt x="79" y="4"/>
                        <a:pt x="79" y="4"/>
                      </a:cubicBezTo>
                      <a:cubicBezTo>
                        <a:pt x="78" y="3"/>
                        <a:pt x="78" y="3"/>
                        <a:pt x="78" y="3"/>
                      </a:cubicBezTo>
                      <a:cubicBezTo>
                        <a:pt x="80" y="4"/>
                        <a:pt x="81" y="5"/>
                        <a:pt x="80" y="4"/>
                      </a:cubicBezTo>
                      <a:cubicBezTo>
                        <a:pt x="82" y="8"/>
                        <a:pt x="82" y="8"/>
                        <a:pt x="82" y="8"/>
                      </a:cubicBezTo>
                      <a:cubicBezTo>
                        <a:pt x="81" y="7"/>
                        <a:pt x="81" y="6"/>
                        <a:pt x="80" y="5"/>
                      </a:cubicBezTo>
                      <a:cubicBezTo>
                        <a:pt x="78" y="3"/>
                        <a:pt x="78" y="4"/>
                        <a:pt x="79" y="6"/>
                      </a:cubicBezTo>
                      <a:cubicBezTo>
                        <a:pt x="80" y="6"/>
                        <a:pt x="79" y="5"/>
                        <a:pt x="79" y="5"/>
                      </a:cubicBezTo>
                      <a:cubicBezTo>
                        <a:pt x="81" y="7"/>
                        <a:pt x="81" y="7"/>
                        <a:pt x="82" y="9"/>
                      </a:cubicBezTo>
                      <a:cubicBezTo>
                        <a:pt x="82" y="8"/>
                        <a:pt x="83" y="9"/>
                        <a:pt x="82" y="8"/>
                      </a:cubicBezTo>
                      <a:cubicBezTo>
                        <a:pt x="83" y="10"/>
                        <a:pt x="83" y="10"/>
                        <a:pt x="82" y="10"/>
                      </a:cubicBezTo>
                      <a:cubicBezTo>
                        <a:pt x="82" y="9"/>
                        <a:pt x="81" y="9"/>
                        <a:pt x="81" y="8"/>
                      </a:cubicBezTo>
                      <a:cubicBezTo>
                        <a:pt x="82" y="10"/>
                        <a:pt x="83" y="11"/>
                        <a:pt x="82" y="11"/>
                      </a:cubicBezTo>
                      <a:cubicBezTo>
                        <a:pt x="80" y="9"/>
                        <a:pt x="82" y="13"/>
                        <a:pt x="81" y="13"/>
                      </a:cubicBezTo>
                      <a:cubicBezTo>
                        <a:pt x="80" y="10"/>
                        <a:pt x="79" y="9"/>
                        <a:pt x="78" y="8"/>
                      </a:cubicBezTo>
                      <a:cubicBezTo>
                        <a:pt x="77" y="7"/>
                        <a:pt x="78" y="8"/>
                        <a:pt x="77" y="7"/>
                      </a:cubicBezTo>
                      <a:cubicBezTo>
                        <a:pt x="78" y="9"/>
                        <a:pt x="80" y="11"/>
                        <a:pt x="80" y="12"/>
                      </a:cubicBezTo>
                      <a:cubicBezTo>
                        <a:pt x="79" y="11"/>
                        <a:pt x="79" y="11"/>
                        <a:pt x="79" y="11"/>
                      </a:cubicBezTo>
                      <a:cubicBezTo>
                        <a:pt x="79" y="12"/>
                        <a:pt x="81" y="14"/>
                        <a:pt x="81" y="14"/>
                      </a:cubicBezTo>
                      <a:cubicBezTo>
                        <a:pt x="79" y="14"/>
                        <a:pt x="79" y="15"/>
                        <a:pt x="78" y="15"/>
                      </a:cubicBezTo>
                      <a:cubicBezTo>
                        <a:pt x="77" y="13"/>
                        <a:pt x="77" y="13"/>
                        <a:pt x="77" y="13"/>
                      </a:cubicBezTo>
                      <a:cubicBezTo>
                        <a:pt x="79" y="17"/>
                        <a:pt x="77" y="15"/>
                        <a:pt x="77" y="17"/>
                      </a:cubicBezTo>
                      <a:cubicBezTo>
                        <a:pt x="76" y="16"/>
                        <a:pt x="77" y="20"/>
                        <a:pt x="75" y="18"/>
                      </a:cubicBezTo>
                      <a:cubicBezTo>
                        <a:pt x="74" y="20"/>
                        <a:pt x="74" y="22"/>
                        <a:pt x="73" y="22"/>
                      </a:cubicBezTo>
                      <a:cubicBezTo>
                        <a:pt x="71" y="20"/>
                        <a:pt x="71" y="20"/>
                        <a:pt x="71" y="20"/>
                      </a:cubicBezTo>
                      <a:cubicBezTo>
                        <a:pt x="72" y="22"/>
                        <a:pt x="70" y="19"/>
                        <a:pt x="70" y="20"/>
                      </a:cubicBezTo>
                      <a:cubicBezTo>
                        <a:pt x="72" y="21"/>
                        <a:pt x="72" y="22"/>
                        <a:pt x="73" y="23"/>
                      </a:cubicBezTo>
                      <a:cubicBezTo>
                        <a:pt x="71" y="22"/>
                        <a:pt x="72" y="25"/>
                        <a:pt x="73" y="26"/>
                      </a:cubicBezTo>
                      <a:cubicBezTo>
                        <a:pt x="71" y="25"/>
                        <a:pt x="71" y="25"/>
                        <a:pt x="71" y="25"/>
                      </a:cubicBezTo>
                      <a:cubicBezTo>
                        <a:pt x="73" y="28"/>
                        <a:pt x="71" y="26"/>
                        <a:pt x="70" y="27"/>
                      </a:cubicBezTo>
                      <a:cubicBezTo>
                        <a:pt x="69" y="26"/>
                        <a:pt x="68" y="25"/>
                        <a:pt x="68" y="25"/>
                      </a:cubicBezTo>
                      <a:cubicBezTo>
                        <a:pt x="69" y="28"/>
                        <a:pt x="69" y="28"/>
                        <a:pt x="70" y="29"/>
                      </a:cubicBezTo>
                      <a:cubicBezTo>
                        <a:pt x="70" y="30"/>
                        <a:pt x="69" y="30"/>
                        <a:pt x="67" y="29"/>
                      </a:cubicBezTo>
                      <a:cubicBezTo>
                        <a:pt x="69" y="34"/>
                        <a:pt x="66" y="33"/>
                        <a:pt x="67" y="36"/>
                      </a:cubicBezTo>
                      <a:cubicBezTo>
                        <a:pt x="65" y="34"/>
                        <a:pt x="65" y="34"/>
                        <a:pt x="65" y="34"/>
                      </a:cubicBezTo>
                      <a:cubicBezTo>
                        <a:pt x="67" y="39"/>
                        <a:pt x="63" y="38"/>
                        <a:pt x="63" y="40"/>
                      </a:cubicBezTo>
                      <a:cubicBezTo>
                        <a:pt x="61" y="38"/>
                        <a:pt x="61" y="38"/>
                        <a:pt x="61" y="38"/>
                      </a:cubicBezTo>
                      <a:cubicBezTo>
                        <a:pt x="60" y="37"/>
                        <a:pt x="61" y="39"/>
                        <a:pt x="63" y="41"/>
                      </a:cubicBezTo>
                      <a:cubicBezTo>
                        <a:pt x="62" y="40"/>
                        <a:pt x="63" y="43"/>
                        <a:pt x="61" y="41"/>
                      </a:cubicBezTo>
                      <a:cubicBezTo>
                        <a:pt x="60" y="41"/>
                        <a:pt x="62" y="43"/>
                        <a:pt x="62" y="43"/>
                      </a:cubicBezTo>
                      <a:cubicBezTo>
                        <a:pt x="60" y="43"/>
                        <a:pt x="60" y="44"/>
                        <a:pt x="60" y="45"/>
                      </a:cubicBezTo>
                      <a:cubicBezTo>
                        <a:pt x="61" y="45"/>
                        <a:pt x="61" y="45"/>
                        <a:pt x="61" y="45"/>
                      </a:cubicBezTo>
                      <a:cubicBezTo>
                        <a:pt x="60" y="44"/>
                        <a:pt x="59" y="43"/>
                        <a:pt x="58" y="43"/>
                      </a:cubicBezTo>
                      <a:cubicBezTo>
                        <a:pt x="59" y="44"/>
                        <a:pt x="57" y="43"/>
                        <a:pt x="61" y="46"/>
                      </a:cubicBezTo>
                      <a:cubicBezTo>
                        <a:pt x="58" y="45"/>
                        <a:pt x="61" y="49"/>
                        <a:pt x="57" y="47"/>
                      </a:cubicBezTo>
                      <a:cubicBezTo>
                        <a:pt x="58" y="48"/>
                        <a:pt x="58" y="48"/>
                        <a:pt x="59" y="49"/>
                      </a:cubicBezTo>
                      <a:cubicBezTo>
                        <a:pt x="59" y="50"/>
                        <a:pt x="56" y="49"/>
                        <a:pt x="57" y="51"/>
                      </a:cubicBezTo>
                      <a:cubicBezTo>
                        <a:pt x="57" y="50"/>
                        <a:pt x="56" y="49"/>
                        <a:pt x="55" y="49"/>
                      </a:cubicBezTo>
                      <a:cubicBezTo>
                        <a:pt x="56" y="50"/>
                        <a:pt x="57" y="50"/>
                        <a:pt x="57" y="51"/>
                      </a:cubicBezTo>
                      <a:cubicBezTo>
                        <a:pt x="58" y="53"/>
                        <a:pt x="53" y="51"/>
                        <a:pt x="53" y="53"/>
                      </a:cubicBezTo>
                      <a:cubicBezTo>
                        <a:pt x="54" y="56"/>
                        <a:pt x="51" y="57"/>
                        <a:pt x="50" y="59"/>
                      </a:cubicBezTo>
                      <a:cubicBezTo>
                        <a:pt x="50" y="58"/>
                        <a:pt x="50" y="58"/>
                        <a:pt x="50" y="58"/>
                      </a:cubicBezTo>
                      <a:cubicBezTo>
                        <a:pt x="52" y="61"/>
                        <a:pt x="46" y="57"/>
                        <a:pt x="50" y="61"/>
                      </a:cubicBezTo>
                      <a:cubicBezTo>
                        <a:pt x="49" y="61"/>
                        <a:pt x="49" y="61"/>
                        <a:pt x="48" y="60"/>
                      </a:cubicBezTo>
                      <a:cubicBezTo>
                        <a:pt x="49" y="62"/>
                        <a:pt x="45" y="60"/>
                        <a:pt x="47" y="62"/>
                      </a:cubicBezTo>
                      <a:cubicBezTo>
                        <a:pt x="47" y="62"/>
                        <a:pt x="47" y="62"/>
                        <a:pt x="47" y="62"/>
                      </a:cubicBezTo>
                      <a:cubicBezTo>
                        <a:pt x="45" y="62"/>
                        <a:pt x="46" y="64"/>
                        <a:pt x="44" y="63"/>
                      </a:cubicBezTo>
                      <a:cubicBezTo>
                        <a:pt x="44" y="63"/>
                        <a:pt x="44" y="63"/>
                        <a:pt x="43" y="62"/>
                      </a:cubicBezTo>
                      <a:cubicBezTo>
                        <a:pt x="42" y="61"/>
                        <a:pt x="46" y="65"/>
                        <a:pt x="42" y="63"/>
                      </a:cubicBezTo>
                      <a:cubicBezTo>
                        <a:pt x="42" y="63"/>
                        <a:pt x="44" y="64"/>
                        <a:pt x="44" y="64"/>
                      </a:cubicBezTo>
                      <a:cubicBezTo>
                        <a:pt x="41" y="64"/>
                        <a:pt x="43" y="68"/>
                        <a:pt x="43" y="70"/>
                      </a:cubicBezTo>
                      <a:cubicBezTo>
                        <a:pt x="40" y="70"/>
                        <a:pt x="36" y="66"/>
                        <a:pt x="38" y="69"/>
                      </a:cubicBezTo>
                      <a:cubicBezTo>
                        <a:pt x="38" y="68"/>
                        <a:pt x="40" y="70"/>
                        <a:pt x="39" y="69"/>
                      </a:cubicBezTo>
                      <a:cubicBezTo>
                        <a:pt x="40" y="70"/>
                        <a:pt x="35" y="67"/>
                        <a:pt x="36" y="68"/>
                      </a:cubicBezTo>
                      <a:cubicBezTo>
                        <a:pt x="39" y="70"/>
                        <a:pt x="38" y="69"/>
                        <a:pt x="39" y="70"/>
                      </a:cubicBezTo>
                      <a:cubicBezTo>
                        <a:pt x="37" y="70"/>
                        <a:pt x="35" y="69"/>
                        <a:pt x="36" y="71"/>
                      </a:cubicBezTo>
                      <a:cubicBezTo>
                        <a:pt x="35" y="70"/>
                        <a:pt x="35" y="70"/>
                        <a:pt x="35" y="70"/>
                      </a:cubicBezTo>
                      <a:cubicBezTo>
                        <a:pt x="38" y="73"/>
                        <a:pt x="36" y="72"/>
                        <a:pt x="39" y="75"/>
                      </a:cubicBezTo>
                      <a:cubicBezTo>
                        <a:pt x="39" y="77"/>
                        <a:pt x="38" y="79"/>
                        <a:pt x="38" y="82"/>
                      </a:cubicBezTo>
                      <a:cubicBezTo>
                        <a:pt x="38" y="84"/>
                        <a:pt x="37" y="86"/>
                        <a:pt x="37" y="88"/>
                      </a:cubicBezTo>
                      <a:cubicBezTo>
                        <a:pt x="35" y="89"/>
                        <a:pt x="35" y="91"/>
                        <a:pt x="34" y="93"/>
                      </a:cubicBezTo>
                      <a:cubicBezTo>
                        <a:pt x="33" y="94"/>
                        <a:pt x="33" y="95"/>
                        <a:pt x="32" y="96"/>
                      </a:cubicBezTo>
                      <a:cubicBezTo>
                        <a:pt x="32" y="97"/>
                        <a:pt x="31" y="97"/>
                        <a:pt x="30" y="98"/>
                      </a:cubicBezTo>
                      <a:cubicBezTo>
                        <a:pt x="26" y="97"/>
                        <a:pt x="26" y="97"/>
                        <a:pt x="27" y="99"/>
                      </a:cubicBezTo>
                      <a:cubicBezTo>
                        <a:pt x="27" y="99"/>
                        <a:pt x="27" y="99"/>
                        <a:pt x="26" y="99"/>
                      </a:cubicBezTo>
                      <a:cubicBezTo>
                        <a:pt x="29" y="100"/>
                        <a:pt x="26" y="99"/>
                        <a:pt x="29" y="101"/>
                      </a:cubicBezTo>
                      <a:cubicBezTo>
                        <a:pt x="28" y="102"/>
                        <a:pt x="28" y="103"/>
                        <a:pt x="28" y="105"/>
                      </a:cubicBezTo>
                      <a:cubicBezTo>
                        <a:pt x="27" y="104"/>
                        <a:pt x="25" y="103"/>
                        <a:pt x="25" y="104"/>
                      </a:cubicBezTo>
                      <a:cubicBezTo>
                        <a:pt x="27" y="105"/>
                        <a:pt x="27" y="105"/>
                        <a:pt x="27" y="105"/>
                      </a:cubicBezTo>
                      <a:cubicBezTo>
                        <a:pt x="26" y="104"/>
                        <a:pt x="26" y="104"/>
                        <a:pt x="26" y="104"/>
                      </a:cubicBezTo>
                      <a:cubicBezTo>
                        <a:pt x="26" y="105"/>
                        <a:pt x="28" y="106"/>
                        <a:pt x="29" y="106"/>
                      </a:cubicBezTo>
                      <a:cubicBezTo>
                        <a:pt x="29" y="108"/>
                        <a:pt x="28" y="109"/>
                        <a:pt x="26" y="111"/>
                      </a:cubicBezTo>
                      <a:cubicBezTo>
                        <a:pt x="24" y="112"/>
                        <a:pt x="23" y="114"/>
                        <a:pt x="22" y="116"/>
                      </a:cubicBezTo>
                      <a:cubicBezTo>
                        <a:pt x="21" y="116"/>
                        <a:pt x="22" y="118"/>
                        <a:pt x="22" y="119"/>
                      </a:cubicBezTo>
                      <a:cubicBezTo>
                        <a:pt x="17" y="120"/>
                        <a:pt x="13" y="122"/>
                        <a:pt x="15" y="126"/>
                      </a:cubicBezTo>
                      <a:cubicBezTo>
                        <a:pt x="15" y="126"/>
                        <a:pt x="8" y="124"/>
                        <a:pt x="6" y="12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12" name="Freeform 81"/>
                <p:cNvSpPr/>
                <p:nvPr/>
              </p:nvSpPr>
              <p:spPr bwMode="auto">
                <a:xfrm>
                  <a:off x="3928" y="1193"/>
                  <a:ext cx="1" cy="0"/>
                </a:xfrm>
                <a:custGeom>
                  <a:avLst/>
                  <a:gdLst>
                    <a:gd name="T0" fmla="*/ 3 w 3"/>
                    <a:gd name="T1" fmla="*/ 3 h 3"/>
                    <a:gd name="T2" fmla="*/ 0 w 3"/>
                    <a:gd name="T3" fmla="*/ 0 h 3"/>
                    <a:gd name="T4" fmla="*/ 3 w 3"/>
                    <a:gd name="T5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3">
                      <a:moveTo>
                        <a:pt x="3" y="3"/>
                      </a:moveTo>
                      <a:cubicBezTo>
                        <a:pt x="2" y="2"/>
                        <a:pt x="2" y="2"/>
                        <a:pt x="0" y="0"/>
                      </a:cubicBezTo>
                      <a:cubicBezTo>
                        <a:pt x="1" y="1"/>
                        <a:pt x="3" y="2"/>
                        <a:pt x="3" y="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13" name="Freeform 82"/>
                <p:cNvSpPr/>
                <p:nvPr/>
              </p:nvSpPr>
              <p:spPr bwMode="auto">
                <a:xfrm>
                  <a:off x="3924" y="1192"/>
                  <a:ext cx="1" cy="0"/>
                </a:xfrm>
                <a:custGeom>
                  <a:avLst/>
                  <a:gdLst>
                    <a:gd name="T0" fmla="*/ 2 w 2"/>
                    <a:gd name="T1" fmla="*/ 2 h 3"/>
                    <a:gd name="T2" fmla="*/ 1 w 2"/>
                    <a:gd name="T3" fmla="*/ 2 h 3"/>
                    <a:gd name="T4" fmla="*/ 1 w 2"/>
                    <a:gd name="T5" fmla="*/ 1 h 3"/>
                    <a:gd name="T6" fmla="*/ 2 w 2"/>
                    <a:gd name="T7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3">
                      <a:moveTo>
                        <a:pt x="2" y="2"/>
                      </a:moveTo>
                      <a:cubicBezTo>
                        <a:pt x="2" y="3"/>
                        <a:pt x="1" y="2"/>
                        <a:pt x="1" y="2"/>
                      </a:cubicBezTo>
                      <a:cubicBezTo>
                        <a:pt x="1" y="2"/>
                        <a:pt x="0" y="0"/>
                        <a:pt x="1" y="1"/>
                      </a:cubicBezTo>
                      <a:cubicBezTo>
                        <a:pt x="1" y="1"/>
                        <a:pt x="1" y="2"/>
                        <a:pt x="2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14" name="Freeform 83"/>
                <p:cNvSpPr/>
                <p:nvPr/>
              </p:nvSpPr>
              <p:spPr bwMode="auto">
                <a:xfrm>
                  <a:off x="3924" y="1192"/>
                  <a:ext cx="0" cy="0"/>
                </a:xfrm>
                <a:custGeom>
                  <a:avLst/>
                  <a:gdLst>
                    <a:gd name="T0" fmla="*/ 1 w 1"/>
                    <a:gd name="T1" fmla="*/ 2 h 2"/>
                    <a:gd name="T2" fmla="*/ 0 w 1"/>
                    <a:gd name="T3" fmla="*/ 0 h 2"/>
                    <a:gd name="T4" fmla="*/ 1 w 1"/>
                    <a:gd name="T5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2">
                      <a:moveTo>
                        <a:pt x="1" y="2"/>
                      </a:moveTo>
                      <a:cubicBezTo>
                        <a:pt x="0" y="1"/>
                        <a:pt x="0" y="0"/>
                        <a:pt x="0" y="0"/>
                      </a:cubicBezTo>
                      <a:lnTo>
                        <a:pt x="1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15" name="Freeform 84"/>
                <p:cNvSpPr/>
                <p:nvPr/>
              </p:nvSpPr>
              <p:spPr bwMode="auto">
                <a:xfrm>
                  <a:off x="3923" y="1191"/>
                  <a:ext cx="0" cy="1"/>
                </a:xfrm>
                <a:custGeom>
                  <a:avLst/>
                  <a:gdLst>
                    <a:gd name="T0" fmla="*/ 1 w 1"/>
                    <a:gd name="T1" fmla="*/ 2 h 2"/>
                    <a:gd name="T2" fmla="*/ 0 w 1"/>
                    <a:gd name="T3" fmla="*/ 0 h 2"/>
                    <a:gd name="T4" fmla="*/ 1 w 1"/>
                    <a:gd name="T5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2">
                      <a:moveTo>
                        <a:pt x="1" y="2"/>
                      </a:moveTo>
                      <a:cubicBezTo>
                        <a:pt x="0" y="1"/>
                        <a:pt x="0" y="1"/>
                        <a:pt x="0" y="0"/>
                      </a:cubicBezTo>
                      <a:cubicBezTo>
                        <a:pt x="1" y="1"/>
                        <a:pt x="1" y="1"/>
                        <a:pt x="1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16" name="Freeform 85"/>
                <p:cNvSpPr/>
                <p:nvPr/>
              </p:nvSpPr>
              <p:spPr bwMode="auto">
                <a:xfrm>
                  <a:off x="3923" y="1192"/>
                  <a:ext cx="0" cy="0"/>
                </a:xfrm>
                <a:custGeom>
                  <a:avLst/>
                  <a:gdLst>
                    <a:gd name="T0" fmla="*/ 1 w 1"/>
                    <a:gd name="T1" fmla="*/ 2 h 2"/>
                    <a:gd name="T2" fmla="*/ 0 w 1"/>
                    <a:gd name="T3" fmla="*/ 1 h 2"/>
                    <a:gd name="T4" fmla="*/ 1 w 1"/>
                    <a:gd name="T5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2">
                      <a:moveTo>
                        <a:pt x="1" y="2"/>
                      </a:moveTo>
                      <a:cubicBezTo>
                        <a:pt x="1" y="2"/>
                        <a:pt x="1" y="2"/>
                        <a:pt x="0" y="1"/>
                      </a:cubicBezTo>
                      <a:cubicBezTo>
                        <a:pt x="1" y="2"/>
                        <a:pt x="0" y="0"/>
                        <a:pt x="1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17" name="Freeform 86"/>
                <p:cNvSpPr/>
                <p:nvPr/>
              </p:nvSpPr>
              <p:spPr bwMode="auto">
                <a:xfrm>
                  <a:off x="3922" y="1192"/>
                  <a:ext cx="0" cy="1"/>
                </a:xfrm>
                <a:custGeom>
                  <a:avLst/>
                  <a:gdLst>
                    <a:gd name="T0" fmla="*/ 2 w 2"/>
                    <a:gd name="T1" fmla="*/ 1 h 2"/>
                    <a:gd name="T2" fmla="*/ 1 w 2"/>
                    <a:gd name="T3" fmla="*/ 1 h 2"/>
                    <a:gd name="T4" fmla="*/ 2 w 2"/>
                    <a:gd name="T5" fmla="*/ 1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2" y="1"/>
                      </a:moveTo>
                      <a:cubicBezTo>
                        <a:pt x="2" y="1"/>
                        <a:pt x="2" y="2"/>
                        <a:pt x="1" y="1"/>
                      </a:cubicBezTo>
                      <a:cubicBezTo>
                        <a:pt x="2" y="2"/>
                        <a:pt x="0" y="0"/>
                        <a:pt x="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18" name="Freeform 87"/>
                <p:cNvSpPr/>
                <p:nvPr/>
              </p:nvSpPr>
              <p:spPr bwMode="auto">
                <a:xfrm>
                  <a:off x="3922" y="1193"/>
                  <a:ext cx="0" cy="0"/>
                </a:xfrm>
                <a:custGeom>
                  <a:avLst/>
                  <a:gdLst>
                    <a:gd name="T0" fmla="*/ 1 w 1"/>
                    <a:gd name="T1" fmla="*/ 1 h 2"/>
                    <a:gd name="T2" fmla="*/ 1 w 1"/>
                    <a:gd name="T3" fmla="*/ 2 h 2"/>
                    <a:gd name="T4" fmla="*/ 0 w 1"/>
                    <a:gd name="T5" fmla="*/ 0 h 2"/>
                    <a:gd name="T6" fmla="*/ 1 w 1"/>
                    <a:gd name="T7" fmla="*/ 1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2">
                      <a:moveTo>
                        <a:pt x="1" y="1"/>
                      </a:moveTo>
                      <a:cubicBezTo>
                        <a:pt x="1" y="1"/>
                        <a:pt x="1" y="1"/>
                        <a:pt x="1" y="2"/>
                      </a:cubicBezTo>
                      <a:cubicBezTo>
                        <a:pt x="1" y="1"/>
                        <a:pt x="0" y="0"/>
                        <a:pt x="0" y="0"/>
                      </a:cubicBez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19" name="Rectangle 88"/>
                <p:cNvSpPr>
                  <a:spLocks noChangeArrowheads="1"/>
                </p:cNvSpPr>
                <p:nvPr/>
              </p:nvSpPr>
              <p:spPr bwMode="auto">
                <a:xfrm>
                  <a:off x="3916" y="1202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20" name="Freeform 89"/>
                <p:cNvSpPr/>
                <p:nvPr/>
              </p:nvSpPr>
              <p:spPr bwMode="auto">
                <a:xfrm>
                  <a:off x="3913" y="1206"/>
                  <a:ext cx="1" cy="0"/>
                </a:xfrm>
                <a:custGeom>
                  <a:avLst/>
                  <a:gdLst>
                    <a:gd name="T0" fmla="*/ 1 w 2"/>
                    <a:gd name="T1" fmla="*/ 1 h 2"/>
                    <a:gd name="T2" fmla="*/ 0 w 2"/>
                    <a:gd name="T3" fmla="*/ 1 h 2"/>
                    <a:gd name="T4" fmla="*/ 1 w 2"/>
                    <a:gd name="T5" fmla="*/ 1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1" y="1"/>
                      </a:moveTo>
                      <a:cubicBezTo>
                        <a:pt x="2" y="2"/>
                        <a:pt x="0" y="1"/>
                        <a:pt x="0" y="1"/>
                      </a:cubicBezTo>
                      <a:cubicBezTo>
                        <a:pt x="0" y="0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21" name="Rectangle 90"/>
                <p:cNvSpPr>
                  <a:spLocks noChangeArrowheads="1"/>
                </p:cNvSpPr>
                <p:nvPr/>
              </p:nvSpPr>
              <p:spPr bwMode="auto">
                <a:xfrm>
                  <a:off x="3914" y="1209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22" name="Freeform 91"/>
                <p:cNvSpPr/>
                <p:nvPr/>
              </p:nvSpPr>
              <p:spPr bwMode="auto">
                <a:xfrm>
                  <a:off x="4078" y="1210"/>
                  <a:ext cx="0" cy="0"/>
                </a:xfrm>
                <a:custGeom>
                  <a:avLst/>
                  <a:gdLst>
                    <a:gd name="T0" fmla="*/ 2 w 2"/>
                    <a:gd name="T1" fmla="*/ 2 h 2"/>
                    <a:gd name="T2" fmla="*/ 1 w 2"/>
                    <a:gd name="T3" fmla="*/ 1 h 2"/>
                    <a:gd name="T4" fmla="*/ 2 w 2"/>
                    <a:gd name="T5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2" y="2"/>
                      </a:moveTo>
                      <a:cubicBezTo>
                        <a:pt x="2" y="1"/>
                        <a:pt x="0" y="0"/>
                        <a:pt x="1" y="1"/>
                      </a:cubicBezTo>
                      <a:cubicBezTo>
                        <a:pt x="2" y="2"/>
                        <a:pt x="2" y="2"/>
                        <a:pt x="2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23" name="Freeform 92"/>
                <p:cNvSpPr/>
                <p:nvPr/>
              </p:nvSpPr>
              <p:spPr bwMode="auto">
                <a:xfrm>
                  <a:off x="4054" y="1207"/>
                  <a:ext cx="23" cy="25"/>
                </a:xfrm>
                <a:custGeom>
                  <a:avLst/>
                  <a:gdLst>
                    <a:gd name="T0" fmla="*/ 12 w 105"/>
                    <a:gd name="T1" fmla="*/ 92 h 110"/>
                    <a:gd name="T2" fmla="*/ 14 w 105"/>
                    <a:gd name="T3" fmla="*/ 88 h 110"/>
                    <a:gd name="T4" fmla="*/ 14 w 105"/>
                    <a:gd name="T5" fmla="*/ 77 h 110"/>
                    <a:gd name="T6" fmla="*/ 16 w 105"/>
                    <a:gd name="T7" fmla="*/ 75 h 110"/>
                    <a:gd name="T8" fmla="*/ 24 w 105"/>
                    <a:gd name="T9" fmla="*/ 70 h 110"/>
                    <a:gd name="T10" fmla="*/ 26 w 105"/>
                    <a:gd name="T11" fmla="*/ 68 h 110"/>
                    <a:gd name="T12" fmla="*/ 28 w 105"/>
                    <a:gd name="T13" fmla="*/ 62 h 110"/>
                    <a:gd name="T14" fmla="*/ 31 w 105"/>
                    <a:gd name="T15" fmla="*/ 59 h 110"/>
                    <a:gd name="T16" fmla="*/ 35 w 105"/>
                    <a:gd name="T17" fmla="*/ 59 h 110"/>
                    <a:gd name="T18" fmla="*/ 34 w 105"/>
                    <a:gd name="T19" fmla="*/ 55 h 110"/>
                    <a:gd name="T20" fmla="*/ 35 w 105"/>
                    <a:gd name="T21" fmla="*/ 49 h 110"/>
                    <a:gd name="T22" fmla="*/ 37 w 105"/>
                    <a:gd name="T23" fmla="*/ 48 h 110"/>
                    <a:gd name="T24" fmla="*/ 38 w 105"/>
                    <a:gd name="T25" fmla="*/ 43 h 110"/>
                    <a:gd name="T26" fmla="*/ 42 w 105"/>
                    <a:gd name="T27" fmla="*/ 42 h 110"/>
                    <a:gd name="T28" fmla="*/ 45 w 105"/>
                    <a:gd name="T29" fmla="*/ 39 h 110"/>
                    <a:gd name="T30" fmla="*/ 50 w 105"/>
                    <a:gd name="T31" fmla="*/ 37 h 110"/>
                    <a:gd name="T32" fmla="*/ 51 w 105"/>
                    <a:gd name="T33" fmla="*/ 34 h 110"/>
                    <a:gd name="T34" fmla="*/ 54 w 105"/>
                    <a:gd name="T35" fmla="*/ 35 h 110"/>
                    <a:gd name="T36" fmla="*/ 54 w 105"/>
                    <a:gd name="T37" fmla="*/ 32 h 110"/>
                    <a:gd name="T38" fmla="*/ 54 w 105"/>
                    <a:gd name="T39" fmla="*/ 31 h 110"/>
                    <a:gd name="T40" fmla="*/ 56 w 105"/>
                    <a:gd name="T41" fmla="*/ 29 h 110"/>
                    <a:gd name="T42" fmla="*/ 61 w 105"/>
                    <a:gd name="T43" fmla="*/ 24 h 110"/>
                    <a:gd name="T44" fmla="*/ 63 w 105"/>
                    <a:gd name="T45" fmla="*/ 22 h 110"/>
                    <a:gd name="T46" fmla="*/ 65 w 105"/>
                    <a:gd name="T47" fmla="*/ 21 h 110"/>
                    <a:gd name="T48" fmla="*/ 71 w 105"/>
                    <a:gd name="T49" fmla="*/ 17 h 110"/>
                    <a:gd name="T50" fmla="*/ 76 w 105"/>
                    <a:gd name="T51" fmla="*/ 22 h 110"/>
                    <a:gd name="T52" fmla="*/ 74 w 105"/>
                    <a:gd name="T53" fmla="*/ 16 h 110"/>
                    <a:gd name="T54" fmla="*/ 71 w 105"/>
                    <a:gd name="T55" fmla="*/ 9 h 110"/>
                    <a:gd name="T56" fmla="*/ 75 w 105"/>
                    <a:gd name="T57" fmla="*/ 9 h 110"/>
                    <a:gd name="T58" fmla="*/ 74 w 105"/>
                    <a:gd name="T59" fmla="*/ 6 h 110"/>
                    <a:gd name="T60" fmla="*/ 76 w 105"/>
                    <a:gd name="T61" fmla="*/ 7 h 110"/>
                    <a:gd name="T62" fmla="*/ 81 w 105"/>
                    <a:gd name="T63" fmla="*/ 11 h 110"/>
                    <a:gd name="T64" fmla="*/ 80 w 105"/>
                    <a:gd name="T65" fmla="*/ 5 h 110"/>
                    <a:gd name="T66" fmla="*/ 83 w 105"/>
                    <a:gd name="T67" fmla="*/ 7 h 110"/>
                    <a:gd name="T68" fmla="*/ 82 w 105"/>
                    <a:gd name="T69" fmla="*/ 3 h 110"/>
                    <a:gd name="T70" fmla="*/ 84 w 105"/>
                    <a:gd name="T71" fmla="*/ 1 h 110"/>
                    <a:gd name="T72" fmla="*/ 88 w 105"/>
                    <a:gd name="T73" fmla="*/ 9 h 110"/>
                    <a:gd name="T74" fmla="*/ 88 w 105"/>
                    <a:gd name="T75" fmla="*/ 2 h 110"/>
                    <a:gd name="T76" fmla="*/ 99 w 105"/>
                    <a:gd name="T77" fmla="*/ 9 h 110"/>
                    <a:gd name="T78" fmla="*/ 101 w 105"/>
                    <a:gd name="T79" fmla="*/ 10 h 110"/>
                    <a:gd name="T80" fmla="*/ 103 w 105"/>
                    <a:gd name="T81" fmla="*/ 8 h 110"/>
                    <a:gd name="T82" fmla="*/ 105 w 105"/>
                    <a:gd name="T83" fmla="*/ 13 h 110"/>
                    <a:gd name="T84" fmla="*/ 100 w 105"/>
                    <a:gd name="T85" fmla="*/ 11 h 110"/>
                    <a:gd name="T86" fmla="*/ 99 w 105"/>
                    <a:gd name="T87" fmla="*/ 21 h 110"/>
                    <a:gd name="T88" fmla="*/ 93 w 105"/>
                    <a:gd name="T89" fmla="*/ 29 h 110"/>
                    <a:gd name="T90" fmla="*/ 85 w 105"/>
                    <a:gd name="T91" fmla="*/ 37 h 110"/>
                    <a:gd name="T92" fmla="*/ 79 w 105"/>
                    <a:gd name="T93" fmla="*/ 43 h 110"/>
                    <a:gd name="T94" fmla="*/ 75 w 105"/>
                    <a:gd name="T95" fmla="*/ 48 h 110"/>
                    <a:gd name="T96" fmla="*/ 64 w 105"/>
                    <a:gd name="T97" fmla="*/ 55 h 110"/>
                    <a:gd name="T98" fmla="*/ 57 w 105"/>
                    <a:gd name="T99" fmla="*/ 57 h 110"/>
                    <a:gd name="T100" fmla="*/ 49 w 105"/>
                    <a:gd name="T101" fmla="*/ 62 h 110"/>
                    <a:gd name="T102" fmla="*/ 35 w 105"/>
                    <a:gd name="T103" fmla="*/ 88 h 110"/>
                    <a:gd name="T104" fmla="*/ 30 w 105"/>
                    <a:gd name="T105" fmla="*/ 94 h 110"/>
                    <a:gd name="T106" fmla="*/ 4 w 105"/>
                    <a:gd name="T107" fmla="*/ 103 h 1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105" h="110">
                      <a:moveTo>
                        <a:pt x="4" y="103"/>
                      </a:moveTo>
                      <a:cubicBezTo>
                        <a:pt x="0" y="98"/>
                        <a:pt x="7" y="100"/>
                        <a:pt x="4" y="96"/>
                      </a:cubicBezTo>
                      <a:cubicBezTo>
                        <a:pt x="4" y="96"/>
                        <a:pt x="7" y="98"/>
                        <a:pt x="7" y="98"/>
                      </a:cubicBezTo>
                      <a:cubicBezTo>
                        <a:pt x="3" y="93"/>
                        <a:pt x="8" y="92"/>
                        <a:pt x="12" y="93"/>
                      </a:cubicBezTo>
                      <a:cubicBezTo>
                        <a:pt x="13" y="94"/>
                        <a:pt x="13" y="94"/>
                        <a:pt x="13" y="94"/>
                      </a:cubicBezTo>
                      <a:cubicBezTo>
                        <a:pt x="14" y="94"/>
                        <a:pt x="11" y="92"/>
                        <a:pt x="12" y="92"/>
                      </a:cubicBezTo>
                      <a:cubicBezTo>
                        <a:pt x="13" y="92"/>
                        <a:pt x="13" y="92"/>
                        <a:pt x="14" y="93"/>
                      </a:cubicBezTo>
                      <a:cubicBezTo>
                        <a:pt x="12" y="91"/>
                        <a:pt x="13" y="92"/>
                        <a:pt x="12" y="90"/>
                      </a:cubicBezTo>
                      <a:cubicBezTo>
                        <a:pt x="13" y="91"/>
                        <a:pt x="14" y="92"/>
                        <a:pt x="15" y="92"/>
                      </a:cubicBezTo>
                      <a:cubicBezTo>
                        <a:pt x="13" y="91"/>
                        <a:pt x="13" y="91"/>
                        <a:pt x="13" y="91"/>
                      </a:cubicBezTo>
                      <a:cubicBezTo>
                        <a:pt x="9" y="86"/>
                        <a:pt x="15" y="90"/>
                        <a:pt x="13" y="87"/>
                      </a:cubicBezTo>
                      <a:cubicBezTo>
                        <a:pt x="13" y="87"/>
                        <a:pt x="14" y="88"/>
                        <a:pt x="14" y="88"/>
                      </a:cubicBezTo>
                      <a:cubicBezTo>
                        <a:pt x="12" y="85"/>
                        <a:pt x="14" y="83"/>
                        <a:pt x="14" y="81"/>
                      </a:cubicBezTo>
                      <a:cubicBezTo>
                        <a:pt x="15" y="82"/>
                        <a:pt x="16" y="83"/>
                        <a:pt x="17" y="83"/>
                      </a:cubicBezTo>
                      <a:cubicBezTo>
                        <a:pt x="15" y="82"/>
                        <a:pt x="14" y="81"/>
                        <a:pt x="14" y="80"/>
                      </a:cubicBezTo>
                      <a:cubicBezTo>
                        <a:pt x="17" y="82"/>
                        <a:pt x="13" y="78"/>
                        <a:pt x="14" y="79"/>
                      </a:cubicBezTo>
                      <a:cubicBezTo>
                        <a:pt x="15" y="79"/>
                        <a:pt x="15" y="79"/>
                        <a:pt x="15" y="79"/>
                      </a:cubicBezTo>
                      <a:cubicBezTo>
                        <a:pt x="13" y="77"/>
                        <a:pt x="17" y="80"/>
                        <a:pt x="14" y="77"/>
                      </a:cubicBezTo>
                      <a:cubicBezTo>
                        <a:pt x="16" y="78"/>
                        <a:pt x="16" y="78"/>
                        <a:pt x="16" y="78"/>
                      </a:cubicBezTo>
                      <a:cubicBezTo>
                        <a:pt x="13" y="76"/>
                        <a:pt x="18" y="79"/>
                        <a:pt x="17" y="78"/>
                      </a:cubicBezTo>
                      <a:cubicBezTo>
                        <a:pt x="16" y="77"/>
                        <a:pt x="16" y="77"/>
                        <a:pt x="16" y="77"/>
                      </a:cubicBezTo>
                      <a:cubicBezTo>
                        <a:pt x="15" y="76"/>
                        <a:pt x="17" y="77"/>
                        <a:pt x="17" y="77"/>
                      </a:cubicBezTo>
                      <a:cubicBezTo>
                        <a:pt x="17" y="77"/>
                        <a:pt x="17" y="77"/>
                        <a:pt x="17" y="77"/>
                      </a:cubicBezTo>
                      <a:cubicBezTo>
                        <a:pt x="17" y="76"/>
                        <a:pt x="19" y="77"/>
                        <a:pt x="16" y="75"/>
                      </a:cubicBezTo>
                      <a:cubicBezTo>
                        <a:pt x="18" y="76"/>
                        <a:pt x="17" y="76"/>
                        <a:pt x="20" y="78"/>
                      </a:cubicBezTo>
                      <a:cubicBezTo>
                        <a:pt x="19" y="74"/>
                        <a:pt x="21" y="73"/>
                        <a:pt x="22" y="71"/>
                      </a:cubicBezTo>
                      <a:cubicBezTo>
                        <a:pt x="23" y="72"/>
                        <a:pt x="24" y="72"/>
                        <a:pt x="24" y="73"/>
                      </a:cubicBezTo>
                      <a:cubicBezTo>
                        <a:pt x="24" y="72"/>
                        <a:pt x="25" y="72"/>
                        <a:pt x="24" y="71"/>
                      </a:cubicBezTo>
                      <a:cubicBezTo>
                        <a:pt x="24" y="71"/>
                        <a:pt x="25" y="72"/>
                        <a:pt x="25" y="72"/>
                      </a:cubicBezTo>
                      <a:cubicBezTo>
                        <a:pt x="26" y="72"/>
                        <a:pt x="23" y="69"/>
                        <a:pt x="24" y="70"/>
                      </a:cubicBezTo>
                      <a:cubicBezTo>
                        <a:pt x="25" y="70"/>
                        <a:pt x="25" y="71"/>
                        <a:pt x="26" y="72"/>
                      </a:cubicBezTo>
                      <a:cubicBezTo>
                        <a:pt x="25" y="70"/>
                        <a:pt x="25" y="70"/>
                        <a:pt x="25" y="69"/>
                      </a:cubicBezTo>
                      <a:cubicBezTo>
                        <a:pt x="25" y="69"/>
                        <a:pt x="26" y="70"/>
                        <a:pt x="26" y="70"/>
                      </a:cubicBezTo>
                      <a:cubicBezTo>
                        <a:pt x="25" y="68"/>
                        <a:pt x="27" y="70"/>
                        <a:pt x="26" y="69"/>
                      </a:cubicBezTo>
                      <a:cubicBezTo>
                        <a:pt x="28" y="70"/>
                        <a:pt x="28" y="70"/>
                        <a:pt x="28" y="70"/>
                      </a:cubicBezTo>
                      <a:cubicBezTo>
                        <a:pt x="30" y="71"/>
                        <a:pt x="25" y="67"/>
                        <a:pt x="26" y="68"/>
                      </a:cubicBezTo>
                      <a:cubicBezTo>
                        <a:pt x="27" y="68"/>
                        <a:pt x="27" y="69"/>
                        <a:pt x="28" y="69"/>
                      </a:cubicBezTo>
                      <a:cubicBezTo>
                        <a:pt x="26" y="66"/>
                        <a:pt x="27" y="67"/>
                        <a:pt x="27" y="65"/>
                      </a:cubicBezTo>
                      <a:cubicBezTo>
                        <a:pt x="27" y="66"/>
                        <a:pt x="27" y="66"/>
                        <a:pt x="27" y="66"/>
                      </a:cubicBezTo>
                      <a:cubicBezTo>
                        <a:pt x="27" y="65"/>
                        <a:pt x="29" y="65"/>
                        <a:pt x="28" y="64"/>
                      </a:cubicBezTo>
                      <a:cubicBezTo>
                        <a:pt x="29" y="64"/>
                        <a:pt x="31" y="67"/>
                        <a:pt x="31" y="66"/>
                      </a:cubicBezTo>
                      <a:cubicBezTo>
                        <a:pt x="28" y="64"/>
                        <a:pt x="31" y="64"/>
                        <a:pt x="28" y="62"/>
                      </a:cubicBezTo>
                      <a:cubicBezTo>
                        <a:pt x="28" y="62"/>
                        <a:pt x="30" y="62"/>
                        <a:pt x="29" y="61"/>
                      </a:cubicBezTo>
                      <a:cubicBezTo>
                        <a:pt x="30" y="62"/>
                        <a:pt x="33" y="64"/>
                        <a:pt x="32" y="64"/>
                      </a:cubicBezTo>
                      <a:cubicBezTo>
                        <a:pt x="34" y="65"/>
                        <a:pt x="34" y="65"/>
                        <a:pt x="34" y="65"/>
                      </a:cubicBezTo>
                      <a:cubicBezTo>
                        <a:pt x="35" y="67"/>
                        <a:pt x="34" y="65"/>
                        <a:pt x="35" y="67"/>
                      </a:cubicBezTo>
                      <a:cubicBezTo>
                        <a:pt x="35" y="66"/>
                        <a:pt x="34" y="65"/>
                        <a:pt x="35" y="65"/>
                      </a:cubicBezTo>
                      <a:cubicBezTo>
                        <a:pt x="34" y="63"/>
                        <a:pt x="31" y="60"/>
                        <a:pt x="31" y="59"/>
                      </a:cubicBezTo>
                      <a:cubicBezTo>
                        <a:pt x="32" y="61"/>
                        <a:pt x="34" y="62"/>
                        <a:pt x="35" y="63"/>
                      </a:cubicBezTo>
                      <a:cubicBezTo>
                        <a:pt x="31" y="57"/>
                        <a:pt x="31" y="57"/>
                        <a:pt x="31" y="57"/>
                      </a:cubicBezTo>
                      <a:cubicBezTo>
                        <a:pt x="31" y="57"/>
                        <a:pt x="33" y="59"/>
                        <a:pt x="32" y="58"/>
                      </a:cubicBezTo>
                      <a:cubicBezTo>
                        <a:pt x="31" y="58"/>
                        <a:pt x="31" y="57"/>
                        <a:pt x="31" y="57"/>
                      </a:cubicBezTo>
                      <a:cubicBezTo>
                        <a:pt x="31" y="57"/>
                        <a:pt x="31" y="55"/>
                        <a:pt x="33" y="58"/>
                      </a:cubicBezTo>
                      <a:cubicBezTo>
                        <a:pt x="34" y="59"/>
                        <a:pt x="34" y="58"/>
                        <a:pt x="35" y="59"/>
                      </a:cubicBezTo>
                      <a:cubicBezTo>
                        <a:pt x="35" y="59"/>
                        <a:pt x="34" y="58"/>
                        <a:pt x="34" y="58"/>
                      </a:cubicBezTo>
                      <a:cubicBezTo>
                        <a:pt x="35" y="58"/>
                        <a:pt x="35" y="58"/>
                        <a:pt x="35" y="58"/>
                      </a:cubicBezTo>
                      <a:cubicBezTo>
                        <a:pt x="35" y="58"/>
                        <a:pt x="34" y="56"/>
                        <a:pt x="33" y="55"/>
                      </a:cubicBezTo>
                      <a:cubicBezTo>
                        <a:pt x="32" y="55"/>
                        <a:pt x="34" y="57"/>
                        <a:pt x="33" y="56"/>
                      </a:cubicBezTo>
                      <a:cubicBezTo>
                        <a:pt x="32" y="54"/>
                        <a:pt x="32" y="54"/>
                        <a:pt x="32" y="53"/>
                      </a:cubicBezTo>
                      <a:cubicBezTo>
                        <a:pt x="33" y="54"/>
                        <a:pt x="33" y="55"/>
                        <a:pt x="34" y="55"/>
                      </a:cubicBezTo>
                      <a:cubicBezTo>
                        <a:pt x="32" y="53"/>
                        <a:pt x="32" y="52"/>
                        <a:pt x="32" y="51"/>
                      </a:cubicBezTo>
                      <a:cubicBezTo>
                        <a:pt x="31" y="49"/>
                        <a:pt x="34" y="53"/>
                        <a:pt x="33" y="52"/>
                      </a:cubicBezTo>
                      <a:cubicBezTo>
                        <a:pt x="35" y="53"/>
                        <a:pt x="32" y="49"/>
                        <a:pt x="35" y="51"/>
                      </a:cubicBezTo>
                      <a:cubicBezTo>
                        <a:pt x="35" y="51"/>
                        <a:pt x="33" y="49"/>
                        <a:pt x="34" y="50"/>
                      </a:cubicBezTo>
                      <a:cubicBezTo>
                        <a:pt x="34" y="49"/>
                        <a:pt x="36" y="51"/>
                        <a:pt x="35" y="50"/>
                      </a:cubicBezTo>
                      <a:cubicBezTo>
                        <a:pt x="36" y="51"/>
                        <a:pt x="35" y="50"/>
                        <a:pt x="35" y="49"/>
                      </a:cubicBezTo>
                      <a:cubicBezTo>
                        <a:pt x="35" y="48"/>
                        <a:pt x="36" y="50"/>
                        <a:pt x="36" y="50"/>
                      </a:cubicBezTo>
                      <a:cubicBezTo>
                        <a:pt x="35" y="49"/>
                        <a:pt x="35" y="46"/>
                        <a:pt x="37" y="47"/>
                      </a:cubicBezTo>
                      <a:cubicBezTo>
                        <a:pt x="36" y="47"/>
                        <a:pt x="35" y="44"/>
                        <a:pt x="35" y="44"/>
                      </a:cubicBezTo>
                      <a:cubicBezTo>
                        <a:pt x="36" y="46"/>
                        <a:pt x="36" y="46"/>
                        <a:pt x="36" y="46"/>
                      </a:cubicBezTo>
                      <a:cubicBezTo>
                        <a:pt x="37" y="47"/>
                        <a:pt x="37" y="45"/>
                        <a:pt x="38" y="47"/>
                      </a:cubicBezTo>
                      <a:cubicBezTo>
                        <a:pt x="37" y="44"/>
                        <a:pt x="38" y="49"/>
                        <a:pt x="37" y="48"/>
                      </a:cubicBezTo>
                      <a:cubicBezTo>
                        <a:pt x="39" y="49"/>
                        <a:pt x="36" y="44"/>
                        <a:pt x="38" y="47"/>
                      </a:cubicBezTo>
                      <a:cubicBezTo>
                        <a:pt x="38" y="46"/>
                        <a:pt x="37" y="44"/>
                        <a:pt x="38" y="46"/>
                      </a:cubicBezTo>
                      <a:cubicBezTo>
                        <a:pt x="38" y="45"/>
                        <a:pt x="40" y="48"/>
                        <a:pt x="40" y="48"/>
                      </a:cubicBezTo>
                      <a:cubicBezTo>
                        <a:pt x="40" y="47"/>
                        <a:pt x="39" y="47"/>
                        <a:pt x="39" y="46"/>
                      </a:cubicBezTo>
                      <a:cubicBezTo>
                        <a:pt x="39" y="45"/>
                        <a:pt x="39" y="45"/>
                        <a:pt x="39" y="45"/>
                      </a:cubicBezTo>
                      <a:cubicBezTo>
                        <a:pt x="38" y="43"/>
                        <a:pt x="40" y="45"/>
                        <a:pt x="38" y="43"/>
                      </a:cubicBezTo>
                      <a:cubicBezTo>
                        <a:pt x="39" y="45"/>
                        <a:pt x="38" y="42"/>
                        <a:pt x="40" y="45"/>
                      </a:cubicBezTo>
                      <a:cubicBezTo>
                        <a:pt x="42" y="47"/>
                        <a:pt x="42" y="47"/>
                        <a:pt x="42" y="47"/>
                      </a:cubicBezTo>
                      <a:cubicBezTo>
                        <a:pt x="42" y="46"/>
                        <a:pt x="40" y="44"/>
                        <a:pt x="39" y="43"/>
                      </a:cubicBezTo>
                      <a:cubicBezTo>
                        <a:pt x="40" y="43"/>
                        <a:pt x="40" y="44"/>
                        <a:pt x="40" y="44"/>
                      </a:cubicBezTo>
                      <a:cubicBezTo>
                        <a:pt x="38" y="41"/>
                        <a:pt x="41" y="44"/>
                        <a:pt x="39" y="41"/>
                      </a:cubicBezTo>
                      <a:cubicBezTo>
                        <a:pt x="40" y="42"/>
                        <a:pt x="40" y="41"/>
                        <a:pt x="42" y="42"/>
                      </a:cubicBezTo>
                      <a:cubicBezTo>
                        <a:pt x="42" y="41"/>
                        <a:pt x="41" y="40"/>
                        <a:pt x="42" y="40"/>
                      </a:cubicBezTo>
                      <a:cubicBezTo>
                        <a:pt x="42" y="41"/>
                        <a:pt x="42" y="41"/>
                        <a:pt x="43" y="41"/>
                      </a:cubicBezTo>
                      <a:cubicBezTo>
                        <a:pt x="44" y="42"/>
                        <a:pt x="43" y="41"/>
                        <a:pt x="43" y="41"/>
                      </a:cubicBezTo>
                      <a:cubicBezTo>
                        <a:pt x="43" y="41"/>
                        <a:pt x="45" y="42"/>
                        <a:pt x="46" y="43"/>
                      </a:cubicBezTo>
                      <a:cubicBezTo>
                        <a:pt x="45" y="42"/>
                        <a:pt x="44" y="40"/>
                        <a:pt x="43" y="39"/>
                      </a:cubicBezTo>
                      <a:cubicBezTo>
                        <a:pt x="46" y="42"/>
                        <a:pt x="42" y="36"/>
                        <a:pt x="45" y="39"/>
                      </a:cubicBezTo>
                      <a:cubicBezTo>
                        <a:pt x="45" y="39"/>
                        <a:pt x="46" y="41"/>
                        <a:pt x="47" y="41"/>
                      </a:cubicBezTo>
                      <a:cubicBezTo>
                        <a:pt x="50" y="44"/>
                        <a:pt x="45" y="39"/>
                        <a:pt x="47" y="40"/>
                      </a:cubicBezTo>
                      <a:cubicBezTo>
                        <a:pt x="45" y="37"/>
                        <a:pt x="45" y="37"/>
                        <a:pt x="45" y="37"/>
                      </a:cubicBezTo>
                      <a:cubicBezTo>
                        <a:pt x="46" y="39"/>
                        <a:pt x="44" y="35"/>
                        <a:pt x="46" y="38"/>
                      </a:cubicBezTo>
                      <a:cubicBezTo>
                        <a:pt x="46" y="37"/>
                        <a:pt x="47" y="38"/>
                        <a:pt x="45" y="36"/>
                      </a:cubicBezTo>
                      <a:cubicBezTo>
                        <a:pt x="48" y="37"/>
                        <a:pt x="46" y="33"/>
                        <a:pt x="50" y="37"/>
                      </a:cubicBezTo>
                      <a:cubicBezTo>
                        <a:pt x="50" y="37"/>
                        <a:pt x="51" y="37"/>
                        <a:pt x="49" y="36"/>
                      </a:cubicBezTo>
                      <a:cubicBezTo>
                        <a:pt x="48" y="34"/>
                        <a:pt x="50" y="37"/>
                        <a:pt x="49" y="36"/>
                      </a:cubicBezTo>
                      <a:cubicBezTo>
                        <a:pt x="49" y="36"/>
                        <a:pt x="49" y="35"/>
                        <a:pt x="48" y="35"/>
                      </a:cubicBezTo>
                      <a:cubicBezTo>
                        <a:pt x="49" y="35"/>
                        <a:pt x="49" y="35"/>
                        <a:pt x="51" y="37"/>
                      </a:cubicBezTo>
                      <a:cubicBezTo>
                        <a:pt x="53" y="39"/>
                        <a:pt x="48" y="33"/>
                        <a:pt x="49" y="33"/>
                      </a:cubicBezTo>
                      <a:cubicBezTo>
                        <a:pt x="50" y="34"/>
                        <a:pt x="51" y="35"/>
                        <a:pt x="51" y="34"/>
                      </a:cubicBezTo>
                      <a:cubicBezTo>
                        <a:pt x="50" y="32"/>
                        <a:pt x="50" y="32"/>
                        <a:pt x="50" y="32"/>
                      </a:cubicBezTo>
                      <a:cubicBezTo>
                        <a:pt x="50" y="32"/>
                        <a:pt x="52" y="34"/>
                        <a:pt x="53" y="36"/>
                      </a:cubicBezTo>
                      <a:cubicBezTo>
                        <a:pt x="53" y="36"/>
                        <a:pt x="54" y="35"/>
                        <a:pt x="53" y="34"/>
                      </a:cubicBezTo>
                      <a:cubicBezTo>
                        <a:pt x="55" y="36"/>
                        <a:pt x="55" y="36"/>
                        <a:pt x="55" y="36"/>
                      </a:cubicBezTo>
                      <a:cubicBezTo>
                        <a:pt x="53" y="35"/>
                        <a:pt x="54" y="35"/>
                        <a:pt x="54" y="34"/>
                      </a:cubicBezTo>
                      <a:cubicBezTo>
                        <a:pt x="54" y="35"/>
                        <a:pt x="54" y="35"/>
                        <a:pt x="54" y="35"/>
                      </a:cubicBezTo>
                      <a:cubicBezTo>
                        <a:pt x="55" y="36"/>
                        <a:pt x="54" y="35"/>
                        <a:pt x="54" y="35"/>
                      </a:cubicBezTo>
                      <a:cubicBezTo>
                        <a:pt x="53" y="33"/>
                        <a:pt x="53" y="33"/>
                        <a:pt x="52" y="33"/>
                      </a:cubicBezTo>
                      <a:cubicBezTo>
                        <a:pt x="52" y="32"/>
                        <a:pt x="52" y="32"/>
                        <a:pt x="52" y="31"/>
                      </a:cubicBezTo>
                      <a:cubicBezTo>
                        <a:pt x="53" y="33"/>
                        <a:pt x="53" y="32"/>
                        <a:pt x="53" y="32"/>
                      </a:cubicBezTo>
                      <a:cubicBezTo>
                        <a:pt x="54" y="32"/>
                        <a:pt x="52" y="30"/>
                        <a:pt x="52" y="30"/>
                      </a:cubicBezTo>
                      <a:cubicBezTo>
                        <a:pt x="53" y="31"/>
                        <a:pt x="53" y="30"/>
                        <a:pt x="54" y="32"/>
                      </a:cubicBezTo>
                      <a:cubicBezTo>
                        <a:pt x="54" y="32"/>
                        <a:pt x="53" y="31"/>
                        <a:pt x="53" y="32"/>
                      </a:cubicBezTo>
                      <a:cubicBezTo>
                        <a:pt x="54" y="32"/>
                        <a:pt x="55" y="34"/>
                        <a:pt x="55" y="33"/>
                      </a:cubicBezTo>
                      <a:cubicBezTo>
                        <a:pt x="54" y="32"/>
                        <a:pt x="52" y="29"/>
                        <a:pt x="53" y="30"/>
                      </a:cubicBezTo>
                      <a:cubicBezTo>
                        <a:pt x="53" y="30"/>
                        <a:pt x="54" y="31"/>
                        <a:pt x="54" y="32"/>
                      </a:cubicBezTo>
                      <a:cubicBezTo>
                        <a:pt x="55" y="33"/>
                        <a:pt x="55" y="33"/>
                        <a:pt x="55" y="33"/>
                      </a:cubicBezTo>
                      <a:cubicBezTo>
                        <a:pt x="54" y="31"/>
                        <a:pt x="54" y="31"/>
                        <a:pt x="54" y="31"/>
                      </a:cubicBezTo>
                      <a:cubicBezTo>
                        <a:pt x="55" y="31"/>
                        <a:pt x="55" y="31"/>
                        <a:pt x="55" y="32"/>
                      </a:cubicBezTo>
                      <a:cubicBezTo>
                        <a:pt x="54" y="30"/>
                        <a:pt x="55" y="31"/>
                        <a:pt x="54" y="29"/>
                      </a:cubicBezTo>
                      <a:cubicBezTo>
                        <a:pt x="54" y="28"/>
                        <a:pt x="55" y="29"/>
                        <a:pt x="55" y="30"/>
                      </a:cubicBezTo>
                      <a:cubicBezTo>
                        <a:pt x="55" y="30"/>
                        <a:pt x="55" y="30"/>
                        <a:pt x="55" y="30"/>
                      </a:cubicBezTo>
                      <a:cubicBezTo>
                        <a:pt x="56" y="30"/>
                        <a:pt x="56" y="30"/>
                        <a:pt x="55" y="28"/>
                      </a:cubicBezTo>
                      <a:cubicBezTo>
                        <a:pt x="56" y="29"/>
                        <a:pt x="56" y="29"/>
                        <a:pt x="56" y="29"/>
                      </a:cubicBezTo>
                      <a:cubicBezTo>
                        <a:pt x="56" y="29"/>
                        <a:pt x="56" y="28"/>
                        <a:pt x="55" y="27"/>
                      </a:cubicBezTo>
                      <a:cubicBezTo>
                        <a:pt x="57" y="28"/>
                        <a:pt x="60" y="33"/>
                        <a:pt x="59" y="31"/>
                      </a:cubicBezTo>
                      <a:cubicBezTo>
                        <a:pt x="59" y="31"/>
                        <a:pt x="57" y="28"/>
                        <a:pt x="56" y="27"/>
                      </a:cubicBezTo>
                      <a:cubicBezTo>
                        <a:pt x="58" y="27"/>
                        <a:pt x="56" y="24"/>
                        <a:pt x="59" y="26"/>
                      </a:cubicBezTo>
                      <a:cubicBezTo>
                        <a:pt x="58" y="26"/>
                        <a:pt x="58" y="25"/>
                        <a:pt x="58" y="25"/>
                      </a:cubicBezTo>
                      <a:cubicBezTo>
                        <a:pt x="59" y="25"/>
                        <a:pt x="58" y="21"/>
                        <a:pt x="61" y="24"/>
                      </a:cubicBezTo>
                      <a:cubicBezTo>
                        <a:pt x="62" y="25"/>
                        <a:pt x="63" y="26"/>
                        <a:pt x="63" y="27"/>
                      </a:cubicBezTo>
                      <a:cubicBezTo>
                        <a:pt x="62" y="25"/>
                        <a:pt x="65" y="28"/>
                        <a:pt x="63" y="25"/>
                      </a:cubicBezTo>
                      <a:cubicBezTo>
                        <a:pt x="62" y="24"/>
                        <a:pt x="61" y="23"/>
                        <a:pt x="60" y="23"/>
                      </a:cubicBezTo>
                      <a:cubicBezTo>
                        <a:pt x="60" y="22"/>
                        <a:pt x="61" y="21"/>
                        <a:pt x="62" y="22"/>
                      </a:cubicBezTo>
                      <a:cubicBezTo>
                        <a:pt x="62" y="22"/>
                        <a:pt x="62" y="21"/>
                        <a:pt x="61" y="21"/>
                      </a:cubicBezTo>
                      <a:cubicBezTo>
                        <a:pt x="63" y="23"/>
                        <a:pt x="64" y="23"/>
                        <a:pt x="63" y="22"/>
                      </a:cubicBezTo>
                      <a:cubicBezTo>
                        <a:pt x="62" y="21"/>
                        <a:pt x="62" y="21"/>
                        <a:pt x="62" y="21"/>
                      </a:cubicBezTo>
                      <a:cubicBezTo>
                        <a:pt x="64" y="22"/>
                        <a:pt x="64" y="22"/>
                        <a:pt x="64" y="22"/>
                      </a:cubicBezTo>
                      <a:cubicBezTo>
                        <a:pt x="63" y="21"/>
                        <a:pt x="61" y="19"/>
                        <a:pt x="63" y="20"/>
                      </a:cubicBezTo>
                      <a:cubicBezTo>
                        <a:pt x="63" y="20"/>
                        <a:pt x="64" y="21"/>
                        <a:pt x="64" y="21"/>
                      </a:cubicBezTo>
                      <a:cubicBezTo>
                        <a:pt x="63" y="20"/>
                        <a:pt x="62" y="18"/>
                        <a:pt x="64" y="19"/>
                      </a:cubicBezTo>
                      <a:cubicBezTo>
                        <a:pt x="65" y="21"/>
                        <a:pt x="65" y="21"/>
                        <a:pt x="65" y="21"/>
                      </a:cubicBezTo>
                      <a:cubicBezTo>
                        <a:pt x="65" y="20"/>
                        <a:pt x="65" y="19"/>
                        <a:pt x="64" y="18"/>
                      </a:cubicBezTo>
                      <a:cubicBezTo>
                        <a:pt x="65" y="19"/>
                        <a:pt x="66" y="19"/>
                        <a:pt x="67" y="21"/>
                      </a:cubicBezTo>
                      <a:cubicBezTo>
                        <a:pt x="65" y="16"/>
                        <a:pt x="66" y="14"/>
                        <a:pt x="68" y="14"/>
                      </a:cubicBezTo>
                      <a:cubicBezTo>
                        <a:pt x="68" y="15"/>
                        <a:pt x="68" y="15"/>
                        <a:pt x="68" y="15"/>
                      </a:cubicBezTo>
                      <a:cubicBezTo>
                        <a:pt x="70" y="16"/>
                        <a:pt x="67" y="13"/>
                        <a:pt x="68" y="14"/>
                      </a:cubicBezTo>
                      <a:cubicBezTo>
                        <a:pt x="69" y="15"/>
                        <a:pt x="70" y="16"/>
                        <a:pt x="71" y="17"/>
                      </a:cubicBezTo>
                      <a:cubicBezTo>
                        <a:pt x="72" y="18"/>
                        <a:pt x="70" y="15"/>
                        <a:pt x="70" y="14"/>
                      </a:cubicBezTo>
                      <a:cubicBezTo>
                        <a:pt x="69" y="13"/>
                        <a:pt x="70" y="15"/>
                        <a:pt x="69" y="14"/>
                      </a:cubicBezTo>
                      <a:cubicBezTo>
                        <a:pt x="69" y="13"/>
                        <a:pt x="70" y="14"/>
                        <a:pt x="69" y="12"/>
                      </a:cubicBezTo>
                      <a:cubicBezTo>
                        <a:pt x="69" y="13"/>
                        <a:pt x="71" y="15"/>
                        <a:pt x="71" y="15"/>
                      </a:cubicBezTo>
                      <a:cubicBezTo>
                        <a:pt x="71" y="14"/>
                        <a:pt x="71" y="14"/>
                        <a:pt x="71" y="14"/>
                      </a:cubicBezTo>
                      <a:cubicBezTo>
                        <a:pt x="73" y="17"/>
                        <a:pt x="73" y="19"/>
                        <a:pt x="76" y="22"/>
                      </a:cubicBezTo>
                      <a:cubicBezTo>
                        <a:pt x="76" y="22"/>
                        <a:pt x="76" y="22"/>
                        <a:pt x="76" y="22"/>
                      </a:cubicBezTo>
                      <a:cubicBezTo>
                        <a:pt x="78" y="24"/>
                        <a:pt x="77" y="25"/>
                        <a:pt x="78" y="25"/>
                      </a:cubicBezTo>
                      <a:cubicBezTo>
                        <a:pt x="78" y="24"/>
                        <a:pt x="76" y="21"/>
                        <a:pt x="75" y="20"/>
                      </a:cubicBezTo>
                      <a:cubicBezTo>
                        <a:pt x="75" y="19"/>
                        <a:pt x="71" y="14"/>
                        <a:pt x="72" y="14"/>
                      </a:cubicBezTo>
                      <a:cubicBezTo>
                        <a:pt x="73" y="15"/>
                        <a:pt x="72" y="15"/>
                        <a:pt x="73" y="16"/>
                      </a:cubicBezTo>
                      <a:cubicBezTo>
                        <a:pt x="75" y="18"/>
                        <a:pt x="73" y="15"/>
                        <a:pt x="74" y="16"/>
                      </a:cubicBezTo>
                      <a:cubicBezTo>
                        <a:pt x="73" y="15"/>
                        <a:pt x="71" y="12"/>
                        <a:pt x="71" y="12"/>
                      </a:cubicBezTo>
                      <a:cubicBezTo>
                        <a:pt x="72" y="13"/>
                        <a:pt x="73" y="14"/>
                        <a:pt x="73" y="14"/>
                      </a:cubicBezTo>
                      <a:cubicBezTo>
                        <a:pt x="72" y="13"/>
                        <a:pt x="72" y="12"/>
                        <a:pt x="71" y="11"/>
                      </a:cubicBezTo>
                      <a:cubicBezTo>
                        <a:pt x="69" y="8"/>
                        <a:pt x="72" y="11"/>
                        <a:pt x="71" y="9"/>
                      </a:cubicBezTo>
                      <a:cubicBezTo>
                        <a:pt x="72" y="11"/>
                        <a:pt x="74" y="14"/>
                        <a:pt x="75" y="15"/>
                      </a:cubicBezTo>
                      <a:cubicBezTo>
                        <a:pt x="73" y="13"/>
                        <a:pt x="73" y="12"/>
                        <a:pt x="71" y="9"/>
                      </a:cubicBezTo>
                      <a:cubicBezTo>
                        <a:pt x="72" y="9"/>
                        <a:pt x="73" y="11"/>
                        <a:pt x="74" y="12"/>
                      </a:cubicBezTo>
                      <a:cubicBezTo>
                        <a:pt x="75" y="13"/>
                        <a:pt x="72" y="8"/>
                        <a:pt x="75" y="12"/>
                      </a:cubicBezTo>
                      <a:cubicBezTo>
                        <a:pt x="73" y="10"/>
                        <a:pt x="73" y="10"/>
                        <a:pt x="73" y="10"/>
                      </a:cubicBezTo>
                      <a:cubicBezTo>
                        <a:pt x="74" y="11"/>
                        <a:pt x="74" y="11"/>
                        <a:pt x="75" y="12"/>
                      </a:cubicBezTo>
                      <a:cubicBezTo>
                        <a:pt x="75" y="12"/>
                        <a:pt x="74" y="9"/>
                        <a:pt x="76" y="12"/>
                      </a:cubicBezTo>
                      <a:cubicBezTo>
                        <a:pt x="76" y="11"/>
                        <a:pt x="77" y="11"/>
                        <a:pt x="75" y="9"/>
                      </a:cubicBezTo>
                      <a:cubicBezTo>
                        <a:pt x="74" y="8"/>
                        <a:pt x="76" y="11"/>
                        <a:pt x="73" y="8"/>
                      </a:cubicBezTo>
                      <a:cubicBezTo>
                        <a:pt x="75" y="10"/>
                        <a:pt x="74" y="8"/>
                        <a:pt x="73" y="7"/>
                      </a:cubicBezTo>
                      <a:cubicBezTo>
                        <a:pt x="74" y="8"/>
                        <a:pt x="74" y="8"/>
                        <a:pt x="74" y="8"/>
                      </a:cubicBezTo>
                      <a:cubicBezTo>
                        <a:pt x="74" y="7"/>
                        <a:pt x="74" y="7"/>
                        <a:pt x="74" y="6"/>
                      </a:cubicBezTo>
                      <a:cubicBezTo>
                        <a:pt x="74" y="7"/>
                        <a:pt x="75" y="8"/>
                        <a:pt x="75" y="8"/>
                      </a:cubicBezTo>
                      <a:cubicBezTo>
                        <a:pt x="74" y="6"/>
                        <a:pt x="74" y="6"/>
                        <a:pt x="74" y="6"/>
                      </a:cubicBezTo>
                      <a:cubicBezTo>
                        <a:pt x="74" y="5"/>
                        <a:pt x="76" y="9"/>
                        <a:pt x="76" y="8"/>
                      </a:cubicBezTo>
                      <a:cubicBezTo>
                        <a:pt x="77" y="10"/>
                        <a:pt x="77" y="10"/>
                        <a:pt x="77" y="10"/>
                      </a:cubicBezTo>
                      <a:cubicBezTo>
                        <a:pt x="77" y="10"/>
                        <a:pt x="78" y="11"/>
                        <a:pt x="78" y="10"/>
                      </a:cubicBezTo>
                      <a:cubicBezTo>
                        <a:pt x="77" y="9"/>
                        <a:pt x="76" y="7"/>
                        <a:pt x="75" y="5"/>
                      </a:cubicBezTo>
                      <a:cubicBezTo>
                        <a:pt x="74" y="4"/>
                        <a:pt x="76" y="7"/>
                        <a:pt x="75" y="5"/>
                      </a:cubicBezTo>
                      <a:cubicBezTo>
                        <a:pt x="76" y="7"/>
                        <a:pt x="76" y="7"/>
                        <a:pt x="76" y="7"/>
                      </a:cubicBezTo>
                      <a:cubicBezTo>
                        <a:pt x="77" y="8"/>
                        <a:pt x="78" y="10"/>
                        <a:pt x="79" y="10"/>
                      </a:cubicBezTo>
                      <a:cubicBezTo>
                        <a:pt x="78" y="9"/>
                        <a:pt x="77" y="6"/>
                        <a:pt x="76" y="6"/>
                      </a:cubicBezTo>
                      <a:cubicBezTo>
                        <a:pt x="76" y="6"/>
                        <a:pt x="77" y="6"/>
                        <a:pt x="78" y="8"/>
                      </a:cubicBezTo>
                      <a:cubicBezTo>
                        <a:pt x="78" y="7"/>
                        <a:pt x="77" y="6"/>
                        <a:pt x="76" y="5"/>
                      </a:cubicBezTo>
                      <a:cubicBezTo>
                        <a:pt x="77" y="6"/>
                        <a:pt x="79" y="7"/>
                        <a:pt x="80" y="8"/>
                      </a:cubicBezTo>
                      <a:cubicBezTo>
                        <a:pt x="81" y="11"/>
                        <a:pt x="81" y="11"/>
                        <a:pt x="81" y="11"/>
                      </a:cubicBezTo>
                      <a:cubicBezTo>
                        <a:pt x="82" y="11"/>
                        <a:pt x="82" y="11"/>
                        <a:pt x="82" y="11"/>
                      </a:cubicBezTo>
                      <a:cubicBezTo>
                        <a:pt x="83" y="14"/>
                        <a:pt x="83" y="13"/>
                        <a:pt x="84" y="15"/>
                      </a:cubicBezTo>
                      <a:cubicBezTo>
                        <a:pt x="85" y="16"/>
                        <a:pt x="84" y="15"/>
                        <a:pt x="84" y="14"/>
                      </a:cubicBezTo>
                      <a:cubicBezTo>
                        <a:pt x="81" y="11"/>
                        <a:pt x="81" y="9"/>
                        <a:pt x="79" y="5"/>
                      </a:cubicBezTo>
                      <a:cubicBezTo>
                        <a:pt x="79" y="4"/>
                        <a:pt x="85" y="13"/>
                        <a:pt x="82" y="7"/>
                      </a:cubicBezTo>
                      <a:cubicBezTo>
                        <a:pt x="81" y="7"/>
                        <a:pt x="80" y="4"/>
                        <a:pt x="80" y="5"/>
                      </a:cubicBezTo>
                      <a:cubicBezTo>
                        <a:pt x="81" y="5"/>
                        <a:pt x="78" y="1"/>
                        <a:pt x="79" y="2"/>
                      </a:cubicBezTo>
                      <a:cubicBezTo>
                        <a:pt x="80" y="4"/>
                        <a:pt x="82" y="6"/>
                        <a:pt x="83" y="8"/>
                      </a:cubicBezTo>
                      <a:cubicBezTo>
                        <a:pt x="82" y="7"/>
                        <a:pt x="82" y="7"/>
                        <a:pt x="82" y="8"/>
                      </a:cubicBezTo>
                      <a:cubicBezTo>
                        <a:pt x="83" y="9"/>
                        <a:pt x="84" y="11"/>
                        <a:pt x="85" y="11"/>
                      </a:cubicBezTo>
                      <a:cubicBezTo>
                        <a:pt x="85" y="11"/>
                        <a:pt x="85" y="10"/>
                        <a:pt x="84" y="9"/>
                      </a:cubicBezTo>
                      <a:cubicBezTo>
                        <a:pt x="83" y="7"/>
                        <a:pt x="84" y="9"/>
                        <a:pt x="83" y="7"/>
                      </a:cubicBezTo>
                      <a:cubicBezTo>
                        <a:pt x="83" y="6"/>
                        <a:pt x="85" y="9"/>
                        <a:pt x="83" y="5"/>
                      </a:cubicBezTo>
                      <a:cubicBezTo>
                        <a:pt x="82" y="6"/>
                        <a:pt x="81" y="4"/>
                        <a:pt x="80" y="2"/>
                      </a:cubicBezTo>
                      <a:cubicBezTo>
                        <a:pt x="80" y="1"/>
                        <a:pt x="80" y="1"/>
                        <a:pt x="80" y="1"/>
                      </a:cubicBezTo>
                      <a:cubicBezTo>
                        <a:pt x="81" y="3"/>
                        <a:pt x="81" y="3"/>
                        <a:pt x="81" y="3"/>
                      </a:cubicBezTo>
                      <a:cubicBezTo>
                        <a:pt x="82" y="3"/>
                        <a:pt x="79" y="0"/>
                        <a:pt x="80" y="0"/>
                      </a:cubicBezTo>
                      <a:cubicBezTo>
                        <a:pt x="82" y="3"/>
                        <a:pt x="82" y="3"/>
                        <a:pt x="82" y="3"/>
                      </a:cubicBezTo>
                      <a:cubicBezTo>
                        <a:pt x="84" y="5"/>
                        <a:pt x="81" y="2"/>
                        <a:pt x="83" y="6"/>
                      </a:cubicBezTo>
                      <a:cubicBezTo>
                        <a:pt x="84" y="6"/>
                        <a:pt x="83" y="4"/>
                        <a:pt x="84" y="4"/>
                      </a:cubicBezTo>
                      <a:cubicBezTo>
                        <a:pt x="84" y="5"/>
                        <a:pt x="84" y="5"/>
                        <a:pt x="84" y="5"/>
                      </a:cubicBezTo>
                      <a:cubicBezTo>
                        <a:pt x="84" y="5"/>
                        <a:pt x="87" y="10"/>
                        <a:pt x="86" y="7"/>
                      </a:cubicBezTo>
                      <a:cubicBezTo>
                        <a:pt x="85" y="6"/>
                        <a:pt x="85" y="6"/>
                        <a:pt x="84" y="4"/>
                      </a:cubicBezTo>
                      <a:cubicBezTo>
                        <a:pt x="85" y="3"/>
                        <a:pt x="84" y="2"/>
                        <a:pt x="84" y="1"/>
                      </a:cubicBezTo>
                      <a:cubicBezTo>
                        <a:pt x="86" y="4"/>
                        <a:pt x="85" y="1"/>
                        <a:pt x="86" y="4"/>
                      </a:cubicBezTo>
                      <a:cubicBezTo>
                        <a:pt x="85" y="3"/>
                        <a:pt x="84" y="4"/>
                        <a:pt x="86" y="6"/>
                      </a:cubicBezTo>
                      <a:cubicBezTo>
                        <a:pt x="88" y="9"/>
                        <a:pt x="85" y="6"/>
                        <a:pt x="87" y="9"/>
                      </a:cubicBezTo>
                      <a:cubicBezTo>
                        <a:pt x="87" y="9"/>
                        <a:pt x="89" y="12"/>
                        <a:pt x="91" y="14"/>
                      </a:cubicBezTo>
                      <a:cubicBezTo>
                        <a:pt x="91" y="14"/>
                        <a:pt x="91" y="13"/>
                        <a:pt x="90" y="13"/>
                      </a:cubicBezTo>
                      <a:cubicBezTo>
                        <a:pt x="89" y="11"/>
                        <a:pt x="89" y="11"/>
                        <a:pt x="88" y="9"/>
                      </a:cubicBezTo>
                      <a:cubicBezTo>
                        <a:pt x="89" y="9"/>
                        <a:pt x="89" y="8"/>
                        <a:pt x="88" y="6"/>
                      </a:cubicBezTo>
                      <a:cubicBezTo>
                        <a:pt x="88" y="7"/>
                        <a:pt x="90" y="9"/>
                        <a:pt x="90" y="9"/>
                      </a:cubicBezTo>
                      <a:cubicBezTo>
                        <a:pt x="90" y="8"/>
                        <a:pt x="91" y="8"/>
                        <a:pt x="92" y="8"/>
                      </a:cubicBezTo>
                      <a:cubicBezTo>
                        <a:pt x="89" y="5"/>
                        <a:pt x="92" y="7"/>
                        <a:pt x="90" y="5"/>
                      </a:cubicBezTo>
                      <a:cubicBezTo>
                        <a:pt x="89" y="4"/>
                        <a:pt x="87" y="2"/>
                        <a:pt x="87" y="0"/>
                      </a:cubicBezTo>
                      <a:cubicBezTo>
                        <a:pt x="87" y="1"/>
                        <a:pt x="88" y="2"/>
                        <a:pt x="88" y="2"/>
                      </a:cubicBezTo>
                      <a:cubicBezTo>
                        <a:pt x="87" y="1"/>
                        <a:pt x="90" y="5"/>
                        <a:pt x="89" y="2"/>
                      </a:cubicBezTo>
                      <a:cubicBezTo>
                        <a:pt x="89" y="4"/>
                        <a:pt x="91" y="6"/>
                        <a:pt x="92" y="9"/>
                      </a:cubicBezTo>
                      <a:cubicBezTo>
                        <a:pt x="92" y="7"/>
                        <a:pt x="94" y="10"/>
                        <a:pt x="94" y="10"/>
                      </a:cubicBezTo>
                      <a:cubicBezTo>
                        <a:pt x="93" y="8"/>
                        <a:pt x="93" y="7"/>
                        <a:pt x="93" y="6"/>
                      </a:cubicBezTo>
                      <a:cubicBezTo>
                        <a:pt x="95" y="8"/>
                        <a:pt x="95" y="5"/>
                        <a:pt x="95" y="5"/>
                      </a:cubicBezTo>
                      <a:cubicBezTo>
                        <a:pt x="96" y="6"/>
                        <a:pt x="98" y="9"/>
                        <a:pt x="99" y="9"/>
                      </a:cubicBezTo>
                      <a:cubicBezTo>
                        <a:pt x="99" y="9"/>
                        <a:pt x="96" y="6"/>
                        <a:pt x="98" y="7"/>
                      </a:cubicBezTo>
                      <a:cubicBezTo>
                        <a:pt x="98" y="8"/>
                        <a:pt x="98" y="8"/>
                        <a:pt x="98" y="8"/>
                      </a:cubicBezTo>
                      <a:cubicBezTo>
                        <a:pt x="98" y="7"/>
                        <a:pt x="100" y="9"/>
                        <a:pt x="98" y="5"/>
                      </a:cubicBezTo>
                      <a:cubicBezTo>
                        <a:pt x="99" y="8"/>
                        <a:pt x="99" y="8"/>
                        <a:pt x="99" y="8"/>
                      </a:cubicBezTo>
                      <a:cubicBezTo>
                        <a:pt x="100" y="9"/>
                        <a:pt x="99" y="8"/>
                        <a:pt x="99" y="8"/>
                      </a:cubicBezTo>
                      <a:cubicBezTo>
                        <a:pt x="100" y="9"/>
                        <a:pt x="101" y="9"/>
                        <a:pt x="101" y="10"/>
                      </a:cubicBezTo>
                      <a:cubicBezTo>
                        <a:pt x="102" y="12"/>
                        <a:pt x="101" y="9"/>
                        <a:pt x="101" y="9"/>
                      </a:cubicBezTo>
                      <a:cubicBezTo>
                        <a:pt x="100" y="7"/>
                        <a:pt x="100" y="7"/>
                        <a:pt x="100" y="7"/>
                      </a:cubicBezTo>
                      <a:cubicBezTo>
                        <a:pt x="100" y="6"/>
                        <a:pt x="101" y="7"/>
                        <a:pt x="102" y="6"/>
                      </a:cubicBezTo>
                      <a:cubicBezTo>
                        <a:pt x="103" y="8"/>
                        <a:pt x="103" y="8"/>
                        <a:pt x="103" y="8"/>
                      </a:cubicBezTo>
                      <a:cubicBezTo>
                        <a:pt x="102" y="7"/>
                        <a:pt x="102" y="7"/>
                        <a:pt x="102" y="7"/>
                      </a:cubicBezTo>
                      <a:cubicBezTo>
                        <a:pt x="103" y="9"/>
                        <a:pt x="104" y="9"/>
                        <a:pt x="103" y="8"/>
                      </a:cubicBezTo>
                      <a:cubicBezTo>
                        <a:pt x="105" y="13"/>
                        <a:pt x="105" y="13"/>
                        <a:pt x="105" y="13"/>
                      </a:cubicBezTo>
                      <a:cubicBezTo>
                        <a:pt x="104" y="12"/>
                        <a:pt x="104" y="10"/>
                        <a:pt x="103" y="9"/>
                      </a:cubicBezTo>
                      <a:cubicBezTo>
                        <a:pt x="102" y="7"/>
                        <a:pt x="102" y="8"/>
                        <a:pt x="103" y="10"/>
                      </a:cubicBezTo>
                      <a:cubicBezTo>
                        <a:pt x="103" y="10"/>
                        <a:pt x="103" y="10"/>
                        <a:pt x="103" y="9"/>
                      </a:cubicBezTo>
                      <a:cubicBezTo>
                        <a:pt x="104" y="11"/>
                        <a:pt x="104" y="11"/>
                        <a:pt x="105" y="13"/>
                      </a:cubicBezTo>
                      <a:cubicBezTo>
                        <a:pt x="105" y="13"/>
                        <a:pt x="105" y="14"/>
                        <a:pt x="105" y="13"/>
                      </a:cubicBezTo>
                      <a:cubicBezTo>
                        <a:pt x="105" y="14"/>
                        <a:pt x="105" y="14"/>
                        <a:pt x="105" y="15"/>
                      </a:cubicBezTo>
                      <a:cubicBezTo>
                        <a:pt x="105" y="14"/>
                        <a:pt x="104" y="13"/>
                        <a:pt x="104" y="12"/>
                      </a:cubicBezTo>
                      <a:cubicBezTo>
                        <a:pt x="105" y="15"/>
                        <a:pt x="105" y="16"/>
                        <a:pt x="104" y="15"/>
                      </a:cubicBezTo>
                      <a:cubicBezTo>
                        <a:pt x="102" y="13"/>
                        <a:pt x="104" y="17"/>
                        <a:pt x="103" y="17"/>
                      </a:cubicBezTo>
                      <a:cubicBezTo>
                        <a:pt x="102" y="15"/>
                        <a:pt x="102" y="13"/>
                        <a:pt x="101" y="12"/>
                      </a:cubicBezTo>
                      <a:cubicBezTo>
                        <a:pt x="100" y="11"/>
                        <a:pt x="101" y="12"/>
                        <a:pt x="100" y="11"/>
                      </a:cubicBezTo>
                      <a:cubicBezTo>
                        <a:pt x="101" y="13"/>
                        <a:pt x="102" y="15"/>
                        <a:pt x="102" y="16"/>
                      </a:cubicBezTo>
                      <a:cubicBezTo>
                        <a:pt x="101" y="15"/>
                        <a:pt x="101" y="15"/>
                        <a:pt x="101" y="15"/>
                      </a:cubicBezTo>
                      <a:cubicBezTo>
                        <a:pt x="102" y="16"/>
                        <a:pt x="103" y="18"/>
                        <a:pt x="102" y="18"/>
                      </a:cubicBezTo>
                      <a:cubicBezTo>
                        <a:pt x="101" y="18"/>
                        <a:pt x="100" y="18"/>
                        <a:pt x="100" y="18"/>
                      </a:cubicBezTo>
                      <a:cubicBezTo>
                        <a:pt x="99" y="17"/>
                        <a:pt x="99" y="17"/>
                        <a:pt x="99" y="17"/>
                      </a:cubicBezTo>
                      <a:cubicBezTo>
                        <a:pt x="100" y="20"/>
                        <a:pt x="98" y="19"/>
                        <a:pt x="99" y="21"/>
                      </a:cubicBezTo>
                      <a:cubicBezTo>
                        <a:pt x="97" y="19"/>
                        <a:pt x="98" y="23"/>
                        <a:pt x="96" y="21"/>
                      </a:cubicBezTo>
                      <a:cubicBezTo>
                        <a:pt x="96" y="23"/>
                        <a:pt x="95" y="24"/>
                        <a:pt x="93" y="25"/>
                      </a:cubicBezTo>
                      <a:cubicBezTo>
                        <a:pt x="92" y="22"/>
                        <a:pt x="92" y="22"/>
                        <a:pt x="92" y="22"/>
                      </a:cubicBezTo>
                      <a:cubicBezTo>
                        <a:pt x="93" y="24"/>
                        <a:pt x="91" y="21"/>
                        <a:pt x="91" y="22"/>
                      </a:cubicBezTo>
                      <a:cubicBezTo>
                        <a:pt x="93" y="23"/>
                        <a:pt x="92" y="24"/>
                        <a:pt x="93" y="26"/>
                      </a:cubicBezTo>
                      <a:cubicBezTo>
                        <a:pt x="91" y="24"/>
                        <a:pt x="92" y="27"/>
                        <a:pt x="93" y="29"/>
                      </a:cubicBezTo>
                      <a:cubicBezTo>
                        <a:pt x="91" y="27"/>
                        <a:pt x="91" y="27"/>
                        <a:pt x="91" y="27"/>
                      </a:cubicBezTo>
                      <a:cubicBezTo>
                        <a:pt x="93" y="30"/>
                        <a:pt x="91" y="28"/>
                        <a:pt x="90" y="28"/>
                      </a:cubicBezTo>
                      <a:cubicBezTo>
                        <a:pt x="89" y="28"/>
                        <a:pt x="88" y="26"/>
                        <a:pt x="88" y="27"/>
                      </a:cubicBezTo>
                      <a:cubicBezTo>
                        <a:pt x="89" y="29"/>
                        <a:pt x="89" y="29"/>
                        <a:pt x="90" y="31"/>
                      </a:cubicBezTo>
                      <a:cubicBezTo>
                        <a:pt x="89" y="31"/>
                        <a:pt x="88" y="31"/>
                        <a:pt x="87" y="31"/>
                      </a:cubicBezTo>
                      <a:cubicBezTo>
                        <a:pt x="88" y="35"/>
                        <a:pt x="85" y="34"/>
                        <a:pt x="85" y="37"/>
                      </a:cubicBezTo>
                      <a:cubicBezTo>
                        <a:pt x="84" y="35"/>
                        <a:pt x="84" y="35"/>
                        <a:pt x="84" y="35"/>
                      </a:cubicBezTo>
                      <a:cubicBezTo>
                        <a:pt x="85" y="40"/>
                        <a:pt x="81" y="38"/>
                        <a:pt x="81" y="40"/>
                      </a:cubicBezTo>
                      <a:cubicBezTo>
                        <a:pt x="79" y="37"/>
                        <a:pt x="79" y="37"/>
                        <a:pt x="79" y="37"/>
                      </a:cubicBezTo>
                      <a:cubicBezTo>
                        <a:pt x="78" y="37"/>
                        <a:pt x="79" y="39"/>
                        <a:pt x="80" y="41"/>
                      </a:cubicBezTo>
                      <a:cubicBezTo>
                        <a:pt x="79" y="40"/>
                        <a:pt x="81" y="43"/>
                        <a:pt x="79" y="41"/>
                      </a:cubicBezTo>
                      <a:cubicBezTo>
                        <a:pt x="78" y="40"/>
                        <a:pt x="79" y="42"/>
                        <a:pt x="79" y="43"/>
                      </a:cubicBezTo>
                      <a:cubicBezTo>
                        <a:pt x="77" y="42"/>
                        <a:pt x="77" y="43"/>
                        <a:pt x="77" y="44"/>
                      </a:cubicBezTo>
                      <a:cubicBezTo>
                        <a:pt x="77" y="44"/>
                        <a:pt x="77" y="44"/>
                        <a:pt x="77" y="44"/>
                      </a:cubicBezTo>
                      <a:cubicBezTo>
                        <a:pt x="77" y="43"/>
                        <a:pt x="76" y="42"/>
                        <a:pt x="76" y="42"/>
                      </a:cubicBezTo>
                      <a:cubicBezTo>
                        <a:pt x="76" y="43"/>
                        <a:pt x="74" y="42"/>
                        <a:pt x="77" y="45"/>
                      </a:cubicBezTo>
                      <a:cubicBezTo>
                        <a:pt x="75" y="44"/>
                        <a:pt x="77" y="48"/>
                        <a:pt x="74" y="46"/>
                      </a:cubicBezTo>
                      <a:cubicBezTo>
                        <a:pt x="75" y="47"/>
                        <a:pt x="75" y="47"/>
                        <a:pt x="75" y="48"/>
                      </a:cubicBezTo>
                      <a:cubicBezTo>
                        <a:pt x="74" y="49"/>
                        <a:pt x="72" y="47"/>
                        <a:pt x="73" y="49"/>
                      </a:cubicBezTo>
                      <a:cubicBezTo>
                        <a:pt x="72" y="49"/>
                        <a:pt x="72" y="47"/>
                        <a:pt x="71" y="48"/>
                      </a:cubicBezTo>
                      <a:cubicBezTo>
                        <a:pt x="72" y="48"/>
                        <a:pt x="72" y="49"/>
                        <a:pt x="73" y="50"/>
                      </a:cubicBezTo>
                      <a:cubicBezTo>
                        <a:pt x="73" y="52"/>
                        <a:pt x="69" y="49"/>
                        <a:pt x="69" y="50"/>
                      </a:cubicBezTo>
                      <a:cubicBezTo>
                        <a:pt x="68" y="54"/>
                        <a:pt x="66" y="54"/>
                        <a:pt x="65" y="56"/>
                      </a:cubicBezTo>
                      <a:cubicBezTo>
                        <a:pt x="64" y="55"/>
                        <a:pt x="64" y="55"/>
                        <a:pt x="64" y="55"/>
                      </a:cubicBezTo>
                      <a:cubicBezTo>
                        <a:pt x="66" y="58"/>
                        <a:pt x="61" y="53"/>
                        <a:pt x="63" y="58"/>
                      </a:cubicBezTo>
                      <a:cubicBezTo>
                        <a:pt x="63" y="57"/>
                        <a:pt x="63" y="58"/>
                        <a:pt x="62" y="56"/>
                      </a:cubicBezTo>
                      <a:cubicBezTo>
                        <a:pt x="63" y="59"/>
                        <a:pt x="59" y="56"/>
                        <a:pt x="60" y="59"/>
                      </a:cubicBezTo>
                      <a:cubicBezTo>
                        <a:pt x="61" y="59"/>
                        <a:pt x="60" y="58"/>
                        <a:pt x="60" y="58"/>
                      </a:cubicBezTo>
                      <a:cubicBezTo>
                        <a:pt x="58" y="57"/>
                        <a:pt x="60" y="60"/>
                        <a:pt x="58" y="59"/>
                      </a:cubicBezTo>
                      <a:cubicBezTo>
                        <a:pt x="58" y="58"/>
                        <a:pt x="58" y="58"/>
                        <a:pt x="57" y="57"/>
                      </a:cubicBezTo>
                      <a:cubicBezTo>
                        <a:pt x="56" y="56"/>
                        <a:pt x="59" y="61"/>
                        <a:pt x="56" y="58"/>
                      </a:cubicBezTo>
                      <a:cubicBezTo>
                        <a:pt x="56" y="58"/>
                        <a:pt x="57" y="59"/>
                        <a:pt x="57" y="59"/>
                      </a:cubicBezTo>
                      <a:cubicBezTo>
                        <a:pt x="55" y="59"/>
                        <a:pt x="55" y="62"/>
                        <a:pt x="54" y="65"/>
                      </a:cubicBezTo>
                      <a:cubicBezTo>
                        <a:pt x="52" y="64"/>
                        <a:pt x="49" y="59"/>
                        <a:pt x="51" y="62"/>
                      </a:cubicBezTo>
                      <a:cubicBezTo>
                        <a:pt x="50" y="62"/>
                        <a:pt x="52" y="64"/>
                        <a:pt x="51" y="63"/>
                      </a:cubicBezTo>
                      <a:cubicBezTo>
                        <a:pt x="52" y="64"/>
                        <a:pt x="47" y="60"/>
                        <a:pt x="49" y="62"/>
                      </a:cubicBezTo>
                      <a:cubicBezTo>
                        <a:pt x="51" y="64"/>
                        <a:pt x="50" y="63"/>
                        <a:pt x="51" y="64"/>
                      </a:cubicBezTo>
                      <a:cubicBezTo>
                        <a:pt x="49" y="63"/>
                        <a:pt x="47" y="62"/>
                        <a:pt x="48" y="64"/>
                      </a:cubicBezTo>
                      <a:cubicBezTo>
                        <a:pt x="47" y="63"/>
                        <a:pt x="47" y="63"/>
                        <a:pt x="47" y="63"/>
                      </a:cubicBezTo>
                      <a:cubicBezTo>
                        <a:pt x="49" y="66"/>
                        <a:pt x="47" y="65"/>
                        <a:pt x="50" y="69"/>
                      </a:cubicBezTo>
                      <a:cubicBezTo>
                        <a:pt x="47" y="72"/>
                        <a:pt x="46" y="77"/>
                        <a:pt x="44" y="80"/>
                      </a:cubicBezTo>
                      <a:cubicBezTo>
                        <a:pt x="40" y="83"/>
                        <a:pt x="39" y="87"/>
                        <a:pt x="35" y="88"/>
                      </a:cubicBezTo>
                      <a:cubicBezTo>
                        <a:pt x="31" y="87"/>
                        <a:pt x="31" y="87"/>
                        <a:pt x="32" y="89"/>
                      </a:cubicBezTo>
                      <a:cubicBezTo>
                        <a:pt x="31" y="88"/>
                        <a:pt x="31" y="88"/>
                        <a:pt x="31" y="88"/>
                      </a:cubicBezTo>
                      <a:cubicBezTo>
                        <a:pt x="33" y="90"/>
                        <a:pt x="31" y="88"/>
                        <a:pt x="33" y="90"/>
                      </a:cubicBezTo>
                      <a:cubicBezTo>
                        <a:pt x="31" y="91"/>
                        <a:pt x="31" y="93"/>
                        <a:pt x="30" y="94"/>
                      </a:cubicBezTo>
                      <a:cubicBezTo>
                        <a:pt x="30" y="94"/>
                        <a:pt x="28" y="92"/>
                        <a:pt x="28" y="92"/>
                      </a:cubicBezTo>
                      <a:cubicBezTo>
                        <a:pt x="30" y="94"/>
                        <a:pt x="30" y="94"/>
                        <a:pt x="30" y="94"/>
                      </a:cubicBezTo>
                      <a:cubicBezTo>
                        <a:pt x="29" y="93"/>
                        <a:pt x="29" y="93"/>
                        <a:pt x="29" y="93"/>
                      </a:cubicBezTo>
                      <a:cubicBezTo>
                        <a:pt x="29" y="94"/>
                        <a:pt x="30" y="95"/>
                        <a:pt x="31" y="95"/>
                      </a:cubicBezTo>
                      <a:cubicBezTo>
                        <a:pt x="31" y="100"/>
                        <a:pt x="23" y="99"/>
                        <a:pt x="22" y="103"/>
                      </a:cubicBezTo>
                      <a:cubicBezTo>
                        <a:pt x="20" y="103"/>
                        <a:pt x="20" y="104"/>
                        <a:pt x="20" y="106"/>
                      </a:cubicBezTo>
                      <a:cubicBezTo>
                        <a:pt x="15" y="106"/>
                        <a:pt x="11" y="106"/>
                        <a:pt x="12" y="110"/>
                      </a:cubicBezTo>
                      <a:cubicBezTo>
                        <a:pt x="12" y="110"/>
                        <a:pt x="5" y="105"/>
                        <a:pt x="4" y="10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24" name="Freeform 93"/>
                <p:cNvSpPr/>
                <p:nvPr/>
              </p:nvSpPr>
              <p:spPr bwMode="auto">
                <a:xfrm>
                  <a:off x="4077" y="1209"/>
                  <a:ext cx="1" cy="1"/>
                </a:xfrm>
                <a:custGeom>
                  <a:avLst/>
                  <a:gdLst>
                    <a:gd name="T0" fmla="*/ 2 w 2"/>
                    <a:gd name="T1" fmla="*/ 3 h 3"/>
                    <a:gd name="T2" fmla="*/ 0 w 2"/>
                    <a:gd name="T3" fmla="*/ 0 h 3"/>
                    <a:gd name="T4" fmla="*/ 2 w 2"/>
                    <a:gd name="T5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3">
                      <a:moveTo>
                        <a:pt x="2" y="3"/>
                      </a:moveTo>
                      <a:cubicBezTo>
                        <a:pt x="1" y="2"/>
                        <a:pt x="1" y="1"/>
                        <a:pt x="0" y="0"/>
                      </a:cubicBezTo>
                      <a:cubicBezTo>
                        <a:pt x="1" y="1"/>
                        <a:pt x="2" y="2"/>
                        <a:pt x="2" y="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25" name="Freeform 94"/>
                <p:cNvSpPr/>
                <p:nvPr/>
              </p:nvSpPr>
              <p:spPr bwMode="auto">
                <a:xfrm>
                  <a:off x="4074" y="1208"/>
                  <a:ext cx="0" cy="0"/>
                </a:xfrm>
                <a:custGeom>
                  <a:avLst/>
                  <a:gdLst>
                    <a:gd name="T0" fmla="*/ 1 w 1"/>
                    <a:gd name="T1" fmla="*/ 2 h 2"/>
                    <a:gd name="T2" fmla="*/ 0 w 1"/>
                    <a:gd name="T3" fmla="*/ 1 h 2"/>
                    <a:gd name="T4" fmla="*/ 0 w 1"/>
                    <a:gd name="T5" fmla="*/ 1 h 2"/>
                    <a:gd name="T6" fmla="*/ 1 w 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2">
                      <a:moveTo>
                        <a:pt x="1" y="2"/>
                      </a:moveTo>
                      <a:cubicBezTo>
                        <a:pt x="1" y="2"/>
                        <a:pt x="0" y="2"/>
                        <a:pt x="0" y="1"/>
                      </a:cubicBezTo>
                      <a:cubicBezTo>
                        <a:pt x="0" y="1"/>
                        <a:pt x="0" y="0"/>
                        <a:pt x="0" y="1"/>
                      </a:cubicBezTo>
                      <a:cubicBezTo>
                        <a:pt x="0" y="1"/>
                        <a:pt x="0" y="1"/>
                        <a:pt x="1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26" name="Freeform 95"/>
                <p:cNvSpPr/>
                <p:nvPr/>
              </p:nvSpPr>
              <p:spPr bwMode="auto">
                <a:xfrm>
                  <a:off x="4073" y="1208"/>
                  <a:ext cx="1" cy="0"/>
                </a:xfrm>
                <a:custGeom>
                  <a:avLst/>
                  <a:gdLst>
                    <a:gd name="T0" fmla="*/ 1 w 1"/>
                    <a:gd name="T1" fmla="*/ 3 h 3"/>
                    <a:gd name="T2" fmla="*/ 0 w 1"/>
                    <a:gd name="T3" fmla="*/ 0 h 3"/>
                    <a:gd name="T4" fmla="*/ 1 w 1"/>
                    <a:gd name="T5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3">
                      <a:moveTo>
                        <a:pt x="1" y="3"/>
                      </a:moveTo>
                      <a:cubicBezTo>
                        <a:pt x="0" y="1"/>
                        <a:pt x="0" y="0"/>
                        <a:pt x="0" y="0"/>
                      </a:cubicBezTo>
                      <a:lnTo>
                        <a:pt x="1" y="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27" name="Freeform 96"/>
                <p:cNvSpPr/>
                <p:nvPr/>
              </p:nvSpPr>
              <p:spPr bwMode="auto">
                <a:xfrm>
                  <a:off x="4072" y="1207"/>
                  <a:ext cx="0" cy="1"/>
                </a:xfrm>
                <a:custGeom>
                  <a:avLst/>
                  <a:gdLst>
                    <a:gd name="T0" fmla="*/ 1 w 1"/>
                    <a:gd name="T1" fmla="*/ 1 h 1"/>
                    <a:gd name="T2" fmla="*/ 0 w 1"/>
                    <a:gd name="T3" fmla="*/ 0 h 1"/>
                    <a:gd name="T4" fmla="*/ 1 w 1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1">
                      <a:moveTo>
                        <a:pt x="1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" y="0"/>
                        <a:pt x="1" y="0"/>
                        <a:pt x="1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28" name="Freeform 97"/>
                <p:cNvSpPr/>
                <p:nvPr/>
              </p:nvSpPr>
              <p:spPr bwMode="auto">
                <a:xfrm>
                  <a:off x="4072" y="1208"/>
                  <a:ext cx="1" cy="0"/>
                </a:xfrm>
                <a:custGeom>
                  <a:avLst/>
                  <a:gdLst>
                    <a:gd name="T0" fmla="*/ 1 w 1"/>
                    <a:gd name="T1" fmla="*/ 2 h 2"/>
                    <a:gd name="T2" fmla="*/ 0 w 1"/>
                    <a:gd name="T3" fmla="*/ 1 h 2"/>
                    <a:gd name="T4" fmla="*/ 1 w 1"/>
                    <a:gd name="T5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2">
                      <a:moveTo>
                        <a:pt x="1" y="2"/>
                      </a:moveTo>
                      <a:cubicBezTo>
                        <a:pt x="1" y="2"/>
                        <a:pt x="1" y="1"/>
                        <a:pt x="0" y="1"/>
                      </a:cubicBezTo>
                      <a:cubicBezTo>
                        <a:pt x="1" y="2"/>
                        <a:pt x="0" y="0"/>
                        <a:pt x="1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29" name="Freeform 98"/>
                <p:cNvSpPr/>
                <p:nvPr/>
              </p:nvSpPr>
              <p:spPr bwMode="auto">
                <a:xfrm>
                  <a:off x="4071" y="1208"/>
                  <a:ext cx="0" cy="0"/>
                </a:xfrm>
                <a:custGeom>
                  <a:avLst/>
                  <a:gdLst>
                    <a:gd name="T0" fmla="*/ 1 w 1"/>
                    <a:gd name="T1" fmla="*/ 1 h 3"/>
                    <a:gd name="T2" fmla="*/ 0 w 1"/>
                    <a:gd name="T3" fmla="*/ 1 h 3"/>
                    <a:gd name="T4" fmla="*/ 1 w 1"/>
                    <a:gd name="T5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3">
                      <a:moveTo>
                        <a:pt x="1" y="1"/>
                      </a:moveTo>
                      <a:cubicBezTo>
                        <a:pt x="1" y="1"/>
                        <a:pt x="1" y="3"/>
                        <a:pt x="0" y="1"/>
                      </a:cubicBezTo>
                      <a:cubicBezTo>
                        <a:pt x="1" y="2"/>
                        <a:pt x="0" y="0"/>
                        <a:pt x="1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30" name="Freeform 99"/>
                <p:cNvSpPr/>
                <p:nvPr/>
              </p:nvSpPr>
              <p:spPr bwMode="auto">
                <a:xfrm>
                  <a:off x="4071" y="1208"/>
                  <a:ext cx="0" cy="1"/>
                </a:xfrm>
                <a:custGeom>
                  <a:avLst/>
                  <a:gdLst>
                    <a:gd name="T0" fmla="*/ 1 w 1"/>
                    <a:gd name="T1" fmla="*/ 1 h 2"/>
                    <a:gd name="T2" fmla="*/ 1 w 1"/>
                    <a:gd name="T3" fmla="*/ 2 h 2"/>
                    <a:gd name="T4" fmla="*/ 0 w 1"/>
                    <a:gd name="T5" fmla="*/ 0 h 2"/>
                    <a:gd name="T6" fmla="*/ 1 w 1"/>
                    <a:gd name="T7" fmla="*/ 1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2">
                      <a:moveTo>
                        <a:pt x="1" y="1"/>
                      </a:moveTo>
                      <a:cubicBezTo>
                        <a:pt x="1" y="1"/>
                        <a:pt x="1" y="1"/>
                        <a:pt x="1" y="2"/>
                      </a:cubicBezTo>
                      <a:cubicBezTo>
                        <a:pt x="0" y="1"/>
                        <a:pt x="0" y="0"/>
                        <a:pt x="0" y="0"/>
                      </a:cubicBez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31" name="Rectangle 100"/>
                <p:cNvSpPr>
                  <a:spLocks noChangeArrowheads="1"/>
                </p:cNvSpPr>
                <p:nvPr/>
              </p:nvSpPr>
              <p:spPr bwMode="auto">
                <a:xfrm>
                  <a:off x="4064" y="1216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32" name="Freeform 101"/>
                <p:cNvSpPr/>
                <p:nvPr/>
              </p:nvSpPr>
              <p:spPr bwMode="auto">
                <a:xfrm>
                  <a:off x="4061" y="1219"/>
                  <a:ext cx="0" cy="0"/>
                </a:xfrm>
                <a:custGeom>
                  <a:avLst/>
                  <a:gdLst>
                    <a:gd name="T0" fmla="*/ 2 w 2"/>
                    <a:gd name="T1" fmla="*/ 1 h 2"/>
                    <a:gd name="T2" fmla="*/ 0 w 2"/>
                    <a:gd name="T3" fmla="*/ 0 h 2"/>
                    <a:gd name="T4" fmla="*/ 2 w 2"/>
                    <a:gd name="T5" fmla="*/ 1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2" y="1"/>
                      </a:moveTo>
                      <a:cubicBezTo>
                        <a:pt x="2" y="2"/>
                        <a:pt x="1" y="1"/>
                        <a:pt x="0" y="0"/>
                      </a:cubicBezTo>
                      <a:cubicBezTo>
                        <a:pt x="1" y="0"/>
                        <a:pt x="2" y="2"/>
                        <a:pt x="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33" name="Freeform 102"/>
                <p:cNvSpPr/>
                <p:nvPr/>
              </p:nvSpPr>
              <p:spPr bwMode="auto">
                <a:xfrm>
                  <a:off x="4060" y="1222"/>
                  <a:ext cx="1" cy="0"/>
                </a:xfrm>
                <a:custGeom>
                  <a:avLst/>
                  <a:gdLst>
                    <a:gd name="T0" fmla="*/ 0 w 1"/>
                    <a:gd name="T1" fmla="*/ 0 w 1"/>
                    <a:gd name="T2" fmla="*/ 1 w 1"/>
                    <a:gd name="T3" fmla="*/ 0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1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34" name="Freeform 103"/>
                <p:cNvSpPr/>
                <p:nvPr/>
              </p:nvSpPr>
              <p:spPr bwMode="auto">
                <a:xfrm>
                  <a:off x="4097" y="1212"/>
                  <a:ext cx="0" cy="1"/>
                </a:xfrm>
                <a:custGeom>
                  <a:avLst/>
                  <a:gdLst>
                    <a:gd name="T0" fmla="*/ 1 w 2"/>
                    <a:gd name="T1" fmla="*/ 2 h 3"/>
                    <a:gd name="T2" fmla="*/ 1 w 2"/>
                    <a:gd name="T3" fmla="*/ 1 h 3"/>
                    <a:gd name="T4" fmla="*/ 1 w 2"/>
                    <a:gd name="T5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3">
                      <a:moveTo>
                        <a:pt x="1" y="2"/>
                      </a:moveTo>
                      <a:cubicBezTo>
                        <a:pt x="2" y="1"/>
                        <a:pt x="0" y="0"/>
                        <a:pt x="1" y="1"/>
                      </a:cubicBezTo>
                      <a:cubicBezTo>
                        <a:pt x="1" y="2"/>
                        <a:pt x="2" y="3"/>
                        <a:pt x="1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35" name="Freeform 104"/>
                <p:cNvSpPr/>
                <p:nvPr/>
              </p:nvSpPr>
              <p:spPr bwMode="auto">
                <a:xfrm>
                  <a:off x="4061" y="1210"/>
                  <a:ext cx="35" cy="37"/>
                </a:xfrm>
                <a:custGeom>
                  <a:avLst/>
                  <a:gdLst>
                    <a:gd name="T0" fmla="*/ 17 w 159"/>
                    <a:gd name="T1" fmla="*/ 133 h 159"/>
                    <a:gd name="T2" fmla="*/ 20 w 159"/>
                    <a:gd name="T3" fmla="*/ 128 h 159"/>
                    <a:gd name="T4" fmla="*/ 23 w 159"/>
                    <a:gd name="T5" fmla="*/ 113 h 159"/>
                    <a:gd name="T6" fmla="*/ 26 w 159"/>
                    <a:gd name="T7" fmla="*/ 110 h 159"/>
                    <a:gd name="T8" fmla="*/ 37 w 159"/>
                    <a:gd name="T9" fmla="*/ 101 h 159"/>
                    <a:gd name="T10" fmla="*/ 40 w 159"/>
                    <a:gd name="T11" fmla="*/ 97 h 159"/>
                    <a:gd name="T12" fmla="*/ 43 w 159"/>
                    <a:gd name="T13" fmla="*/ 90 h 159"/>
                    <a:gd name="T14" fmla="*/ 48 w 159"/>
                    <a:gd name="T15" fmla="*/ 85 h 159"/>
                    <a:gd name="T16" fmla="*/ 52 w 159"/>
                    <a:gd name="T17" fmla="*/ 84 h 159"/>
                    <a:gd name="T18" fmla="*/ 52 w 159"/>
                    <a:gd name="T19" fmla="*/ 79 h 159"/>
                    <a:gd name="T20" fmla="*/ 55 w 159"/>
                    <a:gd name="T21" fmla="*/ 71 h 159"/>
                    <a:gd name="T22" fmla="*/ 58 w 159"/>
                    <a:gd name="T23" fmla="*/ 69 h 159"/>
                    <a:gd name="T24" fmla="*/ 60 w 159"/>
                    <a:gd name="T25" fmla="*/ 63 h 159"/>
                    <a:gd name="T26" fmla="*/ 65 w 159"/>
                    <a:gd name="T27" fmla="*/ 61 h 159"/>
                    <a:gd name="T28" fmla="*/ 70 w 159"/>
                    <a:gd name="T29" fmla="*/ 56 h 159"/>
                    <a:gd name="T30" fmla="*/ 77 w 159"/>
                    <a:gd name="T31" fmla="*/ 52 h 159"/>
                    <a:gd name="T32" fmla="*/ 78 w 159"/>
                    <a:gd name="T33" fmla="*/ 48 h 159"/>
                    <a:gd name="T34" fmla="*/ 82 w 159"/>
                    <a:gd name="T35" fmla="*/ 48 h 159"/>
                    <a:gd name="T36" fmla="*/ 83 w 159"/>
                    <a:gd name="T37" fmla="*/ 44 h 159"/>
                    <a:gd name="T38" fmla="*/ 84 w 159"/>
                    <a:gd name="T39" fmla="*/ 43 h 159"/>
                    <a:gd name="T40" fmla="*/ 86 w 159"/>
                    <a:gd name="T41" fmla="*/ 40 h 159"/>
                    <a:gd name="T42" fmla="*/ 95 w 159"/>
                    <a:gd name="T43" fmla="*/ 33 h 159"/>
                    <a:gd name="T44" fmla="*/ 98 w 159"/>
                    <a:gd name="T45" fmla="*/ 30 h 159"/>
                    <a:gd name="T46" fmla="*/ 101 w 159"/>
                    <a:gd name="T47" fmla="*/ 28 h 159"/>
                    <a:gd name="T48" fmla="*/ 109 w 159"/>
                    <a:gd name="T49" fmla="*/ 22 h 159"/>
                    <a:gd name="T50" fmla="*/ 115 w 159"/>
                    <a:gd name="T51" fmla="*/ 27 h 159"/>
                    <a:gd name="T52" fmla="*/ 114 w 159"/>
                    <a:gd name="T53" fmla="*/ 20 h 159"/>
                    <a:gd name="T54" fmla="*/ 112 w 159"/>
                    <a:gd name="T55" fmla="*/ 12 h 159"/>
                    <a:gd name="T56" fmla="*/ 117 w 159"/>
                    <a:gd name="T57" fmla="*/ 12 h 159"/>
                    <a:gd name="T58" fmla="*/ 117 w 159"/>
                    <a:gd name="T59" fmla="*/ 8 h 159"/>
                    <a:gd name="T60" fmla="*/ 120 w 159"/>
                    <a:gd name="T61" fmla="*/ 10 h 159"/>
                    <a:gd name="T62" fmla="*/ 126 w 159"/>
                    <a:gd name="T63" fmla="*/ 13 h 159"/>
                    <a:gd name="T64" fmla="*/ 126 w 159"/>
                    <a:gd name="T65" fmla="*/ 6 h 159"/>
                    <a:gd name="T66" fmla="*/ 129 w 159"/>
                    <a:gd name="T67" fmla="*/ 8 h 159"/>
                    <a:gd name="T68" fmla="*/ 130 w 159"/>
                    <a:gd name="T69" fmla="*/ 3 h 159"/>
                    <a:gd name="T70" fmla="*/ 133 w 159"/>
                    <a:gd name="T71" fmla="*/ 1 h 159"/>
                    <a:gd name="T72" fmla="*/ 136 w 159"/>
                    <a:gd name="T73" fmla="*/ 10 h 159"/>
                    <a:gd name="T74" fmla="*/ 138 w 159"/>
                    <a:gd name="T75" fmla="*/ 2 h 159"/>
                    <a:gd name="T76" fmla="*/ 151 w 159"/>
                    <a:gd name="T77" fmla="*/ 8 h 159"/>
                    <a:gd name="T78" fmla="*/ 153 w 159"/>
                    <a:gd name="T79" fmla="*/ 9 h 159"/>
                    <a:gd name="T80" fmla="*/ 158 w 159"/>
                    <a:gd name="T81" fmla="*/ 6 h 159"/>
                    <a:gd name="T82" fmla="*/ 158 w 159"/>
                    <a:gd name="T83" fmla="*/ 12 h 159"/>
                    <a:gd name="T84" fmla="*/ 152 w 159"/>
                    <a:gd name="T85" fmla="*/ 10 h 159"/>
                    <a:gd name="T86" fmla="*/ 147 w 159"/>
                    <a:gd name="T87" fmla="*/ 21 h 159"/>
                    <a:gd name="T88" fmla="*/ 136 w 159"/>
                    <a:gd name="T89" fmla="*/ 31 h 159"/>
                    <a:gd name="T90" fmla="*/ 124 w 159"/>
                    <a:gd name="T91" fmla="*/ 42 h 159"/>
                    <a:gd name="T92" fmla="*/ 114 w 159"/>
                    <a:gd name="T93" fmla="*/ 51 h 159"/>
                    <a:gd name="T94" fmla="*/ 107 w 159"/>
                    <a:gd name="T95" fmla="*/ 58 h 159"/>
                    <a:gd name="T96" fmla="*/ 91 w 159"/>
                    <a:gd name="T97" fmla="*/ 70 h 159"/>
                    <a:gd name="T98" fmla="*/ 81 w 159"/>
                    <a:gd name="T99" fmla="*/ 75 h 159"/>
                    <a:gd name="T100" fmla="*/ 69 w 159"/>
                    <a:gd name="T101" fmla="*/ 83 h 159"/>
                    <a:gd name="T102" fmla="*/ 59 w 159"/>
                    <a:gd name="T103" fmla="*/ 109 h 159"/>
                    <a:gd name="T104" fmla="*/ 36 w 159"/>
                    <a:gd name="T105" fmla="*/ 130 h 159"/>
                    <a:gd name="T106" fmla="*/ 12 w 159"/>
                    <a:gd name="T107" fmla="*/ 159 h 1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159" h="159">
                      <a:moveTo>
                        <a:pt x="5" y="151"/>
                      </a:moveTo>
                      <a:cubicBezTo>
                        <a:pt x="0" y="145"/>
                        <a:pt x="8" y="147"/>
                        <a:pt x="6" y="142"/>
                      </a:cubicBezTo>
                      <a:cubicBezTo>
                        <a:pt x="6" y="141"/>
                        <a:pt x="9" y="144"/>
                        <a:pt x="9" y="143"/>
                      </a:cubicBezTo>
                      <a:cubicBezTo>
                        <a:pt x="6" y="137"/>
                        <a:pt x="11" y="136"/>
                        <a:pt x="17" y="136"/>
                      </a:cubicBezTo>
                      <a:cubicBezTo>
                        <a:pt x="17" y="136"/>
                        <a:pt x="17" y="136"/>
                        <a:pt x="17" y="136"/>
                      </a:cubicBezTo>
                      <a:cubicBezTo>
                        <a:pt x="18" y="136"/>
                        <a:pt x="16" y="134"/>
                        <a:pt x="17" y="133"/>
                      </a:cubicBezTo>
                      <a:cubicBezTo>
                        <a:pt x="17" y="134"/>
                        <a:pt x="17" y="134"/>
                        <a:pt x="18" y="135"/>
                      </a:cubicBezTo>
                      <a:cubicBezTo>
                        <a:pt x="17" y="133"/>
                        <a:pt x="18" y="133"/>
                        <a:pt x="17" y="132"/>
                      </a:cubicBezTo>
                      <a:cubicBezTo>
                        <a:pt x="18" y="132"/>
                        <a:pt x="19" y="133"/>
                        <a:pt x="20" y="133"/>
                      </a:cubicBezTo>
                      <a:cubicBezTo>
                        <a:pt x="18" y="132"/>
                        <a:pt x="18" y="132"/>
                        <a:pt x="18" y="132"/>
                      </a:cubicBezTo>
                      <a:cubicBezTo>
                        <a:pt x="14" y="127"/>
                        <a:pt x="20" y="130"/>
                        <a:pt x="19" y="127"/>
                      </a:cubicBezTo>
                      <a:cubicBezTo>
                        <a:pt x="19" y="127"/>
                        <a:pt x="19" y="128"/>
                        <a:pt x="20" y="128"/>
                      </a:cubicBezTo>
                      <a:cubicBezTo>
                        <a:pt x="19" y="124"/>
                        <a:pt x="21" y="122"/>
                        <a:pt x="21" y="119"/>
                      </a:cubicBezTo>
                      <a:cubicBezTo>
                        <a:pt x="22" y="120"/>
                        <a:pt x="23" y="121"/>
                        <a:pt x="24" y="121"/>
                      </a:cubicBezTo>
                      <a:cubicBezTo>
                        <a:pt x="22" y="119"/>
                        <a:pt x="22" y="118"/>
                        <a:pt x="22" y="117"/>
                      </a:cubicBezTo>
                      <a:cubicBezTo>
                        <a:pt x="24" y="119"/>
                        <a:pt x="21" y="115"/>
                        <a:pt x="23" y="115"/>
                      </a:cubicBezTo>
                      <a:cubicBezTo>
                        <a:pt x="23" y="116"/>
                        <a:pt x="23" y="116"/>
                        <a:pt x="23" y="116"/>
                      </a:cubicBezTo>
                      <a:cubicBezTo>
                        <a:pt x="21" y="113"/>
                        <a:pt x="25" y="116"/>
                        <a:pt x="23" y="113"/>
                      </a:cubicBezTo>
                      <a:cubicBezTo>
                        <a:pt x="25" y="114"/>
                        <a:pt x="25" y="114"/>
                        <a:pt x="25" y="114"/>
                      </a:cubicBezTo>
                      <a:cubicBezTo>
                        <a:pt x="22" y="112"/>
                        <a:pt x="27" y="115"/>
                        <a:pt x="25" y="113"/>
                      </a:cubicBezTo>
                      <a:cubicBezTo>
                        <a:pt x="25" y="113"/>
                        <a:pt x="25" y="113"/>
                        <a:pt x="25" y="113"/>
                      </a:cubicBezTo>
                      <a:cubicBezTo>
                        <a:pt x="24" y="112"/>
                        <a:pt x="26" y="113"/>
                        <a:pt x="26" y="112"/>
                      </a:cubicBezTo>
                      <a:cubicBezTo>
                        <a:pt x="26" y="112"/>
                        <a:pt x="26" y="112"/>
                        <a:pt x="26" y="112"/>
                      </a:cubicBezTo>
                      <a:cubicBezTo>
                        <a:pt x="26" y="111"/>
                        <a:pt x="28" y="112"/>
                        <a:pt x="26" y="110"/>
                      </a:cubicBezTo>
                      <a:cubicBezTo>
                        <a:pt x="28" y="111"/>
                        <a:pt x="26" y="112"/>
                        <a:pt x="29" y="113"/>
                      </a:cubicBezTo>
                      <a:cubicBezTo>
                        <a:pt x="29" y="109"/>
                        <a:pt x="31" y="106"/>
                        <a:pt x="34" y="104"/>
                      </a:cubicBezTo>
                      <a:cubicBezTo>
                        <a:pt x="35" y="104"/>
                        <a:pt x="35" y="104"/>
                        <a:pt x="36" y="105"/>
                      </a:cubicBezTo>
                      <a:cubicBezTo>
                        <a:pt x="36" y="104"/>
                        <a:pt x="37" y="104"/>
                        <a:pt x="36" y="102"/>
                      </a:cubicBezTo>
                      <a:cubicBezTo>
                        <a:pt x="36" y="102"/>
                        <a:pt x="37" y="103"/>
                        <a:pt x="37" y="103"/>
                      </a:cubicBezTo>
                      <a:cubicBezTo>
                        <a:pt x="39" y="103"/>
                        <a:pt x="35" y="100"/>
                        <a:pt x="37" y="101"/>
                      </a:cubicBezTo>
                      <a:cubicBezTo>
                        <a:pt x="37" y="102"/>
                        <a:pt x="38" y="102"/>
                        <a:pt x="39" y="103"/>
                      </a:cubicBezTo>
                      <a:cubicBezTo>
                        <a:pt x="37" y="101"/>
                        <a:pt x="38" y="101"/>
                        <a:pt x="38" y="100"/>
                      </a:cubicBezTo>
                      <a:cubicBezTo>
                        <a:pt x="38" y="100"/>
                        <a:pt x="38" y="100"/>
                        <a:pt x="39" y="101"/>
                      </a:cubicBezTo>
                      <a:cubicBezTo>
                        <a:pt x="38" y="99"/>
                        <a:pt x="40" y="100"/>
                        <a:pt x="40" y="99"/>
                      </a:cubicBezTo>
                      <a:cubicBezTo>
                        <a:pt x="41" y="100"/>
                        <a:pt x="41" y="100"/>
                        <a:pt x="41" y="100"/>
                      </a:cubicBezTo>
                      <a:cubicBezTo>
                        <a:pt x="43" y="101"/>
                        <a:pt x="38" y="97"/>
                        <a:pt x="40" y="97"/>
                      </a:cubicBezTo>
                      <a:cubicBezTo>
                        <a:pt x="40" y="98"/>
                        <a:pt x="41" y="98"/>
                        <a:pt x="41" y="99"/>
                      </a:cubicBezTo>
                      <a:cubicBezTo>
                        <a:pt x="39" y="96"/>
                        <a:pt x="41" y="96"/>
                        <a:pt x="41" y="94"/>
                      </a:cubicBezTo>
                      <a:cubicBezTo>
                        <a:pt x="41" y="95"/>
                        <a:pt x="41" y="95"/>
                        <a:pt x="41" y="95"/>
                      </a:cubicBezTo>
                      <a:cubicBezTo>
                        <a:pt x="42" y="94"/>
                        <a:pt x="43" y="94"/>
                        <a:pt x="43" y="92"/>
                      </a:cubicBezTo>
                      <a:cubicBezTo>
                        <a:pt x="44" y="92"/>
                        <a:pt x="46" y="95"/>
                        <a:pt x="46" y="94"/>
                      </a:cubicBezTo>
                      <a:cubicBezTo>
                        <a:pt x="43" y="92"/>
                        <a:pt x="46" y="92"/>
                        <a:pt x="43" y="90"/>
                      </a:cubicBezTo>
                      <a:cubicBezTo>
                        <a:pt x="44" y="89"/>
                        <a:pt x="46" y="89"/>
                        <a:pt x="45" y="88"/>
                      </a:cubicBezTo>
                      <a:cubicBezTo>
                        <a:pt x="46" y="89"/>
                        <a:pt x="48" y="91"/>
                        <a:pt x="48" y="91"/>
                      </a:cubicBezTo>
                      <a:cubicBezTo>
                        <a:pt x="50" y="92"/>
                        <a:pt x="50" y="92"/>
                        <a:pt x="50" y="92"/>
                      </a:cubicBezTo>
                      <a:cubicBezTo>
                        <a:pt x="51" y="93"/>
                        <a:pt x="49" y="92"/>
                        <a:pt x="51" y="93"/>
                      </a:cubicBezTo>
                      <a:cubicBezTo>
                        <a:pt x="51" y="93"/>
                        <a:pt x="51" y="91"/>
                        <a:pt x="51" y="92"/>
                      </a:cubicBezTo>
                      <a:cubicBezTo>
                        <a:pt x="50" y="90"/>
                        <a:pt x="48" y="87"/>
                        <a:pt x="48" y="85"/>
                      </a:cubicBezTo>
                      <a:cubicBezTo>
                        <a:pt x="49" y="87"/>
                        <a:pt x="51" y="88"/>
                        <a:pt x="51" y="88"/>
                      </a:cubicBezTo>
                      <a:cubicBezTo>
                        <a:pt x="47" y="83"/>
                        <a:pt x="47" y="83"/>
                        <a:pt x="47" y="83"/>
                      </a:cubicBezTo>
                      <a:cubicBezTo>
                        <a:pt x="48" y="82"/>
                        <a:pt x="49" y="85"/>
                        <a:pt x="49" y="84"/>
                      </a:cubicBezTo>
                      <a:cubicBezTo>
                        <a:pt x="48" y="83"/>
                        <a:pt x="48" y="83"/>
                        <a:pt x="48" y="82"/>
                      </a:cubicBezTo>
                      <a:cubicBezTo>
                        <a:pt x="48" y="82"/>
                        <a:pt x="48" y="80"/>
                        <a:pt x="51" y="82"/>
                      </a:cubicBezTo>
                      <a:cubicBezTo>
                        <a:pt x="52" y="83"/>
                        <a:pt x="51" y="83"/>
                        <a:pt x="52" y="84"/>
                      </a:cubicBezTo>
                      <a:cubicBezTo>
                        <a:pt x="52" y="83"/>
                        <a:pt x="52" y="83"/>
                        <a:pt x="52" y="82"/>
                      </a:cubicBezTo>
                      <a:cubicBezTo>
                        <a:pt x="52" y="82"/>
                        <a:pt x="52" y="82"/>
                        <a:pt x="52" y="82"/>
                      </a:cubicBezTo>
                      <a:cubicBezTo>
                        <a:pt x="53" y="82"/>
                        <a:pt x="52" y="81"/>
                        <a:pt x="51" y="80"/>
                      </a:cubicBezTo>
                      <a:cubicBezTo>
                        <a:pt x="50" y="80"/>
                        <a:pt x="52" y="81"/>
                        <a:pt x="51" y="81"/>
                      </a:cubicBezTo>
                      <a:cubicBezTo>
                        <a:pt x="50" y="79"/>
                        <a:pt x="50" y="78"/>
                        <a:pt x="50" y="77"/>
                      </a:cubicBezTo>
                      <a:cubicBezTo>
                        <a:pt x="51" y="78"/>
                        <a:pt x="51" y="79"/>
                        <a:pt x="52" y="79"/>
                      </a:cubicBezTo>
                      <a:cubicBezTo>
                        <a:pt x="51" y="77"/>
                        <a:pt x="51" y="76"/>
                        <a:pt x="51" y="74"/>
                      </a:cubicBezTo>
                      <a:cubicBezTo>
                        <a:pt x="49" y="73"/>
                        <a:pt x="52" y="76"/>
                        <a:pt x="52" y="76"/>
                      </a:cubicBezTo>
                      <a:cubicBezTo>
                        <a:pt x="54" y="77"/>
                        <a:pt x="51" y="72"/>
                        <a:pt x="54" y="73"/>
                      </a:cubicBezTo>
                      <a:cubicBezTo>
                        <a:pt x="54" y="74"/>
                        <a:pt x="53" y="72"/>
                        <a:pt x="53" y="72"/>
                      </a:cubicBezTo>
                      <a:cubicBezTo>
                        <a:pt x="54" y="72"/>
                        <a:pt x="55" y="74"/>
                        <a:pt x="55" y="73"/>
                      </a:cubicBezTo>
                      <a:cubicBezTo>
                        <a:pt x="56" y="74"/>
                        <a:pt x="55" y="72"/>
                        <a:pt x="55" y="71"/>
                      </a:cubicBezTo>
                      <a:cubicBezTo>
                        <a:pt x="54" y="71"/>
                        <a:pt x="55" y="72"/>
                        <a:pt x="55" y="72"/>
                      </a:cubicBezTo>
                      <a:cubicBezTo>
                        <a:pt x="55" y="71"/>
                        <a:pt x="55" y="68"/>
                        <a:pt x="57" y="68"/>
                      </a:cubicBezTo>
                      <a:cubicBezTo>
                        <a:pt x="57" y="68"/>
                        <a:pt x="56" y="65"/>
                        <a:pt x="56" y="65"/>
                      </a:cubicBezTo>
                      <a:cubicBezTo>
                        <a:pt x="57" y="67"/>
                        <a:pt x="57" y="67"/>
                        <a:pt x="57" y="67"/>
                      </a:cubicBezTo>
                      <a:cubicBezTo>
                        <a:pt x="58" y="68"/>
                        <a:pt x="58" y="66"/>
                        <a:pt x="59" y="67"/>
                      </a:cubicBezTo>
                      <a:cubicBezTo>
                        <a:pt x="58" y="65"/>
                        <a:pt x="59" y="71"/>
                        <a:pt x="58" y="69"/>
                      </a:cubicBezTo>
                      <a:cubicBezTo>
                        <a:pt x="60" y="70"/>
                        <a:pt x="57" y="65"/>
                        <a:pt x="59" y="67"/>
                      </a:cubicBezTo>
                      <a:cubicBezTo>
                        <a:pt x="59" y="67"/>
                        <a:pt x="58" y="65"/>
                        <a:pt x="60" y="66"/>
                      </a:cubicBezTo>
                      <a:cubicBezTo>
                        <a:pt x="59" y="66"/>
                        <a:pt x="61" y="68"/>
                        <a:pt x="62" y="68"/>
                      </a:cubicBezTo>
                      <a:cubicBezTo>
                        <a:pt x="62" y="67"/>
                        <a:pt x="61" y="67"/>
                        <a:pt x="61" y="66"/>
                      </a:cubicBezTo>
                      <a:cubicBezTo>
                        <a:pt x="61" y="65"/>
                        <a:pt x="61" y="65"/>
                        <a:pt x="61" y="65"/>
                      </a:cubicBezTo>
                      <a:cubicBezTo>
                        <a:pt x="59" y="64"/>
                        <a:pt x="61" y="65"/>
                        <a:pt x="60" y="63"/>
                      </a:cubicBezTo>
                      <a:cubicBezTo>
                        <a:pt x="61" y="64"/>
                        <a:pt x="60" y="62"/>
                        <a:pt x="62" y="64"/>
                      </a:cubicBezTo>
                      <a:cubicBezTo>
                        <a:pt x="64" y="66"/>
                        <a:pt x="64" y="66"/>
                        <a:pt x="64" y="66"/>
                      </a:cubicBezTo>
                      <a:cubicBezTo>
                        <a:pt x="64" y="66"/>
                        <a:pt x="62" y="64"/>
                        <a:pt x="62" y="63"/>
                      </a:cubicBezTo>
                      <a:cubicBezTo>
                        <a:pt x="62" y="63"/>
                        <a:pt x="62" y="63"/>
                        <a:pt x="63" y="63"/>
                      </a:cubicBezTo>
                      <a:cubicBezTo>
                        <a:pt x="60" y="60"/>
                        <a:pt x="64" y="63"/>
                        <a:pt x="62" y="60"/>
                      </a:cubicBezTo>
                      <a:cubicBezTo>
                        <a:pt x="63" y="61"/>
                        <a:pt x="63" y="59"/>
                        <a:pt x="65" y="61"/>
                      </a:cubicBezTo>
                      <a:cubicBezTo>
                        <a:pt x="65" y="59"/>
                        <a:pt x="64" y="58"/>
                        <a:pt x="65" y="58"/>
                      </a:cubicBezTo>
                      <a:cubicBezTo>
                        <a:pt x="66" y="59"/>
                        <a:pt x="66" y="59"/>
                        <a:pt x="66" y="59"/>
                      </a:cubicBezTo>
                      <a:cubicBezTo>
                        <a:pt x="67" y="60"/>
                        <a:pt x="67" y="59"/>
                        <a:pt x="66" y="58"/>
                      </a:cubicBezTo>
                      <a:cubicBezTo>
                        <a:pt x="67" y="59"/>
                        <a:pt x="69" y="60"/>
                        <a:pt x="70" y="60"/>
                      </a:cubicBezTo>
                      <a:cubicBezTo>
                        <a:pt x="70" y="59"/>
                        <a:pt x="68" y="58"/>
                        <a:pt x="67" y="56"/>
                      </a:cubicBezTo>
                      <a:cubicBezTo>
                        <a:pt x="70" y="59"/>
                        <a:pt x="67" y="53"/>
                        <a:pt x="70" y="56"/>
                      </a:cubicBezTo>
                      <a:cubicBezTo>
                        <a:pt x="70" y="56"/>
                        <a:pt x="70" y="58"/>
                        <a:pt x="71" y="58"/>
                      </a:cubicBezTo>
                      <a:cubicBezTo>
                        <a:pt x="75" y="61"/>
                        <a:pt x="70" y="55"/>
                        <a:pt x="72" y="56"/>
                      </a:cubicBezTo>
                      <a:cubicBezTo>
                        <a:pt x="70" y="54"/>
                        <a:pt x="70" y="54"/>
                        <a:pt x="70" y="54"/>
                      </a:cubicBezTo>
                      <a:cubicBezTo>
                        <a:pt x="71" y="55"/>
                        <a:pt x="69" y="51"/>
                        <a:pt x="72" y="54"/>
                      </a:cubicBezTo>
                      <a:cubicBezTo>
                        <a:pt x="71" y="53"/>
                        <a:pt x="73" y="54"/>
                        <a:pt x="71" y="52"/>
                      </a:cubicBezTo>
                      <a:cubicBezTo>
                        <a:pt x="74" y="53"/>
                        <a:pt x="72" y="48"/>
                        <a:pt x="77" y="52"/>
                      </a:cubicBezTo>
                      <a:cubicBezTo>
                        <a:pt x="77" y="51"/>
                        <a:pt x="78" y="51"/>
                        <a:pt x="76" y="50"/>
                      </a:cubicBezTo>
                      <a:cubicBezTo>
                        <a:pt x="75" y="49"/>
                        <a:pt x="77" y="51"/>
                        <a:pt x="76" y="51"/>
                      </a:cubicBezTo>
                      <a:cubicBezTo>
                        <a:pt x="76" y="50"/>
                        <a:pt x="75" y="50"/>
                        <a:pt x="75" y="49"/>
                      </a:cubicBezTo>
                      <a:cubicBezTo>
                        <a:pt x="76" y="50"/>
                        <a:pt x="76" y="50"/>
                        <a:pt x="78" y="52"/>
                      </a:cubicBezTo>
                      <a:cubicBezTo>
                        <a:pt x="80" y="53"/>
                        <a:pt x="75" y="47"/>
                        <a:pt x="77" y="47"/>
                      </a:cubicBezTo>
                      <a:cubicBezTo>
                        <a:pt x="78" y="48"/>
                        <a:pt x="78" y="49"/>
                        <a:pt x="78" y="48"/>
                      </a:cubicBezTo>
                      <a:cubicBezTo>
                        <a:pt x="77" y="46"/>
                        <a:pt x="77" y="46"/>
                        <a:pt x="77" y="46"/>
                      </a:cubicBezTo>
                      <a:cubicBezTo>
                        <a:pt x="78" y="46"/>
                        <a:pt x="80" y="48"/>
                        <a:pt x="81" y="50"/>
                      </a:cubicBezTo>
                      <a:cubicBezTo>
                        <a:pt x="81" y="49"/>
                        <a:pt x="82" y="49"/>
                        <a:pt x="81" y="47"/>
                      </a:cubicBezTo>
                      <a:cubicBezTo>
                        <a:pt x="83" y="49"/>
                        <a:pt x="83" y="49"/>
                        <a:pt x="83" y="49"/>
                      </a:cubicBezTo>
                      <a:cubicBezTo>
                        <a:pt x="81" y="48"/>
                        <a:pt x="82" y="48"/>
                        <a:pt x="82" y="47"/>
                      </a:cubicBezTo>
                      <a:cubicBezTo>
                        <a:pt x="82" y="48"/>
                        <a:pt x="82" y="48"/>
                        <a:pt x="82" y="48"/>
                      </a:cubicBezTo>
                      <a:cubicBezTo>
                        <a:pt x="83" y="49"/>
                        <a:pt x="83" y="48"/>
                        <a:pt x="83" y="48"/>
                      </a:cubicBezTo>
                      <a:cubicBezTo>
                        <a:pt x="82" y="46"/>
                        <a:pt x="81" y="46"/>
                        <a:pt x="81" y="46"/>
                      </a:cubicBezTo>
                      <a:cubicBezTo>
                        <a:pt x="80" y="45"/>
                        <a:pt x="81" y="45"/>
                        <a:pt x="80" y="44"/>
                      </a:cubicBezTo>
                      <a:cubicBezTo>
                        <a:pt x="82" y="46"/>
                        <a:pt x="82" y="45"/>
                        <a:pt x="82" y="45"/>
                      </a:cubicBezTo>
                      <a:cubicBezTo>
                        <a:pt x="83" y="45"/>
                        <a:pt x="81" y="43"/>
                        <a:pt x="81" y="43"/>
                      </a:cubicBezTo>
                      <a:cubicBezTo>
                        <a:pt x="82" y="44"/>
                        <a:pt x="82" y="43"/>
                        <a:pt x="83" y="44"/>
                      </a:cubicBezTo>
                      <a:cubicBezTo>
                        <a:pt x="83" y="45"/>
                        <a:pt x="82" y="43"/>
                        <a:pt x="82" y="44"/>
                      </a:cubicBezTo>
                      <a:cubicBezTo>
                        <a:pt x="83" y="45"/>
                        <a:pt x="85" y="47"/>
                        <a:pt x="84" y="45"/>
                      </a:cubicBezTo>
                      <a:cubicBezTo>
                        <a:pt x="84" y="44"/>
                        <a:pt x="81" y="42"/>
                        <a:pt x="83" y="42"/>
                      </a:cubicBezTo>
                      <a:cubicBezTo>
                        <a:pt x="83" y="43"/>
                        <a:pt x="83" y="44"/>
                        <a:pt x="84" y="44"/>
                      </a:cubicBezTo>
                      <a:cubicBezTo>
                        <a:pt x="85" y="45"/>
                        <a:pt x="85" y="45"/>
                        <a:pt x="85" y="45"/>
                      </a:cubicBezTo>
                      <a:cubicBezTo>
                        <a:pt x="84" y="43"/>
                        <a:pt x="84" y="43"/>
                        <a:pt x="84" y="43"/>
                      </a:cubicBezTo>
                      <a:cubicBezTo>
                        <a:pt x="84" y="43"/>
                        <a:pt x="84" y="44"/>
                        <a:pt x="84" y="44"/>
                      </a:cubicBezTo>
                      <a:cubicBezTo>
                        <a:pt x="83" y="42"/>
                        <a:pt x="85" y="43"/>
                        <a:pt x="83" y="41"/>
                      </a:cubicBezTo>
                      <a:cubicBezTo>
                        <a:pt x="84" y="40"/>
                        <a:pt x="85" y="41"/>
                        <a:pt x="85" y="41"/>
                      </a:cubicBezTo>
                      <a:cubicBezTo>
                        <a:pt x="85" y="41"/>
                        <a:pt x="85" y="41"/>
                        <a:pt x="85" y="41"/>
                      </a:cubicBezTo>
                      <a:cubicBezTo>
                        <a:pt x="87" y="42"/>
                        <a:pt x="86" y="41"/>
                        <a:pt x="86" y="40"/>
                      </a:cubicBezTo>
                      <a:cubicBezTo>
                        <a:pt x="86" y="40"/>
                        <a:pt x="86" y="40"/>
                        <a:pt x="86" y="40"/>
                      </a:cubicBezTo>
                      <a:cubicBezTo>
                        <a:pt x="86" y="40"/>
                        <a:pt x="87" y="39"/>
                        <a:pt x="86" y="38"/>
                      </a:cubicBezTo>
                      <a:cubicBezTo>
                        <a:pt x="88" y="39"/>
                        <a:pt x="91" y="44"/>
                        <a:pt x="90" y="42"/>
                      </a:cubicBezTo>
                      <a:cubicBezTo>
                        <a:pt x="91" y="41"/>
                        <a:pt x="88" y="38"/>
                        <a:pt x="87" y="37"/>
                      </a:cubicBezTo>
                      <a:cubicBezTo>
                        <a:pt x="89" y="38"/>
                        <a:pt x="88" y="34"/>
                        <a:pt x="91" y="36"/>
                      </a:cubicBezTo>
                      <a:cubicBezTo>
                        <a:pt x="91" y="35"/>
                        <a:pt x="90" y="35"/>
                        <a:pt x="90" y="34"/>
                      </a:cubicBezTo>
                      <a:cubicBezTo>
                        <a:pt x="92" y="34"/>
                        <a:pt x="91" y="30"/>
                        <a:pt x="95" y="33"/>
                      </a:cubicBezTo>
                      <a:cubicBezTo>
                        <a:pt x="95" y="34"/>
                        <a:pt x="96" y="34"/>
                        <a:pt x="97" y="35"/>
                      </a:cubicBezTo>
                      <a:cubicBezTo>
                        <a:pt x="96" y="34"/>
                        <a:pt x="98" y="37"/>
                        <a:pt x="96" y="34"/>
                      </a:cubicBezTo>
                      <a:cubicBezTo>
                        <a:pt x="95" y="33"/>
                        <a:pt x="95" y="32"/>
                        <a:pt x="94" y="32"/>
                      </a:cubicBezTo>
                      <a:cubicBezTo>
                        <a:pt x="94" y="30"/>
                        <a:pt x="95" y="29"/>
                        <a:pt x="97" y="30"/>
                      </a:cubicBezTo>
                      <a:cubicBezTo>
                        <a:pt x="96" y="30"/>
                        <a:pt x="96" y="29"/>
                        <a:pt x="96" y="29"/>
                      </a:cubicBezTo>
                      <a:cubicBezTo>
                        <a:pt x="97" y="31"/>
                        <a:pt x="98" y="31"/>
                        <a:pt x="98" y="30"/>
                      </a:cubicBezTo>
                      <a:cubicBezTo>
                        <a:pt x="97" y="28"/>
                        <a:pt x="97" y="28"/>
                        <a:pt x="97" y="28"/>
                      </a:cubicBezTo>
                      <a:cubicBezTo>
                        <a:pt x="98" y="30"/>
                        <a:pt x="98" y="30"/>
                        <a:pt x="98" y="30"/>
                      </a:cubicBezTo>
                      <a:cubicBezTo>
                        <a:pt x="98" y="29"/>
                        <a:pt x="96" y="26"/>
                        <a:pt x="98" y="27"/>
                      </a:cubicBezTo>
                      <a:cubicBezTo>
                        <a:pt x="98" y="28"/>
                        <a:pt x="99" y="29"/>
                        <a:pt x="99" y="29"/>
                      </a:cubicBezTo>
                      <a:cubicBezTo>
                        <a:pt x="99" y="27"/>
                        <a:pt x="98" y="25"/>
                        <a:pt x="99" y="26"/>
                      </a:cubicBezTo>
                      <a:cubicBezTo>
                        <a:pt x="101" y="28"/>
                        <a:pt x="101" y="28"/>
                        <a:pt x="101" y="28"/>
                      </a:cubicBezTo>
                      <a:cubicBezTo>
                        <a:pt x="101" y="27"/>
                        <a:pt x="101" y="26"/>
                        <a:pt x="100" y="25"/>
                      </a:cubicBezTo>
                      <a:cubicBezTo>
                        <a:pt x="102" y="26"/>
                        <a:pt x="102" y="26"/>
                        <a:pt x="104" y="27"/>
                      </a:cubicBezTo>
                      <a:cubicBezTo>
                        <a:pt x="102" y="22"/>
                        <a:pt x="104" y="20"/>
                        <a:pt x="106" y="19"/>
                      </a:cubicBezTo>
                      <a:cubicBezTo>
                        <a:pt x="107" y="20"/>
                        <a:pt x="107" y="20"/>
                        <a:pt x="107" y="20"/>
                      </a:cubicBezTo>
                      <a:cubicBezTo>
                        <a:pt x="108" y="21"/>
                        <a:pt x="106" y="18"/>
                        <a:pt x="107" y="19"/>
                      </a:cubicBezTo>
                      <a:cubicBezTo>
                        <a:pt x="107" y="20"/>
                        <a:pt x="109" y="21"/>
                        <a:pt x="109" y="22"/>
                      </a:cubicBezTo>
                      <a:cubicBezTo>
                        <a:pt x="111" y="23"/>
                        <a:pt x="109" y="20"/>
                        <a:pt x="109" y="19"/>
                      </a:cubicBezTo>
                      <a:cubicBezTo>
                        <a:pt x="108" y="18"/>
                        <a:pt x="109" y="20"/>
                        <a:pt x="108" y="18"/>
                      </a:cubicBezTo>
                      <a:cubicBezTo>
                        <a:pt x="107" y="18"/>
                        <a:pt x="109" y="19"/>
                        <a:pt x="108" y="17"/>
                      </a:cubicBezTo>
                      <a:cubicBezTo>
                        <a:pt x="109" y="17"/>
                        <a:pt x="110" y="19"/>
                        <a:pt x="110" y="20"/>
                      </a:cubicBezTo>
                      <a:cubicBezTo>
                        <a:pt x="110" y="19"/>
                        <a:pt x="110" y="19"/>
                        <a:pt x="110" y="19"/>
                      </a:cubicBezTo>
                      <a:cubicBezTo>
                        <a:pt x="112" y="21"/>
                        <a:pt x="112" y="24"/>
                        <a:pt x="115" y="27"/>
                      </a:cubicBezTo>
                      <a:cubicBezTo>
                        <a:pt x="115" y="26"/>
                        <a:pt x="115" y="26"/>
                        <a:pt x="115" y="26"/>
                      </a:cubicBezTo>
                      <a:cubicBezTo>
                        <a:pt x="117" y="29"/>
                        <a:pt x="116" y="30"/>
                        <a:pt x="117" y="30"/>
                      </a:cubicBezTo>
                      <a:cubicBezTo>
                        <a:pt x="117" y="29"/>
                        <a:pt x="115" y="25"/>
                        <a:pt x="114" y="24"/>
                      </a:cubicBezTo>
                      <a:cubicBezTo>
                        <a:pt x="114" y="23"/>
                        <a:pt x="111" y="19"/>
                        <a:pt x="112" y="18"/>
                      </a:cubicBezTo>
                      <a:cubicBezTo>
                        <a:pt x="113" y="19"/>
                        <a:pt x="111" y="19"/>
                        <a:pt x="113" y="21"/>
                      </a:cubicBezTo>
                      <a:cubicBezTo>
                        <a:pt x="114" y="22"/>
                        <a:pt x="113" y="19"/>
                        <a:pt x="114" y="20"/>
                      </a:cubicBezTo>
                      <a:cubicBezTo>
                        <a:pt x="113" y="19"/>
                        <a:pt x="112" y="17"/>
                        <a:pt x="112" y="16"/>
                      </a:cubicBezTo>
                      <a:cubicBezTo>
                        <a:pt x="113" y="17"/>
                        <a:pt x="113" y="18"/>
                        <a:pt x="113" y="18"/>
                      </a:cubicBezTo>
                      <a:cubicBezTo>
                        <a:pt x="113" y="17"/>
                        <a:pt x="113" y="15"/>
                        <a:pt x="112" y="15"/>
                      </a:cubicBezTo>
                      <a:cubicBezTo>
                        <a:pt x="110" y="12"/>
                        <a:pt x="113" y="15"/>
                        <a:pt x="112" y="13"/>
                      </a:cubicBezTo>
                      <a:cubicBezTo>
                        <a:pt x="113" y="15"/>
                        <a:pt x="114" y="18"/>
                        <a:pt x="116" y="18"/>
                      </a:cubicBezTo>
                      <a:cubicBezTo>
                        <a:pt x="114" y="16"/>
                        <a:pt x="115" y="15"/>
                        <a:pt x="112" y="12"/>
                      </a:cubicBezTo>
                      <a:cubicBezTo>
                        <a:pt x="113" y="13"/>
                        <a:pt x="114" y="14"/>
                        <a:pt x="115" y="16"/>
                      </a:cubicBezTo>
                      <a:cubicBezTo>
                        <a:pt x="116" y="17"/>
                        <a:pt x="113" y="11"/>
                        <a:pt x="116" y="15"/>
                      </a:cubicBezTo>
                      <a:cubicBezTo>
                        <a:pt x="115" y="13"/>
                        <a:pt x="115" y="13"/>
                        <a:pt x="115" y="13"/>
                      </a:cubicBezTo>
                      <a:cubicBezTo>
                        <a:pt x="115" y="14"/>
                        <a:pt x="116" y="14"/>
                        <a:pt x="117" y="15"/>
                      </a:cubicBezTo>
                      <a:cubicBezTo>
                        <a:pt x="117" y="15"/>
                        <a:pt x="116" y="11"/>
                        <a:pt x="118" y="15"/>
                      </a:cubicBezTo>
                      <a:cubicBezTo>
                        <a:pt x="118" y="14"/>
                        <a:pt x="119" y="14"/>
                        <a:pt x="117" y="12"/>
                      </a:cubicBezTo>
                      <a:cubicBezTo>
                        <a:pt x="116" y="11"/>
                        <a:pt x="118" y="14"/>
                        <a:pt x="116" y="11"/>
                      </a:cubicBezTo>
                      <a:cubicBezTo>
                        <a:pt x="117" y="13"/>
                        <a:pt x="116" y="10"/>
                        <a:pt x="116" y="9"/>
                      </a:cubicBezTo>
                      <a:cubicBezTo>
                        <a:pt x="117" y="10"/>
                        <a:pt x="117" y="10"/>
                        <a:pt x="117" y="10"/>
                      </a:cubicBezTo>
                      <a:cubicBezTo>
                        <a:pt x="117" y="10"/>
                        <a:pt x="117" y="10"/>
                        <a:pt x="116" y="8"/>
                      </a:cubicBezTo>
                      <a:cubicBezTo>
                        <a:pt x="117" y="9"/>
                        <a:pt x="117" y="10"/>
                        <a:pt x="118" y="10"/>
                      </a:cubicBezTo>
                      <a:cubicBezTo>
                        <a:pt x="117" y="8"/>
                        <a:pt x="117" y="8"/>
                        <a:pt x="117" y="8"/>
                      </a:cubicBezTo>
                      <a:cubicBezTo>
                        <a:pt x="117" y="7"/>
                        <a:pt x="119" y="11"/>
                        <a:pt x="119" y="10"/>
                      </a:cubicBezTo>
                      <a:cubicBezTo>
                        <a:pt x="120" y="12"/>
                        <a:pt x="120" y="12"/>
                        <a:pt x="120" y="12"/>
                      </a:cubicBezTo>
                      <a:cubicBezTo>
                        <a:pt x="120" y="12"/>
                        <a:pt x="121" y="13"/>
                        <a:pt x="121" y="13"/>
                      </a:cubicBezTo>
                      <a:cubicBezTo>
                        <a:pt x="120" y="11"/>
                        <a:pt x="119" y="9"/>
                        <a:pt x="118" y="7"/>
                      </a:cubicBezTo>
                      <a:cubicBezTo>
                        <a:pt x="118" y="6"/>
                        <a:pt x="120" y="9"/>
                        <a:pt x="119" y="7"/>
                      </a:cubicBezTo>
                      <a:cubicBezTo>
                        <a:pt x="120" y="10"/>
                        <a:pt x="120" y="10"/>
                        <a:pt x="120" y="10"/>
                      </a:cubicBezTo>
                      <a:cubicBezTo>
                        <a:pt x="120" y="10"/>
                        <a:pt x="122" y="12"/>
                        <a:pt x="122" y="12"/>
                      </a:cubicBezTo>
                      <a:cubicBezTo>
                        <a:pt x="122" y="11"/>
                        <a:pt x="121" y="8"/>
                        <a:pt x="120" y="8"/>
                      </a:cubicBezTo>
                      <a:cubicBezTo>
                        <a:pt x="121" y="7"/>
                        <a:pt x="122" y="8"/>
                        <a:pt x="122" y="10"/>
                      </a:cubicBezTo>
                      <a:cubicBezTo>
                        <a:pt x="122" y="9"/>
                        <a:pt x="121" y="8"/>
                        <a:pt x="121" y="6"/>
                      </a:cubicBezTo>
                      <a:cubicBezTo>
                        <a:pt x="122" y="7"/>
                        <a:pt x="123" y="9"/>
                        <a:pt x="125" y="10"/>
                      </a:cubicBezTo>
                      <a:cubicBezTo>
                        <a:pt x="126" y="13"/>
                        <a:pt x="126" y="13"/>
                        <a:pt x="126" y="13"/>
                      </a:cubicBezTo>
                      <a:cubicBezTo>
                        <a:pt x="126" y="13"/>
                        <a:pt x="126" y="13"/>
                        <a:pt x="126" y="13"/>
                      </a:cubicBezTo>
                      <a:cubicBezTo>
                        <a:pt x="127" y="16"/>
                        <a:pt x="128" y="15"/>
                        <a:pt x="129" y="17"/>
                      </a:cubicBezTo>
                      <a:cubicBezTo>
                        <a:pt x="129" y="17"/>
                        <a:pt x="129" y="16"/>
                        <a:pt x="129" y="16"/>
                      </a:cubicBezTo>
                      <a:cubicBezTo>
                        <a:pt x="126" y="12"/>
                        <a:pt x="127" y="10"/>
                        <a:pt x="124" y="6"/>
                      </a:cubicBezTo>
                      <a:cubicBezTo>
                        <a:pt x="125" y="5"/>
                        <a:pt x="130" y="15"/>
                        <a:pt x="128" y="9"/>
                      </a:cubicBezTo>
                      <a:cubicBezTo>
                        <a:pt x="127" y="8"/>
                        <a:pt x="126" y="5"/>
                        <a:pt x="126" y="6"/>
                      </a:cubicBezTo>
                      <a:cubicBezTo>
                        <a:pt x="127" y="6"/>
                        <a:pt x="124" y="2"/>
                        <a:pt x="126" y="3"/>
                      </a:cubicBezTo>
                      <a:cubicBezTo>
                        <a:pt x="126" y="5"/>
                        <a:pt x="129" y="7"/>
                        <a:pt x="129" y="9"/>
                      </a:cubicBezTo>
                      <a:cubicBezTo>
                        <a:pt x="128" y="8"/>
                        <a:pt x="128" y="9"/>
                        <a:pt x="128" y="9"/>
                      </a:cubicBezTo>
                      <a:cubicBezTo>
                        <a:pt x="129" y="10"/>
                        <a:pt x="130" y="13"/>
                        <a:pt x="131" y="12"/>
                      </a:cubicBezTo>
                      <a:cubicBezTo>
                        <a:pt x="131" y="12"/>
                        <a:pt x="131" y="11"/>
                        <a:pt x="130" y="9"/>
                      </a:cubicBezTo>
                      <a:cubicBezTo>
                        <a:pt x="129" y="7"/>
                        <a:pt x="130" y="10"/>
                        <a:pt x="129" y="8"/>
                      </a:cubicBezTo>
                      <a:cubicBezTo>
                        <a:pt x="129" y="7"/>
                        <a:pt x="131" y="10"/>
                        <a:pt x="129" y="6"/>
                      </a:cubicBezTo>
                      <a:cubicBezTo>
                        <a:pt x="129" y="6"/>
                        <a:pt x="128" y="4"/>
                        <a:pt x="127" y="3"/>
                      </a:cubicBezTo>
                      <a:cubicBezTo>
                        <a:pt x="127" y="2"/>
                        <a:pt x="127" y="2"/>
                        <a:pt x="127" y="2"/>
                      </a:cubicBezTo>
                      <a:cubicBezTo>
                        <a:pt x="128" y="3"/>
                        <a:pt x="128" y="3"/>
                        <a:pt x="128" y="3"/>
                      </a:cubicBezTo>
                      <a:cubicBezTo>
                        <a:pt x="129" y="4"/>
                        <a:pt x="127" y="0"/>
                        <a:pt x="128" y="0"/>
                      </a:cubicBezTo>
                      <a:cubicBezTo>
                        <a:pt x="130" y="3"/>
                        <a:pt x="130" y="3"/>
                        <a:pt x="130" y="3"/>
                      </a:cubicBezTo>
                      <a:cubicBezTo>
                        <a:pt x="131" y="5"/>
                        <a:pt x="128" y="3"/>
                        <a:pt x="130" y="6"/>
                      </a:cubicBezTo>
                      <a:cubicBezTo>
                        <a:pt x="131" y="6"/>
                        <a:pt x="130" y="4"/>
                        <a:pt x="131" y="5"/>
                      </a:cubicBezTo>
                      <a:cubicBezTo>
                        <a:pt x="131" y="5"/>
                        <a:pt x="131" y="5"/>
                        <a:pt x="131" y="6"/>
                      </a:cubicBezTo>
                      <a:cubicBezTo>
                        <a:pt x="131" y="6"/>
                        <a:pt x="134" y="11"/>
                        <a:pt x="134" y="7"/>
                      </a:cubicBezTo>
                      <a:cubicBezTo>
                        <a:pt x="133" y="6"/>
                        <a:pt x="133" y="6"/>
                        <a:pt x="132" y="4"/>
                      </a:cubicBezTo>
                      <a:cubicBezTo>
                        <a:pt x="133" y="3"/>
                        <a:pt x="132" y="2"/>
                        <a:pt x="133" y="1"/>
                      </a:cubicBezTo>
                      <a:cubicBezTo>
                        <a:pt x="134" y="4"/>
                        <a:pt x="134" y="1"/>
                        <a:pt x="135" y="4"/>
                      </a:cubicBezTo>
                      <a:cubicBezTo>
                        <a:pt x="134" y="3"/>
                        <a:pt x="132" y="4"/>
                        <a:pt x="134" y="6"/>
                      </a:cubicBezTo>
                      <a:cubicBezTo>
                        <a:pt x="136" y="10"/>
                        <a:pt x="133" y="6"/>
                        <a:pt x="134" y="10"/>
                      </a:cubicBezTo>
                      <a:cubicBezTo>
                        <a:pt x="135" y="9"/>
                        <a:pt x="137" y="13"/>
                        <a:pt x="138" y="15"/>
                      </a:cubicBezTo>
                      <a:cubicBezTo>
                        <a:pt x="138" y="15"/>
                        <a:pt x="138" y="14"/>
                        <a:pt x="138" y="13"/>
                      </a:cubicBezTo>
                      <a:cubicBezTo>
                        <a:pt x="137" y="11"/>
                        <a:pt x="137" y="12"/>
                        <a:pt x="136" y="10"/>
                      </a:cubicBezTo>
                      <a:cubicBezTo>
                        <a:pt x="137" y="10"/>
                        <a:pt x="137" y="8"/>
                        <a:pt x="136" y="6"/>
                      </a:cubicBezTo>
                      <a:cubicBezTo>
                        <a:pt x="137" y="7"/>
                        <a:pt x="138" y="9"/>
                        <a:pt x="138" y="9"/>
                      </a:cubicBezTo>
                      <a:cubicBezTo>
                        <a:pt x="139" y="8"/>
                        <a:pt x="140" y="8"/>
                        <a:pt x="141" y="8"/>
                      </a:cubicBezTo>
                      <a:cubicBezTo>
                        <a:pt x="139" y="5"/>
                        <a:pt x="142" y="6"/>
                        <a:pt x="140" y="4"/>
                      </a:cubicBezTo>
                      <a:cubicBezTo>
                        <a:pt x="139" y="3"/>
                        <a:pt x="137" y="1"/>
                        <a:pt x="137" y="0"/>
                      </a:cubicBezTo>
                      <a:cubicBezTo>
                        <a:pt x="137" y="0"/>
                        <a:pt x="138" y="1"/>
                        <a:pt x="138" y="2"/>
                      </a:cubicBezTo>
                      <a:cubicBezTo>
                        <a:pt x="138" y="0"/>
                        <a:pt x="140" y="4"/>
                        <a:pt x="139" y="1"/>
                      </a:cubicBezTo>
                      <a:cubicBezTo>
                        <a:pt x="139" y="3"/>
                        <a:pt x="141" y="5"/>
                        <a:pt x="142" y="8"/>
                      </a:cubicBezTo>
                      <a:cubicBezTo>
                        <a:pt x="142" y="6"/>
                        <a:pt x="143" y="10"/>
                        <a:pt x="144" y="10"/>
                      </a:cubicBezTo>
                      <a:cubicBezTo>
                        <a:pt x="144" y="8"/>
                        <a:pt x="144" y="6"/>
                        <a:pt x="144" y="5"/>
                      </a:cubicBezTo>
                      <a:cubicBezTo>
                        <a:pt x="147" y="7"/>
                        <a:pt x="147" y="4"/>
                        <a:pt x="148" y="4"/>
                      </a:cubicBezTo>
                      <a:cubicBezTo>
                        <a:pt x="149" y="5"/>
                        <a:pt x="150" y="8"/>
                        <a:pt x="151" y="8"/>
                      </a:cubicBezTo>
                      <a:cubicBezTo>
                        <a:pt x="151" y="8"/>
                        <a:pt x="149" y="5"/>
                        <a:pt x="150" y="6"/>
                      </a:cubicBezTo>
                      <a:cubicBezTo>
                        <a:pt x="150" y="7"/>
                        <a:pt x="150" y="7"/>
                        <a:pt x="150" y="7"/>
                      </a:cubicBezTo>
                      <a:cubicBezTo>
                        <a:pt x="150" y="6"/>
                        <a:pt x="153" y="8"/>
                        <a:pt x="151" y="4"/>
                      </a:cubicBezTo>
                      <a:cubicBezTo>
                        <a:pt x="152" y="7"/>
                        <a:pt x="152" y="7"/>
                        <a:pt x="152" y="7"/>
                      </a:cubicBezTo>
                      <a:cubicBezTo>
                        <a:pt x="153" y="7"/>
                        <a:pt x="152" y="7"/>
                        <a:pt x="152" y="6"/>
                      </a:cubicBezTo>
                      <a:cubicBezTo>
                        <a:pt x="153" y="7"/>
                        <a:pt x="153" y="8"/>
                        <a:pt x="153" y="9"/>
                      </a:cubicBezTo>
                      <a:cubicBezTo>
                        <a:pt x="155" y="11"/>
                        <a:pt x="154" y="8"/>
                        <a:pt x="155" y="8"/>
                      </a:cubicBezTo>
                      <a:cubicBezTo>
                        <a:pt x="154" y="6"/>
                        <a:pt x="154" y="6"/>
                        <a:pt x="154" y="6"/>
                      </a:cubicBezTo>
                      <a:cubicBezTo>
                        <a:pt x="154" y="4"/>
                        <a:pt x="155" y="6"/>
                        <a:pt x="156" y="5"/>
                      </a:cubicBezTo>
                      <a:cubicBezTo>
                        <a:pt x="157" y="7"/>
                        <a:pt x="157" y="7"/>
                        <a:pt x="157" y="7"/>
                      </a:cubicBezTo>
                      <a:cubicBezTo>
                        <a:pt x="157" y="5"/>
                        <a:pt x="157" y="5"/>
                        <a:pt x="157" y="5"/>
                      </a:cubicBezTo>
                      <a:cubicBezTo>
                        <a:pt x="158" y="7"/>
                        <a:pt x="159" y="8"/>
                        <a:pt x="158" y="6"/>
                      </a:cubicBezTo>
                      <a:cubicBezTo>
                        <a:pt x="159" y="12"/>
                        <a:pt x="159" y="12"/>
                        <a:pt x="159" y="12"/>
                      </a:cubicBezTo>
                      <a:cubicBezTo>
                        <a:pt x="158" y="11"/>
                        <a:pt x="158" y="9"/>
                        <a:pt x="157" y="7"/>
                      </a:cubicBezTo>
                      <a:cubicBezTo>
                        <a:pt x="156" y="6"/>
                        <a:pt x="156" y="7"/>
                        <a:pt x="156" y="9"/>
                      </a:cubicBezTo>
                      <a:cubicBezTo>
                        <a:pt x="157" y="9"/>
                        <a:pt x="157" y="8"/>
                        <a:pt x="156" y="7"/>
                      </a:cubicBezTo>
                      <a:cubicBezTo>
                        <a:pt x="158" y="10"/>
                        <a:pt x="157" y="10"/>
                        <a:pt x="158" y="12"/>
                      </a:cubicBezTo>
                      <a:cubicBezTo>
                        <a:pt x="158" y="12"/>
                        <a:pt x="158" y="13"/>
                        <a:pt x="158" y="12"/>
                      </a:cubicBezTo>
                      <a:cubicBezTo>
                        <a:pt x="158" y="13"/>
                        <a:pt x="158" y="13"/>
                        <a:pt x="158" y="14"/>
                      </a:cubicBezTo>
                      <a:cubicBezTo>
                        <a:pt x="158" y="13"/>
                        <a:pt x="157" y="12"/>
                        <a:pt x="157" y="11"/>
                      </a:cubicBezTo>
                      <a:cubicBezTo>
                        <a:pt x="158" y="14"/>
                        <a:pt x="157" y="15"/>
                        <a:pt x="156" y="14"/>
                      </a:cubicBezTo>
                      <a:cubicBezTo>
                        <a:pt x="155" y="12"/>
                        <a:pt x="156" y="17"/>
                        <a:pt x="155" y="16"/>
                      </a:cubicBezTo>
                      <a:cubicBezTo>
                        <a:pt x="154" y="14"/>
                        <a:pt x="154" y="12"/>
                        <a:pt x="154" y="11"/>
                      </a:cubicBezTo>
                      <a:cubicBezTo>
                        <a:pt x="153" y="10"/>
                        <a:pt x="153" y="11"/>
                        <a:pt x="152" y="10"/>
                      </a:cubicBezTo>
                      <a:cubicBezTo>
                        <a:pt x="153" y="12"/>
                        <a:pt x="154" y="14"/>
                        <a:pt x="154" y="16"/>
                      </a:cubicBezTo>
                      <a:cubicBezTo>
                        <a:pt x="153" y="14"/>
                        <a:pt x="153" y="14"/>
                        <a:pt x="153" y="14"/>
                      </a:cubicBezTo>
                      <a:cubicBezTo>
                        <a:pt x="153" y="15"/>
                        <a:pt x="154" y="18"/>
                        <a:pt x="153" y="18"/>
                      </a:cubicBezTo>
                      <a:cubicBezTo>
                        <a:pt x="151" y="17"/>
                        <a:pt x="150" y="18"/>
                        <a:pt x="149" y="18"/>
                      </a:cubicBezTo>
                      <a:cubicBezTo>
                        <a:pt x="148" y="17"/>
                        <a:pt x="148" y="17"/>
                        <a:pt x="148" y="17"/>
                      </a:cubicBezTo>
                      <a:cubicBezTo>
                        <a:pt x="149" y="21"/>
                        <a:pt x="147" y="19"/>
                        <a:pt x="147" y="21"/>
                      </a:cubicBezTo>
                      <a:cubicBezTo>
                        <a:pt x="145" y="20"/>
                        <a:pt x="146" y="24"/>
                        <a:pt x="143" y="21"/>
                      </a:cubicBezTo>
                      <a:cubicBezTo>
                        <a:pt x="142" y="24"/>
                        <a:pt x="141" y="26"/>
                        <a:pt x="139" y="26"/>
                      </a:cubicBezTo>
                      <a:cubicBezTo>
                        <a:pt x="138" y="24"/>
                        <a:pt x="138" y="24"/>
                        <a:pt x="138" y="24"/>
                      </a:cubicBezTo>
                      <a:cubicBezTo>
                        <a:pt x="138" y="26"/>
                        <a:pt x="136" y="23"/>
                        <a:pt x="136" y="23"/>
                      </a:cubicBezTo>
                      <a:cubicBezTo>
                        <a:pt x="138" y="25"/>
                        <a:pt x="137" y="26"/>
                        <a:pt x="138" y="27"/>
                      </a:cubicBezTo>
                      <a:cubicBezTo>
                        <a:pt x="136" y="26"/>
                        <a:pt x="136" y="29"/>
                        <a:pt x="136" y="31"/>
                      </a:cubicBezTo>
                      <a:cubicBezTo>
                        <a:pt x="135" y="29"/>
                        <a:pt x="135" y="29"/>
                        <a:pt x="135" y="29"/>
                      </a:cubicBezTo>
                      <a:cubicBezTo>
                        <a:pt x="136" y="33"/>
                        <a:pt x="133" y="31"/>
                        <a:pt x="132" y="31"/>
                      </a:cubicBezTo>
                      <a:cubicBezTo>
                        <a:pt x="132" y="30"/>
                        <a:pt x="130" y="29"/>
                        <a:pt x="130" y="29"/>
                      </a:cubicBezTo>
                      <a:cubicBezTo>
                        <a:pt x="131" y="32"/>
                        <a:pt x="131" y="32"/>
                        <a:pt x="131" y="34"/>
                      </a:cubicBezTo>
                      <a:cubicBezTo>
                        <a:pt x="131" y="35"/>
                        <a:pt x="129" y="35"/>
                        <a:pt x="128" y="34"/>
                      </a:cubicBezTo>
                      <a:cubicBezTo>
                        <a:pt x="128" y="39"/>
                        <a:pt x="124" y="38"/>
                        <a:pt x="124" y="42"/>
                      </a:cubicBezTo>
                      <a:cubicBezTo>
                        <a:pt x="122" y="40"/>
                        <a:pt x="122" y="40"/>
                        <a:pt x="122" y="40"/>
                      </a:cubicBezTo>
                      <a:cubicBezTo>
                        <a:pt x="123" y="46"/>
                        <a:pt x="118" y="44"/>
                        <a:pt x="117" y="47"/>
                      </a:cubicBezTo>
                      <a:cubicBezTo>
                        <a:pt x="115" y="44"/>
                        <a:pt x="115" y="44"/>
                        <a:pt x="115" y="44"/>
                      </a:cubicBezTo>
                      <a:cubicBezTo>
                        <a:pt x="114" y="43"/>
                        <a:pt x="115" y="46"/>
                        <a:pt x="116" y="48"/>
                      </a:cubicBezTo>
                      <a:cubicBezTo>
                        <a:pt x="115" y="47"/>
                        <a:pt x="116" y="50"/>
                        <a:pt x="114" y="48"/>
                      </a:cubicBezTo>
                      <a:cubicBezTo>
                        <a:pt x="113" y="48"/>
                        <a:pt x="114" y="50"/>
                        <a:pt x="114" y="51"/>
                      </a:cubicBezTo>
                      <a:cubicBezTo>
                        <a:pt x="112" y="50"/>
                        <a:pt x="112" y="51"/>
                        <a:pt x="111" y="52"/>
                      </a:cubicBezTo>
                      <a:cubicBezTo>
                        <a:pt x="111" y="52"/>
                        <a:pt x="111" y="52"/>
                        <a:pt x="111" y="52"/>
                      </a:cubicBezTo>
                      <a:cubicBezTo>
                        <a:pt x="111" y="52"/>
                        <a:pt x="110" y="50"/>
                        <a:pt x="110" y="50"/>
                      </a:cubicBezTo>
                      <a:cubicBezTo>
                        <a:pt x="110" y="52"/>
                        <a:pt x="108" y="51"/>
                        <a:pt x="111" y="54"/>
                      </a:cubicBezTo>
                      <a:cubicBezTo>
                        <a:pt x="108" y="53"/>
                        <a:pt x="109" y="58"/>
                        <a:pt x="106" y="56"/>
                      </a:cubicBezTo>
                      <a:cubicBezTo>
                        <a:pt x="107" y="57"/>
                        <a:pt x="107" y="57"/>
                        <a:pt x="107" y="58"/>
                      </a:cubicBezTo>
                      <a:cubicBezTo>
                        <a:pt x="106" y="59"/>
                        <a:pt x="104" y="58"/>
                        <a:pt x="104" y="60"/>
                      </a:cubicBezTo>
                      <a:cubicBezTo>
                        <a:pt x="104" y="59"/>
                        <a:pt x="103" y="58"/>
                        <a:pt x="103" y="58"/>
                      </a:cubicBezTo>
                      <a:cubicBezTo>
                        <a:pt x="103" y="59"/>
                        <a:pt x="104" y="59"/>
                        <a:pt x="104" y="60"/>
                      </a:cubicBezTo>
                      <a:cubicBezTo>
                        <a:pt x="104" y="63"/>
                        <a:pt x="99" y="61"/>
                        <a:pt x="98" y="63"/>
                      </a:cubicBezTo>
                      <a:cubicBezTo>
                        <a:pt x="97" y="67"/>
                        <a:pt x="94" y="68"/>
                        <a:pt x="92" y="70"/>
                      </a:cubicBezTo>
                      <a:cubicBezTo>
                        <a:pt x="91" y="70"/>
                        <a:pt x="91" y="70"/>
                        <a:pt x="91" y="70"/>
                      </a:cubicBezTo>
                      <a:cubicBezTo>
                        <a:pt x="92" y="73"/>
                        <a:pt x="87" y="69"/>
                        <a:pt x="90" y="73"/>
                      </a:cubicBezTo>
                      <a:cubicBezTo>
                        <a:pt x="89" y="73"/>
                        <a:pt x="89" y="73"/>
                        <a:pt x="88" y="72"/>
                      </a:cubicBezTo>
                      <a:cubicBezTo>
                        <a:pt x="89" y="74"/>
                        <a:pt x="84" y="72"/>
                        <a:pt x="85" y="75"/>
                      </a:cubicBezTo>
                      <a:cubicBezTo>
                        <a:pt x="86" y="75"/>
                        <a:pt x="86" y="75"/>
                        <a:pt x="85" y="74"/>
                      </a:cubicBezTo>
                      <a:cubicBezTo>
                        <a:pt x="83" y="74"/>
                        <a:pt x="84" y="77"/>
                        <a:pt x="82" y="76"/>
                      </a:cubicBezTo>
                      <a:cubicBezTo>
                        <a:pt x="82" y="76"/>
                        <a:pt x="82" y="75"/>
                        <a:pt x="81" y="75"/>
                      </a:cubicBezTo>
                      <a:cubicBezTo>
                        <a:pt x="80" y="74"/>
                        <a:pt x="83" y="78"/>
                        <a:pt x="80" y="75"/>
                      </a:cubicBezTo>
                      <a:cubicBezTo>
                        <a:pt x="79" y="76"/>
                        <a:pt x="81" y="77"/>
                        <a:pt x="81" y="77"/>
                      </a:cubicBezTo>
                      <a:cubicBezTo>
                        <a:pt x="78" y="78"/>
                        <a:pt x="78" y="82"/>
                        <a:pt x="76" y="85"/>
                      </a:cubicBezTo>
                      <a:cubicBezTo>
                        <a:pt x="73" y="84"/>
                        <a:pt x="71" y="79"/>
                        <a:pt x="72" y="83"/>
                      </a:cubicBezTo>
                      <a:cubicBezTo>
                        <a:pt x="71" y="82"/>
                        <a:pt x="73" y="84"/>
                        <a:pt x="72" y="84"/>
                      </a:cubicBezTo>
                      <a:cubicBezTo>
                        <a:pt x="73" y="85"/>
                        <a:pt x="68" y="81"/>
                        <a:pt x="69" y="83"/>
                      </a:cubicBezTo>
                      <a:cubicBezTo>
                        <a:pt x="72" y="84"/>
                        <a:pt x="70" y="84"/>
                        <a:pt x="71" y="85"/>
                      </a:cubicBezTo>
                      <a:cubicBezTo>
                        <a:pt x="69" y="85"/>
                        <a:pt x="67" y="83"/>
                        <a:pt x="68" y="85"/>
                      </a:cubicBezTo>
                      <a:cubicBezTo>
                        <a:pt x="67" y="84"/>
                        <a:pt x="67" y="84"/>
                        <a:pt x="67" y="84"/>
                      </a:cubicBezTo>
                      <a:cubicBezTo>
                        <a:pt x="69" y="88"/>
                        <a:pt x="67" y="88"/>
                        <a:pt x="69" y="92"/>
                      </a:cubicBezTo>
                      <a:cubicBezTo>
                        <a:pt x="67" y="94"/>
                        <a:pt x="66" y="97"/>
                        <a:pt x="64" y="100"/>
                      </a:cubicBezTo>
                      <a:cubicBezTo>
                        <a:pt x="62" y="103"/>
                        <a:pt x="61" y="106"/>
                        <a:pt x="59" y="109"/>
                      </a:cubicBezTo>
                      <a:cubicBezTo>
                        <a:pt x="54" y="113"/>
                        <a:pt x="51" y="119"/>
                        <a:pt x="45" y="122"/>
                      </a:cubicBezTo>
                      <a:cubicBezTo>
                        <a:pt x="41" y="121"/>
                        <a:pt x="41" y="121"/>
                        <a:pt x="42" y="123"/>
                      </a:cubicBezTo>
                      <a:cubicBezTo>
                        <a:pt x="41" y="123"/>
                        <a:pt x="41" y="123"/>
                        <a:pt x="41" y="123"/>
                      </a:cubicBezTo>
                      <a:cubicBezTo>
                        <a:pt x="43" y="125"/>
                        <a:pt x="40" y="124"/>
                        <a:pt x="42" y="126"/>
                      </a:cubicBezTo>
                      <a:cubicBezTo>
                        <a:pt x="40" y="127"/>
                        <a:pt x="40" y="129"/>
                        <a:pt x="38" y="131"/>
                      </a:cubicBezTo>
                      <a:cubicBezTo>
                        <a:pt x="38" y="131"/>
                        <a:pt x="36" y="129"/>
                        <a:pt x="36" y="130"/>
                      </a:cubicBezTo>
                      <a:cubicBezTo>
                        <a:pt x="37" y="131"/>
                        <a:pt x="37" y="131"/>
                        <a:pt x="37" y="131"/>
                      </a:cubicBezTo>
                      <a:cubicBezTo>
                        <a:pt x="37" y="131"/>
                        <a:pt x="37" y="131"/>
                        <a:pt x="37" y="131"/>
                      </a:cubicBezTo>
                      <a:cubicBezTo>
                        <a:pt x="37" y="131"/>
                        <a:pt x="38" y="132"/>
                        <a:pt x="39" y="133"/>
                      </a:cubicBezTo>
                      <a:cubicBezTo>
                        <a:pt x="37" y="139"/>
                        <a:pt x="28" y="140"/>
                        <a:pt x="25" y="146"/>
                      </a:cubicBezTo>
                      <a:cubicBezTo>
                        <a:pt x="24" y="146"/>
                        <a:pt x="23" y="149"/>
                        <a:pt x="23" y="150"/>
                      </a:cubicBezTo>
                      <a:cubicBezTo>
                        <a:pt x="17" y="152"/>
                        <a:pt x="12" y="153"/>
                        <a:pt x="12" y="159"/>
                      </a:cubicBezTo>
                      <a:cubicBezTo>
                        <a:pt x="12" y="159"/>
                        <a:pt x="5" y="154"/>
                        <a:pt x="5" y="15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36" name="Freeform 105"/>
                <p:cNvSpPr/>
                <p:nvPr/>
              </p:nvSpPr>
              <p:spPr bwMode="auto">
                <a:xfrm>
                  <a:off x="4096" y="1212"/>
                  <a:ext cx="1" cy="1"/>
                </a:xfrm>
                <a:custGeom>
                  <a:avLst/>
                  <a:gdLst>
                    <a:gd name="T0" fmla="*/ 2 w 2"/>
                    <a:gd name="T1" fmla="*/ 4 h 4"/>
                    <a:gd name="T2" fmla="*/ 0 w 2"/>
                    <a:gd name="T3" fmla="*/ 0 h 4"/>
                    <a:gd name="T4" fmla="*/ 2 w 2"/>
                    <a:gd name="T5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4">
                      <a:moveTo>
                        <a:pt x="2" y="4"/>
                      </a:moveTo>
                      <a:cubicBezTo>
                        <a:pt x="2" y="3"/>
                        <a:pt x="1" y="2"/>
                        <a:pt x="0" y="0"/>
                      </a:cubicBezTo>
                      <a:cubicBezTo>
                        <a:pt x="1" y="1"/>
                        <a:pt x="2" y="3"/>
                        <a:pt x="2" y="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37" name="Freeform 106"/>
                <p:cNvSpPr/>
                <p:nvPr/>
              </p:nvSpPr>
              <p:spPr bwMode="auto">
                <a:xfrm>
                  <a:off x="4092" y="1211"/>
                  <a:ext cx="0" cy="0"/>
                </a:xfrm>
                <a:custGeom>
                  <a:avLst/>
                  <a:gdLst>
                    <a:gd name="T0" fmla="*/ 1 w 1"/>
                    <a:gd name="T1" fmla="*/ 2 h 3"/>
                    <a:gd name="T2" fmla="*/ 0 w 1"/>
                    <a:gd name="T3" fmla="*/ 2 h 3"/>
                    <a:gd name="T4" fmla="*/ 1 w 1"/>
                    <a:gd name="T5" fmla="*/ 1 h 3"/>
                    <a:gd name="T6" fmla="*/ 1 w 1"/>
                    <a:gd name="T7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3">
                      <a:moveTo>
                        <a:pt x="1" y="2"/>
                      </a:moveTo>
                      <a:cubicBezTo>
                        <a:pt x="1" y="3"/>
                        <a:pt x="0" y="2"/>
                        <a:pt x="0" y="2"/>
                      </a:cubicBezTo>
                      <a:cubicBezTo>
                        <a:pt x="0" y="1"/>
                        <a:pt x="0" y="0"/>
                        <a:pt x="1" y="1"/>
                      </a:cubicBezTo>
                      <a:cubicBezTo>
                        <a:pt x="0" y="1"/>
                        <a:pt x="1" y="2"/>
                        <a:pt x="1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38" name="Freeform 107"/>
                <p:cNvSpPr/>
                <p:nvPr/>
              </p:nvSpPr>
              <p:spPr bwMode="auto">
                <a:xfrm>
                  <a:off x="4091" y="1211"/>
                  <a:ext cx="1" cy="0"/>
                </a:xfrm>
                <a:custGeom>
                  <a:avLst/>
                  <a:gdLst>
                    <a:gd name="T0" fmla="*/ 1 w 1"/>
                    <a:gd name="T1" fmla="*/ 3 h 3"/>
                    <a:gd name="T2" fmla="*/ 1 w 1"/>
                    <a:gd name="T3" fmla="*/ 0 h 3"/>
                    <a:gd name="T4" fmla="*/ 1 w 1"/>
                    <a:gd name="T5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3">
                      <a:moveTo>
                        <a:pt x="1" y="3"/>
                      </a:moveTo>
                      <a:cubicBezTo>
                        <a:pt x="0" y="2"/>
                        <a:pt x="1" y="1"/>
                        <a:pt x="1" y="0"/>
                      </a:cubicBezTo>
                      <a:lnTo>
                        <a:pt x="1" y="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39" name="Freeform 108"/>
                <p:cNvSpPr/>
                <p:nvPr/>
              </p:nvSpPr>
              <p:spPr bwMode="auto">
                <a:xfrm>
                  <a:off x="4090" y="1210"/>
                  <a:ext cx="0" cy="1"/>
                </a:xfrm>
                <a:custGeom>
                  <a:avLst/>
                  <a:gdLst>
                    <a:gd name="T0" fmla="*/ 1 w 1"/>
                    <a:gd name="T1" fmla="*/ 2 h 2"/>
                    <a:gd name="T2" fmla="*/ 0 w 1"/>
                    <a:gd name="T3" fmla="*/ 0 h 2"/>
                    <a:gd name="T4" fmla="*/ 1 w 1"/>
                    <a:gd name="T5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2">
                      <a:moveTo>
                        <a:pt x="1" y="2"/>
                      </a:moveTo>
                      <a:cubicBezTo>
                        <a:pt x="0" y="1"/>
                        <a:pt x="0" y="1"/>
                        <a:pt x="0" y="0"/>
                      </a:cubicBezTo>
                      <a:cubicBezTo>
                        <a:pt x="1" y="1"/>
                        <a:pt x="1" y="1"/>
                        <a:pt x="1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40" name="Freeform 109"/>
                <p:cNvSpPr/>
                <p:nvPr/>
              </p:nvSpPr>
              <p:spPr bwMode="auto">
                <a:xfrm>
                  <a:off x="4090" y="1211"/>
                  <a:ext cx="0" cy="0"/>
                </a:xfrm>
                <a:custGeom>
                  <a:avLst/>
                  <a:gdLst>
                    <a:gd name="T0" fmla="*/ 1 w 1"/>
                    <a:gd name="T1" fmla="*/ 2 h 2"/>
                    <a:gd name="T2" fmla="*/ 0 w 1"/>
                    <a:gd name="T3" fmla="*/ 1 h 2"/>
                    <a:gd name="T4" fmla="*/ 1 w 1"/>
                    <a:gd name="T5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2">
                      <a:moveTo>
                        <a:pt x="1" y="2"/>
                      </a:moveTo>
                      <a:cubicBezTo>
                        <a:pt x="1" y="2"/>
                        <a:pt x="0" y="1"/>
                        <a:pt x="0" y="1"/>
                      </a:cubicBezTo>
                      <a:cubicBezTo>
                        <a:pt x="0" y="2"/>
                        <a:pt x="0" y="0"/>
                        <a:pt x="1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41" name="Freeform 110"/>
                <p:cNvSpPr/>
                <p:nvPr/>
              </p:nvSpPr>
              <p:spPr bwMode="auto">
                <a:xfrm>
                  <a:off x="4088" y="1211"/>
                  <a:ext cx="0" cy="1"/>
                </a:xfrm>
                <a:custGeom>
                  <a:avLst/>
                  <a:gdLst>
                    <a:gd name="T0" fmla="*/ 1 w 1"/>
                    <a:gd name="T1" fmla="*/ 2 h 3"/>
                    <a:gd name="T2" fmla="*/ 0 w 1"/>
                    <a:gd name="T3" fmla="*/ 2 h 3"/>
                    <a:gd name="T4" fmla="*/ 1 w 1"/>
                    <a:gd name="T5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3">
                      <a:moveTo>
                        <a:pt x="1" y="2"/>
                      </a:moveTo>
                      <a:cubicBezTo>
                        <a:pt x="1" y="2"/>
                        <a:pt x="1" y="3"/>
                        <a:pt x="0" y="2"/>
                      </a:cubicBezTo>
                      <a:cubicBezTo>
                        <a:pt x="1" y="3"/>
                        <a:pt x="0" y="0"/>
                        <a:pt x="1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42" name="Freeform 111"/>
                <p:cNvSpPr/>
                <p:nvPr/>
              </p:nvSpPr>
              <p:spPr bwMode="auto">
                <a:xfrm>
                  <a:off x="4088" y="1212"/>
                  <a:ext cx="0" cy="0"/>
                </a:xfrm>
                <a:custGeom>
                  <a:avLst/>
                  <a:gdLst>
                    <a:gd name="T0" fmla="*/ 1 w 1"/>
                    <a:gd name="T1" fmla="*/ 1 h 2"/>
                    <a:gd name="T2" fmla="*/ 1 w 1"/>
                    <a:gd name="T3" fmla="*/ 2 h 2"/>
                    <a:gd name="T4" fmla="*/ 0 w 1"/>
                    <a:gd name="T5" fmla="*/ 0 h 2"/>
                    <a:gd name="T6" fmla="*/ 1 w 1"/>
                    <a:gd name="T7" fmla="*/ 1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2">
                      <a:moveTo>
                        <a:pt x="1" y="1"/>
                      </a:moveTo>
                      <a:cubicBezTo>
                        <a:pt x="1" y="1"/>
                        <a:pt x="1" y="1"/>
                        <a:pt x="1" y="2"/>
                      </a:cubicBezTo>
                      <a:cubicBezTo>
                        <a:pt x="0" y="1"/>
                        <a:pt x="0" y="0"/>
                        <a:pt x="0" y="0"/>
                      </a:cubicBez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43" name="Rectangle 112"/>
                <p:cNvSpPr>
                  <a:spLocks noChangeArrowheads="1"/>
                </p:cNvSpPr>
                <p:nvPr/>
              </p:nvSpPr>
              <p:spPr bwMode="auto">
                <a:xfrm>
                  <a:off x="4077" y="1223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44" name="Freeform 113"/>
                <p:cNvSpPr/>
                <p:nvPr/>
              </p:nvSpPr>
              <p:spPr bwMode="auto">
                <a:xfrm>
                  <a:off x="4072" y="1227"/>
                  <a:ext cx="0" cy="1"/>
                </a:xfrm>
                <a:custGeom>
                  <a:avLst/>
                  <a:gdLst>
                    <a:gd name="T0" fmla="*/ 2 w 2"/>
                    <a:gd name="T1" fmla="*/ 1 h 2"/>
                    <a:gd name="T2" fmla="*/ 0 w 2"/>
                    <a:gd name="T3" fmla="*/ 1 h 2"/>
                    <a:gd name="T4" fmla="*/ 2 w 2"/>
                    <a:gd name="T5" fmla="*/ 1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2" y="1"/>
                      </a:moveTo>
                      <a:cubicBezTo>
                        <a:pt x="2" y="2"/>
                        <a:pt x="1" y="1"/>
                        <a:pt x="0" y="1"/>
                      </a:cubicBezTo>
                      <a:cubicBezTo>
                        <a:pt x="1" y="0"/>
                        <a:pt x="2" y="2"/>
                        <a:pt x="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45" name="Freeform 114"/>
                <p:cNvSpPr/>
                <p:nvPr/>
              </p:nvSpPr>
              <p:spPr bwMode="auto">
                <a:xfrm>
                  <a:off x="4071" y="1231"/>
                  <a:ext cx="0" cy="1"/>
                </a:xfrm>
                <a:custGeom>
                  <a:avLst/>
                  <a:gdLst>
                    <a:gd name="T0" fmla="*/ 0 h 1"/>
                    <a:gd name="T1" fmla="*/ 0 h 1"/>
                    <a:gd name="T2" fmla="*/ 1 h 1"/>
                    <a:gd name="T3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46" name="Freeform 115"/>
                <p:cNvSpPr/>
                <p:nvPr/>
              </p:nvSpPr>
              <p:spPr bwMode="auto">
                <a:xfrm>
                  <a:off x="4238" y="1226"/>
                  <a:ext cx="1" cy="0"/>
                </a:xfrm>
                <a:custGeom>
                  <a:avLst/>
                  <a:gdLst>
                    <a:gd name="T0" fmla="*/ 2 w 3"/>
                    <a:gd name="T1" fmla="*/ 1 h 2"/>
                    <a:gd name="T2" fmla="*/ 2 w 3"/>
                    <a:gd name="T3" fmla="*/ 1 h 2"/>
                    <a:gd name="T4" fmla="*/ 2 w 3"/>
                    <a:gd name="T5" fmla="*/ 1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2">
                      <a:moveTo>
                        <a:pt x="2" y="1"/>
                      </a:moveTo>
                      <a:cubicBezTo>
                        <a:pt x="2" y="1"/>
                        <a:pt x="0" y="0"/>
                        <a:pt x="2" y="1"/>
                      </a:cubicBezTo>
                      <a:cubicBezTo>
                        <a:pt x="3" y="1"/>
                        <a:pt x="3" y="2"/>
                        <a:pt x="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47" name="Freeform 116"/>
                <p:cNvSpPr/>
                <p:nvPr/>
              </p:nvSpPr>
              <p:spPr bwMode="auto">
                <a:xfrm>
                  <a:off x="4221" y="1225"/>
                  <a:ext cx="17" cy="27"/>
                </a:xfrm>
                <a:custGeom>
                  <a:avLst/>
                  <a:gdLst>
                    <a:gd name="T0" fmla="*/ 11 w 78"/>
                    <a:gd name="T1" fmla="*/ 97 h 115"/>
                    <a:gd name="T2" fmla="*/ 13 w 78"/>
                    <a:gd name="T3" fmla="*/ 94 h 115"/>
                    <a:gd name="T4" fmla="*/ 11 w 78"/>
                    <a:gd name="T5" fmla="*/ 84 h 115"/>
                    <a:gd name="T6" fmla="*/ 12 w 78"/>
                    <a:gd name="T7" fmla="*/ 82 h 115"/>
                    <a:gd name="T8" fmla="*/ 19 w 78"/>
                    <a:gd name="T9" fmla="*/ 76 h 115"/>
                    <a:gd name="T10" fmla="*/ 21 w 78"/>
                    <a:gd name="T11" fmla="*/ 74 h 115"/>
                    <a:gd name="T12" fmla="*/ 20 w 78"/>
                    <a:gd name="T13" fmla="*/ 68 h 115"/>
                    <a:gd name="T14" fmla="*/ 24 w 78"/>
                    <a:gd name="T15" fmla="*/ 65 h 115"/>
                    <a:gd name="T16" fmla="*/ 26 w 78"/>
                    <a:gd name="T17" fmla="*/ 65 h 115"/>
                    <a:gd name="T18" fmla="*/ 25 w 78"/>
                    <a:gd name="T19" fmla="*/ 61 h 115"/>
                    <a:gd name="T20" fmla="*/ 25 w 78"/>
                    <a:gd name="T21" fmla="*/ 55 h 115"/>
                    <a:gd name="T22" fmla="*/ 26 w 78"/>
                    <a:gd name="T23" fmla="*/ 53 h 115"/>
                    <a:gd name="T24" fmla="*/ 26 w 78"/>
                    <a:gd name="T25" fmla="*/ 50 h 115"/>
                    <a:gd name="T26" fmla="*/ 29 w 78"/>
                    <a:gd name="T27" fmla="*/ 48 h 115"/>
                    <a:gd name="T28" fmla="*/ 31 w 78"/>
                    <a:gd name="T29" fmla="*/ 44 h 115"/>
                    <a:gd name="T30" fmla="*/ 35 w 78"/>
                    <a:gd name="T31" fmla="*/ 42 h 115"/>
                    <a:gd name="T32" fmla="*/ 35 w 78"/>
                    <a:gd name="T33" fmla="*/ 39 h 115"/>
                    <a:gd name="T34" fmla="*/ 38 w 78"/>
                    <a:gd name="T35" fmla="*/ 39 h 115"/>
                    <a:gd name="T36" fmla="*/ 37 w 78"/>
                    <a:gd name="T37" fmla="*/ 36 h 115"/>
                    <a:gd name="T38" fmla="*/ 37 w 78"/>
                    <a:gd name="T39" fmla="*/ 35 h 115"/>
                    <a:gd name="T40" fmla="*/ 38 w 78"/>
                    <a:gd name="T41" fmla="*/ 33 h 115"/>
                    <a:gd name="T42" fmla="*/ 42 w 78"/>
                    <a:gd name="T43" fmla="*/ 28 h 115"/>
                    <a:gd name="T44" fmla="*/ 43 w 78"/>
                    <a:gd name="T45" fmla="*/ 25 h 115"/>
                    <a:gd name="T46" fmla="*/ 44 w 78"/>
                    <a:gd name="T47" fmla="*/ 24 h 115"/>
                    <a:gd name="T48" fmla="*/ 48 w 78"/>
                    <a:gd name="T49" fmla="*/ 20 h 115"/>
                    <a:gd name="T50" fmla="*/ 54 w 78"/>
                    <a:gd name="T51" fmla="*/ 23 h 115"/>
                    <a:gd name="T52" fmla="*/ 50 w 78"/>
                    <a:gd name="T53" fmla="*/ 17 h 115"/>
                    <a:gd name="T54" fmla="*/ 46 w 78"/>
                    <a:gd name="T55" fmla="*/ 12 h 115"/>
                    <a:gd name="T56" fmla="*/ 49 w 78"/>
                    <a:gd name="T57" fmla="*/ 11 h 115"/>
                    <a:gd name="T58" fmla="*/ 47 w 78"/>
                    <a:gd name="T59" fmla="*/ 9 h 115"/>
                    <a:gd name="T60" fmla="*/ 50 w 78"/>
                    <a:gd name="T61" fmla="*/ 9 h 115"/>
                    <a:gd name="T62" fmla="*/ 56 w 78"/>
                    <a:gd name="T63" fmla="*/ 12 h 115"/>
                    <a:gd name="T64" fmla="*/ 52 w 78"/>
                    <a:gd name="T65" fmla="*/ 6 h 115"/>
                    <a:gd name="T66" fmla="*/ 55 w 78"/>
                    <a:gd name="T67" fmla="*/ 7 h 115"/>
                    <a:gd name="T68" fmla="*/ 53 w 78"/>
                    <a:gd name="T69" fmla="*/ 3 h 115"/>
                    <a:gd name="T70" fmla="*/ 54 w 78"/>
                    <a:gd name="T71" fmla="*/ 2 h 115"/>
                    <a:gd name="T72" fmla="*/ 61 w 78"/>
                    <a:gd name="T73" fmla="*/ 8 h 115"/>
                    <a:gd name="T74" fmla="*/ 58 w 78"/>
                    <a:gd name="T75" fmla="*/ 2 h 115"/>
                    <a:gd name="T76" fmla="*/ 70 w 78"/>
                    <a:gd name="T77" fmla="*/ 5 h 115"/>
                    <a:gd name="T78" fmla="*/ 72 w 78"/>
                    <a:gd name="T79" fmla="*/ 5 h 115"/>
                    <a:gd name="T80" fmla="*/ 74 w 78"/>
                    <a:gd name="T81" fmla="*/ 2 h 115"/>
                    <a:gd name="T82" fmla="*/ 77 w 78"/>
                    <a:gd name="T83" fmla="*/ 6 h 115"/>
                    <a:gd name="T84" fmla="*/ 72 w 78"/>
                    <a:gd name="T85" fmla="*/ 6 h 115"/>
                    <a:gd name="T86" fmla="*/ 75 w 78"/>
                    <a:gd name="T87" fmla="*/ 15 h 115"/>
                    <a:gd name="T88" fmla="*/ 72 w 78"/>
                    <a:gd name="T89" fmla="*/ 24 h 115"/>
                    <a:gd name="T90" fmla="*/ 68 w 78"/>
                    <a:gd name="T91" fmla="*/ 34 h 115"/>
                    <a:gd name="T92" fmla="*/ 64 w 78"/>
                    <a:gd name="T93" fmla="*/ 41 h 115"/>
                    <a:gd name="T94" fmla="*/ 62 w 78"/>
                    <a:gd name="T95" fmla="*/ 47 h 115"/>
                    <a:gd name="T96" fmla="*/ 53 w 78"/>
                    <a:gd name="T97" fmla="*/ 56 h 115"/>
                    <a:gd name="T98" fmla="*/ 47 w 78"/>
                    <a:gd name="T99" fmla="*/ 59 h 115"/>
                    <a:gd name="T100" fmla="*/ 40 w 78"/>
                    <a:gd name="T101" fmla="*/ 65 h 115"/>
                    <a:gd name="T102" fmla="*/ 33 w 78"/>
                    <a:gd name="T103" fmla="*/ 92 h 115"/>
                    <a:gd name="T104" fmla="*/ 29 w 78"/>
                    <a:gd name="T105" fmla="*/ 98 h 115"/>
                    <a:gd name="T106" fmla="*/ 6 w 78"/>
                    <a:gd name="T107" fmla="*/ 109 h 1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78" h="115">
                      <a:moveTo>
                        <a:pt x="6" y="109"/>
                      </a:moveTo>
                      <a:cubicBezTo>
                        <a:pt x="0" y="105"/>
                        <a:pt x="8" y="106"/>
                        <a:pt x="5" y="102"/>
                      </a:cubicBezTo>
                      <a:cubicBezTo>
                        <a:pt x="4" y="102"/>
                        <a:pt x="8" y="104"/>
                        <a:pt x="7" y="103"/>
                      </a:cubicBezTo>
                      <a:cubicBezTo>
                        <a:pt x="3" y="99"/>
                        <a:pt x="7" y="99"/>
                        <a:pt x="12" y="99"/>
                      </a:cubicBezTo>
                      <a:cubicBezTo>
                        <a:pt x="13" y="100"/>
                        <a:pt x="13" y="100"/>
                        <a:pt x="13" y="100"/>
                      </a:cubicBezTo>
                      <a:cubicBezTo>
                        <a:pt x="14" y="100"/>
                        <a:pt x="11" y="98"/>
                        <a:pt x="11" y="97"/>
                      </a:cubicBezTo>
                      <a:cubicBezTo>
                        <a:pt x="12" y="98"/>
                        <a:pt x="12" y="98"/>
                        <a:pt x="13" y="98"/>
                      </a:cubicBezTo>
                      <a:cubicBezTo>
                        <a:pt x="11" y="97"/>
                        <a:pt x="13" y="97"/>
                        <a:pt x="11" y="96"/>
                      </a:cubicBezTo>
                      <a:cubicBezTo>
                        <a:pt x="12" y="97"/>
                        <a:pt x="14" y="97"/>
                        <a:pt x="15" y="98"/>
                      </a:cubicBezTo>
                      <a:cubicBezTo>
                        <a:pt x="12" y="96"/>
                        <a:pt x="12" y="96"/>
                        <a:pt x="12" y="96"/>
                      </a:cubicBezTo>
                      <a:cubicBezTo>
                        <a:pt x="8" y="93"/>
                        <a:pt x="14" y="95"/>
                        <a:pt x="11" y="93"/>
                      </a:cubicBezTo>
                      <a:cubicBezTo>
                        <a:pt x="12" y="93"/>
                        <a:pt x="12" y="94"/>
                        <a:pt x="13" y="94"/>
                      </a:cubicBezTo>
                      <a:cubicBezTo>
                        <a:pt x="10" y="91"/>
                        <a:pt x="12" y="90"/>
                        <a:pt x="11" y="88"/>
                      </a:cubicBezTo>
                      <a:cubicBezTo>
                        <a:pt x="12" y="88"/>
                        <a:pt x="14" y="89"/>
                        <a:pt x="14" y="89"/>
                      </a:cubicBezTo>
                      <a:cubicBezTo>
                        <a:pt x="12" y="88"/>
                        <a:pt x="12" y="87"/>
                        <a:pt x="12" y="87"/>
                      </a:cubicBezTo>
                      <a:cubicBezTo>
                        <a:pt x="14" y="88"/>
                        <a:pt x="10" y="85"/>
                        <a:pt x="11" y="85"/>
                      </a:cubicBezTo>
                      <a:cubicBezTo>
                        <a:pt x="12" y="85"/>
                        <a:pt x="12" y="85"/>
                        <a:pt x="12" y="85"/>
                      </a:cubicBezTo>
                      <a:cubicBezTo>
                        <a:pt x="10" y="84"/>
                        <a:pt x="14" y="86"/>
                        <a:pt x="11" y="84"/>
                      </a:cubicBezTo>
                      <a:cubicBezTo>
                        <a:pt x="13" y="85"/>
                        <a:pt x="13" y="85"/>
                        <a:pt x="13" y="85"/>
                      </a:cubicBezTo>
                      <a:cubicBezTo>
                        <a:pt x="10" y="83"/>
                        <a:pt x="15" y="85"/>
                        <a:pt x="13" y="84"/>
                      </a:cubicBezTo>
                      <a:cubicBezTo>
                        <a:pt x="13" y="84"/>
                        <a:pt x="13" y="84"/>
                        <a:pt x="13" y="84"/>
                      </a:cubicBezTo>
                      <a:cubicBezTo>
                        <a:pt x="12" y="83"/>
                        <a:pt x="14" y="84"/>
                        <a:pt x="13" y="83"/>
                      </a:cubicBezTo>
                      <a:cubicBezTo>
                        <a:pt x="14" y="83"/>
                        <a:pt x="14" y="83"/>
                        <a:pt x="14" y="83"/>
                      </a:cubicBezTo>
                      <a:cubicBezTo>
                        <a:pt x="13" y="82"/>
                        <a:pt x="15" y="83"/>
                        <a:pt x="12" y="82"/>
                      </a:cubicBezTo>
                      <a:cubicBezTo>
                        <a:pt x="15" y="83"/>
                        <a:pt x="13" y="83"/>
                        <a:pt x="16" y="84"/>
                      </a:cubicBezTo>
                      <a:cubicBezTo>
                        <a:pt x="15" y="81"/>
                        <a:pt x="16" y="79"/>
                        <a:pt x="17" y="78"/>
                      </a:cubicBezTo>
                      <a:cubicBezTo>
                        <a:pt x="18" y="78"/>
                        <a:pt x="19" y="78"/>
                        <a:pt x="20" y="79"/>
                      </a:cubicBezTo>
                      <a:cubicBezTo>
                        <a:pt x="19" y="78"/>
                        <a:pt x="20" y="78"/>
                        <a:pt x="19" y="77"/>
                      </a:cubicBezTo>
                      <a:cubicBezTo>
                        <a:pt x="19" y="77"/>
                        <a:pt x="20" y="78"/>
                        <a:pt x="20" y="78"/>
                      </a:cubicBezTo>
                      <a:cubicBezTo>
                        <a:pt x="21" y="78"/>
                        <a:pt x="18" y="75"/>
                        <a:pt x="19" y="76"/>
                      </a:cubicBezTo>
                      <a:cubicBezTo>
                        <a:pt x="20" y="76"/>
                        <a:pt x="20" y="77"/>
                        <a:pt x="21" y="77"/>
                      </a:cubicBezTo>
                      <a:cubicBezTo>
                        <a:pt x="19" y="76"/>
                        <a:pt x="20" y="76"/>
                        <a:pt x="20" y="75"/>
                      </a:cubicBezTo>
                      <a:cubicBezTo>
                        <a:pt x="20" y="75"/>
                        <a:pt x="20" y="76"/>
                        <a:pt x="21" y="76"/>
                      </a:cubicBezTo>
                      <a:cubicBezTo>
                        <a:pt x="19" y="74"/>
                        <a:pt x="22" y="76"/>
                        <a:pt x="21" y="74"/>
                      </a:cubicBezTo>
                      <a:cubicBezTo>
                        <a:pt x="22" y="75"/>
                        <a:pt x="22" y="75"/>
                        <a:pt x="22" y="75"/>
                      </a:cubicBezTo>
                      <a:cubicBezTo>
                        <a:pt x="24" y="76"/>
                        <a:pt x="19" y="73"/>
                        <a:pt x="21" y="74"/>
                      </a:cubicBezTo>
                      <a:cubicBezTo>
                        <a:pt x="21" y="74"/>
                        <a:pt x="22" y="74"/>
                        <a:pt x="22" y="75"/>
                      </a:cubicBezTo>
                      <a:cubicBezTo>
                        <a:pt x="20" y="73"/>
                        <a:pt x="21" y="72"/>
                        <a:pt x="20" y="71"/>
                      </a:cubicBezTo>
                      <a:cubicBezTo>
                        <a:pt x="21" y="72"/>
                        <a:pt x="21" y="72"/>
                        <a:pt x="21" y="72"/>
                      </a:cubicBezTo>
                      <a:cubicBezTo>
                        <a:pt x="21" y="71"/>
                        <a:pt x="22" y="71"/>
                        <a:pt x="21" y="70"/>
                      </a:cubicBezTo>
                      <a:cubicBezTo>
                        <a:pt x="22" y="70"/>
                        <a:pt x="25" y="72"/>
                        <a:pt x="25" y="71"/>
                      </a:cubicBezTo>
                      <a:cubicBezTo>
                        <a:pt x="22" y="70"/>
                        <a:pt x="24" y="70"/>
                        <a:pt x="20" y="68"/>
                      </a:cubicBezTo>
                      <a:cubicBezTo>
                        <a:pt x="21" y="68"/>
                        <a:pt x="23" y="68"/>
                        <a:pt x="22" y="67"/>
                      </a:cubicBezTo>
                      <a:cubicBezTo>
                        <a:pt x="23" y="68"/>
                        <a:pt x="26" y="69"/>
                        <a:pt x="26" y="70"/>
                      </a:cubicBezTo>
                      <a:cubicBezTo>
                        <a:pt x="28" y="71"/>
                        <a:pt x="28" y="71"/>
                        <a:pt x="28" y="71"/>
                      </a:cubicBezTo>
                      <a:cubicBezTo>
                        <a:pt x="29" y="71"/>
                        <a:pt x="27" y="71"/>
                        <a:pt x="29" y="71"/>
                      </a:cubicBezTo>
                      <a:cubicBezTo>
                        <a:pt x="29" y="71"/>
                        <a:pt x="28" y="70"/>
                        <a:pt x="28" y="70"/>
                      </a:cubicBezTo>
                      <a:cubicBezTo>
                        <a:pt x="27" y="69"/>
                        <a:pt x="24" y="66"/>
                        <a:pt x="24" y="65"/>
                      </a:cubicBezTo>
                      <a:cubicBezTo>
                        <a:pt x="25" y="66"/>
                        <a:pt x="27" y="67"/>
                        <a:pt x="27" y="68"/>
                      </a:cubicBezTo>
                      <a:cubicBezTo>
                        <a:pt x="22" y="63"/>
                        <a:pt x="22" y="63"/>
                        <a:pt x="22" y="63"/>
                      </a:cubicBezTo>
                      <a:cubicBezTo>
                        <a:pt x="22" y="63"/>
                        <a:pt x="25" y="65"/>
                        <a:pt x="24" y="64"/>
                      </a:cubicBezTo>
                      <a:cubicBezTo>
                        <a:pt x="23" y="64"/>
                        <a:pt x="23" y="63"/>
                        <a:pt x="22" y="63"/>
                      </a:cubicBezTo>
                      <a:cubicBezTo>
                        <a:pt x="23" y="63"/>
                        <a:pt x="22" y="61"/>
                        <a:pt x="25" y="63"/>
                      </a:cubicBezTo>
                      <a:cubicBezTo>
                        <a:pt x="26" y="64"/>
                        <a:pt x="25" y="64"/>
                        <a:pt x="26" y="65"/>
                      </a:cubicBezTo>
                      <a:cubicBezTo>
                        <a:pt x="27" y="64"/>
                        <a:pt x="26" y="64"/>
                        <a:pt x="26" y="63"/>
                      </a:cubicBezTo>
                      <a:cubicBezTo>
                        <a:pt x="26" y="63"/>
                        <a:pt x="26" y="63"/>
                        <a:pt x="26" y="63"/>
                      </a:cubicBezTo>
                      <a:cubicBezTo>
                        <a:pt x="27" y="63"/>
                        <a:pt x="25" y="62"/>
                        <a:pt x="24" y="61"/>
                      </a:cubicBezTo>
                      <a:cubicBezTo>
                        <a:pt x="24" y="61"/>
                        <a:pt x="25" y="62"/>
                        <a:pt x="25" y="62"/>
                      </a:cubicBezTo>
                      <a:cubicBezTo>
                        <a:pt x="23" y="61"/>
                        <a:pt x="23" y="60"/>
                        <a:pt x="23" y="60"/>
                      </a:cubicBezTo>
                      <a:cubicBezTo>
                        <a:pt x="23" y="60"/>
                        <a:pt x="24" y="61"/>
                        <a:pt x="25" y="61"/>
                      </a:cubicBezTo>
                      <a:cubicBezTo>
                        <a:pt x="23" y="59"/>
                        <a:pt x="23" y="58"/>
                        <a:pt x="22" y="57"/>
                      </a:cubicBezTo>
                      <a:cubicBezTo>
                        <a:pt x="21" y="56"/>
                        <a:pt x="24" y="59"/>
                        <a:pt x="24" y="59"/>
                      </a:cubicBezTo>
                      <a:cubicBezTo>
                        <a:pt x="26" y="59"/>
                        <a:pt x="22" y="55"/>
                        <a:pt x="25" y="57"/>
                      </a:cubicBezTo>
                      <a:cubicBezTo>
                        <a:pt x="25" y="57"/>
                        <a:pt x="23" y="56"/>
                        <a:pt x="23" y="56"/>
                      </a:cubicBezTo>
                      <a:cubicBezTo>
                        <a:pt x="24" y="56"/>
                        <a:pt x="26" y="57"/>
                        <a:pt x="25" y="56"/>
                      </a:cubicBezTo>
                      <a:cubicBezTo>
                        <a:pt x="26" y="57"/>
                        <a:pt x="25" y="56"/>
                        <a:pt x="25" y="55"/>
                      </a:cubicBezTo>
                      <a:cubicBezTo>
                        <a:pt x="24" y="55"/>
                        <a:pt x="25" y="56"/>
                        <a:pt x="25" y="56"/>
                      </a:cubicBezTo>
                      <a:cubicBezTo>
                        <a:pt x="24" y="55"/>
                        <a:pt x="23" y="53"/>
                        <a:pt x="26" y="53"/>
                      </a:cubicBezTo>
                      <a:cubicBezTo>
                        <a:pt x="25" y="53"/>
                        <a:pt x="23" y="51"/>
                        <a:pt x="23" y="51"/>
                      </a:cubicBezTo>
                      <a:cubicBezTo>
                        <a:pt x="25" y="52"/>
                        <a:pt x="25" y="52"/>
                        <a:pt x="25" y="52"/>
                      </a:cubicBezTo>
                      <a:cubicBezTo>
                        <a:pt x="26" y="53"/>
                        <a:pt x="25" y="51"/>
                        <a:pt x="27" y="53"/>
                      </a:cubicBezTo>
                      <a:cubicBezTo>
                        <a:pt x="25" y="51"/>
                        <a:pt x="28" y="55"/>
                        <a:pt x="26" y="53"/>
                      </a:cubicBezTo>
                      <a:cubicBezTo>
                        <a:pt x="28" y="54"/>
                        <a:pt x="24" y="51"/>
                        <a:pt x="26" y="53"/>
                      </a:cubicBezTo>
                      <a:cubicBezTo>
                        <a:pt x="26" y="52"/>
                        <a:pt x="25" y="51"/>
                        <a:pt x="27" y="51"/>
                      </a:cubicBezTo>
                      <a:cubicBezTo>
                        <a:pt x="26" y="51"/>
                        <a:pt x="29" y="53"/>
                        <a:pt x="29" y="53"/>
                      </a:cubicBezTo>
                      <a:cubicBezTo>
                        <a:pt x="29" y="52"/>
                        <a:pt x="28" y="52"/>
                        <a:pt x="28" y="52"/>
                      </a:cubicBezTo>
                      <a:cubicBezTo>
                        <a:pt x="27" y="51"/>
                        <a:pt x="27" y="51"/>
                        <a:pt x="27" y="51"/>
                      </a:cubicBezTo>
                      <a:cubicBezTo>
                        <a:pt x="25" y="50"/>
                        <a:pt x="28" y="51"/>
                        <a:pt x="26" y="50"/>
                      </a:cubicBezTo>
                      <a:cubicBezTo>
                        <a:pt x="27" y="50"/>
                        <a:pt x="25" y="48"/>
                        <a:pt x="28" y="50"/>
                      </a:cubicBezTo>
                      <a:cubicBezTo>
                        <a:pt x="30" y="52"/>
                        <a:pt x="30" y="52"/>
                        <a:pt x="30" y="52"/>
                      </a:cubicBezTo>
                      <a:cubicBezTo>
                        <a:pt x="30" y="52"/>
                        <a:pt x="28" y="50"/>
                        <a:pt x="27" y="49"/>
                      </a:cubicBezTo>
                      <a:cubicBezTo>
                        <a:pt x="27" y="49"/>
                        <a:pt x="28" y="50"/>
                        <a:pt x="28" y="50"/>
                      </a:cubicBezTo>
                      <a:cubicBezTo>
                        <a:pt x="25" y="47"/>
                        <a:pt x="29" y="50"/>
                        <a:pt x="26" y="48"/>
                      </a:cubicBezTo>
                      <a:cubicBezTo>
                        <a:pt x="28" y="48"/>
                        <a:pt x="27" y="47"/>
                        <a:pt x="29" y="48"/>
                      </a:cubicBezTo>
                      <a:cubicBezTo>
                        <a:pt x="29" y="47"/>
                        <a:pt x="27" y="46"/>
                        <a:pt x="28" y="46"/>
                      </a:cubicBezTo>
                      <a:cubicBezTo>
                        <a:pt x="29" y="46"/>
                        <a:pt x="29" y="46"/>
                        <a:pt x="29" y="47"/>
                      </a:cubicBezTo>
                      <a:cubicBezTo>
                        <a:pt x="31" y="47"/>
                        <a:pt x="30" y="47"/>
                        <a:pt x="29" y="46"/>
                      </a:cubicBezTo>
                      <a:cubicBezTo>
                        <a:pt x="30" y="47"/>
                        <a:pt x="32" y="47"/>
                        <a:pt x="33" y="48"/>
                      </a:cubicBezTo>
                      <a:cubicBezTo>
                        <a:pt x="32" y="47"/>
                        <a:pt x="30" y="46"/>
                        <a:pt x="29" y="45"/>
                      </a:cubicBezTo>
                      <a:cubicBezTo>
                        <a:pt x="33" y="47"/>
                        <a:pt x="28" y="42"/>
                        <a:pt x="31" y="44"/>
                      </a:cubicBezTo>
                      <a:cubicBezTo>
                        <a:pt x="31" y="45"/>
                        <a:pt x="32" y="46"/>
                        <a:pt x="33" y="46"/>
                      </a:cubicBezTo>
                      <a:cubicBezTo>
                        <a:pt x="37" y="48"/>
                        <a:pt x="31" y="44"/>
                        <a:pt x="33" y="45"/>
                      </a:cubicBezTo>
                      <a:cubicBezTo>
                        <a:pt x="30" y="43"/>
                        <a:pt x="30" y="43"/>
                        <a:pt x="30" y="43"/>
                      </a:cubicBezTo>
                      <a:cubicBezTo>
                        <a:pt x="32" y="44"/>
                        <a:pt x="29" y="41"/>
                        <a:pt x="32" y="43"/>
                      </a:cubicBezTo>
                      <a:cubicBezTo>
                        <a:pt x="31" y="42"/>
                        <a:pt x="33" y="43"/>
                        <a:pt x="30" y="41"/>
                      </a:cubicBezTo>
                      <a:cubicBezTo>
                        <a:pt x="33" y="42"/>
                        <a:pt x="30" y="39"/>
                        <a:pt x="35" y="42"/>
                      </a:cubicBezTo>
                      <a:cubicBezTo>
                        <a:pt x="35" y="41"/>
                        <a:pt x="36" y="41"/>
                        <a:pt x="34" y="40"/>
                      </a:cubicBezTo>
                      <a:cubicBezTo>
                        <a:pt x="33" y="40"/>
                        <a:pt x="35" y="42"/>
                        <a:pt x="34" y="41"/>
                      </a:cubicBezTo>
                      <a:cubicBezTo>
                        <a:pt x="34" y="41"/>
                        <a:pt x="33" y="40"/>
                        <a:pt x="33" y="40"/>
                      </a:cubicBezTo>
                      <a:cubicBezTo>
                        <a:pt x="34" y="40"/>
                        <a:pt x="34" y="40"/>
                        <a:pt x="36" y="42"/>
                      </a:cubicBezTo>
                      <a:cubicBezTo>
                        <a:pt x="38" y="43"/>
                        <a:pt x="32" y="38"/>
                        <a:pt x="34" y="38"/>
                      </a:cubicBezTo>
                      <a:cubicBezTo>
                        <a:pt x="35" y="39"/>
                        <a:pt x="35" y="39"/>
                        <a:pt x="35" y="39"/>
                      </a:cubicBezTo>
                      <a:cubicBezTo>
                        <a:pt x="33" y="37"/>
                        <a:pt x="33" y="37"/>
                        <a:pt x="33" y="37"/>
                      </a:cubicBezTo>
                      <a:cubicBezTo>
                        <a:pt x="34" y="37"/>
                        <a:pt x="36" y="39"/>
                        <a:pt x="38" y="40"/>
                      </a:cubicBezTo>
                      <a:cubicBezTo>
                        <a:pt x="38" y="40"/>
                        <a:pt x="38" y="40"/>
                        <a:pt x="37" y="39"/>
                      </a:cubicBezTo>
                      <a:cubicBezTo>
                        <a:pt x="39" y="40"/>
                        <a:pt x="39" y="40"/>
                        <a:pt x="39" y="40"/>
                      </a:cubicBezTo>
                      <a:cubicBezTo>
                        <a:pt x="37" y="39"/>
                        <a:pt x="38" y="39"/>
                        <a:pt x="38" y="39"/>
                      </a:cubicBezTo>
                      <a:cubicBezTo>
                        <a:pt x="38" y="39"/>
                        <a:pt x="38" y="39"/>
                        <a:pt x="38" y="39"/>
                      </a:cubicBezTo>
                      <a:cubicBezTo>
                        <a:pt x="39" y="40"/>
                        <a:pt x="39" y="39"/>
                        <a:pt x="39" y="39"/>
                      </a:cubicBezTo>
                      <a:cubicBezTo>
                        <a:pt x="37" y="38"/>
                        <a:pt x="37" y="38"/>
                        <a:pt x="36" y="38"/>
                      </a:cubicBezTo>
                      <a:cubicBezTo>
                        <a:pt x="36" y="37"/>
                        <a:pt x="36" y="37"/>
                        <a:pt x="35" y="36"/>
                      </a:cubicBezTo>
                      <a:cubicBezTo>
                        <a:pt x="37" y="37"/>
                        <a:pt x="37" y="37"/>
                        <a:pt x="37" y="37"/>
                      </a:cubicBezTo>
                      <a:cubicBezTo>
                        <a:pt x="37" y="37"/>
                        <a:pt x="35" y="35"/>
                        <a:pt x="36" y="35"/>
                      </a:cubicBezTo>
                      <a:cubicBezTo>
                        <a:pt x="36" y="36"/>
                        <a:pt x="36" y="35"/>
                        <a:pt x="37" y="36"/>
                      </a:cubicBezTo>
                      <a:cubicBezTo>
                        <a:pt x="37" y="36"/>
                        <a:pt x="36" y="36"/>
                        <a:pt x="37" y="36"/>
                      </a:cubicBezTo>
                      <a:cubicBezTo>
                        <a:pt x="38" y="37"/>
                        <a:pt x="39" y="38"/>
                        <a:pt x="38" y="37"/>
                      </a:cubicBezTo>
                      <a:cubicBezTo>
                        <a:pt x="38" y="36"/>
                        <a:pt x="35" y="34"/>
                        <a:pt x="36" y="35"/>
                      </a:cubicBezTo>
                      <a:cubicBezTo>
                        <a:pt x="36" y="35"/>
                        <a:pt x="37" y="36"/>
                        <a:pt x="38" y="36"/>
                      </a:cubicBezTo>
                      <a:cubicBezTo>
                        <a:pt x="39" y="37"/>
                        <a:pt x="39" y="37"/>
                        <a:pt x="39" y="37"/>
                      </a:cubicBezTo>
                      <a:cubicBezTo>
                        <a:pt x="37" y="35"/>
                        <a:pt x="37" y="35"/>
                        <a:pt x="37" y="35"/>
                      </a:cubicBezTo>
                      <a:cubicBezTo>
                        <a:pt x="38" y="36"/>
                        <a:pt x="38" y="36"/>
                        <a:pt x="38" y="36"/>
                      </a:cubicBezTo>
                      <a:cubicBezTo>
                        <a:pt x="36" y="34"/>
                        <a:pt x="38" y="35"/>
                        <a:pt x="36" y="33"/>
                      </a:cubicBezTo>
                      <a:cubicBezTo>
                        <a:pt x="36" y="33"/>
                        <a:pt x="38" y="34"/>
                        <a:pt x="38" y="34"/>
                      </a:cubicBezTo>
                      <a:cubicBezTo>
                        <a:pt x="38" y="34"/>
                        <a:pt x="38" y="34"/>
                        <a:pt x="38" y="34"/>
                      </a:cubicBezTo>
                      <a:cubicBezTo>
                        <a:pt x="39" y="34"/>
                        <a:pt x="39" y="34"/>
                        <a:pt x="38" y="33"/>
                      </a:cubicBezTo>
                      <a:cubicBezTo>
                        <a:pt x="38" y="33"/>
                        <a:pt x="38" y="33"/>
                        <a:pt x="38" y="33"/>
                      </a:cubicBezTo>
                      <a:cubicBezTo>
                        <a:pt x="38" y="33"/>
                        <a:pt x="38" y="33"/>
                        <a:pt x="37" y="32"/>
                      </a:cubicBezTo>
                      <a:cubicBezTo>
                        <a:pt x="39" y="32"/>
                        <a:pt x="44" y="36"/>
                        <a:pt x="42" y="34"/>
                      </a:cubicBezTo>
                      <a:cubicBezTo>
                        <a:pt x="42" y="34"/>
                        <a:pt x="39" y="32"/>
                        <a:pt x="38" y="31"/>
                      </a:cubicBezTo>
                      <a:cubicBezTo>
                        <a:pt x="39" y="31"/>
                        <a:pt x="37" y="29"/>
                        <a:pt x="40" y="30"/>
                      </a:cubicBezTo>
                      <a:cubicBezTo>
                        <a:pt x="39" y="30"/>
                        <a:pt x="39" y="29"/>
                        <a:pt x="39" y="29"/>
                      </a:cubicBezTo>
                      <a:cubicBezTo>
                        <a:pt x="40" y="29"/>
                        <a:pt x="38" y="26"/>
                        <a:pt x="42" y="28"/>
                      </a:cubicBezTo>
                      <a:cubicBezTo>
                        <a:pt x="42" y="28"/>
                        <a:pt x="43" y="29"/>
                        <a:pt x="44" y="30"/>
                      </a:cubicBezTo>
                      <a:cubicBezTo>
                        <a:pt x="43" y="28"/>
                        <a:pt x="46" y="31"/>
                        <a:pt x="44" y="29"/>
                      </a:cubicBezTo>
                      <a:cubicBezTo>
                        <a:pt x="42" y="27"/>
                        <a:pt x="41" y="27"/>
                        <a:pt x="41" y="27"/>
                      </a:cubicBezTo>
                      <a:cubicBezTo>
                        <a:pt x="40" y="26"/>
                        <a:pt x="41" y="25"/>
                        <a:pt x="42" y="26"/>
                      </a:cubicBezTo>
                      <a:cubicBezTo>
                        <a:pt x="41" y="25"/>
                        <a:pt x="41" y="25"/>
                        <a:pt x="41" y="24"/>
                      </a:cubicBezTo>
                      <a:cubicBezTo>
                        <a:pt x="43" y="26"/>
                        <a:pt x="44" y="26"/>
                        <a:pt x="43" y="25"/>
                      </a:cubicBezTo>
                      <a:cubicBezTo>
                        <a:pt x="42" y="24"/>
                        <a:pt x="42" y="24"/>
                        <a:pt x="42" y="24"/>
                      </a:cubicBezTo>
                      <a:cubicBezTo>
                        <a:pt x="43" y="25"/>
                        <a:pt x="43" y="25"/>
                        <a:pt x="43" y="25"/>
                      </a:cubicBezTo>
                      <a:cubicBezTo>
                        <a:pt x="43" y="25"/>
                        <a:pt x="40" y="23"/>
                        <a:pt x="42" y="24"/>
                      </a:cubicBezTo>
                      <a:cubicBezTo>
                        <a:pt x="42" y="24"/>
                        <a:pt x="43" y="24"/>
                        <a:pt x="43" y="25"/>
                      </a:cubicBezTo>
                      <a:cubicBezTo>
                        <a:pt x="42" y="23"/>
                        <a:pt x="41" y="22"/>
                        <a:pt x="42" y="22"/>
                      </a:cubicBezTo>
                      <a:cubicBezTo>
                        <a:pt x="44" y="24"/>
                        <a:pt x="44" y="24"/>
                        <a:pt x="44" y="24"/>
                      </a:cubicBezTo>
                      <a:cubicBezTo>
                        <a:pt x="44" y="23"/>
                        <a:pt x="43" y="22"/>
                        <a:pt x="42" y="22"/>
                      </a:cubicBezTo>
                      <a:cubicBezTo>
                        <a:pt x="44" y="22"/>
                        <a:pt x="44" y="22"/>
                        <a:pt x="46" y="23"/>
                      </a:cubicBezTo>
                      <a:cubicBezTo>
                        <a:pt x="43" y="19"/>
                        <a:pt x="43" y="18"/>
                        <a:pt x="44" y="17"/>
                      </a:cubicBezTo>
                      <a:cubicBezTo>
                        <a:pt x="45" y="18"/>
                        <a:pt x="45" y="18"/>
                        <a:pt x="45" y="18"/>
                      </a:cubicBezTo>
                      <a:cubicBezTo>
                        <a:pt x="47" y="19"/>
                        <a:pt x="44" y="16"/>
                        <a:pt x="44" y="17"/>
                      </a:cubicBezTo>
                      <a:cubicBezTo>
                        <a:pt x="45" y="18"/>
                        <a:pt x="47" y="18"/>
                        <a:pt x="48" y="20"/>
                      </a:cubicBezTo>
                      <a:cubicBezTo>
                        <a:pt x="49" y="20"/>
                        <a:pt x="46" y="18"/>
                        <a:pt x="46" y="17"/>
                      </a:cubicBezTo>
                      <a:cubicBezTo>
                        <a:pt x="45" y="16"/>
                        <a:pt x="47" y="18"/>
                        <a:pt x="45" y="16"/>
                      </a:cubicBezTo>
                      <a:cubicBezTo>
                        <a:pt x="45" y="16"/>
                        <a:pt x="47" y="17"/>
                        <a:pt x="45" y="15"/>
                      </a:cubicBezTo>
                      <a:cubicBezTo>
                        <a:pt x="45" y="16"/>
                        <a:pt x="47" y="17"/>
                        <a:pt x="48" y="18"/>
                      </a:cubicBezTo>
                      <a:cubicBezTo>
                        <a:pt x="47" y="17"/>
                        <a:pt x="47" y="17"/>
                        <a:pt x="47" y="17"/>
                      </a:cubicBezTo>
                      <a:cubicBezTo>
                        <a:pt x="50" y="18"/>
                        <a:pt x="51" y="21"/>
                        <a:pt x="54" y="23"/>
                      </a:cubicBezTo>
                      <a:cubicBezTo>
                        <a:pt x="54" y="22"/>
                        <a:pt x="54" y="22"/>
                        <a:pt x="54" y="22"/>
                      </a:cubicBezTo>
                      <a:cubicBezTo>
                        <a:pt x="56" y="24"/>
                        <a:pt x="56" y="25"/>
                        <a:pt x="57" y="25"/>
                      </a:cubicBezTo>
                      <a:cubicBezTo>
                        <a:pt x="56" y="24"/>
                        <a:pt x="54" y="21"/>
                        <a:pt x="52" y="21"/>
                      </a:cubicBezTo>
                      <a:cubicBezTo>
                        <a:pt x="52" y="20"/>
                        <a:pt x="47" y="17"/>
                        <a:pt x="48" y="16"/>
                      </a:cubicBezTo>
                      <a:cubicBezTo>
                        <a:pt x="49" y="17"/>
                        <a:pt x="48" y="17"/>
                        <a:pt x="50" y="18"/>
                      </a:cubicBezTo>
                      <a:cubicBezTo>
                        <a:pt x="52" y="19"/>
                        <a:pt x="49" y="17"/>
                        <a:pt x="50" y="17"/>
                      </a:cubicBezTo>
                      <a:cubicBezTo>
                        <a:pt x="49" y="17"/>
                        <a:pt x="47" y="15"/>
                        <a:pt x="47" y="14"/>
                      </a:cubicBezTo>
                      <a:cubicBezTo>
                        <a:pt x="48" y="15"/>
                        <a:pt x="49" y="16"/>
                        <a:pt x="49" y="16"/>
                      </a:cubicBezTo>
                      <a:cubicBezTo>
                        <a:pt x="48" y="15"/>
                        <a:pt x="47" y="14"/>
                        <a:pt x="46" y="14"/>
                      </a:cubicBezTo>
                      <a:cubicBezTo>
                        <a:pt x="43" y="11"/>
                        <a:pt x="47" y="14"/>
                        <a:pt x="45" y="12"/>
                      </a:cubicBezTo>
                      <a:cubicBezTo>
                        <a:pt x="47" y="13"/>
                        <a:pt x="50" y="16"/>
                        <a:pt x="51" y="16"/>
                      </a:cubicBezTo>
                      <a:cubicBezTo>
                        <a:pt x="49" y="15"/>
                        <a:pt x="49" y="14"/>
                        <a:pt x="46" y="12"/>
                      </a:cubicBezTo>
                      <a:cubicBezTo>
                        <a:pt x="46" y="12"/>
                        <a:pt x="48" y="13"/>
                        <a:pt x="49" y="14"/>
                      </a:cubicBezTo>
                      <a:cubicBezTo>
                        <a:pt x="50" y="15"/>
                        <a:pt x="46" y="11"/>
                        <a:pt x="50" y="14"/>
                      </a:cubicBezTo>
                      <a:cubicBezTo>
                        <a:pt x="48" y="12"/>
                        <a:pt x="48" y="12"/>
                        <a:pt x="48" y="12"/>
                      </a:cubicBezTo>
                      <a:cubicBezTo>
                        <a:pt x="48" y="13"/>
                        <a:pt x="49" y="13"/>
                        <a:pt x="50" y="14"/>
                      </a:cubicBezTo>
                      <a:cubicBezTo>
                        <a:pt x="50" y="13"/>
                        <a:pt x="48" y="11"/>
                        <a:pt x="51" y="13"/>
                      </a:cubicBezTo>
                      <a:cubicBezTo>
                        <a:pt x="51" y="13"/>
                        <a:pt x="51" y="13"/>
                        <a:pt x="49" y="11"/>
                      </a:cubicBezTo>
                      <a:cubicBezTo>
                        <a:pt x="48" y="10"/>
                        <a:pt x="50" y="13"/>
                        <a:pt x="47" y="11"/>
                      </a:cubicBezTo>
                      <a:cubicBezTo>
                        <a:pt x="50" y="12"/>
                        <a:pt x="47" y="10"/>
                        <a:pt x="47" y="9"/>
                      </a:cubicBezTo>
                      <a:cubicBezTo>
                        <a:pt x="48" y="10"/>
                        <a:pt x="48" y="10"/>
                        <a:pt x="48" y="10"/>
                      </a:cubicBezTo>
                      <a:cubicBezTo>
                        <a:pt x="48" y="10"/>
                        <a:pt x="48" y="10"/>
                        <a:pt x="47" y="9"/>
                      </a:cubicBezTo>
                      <a:cubicBezTo>
                        <a:pt x="47" y="9"/>
                        <a:pt x="48" y="10"/>
                        <a:pt x="49" y="10"/>
                      </a:cubicBezTo>
                      <a:cubicBezTo>
                        <a:pt x="47" y="9"/>
                        <a:pt x="47" y="9"/>
                        <a:pt x="47" y="9"/>
                      </a:cubicBezTo>
                      <a:cubicBezTo>
                        <a:pt x="46" y="7"/>
                        <a:pt x="50" y="11"/>
                        <a:pt x="50" y="10"/>
                      </a:cubicBezTo>
                      <a:cubicBezTo>
                        <a:pt x="51" y="11"/>
                        <a:pt x="51" y="11"/>
                        <a:pt x="51" y="11"/>
                      </a:cubicBezTo>
                      <a:cubicBezTo>
                        <a:pt x="51" y="11"/>
                        <a:pt x="52" y="12"/>
                        <a:pt x="52" y="12"/>
                      </a:cubicBezTo>
                      <a:cubicBezTo>
                        <a:pt x="50" y="10"/>
                        <a:pt x="49" y="9"/>
                        <a:pt x="47" y="8"/>
                      </a:cubicBezTo>
                      <a:cubicBezTo>
                        <a:pt x="47" y="7"/>
                        <a:pt x="49" y="9"/>
                        <a:pt x="48" y="7"/>
                      </a:cubicBezTo>
                      <a:cubicBezTo>
                        <a:pt x="50" y="9"/>
                        <a:pt x="50" y="9"/>
                        <a:pt x="50" y="9"/>
                      </a:cubicBezTo>
                      <a:cubicBezTo>
                        <a:pt x="50" y="10"/>
                        <a:pt x="52" y="11"/>
                        <a:pt x="52" y="11"/>
                      </a:cubicBezTo>
                      <a:cubicBezTo>
                        <a:pt x="52" y="10"/>
                        <a:pt x="50" y="8"/>
                        <a:pt x="49" y="8"/>
                      </a:cubicBezTo>
                      <a:cubicBezTo>
                        <a:pt x="49" y="8"/>
                        <a:pt x="50" y="8"/>
                        <a:pt x="51" y="9"/>
                      </a:cubicBezTo>
                      <a:cubicBezTo>
                        <a:pt x="51" y="8"/>
                        <a:pt x="49" y="8"/>
                        <a:pt x="49" y="7"/>
                      </a:cubicBezTo>
                      <a:cubicBezTo>
                        <a:pt x="50" y="7"/>
                        <a:pt x="52" y="8"/>
                        <a:pt x="53" y="9"/>
                      </a:cubicBezTo>
                      <a:cubicBezTo>
                        <a:pt x="56" y="12"/>
                        <a:pt x="56" y="12"/>
                        <a:pt x="56" y="12"/>
                      </a:cubicBezTo>
                      <a:cubicBezTo>
                        <a:pt x="56" y="11"/>
                        <a:pt x="56" y="11"/>
                        <a:pt x="56" y="11"/>
                      </a:cubicBezTo>
                      <a:cubicBezTo>
                        <a:pt x="58" y="13"/>
                        <a:pt x="58" y="13"/>
                        <a:pt x="60" y="14"/>
                      </a:cubicBezTo>
                      <a:cubicBezTo>
                        <a:pt x="60" y="15"/>
                        <a:pt x="60" y="14"/>
                        <a:pt x="59" y="13"/>
                      </a:cubicBezTo>
                      <a:cubicBezTo>
                        <a:pt x="55" y="11"/>
                        <a:pt x="55" y="9"/>
                        <a:pt x="51" y="7"/>
                      </a:cubicBezTo>
                      <a:cubicBezTo>
                        <a:pt x="51" y="5"/>
                        <a:pt x="59" y="12"/>
                        <a:pt x="55" y="8"/>
                      </a:cubicBezTo>
                      <a:cubicBezTo>
                        <a:pt x="54" y="7"/>
                        <a:pt x="51" y="5"/>
                        <a:pt x="52" y="6"/>
                      </a:cubicBezTo>
                      <a:cubicBezTo>
                        <a:pt x="53" y="6"/>
                        <a:pt x="49" y="3"/>
                        <a:pt x="51" y="4"/>
                      </a:cubicBezTo>
                      <a:cubicBezTo>
                        <a:pt x="52" y="5"/>
                        <a:pt x="54" y="6"/>
                        <a:pt x="56" y="8"/>
                      </a:cubicBezTo>
                      <a:cubicBezTo>
                        <a:pt x="55" y="7"/>
                        <a:pt x="55" y="8"/>
                        <a:pt x="55" y="8"/>
                      </a:cubicBezTo>
                      <a:cubicBezTo>
                        <a:pt x="56" y="9"/>
                        <a:pt x="58" y="11"/>
                        <a:pt x="59" y="10"/>
                      </a:cubicBezTo>
                      <a:cubicBezTo>
                        <a:pt x="58" y="10"/>
                        <a:pt x="59" y="10"/>
                        <a:pt x="57" y="8"/>
                      </a:cubicBezTo>
                      <a:cubicBezTo>
                        <a:pt x="55" y="7"/>
                        <a:pt x="57" y="9"/>
                        <a:pt x="55" y="7"/>
                      </a:cubicBezTo>
                      <a:cubicBezTo>
                        <a:pt x="55" y="6"/>
                        <a:pt x="58" y="9"/>
                        <a:pt x="54" y="6"/>
                      </a:cubicBezTo>
                      <a:cubicBezTo>
                        <a:pt x="55" y="6"/>
                        <a:pt x="53" y="5"/>
                        <a:pt x="51" y="4"/>
                      </a:cubicBezTo>
                      <a:cubicBezTo>
                        <a:pt x="51" y="3"/>
                        <a:pt x="51" y="3"/>
                        <a:pt x="51" y="3"/>
                      </a:cubicBezTo>
                      <a:cubicBezTo>
                        <a:pt x="52" y="4"/>
                        <a:pt x="52" y="4"/>
                        <a:pt x="52" y="4"/>
                      </a:cubicBezTo>
                      <a:cubicBezTo>
                        <a:pt x="53" y="4"/>
                        <a:pt x="50" y="2"/>
                        <a:pt x="51" y="2"/>
                      </a:cubicBezTo>
                      <a:cubicBezTo>
                        <a:pt x="53" y="3"/>
                        <a:pt x="53" y="3"/>
                        <a:pt x="53" y="3"/>
                      </a:cubicBezTo>
                      <a:cubicBezTo>
                        <a:pt x="55" y="5"/>
                        <a:pt x="52" y="3"/>
                        <a:pt x="55" y="6"/>
                      </a:cubicBezTo>
                      <a:cubicBezTo>
                        <a:pt x="56" y="6"/>
                        <a:pt x="54" y="4"/>
                        <a:pt x="55" y="5"/>
                      </a:cubicBezTo>
                      <a:cubicBezTo>
                        <a:pt x="55" y="5"/>
                        <a:pt x="55" y="5"/>
                        <a:pt x="55" y="6"/>
                      </a:cubicBezTo>
                      <a:cubicBezTo>
                        <a:pt x="56" y="6"/>
                        <a:pt x="60" y="9"/>
                        <a:pt x="58" y="6"/>
                      </a:cubicBezTo>
                      <a:cubicBezTo>
                        <a:pt x="57" y="5"/>
                        <a:pt x="57" y="5"/>
                        <a:pt x="56" y="4"/>
                      </a:cubicBezTo>
                      <a:cubicBezTo>
                        <a:pt x="56" y="4"/>
                        <a:pt x="54" y="2"/>
                        <a:pt x="54" y="2"/>
                      </a:cubicBezTo>
                      <a:cubicBezTo>
                        <a:pt x="57" y="4"/>
                        <a:pt x="55" y="2"/>
                        <a:pt x="57" y="4"/>
                      </a:cubicBezTo>
                      <a:cubicBezTo>
                        <a:pt x="56" y="3"/>
                        <a:pt x="55" y="4"/>
                        <a:pt x="58" y="6"/>
                      </a:cubicBezTo>
                      <a:cubicBezTo>
                        <a:pt x="61" y="8"/>
                        <a:pt x="57" y="6"/>
                        <a:pt x="60" y="8"/>
                      </a:cubicBezTo>
                      <a:cubicBezTo>
                        <a:pt x="60" y="8"/>
                        <a:pt x="63" y="10"/>
                        <a:pt x="65" y="12"/>
                      </a:cubicBezTo>
                      <a:cubicBezTo>
                        <a:pt x="65" y="12"/>
                        <a:pt x="65" y="11"/>
                        <a:pt x="64" y="11"/>
                      </a:cubicBezTo>
                      <a:cubicBezTo>
                        <a:pt x="63" y="9"/>
                        <a:pt x="62" y="9"/>
                        <a:pt x="61" y="8"/>
                      </a:cubicBezTo>
                      <a:cubicBezTo>
                        <a:pt x="61" y="8"/>
                        <a:pt x="61" y="7"/>
                        <a:pt x="59" y="5"/>
                      </a:cubicBezTo>
                      <a:cubicBezTo>
                        <a:pt x="60" y="6"/>
                        <a:pt x="62" y="7"/>
                        <a:pt x="62" y="7"/>
                      </a:cubicBezTo>
                      <a:cubicBezTo>
                        <a:pt x="62" y="6"/>
                        <a:pt x="63" y="6"/>
                        <a:pt x="63" y="6"/>
                      </a:cubicBezTo>
                      <a:cubicBezTo>
                        <a:pt x="60" y="4"/>
                        <a:pt x="63" y="5"/>
                        <a:pt x="61" y="3"/>
                      </a:cubicBezTo>
                      <a:cubicBezTo>
                        <a:pt x="60" y="3"/>
                        <a:pt x="57" y="2"/>
                        <a:pt x="56" y="0"/>
                      </a:cubicBezTo>
                      <a:cubicBezTo>
                        <a:pt x="57" y="0"/>
                        <a:pt x="58" y="1"/>
                        <a:pt x="58" y="2"/>
                      </a:cubicBezTo>
                      <a:cubicBezTo>
                        <a:pt x="57" y="0"/>
                        <a:pt x="61" y="4"/>
                        <a:pt x="59" y="1"/>
                      </a:cubicBezTo>
                      <a:cubicBezTo>
                        <a:pt x="59" y="3"/>
                        <a:pt x="62" y="4"/>
                        <a:pt x="64" y="6"/>
                      </a:cubicBezTo>
                      <a:cubicBezTo>
                        <a:pt x="63" y="5"/>
                        <a:pt x="66" y="7"/>
                        <a:pt x="66" y="7"/>
                      </a:cubicBezTo>
                      <a:cubicBezTo>
                        <a:pt x="65" y="6"/>
                        <a:pt x="65" y="5"/>
                        <a:pt x="64" y="4"/>
                      </a:cubicBezTo>
                      <a:cubicBezTo>
                        <a:pt x="67" y="5"/>
                        <a:pt x="65" y="3"/>
                        <a:pt x="66" y="2"/>
                      </a:cubicBezTo>
                      <a:cubicBezTo>
                        <a:pt x="67" y="3"/>
                        <a:pt x="69" y="5"/>
                        <a:pt x="70" y="5"/>
                      </a:cubicBezTo>
                      <a:cubicBezTo>
                        <a:pt x="70" y="5"/>
                        <a:pt x="67" y="3"/>
                        <a:pt x="69" y="4"/>
                      </a:cubicBezTo>
                      <a:cubicBezTo>
                        <a:pt x="69" y="4"/>
                        <a:pt x="69" y="4"/>
                        <a:pt x="69" y="4"/>
                      </a:cubicBezTo>
                      <a:cubicBezTo>
                        <a:pt x="69" y="4"/>
                        <a:pt x="71" y="5"/>
                        <a:pt x="68" y="2"/>
                      </a:cubicBezTo>
                      <a:cubicBezTo>
                        <a:pt x="71" y="4"/>
                        <a:pt x="71" y="4"/>
                        <a:pt x="71" y="4"/>
                      </a:cubicBezTo>
                      <a:cubicBezTo>
                        <a:pt x="71" y="4"/>
                        <a:pt x="70" y="4"/>
                        <a:pt x="70" y="3"/>
                      </a:cubicBezTo>
                      <a:cubicBezTo>
                        <a:pt x="71" y="4"/>
                        <a:pt x="72" y="5"/>
                        <a:pt x="72" y="5"/>
                      </a:cubicBezTo>
                      <a:cubicBezTo>
                        <a:pt x="74" y="6"/>
                        <a:pt x="72" y="4"/>
                        <a:pt x="73" y="4"/>
                      </a:cubicBezTo>
                      <a:cubicBezTo>
                        <a:pt x="71" y="3"/>
                        <a:pt x="71" y="3"/>
                        <a:pt x="71" y="3"/>
                      </a:cubicBezTo>
                      <a:cubicBezTo>
                        <a:pt x="70" y="1"/>
                        <a:pt x="72" y="2"/>
                        <a:pt x="72" y="1"/>
                      </a:cubicBezTo>
                      <a:cubicBezTo>
                        <a:pt x="73" y="3"/>
                        <a:pt x="73" y="3"/>
                        <a:pt x="73" y="3"/>
                      </a:cubicBezTo>
                      <a:cubicBezTo>
                        <a:pt x="72" y="2"/>
                        <a:pt x="72" y="2"/>
                        <a:pt x="72" y="2"/>
                      </a:cubicBezTo>
                      <a:cubicBezTo>
                        <a:pt x="74" y="3"/>
                        <a:pt x="75" y="4"/>
                        <a:pt x="74" y="2"/>
                      </a:cubicBezTo>
                      <a:cubicBezTo>
                        <a:pt x="77" y="6"/>
                        <a:pt x="77" y="6"/>
                        <a:pt x="77" y="6"/>
                      </a:cubicBezTo>
                      <a:cubicBezTo>
                        <a:pt x="76" y="6"/>
                        <a:pt x="76" y="4"/>
                        <a:pt x="74" y="3"/>
                      </a:cubicBezTo>
                      <a:cubicBezTo>
                        <a:pt x="72" y="2"/>
                        <a:pt x="72" y="3"/>
                        <a:pt x="74" y="4"/>
                      </a:cubicBezTo>
                      <a:cubicBezTo>
                        <a:pt x="74" y="4"/>
                        <a:pt x="74" y="4"/>
                        <a:pt x="73" y="4"/>
                      </a:cubicBezTo>
                      <a:cubicBezTo>
                        <a:pt x="76" y="5"/>
                        <a:pt x="75" y="5"/>
                        <a:pt x="77" y="7"/>
                      </a:cubicBezTo>
                      <a:cubicBezTo>
                        <a:pt x="77" y="7"/>
                        <a:pt x="78" y="7"/>
                        <a:pt x="77" y="6"/>
                      </a:cubicBezTo>
                      <a:cubicBezTo>
                        <a:pt x="78" y="7"/>
                        <a:pt x="78" y="8"/>
                        <a:pt x="78" y="8"/>
                      </a:cubicBezTo>
                      <a:cubicBezTo>
                        <a:pt x="77" y="7"/>
                        <a:pt x="76" y="7"/>
                        <a:pt x="76" y="6"/>
                      </a:cubicBezTo>
                      <a:cubicBezTo>
                        <a:pt x="78" y="8"/>
                        <a:pt x="78" y="9"/>
                        <a:pt x="77" y="9"/>
                      </a:cubicBezTo>
                      <a:cubicBezTo>
                        <a:pt x="75" y="7"/>
                        <a:pt x="78" y="11"/>
                        <a:pt x="77" y="10"/>
                      </a:cubicBezTo>
                      <a:cubicBezTo>
                        <a:pt x="75" y="9"/>
                        <a:pt x="74" y="7"/>
                        <a:pt x="73" y="6"/>
                      </a:cubicBezTo>
                      <a:cubicBezTo>
                        <a:pt x="72" y="6"/>
                        <a:pt x="73" y="7"/>
                        <a:pt x="72" y="6"/>
                      </a:cubicBezTo>
                      <a:cubicBezTo>
                        <a:pt x="73" y="7"/>
                        <a:pt x="76" y="9"/>
                        <a:pt x="76" y="10"/>
                      </a:cubicBezTo>
                      <a:cubicBezTo>
                        <a:pt x="75" y="9"/>
                        <a:pt x="75" y="9"/>
                        <a:pt x="75" y="9"/>
                      </a:cubicBezTo>
                      <a:cubicBezTo>
                        <a:pt x="75" y="10"/>
                        <a:pt x="78" y="12"/>
                        <a:pt x="77" y="12"/>
                      </a:cubicBezTo>
                      <a:cubicBezTo>
                        <a:pt x="76" y="12"/>
                        <a:pt x="75" y="13"/>
                        <a:pt x="74" y="13"/>
                      </a:cubicBezTo>
                      <a:cubicBezTo>
                        <a:pt x="73" y="12"/>
                        <a:pt x="73" y="12"/>
                        <a:pt x="73" y="12"/>
                      </a:cubicBezTo>
                      <a:cubicBezTo>
                        <a:pt x="76" y="15"/>
                        <a:pt x="73" y="14"/>
                        <a:pt x="75" y="15"/>
                      </a:cubicBezTo>
                      <a:cubicBezTo>
                        <a:pt x="73" y="15"/>
                        <a:pt x="75" y="18"/>
                        <a:pt x="72" y="16"/>
                      </a:cubicBezTo>
                      <a:cubicBezTo>
                        <a:pt x="72" y="18"/>
                        <a:pt x="73" y="20"/>
                        <a:pt x="71" y="21"/>
                      </a:cubicBezTo>
                      <a:cubicBezTo>
                        <a:pt x="69" y="19"/>
                        <a:pt x="69" y="19"/>
                        <a:pt x="69" y="19"/>
                      </a:cubicBezTo>
                      <a:cubicBezTo>
                        <a:pt x="71" y="20"/>
                        <a:pt x="68" y="18"/>
                        <a:pt x="68" y="18"/>
                      </a:cubicBezTo>
                      <a:cubicBezTo>
                        <a:pt x="70" y="19"/>
                        <a:pt x="70" y="20"/>
                        <a:pt x="71" y="22"/>
                      </a:cubicBezTo>
                      <a:cubicBezTo>
                        <a:pt x="69" y="21"/>
                        <a:pt x="71" y="23"/>
                        <a:pt x="72" y="24"/>
                      </a:cubicBezTo>
                      <a:cubicBezTo>
                        <a:pt x="70" y="23"/>
                        <a:pt x="70" y="23"/>
                        <a:pt x="70" y="23"/>
                      </a:cubicBezTo>
                      <a:cubicBezTo>
                        <a:pt x="73" y="26"/>
                        <a:pt x="70" y="25"/>
                        <a:pt x="69" y="25"/>
                      </a:cubicBezTo>
                      <a:cubicBezTo>
                        <a:pt x="68" y="24"/>
                        <a:pt x="67" y="23"/>
                        <a:pt x="67" y="24"/>
                      </a:cubicBezTo>
                      <a:cubicBezTo>
                        <a:pt x="69" y="26"/>
                        <a:pt x="69" y="26"/>
                        <a:pt x="70" y="28"/>
                      </a:cubicBezTo>
                      <a:cubicBezTo>
                        <a:pt x="69" y="28"/>
                        <a:pt x="68" y="28"/>
                        <a:pt x="67" y="28"/>
                      </a:cubicBezTo>
                      <a:cubicBezTo>
                        <a:pt x="70" y="31"/>
                        <a:pt x="67" y="31"/>
                        <a:pt x="68" y="34"/>
                      </a:cubicBezTo>
                      <a:cubicBezTo>
                        <a:pt x="66" y="33"/>
                        <a:pt x="66" y="33"/>
                        <a:pt x="66" y="33"/>
                      </a:cubicBezTo>
                      <a:cubicBezTo>
                        <a:pt x="68" y="37"/>
                        <a:pt x="64" y="36"/>
                        <a:pt x="65" y="38"/>
                      </a:cubicBezTo>
                      <a:cubicBezTo>
                        <a:pt x="62" y="36"/>
                        <a:pt x="62" y="36"/>
                        <a:pt x="62" y="36"/>
                      </a:cubicBezTo>
                      <a:cubicBezTo>
                        <a:pt x="61" y="36"/>
                        <a:pt x="62" y="37"/>
                        <a:pt x="64" y="39"/>
                      </a:cubicBezTo>
                      <a:cubicBezTo>
                        <a:pt x="63" y="38"/>
                        <a:pt x="65" y="41"/>
                        <a:pt x="63" y="39"/>
                      </a:cubicBezTo>
                      <a:cubicBezTo>
                        <a:pt x="62" y="39"/>
                        <a:pt x="64" y="41"/>
                        <a:pt x="64" y="41"/>
                      </a:cubicBezTo>
                      <a:cubicBezTo>
                        <a:pt x="62" y="41"/>
                        <a:pt x="62" y="41"/>
                        <a:pt x="62" y="43"/>
                      </a:cubicBezTo>
                      <a:cubicBezTo>
                        <a:pt x="63" y="43"/>
                        <a:pt x="63" y="43"/>
                        <a:pt x="63" y="43"/>
                      </a:cubicBezTo>
                      <a:cubicBezTo>
                        <a:pt x="62" y="42"/>
                        <a:pt x="61" y="41"/>
                        <a:pt x="60" y="41"/>
                      </a:cubicBezTo>
                      <a:cubicBezTo>
                        <a:pt x="61" y="42"/>
                        <a:pt x="59" y="41"/>
                        <a:pt x="63" y="44"/>
                      </a:cubicBezTo>
                      <a:cubicBezTo>
                        <a:pt x="60" y="43"/>
                        <a:pt x="63" y="47"/>
                        <a:pt x="60" y="45"/>
                      </a:cubicBezTo>
                      <a:cubicBezTo>
                        <a:pt x="61" y="46"/>
                        <a:pt x="61" y="46"/>
                        <a:pt x="62" y="47"/>
                      </a:cubicBezTo>
                      <a:cubicBezTo>
                        <a:pt x="61" y="47"/>
                        <a:pt x="59" y="47"/>
                        <a:pt x="60" y="48"/>
                      </a:cubicBezTo>
                      <a:cubicBezTo>
                        <a:pt x="59" y="48"/>
                        <a:pt x="58" y="47"/>
                        <a:pt x="58" y="47"/>
                      </a:cubicBezTo>
                      <a:cubicBezTo>
                        <a:pt x="58" y="48"/>
                        <a:pt x="59" y="48"/>
                        <a:pt x="60" y="49"/>
                      </a:cubicBezTo>
                      <a:cubicBezTo>
                        <a:pt x="61" y="51"/>
                        <a:pt x="56" y="49"/>
                        <a:pt x="56" y="51"/>
                      </a:cubicBezTo>
                      <a:cubicBezTo>
                        <a:pt x="57" y="54"/>
                        <a:pt x="55" y="55"/>
                        <a:pt x="54" y="56"/>
                      </a:cubicBezTo>
                      <a:cubicBezTo>
                        <a:pt x="53" y="56"/>
                        <a:pt x="53" y="56"/>
                        <a:pt x="53" y="56"/>
                      </a:cubicBezTo>
                      <a:cubicBezTo>
                        <a:pt x="56" y="58"/>
                        <a:pt x="49" y="55"/>
                        <a:pt x="53" y="58"/>
                      </a:cubicBezTo>
                      <a:cubicBezTo>
                        <a:pt x="53" y="58"/>
                        <a:pt x="53" y="59"/>
                        <a:pt x="51" y="57"/>
                      </a:cubicBezTo>
                      <a:cubicBezTo>
                        <a:pt x="53" y="59"/>
                        <a:pt x="49" y="57"/>
                        <a:pt x="51" y="60"/>
                      </a:cubicBezTo>
                      <a:cubicBezTo>
                        <a:pt x="51" y="60"/>
                        <a:pt x="51" y="60"/>
                        <a:pt x="50" y="59"/>
                      </a:cubicBezTo>
                      <a:cubicBezTo>
                        <a:pt x="48" y="59"/>
                        <a:pt x="50" y="61"/>
                        <a:pt x="48" y="60"/>
                      </a:cubicBezTo>
                      <a:cubicBezTo>
                        <a:pt x="48" y="60"/>
                        <a:pt x="48" y="60"/>
                        <a:pt x="47" y="59"/>
                      </a:cubicBezTo>
                      <a:cubicBezTo>
                        <a:pt x="45" y="58"/>
                        <a:pt x="50" y="62"/>
                        <a:pt x="46" y="60"/>
                      </a:cubicBezTo>
                      <a:cubicBezTo>
                        <a:pt x="46" y="60"/>
                        <a:pt x="48" y="61"/>
                        <a:pt x="48" y="61"/>
                      </a:cubicBezTo>
                      <a:cubicBezTo>
                        <a:pt x="45" y="61"/>
                        <a:pt x="47" y="64"/>
                        <a:pt x="46" y="66"/>
                      </a:cubicBezTo>
                      <a:cubicBezTo>
                        <a:pt x="44" y="66"/>
                        <a:pt x="40" y="62"/>
                        <a:pt x="42" y="65"/>
                      </a:cubicBezTo>
                      <a:cubicBezTo>
                        <a:pt x="42" y="65"/>
                        <a:pt x="44" y="66"/>
                        <a:pt x="43" y="65"/>
                      </a:cubicBezTo>
                      <a:cubicBezTo>
                        <a:pt x="44" y="67"/>
                        <a:pt x="39" y="63"/>
                        <a:pt x="40" y="65"/>
                      </a:cubicBezTo>
                      <a:cubicBezTo>
                        <a:pt x="43" y="66"/>
                        <a:pt x="42" y="66"/>
                        <a:pt x="43" y="67"/>
                      </a:cubicBezTo>
                      <a:cubicBezTo>
                        <a:pt x="41" y="66"/>
                        <a:pt x="39" y="65"/>
                        <a:pt x="40" y="67"/>
                      </a:cubicBezTo>
                      <a:cubicBezTo>
                        <a:pt x="39" y="66"/>
                        <a:pt x="39" y="66"/>
                        <a:pt x="39" y="66"/>
                      </a:cubicBezTo>
                      <a:cubicBezTo>
                        <a:pt x="42" y="69"/>
                        <a:pt x="40" y="68"/>
                        <a:pt x="43" y="71"/>
                      </a:cubicBezTo>
                      <a:cubicBezTo>
                        <a:pt x="42" y="75"/>
                        <a:pt x="42" y="80"/>
                        <a:pt x="40" y="83"/>
                      </a:cubicBezTo>
                      <a:cubicBezTo>
                        <a:pt x="37" y="86"/>
                        <a:pt x="37" y="90"/>
                        <a:pt x="33" y="92"/>
                      </a:cubicBezTo>
                      <a:cubicBezTo>
                        <a:pt x="29" y="91"/>
                        <a:pt x="29" y="91"/>
                        <a:pt x="30" y="93"/>
                      </a:cubicBezTo>
                      <a:cubicBezTo>
                        <a:pt x="30" y="92"/>
                        <a:pt x="29" y="92"/>
                        <a:pt x="29" y="92"/>
                      </a:cubicBezTo>
                      <a:cubicBezTo>
                        <a:pt x="31" y="93"/>
                        <a:pt x="29" y="93"/>
                        <a:pt x="31" y="94"/>
                      </a:cubicBezTo>
                      <a:cubicBezTo>
                        <a:pt x="30" y="95"/>
                        <a:pt x="30" y="97"/>
                        <a:pt x="29" y="98"/>
                      </a:cubicBezTo>
                      <a:cubicBezTo>
                        <a:pt x="29" y="98"/>
                        <a:pt x="27" y="96"/>
                        <a:pt x="27" y="96"/>
                      </a:cubicBezTo>
                      <a:cubicBezTo>
                        <a:pt x="29" y="98"/>
                        <a:pt x="29" y="98"/>
                        <a:pt x="29" y="98"/>
                      </a:cubicBezTo>
                      <a:cubicBezTo>
                        <a:pt x="28" y="97"/>
                        <a:pt x="28" y="97"/>
                        <a:pt x="28" y="97"/>
                      </a:cubicBezTo>
                      <a:cubicBezTo>
                        <a:pt x="28" y="98"/>
                        <a:pt x="29" y="99"/>
                        <a:pt x="30" y="99"/>
                      </a:cubicBezTo>
                      <a:cubicBezTo>
                        <a:pt x="31" y="103"/>
                        <a:pt x="24" y="103"/>
                        <a:pt x="23" y="107"/>
                      </a:cubicBezTo>
                      <a:cubicBezTo>
                        <a:pt x="21" y="107"/>
                        <a:pt x="22" y="109"/>
                        <a:pt x="22" y="110"/>
                      </a:cubicBezTo>
                      <a:cubicBezTo>
                        <a:pt x="17" y="110"/>
                        <a:pt x="13" y="111"/>
                        <a:pt x="14" y="115"/>
                      </a:cubicBezTo>
                      <a:cubicBezTo>
                        <a:pt x="14" y="115"/>
                        <a:pt x="7" y="111"/>
                        <a:pt x="6" y="109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48" name="Freeform 117"/>
                <p:cNvSpPr/>
                <p:nvPr/>
              </p:nvSpPr>
              <p:spPr bwMode="auto">
                <a:xfrm>
                  <a:off x="4238" y="1226"/>
                  <a:ext cx="0" cy="0"/>
                </a:xfrm>
                <a:custGeom>
                  <a:avLst/>
                  <a:gdLst>
                    <a:gd name="T0" fmla="*/ 3 w 3"/>
                    <a:gd name="T1" fmla="*/ 2 h 2"/>
                    <a:gd name="T2" fmla="*/ 0 w 3"/>
                    <a:gd name="T3" fmla="*/ 0 h 2"/>
                    <a:gd name="T4" fmla="*/ 3 w 3"/>
                    <a:gd name="T5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2">
                      <a:moveTo>
                        <a:pt x="3" y="2"/>
                      </a:moveTo>
                      <a:cubicBezTo>
                        <a:pt x="2" y="1"/>
                        <a:pt x="1" y="1"/>
                        <a:pt x="0" y="0"/>
                      </a:cubicBezTo>
                      <a:cubicBezTo>
                        <a:pt x="1" y="0"/>
                        <a:pt x="2" y="1"/>
                        <a:pt x="3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49" name="Freeform 118"/>
                <p:cNvSpPr/>
                <p:nvPr/>
              </p:nvSpPr>
              <p:spPr bwMode="auto">
                <a:xfrm>
                  <a:off x="4234" y="1226"/>
                  <a:ext cx="1" cy="0"/>
                </a:xfrm>
                <a:custGeom>
                  <a:avLst/>
                  <a:gdLst>
                    <a:gd name="T0" fmla="*/ 1 w 2"/>
                    <a:gd name="T1" fmla="*/ 1 h 2"/>
                    <a:gd name="T2" fmla="*/ 1 w 2"/>
                    <a:gd name="T3" fmla="*/ 1 h 2"/>
                    <a:gd name="T4" fmla="*/ 0 w 2"/>
                    <a:gd name="T5" fmla="*/ 0 h 2"/>
                    <a:gd name="T6" fmla="*/ 1 w 2"/>
                    <a:gd name="T7" fmla="*/ 1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1" y="1"/>
                      </a:moveTo>
                      <a:cubicBezTo>
                        <a:pt x="2" y="2"/>
                        <a:pt x="1" y="1"/>
                        <a:pt x="1" y="1"/>
                      </a:cubicBezTo>
                      <a:cubicBezTo>
                        <a:pt x="1" y="1"/>
                        <a:pt x="0" y="0"/>
                        <a:pt x="0" y="0"/>
                      </a:cubicBezTo>
                      <a:cubicBezTo>
                        <a:pt x="0" y="1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50" name="Freeform 119"/>
                <p:cNvSpPr/>
                <p:nvPr/>
              </p:nvSpPr>
              <p:spPr bwMode="auto">
                <a:xfrm>
                  <a:off x="4234" y="1226"/>
                  <a:ext cx="0" cy="0"/>
                </a:xfrm>
                <a:custGeom>
                  <a:avLst/>
                  <a:gdLst>
                    <a:gd name="T0" fmla="*/ 1 w 1"/>
                    <a:gd name="T1" fmla="*/ 3 h 3"/>
                    <a:gd name="T2" fmla="*/ 0 w 1"/>
                    <a:gd name="T3" fmla="*/ 0 h 3"/>
                    <a:gd name="T4" fmla="*/ 1 w 1"/>
                    <a:gd name="T5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3">
                      <a:moveTo>
                        <a:pt x="1" y="3"/>
                      </a:moveTo>
                      <a:cubicBezTo>
                        <a:pt x="0" y="2"/>
                        <a:pt x="0" y="1"/>
                        <a:pt x="0" y="0"/>
                      </a:cubicBezTo>
                      <a:lnTo>
                        <a:pt x="1" y="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51" name="Freeform 120"/>
                <p:cNvSpPr/>
                <p:nvPr/>
              </p:nvSpPr>
              <p:spPr bwMode="auto">
                <a:xfrm>
                  <a:off x="4233" y="1226"/>
                  <a:ext cx="0" cy="0"/>
                </a:xfrm>
                <a:custGeom>
                  <a:avLst/>
                  <a:gdLst>
                    <a:gd name="T0" fmla="*/ 2 w 2"/>
                    <a:gd name="T1" fmla="*/ 1 h 1"/>
                    <a:gd name="T2" fmla="*/ 0 w 2"/>
                    <a:gd name="T3" fmla="*/ 0 h 1"/>
                    <a:gd name="T4" fmla="*/ 2 w 2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1">
                      <a:moveTo>
                        <a:pt x="2" y="1"/>
                      </a:moveTo>
                      <a:cubicBezTo>
                        <a:pt x="1" y="0"/>
                        <a:pt x="0" y="0"/>
                        <a:pt x="0" y="0"/>
                      </a:cubicBezTo>
                      <a:cubicBezTo>
                        <a:pt x="1" y="0"/>
                        <a:pt x="1" y="0"/>
                        <a:pt x="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52" name="Freeform 121"/>
                <p:cNvSpPr/>
                <p:nvPr/>
              </p:nvSpPr>
              <p:spPr bwMode="auto">
                <a:xfrm>
                  <a:off x="4233" y="1226"/>
                  <a:ext cx="0" cy="0"/>
                </a:xfrm>
                <a:custGeom>
                  <a:avLst/>
                  <a:gdLst>
                    <a:gd name="T0" fmla="*/ 2 w 2"/>
                    <a:gd name="T1" fmla="*/ 2 h 2"/>
                    <a:gd name="T2" fmla="*/ 0 w 2"/>
                    <a:gd name="T3" fmla="*/ 1 h 2"/>
                    <a:gd name="T4" fmla="*/ 2 w 2"/>
                    <a:gd name="T5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2" y="2"/>
                      </a:moveTo>
                      <a:cubicBezTo>
                        <a:pt x="2" y="2"/>
                        <a:pt x="1" y="2"/>
                        <a:pt x="0" y="1"/>
                      </a:cubicBezTo>
                      <a:cubicBezTo>
                        <a:pt x="1" y="2"/>
                        <a:pt x="0" y="0"/>
                        <a:pt x="2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53" name="Freeform 122"/>
                <p:cNvSpPr/>
                <p:nvPr/>
              </p:nvSpPr>
              <p:spPr bwMode="auto">
                <a:xfrm>
                  <a:off x="4232" y="1226"/>
                  <a:ext cx="0" cy="1"/>
                </a:xfrm>
                <a:custGeom>
                  <a:avLst/>
                  <a:gdLst>
                    <a:gd name="T0" fmla="*/ 2 w 3"/>
                    <a:gd name="T1" fmla="*/ 1 h 2"/>
                    <a:gd name="T2" fmla="*/ 1 w 3"/>
                    <a:gd name="T3" fmla="*/ 1 h 2"/>
                    <a:gd name="T4" fmla="*/ 2 w 3"/>
                    <a:gd name="T5" fmla="*/ 1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2">
                      <a:moveTo>
                        <a:pt x="2" y="1"/>
                      </a:moveTo>
                      <a:cubicBezTo>
                        <a:pt x="2" y="1"/>
                        <a:pt x="3" y="2"/>
                        <a:pt x="1" y="1"/>
                      </a:cubicBezTo>
                      <a:cubicBezTo>
                        <a:pt x="2" y="2"/>
                        <a:pt x="0" y="0"/>
                        <a:pt x="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54" name="Freeform 123"/>
                <p:cNvSpPr/>
                <p:nvPr/>
              </p:nvSpPr>
              <p:spPr bwMode="auto">
                <a:xfrm>
                  <a:off x="4232" y="1227"/>
                  <a:ext cx="0" cy="0"/>
                </a:xfrm>
                <a:custGeom>
                  <a:avLst/>
                  <a:gdLst>
                    <a:gd name="T0" fmla="*/ 1 w 1"/>
                    <a:gd name="T1" fmla="*/ 1 h 1"/>
                    <a:gd name="T2" fmla="*/ 1 w 1"/>
                    <a:gd name="T3" fmla="*/ 1 h 1"/>
                    <a:gd name="T4" fmla="*/ 0 w 1"/>
                    <a:gd name="T5" fmla="*/ 0 h 1"/>
                    <a:gd name="T6" fmla="*/ 1 w 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1">
                      <a:moveTo>
                        <a:pt x="1" y="1"/>
                      </a:move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1"/>
                        <a:pt x="0" y="0"/>
                        <a:pt x="0" y="0"/>
                      </a:cubicBez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55" name="Rectangle 124"/>
                <p:cNvSpPr>
                  <a:spLocks noChangeArrowheads="1"/>
                </p:cNvSpPr>
                <p:nvPr/>
              </p:nvSpPr>
              <p:spPr bwMode="auto">
                <a:xfrm>
                  <a:off x="4228" y="1235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56" name="Freeform 125"/>
                <p:cNvSpPr/>
                <p:nvPr/>
              </p:nvSpPr>
              <p:spPr bwMode="auto">
                <a:xfrm>
                  <a:off x="4225" y="1238"/>
                  <a:ext cx="1" cy="1"/>
                </a:xfrm>
                <a:custGeom>
                  <a:avLst/>
                  <a:gdLst>
                    <a:gd name="T0" fmla="*/ 1 w 1"/>
                    <a:gd name="T1" fmla="*/ 1 h 2"/>
                    <a:gd name="T2" fmla="*/ 0 w 1"/>
                    <a:gd name="T3" fmla="*/ 0 h 2"/>
                    <a:gd name="T4" fmla="*/ 1 w 1"/>
                    <a:gd name="T5" fmla="*/ 1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2">
                      <a:moveTo>
                        <a:pt x="1" y="1"/>
                      </a:moveTo>
                      <a:cubicBezTo>
                        <a:pt x="1" y="2"/>
                        <a:pt x="0" y="0"/>
                        <a:pt x="0" y="0"/>
                      </a:cubicBezTo>
                      <a:cubicBezTo>
                        <a:pt x="0" y="0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57" name="Rectangle 126"/>
                <p:cNvSpPr>
                  <a:spLocks noChangeArrowheads="1"/>
                </p:cNvSpPr>
                <p:nvPr/>
              </p:nvSpPr>
              <p:spPr bwMode="auto">
                <a:xfrm>
                  <a:off x="4226" y="1241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58" name="Freeform 127"/>
                <p:cNvSpPr/>
                <p:nvPr/>
              </p:nvSpPr>
              <p:spPr bwMode="auto">
                <a:xfrm>
                  <a:off x="4245" y="1233"/>
                  <a:ext cx="1" cy="0"/>
                </a:xfrm>
                <a:custGeom>
                  <a:avLst/>
                  <a:gdLst>
                    <a:gd name="T0" fmla="*/ 2 w 3"/>
                    <a:gd name="T1" fmla="*/ 1 w 3"/>
                    <a:gd name="T2" fmla="*/ 2 w 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3">
                      <a:moveTo>
                        <a:pt x="2" y="0"/>
                      </a:moveTo>
                      <a:cubicBezTo>
                        <a:pt x="2" y="0"/>
                        <a:pt x="0" y="0"/>
                        <a:pt x="1" y="0"/>
                      </a:cubicBezTo>
                      <a:cubicBezTo>
                        <a:pt x="2" y="0"/>
                        <a:pt x="3" y="0"/>
                        <a:pt x="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59" name="Freeform 128"/>
                <p:cNvSpPr/>
                <p:nvPr/>
              </p:nvSpPr>
              <p:spPr bwMode="auto">
                <a:xfrm>
                  <a:off x="4232" y="1233"/>
                  <a:ext cx="14" cy="33"/>
                </a:xfrm>
                <a:custGeom>
                  <a:avLst/>
                  <a:gdLst>
                    <a:gd name="T0" fmla="*/ 11 w 62"/>
                    <a:gd name="T1" fmla="*/ 122 h 142"/>
                    <a:gd name="T2" fmla="*/ 12 w 62"/>
                    <a:gd name="T3" fmla="*/ 118 h 142"/>
                    <a:gd name="T4" fmla="*/ 9 w 62"/>
                    <a:gd name="T5" fmla="*/ 108 h 142"/>
                    <a:gd name="T6" fmla="*/ 11 w 62"/>
                    <a:gd name="T7" fmla="*/ 105 h 142"/>
                    <a:gd name="T8" fmla="*/ 17 w 62"/>
                    <a:gd name="T9" fmla="*/ 97 h 142"/>
                    <a:gd name="T10" fmla="*/ 19 w 62"/>
                    <a:gd name="T11" fmla="*/ 94 h 142"/>
                    <a:gd name="T12" fmla="*/ 18 w 62"/>
                    <a:gd name="T13" fmla="*/ 88 h 142"/>
                    <a:gd name="T14" fmla="*/ 21 w 62"/>
                    <a:gd name="T15" fmla="*/ 85 h 142"/>
                    <a:gd name="T16" fmla="*/ 24 w 62"/>
                    <a:gd name="T17" fmla="*/ 83 h 142"/>
                    <a:gd name="T18" fmla="*/ 21 w 62"/>
                    <a:gd name="T19" fmla="*/ 80 h 142"/>
                    <a:gd name="T20" fmla="*/ 20 w 62"/>
                    <a:gd name="T21" fmla="*/ 74 h 142"/>
                    <a:gd name="T22" fmla="*/ 22 w 62"/>
                    <a:gd name="T23" fmla="*/ 71 h 142"/>
                    <a:gd name="T24" fmla="*/ 20 w 62"/>
                    <a:gd name="T25" fmla="*/ 67 h 142"/>
                    <a:gd name="T26" fmla="*/ 24 w 62"/>
                    <a:gd name="T27" fmla="*/ 65 h 142"/>
                    <a:gd name="T28" fmla="*/ 25 w 62"/>
                    <a:gd name="T29" fmla="*/ 60 h 142"/>
                    <a:gd name="T30" fmla="*/ 29 w 62"/>
                    <a:gd name="T31" fmla="*/ 56 h 142"/>
                    <a:gd name="T32" fmla="*/ 28 w 62"/>
                    <a:gd name="T33" fmla="*/ 53 h 142"/>
                    <a:gd name="T34" fmla="*/ 31 w 62"/>
                    <a:gd name="T35" fmla="*/ 52 h 142"/>
                    <a:gd name="T36" fmla="*/ 29 w 62"/>
                    <a:gd name="T37" fmla="*/ 50 h 142"/>
                    <a:gd name="T38" fmla="*/ 29 w 62"/>
                    <a:gd name="T39" fmla="*/ 49 h 142"/>
                    <a:gd name="T40" fmla="*/ 29 w 62"/>
                    <a:gd name="T41" fmla="*/ 46 h 142"/>
                    <a:gd name="T42" fmla="*/ 32 w 62"/>
                    <a:gd name="T43" fmla="*/ 39 h 142"/>
                    <a:gd name="T44" fmla="*/ 32 w 62"/>
                    <a:gd name="T45" fmla="*/ 37 h 142"/>
                    <a:gd name="T46" fmla="*/ 33 w 62"/>
                    <a:gd name="T47" fmla="*/ 34 h 142"/>
                    <a:gd name="T48" fmla="*/ 36 w 62"/>
                    <a:gd name="T49" fmla="*/ 29 h 142"/>
                    <a:gd name="T50" fmla="*/ 43 w 62"/>
                    <a:gd name="T51" fmla="*/ 30 h 142"/>
                    <a:gd name="T52" fmla="*/ 37 w 62"/>
                    <a:gd name="T53" fmla="*/ 26 h 142"/>
                    <a:gd name="T54" fmla="*/ 31 w 62"/>
                    <a:gd name="T55" fmla="*/ 22 h 142"/>
                    <a:gd name="T56" fmla="*/ 34 w 62"/>
                    <a:gd name="T57" fmla="*/ 20 h 142"/>
                    <a:gd name="T58" fmla="*/ 31 w 62"/>
                    <a:gd name="T59" fmla="*/ 18 h 142"/>
                    <a:gd name="T60" fmla="*/ 34 w 62"/>
                    <a:gd name="T61" fmla="*/ 18 h 142"/>
                    <a:gd name="T62" fmla="*/ 41 w 62"/>
                    <a:gd name="T63" fmla="*/ 18 h 142"/>
                    <a:gd name="T64" fmla="*/ 36 w 62"/>
                    <a:gd name="T65" fmla="*/ 14 h 142"/>
                    <a:gd name="T66" fmla="*/ 39 w 62"/>
                    <a:gd name="T67" fmla="*/ 14 h 142"/>
                    <a:gd name="T68" fmla="*/ 36 w 62"/>
                    <a:gd name="T69" fmla="*/ 11 h 142"/>
                    <a:gd name="T70" fmla="*/ 36 w 62"/>
                    <a:gd name="T71" fmla="*/ 9 h 142"/>
                    <a:gd name="T72" fmla="*/ 44 w 62"/>
                    <a:gd name="T73" fmla="*/ 12 h 142"/>
                    <a:gd name="T74" fmla="*/ 40 w 62"/>
                    <a:gd name="T75" fmla="*/ 7 h 142"/>
                    <a:gd name="T76" fmla="*/ 52 w 62"/>
                    <a:gd name="T77" fmla="*/ 5 h 142"/>
                    <a:gd name="T78" fmla="*/ 54 w 62"/>
                    <a:gd name="T79" fmla="*/ 4 h 142"/>
                    <a:gd name="T80" fmla="*/ 55 w 62"/>
                    <a:gd name="T81" fmla="*/ 0 h 142"/>
                    <a:gd name="T82" fmla="*/ 59 w 62"/>
                    <a:gd name="T83" fmla="*/ 3 h 142"/>
                    <a:gd name="T84" fmla="*/ 54 w 62"/>
                    <a:gd name="T85" fmla="*/ 5 h 142"/>
                    <a:gd name="T86" fmla="*/ 60 w 62"/>
                    <a:gd name="T87" fmla="*/ 13 h 142"/>
                    <a:gd name="T88" fmla="*/ 60 w 62"/>
                    <a:gd name="T89" fmla="*/ 24 h 142"/>
                    <a:gd name="T90" fmla="*/ 59 w 62"/>
                    <a:gd name="T91" fmla="*/ 36 h 142"/>
                    <a:gd name="T92" fmla="*/ 57 w 62"/>
                    <a:gd name="T93" fmla="*/ 46 h 142"/>
                    <a:gd name="T94" fmla="*/ 56 w 62"/>
                    <a:gd name="T95" fmla="*/ 53 h 142"/>
                    <a:gd name="T96" fmla="*/ 49 w 62"/>
                    <a:gd name="T97" fmla="*/ 66 h 142"/>
                    <a:gd name="T98" fmla="*/ 44 w 62"/>
                    <a:gd name="T99" fmla="*/ 72 h 142"/>
                    <a:gd name="T100" fmla="*/ 38 w 62"/>
                    <a:gd name="T101" fmla="*/ 80 h 142"/>
                    <a:gd name="T102" fmla="*/ 33 w 62"/>
                    <a:gd name="T103" fmla="*/ 112 h 142"/>
                    <a:gd name="T104" fmla="*/ 29 w 62"/>
                    <a:gd name="T105" fmla="*/ 120 h 142"/>
                    <a:gd name="T106" fmla="*/ 6 w 62"/>
                    <a:gd name="T107" fmla="*/ 136 h 1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62" h="142">
                      <a:moveTo>
                        <a:pt x="6" y="136"/>
                      </a:moveTo>
                      <a:cubicBezTo>
                        <a:pt x="0" y="132"/>
                        <a:pt x="7" y="133"/>
                        <a:pt x="4" y="129"/>
                      </a:cubicBezTo>
                      <a:cubicBezTo>
                        <a:pt x="4" y="129"/>
                        <a:pt x="8" y="131"/>
                        <a:pt x="7" y="130"/>
                      </a:cubicBezTo>
                      <a:cubicBezTo>
                        <a:pt x="3" y="126"/>
                        <a:pt x="7" y="124"/>
                        <a:pt x="12" y="124"/>
                      </a:cubicBezTo>
                      <a:cubicBezTo>
                        <a:pt x="12" y="125"/>
                        <a:pt x="12" y="125"/>
                        <a:pt x="12" y="125"/>
                      </a:cubicBezTo>
                      <a:cubicBezTo>
                        <a:pt x="13" y="125"/>
                        <a:pt x="10" y="123"/>
                        <a:pt x="11" y="122"/>
                      </a:cubicBezTo>
                      <a:cubicBezTo>
                        <a:pt x="12" y="123"/>
                        <a:pt x="12" y="123"/>
                        <a:pt x="13" y="123"/>
                      </a:cubicBezTo>
                      <a:cubicBezTo>
                        <a:pt x="11" y="122"/>
                        <a:pt x="12" y="122"/>
                        <a:pt x="11" y="121"/>
                      </a:cubicBezTo>
                      <a:cubicBezTo>
                        <a:pt x="12" y="121"/>
                        <a:pt x="13" y="122"/>
                        <a:pt x="14" y="122"/>
                      </a:cubicBezTo>
                      <a:cubicBezTo>
                        <a:pt x="12" y="121"/>
                        <a:pt x="12" y="121"/>
                        <a:pt x="12" y="121"/>
                      </a:cubicBezTo>
                      <a:cubicBezTo>
                        <a:pt x="7" y="118"/>
                        <a:pt x="13" y="120"/>
                        <a:pt x="11" y="118"/>
                      </a:cubicBezTo>
                      <a:cubicBezTo>
                        <a:pt x="11" y="118"/>
                        <a:pt x="12" y="118"/>
                        <a:pt x="12" y="118"/>
                      </a:cubicBezTo>
                      <a:cubicBezTo>
                        <a:pt x="9" y="115"/>
                        <a:pt x="11" y="114"/>
                        <a:pt x="10" y="112"/>
                      </a:cubicBezTo>
                      <a:cubicBezTo>
                        <a:pt x="11" y="112"/>
                        <a:pt x="13" y="113"/>
                        <a:pt x="14" y="113"/>
                      </a:cubicBezTo>
                      <a:cubicBezTo>
                        <a:pt x="11" y="112"/>
                        <a:pt x="11" y="111"/>
                        <a:pt x="11" y="110"/>
                      </a:cubicBezTo>
                      <a:cubicBezTo>
                        <a:pt x="13" y="111"/>
                        <a:pt x="9" y="109"/>
                        <a:pt x="10" y="109"/>
                      </a:cubicBezTo>
                      <a:cubicBezTo>
                        <a:pt x="11" y="109"/>
                        <a:pt x="11" y="109"/>
                        <a:pt x="11" y="109"/>
                      </a:cubicBezTo>
                      <a:cubicBezTo>
                        <a:pt x="8" y="108"/>
                        <a:pt x="12" y="109"/>
                        <a:pt x="9" y="108"/>
                      </a:cubicBezTo>
                      <a:cubicBezTo>
                        <a:pt x="12" y="108"/>
                        <a:pt x="12" y="108"/>
                        <a:pt x="12" y="108"/>
                      </a:cubicBezTo>
                      <a:cubicBezTo>
                        <a:pt x="8" y="106"/>
                        <a:pt x="14" y="108"/>
                        <a:pt x="12" y="107"/>
                      </a:cubicBezTo>
                      <a:cubicBezTo>
                        <a:pt x="11" y="107"/>
                        <a:pt x="11" y="107"/>
                        <a:pt x="11" y="107"/>
                      </a:cubicBezTo>
                      <a:cubicBezTo>
                        <a:pt x="11" y="106"/>
                        <a:pt x="12" y="107"/>
                        <a:pt x="12" y="106"/>
                      </a:cubicBezTo>
                      <a:cubicBezTo>
                        <a:pt x="12" y="107"/>
                        <a:pt x="12" y="107"/>
                        <a:pt x="12" y="107"/>
                      </a:cubicBezTo>
                      <a:cubicBezTo>
                        <a:pt x="12" y="106"/>
                        <a:pt x="14" y="106"/>
                        <a:pt x="11" y="105"/>
                      </a:cubicBezTo>
                      <a:cubicBezTo>
                        <a:pt x="13" y="106"/>
                        <a:pt x="12" y="106"/>
                        <a:pt x="15" y="107"/>
                      </a:cubicBezTo>
                      <a:cubicBezTo>
                        <a:pt x="13" y="104"/>
                        <a:pt x="15" y="102"/>
                        <a:pt x="16" y="100"/>
                      </a:cubicBezTo>
                      <a:cubicBezTo>
                        <a:pt x="17" y="100"/>
                        <a:pt x="17" y="100"/>
                        <a:pt x="18" y="100"/>
                      </a:cubicBezTo>
                      <a:cubicBezTo>
                        <a:pt x="18" y="100"/>
                        <a:pt x="18" y="99"/>
                        <a:pt x="17" y="98"/>
                      </a:cubicBezTo>
                      <a:cubicBezTo>
                        <a:pt x="17" y="98"/>
                        <a:pt x="18" y="99"/>
                        <a:pt x="19" y="99"/>
                      </a:cubicBezTo>
                      <a:cubicBezTo>
                        <a:pt x="20" y="99"/>
                        <a:pt x="16" y="97"/>
                        <a:pt x="17" y="97"/>
                      </a:cubicBezTo>
                      <a:cubicBezTo>
                        <a:pt x="18" y="98"/>
                        <a:pt x="19" y="98"/>
                        <a:pt x="20" y="98"/>
                      </a:cubicBezTo>
                      <a:cubicBezTo>
                        <a:pt x="18" y="97"/>
                        <a:pt x="18" y="97"/>
                        <a:pt x="18" y="96"/>
                      </a:cubicBezTo>
                      <a:cubicBezTo>
                        <a:pt x="18" y="96"/>
                        <a:pt x="18" y="97"/>
                        <a:pt x="19" y="97"/>
                      </a:cubicBezTo>
                      <a:cubicBezTo>
                        <a:pt x="17" y="95"/>
                        <a:pt x="20" y="96"/>
                        <a:pt x="19" y="95"/>
                      </a:cubicBezTo>
                      <a:cubicBezTo>
                        <a:pt x="20" y="96"/>
                        <a:pt x="20" y="96"/>
                        <a:pt x="20" y="96"/>
                      </a:cubicBezTo>
                      <a:cubicBezTo>
                        <a:pt x="23" y="96"/>
                        <a:pt x="17" y="94"/>
                        <a:pt x="19" y="94"/>
                      </a:cubicBezTo>
                      <a:cubicBezTo>
                        <a:pt x="19" y="95"/>
                        <a:pt x="20" y="95"/>
                        <a:pt x="20" y="95"/>
                      </a:cubicBezTo>
                      <a:cubicBezTo>
                        <a:pt x="18" y="93"/>
                        <a:pt x="19" y="93"/>
                        <a:pt x="18" y="92"/>
                      </a:cubicBezTo>
                      <a:cubicBezTo>
                        <a:pt x="18" y="92"/>
                        <a:pt x="19" y="92"/>
                        <a:pt x="19" y="92"/>
                      </a:cubicBezTo>
                      <a:cubicBezTo>
                        <a:pt x="19" y="92"/>
                        <a:pt x="20" y="91"/>
                        <a:pt x="19" y="90"/>
                      </a:cubicBezTo>
                      <a:cubicBezTo>
                        <a:pt x="20" y="90"/>
                        <a:pt x="23" y="92"/>
                        <a:pt x="22" y="91"/>
                      </a:cubicBezTo>
                      <a:cubicBezTo>
                        <a:pt x="19" y="90"/>
                        <a:pt x="22" y="90"/>
                        <a:pt x="18" y="88"/>
                      </a:cubicBezTo>
                      <a:cubicBezTo>
                        <a:pt x="19" y="88"/>
                        <a:pt x="20" y="88"/>
                        <a:pt x="19" y="87"/>
                      </a:cubicBezTo>
                      <a:cubicBezTo>
                        <a:pt x="20" y="88"/>
                        <a:pt x="23" y="88"/>
                        <a:pt x="23" y="89"/>
                      </a:cubicBezTo>
                      <a:cubicBezTo>
                        <a:pt x="25" y="89"/>
                        <a:pt x="25" y="89"/>
                        <a:pt x="25" y="89"/>
                      </a:cubicBezTo>
                      <a:cubicBezTo>
                        <a:pt x="27" y="90"/>
                        <a:pt x="25" y="90"/>
                        <a:pt x="27" y="90"/>
                      </a:cubicBezTo>
                      <a:cubicBezTo>
                        <a:pt x="26" y="90"/>
                        <a:pt x="26" y="89"/>
                        <a:pt x="26" y="89"/>
                      </a:cubicBezTo>
                      <a:cubicBezTo>
                        <a:pt x="24" y="88"/>
                        <a:pt x="21" y="86"/>
                        <a:pt x="21" y="85"/>
                      </a:cubicBezTo>
                      <a:cubicBezTo>
                        <a:pt x="22" y="86"/>
                        <a:pt x="24" y="86"/>
                        <a:pt x="25" y="87"/>
                      </a:cubicBezTo>
                      <a:cubicBezTo>
                        <a:pt x="19" y="83"/>
                        <a:pt x="19" y="83"/>
                        <a:pt x="19" y="83"/>
                      </a:cubicBezTo>
                      <a:cubicBezTo>
                        <a:pt x="19" y="83"/>
                        <a:pt x="22" y="84"/>
                        <a:pt x="21" y="83"/>
                      </a:cubicBezTo>
                      <a:cubicBezTo>
                        <a:pt x="20" y="83"/>
                        <a:pt x="20" y="83"/>
                        <a:pt x="19" y="82"/>
                      </a:cubicBezTo>
                      <a:cubicBezTo>
                        <a:pt x="19" y="82"/>
                        <a:pt x="19" y="81"/>
                        <a:pt x="22" y="82"/>
                      </a:cubicBezTo>
                      <a:cubicBezTo>
                        <a:pt x="23" y="83"/>
                        <a:pt x="22" y="83"/>
                        <a:pt x="24" y="83"/>
                      </a:cubicBezTo>
                      <a:cubicBezTo>
                        <a:pt x="24" y="83"/>
                        <a:pt x="23" y="82"/>
                        <a:pt x="23" y="82"/>
                      </a:cubicBezTo>
                      <a:cubicBezTo>
                        <a:pt x="23" y="82"/>
                        <a:pt x="23" y="82"/>
                        <a:pt x="23" y="82"/>
                      </a:cubicBezTo>
                      <a:cubicBezTo>
                        <a:pt x="24" y="82"/>
                        <a:pt x="22" y="81"/>
                        <a:pt x="20" y="80"/>
                      </a:cubicBezTo>
                      <a:cubicBezTo>
                        <a:pt x="20" y="80"/>
                        <a:pt x="22" y="81"/>
                        <a:pt x="21" y="81"/>
                      </a:cubicBezTo>
                      <a:cubicBezTo>
                        <a:pt x="19" y="80"/>
                        <a:pt x="19" y="79"/>
                        <a:pt x="19" y="79"/>
                      </a:cubicBezTo>
                      <a:cubicBezTo>
                        <a:pt x="20" y="79"/>
                        <a:pt x="21" y="79"/>
                        <a:pt x="21" y="80"/>
                      </a:cubicBezTo>
                      <a:cubicBezTo>
                        <a:pt x="19" y="78"/>
                        <a:pt x="19" y="77"/>
                        <a:pt x="18" y="76"/>
                      </a:cubicBezTo>
                      <a:cubicBezTo>
                        <a:pt x="16" y="76"/>
                        <a:pt x="21" y="78"/>
                        <a:pt x="20" y="77"/>
                      </a:cubicBezTo>
                      <a:cubicBezTo>
                        <a:pt x="22" y="78"/>
                        <a:pt x="18" y="75"/>
                        <a:pt x="21" y="75"/>
                      </a:cubicBezTo>
                      <a:cubicBezTo>
                        <a:pt x="21" y="75"/>
                        <a:pt x="19" y="74"/>
                        <a:pt x="19" y="75"/>
                      </a:cubicBezTo>
                      <a:cubicBezTo>
                        <a:pt x="19" y="74"/>
                        <a:pt x="22" y="75"/>
                        <a:pt x="21" y="75"/>
                      </a:cubicBezTo>
                      <a:cubicBezTo>
                        <a:pt x="22" y="75"/>
                        <a:pt x="21" y="74"/>
                        <a:pt x="20" y="74"/>
                      </a:cubicBezTo>
                      <a:cubicBezTo>
                        <a:pt x="20" y="73"/>
                        <a:pt x="21" y="74"/>
                        <a:pt x="21" y="74"/>
                      </a:cubicBezTo>
                      <a:cubicBezTo>
                        <a:pt x="20" y="73"/>
                        <a:pt x="19" y="71"/>
                        <a:pt x="21" y="71"/>
                      </a:cubicBezTo>
                      <a:cubicBezTo>
                        <a:pt x="20" y="71"/>
                        <a:pt x="18" y="69"/>
                        <a:pt x="18" y="69"/>
                      </a:cubicBezTo>
                      <a:cubicBezTo>
                        <a:pt x="20" y="70"/>
                        <a:pt x="20" y="70"/>
                        <a:pt x="20" y="70"/>
                      </a:cubicBezTo>
                      <a:cubicBezTo>
                        <a:pt x="21" y="70"/>
                        <a:pt x="20" y="69"/>
                        <a:pt x="22" y="70"/>
                      </a:cubicBezTo>
                      <a:cubicBezTo>
                        <a:pt x="20" y="69"/>
                        <a:pt x="23" y="73"/>
                        <a:pt x="22" y="71"/>
                      </a:cubicBezTo>
                      <a:cubicBezTo>
                        <a:pt x="23" y="72"/>
                        <a:pt x="19" y="69"/>
                        <a:pt x="22" y="70"/>
                      </a:cubicBezTo>
                      <a:cubicBezTo>
                        <a:pt x="22" y="70"/>
                        <a:pt x="20" y="69"/>
                        <a:pt x="22" y="69"/>
                      </a:cubicBezTo>
                      <a:cubicBezTo>
                        <a:pt x="21" y="69"/>
                        <a:pt x="24" y="71"/>
                        <a:pt x="24" y="70"/>
                      </a:cubicBezTo>
                      <a:cubicBezTo>
                        <a:pt x="24" y="70"/>
                        <a:pt x="23" y="70"/>
                        <a:pt x="23" y="69"/>
                      </a:cubicBezTo>
                      <a:cubicBezTo>
                        <a:pt x="22" y="68"/>
                        <a:pt x="22" y="68"/>
                        <a:pt x="22" y="68"/>
                      </a:cubicBezTo>
                      <a:cubicBezTo>
                        <a:pt x="20" y="67"/>
                        <a:pt x="23" y="68"/>
                        <a:pt x="20" y="67"/>
                      </a:cubicBezTo>
                      <a:cubicBezTo>
                        <a:pt x="22" y="68"/>
                        <a:pt x="20" y="66"/>
                        <a:pt x="23" y="68"/>
                      </a:cubicBezTo>
                      <a:cubicBezTo>
                        <a:pt x="25" y="69"/>
                        <a:pt x="25" y="69"/>
                        <a:pt x="25" y="69"/>
                      </a:cubicBezTo>
                      <a:cubicBezTo>
                        <a:pt x="25" y="68"/>
                        <a:pt x="23" y="67"/>
                        <a:pt x="22" y="66"/>
                      </a:cubicBezTo>
                      <a:cubicBezTo>
                        <a:pt x="22" y="67"/>
                        <a:pt x="23" y="67"/>
                        <a:pt x="23" y="67"/>
                      </a:cubicBezTo>
                      <a:cubicBezTo>
                        <a:pt x="19" y="65"/>
                        <a:pt x="24" y="67"/>
                        <a:pt x="21" y="65"/>
                      </a:cubicBezTo>
                      <a:cubicBezTo>
                        <a:pt x="22" y="65"/>
                        <a:pt x="21" y="64"/>
                        <a:pt x="24" y="65"/>
                      </a:cubicBezTo>
                      <a:cubicBezTo>
                        <a:pt x="23" y="64"/>
                        <a:pt x="22" y="63"/>
                        <a:pt x="23" y="63"/>
                      </a:cubicBezTo>
                      <a:cubicBezTo>
                        <a:pt x="23" y="63"/>
                        <a:pt x="23" y="63"/>
                        <a:pt x="24" y="64"/>
                      </a:cubicBezTo>
                      <a:cubicBezTo>
                        <a:pt x="25" y="64"/>
                        <a:pt x="24" y="63"/>
                        <a:pt x="24" y="63"/>
                      </a:cubicBezTo>
                      <a:cubicBezTo>
                        <a:pt x="24" y="63"/>
                        <a:pt x="26" y="63"/>
                        <a:pt x="28" y="63"/>
                      </a:cubicBezTo>
                      <a:cubicBezTo>
                        <a:pt x="27" y="63"/>
                        <a:pt x="24" y="62"/>
                        <a:pt x="23" y="61"/>
                      </a:cubicBezTo>
                      <a:cubicBezTo>
                        <a:pt x="27" y="63"/>
                        <a:pt x="21" y="59"/>
                        <a:pt x="25" y="60"/>
                      </a:cubicBezTo>
                      <a:cubicBezTo>
                        <a:pt x="25" y="61"/>
                        <a:pt x="26" y="62"/>
                        <a:pt x="28" y="62"/>
                      </a:cubicBezTo>
                      <a:cubicBezTo>
                        <a:pt x="31" y="63"/>
                        <a:pt x="25" y="60"/>
                        <a:pt x="27" y="60"/>
                      </a:cubicBezTo>
                      <a:cubicBezTo>
                        <a:pt x="24" y="59"/>
                        <a:pt x="24" y="59"/>
                        <a:pt x="24" y="59"/>
                      </a:cubicBezTo>
                      <a:cubicBezTo>
                        <a:pt x="26" y="59"/>
                        <a:pt x="22" y="57"/>
                        <a:pt x="26" y="59"/>
                      </a:cubicBezTo>
                      <a:cubicBezTo>
                        <a:pt x="24" y="58"/>
                        <a:pt x="27" y="59"/>
                        <a:pt x="24" y="57"/>
                      </a:cubicBezTo>
                      <a:cubicBezTo>
                        <a:pt x="27" y="58"/>
                        <a:pt x="23" y="55"/>
                        <a:pt x="29" y="56"/>
                      </a:cubicBezTo>
                      <a:cubicBezTo>
                        <a:pt x="28" y="56"/>
                        <a:pt x="29" y="56"/>
                        <a:pt x="27" y="55"/>
                      </a:cubicBezTo>
                      <a:cubicBezTo>
                        <a:pt x="26" y="55"/>
                        <a:pt x="28" y="56"/>
                        <a:pt x="27" y="56"/>
                      </a:cubicBezTo>
                      <a:cubicBezTo>
                        <a:pt x="27" y="55"/>
                        <a:pt x="26" y="55"/>
                        <a:pt x="26" y="55"/>
                      </a:cubicBezTo>
                      <a:cubicBezTo>
                        <a:pt x="27" y="55"/>
                        <a:pt x="27" y="55"/>
                        <a:pt x="30" y="56"/>
                      </a:cubicBezTo>
                      <a:cubicBezTo>
                        <a:pt x="32" y="56"/>
                        <a:pt x="25" y="53"/>
                        <a:pt x="26" y="53"/>
                      </a:cubicBezTo>
                      <a:cubicBezTo>
                        <a:pt x="27" y="54"/>
                        <a:pt x="28" y="54"/>
                        <a:pt x="28" y="53"/>
                      </a:cubicBezTo>
                      <a:cubicBezTo>
                        <a:pt x="26" y="52"/>
                        <a:pt x="26" y="52"/>
                        <a:pt x="26" y="52"/>
                      </a:cubicBezTo>
                      <a:cubicBezTo>
                        <a:pt x="27" y="52"/>
                        <a:pt x="29" y="53"/>
                        <a:pt x="31" y="54"/>
                      </a:cubicBezTo>
                      <a:cubicBezTo>
                        <a:pt x="31" y="53"/>
                        <a:pt x="31" y="53"/>
                        <a:pt x="29" y="52"/>
                      </a:cubicBezTo>
                      <a:cubicBezTo>
                        <a:pt x="32" y="53"/>
                        <a:pt x="32" y="53"/>
                        <a:pt x="32" y="53"/>
                      </a:cubicBezTo>
                      <a:cubicBezTo>
                        <a:pt x="30" y="53"/>
                        <a:pt x="31" y="52"/>
                        <a:pt x="31" y="52"/>
                      </a:cubicBezTo>
                      <a:cubicBezTo>
                        <a:pt x="31" y="52"/>
                        <a:pt x="31" y="52"/>
                        <a:pt x="31" y="52"/>
                      </a:cubicBezTo>
                      <a:cubicBezTo>
                        <a:pt x="32" y="53"/>
                        <a:pt x="32" y="52"/>
                        <a:pt x="31" y="52"/>
                      </a:cubicBezTo>
                      <a:cubicBezTo>
                        <a:pt x="30" y="51"/>
                        <a:pt x="29" y="52"/>
                        <a:pt x="29" y="52"/>
                      </a:cubicBezTo>
                      <a:cubicBezTo>
                        <a:pt x="28" y="51"/>
                        <a:pt x="28" y="51"/>
                        <a:pt x="27" y="50"/>
                      </a:cubicBezTo>
                      <a:cubicBezTo>
                        <a:pt x="29" y="51"/>
                        <a:pt x="29" y="50"/>
                        <a:pt x="29" y="50"/>
                      </a:cubicBezTo>
                      <a:cubicBezTo>
                        <a:pt x="30" y="50"/>
                        <a:pt x="27" y="49"/>
                        <a:pt x="28" y="49"/>
                      </a:cubicBezTo>
                      <a:cubicBezTo>
                        <a:pt x="29" y="50"/>
                        <a:pt x="28" y="49"/>
                        <a:pt x="29" y="50"/>
                      </a:cubicBezTo>
                      <a:cubicBezTo>
                        <a:pt x="30" y="50"/>
                        <a:pt x="28" y="50"/>
                        <a:pt x="29" y="50"/>
                      </a:cubicBezTo>
                      <a:cubicBezTo>
                        <a:pt x="30" y="50"/>
                        <a:pt x="32" y="51"/>
                        <a:pt x="31" y="50"/>
                      </a:cubicBezTo>
                      <a:cubicBezTo>
                        <a:pt x="30" y="49"/>
                        <a:pt x="26" y="48"/>
                        <a:pt x="28" y="49"/>
                      </a:cubicBezTo>
                      <a:cubicBezTo>
                        <a:pt x="28" y="49"/>
                        <a:pt x="29" y="49"/>
                        <a:pt x="30" y="50"/>
                      </a:cubicBezTo>
                      <a:cubicBezTo>
                        <a:pt x="31" y="50"/>
                        <a:pt x="31" y="50"/>
                        <a:pt x="31" y="50"/>
                      </a:cubicBezTo>
                      <a:cubicBezTo>
                        <a:pt x="29" y="49"/>
                        <a:pt x="29" y="49"/>
                        <a:pt x="29" y="49"/>
                      </a:cubicBezTo>
                      <a:cubicBezTo>
                        <a:pt x="30" y="49"/>
                        <a:pt x="30" y="49"/>
                        <a:pt x="30" y="49"/>
                      </a:cubicBezTo>
                      <a:cubicBezTo>
                        <a:pt x="28" y="48"/>
                        <a:pt x="30" y="48"/>
                        <a:pt x="28" y="47"/>
                      </a:cubicBezTo>
                      <a:cubicBezTo>
                        <a:pt x="28" y="47"/>
                        <a:pt x="29" y="47"/>
                        <a:pt x="29" y="47"/>
                      </a:cubicBezTo>
                      <a:cubicBezTo>
                        <a:pt x="30" y="47"/>
                        <a:pt x="30" y="47"/>
                        <a:pt x="30" y="47"/>
                      </a:cubicBezTo>
                      <a:cubicBezTo>
                        <a:pt x="31" y="47"/>
                        <a:pt x="30" y="47"/>
                        <a:pt x="29" y="46"/>
                      </a:cubicBezTo>
                      <a:cubicBezTo>
                        <a:pt x="29" y="46"/>
                        <a:pt x="29" y="46"/>
                        <a:pt x="29" y="46"/>
                      </a:cubicBezTo>
                      <a:cubicBezTo>
                        <a:pt x="30" y="46"/>
                        <a:pt x="29" y="46"/>
                        <a:pt x="28" y="45"/>
                      </a:cubicBezTo>
                      <a:cubicBezTo>
                        <a:pt x="30" y="45"/>
                        <a:pt x="36" y="48"/>
                        <a:pt x="34" y="46"/>
                      </a:cubicBezTo>
                      <a:cubicBezTo>
                        <a:pt x="34" y="46"/>
                        <a:pt x="30" y="44"/>
                        <a:pt x="29" y="44"/>
                      </a:cubicBezTo>
                      <a:cubicBezTo>
                        <a:pt x="30" y="44"/>
                        <a:pt x="28" y="42"/>
                        <a:pt x="31" y="43"/>
                      </a:cubicBezTo>
                      <a:cubicBezTo>
                        <a:pt x="30" y="42"/>
                        <a:pt x="30" y="42"/>
                        <a:pt x="29" y="42"/>
                      </a:cubicBezTo>
                      <a:cubicBezTo>
                        <a:pt x="30" y="41"/>
                        <a:pt x="28" y="39"/>
                        <a:pt x="32" y="39"/>
                      </a:cubicBezTo>
                      <a:cubicBezTo>
                        <a:pt x="32" y="40"/>
                        <a:pt x="34" y="40"/>
                        <a:pt x="35" y="41"/>
                      </a:cubicBezTo>
                      <a:cubicBezTo>
                        <a:pt x="33" y="40"/>
                        <a:pt x="37" y="41"/>
                        <a:pt x="34" y="40"/>
                      </a:cubicBezTo>
                      <a:cubicBezTo>
                        <a:pt x="32" y="39"/>
                        <a:pt x="31" y="39"/>
                        <a:pt x="30" y="39"/>
                      </a:cubicBezTo>
                      <a:cubicBezTo>
                        <a:pt x="30" y="38"/>
                        <a:pt x="30" y="37"/>
                        <a:pt x="32" y="37"/>
                      </a:cubicBezTo>
                      <a:cubicBezTo>
                        <a:pt x="31" y="37"/>
                        <a:pt x="30" y="37"/>
                        <a:pt x="30" y="36"/>
                      </a:cubicBezTo>
                      <a:cubicBezTo>
                        <a:pt x="33" y="38"/>
                        <a:pt x="33" y="37"/>
                        <a:pt x="32" y="37"/>
                      </a:cubicBezTo>
                      <a:cubicBezTo>
                        <a:pt x="31" y="36"/>
                        <a:pt x="31" y="36"/>
                        <a:pt x="31" y="36"/>
                      </a:cubicBezTo>
                      <a:cubicBezTo>
                        <a:pt x="33" y="36"/>
                        <a:pt x="33" y="36"/>
                        <a:pt x="33" y="36"/>
                      </a:cubicBezTo>
                      <a:cubicBezTo>
                        <a:pt x="32" y="36"/>
                        <a:pt x="29" y="35"/>
                        <a:pt x="31" y="35"/>
                      </a:cubicBezTo>
                      <a:cubicBezTo>
                        <a:pt x="31" y="35"/>
                        <a:pt x="32" y="36"/>
                        <a:pt x="33" y="36"/>
                      </a:cubicBezTo>
                      <a:cubicBezTo>
                        <a:pt x="31" y="35"/>
                        <a:pt x="29" y="34"/>
                        <a:pt x="31" y="34"/>
                      </a:cubicBezTo>
                      <a:cubicBezTo>
                        <a:pt x="33" y="34"/>
                        <a:pt x="33" y="34"/>
                        <a:pt x="33" y="34"/>
                      </a:cubicBezTo>
                      <a:cubicBezTo>
                        <a:pt x="33" y="34"/>
                        <a:pt x="32" y="33"/>
                        <a:pt x="31" y="33"/>
                      </a:cubicBezTo>
                      <a:cubicBezTo>
                        <a:pt x="33" y="33"/>
                        <a:pt x="33" y="33"/>
                        <a:pt x="35" y="33"/>
                      </a:cubicBezTo>
                      <a:cubicBezTo>
                        <a:pt x="30" y="30"/>
                        <a:pt x="31" y="29"/>
                        <a:pt x="31" y="28"/>
                      </a:cubicBezTo>
                      <a:cubicBezTo>
                        <a:pt x="33" y="28"/>
                        <a:pt x="33" y="28"/>
                        <a:pt x="33" y="28"/>
                      </a:cubicBezTo>
                      <a:cubicBezTo>
                        <a:pt x="34" y="28"/>
                        <a:pt x="31" y="27"/>
                        <a:pt x="32" y="27"/>
                      </a:cubicBezTo>
                      <a:cubicBezTo>
                        <a:pt x="33" y="28"/>
                        <a:pt x="34" y="28"/>
                        <a:pt x="36" y="29"/>
                      </a:cubicBezTo>
                      <a:cubicBezTo>
                        <a:pt x="37" y="29"/>
                        <a:pt x="34" y="27"/>
                        <a:pt x="33" y="27"/>
                      </a:cubicBezTo>
                      <a:cubicBezTo>
                        <a:pt x="31" y="26"/>
                        <a:pt x="34" y="28"/>
                        <a:pt x="32" y="27"/>
                      </a:cubicBezTo>
                      <a:cubicBezTo>
                        <a:pt x="31" y="26"/>
                        <a:pt x="34" y="27"/>
                        <a:pt x="31" y="26"/>
                      </a:cubicBezTo>
                      <a:cubicBezTo>
                        <a:pt x="32" y="26"/>
                        <a:pt x="34" y="27"/>
                        <a:pt x="35" y="27"/>
                      </a:cubicBezTo>
                      <a:cubicBezTo>
                        <a:pt x="34" y="26"/>
                        <a:pt x="34" y="26"/>
                        <a:pt x="34" y="26"/>
                      </a:cubicBezTo>
                      <a:cubicBezTo>
                        <a:pt x="37" y="27"/>
                        <a:pt x="39" y="29"/>
                        <a:pt x="43" y="30"/>
                      </a:cubicBezTo>
                      <a:cubicBezTo>
                        <a:pt x="42" y="29"/>
                        <a:pt x="42" y="29"/>
                        <a:pt x="42" y="29"/>
                      </a:cubicBezTo>
                      <a:cubicBezTo>
                        <a:pt x="45" y="30"/>
                        <a:pt x="45" y="31"/>
                        <a:pt x="46" y="31"/>
                      </a:cubicBezTo>
                      <a:cubicBezTo>
                        <a:pt x="45" y="30"/>
                        <a:pt x="42" y="29"/>
                        <a:pt x="40" y="28"/>
                      </a:cubicBezTo>
                      <a:cubicBezTo>
                        <a:pt x="40" y="28"/>
                        <a:pt x="34" y="26"/>
                        <a:pt x="35" y="25"/>
                      </a:cubicBezTo>
                      <a:cubicBezTo>
                        <a:pt x="36" y="26"/>
                        <a:pt x="35" y="26"/>
                        <a:pt x="37" y="27"/>
                      </a:cubicBezTo>
                      <a:cubicBezTo>
                        <a:pt x="39" y="27"/>
                        <a:pt x="36" y="26"/>
                        <a:pt x="37" y="26"/>
                      </a:cubicBezTo>
                      <a:cubicBezTo>
                        <a:pt x="36" y="26"/>
                        <a:pt x="33" y="24"/>
                        <a:pt x="33" y="24"/>
                      </a:cubicBezTo>
                      <a:cubicBezTo>
                        <a:pt x="34" y="24"/>
                        <a:pt x="35" y="25"/>
                        <a:pt x="36" y="25"/>
                      </a:cubicBezTo>
                      <a:cubicBezTo>
                        <a:pt x="34" y="24"/>
                        <a:pt x="33" y="23"/>
                        <a:pt x="32" y="23"/>
                      </a:cubicBezTo>
                      <a:cubicBezTo>
                        <a:pt x="29" y="22"/>
                        <a:pt x="33" y="23"/>
                        <a:pt x="31" y="22"/>
                      </a:cubicBezTo>
                      <a:cubicBezTo>
                        <a:pt x="33" y="23"/>
                        <a:pt x="36" y="24"/>
                        <a:pt x="37" y="24"/>
                      </a:cubicBezTo>
                      <a:cubicBezTo>
                        <a:pt x="35" y="24"/>
                        <a:pt x="35" y="23"/>
                        <a:pt x="31" y="22"/>
                      </a:cubicBezTo>
                      <a:cubicBezTo>
                        <a:pt x="32" y="22"/>
                        <a:pt x="34" y="22"/>
                        <a:pt x="35" y="23"/>
                      </a:cubicBezTo>
                      <a:cubicBezTo>
                        <a:pt x="36" y="23"/>
                        <a:pt x="31" y="21"/>
                        <a:pt x="36" y="22"/>
                      </a:cubicBezTo>
                      <a:cubicBezTo>
                        <a:pt x="33" y="21"/>
                        <a:pt x="33" y="21"/>
                        <a:pt x="33" y="21"/>
                      </a:cubicBezTo>
                      <a:cubicBezTo>
                        <a:pt x="34" y="22"/>
                        <a:pt x="35" y="22"/>
                        <a:pt x="36" y="22"/>
                      </a:cubicBezTo>
                      <a:cubicBezTo>
                        <a:pt x="36" y="22"/>
                        <a:pt x="33" y="20"/>
                        <a:pt x="37" y="21"/>
                      </a:cubicBezTo>
                      <a:cubicBezTo>
                        <a:pt x="36" y="21"/>
                        <a:pt x="37" y="20"/>
                        <a:pt x="34" y="20"/>
                      </a:cubicBezTo>
                      <a:cubicBezTo>
                        <a:pt x="32" y="20"/>
                        <a:pt x="36" y="21"/>
                        <a:pt x="32" y="20"/>
                      </a:cubicBezTo>
                      <a:cubicBezTo>
                        <a:pt x="35" y="21"/>
                        <a:pt x="32" y="19"/>
                        <a:pt x="31" y="19"/>
                      </a:cubicBezTo>
                      <a:cubicBezTo>
                        <a:pt x="33" y="19"/>
                        <a:pt x="33" y="19"/>
                        <a:pt x="33" y="19"/>
                      </a:cubicBezTo>
                      <a:cubicBezTo>
                        <a:pt x="32" y="19"/>
                        <a:pt x="33" y="19"/>
                        <a:pt x="31" y="18"/>
                      </a:cubicBezTo>
                      <a:cubicBezTo>
                        <a:pt x="32" y="19"/>
                        <a:pt x="33" y="19"/>
                        <a:pt x="33" y="19"/>
                      </a:cubicBezTo>
                      <a:cubicBezTo>
                        <a:pt x="31" y="18"/>
                        <a:pt x="31" y="18"/>
                        <a:pt x="31" y="18"/>
                      </a:cubicBezTo>
                      <a:cubicBezTo>
                        <a:pt x="30" y="17"/>
                        <a:pt x="35" y="19"/>
                        <a:pt x="34" y="18"/>
                      </a:cubicBezTo>
                      <a:cubicBezTo>
                        <a:pt x="36" y="19"/>
                        <a:pt x="36" y="19"/>
                        <a:pt x="36" y="19"/>
                      </a:cubicBezTo>
                      <a:cubicBezTo>
                        <a:pt x="36" y="19"/>
                        <a:pt x="38" y="20"/>
                        <a:pt x="37" y="19"/>
                      </a:cubicBezTo>
                      <a:cubicBezTo>
                        <a:pt x="35" y="18"/>
                        <a:pt x="33" y="18"/>
                        <a:pt x="32" y="17"/>
                      </a:cubicBezTo>
                      <a:cubicBezTo>
                        <a:pt x="31" y="16"/>
                        <a:pt x="34" y="18"/>
                        <a:pt x="32" y="17"/>
                      </a:cubicBezTo>
                      <a:cubicBezTo>
                        <a:pt x="34" y="18"/>
                        <a:pt x="34" y="18"/>
                        <a:pt x="34" y="18"/>
                      </a:cubicBezTo>
                      <a:cubicBezTo>
                        <a:pt x="35" y="18"/>
                        <a:pt x="37" y="19"/>
                        <a:pt x="37" y="18"/>
                      </a:cubicBezTo>
                      <a:cubicBezTo>
                        <a:pt x="37" y="18"/>
                        <a:pt x="34" y="16"/>
                        <a:pt x="33" y="16"/>
                      </a:cubicBezTo>
                      <a:cubicBezTo>
                        <a:pt x="33" y="16"/>
                        <a:pt x="34" y="16"/>
                        <a:pt x="36" y="17"/>
                      </a:cubicBezTo>
                      <a:cubicBezTo>
                        <a:pt x="35" y="16"/>
                        <a:pt x="33" y="16"/>
                        <a:pt x="32" y="16"/>
                      </a:cubicBezTo>
                      <a:cubicBezTo>
                        <a:pt x="34" y="16"/>
                        <a:pt x="36" y="16"/>
                        <a:pt x="38" y="16"/>
                      </a:cubicBezTo>
                      <a:cubicBezTo>
                        <a:pt x="41" y="18"/>
                        <a:pt x="41" y="18"/>
                        <a:pt x="41" y="18"/>
                      </a:cubicBezTo>
                      <a:cubicBezTo>
                        <a:pt x="41" y="17"/>
                        <a:pt x="41" y="17"/>
                        <a:pt x="41" y="17"/>
                      </a:cubicBezTo>
                      <a:cubicBezTo>
                        <a:pt x="43" y="19"/>
                        <a:pt x="43" y="18"/>
                        <a:pt x="45" y="19"/>
                      </a:cubicBezTo>
                      <a:cubicBezTo>
                        <a:pt x="46" y="19"/>
                        <a:pt x="45" y="18"/>
                        <a:pt x="44" y="18"/>
                      </a:cubicBezTo>
                      <a:cubicBezTo>
                        <a:pt x="40" y="17"/>
                        <a:pt x="39" y="16"/>
                        <a:pt x="35" y="14"/>
                      </a:cubicBezTo>
                      <a:cubicBezTo>
                        <a:pt x="34" y="13"/>
                        <a:pt x="44" y="17"/>
                        <a:pt x="39" y="14"/>
                      </a:cubicBezTo>
                      <a:cubicBezTo>
                        <a:pt x="37" y="14"/>
                        <a:pt x="35" y="13"/>
                        <a:pt x="36" y="14"/>
                      </a:cubicBezTo>
                      <a:cubicBezTo>
                        <a:pt x="36" y="13"/>
                        <a:pt x="32" y="12"/>
                        <a:pt x="34" y="12"/>
                      </a:cubicBezTo>
                      <a:cubicBezTo>
                        <a:pt x="35" y="13"/>
                        <a:pt x="38" y="13"/>
                        <a:pt x="40" y="14"/>
                      </a:cubicBezTo>
                      <a:cubicBezTo>
                        <a:pt x="39" y="14"/>
                        <a:pt x="39" y="14"/>
                        <a:pt x="39" y="14"/>
                      </a:cubicBezTo>
                      <a:cubicBezTo>
                        <a:pt x="41" y="15"/>
                        <a:pt x="43" y="16"/>
                        <a:pt x="43" y="15"/>
                      </a:cubicBezTo>
                      <a:cubicBezTo>
                        <a:pt x="43" y="15"/>
                        <a:pt x="43" y="14"/>
                        <a:pt x="41" y="14"/>
                      </a:cubicBezTo>
                      <a:cubicBezTo>
                        <a:pt x="39" y="13"/>
                        <a:pt x="41" y="14"/>
                        <a:pt x="39" y="14"/>
                      </a:cubicBezTo>
                      <a:cubicBezTo>
                        <a:pt x="38" y="13"/>
                        <a:pt x="42" y="14"/>
                        <a:pt x="38" y="12"/>
                      </a:cubicBezTo>
                      <a:cubicBezTo>
                        <a:pt x="38" y="13"/>
                        <a:pt x="35" y="12"/>
                        <a:pt x="34" y="12"/>
                      </a:cubicBezTo>
                      <a:cubicBezTo>
                        <a:pt x="33" y="11"/>
                        <a:pt x="33" y="11"/>
                        <a:pt x="33" y="11"/>
                      </a:cubicBezTo>
                      <a:cubicBezTo>
                        <a:pt x="35" y="11"/>
                        <a:pt x="35" y="11"/>
                        <a:pt x="35" y="11"/>
                      </a:cubicBezTo>
                      <a:cubicBezTo>
                        <a:pt x="36" y="11"/>
                        <a:pt x="32" y="10"/>
                        <a:pt x="32" y="10"/>
                      </a:cubicBezTo>
                      <a:cubicBezTo>
                        <a:pt x="36" y="11"/>
                        <a:pt x="36" y="11"/>
                        <a:pt x="36" y="11"/>
                      </a:cubicBezTo>
                      <a:cubicBezTo>
                        <a:pt x="38" y="11"/>
                        <a:pt x="34" y="11"/>
                        <a:pt x="38" y="12"/>
                      </a:cubicBezTo>
                      <a:cubicBezTo>
                        <a:pt x="39" y="12"/>
                        <a:pt x="37" y="11"/>
                        <a:pt x="38" y="11"/>
                      </a:cubicBezTo>
                      <a:cubicBezTo>
                        <a:pt x="38" y="11"/>
                        <a:pt x="38" y="11"/>
                        <a:pt x="38" y="12"/>
                      </a:cubicBezTo>
                      <a:cubicBezTo>
                        <a:pt x="39" y="12"/>
                        <a:pt x="44" y="13"/>
                        <a:pt x="41" y="11"/>
                      </a:cubicBezTo>
                      <a:cubicBezTo>
                        <a:pt x="40" y="11"/>
                        <a:pt x="40" y="11"/>
                        <a:pt x="38" y="10"/>
                      </a:cubicBezTo>
                      <a:cubicBezTo>
                        <a:pt x="38" y="10"/>
                        <a:pt x="36" y="9"/>
                        <a:pt x="36" y="9"/>
                      </a:cubicBezTo>
                      <a:cubicBezTo>
                        <a:pt x="39" y="10"/>
                        <a:pt x="37" y="8"/>
                        <a:pt x="40" y="9"/>
                      </a:cubicBezTo>
                      <a:cubicBezTo>
                        <a:pt x="38" y="9"/>
                        <a:pt x="38" y="10"/>
                        <a:pt x="41" y="11"/>
                      </a:cubicBezTo>
                      <a:cubicBezTo>
                        <a:pt x="44" y="12"/>
                        <a:pt x="40" y="11"/>
                        <a:pt x="44" y="13"/>
                      </a:cubicBezTo>
                      <a:cubicBezTo>
                        <a:pt x="44" y="12"/>
                        <a:pt x="47" y="13"/>
                        <a:pt x="50" y="14"/>
                      </a:cubicBezTo>
                      <a:cubicBezTo>
                        <a:pt x="50" y="14"/>
                        <a:pt x="49" y="13"/>
                        <a:pt x="49" y="13"/>
                      </a:cubicBezTo>
                      <a:cubicBezTo>
                        <a:pt x="46" y="12"/>
                        <a:pt x="46" y="13"/>
                        <a:pt x="44" y="12"/>
                      </a:cubicBezTo>
                      <a:cubicBezTo>
                        <a:pt x="45" y="11"/>
                        <a:pt x="44" y="11"/>
                        <a:pt x="42" y="10"/>
                      </a:cubicBezTo>
                      <a:cubicBezTo>
                        <a:pt x="43" y="10"/>
                        <a:pt x="45" y="10"/>
                        <a:pt x="45" y="11"/>
                      </a:cubicBezTo>
                      <a:cubicBezTo>
                        <a:pt x="45" y="10"/>
                        <a:pt x="45" y="9"/>
                        <a:pt x="46" y="9"/>
                      </a:cubicBezTo>
                      <a:cubicBezTo>
                        <a:pt x="42" y="8"/>
                        <a:pt x="45" y="8"/>
                        <a:pt x="42" y="7"/>
                      </a:cubicBezTo>
                      <a:cubicBezTo>
                        <a:pt x="41" y="7"/>
                        <a:pt x="39" y="7"/>
                        <a:pt x="37" y="6"/>
                      </a:cubicBezTo>
                      <a:cubicBezTo>
                        <a:pt x="38" y="6"/>
                        <a:pt x="39" y="7"/>
                        <a:pt x="40" y="7"/>
                      </a:cubicBezTo>
                      <a:cubicBezTo>
                        <a:pt x="38" y="6"/>
                        <a:pt x="43" y="7"/>
                        <a:pt x="40" y="6"/>
                      </a:cubicBezTo>
                      <a:cubicBezTo>
                        <a:pt x="41" y="7"/>
                        <a:pt x="44" y="7"/>
                        <a:pt x="47" y="8"/>
                      </a:cubicBezTo>
                      <a:cubicBezTo>
                        <a:pt x="46" y="7"/>
                        <a:pt x="49" y="9"/>
                        <a:pt x="49" y="8"/>
                      </a:cubicBezTo>
                      <a:cubicBezTo>
                        <a:pt x="48" y="8"/>
                        <a:pt x="47" y="7"/>
                        <a:pt x="46" y="6"/>
                      </a:cubicBezTo>
                      <a:cubicBezTo>
                        <a:pt x="49" y="6"/>
                        <a:pt x="47" y="4"/>
                        <a:pt x="47" y="4"/>
                      </a:cubicBezTo>
                      <a:cubicBezTo>
                        <a:pt x="48" y="4"/>
                        <a:pt x="51" y="5"/>
                        <a:pt x="52" y="5"/>
                      </a:cubicBezTo>
                      <a:cubicBezTo>
                        <a:pt x="52" y="4"/>
                        <a:pt x="48" y="4"/>
                        <a:pt x="50" y="4"/>
                      </a:cubicBezTo>
                      <a:cubicBezTo>
                        <a:pt x="51" y="4"/>
                        <a:pt x="51" y="4"/>
                        <a:pt x="51" y="4"/>
                      </a:cubicBezTo>
                      <a:cubicBezTo>
                        <a:pt x="50" y="4"/>
                        <a:pt x="53" y="4"/>
                        <a:pt x="49" y="2"/>
                      </a:cubicBezTo>
                      <a:cubicBezTo>
                        <a:pt x="52" y="3"/>
                        <a:pt x="52" y="3"/>
                        <a:pt x="52" y="3"/>
                      </a:cubicBezTo>
                      <a:cubicBezTo>
                        <a:pt x="52" y="3"/>
                        <a:pt x="52" y="3"/>
                        <a:pt x="51" y="3"/>
                      </a:cubicBezTo>
                      <a:cubicBezTo>
                        <a:pt x="52" y="3"/>
                        <a:pt x="53" y="3"/>
                        <a:pt x="54" y="4"/>
                      </a:cubicBezTo>
                      <a:cubicBezTo>
                        <a:pt x="57" y="4"/>
                        <a:pt x="54" y="3"/>
                        <a:pt x="54" y="2"/>
                      </a:cubicBezTo>
                      <a:cubicBezTo>
                        <a:pt x="52" y="2"/>
                        <a:pt x="52" y="2"/>
                        <a:pt x="52" y="2"/>
                      </a:cubicBezTo>
                      <a:cubicBezTo>
                        <a:pt x="50" y="1"/>
                        <a:pt x="53" y="1"/>
                        <a:pt x="52" y="0"/>
                      </a:cubicBezTo>
                      <a:cubicBezTo>
                        <a:pt x="54" y="1"/>
                        <a:pt x="54" y="1"/>
                        <a:pt x="54" y="1"/>
                      </a:cubicBezTo>
                      <a:cubicBezTo>
                        <a:pt x="53" y="0"/>
                        <a:pt x="53" y="0"/>
                        <a:pt x="53" y="0"/>
                      </a:cubicBezTo>
                      <a:cubicBezTo>
                        <a:pt x="55" y="1"/>
                        <a:pt x="56" y="1"/>
                        <a:pt x="55" y="0"/>
                      </a:cubicBezTo>
                      <a:cubicBezTo>
                        <a:pt x="59" y="2"/>
                        <a:pt x="59" y="2"/>
                        <a:pt x="59" y="2"/>
                      </a:cubicBezTo>
                      <a:cubicBezTo>
                        <a:pt x="58" y="2"/>
                        <a:pt x="57" y="1"/>
                        <a:pt x="55" y="1"/>
                      </a:cubicBezTo>
                      <a:cubicBezTo>
                        <a:pt x="53" y="1"/>
                        <a:pt x="54" y="1"/>
                        <a:pt x="55" y="2"/>
                      </a:cubicBezTo>
                      <a:cubicBezTo>
                        <a:pt x="56" y="2"/>
                        <a:pt x="55" y="2"/>
                        <a:pt x="55" y="1"/>
                      </a:cubicBezTo>
                      <a:cubicBezTo>
                        <a:pt x="57" y="2"/>
                        <a:pt x="57" y="2"/>
                        <a:pt x="59" y="3"/>
                      </a:cubicBezTo>
                      <a:cubicBezTo>
                        <a:pt x="59" y="3"/>
                        <a:pt x="60" y="3"/>
                        <a:pt x="59" y="3"/>
                      </a:cubicBezTo>
                      <a:cubicBezTo>
                        <a:pt x="60" y="3"/>
                        <a:pt x="60" y="3"/>
                        <a:pt x="60" y="4"/>
                      </a:cubicBezTo>
                      <a:cubicBezTo>
                        <a:pt x="59" y="3"/>
                        <a:pt x="59" y="4"/>
                        <a:pt x="58" y="3"/>
                      </a:cubicBezTo>
                      <a:cubicBezTo>
                        <a:pt x="60" y="4"/>
                        <a:pt x="61" y="5"/>
                        <a:pt x="60" y="5"/>
                      </a:cubicBezTo>
                      <a:cubicBezTo>
                        <a:pt x="57" y="4"/>
                        <a:pt x="62" y="6"/>
                        <a:pt x="61" y="7"/>
                      </a:cubicBezTo>
                      <a:cubicBezTo>
                        <a:pt x="58" y="6"/>
                        <a:pt x="56" y="5"/>
                        <a:pt x="56" y="4"/>
                      </a:cubicBezTo>
                      <a:cubicBezTo>
                        <a:pt x="54" y="4"/>
                        <a:pt x="55" y="5"/>
                        <a:pt x="54" y="5"/>
                      </a:cubicBezTo>
                      <a:cubicBezTo>
                        <a:pt x="56" y="5"/>
                        <a:pt x="59" y="6"/>
                        <a:pt x="60" y="7"/>
                      </a:cubicBezTo>
                      <a:cubicBezTo>
                        <a:pt x="58" y="7"/>
                        <a:pt x="58" y="7"/>
                        <a:pt x="58" y="7"/>
                      </a:cubicBezTo>
                      <a:cubicBezTo>
                        <a:pt x="59" y="7"/>
                        <a:pt x="61" y="8"/>
                        <a:pt x="61" y="8"/>
                      </a:cubicBezTo>
                      <a:cubicBezTo>
                        <a:pt x="60" y="9"/>
                        <a:pt x="59" y="10"/>
                        <a:pt x="59" y="11"/>
                      </a:cubicBezTo>
                      <a:cubicBezTo>
                        <a:pt x="57" y="10"/>
                        <a:pt x="57" y="10"/>
                        <a:pt x="57" y="10"/>
                      </a:cubicBezTo>
                      <a:cubicBezTo>
                        <a:pt x="61" y="12"/>
                        <a:pt x="58" y="12"/>
                        <a:pt x="60" y="13"/>
                      </a:cubicBezTo>
                      <a:cubicBezTo>
                        <a:pt x="58" y="13"/>
                        <a:pt x="61" y="15"/>
                        <a:pt x="58" y="15"/>
                      </a:cubicBezTo>
                      <a:cubicBezTo>
                        <a:pt x="59" y="17"/>
                        <a:pt x="60" y="19"/>
                        <a:pt x="59" y="20"/>
                      </a:cubicBezTo>
                      <a:cubicBezTo>
                        <a:pt x="56" y="19"/>
                        <a:pt x="56" y="19"/>
                        <a:pt x="56" y="19"/>
                      </a:cubicBezTo>
                      <a:cubicBezTo>
                        <a:pt x="58" y="20"/>
                        <a:pt x="54" y="19"/>
                        <a:pt x="55" y="19"/>
                      </a:cubicBezTo>
                      <a:cubicBezTo>
                        <a:pt x="57" y="20"/>
                        <a:pt x="57" y="20"/>
                        <a:pt x="59" y="21"/>
                      </a:cubicBezTo>
                      <a:cubicBezTo>
                        <a:pt x="57" y="21"/>
                        <a:pt x="59" y="23"/>
                        <a:pt x="60" y="24"/>
                      </a:cubicBezTo>
                      <a:cubicBezTo>
                        <a:pt x="58" y="24"/>
                        <a:pt x="58" y="24"/>
                        <a:pt x="58" y="24"/>
                      </a:cubicBezTo>
                      <a:cubicBezTo>
                        <a:pt x="62" y="25"/>
                        <a:pt x="58" y="25"/>
                        <a:pt x="57" y="26"/>
                      </a:cubicBezTo>
                      <a:cubicBezTo>
                        <a:pt x="57" y="26"/>
                        <a:pt x="55" y="25"/>
                        <a:pt x="55" y="25"/>
                      </a:cubicBezTo>
                      <a:cubicBezTo>
                        <a:pt x="58" y="27"/>
                        <a:pt x="58" y="27"/>
                        <a:pt x="59" y="28"/>
                      </a:cubicBezTo>
                      <a:cubicBezTo>
                        <a:pt x="59" y="29"/>
                        <a:pt x="58" y="29"/>
                        <a:pt x="57" y="29"/>
                      </a:cubicBezTo>
                      <a:cubicBezTo>
                        <a:pt x="60" y="33"/>
                        <a:pt x="57" y="33"/>
                        <a:pt x="59" y="36"/>
                      </a:cubicBezTo>
                      <a:cubicBezTo>
                        <a:pt x="57" y="36"/>
                        <a:pt x="57" y="36"/>
                        <a:pt x="57" y="36"/>
                      </a:cubicBezTo>
                      <a:cubicBezTo>
                        <a:pt x="61" y="39"/>
                        <a:pt x="56" y="40"/>
                        <a:pt x="57" y="42"/>
                      </a:cubicBezTo>
                      <a:cubicBezTo>
                        <a:pt x="54" y="41"/>
                        <a:pt x="54" y="41"/>
                        <a:pt x="54" y="41"/>
                      </a:cubicBezTo>
                      <a:cubicBezTo>
                        <a:pt x="53" y="41"/>
                        <a:pt x="55" y="42"/>
                        <a:pt x="57" y="43"/>
                      </a:cubicBezTo>
                      <a:cubicBezTo>
                        <a:pt x="56" y="43"/>
                        <a:pt x="58" y="45"/>
                        <a:pt x="55" y="44"/>
                      </a:cubicBezTo>
                      <a:cubicBezTo>
                        <a:pt x="54" y="44"/>
                        <a:pt x="57" y="45"/>
                        <a:pt x="57" y="46"/>
                      </a:cubicBezTo>
                      <a:cubicBezTo>
                        <a:pt x="55" y="46"/>
                        <a:pt x="56" y="47"/>
                        <a:pt x="56" y="48"/>
                      </a:cubicBezTo>
                      <a:cubicBezTo>
                        <a:pt x="56" y="48"/>
                        <a:pt x="56" y="48"/>
                        <a:pt x="56" y="48"/>
                      </a:cubicBezTo>
                      <a:cubicBezTo>
                        <a:pt x="55" y="47"/>
                        <a:pt x="54" y="47"/>
                        <a:pt x="54" y="47"/>
                      </a:cubicBezTo>
                      <a:cubicBezTo>
                        <a:pt x="54" y="47"/>
                        <a:pt x="52" y="48"/>
                        <a:pt x="57" y="49"/>
                      </a:cubicBezTo>
                      <a:cubicBezTo>
                        <a:pt x="54" y="49"/>
                        <a:pt x="58" y="52"/>
                        <a:pt x="54" y="52"/>
                      </a:cubicBezTo>
                      <a:cubicBezTo>
                        <a:pt x="55" y="52"/>
                        <a:pt x="55" y="52"/>
                        <a:pt x="56" y="53"/>
                      </a:cubicBezTo>
                      <a:cubicBezTo>
                        <a:pt x="56" y="54"/>
                        <a:pt x="53" y="54"/>
                        <a:pt x="55" y="55"/>
                      </a:cubicBezTo>
                      <a:cubicBezTo>
                        <a:pt x="54" y="55"/>
                        <a:pt x="53" y="54"/>
                        <a:pt x="53" y="54"/>
                      </a:cubicBezTo>
                      <a:cubicBezTo>
                        <a:pt x="53" y="55"/>
                        <a:pt x="54" y="55"/>
                        <a:pt x="55" y="55"/>
                      </a:cubicBezTo>
                      <a:cubicBezTo>
                        <a:pt x="56" y="58"/>
                        <a:pt x="51" y="57"/>
                        <a:pt x="51" y="59"/>
                      </a:cubicBezTo>
                      <a:cubicBezTo>
                        <a:pt x="53" y="62"/>
                        <a:pt x="51" y="64"/>
                        <a:pt x="50" y="66"/>
                      </a:cubicBezTo>
                      <a:cubicBezTo>
                        <a:pt x="49" y="66"/>
                        <a:pt x="49" y="66"/>
                        <a:pt x="49" y="66"/>
                      </a:cubicBezTo>
                      <a:cubicBezTo>
                        <a:pt x="52" y="68"/>
                        <a:pt x="45" y="66"/>
                        <a:pt x="50" y="69"/>
                      </a:cubicBezTo>
                      <a:cubicBezTo>
                        <a:pt x="49" y="68"/>
                        <a:pt x="49" y="69"/>
                        <a:pt x="48" y="68"/>
                      </a:cubicBezTo>
                      <a:cubicBezTo>
                        <a:pt x="50" y="70"/>
                        <a:pt x="45" y="69"/>
                        <a:pt x="47" y="71"/>
                      </a:cubicBezTo>
                      <a:cubicBezTo>
                        <a:pt x="48" y="71"/>
                        <a:pt x="47" y="71"/>
                        <a:pt x="47" y="70"/>
                      </a:cubicBezTo>
                      <a:cubicBezTo>
                        <a:pt x="45" y="71"/>
                        <a:pt x="47" y="72"/>
                        <a:pt x="45" y="72"/>
                      </a:cubicBezTo>
                      <a:cubicBezTo>
                        <a:pt x="45" y="72"/>
                        <a:pt x="45" y="72"/>
                        <a:pt x="44" y="72"/>
                      </a:cubicBezTo>
                      <a:cubicBezTo>
                        <a:pt x="42" y="71"/>
                        <a:pt x="47" y="74"/>
                        <a:pt x="43" y="72"/>
                      </a:cubicBezTo>
                      <a:cubicBezTo>
                        <a:pt x="43" y="73"/>
                        <a:pt x="45" y="73"/>
                        <a:pt x="45" y="73"/>
                      </a:cubicBezTo>
                      <a:cubicBezTo>
                        <a:pt x="42" y="74"/>
                        <a:pt x="44" y="77"/>
                        <a:pt x="44" y="80"/>
                      </a:cubicBezTo>
                      <a:cubicBezTo>
                        <a:pt x="41" y="80"/>
                        <a:pt x="37" y="77"/>
                        <a:pt x="40" y="79"/>
                      </a:cubicBezTo>
                      <a:cubicBezTo>
                        <a:pt x="39" y="79"/>
                        <a:pt x="41" y="80"/>
                        <a:pt x="41" y="80"/>
                      </a:cubicBezTo>
                      <a:cubicBezTo>
                        <a:pt x="41" y="81"/>
                        <a:pt x="36" y="78"/>
                        <a:pt x="38" y="80"/>
                      </a:cubicBezTo>
                      <a:cubicBezTo>
                        <a:pt x="40" y="81"/>
                        <a:pt x="39" y="80"/>
                        <a:pt x="41" y="81"/>
                      </a:cubicBezTo>
                      <a:cubicBezTo>
                        <a:pt x="39" y="81"/>
                        <a:pt x="36" y="80"/>
                        <a:pt x="38" y="82"/>
                      </a:cubicBezTo>
                      <a:cubicBezTo>
                        <a:pt x="37" y="81"/>
                        <a:pt x="37" y="81"/>
                        <a:pt x="37" y="81"/>
                      </a:cubicBezTo>
                      <a:cubicBezTo>
                        <a:pt x="40" y="84"/>
                        <a:pt x="38" y="84"/>
                        <a:pt x="41" y="86"/>
                      </a:cubicBezTo>
                      <a:cubicBezTo>
                        <a:pt x="40" y="91"/>
                        <a:pt x="41" y="96"/>
                        <a:pt x="39" y="101"/>
                      </a:cubicBezTo>
                      <a:cubicBezTo>
                        <a:pt x="37" y="104"/>
                        <a:pt x="37" y="109"/>
                        <a:pt x="33" y="112"/>
                      </a:cubicBezTo>
                      <a:cubicBezTo>
                        <a:pt x="29" y="112"/>
                        <a:pt x="29" y="112"/>
                        <a:pt x="30" y="114"/>
                      </a:cubicBezTo>
                      <a:cubicBezTo>
                        <a:pt x="29" y="113"/>
                        <a:pt x="29" y="113"/>
                        <a:pt x="29" y="113"/>
                      </a:cubicBezTo>
                      <a:cubicBezTo>
                        <a:pt x="31" y="114"/>
                        <a:pt x="29" y="114"/>
                        <a:pt x="31" y="115"/>
                      </a:cubicBezTo>
                      <a:cubicBezTo>
                        <a:pt x="30" y="116"/>
                        <a:pt x="30" y="118"/>
                        <a:pt x="29" y="120"/>
                      </a:cubicBezTo>
                      <a:cubicBezTo>
                        <a:pt x="29" y="119"/>
                        <a:pt x="27" y="118"/>
                        <a:pt x="27" y="119"/>
                      </a:cubicBezTo>
                      <a:cubicBezTo>
                        <a:pt x="29" y="120"/>
                        <a:pt x="29" y="120"/>
                        <a:pt x="29" y="120"/>
                      </a:cubicBezTo>
                      <a:cubicBezTo>
                        <a:pt x="28" y="119"/>
                        <a:pt x="28" y="119"/>
                        <a:pt x="28" y="119"/>
                      </a:cubicBezTo>
                      <a:cubicBezTo>
                        <a:pt x="28" y="120"/>
                        <a:pt x="29" y="121"/>
                        <a:pt x="30" y="121"/>
                      </a:cubicBezTo>
                      <a:cubicBezTo>
                        <a:pt x="31" y="126"/>
                        <a:pt x="24" y="127"/>
                        <a:pt x="23" y="131"/>
                      </a:cubicBezTo>
                      <a:cubicBezTo>
                        <a:pt x="21" y="132"/>
                        <a:pt x="22" y="134"/>
                        <a:pt x="22" y="135"/>
                      </a:cubicBezTo>
                      <a:cubicBezTo>
                        <a:pt x="17" y="136"/>
                        <a:pt x="13" y="138"/>
                        <a:pt x="14" y="142"/>
                      </a:cubicBezTo>
                      <a:cubicBezTo>
                        <a:pt x="14" y="142"/>
                        <a:pt x="7" y="138"/>
                        <a:pt x="6" y="136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60" name="Freeform 129"/>
                <p:cNvSpPr/>
                <p:nvPr/>
              </p:nvSpPr>
              <p:spPr bwMode="auto">
                <a:xfrm>
                  <a:off x="4245" y="1233"/>
                  <a:ext cx="1" cy="0"/>
                </a:xfrm>
                <a:custGeom>
                  <a:avLst/>
                  <a:gdLst>
                    <a:gd name="T0" fmla="*/ 4 w 4"/>
                    <a:gd name="T1" fmla="*/ 1 h 1"/>
                    <a:gd name="T2" fmla="*/ 0 w 4"/>
                    <a:gd name="T3" fmla="*/ 0 h 1"/>
                    <a:gd name="T4" fmla="*/ 4 w 4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" h="1">
                      <a:moveTo>
                        <a:pt x="4" y="1"/>
                      </a:moveTo>
                      <a:cubicBezTo>
                        <a:pt x="3" y="1"/>
                        <a:pt x="2" y="1"/>
                        <a:pt x="0" y="0"/>
                      </a:cubicBezTo>
                      <a:cubicBezTo>
                        <a:pt x="1" y="1"/>
                        <a:pt x="3" y="1"/>
                        <a:pt x="4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61" name="Freeform 130"/>
                <p:cNvSpPr/>
                <p:nvPr/>
              </p:nvSpPr>
              <p:spPr bwMode="auto">
                <a:xfrm>
                  <a:off x="4241" y="1234"/>
                  <a:ext cx="1" cy="1"/>
                </a:xfrm>
                <a:custGeom>
                  <a:avLst/>
                  <a:gdLst>
                    <a:gd name="T0" fmla="*/ 2 w 3"/>
                    <a:gd name="T1" fmla="*/ 1 h 1"/>
                    <a:gd name="T2" fmla="*/ 1 w 3"/>
                    <a:gd name="T3" fmla="*/ 1 h 1"/>
                    <a:gd name="T4" fmla="*/ 1 w 3"/>
                    <a:gd name="T5" fmla="*/ 0 h 1"/>
                    <a:gd name="T6" fmla="*/ 2 w 3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1">
                      <a:moveTo>
                        <a:pt x="2" y="1"/>
                      </a:moveTo>
                      <a:cubicBezTo>
                        <a:pt x="3" y="1"/>
                        <a:pt x="2" y="1"/>
                        <a:pt x="1" y="1"/>
                      </a:cubicBezTo>
                      <a:cubicBezTo>
                        <a:pt x="1" y="1"/>
                        <a:pt x="0" y="0"/>
                        <a:pt x="1" y="0"/>
                      </a:cubicBezTo>
                      <a:cubicBezTo>
                        <a:pt x="1" y="0"/>
                        <a:pt x="2" y="1"/>
                        <a:pt x="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62" name="Freeform 131"/>
                <p:cNvSpPr/>
                <p:nvPr/>
              </p:nvSpPr>
              <p:spPr bwMode="auto">
                <a:xfrm>
                  <a:off x="4241" y="1235"/>
                  <a:ext cx="1" cy="0"/>
                </a:xfrm>
                <a:custGeom>
                  <a:avLst/>
                  <a:gdLst>
                    <a:gd name="T0" fmla="*/ 3 w 3"/>
                    <a:gd name="T1" fmla="*/ 1 h 1"/>
                    <a:gd name="T2" fmla="*/ 0 w 3"/>
                    <a:gd name="T3" fmla="*/ 0 h 1"/>
                    <a:gd name="T4" fmla="*/ 3 w 3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1">
                      <a:moveTo>
                        <a:pt x="3" y="1"/>
                      </a:moveTo>
                      <a:cubicBezTo>
                        <a:pt x="1" y="1"/>
                        <a:pt x="0" y="0"/>
                        <a:pt x="0" y="0"/>
                      </a:cubicBezTo>
                      <a:lnTo>
                        <a:pt x="3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63" name="Freeform 132"/>
                <p:cNvSpPr/>
                <p:nvPr/>
              </p:nvSpPr>
              <p:spPr bwMode="auto">
                <a:xfrm>
                  <a:off x="4240" y="1235"/>
                  <a:ext cx="0" cy="0"/>
                </a:xfrm>
                <a:custGeom>
                  <a:avLst/>
                  <a:gdLst>
                    <a:gd name="T0" fmla="*/ 2 w 2"/>
                    <a:gd name="T1" fmla="*/ 1 h 1"/>
                    <a:gd name="T2" fmla="*/ 0 w 2"/>
                    <a:gd name="T3" fmla="*/ 0 h 1"/>
                    <a:gd name="T4" fmla="*/ 2 w 2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1">
                      <a:moveTo>
                        <a:pt x="2" y="1"/>
                      </a:moveTo>
                      <a:cubicBezTo>
                        <a:pt x="1" y="1"/>
                        <a:pt x="0" y="0"/>
                        <a:pt x="0" y="0"/>
                      </a:cubicBezTo>
                      <a:cubicBezTo>
                        <a:pt x="1" y="0"/>
                        <a:pt x="1" y="1"/>
                        <a:pt x="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64" name="Freeform 133"/>
                <p:cNvSpPr/>
                <p:nvPr/>
              </p:nvSpPr>
              <p:spPr bwMode="auto">
                <a:xfrm>
                  <a:off x="4240" y="1235"/>
                  <a:ext cx="1" cy="0"/>
                </a:xfrm>
                <a:custGeom>
                  <a:avLst/>
                  <a:gdLst>
                    <a:gd name="T0" fmla="*/ 3 w 3"/>
                    <a:gd name="T1" fmla="*/ 1 h 1"/>
                    <a:gd name="T2" fmla="*/ 1 w 3"/>
                    <a:gd name="T3" fmla="*/ 1 h 1"/>
                    <a:gd name="T4" fmla="*/ 3 w 3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1">
                      <a:moveTo>
                        <a:pt x="3" y="1"/>
                      </a:moveTo>
                      <a:cubicBezTo>
                        <a:pt x="3" y="1"/>
                        <a:pt x="2" y="1"/>
                        <a:pt x="1" y="1"/>
                      </a:cubicBezTo>
                      <a:cubicBezTo>
                        <a:pt x="2" y="1"/>
                        <a:pt x="0" y="0"/>
                        <a:pt x="3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65" name="Freeform 134"/>
                <p:cNvSpPr/>
                <p:nvPr/>
              </p:nvSpPr>
              <p:spPr bwMode="auto">
                <a:xfrm>
                  <a:off x="4239" y="1236"/>
                  <a:ext cx="1" cy="0"/>
                </a:xfrm>
                <a:custGeom>
                  <a:avLst/>
                  <a:gdLst>
                    <a:gd name="T0" fmla="*/ 1 w 2"/>
                    <a:gd name="T1" fmla="*/ 0 h 1"/>
                    <a:gd name="T2" fmla="*/ 1 w 2"/>
                    <a:gd name="T3" fmla="*/ 1 h 1"/>
                    <a:gd name="T4" fmla="*/ 1 w 2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1">
                      <a:moveTo>
                        <a:pt x="1" y="0"/>
                      </a:moveTo>
                      <a:cubicBezTo>
                        <a:pt x="1" y="1"/>
                        <a:pt x="2" y="1"/>
                        <a:pt x="1" y="1"/>
                      </a:cubicBezTo>
                      <a:cubicBezTo>
                        <a:pt x="2" y="1"/>
                        <a:pt x="0" y="0"/>
                        <a:pt x="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66" name="Freeform 135"/>
                <p:cNvSpPr/>
                <p:nvPr/>
              </p:nvSpPr>
              <p:spPr bwMode="auto">
                <a:xfrm>
                  <a:off x="4240" y="1237"/>
                  <a:ext cx="0" cy="0"/>
                </a:xfrm>
                <a:custGeom>
                  <a:avLst/>
                  <a:gdLst>
                    <a:gd name="T0" fmla="*/ 2 w 2"/>
                    <a:gd name="T1" fmla="*/ 2 w 2"/>
                    <a:gd name="T2" fmla="*/ 0 w 2"/>
                    <a:gd name="T3" fmla="*/ 2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2">
                      <a:moveTo>
                        <a:pt x="2" y="0"/>
                      </a:moveTo>
                      <a:cubicBezTo>
                        <a:pt x="2" y="0"/>
                        <a:pt x="1" y="0"/>
                        <a:pt x="2" y="0"/>
                      </a:cubicBezTo>
                      <a:cubicBezTo>
                        <a:pt x="1" y="0"/>
                        <a:pt x="0" y="0"/>
                        <a:pt x="0" y="0"/>
                      </a:cubicBezTo>
                      <a:lnTo>
                        <a:pt x="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67" name="Freeform 136"/>
                <p:cNvSpPr/>
                <p:nvPr/>
              </p:nvSpPr>
              <p:spPr bwMode="auto">
                <a:xfrm>
                  <a:off x="4238" y="1246"/>
                  <a:ext cx="0" cy="1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lnTo>
                        <a:pt x="0" y="0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68" name="Freeform 137"/>
                <p:cNvSpPr/>
                <p:nvPr/>
              </p:nvSpPr>
              <p:spPr bwMode="auto">
                <a:xfrm>
                  <a:off x="4236" y="1251"/>
                  <a:ext cx="0" cy="0"/>
                </a:xfrm>
                <a:custGeom>
                  <a:avLst/>
                  <a:gdLst>
                    <a:gd name="T0" fmla="*/ 2 w 3"/>
                    <a:gd name="T1" fmla="*/ 0 h 1"/>
                    <a:gd name="T2" fmla="*/ 1 w 3"/>
                    <a:gd name="T3" fmla="*/ 0 h 1"/>
                    <a:gd name="T4" fmla="*/ 2 w 3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1">
                      <a:moveTo>
                        <a:pt x="2" y="0"/>
                      </a:moveTo>
                      <a:cubicBezTo>
                        <a:pt x="3" y="1"/>
                        <a:pt x="1" y="0"/>
                        <a:pt x="1" y="0"/>
                      </a:cubicBezTo>
                      <a:cubicBezTo>
                        <a:pt x="0" y="0"/>
                        <a:pt x="2" y="1"/>
                        <a:pt x="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69" name="Freeform 138"/>
                <p:cNvSpPr/>
                <p:nvPr/>
              </p:nvSpPr>
              <p:spPr bwMode="auto">
                <a:xfrm>
                  <a:off x="4236" y="1254"/>
                  <a:ext cx="1" cy="0"/>
                </a:xfrm>
                <a:custGeom>
                  <a:avLst/>
                  <a:gdLst>
                    <a:gd name="T0" fmla="*/ 0 w 1"/>
                    <a:gd name="T1" fmla="*/ 0 w 1"/>
                    <a:gd name="T2" fmla="*/ 1 w 1"/>
                    <a:gd name="T3" fmla="*/ 0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1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70" name="Freeform 139"/>
                <p:cNvSpPr/>
                <p:nvPr/>
              </p:nvSpPr>
              <p:spPr bwMode="auto">
                <a:xfrm>
                  <a:off x="4233" y="1478"/>
                  <a:ext cx="1" cy="1"/>
                </a:xfrm>
                <a:custGeom>
                  <a:avLst/>
                  <a:gdLst>
                    <a:gd name="T0" fmla="*/ 3 w 4"/>
                    <a:gd name="T1" fmla="*/ 3 h 4"/>
                    <a:gd name="T2" fmla="*/ 3 w 4"/>
                    <a:gd name="T3" fmla="*/ 1 h 4"/>
                    <a:gd name="T4" fmla="*/ 3 w 4"/>
                    <a:gd name="T5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" h="4">
                      <a:moveTo>
                        <a:pt x="3" y="3"/>
                      </a:moveTo>
                      <a:cubicBezTo>
                        <a:pt x="3" y="0"/>
                        <a:pt x="0" y="4"/>
                        <a:pt x="3" y="1"/>
                      </a:cubicBezTo>
                      <a:cubicBezTo>
                        <a:pt x="3" y="2"/>
                        <a:pt x="4" y="3"/>
                        <a:pt x="3" y="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71" name="Freeform 140"/>
                <p:cNvSpPr/>
                <p:nvPr/>
              </p:nvSpPr>
              <p:spPr bwMode="auto">
                <a:xfrm>
                  <a:off x="4145" y="1480"/>
                  <a:ext cx="87" cy="170"/>
                </a:xfrm>
                <a:custGeom>
                  <a:avLst/>
                  <a:gdLst>
                    <a:gd name="T0" fmla="*/ 46 w 394"/>
                    <a:gd name="T1" fmla="*/ 654 h 740"/>
                    <a:gd name="T2" fmla="*/ 57 w 394"/>
                    <a:gd name="T3" fmla="*/ 632 h 740"/>
                    <a:gd name="T4" fmla="*/ 73 w 394"/>
                    <a:gd name="T5" fmla="*/ 584 h 740"/>
                    <a:gd name="T6" fmla="*/ 81 w 394"/>
                    <a:gd name="T7" fmla="*/ 569 h 740"/>
                    <a:gd name="T8" fmla="*/ 106 w 394"/>
                    <a:gd name="T9" fmla="*/ 521 h 740"/>
                    <a:gd name="T10" fmla="*/ 113 w 394"/>
                    <a:gd name="T11" fmla="*/ 505 h 740"/>
                    <a:gd name="T12" fmla="*/ 123 w 394"/>
                    <a:gd name="T13" fmla="*/ 476 h 740"/>
                    <a:gd name="T14" fmla="*/ 135 w 394"/>
                    <a:gd name="T15" fmla="*/ 454 h 740"/>
                    <a:gd name="T16" fmla="*/ 143 w 394"/>
                    <a:gd name="T17" fmla="*/ 441 h 740"/>
                    <a:gd name="T18" fmla="*/ 145 w 394"/>
                    <a:gd name="T19" fmla="*/ 428 h 740"/>
                    <a:gd name="T20" fmla="*/ 156 w 394"/>
                    <a:gd name="T21" fmla="*/ 401 h 740"/>
                    <a:gd name="T22" fmla="*/ 165 w 394"/>
                    <a:gd name="T23" fmla="*/ 386 h 740"/>
                    <a:gd name="T24" fmla="*/ 171 w 394"/>
                    <a:gd name="T25" fmla="*/ 370 h 740"/>
                    <a:gd name="T26" fmla="*/ 184 w 394"/>
                    <a:gd name="T27" fmla="*/ 352 h 740"/>
                    <a:gd name="T28" fmla="*/ 197 w 394"/>
                    <a:gd name="T29" fmla="*/ 330 h 740"/>
                    <a:gd name="T30" fmla="*/ 214 w 394"/>
                    <a:gd name="T31" fmla="*/ 305 h 740"/>
                    <a:gd name="T32" fmla="*/ 219 w 394"/>
                    <a:gd name="T33" fmla="*/ 293 h 740"/>
                    <a:gd name="T34" fmla="*/ 228 w 394"/>
                    <a:gd name="T35" fmla="*/ 284 h 740"/>
                    <a:gd name="T36" fmla="*/ 231 w 394"/>
                    <a:gd name="T37" fmla="*/ 274 h 740"/>
                    <a:gd name="T38" fmla="*/ 234 w 394"/>
                    <a:gd name="T39" fmla="*/ 269 h 740"/>
                    <a:gd name="T40" fmla="*/ 240 w 394"/>
                    <a:gd name="T41" fmla="*/ 257 h 740"/>
                    <a:gd name="T42" fmla="*/ 262 w 394"/>
                    <a:gd name="T43" fmla="*/ 221 h 740"/>
                    <a:gd name="T44" fmla="*/ 270 w 394"/>
                    <a:gd name="T45" fmla="*/ 206 h 740"/>
                    <a:gd name="T46" fmla="*/ 278 w 394"/>
                    <a:gd name="T47" fmla="*/ 194 h 740"/>
                    <a:gd name="T48" fmla="*/ 296 w 394"/>
                    <a:gd name="T49" fmla="*/ 165 h 740"/>
                    <a:gd name="T50" fmla="*/ 306 w 394"/>
                    <a:gd name="T51" fmla="*/ 161 h 740"/>
                    <a:gd name="T52" fmla="*/ 306 w 394"/>
                    <a:gd name="T53" fmla="*/ 147 h 740"/>
                    <a:gd name="T54" fmla="*/ 305 w 394"/>
                    <a:gd name="T55" fmla="*/ 135 h 740"/>
                    <a:gd name="T56" fmla="*/ 315 w 394"/>
                    <a:gd name="T57" fmla="*/ 122 h 740"/>
                    <a:gd name="T58" fmla="*/ 315 w 394"/>
                    <a:gd name="T59" fmla="*/ 116 h 740"/>
                    <a:gd name="T60" fmla="*/ 320 w 394"/>
                    <a:gd name="T61" fmla="*/ 111 h 740"/>
                    <a:gd name="T62" fmla="*/ 332 w 394"/>
                    <a:gd name="T63" fmla="*/ 104 h 740"/>
                    <a:gd name="T64" fmla="*/ 333 w 394"/>
                    <a:gd name="T65" fmla="*/ 89 h 740"/>
                    <a:gd name="T66" fmla="*/ 338 w 394"/>
                    <a:gd name="T67" fmla="*/ 85 h 740"/>
                    <a:gd name="T68" fmla="*/ 340 w 394"/>
                    <a:gd name="T69" fmla="*/ 73 h 740"/>
                    <a:gd name="T70" fmla="*/ 346 w 394"/>
                    <a:gd name="T71" fmla="*/ 62 h 740"/>
                    <a:gd name="T72" fmla="*/ 351 w 394"/>
                    <a:gd name="T73" fmla="*/ 71 h 740"/>
                    <a:gd name="T74" fmla="*/ 355 w 394"/>
                    <a:gd name="T75" fmla="*/ 49 h 740"/>
                    <a:gd name="T76" fmla="*/ 378 w 394"/>
                    <a:gd name="T77" fmla="*/ 26 h 740"/>
                    <a:gd name="T78" fmla="*/ 384 w 394"/>
                    <a:gd name="T79" fmla="*/ 19 h 740"/>
                    <a:gd name="T80" fmla="*/ 391 w 394"/>
                    <a:gd name="T81" fmla="*/ 0 h 740"/>
                    <a:gd name="T82" fmla="*/ 393 w 394"/>
                    <a:gd name="T83" fmla="*/ 9 h 740"/>
                    <a:gd name="T84" fmla="*/ 381 w 394"/>
                    <a:gd name="T85" fmla="*/ 25 h 740"/>
                    <a:gd name="T86" fmla="*/ 373 w 394"/>
                    <a:gd name="T87" fmla="*/ 61 h 740"/>
                    <a:gd name="T88" fmla="*/ 349 w 394"/>
                    <a:gd name="T89" fmla="*/ 115 h 740"/>
                    <a:gd name="T90" fmla="*/ 319 w 394"/>
                    <a:gd name="T91" fmla="*/ 174 h 740"/>
                    <a:gd name="T92" fmla="*/ 293 w 394"/>
                    <a:gd name="T93" fmla="*/ 220 h 740"/>
                    <a:gd name="T94" fmla="*/ 274 w 394"/>
                    <a:gd name="T95" fmla="*/ 253 h 740"/>
                    <a:gd name="T96" fmla="*/ 231 w 394"/>
                    <a:gd name="T97" fmla="*/ 321 h 740"/>
                    <a:gd name="T98" fmla="*/ 207 w 394"/>
                    <a:gd name="T99" fmla="*/ 356 h 740"/>
                    <a:gd name="T100" fmla="*/ 182 w 394"/>
                    <a:gd name="T101" fmla="*/ 398 h 740"/>
                    <a:gd name="T102" fmla="*/ 162 w 394"/>
                    <a:gd name="T103" fmla="*/ 445 h 740"/>
                    <a:gd name="T104" fmla="*/ 99 w 394"/>
                    <a:gd name="T105" fmla="*/ 584 h 740"/>
                    <a:gd name="T106" fmla="*/ 79 w 394"/>
                    <a:gd name="T107" fmla="*/ 631 h 740"/>
                    <a:gd name="T108" fmla="*/ 5 w 394"/>
                    <a:gd name="T109" fmla="*/ 740 h 7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394" h="740">
                      <a:moveTo>
                        <a:pt x="3" y="726"/>
                      </a:moveTo>
                      <a:cubicBezTo>
                        <a:pt x="2" y="714"/>
                        <a:pt x="16" y="707"/>
                        <a:pt x="18" y="695"/>
                      </a:cubicBezTo>
                      <a:cubicBezTo>
                        <a:pt x="18" y="694"/>
                        <a:pt x="21" y="697"/>
                        <a:pt x="22" y="694"/>
                      </a:cubicBezTo>
                      <a:cubicBezTo>
                        <a:pt x="22" y="682"/>
                        <a:pt x="34" y="670"/>
                        <a:pt x="44" y="661"/>
                      </a:cubicBezTo>
                      <a:cubicBezTo>
                        <a:pt x="44" y="662"/>
                        <a:pt x="44" y="662"/>
                        <a:pt x="44" y="662"/>
                      </a:cubicBezTo>
                      <a:cubicBezTo>
                        <a:pt x="46" y="660"/>
                        <a:pt x="45" y="656"/>
                        <a:pt x="46" y="654"/>
                      </a:cubicBezTo>
                      <a:cubicBezTo>
                        <a:pt x="47" y="654"/>
                        <a:pt x="47" y="655"/>
                        <a:pt x="48" y="655"/>
                      </a:cubicBezTo>
                      <a:cubicBezTo>
                        <a:pt x="46" y="653"/>
                        <a:pt x="49" y="650"/>
                        <a:pt x="48" y="649"/>
                      </a:cubicBezTo>
                      <a:cubicBezTo>
                        <a:pt x="50" y="648"/>
                        <a:pt x="51" y="649"/>
                        <a:pt x="52" y="648"/>
                      </a:cubicBezTo>
                      <a:cubicBezTo>
                        <a:pt x="51" y="646"/>
                        <a:pt x="51" y="646"/>
                        <a:pt x="51" y="646"/>
                      </a:cubicBezTo>
                      <a:cubicBezTo>
                        <a:pt x="48" y="639"/>
                        <a:pt x="56" y="637"/>
                        <a:pt x="56" y="631"/>
                      </a:cubicBezTo>
                      <a:cubicBezTo>
                        <a:pt x="56" y="631"/>
                        <a:pt x="57" y="632"/>
                        <a:pt x="57" y="632"/>
                      </a:cubicBezTo>
                      <a:cubicBezTo>
                        <a:pt x="58" y="622"/>
                        <a:pt x="64" y="612"/>
                        <a:pt x="67" y="603"/>
                      </a:cubicBezTo>
                      <a:cubicBezTo>
                        <a:pt x="68" y="603"/>
                        <a:pt x="69" y="604"/>
                        <a:pt x="70" y="604"/>
                      </a:cubicBezTo>
                      <a:cubicBezTo>
                        <a:pt x="68" y="603"/>
                        <a:pt x="69" y="600"/>
                        <a:pt x="70" y="597"/>
                      </a:cubicBezTo>
                      <a:cubicBezTo>
                        <a:pt x="73" y="597"/>
                        <a:pt x="70" y="592"/>
                        <a:pt x="72" y="589"/>
                      </a:cubicBezTo>
                      <a:cubicBezTo>
                        <a:pt x="73" y="590"/>
                        <a:pt x="73" y="590"/>
                        <a:pt x="73" y="590"/>
                      </a:cubicBezTo>
                      <a:cubicBezTo>
                        <a:pt x="71" y="587"/>
                        <a:pt x="76" y="588"/>
                        <a:pt x="73" y="584"/>
                      </a:cubicBezTo>
                      <a:cubicBezTo>
                        <a:pt x="76" y="584"/>
                        <a:pt x="76" y="584"/>
                        <a:pt x="76" y="584"/>
                      </a:cubicBezTo>
                      <a:cubicBezTo>
                        <a:pt x="73" y="581"/>
                        <a:pt x="79" y="582"/>
                        <a:pt x="78" y="579"/>
                      </a:cubicBezTo>
                      <a:cubicBezTo>
                        <a:pt x="78" y="579"/>
                        <a:pt x="78" y="579"/>
                        <a:pt x="78" y="579"/>
                      </a:cubicBezTo>
                      <a:cubicBezTo>
                        <a:pt x="78" y="577"/>
                        <a:pt x="80" y="577"/>
                        <a:pt x="80" y="575"/>
                      </a:cubicBezTo>
                      <a:cubicBezTo>
                        <a:pt x="80" y="575"/>
                        <a:pt x="80" y="575"/>
                        <a:pt x="80" y="575"/>
                      </a:cubicBezTo>
                      <a:cubicBezTo>
                        <a:pt x="81" y="571"/>
                        <a:pt x="84" y="570"/>
                        <a:pt x="81" y="569"/>
                      </a:cubicBezTo>
                      <a:cubicBezTo>
                        <a:pt x="84" y="568"/>
                        <a:pt x="81" y="573"/>
                        <a:pt x="85" y="572"/>
                      </a:cubicBezTo>
                      <a:cubicBezTo>
                        <a:pt x="87" y="559"/>
                        <a:pt x="94" y="547"/>
                        <a:pt x="99" y="535"/>
                      </a:cubicBezTo>
                      <a:cubicBezTo>
                        <a:pt x="101" y="534"/>
                        <a:pt x="102" y="533"/>
                        <a:pt x="103" y="533"/>
                      </a:cubicBezTo>
                      <a:cubicBezTo>
                        <a:pt x="103" y="532"/>
                        <a:pt x="104" y="529"/>
                        <a:pt x="104" y="527"/>
                      </a:cubicBezTo>
                      <a:cubicBezTo>
                        <a:pt x="103" y="527"/>
                        <a:pt x="105" y="527"/>
                        <a:pt x="106" y="526"/>
                      </a:cubicBezTo>
                      <a:cubicBezTo>
                        <a:pt x="108" y="525"/>
                        <a:pt x="104" y="522"/>
                        <a:pt x="106" y="521"/>
                      </a:cubicBezTo>
                      <a:cubicBezTo>
                        <a:pt x="106" y="522"/>
                        <a:pt x="107" y="523"/>
                        <a:pt x="108" y="523"/>
                      </a:cubicBezTo>
                      <a:cubicBezTo>
                        <a:pt x="107" y="520"/>
                        <a:pt x="109" y="517"/>
                        <a:pt x="109" y="514"/>
                      </a:cubicBezTo>
                      <a:cubicBezTo>
                        <a:pt x="109" y="515"/>
                        <a:pt x="109" y="516"/>
                        <a:pt x="110" y="516"/>
                      </a:cubicBezTo>
                      <a:cubicBezTo>
                        <a:pt x="109" y="512"/>
                        <a:pt x="113" y="511"/>
                        <a:pt x="112" y="508"/>
                      </a:cubicBezTo>
                      <a:cubicBezTo>
                        <a:pt x="114" y="510"/>
                        <a:pt x="114" y="510"/>
                        <a:pt x="114" y="510"/>
                      </a:cubicBezTo>
                      <a:cubicBezTo>
                        <a:pt x="117" y="507"/>
                        <a:pt x="111" y="507"/>
                        <a:pt x="113" y="505"/>
                      </a:cubicBezTo>
                      <a:cubicBezTo>
                        <a:pt x="114" y="506"/>
                        <a:pt x="114" y="506"/>
                        <a:pt x="115" y="506"/>
                      </a:cubicBezTo>
                      <a:cubicBezTo>
                        <a:pt x="113" y="502"/>
                        <a:pt x="117" y="497"/>
                        <a:pt x="117" y="494"/>
                      </a:cubicBezTo>
                      <a:cubicBezTo>
                        <a:pt x="117" y="494"/>
                        <a:pt x="118" y="494"/>
                        <a:pt x="118" y="494"/>
                      </a:cubicBezTo>
                      <a:cubicBezTo>
                        <a:pt x="119" y="491"/>
                        <a:pt x="121" y="488"/>
                        <a:pt x="122" y="484"/>
                      </a:cubicBezTo>
                      <a:cubicBezTo>
                        <a:pt x="123" y="483"/>
                        <a:pt x="125" y="486"/>
                        <a:pt x="126" y="482"/>
                      </a:cubicBezTo>
                      <a:cubicBezTo>
                        <a:pt x="123" y="481"/>
                        <a:pt x="128" y="476"/>
                        <a:pt x="123" y="476"/>
                      </a:cubicBezTo>
                      <a:cubicBezTo>
                        <a:pt x="125" y="473"/>
                        <a:pt x="128" y="469"/>
                        <a:pt x="128" y="467"/>
                      </a:cubicBezTo>
                      <a:cubicBezTo>
                        <a:pt x="129" y="469"/>
                        <a:pt x="133" y="467"/>
                        <a:pt x="132" y="470"/>
                      </a:cubicBezTo>
                      <a:cubicBezTo>
                        <a:pt x="135" y="469"/>
                        <a:pt x="135" y="469"/>
                        <a:pt x="135" y="469"/>
                      </a:cubicBezTo>
                      <a:cubicBezTo>
                        <a:pt x="136" y="470"/>
                        <a:pt x="133" y="470"/>
                        <a:pt x="135" y="471"/>
                      </a:cubicBezTo>
                      <a:cubicBezTo>
                        <a:pt x="136" y="469"/>
                        <a:pt x="136" y="465"/>
                        <a:pt x="137" y="464"/>
                      </a:cubicBezTo>
                      <a:cubicBezTo>
                        <a:pt x="136" y="461"/>
                        <a:pt x="133" y="457"/>
                        <a:pt x="135" y="454"/>
                      </a:cubicBezTo>
                      <a:cubicBezTo>
                        <a:pt x="135" y="456"/>
                        <a:pt x="139" y="454"/>
                        <a:pt x="139" y="456"/>
                      </a:cubicBezTo>
                      <a:cubicBezTo>
                        <a:pt x="135" y="448"/>
                        <a:pt x="135" y="448"/>
                        <a:pt x="135" y="448"/>
                      </a:cubicBezTo>
                      <a:cubicBezTo>
                        <a:pt x="136" y="446"/>
                        <a:pt x="138" y="449"/>
                        <a:pt x="138" y="446"/>
                      </a:cubicBezTo>
                      <a:cubicBezTo>
                        <a:pt x="137" y="446"/>
                        <a:pt x="137" y="445"/>
                        <a:pt x="136" y="444"/>
                      </a:cubicBezTo>
                      <a:cubicBezTo>
                        <a:pt x="137" y="444"/>
                        <a:pt x="138" y="439"/>
                        <a:pt x="141" y="440"/>
                      </a:cubicBezTo>
                      <a:cubicBezTo>
                        <a:pt x="143" y="440"/>
                        <a:pt x="141" y="442"/>
                        <a:pt x="143" y="441"/>
                      </a:cubicBezTo>
                      <a:cubicBezTo>
                        <a:pt x="144" y="439"/>
                        <a:pt x="143" y="438"/>
                        <a:pt x="144" y="436"/>
                      </a:cubicBezTo>
                      <a:cubicBezTo>
                        <a:pt x="144" y="436"/>
                        <a:pt x="144" y="436"/>
                        <a:pt x="144" y="436"/>
                      </a:cubicBezTo>
                      <a:cubicBezTo>
                        <a:pt x="145" y="435"/>
                        <a:pt x="145" y="431"/>
                        <a:pt x="143" y="432"/>
                      </a:cubicBezTo>
                      <a:cubicBezTo>
                        <a:pt x="142" y="433"/>
                        <a:pt x="145" y="432"/>
                        <a:pt x="143" y="433"/>
                      </a:cubicBezTo>
                      <a:cubicBezTo>
                        <a:pt x="142" y="432"/>
                        <a:pt x="142" y="429"/>
                        <a:pt x="143" y="426"/>
                      </a:cubicBezTo>
                      <a:cubicBezTo>
                        <a:pt x="144" y="427"/>
                        <a:pt x="144" y="428"/>
                        <a:pt x="145" y="428"/>
                      </a:cubicBezTo>
                      <a:cubicBezTo>
                        <a:pt x="144" y="424"/>
                        <a:pt x="145" y="420"/>
                        <a:pt x="146" y="417"/>
                      </a:cubicBezTo>
                      <a:cubicBezTo>
                        <a:pt x="145" y="416"/>
                        <a:pt x="148" y="419"/>
                        <a:pt x="147" y="419"/>
                      </a:cubicBezTo>
                      <a:cubicBezTo>
                        <a:pt x="151" y="416"/>
                        <a:pt x="149" y="409"/>
                        <a:pt x="154" y="407"/>
                      </a:cubicBezTo>
                      <a:cubicBezTo>
                        <a:pt x="154" y="408"/>
                        <a:pt x="152" y="407"/>
                        <a:pt x="152" y="407"/>
                      </a:cubicBezTo>
                      <a:cubicBezTo>
                        <a:pt x="153" y="405"/>
                        <a:pt x="155" y="406"/>
                        <a:pt x="155" y="404"/>
                      </a:cubicBezTo>
                      <a:cubicBezTo>
                        <a:pt x="157" y="405"/>
                        <a:pt x="156" y="402"/>
                        <a:pt x="156" y="401"/>
                      </a:cubicBezTo>
                      <a:cubicBezTo>
                        <a:pt x="156" y="400"/>
                        <a:pt x="157" y="401"/>
                        <a:pt x="157" y="402"/>
                      </a:cubicBezTo>
                      <a:cubicBezTo>
                        <a:pt x="157" y="400"/>
                        <a:pt x="159" y="391"/>
                        <a:pt x="163" y="388"/>
                      </a:cubicBezTo>
                      <a:cubicBezTo>
                        <a:pt x="163" y="387"/>
                        <a:pt x="162" y="383"/>
                        <a:pt x="163" y="382"/>
                      </a:cubicBezTo>
                      <a:cubicBezTo>
                        <a:pt x="164" y="384"/>
                        <a:pt x="164" y="384"/>
                        <a:pt x="164" y="384"/>
                      </a:cubicBezTo>
                      <a:cubicBezTo>
                        <a:pt x="166" y="383"/>
                        <a:pt x="166" y="380"/>
                        <a:pt x="168" y="381"/>
                      </a:cubicBezTo>
                      <a:cubicBezTo>
                        <a:pt x="167" y="378"/>
                        <a:pt x="165" y="390"/>
                        <a:pt x="165" y="386"/>
                      </a:cubicBezTo>
                      <a:cubicBezTo>
                        <a:pt x="167" y="387"/>
                        <a:pt x="164" y="381"/>
                        <a:pt x="166" y="383"/>
                      </a:cubicBezTo>
                      <a:cubicBezTo>
                        <a:pt x="167" y="381"/>
                        <a:pt x="166" y="378"/>
                        <a:pt x="169" y="377"/>
                      </a:cubicBezTo>
                      <a:cubicBezTo>
                        <a:pt x="169" y="377"/>
                        <a:pt x="171" y="380"/>
                        <a:pt x="172" y="378"/>
                      </a:cubicBezTo>
                      <a:cubicBezTo>
                        <a:pt x="173" y="375"/>
                        <a:pt x="171" y="377"/>
                        <a:pt x="172" y="374"/>
                      </a:cubicBezTo>
                      <a:cubicBezTo>
                        <a:pt x="172" y="372"/>
                        <a:pt x="172" y="372"/>
                        <a:pt x="172" y="372"/>
                      </a:cubicBezTo>
                      <a:cubicBezTo>
                        <a:pt x="170" y="371"/>
                        <a:pt x="174" y="370"/>
                        <a:pt x="171" y="370"/>
                      </a:cubicBezTo>
                      <a:cubicBezTo>
                        <a:pt x="173" y="370"/>
                        <a:pt x="173" y="365"/>
                        <a:pt x="176" y="367"/>
                      </a:cubicBezTo>
                      <a:cubicBezTo>
                        <a:pt x="178" y="369"/>
                        <a:pt x="178" y="369"/>
                        <a:pt x="178" y="369"/>
                      </a:cubicBezTo>
                      <a:cubicBezTo>
                        <a:pt x="178" y="367"/>
                        <a:pt x="176" y="365"/>
                        <a:pt x="176" y="364"/>
                      </a:cubicBezTo>
                      <a:cubicBezTo>
                        <a:pt x="176" y="364"/>
                        <a:pt x="177" y="364"/>
                        <a:pt x="177" y="364"/>
                      </a:cubicBezTo>
                      <a:cubicBezTo>
                        <a:pt x="174" y="362"/>
                        <a:pt x="179" y="361"/>
                        <a:pt x="177" y="358"/>
                      </a:cubicBezTo>
                      <a:cubicBezTo>
                        <a:pt x="180" y="356"/>
                        <a:pt x="181" y="352"/>
                        <a:pt x="184" y="352"/>
                      </a:cubicBezTo>
                      <a:cubicBezTo>
                        <a:pt x="184" y="349"/>
                        <a:pt x="184" y="347"/>
                        <a:pt x="186" y="345"/>
                      </a:cubicBezTo>
                      <a:cubicBezTo>
                        <a:pt x="186" y="346"/>
                        <a:pt x="186" y="346"/>
                        <a:pt x="187" y="347"/>
                      </a:cubicBezTo>
                      <a:cubicBezTo>
                        <a:pt x="189" y="346"/>
                        <a:pt x="188" y="345"/>
                        <a:pt x="188" y="343"/>
                      </a:cubicBezTo>
                      <a:cubicBezTo>
                        <a:pt x="189" y="344"/>
                        <a:pt x="192" y="342"/>
                        <a:pt x="194" y="341"/>
                      </a:cubicBezTo>
                      <a:cubicBezTo>
                        <a:pt x="194" y="339"/>
                        <a:pt x="192" y="338"/>
                        <a:pt x="191" y="337"/>
                      </a:cubicBezTo>
                      <a:cubicBezTo>
                        <a:pt x="196" y="337"/>
                        <a:pt x="192" y="330"/>
                        <a:pt x="197" y="330"/>
                      </a:cubicBezTo>
                      <a:cubicBezTo>
                        <a:pt x="197" y="331"/>
                        <a:pt x="197" y="334"/>
                        <a:pt x="198" y="333"/>
                      </a:cubicBezTo>
                      <a:cubicBezTo>
                        <a:pt x="203" y="333"/>
                        <a:pt x="198" y="328"/>
                        <a:pt x="201" y="326"/>
                      </a:cubicBezTo>
                      <a:cubicBezTo>
                        <a:pt x="198" y="325"/>
                        <a:pt x="198" y="325"/>
                        <a:pt x="198" y="325"/>
                      </a:cubicBezTo>
                      <a:cubicBezTo>
                        <a:pt x="201" y="324"/>
                        <a:pt x="199" y="319"/>
                        <a:pt x="202" y="322"/>
                      </a:cubicBezTo>
                      <a:cubicBezTo>
                        <a:pt x="201" y="320"/>
                        <a:pt x="205" y="319"/>
                        <a:pt x="202" y="317"/>
                      </a:cubicBezTo>
                      <a:cubicBezTo>
                        <a:pt x="207" y="314"/>
                        <a:pt x="207" y="305"/>
                        <a:pt x="214" y="305"/>
                      </a:cubicBezTo>
                      <a:cubicBezTo>
                        <a:pt x="214" y="304"/>
                        <a:pt x="216" y="303"/>
                        <a:pt x="214" y="302"/>
                      </a:cubicBezTo>
                      <a:cubicBezTo>
                        <a:pt x="212" y="302"/>
                        <a:pt x="214" y="305"/>
                        <a:pt x="213" y="304"/>
                      </a:cubicBezTo>
                      <a:cubicBezTo>
                        <a:pt x="213" y="304"/>
                        <a:pt x="212" y="303"/>
                        <a:pt x="212" y="303"/>
                      </a:cubicBezTo>
                      <a:cubicBezTo>
                        <a:pt x="213" y="302"/>
                        <a:pt x="214" y="301"/>
                        <a:pt x="216" y="303"/>
                      </a:cubicBezTo>
                      <a:cubicBezTo>
                        <a:pt x="220" y="301"/>
                        <a:pt x="213" y="297"/>
                        <a:pt x="217" y="294"/>
                      </a:cubicBezTo>
                      <a:cubicBezTo>
                        <a:pt x="218" y="295"/>
                        <a:pt x="218" y="295"/>
                        <a:pt x="219" y="293"/>
                      </a:cubicBezTo>
                      <a:cubicBezTo>
                        <a:pt x="218" y="290"/>
                        <a:pt x="218" y="290"/>
                        <a:pt x="218" y="290"/>
                      </a:cubicBezTo>
                      <a:cubicBezTo>
                        <a:pt x="221" y="287"/>
                        <a:pt x="222" y="290"/>
                        <a:pt x="224" y="291"/>
                      </a:cubicBezTo>
                      <a:cubicBezTo>
                        <a:pt x="225" y="289"/>
                        <a:pt x="226" y="288"/>
                        <a:pt x="225" y="286"/>
                      </a:cubicBezTo>
                      <a:cubicBezTo>
                        <a:pt x="228" y="286"/>
                        <a:pt x="228" y="286"/>
                        <a:pt x="228" y="286"/>
                      </a:cubicBezTo>
                      <a:cubicBezTo>
                        <a:pt x="226" y="286"/>
                        <a:pt x="228" y="284"/>
                        <a:pt x="228" y="283"/>
                      </a:cubicBezTo>
                      <a:cubicBezTo>
                        <a:pt x="228" y="284"/>
                        <a:pt x="228" y="284"/>
                        <a:pt x="228" y="284"/>
                      </a:cubicBezTo>
                      <a:cubicBezTo>
                        <a:pt x="229" y="284"/>
                        <a:pt x="229" y="282"/>
                        <a:pt x="230" y="281"/>
                      </a:cubicBezTo>
                      <a:cubicBezTo>
                        <a:pt x="228" y="281"/>
                        <a:pt x="227" y="282"/>
                        <a:pt x="226" y="283"/>
                      </a:cubicBezTo>
                      <a:cubicBezTo>
                        <a:pt x="225" y="282"/>
                        <a:pt x="226" y="281"/>
                        <a:pt x="226" y="279"/>
                      </a:cubicBezTo>
                      <a:cubicBezTo>
                        <a:pt x="228" y="281"/>
                        <a:pt x="229" y="278"/>
                        <a:pt x="230" y="277"/>
                      </a:cubicBezTo>
                      <a:cubicBezTo>
                        <a:pt x="231" y="276"/>
                        <a:pt x="229" y="274"/>
                        <a:pt x="229" y="274"/>
                      </a:cubicBezTo>
                      <a:cubicBezTo>
                        <a:pt x="230" y="274"/>
                        <a:pt x="230" y="272"/>
                        <a:pt x="231" y="274"/>
                      </a:cubicBezTo>
                      <a:cubicBezTo>
                        <a:pt x="231" y="274"/>
                        <a:pt x="230" y="274"/>
                        <a:pt x="230" y="275"/>
                      </a:cubicBezTo>
                      <a:cubicBezTo>
                        <a:pt x="231" y="275"/>
                        <a:pt x="233" y="276"/>
                        <a:pt x="233" y="273"/>
                      </a:cubicBezTo>
                      <a:cubicBezTo>
                        <a:pt x="233" y="272"/>
                        <a:pt x="229" y="271"/>
                        <a:pt x="232" y="270"/>
                      </a:cubicBezTo>
                      <a:cubicBezTo>
                        <a:pt x="232" y="271"/>
                        <a:pt x="232" y="271"/>
                        <a:pt x="233" y="272"/>
                      </a:cubicBezTo>
                      <a:cubicBezTo>
                        <a:pt x="235" y="270"/>
                        <a:pt x="235" y="270"/>
                        <a:pt x="235" y="270"/>
                      </a:cubicBezTo>
                      <a:cubicBezTo>
                        <a:pt x="234" y="269"/>
                        <a:pt x="234" y="269"/>
                        <a:pt x="234" y="269"/>
                      </a:cubicBezTo>
                      <a:cubicBezTo>
                        <a:pt x="234" y="269"/>
                        <a:pt x="234" y="270"/>
                        <a:pt x="235" y="270"/>
                      </a:cubicBezTo>
                      <a:cubicBezTo>
                        <a:pt x="233" y="268"/>
                        <a:pt x="236" y="266"/>
                        <a:pt x="234" y="264"/>
                      </a:cubicBezTo>
                      <a:cubicBezTo>
                        <a:pt x="235" y="262"/>
                        <a:pt x="237" y="262"/>
                        <a:pt x="238" y="261"/>
                      </a:cubicBezTo>
                      <a:cubicBezTo>
                        <a:pt x="238" y="261"/>
                        <a:pt x="238" y="261"/>
                        <a:pt x="238" y="261"/>
                      </a:cubicBezTo>
                      <a:cubicBezTo>
                        <a:pt x="240" y="260"/>
                        <a:pt x="241" y="258"/>
                        <a:pt x="240" y="256"/>
                      </a:cubicBezTo>
                      <a:cubicBezTo>
                        <a:pt x="240" y="257"/>
                        <a:pt x="240" y="257"/>
                        <a:pt x="240" y="257"/>
                      </a:cubicBezTo>
                      <a:cubicBezTo>
                        <a:pt x="241" y="256"/>
                        <a:pt x="242" y="254"/>
                        <a:pt x="241" y="252"/>
                      </a:cubicBezTo>
                      <a:cubicBezTo>
                        <a:pt x="244" y="251"/>
                        <a:pt x="248" y="256"/>
                        <a:pt x="248" y="252"/>
                      </a:cubicBezTo>
                      <a:cubicBezTo>
                        <a:pt x="249" y="250"/>
                        <a:pt x="246" y="247"/>
                        <a:pt x="245" y="247"/>
                      </a:cubicBezTo>
                      <a:cubicBezTo>
                        <a:pt x="248" y="245"/>
                        <a:pt x="248" y="239"/>
                        <a:pt x="252" y="237"/>
                      </a:cubicBezTo>
                      <a:cubicBezTo>
                        <a:pt x="252" y="236"/>
                        <a:pt x="251" y="236"/>
                        <a:pt x="251" y="235"/>
                      </a:cubicBezTo>
                      <a:cubicBezTo>
                        <a:pt x="255" y="230"/>
                        <a:pt x="256" y="223"/>
                        <a:pt x="262" y="221"/>
                      </a:cubicBezTo>
                      <a:cubicBezTo>
                        <a:pt x="262" y="223"/>
                        <a:pt x="264" y="222"/>
                        <a:pt x="265" y="223"/>
                      </a:cubicBezTo>
                      <a:cubicBezTo>
                        <a:pt x="264" y="220"/>
                        <a:pt x="267" y="222"/>
                        <a:pt x="265" y="220"/>
                      </a:cubicBezTo>
                      <a:cubicBezTo>
                        <a:pt x="263" y="219"/>
                        <a:pt x="263" y="219"/>
                        <a:pt x="261" y="220"/>
                      </a:cubicBezTo>
                      <a:cubicBezTo>
                        <a:pt x="262" y="216"/>
                        <a:pt x="265" y="211"/>
                        <a:pt x="267" y="211"/>
                      </a:cubicBezTo>
                      <a:cubicBezTo>
                        <a:pt x="266" y="211"/>
                        <a:pt x="266" y="210"/>
                        <a:pt x="266" y="209"/>
                      </a:cubicBezTo>
                      <a:cubicBezTo>
                        <a:pt x="268" y="211"/>
                        <a:pt x="270" y="209"/>
                        <a:pt x="270" y="206"/>
                      </a:cubicBezTo>
                      <a:cubicBezTo>
                        <a:pt x="269" y="205"/>
                        <a:pt x="269" y="205"/>
                        <a:pt x="269" y="205"/>
                      </a:cubicBezTo>
                      <a:cubicBezTo>
                        <a:pt x="271" y="205"/>
                        <a:pt x="271" y="205"/>
                        <a:pt x="271" y="205"/>
                      </a:cubicBezTo>
                      <a:cubicBezTo>
                        <a:pt x="271" y="204"/>
                        <a:pt x="268" y="202"/>
                        <a:pt x="271" y="202"/>
                      </a:cubicBezTo>
                      <a:cubicBezTo>
                        <a:pt x="272" y="202"/>
                        <a:pt x="272" y="202"/>
                        <a:pt x="273" y="202"/>
                      </a:cubicBezTo>
                      <a:cubicBezTo>
                        <a:pt x="273" y="200"/>
                        <a:pt x="272" y="196"/>
                        <a:pt x="275" y="195"/>
                      </a:cubicBezTo>
                      <a:cubicBezTo>
                        <a:pt x="278" y="194"/>
                        <a:pt x="278" y="194"/>
                        <a:pt x="278" y="194"/>
                      </a:cubicBezTo>
                      <a:cubicBezTo>
                        <a:pt x="278" y="193"/>
                        <a:pt x="278" y="191"/>
                        <a:pt x="276" y="192"/>
                      </a:cubicBezTo>
                      <a:cubicBezTo>
                        <a:pt x="279" y="190"/>
                        <a:pt x="281" y="188"/>
                        <a:pt x="283" y="188"/>
                      </a:cubicBezTo>
                      <a:cubicBezTo>
                        <a:pt x="282" y="179"/>
                        <a:pt x="287" y="171"/>
                        <a:pt x="291" y="164"/>
                      </a:cubicBezTo>
                      <a:cubicBezTo>
                        <a:pt x="292" y="165"/>
                        <a:pt x="292" y="165"/>
                        <a:pt x="292" y="165"/>
                      </a:cubicBezTo>
                      <a:cubicBezTo>
                        <a:pt x="294" y="164"/>
                        <a:pt x="291" y="163"/>
                        <a:pt x="292" y="162"/>
                      </a:cubicBezTo>
                      <a:cubicBezTo>
                        <a:pt x="293" y="164"/>
                        <a:pt x="295" y="163"/>
                        <a:pt x="296" y="165"/>
                      </a:cubicBezTo>
                      <a:cubicBezTo>
                        <a:pt x="299" y="163"/>
                        <a:pt x="296" y="160"/>
                        <a:pt x="296" y="158"/>
                      </a:cubicBezTo>
                      <a:cubicBezTo>
                        <a:pt x="295" y="157"/>
                        <a:pt x="296" y="160"/>
                        <a:pt x="295" y="159"/>
                      </a:cubicBezTo>
                      <a:cubicBezTo>
                        <a:pt x="294" y="158"/>
                        <a:pt x="298" y="156"/>
                        <a:pt x="296" y="154"/>
                      </a:cubicBezTo>
                      <a:cubicBezTo>
                        <a:pt x="297" y="154"/>
                        <a:pt x="299" y="156"/>
                        <a:pt x="299" y="156"/>
                      </a:cubicBezTo>
                      <a:cubicBezTo>
                        <a:pt x="299" y="154"/>
                        <a:pt x="299" y="154"/>
                        <a:pt x="299" y="154"/>
                      </a:cubicBezTo>
                      <a:cubicBezTo>
                        <a:pt x="303" y="154"/>
                        <a:pt x="301" y="161"/>
                        <a:pt x="306" y="161"/>
                      </a:cubicBezTo>
                      <a:cubicBezTo>
                        <a:pt x="307" y="160"/>
                        <a:pt x="307" y="160"/>
                        <a:pt x="307" y="160"/>
                      </a:cubicBezTo>
                      <a:cubicBezTo>
                        <a:pt x="310" y="160"/>
                        <a:pt x="307" y="165"/>
                        <a:pt x="310" y="162"/>
                      </a:cubicBezTo>
                      <a:cubicBezTo>
                        <a:pt x="310" y="160"/>
                        <a:pt x="307" y="156"/>
                        <a:pt x="305" y="157"/>
                      </a:cubicBezTo>
                      <a:cubicBezTo>
                        <a:pt x="307" y="154"/>
                        <a:pt x="301" y="153"/>
                        <a:pt x="303" y="149"/>
                      </a:cubicBezTo>
                      <a:cubicBezTo>
                        <a:pt x="305" y="149"/>
                        <a:pt x="302" y="152"/>
                        <a:pt x="304" y="153"/>
                      </a:cubicBezTo>
                      <a:cubicBezTo>
                        <a:pt x="307" y="152"/>
                        <a:pt x="305" y="149"/>
                        <a:pt x="306" y="147"/>
                      </a:cubicBezTo>
                      <a:cubicBezTo>
                        <a:pt x="304" y="149"/>
                        <a:pt x="303" y="146"/>
                        <a:pt x="303" y="145"/>
                      </a:cubicBezTo>
                      <a:cubicBezTo>
                        <a:pt x="305" y="143"/>
                        <a:pt x="305" y="147"/>
                        <a:pt x="306" y="145"/>
                      </a:cubicBezTo>
                      <a:cubicBezTo>
                        <a:pt x="305" y="143"/>
                        <a:pt x="305" y="140"/>
                        <a:pt x="303" y="142"/>
                      </a:cubicBezTo>
                      <a:cubicBezTo>
                        <a:pt x="301" y="139"/>
                        <a:pt x="306" y="140"/>
                        <a:pt x="304" y="137"/>
                      </a:cubicBezTo>
                      <a:cubicBezTo>
                        <a:pt x="307" y="137"/>
                        <a:pt x="308" y="143"/>
                        <a:pt x="310" y="140"/>
                      </a:cubicBezTo>
                      <a:cubicBezTo>
                        <a:pt x="308" y="140"/>
                        <a:pt x="309" y="135"/>
                        <a:pt x="305" y="135"/>
                      </a:cubicBezTo>
                      <a:cubicBezTo>
                        <a:pt x="307" y="134"/>
                        <a:pt x="308" y="135"/>
                        <a:pt x="309" y="137"/>
                      </a:cubicBezTo>
                      <a:cubicBezTo>
                        <a:pt x="311" y="136"/>
                        <a:pt x="307" y="131"/>
                        <a:pt x="312" y="132"/>
                      </a:cubicBezTo>
                      <a:cubicBezTo>
                        <a:pt x="310" y="131"/>
                        <a:pt x="310" y="131"/>
                        <a:pt x="310" y="131"/>
                      </a:cubicBezTo>
                      <a:cubicBezTo>
                        <a:pt x="311" y="131"/>
                        <a:pt x="312" y="130"/>
                        <a:pt x="314" y="130"/>
                      </a:cubicBezTo>
                      <a:cubicBezTo>
                        <a:pt x="314" y="129"/>
                        <a:pt x="313" y="124"/>
                        <a:pt x="316" y="126"/>
                      </a:cubicBezTo>
                      <a:cubicBezTo>
                        <a:pt x="316" y="125"/>
                        <a:pt x="318" y="122"/>
                        <a:pt x="315" y="122"/>
                      </a:cubicBezTo>
                      <a:cubicBezTo>
                        <a:pt x="313" y="123"/>
                        <a:pt x="316" y="125"/>
                        <a:pt x="312" y="125"/>
                      </a:cubicBezTo>
                      <a:cubicBezTo>
                        <a:pt x="315" y="125"/>
                        <a:pt x="313" y="122"/>
                        <a:pt x="313" y="120"/>
                      </a:cubicBezTo>
                      <a:cubicBezTo>
                        <a:pt x="314" y="121"/>
                        <a:pt x="314" y="121"/>
                        <a:pt x="314" y="121"/>
                      </a:cubicBezTo>
                      <a:cubicBezTo>
                        <a:pt x="314" y="120"/>
                        <a:pt x="315" y="118"/>
                        <a:pt x="314" y="117"/>
                      </a:cubicBezTo>
                      <a:cubicBezTo>
                        <a:pt x="315" y="118"/>
                        <a:pt x="316" y="118"/>
                        <a:pt x="316" y="118"/>
                      </a:cubicBezTo>
                      <a:cubicBezTo>
                        <a:pt x="315" y="116"/>
                        <a:pt x="315" y="116"/>
                        <a:pt x="315" y="116"/>
                      </a:cubicBezTo>
                      <a:cubicBezTo>
                        <a:pt x="315" y="113"/>
                        <a:pt x="319" y="117"/>
                        <a:pt x="320" y="114"/>
                      </a:cubicBezTo>
                      <a:cubicBezTo>
                        <a:pt x="320" y="117"/>
                        <a:pt x="320" y="117"/>
                        <a:pt x="320" y="117"/>
                      </a:cubicBezTo>
                      <a:cubicBezTo>
                        <a:pt x="320" y="117"/>
                        <a:pt x="322" y="117"/>
                        <a:pt x="322" y="115"/>
                      </a:cubicBezTo>
                      <a:cubicBezTo>
                        <a:pt x="321" y="114"/>
                        <a:pt x="319" y="111"/>
                        <a:pt x="318" y="110"/>
                      </a:cubicBezTo>
                      <a:cubicBezTo>
                        <a:pt x="318" y="108"/>
                        <a:pt x="320" y="111"/>
                        <a:pt x="319" y="108"/>
                      </a:cubicBezTo>
                      <a:cubicBezTo>
                        <a:pt x="320" y="111"/>
                        <a:pt x="320" y="111"/>
                        <a:pt x="320" y="111"/>
                      </a:cubicBezTo>
                      <a:cubicBezTo>
                        <a:pt x="321" y="112"/>
                        <a:pt x="324" y="112"/>
                        <a:pt x="325" y="110"/>
                      </a:cubicBezTo>
                      <a:cubicBezTo>
                        <a:pt x="325" y="108"/>
                        <a:pt x="324" y="105"/>
                        <a:pt x="322" y="106"/>
                      </a:cubicBezTo>
                      <a:cubicBezTo>
                        <a:pt x="322" y="105"/>
                        <a:pt x="324" y="104"/>
                        <a:pt x="325" y="106"/>
                      </a:cubicBezTo>
                      <a:cubicBezTo>
                        <a:pt x="326" y="103"/>
                        <a:pt x="323" y="105"/>
                        <a:pt x="323" y="102"/>
                      </a:cubicBezTo>
                      <a:cubicBezTo>
                        <a:pt x="325" y="102"/>
                        <a:pt x="328" y="101"/>
                        <a:pt x="330" y="100"/>
                      </a:cubicBezTo>
                      <a:cubicBezTo>
                        <a:pt x="332" y="104"/>
                        <a:pt x="332" y="104"/>
                        <a:pt x="332" y="104"/>
                      </a:cubicBezTo>
                      <a:cubicBezTo>
                        <a:pt x="333" y="102"/>
                        <a:pt x="333" y="102"/>
                        <a:pt x="333" y="102"/>
                      </a:cubicBezTo>
                      <a:cubicBezTo>
                        <a:pt x="334" y="105"/>
                        <a:pt x="335" y="102"/>
                        <a:pt x="337" y="105"/>
                      </a:cubicBezTo>
                      <a:cubicBezTo>
                        <a:pt x="338" y="104"/>
                        <a:pt x="338" y="102"/>
                        <a:pt x="338" y="101"/>
                      </a:cubicBezTo>
                      <a:cubicBezTo>
                        <a:pt x="332" y="102"/>
                        <a:pt x="334" y="95"/>
                        <a:pt x="330" y="94"/>
                      </a:cubicBezTo>
                      <a:cubicBezTo>
                        <a:pt x="331" y="90"/>
                        <a:pt x="340" y="96"/>
                        <a:pt x="336" y="89"/>
                      </a:cubicBezTo>
                      <a:cubicBezTo>
                        <a:pt x="335" y="89"/>
                        <a:pt x="333" y="86"/>
                        <a:pt x="333" y="89"/>
                      </a:cubicBezTo>
                      <a:cubicBezTo>
                        <a:pt x="334" y="87"/>
                        <a:pt x="330" y="86"/>
                        <a:pt x="333" y="84"/>
                      </a:cubicBezTo>
                      <a:cubicBezTo>
                        <a:pt x="333" y="86"/>
                        <a:pt x="338" y="83"/>
                        <a:pt x="338" y="87"/>
                      </a:cubicBezTo>
                      <a:cubicBezTo>
                        <a:pt x="337" y="87"/>
                        <a:pt x="337" y="89"/>
                        <a:pt x="337" y="89"/>
                      </a:cubicBezTo>
                      <a:cubicBezTo>
                        <a:pt x="339" y="89"/>
                        <a:pt x="340" y="91"/>
                        <a:pt x="342" y="89"/>
                      </a:cubicBezTo>
                      <a:cubicBezTo>
                        <a:pt x="342" y="87"/>
                        <a:pt x="343" y="85"/>
                        <a:pt x="341" y="84"/>
                      </a:cubicBezTo>
                      <a:cubicBezTo>
                        <a:pt x="339" y="83"/>
                        <a:pt x="340" y="87"/>
                        <a:pt x="338" y="85"/>
                      </a:cubicBezTo>
                      <a:cubicBezTo>
                        <a:pt x="339" y="81"/>
                        <a:pt x="342" y="83"/>
                        <a:pt x="339" y="80"/>
                      </a:cubicBezTo>
                      <a:cubicBezTo>
                        <a:pt x="339" y="82"/>
                        <a:pt x="336" y="81"/>
                        <a:pt x="335" y="80"/>
                      </a:cubicBezTo>
                      <a:cubicBezTo>
                        <a:pt x="335" y="77"/>
                        <a:pt x="335" y="77"/>
                        <a:pt x="335" y="77"/>
                      </a:cubicBezTo>
                      <a:cubicBezTo>
                        <a:pt x="336" y="79"/>
                        <a:pt x="336" y="79"/>
                        <a:pt x="336" y="79"/>
                      </a:cubicBezTo>
                      <a:cubicBezTo>
                        <a:pt x="339" y="76"/>
                        <a:pt x="334" y="76"/>
                        <a:pt x="336" y="73"/>
                      </a:cubicBezTo>
                      <a:cubicBezTo>
                        <a:pt x="340" y="73"/>
                        <a:pt x="340" y="73"/>
                        <a:pt x="340" y="73"/>
                      </a:cubicBezTo>
                      <a:cubicBezTo>
                        <a:pt x="342" y="75"/>
                        <a:pt x="336" y="77"/>
                        <a:pt x="341" y="79"/>
                      </a:cubicBezTo>
                      <a:cubicBezTo>
                        <a:pt x="342" y="77"/>
                        <a:pt x="340" y="75"/>
                        <a:pt x="342" y="73"/>
                      </a:cubicBezTo>
                      <a:cubicBezTo>
                        <a:pt x="342" y="74"/>
                        <a:pt x="342" y="75"/>
                        <a:pt x="342" y="75"/>
                      </a:cubicBezTo>
                      <a:cubicBezTo>
                        <a:pt x="343" y="75"/>
                        <a:pt x="348" y="76"/>
                        <a:pt x="347" y="72"/>
                      </a:cubicBezTo>
                      <a:cubicBezTo>
                        <a:pt x="347" y="69"/>
                        <a:pt x="346" y="71"/>
                        <a:pt x="344" y="70"/>
                      </a:cubicBezTo>
                      <a:cubicBezTo>
                        <a:pt x="346" y="66"/>
                        <a:pt x="345" y="64"/>
                        <a:pt x="346" y="62"/>
                      </a:cubicBezTo>
                      <a:cubicBezTo>
                        <a:pt x="348" y="64"/>
                        <a:pt x="348" y="58"/>
                        <a:pt x="350" y="62"/>
                      </a:cubicBezTo>
                      <a:cubicBezTo>
                        <a:pt x="347" y="62"/>
                        <a:pt x="345" y="67"/>
                        <a:pt x="347" y="70"/>
                      </a:cubicBezTo>
                      <a:cubicBezTo>
                        <a:pt x="351" y="70"/>
                        <a:pt x="345" y="73"/>
                        <a:pt x="348" y="75"/>
                      </a:cubicBezTo>
                      <a:cubicBezTo>
                        <a:pt x="350" y="72"/>
                        <a:pt x="353" y="74"/>
                        <a:pt x="355" y="75"/>
                      </a:cubicBezTo>
                      <a:cubicBezTo>
                        <a:pt x="356" y="74"/>
                        <a:pt x="355" y="73"/>
                        <a:pt x="355" y="72"/>
                      </a:cubicBezTo>
                      <a:cubicBezTo>
                        <a:pt x="353" y="71"/>
                        <a:pt x="353" y="72"/>
                        <a:pt x="351" y="71"/>
                      </a:cubicBezTo>
                      <a:cubicBezTo>
                        <a:pt x="353" y="68"/>
                        <a:pt x="353" y="64"/>
                        <a:pt x="352" y="62"/>
                      </a:cubicBezTo>
                      <a:cubicBezTo>
                        <a:pt x="354" y="61"/>
                        <a:pt x="356" y="62"/>
                        <a:pt x="355" y="64"/>
                      </a:cubicBezTo>
                      <a:cubicBezTo>
                        <a:pt x="356" y="60"/>
                        <a:pt x="359" y="56"/>
                        <a:pt x="361" y="53"/>
                      </a:cubicBezTo>
                      <a:cubicBezTo>
                        <a:pt x="357" y="53"/>
                        <a:pt x="362" y="48"/>
                        <a:pt x="359" y="48"/>
                      </a:cubicBezTo>
                      <a:cubicBezTo>
                        <a:pt x="357" y="50"/>
                        <a:pt x="354" y="50"/>
                        <a:pt x="353" y="49"/>
                      </a:cubicBezTo>
                      <a:cubicBezTo>
                        <a:pt x="354" y="48"/>
                        <a:pt x="354" y="49"/>
                        <a:pt x="355" y="49"/>
                      </a:cubicBezTo>
                      <a:cubicBezTo>
                        <a:pt x="354" y="47"/>
                        <a:pt x="360" y="48"/>
                        <a:pt x="357" y="45"/>
                      </a:cubicBezTo>
                      <a:cubicBezTo>
                        <a:pt x="357" y="49"/>
                        <a:pt x="361" y="48"/>
                        <a:pt x="363" y="50"/>
                      </a:cubicBezTo>
                      <a:cubicBezTo>
                        <a:pt x="363" y="47"/>
                        <a:pt x="365" y="51"/>
                        <a:pt x="367" y="48"/>
                      </a:cubicBezTo>
                      <a:cubicBezTo>
                        <a:pt x="366" y="45"/>
                        <a:pt x="366" y="42"/>
                        <a:pt x="367" y="39"/>
                      </a:cubicBezTo>
                      <a:cubicBezTo>
                        <a:pt x="371" y="36"/>
                        <a:pt x="371" y="30"/>
                        <a:pt x="372" y="26"/>
                      </a:cubicBezTo>
                      <a:cubicBezTo>
                        <a:pt x="375" y="25"/>
                        <a:pt x="377" y="28"/>
                        <a:pt x="378" y="26"/>
                      </a:cubicBezTo>
                      <a:cubicBezTo>
                        <a:pt x="379" y="24"/>
                        <a:pt x="374" y="26"/>
                        <a:pt x="377" y="24"/>
                      </a:cubicBezTo>
                      <a:cubicBezTo>
                        <a:pt x="378" y="24"/>
                        <a:pt x="378" y="24"/>
                        <a:pt x="378" y="24"/>
                      </a:cubicBezTo>
                      <a:cubicBezTo>
                        <a:pt x="377" y="23"/>
                        <a:pt x="382" y="20"/>
                        <a:pt x="378" y="17"/>
                      </a:cubicBezTo>
                      <a:cubicBezTo>
                        <a:pt x="381" y="19"/>
                        <a:pt x="381" y="19"/>
                        <a:pt x="381" y="19"/>
                      </a:cubicBezTo>
                      <a:cubicBezTo>
                        <a:pt x="382" y="19"/>
                        <a:pt x="381" y="18"/>
                        <a:pt x="381" y="17"/>
                      </a:cubicBezTo>
                      <a:cubicBezTo>
                        <a:pt x="382" y="18"/>
                        <a:pt x="383" y="17"/>
                        <a:pt x="384" y="19"/>
                      </a:cubicBezTo>
                      <a:cubicBezTo>
                        <a:pt x="387" y="18"/>
                        <a:pt x="385" y="14"/>
                        <a:pt x="386" y="12"/>
                      </a:cubicBezTo>
                      <a:cubicBezTo>
                        <a:pt x="383" y="13"/>
                        <a:pt x="383" y="13"/>
                        <a:pt x="383" y="13"/>
                      </a:cubicBezTo>
                      <a:cubicBezTo>
                        <a:pt x="383" y="9"/>
                        <a:pt x="386" y="7"/>
                        <a:pt x="387" y="3"/>
                      </a:cubicBezTo>
                      <a:cubicBezTo>
                        <a:pt x="389" y="4"/>
                        <a:pt x="389" y="4"/>
                        <a:pt x="389" y="4"/>
                      </a:cubicBezTo>
                      <a:cubicBezTo>
                        <a:pt x="389" y="2"/>
                        <a:pt x="389" y="2"/>
                        <a:pt x="389" y="2"/>
                      </a:cubicBezTo>
                      <a:cubicBezTo>
                        <a:pt x="391" y="3"/>
                        <a:pt x="393" y="1"/>
                        <a:pt x="391" y="0"/>
                      </a:cubicBezTo>
                      <a:cubicBezTo>
                        <a:pt x="394" y="7"/>
                        <a:pt x="394" y="7"/>
                        <a:pt x="394" y="7"/>
                      </a:cubicBezTo>
                      <a:cubicBezTo>
                        <a:pt x="392" y="8"/>
                        <a:pt x="392" y="4"/>
                        <a:pt x="390" y="5"/>
                      </a:cubicBezTo>
                      <a:cubicBezTo>
                        <a:pt x="388" y="5"/>
                        <a:pt x="387" y="8"/>
                        <a:pt x="389" y="9"/>
                      </a:cubicBezTo>
                      <a:cubicBezTo>
                        <a:pt x="389" y="8"/>
                        <a:pt x="389" y="8"/>
                        <a:pt x="389" y="7"/>
                      </a:cubicBezTo>
                      <a:cubicBezTo>
                        <a:pt x="392" y="8"/>
                        <a:pt x="391" y="9"/>
                        <a:pt x="392" y="11"/>
                      </a:cubicBezTo>
                      <a:cubicBezTo>
                        <a:pt x="392" y="10"/>
                        <a:pt x="393" y="10"/>
                        <a:pt x="393" y="9"/>
                      </a:cubicBezTo>
                      <a:cubicBezTo>
                        <a:pt x="393" y="11"/>
                        <a:pt x="393" y="13"/>
                        <a:pt x="392" y="15"/>
                      </a:cubicBezTo>
                      <a:cubicBezTo>
                        <a:pt x="392" y="13"/>
                        <a:pt x="390" y="15"/>
                        <a:pt x="390" y="14"/>
                      </a:cubicBezTo>
                      <a:cubicBezTo>
                        <a:pt x="392" y="15"/>
                        <a:pt x="392" y="17"/>
                        <a:pt x="390" y="20"/>
                      </a:cubicBezTo>
                      <a:cubicBezTo>
                        <a:pt x="386" y="20"/>
                        <a:pt x="389" y="25"/>
                        <a:pt x="387" y="28"/>
                      </a:cubicBezTo>
                      <a:cubicBezTo>
                        <a:pt x="386" y="26"/>
                        <a:pt x="384" y="23"/>
                        <a:pt x="384" y="21"/>
                      </a:cubicBezTo>
                      <a:cubicBezTo>
                        <a:pt x="382" y="23"/>
                        <a:pt x="383" y="23"/>
                        <a:pt x="381" y="25"/>
                      </a:cubicBezTo>
                      <a:cubicBezTo>
                        <a:pt x="383" y="26"/>
                        <a:pt x="385" y="28"/>
                        <a:pt x="385" y="31"/>
                      </a:cubicBezTo>
                      <a:cubicBezTo>
                        <a:pt x="383" y="31"/>
                        <a:pt x="383" y="31"/>
                        <a:pt x="383" y="31"/>
                      </a:cubicBezTo>
                      <a:cubicBezTo>
                        <a:pt x="383" y="33"/>
                        <a:pt x="386" y="34"/>
                        <a:pt x="384" y="37"/>
                      </a:cubicBezTo>
                      <a:cubicBezTo>
                        <a:pt x="381" y="42"/>
                        <a:pt x="379" y="47"/>
                        <a:pt x="377" y="50"/>
                      </a:cubicBezTo>
                      <a:cubicBezTo>
                        <a:pt x="375" y="50"/>
                        <a:pt x="375" y="50"/>
                        <a:pt x="375" y="50"/>
                      </a:cubicBezTo>
                      <a:cubicBezTo>
                        <a:pt x="378" y="54"/>
                        <a:pt x="373" y="57"/>
                        <a:pt x="373" y="61"/>
                      </a:cubicBezTo>
                      <a:cubicBezTo>
                        <a:pt x="369" y="65"/>
                        <a:pt x="370" y="72"/>
                        <a:pt x="365" y="73"/>
                      </a:cubicBezTo>
                      <a:cubicBezTo>
                        <a:pt x="363" y="82"/>
                        <a:pt x="360" y="89"/>
                        <a:pt x="355" y="98"/>
                      </a:cubicBezTo>
                      <a:cubicBezTo>
                        <a:pt x="354" y="95"/>
                        <a:pt x="354" y="95"/>
                        <a:pt x="354" y="95"/>
                      </a:cubicBezTo>
                      <a:cubicBezTo>
                        <a:pt x="355" y="97"/>
                        <a:pt x="352" y="95"/>
                        <a:pt x="351" y="97"/>
                      </a:cubicBezTo>
                      <a:cubicBezTo>
                        <a:pt x="354" y="96"/>
                        <a:pt x="353" y="100"/>
                        <a:pt x="354" y="102"/>
                      </a:cubicBezTo>
                      <a:cubicBezTo>
                        <a:pt x="350" y="105"/>
                        <a:pt x="349" y="111"/>
                        <a:pt x="349" y="115"/>
                      </a:cubicBezTo>
                      <a:cubicBezTo>
                        <a:pt x="347" y="114"/>
                        <a:pt x="347" y="114"/>
                        <a:pt x="347" y="114"/>
                      </a:cubicBezTo>
                      <a:cubicBezTo>
                        <a:pt x="349" y="119"/>
                        <a:pt x="344" y="122"/>
                        <a:pt x="341" y="126"/>
                      </a:cubicBezTo>
                      <a:cubicBezTo>
                        <a:pt x="340" y="126"/>
                        <a:pt x="338" y="126"/>
                        <a:pt x="337" y="127"/>
                      </a:cubicBezTo>
                      <a:cubicBezTo>
                        <a:pt x="339" y="131"/>
                        <a:pt x="338" y="132"/>
                        <a:pt x="338" y="136"/>
                      </a:cubicBezTo>
                      <a:cubicBezTo>
                        <a:pt x="336" y="138"/>
                        <a:pt x="334" y="142"/>
                        <a:pt x="331" y="144"/>
                      </a:cubicBezTo>
                      <a:cubicBezTo>
                        <a:pt x="330" y="155"/>
                        <a:pt x="322" y="163"/>
                        <a:pt x="319" y="174"/>
                      </a:cubicBezTo>
                      <a:cubicBezTo>
                        <a:pt x="317" y="173"/>
                        <a:pt x="317" y="173"/>
                        <a:pt x="317" y="173"/>
                      </a:cubicBezTo>
                      <a:cubicBezTo>
                        <a:pt x="315" y="185"/>
                        <a:pt x="305" y="193"/>
                        <a:pt x="303" y="202"/>
                      </a:cubicBezTo>
                      <a:cubicBezTo>
                        <a:pt x="300" y="200"/>
                        <a:pt x="300" y="200"/>
                        <a:pt x="300" y="200"/>
                      </a:cubicBezTo>
                      <a:cubicBezTo>
                        <a:pt x="297" y="201"/>
                        <a:pt x="297" y="206"/>
                        <a:pt x="300" y="206"/>
                      </a:cubicBezTo>
                      <a:cubicBezTo>
                        <a:pt x="298" y="208"/>
                        <a:pt x="298" y="213"/>
                        <a:pt x="294" y="213"/>
                      </a:cubicBezTo>
                      <a:cubicBezTo>
                        <a:pt x="292" y="215"/>
                        <a:pt x="294" y="217"/>
                        <a:pt x="293" y="220"/>
                      </a:cubicBezTo>
                      <a:cubicBezTo>
                        <a:pt x="289" y="224"/>
                        <a:pt x="288" y="226"/>
                        <a:pt x="286" y="231"/>
                      </a:cubicBezTo>
                      <a:cubicBezTo>
                        <a:pt x="287" y="230"/>
                        <a:pt x="287" y="230"/>
                        <a:pt x="287" y="230"/>
                      </a:cubicBezTo>
                      <a:cubicBezTo>
                        <a:pt x="286" y="229"/>
                        <a:pt x="285" y="228"/>
                        <a:pt x="284" y="229"/>
                      </a:cubicBezTo>
                      <a:cubicBezTo>
                        <a:pt x="284" y="231"/>
                        <a:pt x="279" y="235"/>
                        <a:pt x="284" y="235"/>
                      </a:cubicBezTo>
                      <a:cubicBezTo>
                        <a:pt x="279" y="239"/>
                        <a:pt x="279" y="248"/>
                        <a:pt x="273" y="251"/>
                      </a:cubicBezTo>
                      <a:cubicBezTo>
                        <a:pt x="274" y="251"/>
                        <a:pt x="274" y="252"/>
                        <a:pt x="274" y="253"/>
                      </a:cubicBezTo>
                      <a:cubicBezTo>
                        <a:pt x="272" y="258"/>
                        <a:pt x="267" y="261"/>
                        <a:pt x="266" y="265"/>
                      </a:cubicBezTo>
                      <a:cubicBezTo>
                        <a:pt x="265" y="266"/>
                        <a:pt x="265" y="263"/>
                        <a:pt x="264" y="265"/>
                      </a:cubicBezTo>
                      <a:cubicBezTo>
                        <a:pt x="264" y="266"/>
                        <a:pt x="265" y="266"/>
                        <a:pt x="265" y="267"/>
                      </a:cubicBezTo>
                      <a:cubicBezTo>
                        <a:pt x="263" y="276"/>
                        <a:pt x="255" y="280"/>
                        <a:pt x="251" y="287"/>
                      </a:cubicBezTo>
                      <a:cubicBezTo>
                        <a:pt x="246" y="299"/>
                        <a:pt x="238" y="311"/>
                        <a:pt x="232" y="322"/>
                      </a:cubicBezTo>
                      <a:cubicBezTo>
                        <a:pt x="231" y="321"/>
                        <a:pt x="231" y="321"/>
                        <a:pt x="231" y="321"/>
                      </a:cubicBezTo>
                      <a:cubicBezTo>
                        <a:pt x="232" y="326"/>
                        <a:pt x="223" y="328"/>
                        <a:pt x="225" y="333"/>
                      </a:cubicBezTo>
                      <a:cubicBezTo>
                        <a:pt x="224" y="334"/>
                        <a:pt x="223" y="336"/>
                        <a:pt x="222" y="335"/>
                      </a:cubicBezTo>
                      <a:cubicBezTo>
                        <a:pt x="222" y="339"/>
                        <a:pt x="215" y="342"/>
                        <a:pt x="215" y="347"/>
                      </a:cubicBezTo>
                      <a:cubicBezTo>
                        <a:pt x="216" y="347"/>
                        <a:pt x="215" y="347"/>
                        <a:pt x="215" y="346"/>
                      </a:cubicBezTo>
                      <a:cubicBezTo>
                        <a:pt x="211" y="349"/>
                        <a:pt x="211" y="354"/>
                        <a:pt x="207" y="358"/>
                      </a:cubicBezTo>
                      <a:cubicBezTo>
                        <a:pt x="207" y="357"/>
                        <a:pt x="207" y="356"/>
                        <a:pt x="207" y="356"/>
                      </a:cubicBezTo>
                      <a:cubicBezTo>
                        <a:pt x="204" y="357"/>
                        <a:pt x="207" y="362"/>
                        <a:pt x="203" y="360"/>
                      </a:cubicBezTo>
                      <a:cubicBezTo>
                        <a:pt x="202" y="361"/>
                        <a:pt x="204" y="362"/>
                        <a:pt x="205" y="362"/>
                      </a:cubicBezTo>
                      <a:cubicBezTo>
                        <a:pt x="201" y="366"/>
                        <a:pt x="198" y="371"/>
                        <a:pt x="196" y="377"/>
                      </a:cubicBezTo>
                      <a:cubicBezTo>
                        <a:pt x="193" y="382"/>
                        <a:pt x="191" y="388"/>
                        <a:pt x="189" y="393"/>
                      </a:cubicBezTo>
                      <a:cubicBezTo>
                        <a:pt x="182" y="399"/>
                        <a:pt x="182" y="390"/>
                        <a:pt x="182" y="397"/>
                      </a:cubicBezTo>
                      <a:cubicBezTo>
                        <a:pt x="181" y="397"/>
                        <a:pt x="183" y="398"/>
                        <a:pt x="182" y="398"/>
                      </a:cubicBezTo>
                      <a:cubicBezTo>
                        <a:pt x="182" y="401"/>
                        <a:pt x="176" y="399"/>
                        <a:pt x="177" y="402"/>
                      </a:cubicBezTo>
                      <a:cubicBezTo>
                        <a:pt x="180" y="402"/>
                        <a:pt x="178" y="404"/>
                        <a:pt x="179" y="404"/>
                      </a:cubicBezTo>
                      <a:cubicBezTo>
                        <a:pt x="175" y="408"/>
                        <a:pt x="172" y="408"/>
                        <a:pt x="172" y="412"/>
                      </a:cubicBezTo>
                      <a:cubicBezTo>
                        <a:pt x="171" y="411"/>
                        <a:pt x="171" y="411"/>
                        <a:pt x="171" y="411"/>
                      </a:cubicBezTo>
                      <a:cubicBezTo>
                        <a:pt x="172" y="417"/>
                        <a:pt x="167" y="421"/>
                        <a:pt x="170" y="427"/>
                      </a:cubicBezTo>
                      <a:cubicBezTo>
                        <a:pt x="166" y="432"/>
                        <a:pt x="164" y="439"/>
                        <a:pt x="162" y="445"/>
                      </a:cubicBezTo>
                      <a:cubicBezTo>
                        <a:pt x="159" y="451"/>
                        <a:pt x="157" y="456"/>
                        <a:pt x="155" y="462"/>
                      </a:cubicBezTo>
                      <a:cubicBezTo>
                        <a:pt x="150" y="474"/>
                        <a:pt x="145" y="486"/>
                        <a:pt x="140" y="498"/>
                      </a:cubicBezTo>
                      <a:cubicBezTo>
                        <a:pt x="129" y="521"/>
                        <a:pt x="120" y="545"/>
                        <a:pt x="107" y="567"/>
                      </a:cubicBezTo>
                      <a:cubicBezTo>
                        <a:pt x="101" y="571"/>
                        <a:pt x="101" y="572"/>
                        <a:pt x="99" y="579"/>
                      </a:cubicBezTo>
                      <a:cubicBezTo>
                        <a:pt x="99" y="578"/>
                        <a:pt x="99" y="578"/>
                        <a:pt x="98" y="578"/>
                      </a:cubicBezTo>
                      <a:cubicBezTo>
                        <a:pt x="101" y="579"/>
                        <a:pt x="97" y="582"/>
                        <a:pt x="99" y="584"/>
                      </a:cubicBezTo>
                      <a:cubicBezTo>
                        <a:pt x="94" y="593"/>
                        <a:pt x="91" y="601"/>
                        <a:pt x="87" y="610"/>
                      </a:cubicBezTo>
                      <a:cubicBezTo>
                        <a:pt x="87" y="608"/>
                        <a:pt x="85" y="607"/>
                        <a:pt x="85" y="608"/>
                      </a:cubicBezTo>
                      <a:cubicBezTo>
                        <a:pt x="85" y="611"/>
                        <a:pt x="85" y="611"/>
                        <a:pt x="85" y="611"/>
                      </a:cubicBezTo>
                      <a:cubicBezTo>
                        <a:pt x="85" y="611"/>
                        <a:pt x="85" y="611"/>
                        <a:pt x="85" y="611"/>
                      </a:cubicBezTo>
                      <a:cubicBezTo>
                        <a:pt x="84" y="612"/>
                        <a:pt x="85" y="614"/>
                        <a:pt x="87" y="613"/>
                      </a:cubicBezTo>
                      <a:cubicBezTo>
                        <a:pt x="84" y="619"/>
                        <a:pt x="82" y="625"/>
                        <a:pt x="79" y="631"/>
                      </a:cubicBezTo>
                      <a:cubicBezTo>
                        <a:pt x="76" y="636"/>
                        <a:pt x="72" y="641"/>
                        <a:pt x="69" y="647"/>
                      </a:cubicBezTo>
                      <a:cubicBezTo>
                        <a:pt x="62" y="657"/>
                        <a:pt x="55" y="667"/>
                        <a:pt x="49" y="678"/>
                      </a:cubicBezTo>
                      <a:cubicBezTo>
                        <a:pt x="45" y="683"/>
                        <a:pt x="42" y="690"/>
                        <a:pt x="39" y="696"/>
                      </a:cubicBezTo>
                      <a:cubicBezTo>
                        <a:pt x="36" y="700"/>
                        <a:pt x="33" y="703"/>
                        <a:pt x="29" y="707"/>
                      </a:cubicBezTo>
                      <a:cubicBezTo>
                        <a:pt x="26" y="710"/>
                        <a:pt x="23" y="713"/>
                        <a:pt x="20" y="717"/>
                      </a:cubicBezTo>
                      <a:cubicBezTo>
                        <a:pt x="14" y="724"/>
                        <a:pt x="9" y="731"/>
                        <a:pt x="5" y="740"/>
                      </a:cubicBezTo>
                      <a:cubicBezTo>
                        <a:pt x="5" y="740"/>
                        <a:pt x="0" y="733"/>
                        <a:pt x="3" y="726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72" name="Freeform 141"/>
                <p:cNvSpPr/>
                <p:nvPr/>
              </p:nvSpPr>
              <p:spPr bwMode="auto">
                <a:xfrm>
                  <a:off x="4232" y="1480"/>
                  <a:ext cx="1" cy="0"/>
                </a:xfrm>
                <a:custGeom>
                  <a:avLst/>
                  <a:gdLst>
                    <a:gd name="T0" fmla="*/ 5 w 5"/>
                    <a:gd name="T1" fmla="*/ 1 h 3"/>
                    <a:gd name="T2" fmla="*/ 0 w 5"/>
                    <a:gd name="T3" fmla="*/ 0 h 3"/>
                    <a:gd name="T4" fmla="*/ 5 w 5"/>
                    <a:gd name="T5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5" h="3">
                      <a:moveTo>
                        <a:pt x="5" y="1"/>
                      </a:moveTo>
                      <a:cubicBezTo>
                        <a:pt x="3" y="1"/>
                        <a:pt x="1" y="3"/>
                        <a:pt x="0" y="0"/>
                      </a:cubicBezTo>
                      <a:cubicBezTo>
                        <a:pt x="1" y="1"/>
                        <a:pt x="3" y="0"/>
                        <a:pt x="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73" name="Freeform 142"/>
                <p:cNvSpPr/>
                <p:nvPr/>
              </p:nvSpPr>
              <p:spPr bwMode="auto">
                <a:xfrm>
                  <a:off x="4224" y="1490"/>
                  <a:ext cx="1" cy="1"/>
                </a:xfrm>
                <a:custGeom>
                  <a:avLst/>
                  <a:gdLst>
                    <a:gd name="T0" fmla="*/ 2 w 2"/>
                    <a:gd name="T1" fmla="*/ 1 h 2"/>
                    <a:gd name="T2" fmla="*/ 1 w 2"/>
                    <a:gd name="T3" fmla="*/ 2 h 2"/>
                    <a:gd name="T4" fmla="*/ 1 w 2"/>
                    <a:gd name="T5" fmla="*/ 0 h 2"/>
                    <a:gd name="T6" fmla="*/ 2 w 2"/>
                    <a:gd name="T7" fmla="*/ 1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2" y="1"/>
                      </a:moveTo>
                      <a:cubicBezTo>
                        <a:pt x="2" y="1"/>
                        <a:pt x="1" y="2"/>
                        <a:pt x="1" y="2"/>
                      </a:cubicBezTo>
                      <a:cubicBezTo>
                        <a:pt x="1" y="1"/>
                        <a:pt x="0" y="0"/>
                        <a:pt x="1" y="0"/>
                      </a:cubicBezTo>
                      <a:cubicBezTo>
                        <a:pt x="1" y="0"/>
                        <a:pt x="1" y="1"/>
                        <a:pt x="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74" name="Freeform 143"/>
                <p:cNvSpPr/>
                <p:nvPr/>
              </p:nvSpPr>
              <p:spPr bwMode="auto">
                <a:xfrm>
                  <a:off x="4223" y="1492"/>
                  <a:ext cx="0" cy="1"/>
                </a:xfrm>
                <a:custGeom>
                  <a:avLst/>
                  <a:gdLst>
                    <a:gd name="T0" fmla="*/ 1 w 1"/>
                    <a:gd name="T1" fmla="*/ 6 h 6"/>
                    <a:gd name="T2" fmla="*/ 1 w 1"/>
                    <a:gd name="T3" fmla="*/ 0 h 6"/>
                    <a:gd name="T4" fmla="*/ 1 w 1"/>
                    <a:gd name="T5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6">
                      <a:moveTo>
                        <a:pt x="1" y="6"/>
                      </a:moveTo>
                      <a:cubicBezTo>
                        <a:pt x="0" y="5"/>
                        <a:pt x="1" y="2"/>
                        <a:pt x="1" y="0"/>
                      </a:cubicBezTo>
                      <a:lnTo>
                        <a:pt x="1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75" name="Freeform 144"/>
                <p:cNvSpPr/>
                <p:nvPr/>
              </p:nvSpPr>
              <p:spPr bwMode="auto">
                <a:xfrm>
                  <a:off x="4220" y="1495"/>
                  <a:ext cx="1" cy="1"/>
                </a:xfrm>
                <a:custGeom>
                  <a:avLst/>
                  <a:gdLst>
                    <a:gd name="T0" fmla="*/ 2 w 2"/>
                    <a:gd name="T1" fmla="*/ 1 h 2"/>
                    <a:gd name="T2" fmla="*/ 1 w 2"/>
                    <a:gd name="T3" fmla="*/ 0 h 2"/>
                    <a:gd name="T4" fmla="*/ 2 w 2"/>
                    <a:gd name="T5" fmla="*/ 1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2" y="1"/>
                      </a:moveTo>
                      <a:cubicBezTo>
                        <a:pt x="1" y="2"/>
                        <a:pt x="0" y="1"/>
                        <a:pt x="1" y="0"/>
                      </a:cubicBezTo>
                      <a:cubicBezTo>
                        <a:pt x="2" y="0"/>
                        <a:pt x="2" y="1"/>
                        <a:pt x="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76" name="Freeform 145"/>
                <p:cNvSpPr/>
                <p:nvPr/>
              </p:nvSpPr>
              <p:spPr bwMode="auto">
                <a:xfrm>
                  <a:off x="4221" y="1496"/>
                  <a:ext cx="0" cy="1"/>
                </a:xfrm>
                <a:custGeom>
                  <a:avLst/>
                  <a:gdLst>
                    <a:gd name="T0" fmla="*/ 3 w 3"/>
                    <a:gd name="T1" fmla="*/ 2 h 4"/>
                    <a:gd name="T2" fmla="*/ 0 w 3"/>
                    <a:gd name="T3" fmla="*/ 3 h 4"/>
                    <a:gd name="T4" fmla="*/ 3 w 3"/>
                    <a:gd name="T5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4">
                      <a:moveTo>
                        <a:pt x="3" y="2"/>
                      </a:moveTo>
                      <a:cubicBezTo>
                        <a:pt x="2" y="3"/>
                        <a:pt x="1" y="3"/>
                        <a:pt x="0" y="3"/>
                      </a:cubicBezTo>
                      <a:cubicBezTo>
                        <a:pt x="1" y="4"/>
                        <a:pt x="1" y="0"/>
                        <a:pt x="3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77" name="Freeform 146"/>
                <p:cNvSpPr/>
                <p:nvPr/>
              </p:nvSpPr>
              <p:spPr bwMode="auto">
                <a:xfrm>
                  <a:off x="4217" y="1502"/>
                  <a:ext cx="0" cy="0"/>
                </a:xfrm>
                <a:custGeom>
                  <a:avLst/>
                  <a:gdLst>
                    <a:gd name="T0" fmla="*/ 2 w 2"/>
                    <a:gd name="T1" fmla="*/ 1 h 4"/>
                    <a:gd name="T2" fmla="*/ 0 w 2"/>
                    <a:gd name="T3" fmla="*/ 4 h 4"/>
                    <a:gd name="T4" fmla="*/ 2 w 2"/>
                    <a:gd name="T5" fmla="*/ 1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4">
                      <a:moveTo>
                        <a:pt x="2" y="1"/>
                      </a:moveTo>
                      <a:cubicBezTo>
                        <a:pt x="1" y="2"/>
                        <a:pt x="2" y="4"/>
                        <a:pt x="0" y="4"/>
                      </a:cubicBezTo>
                      <a:cubicBezTo>
                        <a:pt x="1" y="3"/>
                        <a:pt x="0" y="0"/>
                        <a:pt x="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78" name="Freeform 147"/>
                <p:cNvSpPr/>
                <p:nvPr/>
              </p:nvSpPr>
              <p:spPr bwMode="auto">
                <a:xfrm>
                  <a:off x="4216" y="1505"/>
                  <a:ext cx="0" cy="0"/>
                </a:xfrm>
                <a:custGeom>
                  <a:avLst/>
                  <a:gdLst>
                    <a:gd name="T0" fmla="*/ 2 w 2"/>
                    <a:gd name="T1" fmla="*/ 0 h 2"/>
                    <a:gd name="T2" fmla="*/ 1 w 2"/>
                    <a:gd name="T3" fmla="*/ 1 h 2"/>
                    <a:gd name="T4" fmla="*/ 0 w 2"/>
                    <a:gd name="T5" fmla="*/ 0 h 2"/>
                    <a:gd name="T6" fmla="*/ 2 w 2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2" y="0"/>
                      </a:move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0" y="2"/>
                        <a:pt x="0" y="0"/>
                        <a:pt x="0" y="0"/>
                      </a:cubicBezTo>
                      <a:lnTo>
                        <a:pt x="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79" name="Rectangle 148"/>
                <p:cNvSpPr>
                  <a:spLocks noChangeArrowheads="1"/>
                </p:cNvSpPr>
                <p:nvPr/>
              </p:nvSpPr>
              <p:spPr bwMode="auto">
                <a:xfrm>
                  <a:off x="4189" y="1555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80" name="Freeform 149"/>
                <p:cNvSpPr/>
                <p:nvPr/>
              </p:nvSpPr>
              <p:spPr bwMode="auto">
                <a:xfrm>
                  <a:off x="4176" y="1577"/>
                  <a:ext cx="0" cy="1"/>
                </a:xfrm>
                <a:custGeom>
                  <a:avLst/>
                  <a:gdLst>
                    <a:gd name="T0" fmla="*/ 2 w 2"/>
                    <a:gd name="T1" fmla="*/ 1 h 3"/>
                    <a:gd name="T2" fmla="*/ 0 w 2"/>
                    <a:gd name="T3" fmla="*/ 1 h 3"/>
                    <a:gd name="T4" fmla="*/ 2 w 2"/>
                    <a:gd name="T5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3">
                      <a:moveTo>
                        <a:pt x="2" y="1"/>
                      </a:moveTo>
                      <a:cubicBezTo>
                        <a:pt x="2" y="3"/>
                        <a:pt x="0" y="1"/>
                        <a:pt x="0" y="1"/>
                      </a:cubicBezTo>
                      <a:cubicBezTo>
                        <a:pt x="0" y="0"/>
                        <a:pt x="1" y="3"/>
                        <a:pt x="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81" name="Rectangle 150"/>
                <p:cNvSpPr>
                  <a:spLocks noChangeArrowheads="1"/>
                </p:cNvSpPr>
                <p:nvPr/>
              </p:nvSpPr>
              <p:spPr bwMode="auto">
                <a:xfrm>
                  <a:off x="4172" y="1591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82" name="Freeform 151"/>
                <p:cNvSpPr/>
                <p:nvPr/>
              </p:nvSpPr>
              <p:spPr bwMode="auto">
                <a:xfrm>
                  <a:off x="3861" y="1588"/>
                  <a:ext cx="1" cy="1"/>
                </a:xfrm>
                <a:custGeom>
                  <a:avLst/>
                  <a:gdLst>
                    <a:gd name="T0" fmla="*/ 3 w 4"/>
                    <a:gd name="T1" fmla="*/ 2 h 2"/>
                    <a:gd name="T2" fmla="*/ 3 w 4"/>
                    <a:gd name="T3" fmla="*/ 0 h 2"/>
                    <a:gd name="T4" fmla="*/ 3 w 4"/>
                    <a:gd name="T5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" h="2">
                      <a:moveTo>
                        <a:pt x="3" y="2"/>
                      </a:moveTo>
                      <a:cubicBezTo>
                        <a:pt x="3" y="0"/>
                        <a:pt x="0" y="2"/>
                        <a:pt x="3" y="0"/>
                      </a:cubicBezTo>
                      <a:cubicBezTo>
                        <a:pt x="4" y="1"/>
                        <a:pt x="4" y="2"/>
                        <a:pt x="3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83" name="Freeform 152"/>
                <p:cNvSpPr/>
                <p:nvPr/>
              </p:nvSpPr>
              <p:spPr bwMode="auto">
                <a:xfrm>
                  <a:off x="3812" y="1589"/>
                  <a:ext cx="49" cy="131"/>
                </a:xfrm>
                <a:custGeom>
                  <a:avLst/>
                  <a:gdLst>
                    <a:gd name="T0" fmla="*/ 31 w 218"/>
                    <a:gd name="T1" fmla="*/ 506 h 571"/>
                    <a:gd name="T2" fmla="*/ 40 w 218"/>
                    <a:gd name="T3" fmla="*/ 490 h 571"/>
                    <a:gd name="T4" fmla="*/ 52 w 218"/>
                    <a:gd name="T5" fmla="*/ 455 h 571"/>
                    <a:gd name="T6" fmla="*/ 58 w 218"/>
                    <a:gd name="T7" fmla="*/ 444 h 571"/>
                    <a:gd name="T8" fmla="*/ 79 w 218"/>
                    <a:gd name="T9" fmla="*/ 410 h 571"/>
                    <a:gd name="T10" fmla="*/ 85 w 218"/>
                    <a:gd name="T11" fmla="*/ 399 h 571"/>
                    <a:gd name="T12" fmla="*/ 92 w 218"/>
                    <a:gd name="T13" fmla="*/ 378 h 571"/>
                    <a:gd name="T14" fmla="*/ 100 w 218"/>
                    <a:gd name="T15" fmla="*/ 362 h 571"/>
                    <a:gd name="T16" fmla="*/ 106 w 218"/>
                    <a:gd name="T17" fmla="*/ 353 h 571"/>
                    <a:gd name="T18" fmla="*/ 107 w 218"/>
                    <a:gd name="T19" fmla="*/ 343 h 571"/>
                    <a:gd name="T20" fmla="*/ 111 w 218"/>
                    <a:gd name="T21" fmla="*/ 322 h 571"/>
                    <a:gd name="T22" fmla="*/ 116 w 218"/>
                    <a:gd name="T23" fmla="*/ 311 h 571"/>
                    <a:gd name="T24" fmla="*/ 117 w 218"/>
                    <a:gd name="T25" fmla="*/ 298 h 571"/>
                    <a:gd name="T26" fmla="*/ 124 w 218"/>
                    <a:gd name="T27" fmla="*/ 284 h 571"/>
                    <a:gd name="T28" fmla="*/ 128 w 218"/>
                    <a:gd name="T29" fmla="*/ 266 h 571"/>
                    <a:gd name="T30" fmla="*/ 136 w 218"/>
                    <a:gd name="T31" fmla="*/ 246 h 571"/>
                    <a:gd name="T32" fmla="*/ 136 w 218"/>
                    <a:gd name="T33" fmla="*/ 236 h 571"/>
                    <a:gd name="T34" fmla="*/ 141 w 218"/>
                    <a:gd name="T35" fmla="*/ 228 h 571"/>
                    <a:gd name="T36" fmla="*/ 140 w 218"/>
                    <a:gd name="T37" fmla="*/ 220 h 571"/>
                    <a:gd name="T38" fmla="*/ 141 w 218"/>
                    <a:gd name="T39" fmla="*/ 216 h 571"/>
                    <a:gd name="T40" fmla="*/ 142 w 218"/>
                    <a:gd name="T41" fmla="*/ 206 h 571"/>
                    <a:gd name="T42" fmla="*/ 149 w 218"/>
                    <a:gd name="T43" fmla="*/ 176 h 571"/>
                    <a:gd name="T44" fmla="*/ 151 w 218"/>
                    <a:gd name="T45" fmla="*/ 164 h 571"/>
                    <a:gd name="T46" fmla="*/ 154 w 218"/>
                    <a:gd name="T47" fmla="*/ 154 h 571"/>
                    <a:gd name="T48" fmla="*/ 160 w 218"/>
                    <a:gd name="T49" fmla="*/ 129 h 571"/>
                    <a:gd name="T50" fmla="*/ 168 w 218"/>
                    <a:gd name="T51" fmla="*/ 125 h 571"/>
                    <a:gd name="T52" fmla="*/ 164 w 218"/>
                    <a:gd name="T53" fmla="*/ 115 h 571"/>
                    <a:gd name="T54" fmla="*/ 159 w 218"/>
                    <a:gd name="T55" fmla="*/ 106 h 571"/>
                    <a:gd name="T56" fmla="*/ 165 w 218"/>
                    <a:gd name="T57" fmla="*/ 95 h 571"/>
                    <a:gd name="T58" fmla="*/ 163 w 218"/>
                    <a:gd name="T59" fmla="*/ 90 h 571"/>
                    <a:gd name="T60" fmla="*/ 166 w 218"/>
                    <a:gd name="T61" fmla="*/ 86 h 571"/>
                    <a:gd name="T62" fmla="*/ 175 w 218"/>
                    <a:gd name="T63" fmla="*/ 79 h 571"/>
                    <a:gd name="T64" fmla="*/ 172 w 218"/>
                    <a:gd name="T65" fmla="*/ 68 h 571"/>
                    <a:gd name="T66" fmla="*/ 176 w 218"/>
                    <a:gd name="T67" fmla="*/ 64 h 571"/>
                    <a:gd name="T68" fmla="*/ 175 w 218"/>
                    <a:gd name="T69" fmla="*/ 55 h 571"/>
                    <a:gd name="T70" fmla="*/ 179 w 218"/>
                    <a:gd name="T71" fmla="*/ 46 h 571"/>
                    <a:gd name="T72" fmla="*/ 185 w 218"/>
                    <a:gd name="T73" fmla="*/ 53 h 571"/>
                    <a:gd name="T74" fmla="*/ 186 w 218"/>
                    <a:gd name="T75" fmla="*/ 36 h 571"/>
                    <a:gd name="T76" fmla="*/ 205 w 218"/>
                    <a:gd name="T77" fmla="*/ 19 h 571"/>
                    <a:gd name="T78" fmla="*/ 209 w 218"/>
                    <a:gd name="T79" fmla="*/ 14 h 571"/>
                    <a:gd name="T80" fmla="*/ 215 w 218"/>
                    <a:gd name="T81" fmla="*/ 0 h 571"/>
                    <a:gd name="T82" fmla="*/ 217 w 218"/>
                    <a:gd name="T83" fmla="*/ 8 h 571"/>
                    <a:gd name="T84" fmla="*/ 207 w 218"/>
                    <a:gd name="T85" fmla="*/ 18 h 571"/>
                    <a:gd name="T86" fmla="*/ 204 w 218"/>
                    <a:gd name="T87" fmla="*/ 45 h 571"/>
                    <a:gd name="T88" fmla="*/ 194 w 218"/>
                    <a:gd name="T89" fmla="*/ 86 h 571"/>
                    <a:gd name="T90" fmla="*/ 184 w 218"/>
                    <a:gd name="T91" fmla="*/ 132 h 571"/>
                    <a:gd name="T92" fmla="*/ 177 w 218"/>
                    <a:gd name="T93" fmla="*/ 170 h 571"/>
                    <a:gd name="T94" fmla="*/ 172 w 218"/>
                    <a:gd name="T95" fmla="*/ 198 h 571"/>
                    <a:gd name="T96" fmla="*/ 157 w 218"/>
                    <a:gd name="T97" fmla="*/ 255 h 571"/>
                    <a:gd name="T98" fmla="*/ 146 w 218"/>
                    <a:gd name="T99" fmla="*/ 284 h 571"/>
                    <a:gd name="T100" fmla="*/ 131 w 218"/>
                    <a:gd name="T101" fmla="*/ 322 h 571"/>
                    <a:gd name="T102" fmla="*/ 110 w 218"/>
                    <a:gd name="T103" fmla="*/ 397 h 571"/>
                    <a:gd name="T104" fmla="*/ 66 w 218"/>
                    <a:gd name="T105" fmla="*/ 477 h 571"/>
                    <a:gd name="T106" fmla="*/ 30 w 218"/>
                    <a:gd name="T107" fmla="*/ 538 h 5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218" h="571">
                      <a:moveTo>
                        <a:pt x="3" y="560"/>
                      </a:moveTo>
                      <a:cubicBezTo>
                        <a:pt x="0" y="550"/>
                        <a:pt x="11" y="545"/>
                        <a:pt x="10" y="536"/>
                      </a:cubicBezTo>
                      <a:cubicBezTo>
                        <a:pt x="11" y="535"/>
                        <a:pt x="14" y="538"/>
                        <a:pt x="14" y="535"/>
                      </a:cubicBezTo>
                      <a:cubicBezTo>
                        <a:pt x="13" y="526"/>
                        <a:pt x="22" y="517"/>
                        <a:pt x="30" y="511"/>
                      </a:cubicBezTo>
                      <a:cubicBezTo>
                        <a:pt x="31" y="512"/>
                        <a:pt x="31" y="512"/>
                        <a:pt x="31" y="512"/>
                      </a:cubicBezTo>
                      <a:cubicBezTo>
                        <a:pt x="32" y="511"/>
                        <a:pt x="30" y="507"/>
                        <a:pt x="31" y="506"/>
                      </a:cubicBezTo>
                      <a:cubicBezTo>
                        <a:pt x="32" y="506"/>
                        <a:pt x="32" y="507"/>
                        <a:pt x="33" y="507"/>
                      </a:cubicBezTo>
                      <a:cubicBezTo>
                        <a:pt x="31" y="505"/>
                        <a:pt x="34" y="503"/>
                        <a:pt x="33" y="502"/>
                      </a:cubicBezTo>
                      <a:cubicBezTo>
                        <a:pt x="34" y="502"/>
                        <a:pt x="36" y="503"/>
                        <a:pt x="37" y="502"/>
                      </a:cubicBezTo>
                      <a:cubicBezTo>
                        <a:pt x="35" y="500"/>
                        <a:pt x="35" y="500"/>
                        <a:pt x="35" y="500"/>
                      </a:cubicBezTo>
                      <a:cubicBezTo>
                        <a:pt x="31" y="494"/>
                        <a:pt x="39" y="494"/>
                        <a:pt x="39" y="489"/>
                      </a:cubicBezTo>
                      <a:cubicBezTo>
                        <a:pt x="39" y="489"/>
                        <a:pt x="39" y="490"/>
                        <a:pt x="40" y="490"/>
                      </a:cubicBezTo>
                      <a:cubicBezTo>
                        <a:pt x="40" y="482"/>
                        <a:pt x="45" y="475"/>
                        <a:pt x="47" y="468"/>
                      </a:cubicBezTo>
                      <a:cubicBezTo>
                        <a:pt x="48" y="469"/>
                        <a:pt x="49" y="470"/>
                        <a:pt x="50" y="470"/>
                      </a:cubicBezTo>
                      <a:cubicBezTo>
                        <a:pt x="48" y="469"/>
                        <a:pt x="48" y="466"/>
                        <a:pt x="49" y="464"/>
                      </a:cubicBezTo>
                      <a:cubicBezTo>
                        <a:pt x="52" y="465"/>
                        <a:pt x="48" y="460"/>
                        <a:pt x="51" y="459"/>
                      </a:cubicBezTo>
                      <a:cubicBezTo>
                        <a:pt x="51" y="459"/>
                        <a:pt x="51" y="459"/>
                        <a:pt x="51" y="459"/>
                      </a:cubicBezTo>
                      <a:cubicBezTo>
                        <a:pt x="50" y="456"/>
                        <a:pt x="54" y="458"/>
                        <a:pt x="52" y="455"/>
                      </a:cubicBezTo>
                      <a:cubicBezTo>
                        <a:pt x="54" y="455"/>
                        <a:pt x="54" y="455"/>
                        <a:pt x="54" y="455"/>
                      </a:cubicBezTo>
                      <a:cubicBezTo>
                        <a:pt x="51" y="452"/>
                        <a:pt x="57" y="454"/>
                        <a:pt x="56" y="452"/>
                      </a:cubicBezTo>
                      <a:cubicBezTo>
                        <a:pt x="55" y="451"/>
                        <a:pt x="55" y="451"/>
                        <a:pt x="55" y="451"/>
                      </a:cubicBezTo>
                      <a:cubicBezTo>
                        <a:pt x="55" y="450"/>
                        <a:pt x="57" y="450"/>
                        <a:pt x="57" y="449"/>
                      </a:cubicBezTo>
                      <a:cubicBezTo>
                        <a:pt x="58" y="449"/>
                        <a:pt x="58" y="449"/>
                        <a:pt x="58" y="449"/>
                      </a:cubicBezTo>
                      <a:cubicBezTo>
                        <a:pt x="58" y="446"/>
                        <a:pt x="61" y="445"/>
                        <a:pt x="58" y="444"/>
                      </a:cubicBezTo>
                      <a:cubicBezTo>
                        <a:pt x="61" y="444"/>
                        <a:pt x="58" y="447"/>
                        <a:pt x="62" y="447"/>
                      </a:cubicBezTo>
                      <a:cubicBezTo>
                        <a:pt x="64" y="437"/>
                        <a:pt x="69" y="429"/>
                        <a:pt x="73" y="420"/>
                      </a:cubicBezTo>
                      <a:cubicBezTo>
                        <a:pt x="75" y="420"/>
                        <a:pt x="75" y="419"/>
                        <a:pt x="77" y="420"/>
                      </a:cubicBezTo>
                      <a:cubicBezTo>
                        <a:pt x="77" y="419"/>
                        <a:pt x="78" y="416"/>
                        <a:pt x="77" y="415"/>
                      </a:cubicBezTo>
                      <a:cubicBezTo>
                        <a:pt x="77" y="415"/>
                        <a:pt x="79" y="415"/>
                        <a:pt x="79" y="415"/>
                      </a:cubicBezTo>
                      <a:cubicBezTo>
                        <a:pt x="81" y="414"/>
                        <a:pt x="77" y="411"/>
                        <a:pt x="79" y="410"/>
                      </a:cubicBezTo>
                      <a:cubicBezTo>
                        <a:pt x="79" y="411"/>
                        <a:pt x="80" y="412"/>
                        <a:pt x="81" y="412"/>
                      </a:cubicBezTo>
                      <a:cubicBezTo>
                        <a:pt x="80" y="410"/>
                        <a:pt x="81" y="408"/>
                        <a:pt x="81" y="406"/>
                      </a:cubicBezTo>
                      <a:cubicBezTo>
                        <a:pt x="82" y="406"/>
                        <a:pt x="82" y="407"/>
                        <a:pt x="83" y="407"/>
                      </a:cubicBezTo>
                      <a:cubicBezTo>
                        <a:pt x="81" y="404"/>
                        <a:pt x="85" y="404"/>
                        <a:pt x="84" y="402"/>
                      </a:cubicBezTo>
                      <a:cubicBezTo>
                        <a:pt x="85" y="403"/>
                        <a:pt x="85" y="403"/>
                        <a:pt x="85" y="403"/>
                      </a:cubicBezTo>
                      <a:cubicBezTo>
                        <a:pt x="89" y="401"/>
                        <a:pt x="83" y="401"/>
                        <a:pt x="85" y="399"/>
                      </a:cubicBezTo>
                      <a:cubicBezTo>
                        <a:pt x="85" y="400"/>
                        <a:pt x="86" y="400"/>
                        <a:pt x="86" y="400"/>
                      </a:cubicBezTo>
                      <a:cubicBezTo>
                        <a:pt x="85" y="397"/>
                        <a:pt x="87" y="394"/>
                        <a:pt x="87" y="391"/>
                      </a:cubicBezTo>
                      <a:cubicBezTo>
                        <a:pt x="88" y="391"/>
                        <a:pt x="88" y="392"/>
                        <a:pt x="88" y="392"/>
                      </a:cubicBezTo>
                      <a:cubicBezTo>
                        <a:pt x="89" y="389"/>
                        <a:pt x="91" y="387"/>
                        <a:pt x="91" y="384"/>
                      </a:cubicBezTo>
                      <a:cubicBezTo>
                        <a:pt x="92" y="383"/>
                        <a:pt x="95" y="386"/>
                        <a:pt x="95" y="383"/>
                      </a:cubicBezTo>
                      <a:cubicBezTo>
                        <a:pt x="92" y="382"/>
                        <a:pt x="96" y="378"/>
                        <a:pt x="92" y="378"/>
                      </a:cubicBezTo>
                      <a:cubicBezTo>
                        <a:pt x="93" y="376"/>
                        <a:pt x="96" y="373"/>
                        <a:pt x="96" y="371"/>
                      </a:cubicBezTo>
                      <a:cubicBezTo>
                        <a:pt x="96" y="373"/>
                        <a:pt x="100" y="372"/>
                        <a:pt x="99" y="374"/>
                      </a:cubicBezTo>
                      <a:cubicBezTo>
                        <a:pt x="102" y="374"/>
                        <a:pt x="102" y="374"/>
                        <a:pt x="102" y="374"/>
                      </a:cubicBezTo>
                      <a:cubicBezTo>
                        <a:pt x="103" y="374"/>
                        <a:pt x="101" y="375"/>
                        <a:pt x="103" y="375"/>
                      </a:cubicBezTo>
                      <a:cubicBezTo>
                        <a:pt x="103" y="374"/>
                        <a:pt x="103" y="371"/>
                        <a:pt x="104" y="370"/>
                      </a:cubicBezTo>
                      <a:cubicBezTo>
                        <a:pt x="102" y="368"/>
                        <a:pt x="100" y="365"/>
                        <a:pt x="100" y="362"/>
                      </a:cubicBezTo>
                      <a:cubicBezTo>
                        <a:pt x="101" y="364"/>
                        <a:pt x="104" y="363"/>
                        <a:pt x="104" y="364"/>
                      </a:cubicBezTo>
                      <a:cubicBezTo>
                        <a:pt x="100" y="357"/>
                        <a:pt x="100" y="357"/>
                        <a:pt x="100" y="357"/>
                      </a:cubicBezTo>
                      <a:cubicBezTo>
                        <a:pt x="100" y="356"/>
                        <a:pt x="103" y="358"/>
                        <a:pt x="102" y="357"/>
                      </a:cubicBezTo>
                      <a:cubicBezTo>
                        <a:pt x="101" y="356"/>
                        <a:pt x="101" y="355"/>
                        <a:pt x="101" y="355"/>
                      </a:cubicBezTo>
                      <a:cubicBezTo>
                        <a:pt x="101" y="355"/>
                        <a:pt x="101" y="351"/>
                        <a:pt x="105" y="352"/>
                      </a:cubicBezTo>
                      <a:cubicBezTo>
                        <a:pt x="106" y="352"/>
                        <a:pt x="105" y="353"/>
                        <a:pt x="106" y="353"/>
                      </a:cubicBezTo>
                      <a:cubicBezTo>
                        <a:pt x="107" y="351"/>
                        <a:pt x="106" y="351"/>
                        <a:pt x="107" y="349"/>
                      </a:cubicBezTo>
                      <a:cubicBezTo>
                        <a:pt x="107" y="349"/>
                        <a:pt x="107" y="349"/>
                        <a:pt x="107" y="349"/>
                      </a:cubicBezTo>
                      <a:cubicBezTo>
                        <a:pt x="108" y="348"/>
                        <a:pt x="107" y="345"/>
                        <a:pt x="105" y="346"/>
                      </a:cubicBezTo>
                      <a:cubicBezTo>
                        <a:pt x="105" y="347"/>
                        <a:pt x="107" y="346"/>
                        <a:pt x="106" y="347"/>
                      </a:cubicBezTo>
                      <a:cubicBezTo>
                        <a:pt x="104" y="345"/>
                        <a:pt x="104" y="343"/>
                        <a:pt x="105" y="342"/>
                      </a:cubicBezTo>
                      <a:cubicBezTo>
                        <a:pt x="105" y="342"/>
                        <a:pt x="106" y="343"/>
                        <a:pt x="107" y="343"/>
                      </a:cubicBezTo>
                      <a:cubicBezTo>
                        <a:pt x="105" y="340"/>
                        <a:pt x="105" y="337"/>
                        <a:pt x="105" y="334"/>
                      </a:cubicBezTo>
                      <a:cubicBezTo>
                        <a:pt x="104" y="334"/>
                        <a:pt x="108" y="336"/>
                        <a:pt x="107" y="336"/>
                      </a:cubicBezTo>
                      <a:cubicBezTo>
                        <a:pt x="110" y="334"/>
                        <a:pt x="106" y="329"/>
                        <a:pt x="111" y="327"/>
                      </a:cubicBezTo>
                      <a:cubicBezTo>
                        <a:pt x="111" y="328"/>
                        <a:pt x="108" y="327"/>
                        <a:pt x="109" y="327"/>
                      </a:cubicBezTo>
                      <a:cubicBezTo>
                        <a:pt x="109" y="325"/>
                        <a:pt x="112" y="326"/>
                        <a:pt x="111" y="325"/>
                      </a:cubicBezTo>
                      <a:cubicBezTo>
                        <a:pt x="113" y="325"/>
                        <a:pt x="111" y="323"/>
                        <a:pt x="111" y="322"/>
                      </a:cubicBezTo>
                      <a:cubicBezTo>
                        <a:pt x="111" y="321"/>
                        <a:pt x="112" y="322"/>
                        <a:pt x="112" y="323"/>
                      </a:cubicBezTo>
                      <a:cubicBezTo>
                        <a:pt x="111" y="321"/>
                        <a:pt x="112" y="315"/>
                        <a:pt x="115" y="312"/>
                      </a:cubicBezTo>
                      <a:cubicBezTo>
                        <a:pt x="114" y="312"/>
                        <a:pt x="112" y="309"/>
                        <a:pt x="113" y="308"/>
                      </a:cubicBezTo>
                      <a:cubicBezTo>
                        <a:pt x="115" y="309"/>
                        <a:pt x="115" y="309"/>
                        <a:pt x="115" y="309"/>
                      </a:cubicBezTo>
                      <a:cubicBezTo>
                        <a:pt x="116" y="309"/>
                        <a:pt x="115" y="306"/>
                        <a:pt x="117" y="307"/>
                      </a:cubicBezTo>
                      <a:cubicBezTo>
                        <a:pt x="115" y="304"/>
                        <a:pt x="117" y="314"/>
                        <a:pt x="116" y="311"/>
                      </a:cubicBezTo>
                      <a:cubicBezTo>
                        <a:pt x="118" y="311"/>
                        <a:pt x="114" y="307"/>
                        <a:pt x="116" y="308"/>
                      </a:cubicBezTo>
                      <a:cubicBezTo>
                        <a:pt x="117" y="307"/>
                        <a:pt x="115" y="304"/>
                        <a:pt x="117" y="304"/>
                      </a:cubicBezTo>
                      <a:cubicBezTo>
                        <a:pt x="117" y="304"/>
                        <a:pt x="120" y="306"/>
                        <a:pt x="120" y="304"/>
                      </a:cubicBezTo>
                      <a:cubicBezTo>
                        <a:pt x="120" y="302"/>
                        <a:pt x="119" y="303"/>
                        <a:pt x="119" y="301"/>
                      </a:cubicBezTo>
                      <a:cubicBezTo>
                        <a:pt x="119" y="300"/>
                        <a:pt x="119" y="300"/>
                        <a:pt x="119" y="300"/>
                      </a:cubicBezTo>
                      <a:cubicBezTo>
                        <a:pt x="117" y="299"/>
                        <a:pt x="120" y="298"/>
                        <a:pt x="117" y="298"/>
                      </a:cubicBezTo>
                      <a:cubicBezTo>
                        <a:pt x="119" y="298"/>
                        <a:pt x="117" y="295"/>
                        <a:pt x="121" y="296"/>
                      </a:cubicBezTo>
                      <a:cubicBezTo>
                        <a:pt x="123" y="297"/>
                        <a:pt x="123" y="297"/>
                        <a:pt x="123" y="297"/>
                      </a:cubicBezTo>
                      <a:cubicBezTo>
                        <a:pt x="123" y="296"/>
                        <a:pt x="121" y="295"/>
                        <a:pt x="120" y="293"/>
                      </a:cubicBezTo>
                      <a:cubicBezTo>
                        <a:pt x="120" y="293"/>
                        <a:pt x="121" y="293"/>
                        <a:pt x="121" y="294"/>
                      </a:cubicBezTo>
                      <a:cubicBezTo>
                        <a:pt x="117" y="292"/>
                        <a:pt x="122" y="291"/>
                        <a:pt x="120" y="289"/>
                      </a:cubicBezTo>
                      <a:cubicBezTo>
                        <a:pt x="122" y="288"/>
                        <a:pt x="121" y="284"/>
                        <a:pt x="124" y="284"/>
                      </a:cubicBezTo>
                      <a:cubicBezTo>
                        <a:pt x="123" y="282"/>
                        <a:pt x="122" y="280"/>
                        <a:pt x="124" y="278"/>
                      </a:cubicBezTo>
                      <a:cubicBezTo>
                        <a:pt x="124" y="279"/>
                        <a:pt x="124" y="279"/>
                        <a:pt x="125" y="280"/>
                      </a:cubicBezTo>
                      <a:cubicBezTo>
                        <a:pt x="126" y="279"/>
                        <a:pt x="125" y="278"/>
                        <a:pt x="125" y="277"/>
                      </a:cubicBezTo>
                      <a:cubicBezTo>
                        <a:pt x="126" y="278"/>
                        <a:pt x="128" y="276"/>
                        <a:pt x="130" y="275"/>
                      </a:cubicBezTo>
                      <a:cubicBezTo>
                        <a:pt x="129" y="273"/>
                        <a:pt x="127" y="273"/>
                        <a:pt x="126" y="272"/>
                      </a:cubicBezTo>
                      <a:cubicBezTo>
                        <a:pt x="130" y="272"/>
                        <a:pt x="124" y="267"/>
                        <a:pt x="128" y="266"/>
                      </a:cubicBezTo>
                      <a:cubicBezTo>
                        <a:pt x="129" y="267"/>
                        <a:pt x="130" y="269"/>
                        <a:pt x="131" y="268"/>
                      </a:cubicBezTo>
                      <a:cubicBezTo>
                        <a:pt x="135" y="268"/>
                        <a:pt x="129" y="264"/>
                        <a:pt x="131" y="263"/>
                      </a:cubicBezTo>
                      <a:cubicBezTo>
                        <a:pt x="128" y="262"/>
                        <a:pt x="128" y="262"/>
                        <a:pt x="128" y="262"/>
                      </a:cubicBezTo>
                      <a:cubicBezTo>
                        <a:pt x="130" y="262"/>
                        <a:pt x="127" y="258"/>
                        <a:pt x="130" y="259"/>
                      </a:cubicBezTo>
                      <a:cubicBezTo>
                        <a:pt x="129" y="258"/>
                        <a:pt x="132" y="257"/>
                        <a:pt x="129" y="256"/>
                      </a:cubicBezTo>
                      <a:cubicBezTo>
                        <a:pt x="133" y="253"/>
                        <a:pt x="130" y="247"/>
                        <a:pt x="136" y="246"/>
                      </a:cubicBezTo>
                      <a:cubicBezTo>
                        <a:pt x="136" y="245"/>
                        <a:pt x="137" y="244"/>
                        <a:pt x="135" y="244"/>
                      </a:cubicBezTo>
                      <a:cubicBezTo>
                        <a:pt x="133" y="244"/>
                        <a:pt x="136" y="245"/>
                        <a:pt x="134" y="245"/>
                      </a:cubicBezTo>
                      <a:cubicBezTo>
                        <a:pt x="134" y="245"/>
                        <a:pt x="134" y="244"/>
                        <a:pt x="133" y="244"/>
                      </a:cubicBezTo>
                      <a:cubicBezTo>
                        <a:pt x="134" y="243"/>
                        <a:pt x="135" y="242"/>
                        <a:pt x="137" y="244"/>
                      </a:cubicBezTo>
                      <a:cubicBezTo>
                        <a:pt x="140" y="242"/>
                        <a:pt x="132" y="240"/>
                        <a:pt x="134" y="237"/>
                      </a:cubicBezTo>
                      <a:cubicBezTo>
                        <a:pt x="136" y="238"/>
                        <a:pt x="136" y="237"/>
                        <a:pt x="136" y="236"/>
                      </a:cubicBezTo>
                      <a:cubicBezTo>
                        <a:pt x="135" y="234"/>
                        <a:pt x="135" y="234"/>
                        <a:pt x="135" y="234"/>
                      </a:cubicBezTo>
                      <a:cubicBezTo>
                        <a:pt x="136" y="232"/>
                        <a:pt x="138" y="233"/>
                        <a:pt x="140" y="234"/>
                      </a:cubicBezTo>
                      <a:cubicBezTo>
                        <a:pt x="140" y="233"/>
                        <a:pt x="141" y="231"/>
                        <a:pt x="139" y="230"/>
                      </a:cubicBezTo>
                      <a:cubicBezTo>
                        <a:pt x="142" y="230"/>
                        <a:pt x="142" y="230"/>
                        <a:pt x="142" y="230"/>
                      </a:cubicBezTo>
                      <a:cubicBezTo>
                        <a:pt x="140" y="230"/>
                        <a:pt x="141" y="228"/>
                        <a:pt x="141" y="228"/>
                      </a:cubicBezTo>
                      <a:cubicBezTo>
                        <a:pt x="141" y="228"/>
                        <a:pt x="141" y="228"/>
                        <a:pt x="141" y="228"/>
                      </a:cubicBezTo>
                      <a:cubicBezTo>
                        <a:pt x="142" y="228"/>
                        <a:pt x="142" y="227"/>
                        <a:pt x="142" y="226"/>
                      </a:cubicBezTo>
                      <a:cubicBezTo>
                        <a:pt x="140" y="226"/>
                        <a:pt x="139" y="227"/>
                        <a:pt x="139" y="228"/>
                      </a:cubicBezTo>
                      <a:cubicBezTo>
                        <a:pt x="138" y="227"/>
                        <a:pt x="138" y="226"/>
                        <a:pt x="137" y="225"/>
                      </a:cubicBezTo>
                      <a:cubicBezTo>
                        <a:pt x="140" y="226"/>
                        <a:pt x="139" y="223"/>
                        <a:pt x="140" y="222"/>
                      </a:cubicBezTo>
                      <a:cubicBezTo>
                        <a:pt x="141" y="221"/>
                        <a:pt x="138" y="221"/>
                        <a:pt x="138" y="220"/>
                      </a:cubicBezTo>
                      <a:cubicBezTo>
                        <a:pt x="140" y="221"/>
                        <a:pt x="139" y="219"/>
                        <a:pt x="140" y="220"/>
                      </a:cubicBezTo>
                      <a:cubicBezTo>
                        <a:pt x="141" y="220"/>
                        <a:pt x="139" y="221"/>
                        <a:pt x="140" y="221"/>
                      </a:cubicBezTo>
                      <a:cubicBezTo>
                        <a:pt x="141" y="221"/>
                        <a:pt x="143" y="221"/>
                        <a:pt x="142" y="220"/>
                      </a:cubicBezTo>
                      <a:cubicBezTo>
                        <a:pt x="141" y="218"/>
                        <a:pt x="137" y="219"/>
                        <a:pt x="139" y="217"/>
                      </a:cubicBezTo>
                      <a:cubicBezTo>
                        <a:pt x="140" y="218"/>
                        <a:pt x="141" y="218"/>
                        <a:pt x="141" y="219"/>
                      </a:cubicBezTo>
                      <a:cubicBezTo>
                        <a:pt x="143" y="217"/>
                        <a:pt x="143" y="217"/>
                        <a:pt x="143" y="217"/>
                      </a:cubicBezTo>
                      <a:cubicBezTo>
                        <a:pt x="141" y="216"/>
                        <a:pt x="141" y="216"/>
                        <a:pt x="141" y="216"/>
                      </a:cubicBezTo>
                      <a:cubicBezTo>
                        <a:pt x="141" y="216"/>
                        <a:pt x="142" y="217"/>
                        <a:pt x="142" y="216"/>
                      </a:cubicBezTo>
                      <a:cubicBezTo>
                        <a:pt x="140" y="215"/>
                        <a:pt x="142" y="213"/>
                        <a:pt x="140" y="212"/>
                      </a:cubicBezTo>
                      <a:cubicBezTo>
                        <a:pt x="140" y="211"/>
                        <a:pt x="142" y="211"/>
                        <a:pt x="142" y="210"/>
                      </a:cubicBezTo>
                      <a:cubicBezTo>
                        <a:pt x="142" y="210"/>
                        <a:pt x="142" y="210"/>
                        <a:pt x="142" y="210"/>
                      </a:cubicBezTo>
                      <a:cubicBezTo>
                        <a:pt x="144" y="209"/>
                        <a:pt x="143" y="207"/>
                        <a:pt x="142" y="206"/>
                      </a:cubicBezTo>
                      <a:cubicBezTo>
                        <a:pt x="142" y="206"/>
                        <a:pt x="142" y="206"/>
                        <a:pt x="142" y="206"/>
                      </a:cubicBezTo>
                      <a:cubicBezTo>
                        <a:pt x="143" y="205"/>
                        <a:pt x="143" y="204"/>
                        <a:pt x="142" y="203"/>
                      </a:cubicBezTo>
                      <a:cubicBezTo>
                        <a:pt x="144" y="202"/>
                        <a:pt x="150" y="204"/>
                        <a:pt x="147" y="202"/>
                      </a:cubicBezTo>
                      <a:cubicBezTo>
                        <a:pt x="148" y="200"/>
                        <a:pt x="144" y="198"/>
                        <a:pt x="143" y="199"/>
                      </a:cubicBezTo>
                      <a:cubicBezTo>
                        <a:pt x="145" y="196"/>
                        <a:pt x="142" y="192"/>
                        <a:pt x="146" y="190"/>
                      </a:cubicBezTo>
                      <a:cubicBezTo>
                        <a:pt x="145" y="189"/>
                        <a:pt x="145" y="189"/>
                        <a:pt x="145" y="188"/>
                      </a:cubicBezTo>
                      <a:cubicBezTo>
                        <a:pt x="146" y="184"/>
                        <a:pt x="144" y="179"/>
                        <a:pt x="149" y="176"/>
                      </a:cubicBezTo>
                      <a:cubicBezTo>
                        <a:pt x="150" y="178"/>
                        <a:pt x="151" y="177"/>
                        <a:pt x="152" y="177"/>
                      </a:cubicBezTo>
                      <a:cubicBezTo>
                        <a:pt x="151" y="176"/>
                        <a:pt x="154" y="176"/>
                        <a:pt x="151" y="175"/>
                      </a:cubicBezTo>
                      <a:cubicBezTo>
                        <a:pt x="150" y="175"/>
                        <a:pt x="149" y="175"/>
                        <a:pt x="148" y="176"/>
                      </a:cubicBezTo>
                      <a:cubicBezTo>
                        <a:pt x="147" y="173"/>
                        <a:pt x="148" y="169"/>
                        <a:pt x="150" y="168"/>
                      </a:cubicBezTo>
                      <a:cubicBezTo>
                        <a:pt x="149" y="168"/>
                        <a:pt x="149" y="168"/>
                        <a:pt x="148" y="167"/>
                      </a:cubicBezTo>
                      <a:cubicBezTo>
                        <a:pt x="151" y="168"/>
                        <a:pt x="152" y="166"/>
                        <a:pt x="151" y="164"/>
                      </a:cubicBezTo>
                      <a:cubicBezTo>
                        <a:pt x="150" y="164"/>
                        <a:pt x="150" y="164"/>
                        <a:pt x="150" y="164"/>
                      </a:cubicBezTo>
                      <a:cubicBezTo>
                        <a:pt x="152" y="163"/>
                        <a:pt x="152" y="163"/>
                        <a:pt x="152" y="163"/>
                      </a:cubicBezTo>
                      <a:cubicBezTo>
                        <a:pt x="151" y="163"/>
                        <a:pt x="148" y="162"/>
                        <a:pt x="150" y="161"/>
                      </a:cubicBezTo>
                      <a:cubicBezTo>
                        <a:pt x="151" y="161"/>
                        <a:pt x="152" y="161"/>
                        <a:pt x="152" y="161"/>
                      </a:cubicBezTo>
                      <a:cubicBezTo>
                        <a:pt x="151" y="159"/>
                        <a:pt x="149" y="156"/>
                        <a:pt x="151" y="155"/>
                      </a:cubicBezTo>
                      <a:cubicBezTo>
                        <a:pt x="154" y="154"/>
                        <a:pt x="154" y="154"/>
                        <a:pt x="154" y="154"/>
                      </a:cubicBezTo>
                      <a:cubicBezTo>
                        <a:pt x="154" y="154"/>
                        <a:pt x="152" y="152"/>
                        <a:pt x="151" y="153"/>
                      </a:cubicBezTo>
                      <a:cubicBezTo>
                        <a:pt x="154" y="151"/>
                        <a:pt x="154" y="149"/>
                        <a:pt x="157" y="149"/>
                      </a:cubicBezTo>
                      <a:cubicBezTo>
                        <a:pt x="152" y="142"/>
                        <a:pt x="154" y="136"/>
                        <a:pt x="156" y="130"/>
                      </a:cubicBezTo>
                      <a:cubicBezTo>
                        <a:pt x="157" y="131"/>
                        <a:pt x="157" y="131"/>
                        <a:pt x="157" y="131"/>
                      </a:cubicBezTo>
                      <a:cubicBezTo>
                        <a:pt x="158" y="129"/>
                        <a:pt x="155" y="129"/>
                        <a:pt x="156" y="128"/>
                      </a:cubicBezTo>
                      <a:cubicBezTo>
                        <a:pt x="157" y="129"/>
                        <a:pt x="159" y="128"/>
                        <a:pt x="160" y="129"/>
                      </a:cubicBezTo>
                      <a:cubicBezTo>
                        <a:pt x="162" y="128"/>
                        <a:pt x="159" y="126"/>
                        <a:pt x="158" y="125"/>
                      </a:cubicBezTo>
                      <a:cubicBezTo>
                        <a:pt x="157" y="124"/>
                        <a:pt x="159" y="126"/>
                        <a:pt x="157" y="125"/>
                      </a:cubicBezTo>
                      <a:cubicBezTo>
                        <a:pt x="156" y="125"/>
                        <a:pt x="159" y="123"/>
                        <a:pt x="157" y="122"/>
                      </a:cubicBezTo>
                      <a:cubicBezTo>
                        <a:pt x="158" y="121"/>
                        <a:pt x="160" y="122"/>
                        <a:pt x="161" y="123"/>
                      </a:cubicBezTo>
                      <a:cubicBezTo>
                        <a:pt x="160" y="121"/>
                        <a:pt x="160" y="121"/>
                        <a:pt x="160" y="121"/>
                      </a:cubicBezTo>
                      <a:cubicBezTo>
                        <a:pt x="163" y="120"/>
                        <a:pt x="164" y="126"/>
                        <a:pt x="168" y="125"/>
                      </a:cubicBezTo>
                      <a:cubicBezTo>
                        <a:pt x="168" y="124"/>
                        <a:pt x="168" y="124"/>
                        <a:pt x="168" y="124"/>
                      </a:cubicBezTo>
                      <a:cubicBezTo>
                        <a:pt x="171" y="124"/>
                        <a:pt x="171" y="128"/>
                        <a:pt x="172" y="125"/>
                      </a:cubicBezTo>
                      <a:cubicBezTo>
                        <a:pt x="171" y="124"/>
                        <a:pt x="168" y="122"/>
                        <a:pt x="166" y="123"/>
                      </a:cubicBezTo>
                      <a:cubicBezTo>
                        <a:pt x="166" y="120"/>
                        <a:pt x="160" y="120"/>
                        <a:pt x="161" y="117"/>
                      </a:cubicBezTo>
                      <a:cubicBezTo>
                        <a:pt x="163" y="116"/>
                        <a:pt x="161" y="119"/>
                        <a:pt x="163" y="119"/>
                      </a:cubicBezTo>
                      <a:cubicBezTo>
                        <a:pt x="166" y="118"/>
                        <a:pt x="163" y="116"/>
                        <a:pt x="164" y="115"/>
                      </a:cubicBezTo>
                      <a:cubicBezTo>
                        <a:pt x="163" y="116"/>
                        <a:pt x="160" y="114"/>
                        <a:pt x="160" y="113"/>
                      </a:cubicBezTo>
                      <a:cubicBezTo>
                        <a:pt x="162" y="112"/>
                        <a:pt x="162" y="115"/>
                        <a:pt x="163" y="113"/>
                      </a:cubicBezTo>
                      <a:cubicBezTo>
                        <a:pt x="162" y="112"/>
                        <a:pt x="161" y="110"/>
                        <a:pt x="160" y="111"/>
                      </a:cubicBezTo>
                      <a:cubicBezTo>
                        <a:pt x="156" y="110"/>
                        <a:pt x="161" y="109"/>
                        <a:pt x="159" y="108"/>
                      </a:cubicBezTo>
                      <a:cubicBezTo>
                        <a:pt x="161" y="108"/>
                        <a:pt x="164" y="111"/>
                        <a:pt x="166" y="109"/>
                      </a:cubicBezTo>
                      <a:cubicBezTo>
                        <a:pt x="163" y="109"/>
                        <a:pt x="163" y="106"/>
                        <a:pt x="159" y="106"/>
                      </a:cubicBezTo>
                      <a:cubicBezTo>
                        <a:pt x="160" y="105"/>
                        <a:pt x="162" y="106"/>
                        <a:pt x="163" y="107"/>
                      </a:cubicBezTo>
                      <a:cubicBezTo>
                        <a:pt x="165" y="106"/>
                        <a:pt x="160" y="102"/>
                        <a:pt x="165" y="103"/>
                      </a:cubicBezTo>
                      <a:cubicBezTo>
                        <a:pt x="162" y="102"/>
                        <a:pt x="162" y="102"/>
                        <a:pt x="162" y="102"/>
                      </a:cubicBezTo>
                      <a:cubicBezTo>
                        <a:pt x="163" y="102"/>
                        <a:pt x="164" y="101"/>
                        <a:pt x="166" y="101"/>
                      </a:cubicBezTo>
                      <a:cubicBezTo>
                        <a:pt x="166" y="100"/>
                        <a:pt x="163" y="97"/>
                        <a:pt x="167" y="98"/>
                      </a:cubicBezTo>
                      <a:cubicBezTo>
                        <a:pt x="167" y="97"/>
                        <a:pt x="168" y="95"/>
                        <a:pt x="165" y="95"/>
                      </a:cubicBezTo>
                      <a:cubicBezTo>
                        <a:pt x="163" y="96"/>
                        <a:pt x="166" y="97"/>
                        <a:pt x="162" y="97"/>
                      </a:cubicBezTo>
                      <a:cubicBezTo>
                        <a:pt x="166" y="97"/>
                        <a:pt x="163" y="95"/>
                        <a:pt x="162" y="94"/>
                      </a:cubicBezTo>
                      <a:cubicBezTo>
                        <a:pt x="164" y="94"/>
                        <a:pt x="164" y="94"/>
                        <a:pt x="164" y="94"/>
                      </a:cubicBezTo>
                      <a:cubicBezTo>
                        <a:pt x="163" y="93"/>
                        <a:pt x="164" y="92"/>
                        <a:pt x="162" y="91"/>
                      </a:cubicBezTo>
                      <a:cubicBezTo>
                        <a:pt x="163" y="92"/>
                        <a:pt x="164" y="92"/>
                        <a:pt x="165" y="92"/>
                      </a:cubicBezTo>
                      <a:cubicBezTo>
                        <a:pt x="163" y="90"/>
                        <a:pt x="163" y="90"/>
                        <a:pt x="163" y="90"/>
                      </a:cubicBezTo>
                      <a:cubicBezTo>
                        <a:pt x="162" y="88"/>
                        <a:pt x="166" y="91"/>
                        <a:pt x="166" y="88"/>
                      </a:cubicBezTo>
                      <a:cubicBezTo>
                        <a:pt x="168" y="91"/>
                        <a:pt x="168" y="91"/>
                        <a:pt x="168" y="91"/>
                      </a:cubicBezTo>
                      <a:cubicBezTo>
                        <a:pt x="167" y="90"/>
                        <a:pt x="170" y="90"/>
                        <a:pt x="169" y="89"/>
                      </a:cubicBezTo>
                      <a:cubicBezTo>
                        <a:pt x="167" y="88"/>
                        <a:pt x="165" y="86"/>
                        <a:pt x="164" y="86"/>
                      </a:cubicBezTo>
                      <a:cubicBezTo>
                        <a:pt x="163" y="84"/>
                        <a:pt x="166" y="86"/>
                        <a:pt x="165" y="84"/>
                      </a:cubicBezTo>
                      <a:cubicBezTo>
                        <a:pt x="166" y="86"/>
                        <a:pt x="166" y="86"/>
                        <a:pt x="166" y="86"/>
                      </a:cubicBezTo>
                      <a:cubicBezTo>
                        <a:pt x="167" y="87"/>
                        <a:pt x="170" y="86"/>
                        <a:pt x="170" y="84"/>
                      </a:cubicBezTo>
                      <a:cubicBezTo>
                        <a:pt x="170" y="83"/>
                        <a:pt x="168" y="81"/>
                        <a:pt x="166" y="82"/>
                      </a:cubicBezTo>
                      <a:cubicBezTo>
                        <a:pt x="166" y="81"/>
                        <a:pt x="168" y="80"/>
                        <a:pt x="169" y="81"/>
                      </a:cubicBezTo>
                      <a:cubicBezTo>
                        <a:pt x="169" y="79"/>
                        <a:pt x="167" y="81"/>
                        <a:pt x="166" y="79"/>
                      </a:cubicBezTo>
                      <a:cubicBezTo>
                        <a:pt x="168" y="79"/>
                        <a:pt x="170" y="77"/>
                        <a:pt x="172" y="76"/>
                      </a:cubicBezTo>
                      <a:cubicBezTo>
                        <a:pt x="175" y="79"/>
                        <a:pt x="175" y="79"/>
                        <a:pt x="175" y="79"/>
                      </a:cubicBezTo>
                      <a:cubicBezTo>
                        <a:pt x="175" y="78"/>
                        <a:pt x="175" y="78"/>
                        <a:pt x="175" y="78"/>
                      </a:cubicBezTo>
                      <a:cubicBezTo>
                        <a:pt x="178" y="80"/>
                        <a:pt x="178" y="78"/>
                        <a:pt x="180" y="79"/>
                      </a:cubicBezTo>
                      <a:cubicBezTo>
                        <a:pt x="181" y="79"/>
                        <a:pt x="180" y="78"/>
                        <a:pt x="180" y="77"/>
                      </a:cubicBezTo>
                      <a:cubicBezTo>
                        <a:pt x="175" y="78"/>
                        <a:pt x="174" y="72"/>
                        <a:pt x="170" y="72"/>
                      </a:cubicBezTo>
                      <a:cubicBezTo>
                        <a:pt x="170" y="68"/>
                        <a:pt x="181" y="73"/>
                        <a:pt x="175" y="68"/>
                      </a:cubicBezTo>
                      <a:cubicBezTo>
                        <a:pt x="174" y="68"/>
                        <a:pt x="172" y="66"/>
                        <a:pt x="172" y="68"/>
                      </a:cubicBezTo>
                      <a:cubicBezTo>
                        <a:pt x="173" y="66"/>
                        <a:pt x="169" y="65"/>
                        <a:pt x="171" y="63"/>
                      </a:cubicBezTo>
                      <a:cubicBezTo>
                        <a:pt x="172" y="66"/>
                        <a:pt x="175" y="63"/>
                        <a:pt x="177" y="66"/>
                      </a:cubicBezTo>
                      <a:cubicBezTo>
                        <a:pt x="176" y="66"/>
                        <a:pt x="176" y="67"/>
                        <a:pt x="176" y="68"/>
                      </a:cubicBezTo>
                      <a:cubicBezTo>
                        <a:pt x="178" y="67"/>
                        <a:pt x="180" y="69"/>
                        <a:pt x="180" y="67"/>
                      </a:cubicBezTo>
                      <a:cubicBezTo>
                        <a:pt x="180" y="66"/>
                        <a:pt x="181" y="64"/>
                        <a:pt x="179" y="64"/>
                      </a:cubicBezTo>
                      <a:cubicBezTo>
                        <a:pt x="176" y="63"/>
                        <a:pt x="178" y="66"/>
                        <a:pt x="176" y="64"/>
                      </a:cubicBezTo>
                      <a:cubicBezTo>
                        <a:pt x="176" y="62"/>
                        <a:pt x="180" y="62"/>
                        <a:pt x="176" y="60"/>
                      </a:cubicBezTo>
                      <a:cubicBezTo>
                        <a:pt x="176" y="62"/>
                        <a:pt x="174" y="61"/>
                        <a:pt x="172" y="61"/>
                      </a:cubicBezTo>
                      <a:cubicBezTo>
                        <a:pt x="172" y="59"/>
                        <a:pt x="172" y="59"/>
                        <a:pt x="172" y="59"/>
                      </a:cubicBezTo>
                      <a:cubicBezTo>
                        <a:pt x="173" y="59"/>
                        <a:pt x="173" y="59"/>
                        <a:pt x="173" y="59"/>
                      </a:cubicBezTo>
                      <a:cubicBezTo>
                        <a:pt x="175" y="57"/>
                        <a:pt x="171" y="58"/>
                        <a:pt x="172" y="55"/>
                      </a:cubicBezTo>
                      <a:cubicBezTo>
                        <a:pt x="175" y="55"/>
                        <a:pt x="175" y="55"/>
                        <a:pt x="175" y="55"/>
                      </a:cubicBezTo>
                      <a:cubicBezTo>
                        <a:pt x="178" y="56"/>
                        <a:pt x="173" y="58"/>
                        <a:pt x="177" y="59"/>
                      </a:cubicBezTo>
                      <a:cubicBezTo>
                        <a:pt x="178" y="58"/>
                        <a:pt x="176" y="56"/>
                        <a:pt x="178" y="55"/>
                      </a:cubicBezTo>
                      <a:cubicBezTo>
                        <a:pt x="178" y="55"/>
                        <a:pt x="178" y="56"/>
                        <a:pt x="178" y="56"/>
                      </a:cubicBezTo>
                      <a:cubicBezTo>
                        <a:pt x="179" y="56"/>
                        <a:pt x="184" y="57"/>
                        <a:pt x="182" y="54"/>
                      </a:cubicBezTo>
                      <a:cubicBezTo>
                        <a:pt x="181" y="52"/>
                        <a:pt x="180" y="53"/>
                        <a:pt x="179" y="52"/>
                      </a:cubicBezTo>
                      <a:cubicBezTo>
                        <a:pt x="179" y="49"/>
                        <a:pt x="178" y="48"/>
                        <a:pt x="179" y="46"/>
                      </a:cubicBezTo>
                      <a:cubicBezTo>
                        <a:pt x="181" y="47"/>
                        <a:pt x="180" y="43"/>
                        <a:pt x="182" y="46"/>
                      </a:cubicBezTo>
                      <a:cubicBezTo>
                        <a:pt x="180" y="46"/>
                        <a:pt x="179" y="50"/>
                        <a:pt x="182" y="52"/>
                      </a:cubicBezTo>
                      <a:cubicBezTo>
                        <a:pt x="185" y="52"/>
                        <a:pt x="180" y="54"/>
                        <a:pt x="184" y="56"/>
                      </a:cubicBezTo>
                      <a:cubicBezTo>
                        <a:pt x="185" y="54"/>
                        <a:pt x="188" y="55"/>
                        <a:pt x="190" y="56"/>
                      </a:cubicBezTo>
                      <a:cubicBezTo>
                        <a:pt x="191" y="55"/>
                        <a:pt x="190" y="54"/>
                        <a:pt x="190" y="54"/>
                      </a:cubicBezTo>
                      <a:cubicBezTo>
                        <a:pt x="188" y="53"/>
                        <a:pt x="188" y="54"/>
                        <a:pt x="185" y="53"/>
                      </a:cubicBezTo>
                      <a:cubicBezTo>
                        <a:pt x="187" y="50"/>
                        <a:pt x="186" y="48"/>
                        <a:pt x="185" y="46"/>
                      </a:cubicBezTo>
                      <a:cubicBezTo>
                        <a:pt x="186" y="45"/>
                        <a:pt x="188" y="46"/>
                        <a:pt x="188" y="47"/>
                      </a:cubicBezTo>
                      <a:cubicBezTo>
                        <a:pt x="188" y="44"/>
                        <a:pt x="190" y="41"/>
                        <a:pt x="192" y="38"/>
                      </a:cubicBezTo>
                      <a:cubicBezTo>
                        <a:pt x="187" y="39"/>
                        <a:pt x="192" y="35"/>
                        <a:pt x="189" y="35"/>
                      </a:cubicBezTo>
                      <a:cubicBezTo>
                        <a:pt x="187" y="36"/>
                        <a:pt x="184" y="37"/>
                        <a:pt x="183" y="35"/>
                      </a:cubicBezTo>
                      <a:cubicBezTo>
                        <a:pt x="184" y="34"/>
                        <a:pt x="185" y="36"/>
                        <a:pt x="186" y="36"/>
                      </a:cubicBezTo>
                      <a:cubicBezTo>
                        <a:pt x="184" y="34"/>
                        <a:pt x="189" y="35"/>
                        <a:pt x="187" y="33"/>
                      </a:cubicBezTo>
                      <a:cubicBezTo>
                        <a:pt x="187" y="36"/>
                        <a:pt x="191" y="35"/>
                        <a:pt x="193" y="36"/>
                      </a:cubicBezTo>
                      <a:cubicBezTo>
                        <a:pt x="193" y="34"/>
                        <a:pt x="195" y="37"/>
                        <a:pt x="196" y="35"/>
                      </a:cubicBezTo>
                      <a:cubicBezTo>
                        <a:pt x="195" y="33"/>
                        <a:pt x="195" y="30"/>
                        <a:pt x="195" y="28"/>
                      </a:cubicBezTo>
                      <a:cubicBezTo>
                        <a:pt x="199" y="26"/>
                        <a:pt x="198" y="21"/>
                        <a:pt x="199" y="18"/>
                      </a:cubicBezTo>
                      <a:cubicBezTo>
                        <a:pt x="201" y="18"/>
                        <a:pt x="204" y="20"/>
                        <a:pt x="205" y="19"/>
                      </a:cubicBezTo>
                      <a:cubicBezTo>
                        <a:pt x="205" y="17"/>
                        <a:pt x="201" y="19"/>
                        <a:pt x="203" y="17"/>
                      </a:cubicBezTo>
                      <a:cubicBezTo>
                        <a:pt x="204" y="17"/>
                        <a:pt x="204" y="17"/>
                        <a:pt x="204" y="17"/>
                      </a:cubicBezTo>
                      <a:cubicBezTo>
                        <a:pt x="203" y="16"/>
                        <a:pt x="208" y="14"/>
                        <a:pt x="204" y="11"/>
                      </a:cubicBezTo>
                      <a:cubicBezTo>
                        <a:pt x="207" y="14"/>
                        <a:pt x="207" y="14"/>
                        <a:pt x="207" y="14"/>
                      </a:cubicBezTo>
                      <a:cubicBezTo>
                        <a:pt x="207" y="13"/>
                        <a:pt x="207" y="13"/>
                        <a:pt x="206" y="12"/>
                      </a:cubicBezTo>
                      <a:cubicBezTo>
                        <a:pt x="208" y="13"/>
                        <a:pt x="209" y="13"/>
                        <a:pt x="209" y="14"/>
                      </a:cubicBezTo>
                      <a:cubicBezTo>
                        <a:pt x="212" y="13"/>
                        <a:pt x="210" y="10"/>
                        <a:pt x="211" y="9"/>
                      </a:cubicBezTo>
                      <a:cubicBezTo>
                        <a:pt x="208" y="9"/>
                        <a:pt x="208" y="9"/>
                        <a:pt x="208" y="9"/>
                      </a:cubicBezTo>
                      <a:cubicBezTo>
                        <a:pt x="208" y="6"/>
                        <a:pt x="211" y="5"/>
                        <a:pt x="212" y="2"/>
                      </a:cubicBezTo>
                      <a:cubicBezTo>
                        <a:pt x="213" y="3"/>
                        <a:pt x="213" y="3"/>
                        <a:pt x="213" y="3"/>
                      </a:cubicBezTo>
                      <a:cubicBezTo>
                        <a:pt x="213" y="1"/>
                        <a:pt x="213" y="1"/>
                        <a:pt x="213" y="1"/>
                      </a:cubicBezTo>
                      <a:cubicBezTo>
                        <a:pt x="215" y="2"/>
                        <a:pt x="217" y="2"/>
                        <a:pt x="215" y="0"/>
                      </a:cubicBezTo>
                      <a:cubicBezTo>
                        <a:pt x="218" y="6"/>
                        <a:pt x="218" y="6"/>
                        <a:pt x="218" y="6"/>
                      </a:cubicBezTo>
                      <a:cubicBezTo>
                        <a:pt x="216" y="7"/>
                        <a:pt x="216" y="4"/>
                        <a:pt x="214" y="4"/>
                      </a:cubicBezTo>
                      <a:cubicBezTo>
                        <a:pt x="212" y="3"/>
                        <a:pt x="212" y="6"/>
                        <a:pt x="213" y="7"/>
                      </a:cubicBezTo>
                      <a:cubicBezTo>
                        <a:pt x="214" y="6"/>
                        <a:pt x="213" y="6"/>
                        <a:pt x="213" y="5"/>
                      </a:cubicBezTo>
                      <a:cubicBezTo>
                        <a:pt x="216" y="6"/>
                        <a:pt x="215" y="7"/>
                        <a:pt x="216" y="9"/>
                      </a:cubicBezTo>
                      <a:cubicBezTo>
                        <a:pt x="217" y="8"/>
                        <a:pt x="218" y="8"/>
                        <a:pt x="217" y="8"/>
                      </a:cubicBezTo>
                      <a:cubicBezTo>
                        <a:pt x="218" y="9"/>
                        <a:pt x="218" y="10"/>
                        <a:pt x="217" y="12"/>
                      </a:cubicBezTo>
                      <a:cubicBezTo>
                        <a:pt x="216" y="10"/>
                        <a:pt x="215" y="11"/>
                        <a:pt x="214" y="11"/>
                      </a:cubicBezTo>
                      <a:cubicBezTo>
                        <a:pt x="217" y="12"/>
                        <a:pt x="217" y="14"/>
                        <a:pt x="215" y="15"/>
                      </a:cubicBezTo>
                      <a:cubicBezTo>
                        <a:pt x="212" y="15"/>
                        <a:pt x="215" y="19"/>
                        <a:pt x="214" y="21"/>
                      </a:cubicBezTo>
                      <a:cubicBezTo>
                        <a:pt x="212" y="19"/>
                        <a:pt x="210" y="17"/>
                        <a:pt x="210" y="16"/>
                      </a:cubicBezTo>
                      <a:cubicBezTo>
                        <a:pt x="208" y="16"/>
                        <a:pt x="209" y="17"/>
                        <a:pt x="207" y="18"/>
                      </a:cubicBezTo>
                      <a:cubicBezTo>
                        <a:pt x="209" y="19"/>
                        <a:pt x="211" y="21"/>
                        <a:pt x="212" y="23"/>
                      </a:cubicBezTo>
                      <a:cubicBezTo>
                        <a:pt x="210" y="23"/>
                        <a:pt x="210" y="23"/>
                        <a:pt x="210" y="23"/>
                      </a:cubicBezTo>
                      <a:cubicBezTo>
                        <a:pt x="210" y="25"/>
                        <a:pt x="213" y="26"/>
                        <a:pt x="211" y="28"/>
                      </a:cubicBezTo>
                      <a:cubicBezTo>
                        <a:pt x="209" y="31"/>
                        <a:pt x="207" y="35"/>
                        <a:pt x="206" y="37"/>
                      </a:cubicBezTo>
                      <a:cubicBezTo>
                        <a:pt x="204" y="37"/>
                        <a:pt x="204" y="37"/>
                        <a:pt x="204" y="37"/>
                      </a:cubicBezTo>
                      <a:cubicBezTo>
                        <a:pt x="207" y="40"/>
                        <a:pt x="204" y="42"/>
                        <a:pt x="204" y="45"/>
                      </a:cubicBezTo>
                      <a:cubicBezTo>
                        <a:pt x="201" y="48"/>
                        <a:pt x="203" y="53"/>
                        <a:pt x="200" y="54"/>
                      </a:cubicBezTo>
                      <a:cubicBezTo>
                        <a:pt x="199" y="61"/>
                        <a:pt x="198" y="67"/>
                        <a:pt x="196" y="73"/>
                      </a:cubicBezTo>
                      <a:cubicBezTo>
                        <a:pt x="193" y="71"/>
                        <a:pt x="193" y="71"/>
                        <a:pt x="193" y="71"/>
                      </a:cubicBezTo>
                      <a:cubicBezTo>
                        <a:pt x="195" y="73"/>
                        <a:pt x="192" y="71"/>
                        <a:pt x="192" y="73"/>
                      </a:cubicBezTo>
                      <a:cubicBezTo>
                        <a:pt x="194" y="72"/>
                        <a:pt x="194" y="75"/>
                        <a:pt x="195" y="76"/>
                      </a:cubicBezTo>
                      <a:cubicBezTo>
                        <a:pt x="192" y="79"/>
                        <a:pt x="193" y="83"/>
                        <a:pt x="194" y="86"/>
                      </a:cubicBezTo>
                      <a:cubicBezTo>
                        <a:pt x="192" y="86"/>
                        <a:pt x="192" y="86"/>
                        <a:pt x="192" y="86"/>
                      </a:cubicBezTo>
                      <a:cubicBezTo>
                        <a:pt x="195" y="89"/>
                        <a:pt x="191" y="92"/>
                        <a:pt x="190" y="95"/>
                      </a:cubicBezTo>
                      <a:cubicBezTo>
                        <a:pt x="189" y="95"/>
                        <a:pt x="187" y="95"/>
                        <a:pt x="187" y="96"/>
                      </a:cubicBezTo>
                      <a:cubicBezTo>
                        <a:pt x="189" y="99"/>
                        <a:pt x="189" y="100"/>
                        <a:pt x="190" y="103"/>
                      </a:cubicBezTo>
                      <a:cubicBezTo>
                        <a:pt x="189" y="105"/>
                        <a:pt x="188" y="108"/>
                        <a:pt x="186" y="109"/>
                      </a:cubicBezTo>
                      <a:cubicBezTo>
                        <a:pt x="188" y="118"/>
                        <a:pt x="184" y="124"/>
                        <a:pt x="184" y="132"/>
                      </a:cubicBezTo>
                      <a:cubicBezTo>
                        <a:pt x="182" y="132"/>
                        <a:pt x="182" y="132"/>
                        <a:pt x="182" y="132"/>
                      </a:cubicBezTo>
                      <a:cubicBezTo>
                        <a:pt x="185" y="141"/>
                        <a:pt x="179" y="149"/>
                        <a:pt x="180" y="156"/>
                      </a:cubicBezTo>
                      <a:cubicBezTo>
                        <a:pt x="176" y="154"/>
                        <a:pt x="176" y="154"/>
                        <a:pt x="176" y="154"/>
                      </a:cubicBezTo>
                      <a:cubicBezTo>
                        <a:pt x="174" y="156"/>
                        <a:pt x="176" y="159"/>
                        <a:pt x="179" y="159"/>
                      </a:cubicBezTo>
                      <a:cubicBezTo>
                        <a:pt x="177" y="161"/>
                        <a:pt x="179" y="165"/>
                        <a:pt x="176" y="165"/>
                      </a:cubicBezTo>
                      <a:cubicBezTo>
                        <a:pt x="175" y="167"/>
                        <a:pt x="177" y="168"/>
                        <a:pt x="177" y="170"/>
                      </a:cubicBezTo>
                      <a:cubicBezTo>
                        <a:pt x="175" y="174"/>
                        <a:pt x="175" y="175"/>
                        <a:pt x="175" y="179"/>
                      </a:cubicBezTo>
                      <a:cubicBezTo>
                        <a:pt x="175" y="178"/>
                        <a:pt x="175" y="178"/>
                        <a:pt x="175" y="178"/>
                      </a:cubicBezTo>
                      <a:cubicBezTo>
                        <a:pt x="174" y="178"/>
                        <a:pt x="173" y="177"/>
                        <a:pt x="172" y="178"/>
                      </a:cubicBezTo>
                      <a:cubicBezTo>
                        <a:pt x="173" y="180"/>
                        <a:pt x="170" y="183"/>
                        <a:pt x="175" y="183"/>
                      </a:cubicBezTo>
                      <a:cubicBezTo>
                        <a:pt x="171" y="186"/>
                        <a:pt x="175" y="193"/>
                        <a:pt x="170" y="196"/>
                      </a:cubicBezTo>
                      <a:cubicBezTo>
                        <a:pt x="172" y="196"/>
                        <a:pt x="172" y="197"/>
                        <a:pt x="172" y="198"/>
                      </a:cubicBezTo>
                      <a:cubicBezTo>
                        <a:pt x="172" y="201"/>
                        <a:pt x="168" y="204"/>
                        <a:pt x="170" y="208"/>
                      </a:cubicBezTo>
                      <a:cubicBezTo>
                        <a:pt x="169" y="208"/>
                        <a:pt x="168" y="206"/>
                        <a:pt x="167" y="208"/>
                      </a:cubicBezTo>
                      <a:cubicBezTo>
                        <a:pt x="168" y="209"/>
                        <a:pt x="169" y="208"/>
                        <a:pt x="169" y="210"/>
                      </a:cubicBezTo>
                      <a:cubicBezTo>
                        <a:pt x="170" y="216"/>
                        <a:pt x="164" y="221"/>
                        <a:pt x="163" y="226"/>
                      </a:cubicBezTo>
                      <a:cubicBezTo>
                        <a:pt x="164" y="236"/>
                        <a:pt x="160" y="246"/>
                        <a:pt x="158" y="255"/>
                      </a:cubicBezTo>
                      <a:cubicBezTo>
                        <a:pt x="157" y="255"/>
                        <a:pt x="157" y="255"/>
                        <a:pt x="157" y="255"/>
                      </a:cubicBezTo>
                      <a:cubicBezTo>
                        <a:pt x="160" y="259"/>
                        <a:pt x="152" y="261"/>
                        <a:pt x="156" y="265"/>
                      </a:cubicBezTo>
                      <a:cubicBezTo>
                        <a:pt x="155" y="265"/>
                        <a:pt x="155" y="267"/>
                        <a:pt x="153" y="266"/>
                      </a:cubicBezTo>
                      <a:cubicBezTo>
                        <a:pt x="155" y="269"/>
                        <a:pt x="149" y="273"/>
                        <a:pt x="151" y="277"/>
                      </a:cubicBezTo>
                      <a:cubicBezTo>
                        <a:pt x="152" y="277"/>
                        <a:pt x="151" y="276"/>
                        <a:pt x="151" y="276"/>
                      </a:cubicBezTo>
                      <a:cubicBezTo>
                        <a:pt x="148" y="279"/>
                        <a:pt x="150" y="283"/>
                        <a:pt x="147" y="286"/>
                      </a:cubicBezTo>
                      <a:cubicBezTo>
                        <a:pt x="147" y="285"/>
                        <a:pt x="147" y="285"/>
                        <a:pt x="146" y="284"/>
                      </a:cubicBezTo>
                      <a:cubicBezTo>
                        <a:pt x="144" y="285"/>
                        <a:pt x="149" y="289"/>
                        <a:pt x="144" y="288"/>
                      </a:cubicBezTo>
                      <a:cubicBezTo>
                        <a:pt x="144" y="289"/>
                        <a:pt x="146" y="290"/>
                        <a:pt x="146" y="289"/>
                      </a:cubicBezTo>
                      <a:cubicBezTo>
                        <a:pt x="142" y="297"/>
                        <a:pt x="142" y="306"/>
                        <a:pt x="140" y="315"/>
                      </a:cubicBezTo>
                      <a:cubicBezTo>
                        <a:pt x="135" y="320"/>
                        <a:pt x="133" y="313"/>
                        <a:pt x="134" y="319"/>
                      </a:cubicBezTo>
                      <a:cubicBezTo>
                        <a:pt x="133" y="319"/>
                        <a:pt x="136" y="319"/>
                        <a:pt x="135" y="319"/>
                      </a:cubicBezTo>
                      <a:cubicBezTo>
                        <a:pt x="135" y="321"/>
                        <a:pt x="129" y="320"/>
                        <a:pt x="131" y="322"/>
                      </a:cubicBezTo>
                      <a:cubicBezTo>
                        <a:pt x="134" y="323"/>
                        <a:pt x="132" y="324"/>
                        <a:pt x="133" y="324"/>
                      </a:cubicBezTo>
                      <a:cubicBezTo>
                        <a:pt x="130" y="327"/>
                        <a:pt x="128" y="327"/>
                        <a:pt x="129" y="331"/>
                      </a:cubicBezTo>
                      <a:cubicBezTo>
                        <a:pt x="127" y="330"/>
                        <a:pt x="127" y="330"/>
                        <a:pt x="127" y="330"/>
                      </a:cubicBezTo>
                      <a:cubicBezTo>
                        <a:pt x="130" y="335"/>
                        <a:pt x="126" y="338"/>
                        <a:pt x="130" y="342"/>
                      </a:cubicBezTo>
                      <a:cubicBezTo>
                        <a:pt x="127" y="352"/>
                        <a:pt x="123" y="361"/>
                        <a:pt x="120" y="370"/>
                      </a:cubicBezTo>
                      <a:cubicBezTo>
                        <a:pt x="117" y="379"/>
                        <a:pt x="114" y="389"/>
                        <a:pt x="110" y="397"/>
                      </a:cubicBezTo>
                      <a:cubicBezTo>
                        <a:pt x="105" y="406"/>
                        <a:pt x="101" y="414"/>
                        <a:pt x="97" y="423"/>
                      </a:cubicBezTo>
                      <a:cubicBezTo>
                        <a:pt x="93" y="431"/>
                        <a:pt x="88" y="439"/>
                        <a:pt x="82" y="447"/>
                      </a:cubicBezTo>
                      <a:cubicBezTo>
                        <a:pt x="77" y="449"/>
                        <a:pt x="77" y="450"/>
                        <a:pt x="76" y="455"/>
                      </a:cubicBezTo>
                      <a:cubicBezTo>
                        <a:pt x="75" y="454"/>
                        <a:pt x="75" y="454"/>
                        <a:pt x="75" y="454"/>
                      </a:cubicBezTo>
                      <a:cubicBezTo>
                        <a:pt x="77" y="456"/>
                        <a:pt x="73" y="457"/>
                        <a:pt x="76" y="459"/>
                      </a:cubicBezTo>
                      <a:cubicBezTo>
                        <a:pt x="72" y="465"/>
                        <a:pt x="69" y="471"/>
                        <a:pt x="66" y="477"/>
                      </a:cubicBezTo>
                      <a:cubicBezTo>
                        <a:pt x="66" y="476"/>
                        <a:pt x="64" y="474"/>
                        <a:pt x="64" y="476"/>
                      </a:cubicBezTo>
                      <a:cubicBezTo>
                        <a:pt x="65" y="478"/>
                        <a:pt x="65" y="478"/>
                        <a:pt x="65" y="478"/>
                      </a:cubicBezTo>
                      <a:cubicBezTo>
                        <a:pt x="64" y="478"/>
                        <a:pt x="64" y="478"/>
                        <a:pt x="64" y="478"/>
                      </a:cubicBezTo>
                      <a:cubicBezTo>
                        <a:pt x="64" y="479"/>
                        <a:pt x="65" y="480"/>
                        <a:pt x="66" y="480"/>
                      </a:cubicBezTo>
                      <a:cubicBezTo>
                        <a:pt x="59" y="497"/>
                        <a:pt x="45" y="510"/>
                        <a:pt x="37" y="525"/>
                      </a:cubicBezTo>
                      <a:cubicBezTo>
                        <a:pt x="34" y="528"/>
                        <a:pt x="32" y="534"/>
                        <a:pt x="30" y="538"/>
                      </a:cubicBezTo>
                      <a:cubicBezTo>
                        <a:pt x="20" y="548"/>
                        <a:pt x="12" y="557"/>
                        <a:pt x="8" y="571"/>
                      </a:cubicBezTo>
                      <a:cubicBezTo>
                        <a:pt x="8" y="571"/>
                        <a:pt x="1" y="566"/>
                        <a:pt x="3" y="56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84" name="Freeform 153"/>
                <p:cNvSpPr/>
                <p:nvPr/>
              </p:nvSpPr>
              <p:spPr bwMode="auto">
                <a:xfrm>
                  <a:off x="3861" y="1589"/>
                  <a:ext cx="1" cy="0"/>
                </a:xfrm>
                <a:custGeom>
                  <a:avLst/>
                  <a:gdLst>
                    <a:gd name="T0" fmla="*/ 4 w 4"/>
                    <a:gd name="T1" fmla="*/ 1 h 2"/>
                    <a:gd name="T2" fmla="*/ 0 w 4"/>
                    <a:gd name="T3" fmla="*/ 0 h 2"/>
                    <a:gd name="T4" fmla="*/ 4 w 4"/>
                    <a:gd name="T5" fmla="*/ 1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" h="2">
                      <a:moveTo>
                        <a:pt x="4" y="1"/>
                      </a:moveTo>
                      <a:cubicBezTo>
                        <a:pt x="2" y="1"/>
                        <a:pt x="1" y="2"/>
                        <a:pt x="0" y="0"/>
                      </a:cubicBezTo>
                      <a:cubicBezTo>
                        <a:pt x="1" y="1"/>
                        <a:pt x="3" y="1"/>
                        <a:pt x="4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85" name="Freeform 154"/>
                <p:cNvSpPr/>
                <p:nvPr/>
              </p:nvSpPr>
              <p:spPr bwMode="auto">
                <a:xfrm>
                  <a:off x="3854" y="1596"/>
                  <a:ext cx="1" cy="1"/>
                </a:xfrm>
                <a:custGeom>
                  <a:avLst/>
                  <a:gdLst>
                    <a:gd name="T0" fmla="*/ 2 w 3"/>
                    <a:gd name="T1" fmla="*/ 1 h 2"/>
                    <a:gd name="T2" fmla="*/ 1 w 3"/>
                    <a:gd name="T3" fmla="*/ 2 h 2"/>
                    <a:gd name="T4" fmla="*/ 1 w 3"/>
                    <a:gd name="T5" fmla="*/ 0 h 2"/>
                    <a:gd name="T6" fmla="*/ 2 w 3"/>
                    <a:gd name="T7" fmla="*/ 1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2" y="1"/>
                      </a:moveTo>
                      <a:cubicBezTo>
                        <a:pt x="3" y="2"/>
                        <a:pt x="1" y="2"/>
                        <a:pt x="1" y="2"/>
                      </a:cubicBezTo>
                      <a:cubicBezTo>
                        <a:pt x="1" y="1"/>
                        <a:pt x="0" y="0"/>
                        <a:pt x="1" y="0"/>
                      </a:cubicBezTo>
                      <a:cubicBezTo>
                        <a:pt x="1" y="1"/>
                        <a:pt x="2" y="1"/>
                        <a:pt x="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86" name="Freeform 155"/>
                <p:cNvSpPr/>
                <p:nvPr/>
              </p:nvSpPr>
              <p:spPr bwMode="auto">
                <a:xfrm>
                  <a:off x="3853" y="1598"/>
                  <a:ext cx="0" cy="1"/>
                </a:xfrm>
                <a:custGeom>
                  <a:avLst/>
                  <a:gdLst>
                    <a:gd name="T0" fmla="*/ 1 w 1"/>
                    <a:gd name="T1" fmla="*/ 4 h 4"/>
                    <a:gd name="T2" fmla="*/ 0 w 1"/>
                    <a:gd name="T3" fmla="*/ 0 h 4"/>
                    <a:gd name="T4" fmla="*/ 1 w 1"/>
                    <a:gd name="T5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4">
                      <a:moveTo>
                        <a:pt x="1" y="4"/>
                      </a:moveTo>
                      <a:cubicBezTo>
                        <a:pt x="0" y="4"/>
                        <a:pt x="0" y="1"/>
                        <a:pt x="0" y="0"/>
                      </a:cubicBezTo>
                      <a:lnTo>
                        <a:pt x="1" y="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87" name="Freeform 156"/>
                <p:cNvSpPr/>
                <p:nvPr/>
              </p:nvSpPr>
              <p:spPr bwMode="auto">
                <a:xfrm>
                  <a:off x="3851" y="1600"/>
                  <a:ext cx="1" cy="1"/>
                </a:xfrm>
                <a:custGeom>
                  <a:avLst/>
                  <a:gdLst>
                    <a:gd name="T0" fmla="*/ 2 w 2"/>
                    <a:gd name="T1" fmla="*/ 1 h 2"/>
                    <a:gd name="T2" fmla="*/ 0 w 2"/>
                    <a:gd name="T3" fmla="*/ 0 h 2"/>
                    <a:gd name="T4" fmla="*/ 2 w 2"/>
                    <a:gd name="T5" fmla="*/ 1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2" y="1"/>
                      </a:moveTo>
                      <a:cubicBezTo>
                        <a:pt x="0" y="2"/>
                        <a:pt x="0" y="1"/>
                        <a:pt x="0" y="0"/>
                      </a:cubicBezTo>
                      <a:cubicBezTo>
                        <a:pt x="1" y="0"/>
                        <a:pt x="1" y="1"/>
                        <a:pt x="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88" name="Freeform 157"/>
                <p:cNvSpPr/>
                <p:nvPr/>
              </p:nvSpPr>
              <p:spPr bwMode="auto">
                <a:xfrm>
                  <a:off x="3852" y="1601"/>
                  <a:ext cx="0" cy="0"/>
                </a:xfrm>
                <a:custGeom>
                  <a:avLst/>
                  <a:gdLst>
                    <a:gd name="T0" fmla="*/ 2 w 2"/>
                    <a:gd name="T1" fmla="*/ 1 h 2"/>
                    <a:gd name="T2" fmla="*/ 0 w 2"/>
                    <a:gd name="T3" fmla="*/ 2 h 2"/>
                    <a:gd name="T4" fmla="*/ 2 w 2"/>
                    <a:gd name="T5" fmla="*/ 1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2" y="1"/>
                      </a:moveTo>
                      <a:cubicBezTo>
                        <a:pt x="2" y="2"/>
                        <a:pt x="1" y="2"/>
                        <a:pt x="0" y="2"/>
                      </a:cubicBezTo>
                      <a:cubicBezTo>
                        <a:pt x="1" y="2"/>
                        <a:pt x="0" y="0"/>
                        <a:pt x="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89" name="Freeform 158"/>
                <p:cNvSpPr/>
                <p:nvPr/>
              </p:nvSpPr>
              <p:spPr bwMode="auto">
                <a:xfrm>
                  <a:off x="3849" y="1605"/>
                  <a:ext cx="1" cy="1"/>
                </a:xfrm>
                <a:custGeom>
                  <a:avLst/>
                  <a:gdLst>
                    <a:gd name="T0" fmla="*/ 2 w 2"/>
                    <a:gd name="T1" fmla="*/ 1 h 3"/>
                    <a:gd name="T2" fmla="*/ 1 w 2"/>
                    <a:gd name="T3" fmla="*/ 3 h 3"/>
                    <a:gd name="T4" fmla="*/ 2 w 2"/>
                    <a:gd name="T5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3">
                      <a:moveTo>
                        <a:pt x="2" y="1"/>
                      </a:moveTo>
                      <a:cubicBezTo>
                        <a:pt x="2" y="1"/>
                        <a:pt x="2" y="3"/>
                        <a:pt x="1" y="3"/>
                      </a:cubicBezTo>
                      <a:cubicBezTo>
                        <a:pt x="2" y="3"/>
                        <a:pt x="0" y="0"/>
                        <a:pt x="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90" name="Freeform 159"/>
                <p:cNvSpPr/>
                <p:nvPr/>
              </p:nvSpPr>
              <p:spPr bwMode="auto">
                <a:xfrm>
                  <a:off x="3849" y="1608"/>
                  <a:ext cx="1" cy="0"/>
                </a:xfrm>
                <a:custGeom>
                  <a:avLst/>
                  <a:gdLst>
                    <a:gd name="T0" fmla="*/ 2 w 2"/>
                    <a:gd name="T1" fmla="*/ 0 h 2"/>
                    <a:gd name="T2" fmla="*/ 1 w 2"/>
                    <a:gd name="T3" fmla="*/ 1 h 2"/>
                    <a:gd name="T4" fmla="*/ 0 w 2"/>
                    <a:gd name="T5" fmla="*/ 0 h 2"/>
                    <a:gd name="T6" fmla="*/ 2 w 2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2" y="0"/>
                      </a:move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2"/>
                        <a:pt x="0" y="1"/>
                        <a:pt x="0" y="0"/>
                      </a:cubicBezTo>
                      <a:lnTo>
                        <a:pt x="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91" name="Freeform 160"/>
                <p:cNvSpPr/>
                <p:nvPr/>
              </p:nvSpPr>
              <p:spPr bwMode="auto">
                <a:xfrm>
                  <a:off x="3841" y="1649"/>
                  <a:ext cx="0" cy="1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lnTo>
                        <a:pt x="0" y="0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92" name="Freeform 161"/>
                <p:cNvSpPr/>
                <p:nvPr/>
              </p:nvSpPr>
              <p:spPr bwMode="auto">
                <a:xfrm>
                  <a:off x="3835" y="1667"/>
                  <a:ext cx="0" cy="0"/>
                </a:xfrm>
                <a:custGeom>
                  <a:avLst/>
                  <a:gdLst>
                    <a:gd name="T0" fmla="*/ 2 w 2"/>
                    <a:gd name="T1" fmla="*/ 1 h 2"/>
                    <a:gd name="T2" fmla="*/ 0 w 2"/>
                    <a:gd name="T3" fmla="*/ 1 h 2"/>
                    <a:gd name="T4" fmla="*/ 2 w 2"/>
                    <a:gd name="T5" fmla="*/ 1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2" y="1"/>
                      </a:moveTo>
                      <a:cubicBezTo>
                        <a:pt x="2" y="2"/>
                        <a:pt x="0" y="1"/>
                        <a:pt x="0" y="1"/>
                      </a:cubicBezTo>
                      <a:cubicBezTo>
                        <a:pt x="0" y="0"/>
                        <a:pt x="2" y="2"/>
                        <a:pt x="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93" name="Rectangle 162"/>
                <p:cNvSpPr>
                  <a:spLocks noChangeArrowheads="1"/>
                </p:cNvSpPr>
                <p:nvPr/>
              </p:nvSpPr>
              <p:spPr bwMode="auto">
                <a:xfrm>
                  <a:off x="3833" y="1677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94" name="Freeform 163"/>
                <p:cNvSpPr/>
                <p:nvPr/>
              </p:nvSpPr>
              <p:spPr bwMode="auto">
                <a:xfrm>
                  <a:off x="3743" y="1716"/>
                  <a:ext cx="1" cy="0"/>
                </a:xfrm>
                <a:custGeom>
                  <a:avLst/>
                  <a:gdLst>
                    <a:gd name="T0" fmla="*/ 2 w 3"/>
                    <a:gd name="T1" fmla="*/ 1 h 1"/>
                    <a:gd name="T2" fmla="*/ 2 w 3"/>
                    <a:gd name="T3" fmla="*/ 0 h 1"/>
                    <a:gd name="T4" fmla="*/ 2 w 3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1">
                      <a:moveTo>
                        <a:pt x="2" y="1"/>
                      </a:moveTo>
                      <a:cubicBezTo>
                        <a:pt x="2" y="0"/>
                        <a:pt x="0" y="0"/>
                        <a:pt x="2" y="0"/>
                      </a:cubicBezTo>
                      <a:cubicBezTo>
                        <a:pt x="3" y="1"/>
                        <a:pt x="3" y="1"/>
                        <a:pt x="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95" name="Freeform 164"/>
                <p:cNvSpPr/>
                <p:nvPr/>
              </p:nvSpPr>
              <p:spPr bwMode="auto">
                <a:xfrm>
                  <a:off x="3721" y="1716"/>
                  <a:ext cx="22" cy="64"/>
                </a:xfrm>
                <a:custGeom>
                  <a:avLst/>
                  <a:gdLst>
                    <a:gd name="T0" fmla="*/ 15 w 98"/>
                    <a:gd name="T1" fmla="*/ 244 h 279"/>
                    <a:gd name="T2" fmla="*/ 18 w 98"/>
                    <a:gd name="T3" fmla="*/ 236 h 279"/>
                    <a:gd name="T4" fmla="*/ 17 w 98"/>
                    <a:gd name="T5" fmla="*/ 217 h 279"/>
                    <a:gd name="T6" fmla="*/ 19 w 98"/>
                    <a:gd name="T7" fmla="*/ 211 h 279"/>
                    <a:gd name="T8" fmla="*/ 26 w 98"/>
                    <a:gd name="T9" fmla="*/ 194 h 279"/>
                    <a:gd name="T10" fmla="*/ 28 w 98"/>
                    <a:gd name="T11" fmla="*/ 188 h 279"/>
                    <a:gd name="T12" fmla="*/ 28 w 98"/>
                    <a:gd name="T13" fmla="*/ 178 h 279"/>
                    <a:gd name="T14" fmla="*/ 31 w 98"/>
                    <a:gd name="T15" fmla="*/ 169 h 279"/>
                    <a:gd name="T16" fmla="*/ 34 w 98"/>
                    <a:gd name="T17" fmla="*/ 165 h 279"/>
                    <a:gd name="T18" fmla="*/ 32 w 98"/>
                    <a:gd name="T19" fmla="*/ 160 h 279"/>
                    <a:gd name="T20" fmla="*/ 31 w 98"/>
                    <a:gd name="T21" fmla="*/ 149 h 279"/>
                    <a:gd name="T22" fmla="*/ 33 w 98"/>
                    <a:gd name="T23" fmla="*/ 144 h 279"/>
                    <a:gd name="T24" fmla="*/ 32 w 98"/>
                    <a:gd name="T25" fmla="*/ 137 h 279"/>
                    <a:gd name="T26" fmla="*/ 36 w 98"/>
                    <a:gd name="T27" fmla="*/ 130 h 279"/>
                    <a:gd name="T28" fmla="*/ 37 w 98"/>
                    <a:gd name="T29" fmla="*/ 122 h 279"/>
                    <a:gd name="T30" fmla="*/ 42 w 98"/>
                    <a:gd name="T31" fmla="*/ 112 h 279"/>
                    <a:gd name="T32" fmla="*/ 41 w 98"/>
                    <a:gd name="T33" fmla="*/ 107 h 279"/>
                    <a:gd name="T34" fmla="*/ 45 w 98"/>
                    <a:gd name="T35" fmla="*/ 104 h 279"/>
                    <a:gd name="T36" fmla="*/ 43 w 98"/>
                    <a:gd name="T37" fmla="*/ 99 h 279"/>
                    <a:gd name="T38" fmla="*/ 43 w 98"/>
                    <a:gd name="T39" fmla="*/ 97 h 279"/>
                    <a:gd name="T40" fmla="*/ 44 w 98"/>
                    <a:gd name="T41" fmla="*/ 92 h 279"/>
                    <a:gd name="T42" fmla="*/ 48 w 98"/>
                    <a:gd name="T43" fmla="*/ 78 h 279"/>
                    <a:gd name="T44" fmla="*/ 50 w 98"/>
                    <a:gd name="T45" fmla="*/ 72 h 279"/>
                    <a:gd name="T46" fmla="*/ 51 w 98"/>
                    <a:gd name="T47" fmla="*/ 68 h 279"/>
                    <a:gd name="T48" fmla="*/ 56 w 98"/>
                    <a:gd name="T49" fmla="*/ 56 h 279"/>
                    <a:gd name="T50" fmla="*/ 63 w 98"/>
                    <a:gd name="T51" fmla="*/ 56 h 279"/>
                    <a:gd name="T52" fmla="*/ 59 w 98"/>
                    <a:gd name="T53" fmla="*/ 50 h 279"/>
                    <a:gd name="T54" fmla="*/ 54 w 98"/>
                    <a:gd name="T55" fmla="*/ 43 h 279"/>
                    <a:gd name="T56" fmla="*/ 58 w 98"/>
                    <a:gd name="T57" fmla="*/ 39 h 279"/>
                    <a:gd name="T58" fmla="*/ 56 w 98"/>
                    <a:gd name="T59" fmla="*/ 36 h 279"/>
                    <a:gd name="T60" fmla="*/ 59 w 98"/>
                    <a:gd name="T61" fmla="*/ 35 h 279"/>
                    <a:gd name="T62" fmla="*/ 67 w 98"/>
                    <a:gd name="T63" fmla="*/ 33 h 279"/>
                    <a:gd name="T64" fmla="*/ 63 w 98"/>
                    <a:gd name="T65" fmla="*/ 26 h 279"/>
                    <a:gd name="T66" fmla="*/ 67 w 98"/>
                    <a:gd name="T67" fmla="*/ 25 h 279"/>
                    <a:gd name="T68" fmla="*/ 65 w 98"/>
                    <a:gd name="T69" fmla="*/ 20 h 279"/>
                    <a:gd name="T70" fmla="*/ 67 w 98"/>
                    <a:gd name="T71" fmla="*/ 16 h 279"/>
                    <a:gd name="T72" fmla="*/ 74 w 98"/>
                    <a:gd name="T73" fmla="*/ 22 h 279"/>
                    <a:gd name="T74" fmla="*/ 72 w 98"/>
                    <a:gd name="T75" fmla="*/ 12 h 279"/>
                    <a:gd name="T76" fmla="*/ 87 w 98"/>
                    <a:gd name="T77" fmla="*/ 8 h 279"/>
                    <a:gd name="T78" fmla="*/ 91 w 98"/>
                    <a:gd name="T79" fmla="*/ 6 h 279"/>
                    <a:gd name="T80" fmla="*/ 94 w 98"/>
                    <a:gd name="T81" fmla="*/ 0 h 279"/>
                    <a:gd name="T82" fmla="*/ 97 w 98"/>
                    <a:gd name="T83" fmla="*/ 5 h 279"/>
                    <a:gd name="T84" fmla="*/ 90 w 98"/>
                    <a:gd name="T85" fmla="*/ 8 h 279"/>
                    <a:gd name="T86" fmla="*/ 91 w 98"/>
                    <a:gd name="T87" fmla="*/ 23 h 279"/>
                    <a:gd name="T88" fmla="*/ 85 w 98"/>
                    <a:gd name="T89" fmla="*/ 42 h 279"/>
                    <a:gd name="T90" fmla="*/ 79 w 98"/>
                    <a:gd name="T91" fmla="*/ 63 h 279"/>
                    <a:gd name="T92" fmla="*/ 75 w 98"/>
                    <a:gd name="T93" fmla="*/ 81 h 279"/>
                    <a:gd name="T94" fmla="*/ 72 w 98"/>
                    <a:gd name="T95" fmla="*/ 93 h 279"/>
                    <a:gd name="T96" fmla="*/ 63 w 98"/>
                    <a:gd name="T97" fmla="*/ 119 h 279"/>
                    <a:gd name="T98" fmla="*/ 57 w 98"/>
                    <a:gd name="T99" fmla="*/ 133 h 279"/>
                    <a:gd name="T100" fmla="*/ 50 w 98"/>
                    <a:gd name="T101" fmla="*/ 151 h 279"/>
                    <a:gd name="T102" fmla="*/ 42 w 98"/>
                    <a:gd name="T103" fmla="*/ 214 h 279"/>
                    <a:gd name="T104" fmla="*/ 36 w 98"/>
                    <a:gd name="T105" fmla="*/ 230 h 279"/>
                    <a:gd name="T106" fmla="*/ 12 w 98"/>
                    <a:gd name="T107" fmla="*/ 279 h 2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98" h="279">
                      <a:moveTo>
                        <a:pt x="5" y="271"/>
                      </a:moveTo>
                      <a:cubicBezTo>
                        <a:pt x="0" y="265"/>
                        <a:pt x="8" y="264"/>
                        <a:pt x="6" y="259"/>
                      </a:cubicBezTo>
                      <a:cubicBezTo>
                        <a:pt x="5" y="258"/>
                        <a:pt x="9" y="260"/>
                        <a:pt x="9" y="259"/>
                      </a:cubicBezTo>
                      <a:cubicBezTo>
                        <a:pt x="5" y="254"/>
                        <a:pt x="10" y="249"/>
                        <a:pt x="16" y="247"/>
                      </a:cubicBezTo>
                      <a:cubicBezTo>
                        <a:pt x="17" y="247"/>
                        <a:pt x="17" y="247"/>
                        <a:pt x="17" y="247"/>
                      </a:cubicBezTo>
                      <a:cubicBezTo>
                        <a:pt x="18" y="247"/>
                        <a:pt x="15" y="245"/>
                        <a:pt x="15" y="244"/>
                      </a:cubicBezTo>
                      <a:cubicBezTo>
                        <a:pt x="16" y="244"/>
                        <a:pt x="16" y="245"/>
                        <a:pt x="17" y="245"/>
                      </a:cubicBezTo>
                      <a:cubicBezTo>
                        <a:pt x="15" y="244"/>
                        <a:pt x="17" y="243"/>
                        <a:pt x="16" y="242"/>
                      </a:cubicBezTo>
                      <a:cubicBezTo>
                        <a:pt x="17" y="242"/>
                        <a:pt x="18" y="243"/>
                        <a:pt x="19" y="242"/>
                      </a:cubicBezTo>
                      <a:cubicBezTo>
                        <a:pt x="17" y="241"/>
                        <a:pt x="17" y="241"/>
                        <a:pt x="17" y="241"/>
                      </a:cubicBezTo>
                      <a:cubicBezTo>
                        <a:pt x="12" y="238"/>
                        <a:pt x="19" y="238"/>
                        <a:pt x="16" y="235"/>
                      </a:cubicBezTo>
                      <a:cubicBezTo>
                        <a:pt x="17" y="235"/>
                        <a:pt x="17" y="236"/>
                        <a:pt x="18" y="236"/>
                      </a:cubicBezTo>
                      <a:cubicBezTo>
                        <a:pt x="15" y="231"/>
                        <a:pt x="17" y="228"/>
                        <a:pt x="17" y="224"/>
                      </a:cubicBezTo>
                      <a:cubicBezTo>
                        <a:pt x="18" y="225"/>
                        <a:pt x="20" y="225"/>
                        <a:pt x="21" y="225"/>
                      </a:cubicBezTo>
                      <a:cubicBezTo>
                        <a:pt x="18" y="224"/>
                        <a:pt x="18" y="223"/>
                        <a:pt x="18" y="222"/>
                      </a:cubicBezTo>
                      <a:cubicBezTo>
                        <a:pt x="20" y="223"/>
                        <a:pt x="16" y="220"/>
                        <a:pt x="17" y="219"/>
                      </a:cubicBezTo>
                      <a:cubicBezTo>
                        <a:pt x="18" y="220"/>
                        <a:pt x="18" y="220"/>
                        <a:pt x="18" y="220"/>
                      </a:cubicBezTo>
                      <a:cubicBezTo>
                        <a:pt x="16" y="218"/>
                        <a:pt x="20" y="219"/>
                        <a:pt x="17" y="217"/>
                      </a:cubicBezTo>
                      <a:cubicBezTo>
                        <a:pt x="19" y="217"/>
                        <a:pt x="19" y="217"/>
                        <a:pt x="19" y="217"/>
                      </a:cubicBezTo>
                      <a:cubicBezTo>
                        <a:pt x="16" y="216"/>
                        <a:pt x="21" y="217"/>
                        <a:pt x="20" y="216"/>
                      </a:cubicBezTo>
                      <a:cubicBezTo>
                        <a:pt x="19" y="215"/>
                        <a:pt x="19" y="215"/>
                        <a:pt x="19" y="215"/>
                      </a:cubicBezTo>
                      <a:cubicBezTo>
                        <a:pt x="18" y="215"/>
                        <a:pt x="20" y="215"/>
                        <a:pt x="20" y="214"/>
                      </a:cubicBezTo>
                      <a:cubicBezTo>
                        <a:pt x="20" y="214"/>
                        <a:pt x="20" y="214"/>
                        <a:pt x="20" y="214"/>
                      </a:cubicBezTo>
                      <a:cubicBezTo>
                        <a:pt x="20" y="212"/>
                        <a:pt x="22" y="212"/>
                        <a:pt x="19" y="211"/>
                      </a:cubicBezTo>
                      <a:cubicBezTo>
                        <a:pt x="21" y="212"/>
                        <a:pt x="20" y="213"/>
                        <a:pt x="23" y="213"/>
                      </a:cubicBezTo>
                      <a:cubicBezTo>
                        <a:pt x="22" y="208"/>
                        <a:pt x="24" y="204"/>
                        <a:pt x="25" y="199"/>
                      </a:cubicBezTo>
                      <a:cubicBezTo>
                        <a:pt x="26" y="199"/>
                        <a:pt x="26" y="199"/>
                        <a:pt x="28" y="199"/>
                      </a:cubicBezTo>
                      <a:cubicBezTo>
                        <a:pt x="27" y="199"/>
                        <a:pt x="27" y="197"/>
                        <a:pt x="26" y="197"/>
                      </a:cubicBezTo>
                      <a:cubicBezTo>
                        <a:pt x="26" y="197"/>
                        <a:pt x="28" y="197"/>
                        <a:pt x="28" y="197"/>
                      </a:cubicBezTo>
                      <a:cubicBezTo>
                        <a:pt x="29" y="196"/>
                        <a:pt x="25" y="195"/>
                        <a:pt x="26" y="194"/>
                      </a:cubicBezTo>
                      <a:cubicBezTo>
                        <a:pt x="27" y="195"/>
                        <a:pt x="28" y="195"/>
                        <a:pt x="29" y="195"/>
                      </a:cubicBezTo>
                      <a:cubicBezTo>
                        <a:pt x="27" y="194"/>
                        <a:pt x="28" y="193"/>
                        <a:pt x="27" y="192"/>
                      </a:cubicBezTo>
                      <a:cubicBezTo>
                        <a:pt x="28" y="192"/>
                        <a:pt x="28" y="193"/>
                        <a:pt x="29" y="193"/>
                      </a:cubicBezTo>
                      <a:cubicBezTo>
                        <a:pt x="27" y="191"/>
                        <a:pt x="30" y="191"/>
                        <a:pt x="29" y="190"/>
                      </a:cubicBezTo>
                      <a:cubicBezTo>
                        <a:pt x="30" y="191"/>
                        <a:pt x="30" y="191"/>
                        <a:pt x="30" y="191"/>
                      </a:cubicBezTo>
                      <a:cubicBezTo>
                        <a:pt x="32" y="190"/>
                        <a:pt x="27" y="189"/>
                        <a:pt x="28" y="188"/>
                      </a:cubicBezTo>
                      <a:cubicBezTo>
                        <a:pt x="29" y="189"/>
                        <a:pt x="29" y="189"/>
                        <a:pt x="30" y="189"/>
                      </a:cubicBezTo>
                      <a:cubicBezTo>
                        <a:pt x="27" y="187"/>
                        <a:pt x="29" y="186"/>
                        <a:pt x="28" y="184"/>
                      </a:cubicBezTo>
                      <a:cubicBezTo>
                        <a:pt x="28" y="184"/>
                        <a:pt x="29" y="185"/>
                        <a:pt x="29" y="185"/>
                      </a:cubicBezTo>
                      <a:cubicBezTo>
                        <a:pt x="29" y="183"/>
                        <a:pt x="30" y="182"/>
                        <a:pt x="29" y="181"/>
                      </a:cubicBezTo>
                      <a:cubicBezTo>
                        <a:pt x="30" y="180"/>
                        <a:pt x="33" y="182"/>
                        <a:pt x="33" y="180"/>
                      </a:cubicBezTo>
                      <a:cubicBezTo>
                        <a:pt x="29" y="180"/>
                        <a:pt x="32" y="178"/>
                        <a:pt x="28" y="178"/>
                      </a:cubicBezTo>
                      <a:cubicBezTo>
                        <a:pt x="29" y="177"/>
                        <a:pt x="30" y="175"/>
                        <a:pt x="29" y="174"/>
                      </a:cubicBezTo>
                      <a:cubicBezTo>
                        <a:pt x="31" y="175"/>
                        <a:pt x="34" y="175"/>
                        <a:pt x="34" y="176"/>
                      </a:cubicBezTo>
                      <a:cubicBezTo>
                        <a:pt x="36" y="176"/>
                        <a:pt x="36" y="176"/>
                        <a:pt x="36" y="176"/>
                      </a:cubicBezTo>
                      <a:cubicBezTo>
                        <a:pt x="37" y="176"/>
                        <a:pt x="35" y="176"/>
                        <a:pt x="37" y="176"/>
                      </a:cubicBezTo>
                      <a:cubicBezTo>
                        <a:pt x="37" y="176"/>
                        <a:pt x="36" y="174"/>
                        <a:pt x="37" y="174"/>
                      </a:cubicBezTo>
                      <a:cubicBezTo>
                        <a:pt x="35" y="173"/>
                        <a:pt x="31" y="171"/>
                        <a:pt x="31" y="169"/>
                      </a:cubicBezTo>
                      <a:cubicBezTo>
                        <a:pt x="32" y="170"/>
                        <a:pt x="35" y="170"/>
                        <a:pt x="35" y="171"/>
                      </a:cubicBezTo>
                      <a:cubicBezTo>
                        <a:pt x="30" y="167"/>
                        <a:pt x="30" y="167"/>
                        <a:pt x="30" y="167"/>
                      </a:cubicBezTo>
                      <a:cubicBezTo>
                        <a:pt x="29" y="167"/>
                        <a:pt x="32" y="168"/>
                        <a:pt x="31" y="167"/>
                      </a:cubicBezTo>
                      <a:cubicBezTo>
                        <a:pt x="31" y="167"/>
                        <a:pt x="30" y="166"/>
                        <a:pt x="29" y="166"/>
                      </a:cubicBezTo>
                      <a:cubicBezTo>
                        <a:pt x="30" y="166"/>
                        <a:pt x="29" y="164"/>
                        <a:pt x="32" y="164"/>
                      </a:cubicBezTo>
                      <a:cubicBezTo>
                        <a:pt x="34" y="164"/>
                        <a:pt x="33" y="165"/>
                        <a:pt x="34" y="165"/>
                      </a:cubicBezTo>
                      <a:cubicBezTo>
                        <a:pt x="34" y="164"/>
                        <a:pt x="33" y="164"/>
                        <a:pt x="33" y="163"/>
                      </a:cubicBezTo>
                      <a:cubicBezTo>
                        <a:pt x="34" y="163"/>
                        <a:pt x="34" y="163"/>
                        <a:pt x="34" y="163"/>
                      </a:cubicBezTo>
                      <a:cubicBezTo>
                        <a:pt x="35" y="163"/>
                        <a:pt x="33" y="161"/>
                        <a:pt x="31" y="161"/>
                      </a:cubicBezTo>
                      <a:cubicBezTo>
                        <a:pt x="31" y="162"/>
                        <a:pt x="33" y="162"/>
                        <a:pt x="32" y="162"/>
                      </a:cubicBezTo>
                      <a:cubicBezTo>
                        <a:pt x="30" y="161"/>
                        <a:pt x="30" y="160"/>
                        <a:pt x="30" y="159"/>
                      </a:cubicBezTo>
                      <a:cubicBezTo>
                        <a:pt x="30" y="159"/>
                        <a:pt x="31" y="160"/>
                        <a:pt x="32" y="160"/>
                      </a:cubicBezTo>
                      <a:cubicBezTo>
                        <a:pt x="30" y="158"/>
                        <a:pt x="29" y="157"/>
                        <a:pt x="29" y="155"/>
                      </a:cubicBezTo>
                      <a:cubicBezTo>
                        <a:pt x="27" y="155"/>
                        <a:pt x="31" y="156"/>
                        <a:pt x="30" y="156"/>
                      </a:cubicBezTo>
                      <a:cubicBezTo>
                        <a:pt x="33" y="155"/>
                        <a:pt x="28" y="152"/>
                        <a:pt x="32" y="152"/>
                      </a:cubicBezTo>
                      <a:cubicBezTo>
                        <a:pt x="32" y="152"/>
                        <a:pt x="29" y="151"/>
                        <a:pt x="30" y="151"/>
                      </a:cubicBezTo>
                      <a:cubicBezTo>
                        <a:pt x="30" y="151"/>
                        <a:pt x="33" y="151"/>
                        <a:pt x="32" y="151"/>
                      </a:cubicBezTo>
                      <a:cubicBezTo>
                        <a:pt x="33" y="151"/>
                        <a:pt x="32" y="150"/>
                        <a:pt x="31" y="149"/>
                      </a:cubicBezTo>
                      <a:cubicBezTo>
                        <a:pt x="30" y="149"/>
                        <a:pt x="32" y="149"/>
                        <a:pt x="32" y="150"/>
                      </a:cubicBezTo>
                      <a:cubicBezTo>
                        <a:pt x="31" y="149"/>
                        <a:pt x="30" y="145"/>
                        <a:pt x="32" y="144"/>
                      </a:cubicBezTo>
                      <a:cubicBezTo>
                        <a:pt x="31" y="144"/>
                        <a:pt x="29" y="142"/>
                        <a:pt x="29" y="142"/>
                      </a:cubicBezTo>
                      <a:cubicBezTo>
                        <a:pt x="31" y="143"/>
                        <a:pt x="31" y="143"/>
                        <a:pt x="31" y="143"/>
                      </a:cubicBezTo>
                      <a:cubicBezTo>
                        <a:pt x="33" y="143"/>
                        <a:pt x="31" y="141"/>
                        <a:pt x="33" y="142"/>
                      </a:cubicBezTo>
                      <a:cubicBezTo>
                        <a:pt x="31" y="140"/>
                        <a:pt x="35" y="145"/>
                        <a:pt x="33" y="144"/>
                      </a:cubicBezTo>
                      <a:cubicBezTo>
                        <a:pt x="35" y="144"/>
                        <a:pt x="30" y="141"/>
                        <a:pt x="33" y="142"/>
                      </a:cubicBezTo>
                      <a:cubicBezTo>
                        <a:pt x="33" y="141"/>
                        <a:pt x="31" y="140"/>
                        <a:pt x="33" y="140"/>
                      </a:cubicBezTo>
                      <a:cubicBezTo>
                        <a:pt x="33" y="140"/>
                        <a:pt x="36" y="141"/>
                        <a:pt x="36" y="141"/>
                      </a:cubicBezTo>
                      <a:cubicBezTo>
                        <a:pt x="36" y="139"/>
                        <a:pt x="35" y="140"/>
                        <a:pt x="34" y="139"/>
                      </a:cubicBezTo>
                      <a:cubicBezTo>
                        <a:pt x="34" y="138"/>
                        <a:pt x="34" y="138"/>
                        <a:pt x="34" y="138"/>
                      </a:cubicBezTo>
                      <a:cubicBezTo>
                        <a:pt x="32" y="138"/>
                        <a:pt x="34" y="137"/>
                        <a:pt x="32" y="137"/>
                      </a:cubicBezTo>
                      <a:cubicBezTo>
                        <a:pt x="33" y="137"/>
                        <a:pt x="31" y="135"/>
                        <a:pt x="34" y="136"/>
                      </a:cubicBezTo>
                      <a:cubicBezTo>
                        <a:pt x="37" y="137"/>
                        <a:pt x="37" y="137"/>
                        <a:pt x="37" y="137"/>
                      </a:cubicBezTo>
                      <a:cubicBezTo>
                        <a:pt x="37" y="136"/>
                        <a:pt x="34" y="136"/>
                        <a:pt x="33" y="135"/>
                      </a:cubicBezTo>
                      <a:cubicBezTo>
                        <a:pt x="34" y="135"/>
                        <a:pt x="34" y="135"/>
                        <a:pt x="35" y="135"/>
                      </a:cubicBezTo>
                      <a:cubicBezTo>
                        <a:pt x="31" y="134"/>
                        <a:pt x="35" y="134"/>
                        <a:pt x="32" y="133"/>
                      </a:cubicBezTo>
                      <a:cubicBezTo>
                        <a:pt x="34" y="132"/>
                        <a:pt x="33" y="130"/>
                        <a:pt x="36" y="130"/>
                      </a:cubicBezTo>
                      <a:cubicBezTo>
                        <a:pt x="35" y="129"/>
                        <a:pt x="33" y="128"/>
                        <a:pt x="34" y="127"/>
                      </a:cubicBezTo>
                      <a:cubicBezTo>
                        <a:pt x="35" y="128"/>
                        <a:pt x="35" y="128"/>
                        <a:pt x="36" y="128"/>
                      </a:cubicBezTo>
                      <a:cubicBezTo>
                        <a:pt x="37" y="128"/>
                        <a:pt x="36" y="128"/>
                        <a:pt x="35" y="127"/>
                      </a:cubicBezTo>
                      <a:cubicBezTo>
                        <a:pt x="36" y="127"/>
                        <a:pt x="38" y="126"/>
                        <a:pt x="40" y="126"/>
                      </a:cubicBezTo>
                      <a:cubicBezTo>
                        <a:pt x="39" y="125"/>
                        <a:pt x="36" y="125"/>
                        <a:pt x="35" y="124"/>
                      </a:cubicBezTo>
                      <a:cubicBezTo>
                        <a:pt x="39" y="125"/>
                        <a:pt x="33" y="122"/>
                        <a:pt x="37" y="122"/>
                      </a:cubicBezTo>
                      <a:cubicBezTo>
                        <a:pt x="37" y="122"/>
                        <a:pt x="39" y="123"/>
                        <a:pt x="40" y="123"/>
                      </a:cubicBezTo>
                      <a:cubicBezTo>
                        <a:pt x="44" y="123"/>
                        <a:pt x="37" y="121"/>
                        <a:pt x="39" y="120"/>
                      </a:cubicBezTo>
                      <a:cubicBezTo>
                        <a:pt x="36" y="119"/>
                        <a:pt x="36" y="119"/>
                        <a:pt x="36" y="119"/>
                      </a:cubicBezTo>
                      <a:cubicBezTo>
                        <a:pt x="38" y="119"/>
                        <a:pt x="35" y="117"/>
                        <a:pt x="38" y="118"/>
                      </a:cubicBezTo>
                      <a:cubicBezTo>
                        <a:pt x="37" y="118"/>
                        <a:pt x="39" y="117"/>
                        <a:pt x="36" y="116"/>
                      </a:cubicBezTo>
                      <a:cubicBezTo>
                        <a:pt x="39" y="115"/>
                        <a:pt x="36" y="112"/>
                        <a:pt x="42" y="112"/>
                      </a:cubicBezTo>
                      <a:cubicBezTo>
                        <a:pt x="41" y="112"/>
                        <a:pt x="42" y="111"/>
                        <a:pt x="40" y="111"/>
                      </a:cubicBezTo>
                      <a:cubicBezTo>
                        <a:pt x="38" y="111"/>
                        <a:pt x="41" y="112"/>
                        <a:pt x="40" y="111"/>
                      </a:cubicBezTo>
                      <a:cubicBezTo>
                        <a:pt x="40" y="111"/>
                        <a:pt x="39" y="111"/>
                        <a:pt x="39" y="111"/>
                      </a:cubicBezTo>
                      <a:cubicBezTo>
                        <a:pt x="40" y="110"/>
                        <a:pt x="40" y="110"/>
                        <a:pt x="43" y="111"/>
                      </a:cubicBezTo>
                      <a:cubicBezTo>
                        <a:pt x="45" y="111"/>
                        <a:pt x="38" y="108"/>
                        <a:pt x="39" y="107"/>
                      </a:cubicBezTo>
                      <a:cubicBezTo>
                        <a:pt x="41" y="108"/>
                        <a:pt x="41" y="108"/>
                        <a:pt x="41" y="107"/>
                      </a:cubicBezTo>
                      <a:cubicBezTo>
                        <a:pt x="39" y="106"/>
                        <a:pt x="39" y="106"/>
                        <a:pt x="39" y="106"/>
                      </a:cubicBezTo>
                      <a:cubicBezTo>
                        <a:pt x="40" y="105"/>
                        <a:pt x="42" y="106"/>
                        <a:pt x="44" y="106"/>
                      </a:cubicBezTo>
                      <a:cubicBezTo>
                        <a:pt x="44" y="106"/>
                        <a:pt x="44" y="105"/>
                        <a:pt x="43" y="104"/>
                      </a:cubicBezTo>
                      <a:cubicBezTo>
                        <a:pt x="46" y="104"/>
                        <a:pt x="46" y="104"/>
                        <a:pt x="46" y="104"/>
                      </a:cubicBezTo>
                      <a:cubicBezTo>
                        <a:pt x="44" y="104"/>
                        <a:pt x="45" y="104"/>
                        <a:pt x="44" y="103"/>
                      </a:cubicBezTo>
                      <a:cubicBezTo>
                        <a:pt x="45" y="104"/>
                        <a:pt x="45" y="104"/>
                        <a:pt x="45" y="104"/>
                      </a:cubicBezTo>
                      <a:cubicBezTo>
                        <a:pt x="46" y="104"/>
                        <a:pt x="45" y="103"/>
                        <a:pt x="45" y="103"/>
                      </a:cubicBezTo>
                      <a:cubicBezTo>
                        <a:pt x="44" y="102"/>
                        <a:pt x="43" y="103"/>
                        <a:pt x="42" y="103"/>
                      </a:cubicBezTo>
                      <a:cubicBezTo>
                        <a:pt x="41" y="102"/>
                        <a:pt x="42" y="102"/>
                        <a:pt x="41" y="101"/>
                      </a:cubicBezTo>
                      <a:cubicBezTo>
                        <a:pt x="43" y="102"/>
                        <a:pt x="43" y="101"/>
                        <a:pt x="43" y="100"/>
                      </a:cubicBezTo>
                      <a:cubicBezTo>
                        <a:pt x="44" y="100"/>
                        <a:pt x="41" y="99"/>
                        <a:pt x="41" y="99"/>
                      </a:cubicBezTo>
                      <a:cubicBezTo>
                        <a:pt x="42" y="99"/>
                        <a:pt x="42" y="98"/>
                        <a:pt x="43" y="99"/>
                      </a:cubicBezTo>
                      <a:cubicBezTo>
                        <a:pt x="43" y="100"/>
                        <a:pt x="42" y="99"/>
                        <a:pt x="43" y="100"/>
                      </a:cubicBezTo>
                      <a:cubicBezTo>
                        <a:pt x="44" y="100"/>
                        <a:pt x="46" y="100"/>
                        <a:pt x="45" y="99"/>
                      </a:cubicBezTo>
                      <a:cubicBezTo>
                        <a:pt x="44" y="98"/>
                        <a:pt x="40" y="98"/>
                        <a:pt x="42" y="98"/>
                      </a:cubicBezTo>
                      <a:cubicBezTo>
                        <a:pt x="42" y="98"/>
                        <a:pt x="43" y="98"/>
                        <a:pt x="44" y="99"/>
                      </a:cubicBezTo>
                      <a:cubicBezTo>
                        <a:pt x="45" y="98"/>
                        <a:pt x="45" y="98"/>
                        <a:pt x="45" y="98"/>
                      </a:cubicBezTo>
                      <a:cubicBezTo>
                        <a:pt x="43" y="97"/>
                        <a:pt x="43" y="97"/>
                        <a:pt x="43" y="97"/>
                      </a:cubicBezTo>
                      <a:cubicBezTo>
                        <a:pt x="44" y="98"/>
                        <a:pt x="44" y="98"/>
                        <a:pt x="44" y="98"/>
                      </a:cubicBezTo>
                      <a:cubicBezTo>
                        <a:pt x="42" y="97"/>
                        <a:pt x="44" y="96"/>
                        <a:pt x="42" y="95"/>
                      </a:cubicBezTo>
                      <a:cubicBezTo>
                        <a:pt x="42" y="95"/>
                        <a:pt x="43" y="95"/>
                        <a:pt x="44" y="94"/>
                      </a:cubicBezTo>
                      <a:cubicBezTo>
                        <a:pt x="44" y="94"/>
                        <a:pt x="44" y="94"/>
                        <a:pt x="44" y="94"/>
                      </a:cubicBezTo>
                      <a:cubicBezTo>
                        <a:pt x="45" y="94"/>
                        <a:pt x="45" y="93"/>
                        <a:pt x="44" y="92"/>
                      </a:cubicBezTo>
                      <a:cubicBezTo>
                        <a:pt x="44" y="92"/>
                        <a:pt x="44" y="92"/>
                        <a:pt x="44" y="92"/>
                      </a:cubicBezTo>
                      <a:cubicBezTo>
                        <a:pt x="44" y="92"/>
                        <a:pt x="44" y="91"/>
                        <a:pt x="43" y="91"/>
                      </a:cubicBezTo>
                      <a:cubicBezTo>
                        <a:pt x="45" y="90"/>
                        <a:pt x="51" y="93"/>
                        <a:pt x="48" y="91"/>
                      </a:cubicBezTo>
                      <a:cubicBezTo>
                        <a:pt x="49" y="90"/>
                        <a:pt x="45" y="89"/>
                        <a:pt x="44" y="89"/>
                      </a:cubicBezTo>
                      <a:cubicBezTo>
                        <a:pt x="46" y="88"/>
                        <a:pt x="43" y="85"/>
                        <a:pt x="46" y="85"/>
                      </a:cubicBezTo>
                      <a:cubicBezTo>
                        <a:pt x="46" y="84"/>
                        <a:pt x="45" y="84"/>
                        <a:pt x="45" y="84"/>
                      </a:cubicBezTo>
                      <a:cubicBezTo>
                        <a:pt x="46" y="82"/>
                        <a:pt x="44" y="79"/>
                        <a:pt x="48" y="78"/>
                      </a:cubicBezTo>
                      <a:cubicBezTo>
                        <a:pt x="49" y="79"/>
                        <a:pt x="50" y="79"/>
                        <a:pt x="51" y="79"/>
                      </a:cubicBezTo>
                      <a:cubicBezTo>
                        <a:pt x="50" y="78"/>
                        <a:pt x="53" y="79"/>
                        <a:pt x="50" y="78"/>
                      </a:cubicBezTo>
                      <a:cubicBezTo>
                        <a:pt x="48" y="78"/>
                        <a:pt x="48" y="77"/>
                        <a:pt x="47" y="78"/>
                      </a:cubicBezTo>
                      <a:cubicBezTo>
                        <a:pt x="46" y="76"/>
                        <a:pt x="47" y="74"/>
                        <a:pt x="49" y="74"/>
                      </a:cubicBezTo>
                      <a:cubicBezTo>
                        <a:pt x="48" y="74"/>
                        <a:pt x="47" y="74"/>
                        <a:pt x="47" y="73"/>
                      </a:cubicBezTo>
                      <a:cubicBezTo>
                        <a:pt x="50" y="74"/>
                        <a:pt x="50" y="73"/>
                        <a:pt x="50" y="72"/>
                      </a:cubicBezTo>
                      <a:cubicBezTo>
                        <a:pt x="48" y="72"/>
                        <a:pt x="48" y="72"/>
                        <a:pt x="48" y="72"/>
                      </a:cubicBezTo>
                      <a:cubicBezTo>
                        <a:pt x="50" y="72"/>
                        <a:pt x="50" y="72"/>
                        <a:pt x="50" y="72"/>
                      </a:cubicBezTo>
                      <a:cubicBezTo>
                        <a:pt x="49" y="72"/>
                        <a:pt x="46" y="70"/>
                        <a:pt x="48" y="70"/>
                      </a:cubicBezTo>
                      <a:cubicBezTo>
                        <a:pt x="49" y="71"/>
                        <a:pt x="50" y="71"/>
                        <a:pt x="50" y="71"/>
                      </a:cubicBezTo>
                      <a:cubicBezTo>
                        <a:pt x="49" y="70"/>
                        <a:pt x="47" y="68"/>
                        <a:pt x="49" y="67"/>
                      </a:cubicBezTo>
                      <a:cubicBezTo>
                        <a:pt x="51" y="68"/>
                        <a:pt x="51" y="68"/>
                        <a:pt x="51" y="68"/>
                      </a:cubicBezTo>
                      <a:cubicBezTo>
                        <a:pt x="51" y="67"/>
                        <a:pt x="50" y="66"/>
                        <a:pt x="49" y="67"/>
                      </a:cubicBezTo>
                      <a:cubicBezTo>
                        <a:pt x="51" y="66"/>
                        <a:pt x="51" y="65"/>
                        <a:pt x="54" y="65"/>
                      </a:cubicBezTo>
                      <a:cubicBezTo>
                        <a:pt x="49" y="61"/>
                        <a:pt x="50" y="58"/>
                        <a:pt x="51" y="55"/>
                      </a:cubicBezTo>
                      <a:cubicBezTo>
                        <a:pt x="53" y="56"/>
                        <a:pt x="53" y="56"/>
                        <a:pt x="53" y="56"/>
                      </a:cubicBezTo>
                      <a:cubicBezTo>
                        <a:pt x="54" y="56"/>
                        <a:pt x="51" y="55"/>
                        <a:pt x="52" y="55"/>
                      </a:cubicBezTo>
                      <a:cubicBezTo>
                        <a:pt x="53" y="55"/>
                        <a:pt x="54" y="55"/>
                        <a:pt x="56" y="56"/>
                      </a:cubicBezTo>
                      <a:cubicBezTo>
                        <a:pt x="58" y="56"/>
                        <a:pt x="54" y="54"/>
                        <a:pt x="54" y="53"/>
                      </a:cubicBezTo>
                      <a:cubicBezTo>
                        <a:pt x="52" y="52"/>
                        <a:pt x="55" y="54"/>
                        <a:pt x="53" y="53"/>
                      </a:cubicBezTo>
                      <a:cubicBezTo>
                        <a:pt x="52" y="53"/>
                        <a:pt x="54" y="52"/>
                        <a:pt x="52" y="51"/>
                      </a:cubicBezTo>
                      <a:cubicBezTo>
                        <a:pt x="53" y="51"/>
                        <a:pt x="55" y="52"/>
                        <a:pt x="56" y="53"/>
                      </a:cubicBezTo>
                      <a:cubicBezTo>
                        <a:pt x="55" y="52"/>
                        <a:pt x="55" y="52"/>
                        <a:pt x="55" y="52"/>
                      </a:cubicBezTo>
                      <a:cubicBezTo>
                        <a:pt x="58" y="52"/>
                        <a:pt x="59" y="55"/>
                        <a:pt x="63" y="56"/>
                      </a:cubicBezTo>
                      <a:cubicBezTo>
                        <a:pt x="63" y="55"/>
                        <a:pt x="63" y="55"/>
                        <a:pt x="63" y="55"/>
                      </a:cubicBezTo>
                      <a:cubicBezTo>
                        <a:pt x="66" y="56"/>
                        <a:pt x="66" y="58"/>
                        <a:pt x="67" y="57"/>
                      </a:cubicBezTo>
                      <a:cubicBezTo>
                        <a:pt x="66" y="56"/>
                        <a:pt x="63" y="54"/>
                        <a:pt x="61" y="54"/>
                      </a:cubicBezTo>
                      <a:cubicBezTo>
                        <a:pt x="61" y="52"/>
                        <a:pt x="55" y="51"/>
                        <a:pt x="56" y="50"/>
                      </a:cubicBezTo>
                      <a:cubicBezTo>
                        <a:pt x="58" y="50"/>
                        <a:pt x="56" y="51"/>
                        <a:pt x="58" y="52"/>
                      </a:cubicBezTo>
                      <a:cubicBezTo>
                        <a:pt x="61" y="52"/>
                        <a:pt x="58" y="50"/>
                        <a:pt x="59" y="50"/>
                      </a:cubicBezTo>
                      <a:cubicBezTo>
                        <a:pt x="57" y="50"/>
                        <a:pt x="55" y="48"/>
                        <a:pt x="55" y="48"/>
                      </a:cubicBezTo>
                      <a:cubicBezTo>
                        <a:pt x="56" y="47"/>
                        <a:pt x="57" y="49"/>
                        <a:pt x="58" y="48"/>
                      </a:cubicBezTo>
                      <a:cubicBezTo>
                        <a:pt x="56" y="47"/>
                        <a:pt x="55" y="46"/>
                        <a:pt x="54" y="46"/>
                      </a:cubicBezTo>
                      <a:cubicBezTo>
                        <a:pt x="51" y="45"/>
                        <a:pt x="55" y="46"/>
                        <a:pt x="53" y="44"/>
                      </a:cubicBezTo>
                      <a:cubicBezTo>
                        <a:pt x="55" y="45"/>
                        <a:pt x="58" y="47"/>
                        <a:pt x="60" y="47"/>
                      </a:cubicBezTo>
                      <a:cubicBezTo>
                        <a:pt x="57" y="46"/>
                        <a:pt x="57" y="44"/>
                        <a:pt x="54" y="43"/>
                      </a:cubicBezTo>
                      <a:cubicBezTo>
                        <a:pt x="54" y="43"/>
                        <a:pt x="56" y="44"/>
                        <a:pt x="57" y="45"/>
                      </a:cubicBezTo>
                      <a:cubicBezTo>
                        <a:pt x="59" y="45"/>
                        <a:pt x="54" y="42"/>
                        <a:pt x="58" y="43"/>
                      </a:cubicBezTo>
                      <a:cubicBezTo>
                        <a:pt x="56" y="42"/>
                        <a:pt x="56" y="42"/>
                        <a:pt x="56" y="42"/>
                      </a:cubicBezTo>
                      <a:cubicBezTo>
                        <a:pt x="57" y="42"/>
                        <a:pt x="58" y="42"/>
                        <a:pt x="59" y="42"/>
                      </a:cubicBezTo>
                      <a:cubicBezTo>
                        <a:pt x="59" y="42"/>
                        <a:pt x="57" y="39"/>
                        <a:pt x="60" y="41"/>
                      </a:cubicBezTo>
                      <a:cubicBezTo>
                        <a:pt x="60" y="41"/>
                        <a:pt x="61" y="40"/>
                        <a:pt x="58" y="39"/>
                      </a:cubicBezTo>
                      <a:cubicBezTo>
                        <a:pt x="56" y="39"/>
                        <a:pt x="59" y="41"/>
                        <a:pt x="56" y="40"/>
                      </a:cubicBezTo>
                      <a:cubicBezTo>
                        <a:pt x="59" y="40"/>
                        <a:pt x="56" y="38"/>
                        <a:pt x="55" y="38"/>
                      </a:cubicBezTo>
                      <a:cubicBezTo>
                        <a:pt x="57" y="38"/>
                        <a:pt x="57" y="38"/>
                        <a:pt x="57" y="38"/>
                      </a:cubicBezTo>
                      <a:cubicBezTo>
                        <a:pt x="56" y="38"/>
                        <a:pt x="57" y="37"/>
                        <a:pt x="55" y="36"/>
                      </a:cubicBezTo>
                      <a:cubicBezTo>
                        <a:pt x="56" y="37"/>
                        <a:pt x="57" y="37"/>
                        <a:pt x="58" y="37"/>
                      </a:cubicBezTo>
                      <a:cubicBezTo>
                        <a:pt x="56" y="36"/>
                        <a:pt x="56" y="36"/>
                        <a:pt x="56" y="36"/>
                      </a:cubicBezTo>
                      <a:cubicBezTo>
                        <a:pt x="55" y="34"/>
                        <a:pt x="59" y="37"/>
                        <a:pt x="59" y="36"/>
                      </a:cubicBezTo>
                      <a:cubicBezTo>
                        <a:pt x="60" y="37"/>
                        <a:pt x="60" y="37"/>
                        <a:pt x="60" y="37"/>
                      </a:cubicBezTo>
                      <a:cubicBezTo>
                        <a:pt x="60" y="37"/>
                        <a:pt x="62" y="38"/>
                        <a:pt x="62" y="37"/>
                      </a:cubicBezTo>
                      <a:cubicBezTo>
                        <a:pt x="60" y="36"/>
                        <a:pt x="58" y="35"/>
                        <a:pt x="57" y="34"/>
                      </a:cubicBezTo>
                      <a:cubicBezTo>
                        <a:pt x="56" y="33"/>
                        <a:pt x="59" y="34"/>
                        <a:pt x="57" y="33"/>
                      </a:cubicBezTo>
                      <a:cubicBezTo>
                        <a:pt x="59" y="35"/>
                        <a:pt x="59" y="35"/>
                        <a:pt x="59" y="35"/>
                      </a:cubicBezTo>
                      <a:cubicBezTo>
                        <a:pt x="60" y="35"/>
                        <a:pt x="62" y="35"/>
                        <a:pt x="63" y="35"/>
                      </a:cubicBezTo>
                      <a:cubicBezTo>
                        <a:pt x="62" y="34"/>
                        <a:pt x="60" y="32"/>
                        <a:pt x="58" y="32"/>
                      </a:cubicBezTo>
                      <a:cubicBezTo>
                        <a:pt x="59" y="32"/>
                        <a:pt x="60" y="32"/>
                        <a:pt x="61" y="33"/>
                      </a:cubicBezTo>
                      <a:cubicBezTo>
                        <a:pt x="61" y="32"/>
                        <a:pt x="59" y="32"/>
                        <a:pt x="58" y="31"/>
                      </a:cubicBezTo>
                      <a:cubicBezTo>
                        <a:pt x="60" y="31"/>
                        <a:pt x="62" y="31"/>
                        <a:pt x="64" y="31"/>
                      </a:cubicBezTo>
                      <a:cubicBezTo>
                        <a:pt x="67" y="33"/>
                        <a:pt x="67" y="33"/>
                        <a:pt x="67" y="33"/>
                      </a:cubicBezTo>
                      <a:cubicBezTo>
                        <a:pt x="67" y="33"/>
                        <a:pt x="67" y="33"/>
                        <a:pt x="67" y="33"/>
                      </a:cubicBezTo>
                      <a:cubicBezTo>
                        <a:pt x="69" y="34"/>
                        <a:pt x="69" y="33"/>
                        <a:pt x="71" y="35"/>
                      </a:cubicBezTo>
                      <a:cubicBezTo>
                        <a:pt x="72" y="35"/>
                        <a:pt x="71" y="34"/>
                        <a:pt x="71" y="33"/>
                      </a:cubicBezTo>
                      <a:cubicBezTo>
                        <a:pt x="66" y="32"/>
                        <a:pt x="65" y="29"/>
                        <a:pt x="62" y="28"/>
                      </a:cubicBezTo>
                      <a:cubicBezTo>
                        <a:pt x="61" y="26"/>
                        <a:pt x="71" y="31"/>
                        <a:pt x="66" y="27"/>
                      </a:cubicBezTo>
                      <a:cubicBezTo>
                        <a:pt x="65" y="27"/>
                        <a:pt x="62" y="25"/>
                        <a:pt x="63" y="26"/>
                      </a:cubicBezTo>
                      <a:cubicBezTo>
                        <a:pt x="64" y="26"/>
                        <a:pt x="59" y="24"/>
                        <a:pt x="61" y="24"/>
                      </a:cubicBezTo>
                      <a:cubicBezTo>
                        <a:pt x="63" y="25"/>
                        <a:pt x="66" y="24"/>
                        <a:pt x="67" y="27"/>
                      </a:cubicBezTo>
                      <a:cubicBezTo>
                        <a:pt x="66" y="26"/>
                        <a:pt x="66" y="27"/>
                        <a:pt x="66" y="27"/>
                      </a:cubicBezTo>
                      <a:cubicBezTo>
                        <a:pt x="68" y="27"/>
                        <a:pt x="70" y="29"/>
                        <a:pt x="71" y="28"/>
                      </a:cubicBezTo>
                      <a:cubicBezTo>
                        <a:pt x="70" y="27"/>
                        <a:pt x="71" y="27"/>
                        <a:pt x="69" y="26"/>
                      </a:cubicBezTo>
                      <a:cubicBezTo>
                        <a:pt x="67" y="25"/>
                        <a:pt x="69" y="27"/>
                        <a:pt x="67" y="25"/>
                      </a:cubicBezTo>
                      <a:cubicBezTo>
                        <a:pt x="66" y="24"/>
                        <a:pt x="70" y="25"/>
                        <a:pt x="66" y="23"/>
                      </a:cubicBezTo>
                      <a:cubicBezTo>
                        <a:pt x="66" y="24"/>
                        <a:pt x="64" y="23"/>
                        <a:pt x="62" y="22"/>
                      </a:cubicBezTo>
                      <a:cubicBezTo>
                        <a:pt x="62" y="21"/>
                        <a:pt x="62" y="21"/>
                        <a:pt x="62" y="21"/>
                      </a:cubicBezTo>
                      <a:cubicBezTo>
                        <a:pt x="63" y="22"/>
                        <a:pt x="63" y="22"/>
                        <a:pt x="63" y="22"/>
                      </a:cubicBezTo>
                      <a:cubicBezTo>
                        <a:pt x="65" y="21"/>
                        <a:pt x="61" y="20"/>
                        <a:pt x="62" y="19"/>
                      </a:cubicBezTo>
                      <a:cubicBezTo>
                        <a:pt x="65" y="20"/>
                        <a:pt x="65" y="20"/>
                        <a:pt x="65" y="20"/>
                      </a:cubicBezTo>
                      <a:cubicBezTo>
                        <a:pt x="67" y="21"/>
                        <a:pt x="63" y="21"/>
                        <a:pt x="67" y="23"/>
                      </a:cubicBezTo>
                      <a:cubicBezTo>
                        <a:pt x="68" y="22"/>
                        <a:pt x="66" y="21"/>
                        <a:pt x="67" y="21"/>
                      </a:cubicBezTo>
                      <a:cubicBezTo>
                        <a:pt x="67" y="21"/>
                        <a:pt x="67" y="21"/>
                        <a:pt x="68" y="22"/>
                      </a:cubicBezTo>
                      <a:cubicBezTo>
                        <a:pt x="68" y="21"/>
                        <a:pt x="73" y="24"/>
                        <a:pt x="71" y="21"/>
                      </a:cubicBezTo>
                      <a:cubicBezTo>
                        <a:pt x="70" y="20"/>
                        <a:pt x="69" y="20"/>
                        <a:pt x="68" y="20"/>
                      </a:cubicBezTo>
                      <a:cubicBezTo>
                        <a:pt x="68" y="18"/>
                        <a:pt x="67" y="17"/>
                        <a:pt x="67" y="16"/>
                      </a:cubicBezTo>
                      <a:cubicBezTo>
                        <a:pt x="70" y="18"/>
                        <a:pt x="68" y="15"/>
                        <a:pt x="71" y="17"/>
                      </a:cubicBezTo>
                      <a:cubicBezTo>
                        <a:pt x="69" y="17"/>
                        <a:pt x="68" y="19"/>
                        <a:pt x="70" y="20"/>
                      </a:cubicBezTo>
                      <a:cubicBezTo>
                        <a:pt x="74" y="21"/>
                        <a:pt x="69" y="21"/>
                        <a:pt x="73" y="23"/>
                      </a:cubicBezTo>
                      <a:cubicBezTo>
                        <a:pt x="73" y="22"/>
                        <a:pt x="77" y="24"/>
                        <a:pt x="79" y="25"/>
                      </a:cubicBezTo>
                      <a:cubicBezTo>
                        <a:pt x="79" y="24"/>
                        <a:pt x="78" y="24"/>
                        <a:pt x="78" y="23"/>
                      </a:cubicBezTo>
                      <a:cubicBezTo>
                        <a:pt x="76" y="22"/>
                        <a:pt x="76" y="23"/>
                        <a:pt x="74" y="22"/>
                      </a:cubicBezTo>
                      <a:cubicBezTo>
                        <a:pt x="75" y="21"/>
                        <a:pt x="74" y="19"/>
                        <a:pt x="73" y="17"/>
                      </a:cubicBezTo>
                      <a:cubicBezTo>
                        <a:pt x="74" y="18"/>
                        <a:pt x="76" y="19"/>
                        <a:pt x="76" y="19"/>
                      </a:cubicBezTo>
                      <a:cubicBezTo>
                        <a:pt x="76" y="18"/>
                        <a:pt x="77" y="16"/>
                        <a:pt x="78" y="15"/>
                      </a:cubicBezTo>
                      <a:cubicBezTo>
                        <a:pt x="74" y="14"/>
                        <a:pt x="78" y="14"/>
                        <a:pt x="75" y="13"/>
                      </a:cubicBezTo>
                      <a:cubicBezTo>
                        <a:pt x="74" y="13"/>
                        <a:pt x="71" y="12"/>
                        <a:pt x="70" y="11"/>
                      </a:cubicBezTo>
                      <a:cubicBezTo>
                        <a:pt x="70" y="11"/>
                        <a:pt x="71" y="12"/>
                        <a:pt x="72" y="12"/>
                      </a:cubicBezTo>
                      <a:cubicBezTo>
                        <a:pt x="71" y="11"/>
                        <a:pt x="76" y="13"/>
                        <a:pt x="73" y="11"/>
                      </a:cubicBezTo>
                      <a:cubicBezTo>
                        <a:pt x="73" y="13"/>
                        <a:pt x="77" y="13"/>
                        <a:pt x="79" y="15"/>
                      </a:cubicBezTo>
                      <a:cubicBezTo>
                        <a:pt x="78" y="13"/>
                        <a:pt x="81" y="16"/>
                        <a:pt x="82" y="15"/>
                      </a:cubicBezTo>
                      <a:cubicBezTo>
                        <a:pt x="81" y="13"/>
                        <a:pt x="80" y="12"/>
                        <a:pt x="80" y="10"/>
                      </a:cubicBezTo>
                      <a:cubicBezTo>
                        <a:pt x="83" y="10"/>
                        <a:pt x="82" y="7"/>
                        <a:pt x="82" y="6"/>
                      </a:cubicBezTo>
                      <a:cubicBezTo>
                        <a:pt x="84" y="6"/>
                        <a:pt x="87" y="8"/>
                        <a:pt x="87" y="8"/>
                      </a:cubicBezTo>
                      <a:cubicBezTo>
                        <a:pt x="88" y="7"/>
                        <a:pt x="84" y="7"/>
                        <a:pt x="86" y="6"/>
                      </a:cubicBezTo>
                      <a:cubicBezTo>
                        <a:pt x="87" y="7"/>
                        <a:pt x="87" y="7"/>
                        <a:pt x="87" y="7"/>
                      </a:cubicBezTo>
                      <a:cubicBezTo>
                        <a:pt x="86" y="6"/>
                        <a:pt x="90" y="6"/>
                        <a:pt x="86" y="3"/>
                      </a:cubicBezTo>
                      <a:cubicBezTo>
                        <a:pt x="89" y="6"/>
                        <a:pt x="89" y="6"/>
                        <a:pt x="89" y="6"/>
                      </a:cubicBezTo>
                      <a:cubicBezTo>
                        <a:pt x="89" y="5"/>
                        <a:pt x="88" y="5"/>
                        <a:pt x="88" y="5"/>
                      </a:cubicBezTo>
                      <a:cubicBezTo>
                        <a:pt x="89" y="5"/>
                        <a:pt x="90" y="5"/>
                        <a:pt x="91" y="6"/>
                      </a:cubicBezTo>
                      <a:cubicBezTo>
                        <a:pt x="93" y="7"/>
                        <a:pt x="91" y="5"/>
                        <a:pt x="91" y="4"/>
                      </a:cubicBezTo>
                      <a:cubicBezTo>
                        <a:pt x="89" y="3"/>
                        <a:pt x="89" y="3"/>
                        <a:pt x="89" y="3"/>
                      </a:cubicBezTo>
                      <a:cubicBezTo>
                        <a:pt x="89" y="1"/>
                        <a:pt x="91" y="1"/>
                        <a:pt x="91" y="0"/>
                      </a:cubicBezTo>
                      <a:cubicBezTo>
                        <a:pt x="93" y="1"/>
                        <a:pt x="93" y="1"/>
                        <a:pt x="93" y="1"/>
                      </a:cubicBezTo>
                      <a:cubicBezTo>
                        <a:pt x="92" y="0"/>
                        <a:pt x="92" y="0"/>
                        <a:pt x="92" y="0"/>
                      </a:cubicBezTo>
                      <a:cubicBezTo>
                        <a:pt x="94" y="1"/>
                        <a:pt x="95" y="1"/>
                        <a:pt x="94" y="0"/>
                      </a:cubicBezTo>
                      <a:cubicBezTo>
                        <a:pt x="97" y="4"/>
                        <a:pt x="97" y="4"/>
                        <a:pt x="97" y="4"/>
                      </a:cubicBezTo>
                      <a:cubicBezTo>
                        <a:pt x="96" y="4"/>
                        <a:pt x="95" y="2"/>
                        <a:pt x="93" y="2"/>
                      </a:cubicBezTo>
                      <a:cubicBezTo>
                        <a:pt x="92" y="1"/>
                        <a:pt x="92" y="2"/>
                        <a:pt x="93" y="3"/>
                      </a:cubicBezTo>
                      <a:cubicBezTo>
                        <a:pt x="94" y="3"/>
                        <a:pt x="93" y="3"/>
                        <a:pt x="93" y="2"/>
                      </a:cubicBezTo>
                      <a:cubicBezTo>
                        <a:pt x="95" y="4"/>
                        <a:pt x="95" y="4"/>
                        <a:pt x="96" y="5"/>
                      </a:cubicBezTo>
                      <a:cubicBezTo>
                        <a:pt x="96" y="5"/>
                        <a:pt x="97" y="5"/>
                        <a:pt x="97" y="5"/>
                      </a:cubicBezTo>
                      <a:cubicBezTo>
                        <a:pt x="98" y="6"/>
                        <a:pt x="97" y="6"/>
                        <a:pt x="97" y="7"/>
                      </a:cubicBezTo>
                      <a:cubicBezTo>
                        <a:pt x="96" y="6"/>
                        <a:pt x="95" y="6"/>
                        <a:pt x="95" y="6"/>
                      </a:cubicBezTo>
                      <a:cubicBezTo>
                        <a:pt x="97" y="7"/>
                        <a:pt x="97" y="8"/>
                        <a:pt x="96" y="9"/>
                      </a:cubicBezTo>
                      <a:cubicBezTo>
                        <a:pt x="93" y="8"/>
                        <a:pt x="97" y="11"/>
                        <a:pt x="96" y="12"/>
                      </a:cubicBezTo>
                      <a:cubicBezTo>
                        <a:pt x="94" y="10"/>
                        <a:pt x="92" y="9"/>
                        <a:pt x="92" y="8"/>
                      </a:cubicBezTo>
                      <a:cubicBezTo>
                        <a:pt x="90" y="7"/>
                        <a:pt x="91" y="8"/>
                        <a:pt x="90" y="8"/>
                      </a:cubicBezTo>
                      <a:cubicBezTo>
                        <a:pt x="91" y="9"/>
                        <a:pt x="94" y="11"/>
                        <a:pt x="94" y="13"/>
                      </a:cubicBezTo>
                      <a:cubicBezTo>
                        <a:pt x="93" y="12"/>
                        <a:pt x="93" y="12"/>
                        <a:pt x="93" y="12"/>
                      </a:cubicBezTo>
                      <a:cubicBezTo>
                        <a:pt x="93" y="13"/>
                        <a:pt x="95" y="14"/>
                        <a:pt x="94" y="15"/>
                      </a:cubicBezTo>
                      <a:cubicBezTo>
                        <a:pt x="93" y="16"/>
                        <a:pt x="92" y="18"/>
                        <a:pt x="91" y="19"/>
                      </a:cubicBezTo>
                      <a:cubicBezTo>
                        <a:pt x="89" y="18"/>
                        <a:pt x="89" y="18"/>
                        <a:pt x="89" y="18"/>
                      </a:cubicBezTo>
                      <a:cubicBezTo>
                        <a:pt x="92" y="20"/>
                        <a:pt x="89" y="21"/>
                        <a:pt x="91" y="23"/>
                      </a:cubicBezTo>
                      <a:cubicBezTo>
                        <a:pt x="88" y="23"/>
                        <a:pt x="90" y="27"/>
                        <a:pt x="87" y="26"/>
                      </a:cubicBezTo>
                      <a:cubicBezTo>
                        <a:pt x="87" y="30"/>
                        <a:pt x="87" y="33"/>
                        <a:pt x="85" y="35"/>
                      </a:cubicBezTo>
                      <a:cubicBezTo>
                        <a:pt x="83" y="34"/>
                        <a:pt x="83" y="34"/>
                        <a:pt x="83" y="34"/>
                      </a:cubicBezTo>
                      <a:cubicBezTo>
                        <a:pt x="84" y="35"/>
                        <a:pt x="81" y="33"/>
                        <a:pt x="81" y="34"/>
                      </a:cubicBezTo>
                      <a:cubicBezTo>
                        <a:pt x="84" y="34"/>
                        <a:pt x="84" y="36"/>
                        <a:pt x="85" y="37"/>
                      </a:cubicBezTo>
                      <a:cubicBezTo>
                        <a:pt x="82" y="37"/>
                        <a:pt x="84" y="40"/>
                        <a:pt x="85" y="42"/>
                      </a:cubicBezTo>
                      <a:cubicBezTo>
                        <a:pt x="83" y="41"/>
                        <a:pt x="83" y="41"/>
                        <a:pt x="83" y="41"/>
                      </a:cubicBezTo>
                      <a:cubicBezTo>
                        <a:pt x="86" y="44"/>
                        <a:pt x="83" y="44"/>
                        <a:pt x="81" y="45"/>
                      </a:cubicBezTo>
                      <a:cubicBezTo>
                        <a:pt x="81" y="45"/>
                        <a:pt x="79" y="45"/>
                        <a:pt x="79" y="45"/>
                      </a:cubicBezTo>
                      <a:cubicBezTo>
                        <a:pt x="81" y="47"/>
                        <a:pt x="81" y="48"/>
                        <a:pt x="82" y="50"/>
                      </a:cubicBezTo>
                      <a:cubicBezTo>
                        <a:pt x="82" y="50"/>
                        <a:pt x="80" y="52"/>
                        <a:pt x="79" y="52"/>
                      </a:cubicBezTo>
                      <a:cubicBezTo>
                        <a:pt x="82" y="57"/>
                        <a:pt x="78" y="59"/>
                        <a:pt x="79" y="63"/>
                      </a:cubicBezTo>
                      <a:cubicBezTo>
                        <a:pt x="77" y="63"/>
                        <a:pt x="77" y="63"/>
                        <a:pt x="77" y="63"/>
                      </a:cubicBezTo>
                      <a:cubicBezTo>
                        <a:pt x="80" y="68"/>
                        <a:pt x="74" y="70"/>
                        <a:pt x="76" y="74"/>
                      </a:cubicBezTo>
                      <a:cubicBezTo>
                        <a:pt x="72" y="73"/>
                        <a:pt x="72" y="73"/>
                        <a:pt x="72" y="73"/>
                      </a:cubicBezTo>
                      <a:cubicBezTo>
                        <a:pt x="71" y="73"/>
                        <a:pt x="73" y="75"/>
                        <a:pt x="75" y="76"/>
                      </a:cubicBezTo>
                      <a:cubicBezTo>
                        <a:pt x="74" y="76"/>
                        <a:pt x="76" y="78"/>
                        <a:pt x="73" y="78"/>
                      </a:cubicBezTo>
                      <a:cubicBezTo>
                        <a:pt x="72" y="79"/>
                        <a:pt x="74" y="80"/>
                        <a:pt x="75" y="81"/>
                      </a:cubicBezTo>
                      <a:cubicBezTo>
                        <a:pt x="73" y="82"/>
                        <a:pt x="73" y="83"/>
                        <a:pt x="73" y="85"/>
                      </a:cubicBezTo>
                      <a:cubicBezTo>
                        <a:pt x="73" y="84"/>
                        <a:pt x="73" y="84"/>
                        <a:pt x="73" y="84"/>
                      </a:cubicBezTo>
                      <a:cubicBezTo>
                        <a:pt x="72" y="84"/>
                        <a:pt x="71" y="83"/>
                        <a:pt x="70" y="84"/>
                      </a:cubicBezTo>
                      <a:cubicBezTo>
                        <a:pt x="71" y="85"/>
                        <a:pt x="69" y="86"/>
                        <a:pt x="73" y="87"/>
                      </a:cubicBezTo>
                      <a:cubicBezTo>
                        <a:pt x="70" y="88"/>
                        <a:pt x="74" y="92"/>
                        <a:pt x="70" y="92"/>
                      </a:cubicBezTo>
                      <a:cubicBezTo>
                        <a:pt x="71" y="93"/>
                        <a:pt x="71" y="93"/>
                        <a:pt x="72" y="93"/>
                      </a:cubicBezTo>
                      <a:cubicBezTo>
                        <a:pt x="72" y="95"/>
                        <a:pt x="69" y="96"/>
                        <a:pt x="70" y="98"/>
                      </a:cubicBezTo>
                      <a:cubicBezTo>
                        <a:pt x="70" y="98"/>
                        <a:pt x="68" y="97"/>
                        <a:pt x="68" y="98"/>
                      </a:cubicBezTo>
                      <a:cubicBezTo>
                        <a:pt x="68" y="98"/>
                        <a:pt x="70" y="98"/>
                        <a:pt x="70" y="99"/>
                      </a:cubicBezTo>
                      <a:cubicBezTo>
                        <a:pt x="72" y="102"/>
                        <a:pt x="66" y="103"/>
                        <a:pt x="66" y="106"/>
                      </a:cubicBezTo>
                      <a:cubicBezTo>
                        <a:pt x="67" y="111"/>
                        <a:pt x="65" y="115"/>
                        <a:pt x="64" y="120"/>
                      </a:cubicBezTo>
                      <a:cubicBezTo>
                        <a:pt x="63" y="119"/>
                        <a:pt x="63" y="119"/>
                        <a:pt x="63" y="119"/>
                      </a:cubicBezTo>
                      <a:cubicBezTo>
                        <a:pt x="66" y="122"/>
                        <a:pt x="59" y="122"/>
                        <a:pt x="64" y="124"/>
                      </a:cubicBezTo>
                      <a:cubicBezTo>
                        <a:pt x="63" y="124"/>
                        <a:pt x="63" y="125"/>
                        <a:pt x="61" y="125"/>
                      </a:cubicBezTo>
                      <a:cubicBezTo>
                        <a:pt x="63" y="126"/>
                        <a:pt x="58" y="127"/>
                        <a:pt x="61" y="130"/>
                      </a:cubicBezTo>
                      <a:cubicBezTo>
                        <a:pt x="61" y="130"/>
                        <a:pt x="61" y="129"/>
                        <a:pt x="60" y="129"/>
                      </a:cubicBezTo>
                      <a:cubicBezTo>
                        <a:pt x="58" y="130"/>
                        <a:pt x="60" y="132"/>
                        <a:pt x="58" y="134"/>
                      </a:cubicBezTo>
                      <a:cubicBezTo>
                        <a:pt x="58" y="133"/>
                        <a:pt x="58" y="133"/>
                        <a:pt x="57" y="133"/>
                      </a:cubicBezTo>
                      <a:cubicBezTo>
                        <a:pt x="55" y="133"/>
                        <a:pt x="60" y="135"/>
                        <a:pt x="56" y="135"/>
                      </a:cubicBezTo>
                      <a:cubicBezTo>
                        <a:pt x="56" y="135"/>
                        <a:pt x="58" y="135"/>
                        <a:pt x="58" y="135"/>
                      </a:cubicBezTo>
                      <a:cubicBezTo>
                        <a:pt x="55" y="138"/>
                        <a:pt x="57" y="143"/>
                        <a:pt x="57" y="148"/>
                      </a:cubicBezTo>
                      <a:cubicBezTo>
                        <a:pt x="53" y="150"/>
                        <a:pt x="49" y="146"/>
                        <a:pt x="52" y="149"/>
                      </a:cubicBezTo>
                      <a:cubicBezTo>
                        <a:pt x="51" y="149"/>
                        <a:pt x="54" y="149"/>
                        <a:pt x="53" y="149"/>
                      </a:cubicBezTo>
                      <a:cubicBezTo>
                        <a:pt x="54" y="150"/>
                        <a:pt x="48" y="149"/>
                        <a:pt x="50" y="151"/>
                      </a:cubicBezTo>
                      <a:cubicBezTo>
                        <a:pt x="52" y="151"/>
                        <a:pt x="51" y="151"/>
                        <a:pt x="53" y="152"/>
                      </a:cubicBezTo>
                      <a:cubicBezTo>
                        <a:pt x="51" y="153"/>
                        <a:pt x="48" y="153"/>
                        <a:pt x="50" y="155"/>
                      </a:cubicBezTo>
                      <a:cubicBezTo>
                        <a:pt x="48" y="154"/>
                        <a:pt x="48" y="154"/>
                        <a:pt x="48" y="154"/>
                      </a:cubicBezTo>
                      <a:cubicBezTo>
                        <a:pt x="52" y="157"/>
                        <a:pt x="49" y="158"/>
                        <a:pt x="53" y="161"/>
                      </a:cubicBezTo>
                      <a:cubicBezTo>
                        <a:pt x="52" y="170"/>
                        <a:pt x="52" y="179"/>
                        <a:pt x="51" y="188"/>
                      </a:cubicBezTo>
                      <a:cubicBezTo>
                        <a:pt x="47" y="197"/>
                        <a:pt x="47" y="206"/>
                        <a:pt x="42" y="214"/>
                      </a:cubicBezTo>
                      <a:cubicBezTo>
                        <a:pt x="38" y="215"/>
                        <a:pt x="38" y="215"/>
                        <a:pt x="39" y="218"/>
                      </a:cubicBezTo>
                      <a:cubicBezTo>
                        <a:pt x="38" y="218"/>
                        <a:pt x="38" y="218"/>
                        <a:pt x="37" y="218"/>
                      </a:cubicBezTo>
                      <a:cubicBezTo>
                        <a:pt x="40" y="219"/>
                        <a:pt x="37" y="219"/>
                        <a:pt x="40" y="220"/>
                      </a:cubicBezTo>
                      <a:cubicBezTo>
                        <a:pt x="38" y="223"/>
                        <a:pt x="38" y="227"/>
                        <a:pt x="37" y="230"/>
                      </a:cubicBezTo>
                      <a:cubicBezTo>
                        <a:pt x="37" y="229"/>
                        <a:pt x="35" y="228"/>
                        <a:pt x="35" y="229"/>
                      </a:cubicBezTo>
                      <a:cubicBezTo>
                        <a:pt x="36" y="230"/>
                        <a:pt x="36" y="230"/>
                        <a:pt x="36" y="230"/>
                      </a:cubicBezTo>
                      <a:cubicBezTo>
                        <a:pt x="35" y="230"/>
                        <a:pt x="35" y="230"/>
                        <a:pt x="35" y="230"/>
                      </a:cubicBezTo>
                      <a:cubicBezTo>
                        <a:pt x="36" y="231"/>
                        <a:pt x="37" y="232"/>
                        <a:pt x="38" y="232"/>
                      </a:cubicBezTo>
                      <a:cubicBezTo>
                        <a:pt x="38" y="236"/>
                        <a:pt x="36" y="240"/>
                        <a:pt x="33" y="244"/>
                      </a:cubicBezTo>
                      <a:cubicBezTo>
                        <a:pt x="31" y="248"/>
                        <a:pt x="28" y="251"/>
                        <a:pt x="26" y="256"/>
                      </a:cubicBezTo>
                      <a:cubicBezTo>
                        <a:pt x="24" y="257"/>
                        <a:pt x="24" y="260"/>
                        <a:pt x="24" y="263"/>
                      </a:cubicBezTo>
                      <a:cubicBezTo>
                        <a:pt x="18" y="267"/>
                        <a:pt x="12" y="271"/>
                        <a:pt x="12" y="279"/>
                      </a:cubicBezTo>
                      <a:cubicBezTo>
                        <a:pt x="12" y="279"/>
                        <a:pt x="5" y="275"/>
                        <a:pt x="5" y="27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96" name="Freeform 165"/>
                <p:cNvSpPr/>
                <p:nvPr/>
              </p:nvSpPr>
              <p:spPr bwMode="auto">
                <a:xfrm>
                  <a:off x="3742" y="1716"/>
                  <a:ext cx="1" cy="0"/>
                </a:xfrm>
                <a:custGeom>
                  <a:avLst/>
                  <a:gdLst>
                    <a:gd name="T0" fmla="*/ 4 w 4"/>
                    <a:gd name="T1" fmla="*/ 2 h 2"/>
                    <a:gd name="T2" fmla="*/ 0 w 4"/>
                    <a:gd name="T3" fmla="*/ 0 h 2"/>
                    <a:gd name="T4" fmla="*/ 4 w 4"/>
                    <a:gd name="T5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" h="2">
                      <a:moveTo>
                        <a:pt x="4" y="2"/>
                      </a:moveTo>
                      <a:cubicBezTo>
                        <a:pt x="2" y="2"/>
                        <a:pt x="1" y="2"/>
                        <a:pt x="0" y="0"/>
                      </a:cubicBezTo>
                      <a:cubicBezTo>
                        <a:pt x="1" y="1"/>
                        <a:pt x="3" y="2"/>
                        <a:pt x="4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97" name="Freeform 166"/>
                <p:cNvSpPr/>
                <p:nvPr/>
              </p:nvSpPr>
              <p:spPr bwMode="auto">
                <a:xfrm>
                  <a:off x="3738" y="1719"/>
                  <a:ext cx="0" cy="0"/>
                </a:xfrm>
                <a:custGeom>
                  <a:avLst/>
                  <a:gdLst>
                    <a:gd name="T0" fmla="*/ 2 w 3"/>
                    <a:gd name="T1" fmla="*/ 1 h 1"/>
                    <a:gd name="T2" fmla="*/ 1 w 3"/>
                    <a:gd name="T3" fmla="*/ 1 h 1"/>
                    <a:gd name="T4" fmla="*/ 1 w 3"/>
                    <a:gd name="T5" fmla="*/ 0 h 1"/>
                    <a:gd name="T6" fmla="*/ 2 w 3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1">
                      <a:moveTo>
                        <a:pt x="2" y="1"/>
                      </a:moveTo>
                      <a:cubicBezTo>
                        <a:pt x="3" y="1"/>
                        <a:pt x="1" y="1"/>
                        <a:pt x="1" y="1"/>
                      </a:cubicBezTo>
                      <a:cubicBezTo>
                        <a:pt x="1" y="1"/>
                        <a:pt x="0" y="0"/>
                        <a:pt x="1" y="0"/>
                      </a:cubicBezTo>
                      <a:cubicBezTo>
                        <a:pt x="1" y="0"/>
                        <a:pt x="2" y="1"/>
                        <a:pt x="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98" name="Freeform 167"/>
                <p:cNvSpPr/>
                <p:nvPr/>
              </p:nvSpPr>
              <p:spPr bwMode="auto">
                <a:xfrm>
                  <a:off x="3737" y="1719"/>
                  <a:ext cx="0" cy="1"/>
                </a:xfrm>
                <a:custGeom>
                  <a:avLst/>
                  <a:gdLst>
                    <a:gd name="T0" fmla="*/ 2 w 2"/>
                    <a:gd name="T1" fmla="*/ 2 h 2"/>
                    <a:gd name="T2" fmla="*/ 1 w 2"/>
                    <a:gd name="T3" fmla="*/ 0 h 2"/>
                    <a:gd name="T4" fmla="*/ 2 w 2"/>
                    <a:gd name="T5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2" y="2"/>
                      </a:moveTo>
                      <a:cubicBezTo>
                        <a:pt x="1" y="2"/>
                        <a:pt x="0" y="0"/>
                        <a:pt x="1" y="0"/>
                      </a:cubicBezTo>
                      <a:lnTo>
                        <a:pt x="2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99" name="Freeform 168"/>
                <p:cNvSpPr/>
                <p:nvPr/>
              </p:nvSpPr>
              <p:spPr bwMode="auto">
                <a:xfrm>
                  <a:off x="3735" y="1720"/>
                  <a:ext cx="1" cy="0"/>
                </a:xfrm>
                <a:custGeom>
                  <a:avLst/>
                  <a:gdLst>
                    <a:gd name="T0" fmla="*/ 2 w 2"/>
                    <a:gd name="T1" fmla="*/ 1 h 1"/>
                    <a:gd name="T2" fmla="*/ 0 w 2"/>
                    <a:gd name="T3" fmla="*/ 0 h 1"/>
                    <a:gd name="T4" fmla="*/ 2 w 2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1">
                      <a:moveTo>
                        <a:pt x="2" y="1"/>
                      </a:moveTo>
                      <a:cubicBezTo>
                        <a:pt x="0" y="1"/>
                        <a:pt x="0" y="1"/>
                        <a:pt x="0" y="0"/>
                      </a:cubicBezTo>
                      <a:cubicBezTo>
                        <a:pt x="1" y="1"/>
                        <a:pt x="1" y="1"/>
                        <a:pt x="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100" name="Freeform 169"/>
                <p:cNvSpPr/>
                <p:nvPr/>
              </p:nvSpPr>
              <p:spPr bwMode="auto">
                <a:xfrm>
                  <a:off x="3736" y="1720"/>
                  <a:ext cx="0" cy="1"/>
                </a:xfrm>
                <a:custGeom>
                  <a:avLst/>
                  <a:gdLst>
                    <a:gd name="T0" fmla="*/ 2 w 2"/>
                    <a:gd name="T1" fmla="*/ 1 h 2"/>
                    <a:gd name="T2" fmla="*/ 1 w 2"/>
                    <a:gd name="T3" fmla="*/ 1 h 2"/>
                    <a:gd name="T4" fmla="*/ 2 w 2"/>
                    <a:gd name="T5" fmla="*/ 1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2" y="1"/>
                      </a:moveTo>
                      <a:cubicBezTo>
                        <a:pt x="2" y="1"/>
                        <a:pt x="1" y="1"/>
                        <a:pt x="1" y="1"/>
                      </a:cubicBezTo>
                      <a:cubicBezTo>
                        <a:pt x="2" y="2"/>
                        <a:pt x="0" y="0"/>
                        <a:pt x="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101" name="Freeform 170"/>
                <p:cNvSpPr/>
                <p:nvPr/>
              </p:nvSpPr>
              <p:spPr bwMode="auto">
                <a:xfrm>
                  <a:off x="3734" y="1722"/>
                  <a:ext cx="1" cy="1"/>
                </a:xfrm>
                <a:custGeom>
                  <a:avLst/>
                  <a:gdLst>
                    <a:gd name="T0" fmla="*/ 2 w 3"/>
                    <a:gd name="T1" fmla="*/ 1 h 2"/>
                    <a:gd name="T2" fmla="*/ 1 w 3"/>
                    <a:gd name="T3" fmla="*/ 2 h 2"/>
                    <a:gd name="T4" fmla="*/ 2 w 3"/>
                    <a:gd name="T5" fmla="*/ 1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2">
                      <a:moveTo>
                        <a:pt x="2" y="1"/>
                      </a:moveTo>
                      <a:cubicBezTo>
                        <a:pt x="2" y="1"/>
                        <a:pt x="3" y="2"/>
                        <a:pt x="1" y="2"/>
                      </a:cubicBezTo>
                      <a:cubicBezTo>
                        <a:pt x="2" y="2"/>
                        <a:pt x="0" y="0"/>
                        <a:pt x="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102" name="Freeform 171"/>
                <p:cNvSpPr/>
                <p:nvPr/>
              </p:nvSpPr>
              <p:spPr bwMode="auto">
                <a:xfrm>
                  <a:off x="3734" y="1724"/>
                  <a:ext cx="0" cy="0"/>
                </a:xfrm>
                <a:custGeom>
                  <a:avLst/>
                  <a:gdLst>
                    <a:gd name="T0" fmla="*/ 2 w 2"/>
                    <a:gd name="T1" fmla="*/ 1 h 1"/>
                    <a:gd name="T2" fmla="*/ 2 w 2"/>
                    <a:gd name="T3" fmla="*/ 1 h 1"/>
                    <a:gd name="T4" fmla="*/ 0 w 2"/>
                    <a:gd name="T5" fmla="*/ 0 h 1"/>
                    <a:gd name="T6" fmla="*/ 2 w 2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1">
                      <a:moveTo>
                        <a:pt x="2" y="1"/>
                      </a:move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1" y="1"/>
                        <a:pt x="0" y="0"/>
                        <a:pt x="0" y="0"/>
                      </a:cubicBezTo>
                      <a:lnTo>
                        <a:pt x="2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103" name="Freeform 172"/>
                <p:cNvSpPr/>
                <p:nvPr/>
              </p:nvSpPr>
              <p:spPr bwMode="auto">
                <a:xfrm>
                  <a:off x="3729" y="1744"/>
                  <a:ext cx="1" cy="0"/>
                </a:xfrm>
                <a:custGeom>
                  <a:avLst/>
                  <a:gdLst>
                    <a:gd name="T0" fmla="*/ 0 w 1"/>
                    <a:gd name="T1" fmla="*/ 0 w 1"/>
                    <a:gd name="T2" fmla="*/ 1 w 1"/>
                    <a:gd name="T3" fmla="*/ 0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1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104" name="Freeform 173"/>
                <p:cNvSpPr/>
                <p:nvPr/>
              </p:nvSpPr>
              <p:spPr bwMode="auto">
                <a:xfrm>
                  <a:off x="3727" y="1752"/>
                  <a:ext cx="0" cy="1"/>
                </a:xfrm>
                <a:custGeom>
                  <a:avLst/>
                  <a:gdLst>
                    <a:gd name="T0" fmla="*/ 1 w 2"/>
                    <a:gd name="T1" fmla="*/ 1 h 2"/>
                    <a:gd name="T2" fmla="*/ 0 w 2"/>
                    <a:gd name="T3" fmla="*/ 1 h 2"/>
                    <a:gd name="T4" fmla="*/ 1 w 2"/>
                    <a:gd name="T5" fmla="*/ 1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1" y="1"/>
                      </a:moveTo>
                      <a:cubicBezTo>
                        <a:pt x="2" y="2"/>
                        <a:pt x="0" y="1"/>
                        <a:pt x="0" y="1"/>
                      </a:cubicBezTo>
                      <a:cubicBezTo>
                        <a:pt x="0" y="0"/>
                        <a:pt x="1" y="2"/>
                        <a:pt x="1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105" name="Freeform 174"/>
                <p:cNvSpPr/>
                <p:nvPr/>
              </p:nvSpPr>
              <p:spPr bwMode="auto">
                <a:xfrm>
                  <a:off x="3728" y="1757"/>
                  <a:ext cx="0" cy="1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lnTo>
                        <a:pt x="0" y="0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106" name="Freeform 175"/>
                <p:cNvSpPr/>
                <p:nvPr/>
              </p:nvSpPr>
              <p:spPr bwMode="auto">
                <a:xfrm>
                  <a:off x="3807" y="1785"/>
                  <a:ext cx="1" cy="0"/>
                </a:xfrm>
                <a:custGeom>
                  <a:avLst/>
                  <a:gdLst>
                    <a:gd name="T0" fmla="*/ 3 w 3"/>
                    <a:gd name="T1" fmla="*/ 0 h 1"/>
                    <a:gd name="T2" fmla="*/ 2 w 3"/>
                    <a:gd name="T3" fmla="*/ 0 h 1"/>
                    <a:gd name="T4" fmla="*/ 3 w 3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1">
                      <a:moveTo>
                        <a:pt x="3" y="0"/>
                      </a:moveTo>
                      <a:cubicBezTo>
                        <a:pt x="2" y="0"/>
                        <a:pt x="0" y="1"/>
                        <a:pt x="2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107" name="Freeform 176"/>
                <p:cNvSpPr/>
                <p:nvPr/>
              </p:nvSpPr>
              <p:spPr bwMode="auto">
                <a:xfrm>
                  <a:off x="3802" y="1785"/>
                  <a:ext cx="8" cy="14"/>
                </a:xfrm>
                <a:custGeom>
                  <a:avLst/>
                  <a:gdLst>
                    <a:gd name="T0" fmla="*/ 9 w 36"/>
                    <a:gd name="T1" fmla="*/ 47 h 59"/>
                    <a:gd name="T2" fmla="*/ 9 w 36"/>
                    <a:gd name="T3" fmla="*/ 45 h 59"/>
                    <a:gd name="T4" fmla="*/ 5 w 36"/>
                    <a:gd name="T5" fmla="*/ 38 h 59"/>
                    <a:gd name="T6" fmla="*/ 6 w 36"/>
                    <a:gd name="T7" fmla="*/ 38 h 59"/>
                    <a:gd name="T8" fmla="*/ 10 w 36"/>
                    <a:gd name="T9" fmla="*/ 36 h 59"/>
                    <a:gd name="T10" fmla="*/ 11 w 36"/>
                    <a:gd name="T11" fmla="*/ 35 h 59"/>
                    <a:gd name="T12" fmla="*/ 9 w 36"/>
                    <a:gd name="T13" fmla="*/ 32 h 59"/>
                    <a:gd name="T14" fmla="*/ 10 w 36"/>
                    <a:gd name="T15" fmla="*/ 31 h 59"/>
                    <a:gd name="T16" fmla="*/ 12 w 36"/>
                    <a:gd name="T17" fmla="*/ 31 h 59"/>
                    <a:gd name="T18" fmla="*/ 10 w 36"/>
                    <a:gd name="T19" fmla="*/ 29 h 59"/>
                    <a:gd name="T20" fmla="*/ 7 w 36"/>
                    <a:gd name="T21" fmla="*/ 26 h 59"/>
                    <a:gd name="T22" fmla="*/ 8 w 36"/>
                    <a:gd name="T23" fmla="*/ 25 h 59"/>
                    <a:gd name="T24" fmla="*/ 6 w 36"/>
                    <a:gd name="T25" fmla="*/ 24 h 59"/>
                    <a:gd name="T26" fmla="*/ 8 w 36"/>
                    <a:gd name="T27" fmla="*/ 23 h 59"/>
                    <a:gd name="T28" fmla="*/ 8 w 36"/>
                    <a:gd name="T29" fmla="*/ 21 h 59"/>
                    <a:gd name="T30" fmla="*/ 10 w 36"/>
                    <a:gd name="T31" fmla="*/ 20 h 59"/>
                    <a:gd name="T32" fmla="*/ 8 w 36"/>
                    <a:gd name="T33" fmla="*/ 19 h 59"/>
                    <a:gd name="T34" fmla="*/ 11 w 36"/>
                    <a:gd name="T35" fmla="*/ 19 h 59"/>
                    <a:gd name="T36" fmla="*/ 9 w 36"/>
                    <a:gd name="T37" fmla="*/ 18 h 59"/>
                    <a:gd name="T38" fmla="*/ 8 w 36"/>
                    <a:gd name="T39" fmla="*/ 18 h 59"/>
                    <a:gd name="T40" fmla="*/ 8 w 36"/>
                    <a:gd name="T41" fmla="*/ 17 h 59"/>
                    <a:gd name="T42" fmla="*/ 8 w 36"/>
                    <a:gd name="T43" fmla="*/ 14 h 59"/>
                    <a:gd name="T44" fmla="*/ 8 w 36"/>
                    <a:gd name="T45" fmla="*/ 13 h 59"/>
                    <a:gd name="T46" fmla="*/ 8 w 36"/>
                    <a:gd name="T47" fmla="*/ 13 h 59"/>
                    <a:gd name="T48" fmla="*/ 9 w 36"/>
                    <a:gd name="T49" fmla="*/ 11 h 59"/>
                    <a:gd name="T50" fmla="*/ 16 w 36"/>
                    <a:gd name="T51" fmla="*/ 11 h 59"/>
                    <a:gd name="T52" fmla="*/ 9 w 36"/>
                    <a:gd name="T53" fmla="*/ 10 h 59"/>
                    <a:gd name="T54" fmla="*/ 2 w 36"/>
                    <a:gd name="T55" fmla="*/ 8 h 59"/>
                    <a:gd name="T56" fmla="*/ 5 w 36"/>
                    <a:gd name="T57" fmla="*/ 8 h 59"/>
                    <a:gd name="T58" fmla="*/ 1 w 36"/>
                    <a:gd name="T59" fmla="*/ 7 h 59"/>
                    <a:gd name="T60" fmla="*/ 4 w 36"/>
                    <a:gd name="T61" fmla="*/ 7 h 59"/>
                    <a:gd name="T62" fmla="*/ 10 w 36"/>
                    <a:gd name="T63" fmla="*/ 7 h 59"/>
                    <a:gd name="T64" fmla="*/ 4 w 36"/>
                    <a:gd name="T65" fmla="*/ 6 h 59"/>
                    <a:gd name="T66" fmla="*/ 7 w 36"/>
                    <a:gd name="T67" fmla="*/ 5 h 59"/>
                    <a:gd name="T68" fmla="*/ 4 w 36"/>
                    <a:gd name="T69" fmla="*/ 5 h 59"/>
                    <a:gd name="T70" fmla="*/ 4 w 36"/>
                    <a:gd name="T71" fmla="*/ 4 h 59"/>
                    <a:gd name="T72" fmla="*/ 12 w 36"/>
                    <a:gd name="T73" fmla="*/ 5 h 59"/>
                    <a:gd name="T74" fmla="*/ 7 w 36"/>
                    <a:gd name="T75" fmla="*/ 3 h 59"/>
                    <a:gd name="T76" fmla="*/ 18 w 36"/>
                    <a:gd name="T77" fmla="*/ 2 h 59"/>
                    <a:gd name="T78" fmla="*/ 20 w 36"/>
                    <a:gd name="T79" fmla="*/ 1 h 59"/>
                    <a:gd name="T80" fmla="*/ 19 w 36"/>
                    <a:gd name="T81" fmla="*/ 0 h 59"/>
                    <a:gd name="T82" fmla="*/ 24 w 36"/>
                    <a:gd name="T83" fmla="*/ 0 h 59"/>
                    <a:gd name="T84" fmla="*/ 20 w 36"/>
                    <a:gd name="T85" fmla="*/ 2 h 59"/>
                    <a:gd name="T86" fmla="*/ 28 w 36"/>
                    <a:gd name="T87" fmla="*/ 4 h 59"/>
                    <a:gd name="T88" fmla="*/ 31 w 36"/>
                    <a:gd name="T89" fmla="*/ 9 h 59"/>
                    <a:gd name="T90" fmla="*/ 33 w 36"/>
                    <a:gd name="T91" fmla="*/ 14 h 59"/>
                    <a:gd name="T92" fmla="*/ 34 w 36"/>
                    <a:gd name="T93" fmla="*/ 18 h 59"/>
                    <a:gd name="T94" fmla="*/ 35 w 36"/>
                    <a:gd name="T95" fmla="*/ 21 h 59"/>
                    <a:gd name="T96" fmla="*/ 32 w 36"/>
                    <a:gd name="T97" fmla="*/ 27 h 59"/>
                    <a:gd name="T98" fmla="*/ 28 w 36"/>
                    <a:gd name="T99" fmla="*/ 29 h 59"/>
                    <a:gd name="T100" fmla="*/ 24 w 36"/>
                    <a:gd name="T101" fmla="*/ 32 h 59"/>
                    <a:gd name="T102" fmla="*/ 26 w 36"/>
                    <a:gd name="T103" fmla="*/ 49 h 59"/>
                    <a:gd name="T104" fmla="*/ 23 w 36"/>
                    <a:gd name="T105" fmla="*/ 52 h 59"/>
                    <a:gd name="T106" fmla="*/ 5 w 36"/>
                    <a:gd name="T107" fmla="*/ 51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36" h="59">
                      <a:moveTo>
                        <a:pt x="5" y="51"/>
                      </a:moveTo>
                      <a:cubicBezTo>
                        <a:pt x="1" y="46"/>
                        <a:pt x="7" y="50"/>
                        <a:pt x="4" y="47"/>
                      </a:cubicBezTo>
                      <a:cubicBezTo>
                        <a:pt x="3" y="46"/>
                        <a:pt x="7" y="49"/>
                        <a:pt x="6" y="48"/>
                      </a:cubicBezTo>
                      <a:cubicBezTo>
                        <a:pt x="2" y="44"/>
                        <a:pt x="5" y="46"/>
                        <a:pt x="9" y="48"/>
                      </a:cubicBezTo>
                      <a:cubicBezTo>
                        <a:pt x="10" y="48"/>
                        <a:pt x="10" y="48"/>
                        <a:pt x="10" y="48"/>
                      </a:cubicBezTo>
                      <a:cubicBezTo>
                        <a:pt x="11" y="49"/>
                        <a:pt x="8" y="46"/>
                        <a:pt x="9" y="47"/>
                      </a:cubicBezTo>
                      <a:cubicBezTo>
                        <a:pt x="9" y="47"/>
                        <a:pt x="9" y="47"/>
                        <a:pt x="10" y="48"/>
                      </a:cubicBezTo>
                      <a:cubicBezTo>
                        <a:pt x="9" y="46"/>
                        <a:pt x="10" y="47"/>
                        <a:pt x="8" y="46"/>
                      </a:cubicBezTo>
                      <a:cubicBezTo>
                        <a:pt x="9" y="46"/>
                        <a:pt x="11" y="47"/>
                        <a:pt x="11" y="48"/>
                      </a:cubicBezTo>
                      <a:cubicBezTo>
                        <a:pt x="9" y="46"/>
                        <a:pt x="9" y="46"/>
                        <a:pt x="9" y="46"/>
                      </a:cubicBezTo>
                      <a:cubicBezTo>
                        <a:pt x="5" y="42"/>
                        <a:pt x="10" y="46"/>
                        <a:pt x="8" y="44"/>
                      </a:cubicBezTo>
                      <a:cubicBezTo>
                        <a:pt x="8" y="44"/>
                        <a:pt x="9" y="45"/>
                        <a:pt x="9" y="45"/>
                      </a:cubicBezTo>
                      <a:cubicBezTo>
                        <a:pt x="7" y="42"/>
                        <a:pt x="8" y="42"/>
                        <a:pt x="7" y="41"/>
                      </a:cubicBezTo>
                      <a:cubicBezTo>
                        <a:pt x="8" y="41"/>
                        <a:pt x="9" y="42"/>
                        <a:pt x="10" y="43"/>
                      </a:cubicBezTo>
                      <a:cubicBezTo>
                        <a:pt x="8" y="41"/>
                        <a:pt x="7" y="41"/>
                        <a:pt x="7" y="40"/>
                      </a:cubicBezTo>
                      <a:cubicBezTo>
                        <a:pt x="9" y="42"/>
                        <a:pt x="5" y="39"/>
                        <a:pt x="6" y="39"/>
                      </a:cubicBezTo>
                      <a:cubicBezTo>
                        <a:pt x="7" y="40"/>
                        <a:pt x="7" y="40"/>
                        <a:pt x="7" y="40"/>
                      </a:cubicBezTo>
                      <a:cubicBezTo>
                        <a:pt x="4" y="38"/>
                        <a:pt x="8" y="40"/>
                        <a:pt x="5" y="38"/>
                      </a:cubicBezTo>
                      <a:cubicBezTo>
                        <a:pt x="7" y="39"/>
                        <a:pt x="7" y="39"/>
                        <a:pt x="7" y="39"/>
                      </a:cubicBezTo>
                      <a:cubicBezTo>
                        <a:pt x="4" y="37"/>
                        <a:pt x="9" y="40"/>
                        <a:pt x="7" y="39"/>
                      </a:cubicBezTo>
                      <a:cubicBezTo>
                        <a:pt x="7" y="39"/>
                        <a:pt x="7" y="39"/>
                        <a:pt x="7" y="39"/>
                      </a:cubicBezTo>
                      <a:cubicBezTo>
                        <a:pt x="6" y="38"/>
                        <a:pt x="8" y="39"/>
                        <a:pt x="7" y="39"/>
                      </a:cubicBezTo>
                      <a:cubicBezTo>
                        <a:pt x="8" y="39"/>
                        <a:pt x="8" y="39"/>
                        <a:pt x="8" y="39"/>
                      </a:cubicBezTo>
                      <a:cubicBezTo>
                        <a:pt x="7" y="38"/>
                        <a:pt x="9" y="39"/>
                        <a:pt x="6" y="38"/>
                      </a:cubicBezTo>
                      <a:cubicBezTo>
                        <a:pt x="8" y="39"/>
                        <a:pt x="7" y="38"/>
                        <a:pt x="10" y="40"/>
                      </a:cubicBezTo>
                      <a:cubicBezTo>
                        <a:pt x="8" y="38"/>
                        <a:pt x="9" y="37"/>
                        <a:pt x="9" y="37"/>
                      </a:cubicBezTo>
                      <a:cubicBezTo>
                        <a:pt x="10" y="37"/>
                        <a:pt x="11" y="37"/>
                        <a:pt x="12" y="38"/>
                      </a:cubicBezTo>
                      <a:cubicBezTo>
                        <a:pt x="11" y="38"/>
                        <a:pt x="11" y="37"/>
                        <a:pt x="10" y="37"/>
                      </a:cubicBezTo>
                      <a:cubicBezTo>
                        <a:pt x="10" y="37"/>
                        <a:pt x="11" y="37"/>
                        <a:pt x="11" y="37"/>
                      </a:cubicBezTo>
                      <a:cubicBezTo>
                        <a:pt x="13" y="38"/>
                        <a:pt x="9" y="35"/>
                        <a:pt x="10" y="36"/>
                      </a:cubicBezTo>
                      <a:cubicBezTo>
                        <a:pt x="11" y="36"/>
                        <a:pt x="11" y="37"/>
                        <a:pt x="12" y="37"/>
                      </a:cubicBezTo>
                      <a:cubicBezTo>
                        <a:pt x="10" y="36"/>
                        <a:pt x="11" y="36"/>
                        <a:pt x="10" y="36"/>
                      </a:cubicBezTo>
                      <a:cubicBezTo>
                        <a:pt x="11" y="36"/>
                        <a:pt x="11" y="36"/>
                        <a:pt x="12" y="37"/>
                      </a:cubicBezTo>
                      <a:cubicBezTo>
                        <a:pt x="10" y="35"/>
                        <a:pt x="12" y="37"/>
                        <a:pt x="11" y="36"/>
                      </a:cubicBezTo>
                      <a:cubicBezTo>
                        <a:pt x="13" y="36"/>
                        <a:pt x="13" y="36"/>
                        <a:pt x="13" y="36"/>
                      </a:cubicBezTo>
                      <a:cubicBezTo>
                        <a:pt x="15" y="37"/>
                        <a:pt x="9" y="35"/>
                        <a:pt x="11" y="35"/>
                      </a:cubicBezTo>
                      <a:cubicBezTo>
                        <a:pt x="11" y="35"/>
                        <a:pt x="12" y="36"/>
                        <a:pt x="12" y="36"/>
                      </a:cubicBezTo>
                      <a:cubicBezTo>
                        <a:pt x="10" y="34"/>
                        <a:pt x="11" y="35"/>
                        <a:pt x="10" y="34"/>
                      </a:cubicBezTo>
                      <a:cubicBezTo>
                        <a:pt x="10" y="34"/>
                        <a:pt x="10" y="34"/>
                        <a:pt x="10" y="34"/>
                      </a:cubicBezTo>
                      <a:cubicBezTo>
                        <a:pt x="10" y="34"/>
                        <a:pt x="11" y="34"/>
                        <a:pt x="10" y="33"/>
                      </a:cubicBezTo>
                      <a:cubicBezTo>
                        <a:pt x="11" y="34"/>
                        <a:pt x="14" y="35"/>
                        <a:pt x="13" y="35"/>
                      </a:cubicBezTo>
                      <a:cubicBezTo>
                        <a:pt x="10" y="33"/>
                        <a:pt x="12" y="34"/>
                        <a:pt x="9" y="32"/>
                      </a:cubicBezTo>
                      <a:cubicBezTo>
                        <a:pt x="9" y="32"/>
                        <a:pt x="11" y="32"/>
                        <a:pt x="10" y="32"/>
                      </a:cubicBezTo>
                      <a:cubicBezTo>
                        <a:pt x="11" y="32"/>
                        <a:pt x="13" y="34"/>
                        <a:pt x="14" y="34"/>
                      </a:cubicBezTo>
                      <a:cubicBezTo>
                        <a:pt x="16" y="35"/>
                        <a:pt x="16" y="35"/>
                        <a:pt x="16" y="35"/>
                      </a:cubicBezTo>
                      <a:cubicBezTo>
                        <a:pt x="17" y="35"/>
                        <a:pt x="15" y="35"/>
                        <a:pt x="17" y="35"/>
                      </a:cubicBezTo>
                      <a:cubicBezTo>
                        <a:pt x="17" y="35"/>
                        <a:pt x="16" y="34"/>
                        <a:pt x="16" y="34"/>
                      </a:cubicBezTo>
                      <a:cubicBezTo>
                        <a:pt x="14" y="33"/>
                        <a:pt x="11" y="32"/>
                        <a:pt x="10" y="31"/>
                      </a:cubicBezTo>
                      <a:cubicBezTo>
                        <a:pt x="12" y="32"/>
                        <a:pt x="14" y="33"/>
                        <a:pt x="14" y="33"/>
                      </a:cubicBezTo>
                      <a:cubicBezTo>
                        <a:pt x="9" y="30"/>
                        <a:pt x="9" y="30"/>
                        <a:pt x="9" y="30"/>
                      </a:cubicBezTo>
                      <a:cubicBezTo>
                        <a:pt x="8" y="30"/>
                        <a:pt x="11" y="31"/>
                        <a:pt x="10" y="31"/>
                      </a:cubicBezTo>
                      <a:cubicBezTo>
                        <a:pt x="9" y="30"/>
                        <a:pt x="9" y="30"/>
                        <a:pt x="8" y="30"/>
                      </a:cubicBezTo>
                      <a:cubicBezTo>
                        <a:pt x="9" y="30"/>
                        <a:pt x="8" y="29"/>
                        <a:pt x="11" y="30"/>
                      </a:cubicBezTo>
                      <a:cubicBezTo>
                        <a:pt x="12" y="31"/>
                        <a:pt x="11" y="31"/>
                        <a:pt x="12" y="31"/>
                      </a:cubicBezTo>
                      <a:cubicBezTo>
                        <a:pt x="12" y="31"/>
                        <a:pt x="11" y="30"/>
                        <a:pt x="11" y="30"/>
                      </a:cubicBezTo>
                      <a:cubicBezTo>
                        <a:pt x="12" y="30"/>
                        <a:pt x="12" y="30"/>
                        <a:pt x="12" y="30"/>
                      </a:cubicBezTo>
                      <a:cubicBezTo>
                        <a:pt x="12" y="31"/>
                        <a:pt x="11" y="30"/>
                        <a:pt x="9" y="29"/>
                      </a:cubicBezTo>
                      <a:cubicBezTo>
                        <a:pt x="9" y="29"/>
                        <a:pt x="11" y="30"/>
                        <a:pt x="10" y="29"/>
                      </a:cubicBezTo>
                      <a:cubicBezTo>
                        <a:pt x="8" y="29"/>
                        <a:pt x="8" y="28"/>
                        <a:pt x="8" y="28"/>
                      </a:cubicBezTo>
                      <a:cubicBezTo>
                        <a:pt x="8" y="28"/>
                        <a:pt x="9" y="29"/>
                        <a:pt x="10" y="29"/>
                      </a:cubicBezTo>
                      <a:cubicBezTo>
                        <a:pt x="7" y="28"/>
                        <a:pt x="7" y="27"/>
                        <a:pt x="6" y="27"/>
                      </a:cubicBezTo>
                      <a:cubicBezTo>
                        <a:pt x="4" y="26"/>
                        <a:pt x="8" y="28"/>
                        <a:pt x="8" y="28"/>
                      </a:cubicBezTo>
                      <a:cubicBezTo>
                        <a:pt x="10" y="28"/>
                        <a:pt x="5" y="26"/>
                        <a:pt x="8" y="27"/>
                      </a:cubicBezTo>
                      <a:cubicBezTo>
                        <a:pt x="8" y="27"/>
                        <a:pt x="6" y="26"/>
                        <a:pt x="6" y="26"/>
                      </a:cubicBezTo>
                      <a:cubicBezTo>
                        <a:pt x="7" y="26"/>
                        <a:pt x="9" y="27"/>
                        <a:pt x="8" y="27"/>
                      </a:cubicBezTo>
                      <a:cubicBezTo>
                        <a:pt x="9" y="27"/>
                        <a:pt x="8" y="26"/>
                        <a:pt x="7" y="26"/>
                      </a:cubicBezTo>
                      <a:cubicBezTo>
                        <a:pt x="6" y="26"/>
                        <a:pt x="8" y="26"/>
                        <a:pt x="8" y="27"/>
                      </a:cubicBezTo>
                      <a:cubicBezTo>
                        <a:pt x="7" y="26"/>
                        <a:pt x="5" y="25"/>
                        <a:pt x="7" y="25"/>
                      </a:cubicBezTo>
                      <a:cubicBezTo>
                        <a:pt x="6" y="25"/>
                        <a:pt x="4" y="24"/>
                        <a:pt x="4" y="24"/>
                      </a:cubicBezTo>
                      <a:cubicBezTo>
                        <a:pt x="6" y="25"/>
                        <a:pt x="6" y="25"/>
                        <a:pt x="6" y="25"/>
                      </a:cubicBezTo>
                      <a:cubicBezTo>
                        <a:pt x="7" y="25"/>
                        <a:pt x="6" y="24"/>
                        <a:pt x="8" y="25"/>
                      </a:cubicBezTo>
                      <a:cubicBezTo>
                        <a:pt x="5" y="24"/>
                        <a:pt x="10" y="26"/>
                        <a:pt x="8" y="25"/>
                      </a:cubicBezTo>
                      <a:cubicBezTo>
                        <a:pt x="10" y="26"/>
                        <a:pt x="5" y="24"/>
                        <a:pt x="7" y="25"/>
                      </a:cubicBezTo>
                      <a:cubicBezTo>
                        <a:pt x="7" y="25"/>
                        <a:pt x="5" y="24"/>
                        <a:pt x="7" y="25"/>
                      </a:cubicBezTo>
                      <a:cubicBezTo>
                        <a:pt x="7" y="24"/>
                        <a:pt x="10" y="26"/>
                        <a:pt x="10" y="26"/>
                      </a:cubicBezTo>
                      <a:cubicBezTo>
                        <a:pt x="10" y="25"/>
                        <a:pt x="9" y="25"/>
                        <a:pt x="8" y="25"/>
                      </a:cubicBezTo>
                      <a:cubicBezTo>
                        <a:pt x="7" y="24"/>
                        <a:pt x="7" y="24"/>
                        <a:pt x="7" y="24"/>
                      </a:cubicBezTo>
                      <a:cubicBezTo>
                        <a:pt x="5" y="24"/>
                        <a:pt x="8" y="24"/>
                        <a:pt x="6" y="24"/>
                      </a:cubicBezTo>
                      <a:cubicBezTo>
                        <a:pt x="7" y="24"/>
                        <a:pt x="5" y="23"/>
                        <a:pt x="8" y="24"/>
                      </a:cubicBezTo>
                      <a:cubicBezTo>
                        <a:pt x="10" y="25"/>
                        <a:pt x="10" y="25"/>
                        <a:pt x="10" y="25"/>
                      </a:cubicBezTo>
                      <a:cubicBezTo>
                        <a:pt x="10" y="25"/>
                        <a:pt x="8" y="24"/>
                        <a:pt x="7" y="24"/>
                      </a:cubicBezTo>
                      <a:cubicBezTo>
                        <a:pt x="7" y="24"/>
                        <a:pt x="7" y="24"/>
                        <a:pt x="8" y="24"/>
                      </a:cubicBezTo>
                      <a:cubicBezTo>
                        <a:pt x="4" y="23"/>
                        <a:pt x="8" y="24"/>
                        <a:pt x="5" y="23"/>
                      </a:cubicBezTo>
                      <a:cubicBezTo>
                        <a:pt x="7" y="23"/>
                        <a:pt x="5" y="22"/>
                        <a:pt x="8" y="23"/>
                      </a:cubicBezTo>
                      <a:cubicBezTo>
                        <a:pt x="7" y="23"/>
                        <a:pt x="5" y="22"/>
                        <a:pt x="6" y="22"/>
                      </a:cubicBezTo>
                      <a:cubicBezTo>
                        <a:pt x="7" y="22"/>
                        <a:pt x="7" y="22"/>
                        <a:pt x="8" y="23"/>
                      </a:cubicBezTo>
                      <a:cubicBezTo>
                        <a:pt x="9" y="23"/>
                        <a:pt x="8" y="23"/>
                        <a:pt x="7" y="22"/>
                      </a:cubicBezTo>
                      <a:cubicBezTo>
                        <a:pt x="8" y="22"/>
                        <a:pt x="10" y="23"/>
                        <a:pt x="11" y="23"/>
                      </a:cubicBezTo>
                      <a:cubicBezTo>
                        <a:pt x="10" y="23"/>
                        <a:pt x="8" y="22"/>
                        <a:pt x="6" y="22"/>
                      </a:cubicBezTo>
                      <a:cubicBezTo>
                        <a:pt x="10" y="23"/>
                        <a:pt x="4" y="20"/>
                        <a:pt x="8" y="21"/>
                      </a:cubicBezTo>
                      <a:cubicBezTo>
                        <a:pt x="8" y="22"/>
                        <a:pt x="9" y="22"/>
                        <a:pt x="10" y="22"/>
                      </a:cubicBezTo>
                      <a:cubicBezTo>
                        <a:pt x="14" y="24"/>
                        <a:pt x="8" y="21"/>
                        <a:pt x="10" y="22"/>
                      </a:cubicBezTo>
                      <a:cubicBezTo>
                        <a:pt x="6" y="21"/>
                        <a:pt x="6" y="21"/>
                        <a:pt x="6" y="21"/>
                      </a:cubicBezTo>
                      <a:cubicBezTo>
                        <a:pt x="8" y="21"/>
                        <a:pt x="4" y="20"/>
                        <a:pt x="8" y="21"/>
                      </a:cubicBezTo>
                      <a:cubicBezTo>
                        <a:pt x="7" y="21"/>
                        <a:pt x="9" y="21"/>
                        <a:pt x="6" y="20"/>
                      </a:cubicBezTo>
                      <a:cubicBezTo>
                        <a:pt x="9" y="21"/>
                        <a:pt x="4" y="19"/>
                        <a:pt x="10" y="20"/>
                      </a:cubicBezTo>
                      <a:cubicBezTo>
                        <a:pt x="10" y="20"/>
                        <a:pt x="10" y="20"/>
                        <a:pt x="8" y="20"/>
                      </a:cubicBezTo>
                      <a:cubicBezTo>
                        <a:pt x="7" y="19"/>
                        <a:pt x="10" y="20"/>
                        <a:pt x="9" y="20"/>
                      </a:cubicBezTo>
                      <a:cubicBezTo>
                        <a:pt x="8" y="20"/>
                        <a:pt x="8" y="20"/>
                        <a:pt x="7" y="20"/>
                      </a:cubicBezTo>
                      <a:cubicBezTo>
                        <a:pt x="8" y="20"/>
                        <a:pt x="8" y="20"/>
                        <a:pt x="11" y="20"/>
                      </a:cubicBezTo>
                      <a:cubicBezTo>
                        <a:pt x="13" y="21"/>
                        <a:pt x="5" y="19"/>
                        <a:pt x="7" y="19"/>
                      </a:cubicBezTo>
                      <a:cubicBezTo>
                        <a:pt x="8" y="19"/>
                        <a:pt x="9" y="19"/>
                        <a:pt x="8" y="19"/>
                      </a:cubicBezTo>
                      <a:cubicBezTo>
                        <a:pt x="6" y="18"/>
                        <a:pt x="6" y="18"/>
                        <a:pt x="6" y="18"/>
                      </a:cubicBezTo>
                      <a:cubicBezTo>
                        <a:pt x="7" y="18"/>
                        <a:pt x="9" y="19"/>
                        <a:pt x="11" y="20"/>
                      </a:cubicBezTo>
                      <a:cubicBezTo>
                        <a:pt x="11" y="20"/>
                        <a:pt x="11" y="19"/>
                        <a:pt x="10" y="19"/>
                      </a:cubicBezTo>
                      <a:cubicBezTo>
                        <a:pt x="12" y="20"/>
                        <a:pt x="12" y="20"/>
                        <a:pt x="12" y="20"/>
                      </a:cubicBezTo>
                      <a:cubicBezTo>
                        <a:pt x="10" y="19"/>
                        <a:pt x="11" y="19"/>
                        <a:pt x="11" y="19"/>
                      </a:cubicBezTo>
                      <a:cubicBezTo>
                        <a:pt x="11" y="19"/>
                        <a:pt x="11" y="19"/>
                        <a:pt x="11" y="19"/>
                      </a:cubicBezTo>
                      <a:cubicBezTo>
                        <a:pt x="12" y="19"/>
                        <a:pt x="11" y="19"/>
                        <a:pt x="11" y="19"/>
                      </a:cubicBezTo>
                      <a:cubicBezTo>
                        <a:pt x="10" y="19"/>
                        <a:pt x="9" y="19"/>
                        <a:pt x="9" y="19"/>
                      </a:cubicBezTo>
                      <a:cubicBezTo>
                        <a:pt x="8" y="18"/>
                        <a:pt x="8" y="18"/>
                        <a:pt x="7" y="18"/>
                      </a:cubicBezTo>
                      <a:cubicBezTo>
                        <a:pt x="9" y="19"/>
                        <a:pt x="9" y="18"/>
                        <a:pt x="9" y="18"/>
                      </a:cubicBezTo>
                      <a:cubicBezTo>
                        <a:pt x="9" y="18"/>
                        <a:pt x="7" y="18"/>
                        <a:pt x="7" y="18"/>
                      </a:cubicBezTo>
                      <a:cubicBezTo>
                        <a:pt x="8" y="18"/>
                        <a:pt x="7" y="17"/>
                        <a:pt x="9" y="18"/>
                      </a:cubicBezTo>
                      <a:cubicBezTo>
                        <a:pt x="9" y="18"/>
                        <a:pt x="8" y="18"/>
                        <a:pt x="9" y="18"/>
                      </a:cubicBezTo>
                      <a:cubicBezTo>
                        <a:pt x="9" y="18"/>
                        <a:pt x="11" y="19"/>
                        <a:pt x="10" y="18"/>
                      </a:cubicBezTo>
                      <a:cubicBezTo>
                        <a:pt x="9" y="18"/>
                        <a:pt x="6" y="17"/>
                        <a:pt x="7" y="17"/>
                      </a:cubicBezTo>
                      <a:cubicBezTo>
                        <a:pt x="8" y="17"/>
                        <a:pt x="9" y="18"/>
                        <a:pt x="9" y="18"/>
                      </a:cubicBezTo>
                      <a:cubicBezTo>
                        <a:pt x="11" y="18"/>
                        <a:pt x="11" y="18"/>
                        <a:pt x="11" y="18"/>
                      </a:cubicBezTo>
                      <a:cubicBezTo>
                        <a:pt x="8" y="18"/>
                        <a:pt x="8" y="18"/>
                        <a:pt x="8" y="18"/>
                      </a:cubicBezTo>
                      <a:cubicBezTo>
                        <a:pt x="9" y="18"/>
                        <a:pt x="9" y="18"/>
                        <a:pt x="9" y="18"/>
                      </a:cubicBezTo>
                      <a:cubicBezTo>
                        <a:pt x="7" y="17"/>
                        <a:pt x="9" y="17"/>
                        <a:pt x="6" y="17"/>
                      </a:cubicBezTo>
                      <a:cubicBezTo>
                        <a:pt x="6" y="17"/>
                        <a:pt x="8" y="17"/>
                        <a:pt x="8" y="17"/>
                      </a:cubicBezTo>
                      <a:cubicBezTo>
                        <a:pt x="8" y="17"/>
                        <a:pt x="8" y="17"/>
                        <a:pt x="8" y="17"/>
                      </a:cubicBezTo>
                      <a:cubicBezTo>
                        <a:pt x="10" y="17"/>
                        <a:pt x="9" y="17"/>
                        <a:pt x="7" y="17"/>
                      </a:cubicBezTo>
                      <a:cubicBezTo>
                        <a:pt x="8" y="17"/>
                        <a:pt x="8" y="17"/>
                        <a:pt x="8" y="17"/>
                      </a:cubicBezTo>
                      <a:cubicBezTo>
                        <a:pt x="8" y="17"/>
                        <a:pt x="8" y="16"/>
                        <a:pt x="7" y="16"/>
                      </a:cubicBezTo>
                      <a:cubicBezTo>
                        <a:pt x="8" y="16"/>
                        <a:pt x="14" y="18"/>
                        <a:pt x="12" y="17"/>
                      </a:cubicBezTo>
                      <a:cubicBezTo>
                        <a:pt x="12" y="17"/>
                        <a:pt x="8" y="16"/>
                        <a:pt x="7" y="16"/>
                      </a:cubicBezTo>
                      <a:cubicBezTo>
                        <a:pt x="8" y="16"/>
                        <a:pt x="5" y="15"/>
                        <a:pt x="8" y="15"/>
                      </a:cubicBezTo>
                      <a:cubicBezTo>
                        <a:pt x="7" y="15"/>
                        <a:pt x="7" y="15"/>
                        <a:pt x="6" y="15"/>
                      </a:cubicBezTo>
                      <a:cubicBezTo>
                        <a:pt x="7" y="15"/>
                        <a:pt x="4" y="14"/>
                        <a:pt x="8" y="14"/>
                      </a:cubicBezTo>
                      <a:cubicBezTo>
                        <a:pt x="9" y="15"/>
                        <a:pt x="10" y="15"/>
                        <a:pt x="11" y="15"/>
                      </a:cubicBezTo>
                      <a:cubicBezTo>
                        <a:pt x="9" y="14"/>
                        <a:pt x="13" y="15"/>
                        <a:pt x="10" y="15"/>
                      </a:cubicBezTo>
                      <a:cubicBezTo>
                        <a:pt x="8" y="14"/>
                        <a:pt x="7" y="14"/>
                        <a:pt x="7" y="14"/>
                      </a:cubicBezTo>
                      <a:cubicBezTo>
                        <a:pt x="6" y="14"/>
                        <a:pt x="6" y="13"/>
                        <a:pt x="7" y="13"/>
                      </a:cubicBezTo>
                      <a:cubicBezTo>
                        <a:pt x="6" y="13"/>
                        <a:pt x="6" y="13"/>
                        <a:pt x="5" y="13"/>
                      </a:cubicBezTo>
                      <a:cubicBezTo>
                        <a:pt x="8" y="14"/>
                        <a:pt x="9" y="14"/>
                        <a:pt x="8" y="13"/>
                      </a:cubicBezTo>
                      <a:cubicBezTo>
                        <a:pt x="6" y="13"/>
                        <a:pt x="6" y="13"/>
                        <a:pt x="6" y="13"/>
                      </a:cubicBezTo>
                      <a:cubicBezTo>
                        <a:pt x="8" y="13"/>
                        <a:pt x="8" y="13"/>
                        <a:pt x="8" y="13"/>
                      </a:cubicBezTo>
                      <a:cubicBezTo>
                        <a:pt x="7" y="13"/>
                        <a:pt x="4" y="12"/>
                        <a:pt x="6" y="13"/>
                      </a:cubicBezTo>
                      <a:cubicBezTo>
                        <a:pt x="7" y="13"/>
                        <a:pt x="7" y="13"/>
                        <a:pt x="8" y="13"/>
                      </a:cubicBezTo>
                      <a:cubicBezTo>
                        <a:pt x="6" y="13"/>
                        <a:pt x="4" y="12"/>
                        <a:pt x="5" y="12"/>
                      </a:cubicBezTo>
                      <a:cubicBezTo>
                        <a:pt x="8" y="13"/>
                        <a:pt x="8" y="13"/>
                        <a:pt x="8" y="13"/>
                      </a:cubicBezTo>
                      <a:cubicBezTo>
                        <a:pt x="8" y="12"/>
                        <a:pt x="6" y="12"/>
                        <a:pt x="5" y="12"/>
                      </a:cubicBezTo>
                      <a:cubicBezTo>
                        <a:pt x="7" y="12"/>
                        <a:pt x="7" y="12"/>
                        <a:pt x="10" y="12"/>
                      </a:cubicBezTo>
                      <a:cubicBezTo>
                        <a:pt x="4" y="11"/>
                        <a:pt x="4" y="11"/>
                        <a:pt x="4" y="10"/>
                      </a:cubicBezTo>
                      <a:cubicBezTo>
                        <a:pt x="6" y="10"/>
                        <a:pt x="6" y="10"/>
                        <a:pt x="6" y="10"/>
                      </a:cubicBezTo>
                      <a:cubicBezTo>
                        <a:pt x="7" y="10"/>
                        <a:pt x="3" y="10"/>
                        <a:pt x="4" y="10"/>
                      </a:cubicBezTo>
                      <a:cubicBezTo>
                        <a:pt x="6" y="10"/>
                        <a:pt x="7" y="10"/>
                        <a:pt x="9" y="11"/>
                      </a:cubicBezTo>
                      <a:cubicBezTo>
                        <a:pt x="10" y="11"/>
                        <a:pt x="6" y="10"/>
                        <a:pt x="6" y="10"/>
                      </a:cubicBezTo>
                      <a:cubicBezTo>
                        <a:pt x="4" y="10"/>
                        <a:pt x="7" y="10"/>
                        <a:pt x="5" y="10"/>
                      </a:cubicBezTo>
                      <a:cubicBezTo>
                        <a:pt x="4" y="10"/>
                        <a:pt x="6" y="10"/>
                        <a:pt x="3" y="9"/>
                      </a:cubicBezTo>
                      <a:cubicBezTo>
                        <a:pt x="4" y="10"/>
                        <a:pt x="6" y="10"/>
                        <a:pt x="8" y="10"/>
                      </a:cubicBezTo>
                      <a:cubicBezTo>
                        <a:pt x="6" y="10"/>
                        <a:pt x="6" y="10"/>
                        <a:pt x="6" y="10"/>
                      </a:cubicBezTo>
                      <a:cubicBezTo>
                        <a:pt x="9" y="10"/>
                        <a:pt x="12" y="11"/>
                        <a:pt x="16" y="11"/>
                      </a:cubicBezTo>
                      <a:cubicBezTo>
                        <a:pt x="15" y="11"/>
                        <a:pt x="15" y="11"/>
                        <a:pt x="15" y="11"/>
                      </a:cubicBezTo>
                      <a:cubicBezTo>
                        <a:pt x="18" y="11"/>
                        <a:pt x="18" y="12"/>
                        <a:pt x="19" y="12"/>
                      </a:cubicBezTo>
                      <a:cubicBezTo>
                        <a:pt x="18" y="11"/>
                        <a:pt x="14" y="11"/>
                        <a:pt x="13" y="11"/>
                      </a:cubicBezTo>
                      <a:cubicBezTo>
                        <a:pt x="12" y="10"/>
                        <a:pt x="7" y="10"/>
                        <a:pt x="7" y="9"/>
                      </a:cubicBezTo>
                      <a:cubicBezTo>
                        <a:pt x="8" y="10"/>
                        <a:pt x="7" y="10"/>
                        <a:pt x="9" y="10"/>
                      </a:cubicBezTo>
                      <a:cubicBezTo>
                        <a:pt x="12" y="10"/>
                        <a:pt x="8" y="10"/>
                        <a:pt x="9" y="10"/>
                      </a:cubicBezTo>
                      <a:cubicBezTo>
                        <a:pt x="8" y="10"/>
                        <a:pt x="5" y="9"/>
                        <a:pt x="5" y="9"/>
                      </a:cubicBezTo>
                      <a:cubicBezTo>
                        <a:pt x="6" y="9"/>
                        <a:pt x="7" y="9"/>
                        <a:pt x="8" y="9"/>
                      </a:cubicBezTo>
                      <a:cubicBezTo>
                        <a:pt x="6" y="9"/>
                        <a:pt x="5" y="9"/>
                        <a:pt x="4" y="9"/>
                      </a:cubicBezTo>
                      <a:cubicBezTo>
                        <a:pt x="0" y="8"/>
                        <a:pt x="5" y="9"/>
                        <a:pt x="2" y="8"/>
                      </a:cubicBezTo>
                      <a:cubicBezTo>
                        <a:pt x="5" y="9"/>
                        <a:pt x="8" y="9"/>
                        <a:pt x="9" y="9"/>
                      </a:cubicBezTo>
                      <a:cubicBezTo>
                        <a:pt x="7" y="9"/>
                        <a:pt x="6" y="9"/>
                        <a:pt x="2" y="8"/>
                      </a:cubicBezTo>
                      <a:cubicBezTo>
                        <a:pt x="3" y="8"/>
                        <a:pt x="5" y="8"/>
                        <a:pt x="6" y="9"/>
                      </a:cubicBezTo>
                      <a:cubicBezTo>
                        <a:pt x="8" y="9"/>
                        <a:pt x="2" y="8"/>
                        <a:pt x="7" y="8"/>
                      </a:cubicBezTo>
                      <a:cubicBezTo>
                        <a:pt x="4" y="8"/>
                        <a:pt x="4" y="8"/>
                        <a:pt x="4" y="8"/>
                      </a:cubicBezTo>
                      <a:cubicBezTo>
                        <a:pt x="5" y="8"/>
                        <a:pt x="6" y="8"/>
                        <a:pt x="7" y="8"/>
                      </a:cubicBezTo>
                      <a:cubicBezTo>
                        <a:pt x="7" y="8"/>
                        <a:pt x="4" y="8"/>
                        <a:pt x="7" y="8"/>
                      </a:cubicBezTo>
                      <a:cubicBezTo>
                        <a:pt x="7" y="8"/>
                        <a:pt x="7" y="8"/>
                        <a:pt x="5" y="8"/>
                      </a:cubicBezTo>
                      <a:cubicBezTo>
                        <a:pt x="3" y="8"/>
                        <a:pt x="7" y="8"/>
                        <a:pt x="3" y="8"/>
                      </a:cubicBezTo>
                      <a:cubicBezTo>
                        <a:pt x="6" y="8"/>
                        <a:pt x="3" y="7"/>
                        <a:pt x="2" y="7"/>
                      </a:cubicBezTo>
                      <a:cubicBezTo>
                        <a:pt x="3" y="7"/>
                        <a:pt x="3" y="7"/>
                        <a:pt x="3" y="7"/>
                      </a:cubicBezTo>
                      <a:cubicBezTo>
                        <a:pt x="3" y="7"/>
                        <a:pt x="3" y="7"/>
                        <a:pt x="1" y="7"/>
                      </a:cubicBezTo>
                      <a:cubicBezTo>
                        <a:pt x="2" y="7"/>
                        <a:pt x="3" y="7"/>
                        <a:pt x="4" y="7"/>
                      </a:cubicBezTo>
                      <a:cubicBezTo>
                        <a:pt x="1" y="7"/>
                        <a:pt x="1" y="7"/>
                        <a:pt x="1" y="7"/>
                      </a:cubicBezTo>
                      <a:cubicBezTo>
                        <a:pt x="0" y="7"/>
                        <a:pt x="5" y="7"/>
                        <a:pt x="5" y="7"/>
                      </a:cubicBezTo>
                      <a:cubicBezTo>
                        <a:pt x="6" y="7"/>
                        <a:pt x="6" y="7"/>
                        <a:pt x="6" y="7"/>
                      </a:cubicBezTo>
                      <a:cubicBezTo>
                        <a:pt x="6" y="7"/>
                        <a:pt x="8" y="8"/>
                        <a:pt x="7" y="7"/>
                      </a:cubicBezTo>
                      <a:cubicBezTo>
                        <a:pt x="5" y="7"/>
                        <a:pt x="3" y="7"/>
                        <a:pt x="1" y="7"/>
                      </a:cubicBezTo>
                      <a:cubicBezTo>
                        <a:pt x="1" y="7"/>
                        <a:pt x="4" y="7"/>
                        <a:pt x="2" y="7"/>
                      </a:cubicBezTo>
                      <a:cubicBezTo>
                        <a:pt x="4" y="7"/>
                        <a:pt x="4" y="7"/>
                        <a:pt x="4" y="7"/>
                      </a:cubicBezTo>
                      <a:cubicBezTo>
                        <a:pt x="5" y="7"/>
                        <a:pt x="7" y="7"/>
                        <a:pt x="7" y="7"/>
                      </a:cubicBezTo>
                      <a:cubicBezTo>
                        <a:pt x="7" y="7"/>
                        <a:pt x="4" y="6"/>
                        <a:pt x="3" y="7"/>
                      </a:cubicBezTo>
                      <a:cubicBezTo>
                        <a:pt x="3" y="6"/>
                        <a:pt x="4" y="6"/>
                        <a:pt x="5" y="7"/>
                      </a:cubicBezTo>
                      <a:cubicBezTo>
                        <a:pt x="5" y="6"/>
                        <a:pt x="3" y="6"/>
                        <a:pt x="2" y="6"/>
                      </a:cubicBezTo>
                      <a:cubicBezTo>
                        <a:pt x="3" y="6"/>
                        <a:pt x="5" y="6"/>
                        <a:pt x="7" y="6"/>
                      </a:cubicBezTo>
                      <a:cubicBezTo>
                        <a:pt x="10" y="7"/>
                        <a:pt x="10" y="7"/>
                        <a:pt x="10" y="7"/>
                      </a:cubicBezTo>
                      <a:cubicBezTo>
                        <a:pt x="10" y="7"/>
                        <a:pt x="10" y="7"/>
                        <a:pt x="10" y="7"/>
                      </a:cubicBezTo>
                      <a:cubicBezTo>
                        <a:pt x="13" y="7"/>
                        <a:pt x="13" y="7"/>
                        <a:pt x="15" y="7"/>
                      </a:cubicBezTo>
                      <a:cubicBezTo>
                        <a:pt x="16" y="7"/>
                        <a:pt x="15" y="7"/>
                        <a:pt x="14" y="7"/>
                      </a:cubicBezTo>
                      <a:cubicBezTo>
                        <a:pt x="10" y="7"/>
                        <a:pt x="8" y="6"/>
                        <a:pt x="4" y="6"/>
                      </a:cubicBezTo>
                      <a:cubicBezTo>
                        <a:pt x="3" y="6"/>
                        <a:pt x="14" y="7"/>
                        <a:pt x="7" y="6"/>
                      </a:cubicBezTo>
                      <a:cubicBezTo>
                        <a:pt x="6" y="6"/>
                        <a:pt x="3" y="5"/>
                        <a:pt x="4" y="6"/>
                      </a:cubicBezTo>
                      <a:cubicBezTo>
                        <a:pt x="5" y="6"/>
                        <a:pt x="0" y="5"/>
                        <a:pt x="2" y="5"/>
                      </a:cubicBezTo>
                      <a:cubicBezTo>
                        <a:pt x="4" y="5"/>
                        <a:pt x="6" y="5"/>
                        <a:pt x="9" y="6"/>
                      </a:cubicBezTo>
                      <a:cubicBezTo>
                        <a:pt x="7" y="6"/>
                        <a:pt x="8" y="6"/>
                        <a:pt x="8" y="6"/>
                      </a:cubicBezTo>
                      <a:cubicBezTo>
                        <a:pt x="10" y="6"/>
                        <a:pt x="12" y="6"/>
                        <a:pt x="12" y="6"/>
                      </a:cubicBezTo>
                      <a:cubicBezTo>
                        <a:pt x="12" y="6"/>
                        <a:pt x="12" y="6"/>
                        <a:pt x="10" y="6"/>
                      </a:cubicBezTo>
                      <a:cubicBezTo>
                        <a:pt x="7" y="5"/>
                        <a:pt x="10" y="6"/>
                        <a:pt x="7" y="5"/>
                      </a:cubicBezTo>
                      <a:cubicBezTo>
                        <a:pt x="7" y="5"/>
                        <a:pt x="10" y="5"/>
                        <a:pt x="6" y="5"/>
                      </a:cubicBezTo>
                      <a:cubicBezTo>
                        <a:pt x="6" y="5"/>
                        <a:pt x="4" y="5"/>
                        <a:pt x="2" y="5"/>
                      </a:cubicBezTo>
                      <a:cubicBezTo>
                        <a:pt x="1" y="5"/>
                        <a:pt x="1" y="5"/>
                        <a:pt x="1" y="5"/>
                      </a:cubicBezTo>
                      <a:cubicBezTo>
                        <a:pt x="3" y="5"/>
                        <a:pt x="3" y="5"/>
                        <a:pt x="3" y="5"/>
                      </a:cubicBezTo>
                      <a:cubicBezTo>
                        <a:pt x="4" y="5"/>
                        <a:pt x="0" y="5"/>
                        <a:pt x="0" y="5"/>
                      </a:cubicBezTo>
                      <a:cubicBezTo>
                        <a:pt x="4" y="5"/>
                        <a:pt x="4" y="5"/>
                        <a:pt x="4" y="5"/>
                      </a:cubicBezTo>
                      <a:cubicBezTo>
                        <a:pt x="6" y="5"/>
                        <a:pt x="2" y="5"/>
                        <a:pt x="7" y="5"/>
                      </a:cubicBezTo>
                      <a:cubicBezTo>
                        <a:pt x="7" y="5"/>
                        <a:pt x="5" y="5"/>
                        <a:pt x="6" y="5"/>
                      </a:cubicBezTo>
                      <a:cubicBezTo>
                        <a:pt x="6" y="5"/>
                        <a:pt x="6" y="5"/>
                        <a:pt x="7" y="5"/>
                      </a:cubicBezTo>
                      <a:cubicBezTo>
                        <a:pt x="7" y="5"/>
                        <a:pt x="13" y="5"/>
                        <a:pt x="9" y="5"/>
                      </a:cubicBezTo>
                      <a:cubicBezTo>
                        <a:pt x="8" y="5"/>
                        <a:pt x="8" y="5"/>
                        <a:pt x="6" y="5"/>
                      </a:cubicBezTo>
                      <a:cubicBezTo>
                        <a:pt x="6" y="4"/>
                        <a:pt x="4" y="4"/>
                        <a:pt x="4" y="4"/>
                      </a:cubicBezTo>
                      <a:cubicBezTo>
                        <a:pt x="7" y="4"/>
                        <a:pt x="4" y="4"/>
                        <a:pt x="7" y="4"/>
                      </a:cubicBezTo>
                      <a:cubicBezTo>
                        <a:pt x="5" y="4"/>
                        <a:pt x="5" y="4"/>
                        <a:pt x="9" y="5"/>
                      </a:cubicBezTo>
                      <a:cubicBezTo>
                        <a:pt x="12" y="5"/>
                        <a:pt x="8" y="5"/>
                        <a:pt x="12" y="5"/>
                      </a:cubicBezTo>
                      <a:cubicBezTo>
                        <a:pt x="12" y="5"/>
                        <a:pt x="16" y="5"/>
                        <a:pt x="18" y="5"/>
                      </a:cubicBezTo>
                      <a:cubicBezTo>
                        <a:pt x="18" y="5"/>
                        <a:pt x="17" y="5"/>
                        <a:pt x="17" y="5"/>
                      </a:cubicBezTo>
                      <a:cubicBezTo>
                        <a:pt x="14" y="5"/>
                        <a:pt x="15" y="5"/>
                        <a:pt x="12" y="5"/>
                      </a:cubicBezTo>
                      <a:cubicBezTo>
                        <a:pt x="13" y="5"/>
                        <a:pt x="12" y="4"/>
                        <a:pt x="9" y="4"/>
                      </a:cubicBezTo>
                      <a:cubicBezTo>
                        <a:pt x="10" y="4"/>
                        <a:pt x="13" y="4"/>
                        <a:pt x="13" y="4"/>
                      </a:cubicBezTo>
                      <a:cubicBezTo>
                        <a:pt x="12" y="4"/>
                        <a:pt x="13" y="4"/>
                        <a:pt x="13" y="4"/>
                      </a:cubicBezTo>
                      <a:cubicBezTo>
                        <a:pt x="10" y="4"/>
                        <a:pt x="12" y="3"/>
                        <a:pt x="9" y="3"/>
                      </a:cubicBezTo>
                      <a:cubicBezTo>
                        <a:pt x="8" y="3"/>
                        <a:pt x="6" y="3"/>
                        <a:pt x="4" y="3"/>
                      </a:cubicBezTo>
                      <a:cubicBezTo>
                        <a:pt x="4" y="3"/>
                        <a:pt x="6" y="3"/>
                        <a:pt x="7" y="3"/>
                      </a:cubicBezTo>
                      <a:cubicBezTo>
                        <a:pt x="5" y="3"/>
                        <a:pt x="10" y="3"/>
                        <a:pt x="7" y="3"/>
                      </a:cubicBezTo>
                      <a:cubicBezTo>
                        <a:pt x="8" y="3"/>
                        <a:pt x="11" y="3"/>
                        <a:pt x="14" y="3"/>
                      </a:cubicBezTo>
                      <a:cubicBezTo>
                        <a:pt x="12" y="3"/>
                        <a:pt x="16" y="3"/>
                        <a:pt x="16" y="3"/>
                      </a:cubicBezTo>
                      <a:cubicBezTo>
                        <a:pt x="15" y="3"/>
                        <a:pt x="13" y="3"/>
                        <a:pt x="13" y="3"/>
                      </a:cubicBezTo>
                      <a:cubicBezTo>
                        <a:pt x="15" y="2"/>
                        <a:pt x="13" y="2"/>
                        <a:pt x="13" y="2"/>
                      </a:cubicBezTo>
                      <a:cubicBezTo>
                        <a:pt x="14" y="2"/>
                        <a:pt x="17" y="2"/>
                        <a:pt x="18" y="2"/>
                      </a:cubicBezTo>
                      <a:cubicBezTo>
                        <a:pt x="18" y="2"/>
                        <a:pt x="14" y="2"/>
                        <a:pt x="16" y="2"/>
                      </a:cubicBezTo>
                      <a:cubicBezTo>
                        <a:pt x="17" y="2"/>
                        <a:pt x="17" y="2"/>
                        <a:pt x="17" y="2"/>
                      </a:cubicBezTo>
                      <a:cubicBezTo>
                        <a:pt x="16" y="2"/>
                        <a:pt x="19" y="1"/>
                        <a:pt x="14" y="1"/>
                      </a:cubicBezTo>
                      <a:cubicBezTo>
                        <a:pt x="18" y="1"/>
                        <a:pt x="18" y="1"/>
                        <a:pt x="18" y="1"/>
                      </a:cubicBezTo>
                      <a:cubicBezTo>
                        <a:pt x="18" y="1"/>
                        <a:pt x="17" y="1"/>
                        <a:pt x="17" y="1"/>
                      </a:cubicBezTo>
                      <a:cubicBezTo>
                        <a:pt x="18" y="1"/>
                        <a:pt x="19" y="1"/>
                        <a:pt x="20" y="1"/>
                      </a:cubicBezTo>
                      <a:cubicBezTo>
                        <a:pt x="22" y="1"/>
                        <a:pt x="19" y="1"/>
                        <a:pt x="19" y="1"/>
                      </a:cubicBezTo>
                      <a:cubicBezTo>
                        <a:pt x="17" y="1"/>
                        <a:pt x="17" y="1"/>
                        <a:pt x="17" y="1"/>
                      </a:cubicBezTo>
                      <a:cubicBezTo>
                        <a:pt x="16" y="1"/>
                        <a:pt x="18" y="0"/>
                        <a:pt x="17" y="0"/>
                      </a:cubicBezTo>
                      <a:cubicBezTo>
                        <a:pt x="19" y="0"/>
                        <a:pt x="19" y="0"/>
                        <a:pt x="19" y="0"/>
                      </a:cubicBezTo>
                      <a:cubicBezTo>
                        <a:pt x="18" y="0"/>
                        <a:pt x="18" y="0"/>
                        <a:pt x="18" y="0"/>
                      </a:cubicBezTo>
                      <a:cubicBezTo>
                        <a:pt x="20" y="0"/>
                        <a:pt x="21" y="0"/>
                        <a:pt x="19" y="0"/>
                      </a:cubicBez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23" y="0"/>
                        <a:pt x="22" y="0"/>
                        <a:pt x="20" y="0"/>
                      </a:cubicBezTo>
                      <a:cubicBezTo>
                        <a:pt x="18" y="0"/>
                        <a:pt x="19" y="1"/>
                        <a:pt x="21" y="1"/>
                      </a:cubicBezTo>
                      <a:cubicBezTo>
                        <a:pt x="21" y="0"/>
                        <a:pt x="20" y="0"/>
                        <a:pt x="20" y="0"/>
                      </a:cubicBezTo>
                      <a:cubicBezTo>
                        <a:pt x="23" y="0"/>
                        <a:pt x="22" y="1"/>
                        <a:pt x="24" y="1"/>
                      </a:cubicBezTo>
                      <a:cubicBezTo>
                        <a:pt x="24" y="1"/>
                        <a:pt x="25" y="0"/>
                        <a:pt x="24" y="0"/>
                      </a:cubicBezTo>
                      <a:cubicBezTo>
                        <a:pt x="26" y="1"/>
                        <a:pt x="26" y="1"/>
                        <a:pt x="26" y="1"/>
                      </a:cubicBezTo>
                      <a:cubicBezTo>
                        <a:pt x="25" y="1"/>
                        <a:pt x="24" y="1"/>
                        <a:pt x="23" y="1"/>
                      </a:cubicBezTo>
                      <a:cubicBezTo>
                        <a:pt x="26" y="1"/>
                        <a:pt x="27" y="1"/>
                        <a:pt x="26" y="1"/>
                      </a:cubicBezTo>
                      <a:cubicBezTo>
                        <a:pt x="23" y="1"/>
                        <a:pt x="28" y="2"/>
                        <a:pt x="27" y="2"/>
                      </a:cubicBezTo>
                      <a:cubicBezTo>
                        <a:pt x="24" y="2"/>
                        <a:pt x="22" y="2"/>
                        <a:pt x="21" y="1"/>
                      </a:cubicBezTo>
                      <a:cubicBezTo>
                        <a:pt x="20" y="2"/>
                        <a:pt x="21" y="2"/>
                        <a:pt x="20" y="2"/>
                      </a:cubicBezTo>
                      <a:cubicBezTo>
                        <a:pt x="22" y="2"/>
                        <a:pt x="25" y="2"/>
                        <a:pt x="26" y="2"/>
                      </a:cubicBezTo>
                      <a:cubicBezTo>
                        <a:pt x="24" y="2"/>
                        <a:pt x="24" y="2"/>
                        <a:pt x="24" y="2"/>
                      </a:cubicBezTo>
                      <a:cubicBezTo>
                        <a:pt x="25" y="2"/>
                        <a:pt x="28" y="2"/>
                        <a:pt x="27" y="2"/>
                      </a:cubicBezTo>
                      <a:cubicBezTo>
                        <a:pt x="26" y="3"/>
                        <a:pt x="26" y="3"/>
                        <a:pt x="26" y="4"/>
                      </a:cubicBezTo>
                      <a:cubicBezTo>
                        <a:pt x="24" y="3"/>
                        <a:pt x="24" y="3"/>
                        <a:pt x="24" y="3"/>
                      </a:cubicBezTo>
                      <a:cubicBezTo>
                        <a:pt x="28" y="4"/>
                        <a:pt x="26" y="4"/>
                        <a:pt x="28" y="4"/>
                      </a:cubicBezTo>
                      <a:cubicBezTo>
                        <a:pt x="26" y="5"/>
                        <a:pt x="29" y="5"/>
                        <a:pt x="26" y="5"/>
                      </a:cubicBezTo>
                      <a:cubicBezTo>
                        <a:pt x="28" y="6"/>
                        <a:pt x="29" y="7"/>
                        <a:pt x="28" y="7"/>
                      </a:cubicBezTo>
                      <a:cubicBezTo>
                        <a:pt x="25" y="7"/>
                        <a:pt x="25" y="7"/>
                        <a:pt x="25" y="7"/>
                      </a:cubicBezTo>
                      <a:cubicBezTo>
                        <a:pt x="27" y="7"/>
                        <a:pt x="24" y="7"/>
                        <a:pt x="24" y="7"/>
                      </a:cubicBezTo>
                      <a:cubicBezTo>
                        <a:pt x="26" y="7"/>
                        <a:pt x="27" y="7"/>
                        <a:pt x="29" y="8"/>
                      </a:cubicBezTo>
                      <a:cubicBezTo>
                        <a:pt x="27" y="8"/>
                        <a:pt x="29" y="8"/>
                        <a:pt x="31" y="9"/>
                      </a:cubicBezTo>
                      <a:cubicBezTo>
                        <a:pt x="29" y="9"/>
                        <a:pt x="29" y="9"/>
                        <a:pt x="29" y="9"/>
                      </a:cubicBezTo>
                      <a:cubicBezTo>
                        <a:pt x="32" y="9"/>
                        <a:pt x="29" y="9"/>
                        <a:pt x="29" y="10"/>
                      </a:cubicBezTo>
                      <a:cubicBezTo>
                        <a:pt x="28" y="9"/>
                        <a:pt x="26" y="9"/>
                        <a:pt x="26" y="9"/>
                      </a:cubicBezTo>
                      <a:cubicBezTo>
                        <a:pt x="29" y="10"/>
                        <a:pt x="29" y="10"/>
                        <a:pt x="31" y="11"/>
                      </a:cubicBezTo>
                      <a:cubicBezTo>
                        <a:pt x="31" y="11"/>
                        <a:pt x="30" y="11"/>
                        <a:pt x="29" y="11"/>
                      </a:cubicBezTo>
                      <a:cubicBezTo>
                        <a:pt x="33" y="12"/>
                        <a:pt x="30" y="13"/>
                        <a:pt x="33" y="14"/>
                      </a:cubicBezTo>
                      <a:cubicBezTo>
                        <a:pt x="31" y="14"/>
                        <a:pt x="31" y="14"/>
                        <a:pt x="31" y="14"/>
                      </a:cubicBezTo>
                      <a:cubicBezTo>
                        <a:pt x="35" y="15"/>
                        <a:pt x="31" y="15"/>
                        <a:pt x="33" y="16"/>
                      </a:cubicBezTo>
                      <a:cubicBezTo>
                        <a:pt x="29" y="16"/>
                        <a:pt x="29" y="16"/>
                        <a:pt x="29" y="16"/>
                      </a:cubicBezTo>
                      <a:cubicBezTo>
                        <a:pt x="28" y="16"/>
                        <a:pt x="30" y="16"/>
                        <a:pt x="33" y="17"/>
                      </a:cubicBezTo>
                      <a:cubicBezTo>
                        <a:pt x="32" y="17"/>
                        <a:pt x="35" y="18"/>
                        <a:pt x="32" y="17"/>
                      </a:cubicBezTo>
                      <a:cubicBezTo>
                        <a:pt x="31" y="17"/>
                        <a:pt x="33" y="18"/>
                        <a:pt x="34" y="18"/>
                      </a:cubicBezTo>
                      <a:cubicBezTo>
                        <a:pt x="32" y="18"/>
                        <a:pt x="32" y="18"/>
                        <a:pt x="33" y="19"/>
                      </a:cubicBezTo>
                      <a:cubicBezTo>
                        <a:pt x="33" y="19"/>
                        <a:pt x="33" y="19"/>
                        <a:pt x="33" y="19"/>
                      </a:cubicBezTo>
                      <a:cubicBezTo>
                        <a:pt x="32" y="19"/>
                        <a:pt x="31" y="18"/>
                        <a:pt x="31" y="18"/>
                      </a:cubicBezTo>
                      <a:cubicBezTo>
                        <a:pt x="32" y="19"/>
                        <a:pt x="30" y="19"/>
                        <a:pt x="34" y="20"/>
                      </a:cubicBezTo>
                      <a:cubicBezTo>
                        <a:pt x="31" y="19"/>
                        <a:pt x="36" y="21"/>
                        <a:pt x="32" y="21"/>
                      </a:cubicBezTo>
                      <a:cubicBezTo>
                        <a:pt x="34" y="21"/>
                        <a:pt x="34" y="21"/>
                        <a:pt x="35" y="21"/>
                      </a:cubicBezTo>
                      <a:cubicBezTo>
                        <a:pt x="35" y="22"/>
                        <a:pt x="32" y="22"/>
                        <a:pt x="34" y="22"/>
                      </a:cubicBezTo>
                      <a:cubicBezTo>
                        <a:pt x="33" y="22"/>
                        <a:pt x="32" y="22"/>
                        <a:pt x="32" y="22"/>
                      </a:cubicBezTo>
                      <a:cubicBezTo>
                        <a:pt x="32" y="22"/>
                        <a:pt x="33" y="22"/>
                        <a:pt x="34" y="22"/>
                      </a:cubicBezTo>
                      <a:cubicBezTo>
                        <a:pt x="36" y="24"/>
                        <a:pt x="31" y="23"/>
                        <a:pt x="32" y="24"/>
                      </a:cubicBezTo>
                      <a:cubicBezTo>
                        <a:pt x="34" y="25"/>
                        <a:pt x="32" y="26"/>
                        <a:pt x="33" y="27"/>
                      </a:cubicBezTo>
                      <a:cubicBezTo>
                        <a:pt x="32" y="27"/>
                        <a:pt x="32" y="27"/>
                        <a:pt x="32" y="27"/>
                      </a:cubicBezTo>
                      <a:cubicBezTo>
                        <a:pt x="35" y="28"/>
                        <a:pt x="28" y="27"/>
                        <a:pt x="33" y="28"/>
                      </a:cubicBezTo>
                      <a:cubicBezTo>
                        <a:pt x="32" y="28"/>
                        <a:pt x="33" y="29"/>
                        <a:pt x="31" y="28"/>
                      </a:cubicBezTo>
                      <a:cubicBezTo>
                        <a:pt x="33" y="29"/>
                        <a:pt x="28" y="28"/>
                        <a:pt x="31" y="29"/>
                      </a:cubicBezTo>
                      <a:cubicBezTo>
                        <a:pt x="31" y="29"/>
                        <a:pt x="31" y="29"/>
                        <a:pt x="31" y="29"/>
                      </a:cubicBezTo>
                      <a:cubicBezTo>
                        <a:pt x="29" y="29"/>
                        <a:pt x="31" y="30"/>
                        <a:pt x="30" y="30"/>
                      </a:cubicBezTo>
                      <a:cubicBezTo>
                        <a:pt x="29" y="30"/>
                        <a:pt x="29" y="30"/>
                        <a:pt x="28" y="29"/>
                      </a:cubicBezTo>
                      <a:cubicBezTo>
                        <a:pt x="26" y="29"/>
                        <a:pt x="32" y="31"/>
                        <a:pt x="27" y="29"/>
                      </a:cubicBezTo>
                      <a:cubicBezTo>
                        <a:pt x="27" y="30"/>
                        <a:pt x="29" y="30"/>
                        <a:pt x="29" y="30"/>
                      </a:cubicBezTo>
                      <a:cubicBezTo>
                        <a:pt x="28" y="30"/>
                        <a:pt x="30" y="32"/>
                        <a:pt x="30" y="33"/>
                      </a:cubicBezTo>
                      <a:cubicBezTo>
                        <a:pt x="28" y="33"/>
                        <a:pt x="23" y="31"/>
                        <a:pt x="26" y="33"/>
                      </a:cubicBezTo>
                      <a:cubicBezTo>
                        <a:pt x="26" y="32"/>
                        <a:pt x="28" y="33"/>
                        <a:pt x="27" y="33"/>
                      </a:cubicBezTo>
                      <a:cubicBezTo>
                        <a:pt x="28" y="33"/>
                        <a:pt x="22" y="31"/>
                        <a:pt x="24" y="32"/>
                      </a:cubicBezTo>
                      <a:cubicBezTo>
                        <a:pt x="27" y="33"/>
                        <a:pt x="26" y="33"/>
                        <a:pt x="27" y="34"/>
                      </a:cubicBezTo>
                      <a:cubicBezTo>
                        <a:pt x="26" y="33"/>
                        <a:pt x="23" y="32"/>
                        <a:pt x="25" y="33"/>
                      </a:cubicBezTo>
                      <a:cubicBezTo>
                        <a:pt x="24" y="33"/>
                        <a:pt x="24" y="33"/>
                        <a:pt x="24" y="33"/>
                      </a:cubicBezTo>
                      <a:cubicBezTo>
                        <a:pt x="27" y="35"/>
                        <a:pt x="25" y="34"/>
                        <a:pt x="29" y="36"/>
                      </a:cubicBezTo>
                      <a:cubicBezTo>
                        <a:pt x="29" y="39"/>
                        <a:pt x="31" y="42"/>
                        <a:pt x="30" y="44"/>
                      </a:cubicBezTo>
                      <a:cubicBezTo>
                        <a:pt x="28" y="45"/>
                        <a:pt x="29" y="48"/>
                        <a:pt x="26" y="49"/>
                      </a:cubicBezTo>
                      <a:cubicBezTo>
                        <a:pt x="23" y="47"/>
                        <a:pt x="23" y="47"/>
                        <a:pt x="24" y="49"/>
                      </a:cubicBezTo>
                      <a:cubicBezTo>
                        <a:pt x="23" y="48"/>
                        <a:pt x="23" y="48"/>
                        <a:pt x="23" y="48"/>
                      </a:cubicBezTo>
                      <a:cubicBezTo>
                        <a:pt x="25" y="50"/>
                        <a:pt x="23" y="48"/>
                        <a:pt x="25" y="50"/>
                      </a:cubicBezTo>
                      <a:cubicBezTo>
                        <a:pt x="24" y="50"/>
                        <a:pt x="24" y="52"/>
                        <a:pt x="24" y="52"/>
                      </a:cubicBezTo>
                      <a:cubicBezTo>
                        <a:pt x="24" y="52"/>
                        <a:pt x="22" y="51"/>
                        <a:pt x="22" y="51"/>
                      </a:cubicBezTo>
                      <a:cubicBezTo>
                        <a:pt x="23" y="52"/>
                        <a:pt x="23" y="52"/>
                        <a:pt x="23" y="52"/>
                      </a:cubicBezTo>
                      <a:cubicBezTo>
                        <a:pt x="23" y="52"/>
                        <a:pt x="23" y="52"/>
                        <a:pt x="23" y="52"/>
                      </a:cubicBezTo>
                      <a:cubicBezTo>
                        <a:pt x="23" y="52"/>
                        <a:pt x="24" y="53"/>
                        <a:pt x="25" y="53"/>
                      </a:cubicBezTo>
                      <a:cubicBezTo>
                        <a:pt x="26" y="57"/>
                        <a:pt x="20" y="55"/>
                        <a:pt x="19" y="57"/>
                      </a:cubicBezTo>
                      <a:cubicBezTo>
                        <a:pt x="18" y="56"/>
                        <a:pt x="18" y="58"/>
                        <a:pt x="18" y="58"/>
                      </a:cubicBezTo>
                      <a:cubicBezTo>
                        <a:pt x="14" y="57"/>
                        <a:pt x="11" y="56"/>
                        <a:pt x="12" y="59"/>
                      </a:cubicBezTo>
                      <a:cubicBezTo>
                        <a:pt x="12" y="59"/>
                        <a:pt x="6" y="53"/>
                        <a:pt x="5" y="5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108" name="Freeform 177"/>
                <p:cNvSpPr/>
                <p:nvPr/>
              </p:nvSpPr>
              <p:spPr bwMode="auto">
                <a:xfrm>
                  <a:off x="3807" y="1785"/>
                  <a:ext cx="1" cy="0"/>
                </a:xfrm>
                <a:custGeom>
                  <a:avLst/>
                  <a:gdLst>
                    <a:gd name="T0" fmla="*/ 5 w 5"/>
                    <a:gd name="T1" fmla="*/ 0 w 5"/>
                    <a:gd name="T2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cubicBezTo>
                        <a:pt x="3" y="0"/>
                        <a:pt x="3" y="0"/>
                        <a:pt x="0" y="0"/>
                      </a:cubicBezTo>
                      <a:cubicBezTo>
                        <a:pt x="2" y="0"/>
                        <a:pt x="4" y="0"/>
                        <a:pt x="5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109" name="Freeform 178"/>
                <p:cNvSpPr/>
                <p:nvPr/>
              </p:nvSpPr>
              <p:spPr bwMode="auto">
                <a:xfrm>
                  <a:off x="3804" y="1786"/>
                  <a:ext cx="1" cy="0"/>
                </a:xfrm>
                <a:custGeom>
                  <a:avLst/>
                  <a:gdLst>
                    <a:gd name="T0" fmla="*/ 2 w 3"/>
                    <a:gd name="T1" fmla="*/ 1 w 3"/>
                    <a:gd name="T2" fmla="*/ 1 w 3"/>
                    <a:gd name="T3" fmla="*/ 2 w 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3">
                      <a:moveTo>
                        <a:pt x="2" y="0"/>
                      </a:moveTo>
                      <a:cubicBezTo>
                        <a:pt x="3" y="0"/>
                        <a:pt x="1" y="0"/>
                        <a:pt x="1" y="0"/>
                      </a:cubicBezTo>
                      <a:cubicBezTo>
                        <a:pt x="1" y="0"/>
                        <a:pt x="0" y="0"/>
                        <a:pt x="1" y="0"/>
                      </a:cubicBezTo>
                      <a:cubicBezTo>
                        <a:pt x="1" y="0"/>
                        <a:pt x="1" y="0"/>
                        <a:pt x="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110" name="Freeform 179"/>
                <p:cNvSpPr/>
                <p:nvPr/>
              </p:nvSpPr>
              <p:spPr bwMode="auto">
                <a:xfrm>
                  <a:off x="3804" y="1786"/>
                  <a:ext cx="0" cy="0"/>
                </a:xfrm>
                <a:custGeom>
                  <a:avLst/>
                  <a:gdLst>
                    <a:gd name="T0" fmla="*/ 2 w 2"/>
                    <a:gd name="T1" fmla="*/ 0 w 2"/>
                    <a:gd name="T2" fmla="*/ 2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2">
                      <a:moveTo>
                        <a:pt x="2" y="0"/>
                      </a:moveTo>
                      <a:cubicBezTo>
                        <a:pt x="1" y="0"/>
                        <a:pt x="0" y="0"/>
                        <a:pt x="0" y="0"/>
                      </a:cubicBezTo>
                      <a:lnTo>
                        <a:pt x="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111" name="Freeform 180"/>
                <p:cNvSpPr/>
                <p:nvPr/>
              </p:nvSpPr>
              <p:spPr bwMode="auto">
                <a:xfrm>
                  <a:off x="3803" y="1786"/>
                  <a:ext cx="0" cy="0"/>
                </a:xfrm>
                <a:custGeom>
                  <a:avLst/>
                  <a:gdLst>
                    <a:gd name="T0" fmla="*/ 1 w 1"/>
                    <a:gd name="T1" fmla="*/ 0 w 1"/>
                    <a:gd name="T2" fmla="*/ 1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1">
                      <a:moveTo>
                        <a:pt x="1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1" y="0"/>
                        <a:pt x="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112" name="Freeform 181"/>
                <p:cNvSpPr/>
                <p:nvPr/>
              </p:nvSpPr>
              <p:spPr bwMode="auto">
                <a:xfrm>
                  <a:off x="3803" y="1786"/>
                  <a:ext cx="1" cy="0"/>
                </a:xfrm>
                <a:custGeom>
                  <a:avLst/>
                  <a:gdLst>
                    <a:gd name="T0" fmla="*/ 3 w 3"/>
                    <a:gd name="T1" fmla="*/ 1 h 1"/>
                    <a:gd name="T2" fmla="*/ 1 w 3"/>
                    <a:gd name="T3" fmla="*/ 1 h 1"/>
                    <a:gd name="T4" fmla="*/ 3 w 3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1">
                      <a:moveTo>
                        <a:pt x="3" y="1"/>
                      </a:moveTo>
                      <a:cubicBezTo>
                        <a:pt x="3" y="1"/>
                        <a:pt x="2" y="1"/>
                        <a:pt x="1" y="1"/>
                      </a:cubicBezTo>
                      <a:cubicBezTo>
                        <a:pt x="2" y="1"/>
                        <a:pt x="0" y="0"/>
                        <a:pt x="3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113" name="Freeform 182"/>
                <p:cNvSpPr/>
                <p:nvPr/>
              </p:nvSpPr>
              <p:spPr bwMode="auto">
                <a:xfrm>
                  <a:off x="3803" y="1787"/>
                  <a:ext cx="0" cy="0"/>
                </a:xfrm>
                <a:custGeom>
                  <a:avLst/>
                  <a:gdLst>
                    <a:gd name="T0" fmla="*/ 2 w 3"/>
                    <a:gd name="T1" fmla="*/ 1 w 3"/>
                    <a:gd name="T2" fmla="*/ 2 w 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3">
                      <a:moveTo>
                        <a:pt x="2" y="0"/>
                      </a:moveTo>
                      <a:cubicBezTo>
                        <a:pt x="2" y="0"/>
                        <a:pt x="3" y="0"/>
                        <a:pt x="1" y="0"/>
                      </a:cubicBezTo>
                      <a:cubicBezTo>
                        <a:pt x="2" y="0"/>
                        <a:pt x="0" y="0"/>
                        <a:pt x="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114" name="Freeform 183"/>
                <p:cNvSpPr/>
                <p:nvPr/>
              </p:nvSpPr>
              <p:spPr bwMode="auto">
                <a:xfrm>
                  <a:off x="3803" y="1787"/>
                  <a:ext cx="0" cy="0"/>
                </a:xfrm>
                <a:custGeom>
                  <a:avLst/>
                  <a:gdLst>
                    <a:gd name="T0" fmla="*/ 1 w 2"/>
                    <a:gd name="T1" fmla="*/ 2 w 2"/>
                    <a:gd name="T2" fmla="*/ 0 w 2"/>
                    <a:gd name="T3" fmla="*/ 1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2">
                      <a:moveTo>
                        <a:pt x="1" y="0"/>
                      </a:moveTo>
                      <a:cubicBezTo>
                        <a:pt x="1" y="0"/>
                        <a:pt x="1" y="0"/>
                        <a:pt x="2" y="0"/>
                      </a:cubicBezTo>
                      <a:cubicBezTo>
                        <a:pt x="1" y="0"/>
                        <a:pt x="0" y="0"/>
                        <a:pt x="0" y="0"/>
                      </a:cubicBez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115" name="Rectangle 184"/>
                <p:cNvSpPr>
                  <a:spLocks noChangeArrowheads="1"/>
                </p:cNvSpPr>
                <p:nvPr/>
              </p:nvSpPr>
              <p:spPr bwMode="auto">
                <a:xfrm>
                  <a:off x="3804" y="1790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116" name="Freeform 185"/>
                <p:cNvSpPr/>
                <p:nvPr/>
              </p:nvSpPr>
              <p:spPr bwMode="auto">
                <a:xfrm>
                  <a:off x="3803" y="1791"/>
                  <a:ext cx="1" cy="0"/>
                </a:xfrm>
                <a:custGeom>
                  <a:avLst/>
                  <a:gdLst>
                    <a:gd name="T0" fmla="*/ 1 w 2"/>
                    <a:gd name="T1" fmla="*/ 1 h 1"/>
                    <a:gd name="T2" fmla="*/ 0 w 2"/>
                    <a:gd name="T3" fmla="*/ 0 h 1"/>
                    <a:gd name="T4" fmla="*/ 1 w 2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1">
                      <a:moveTo>
                        <a:pt x="1" y="1"/>
                      </a:moveTo>
                      <a:cubicBezTo>
                        <a:pt x="2" y="1"/>
                        <a:pt x="0" y="1"/>
                        <a:pt x="0" y="0"/>
                      </a:cubicBezTo>
                      <a:cubicBezTo>
                        <a:pt x="0" y="0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117" name="Freeform 186"/>
                <p:cNvSpPr/>
                <p:nvPr/>
              </p:nvSpPr>
              <p:spPr bwMode="auto">
                <a:xfrm>
                  <a:off x="3804" y="1793"/>
                  <a:ext cx="1" cy="0"/>
                </a:xfrm>
                <a:custGeom>
                  <a:avLst/>
                  <a:gdLst>
                    <a:gd name="T0" fmla="*/ 0 w 1"/>
                    <a:gd name="T1" fmla="*/ 0 w 1"/>
                    <a:gd name="T2" fmla="*/ 1 w 1"/>
                    <a:gd name="T3" fmla="*/ 0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1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118" name="Freeform 187"/>
                <p:cNvSpPr/>
                <p:nvPr/>
              </p:nvSpPr>
              <p:spPr bwMode="auto">
                <a:xfrm>
                  <a:off x="3878" y="1783"/>
                  <a:ext cx="0" cy="0"/>
                </a:xfrm>
                <a:custGeom>
                  <a:avLst/>
                  <a:gdLst>
                    <a:gd name="T0" fmla="*/ 2 w 3"/>
                    <a:gd name="T1" fmla="*/ 1 h 1"/>
                    <a:gd name="T2" fmla="*/ 2 w 3"/>
                    <a:gd name="T3" fmla="*/ 0 h 1"/>
                    <a:gd name="T4" fmla="*/ 2 w 3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1">
                      <a:moveTo>
                        <a:pt x="2" y="1"/>
                      </a:moveTo>
                      <a:cubicBezTo>
                        <a:pt x="2" y="0"/>
                        <a:pt x="0" y="0"/>
                        <a:pt x="2" y="0"/>
                      </a:cubicBezTo>
                      <a:cubicBezTo>
                        <a:pt x="2" y="1"/>
                        <a:pt x="3" y="1"/>
                        <a:pt x="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119" name="Freeform 188"/>
                <p:cNvSpPr/>
                <p:nvPr/>
              </p:nvSpPr>
              <p:spPr bwMode="auto">
                <a:xfrm>
                  <a:off x="3863" y="1782"/>
                  <a:ext cx="15" cy="22"/>
                </a:xfrm>
                <a:custGeom>
                  <a:avLst/>
                  <a:gdLst>
                    <a:gd name="T0" fmla="*/ 11 w 66"/>
                    <a:gd name="T1" fmla="*/ 76 h 92"/>
                    <a:gd name="T2" fmla="*/ 12 w 66"/>
                    <a:gd name="T3" fmla="*/ 74 h 92"/>
                    <a:gd name="T4" fmla="*/ 11 w 66"/>
                    <a:gd name="T5" fmla="*/ 65 h 92"/>
                    <a:gd name="T6" fmla="*/ 13 w 66"/>
                    <a:gd name="T7" fmla="*/ 63 h 92"/>
                    <a:gd name="T8" fmla="*/ 19 w 66"/>
                    <a:gd name="T9" fmla="*/ 60 h 92"/>
                    <a:gd name="T10" fmla="*/ 20 w 66"/>
                    <a:gd name="T11" fmla="*/ 58 h 92"/>
                    <a:gd name="T12" fmla="*/ 20 w 66"/>
                    <a:gd name="T13" fmla="*/ 54 h 92"/>
                    <a:gd name="T14" fmla="*/ 23 w 66"/>
                    <a:gd name="T15" fmla="*/ 52 h 92"/>
                    <a:gd name="T16" fmla="*/ 26 w 66"/>
                    <a:gd name="T17" fmla="*/ 52 h 92"/>
                    <a:gd name="T18" fmla="*/ 24 w 66"/>
                    <a:gd name="T19" fmla="*/ 49 h 92"/>
                    <a:gd name="T20" fmla="*/ 23 w 66"/>
                    <a:gd name="T21" fmla="*/ 44 h 92"/>
                    <a:gd name="T22" fmla="*/ 25 w 66"/>
                    <a:gd name="T23" fmla="*/ 42 h 92"/>
                    <a:gd name="T24" fmla="*/ 24 w 66"/>
                    <a:gd name="T25" fmla="*/ 39 h 92"/>
                    <a:gd name="T26" fmla="*/ 27 w 66"/>
                    <a:gd name="T27" fmla="*/ 38 h 92"/>
                    <a:gd name="T28" fmla="*/ 28 w 66"/>
                    <a:gd name="T29" fmla="*/ 35 h 92"/>
                    <a:gd name="T30" fmla="*/ 32 w 66"/>
                    <a:gd name="T31" fmla="*/ 34 h 92"/>
                    <a:gd name="T32" fmla="*/ 31 w 66"/>
                    <a:gd name="T33" fmla="*/ 31 h 92"/>
                    <a:gd name="T34" fmla="*/ 34 w 66"/>
                    <a:gd name="T35" fmla="*/ 32 h 92"/>
                    <a:gd name="T36" fmla="*/ 33 w 66"/>
                    <a:gd name="T37" fmla="*/ 29 h 92"/>
                    <a:gd name="T38" fmla="*/ 33 w 66"/>
                    <a:gd name="T39" fmla="*/ 28 h 92"/>
                    <a:gd name="T40" fmla="*/ 33 w 66"/>
                    <a:gd name="T41" fmla="*/ 26 h 92"/>
                    <a:gd name="T42" fmla="*/ 36 w 66"/>
                    <a:gd name="T43" fmla="*/ 22 h 92"/>
                    <a:gd name="T44" fmla="*/ 36 w 66"/>
                    <a:gd name="T45" fmla="*/ 20 h 92"/>
                    <a:gd name="T46" fmla="*/ 37 w 66"/>
                    <a:gd name="T47" fmla="*/ 19 h 92"/>
                    <a:gd name="T48" fmla="*/ 40 w 66"/>
                    <a:gd name="T49" fmla="*/ 16 h 92"/>
                    <a:gd name="T50" fmla="*/ 46 w 66"/>
                    <a:gd name="T51" fmla="*/ 19 h 92"/>
                    <a:gd name="T52" fmla="*/ 41 w 66"/>
                    <a:gd name="T53" fmla="*/ 14 h 92"/>
                    <a:gd name="T54" fmla="*/ 36 w 66"/>
                    <a:gd name="T55" fmla="*/ 9 h 92"/>
                    <a:gd name="T56" fmla="*/ 39 w 66"/>
                    <a:gd name="T57" fmla="*/ 9 h 92"/>
                    <a:gd name="T58" fmla="*/ 37 w 66"/>
                    <a:gd name="T59" fmla="*/ 6 h 92"/>
                    <a:gd name="T60" fmla="*/ 39 w 66"/>
                    <a:gd name="T61" fmla="*/ 7 h 92"/>
                    <a:gd name="T62" fmla="*/ 46 w 66"/>
                    <a:gd name="T63" fmla="*/ 9 h 92"/>
                    <a:gd name="T64" fmla="*/ 41 w 66"/>
                    <a:gd name="T65" fmla="*/ 5 h 92"/>
                    <a:gd name="T66" fmla="*/ 44 w 66"/>
                    <a:gd name="T67" fmla="*/ 6 h 92"/>
                    <a:gd name="T68" fmla="*/ 41 w 66"/>
                    <a:gd name="T69" fmla="*/ 2 h 92"/>
                    <a:gd name="T70" fmla="*/ 42 w 66"/>
                    <a:gd name="T71" fmla="*/ 1 h 92"/>
                    <a:gd name="T72" fmla="*/ 49 w 66"/>
                    <a:gd name="T73" fmla="*/ 6 h 92"/>
                    <a:gd name="T74" fmla="*/ 46 w 66"/>
                    <a:gd name="T75" fmla="*/ 1 h 92"/>
                    <a:gd name="T76" fmla="*/ 57 w 66"/>
                    <a:gd name="T77" fmla="*/ 4 h 92"/>
                    <a:gd name="T78" fmla="*/ 60 w 66"/>
                    <a:gd name="T79" fmla="*/ 4 h 92"/>
                    <a:gd name="T80" fmla="*/ 61 w 66"/>
                    <a:gd name="T81" fmla="*/ 1 h 92"/>
                    <a:gd name="T82" fmla="*/ 64 w 66"/>
                    <a:gd name="T83" fmla="*/ 5 h 92"/>
                    <a:gd name="T84" fmla="*/ 59 w 66"/>
                    <a:gd name="T85" fmla="*/ 5 h 92"/>
                    <a:gd name="T86" fmla="*/ 64 w 66"/>
                    <a:gd name="T87" fmla="*/ 12 h 92"/>
                    <a:gd name="T88" fmla="*/ 63 w 66"/>
                    <a:gd name="T89" fmla="*/ 20 h 92"/>
                    <a:gd name="T90" fmla="*/ 61 w 66"/>
                    <a:gd name="T91" fmla="*/ 29 h 92"/>
                    <a:gd name="T92" fmla="*/ 58 w 66"/>
                    <a:gd name="T93" fmla="*/ 35 h 92"/>
                    <a:gd name="T94" fmla="*/ 57 w 66"/>
                    <a:gd name="T95" fmla="*/ 40 h 92"/>
                    <a:gd name="T96" fmla="*/ 50 w 66"/>
                    <a:gd name="T97" fmla="*/ 47 h 92"/>
                    <a:gd name="T98" fmla="*/ 45 w 66"/>
                    <a:gd name="T99" fmla="*/ 50 h 92"/>
                    <a:gd name="T100" fmla="*/ 39 w 66"/>
                    <a:gd name="T101" fmla="*/ 54 h 92"/>
                    <a:gd name="T102" fmla="*/ 31 w 66"/>
                    <a:gd name="T103" fmla="*/ 77 h 92"/>
                    <a:gd name="T104" fmla="*/ 26 w 66"/>
                    <a:gd name="T105" fmla="*/ 81 h 92"/>
                    <a:gd name="T106" fmla="*/ 4 w 66"/>
                    <a:gd name="T107" fmla="*/ 84 h 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66" h="92">
                      <a:moveTo>
                        <a:pt x="4" y="84"/>
                      </a:moveTo>
                      <a:cubicBezTo>
                        <a:pt x="0" y="79"/>
                        <a:pt x="6" y="82"/>
                        <a:pt x="4" y="78"/>
                      </a:cubicBezTo>
                      <a:cubicBezTo>
                        <a:pt x="4" y="78"/>
                        <a:pt x="7" y="81"/>
                        <a:pt x="6" y="80"/>
                      </a:cubicBezTo>
                      <a:cubicBezTo>
                        <a:pt x="3" y="75"/>
                        <a:pt x="7" y="76"/>
                        <a:pt x="11" y="78"/>
                      </a:cubicBezTo>
                      <a:cubicBezTo>
                        <a:pt x="12" y="79"/>
                        <a:pt x="12" y="79"/>
                        <a:pt x="12" y="79"/>
                      </a:cubicBezTo>
                      <a:cubicBezTo>
                        <a:pt x="12" y="79"/>
                        <a:pt x="10" y="76"/>
                        <a:pt x="11" y="76"/>
                      </a:cubicBezTo>
                      <a:cubicBezTo>
                        <a:pt x="11" y="77"/>
                        <a:pt x="11" y="77"/>
                        <a:pt x="12" y="78"/>
                      </a:cubicBezTo>
                      <a:cubicBezTo>
                        <a:pt x="10" y="76"/>
                        <a:pt x="12" y="77"/>
                        <a:pt x="11" y="75"/>
                      </a:cubicBezTo>
                      <a:cubicBezTo>
                        <a:pt x="11" y="76"/>
                        <a:pt x="13" y="77"/>
                        <a:pt x="13" y="78"/>
                      </a:cubicBezTo>
                      <a:cubicBezTo>
                        <a:pt x="12" y="76"/>
                        <a:pt x="12" y="76"/>
                        <a:pt x="12" y="76"/>
                      </a:cubicBezTo>
                      <a:cubicBezTo>
                        <a:pt x="8" y="71"/>
                        <a:pt x="13" y="75"/>
                        <a:pt x="11" y="73"/>
                      </a:cubicBezTo>
                      <a:cubicBezTo>
                        <a:pt x="11" y="73"/>
                        <a:pt x="12" y="73"/>
                        <a:pt x="12" y="74"/>
                      </a:cubicBezTo>
                      <a:cubicBezTo>
                        <a:pt x="10" y="70"/>
                        <a:pt x="12" y="70"/>
                        <a:pt x="11" y="68"/>
                      </a:cubicBezTo>
                      <a:cubicBezTo>
                        <a:pt x="12" y="69"/>
                        <a:pt x="13" y="70"/>
                        <a:pt x="14" y="70"/>
                      </a:cubicBezTo>
                      <a:cubicBezTo>
                        <a:pt x="12" y="69"/>
                        <a:pt x="12" y="68"/>
                        <a:pt x="12" y="67"/>
                      </a:cubicBezTo>
                      <a:cubicBezTo>
                        <a:pt x="14" y="69"/>
                        <a:pt x="10" y="65"/>
                        <a:pt x="12" y="66"/>
                      </a:cubicBezTo>
                      <a:cubicBezTo>
                        <a:pt x="12" y="66"/>
                        <a:pt x="12" y="66"/>
                        <a:pt x="12" y="66"/>
                      </a:cubicBezTo>
                      <a:cubicBezTo>
                        <a:pt x="10" y="64"/>
                        <a:pt x="14" y="67"/>
                        <a:pt x="11" y="65"/>
                      </a:cubicBezTo>
                      <a:cubicBezTo>
                        <a:pt x="13" y="66"/>
                        <a:pt x="13" y="66"/>
                        <a:pt x="13" y="66"/>
                      </a:cubicBezTo>
                      <a:cubicBezTo>
                        <a:pt x="10" y="63"/>
                        <a:pt x="15" y="67"/>
                        <a:pt x="13" y="66"/>
                      </a:cubicBezTo>
                      <a:cubicBezTo>
                        <a:pt x="13" y="65"/>
                        <a:pt x="13" y="65"/>
                        <a:pt x="13" y="65"/>
                      </a:cubicBezTo>
                      <a:cubicBezTo>
                        <a:pt x="12" y="64"/>
                        <a:pt x="14" y="66"/>
                        <a:pt x="13" y="65"/>
                      </a:cubicBezTo>
                      <a:cubicBezTo>
                        <a:pt x="14" y="65"/>
                        <a:pt x="14" y="65"/>
                        <a:pt x="14" y="65"/>
                      </a:cubicBezTo>
                      <a:cubicBezTo>
                        <a:pt x="13" y="64"/>
                        <a:pt x="15" y="65"/>
                        <a:pt x="13" y="63"/>
                      </a:cubicBezTo>
                      <a:cubicBezTo>
                        <a:pt x="15" y="65"/>
                        <a:pt x="13" y="65"/>
                        <a:pt x="16" y="67"/>
                      </a:cubicBezTo>
                      <a:cubicBezTo>
                        <a:pt x="15" y="63"/>
                        <a:pt x="16" y="63"/>
                        <a:pt x="17" y="61"/>
                      </a:cubicBezTo>
                      <a:cubicBezTo>
                        <a:pt x="18" y="62"/>
                        <a:pt x="19" y="62"/>
                        <a:pt x="20" y="63"/>
                      </a:cubicBezTo>
                      <a:cubicBezTo>
                        <a:pt x="19" y="62"/>
                        <a:pt x="20" y="62"/>
                        <a:pt x="19" y="61"/>
                      </a:cubicBezTo>
                      <a:cubicBezTo>
                        <a:pt x="19" y="61"/>
                        <a:pt x="20" y="62"/>
                        <a:pt x="20" y="62"/>
                      </a:cubicBezTo>
                      <a:cubicBezTo>
                        <a:pt x="21" y="62"/>
                        <a:pt x="18" y="59"/>
                        <a:pt x="19" y="60"/>
                      </a:cubicBezTo>
                      <a:cubicBezTo>
                        <a:pt x="19" y="61"/>
                        <a:pt x="20" y="61"/>
                        <a:pt x="21" y="62"/>
                      </a:cubicBezTo>
                      <a:cubicBezTo>
                        <a:pt x="19" y="60"/>
                        <a:pt x="20" y="60"/>
                        <a:pt x="20" y="60"/>
                      </a:cubicBezTo>
                      <a:cubicBezTo>
                        <a:pt x="20" y="60"/>
                        <a:pt x="20" y="60"/>
                        <a:pt x="21" y="61"/>
                      </a:cubicBezTo>
                      <a:cubicBezTo>
                        <a:pt x="19" y="59"/>
                        <a:pt x="22" y="61"/>
                        <a:pt x="21" y="59"/>
                      </a:cubicBezTo>
                      <a:cubicBezTo>
                        <a:pt x="22" y="60"/>
                        <a:pt x="22" y="60"/>
                        <a:pt x="22" y="60"/>
                      </a:cubicBezTo>
                      <a:cubicBezTo>
                        <a:pt x="24" y="61"/>
                        <a:pt x="19" y="58"/>
                        <a:pt x="20" y="58"/>
                      </a:cubicBezTo>
                      <a:cubicBezTo>
                        <a:pt x="21" y="59"/>
                        <a:pt x="21" y="59"/>
                        <a:pt x="22" y="60"/>
                      </a:cubicBezTo>
                      <a:cubicBezTo>
                        <a:pt x="20" y="57"/>
                        <a:pt x="21" y="58"/>
                        <a:pt x="20" y="57"/>
                      </a:cubicBezTo>
                      <a:cubicBezTo>
                        <a:pt x="20" y="57"/>
                        <a:pt x="21" y="57"/>
                        <a:pt x="21" y="57"/>
                      </a:cubicBezTo>
                      <a:cubicBezTo>
                        <a:pt x="21" y="57"/>
                        <a:pt x="22" y="57"/>
                        <a:pt x="21" y="56"/>
                      </a:cubicBezTo>
                      <a:cubicBezTo>
                        <a:pt x="22" y="56"/>
                        <a:pt x="24" y="58"/>
                        <a:pt x="24" y="57"/>
                      </a:cubicBezTo>
                      <a:cubicBezTo>
                        <a:pt x="21" y="55"/>
                        <a:pt x="23" y="56"/>
                        <a:pt x="20" y="54"/>
                      </a:cubicBezTo>
                      <a:cubicBezTo>
                        <a:pt x="21" y="54"/>
                        <a:pt x="22" y="54"/>
                        <a:pt x="21" y="53"/>
                      </a:cubicBezTo>
                      <a:cubicBezTo>
                        <a:pt x="22" y="54"/>
                        <a:pt x="25" y="56"/>
                        <a:pt x="25" y="56"/>
                      </a:cubicBezTo>
                      <a:cubicBezTo>
                        <a:pt x="27" y="57"/>
                        <a:pt x="27" y="57"/>
                        <a:pt x="27" y="57"/>
                      </a:cubicBezTo>
                      <a:cubicBezTo>
                        <a:pt x="28" y="58"/>
                        <a:pt x="26" y="57"/>
                        <a:pt x="28" y="58"/>
                      </a:cubicBezTo>
                      <a:cubicBezTo>
                        <a:pt x="28" y="58"/>
                        <a:pt x="27" y="57"/>
                        <a:pt x="27" y="57"/>
                      </a:cubicBezTo>
                      <a:cubicBezTo>
                        <a:pt x="26" y="55"/>
                        <a:pt x="23" y="53"/>
                        <a:pt x="23" y="52"/>
                      </a:cubicBezTo>
                      <a:cubicBezTo>
                        <a:pt x="24" y="53"/>
                        <a:pt x="26" y="54"/>
                        <a:pt x="26" y="55"/>
                      </a:cubicBezTo>
                      <a:cubicBezTo>
                        <a:pt x="22" y="50"/>
                        <a:pt x="22" y="50"/>
                        <a:pt x="22" y="50"/>
                      </a:cubicBezTo>
                      <a:cubicBezTo>
                        <a:pt x="22" y="50"/>
                        <a:pt x="24" y="52"/>
                        <a:pt x="23" y="51"/>
                      </a:cubicBezTo>
                      <a:cubicBezTo>
                        <a:pt x="23" y="51"/>
                        <a:pt x="22" y="50"/>
                        <a:pt x="22" y="50"/>
                      </a:cubicBezTo>
                      <a:cubicBezTo>
                        <a:pt x="22" y="50"/>
                        <a:pt x="21" y="49"/>
                        <a:pt x="24" y="51"/>
                      </a:cubicBezTo>
                      <a:cubicBezTo>
                        <a:pt x="25" y="51"/>
                        <a:pt x="24" y="51"/>
                        <a:pt x="26" y="52"/>
                      </a:cubicBezTo>
                      <a:cubicBezTo>
                        <a:pt x="26" y="52"/>
                        <a:pt x="25" y="51"/>
                        <a:pt x="25" y="51"/>
                      </a:cubicBezTo>
                      <a:cubicBezTo>
                        <a:pt x="25" y="51"/>
                        <a:pt x="25" y="51"/>
                        <a:pt x="25" y="51"/>
                      </a:cubicBezTo>
                      <a:cubicBezTo>
                        <a:pt x="26" y="51"/>
                        <a:pt x="24" y="49"/>
                        <a:pt x="23" y="48"/>
                      </a:cubicBezTo>
                      <a:cubicBezTo>
                        <a:pt x="23" y="49"/>
                        <a:pt x="25" y="50"/>
                        <a:pt x="24" y="49"/>
                      </a:cubicBezTo>
                      <a:cubicBezTo>
                        <a:pt x="22" y="48"/>
                        <a:pt x="22" y="47"/>
                        <a:pt x="22" y="47"/>
                      </a:cubicBezTo>
                      <a:cubicBezTo>
                        <a:pt x="22" y="47"/>
                        <a:pt x="23" y="48"/>
                        <a:pt x="24" y="49"/>
                      </a:cubicBezTo>
                      <a:cubicBezTo>
                        <a:pt x="22" y="47"/>
                        <a:pt x="22" y="46"/>
                        <a:pt x="21" y="45"/>
                      </a:cubicBezTo>
                      <a:cubicBezTo>
                        <a:pt x="20" y="44"/>
                        <a:pt x="23" y="47"/>
                        <a:pt x="23" y="46"/>
                      </a:cubicBezTo>
                      <a:cubicBezTo>
                        <a:pt x="25" y="47"/>
                        <a:pt x="21" y="43"/>
                        <a:pt x="24" y="45"/>
                      </a:cubicBezTo>
                      <a:cubicBezTo>
                        <a:pt x="24" y="45"/>
                        <a:pt x="22" y="44"/>
                        <a:pt x="22" y="44"/>
                      </a:cubicBezTo>
                      <a:cubicBezTo>
                        <a:pt x="23" y="44"/>
                        <a:pt x="24" y="45"/>
                        <a:pt x="24" y="45"/>
                      </a:cubicBezTo>
                      <a:cubicBezTo>
                        <a:pt x="25" y="45"/>
                        <a:pt x="24" y="44"/>
                        <a:pt x="23" y="44"/>
                      </a:cubicBezTo>
                      <a:cubicBezTo>
                        <a:pt x="23" y="43"/>
                        <a:pt x="24" y="44"/>
                        <a:pt x="24" y="44"/>
                      </a:cubicBezTo>
                      <a:cubicBezTo>
                        <a:pt x="23" y="43"/>
                        <a:pt x="22" y="41"/>
                        <a:pt x="24" y="42"/>
                      </a:cubicBezTo>
                      <a:cubicBezTo>
                        <a:pt x="23" y="42"/>
                        <a:pt x="22" y="40"/>
                        <a:pt x="22" y="40"/>
                      </a:cubicBezTo>
                      <a:cubicBezTo>
                        <a:pt x="23" y="41"/>
                        <a:pt x="23" y="41"/>
                        <a:pt x="23" y="41"/>
                      </a:cubicBezTo>
                      <a:cubicBezTo>
                        <a:pt x="25" y="42"/>
                        <a:pt x="24" y="41"/>
                        <a:pt x="25" y="42"/>
                      </a:cubicBezTo>
                      <a:cubicBezTo>
                        <a:pt x="23" y="40"/>
                        <a:pt x="26" y="44"/>
                        <a:pt x="25" y="42"/>
                      </a:cubicBezTo>
                      <a:cubicBezTo>
                        <a:pt x="26" y="43"/>
                        <a:pt x="22" y="40"/>
                        <a:pt x="25" y="42"/>
                      </a:cubicBezTo>
                      <a:cubicBezTo>
                        <a:pt x="25" y="41"/>
                        <a:pt x="23" y="40"/>
                        <a:pt x="25" y="41"/>
                      </a:cubicBezTo>
                      <a:cubicBezTo>
                        <a:pt x="24" y="41"/>
                        <a:pt x="27" y="43"/>
                        <a:pt x="27" y="43"/>
                      </a:cubicBezTo>
                      <a:cubicBezTo>
                        <a:pt x="27" y="42"/>
                        <a:pt x="26" y="42"/>
                        <a:pt x="26" y="41"/>
                      </a:cubicBezTo>
                      <a:cubicBezTo>
                        <a:pt x="25" y="40"/>
                        <a:pt x="25" y="40"/>
                        <a:pt x="25" y="40"/>
                      </a:cubicBezTo>
                      <a:cubicBezTo>
                        <a:pt x="24" y="39"/>
                        <a:pt x="26" y="40"/>
                        <a:pt x="24" y="39"/>
                      </a:cubicBezTo>
                      <a:cubicBezTo>
                        <a:pt x="25" y="40"/>
                        <a:pt x="23" y="38"/>
                        <a:pt x="26" y="40"/>
                      </a:cubicBezTo>
                      <a:cubicBezTo>
                        <a:pt x="28" y="42"/>
                        <a:pt x="28" y="42"/>
                        <a:pt x="28" y="42"/>
                      </a:cubicBezTo>
                      <a:cubicBezTo>
                        <a:pt x="28" y="42"/>
                        <a:pt x="26" y="40"/>
                        <a:pt x="25" y="39"/>
                      </a:cubicBezTo>
                      <a:cubicBezTo>
                        <a:pt x="25" y="39"/>
                        <a:pt x="26" y="39"/>
                        <a:pt x="26" y="40"/>
                      </a:cubicBezTo>
                      <a:cubicBezTo>
                        <a:pt x="23" y="37"/>
                        <a:pt x="27" y="40"/>
                        <a:pt x="24" y="38"/>
                      </a:cubicBezTo>
                      <a:cubicBezTo>
                        <a:pt x="26" y="38"/>
                        <a:pt x="25" y="37"/>
                        <a:pt x="27" y="38"/>
                      </a:cubicBezTo>
                      <a:cubicBezTo>
                        <a:pt x="26" y="37"/>
                        <a:pt x="25" y="36"/>
                        <a:pt x="26" y="37"/>
                      </a:cubicBezTo>
                      <a:cubicBezTo>
                        <a:pt x="26" y="37"/>
                        <a:pt x="26" y="37"/>
                        <a:pt x="27" y="37"/>
                      </a:cubicBezTo>
                      <a:cubicBezTo>
                        <a:pt x="28" y="38"/>
                        <a:pt x="27" y="37"/>
                        <a:pt x="27" y="37"/>
                      </a:cubicBezTo>
                      <a:cubicBezTo>
                        <a:pt x="27" y="37"/>
                        <a:pt x="29" y="38"/>
                        <a:pt x="30" y="39"/>
                      </a:cubicBezTo>
                      <a:cubicBezTo>
                        <a:pt x="30" y="38"/>
                        <a:pt x="28" y="36"/>
                        <a:pt x="27" y="36"/>
                      </a:cubicBezTo>
                      <a:cubicBezTo>
                        <a:pt x="30" y="38"/>
                        <a:pt x="25" y="33"/>
                        <a:pt x="28" y="35"/>
                      </a:cubicBezTo>
                      <a:cubicBezTo>
                        <a:pt x="29" y="36"/>
                        <a:pt x="30" y="37"/>
                        <a:pt x="30" y="37"/>
                      </a:cubicBezTo>
                      <a:cubicBezTo>
                        <a:pt x="34" y="39"/>
                        <a:pt x="28" y="35"/>
                        <a:pt x="30" y="36"/>
                      </a:cubicBezTo>
                      <a:cubicBezTo>
                        <a:pt x="27" y="34"/>
                        <a:pt x="27" y="34"/>
                        <a:pt x="27" y="34"/>
                      </a:cubicBezTo>
                      <a:cubicBezTo>
                        <a:pt x="29" y="35"/>
                        <a:pt x="26" y="32"/>
                        <a:pt x="29" y="34"/>
                      </a:cubicBezTo>
                      <a:cubicBezTo>
                        <a:pt x="28" y="34"/>
                        <a:pt x="30" y="35"/>
                        <a:pt x="27" y="33"/>
                      </a:cubicBezTo>
                      <a:cubicBezTo>
                        <a:pt x="30" y="34"/>
                        <a:pt x="27" y="31"/>
                        <a:pt x="32" y="34"/>
                      </a:cubicBezTo>
                      <a:cubicBezTo>
                        <a:pt x="32" y="33"/>
                        <a:pt x="32" y="33"/>
                        <a:pt x="31" y="32"/>
                      </a:cubicBezTo>
                      <a:cubicBezTo>
                        <a:pt x="29" y="31"/>
                        <a:pt x="32" y="33"/>
                        <a:pt x="31" y="33"/>
                      </a:cubicBezTo>
                      <a:cubicBezTo>
                        <a:pt x="31" y="33"/>
                        <a:pt x="30" y="32"/>
                        <a:pt x="29" y="32"/>
                      </a:cubicBezTo>
                      <a:cubicBezTo>
                        <a:pt x="30" y="32"/>
                        <a:pt x="30" y="32"/>
                        <a:pt x="33" y="34"/>
                      </a:cubicBezTo>
                      <a:cubicBezTo>
                        <a:pt x="35" y="35"/>
                        <a:pt x="28" y="30"/>
                        <a:pt x="30" y="30"/>
                      </a:cubicBezTo>
                      <a:cubicBezTo>
                        <a:pt x="31" y="31"/>
                        <a:pt x="31" y="32"/>
                        <a:pt x="31" y="31"/>
                      </a:cubicBezTo>
                      <a:cubicBezTo>
                        <a:pt x="29" y="30"/>
                        <a:pt x="29" y="30"/>
                        <a:pt x="29" y="30"/>
                      </a:cubicBezTo>
                      <a:cubicBezTo>
                        <a:pt x="30" y="30"/>
                        <a:pt x="32" y="31"/>
                        <a:pt x="34" y="33"/>
                      </a:cubicBezTo>
                      <a:cubicBezTo>
                        <a:pt x="34" y="32"/>
                        <a:pt x="34" y="32"/>
                        <a:pt x="33" y="31"/>
                      </a:cubicBezTo>
                      <a:cubicBezTo>
                        <a:pt x="35" y="32"/>
                        <a:pt x="35" y="32"/>
                        <a:pt x="35" y="32"/>
                      </a:cubicBezTo>
                      <a:cubicBezTo>
                        <a:pt x="33" y="31"/>
                        <a:pt x="34" y="32"/>
                        <a:pt x="34" y="31"/>
                      </a:cubicBezTo>
                      <a:cubicBezTo>
                        <a:pt x="34" y="32"/>
                        <a:pt x="34" y="32"/>
                        <a:pt x="34" y="32"/>
                      </a:cubicBezTo>
                      <a:cubicBezTo>
                        <a:pt x="35" y="32"/>
                        <a:pt x="35" y="32"/>
                        <a:pt x="34" y="31"/>
                      </a:cubicBezTo>
                      <a:cubicBezTo>
                        <a:pt x="33" y="30"/>
                        <a:pt x="33" y="30"/>
                        <a:pt x="32" y="30"/>
                      </a:cubicBezTo>
                      <a:cubicBezTo>
                        <a:pt x="31" y="30"/>
                        <a:pt x="32" y="30"/>
                        <a:pt x="31" y="29"/>
                      </a:cubicBezTo>
                      <a:cubicBezTo>
                        <a:pt x="33" y="30"/>
                        <a:pt x="32" y="29"/>
                        <a:pt x="33" y="29"/>
                      </a:cubicBezTo>
                      <a:cubicBezTo>
                        <a:pt x="33" y="30"/>
                        <a:pt x="31" y="28"/>
                        <a:pt x="31" y="28"/>
                      </a:cubicBezTo>
                      <a:cubicBezTo>
                        <a:pt x="32" y="29"/>
                        <a:pt x="31" y="28"/>
                        <a:pt x="33" y="29"/>
                      </a:cubicBezTo>
                      <a:cubicBezTo>
                        <a:pt x="33" y="29"/>
                        <a:pt x="32" y="28"/>
                        <a:pt x="32" y="29"/>
                      </a:cubicBezTo>
                      <a:cubicBezTo>
                        <a:pt x="33" y="30"/>
                        <a:pt x="35" y="31"/>
                        <a:pt x="34" y="30"/>
                      </a:cubicBezTo>
                      <a:cubicBezTo>
                        <a:pt x="33" y="29"/>
                        <a:pt x="30" y="27"/>
                        <a:pt x="32" y="28"/>
                      </a:cubicBezTo>
                      <a:cubicBezTo>
                        <a:pt x="32" y="28"/>
                        <a:pt x="33" y="29"/>
                        <a:pt x="33" y="29"/>
                      </a:cubicBezTo>
                      <a:cubicBezTo>
                        <a:pt x="34" y="30"/>
                        <a:pt x="34" y="30"/>
                        <a:pt x="34" y="30"/>
                      </a:cubicBezTo>
                      <a:cubicBezTo>
                        <a:pt x="33" y="28"/>
                        <a:pt x="33" y="28"/>
                        <a:pt x="33" y="28"/>
                      </a:cubicBezTo>
                      <a:cubicBezTo>
                        <a:pt x="33" y="29"/>
                        <a:pt x="33" y="29"/>
                        <a:pt x="34" y="29"/>
                      </a:cubicBezTo>
                      <a:cubicBezTo>
                        <a:pt x="32" y="28"/>
                        <a:pt x="33" y="28"/>
                        <a:pt x="31" y="27"/>
                      </a:cubicBezTo>
                      <a:cubicBezTo>
                        <a:pt x="31" y="26"/>
                        <a:pt x="33" y="27"/>
                        <a:pt x="33" y="27"/>
                      </a:cubicBezTo>
                      <a:cubicBezTo>
                        <a:pt x="33" y="27"/>
                        <a:pt x="33" y="27"/>
                        <a:pt x="33" y="27"/>
                      </a:cubicBezTo>
                      <a:cubicBezTo>
                        <a:pt x="34" y="28"/>
                        <a:pt x="34" y="27"/>
                        <a:pt x="33" y="26"/>
                      </a:cubicBezTo>
                      <a:cubicBezTo>
                        <a:pt x="33" y="26"/>
                        <a:pt x="33" y="26"/>
                        <a:pt x="33" y="26"/>
                      </a:cubicBezTo>
                      <a:cubicBezTo>
                        <a:pt x="33" y="26"/>
                        <a:pt x="33" y="26"/>
                        <a:pt x="32" y="25"/>
                      </a:cubicBezTo>
                      <a:cubicBezTo>
                        <a:pt x="34" y="26"/>
                        <a:pt x="39" y="30"/>
                        <a:pt x="37" y="28"/>
                      </a:cubicBezTo>
                      <a:cubicBezTo>
                        <a:pt x="37" y="28"/>
                        <a:pt x="34" y="25"/>
                        <a:pt x="33" y="25"/>
                      </a:cubicBezTo>
                      <a:cubicBezTo>
                        <a:pt x="34" y="25"/>
                        <a:pt x="32" y="23"/>
                        <a:pt x="35" y="24"/>
                      </a:cubicBezTo>
                      <a:cubicBezTo>
                        <a:pt x="34" y="24"/>
                        <a:pt x="33" y="23"/>
                        <a:pt x="33" y="23"/>
                      </a:cubicBezTo>
                      <a:cubicBezTo>
                        <a:pt x="34" y="23"/>
                        <a:pt x="32" y="20"/>
                        <a:pt x="36" y="22"/>
                      </a:cubicBezTo>
                      <a:cubicBezTo>
                        <a:pt x="36" y="23"/>
                        <a:pt x="37" y="23"/>
                        <a:pt x="38" y="24"/>
                      </a:cubicBezTo>
                      <a:cubicBezTo>
                        <a:pt x="37" y="23"/>
                        <a:pt x="40" y="25"/>
                        <a:pt x="37" y="23"/>
                      </a:cubicBezTo>
                      <a:cubicBezTo>
                        <a:pt x="36" y="22"/>
                        <a:pt x="35" y="22"/>
                        <a:pt x="34" y="21"/>
                      </a:cubicBezTo>
                      <a:cubicBezTo>
                        <a:pt x="34" y="20"/>
                        <a:pt x="34" y="20"/>
                        <a:pt x="36" y="21"/>
                      </a:cubicBezTo>
                      <a:cubicBezTo>
                        <a:pt x="35" y="20"/>
                        <a:pt x="35" y="20"/>
                        <a:pt x="34" y="19"/>
                      </a:cubicBezTo>
                      <a:cubicBezTo>
                        <a:pt x="37" y="21"/>
                        <a:pt x="37" y="21"/>
                        <a:pt x="36" y="20"/>
                      </a:cubicBezTo>
                      <a:cubicBezTo>
                        <a:pt x="35" y="19"/>
                        <a:pt x="35" y="19"/>
                        <a:pt x="35" y="19"/>
                      </a:cubicBezTo>
                      <a:cubicBezTo>
                        <a:pt x="37" y="20"/>
                        <a:pt x="37" y="20"/>
                        <a:pt x="37" y="20"/>
                      </a:cubicBezTo>
                      <a:cubicBezTo>
                        <a:pt x="36" y="20"/>
                        <a:pt x="33" y="18"/>
                        <a:pt x="35" y="19"/>
                      </a:cubicBezTo>
                      <a:cubicBezTo>
                        <a:pt x="36" y="19"/>
                        <a:pt x="36" y="20"/>
                        <a:pt x="37" y="20"/>
                      </a:cubicBezTo>
                      <a:cubicBezTo>
                        <a:pt x="36" y="19"/>
                        <a:pt x="34" y="17"/>
                        <a:pt x="35" y="18"/>
                      </a:cubicBezTo>
                      <a:cubicBezTo>
                        <a:pt x="37" y="19"/>
                        <a:pt x="37" y="19"/>
                        <a:pt x="37" y="19"/>
                      </a:cubicBezTo>
                      <a:cubicBezTo>
                        <a:pt x="37" y="19"/>
                        <a:pt x="36" y="18"/>
                        <a:pt x="35" y="18"/>
                      </a:cubicBezTo>
                      <a:cubicBezTo>
                        <a:pt x="37" y="18"/>
                        <a:pt x="37" y="18"/>
                        <a:pt x="39" y="19"/>
                      </a:cubicBezTo>
                      <a:cubicBezTo>
                        <a:pt x="35" y="15"/>
                        <a:pt x="35" y="14"/>
                        <a:pt x="36" y="14"/>
                      </a:cubicBezTo>
                      <a:cubicBezTo>
                        <a:pt x="37" y="14"/>
                        <a:pt x="37" y="14"/>
                        <a:pt x="37" y="14"/>
                      </a:cubicBezTo>
                      <a:cubicBezTo>
                        <a:pt x="39" y="15"/>
                        <a:pt x="35" y="13"/>
                        <a:pt x="36" y="13"/>
                      </a:cubicBezTo>
                      <a:cubicBezTo>
                        <a:pt x="37" y="14"/>
                        <a:pt x="39" y="15"/>
                        <a:pt x="40" y="16"/>
                      </a:cubicBezTo>
                      <a:cubicBezTo>
                        <a:pt x="41" y="16"/>
                        <a:pt x="38" y="14"/>
                        <a:pt x="38" y="14"/>
                      </a:cubicBezTo>
                      <a:cubicBezTo>
                        <a:pt x="36" y="13"/>
                        <a:pt x="39" y="14"/>
                        <a:pt x="37" y="13"/>
                      </a:cubicBezTo>
                      <a:cubicBezTo>
                        <a:pt x="36" y="13"/>
                        <a:pt x="38" y="13"/>
                        <a:pt x="36" y="12"/>
                      </a:cubicBezTo>
                      <a:cubicBezTo>
                        <a:pt x="37" y="12"/>
                        <a:pt x="39" y="14"/>
                        <a:pt x="40" y="14"/>
                      </a:cubicBezTo>
                      <a:cubicBezTo>
                        <a:pt x="39" y="13"/>
                        <a:pt x="39" y="13"/>
                        <a:pt x="39" y="13"/>
                      </a:cubicBezTo>
                      <a:cubicBezTo>
                        <a:pt x="41" y="15"/>
                        <a:pt x="43" y="17"/>
                        <a:pt x="46" y="19"/>
                      </a:cubicBezTo>
                      <a:cubicBezTo>
                        <a:pt x="46" y="18"/>
                        <a:pt x="46" y="18"/>
                        <a:pt x="46" y="18"/>
                      </a:cubicBezTo>
                      <a:cubicBezTo>
                        <a:pt x="49" y="20"/>
                        <a:pt x="49" y="21"/>
                        <a:pt x="50" y="21"/>
                      </a:cubicBezTo>
                      <a:cubicBezTo>
                        <a:pt x="49" y="20"/>
                        <a:pt x="45" y="17"/>
                        <a:pt x="44" y="17"/>
                      </a:cubicBezTo>
                      <a:cubicBezTo>
                        <a:pt x="44" y="16"/>
                        <a:pt x="39" y="13"/>
                        <a:pt x="39" y="13"/>
                      </a:cubicBezTo>
                      <a:cubicBezTo>
                        <a:pt x="41" y="14"/>
                        <a:pt x="40" y="14"/>
                        <a:pt x="42" y="15"/>
                      </a:cubicBezTo>
                      <a:cubicBezTo>
                        <a:pt x="43" y="16"/>
                        <a:pt x="41" y="14"/>
                        <a:pt x="41" y="14"/>
                      </a:cubicBezTo>
                      <a:cubicBezTo>
                        <a:pt x="40" y="14"/>
                        <a:pt x="38" y="12"/>
                        <a:pt x="38" y="11"/>
                      </a:cubicBezTo>
                      <a:cubicBezTo>
                        <a:pt x="39" y="12"/>
                        <a:pt x="40" y="13"/>
                        <a:pt x="40" y="13"/>
                      </a:cubicBezTo>
                      <a:cubicBezTo>
                        <a:pt x="39" y="12"/>
                        <a:pt x="38" y="11"/>
                        <a:pt x="37" y="11"/>
                      </a:cubicBezTo>
                      <a:cubicBezTo>
                        <a:pt x="34" y="9"/>
                        <a:pt x="38" y="11"/>
                        <a:pt x="36" y="9"/>
                      </a:cubicBezTo>
                      <a:cubicBezTo>
                        <a:pt x="38" y="11"/>
                        <a:pt x="41" y="13"/>
                        <a:pt x="42" y="13"/>
                      </a:cubicBezTo>
                      <a:cubicBezTo>
                        <a:pt x="40" y="12"/>
                        <a:pt x="39" y="11"/>
                        <a:pt x="36" y="9"/>
                      </a:cubicBezTo>
                      <a:cubicBezTo>
                        <a:pt x="37" y="9"/>
                        <a:pt x="39" y="10"/>
                        <a:pt x="40" y="11"/>
                      </a:cubicBezTo>
                      <a:cubicBezTo>
                        <a:pt x="41" y="12"/>
                        <a:pt x="36" y="8"/>
                        <a:pt x="40" y="11"/>
                      </a:cubicBezTo>
                      <a:cubicBezTo>
                        <a:pt x="38" y="10"/>
                        <a:pt x="38" y="10"/>
                        <a:pt x="38" y="10"/>
                      </a:cubicBezTo>
                      <a:cubicBezTo>
                        <a:pt x="39" y="10"/>
                        <a:pt x="40" y="10"/>
                        <a:pt x="41" y="11"/>
                      </a:cubicBezTo>
                      <a:cubicBezTo>
                        <a:pt x="41" y="11"/>
                        <a:pt x="38" y="9"/>
                        <a:pt x="41" y="11"/>
                      </a:cubicBezTo>
                      <a:cubicBezTo>
                        <a:pt x="41" y="10"/>
                        <a:pt x="42" y="10"/>
                        <a:pt x="39" y="9"/>
                      </a:cubicBezTo>
                      <a:cubicBezTo>
                        <a:pt x="38" y="8"/>
                        <a:pt x="41" y="10"/>
                        <a:pt x="38" y="8"/>
                      </a:cubicBezTo>
                      <a:cubicBezTo>
                        <a:pt x="40" y="10"/>
                        <a:pt x="38" y="8"/>
                        <a:pt x="37" y="7"/>
                      </a:cubicBezTo>
                      <a:cubicBezTo>
                        <a:pt x="38" y="8"/>
                        <a:pt x="38" y="8"/>
                        <a:pt x="38" y="8"/>
                      </a:cubicBezTo>
                      <a:cubicBezTo>
                        <a:pt x="38" y="8"/>
                        <a:pt x="38" y="7"/>
                        <a:pt x="37" y="7"/>
                      </a:cubicBezTo>
                      <a:cubicBezTo>
                        <a:pt x="37" y="7"/>
                        <a:pt x="38" y="8"/>
                        <a:pt x="39" y="8"/>
                      </a:cubicBezTo>
                      <a:cubicBezTo>
                        <a:pt x="37" y="6"/>
                        <a:pt x="37" y="6"/>
                        <a:pt x="37" y="6"/>
                      </a:cubicBezTo>
                      <a:cubicBezTo>
                        <a:pt x="36" y="6"/>
                        <a:pt x="40" y="8"/>
                        <a:pt x="40" y="8"/>
                      </a:cubicBezTo>
                      <a:cubicBezTo>
                        <a:pt x="41" y="9"/>
                        <a:pt x="41" y="9"/>
                        <a:pt x="41" y="9"/>
                      </a:cubicBezTo>
                      <a:cubicBezTo>
                        <a:pt x="41" y="9"/>
                        <a:pt x="43" y="10"/>
                        <a:pt x="42" y="9"/>
                      </a:cubicBezTo>
                      <a:cubicBezTo>
                        <a:pt x="40" y="8"/>
                        <a:pt x="38" y="7"/>
                        <a:pt x="37" y="6"/>
                      </a:cubicBezTo>
                      <a:cubicBezTo>
                        <a:pt x="37" y="5"/>
                        <a:pt x="39" y="7"/>
                        <a:pt x="38" y="6"/>
                      </a:cubicBezTo>
                      <a:cubicBezTo>
                        <a:pt x="39" y="7"/>
                        <a:pt x="39" y="7"/>
                        <a:pt x="39" y="7"/>
                      </a:cubicBezTo>
                      <a:cubicBezTo>
                        <a:pt x="40" y="8"/>
                        <a:pt x="42" y="9"/>
                        <a:pt x="42" y="8"/>
                      </a:cubicBezTo>
                      <a:cubicBezTo>
                        <a:pt x="42" y="8"/>
                        <a:pt x="40" y="6"/>
                        <a:pt x="39" y="6"/>
                      </a:cubicBezTo>
                      <a:cubicBezTo>
                        <a:pt x="39" y="6"/>
                        <a:pt x="40" y="6"/>
                        <a:pt x="41" y="7"/>
                      </a:cubicBezTo>
                      <a:cubicBezTo>
                        <a:pt x="40" y="6"/>
                        <a:pt x="39" y="6"/>
                        <a:pt x="38" y="5"/>
                      </a:cubicBezTo>
                      <a:cubicBezTo>
                        <a:pt x="39" y="6"/>
                        <a:pt x="41" y="6"/>
                        <a:pt x="43" y="7"/>
                      </a:cubicBezTo>
                      <a:cubicBezTo>
                        <a:pt x="46" y="9"/>
                        <a:pt x="46" y="9"/>
                        <a:pt x="46" y="9"/>
                      </a:cubicBezTo>
                      <a:cubicBezTo>
                        <a:pt x="46" y="9"/>
                        <a:pt x="46" y="9"/>
                        <a:pt x="46" y="9"/>
                      </a:cubicBezTo>
                      <a:cubicBezTo>
                        <a:pt x="48" y="11"/>
                        <a:pt x="47" y="10"/>
                        <a:pt x="50" y="12"/>
                      </a:cubicBezTo>
                      <a:cubicBezTo>
                        <a:pt x="50" y="12"/>
                        <a:pt x="50" y="11"/>
                        <a:pt x="49" y="11"/>
                      </a:cubicBezTo>
                      <a:cubicBezTo>
                        <a:pt x="45" y="9"/>
                        <a:pt x="44" y="7"/>
                        <a:pt x="40" y="5"/>
                      </a:cubicBezTo>
                      <a:cubicBezTo>
                        <a:pt x="40" y="4"/>
                        <a:pt x="49" y="10"/>
                        <a:pt x="44" y="6"/>
                      </a:cubicBezTo>
                      <a:cubicBezTo>
                        <a:pt x="43" y="6"/>
                        <a:pt x="40" y="4"/>
                        <a:pt x="41" y="5"/>
                      </a:cubicBezTo>
                      <a:cubicBezTo>
                        <a:pt x="42" y="5"/>
                        <a:pt x="38" y="2"/>
                        <a:pt x="39" y="3"/>
                      </a:cubicBezTo>
                      <a:cubicBezTo>
                        <a:pt x="41" y="4"/>
                        <a:pt x="43" y="5"/>
                        <a:pt x="45" y="6"/>
                      </a:cubicBezTo>
                      <a:cubicBezTo>
                        <a:pt x="44" y="6"/>
                        <a:pt x="44" y="6"/>
                        <a:pt x="44" y="6"/>
                      </a:cubicBezTo>
                      <a:cubicBezTo>
                        <a:pt x="46" y="7"/>
                        <a:pt x="48" y="9"/>
                        <a:pt x="48" y="8"/>
                      </a:cubicBezTo>
                      <a:cubicBezTo>
                        <a:pt x="48" y="8"/>
                        <a:pt x="48" y="8"/>
                        <a:pt x="46" y="7"/>
                      </a:cubicBezTo>
                      <a:cubicBezTo>
                        <a:pt x="44" y="5"/>
                        <a:pt x="46" y="7"/>
                        <a:pt x="44" y="6"/>
                      </a:cubicBezTo>
                      <a:cubicBezTo>
                        <a:pt x="44" y="5"/>
                        <a:pt x="47" y="7"/>
                        <a:pt x="43" y="4"/>
                      </a:cubicBezTo>
                      <a:cubicBezTo>
                        <a:pt x="43" y="5"/>
                        <a:pt x="41" y="3"/>
                        <a:pt x="40" y="3"/>
                      </a:cubicBezTo>
                      <a:cubicBezTo>
                        <a:pt x="39" y="2"/>
                        <a:pt x="39" y="2"/>
                        <a:pt x="39" y="2"/>
                      </a:cubicBezTo>
                      <a:cubicBezTo>
                        <a:pt x="41" y="3"/>
                        <a:pt x="41" y="3"/>
                        <a:pt x="41" y="3"/>
                      </a:cubicBezTo>
                      <a:cubicBezTo>
                        <a:pt x="42" y="3"/>
                        <a:pt x="38" y="1"/>
                        <a:pt x="39" y="1"/>
                      </a:cubicBezTo>
                      <a:cubicBezTo>
                        <a:pt x="41" y="2"/>
                        <a:pt x="41" y="2"/>
                        <a:pt x="41" y="2"/>
                      </a:cubicBezTo>
                      <a:cubicBezTo>
                        <a:pt x="44" y="4"/>
                        <a:pt x="40" y="2"/>
                        <a:pt x="44" y="5"/>
                      </a:cubicBezTo>
                      <a:cubicBezTo>
                        <a:pt x="44" y="4"/>
                        <a:pt x="42" y="3"/>
                        <a:pt x="43" y="4"/>
                      </a:cubicBezTo>
                      <a:cubicBezTo>
                        <a:pt x="44" y="4"/>
                        <a:pt x="44" y="4"/>
                        <a:pt x="44" y="4"/>
                      </a:cubicBezTo>
                      <a:cubicBezTo>
                        <a:pt x="44" y="4"/>
                        <a:pt x="49" y="7"/>
                        <a:pt x="47" y="5"/>
                      </a:cubicBezTo>
                      <a:cubicBezTo>
                        <a:pt x="46" y="4"/>
                        <a:pt x="45" y="4"/>
                        <a:pt x="44" y="3"/>
                      </a:cubicBezTo>
                      <a:cubicBezTo>
                        <a:pt x="44" y="3"/>
                        <a:pt x="42" y="2"/>
                        <a:pt x="42" y="1"/>
                      </a:cubicBezTo>
                      <a:cubicBezTo>
                        <a:pt x="45" y="3"/>
                        <a:pt x="43" y="1"/>
                        <a:pt x="45" y="3"/>
                      </a:cubicBezTo>
                      <a:cubicBezTo>
                        <a:pt x="44" y="2"/>
                        <a:pt x="44" y="3"/>
                        <a:pt x="46" y="4"/>
                      </a:cubicBezTo>
                      <a:cubicBezTo>
                        <a:pt x="49" y="6"/>
                        <a:pt x="45" y="4"/>
                        <a:pt x="49" y="7"/>
                      </a:cubicBezTo>
                      <a:cubicBezTo>
                        <a:pt x="49" y="6"/>
                        <a:pt x="52" y="8"/>
                        <a:pt x="54" y="9"/>
                      </a:cubicBezTo>
                      <a:cubicBezTo>
                        <a:pt x="54" y="9"/>
                        <a:pt x="54" y="9"/>
                        <a:pt x="53" y="9"/>
                      </a:cubicBezTo>
                      <a:cubicBezTo>
                        <a:pt x="51" y="7"/>
                        <a:pt x="51" y="7"/>
                        <a:pt x="49" y="6"/>
                      </a:cubicBezTo>
                      <a:cubicBezTo>
                        <a:pt x="50" y="6"/>
                        <a:pt x="49" y="5"/>
                        <a:pt x="47" y="4"/>
                      </a:cubicBezTo>
                      <a:cubicBezTo>
                        <a:pt x="48" y="4"/>
                        <a:pt x="50" y="6"/>
                        <a:pt x="50" y="6"/>
                      </a:cubicBezTo>
                      <a:cubicBezTo>
                        <a:pt x="50" y="5"/>
                        <a:pt x="51" y="5"/>
                        <a:pt x="52" y="5"/>
                      </a:cubicBezTo>
                      <a:cubicBezTo>
                        <a:pt x="48" y="3"/>
                        <a:pt x="51" y="4"/>
                        <a:pt x="48" y="2"/>
                      </a:cubicBezTo>
                      <a:cubicBezTo>
                        <a:pt x="47" y="2"/>
                        <a:pt x="45" y="1"/>
                        <a:pt x="44" y="0"/>
                      </a:cubicBezTo>
                      <a:cubicBezTo>
                        <a:pt x="44" y="0"/>
                        <a:pt x="45" y="1"/>
                        <a:pt x="46" y="1"/>
                      </a:cubicBezTo>
                      <a:cubicBezTo>
                        <a:pt x="44" y="0"/>
                        <a:pt x="49" y="3"/>
                        <a:pt x="46" y="1"/>
                      </a:cubicBezTo>
                      <a:cubicBezTo>
                        <a:pt x="47" y="2"/>
                        <a:pt x="50" y="3"/>
                        <a:pt x="52" y="5"/>
                      </a:cubicBezTo>
                      <a:cubicBezTo>
                        <a:pt x="51" y="4"/>
                        <a:pt x="54" y="6"/>
                        <a:pt x="54" y="6"/>
                      </a:cubicBezTo>
                      <a:cubicBezTo>
                        <a:pt x="53" y="4"/>
                        <a:pt x="52" y="3"/>
                        <a:pt x="52" y="3"/>
                      </a:cubicBezTo>
                      <a:cubicBezTo>
                        <a:pt x="55" y="4"/>
                        <a:pt x="53" y="2"/>
                        <a:pt x="53" y="1"/>
                      </a:cubicBezTo>
                      <a:cubicBezTo>
                        <a:pt x="54" y="2"/>
                        <a:pt x="57" y="4"/>
                        <a:pt x="57" y="4"/>
                      </a:cubicBezTo>
                      <a:cubicBezTo>
                        <a:pt x="58" y="4"/>
                        <a:pt x="54" y="2"/>
                        <a:pt x="56" y="3"/>
                      </a:cubicBezTo>
                      <a:cubicBezTo>
                        <a:pt x="56" y="3"/>
                        <a:pt x="56" y="3"/>
                        <a:pt x="56" y="3"/>
                      </a:cubicBezTo>
                      <a:cubicBezTo>
                        <a:pt x="56" y="2"/>
                        <a:pt x="59" y="3"/>
                        <a:pt x="55" y="1"/>
                      </a:cubicBezTo>
                      <a:cubicBezTo>
                        <a:pt x="58" y="3"/>
                        <a:pt x="58" y="3"/>
                        <a:pt x="58" y="3"/>
                      </a:cubicBezTo>
                      <a:cubicBezTo>
                        <a:pt x="58" y="3"/>
                        <a:pt x="57" y="3"/>
                        <a:pt x="57" y="2"/>
                      </a:cubicBezTo>
                      <a:cubicBezTo>
                        <a:pt x="58" y="3"/>
                        <a:pt x="59" y="3"/>
                        <a:pt x="60" y="4"/>
                      </a:cubicBezTo>
                      <a:cubicBezTo>
                        <a:pt x="62" y="5"/>
                        <a:pt x="60" y="3"/>
                        <a:pt x="60" y="3"/>
                      </a:cubicBezTo>
                      <a:cubicBezTo>
                        <a:pt x="58" y="2"/>
                        <a:pt x="58" y="2"/>
                        <a:pt x="58" y="2"/>
                      </a:cubicBezTo>
                      <a:cubicBezTo>
                        <a:pt x="57" y="1"/>
                        <a:pt x="59" y="1"/>
                        <a:pt x="58" y="1"/>
                      </a:cubicBezTo>
                      <a:cubicBezTo>
                        <a:pt x="60" y="2"/>
                        <a:pt x="60" y="2"/>
                        <a:pt x="60" y="2"/>
                      </a:cubicBezTo>
                      <a:cubicBezTo>
                        <a:pt x="59" y="1"/>
                        <a:pt x="59" y="1"/>
                        <a:pt x="59" y="1"/>
                      </a:cubicBezTo>
                      <a:cubicBezTo>
                        <a:pt x="61" y="2"/>
                        <a:pt x="62" y="2"/>
                        <a:pt x="61" y="1"/>
                      </a:cubicBezTo>
                      <a:cubicBezTo>
                        <a:pt x="65" y="5"/>
                        <a:pt x="65" y="5"/>
                        <a:pt x="65" y="5"/>
                      </a:cubicBezTo>
                      <a:cubicBezTo>
                        <a:pt x="63" y="4"/>
                        <a:pt x="62" y="3"/>
                        <a:pt x="61" y="2"/>
                      </a:cubicBezTo>
                      <a:cubicBezTo>
                        <a:pt x="59" y="1"/>
                        <a:pt x="59" y="2"/>
                        <a:pt x="61" y="3"/>
                      </a:cubicBezTo>
                      <a:cubicBezTo>
                        <a:pt x="61" y="3"/>
                        <a:pt x="61" y="3"/>
                        <a:pt x="60" y="2"/>
                      </a:cubicBezTo>
                      <a:cubicBezTo>
                        <a:pt x="63" y="4"/>
                        <a:pt x="63" y="4"/>
                        <a:pt x="64" y="5"/>
                      </a:cubicBezTo>
                      <a:cubicBezTo>
                        <a:pt x="64" y="5"/>
                        <a:pt x="65" y="5"/>
                        <a:pt x="64" y="5"/>
                      </a:cubicBezTo>
                      <a:cubicBezTo>
                        <a:pt x="65" y="6"/>
                        <a:pt x="65" y="6"/>
                        <a:pt x="65" y="6"/>
                      </a:cubicBezTo>
                      <a:cubicBezTo>
                        <a:pt x="64" y="5"/>
                        <a:pt x="64" y="5"/>
                        <a:pt x="63" y="5"/>
                      </a:cubicBezTo>
                      <a:cubicBezTo>
                        <a:pt x="65" y="6"/>
                        <a:pt x="66" y="7"/>
                        <a:pt x="65" y="7"/>
                      </a:cubicBezTo>
                      <a:cubicBezTo>
                        <a:pt x="62" y="5"/>
                        <a:pt x="66" y="8"/>
                        <a:pt x="65" y="8"/>
                      </a:cubicBezTo>
                      <a:cubicBezTo>
                        <a:pt x="63" y="7"/>
                        <a:pt x="62" y="6"/>
                        <a:pt x="61" y="5"/>
                      </a:cubicBezTo>
                      <a:cubicBezTo>
                        <a:pt x="60" y="4"/>
                        <a:pt x="61" y="5"/>
                        <a:pt x="59" y="5"/>
                      </a:cubicBezTo>
                      <a:cubicBezTo>
                        <a:pt x="61" y="6"/>
                        <a:pt x="64" y="7"/>
                        <a:pt x="64" y="8"/>
                      </a:cubicBezTo>
                      <a:cubicBezTo>
                        <a:pt x="63" y="7"/>
                        <a:pt x="63" y="7"/>
                        <a:pt x="63" y="7"/>
                      </a:cubicBezTo>
                      <a:cubicBezTo>
                        <a:pt x="63" y="8"/>
                        <a:pt x="66" y="9"/>
                        <a:pt x="65" y="9"/>
                      </a:cubicBezTo>
                      <a:cubicBezTo>
                        <a:pt x="64" y="10"/>
                        <a:pt x="64" y="10"/>
                        <a:pt x="63" y="10"/>
                      </a:cubicBezTo>
                      <a:cubicBezTo>
                        <a:pt x="62" y="9"/>
                        <a:pt x="62" y="9"/>
                        <a:pt x="62" y="9"/>
                      </a:cubicBezTo>
                      <a:cubicBezTo>
                        <a:pt x="65" y="12"/>
                        <a:pt x="62" y="11"/>
                        <a:pt x="64" y="12"/>
                      </a:cubicBezTo>
                      <a:cubicBezTo>
                        <a:pt x="62" y="12"/>
                        <a:pt x="64" y="14"/>
                        <a:pt x="62" y="13"/>
                      </a:cubicBezTo>
                      <a:cubicBezTo>
                        <a:pt x="62" y="15"/>
                        <a:pt x="63" y="16"/>
                        <a:pt x="62" y="17"/>
                      </a:cubicBezTo>
                      <a:cubicBezTo>
                        <a:pt x="59" y="15"/>
                        <a:pt x="59" y="15"/>
                        <a:pt x="59" y="15"/>
                      </a:cubicBezTo>
                      <a:cubicBezTo>
                        <a:pt x="61" y="17"/>
                        <a:pt x="58" y="15"/>
                        <a:pt x="58" y="15"/>
                      </a:cubicBezTo>
                      <a:cubicBezTo>
                        <a:pt x="60" y="16"/>
                        <a:pt x="61" y="17"/>
                        <a:pt x="62" y="18"/>
                      </a:cubicBezTo>
                      <a:cubicBezTo>
                        <a:pt x="60" y="17"/>
                        <a:pt x="61" y="19"/>
                        <a:pt x="63" y="20"/>
                      </a:cubicBezTo>
                      <a:cubicBezTo>
                        <a:pt x="61" y="19"/>
                        <a:pt x="61" y="19"/>
                        <a:pt x="61" y="19"/>
                      </a:cubicBezTo>
                      <a:cubicBezTo>
                        <a:pt x="64" y="22"/>
                        <a:pt x="61" y="20"/>
                        <a:pt x="60" y="21"/>
                      </a:cubicBezTo>
                      <a:cubicBezTo>
                        <a:pt x="60" y="20"/>
                        <a:pt x="58" y="19"/>
                        <a:pt x="58" y="20"/>
                      </a:cubicBezTo>
                      <a:cubicBezTo>
                        <a:pt x="60" y="22"/>
                        <a:pt x="60" y="22"/>
                        <a:pt x="62" y="23"/>
                      </a:cubicBezTo>
                      <a:cubicBezTo>
                        <a:pt x="61" y="23"/>
                        <a:pt x="60" y="23"/>
                        <a:pt x="59" y="23"/>
                      </a:cubicBezTo>
                      <a:cubicBezTo>
                        <a:pt x="62" y="26"/>
                        <a:pt x="59" y="26"/>
                        <a:pt x="61" y="29"/>
                      </a:cubicBezTo>
                      <a:cubicBezTo>
                        <a:pt x="59" y="27"/>
                        <a:pt x="59" y="27"/>
                        <a:pt x="59" y="27"/>
                      </a:cubicBezTo>
                      <a:cubicBezTo>
                        <a:pt x="62" y="31"/>
                        <a:pt x="58" y="30"/>
                        <a:pt x="59" y="32"/>
                      </a:cubicBezTo>
                      <a:cubicBezTo>
                        <a:pt x="56" y="30"/>
                        <a:pt x="56" y="30"/>
                        <a:pt x="56" y="30"/>
                      </a:cubicBezTo>
                      <a:cubicBezTo>
                        <a:pt x="55" y="30"/>
                        <a:pt x="56" y="31"/>
                        <a:pt x="59" y="33"/>
                      </a:cubicBezTo>
                      <a:cubicBezTo>
                        <a:pt x="57" y="32"/>
                        <a:pt x="60" y="35"/>
                        <a:pt x="57" y="33"/>
                      </a:cubicBezTo>
                      <a:cubicBezTo>
                        <a:pt x="56" y="33"/>
                        <a:pt x="58" y="34"/>
                        <a:pt x="58" y="35"/>
                      </a:cubicBezTo>
                      <a:cubicBezTo>
                        <a:pt x="57" y="35"/>
                        <a:pt x="57" y="35"/>
                        <a:pt x="57" y="36"/>
                      </a:cubicBezTo>
                      <a:cubicBezTo>
                        <a:pt x="57" y="36"/>
                        <a:pt x="57" y="36"/>
                        <a:pt x="57" y="36"/>
                      </a:cubicBezTo>
                      <a:cubicBezTo>
                        <a:pt x="57" y="36"/>
                        <a:pt x="55" y="35"/>
                        <a:pt x="55" y="35"/>
                      </a:cubicBezTo>
                      <a:cubicBezTo>
                        <a:pt x="56" y="35"/>
                        <a:pt x="54" y="35"/>
                        <a:pt x="58" y="37"/>
                      </a:cubicBezTo>
                      <a:cubicBezTo>
                        <a:pt x="55" y="36"/>
                        <a:pt x="58" y="40"/>
                        <a:pt x="55" y="38"/>
                      </a:cubicBezTo>
                      <a:cubicBezTo>
                        <a:pt x="56" y="39"/>
                        <a:pt x="56" y="39"/>
                        <a:pt x="57" y="40"/>
                      </a:cubicBezTo>
                      <a:cubicBezTo>
                        <a:pt x="57" y="40"/>
                        <a:pt x="54" y="39"/>
                        <a:pt x="56" y="41"/>
                      </a:cubicBezTo>
                      <a:cubicBezTo>
                        <a:pt x="55" y="41"/>
                        <a:pt x="54" y="40"/>
                        <a:pt x="54" y="40"/>
                      </a:cubicBezTo>
                      <a:cubicBezTo>
                        <a:pt x="54" y="40"/>
                        <a:pt x="55" y="41"/>
                        <a:pt x="55" y="41"/>
                      </a:cubicBezTo>
                      <a:cubicBezTo>
                        <a:pt x="57" y="44"/>
                        <a:pt x="52" y="42"/>
                        <a:pt x="52" y="43"/>
                      </a:cubicBezTo>
                      <a:cubicBezTo>
                        <a:pt x="53" y="46"/>
                        <a:pt x="51" y="46"/>
                        <a:pt x="51" y="48"/>
                      </a:cubicBezTo>
                      <a:cubicBezTo>
                        <a:pt x="50" y="47"/>
                        <a:pt x="50" y="47"/>
                        <a:pt x="50" y="47"/>
                      </a:cubicBezTo>
                      <a:cubicBezTo>
                        <a:pt x="52" y="50"/>
                        <a:pt x="46" y="46"/>
                        <a:pt x="50" y="50"/>
                      </a:cubicBezTo>
                      <a:cubicBezTo>
                        <a:pt x="50" y="49"/>
                        <a:pt x="50" y="50"/>
                        <a:pt x="48" y="49"/>
                      </a:cubicBezTo>
                      <a:cubicBezTo>
                        <a:pt x="50" y="51"/>
                        <a:pt x="46" y="48"/>
                        <a:pt x="48" y="51"/>
                      </a:cubicBezTo>
                      <a:cubicBezTo>
                        <a:pt x="48" y="51"/>
                        <a:pt x="48" y="51"/>
                        <a:pt x="48" y="50"/>
                      </a:cubicBezTo>
                      <a:cubicBezTo>
                        <a:pt x="46" y="50"/>
                        <a:pt x="48" y="52"/>
                        <a:pt x="46" y="51"/>
                      </a:cubicBezTo>
                      <a:cubicBezTo>
                        <a:pt x="45" y="51"/>
                        <a:pt x="45" y="51"/>
                        <a:pt x="45" y="50"/>
                      </a:cubicBezTo>
                      <a:cubicBezTo>
                        <a:pt x="43" y="49"/>
                        <a:pt x="47" y="53"/>
                        <a:pt x="44" y="50"/>
                      </a:cubicBezTo>
                      <a:cubicBezTo>
                        <a:pt x="44" y="50"/>
                        <a:pt x="45" y="52"/>
                        <a:pt x="45" y="52"/>
                      </a:cubicBezTo>
                      <a:cubicBezTo>
                        <a:pt x="43" y="52"/>
                        <a:pt x="44" y="55"/>
                        <a:pt x="44" y="56"/>
                      </a:cubicBezTo>
                      <a:cubicBezTo>
                        <a:pt x="42" y="56"/>
                        <a:pt x="38" y="52"/>
                        <a:pt x="40" y="55"/>
                      </a:cubicBezTo>
                      <a:cubicBezTo>
                        <a:pt x="40" y="54"/>
                        <a:pt x="42" y="56"/>
                        <a:pt x="41" y="55"/>
                      </a:cubicBezTo>
                      <a:cubicBezTo>
                        <a:pt x="42" y="56"/>
                        <a:pt x="37" y="52"/>
                        <a:pt x="39" y="54"/>
                      </a:cubicBezTo>
                      <a:cubicBezTo>
                        <a:pt x="41" y="56"/>
                        <a:pt x="40" y="55"/>
                        <a:pt x="41" y="56"/>
                      </a:cubicBezTo>
                      <a:cubicBezTo>
                        <a:pt x="39" y="56"/>
                        <a:pt x="37" y="54"/>
                        <a:pt x="38" y="56"/>
                      </a:cubicBezTo>
                      <a:cubicBezTo>
                        <a:pt x="37" y="55"/>
                        <a:pt x="37" y="55"/>
                        <a:pt x="37" y="55"/>
                      </a:cubicBezTo>
                      <a:cubicBezTo>
                        <a:pt x="40" y="58"/>
                        <a:pt x="38" y="57"/>
                        <a:pt x="41" y="60"/>
                      </a:cubicBezTo>
                      <a:cubicBezTo>
                        <a:pt x="40" y="63"/>
                        <a:pt x="40" y="68"/>
                        <a:pt x="38" y="71"/>
                      </a:cubicBezTo>
                      <a:cubicBezTo>
                        <a:pt x="35" y="72"/>
                        <a:pt x="35" y="76"/>
                        <a:pt x="31" y="77"/>
                      </a:cubicBezTo>
                      <a:cubicBezTo>
                        <a:pt x="28" y="75"/>
                        <a:pt x="28" y="76"/>
                        <a:pt x="28" y="77"/>
                      </a:cubicBezTo>
                      <a:cubicBezTo>
                        <a:pt x="28" y="77"/>
                        <a:pt x="28" y="77"/>
                        <a:pt x="27" y="76"/>
                      </a:cubicBezTo>
                      <a:cubicBezTo>
                        <a:pt x="30" y="78"/>
                        <a:pt x="27" y="77"/>
                        <a:pt x="29" y="79"/>
                      </a:cubicBezTo>
                      <a:cubicBezTo>
                        <a:pt x="28" y="79"/>
                        <a:pt x="28" y="81"/>
                        <a:pt x="27" y="82"/>
                      </a:cubicBezTo>
                      <a:cubicBezTo>
                        <a:pt x="27" y="81"/>
                        <a:pt x="25" y="80"/>
                        <a:pt x="25" y="80"/>
                      </a:cubicBezTo>
                      <a:cubicBezTo>
                        <a:pt x="26" y="81"/>
                        <a:pt x="26" y="81"/>
                        <a:pt x="26" y="81"/>
                      </a:cubicBezTo>
                      <a:cubicBezTo>
                        <a:pt x="26" y="81"/>
                        <a:pt x="26" y="81"/>
                        <a:pt x="26" y="81"/>
                      </a:cubicBezTo>
                      <a:cubicBezTo>
                        <a:pt x="26" y="81"/>
                        <a:pt x="27" y="82"/>
                        <a:pt x="28" y="83"/>
                      </a:cubicBezTo>
                      <a:cubicBezTo>
                        <a:pt x="28" y="87"/>
                        <a:pt x="21" y="85"/>
                        <a:pt x="20" y="88"/>
                      </a:cubicBezTo>
                      <a:cubicBezTo>
                        <a:pt x="18" y="88"/>
                        <a:pt x="18" y="89"/>
                        <a:pt x="18" y="90"/>
                      </a:cubicBezTo>
                      <a:cubicBezTo>
                        <a:pt x="14" y="89"/>
                        <a:pt x="10" y="88"/>
                        <a:pt x="10" y="92"/>
                      </a:cubicBezTo>
                      <a:cubicBezTo>
                        <a:pt x="10" y="92"/>
                        <a:pt x="5" y="86"/>
                        <a:pt x="4" y="8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120" name="Freeform 189"/>
                <p:cNvSpPr/>
                <p:nvPr/>
              </p:nvSpPr>
              <p:spPr bwMode="auto">
                <a:xfrm>
                  <a:off x="3877" y="1783"/>
                  <a:ext cx="1" cy="1"/>
                </a:xfrm>
                <a:custGeom>
                  <a:avLst/>
                  <a:gdLst>
                    <a:gd name="T0" fmla="*/ 4 w 4"/>
                    <a:gd name="T1" fmla="*/ 3 h 3"/>
                    <a:gd name="T2" fmla="*/ 0 w 4"/>
                    <a:gd name="T3" fmla="*/ 0 h 3"/>
                    <a:gd name="T4" fmla="*/ 4 w 4"/>
                    <a:gd name="T5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" h="3">
                      <a:moveTo>
                        <a:pt x="4" y="3"/>
                      </a:moveTo>
                      <a:cubicBezTo>
                        <a:pt x="3" y="2"/>
                        <a:pt x="2" y="2"/>
                        <a:pt x="0" y="0"/>
                      </a:cubicBezTo>
                      <a:cubicBezTo>
                        <a:pt x="2" y="1"/>
                        <a:pt x="3" y="2"/>
                        <a:pt x="4" y="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121" name="Freeform 190"/>
                <p:cNvSpPr/>
                <p:nvPr/>
              </p:nvSpPr>
              <p:spPr bwMode="auto">
                <a:xfrm>
                  <a:off x="3874" y="1783"/>
                  <a:ext cx="1" cy="0"/>
                </a:xfrm>
                <a:custGeom>
                  <a:avLst/>
                  <a:gdLst>
                    <a:gd name="T0" fmla="*/ 2 w 3"/>
                    <a:gd name="T1" fmla="*/ 1 h 2"/>
                    <a:gd name="T2" fmla="*/ 1 w 3"/>
                    <a:gd name="T3" fmla="*/ 1 h 2"/>
                    <a:gd name="T4" fmla="*/ 1 w 3"/>
                    <a:gd name="T5" fmla="*/ 1 h 2"/>
                    <a:gd name="T6" fmla="*/ 2 w 3"/>
                    <a:gd name="T7" fmla="*/ 1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2" y="1"/>
                      </a:moveTo>
                      <a:cubicBezTo>
                        <a:pt x="3" y="2"/>
                        <a:pt x="2" y="1"/>
                        <a:pt x="1" y="1"/>
                      </a:cubicBezTo>
                      <a:cubicBezTo>
                        <a:pt x="1" y="1"/>
                        <a:pt x="0" y="0"/>
                        <a:pt x="1" y="1"/>
                      </a:cubicBezTo>
                      <a:cubicBezTo>
                        <a:pt x="1" y="1"/>
                        <a:pt x="2" y="1"/>
                        <a:pt x="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122" name="Freeform 191"/>
                <p:cNvSpPr/>
                <p:nvPr/>
              </p:nvSpPr>
              <p:spPr bwMode="auto">
                <a:xfrm>
                  <a:off x="3874" y="1783"/>
                  <a:ext cx="0" cy="0"/>
                </a:xfrm>
                <a:custGeom>
                  <a:avLst/>
                  <a:gdLst>
                    <a:gd name="T0" fmla="*/ 1 w 1"/>
                    <a:gd name="T1" fmla="*/ 1 h 1"/>
                    <a:gd name="T2" fmla="*/ 0 w 1"/>
                    <a:gd name="T3" fmla="*/ 0 h 1"/>
                    <a:gd name="T4" fmla="*/ 1 w 1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1">
                      <a:moveTo>
                        <a:pt x="1" y="1"/>
                      </a:moveTo>
                      <a:cubicBezTo>
                        <a:pt x="0" y="1"/>
                        <a:pt x="0" y="0"/>
                        <a:pt x="0" y="0"/>
                      </a:cubicBez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123" name="Freeform 192"/>
                <p:cNvSpPr/>
                <p:nvPr/>
              </p:nvSpPr>
              <p:spPr bwMode="auto">
                <a:xfrm>
                  <a:off x="3872" y="1783"/>
                  <a:ext cx="1" cy="0"/>
                </a:xfrm>
                <a:custGeom>
                  <a:avLst/>
                  <a:gdLst>
                    <a:gd name="T0" fmla="*/ 2 w 2"/>
                    <a:gd name="T1" fmla="*/ 1 h 1"/>
                    <a:gd name="T2" fmla="*/ 0 w 2"/>
                    <a:gd name="T3" fmla="*/ 0 h 1"/>
                    <a:gd name="T4" fmla="*/ 2 w 2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1">
                      <a:moveTo>
                        <a:pt x="2" y="1"/>
                      </a:moveTo>
                      <a:cubicBezTo>
                        <a:pt x="1" y="0"/>
                        <a:pt x="0" y="0"/>
                        <a:pt x="0" y="0"/>
                      </a:cubicBezTo>
                      <a:cubicBezTo>
                        <a:pt x="1" y="0"/>
                        <a:pt x="1" y="1"/>
                        <a:pt x="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124" name="Freeform 193"/>
                <p:cNvSpPr/>
                <p:nvPr/>
              </p:nvSpPr>
              <p:spPr bwMode="auto">
                <a:xfrm>
                  <a:off x="3873" y="1783"/>
                  <a:ext cx="0" cy="0"/>
                </a:xfrm>
                <a:custGeom>
                  <a:avLst/>
                  <a:gdLst>
                    <a:gd name="T0" fmla="*/ 2 w 2"/>
                    <a:gd name="T1" fmla="*/ 2 h 2"/>
                    <a:gd name="T2" fmla="*/ 1 w 2"/>
                    <a:gd name="T3" fmla="*/ 1 h 2"/>
                    <a:gd name="T4" fmla="*/ 2 w 2"/>
                    <a:gd name="T5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2" y="2"/>
                      </a:moveTo>
                      <a:cubicBezTo>
                        <a:pt x="2" y="2"/>
                        <a:pt x="2" y="1"/>
                        <a:pt x="1" y="1"/>
                      </a:cubicBezTo>
                      <a:cubicBezTo>
                        <a:pt x="2" y="2"/>
                        <a:pt x="0" y="0"/>
                        <a:pt x="2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125" name="Freeform 194"/>
                <p:cNvSpPr/>
                <p:nvPr/>
              </p:nvSpPr>
              <p:spPr bwMode="auto">
                <a:xfrm>
                  <a:off x="3872" y="1783"/>
                  <a:ext cx="0" cy="1"/>
                </a:xfrm>
                <a:custGeom>
                  <a:avLst/>
                  <a:gdLst>
                    <a:gd name="T0" fmla="*/ 2 w 3"/>
                    <a:gd name="T1" fmla="*/ 2 h 2"/>
                    <a:gd name="T2" fmla="*/ 2 w 3"/>
                    <a:gd name="T3" fmla="*/ 2 h 2"/>
                    <a:gd name="T4" fmla="*/ 2 w 3"/>
                    <a:gd name="T5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2">
                      <a:moveTo>
                        <a:pt x="2" y="2"/>
                      </a:moveTo>
                      <a:cubicBezTo>
                        <a:pt x="2" y="2"/>
                        <a:pt x="3" y="2"/>
                        <a:pt x="2" y="2"/>
                      </a:cubicBezTo>
                      <a:cubicBezTo>
                        <a:pt x="3" y="2"/>
                        <a:pt x="0" y="0"/>
                        <a:pt x="2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126" name="Freeform 195"/>
                <p:cNvSpPr/>
                <p:nvPr/>
              </p:nvSpPr>
              <p:spPr bwMode="auto">
                <a:xfrm>
                  <a:off x="3872" y="1784"/>
                  <a:ext cx="0" cy="0"/>
                </a:xfrm>
                <a:custGeom>
                  <a:avLst/>
                  <a:gdLst>
                    <a:gd name="T0" fmla="*/ 1 w 1"/>
                    <a:gd name="T1" fmla="*/ 1 h 1"/>
                    <a:gd name="T2" fmla="*/ 1 w 1"/>
                    <a:gd name="T3" fmla="*/ 1 h 1"/>
                    <a:gd name="T4" fmla="*/ 0 w 1"/>
                    <a:gd name="T5" fmla="*/ 0 h 1"/>
                    <a:gd name="T6" fmla="*/ 1 w 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1">
                      <a:moveTo>
                        <a:pt x="1" y="1"/>
                      </a:move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0" y="1"/>
                        <a:pt x="0" y="0"/>
                        <a:pt x="0" y="0"/>
                      </a:cubicBez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127" name="Rectangle 196"/>
                <p:cNvSpPr>
                  <a:spLocks noChangeArrowheads="1"/>
                </p:cNvSpPr>
                <p:nvPr/>
              </p:nvSpPr>
              <p:spPr bwMode="auto">
                <a:xfrm>
                  <a:off x="3870" y="1790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128" name="Freeform 197"/>
                <p:cNvSpPr/>
                <p:nvPr/>
              </p:nvSpPr>
              <p:spPr bwMode="auto">
                <a:xfrm>
                  <a:off x="3868" y="1793"/>
                  <a:ext cx="0" cy="0"/>
                </a:xfrm>
                <a:custGeom>
                  <a:avLst/>
                  <a:gdLst>
                    <a:gd name="T0" fmla="*/ 1 w 2"/>
                    <a:gd name="T1" fmla="*/ 1 h 2"/>
                    <a:gd name="T2" fmla="*/ 0 w 2"/>
                    <a:gd name="T3" fmla="*/ 0 h 2"/>
                    <a:gd name="T4" fmla="*/ 1 w 2"/>
                    <a:gd name="T5" fmla="*/ 1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1" y="1"/>
                      </a:moveTo>
                      <a:cubicBezTo>
                        <a:pt x="2" y="2"/>
                        <a:pt x="0" y="1"/>
                        <a:pt x="0" y="0"/>
                      </a:cubicBezTo>
                      <a:cubicBezTo>
                        <a:pt x="0" y="0"/>
                        <a:pt x="1" y="2"/>
                        <a:pt x="1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129" name="Freeform 198"/>
                <p:cNvSpPr/>
                <p:nvPr/>
              </p:nvSpPr>
              <p:spPr bwMode="auto">
                <a:xfrm>
                  <a:off x="3868" y="1795"/>
                  <a:ext cx="1" cy="1"/>
                </a:xfrm>
                <a:custGeom>
                  <a:avLst/>
                  <a:gdLst>
                    <a:gd name="T0" fmla="*/ 0 w 1"/>
                    <a:gd name="T1" fmla="*/ 0 h 1"/>
                    <a:gd name="T2" fmla="*/ 0 w 1"/>
                    <a:gd name="T3" fmla="*/ 0 h 1"/>
                    <a:gd name="T4" fmla="*/ 1 w 1"/>
                    <a:gd name="T5" fmla="*/ 1 h 1"/>
                    <a:gd name="T6" fmla="*/ 0 w 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1" y="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130" name="Freeform 199"/>
                <p:cNvSpPr/>
                <p:nvPr/>
              </p:nvSpPr>
              <p:spPr bwMode="auto">
                <a:xfrm>
                  <a:off x="4160" y="1792"/>
                  <a:ext cx="0" cy="0"/>
                </a:xfrm>
                <a:custGeom>
                  <a:avLst/>
                  <a:gdLst>
                    <a:gd name="T0" fmla="*/ 2 w 3"/>
                    <a:gd name="T1" fmla="*/ 1 h 1"/>
                    <a:gd name="T2" fmla="*/ 1 w 3"/>
                    <a:gd name="T3" fmla="*/ 0 h 1"/>
                    <a:gd name="T4" fmla="*/ 2 w 3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1">
                      <a:moveTo>
                        <a:pt x="2" y="1"/>
                      </a:moveTo>
                      <a:cubicBezTo>
                        <a:pt x="1" y="0"/>
                        <a:pt x="0" y="1"/>
                        <a:pt x="1" y="0"/>
                      </a:cubicBezTo>
                      <a:cubicBezTo>
                        <a:pt x="2" y="1"/>
                        <a:pt x="3" y="1"/>
                        <a:pt x="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131" name="Freeform 200"/>
                <p:cNvSpPr/>
                <p:nvPr/>
              </p:nvSpPr>
              <p:spPr bwMode="auto">
                <a:xfrm>
                  <a:off x="4141" y="1792"/>
                  <a:ext cx="19" cy="20"/>
                </a:xfrm>
                <a:custGeom>
                  <a:avLst/>
                  <a:gdLst>
                    <a:gd name="T0" fmla="*/ 13 w 86"/>
                    <a:gd name="T1" fmla="*/ 71 h 88"/>
                    <a:gd name="T2" fmla="*/ 17 w 86"/>
                    <a:gd name="T3" fmla="*/ 70 h 88"/>
                    <a:gd name="T4" fmla="*/ 22 w 86"/>
                    <a:gd name="T5" fmla="*/ 62 h 88"/>
                    <a:gd name="T6" fmla="*/ 24 w 86"/>
                    <a:gd name="T7" fmla="*/ 61 h 88"/>
                    <a:gd name="T8" fmla="*/ 31 w 86"/>
                    <a:gd name="T9" fmla="*/ 61 h 88"/>
                    <a:gd name="T10" fmla="*/ 34 w 86"/>
                    <a:gd name="T11" fmla="*/ 60 h 88"/>
                    <a:gd name="T12" fmla="*/ 36 w 86"/>
                    <a:gd name="T13" fmla="*/ 56 h 88"/>
                    <a:gd name="T14" fmla="*/ 39 w 86"/>
                    <a:gd name="T15" fmla="*/ 55 h 88"/>
                    <a:gd name="T16" fmla="*/ 42 w 86"/>
                    <a:gd name="T17" fmla="*/ 56 h 88"/>
                    <a:gd name="T18" fmla="*/ 41 w 86"/>
                    <a:gd name="T19" fmla="*/ 52 h 88"/>
                    <a:gd name="T20" fmla="*/ 42 w 86"/>
                    <a:gd name="T21" fmla="*/ 47 h 88"/>
                    <a:gd name="T22" fmla="*/ 44 w 86"/>
                    <a:gd name="T23" fmla="*/ 46 h 88"/>
                    <a:gd name="T24" fmla="*/ 44 w 86"/>
                    <a:gd name="T25" fmla="*/ 43 h 88"/>
                    <a:gd name="T26" fmla="*/ 47 w 86"/>
                    <a:gd name="T27" fmla="*/ 43 h 88"/>
                    <a:gd name="T28" fmla="*/ 49 w 86"/>
                    <a:gd name="T29" fmla="*/ 40 h 88"/>
                    <a:gd name="T30" fmla="*/ 53 w 86"/>
                    <a:gd name="T31" fmla="*/ 39 h 88"/>
                    <a:gd name="T32" fmla="*/ 52 w 86"/>
                    <a:gd name="T33" fmla="*/ 36 h 88"/>
                    <a:gd name="T34" fmla="*/ 55 w 86"/>
                    <a:gd name="T35" fmla="*/ 37 h 88"/>
                    <a:gd name="T36" fmla="*/ 54 w 86"/>
                    <a:gd name="T37" fmla="*/ 34 h 88"/>
                    <a:gd name="T38" fmla="*/ 54 w 86"/>
                    <a:gd name="T39" fmla="*/ 33 h 88"/>
                    <a:gd name="T40" fmla="*/ 54 w 86"/>
                    <a:gd name="T41" fmla="*/ 31 h 88"/>
                    <a:gd name="T42" fmla="*/ 57 w 86"/>
                    <a:gd name="T43" fmla="*/ 27 h 88"/>
                    <a:gd name="T44" fmla="*/ 57 w 86"/>
                    <a:gd name="T45" fmla="*/ 25 h 88"/>
                    <a:gd name="T46" fmla="*/ 58 w 86"/>
                    <a:gd name="T47" fmla="*/ 24 h 88"/>
                    <a:gd name="T48" fmla="*/ 61 w 86"/>
                    <a:gd name="T49" fmla="*/ 20 h 88"/>
                    <a:gd name="T50" fmla="*/ 67 w 86"/>
                    <a:gd name="T51" fmla="*/ 22 h 88"/>
                    <a:gd name="T52" fmla="*/ 62 w 86"/>
                    <a:gd name="T53" fmla="*/ 18 h 88"/>
                    <a:gd name="T54" fmla="*/ 56 w 86"/>
                    <a:gd name="T55" fmla="*/ 14 h 88"/>
                    <a:gd name="T56" fmla="*/ 59 w 86"/>
                    <a:gd name="T57" fmla="*/ 13 h 88"/>
                    <a:gd name="T58" fmla="*/ 56 w 86"/>
                    <a:gd name="T59" fmla="*/ 11 h 88"/>
                    <a:gd name="T60" fmla="*/ 59 w 86"/>
                    <a:gd name="T61" fmla="*/ 11 h 88"/>
                    <a:gd name="T62" fmla="*/ 65 w 86"/>
                    <a:gd name="T63" fmla="*/ 12 h 88"/>
                    <a:gd name="T64" fmla="*/ 60 w 86"/>
                    <a:gd name="T65" fmla="*/ 9 h 88"/>
                    <a:gd name="T66" fmla="*/ 63 w 86"/>
                    <a:gd name="T67" fmla="*/ 9 h 88"/>
                    <a:gd name="T68" fmla="*/ 60 w 86"/>
                    <a:gd name="T69" fmla="*/ 6 h 88"/>
                    <a:gd name="T70" fmla="*/ 61 w 86"/>
                    <a:gd name="T71" fmla="*/ 5 h 88"/>
                    <a:gd name="T72" fmla="*/ 69 w 86"/>
                    <a:gd name="T73" fmla="*/ 8 h 88"/>
                    <a:gd name="T74" fmla="*/ 64 w 86"/>
                    <a:gd name="T75" fmla="*/ 4 h 88"/>
                    <a:gd name="T76" fmla="*/ 76 w 86"/>
                    <a:gd name="T77" fmla="*/ 4 h 88"/>
                    <a:gd name="T78" fmla="*/ 78 w 86"/>
                    <a:gd name="T79" fmla="*/ 3 h 88"/>
                    <a:gd name="T80" fmla="*/ 79 w 86"/>
                    <a:gd name="T81" fmla="*/ 0 h 88"/>
                    <a:gd name="T82" fmla="*/ 83 w 86"/>
                    <a:gd name="T83" fmla="*/ 3 h 88"/>
                    <a:gd name="T84" fmla="*/ 78 w 86"/>
                    <a:gd name="T85" fmla="*/ 4 h 88"/>
                    <a:gd name="T86" fmla="*/ 84 w 86"/>
                    <a:gd name="T87" fmla="*/ 11 h 88"/>
                    <a:gd name="T88" fmla="*/ 84 w 86"/>
                    <a:gd name="T89" fmla="*/ 20 h 88"/>
                    <a:gd name="T90" fmla="*/ 83 w 86"/>
                    <a:gd name="T91" fmla="*/ 30 h 88"/>
                    <a:gd name="T92" fmla="*/ 80 w 86"/>
                    <a:gd name="T93" fmla="*/ 38 h 88"/>
                    <a:gd name="T94" fmla="*/ 78 w 86"/>
                    <a:gd name="T95" fmla="*/ 44 h 88"/>
                    <a:gd name="T96" fmla="*/ 69 w 86"/>
                    <a:gd name="T97" fmla="*/ 54 h 88"/>
                    <a:gd name="T98" fmla="*/ 62 w 86"/>
                    <a:gd name="T99" fmla="*/ 57 h 88"/>
                    <a:gd name="T100" fmla="*/ 54 w 86"/>
                    <a:gd name="T101" fmla="*/ 61 h 88"/>
                    <a:gd name="T102" fmla="*/ 45 w 86"/>
                    <a:gd name="T103" fmla="*/ 79 h 88"/>
                    <a:gd name="T104" fmla="*/ 29 w 86"/>
                    <a:gd name="T105" fmla="*/ 83 h 88"/>
                    <a:gd name="T106" fmla="*/ 18 w 86"/>
                    <a:gd name="T107" fmla="*/ 87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86" h="88">
                      <a:moveTo>
                        <a:pt x="2" y="72"/>
                      </a:moveTo>
                      <a:cubicBezTo>
                        <a:pt x="3" y="65"/>
                        <a:pt x="5" y="72"/>
                        <a:pt x="6" y="68"/>
                      </a:cubicBezTo>
                      <a:cubicBezTo>
                        <a:pt x="6" y="67"/>
                        <a:pt x="6" y="72"/>
                        <a:pt x="7" y="71"/>
                      </a:cubicBezTo>
                      <a:cubicBezTo>
                        <a:pt x="8" y="65"/>
                        <a:pt x="10" y="68"/>
                        <a:pt x="12" y="72"/>
                      </a:cubicBezTo>
                      <a:cubicBezTo>
                        <a:pt x="12" y="73"/>
                        <a:pt x="12" y="73"/>
                        <a:pt x="12" y="73"/>
                      </a:cubicBezTo>
                      <a:cubicBezTo>
                        <a:pt x="13" y="74"/>
                        <a:pt x="13" y="70"/>
                        <a:pt x="13" y="71"/>
                      </a:cubicBezTo>
                      <a:cubicBezTo>
                        <a:pt x="13" y="71"/>
                        <a:pt x="13" y="72"/>
                        <a:pt x="14" y="73"/>
                      </a:cubicBezTo>
                      <a:cubicBezTo>
                        <a:pt x="13" y="71"/>
                        <a:pt x="14" y="72"/>
                        <a:pt x="14" y="70"/>
                      </a:cubicBezTo>
                      <a:cubicBezTo>
                        <a:pt x="14" y="71"/>
                        <a:pt x="14" y="73"/>
                        <a:pt x="15" y="73"/>
                      </a:cubicBezTo>
                      <a:cubicBezTo>
                        <a:pt x="15" y="71"/>
                        <a:pt x="15" y="71"/>
                        <a:pt x="15" y="71"/>
                      </a:cubicBezTo>
                      <a:cubicBezTo>
                        <a:pt x="14" y="65"/>
                        <a:pt x="16" y="71"/>
                        <a:pt x="16" y="68"/>
                      </a:cubicBezTo>
                      <a:cubicBezTo>
                        <a:pt x="16" y="69"/>
                        <a:pt x="16" y="69"/>
                        <a:pt x="17" y="70"/>
                      </a:cubicBezTo>
                      <a:cubicBezTo>
                        <a:pt x="17" y="66"/>
                        <a:pt x="19" y="66"/>
                        <a:pt x="20" y="64"/>
                      </a:cubicBezTo>
                      <a:cubicBezTo>
                        <a:pt x="20" y="65"/>
                        <a:pt x="20" y="67"/>
                        <a:pt x="21" y="68"/>
                      </a:cubicBezTo>
                      <a:cubicBezTo>
                        <a:pt x="20" y="65"/>
                        <a:pt x="20" y="65"/>
                        <a:pt x="21" y="64"/>
                      </a:cubicBezTo>
                      <a:cubicBezTo>
                        <a:pt x="21" y="67"/>
                        <a:pt x="21" y="61"/>
                        <a:pt x="21" y="63"/>
                      </a:cubicBezTo>
                      <a:cubicBezTo>
                        <a:pt x="21" y="63"/>
                        <a:pt x="21" y="63"/>
                        <a:pt x="21" y="63"/>
                      </a:cubicBezTo>
                      <a:cubicBezTo>
                        <a:pt x="21" y="61"/>
                        <a:pt x="22" y="65"/>
                        <a:pt x="22" y="62"/>
                      </a:cubicBezTo>
                      <a:cubicBezTo>
                        <a:pt x="22" y="64"/>
                        <a:pt x="22" y="64"/>
                        <a:pt x="22" y="64"/>
                      </a:cubicBezTo>
                      <a:cubicBezTo>
                        <a:pt x="22" y="60"/>
                        <a:pt x="23" y="65"/>
                        <a:pt x="23" y="63"/>
                      </a:cubicBezTo>
                      <a:cubicBezTo>
                        <a:pt x="23" y="63"/>
                        <a:pt x="23" y="63"/>
                        <a:pt x="23" y="63"/>
                      </a:cubicBezTo>
                      <a:cubicBezTo>
                        <a:pt x="23" y="62"/>
                        <a:pt x="23" y="63"/>
                        <a:pt x="24" y="63"/>
                      </a:cubicBezTo>
                      <a:cubicBezTo>
                        <a:pt x="24" y="63"/>
                        <a:pt x="24" y="63"/>
                        <a:pt x="24" y="63"/>
                      </a:cubicBezTo>
                      <a:cubicBezTo>
                        <a:pt x="24" y="62"/>
                        <a:pt x="25" y="64"/>
                        <a:pt x="24" y="61"/>
                      </a:cubicBezTo>
                      <a:cubicBezTo>
                        <a:pt x="25" y="63"/>
                        <a:pt x="24" y="62"/>
                        <a:pt x="25" y="66"/>
                      </a:cubicBezTo>
                      <a:cubicBezTo>
                        <a:pt x="26" y="62"/>
                        <a:pt x="28" y="62"/>
                        <a:pt x="29" y="62"/>
                      </a:cubicBezTo>
                      <a:cubicBezTo>
                        <a:pt x="30" y="63"/>
                        <a:pt x="30" y="63"/>
                        <a:pt x="31" y="64"/>
                      </a:cubicBezTo>
                      <a:cubicBezTo>
                        <a:pt x="31" y="63"/>
                        <a:pt x="31" y="63"/>
                        <a:pt x="31" y="62"/>
                      </a:cubicBezTo>
                      <a:cubicBezTo>
                        <a:pt x="31" y="62"/>
                        <a:pt x="31" y="63"/>
                        <a:pt x="31" y="63"/>
                      </a:cubicBezTo>
                      <a:cubicBezTo>
                        <a:pt x="32" y="64"/>
                        <a:pt x="31" y="60"/>
                        <a:pt x="31" y="61"/>
                      </a:cubicBezTo>
                      <a:cubicBezTo>
                        <a:pt x="32" y="62"/>
                        <a:pt x="32" y="63"/>
                        <a:pt x="32" y="64"/>
                      </a:cubicBezTo>
                      <a:cubicBezTo>
                        <a:pt x="32" y="61"/>
                        <a:pt x="32" y="62"/>
                        <a:pt x="32" y="61"/>
                      </a:cubicBezTo>
                      <a:cubicBezTo>
                        <a:pt x="32" y="61"/>
                        <a:pt x="32" y="62"/>
                        <a:pt x="33" y="62"/>
                      </a:cubicBezTo>
                      <a:cubicBezTo>
                        <a:pt x="32" y="60"/>
                        <a:pt x="34" y="63"/>
                        <a:pt x="33" y="61"/>
                      </a:cubicBezTo>
                      <a:cubicBezTo>
                        <a:pt x="34" y="63"/>
                        <a:pt x="34" y="63"/>
                        <a:pt x="34" y="63"/>
                      </a:cubicBezTo>
                      <a:cubicBezTo>
                        <a:pt x="35" y="64"/>
                        <a:pt x="33" y="59"/>
                        <a:pt x="34" y="60"/>
                      </a:cubicBezTo>
                      <a:cubicBezTo>
                        <a:pt x="34" y="61"/>
                        <a:pt x="34" y="61"/>
                        <a:pt x="34" y="62"/>
                      </a:cubicBezTo>
                      <a:cubicBezTo>
                        <a:pt x="33" y="59"/>
                        <a:pt x="35" y="60"/>
                        <a:pt x="34" y="59"/>
                      </a:cubicBezTo>
                      <a:cubicBezTo>
                        <a:pt x="35" y="59"/>
                        <a:pt x="35" y="59"/>
                        <a:pt x="35" y="59"/>
                      </a:cubicBezTo>
                      <a:cubicBezTo>
                        <a:pt x="35" y="59"/>
                        <a:pt x="36" y="59"/>
                        <a:pt x="36" y="58"/>
                      </a:cubicBezTo>
                      <a:cubicBezTo>
                        <a:pt x="36" y="58"/>
                        <a:pt x="38" y="62"/>
                        <a:pt x="38" y="61"/>
                      </a:cubicBezTo>
                      <a:cubicBezTo>
                        <a:pt x="36" y="58"/>
                        <a:pt x="38" y="59"/>
                        <a:pt x="36" y="56"/>
                      </a:cubicBezTo>
                      <a:cubicBezTo>
                        <a:pt x="36" y="56"/>
                        <a:pt x="38" y="57"/>
                        <a:pt x="37" y="56"/>
                      </a:cubicBezTo>
                      <a:cubicBezTo>
                        <a:pt x="38" y="57"/>
                        <a:pt x="39" y="59"/>
                        <a:pt x="39" y="60"/>
                      </a:cubicBezTo>
                      <a:cubicBezTo>
                        <a:pt x="41" y="61"/>
                        <a:pt x="41" y="61"/>
                        <a:pt x="41" y="61"/>
                      </a:cubicBezTo>
                      <a:cubicBezTo>
                        <a:pt x="41" y="63"/>
                        <a:pt x="40" y="61"/>
                        <a:pt x="41" y="63"/>
                      </a:cubicBezTo>
                      <a:cubicBezTo>
                        <a:pt x="41" y="63"/>
                        <a:pt x="41" y="61"/>
                        <a:pt x="41" y="61"/>
                      </a:cubicBezTo>
                      <a:cubicBezTo>
                        <a:pt x="41" y="59"/>
                        <a:pt x="39" y="56"/>
                        <a:pt x="39" y="55"/>
                      </a:cubicBezTo>
                      <a:cubicBezTo>
                        <a:pt x="40" y="57"/>
                        <a:pt x="41" y="58"/>
                        <a:pt x="41" y="59"/>
                      </a:cubicBezTo>
                      <a:cubicBezTo>
                        <a:pt x="39" y="53"/>
                        <a:pt x="39" y="53"/>
                        <a:pt x="39" y="53"/>
                      </a:cubicBezTo>
                      <a:cubicBezTo>
                        <a:pt x="39" y="53"/>
                        <a:pt x="40" y="55"/>
                        <a:pt x="40" y="54"/>
                      </a:cubicBezTo>
                      <a:cubicBezTo>
                        <a:pt x="39" y="54"/>
                        <a:pt x="39" y="53"/>
                        <a:pt x="39" y="52"/>
                      </a:cubicBezTo>
                      <a:cubicBezTo>
                        <a:pt x="39" y="53"/>
                        <a:pt x="39" y="51"/>
                        <a:pt x="41" y="54"/>
                      </a:cubicBezTo>
                      <a:cubicBezTo>
                        <a:pt x="42" y="55"/>
                        <a:pt x="41" y="55"/>
                        <a:pt x="42" y="56"/>
                      </a:cubicBezTo>
                      <a:cubicBezTo>
                        <a:pt x="42" y="56"/>
                        <a:pt x="41" y="55"/>
                        <a:pt x="42" y="54"/>
                      </a:cubicBezTo>
                      <a:cubicBezTo>
                        <a:pt x="42" y="55"/>
                        <a:pt x="42" y="55"/>
                        <a:pt x="42" y="55"/>
                      </a:cubicBezTo>
                      <a:cubicBezTo>
                        <a:pt x="42" y="55"/>
                        <a:pt x="42" y="53"/>
                        <a:pt x="40" y="52"/>
                      </a:cubicBezTo>
                      <a:cubicBezTo>
                        <a:pt x="40" y="52"/>
                        <a:pt x="42" y="53"/>
                        <a:pt x="41" y="53"/>
                      </a:cubicBezTo>
                      <a:cubicBezTo>
                        <a:pt x="40" y="51"/>
                        <a:pt x="40" y="50"/>
                        <a:pt x="40" y="50"/>
                      </a:cubicBezTo>
                      <a:cubicBezTo>
                        <a:pt x="40" y="51"/>
                        <a:pt x="41" y="51"/>
                        <a:pt x="41" y="52"/>
                      </a:cubicBezTo>
                      <a:cubicBezTo>
                        <a:pt x="40" y="50"/>
                        <a:pt x="40" y="49"/>
                        <a:pt x="40" y="48"/>
                      </a:cubicBezTo>
                      <a:cubicBezTo>
                        <a:pt x="39" y="46"/>
                        <a:pt x="41" y="50"/>
                        <a:pt x="41" y="49"/>
                      </a:cubicBezTo>
                      <a:cubicBezTo>
                        <a:pt x="43" y="51"/>
                        <a:pt x="40" y="46"/>
                        <a:pt x="42" y="49"/>
                      </a:cubicBezTo>
                      <a:cubicBezTo>
                        <a:pt x="42" y="49"/>
                        <a:pt x="41" y="47"/>
                        <a:pt x="41" y="47"/>
                      </a:cubicBezTo>
                      <a:cubicBezTo>
                        <a:pt x="41" y="47"/>
                        <a:pt x="43" y="49"/>
                        <a:pt x="42" y="48"/>
                      </a:cubicBezTo>
                      <a:cubicBezTo>
                        <a:pt x="43" y="49"/>
                        <a:pt x="42" y="48"/>
                        <a:pt x="42" y="47"/>
                      </a:cubicBezTo>
                      <a:cubicBezTo>
                        <a:pt x="42" y="46"/>
                        <a:pt x="43" y="48"/>
                        <a:pt x="43" y="48"/>
                      </a:cubicBezTo>
                      <a:cubicBezTo>
                        <a:pt x="42" y="47"/>
                        <a:pt x="42" y="45"/>
                        <a:pt x="43" y="46"/>
                      </a:cubicBezTo>
                      <a:cubicBezTo>
                        <a:pt x="43" y="45"/>
                        <a:pt x="42" y="43"/>
                        <a:pt x="42" y="43"/>
                      </a:cubicBezTo>
                      <a:cubicBezTo>
                        <a:pt x="43" y="45"/>
                        <a:pt x="43" y="45"/>
                        <a:pt x="43" y="45"/>
                      </a:cubicBezTo>
                      <a:cubicBezTo>
                        <a:pt x="44" y="46"/>
                        <a:pt x="43" y="44"/>
                        <a:pt x="44" y="46"/>
                      </a:cubicBezTo>
                      <a:cubicBezTo>
                        <a:pt x="43" y="43"/>
                        <a:pt x="45" y="48"/>
                        <a:pt x="44" y="46"/>
                      </a:cubicBezTo>
                      <a:cubicBezTo>
                        <a:pt x="45" y="48"/>
                        <a:pt x="42" y="43"/>
                        <a:pt x="44" y="46"/>
                      </a:cubicBezTo>
                      <a:cubicBezTo>
                        <a:pt x="44" y="45"/>
                        <a:pt x="43" y="43"/>
                        <a:pt x="44" y="45"/>
                      </a:cubicBezTo>
                      <a:cubicBezTo>
                        <a:pt x="44" y="44"/>
                        <a:pt x="46" y="47"/>
                        <a:pt x="46" y="47"/>
                      </a:cubicBezTo>
                      <a:cubicBezTo>
                        <a:pt x="46" y="46"/>
                        <a:pt x="46" y="46"/>
                        <a:pt x="45" y="45"/>
                      </a:cubicBezTo>
                      <a:cubicBezTo>
                        <a:pt x="45" y="44"/>
                        <a:pt x="45" y="44"/>
                        <a:pt x="45" y="44"/>
                      </a:cubicBezTo>
                      <a:cubicBezTo>
                        <a:pt x="44" y="43"/>
                        <a:pt x="45" y="44"/>
                        <a:pt x="44" y="43"/>
                      </a:cubicBezTo>
                      <a:cubicBezTo>
                        <a:pt x="45" y="44"/>
                        <a:pt x="43" y="42"/>
                        <a:pt x="46" y="44"/>
                      </a:cubicBezTo>
                      <a:cubicBezTo>
                        <a:pt x="48" y="46"/>
                        <a:pt x="48" y="46"/>
                        <a:pt x="48" y="46"/>
                      </a:cubicBezTo>
                      <a:cubicBezTo>
                        <a:pt x="48" y="46"/>
                        <a:pt x="46" y="44"/>
                        <a:pt x="45" y="43"/>
                      </a:cubicBezTo>
                      <a:cubicBezTo>
                        <a:pt x="45" y="43"/>
                        <a:pt x="46" y="44"/>
                        <a:pt x="46" y="44"/>
                      </a:cubicBezTo>
                      <a:cubicBezTo>
                        <a:pt x="43" y="41"/>
                        <a:pt x="47" y="44"/>
                        <a:pt x="44" y="41"/>
                      </a:cubicBezTo>
                      <a:cubicBezTo>
                        <a:pt x="46" y="42"/>
                        <a:pt x="45" y="41"/>
                        <a:pt x="47" y="43"/>
                      </a:cubicBezTo>
                      <a:cubicBezTo>
                        <a:pt x="46" y="41"/>
                        <a:pt x="46" y="40"/>
                        <a:pt x="46" y="41"/>
                      </a:cubicBezTo>
                      <a:cubicBezTo>
                        <a:pt x="47" y="41"/>
                        <a:pt x="47" y="41"/>
                        <a:pt x="47" y="42"/>
                      </a:cubicBezTo>
                      <a:cubicBezTo>
                        <a:pt x="48" y="43"/>
                        <a:pt x="48" y="42"/>
                        <a:pt x="47" y="41"/>
                      </a:cubicBezTo>
                      <a:cubicBezTo>
                        <a:pt x="48" y="42"/>
                        <a:pt x="49" y="43"/>
                        <a:pt x="50" y="43"/>
                      </a:cubicBezTo>
                      <a:cubicBezTo>
                        <a:pt x="50" y="42"/>
                        <a:pt x="48" y="41"/>
                        <a:pt x="47" y="40"/>
                      </a:cubicBezTo>
                      <a:cubicBezTo>
                        <a:pt x="50" y="43"/>
                        <a:pt x="46" y="38"/>
                        <a:pt x="49" y="40"/>
                      </a:cubicBezTo>
                      <a:cubicBezTo>
                        <a:pt x="49" y="40"/>
                        <a:pt x="50" y="42"/>
                        <a:pt x="51" y="42"/>
                      </a:cubicBezTo>
                      <a:cubicBezTo>
                        <a:pt x="54" y="45"/>
                        <a:pt x="49" y="40"/>
                        <a:pt x="51" y="41"/>
                      </a:cubicBezTo>
                      <a:cubicBezTo>
                        <a:pt x="48" y="38"/>
                        <a:pt x="48" y="38"/>
                        <a:pt x="48" y="38"/>
                      </a:cubicBezTo>
                      <a:cubicBezTo>
                        <a:pt x="50" y="40"/>
                        <a:pt x="47" y="37"/>
                        <a:pt x="49" y="39"/>
                      </a:cubicBezTo>
                      <a:cubicBezTo>
                        <a:pt x="49" y="38"/>
                        <a:pt x="51" y="40"/>
                        <a:pt x="48" y="37"/>
                      </a:cubicBezTo>
                      <a:cubicBezTo>
                        <a:pt x="51" y="39"/>
                        <a:pt x="48" y="35"/>
                        <a:pt x="53" y="39"/>
                      </a:cubicBezTo>
                      <a:cubicBezTo>
                        <a:pt x="52" y="38"/>
                        <a:pt x="53" y="38"/>
                        <a:pt x="51" y="37"/>
                      </a:cubicBezTo>
                      <a:cubicBezTo>
                        <a:pt x="50" y="36"/>
                        <a:pt x="52" y="38"/>
                        <a:pt x="51" y="38"/>
                      </a:cubicBezTo>
                      <a:cubicBezTo>
                        <a:pt x="51" y="37"/>
                        <a:pt x="51" y="37"/>
                        <a:pt x="50" y="36"/>
                      </a:cubicBezTo>
                      <a:cubicBezTo>
                        <a:pt x="51" y="37"/>
                        <a:pt x="51" y="37"/>
                        <a:pt x="53" y="39"/>
                      </a:cubicBezTo>
                      <a:cubicBezTo>
                        <a:pt x="55" y="40"/>
                        <a:pt x="49" y="35"/>
                        <a:pt x="51" y="35"/>
                      </a:cubicBezTo>
                      <a:cubicBezTo>
                        <a:pt x="52" y="36"/>
                        <a:pt x="52" y="36"/>
                        <a:pt x="52" y="36"/>
                      </a:cubicBezTo>
                      <a:cubicBezTo>
                        <a:pt x="50" y="34"/>
                        <a:pt x="50" y="34"/>
                        <a:pt x="50" y="34"/>
                      </a:cubicBezTo>
                      <a:cubicBezTo>
                        <a:pt x="51" y="34"/>
                        <a:pt x="53" y="36"/>
                        <a:pt x="55" y="38"/>
                      </a:cubicBezTo>
                      <a:cubicBezTo>
                        <a:pt x="55" y="37"/>
                        <a:pt x="55" y="37"/>
                        <a:pt x="54" y="36"/>
                      </a:cubicBezTo>
                      <a:cubicBezTo>
                        <a:pt x="56" y="38"/>
                        <a:pt x="56" y="38"/>
                        <a:pt x="56" y="38"/>
                      </a:cubicBezTo>
                      <a:cubicBezTo>
                        <a:pt x="54" y="36"/>
                        <a:pt x="55" y="37"/>
                        <a:pt x="55" y="36"/>
                      </a:cubicBezTo>
                      <a:cubicBezTo>
                        <a:pt x="55" y="37"/>
                        <a:pt x="55" y="37"/>
                        <a:pt x="55" y="37"/>
                      </a:cubicBezTo>
                      <a:cubicBezTo>
                        <a:pt x="56" y="37"/>
                        <a:pt x="56" y="37"/>
                        <a:pt x="55" y="36"/>
                      </a:cubicBezTo>
                      <a:cubicBezTo>
                        <a:pt x="54" y="35"/>
                        <a:pt x="54" y="35"/>
                        <a:pt x="53" y="35"/>
                      </a:cubicBezTo>
                      <a:cubicBezTo>
                        <a:pt x="52" y="34"/>
                        <a:pt x="53" y="34"/>
                        <a:pt x="52" y="34"/>
                      </a:cubicBezTo>
                      <a:cubicBezTo>
                        <a:pt x="54" y="35"/>
                        <a:pt x="53" y="34"/>
                        <a:pt x="54" y="34"/>
                      </a:cubicBezTo>
                      <a:cubicBezTo>
                        <a:pt x="54" y="34"/>
                        <a:pt x="52" y="33"/>
                        <a:pt x="52" y="33"/>
                      </a:cubicBezTo>
                      <a:cubicBezTo>
                        <a:pt x="53" y="34"/>
                        <a:pt x="53" y="33"/>
                        <a:pt x="54" y="34"/>
                      </a:cubicBezTo>
                      <a:cubicBezTo>
                        <a:pt x="54" y="34"/>
                        <a:pt x="53" y="33"/>
                        <a:pt x="54" y="34"/>
                      </a:cubicBezTo>
                      <a:cubicBezTo>
                        <a:pt x="54" y="35"/>
                        <a:pt x="56" y="36"/>
                        <a:pt x="55" y="35"/>
                      </a:cubicBezTo>
                      <a:cubicBezTo>
                        <a:pt x="54" y="34"/>
                        <a:pt x="51" y="32"/>
                        <a:pt x="53" y="33"/>
                      </a:cubicBezTo>
                      <a:cubicBezTo>
                        <a:pt x="53" y="33"/>
                        <a:pt x="54" y="34"/>
                        <a:pt x="54" y="34"/>
                      </a:cubicBezTo>
                      <a:cubicBezTo>
                        <a:pt x="56" y="35"/>
                        <a:pt x="56" y="35"/>
                        <a:pt x="56" y="35"/>
                      </a:cubicBezTo>
                      <a:cubicBezTo>
                        <a:pt x="54" y="33"/>
                        <a:pt x="54" y="33"/>
                        <a:pt x="54" y="33"/>
                      </a:cubicBezTo>
                      <a:cubicBezTo>
                        <a:pt x="54" y="34"/>
                        <a:pt x="54" y="34"/>
                        <a:pt x="55" y="34"/>
                      </a:cubicBezTo>
                      <a:cubicBezTo>
                        <a:pt x="53" y="32"/>
                        <a:pt x="54" y="33"/>
                        <a:pt x="53" y="31"/>
                      </a:cubicBezTo>
                      <a:cubicBezTo>
                        <a:pt x="52" y="31"/>
                        <a:pt x="54" y="32"/>
                        <a:pt x="54" y="32"/>
                      </a:cubicBezTo>
                      <a:cubicBezTo>
                        <a:pt x="54" y="32"/>
                        <a:pt x="54" y="32"/>
                        <a:pt x="54" y="32"/>
                      </a:cubicBezTo>
                      <a:cubicBezTo>
                        <a:pt x="55" y="33"/>
                        <a:pt x="55" y="32"/>
                        <a:pt x="54" y="31"/>
                      </a:cubicBezTo>
                      <a:cubicBezTo>
                        <a:pt x="54" y="31"/>
                        <a:pt x="54" y="31"/>
                        <a:pt x="54" y="31"/>
                      </a:cubicBezTo>
                      <a:cubicBezTo>
                        <a:pt x="54" y="31"/>
                        <a:pt x="54" y="31"/>
                        <a:pt x="53" y="30"/>
                      </a:cubicBezTo>
                      <a:cubicBezTo>
                        <a:pt x="55" y="31"/>
                        <a:pt x="60" y="35"/>
                        <a:pt x="58" y="33"/>
                      </a:cubicBezTo>
                      <a:cubicBezTo>
                        <a:pt x="58" y="33"/>
                        <a:pt x="55" y="30"/>
                        <a:pt x="54" y="30"/>
                      </a:cubicBezTo>
                      <a:cubicBezTo>
                        <a:pt x="55" y="30"/>
                        <a:pt x="53" y="28"/>
                        <a:pt x="56" y="29"/>
                      </a:cubicBezTo>
                      <a:cubicBezTo>
                        <a:pt x="55" y="29"/>
                        <a:pt x="55" y="28"/>
                        <a:pt x="54" y="28"/>
                      </a:cubicBezTo>
                      <a:cubicBezTo>
                        <a:pt x="55" y="28"/>
                        <a:pt x="53" y="25"/>
                        <a:pt x="57" y="27"/>
                      </a:cubicBezTo>
                      <a:cubicBezTo>
                        <a:pt x="57" y="28"/>
                        <a:pt x="58" y="28"/>
                        <a:pt x="60" y="29"/>
                      </a:cubicBezTo>
                      <a:cubicBezTo>
                        <a:pt x="58" y="28"/>
                        <a:pt x="61" y="30"/>
                        <a:pt x="59" y="28"/>
                      </a:cubicBezTo>
                      <a:cubicBezTo>
                        <a:pt x="57" y="27"/>
                        <a:pt x="56" y="26"/>
                        <a:pt x="55" y="26"/>
                      </a:cubicBezTo>
                      <a:cubicBezTo>
                        <a:pt x="55" y="25"/>
                        <a:pt x="55" y="25"/>
                        <a:pt x="57" y="25"/>
                      </a:cubicBezTo>
                      <a:cubicBezTo>
                        <a:pt x="56" y="25"/>
                        <a:pt x="56" y="25"/>
                        <a:pt x="55" y="24"/>
                      </a:cubicBezTo>
                      <a:cubicBezTo>
                        <a:pt x="58" y="26"/>
                        <a:pt x="58" y="26"/>
                        <a:pt x="57" y="25"/>
                      </a:cubicBezTo>
                      <a:cubicBezTo>
                        <a:pt x="56" y="24"/>
                        <a:pt x="56" y="24"/>
                        <a:pt x="56" y="24"/>
                      </a:cubicBezTo>
                      <a:cubicBezTo>
                        <a:pt x="58" y="25"/>
                        <a:pt x="58" y="25"/>
                        <a:pt x="58" y="25"/>
                      </a:cubicBezTo>
                      <a:cubicBezTo>
                        <a:pt x="57" y="25"/>
                        <a:pt x="54" y="23"/>
                        <a:pt x="56" y="24"/>
                      </a:cubicBezTo>
                      <a:cubicBezTo>
                        <a:pt x="57" y="24"/>
                        <a:pt x="57" y="24"/>
                        <a:pt x="58" y="25"/>
                      </a:cubicBezTo>
                      <a:cubicBezTo>
                        <a:pt x="56" y="24"/>
                        <a:pt x="54" y="22"/>
                        <a:pt x="56" y="23"/>
                      </a:cubicBezTo>
                      <a:cubicBezTo>
                        <a:pt x="58" y="24"/>
                        <a:pt x="58" y="24"/>
                        <a:pt x="58" y="24"/>
                      </a:cubicBezTo>
                      <a:cubicBezTo>
                        <a:pt x="58" y="23"/>
                        <a:pt x="57" y="22"/>
                        <a:pt x="56" y="22"/>
                      </a:cubicBezTo>
                      <a:cubicBezTo>
                        <a:pt x="58" y="23"/>
                        <a:pt x="58" y="22"/>
                        <a:pt x="60" y="23"/>
                      </a:cubicBezTo>
                      <a:cubicBezTo>
                        <a:pt x="56" y="20"/>
                        <a:pt x="56" y="19"/>
                        <a:pt x="57" y="18"/>
                      </a:cubicBezTo>
                      <a:cubicBezTo>
                        <a:pt x="58" y="19"/>
                        <a:pt x="58" y="19"/>
                        <a:pt x="58" y="19"/>
                      </a:cubicBezTo>
                      <a:cubicBezTo>
                        <a:pt x="59" y="19"/>
                        <a:pt x="56" y="18"/>
                        <a:pt x="57" y="18"/>
                      </a:cubicBezTo>
                      <a:cubicBezTo>
                        <a:pt x="58" y="19"/>
                        <a:pt x="59" y="19"/>
                        <a:pt x="61" y="20"/>
                      </a:cubicBezTo>
                      <a:cubicBezTo>
                        <a:pt x="62" y="20"/>
                        <a:pt x="59" y="19"/>
                        <a:pt x="58" y="18"/>
                      </a:cubicBezTo>
                      <a:cubicBezTo>
                        <a:pt x="57" y="17"/>
                        <a:pt x="59" y="19"/>
                        <a:pt x="57" y="18"/>
                      </a:cubicBezTo>
                      <a:cubicBezTo>
                        <a:pt x="57" y="17"/>
                        <a:pt x="59" y="18"/>
                        <a:pt x="56" y="17"/>
                      </a:cubicBezTo>
                      <a:cubicBezTo>
                        <a:pt x="57" y="17"/>
                        <a:pt x="59" y="18"/>
                        <a:pt x="60" y="18"/>
                      </a:cubicBezTo>
                      <a:cubicBezTo>
                        <a:pt x="59" y="18"/>
                        <a:pt x="59" y="18"/>
                        <a:pt x="59" y="18"/>
                      </a:cubicBezTo>
                      <a:cubicBezTo>
                        <a:pt x="62" y="19"/>
                        <a:pt x="64" y="21"/>
                        <a:pt x="67" y="22"/>
                      </a:cubicBezTo>
                      <a:cubicBezTo>
                        <a:pt x="67" y="22"/>
                        <a:pt x="67" y="22"/>
                        <a:pt x="67" y="22"/>
                      </a:cubicBezTo>
                      <a:cubicBezTo>
                        <a:pt x="70" y="23"/>
                        <a:pt x="70" y="24"/>
                        <a:pt x="71" y="24"/>
                      </a:cubicBezTo>
                      <a:cubicBezTo>
                        <a:pt x="70" y="23"/>
                        <a:pt x="66" y="21"/>
                        <a:pt x="65" y="21"/>
                      </a:cubicBezTo>
                      <a:cubicBezTo>
                        <a:pt x="65" y="20"/>
                        <a:pt x="59" y="18"/>
                        <a:pt x="60" y="17"/>
                      </a:cubicBezTo>
                      <a:cubicBezTo>
                        <a:pt x="61" y="18"/>
                        <a:pt x="60" y="18"/>
                        <a:pt x="62" y="19"/>
                      </a:cubicBezTo>
                      <a:cubicBezTo>
                        <a:pt x="64" y="19"/>
                        <a:pt x="61" y="18"/>
                        <a:pt x="62" y="18"/>
                      </a:cubicBezTo>
                      <a:cubicBezTo>
                        <a:pt x="61" y="18"/>
                        <a:pt x="59" y="16"/>
                        <a:pt x="58" y="16"/>
                      </a:cubicBezTo>
                      <a:cubicBezTo>
                        <a:pt x="59" y="16"/>
                        <a:pt x="60" y="17"/>
                        <a:pt x="61" y="17"/>
                      </a:cubicBezTo>
                      <a:cubicBezTo>
                        <a:pt x="59" y="16"/>
                        <a:pt x="58" y="16"/>
                        <a:pt x="57" y="15"/>
                      </a:cubicBezTo>
                      <a:cubicBezTo>
                        <a:pt x="54" y="14"/>
                        <a:pt x="58" y="15"/>
                        <a:pt x="56" y="14"/>
                      </a:cubicBezTo>
                      <a:cubicBezTo>
                        <a:pt x="58" y="15"/>
                        <a:pt x="61" y="17"/>
                        <a:pt x="62" y="17"/>
                      </a:cubicBezTo>
                      <a:cubicBezTo>
                        <a:pt x="60" y="16"/>
                        <a:pt x="60" y="15"/>
                        <a:pt x="56" y="14"/>
                      </a:cubicBezTo>
                      <a:cubicBezTo>
                        <a:pt x="57" y="14"/>
                        <a:pt x="59" y="15"/>
                        <a:pt x="60" y="15"/>
                      </a:cubicBezTo>
                      <a:cubicBezTo>
                        <a:pt x="61" y="16"/>
                        <a:pt x="56" y="13"/>
                        <a:pt x="61" y="15"/>
                      </a:cubicBezTo>
                      <a:cubicBezTo>
                        <a:pt x="58" y="14"/>
                        <a:pt x="58" y="14"/>
                        <a:pt x="58" y="14"/>
                      </a:cubicBezTo>
                      <a:cubicBezTo>
                        <a:pt x="59" y="14"/>
                        <a:pt x="60" y="14"/>
                        <a:pt x="61" y="15"/>
                      </a:cubicBezTo>
                      <a:cubicBezTo>
                        <a:pt x="61" y="15"/>
                        <a:pt x="58" y="13"/>
                        <a:pt x="62" y="14"/>
                      </a:cubicBezTo>
                      <a:cubicBezTo>
                        <a:pt x="61" y="14"/>
                        <a:pt x="62" y="14"/>
                        <a:pt x="59" y="13"/>
                      </a:cubicBezTo>
                      <a:cubicBezTo>
                        <a:pt x="58" y="13"/>
                        <a:pt x="61" y="14"/>
                        <a:pt x="57" y="13"/>
                      </a:cubicBezTo>
                      <a:cubicBezTo>
                        <a:pt x="60" y="14"/>
                        <a:pt x="57" y="12"/>
                        <a:pt x="56" y="12"/>
                      </a:cubicBezTo>
                      <a:cubicBezTo>
                        <a:pt x="58" y="12"/>
                        <a:pt x="58" y="12"/>
                        <a:pt x="58" y="12"/>
                      </a:cubicBezTo>
                      <a:cubicBezTo>
                        <a:pt x="57" y="12"/>
                        <a:pt x="58" y="12"/>
                        <a:pt x="56" y="11"/>
                      </a:cubicBezTo>
                      <a:cubicBezTo>
                        <a:pt x="57" y="12"/>
                        <a:pt x="58" y="12"/>
                        <a:pt x="58" y="12"/>
                      </a:cubicBezTo>
                      <a:cubicBezTo>
                        <a:pt x="56" y="11"/>
                        <a:pt x="56" y="11"/>
                        <a:pt x="56" y="11"/>
                      </a:cubicBezTo>
                      <a:cubicBezTo>
                        <a:pt x="55" y="10"/>
                        <a:pt x="60" y="13"/>
                        <a:pt x="59" y="12"/>
                      </a:cubicBezTo>
                      <a:cubicBezTo>
                        <a:pt x="61" y="13"/>
                        <a:pt x="61" y="13"/>
                        <a:pt x="61" y="13"/>
                      </a:cubicBezTo>
                      <a:cubicBezTo>
                        <a:pt x="61" y="13"/>
                        <a:pt x="63" y="13"/>
                        <a:pt x="62" y="13"/>
                      </a:cubicBezTo>
                      <a:cubicBezTo>
                        <a:pt x="60" y="12"/>
                        <a:pt x="58" y="11"/>
                        <a:pt x="57" y="10"/>
                      </a:cubicBezTo>
                      <a:cubicBezTo>
                        <a:pt x="56" y="10"/>
                        <a:pt x="59" y="11"/>
                        <a:pt x="57" y="10"/>
                      </a:cubicBezTo>
                      <a:cubicBezTo>
                        <a:pt x="59" y="11"/>
                        <a:pt x="59" y="11"/>
                        <a:pt x="59" y="11"/>
                      </a:cubicBezTo>
                      <a:cubicBezTo>
                        <a:pt x="60" y="12"/>
                        <a:pt x="62" y="13"/>
                        <a:pt x="62" y="12"/>
                      </a:cubicBezTo>
                      <a:cubicBezTo>
                        <a:pt x="62" y="12"/>
                        <a:pt x="59" y="10"/>
                        <a:pt x="58" y="10"/>
                      </a:cubicBezTo>
                      <a:cubicBezTo>
                        <a:pt x="58" y="10"/>
                        <a:pt x="59" y="10"/>
                        <a:pt x="60" y="11"/>
                      </a:cubicBezTo>
                      <a:cubicBezTo>
                        <a:pt x="60" y="11"/>
                        <a:pt x="58" y="10"/>
                        <a:pt x="57" y="10"/>
                      </a:cubicBezTo>
                      <a:cubicBezTo>
                        <a:pt x="59" y="10"/>
                        <a:pt x="61" y="10"/>
                        <a:pt x="62" y="11"/>
                      </a:cubicBezTo>
                      <a:cubicBezTo>
                        <a:pt x="65" y="12"/>
                        <a:pt x="65" y="12"/>
                        <a:pt x="65" y="12"/>
                      </a:cubicBezTo>
                      <a:cubicBezTo>
                        <a:pt x="66" y="12"/>
                        <a:pt x="66" y="12"/>
                        <a:pt x="66" y="12"/>
                      </a:cubicBezTo>
                      <a:cubicBezTo>
                        <a:pt x="68" y="13"/>
                        <a:pt x="67" y="13"/>
                        <a:pt x="70" y="14"/>
                      </a:cubicBezTo>
                      <a:cubicBezTo>
                        <a:pt x="71" y="14"/>
                        <a:pt x="70" y="14"/>
                        <a:pt x="69" y="13"/>
                      </a:cubicBezTo>
                      <a:cubicBezTo>
                        <a:pt x="65" y="12"/>
                        <a:pt x="63" y="11"/>
                        <a:pt x="60" y="9"/>
                      </a:cubicBezTo>
                      <a:cubicBezTo>
                        <a:pt x="59" y="8"/>
                        <a:pt x="69" y="12"/>
                        <a:pt x="63" y="10"/>
                      </a:cubicBezTo>
                      <a:cubicBezTo>
                        <a:pt x="62" y="9"/>
                        <a:pt x="59" y="8"/>
                        <a:pt x="60" y="9"/>
                      </a:cubicBezTo>
                      <a:cubicBezTo>
                        <a:pt x="61" y="9"/>
                        <a:pt x="57" y="7"/>
                        <a:pt x="58" y="7"/>
                      </a:cubicBezTo>
                      <a:cubicBezTo>
                        <a:pt x="60" y="8"/>
                        <a:pt x="62" y="8"/>
                        <a:pt x="64" y="10"/>
                      </a:cubicBezTo>
                      <a:cubicBezTo>
                        <a:pt x="63" y="9"/>
                        <a:pt x="63" y="10"/>
                        <a:pt x="64" y="10"/>
                      </a:cubicBezTo>
                      <a:cubicBezTo>
                        <a:pt x="65" y="10"/>
                        <a:pt x="68" y="11"/>
                        <a:pt x="68" y="11"/>
                      </a:cubicBezTo>
                      <a:cubicBezTo>
                        <a:pt x="67" y="11"/>
                        <a:pt x="67" y="10"/>
                        <a:pt x="65" y="10"/>
                      </a:cubicBezTo>
                      <a:cubicBezTo>
                        <a:pt x="63" y="9"/>
                        <a:pt x="66" y="10"/>
                        <a:pt x="63" y="9"/>
                      </a:cubicBezTo>
                      <a:cubicBezTo>
                        <a:pt x="63" y="8"/>
                        <a:pt x="66" y="9"/>
                        <a:pt x="62" y="8"/>
                      </a:cubicBezTo>
                      <a:cubicBezTo>
                        <a:pt x="62" y="8"/>
                        <a:pt x="60" y="7"/>
                        <a:pt x="59" y="7"/>
                      </a:cubicBezTo>
                      <a:cubicBezTo>
                        <a:pt x="58" y="6"/>
                        <a:pt x="58" y="6"/>
                        <a:pt x="58" y="6"/>
                      </a:cubicBezTo>
                      <a:cubicBezTo>
                        <a:pt x="59" y="7"/>
                        <a:pt x="59" y="7"/>
                        <a:pt x="59" y="7"/>
                      </a:cubicBezTo>
                      <a:cubicBezTo>
                        <a:pt x="61" y="7"/>
                        <a:pt x="57" y="6"/>
                        <a:pt x="57" y="5"/>
                      </a:cubicBezTo>
                      <a:cubicBezTo>
                        <a:pt x="60" y="6"/>
                        <a:pt x="60" y="6"/>
                        <a:pt x="60" y="6"/>
                      </a:cubicBezTo>
                      <a:cubicBezTo>
                        <a:pt x="63" y="7"/>
                        <a:pt x="59" y="7"/>
                        <a:pt x="63" y="8"/>
                      </a:cubicBezTo>
                      <a:cubicBezTo>
                        <a:pt x="63" y="8"/>
                        <a:pt x="61" y="7"/>
                        <a:pt x="62" y="7"/>
                      </a:cubicBezTo>
                      <a:cubicBezTo>
                        <a:pt x="63" y="7"/>
                        <a:pt x="63" y="7"/>
                        <a:pt x="63" y="7"/>
                      </a:cubicBezTo>
                      <a:cubicBezTo>
                        <a:pt x="63" y="7"/>
                        <a:pt x="69" y="9"/>
                        <a:pt x="66" y="8"/>
                      </a:cubicBezTo>
                      <a:cubicBezTo>
                        <a:pt x="65" y="7"/>
                        <a:pt x="64" y="7"/>
                        <a:pt x="63" y="7"/>
                      </a:cubicBezTo>
                      <a:cubicBezTo>
                        <a:pt x="62" y="6"/>
                        <a:pt x="61" y="5"/>
                        <a:pt x="61" y="5"/>
                      </a:cubicBezTo>
                      <a:cubicBezTo>
                        <a:pt x="64" y="6"/>
                        <a:pt x="61" y="4"/>
                        <a:pt x="64" y="6"/>
                      </a:cubicBezTo>
                      <a:cubicBezTo>
                        <a:pt x="62" y="5"/>
                        <a:pt x="62" y="6"/>
                        <a:pt x="65" y="7"/>
                      </a:cubicBezTo>
                      <a:cubicBezTo>
                        <a:pt x="69" y="8"/>
                        <a:pt x="65" y="8"/>
                        <a:pt x="68" y="9"/>
                      </a:cubicBezTo>
                      <a:cubicBezTo>
                        <a:pt x="68" y="9"/>
                        <a:pt x="72" y="10"/>
                        <a:pt x="74" y="11"/>
                      </a:cubicBezTo>
                      <a:cubicBezTo>
                        <a:pt x="74" y="11"/>
                        <a:pt x="73" y="10"/>
                        <a:pt x="73" y="10"/>
                      </a:cubicBezTo>
                      <a:cubicBezTo>
                        <a:pt x="71" y="9"/>
                        <a:pt x="71" y="9"/>
                        <a:pt x="69" y="8"/>
                      </a:cubicBezTo>
                      <a:cubicBezTo>
                        <a:pt x="69" y="8"/>
                        <a:pt x="68" y="7"/>
                        <a:pt x="66" y="6"/>
                      </a:cubicBezTo>
                      <a:cubicBezTo>
                        <a:pt x="67" y="7"/>
                        <a:pt x="70" y="7"/>
                        <a:pt x="70" y="8"/>
                      </a:cubicBezTo>
                      <a:cubicBezTo>
                        <a:pt x="69" y="7"/>
                        <a:pt x="70" y="6"/>
                        <a:pt x="71" y="6"/>
                      </a:cubicBezTo>
                      <a:cubicBezTo>
                        <a:pt x="67" y="5"/>
                        <a:pt x="70" y="5"/>
                        <a:pt x="67" y="5"/>
                      </a:cubicBezTo>
                      <a:cubicBezTo>
                        <a:pt x="66" y="5"/>
                        <a:pt x="63" y="4"/>
                        <a:pt x="62" y="3"/>
                      </a:cubicBezTo>
                      <a:cubicBezTo>
                        <a:pt x="62" y="3"/>
                        <a:pt x="63" y="4"/>
                        <a:pt x="64" y="4"/>
                      </a:cubicBezTo>
                      <a:cubicBezTo>
                        <a:pt x="62" y="3"/>
                        <a:pt x="67" y="5"/>
                        <a:pt x="64" y="4"/>
                      </a:cubicBezTo>
                      <a:cubicBezTo>
                        <a:pt x="65" y="4"/>
                        <a:pt x="69" y="5"/>
                        <a:pt x="71" y="6"/>
                      </a:cubicBezTo>
                      <a:cubicBezTo>
                        <a:pt x="70" y="5"/>
                        <a:pt x="73" y="7"/>
                        <a:pt x="74" y="6"/>
                      </a:cubicBezTo>
                      <a:cubicBezTo>
                        <a:pt x="72" y="6"/>
                        <a:pt x="71" y="5"/>
                        <a:pt x="71" y="4"/>
                      </a:cubicBezTo>
                      <a:cubicBezTo>
                        <a:pt x="73" y="4"/>
                        <a:pt x="71" y="3"/>
                        <a:pt x="71" y="2"/>
                      </a:cubicBezTo>
                      <a:cubicBezTo>
                        <a:pt x="72" y="3"/>
                        <a:pt x="76" y="4"/>
                        <a:pt x="76" y="4"/>
                      </a:cubicBezTo>
                      <a:cubicBezTo>
                        <a:pt x="76" y="3"/>
                        <a:pt x="73" y="3"/>
                        <a:pt x="74" y="3"/>
                      </a:cubicBezTo>
                      <a:cubicBezTo>
                        <a:pt x="75" y="3"/>
                        <a:pt x="75" y="3"/>
                        <a:pt x="75" y="3"/>
                      </a:cubicBezTo>
                      <a:cubicBezTo>
                        <a:pt x="74" y="3"/>
                        <a:pt x="77" y="3"/>
                        <a:pt x="73" y="1"/>
                      </a:cubicBezTo>
                      <a:cubicBezTo>
                        <a:pt x="76" y="3"/>
                        <a:pt x="76" y="3"/>
                        <a:pt x="76" y="3"/>
                      </a:cubicBezTo>
                      <a:cubicBezTo>
                        <a:pt x="77" y="3"/>
                        <a:pt x="76" y="2"/>
                        <a:pt x="75" y="2"/>
                      </a:cubicBezTo>
                      <a:cubicBezTo>
                        <a:pt x="77" y="2"/>
                        <a:pt x="78" y="3"/>
                        <a:pt x="78" y="3"/>
                      </a:cubicBezTo>
                      <a:cubicBezTo>
                        <a:pt x="81" y="3"/>
                        <a:pt x="78" y="2"/>
                        <a:pt x="78" y="2"/>
                      </a:cubicBezTo>
                      <a:cubicBezTo>
                        <a:pt x="76" y="2"/>
                        <a:pt x="76" y="2"/>
                        <a:pt x="76" y="2"/>
                      </a:cubicBezTo>
                      <a:cubicBezTo>
                        <a:pt x="75" y="1"/>
                        <a:pt x="77" y="1"/>
                        <a:pt x="76" y="0"/>
                      </a:cubicBezTo>
                      <a:cubicBezTo>
                        <a:pt x="78" y="1"/>
                        <a:pt x="78" y="1"/>
                        <a:pt x="78" y="1"/>
                      </a:cubicBezTo>
                      <a:cubicBezTo>
                        <a:pt x="77" y="0"/>
                        <a:pt x="77" y="0"/>
                        <a:pt x="77" y="0"/>
                      </a:cubicBezTo>
                      <a:cubicBezTo>
                        <a:pt x="79" y="1"/>
                        <a:pt x="80" y="1"/>
                        <a:pt x="79" y="0"/>
                      </a:cubicBezTo>
                      <a:cubicBezTo>
                        <a:pt x="83" y="2"/>
                        <a:pt x="83" y="2"/>
                        <a:pt x="83" y="2"/>
                      </a:cubicBezTo>
                      <a:cubicBezTo>
                        <a:pt x="82" y="2"/>
                        <a:pt x="81" y="1"/>
                        <a:pt x="79" y="1"/>
                      </a:cubicBezTo>
                      <a:cubicBezTo>
                        <a:pt x="77" y="1"/>
                        <a:pt x="78" y="1"/>
                        <a:pt x="80" y="2"/>
                      </a:cubicBezTo>
                      <a:cubicBezTo>
                        <a:pt x="80" y="2"/>
                        <a:pt x="79" y="2"/>
                        <a:pt x="79" y="1"/>
                      </a:cubicBezTo>
                      <a:cubicBezTo>
                        <a:pt x="81" y="2"/>
                        <a:pt x="81" y="2"/>
                        <a:pt x="83" y="3"/>
                      </a:cubicBezTo>
                      <a:cubicBezTo>
                        <a:pt x="83" y="3"/>
                        <a:pt x="84" y="3"/>
                        <a:pt x="83" y="3"/>
                      </a:cubicBezTo>
                      <a:cubicBezTo>
                        <a:pt x="84" y="3"/>
                        <a:pt x="84" y="3"/>
                        <a:pt x="84" y="4"/>
                      </a:cubicBezTo>
                      <a:cubicBezTo>
                        <a:pt x="83" y="3"/>
                        <a:pt x="83" y="3"/>
                        <a:pt x="82" y="3"/>
                      </a:cubicBezTo>
                      <a:cubicBezTo>
                        <a:pt x="84" y="4"/>
                        <a:pt x="85" y="4"/>
                        <a:pt x="84" y="5"/>
                      </a:cubicBezTo>
                      <a:cubicBezTo>
                        <a:pt x="81" y="4"/>
                        <a:pt x="86" y="6"/>
                        <a:pt x="85" y="6"/>
                      </a:cubicBezTo>
                      <a:cubicBezTo>
                        <a:pt x="82" y="5"/>
                        <a:pt x="81" y="4"/>
                        <a:pt x="80" y="4"/>
                      </a:cubicBezTo>
                      <a:cubicBezTo>
                        <a:pt x="78" y="4"/>
                        <a:pt x="80" y="4"/>
                        <a:pt x="78" y="4"/>
                      </a:cubicBezTo>
                      <a:cubicBezTo>
                        <a:pt x="80" y="5"/>
                        <a:pt x="83" y="6"/>
                        <a:pt x="84" y="6"/>
                      </a:cubicBezTo>
                      <a:cubicBezTo>
                        <a:pt x="82" y="6"/>
                        <a:pt x="82" y="6"/>
                        <a:pt x="82" y="6"/>
                      </a:cubicBezTo>
                      <a:cubicBezTo>
                        <a:pt x="83" y="6"/>
                        <a:pt x="86" y="7"/>
                        <a:pt x="85" y="7"/>
                      </a:cubicBezTo>
                      <a:cubicBezTo>
                        <a:pt x="84" y="8"/>
                        <a:pt x="84" y="9"/>
                        <a:pt x="83" y="9"/>
                      </a:cubicBezTo>
                      <a:cubicBezTo>
                        <a:pt x="81" y="9"/>
                        <a:pt x="81" y="9"/>
                        <a:pt x="81" y="9"/>
                      </a:cubicBezTo>
                      <a:cubicBezTo>
                        <a:pt x="85" y="10"/>
                        <a:pt x="82" y="10"/>
                        <a:pt x="84" y="11"/>
                      </a:cubicBezTo>
                      <a:cubicBezTo>
                        <a:pt x="82" y="11"/>
                        <a:pt x="85" y="13"/>
                        <a:pt x="82" y="12"/>
                      </a:cubicBezTo>
                      <a:cubicBezTo>
                        <a:pt x="83" y="14"/>
                        <a:pt x="84" y="16"/>
                        <a:pt x="83" y="17"/>
                      </a:cubicBezTo>
                      <a:cubicBezTo>
                        <a:pt x="80" y="16"/>
                        <a:pt x="80" y="16"/>
                        <a:pt x="80" y="16"/>
                      </a:cubicBezTo>
                      <a:cubicBezTo>
                        <a:pt x="82" y="17"/>
                        <a:pt x="79" y="15"/>
                        <a:pt x="79" y="16"/>
                      </a:cubicBezTo>
                      <a:cubicBezTo>
                        <a:pt x="81" y="16"/>
                        <a:pt x="82" y="17"/>
                        <a:pt x="83" y="18"/>
                      </a:cubicBezTo>
                      <a:cubicBezTo>
                        <a:pt x="81" y="17"/>
                        <a:pt x="83" y="19"/>
                        <a:pt x="84" y="20"/>
                      </a:cubicBezTo>
                      <a:cubicBezTo>
                        <a:pt x="83" y="20"/>
                        <a:pt x="83" y="20"/>
                        <a:pt x="83" y="20"/>
                      </a:cubicBezTo>
                      <a:cubicBezTo>
                        <a:pt x="86" y="21"/>
                        <a:pt x="82" y="21"/>
                        <a:pt x="82" y="21"/>
                      </a:cubicBezTo>
                      <a:cubicBezTo>
                        <a:pt x="81" y="21"/>
                        <a:pt x="79" y="21"/>
                        <a:pt x="79" y="21"/>
                      </a:cubicBezTo>
                      <a:cubicBezTo>
                        <a:pt x="82" y="22"/>
                        <a:pt x="82" y="22"/>
                        <a:pt x="83" y="24"/>
                      </a:cubicBezTo>
                      <a:cubicBezTo>
                        <a:pt x="83" y="24"/>
                        <a:pt x="82" y="24"/>
                        <a:pt x="81" y="24"/>
                      </a:cubicBezTo>
                      <a:cubicBezTo>
                        <a:pt x="84" y="27"/>
                        <a:pt x="81" y="28"/>
                        <a:pt x="83" y="30"/>
                      </a:cubicBezTo>
                      <a:cubicBezTo>
                        <a:pt x="81" y="29"/>
                        <a:pt x="81" y="29"/>
                        <a:pt x="81" y="29"/>
                      </a:cubicBezTo>
                      <a:cubicBezTo>
                        <a:pt x="84" y="33"/>
                        <a:pt x="79" y="33"/>
                        <a:pt x="81" y="35"/>
                      </a:cubicBezTo>
                      <a:cubicBezTo>
                        <a:pt x="78" y="33"/>
                        <a:pt x="78" y="33"/>
                        <a:pt x="78" y="33"/>
                      </a:cubicBezTo>
                      <a:cubicBezTo>
                        <a:pt x="76" y="33"/>
                        <a:pt x="78" y="35"/>
                        <a:pt x="80" y="36"/>
                      </a:cubicBezTo>
                      <a:cubicBezTo>
                        <a:pt x="79" y="36"/>
                        <a:pt x="82" y="38"/>
                        <a:pt x="79" y="36"/>
                      </a:cubicBezTo>
                      <a:cubicBezTo>
                        <a:pt x="78" y="36"/>
                        <a:pt x="80" y="38"/>
                        <a:pt x="80" y="38"/>
                      </a:cubicBezTo>
                      <a:cubicBezTo>
                        <a:pt x="78" y="38"/>
                        <a:pt x="79" y="39"/>
                        <a:pt x="79" y="40"/>
                      </a:cubicBezTo>
                      <a:cubicBezTo>
                        <a:pt x="79" y="40"/>
                        <a:pt x="79" y="40"/>
                        <a:pt x="79" y="40"/>
                      </a:cubicBezTo>
                      <a:cubicBezTo>
                        <a:pt x="78" y="39"/>
                        <a:pt x="77" y="38"/>
                        <a:pt x="77" y="38"/>
                      </a:cubicBezTo>
                      <a:cubicBezTo>
                        <a:pt x="77" y="39"/>
                        <a:pt x="75" y="39"/>
                        <a:pt x="79" y="41"/>
                      </a:cubicBezTo>
                      <a:cubicBezTo>
                        <a:pt x="77" y="40"/>
                        <a:pt x="80" y="44"/>
                        <a:pt x="77" y="43"/>
                      </a:cubicBezTo>
                      <a:cubicBezTo>
                        <a:pt x="78" y="43"/>
                        <a:pt x="78" y="44"/>
                        <a:pt x="78" y="44"/>
                      </a:cubicBezTo>
                      <a:cubicBezTo>
                        <a:pt x="78" y="45"/>
                        <a:pt x="75" y="44"/>
                        <a:pt x="77" y="46"/>
                      </a:cubicBezTo>
                      <a:cubicBezTo>
                        <a:pt x="76" y="46"/>
                        <a:pt x="75" y="45"/>
                        <a:pt x="75" y="45"/>
                      </a:cubicBezTo>
                      <a:cubicBezTo>
                        <a:pt x="75" y="45"/>
                        <a:pt x="76" y="46"/>
                        <a:pt x="77" y="46"/>
                      </a:cubicBezTo>
                      <a:cubicBezTo>
                        <a:pt x="78" y="49"/>
                        <a:pt x="73" y="47"/>
                        <a:pt x="73" y="48"/>
                      </a:cubicBezTo>
                      <a:cubicBezTo>
                        <a:pt x="73" y="52"/>
                        <a:pt x="71" y="53"/>
                        <a:pt x="70" y="54"/>
                      </a:cubicBezTo>
                      <a:cubicBezTo>
                        <a:pt x="69" y="54"/>
                        <a:pt x="69" y="54"/>
                        <a:pt x="69" y="54"/>
                      </a:cubicBezTo>
                      <a:cubicBezTo>
                        <a:pt x="71" y="57"/>
                        <a:pt x="66" y="53"/>
                        <a:pt x="69" y="57"/>
                      </a:cubicBezTo>
                      <a:cubicBezTo>
                        <a:pt x="68" y="56"/>
                        <a:pt x="68" y="57"/>
                        <a:pt x="67" y="56"/>
                      </a:cubicBezTo>
                      <a:cubicBezTo>
                        <a:pt x="69" y="58"/>
                        <a:pt x="64" y="55"/>
                        <a:pt x="66" y="58"/>
                      </a:cubicBezTo>
                      <a:cubicBezTo>
                        <a:pt x="66" y="58"/>
                        <a:pt x="66" y="58"/>
                        <a:pt x="66" y="57"/>
                      </a:cubicBezTo>
                      <a:cubicBezTo>
                        <a:pt x="64" y="56"/>
                        <a:pt x="65" y="59"/>
                        <a:pt x="63" y="58"/>
                      </a:cubicBezTo>
                      <a:cubicBezTo>
                        <a:pt x="63" y="58"/>
                        <a:pt x="63" y="58"/>
                        <a:pt x="62" y="57"/>
                      </a:cubicBezTo>
                      <a:cubicBezTo>
                        <a:pt x="61" y="56"/>
                        <a:pt x="65" y="60"/>
                        <a:pt x="61" y="57"/>
                      </a:cubicBezTo>
                      <a:cubicBezTo>
                        <a:pt x="61" y="57"/>
                        <a:pt x="63" y="59"/>
                        <a:pt x="63" y="59"/>
                      </a:cubicBezTo>
                      <a:cubicBezTo>
                        <a:pt x="60" y="59"/>
                        <a:pt x="61" y="62"/>
                        <a:pt x="60" y="64"/>
                      </a:cubicBezTo>
                      <a:cubicBezTo>
                        <a:pt x="57" y="63"/>
                        <a:pt x="55" y="58"/>
                        <a:pt x="56" y="62"/>
                      </a:cubicBezTo>
                      <a:cubicBezTo>
                        <a:pt x="56" y="61"/>
                        <a:pt x="57" y="63"/>
                        <a:pt x="57" y="62"/>
                      </a:cubicBezTo>
                      <a:cubicBezTo>
                        <a:pt x="57" y="64"/>
                        <a:pt x="53" y="59"/>
                        <a:pt x="54" y="61"/>
                      </a:cubicBezTo>
                      <a:cubicBezTo>
                        <a:pt x="56" y="63"/>
                        <a:pt x="55" y="62"/>
                        <a:pt x="56" y="64"/>
                      </a:cubicBezTo>
                      <a:cubicBezTo>
                        <a:pt x="54" y="63"/>
                        <a:pt x="53" y="61"/>
                        <a:pt x="54" y="63"/>
                      </a:cubicBezTo>
                      <a:cubicBezTo>
                        <a:pt x="53" y="62"/>
                        <a:pt x="53" y="62"/>
                        <a:pt x="53" y="62"/>
                      </a:cubicBezTo>
                      <a:cubicBezTo>
                        <a:pt x="55" y="65"/>
                        <a:pt x="53" y="64"/>
                        <a:pt x="55" y="68"/>
                      </a:cubicBezTo>
                      <a:cubicBezTo>
                        <a:pt x="53" y="70"/>
                        <a:pt x="52" y="72"/>
                        <a:pt x="50" y="74"/>
                      </a:cubicBezTo>
                      <a:cubicBezTo>
                        <a:pt x="49" y="76"/>
                        <a:pt x="47" y="77"/>
                        <a:pt x="45" y="79"/>
                      </a:cubicBezTo>
                      <a:cubicBezTo>
                        <a:pt x="43" y="79"/>
                        <a:pt x="41" y="80"/>
                        <a:pt x="39" y="81"/>
                      </a:cubicBezTo>
                      <a:cubicBezTo>
                        <a:pt x="38" y="82"/>
                        <a:pt x="37" y="82"/>
                        <a:pt x="36" y="82"/>
                      </a:cubicBezTo>
                      <a:cubicBezTo>
                        <a:pt x="35" y="83"/>
                        <a:pt x="34" y="83"/>
                        <a:pt x="32" y="82"/>
                      </a:cubicBezTo>
                      <a:cubicBezTo>
                        <a:pt x="30" y="79"/>
                        <a:pt x="30" y="79"/>
                        <a:pt x="30" y="81"/>
                      </a:cubicBezTo>
                      <a:cubicBezTo>
                        <a:pt x="30" y="80"/>
                        <a:pt x="30" y="80"/>
                        <a:pt x="29" y="80"/>
                      </a:cubicBezTo>
                      <a:cubicBezTo>
                        <a:pt x="30" y="83"/>
                        <a:pt x="29" y="80"/>
                        <a:pt x="29" y="83"/>
                      </a:cubicBezTo>
                      <a:cubicBezTo>
                        <a:pt x="28" y="83"/>
                        <a:pt x="26" y="84"/>
                        <a:pt x="25" y="85"/>
                      </a:cubicBezTo>
                      <a:cubicBezTo>
                        <a:pt x="25" y="84"/>
                        <a:pt x="25" y="82"/>
                        <a:pt x="24" y="82"/>
                      </a:cubicBezTo>
                      <a:cubicBezTo>
                        <a:pt x="24" y="84"/>
                        <a:pt x="24" y="84"/>
                        <a:pt x="24" y="84"/>
                      </a:cubicBezTo>
                      <a:cubicBezTo>
                        <a:pt x="24" y="83"/>
                        <a:pt x="24" y="83"/>
                        <a:pt x="24" y="83"/>
                      </a:cubicBezTo>
                      <a:cubicBezTo>
                        <a:pt x="24" y="84"/>
                        <a:pt x="24" y="85"/>
                        <a:pt x="25" y="86"/>
                      </a:cubicBezTo>
                      <a:cubicBezTo>
                        <a:pt x="23" y="88"/>
                        <a:pt x="21" y="87"/>
                        <a:pt x="18" y="87"/>
                      </a:cubicBezTo>
                      <a:cubicBezTo>
                        <a:pt x="16" y="86"/>
                        <a:pt x="14" y="85"/>
                        <a:pt x="12" y="85"/>
                      </a:cubicBezTo>
                      <a:cubicBezTo>
                        <a:pt x="11" y="84"/>
                        <a:pt x="10" y="86"/>
                        <a:pt x="9" y="86"/>
                      </a:cubicBezTo>
                      <a:cubicBezTo>
                        <a:pt x="6" y="82"/>
                        <a:pt x="3" y="79"/>
                        <a:pt x="0" y="82"/>
                      </a:cubicBezTo>
                      <a:cubicBezTo>
                        <a:pt x="0" y="82"/>
                        <a:pt x="0" y="74"/>
                        <a:pt x="2" y="7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132" name="Freeform 201"/>
                <p:cNvSpPr/>
                <p:nvPr/>
              </p:nvSpPr>
              <p:spPr bwMode="auto">
                <a:xfrm>
                  <a:off x="4159" y="1792"/>
                  <a:ext cx="1" cy="1"/>
                </a:xfrm>
                <a:custGeom>
                  <a:avLst/>
                  <a:gdLst>
                    <a:gd name="T0" fmla="*/ 4 w 4"/>
                    <a:gd name="T1" fmla="*/ 1 h 1"/>
                    <a:gd name="T2" fmla="*/ 0 w 4"/>
                    <a:gd name="T3" fmla="*/ 0 h 1"/>
                    <a:gd name="T4" fmla="*/ 4 w 4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" h="1">
                      <a:moveTo>
                        <a:pt x="4" y="1"/>
                      </a:moveTo>
                      <a:cubicBezTo>
                        <a:pt x="3" y="0"/>
                        <a:pt x="2" y="0"/>
                        <a:pt x="0" y="0"/>
                      </a:cubicBezTo>
                      <a:cubicBezTo>
                        <a:pt x="1" y="0"/>
                        <a:pt x="3" y="0"/>
                        <a:pt x="4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133" name="Freeform 202"/>
                <p:cNvSpPr/>
                <p:nvPr/>
              </p:nvSpPr>
              <p:spPr bwMode="auto">
                <a:xfrm>
                  <a:off x="4156" y="1793"/>
                  <a:ext cx="0" cy="0"/>
                </a:xfrm>
                <a:custGeom>
                  <a:avLst/>
                  <a:gdLst>
                    <a:gd name="T0" fmla="*/ 2 w 2"/>
                    <a:gd name="T1" fmla="*/ 0 h 1"/>
                    <a:gd name="T2" fmla="*/ 1 w 2"/>
                    <a:gd name="T3" fmla="*/ 0 h 1"/>
                    <a:gd name="T4" fmla="*/ 0 w 2"/>
                    <a:gd name="T5" fmla="*/ 0 h 1"/>
                    <a:gd name="T6" fmla="*/ 2 w 2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2" y="1"/>
                        <a:pt x="1" y="0"/>
                        <a:pt x="1" y="0"/>
                      </a:cubicBezTo>
                      <a:cubicBezTo>
                        <a:pt x="1" y="0"/>
                        <a:pt x="0" y="0"/>
                        <a:pt x="0" y="0"/>
                      </a:cubicBezTo>
                      <a:cubicBezTo>
                        <a:pt x="0" y="0"/>
                        <a:pt x="1" y="0"/>
                        <a:pt x="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134" name="Freeform 203"/>
                <p:cNvSpPr/>
                <p:nvPr/>
              </p:nvSpPr>
              <p:spPr bwMode="auto">
                <a:xfrm>
                  <a:off x="4155" y="1793"/>
                  <a:ext cx="1" cy="0"/>
                </a:xfrm>
                <a:custGeom>
                  <a:avLst/>
                  <a:gdLst>
                    <a:gd name="T0" fmla="*/ 2 w 2"/>
                    <a:gd name="T1" fmla="*/ 1 h 1"/>
                    <a:gd name="T2" fmla="*/ 0 w 2"/>
                    <a:gd name="T3" fmla="*/ 0 h 1"/>
                    <a:gd name="T4" fmla="*/ 2 w 2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1">
                      <a:moveTo>
                        <a:pt x="2" y="1"/>
                      </a:moveTo>
                      <a:cubicBezTo>
                        <a:pt x="1" y="0"/>
                        <a:pt x="0" y="0"/>
                        <a:pt x="0" y="0"/>
                      </a:cubicBezTo>
                      <a:lnTo>
                        <a:pt x="2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135" name="Freeform 204"/>
                <p:cNvSpPr/>
                <p:nvPr/>
              </p:nvSpPr>
              <p:spPr bwMode="auto">
                <a:xfrm>
                  <a:off x="4154" y="1793"/>
                  <a:ext cx="0" cy="0"/>
                </a:xfrm>
                <a:custGeom>
                  <a:avLst/>
                  <a:gdLst>
                    <a:gd name="T0" fmla="*/ 1 w 1"/>
                    <a:gd name="T1" fmla="*/ 1 h 1"/>
                    <a:gd name="T2" fmla="*/ 0 w 1"/>
                    <a:gd name="T3" fmla="*/ 0 h 1"/>
                    <a:gd name="T4" fmla="*/ 1 w 1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1">
                      <a:moveTo>
                        <a:pt x="1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1" y="0"/>
                        <a:pt x="1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786" name="Freeform 206"/>
              <p:cNvSpPr/>
              <p:nvPr/>
            </p:nvSpPr>
            <p:spPr bwMode="auto">
              <a:xfrm>
                <a:off x="6596063" y="2846388"/>
                <a:ext cx="0" cy="1587"/>
              </a:xfrm>
              <a:custGeom>
                <a:avLst/>
                <a:gdLst>
                  <a:gd name="T0" fmla="*/ 2 w 2"/>
                  <a:gd name="T1" fmla="*/ 1 h 1"/>
                  <a:gd name="T2" fmla="*/ 1 w 2"/>
                  <a:gd name="T3" fmla="*/ 1 h 1"/>
                  <a:gd name="T4" fmla="*/ 2 w 2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2" y="1"/>
                    </a:moveTo>
                    <a:cubicBezTo>
                      <a:pt x="2" y="1"/>
                      <a:pt x="1" y="1"/>
                      <a:pt x="1" y="1"/>
                    </a:cubicBezTo>
                    <a:cubicBezTo>
                      <a:pt x="2" y="1"/>
                      <a:pt x="0" y="0"/>
                      <a:pt x="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87" name="Freeform 207"/>
              <p:cNvSpPr/>
              <p:nvPr/>
            </p:nvSpPr>
            <p:spPr bwMode="auto">
              <a:xfrm>
                <a:off x="6594476" y="2847975"/>
                <a:ext cx="0" cy="0"/>
              </a:xfrm>
              <a:custGeom>
                <a:avLst/>
                <a:gdLst>
                  <a:gd name="T0" fmla="*/ 2 w 3"/>
                  <a:gd name="T1" fmla="*/ 1 h 2"/>
                  <a:gd name="T2" fmla="*/ 2 w 3"/>
                  <a:gd name="T3" fmla="*/ 1 h 2"/>
                  <a:gd name="T4" fmla="*/ 2 w 3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2">
                    <a:moveTo>
                      <a:pt x="2" y="1"/>
                    </a:moveTo>
                    <a:cubicBezTo>
                      <a:pt x="2" y="1"/>
                      <a:pt x="3" y="2"/>
                      <a:pt x="2" y="1"/>
                    </a:cubicBezTo>
                    <a:cubicBezTo>
                      <a:pt x="3" y="1"/>
                      <a:pt x="0" y="0"/>
                      <a:pt x="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88" name="Freeform 208"/>
              <p:cNvSpPr/>
              <p:nvPr/>
            </p:nvSpPr>
            <p:spPr bwMode="auto">
              <a:xfrm>
                <a:off x="6594476" y="2849563"/>
                <a:ext cx="0" cy="0"/>
              </a:xfrm>
              <a:custGeom>
                <a:avLst/>
                <a:gdLst>
                  <a:gd name="T0" fmla="*/ 2 w 2"/>
                  <a:gd name="T1" fmla="*/ 2 w 2"/>
                  <a:gd name="T2" fmla="*/ 0 w 2"/>
                  <a:gd name="T3" fmla="*/ 2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2">
                    <a:moveTo>
                      <a:pt x="2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1" y="0"/>
                      <a:pt x="0" y="0"/>
                      <a:pt x="0" y="0"/>
                    </a:cubicBez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89" name="Rectangle 209"/>
              <p:cNvSpPr>
                <a:spLocks noChangeArrowheads="1"/>
              </p:cNvSpPr>
              <p:nvPr/>
            </p:nvSpPr>
            <p:spPr bwMode="auto">
              <a:xfrm>
                <a:off x="6591301" y="2859088"/>
                <a:ext cx="1588" cy="1587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90" name="Freeform 210"/>
              <p:cNvSpPr/>
              <p:nvPr/>
            </p:nvSpPr>
            <p:spPr bwMode="auto">
              <a:xfrm>
                <a:off x="6588126" y="2862263"/>
                <a:ext cx="0" cy="0"/>
              </a:xfrm>
              <a:custGeom>
                <a:avLst/>
                <a:gdLst>
                  <a:gd name="T0" fmla="*/ 1 w 1"/>
                  <a:gd name="T1" fmla="*/ 2 h 3"/>
                  <a:gd name="T2" fmla="*/ 0 w 1"/>
                  <a:gd name="T3" fmla="*/ 1 h 3"/>
                  <a:gd name="T4" fmla="*/ 1 w 1"/>
                  <a:gd name="T5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3">
                    <a:moveTo>
                      <a:pt x="1" y="2"/>
                    </a:moveTo>
                    <a:cubicBezTo>
                      <a:pt x="1" y="3"/>
                      <a:pt x="0" y="1"/>
                      <a:pt x="0" y="1"/>
                    </a:cubicBezTo>
                    <a:cubicBezTo>
                      <a:pt x="0" y="0"/>
                      <a:pt x="1" y="2"/>
                      <a:pt x="1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91" name="Freeform 211"/>
              <p:cNvSpPr/>
              <p:nvPr/>
            </p:nvSpPr>
            <p:spPr bwMode="auto">
              <a:xfrm>
                <a:off x="6586538" y="2865438"/>
                <a:ext cx="0" cy="1587"/>
              </a:xfrm>
              <a:custGeom>
                <a:avLst/>
                <a:gdLst>
                  <a:gd name="T0" fmla="*/ 0 h 1"/>
                  <a:gd name="T1" fmla="*/ 0 h 1"/>
                  <a:gd name="T2" fmla="*/ 1 h 1"/>
                  <a:gd name="T3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lnTo>
                      <a:pt x="0" y="0"/>
                    </a:lnTo>
                    <a:lnTo>
                      <a:pt x="0" y="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92" name="Freeform 212"/>
              <p:cNvSpPr/>
              <p:nvPr/>
            </p:nvSpPr>
            <p:spPr bwMode="auto">
              <a:xfrm>
                <a:off x="6716713" y="2819400"/>
                <a:ext cx="0" cy="1587"/>
              </a:xfrm>
              <a:custGeom>
                <a:avLst/>
                <a:gdLst>
                  <a:gd name="T0" fmla="*/ 1 w 2"/>
                  <a:gd name="T1" fmla="*/ 2 h 3"/>
                  <a:gd name="T2" fmla="*/ 1 w 2"/>
                  <a:gd name="T3" fmla="*/ 1 h 3"/>
                  <a:gd name="T4" fmla="*/ 1 w 2"/>
                  <a:gd name="T5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3">
                    <a:moveTo>
                      <a:pt x="1" y="2"/>
                    </a:moveTo>
                    <a:cubicBezTo>
                      <a:pt x="2" y="1"/>
                      <a:pt x="0" y="0"/>
                      <a:pt x="1" y="1"/>
                    </a:cubicBezTo>
                    <a:cubicBezTo>
                      <a:pt x="1" y="2"/>
                      <a:pt x="2" y="3"/>
                      <a:pt x="1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93" name="Freeform 213"/>
              <p:cNvSpPr/>
              <p:nvPr/>
            </p:nvSpPr>
            <p:spPr bwMode="auto">
              <a:xfrm>
                <a:off x="6654801" y="2816225"/>
                <a:ext cx="60325" cy="74612"/>
              </a:xfrm>
              <a:custGeom>
                <a:avLst/>
                <a:gdLst>
                  <a:gd name="T0" fmla="*/ 16 w 170"/>
                  <a:gd name="T1" fmla="*/ 175 h 205"/>
                  <a:gd name="T2" fmla="*/ 19 w 170"/>
                  <a:gd name="T3" fmla="*/ 167 h 205"/>
                  <a:gd name="T4" fmla="*/ 21 w 170"/>
                  <a:gd name="T5" fmla="*/ 150 h 205"/>
                  <a:gd name="T6" fmla="*/ 24 w 170"/>
                  <a:gd name="T7" fmla="*/ 146 h 205"/>
                  <a:gd name="T8" fmla="*/ 36 w 170"/>
                  <a:gd name="T9" fmla="*/ 133 h 205"/>
                  <a:gd name="T10" fmla="*/ 39 w 170"/>
                  <a:gd name="T11" fmla="*/ 128 h 205"/>
                  <a:gd name="T12" fmla="*/ 42 w 170"/>
                  <a:gd name="T13" fmla="*/ 119 h 205"/>
                  <a:gd name="T14" fmla="*/ 48 w 170"/>
                  <a:gd name="T15" fmla="*/ 113 h 205"/>
                  <a:gd name="T16" fmla="*/ 52 w 170"/>
                  <a:gd name="T17" fmla="*/ 110 h 205"/>
                  <a:gd name="T18" fmla="*/ 52 w 170"/>
                  <a:gd name="T19" fmla="*/ 105 h 205"/>
                  <a:gd name="T20" fmla="*/ 54 w 170"/>
                  <a:gd name="T21" fmla="*/ 96 h 205"/>
                  <a:gd name="T22" fmla="*/ 58 w 170"/>
                  <a:gd name="T23" fmla="*/ 92 h 205"/>
                  <a:gd name="T24" fmla="*/ 59 w 170"/>
                  <a:gd name="T25" fmla="*/ 85 h 205"/>
                  <a:gd name="T26" fmla="*/ 65 w 170"/>
                  <a:gd name="T27" fmla="*/ 81 h 205"/>
                  <a:gd name="T28" fmla="*/ 70 w 170"/>
                  <a:gd name="T29" fmla="*/ 75 h 205"/>
                  <a:gd name="T30" fmla="*/ 78 w 170"/>
                  <a:gd name="T31" fmla="*/ 69 h 205"/>
                  <a:gd name="T32" fmla="*/ 79 w 170"/>
                  <a:gd name="T33" fmla="*/ 64 h 205"/>
                  <a:gd name="T34" fmla="*/ 84 w 170"/>
                  <a:gd name="T35" fmla="*/ 63 h 205"/>
                  <a:gd name="T36" fmla="*/ 84 w 170"/>
                  <a:gd name="T37" fmla="*/ 59 h 205"/>
                  <a:gd name="T38" fmla="*/ 85 w 170"/>
                  <a:gd name="T39" fmla="*/ 58 h 205"/>
                  <a:gd name="T40" fmla="*/ 88 w 170"/>
                  <a:gd name="T41" fmla="*/ 54 h 205"/>
                  <a:gd name="T42" fmla="*/ 97 w 170"/>
                  <a:gd name="T43" fmla="*/ 44 h 205"/>
                  <a:gd name="T44" fmla="*/ 101 w 170"/>
                  <a:gd name="T45" fmla="*/ 40 h 205"/>
                  <a:gd name="T46" fmla="*/ 104 w 170"/>
                  <a:gd name="T47" fmla="*/ 37 h 205"/>
                  <a:gd name="T48" fmla="*/ 113 w 170"/>
                  <a:gd name="T49" fmla="*/ 29 h 205"/>
                  <a:gd name="T50" fmla="*/ 119 w 170"/>
                  <a:gd name="T51" fmla="*/ 33 h 205"/>
                  <a:gd name="T52" fmla="*/ 118 w 170"/>
                  <a:gd name="T53" fmla="*/ 25 h 205"/>
                  <a:gd name="T54" fmla="*/ 116 w 170"/>
                  <a:gd name="T55" fmla="*/ 18 h 205"/>
                  <a:gd name="T56" fmla="*/ 122 w 170"/>
                  <a:gd name="T57" fmla="*/ 16 h 205"/>
                  <a:gd name="T58" fmla="*/ 121 w 170"/>
                  <a:gd name="T59" fmla="*/ 13 h 205"/>
                  <a:gd name="T60" fmla="*/ 125 w 170"/>
                  <a:gd name="T61" fmla="*/ 13 h 205"/>
                  <a:gd name="T62" fmla="*/ 132 w 170"/>
                  <a:gd name="T63" fmla="*/ 16 h 205"/>
                  <a:gd name="T64" fmla="*/ 132 w 170"/>
                  <a:gd name="T65" fmla="*/ 8 h 205"/>
                  <a:gd name="T66" fmla="*/ 135 w 170"/>
                  <a:gd name="T67" fmla="*/ 10 h 205"/>
                  <a:gd name="T68" fmla="*/ 137 w 170"/>
                  <a:gd name="T69" fmla="*/ 4 h 205"/>
                  <a:gd name="T70" fmla="*/ 140 w 170"/>
                  <a:gd name="T71" fmla="*/ 2 h 205"/>
                  <a:gd name="T72" fmla="*/ 143 w 170"/>
                  <a:gd name="T73" fmla="*/ 10 h 205"/>
                  <a:gd name="T74" fmla="*/ 147 w 170"/>
                  <a:gd name="T75" fmla="*/ 2 h 205"/>
                  <a:gd name="T76" fmla="*/ 161 w 170"/>
                  <a:gd name="T77" fmla="*/ 7 h 205"/>
                  <a:gd name="T78" fmla="*/ 164 w 170"/>
                  <a:gd name="T79" fmla="*/ 7 h 205"/>
                  <a:gd name="T80" fmla="*/ 170 w 170"/>
                  <a:gd name="T81" fmla="*/ 5 h 205"/>
                  <a:gd name="T82" fmla="*/ 169 w 170"/>
                  <a:gd name="T83" fmla="*/ 10 h 205"/>
                  <a:gd name="T84" fmla="*/ 164 w 170"/>
                  <a:gd name="T85" fmla="*/ 9 h 205"/>
                  <a:gd name="T86" fmla="*/ 157 w 170"/>
                  <a:gd name="T87" fmla="*/ 16 h 205"/>
                  <a:gd name="T88" fmla="*/ 145 w 170"/>
                  <a:gd name="T89" fmla="*/ 29 h 205"/>
                  <a:gd name="T90" fmla="*/ 134 w 170"/>
                  <a:gd name="T91" fmla="*/ 38 h 205"/>
                  <a:gd name="T92" fmla="*/ 119 w 170"/>
                  <a:gd name="T93" fmla="*/ 56 h 205"/>
                  <a:gd name="T94" fmla="*/ 110 w 170"/>
                  <a:gd name="T95" fmla="*/ 66 h 205"/>
                  <a:gd name="T96" fmla="*/ 94 w 170"/>
                  <a:gd name="T97" fmla="*/ 86 h 205"/>
                  <a:gd name="T98" fmla="*/ 84 w 170"/>
                  <a:gd name="T99" fmla="*/ 94 h 205"/>
                  <a:gd name="T100" fmla="*/ 74 w 170"/>
                  <a:gd name="T101" fmla="*/ 105 h 205"/>
                  <a:gd name="T102" fmla="*/ 60 w 170"/>
                  <a:gd name="T103" fmla="*/ 136 h 205"/>
                  <a:gd name="T104" fmla="*/ 36 w 170"/>
                  <a:gd name="T105" fmla="*/ 165 h 205"/>
                  <a:gd name="T106" fmla="*/ 13 w 170"/>
                  <a:gd name="T107" fmla="*/ 205 h 2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70" h="205">
                    <a:moveTo>
                      <a:pt x="6" y="198"/>
                    </a:moveTo>
                    <a:cubicBezTo>
                      <a:pt x="0" y="193"/>
                      <a:pt x="8" y="192"/>
                      <a:pt x="6" y="187"/>
                    </a:cubicBezTo>
                    <a:cubicBezTo>
                      <a:pt x="6" y="186"/>
                      <a:pt x="9" y="189"/>
                      <a:pt x="9" y="187"/>
                    </a:cubicBezTo>
                    <a:cubicBezTo>
                      <a:pt x="5" y="182"/>
                      <a:pt x="11" y="179"/>
                      <a:pt x="16" y="177"/>
                    </a:cubicBezTo>
                    <a:cubicBezTo>
                      <a:pt x="17" y="178"/>
                      <a:pt x="17" y="178"/>
                      <a:pt x="17" y="178"/>
                    </a:cubicBezTo>
                    <a:cubicBezTo>
                      <a:pt x="18" y="178"/>
                      <a:pt x="15" y="175"/>
                      <a:pt x="16" y="175"/>
                    </a:cubicBezTo>
                    <a:cubicBezTo>
                      <a:pt x="17" y="175"/>
                      <a:pt x="17" y="175"/>
                      <a:pt x="18" y="176"/>
                    </a:cubicBezTo>
                    <a:cubicBezTo>
                      <a:pt x="16" y="174"/>
                      <a:pt x="18" y="174"/>
                      <a:pt x="16" y="173"/>
                    </a:cubicBezTo>
                    <a:cubicBezTo>
                      <a:pt x="17" y="173"/>
                      <a:pt x="19" y="174"/>
                      <a:pt x="20" y="174"/>
                    </a:cubicBezTo>
                    <a:cubicBezTo>
                      <a:pt x="18" y="172"/>
                      <a:pt x="18" y="172"/>
                      <a:pt x="18" y="172"/>
                    </a:cubicBezTo>
                    <a:cubicBezTo>
                      <a:pt x="13" y="168"/>
                      <a:pt x="20" y="170"/>
                      <a:pt x="18" y="167"/>
                    </a:cubicBezTo>
                    <a:cubicBezTo>
                      <a:pt x="18" y="167"/>
                      <a:pt x="19" y="167"/>
                      <a:pt x="19" y="167"/>
                    </a:cubicBezTo>
                    <a:cubicBezTo>
                      <a:pt x="17" y="163"/>
                      <a:pt x="20" y="160"/>
                      <a:pt x="20" y="157"/>
                    </a:cubicBezTo>
                    <a:cubicBezTo>
                      <a:pt x="21" y="158"/>
                      <a:pt x="22" y="158"/>
                      <a:pt x="23" y="159"/>
                    </a:cubicBezTo>
                    <a:cubicBezTo>
                      <a:pt x="21" y="157"/>
                      <a:pt x="21" y="156"/>
                      <a:pt x="21" y="155"/>
                    </a:cubicBezTo>
                    <a:cubicBezTo>
                      <a:pt x="24" y="156"/>
                      <a:pt x="20" y="153"/>
                      <a:pt x="21" y="152"/>
                    </a:cubicBezTo>
                    <a:cubicBezTo>
                      <a:pt x="22" y="153"/>
                      <a:pt x="22" y="153"/>
                      <a:pt x="22" y="153"/>
                    </a:cubicBezTo>
                    <a:cubicBezTo>
                      <a:pt x="20" y="151"/>
                      <a:pt x="24" y="153"/>
                      <a:pt x="21" y="150"/>
                    </a:cubicBezTo>
                    <a:cubicBezTo>
                      <a:pt x="23" y="151"/>
                      <a:pt x="23" y="151"/>
                      <a:pt x="23" y="151"/>
                    </a:cubicBezTo>
                    <a:cubicBezTo>
                      <a:pt x="20" y="149"/>
                      <a:pt x="26" y="151"/>
                      <a:pt x="24" y="150"/>
                    </a:cubicBezTo>
                    <a:cubicBezTo>
                      <a:pt x="24" y="149"/>
                      <a:pt x="24" y="149"/>
                      <a:pt x="24" y="149"/>
                    </a:cubicBezTo>
                    <a:cubicBezTo>
                      <a:pt x="23" y="148"/>
                      <a:pt x="25" y="149"/>
                      <a:pt x="25" y="148"/>
                    </a:cubicBezTo>
                    <a:cubicBezTo>
                      <a:pt x="25" y="149"/>
                      <a:pt x="25" y="149"/>
                      <a:pt x="25" y="149"/>
                    </a:cubicBezTo>
                    <a:cubicBezTo>
                      <a:pt x="25" y="147"/>
                      <a:pt x="27" y="147"/>
                      <a:pt x="24" y="146"/>
                    </a:cubicBezTo>
                    <a:cubicBezTo>
                      <a:pt x="27" y="147"/>
                      <a:pt x="25" y="147"/>
                      <a:pt x="28" y="149"/>
                    </a:cubicBezTo>
                    <a:cubicBezTo>
                      <a:pt x="28" y="144"/>
                      <a:pt x="30" y="140"/>
                      <a:pt x="33" y="137"/>
                    </a:cubicBezTo>
                    <a:cubicBezTo>
                      <a:pt x="34" y="137"/>
                      <a:pt x="34" y="137"/>
                      <a:pt x="35" y="138"/>
                    </a:cubicBezTo>
                    <a:cubicBezTo>
                      <a:pt x="35" y="137"/>
                      <a:pt x="36" y="136"/>
                      <a:pt x="35" y="135"/>
                    </a:cubicBezTo>
                    <a:cubicBezTo>
                      <a:pt x="35" y="135"/>
                      <a:pt x="36" y="135"/>
                      <a:pt x="36" y="135"/>
                    </a:cubicBezTo>
                    <a:cubicBezTo>
                      <a:pt x="38" y="135"/>
                      <a:pt x="34" y="133"/>
                      <a:pt x="36" y="133"/>
                    </a:cubicBezTo>
                    <a:cubicBezTo>
                      <a:pt x="36" y="134"/>
                      <a:pt x="37" y="134"/>
                      <a:pt x="38" y="135"/>
                    </a:cubicBezTo>
                    <a:cubicBezTo>
                      <a:pt x="36" y="133"/>
                      <a:pt x="37" y="132"/>
                      <a:pt x="37" y="131"/>
                    </a:cubicBezTo>
                    <a:cubicBezTo>
                      <a:pt x="37" y="131"/>
                      <a:pt x="38" y="132"/>
                      <a:pt x="38" y="132"/>
                    </a:cubicBezTo>
                    <a:cubicBezTo>
                      <a:pt x="37" y="130"/>
                      <a:pt x="40" y="131"/>
                      <a:pt x="39" y="130"/>
                    </a:cubicBezTo>
                    <a:cubicBezTo>
                      <a:pt x="40" y="131"/>
                      <a:pt x="40" y="131"/>
                      <a:pt x="40" y="131"/>
                    </a:cubicBezTo>
                    <a:cubicBezTo>
                      <a:pt x="43" y="131"/>
                      <a:pt x="37" y="129"/>
                      <a:pt x="39" y="128"/>
                    </a:cubicBezTo>
                    <a:cubicBezTo>
                      <a:pt x="39" y="129"/>
                      <a:pt x="40" y="129"/>
                      <a:pt x="40" y="130"/>
                    </a:cubicBezTo>
                    <a:cubicBezTo>
                      <a:pt x="38" y="127"/>
                      <a:pt x="40" y="126"/>
                      <a:pt x="40" y="125"/>
                    </a:cubicBezTo>
                    <a:cubicBezTo>
                      <a:pt x="40" y="125"/>
                      <a:pt x="41" y="125"/>
                      <a:pt x="41" y="125"/>
                    </a:cubicBezTo>
                    <a:cubicBezTo>
                      <a:pt x="41" y="124"/>
                      <a:pt x="42" y="124"/>
                      <a:pt x="42" y="122"/>
                    </a:cubicBezTo>
                    <a:cubicBezTo>
                      <a:pt x="43" y="122"/>
                      <a:pt x="45" y="124"/>
                      <a:pt x="45" y="123"/>
                    </a:cubicBezTo>
                    <a:cubicBezTo>
                      <a:pt x="43" y="121"/>
                      <a:pt x="45" y="120"/>
                      <a:pt x="42" y="119"/>
                    </a:cubicBezTo>
                    <a:cubicBezTo>
                      <a:pt x="43" y="118"/>
                      <a:pt x="45" y="118"/>
                      <a:pt x="44" y="116"/>
                    </a:cubicBezTo>
                    <a:cubicBezTo>
                      <a:pt x="45" y="118"/>
                      <a:pt x="48" y="118"/>
                      <a:pt x="48" y="119"/>
                    </a:cubicBezTo>
                    <a:cubicBezTo>
                      <a:pt x="50" y="120"/>
                      <a:pt x="50" y="120"/>
                      <a:pt x="50" y="120"/>
                    </a:cubicBezTo>
                    <a:cubicBezTo>
                      <a:pt x="51" y="121"/>
                      <a:pt x="49" y="120"/>
                      <a:pt x="51" y="121"/>
                    </a:cubicBezTo>
                    <a:cubicBezTo>
                      <a:pt x="51" y="121"/>
                      <a:pt x="50" y="119"/>
                      <a:pt x="51" y="119"/>
                    </a:cubicBezTo>
                    <a:cubicBezTo>
                      <a:pt x="50" y="117"/>
                      <a:pt x="47" y="114"/>
                      <a:pt x="48" y="113"/>
                    </a:cubicBezTo>
                    <a:cubicBezTo>
                      <a:pt x="48" y="114"/>
                      <a:pt x="51" y="115"/>
                      <a:pt x="51" y="116"/>
                    </a:cubicBezTo>
                    <a:cubicBezTo>
                      <a:pt x="47" y="110"/>
                      <a:pt x="47" y="110"/>
                      <a:pt x="47" y="110"/>
                    </a:cubicBezTo>
                    <a:cubicBezTo>
                      <a:pt x="47" y="110"/>
                      <a:pt x="49" y="112"/>
                      <a:pt x="49" y="111"/>
                    </a:cubicBezTo>
                    <a:cubicBezTo>
                      <a:pt x="48" y="110"/>
                      <a:pt x="48" y="110"/>
                      <a:pt x="47" y="109"/>
                    </a:cubicBezTo>
                    <a:cubicBezTo>
                      <a:pt x="48" y="109"/>
                      <a:pt x="47" y="107"/>
                      <a:pt x="50" y="109"/>
                    </a:cubicBezTo>
                    <a:cubicBezTo>
                      <a:pt x="52" y="110"/>
                      <a:pt x="50" y="110"/>
                      <a:pt x="52" y="110"/>
                    </a:cubicBezTo>
                    <a:cubicBezTo>
                      <a:pt x="52" y="110"/>
                      <a:pt x="51" y="109"/>
                      <a:pt x="52" y="108"/>
                    </a:cubicBezTo>
                    <a:cubicBezTo>
                      <a:pt x="52" y="108"/>
                      <a:pt x="52" y="108"/>
                      <a:pt x="52" y="108"/>
                    </a:cubicBezTo>
                    <a:cubicBezTo>
                      <a:pt x="53" y="108"/>
                      <a:pt x="52" y="106"/>
                      <a:pt x="50" y="106"/>
                    </a:cubicBezTo>
                    <a:cubicBezTo>
                      <a:pt x="50" y="106"/>
                      <a:pt x="52" y="107"/>
                      <a:pt x="51" y="107"/>
                    </a:cubicBezTo>
                    <a:cubicBezTo>
                      <a:pt x="49" y="105"/>
                      <a:pt x="49" y="104"/>
                      <a:pt x="50" y="103"/>
                    </a:cubicBezTo>
                    <a:cubicBezTo>
                      <a:pt x="50" y="104"/>
                      <a:pt x="51" y="104"/>
                      <a:pt x="52" y="105"/>
                    </a:cubicBezTo>
                    <a:cubicBezTo>
                      <a:pt x="50" y="103"/>
                      <a:pt x="50" y="101"/>
                      <a:pt x="50" y="100"/>
                    </a:cubicBezTo>
                    <a:cubicBezTo>
                      <a:pt x="49" y="99"/>
                      <a:pt x="52" y="102"/>
                      <a:pt x="51" y="101"/>
                    </a:cubicBezTo>
                    <a:cubicBezTo>
                      <a:pt x="54" y="102"/>
                      <a:pt x="51" y="97"/>
                      <a:pt x="54" y="98"/>
                    </a:cubicBezTo>
                    <a:cubicBezTo>
                      <a:pt x="54" y="98"/>
                      <a:pt x="52" y="97"/>
                      <a:pt x="52" y="97"/>
                    </a:cubicBezTo>
                    <a:cubicBezTo>
                      <a:pt x="53" y="96"/>
                      <a:pt x="55" y="98"/>
                      <a:pt x="54" y="97"/>
                    </a:cubicBezTo>
                    <a:cubicBezTo>
                      <a:pt x="56" y="98"/>
                      <a:pt x="54" y="96"/>
                      <a:pt x="54" y="96"/>
                    </a:cubicBezTo>
                    <a:cubicBezTo>
                      <a:pt x="54" y="95"/>
                      <a:pt x="55" y="96"/>
                      <a:pt x="55" y="96"/>
                    </a:cubicBezTo>
                    <a:cubicBezTo>
                      <a:pt x="54" y="95"/>
                      <a:pt x="54" y="92"/>
                      <a:pt x="57" y="92"/>
                    </a:cubicBezTo>
                    <a:cubicBezTo>
                      <a:pt x="56" y="91"/>
                      <a:pt x="55" y="89"/>
                      <a:pt x="55" y="88"/>
                    </a:cubicBezTo>
                    <a:cubicBezTo>
                      <a:pt x="57" y="90"/>
                      <a:pt x="57" y="90"/>
                      <a:pt x="57" y="90"/>
                    </a:cubicBezTo>
                    <a:cubicBezTo>
                      <a:pt x="58" y="90"/>
                      <a:pt x="58" y="89"/>
                      <a:pt x="59" y="90"/>
                    </a:cubicBezTo>
                    <a:cubicBezTo>
                      <a:pt x="57" y="88"/>
                      <a:pt x="59" y="94"/>
                      <a:pt x="58" y="92"/>
                    </a:cubicBezTo>
                    <a:cubicBezTo>
                      <a:pt x="60" y="93"/>
                      <a:pt x="56" y="88"/>
                      <a:pt x="58" y="90"/>
                    </a:cubicBezTo>
                    <a:cubicBezTo>
                      <a:pt x="59" y="90"/>
                      <a:pt x="57" y="88"/>
                      <a:pt x="59" y="88"/>
                    </a:cubicBezTo>
                    <a:cubicBezTo>
                      <a:pt x="59" y="88"/>
                      <a:pt x="61" y="91"/>
                      <a:pt x="62" y="90"/>
                    </a:cubicBezTo>
                    <a:cubicBezTo>
                      <a:pt x="62" y="89"/>
                      <a:pt x="61" y="89"/>
                      <a:pt x="61" y="88"/>
                    </a:cubicBezTo>
                    <a:cubicBezTo>
                      <a:pt x="61" y="87"/>
                      <a:pt x="61" y="87"/>
                      <a:pt x="61" y="87"/>
                    </a:cubicBezTo>
                    <a:cubicBezTo>
                      <a:pt x="59" y="86"/>
                      <a:pt x="61" y="87"/>
                      <a:pt x="59" y="85"/>
                    </a:cubicBezTo>
                    <a:cubicBezTo>
                      <a:pt x="61" y="86"/>
                      <a:pt x="59" y="84"/>
                      <a:pt x="62" y="86"/>
                    </a:cubicBezTo>
                    <a:cubicBezTo>
                      <a:pt x="64" y="88"/>
                      <a:pt x="64" y="88"/>
                      <a:pt x="64" y="88"/>
                    </a:cubicBezTo>
                    <a:cubicBezTo>
                      <a:pt x="64" y="87"/>
                      <a:pt x="62" y="85"/>
                      <a:pt x="62" y="84"/>
                    </a:cubicBezTo>
                    <a:cubicBezTo>
                      <a:pt x="62" y="84"/>
                      <a:pt x="62" y="85"/>
                      <a:pt x="63" y="85"/>
                    </a:cubicBezTo>
                    <a:cubicBezTo>
                      <a:pt x="60" y="82"/>
                      <a:pt x="64" y="84"/>
                      <a:pt x="61" y="82"/>
                    </a:cubicBezTo>
                    <a:cubicBezTo>
                      <a:pt x="63" y="82"/>
                      <a:pt x="63" y="80"/>
                      <a:pt x="65" y="81"/>
                    </a:cubicBezTo>
                    <a:cubicBezTo>
                      <a:pt x="65" y="80"/>
                      <a:pt x="64" y="79"/>
                      <a:pt x="65" y="78"/>
                    </a:cubicBezTo>
                    <a:cubicBezTo>
                      <a:pt x="66" y="79"/>
                      <a:pt x="66" y="79"/>
                      <a:pt x="66" y="80"/>
                    </a:cubicBezTo>
                    <a:cubicBezTo>
                      <a:pt x="67" y="80"/>
                      <a:pt x="67" y="79"/>
                      <a:pt x="67" y="78"/>
                    </a:cubicBezTo>
                    <a:cubicBezTo>
                      <a:pt x="67" y="79"/>
                      <a:pt x="69" y="79"/>
                      <a:pt x="71" y="80"/>
                    </a:cubicBezTo>
                    <a:cubicBezTo>
                      <a:pt x="70" y="78"/>
                      <a:pt x="68" y="77"/>
                      <a:pt x="67" y="76"/>
                    </a:cubicBezTo>
                    <a:cubicBezTo>
                      <a:pt x="71" y="78"/>
                      <a:pt x="67" y="73"/>
                      <a:pt x="70" y="75"/>
                    </a:cubicBezTo>
                    <a:cubicBezTo>
                      <a:pt x="70" y="75"/>
                      <a:pt x="71" y="77"/>
                      <a:pt x="72" y="77"/>
                    </a:cubicBezTo>
                    <a:cubicBezTo>
                      <a:pt x="75" y="79"/>
                      <a:pt x="70" y="74"/>
                      <a:pt x="73" y="74"/>
                    </a:cubicBezTo>
                    <a:cubicBezTo>
                      <a:pt x="70" y="72"/>
                      <a:pt x="70" y="72"/>
                      <a:pt x="70" y="72"/>
                    </a:cubicBezTo>
                    <a:cubicBezTo>
                      <a:pt x="72" y="73"/>
                      <a:pt x="69" y="70"/>
                      <a:pt x="72" y="72"/>
                    </a:cubicBezTo>
                    <a:cubicBezTo>
                      <a:pt x="71" y="71"/>
                      <a:pt x="74" y="72"/>
                      <a:pt x="71" y="70"/>
                    </a:cubicBezTo>
                    <a:cubicBezTo>
                      <a:pt x="74" y="71"/>
                      <a:pt x="73" y="66"/>
                      <a:pt x="78" y="69"/>
                    </a:cubicBezTo>
                    <a:cubicBezTo>
                      <a:pt x="78" y="68"/>
                      <a:pt x="78" y="68"/>
                      <a:pt x="77" y="67"/>
                    </a:cubicBezTo>
                    <a:cubicBezTo>
                      <a:pt x="75" y="66"/>
                      <a:pt x="78" y="68"/>
                      <a:pt x="77" y="68"/>
                    </a:cubicBezTo>
                    <a:cubicBezTo>
                      <a:pt x="77" y="67"/>
                      <a:pt x="76" y="67"/>
                      <a:pt x="76" y="67"/>
                    </a:cubicBezTo>
                    <a:cubicBezTo>
                      <a:pt x="77" y="67"/>
                      <a:pt x="77" y="66"/>
                      <a:pt x="79" y="69"/>
                    </a:cubicBezTo>
                    <a:cubicBezTo>
                      <a:pt x="81" y="69"/>
                      <a:pt x="76" y="64"/>
                      <a:pt x="78" y="64"/>
                    </a:cubicBezTo>
                    <a:cubicBezTo>
                      <a:pt x="79" y="65"/>
                      <a:pt x="79" y="65"/>
                      <a:pt x="79" y="64"/>
                    </a:cubicBezTo>
                    <a:cubicBezTo>
                      <a:pt x="78" y="62"/>
                      <a:pt x="78" y="62"/>
                      <a:pt x="78" y="62"/>
                    </a:cubicBezTo>
                    <a:cubicBezTo>
                      <a:pt x="79" y="62"/>
                      <a:pt x="81" y="64"/>
                      <a:pt x="82" y="65"/>
                    </a:cubicBezTo>
                    <a:cubicBezTo>
                      <a:pt x="82" y="65"/>
                      <a:pt x="83" y="64"/>
                      <a:pt x="82" y="63"/>
                    </a:cubicBezTo>
                    <a:cubicBezTo>
                      <a:pt x="84" y="65"/>
                      <a:pt x="84" y="65"/>
                      <a:pt x="84" y="65"/>
                    </a:cubicBezTo>
                    <a:cubicBezTo>
                      <a:pt x="83" y="63"/>
                      <a:pt x="84" y="63"/>
                      <a:pt x="83" y="63"/>
                    </a:cubicBezTo>
                    <a:cubicBezTo>
                      <a:pt x="84" y="63"/>
                      <a:pt x="84" y="63"/>
                      <a:pt x="84" y="63"/>
                    </a:cubicBezTo>
                    <a:cubicBezTo>
                      <a:pt x="85" y="64"/>
                      <a:pt x="84" y="63"/>
                      <a:pt x="84" y="63"/>
                    </a:cubicBezTo>
                    <a:cubicBezTo>
                      <a:pt x="83" y="62"/>
                      <a:pt x="83" y="62"/>
                      <a:pt x="82" y="62"/>
                    </a:cubicBezTo>
                    <a:cubicBezTo>
                      <a:pt x="81" y="61"/>
                      <a:pt x="82" y="61"/>
                      <a:pt x="81" y="60"/>
                    </a:cubicBezTo>
                    <a:cubicBezTo>
                      <a:pt x="83" y="61"/>
                      <a:pt x="83" y="60"/>
                      <a:pt x="83" y="60"/>
                    </a:cubicBezTo>
                    <a:cubicBezTo>
                      <a:pt x="84" y="60"/>
                      <a:pt x="82" y="58"/>
                      <a:pt x="83" y="58"/>
                    </a:cubicBezTo>
                    <a:cubicBezTo>
                      <a:pt x="83" y="59"/>
                      <a:pt x="83" y="58"/>
                      <a:pt x="84" y="59"/>
                    </a:cubicBezTo>
                    <a:cubicBezTo>
                      <a:pt x="84" y="59"/>
                      <a:pt x="83" y="58"/>
                      <a:pt x="84" y="59"/>
                    </a:cubicBezTo>
                    <a:cubicBezTo>
                      <a:pt x="85" y="60"/>
                      <a:pt x="86" y="61"/>
                      <a:pt x="85" y="60"/>
                    </a:cubicBezTo>
                    <a:cubicBezTo>
                      <a:pt x="85" y="58"/>
                      <a:pt x="82" y="57"/>
                      <a:pt x="84" y="57"/>
                    </a:cubicBezTo>
                    <a:cubicBezTo>
                      <a:pt x="84" y="57"/>
                      <a:pt x="85" y="58"/>
                      <a:pt x="85" y="59"/>
                    </a:cubicBezTo>
                    <a:cubicBezTo>
                      <a:pt x="86" y="59"/>
                      <a:pt x="86" y="59"/>
                      <a:pt x="86" y="59"/>
                    </a:cubicBezTo>
                    <a:cubicBezTo>
                      <a:pt x="85" y="58"/>
                      <a:pt x="85" y="58"/>
                      <a:pt x="85" y="58"/>
                    </a:cubicBezTo>
                    <a:cubicBezTo>
                      <a:pt x="85" y="58"/>
                      <a:pt x="86" y="58"/>
                      <a:pt x="86" y="58"/>
                    </a:cubicBezTo>
                    <a:cubicBezTo>
                      <a:pt x="84" y="56"/>
                      <a:pt x="86" y="57"/>
                      <a:pt x="85" y="55"/>
                    </a:cubicBezTo>
                    <a:cubicBezTo>
                      <a:pt x="85" y="54"/>
                      <a:pt x="86" y="55"/>
                      <a:pt x="87" y="55"/>
                    </a:cubicBezTo>
                    <a:cubicBezTo>
                      <a:pt x="87" y="55"/>
                      <a:pt x="87" y="55"/>
                      <a:pt x="87" y="55"/>
                    </a:cubicBezTo>
                    <a:cubicBezTo>
                      <a:pt x="88" y="56"/>
                      <a:pt x="88" y="55"/>
                      <a:pt x="87" y="53"/>
                    </a:cubicBezTo>
                    <a:cubicBezTo>
                      <a:pt x="88" y="54"/>
                      <a:pt x="88" y="54"/>
                      <a:pt x="88" y="54"/>
                    </a:cubicBezTo>
                    <a:cubicBezTo>
                      <a:pt x="88" y="54"/>
                      <a:pt x="88" y="53"/>
                      <a:pt x="88" y="52"/>
                    </a:cubicBezTo>
                    <a:cubicBezTo>
                      <a:pt x="89" y="52"/>
                      <a:pt x="93" y="57"/>
                      <a:pt x="92" y="55"/>
                    </a:cubicBezTo>
                    <a:cubicBezTo>
                      <a:pt x="92" y="54"/>
                      <a:pt x="90" y="51"/>
                      <a:pt x="89" y="50"/>
                    </a:cubicBezTo>
                    <a:cubicBezTo>
                      <a:pt x="91" y="50"/>
                      <a:pt x="90" y="47"/>
                      <a:pt x="93" y="48"/>
                    </a:cubicBezTo>
                    <a:cubicBezTo>
                      <a:pt x="92" y="48"/>
                      <a:pt x="92" y="47"/>
                      <a:pt x="92" y="47"/>
                    </a:cubicBezTo>
                    <a:cubicBezTo>
                      <a:pt x="94" y="46"/>
                      <a:pt x="93" y="42"/>
                      <a:pt x="97" y="44"/>
                    </a:cubicBezTo>
                    <a:cubicBezTo>
                      <a:pt x="97" y="45"/>
                      <a:pt x="98" y="45"/>
                      <a:pt x="99" y="46"/>
                    </a:cubicBezTo>
                    <a:cubicBezTo>
                      <a:pt x="98" y="45"/>
                      <a:pt x="101" y="47"/>
                      <a:pt x="99" y="45"/>
                    </a:cubicBezTo>
                    <a:cubicBezTo>
                      <a:pt x="98" y="43"/>
                      <a:pt x="97" y="43"/>
                      <a:pt x="96" y="43"/>
                    </a:cubicBezTo>
                    <a:cubicBezTo>
                      <a:pt x="96" y="41"/>
                      <a:pt x="97" y="40"/>
                      <a:pt x="99" y="41"/>
                    </a:cubicBezTo>
                    <a:cubicBezTo>
                      <a:pt x="98" y="40"/>
                      <a:pt x="98" y="40"/>
                      <a:pt x="98" y="39"/>
                    </a:cubicBezTo>
                    <a:cubicBezTo>
                      <a:pt x="100" y="41"/>
                      <a:pt x="101" y="41"/>
                      <a:pt x="101" y="40"/>
                    </a:cubicBezTo>
                    <a:cubicBezTo>
                      <a:pt x="99" y="38"/>
                      <a:pt x="99" y="38"/>
                      <a:pt x="99" y="38"/>
                    </a:cubicBezTo>
                    <a:cubicBezTo>
                      <a:pt x="101" y="39"/>
                      <a:pt x="101" y="39"/>
                      <a:pt x="101" y="39"/>
                    </a:cubicBezTo>
                    <a:cubicBezTo>
                      <a:pt x="101" y="39"/>
                      <a:pt x="99" y="36"/>
                      <a:pt x="100" y="37"/>
                    </a:cubicBezTo>
                    <a:cubicBezTo>
                      <a:pt x="101" y="38"/>
                      <a:pt x="101" y="38"/>
                      <a:pt x="102" y="39"/>
                    </a:cubicBezTo>
                    <a:cubicBezTo>
                      <a:pt x="101" y="37"/>
                      <a:pt x="100" y="35"/>
                      <a:pt x="102" y="35"/>
                    </a:cubicBezTo>
                    <a:cubicBezTo>
                      <a:pt x="104" y="37"/>
                      <a:pt x="104" y="37"/>
                      <a:pt x="104" y="37"/>
                    </a:cubicBezTo>
                    <a:cubicBezTo>
                      <a:pt x="104" y="36"/>
                      <a:pt x="103" y="35"/>
                      <a:pt x="102" y="35"/>
                    </a:cubicBezTo>
                    <a:cubicBezTo>
                      <a:pt x="104" y="35"/>
                      <a:pt x="105" y="34"/>
                      <a:pt x="107" y="36"/>
                    </a:cubicBezTo>
                    <a:cubicBezTo>
                      <a:pt x="105" y="30"/>
                      <a:pt x="107" y="28"/>
                      <a:pt x="109" y="27"/>
                    </a:cubicBezTo>
                    <a:cubicBezTo>
                      <a:pt x="110" y="28"/>
                      <a:pt x="110" y="28"/>
                      <a:pt x="110" y="28"/>
                    </a:cubicBezTo>
                    <a:cubicBezTo>
                      <a:pt x="112" y="28"/>
                      <a:pt x="109" y="26"/>
                      <a:pt x="110" y="26"/>
                    </a:cubicBezTo>
                    <a:cubicBezTo>
                      <a:pt x="111" y="27"/>
                      <a:pt x="112" y="28"/>
                      <a:pt x="113" y="29"/>
                    </a:cubicBezTo>
                    <a:cubicBezTo>
                      <a:pt x="114" y="30"/>
                      <a:pt x="112" y="27"/>
                      <a:pt x="112" y="26"/>
                    </a:cubicBezTo>
                    <a:cubicBezTo>
                      <a:pt x="111" y="24"/>
                      <a:pt x="113" y="27"/>
                      <a:pt x="111" y="25"/>
                    </a:cubicBezTo>
                    <a:cubicBezTo>
                      <a:pt x="111" y="25"/>
                      <a:pt x="113" y="25"/>
                      <a:pt x="111" y="23"/>
                    </a:cubicBezTo>
                    <a:cubicBezTo>
                      <a:pt x="112" y="24"/>
                      <a:pt x="114" y="26"/>
                      <a:pt x="114" y="27"/>
                    </a:cubicBezTo>
                    <a:cubicBezTo>
                      <a:pt x="114" y="25"/>
                      <a:pt x="114" y="25"/>
                      <a:pt x="114" y="25"/>
                    </a:cubicBezTo>
                    <a:cubicBezTo>
                      <a:pt x="116" y="27"/>
                      <a:pt x="116" y="31"/>
                      <a:pt x="119" y="33"/>
                    </a:cubicBezTo>
                    <a:cubicBezTo>
                      <a:pt x="119" y="32"/>
                      <a:pt x="119" y="32"/>
                      <a:pt x="119" y="32"/>
                    </a:cubicBezTo>
                    <a:cubicBezTo>
                      <a:pt x="122" y="34"/>
                      <a:pt x="120" y="36"/>
                      <a:pt x="122" y="36"/>
                    </a:cubicBezTo>
                    <a:cubicBezTo>
                      <a:pt x="122" y="34"/>
                      <a:pt x="119" y="31"/>
                      <a:pt x="118" y="30"/>
                    </a:cubicBezTo>
                    <a:cubicBezTo>
                      <a:pt x="119" y="29"/>
                      <a:pt x="115" y="25"/>
                      <a:pt x="116" y="24"/>
                    </a:cubicBezTo>
                    <a:cubicBezTo>
                      <a:pt x="117" y="25"/>
                      <a:pt x="115" y="25"/>
                      <a:pt x="117" y="27"/>
                    </a:cubicBezTo>
                    <a:cubicBezTo>
                      <a:pt x="119" y="28"/>
                      <a:pt x="117" y="25"/>
                      <a:pt x="118" y="25"/>
                    </a:cubicBezTo>
                    <a:cubicBezTo>
                      <a:pt x="117" y="25"/>
                      <a:pt x="115" y="22"/>
                      <a:pt x="115" y="22"/>
                    </a:cubicBezTo>
                    <a:cubicBezTo>
                      <a:pt x="117" y="22"/>
                      <a:pt x="117" y="24"/>
                      <a:pt x="118" y="24"/>
                    </a:cubicBezTo>
                    <a:cubicBezTo>
                      <a:pt x="117" y="22"/>
                      <a:pt x="117" y="21"/>
                      <a:pt x="115" y="21"/>
                    </a:cubicBezTo>
                    <a:cubicBezTo>
                      <a:pt x="113" y="18"/>
                      <a:pt x="117" y="21"/>
                      <a:pt x="116" y="18"/>
                    </a:cubicBezTo>
                    <a:cubicBezTo>
                      <a:pt x="117" y="20"/>
                      <a:pt x="118" y="23"/>
                      <a:pt x="120" y="24"/>
                    </a:cubicBezTo>
                    <a:cubicBezTo>
                      <a:pt x="118" y="22"/>
                      <a:pt x="119" y="20"/>
                      <a:pt x="116" y="18"/>
                    </a:cubicBezTo>
                    <a:cubicBezTo>
                      <a:pt x="117" y="18"/>
                      <a:pt x="118" y="20"/>
                      <a:pt x="119" y="21"/>
                    </a:cubicBezTo>
                    <a:cubicBezTo>
                      <a:pt x="120" y="22"/>
                      <a:pt x="117" y="16"/>
                      <a:pt x="120" y="20"/>
                    </a:cubicBezTo>
                    <a:cubicBezTo>
                      <a:pt x="119" y="18"/>
                      <a:pt x="119" y="18"/>
                      <a:pt x="119" y="18"/>
                    </a:cubicBezTo>
                    <a:cubicBezTo>
                      <a:pt x="120" y="19"/>
                      <a:pt x="120" y="19"/>
                      <a:pt x="121" y="20"/>
                    </a:cubicBezTo>
                    <a:cubicBezTo>
                      <a:pt x="122" y="19"/>
                      <a:pt x="121" y="16"/>
                      <a:pt x="123" y="19"/>
                    </a:cubicBezTo>
                    <a:cubicBezTo>
                      <a:pt x="123" y="19"/>
                      <a:pt x="124" y="18"/>
                      <a:pt x="122" y="16"/>
                    </a:cubicBezTo>
                    <a:cubicBezTo>
                      <a:pt x="120" y="15"/>
                      <a:pt x="122" y="18"/>
                      <a:pt x="120" y="16"/>
                    </a:cubicBezTo>
                    <a:cubicBezTo>
                      <a:pt x="122" y="18"/>
                      <a:pt x="121" y="15"/>
                      <a:pt x="120" y="14"/>
                    </a:cubicBezTo>
                    <a:cubicBezTo>
                      <a:pt x="121" y="15"/>
                      <a:pt x="121" y="15"/>
                      <a:pt x="121" y="15"/>
                    </a:cubicBezTo>
                    <a:cubicBezTo>
                      <a:pt x="121" y="14"/>
                      <a:pt x="122" y="14"/>
                      <a:pt x="121" y="13"/>
                    </a:cubicBezTo>
                    <a:cubicBezTo>
                      <a:pt x="121" y="14"/>
                      <a:pt x="122" y="14"/>
                      <a:pt x="122" y="14"/>
                    </a:cubicBezTo>
                    <a:cubicBezTo>
                      <a:pt x="121" y="13"/>
                      <a:pt x="121" y="13"/>
                      <a:pt x="121" y="13"/>
                    </a:cubicBezTo>
                    <a:cubicBezTo>
                      <a:pt x="122" y="11"/>
                      <a:pt x="124" y="15"/>
                      <a:pt x="124" y="14"/>
                    </a:cubicBezTo>
                    <a:cubicBezTo>
                      <a:pt x="125" y="16"/>
                      <a:pt x="125" y="16"/>
                      <a:pt x="125" y="16"/>
                    </a:cubicBezTo>
                    <a:cubicBezTo>
                      <a:pt x="125" y="16"/>
                      <a:pt x="126" y="17"/>
                      <a:pt x="126" y="16"/>
                    </a:cubicBezTo>
                    <a:cubicBezTo>
                      <a:pt x="125" y="15"/>
                      <a:pt x="124" y="12"/>
                      <a:pt x="123" y="11"/>
                    </a:cubicBezTo>
                    <a:cubicBezTo>
                      <a:pt x="123" y="10"/>
                      <a:pt x="125" y="13"/>
                      <a:pt x="124" y="11"/>
                    </a:cubicBezTo>
                    <a:cubicBezTo>
                      <a:pt x="125" y="13"/>
                      <a:pt x="125" y="13"/>
                      <a:pt x="125" y="13"/>
                    </a:cubicBezTo>
                    <a:cubicBezTo>
                      <a:pt x="125" y="14"/>
                      <a:pt x="127" y="16"/>
                      <a:pt x="128" y="15"/>
                    </a:cubicBezTo>
                    <a:cubicBezTo>
                      <a:pt x="128" y="14"/>
                      <a:pt x="127" y="11"/>
                      <a:pt x="125" y="11"/>
                    </a:cubicBezTo>
                    <a:cubicBezTo>
                      <a:pt x="126" y="11"/>
                      <a:pt x="127" y="11"/>
                      <a:pt x="127" y="13"/>
                    </a:cubicBezTo>
                    <a:cubicBezTo>
                      <a:pt x="128" y="12"/>
                      <a:pt x="126" y="11"/>
                      <a:pt x="126" y="10"/>
                    </a:cubicBezTo>
                    <a:cubicBezTo>
                      <a:pt x="127" y="10"/>
                      <a:pt x="129" y="11"/>
                      <a:pt x="131" y="13"/>
                    </a:cubicBezTo>
                    <a:cubicBezTo>
                      <a:pt x="132" y="16"/>
                      <a:pt x="132" y="16"/>
                      <a:pt x="132" y="16"/>
                    </a:cubicBezTo>
                    <a:cubicBezTo>
                      <a:pt x="132" y="16"/>
                      <a:pt x="132" y="16"/>
                      <a:pt x="132" y="16"/>
                    </a:cubicBezTo>
                    <a:cubicBezTo>
                      <a:pt x="133" y="18"/>
                      <a:pt x="134" y="17"/>
                      <a:pt x="135" y="20"/>
                    </a:cubicBezTo>
                    <a:cubicBezTo>
                      <a:pt x="136" y="20"/>
                      <a:pt x="135" y="19"/>
                      <a:pt x="135" y="18"/>
                    </a:cubicBezTo>
                    <a:cubicBezTo>
                      <a:pt x="132" y="15"/>
                      <a:pt x="133" y="12"/>
                      <a:pt x="130" y="9"/>
                    </a:cubicBezTo>
                    <a:cubicBezTo>
                      <a:pt x="131" y="7"/>
                      <a:pt x="136" y="17"/>
                      <a:pt x="134" y="11"/>
                    </a:cubicBezTo>
                    <a:cubicBezTo>
                      <a:pt x="133" y="10"/>
                      <a:pt x="132" y="7"/>
                      <a:pt x="132" y="8"/>
                    </a:cubicBezTo>
                    <a:cubicBezTo>
                      <a:pt x="133" y="8"/>
                      <a:pt x="130" y="5"/>
                      <a:pt x="132" y="5"/>
                    </a:cubicBezTo>
                    <a:cubicBezTo>
                      <a:pt x="132" y="7"/>
                      <a:pt x="135" y="8"/>
                      <a:pt x="135" y="11"/>
                    </a:cubicBezTo>
                    <a:cubicBezTo>
                      <a:pt x="135" y="10"/>
                      <a:pt x="134" y="10"/>
                      <a:pt x="134" y="11"/>
                    </a:cubicBezTo>
                    <a:cubicBezTo>
                      <a:pt x="136" y="12"/>
                      <a:pt x="137" y="14"/>
                      <a:pt x="137" y="14"/>
                    </a:cubicBezTo>
                    <a:cubicBezTo>
                      <a:pt x="138" y="13"/>
                      <a:pt x="138" y="13"/>
                      <a:pt x="137" y="11"/>
                    </a:cubicBezTo>
                    <a:cubicBezTo>
                      <a:pt x="136" y="9"/>
                      <a:pt x="136" y="12"/>
                      <a:pt x="135" y="10"/>
                    </a:cubicBezTo>
                    <a:cubicBezTo>
                      <a:pt x="136" y="8"/>
                      <a:pt x="138" y="11"/>
                      <a:pt x="136" y="7"/>
                    </a:cubicBezTo>
                    <a:cubicBezTo>
                      <a:pt x="136" y="8"/>
                      <a:pt x="134" y="6"/>
                      <a:pt x="133" y="5"/>
                    </a:cubicBezTo>
                    <a:cubicBezTo>
                      <a:pt x="134" y="3"/>
                      <a:pt x="134" y="3"/>
                      <a:pt x="134" y="3"/>
                    </a:cubicBezTo>
                    <a:cubicBezTo>
                      <a:pt x="134" y="5"/>
                      <a:pt x="134" y="5"/>
                      <a:pt x="134" y="5"/>
                    </a:cubicBezTo>
                    <a:cubicBezTo>
                      <a:pt x="136" y="5"/>
                      <a:pt x="133" y="2"/>
                      <a:pt x="134" y="2"/>
                    </a:cubicBezTo>
                    <a:cubicBezTo>
                      <a:pt x="137" y="4"/>
                      <a:pt x="137" y="4"/>
                      <a:pt x="137" y="4"/>
                    </a:cubicBezTo>
                    <a:cubicBezTo>
                      <a:pt x="138" y="7"/>
                      <a:pt x="134" y="4"/>
                      <a:pt x="137" y="8"/>
                    </a:cubicBezTo>
                    <a:cubicBezTo>
                      <a:pt x="138" y="7"/>
                      <a:pt x="137" y="5"/>
                      <a:pt x="138" y="6"/>
                    </a:cubicBezTo>
                    <a:cubicBezTo>
                      <a:pt x="138" y="6"/>
                      <a:pt x="138" y="7"/>
                      <a:pt x="138" y="7"/>
                    </a:cubicBezTo>
                    <a:cubicBezTo>
                      <a:pt x="138" y="7"/>
                      <a:pt x="142" y="12"/>
                      <a:pt x="141" y="8"/>
                    </a:cubicBezTo>
                    <a:cubicBezTo>
                      <a:pt x="141" y="7"/>
                      <a:pt x="140" y="7"/>
                      <a:pt x="139" y="5"/>
                    </a:cubicBezTo>
                    <a:cubicBezTo>
                      <a:pt x="140" y="4"/>
                      <a:pt x="140" y="3"/>
                      <a:pt x="140" y="2"/>
                    </a:cubicBezTo>
                    <a:cubicBezTo>
                      <a:pt x="142" y="5"/>
                      <a:pt x="142" y="1"/>
                      <a:pt x="143" y="5"/>
                    </a:cubicBezTo>
                    <a:cubicBezTo>
                      <a:pt x="141" y="3"/>
                      <a:pt x="140" y="4"/>
                      <a:pt x="141" y="7"/>
                    </a:cubicBezTo>
                    <a:cubicBezTo>
                      <a:pt x="143" y="10"/>
                      <a:pt x="140" y="7"/>
                      <a:pt x="142" y="11"/>
                    </a:cubicBezTo>
                    <a:cubicBezTo>
                      <a:pt x="142" y="10"/>
                      <a:pt x="144" y="13"/>
                      <a:pt x="146" y="15"/>
                    </a:cubicBezTo>
                    <a:cubicBezTo>
                      <a:pt x="146" y="15"/>
                      <a:pt x="146" y="14"/>
                      <a:pt x="146" y="14"/>
                    </a:cubicBezTo>
                    <a:cubicBezTo>
                      <a:pt x="145" y="12"/>
                      <a:pt x="144" y="12"/>
                      <a:pt x="143" y="10"/>
                    </a:cubicBezTo>
                    <a:cubicBezTo>
                      <a:pt x="144" y="10"/>
                      <a:pt x="145" y="8"/>
                      <a:pt x="144" y="6"/>
                    </a:cubicBezTo>
                    <a:cubicBezTo>
                      <a:pt x="145" y="7"/>
                      <a:pt x="146" y="9"/>
                      <a:pt x="146" y="9"/>
                    </a:cubicBezTo>
                    <a:cubicBezTo>
                      <a:pt x="147" y="8"/>
                      <a:pt x="148" y="8"/>
                      <a:pt x="150" y="8"/>
                    </a:cubicBezTo>
                    <a:cubicBezTo>
                      <a:pt x="147" y="5"/>
                      <a:pt x="151" y="6"/>
                      <a:pt x="149" y="4"/>
                    </a:cubicBezTo>
                    <a:cubicBezTo>
                      <a:pt x="148" y="3"/>
                      <a:pt x="146" y="1"/>
                      <a:pt x="145" y="0"/>
                    </a:cubicBezTo>
                    <a:cubicBezTo>
                      <a:pt x="146" y="0"/>
                      <a:pt x="146" y="1"/>
                      <a:pt x="147" y="2"/>
                    </a:cubicBezTo>
                    <a:cubicBezTo>
                      <a:pt x="146" y="0"/>
                      <a:pt x="149" y="4"/>
                      <a:pt x="148" y="1"/>
                    </a:cubicBezTo>
                    <a:cubicBezTo>
                      <a:pt x="147" y="3"/>
                      <a:pt x="150" y="5"/>
                      <a:pt x="151" y="8"/>
                    </a:cubicBezTo>
                    <a:cubicBezTo>
                      <a:pt x="151" y="6"/>
                      <a:pt x="152" y="10"/>
                      <a:pt x="153" y="9"/>
                    </a:cubicBezTo>
                    <a:cubicBezTo>
                      <a:pt x="153" y="7"/>
                      <a:pt x="153" y="6"/>
                      <a:pt x="154" y="5"/>
                    </a:cubicBezTo>
                    <a:cubicBezTo>
                      <a:pt x="156" y="6"/>
                      <a:pt x="157" y="3"/>
                      <a:pt x="158" y="2"/>
                    </a:cubicBezTo>
                    <a:cubicBezTo>
                      <a:pt x="159" y="4"/>
                      <a:pt x="160" y="7"/>
                      <a:pt x="161" y="7"/>
                    </a:cubicBezTo>
                    <a:cubicBezTo>
                      <a:pt x="162" y="7"/>
                      <a:pt x="159" y="4"/>
                      <a:pt x="161" y="5"/>
                    </a:cubicBezTo>
                    <a:cubicBezTo>
                      <a:pt x="161" y="6"/>
                      <a:pt x="161" y="6"/>
                      <a:pt x="161" y="6"/>
                    </a:cubicBezTo>
                    <a:cubicBezTo>
                      <a:pt x="161" y="5"/>
                      <a:pt x="163" y="7"/>
                      <a:pt x="162" y="2"/>
                    </a:cubicBezTo>
                    <a:cubicBezTo>
                      <a:pt x="163" y="6"/>
                      <a:pt x="163" y="6"/>
                      <a:pt x="163" y="6"/>
                    </a:cubicBezTo>
                    <a:cubicBezTo>
                      <a:pt x="163" y="6"/>
                      <a:pt x="163" y="5"/>
                      <a:pt x="163" y="5"/>
                    </a:cubicBezTo>
                    <a:cubicBezTo>
                      <a:pt x="164" y="6"/>
                      <a:pt x="164" y="7"/>
                      <a:pt x="164" y="7"/>
                    </a:cubicBezTo>
                    <a:cubicBezTo>
                      <a:pt x="166" y="9"/>
                      <a:pt x="165" y="7"/>
                      <a:pt x="166" y="6"/>
                    </a:cubicBezTo>
                    <a:cubicBezTo>
                      <a:pt x="165" y="4"/>
                      <a:pt x="165" y="4"/>
                      <a:pt x="165" y="4"/>
                    </a:cubicBezTo>
                    <a:cubicBezTo>
                      <a:pt x="165" y="2"/>
                      <a:pt x="167" y="4"/>
                      <a:pt x="168" y="3"/>
                    </a:cubicBezTo>
                    <a:cubicBezTo>
                      <a:pt x="169" y="5"/>
                      <a:pt x="169" y="5"/>
                      <a:pt x="169" y="5"/>
                    </a:cubicBezTo>
                    <a:cubicBezTo>
                      <a:pt x="169" y="3"/>
                      <a:pt x="169" y="3"/>
                      <a:pt x="169" y="3"/>
                    </a:cubicBezTo>
                    <a:cubicBezTo>
                      <a:pt x="169" y="5"/>
                      <a:pt x="170" y="6"/>
                      <a:pt x="170" y="5"/>
                    </a:cubicBezTo>
                    <a:cubicBezTo>
                      <a:pt x="170" y="5"/>
                      <a:pt x="170" y="6"/>
                      <a:pt x="170" y="7"/>
                    </a:cubicBezTo>
                    <a:cubicBezTo>
                      <a:pt x="170" y="9"/>
                      <a:pt x="170" y="10"/>
                      <a:pt x="170" y="10"/>
                    </a:cubicBezTo>
                    <a:cubicBezTo>
                      <a:pt x="169" y="9"/>
                      <a:pt x="170" y="8"/>
                      <a:pt x="169" y="6"/>
                    </a:cubicBezTo>
                    <a:cubicBezTo>
                      <a:pt x="168" y="4"/>
                      <a:pt x="167" y="5"/>
                      <a:pt x="168" y="7"/>
                    </a:cubicBezTo>
                    <a:cubicBezTo>
                      <a:pt x="168" y="7"/>
                      <a:pt x="168" y="7"/>
                      <a:pt x="168" y="6"/>
                    </a:cubicBezTo>
                    <a:cubicBezTo>
                      <a:pt x="169" y="8"/>
                      <a:pt x="169" y="9"/>
                      <a:pt x="169" y="10"/>
                    </a:cubicBezTo>
                    <a:cubicBezTo>
                      <a:pt x="169" y="10"/>
                      <a:pt x="170" y="11"/>
                      <a:pt x="169" y="10"/>
                    </a:cubicBezTo>
                    <a:cubicBezTo>
                      <a:pt x="170" y="12"/>
                      <a:pt x="169" y="12"/>
                      <a:pt x="169" y="12"/>
                    </a:cubicBezTo>
                    <a:cubicBezTo>
                      <a:pt x="169" y="11"/>
                      <a:pt x="168" y="11"/>
                      <a:pt x="168" y="10"/>
                    </a:cubicBezTo>
                    <a:cubicBezTo>
                      <a:pt x="168" y="12"/>
                      <a:pt x="168" y="13"/>
                      <a:pt x="167" y="13"/>
                    </a:cubicBezTo>
                    <a:cubicBezTo>
                      <a:pt x="165" y="10"/>
                      <a:pt x="166" y="15"/>
                      <a:pt x="165" y="15"/>
                    </a:cubicBezTo>
                    <a:cubicBezTo>
                      <a:pt x="165" y="12"/>
                      <a:pt x="164" y="10"/>
                      <a:pt x="164" y="9"/>
                    </a:cubicBezTo>
                    <a:cubicBezTo>
                      <a:pt x="163" y="8"/>
                      <a:pt x="164" y="9"/>
                      <a:pt x="163" y="9"/>
                    </a:cubicBezTo>
                    <a:cubicBezTo>
                      <a:pt x="163" y="10"/>
                      <a:pt x="164" y="13"/>
                      <a:pt x="164" y="15"/>
                    </a:cubicBezTo>
                    <a:cubicBezTo>
                      <a:pt x="163" y="13"/>
                      <a:pt x="163" y="13"/>
                      <a:pt x="163" y="13"/>
                    </a:cubicBezTo>
                    <a:cubicBezTo>
                      <a:pt x="163" y="14"/>
                      <a:pt x="164" y="17"/>
                      <a:pt x="163" y="17"/>
                    </a:cubicBezTo>
                    <a:cubicBezTo>
                      <a:pt x="161" y="16"/>
                      <a:pt x="160" y="17"/>
                      <a:pt x="158" y="18"/>
                    </a:cubicBezTo>
                    <a:cubicBezTo>
                      <a:pt x="157" y="16"/>
                      <a:pt x="157" y="16"/>
                      <a:pt x="157" y="16"/>
                    </a:cubicBezTo>
                    <a:cubicBezTo>
                      <a:pt x="159" y="20"/>
                      <a:pt x="156" y="18"/>
                      <a:pt x="156" y="20"/>
                    </a:cubicBezTo>
                    <a:cubicBezTo>
                      <a:pt x="154" y="20"/>
                      <a:pt x="154" y="24"/>
                      <a:pt x="152" y="21"/>
                    </a:cubicBezTo>
                    <a:cubicBezTo>
                      <a:pt x="150" y="24"/>
                      <a:pt x="149" y="26"/>
                      <a:pt x="146" y="27"/>
                    </a:cubicBezTo>
                    <a:cubicBezTo>
                      <a:pt x="145" y="25"/>
                      <a:pt x="145" y="25"/>
                      <a:pt x="145" y="25"/>
                    </a:cubicBezTo>
                    <a:cubicBezTo>
                      <a:pt x="146" y="27"/>
                      <a:pt x="144" y="24"/>
                      <a:pt x="144" y="24"/>
                    </a:cubicBezTo>
                    <a:cubicBezTo>
                      <a:pt x="145" y="26"/>
                      <a:pt x="145" y="27"/>
                      <a:pt x="145" y="29"/>
                    </a:cubicBezTo>
                    <a:cubicBezTo>
                      <a:pt x="143" y="28"/>
                      <a:pt x="143" y="31"/>
                      <a:pt x="143" y="33"/>
                    </a:cubicBezTo>
                    <a:cubicBezTo>
                      <a:pt x="142" y="31"/>
                      <a:pt x="142" y="31"/>
                      <a:pt x="142" y="31"/>
                    </a:cubicBezTo>
                    <a:cubicBezTo>
                      <a:pt x="143" y="35"/>
                      <a:pt x="140" y="33"/>
                      <a:pt x="139" y="34"/>
                    </a:cubicBezTo>
                    <a:cubicBezTo>
                      <a:pt x="138" y="33"/>
                      <a:pt x="137" y="32"/>
                      <a:pt x="137" y="32"/>
                    </a:cubicBezTo>
                    <a:cubicBezTo>
                      <a:pt x="138" y="35"/>
                      <a:pt x="138" y="35"/>
                      <a:pt x="138" y="37"/>
                    </a:cubicBezTo>
                    <a:cubicBezTo>
                      <a:pt x="137" y="38"/>
                      <a:pt x="136" y="38"/>
                      <a:pt x="134" y="38"/>
                    </a:cubicBezTo>
                    <a:cubicBezTo>
                      <a:pt x="135" y="43"/>
                      <a:pt x="130" y="43"/>
                      <a:pt x="129" y="47"/>
                    </a:cubicBezTo>
                    <a:cubicBezTo>
                      <a:pt x="128" y="45"/>
                      <a:pt x="128" y="45"/>
                      <a:pt x="128" y="45"/>
                    </a:cubicBezTo>
                    <a:cubicBezTo>
                      <a:pt x="129" y="51"/>
                      <a:pt x="123" y="50"/>
                      <a:pt x="122" y="54"/>
                    </a:cubicBezTo>
                    <a:cubicBezTo>
                      <a:pt x="120" y="51"/>
                      <a:pt x="120" y="51"/>
                      <a:pt x="120" y="51"/>
                    </a:cubicBezTo>
                    <a:cubicBezTo>
                      <a:pt x="119" y="51"/>
                      <a:pt x="119" y="53"/>
                      <a:pt x="121" y="55"/>
                    </a:cubicBezTo>
                    <a:cubicBezTo>
                      <a:pt x="120" y="55"/>
                      <a:pt x="121" y="58"/>
                      <a:pt x="119" y="56"/>
                    </a:cubicBezTo>
                    <a:cubicBezTo>
                      <a:pt x="117" y="56"/>
                      <a:pt x="119" y="58"/>
                      <a:pt x="119" y="59"/>
                    </a:cubicBezTo>
                    <a:cubicBezTo>
                      <a:pt x="117" y="59"/>
                      <a:pt x="116" y="60"/>
                      <a:pt x="116" y="61"/>
                    </a:cubicBezTo>
                    <a:cubicBezTo>
                      <a:pt x="116" y="61"/>
                      <a:pt x="116" y="61"/>
                      <a:pt x="116" y="61"/>
                    </a:cubicBezTo>
                    <a:cubicBezTo>
                      <a:pt x="116" y="60"/>
                      <a:pt x="114" y="59"/>
                      <a:pt x="114" y="59"/>
                    </a:cubicBezTo>
                    <a:cubicBezTo>
                      <a:pt x="114" y="60"/>
                      <a:pt x="112" y="60"/>
                      <a:pt x="115" y="63"/>
                    </a:cubicBezTo>
                    <a:cubicBezTo>
                      <a:pt x="112" y="62"/>
                      <a:pt x="114" y="67"/>
                      <a:pt x="110" y="66"/>
                    </a:cubicBezTo>
                    <a:cubicBezTo>
                      <a:pt x="111" y="67"/>
                      <a:pt x="111" y="67"/>
                      <a:pt x="112" y="68"/>
                    </a:cubicBezTo>
                    <a:cubicBezTo>
                      <a:pt x="110" y="69"/>
                      <a:pt x="108" y="68"/>
                      <a:pt x="108" y="71"/>
                    </a:cubicBezTo>
                    <a:cubicBezTo>
                      <a:pt x="108" y="71"/>
                      <a:pt x="107" y="69"/>
                      <a:pt x="106" y="69"/>
                    </a:cubicBezTo>
                    <a:cubicBezTo>
                      <a:pt x="107" y="70"/>
                      <a:pt x="108" y="71"/>
                      <a:pt x="108" y="71"/>
                    </a:cubicBezTo>
                    <a:cubicBezTo>
                      <a:pt x="108" y="75"/>
                      <a:pt x="103" y="73"/>
                      <a:pt x="101" y="75"/>
                    </a:cubicBezTo>
                    <a:cubicBezTo>
                      <a:pt x="100" y="80"/>
                      <a:pt x="97" y="82"/>
                      <a:pt x="94" y="86"/>
                    </a:cubicBezTo>
                    <a:cubicBezTo>
                      <a:pt x="94" y="85"/>
                      <a:pt x="94" y="85"/>
                      <a:pt x="94" y="85"/>
                    </a:cubicBezTo>
                    <a:cubicBezTo>
                      <a:pt x="96" y="88"/>
                      <a:pt x="89" y="85"/>
                      <a:pt x="92" y="89"/>
                    </a:cubicBezTo>
                    <a:cubicBezTo>
                      <a:pt x="92" y="89"/>
                      <a:pt x="91" y="90"/>
                      <a:pt x="90" y="88"/>
                    </a:cubicBezTo>
                    <a:cubicBezTo>
                      <a:pt x="91" y="91"/>
                      <a:pt x="86" y="89"/>
                      <a:pt x="88" y="92"/>
                    </a:cubicBezTo>
                    <a:cubicBezTo>
                      <a:pt x="88" y="92"/>
                      <a:pt x="88" y="92"/>
                      <a:pt x="88" y="92"/>
                    </a:cubicBezTo>
                    <a:cubicBezTo>
                      <a:pt x="85" y="91"/>
                      <a:pt x="86" y="94"/>
                      <a:pt x="84" y="94"/>
                    </a:cubicBezTo>
                    <a:cubicBezTo>
                      <a:pt x="84" y="94"/>
                      <a:pt x="84" y="94"/>
                      <a:pt x="83" y="93"/>
                    </a:cubicBezTo>
                    <a:cubicBezTo>
                      <a:pt x="81" y="92"/>
                      <a:pt x="85" y="96"/>
                      <a:pt x="82" y="94"/>
                    </a:cubicBezTo>
                    <a:cubicBezTo>
                      <a:pt x="81" y="94"/>
                      <a:pt x="83" y="96"/>
                      <a:pt x="83" y="95"/>
                    </a:cubicBezTo>
                    <a:cubicBezTo>
                      <a:pt x="80" y="97"/>
                      <a:pt x="79" y="102"/>
                      <a:pt x="78" y="105"/>
                    </a:cubicBezTo>
                    <a:cubicBezTo>
                      <a:pt x="74" y="105"/>
                      <a:pt x="72" y="101"/>
                      <a:pt x="73" y="104"/>
                    </a:cubicBezTo>
                    <a:cubicBezTo>
                      <a:pt x="72" y="104"/>
                      <a:pt x="74" y="105"/>
                      <a:pt x="74" y="105"/>
                    </a:cubicBezTo>
                    <a:cubicBezTo>
                      <a:pt x="74" y="106"/>
                      <a:pt x="69" y="103"/>
                      <a:pt x="71" y="105"/>
                    </a:cubicBezTo>
                    <a:cubicBezTo>
                      <a:pt x="73" y="106"/>
                      <a:pt x="72" y="106"/>
                      <a:pt x="73" y="107"/>
                    </a:cubicBezTo>
                    <a:cubicBezTo>
                      <a:pt x="70" y="107"/>
                      <a:pt x="68" y="106"/>
                      <a:pt x="69" y="108"/>
                    </a:cubicBezTo>
                    <a:cubicBezTo>
                      <a:pt x="68" y="107"/>
                      <a:pt x="68" y="107"/>
                      <a:pt x="68" y="107"/>
                    </a:cubicBezTo>
                    <a:cubicBezTo>
                      <a:pt x="70" y="111"/>
                      <a:pt x="68" y="111"/>
                      <a:pt x="71" y="115"/>
                    </a:cubicBezTo>
                    <a:cubicBezTo>
                      <a:pt x="66" y="122"/>
                      <a:pt x="64" y="129"/>
                      <a:pt x="60" y="136"/>
                    </a:cubicBezTo>
                    <a:cubicBezTo>
                      <a:pt x="54" y="142"/>
                      <a:pt x="52" y="150"/>
                      <a:pt x="46" y="155"/>
                    </a:cubicBezTo>
                    <a:cubicBezTo>
                      <a:pt x="42" y="154"/>
                      <a:pt x="42" y="155"/>
                      <a:pt x="42" y="157"/>
                    </a:cubicBezTo>
                    <a:cubicBezTo>
                      <a:pt x="41" y="157"/>
                      <a:pt x="41" y="157"/>
                      <a:pt x="41" y="156"/>
                    </a:cubicBezTo>
                    <a:cubicBezTo>
                      <a:pt x="43" y="158"/>
                      <a:pt x="40" y="158"/>
                      <a:pt x="43" y="159"/>
                    </a:cubicBezTo>
                    <a:cubicBezTo>
                      <a:pt x="41" y="162"/>
                      <a:pt x="40" y="164"/>
                      <a:pt x="38" y="167"/>
                    </a:cubicBezTo>
                    <a:cubicBezTo>
                      <a:pt x="38" y="166"/>
                      <a:pt x="36" y="165"/>
                      <a:pt x="36" y="165"/>
                    </a:cubicBezTo>
                    <a:cubicBezTo>
                      <a:pt x="38" y="167"/>
                      <a:pt x="38" y="167"/>
                      <a:pt x="38" y="167"/>
                    </a:cubicBezTo>
                    <a:cubicBezTo>
                      <a:pt x="37" y="167"/>
                      <a:pt x="37" y="167"/>
                      <a:pt x="37" y="167"/>
                    </a:cubicBezTo>
                    <a:cubicBezTo>
                      <a:pt x="37" y="167"/>
                      <a:pt x="38" y="168"/>
                      <a:pt x="39" y="168"/>
                    </a:cubicBezTo>
                    <a:cubicBezTo>
                      <a:pt x="38" y="176"/>
                      <a:pt x="29" y="180"/>
                      <a:pt x="26" y="186"/>
                    </a:cubicBezTo>
                    <a:cubicBezTo>
                      <a:pt x="24" y="187"/>
                      <a:pt x="24" y="190"/>
                      <a:pt x="24" y="192"/>
                    </a:cubicBezTo>
                    <a:cubicBezTo>
                      <a:pt x="18" y="195"/>
                      <a:pt x="13" y="199"/>
                      <a:pt x="13" y="205"/>
                    </a:cubicBezTo>
                    <a:cubicBezTo>
                      <a:pt x="13" y="205"/>
                      <a:pt x="6" y="201"/>
                      <a:pt x="6" y="19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94" name="Freeform 214"/>
              <p:cNvSpPr/>
              <p:nvPr/>
            </p:nvSpPr>
            <p:spPr bwMode="auto">
              <a:xfrm>
                <a:off x="6715126" y="2819400"/>
                <a:ext cx="1588" cy="1587"/>
              </a:xfrm>
              <a:custGeom>
                <a:avLst/>
                <a:gdLst>
                  <a:gd name="T0" fmla="*/ 2 w 2"/>
                  <a:gd name="T1" fmla="*/ 4 h 4"/>
                  <a:gd name="T2" fmla="*/ 0 w 2"/>
                  <a:gd name="T3" fmla="*/ 0 h 4"/>
                  <a:gd name="T4" fmla="*/ 2 w 2"/>
                  <a:gd name="T5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4">
                    <a:moveTo>
                      <a:pt x="2" y="4"/>
                    </a:moveTo>
                    <a:cubicBezTo>
                      <a:pt x="1" y="2"/>
                      <a:pt x="1" y="2"/>
                      <a:pt x="0" y="0"/>
                    </a:cubicBezTo>
                    <a:cubicBezTo>
                      <a:pt x="1" y="1"/>
                      <a:pt x="2" y="2"/>
                      <a:pt x="2" y="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95" name="Freeform 215"/>
              <p:cNvSpPr/>
              <p:nvPr/>
            </p:nvSpPr>
            <p:spPr bwMode="auto">
              <a:xfrm>
                <a:off x="6707188" y="2817813"/>
                <a:ext cx="0" cy="0"/>
              </a:xfrm>
              <a:custGeom>
                <a:avLst/>
                <a:gdLst>
                  <a:gd name="T0" fmla="*/ 1 w 1"/>
                  <a:gd name="T1" fmla="*/ 2 h 2"/>
                  <a:gd name="T2" fmla="*/ 0 w 1"/>
                  <a:gd name="T3" fmla="*/ 1 h 2"/>
                  <a:gd name="T4" fmla="*/ 0 w 1"/>
                  <a:gd name="T5" fmla="*/ 0 h 2"/>
                  <a:gd name="T6" fmla="*/ 1 w 1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1" y="2"/>
                    </a:moveTo>
                    <a:cubicBezTo>
                      <a:pt x="1" y="2"/>
                      <a:pt x="0" y="1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ubicBezTo>
                      <a:pt x="0" y="1"/>
                      <a:pt x="1" y="1"/>
                      <a:pt x="1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96" name="Freeform 216"/>
              <p:cNvSpPr/>
              <p:nvPr/>
            </p:nvSpPr>
            <p:spPr bwMode="auto">
              <a:xfrm>
                <a:off x="6705601" y="2817813"/>
                <a:ext cx="0" cy="0"/>
              </a:xfrm>
              <a:custGeom>
                <a:avLst/>
                <a:gdLst>
                  <a:gd name="T0" fmla="*/ 1 w 1"/>
                  <a:gd name="T1" fmla="*/ 3 h 3"/>
                  <a:gd name="T2" fmla="*/ 1 w 1"/>
                  <a:gd name="T3" fmla="*/ 0 h 3"/>
                  <a:gd name="T4" fmla="*/ 1 w 1"/>
                  <a:gd name="T5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3">
                    <a:moveTo>
                      <a:pt x="1" y="3"/>
                    </a:moveTo>
                    <a:cubicBezTo>
                      <a:pt x="0" y="2"/>
                      <a:pt x="1" y="1"/>
                      <a:pt x="1" y="0"/>
                    </a:cubicBezTo>
                    <a:lnTo>
                      <a:pt x="1" y="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97" name="Freeform 217"/>
              <p:cNvSpPr/>
              <p:nvPr/>
            </p:nvSpPr>
            <p:spPr bwMode="auto">
              <a:xfrm>
                <a:off x="6704013" y="2817813"/>
                <a:ext cx="0" cy="0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1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98" name="Freeform 218"/>
              <p:cNvSpPr/>
              <p:nvPr/>
            </p:nvSpPr>
            <p:spPr bwMode="auto">
              <a:xfrm>
                <a:off x="6704013" y="2817813"/>
                <a:ext cx="0" cy="0"/>
              </a:xfrm>
              <a:custGeom>
                <a:avLst/>
                <a:gdLst>
                  <a:gd name="T0" fmla="*/ 1 w 1"/>
                  <a:gd name="T1" fmla="*/ 2 h 2"/>
                  <a:gd name="T2" fmla="*/ 0 w 1"/>
                  <a:gd name="T3" fmla="*/ 1 h 2"/>
                  <a:gd name="T4" fmla="*/ 1 w 1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2"/>
                    </a:moveTo>
                    <a:cubicBezTo>
                      <a:pt x="1" y="2"/>
                      <a:pt x="0" y="2"/>
                      <a:pt x="0" y="1"/>
                    </a:cubicBezTo>
                    <a:cubicBezTo>
                      <a:pt x="1" y="2"/>
                      <a:pt x="0" y="0"/>
                      <a:pt x="1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99" name="Freeform 219"/>
              <p:cNvSpPr/>
              <p:nvPr/>
            </p:nvSpPr>
            <p:spPr bwMode="auto">
              <a:xfrm>
                <a:off x="6700838" y="2819400"/>
                <a:ext cx="0" cy="0"/>
              </a:xfrm>
              <a:custGeom>
                <a:avLst/>
                <a:gdLst>
                  <a:gd name="T0" fmla="*/ 1 w 1"/>
                  <a:gd name="T1" fmla="*/ 1 h 3"/>
                  <a:gd name="T2" fmla="*/ 0 w 1"/>
                  <a:gd name="T3" fmla="*/ 2 h 3"/>
                  <a:gd name="T4" fmla="*/ 1 w 1"/>
                  <a:gd name="T5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3">
                    <a:moveTo>
                      <a:pt x="1" y="1"/>
                    </a:moveTo>
                    <a:cubicBezTo>
                      <a:pt x="1" y="2"/>
                      <a:pt x="1" y="3"/>
                      <a:pt x="0" y="2"/>
                    </a:cubicBezTo>
                    <a:cubicBezTo>
                      <a:pt x="1" y="2"/>
                      <a:pt x="0" y="0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00" name="Freeform 220"/>
              <p:cNvSpPr/>
              <p:nvPr/>
            </p:nvSpPr>
            <p:spPr bwMode="auto">
              <a:xfrm>
                <a:off x="6699251" y="2820988"/>
                <a:ext cx="0" cy="0"/>
              </a:xfrm>
              <a:custGeom>
                <a:avLst/>
                <a:gdLst>
                  <a:gd name="T0" fmla="*/ 1 w 1"/>
                  <a:gd name="T1" fmla="*/ 2 h 2"/>
                  <a:gd name="T2" fmla="*/ 1 w 1"/>
                  <a:gd name="T3" fmla="*/ 2 h 2"/>
                  <a:gd name="T4" fmla="*/ 0 w 1"/>
                  <a:gd name="T5" fmla="*/ 0 h 2"/>
                  <a:gd name="T6" fmla="*/ 1 w 1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1" y="2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0" y="2"/>
                      <a:pt x="0" y="1"/>
                      <a:pt x="0" y="0"/>
                    </a:cubicBezTo>
                    <a:lnTo>
                      <a:pt x="1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01" name="Rectangle 221"/>
              <p:cNvSpPr>
                <a:spLocks noChangeArrowheads="1"/>
              </p:cNvSpPr>
              <p:nvPr/>
            </p:nvSpPr>
            <p:spPr bwMode="auto">
              <a:xfrm>
                <a:off x="6680201" y="2843213"/>
                <a:ext cx="1588" cy="1587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02" name="Freeform 222"/>
              <p:cNvSpPr/>
              <p:nvPr/>
            </p:nvSpPr>
            <p:spPr bwMode="auto">
              <a:xfrm>
                <a:off x="6670676" y="2852738"/>
                <a:ext cx="1588" cy="1587"/>
              </a:xfrm>
              <a:custGeom>
                <a:avLst/>
                <a:gdLst>
                  <a:gd name="T0" fmla="*/ 2 w 2"/>
                  <a:gd name="T1" fmla="*/ 1 h 2"/>
                  <a:gd name="T2" fmla="*/ 0 w 2"/>
                  <a:gd name="T3" fmla="*/ 1 h 2"/>
                  <a:gd name="T4" fmla="*/ 2 w 2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2" y="1"/>
                    </a:moveTo>
                    <a:cubicBezTo>
                      <a:pt x="2" y="2"/>
                      <a:pt x="1" y="1"/>
                      <a:pt x="0" y="1"/>
                    </a:cubicBezTo>
                    <a:cubicBezTo>
                      <a:pt x="1" y="0"/>
                      <a:pt x="2" y="2"/>
                      <a:pt x="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03" name="Freeform 223"/>
              <p:cNvSpPr/>
              <p:nvPr/>
            </p:nvSpPr>
            <p:spPr bwMode="auto">
              <a:xfrm>
                <a:off x="6669088" y="2860675"/>
                <a:ext cx="1588" cy="0"/>
              </a:xfrm>
              <a:custGeom>
                <a:avLst/>
                <a:gdLst>
                  <a:gd name="T0" fmla="*/ 0 w 1"/>
                  <a:gd name="T1" fmla="*/ 0 w 1"/>
                  <a:gd name="T2" fmla="*/ 1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lnTo>
                      <a:pt x="0" y="0"/>
                    </a:lnTo>
                    <a:lnTo>
                      <a:pt x="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04" name="Freeform 224"/>
              <p:cNvSpPr/>
              <p:nvPr/>
            </p:nvSpPr>
            <p:spPr bwMode="auto">
              <a:xfrm>
                <a:off x="5248276" y="2628900"/>
                <a:ext cx="1588" cy="0"/>
              </a:xfrm>
              <a:custGeom>
                <a:avLst/>
                <a:gdLst>
                  <a:gd name="T0" fmla="*/ 3 w 4"/>
                  <a:gd name="T1" fmla="*/ 1 h 1"/>
                  <a:gd name="T2" fmla="*/ 2 w 4"/>
                  <a:gd name="T3" fmla="*/ 0 h 1"/>
                  <a:gd name="T4" fmla="*/ 3 w 4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1">
                    <a:moveTo>
                      <a:pt x="3" y="1"/>
                    </a:moveTo>
                    <a:cubicBezTo>
                      <a:pt x="3" y="0"/>
                      <a:pt x="0" y="1"/>
                      <a:pt x="2" y="0"/>
                    </a:cubicBezTo>
                    <a:cubicBezTo>
                      <a:pt x="3" y="1"/>
                      <a:pt x="4" y="1"/>
                      <a:pt x="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05" name="Freeform 225"/>
              <p:cNvSpPr/>
              <p:nvPr/>
            </p:nvSpPr>
            <p:spPr bwMode="auto">
              <a:xfrm>
                <a:off x="5168901" y="2628900"/>
                <a:ext cx="77788" cy="153987"/>
              </a:xfrm>
              <a:custGeom>
                <a:avLst/>
                <a:gdLst>
                  <a:gd name="T0" fmla="*/ 22 w 223"/>
                  <a:gd name="T1" fmla="*/ 369 h 422"/>
                  <a:gd name="T2" fmla="*/ 28 w 223"/>
                  <a:gd name="T3" fmla="*/ 356 h 422"/>
                  <a:gd name="T4" fmla="*/ 34 w 223"/>
                  <a:gd name="T5" fmla="*/ 328 h 422"/>
                  <a:gd name="T6" fmla="*/ 38 w 223"/>
                  <a:gd name="T7" fmla="*/ 319 h 422"/>
                  <a:gd name="T8" fmla="*/ 55 w 223"/>
                  <a:gd name="T9" fmla="*/ 296 h 422"/>
                  <a:gd name="T10" fmla="*/ 60 w 223"/>
                  <a:gd name="T11" fmla="*/ 288 h 422"/>
                  <a:gd name="T12" fmla="*/ 68 w 223"/>
                  <a:gd name="T13" fmla="*/ 272 h 422"/>
                  <a:gd name="T14" fmla="*/ 75 w 223"/>
                  <a:gd name="T15" fmla="*/ 263 h 422"/>
                  <a:gd name="T16" fmla="*/ 76 w 223"/>
                  <a:gd name="T17" fmla="*/ 248 h 422"/>
                  <a:gd name="T18" fmla="*/ 76 w 223"/>
                  <a:gd name="T19" fmla="*/ 240 h 422"/>
                  <a:gd name="T20" fmla="*/ 83 w 223"/>
                  <a:gd name="T21" fmla="*/ 227 h 422"/>
                  <a:gd name="T22" fmla="*/ 89 w 223"/>
                  <a:gd name="T23" fmla="*/ 214 h 422"/>
                  <a:gd name="T24" fmla="*/ 92 w 223"/>
                  <a:gd name="T25" fmla="*/ 209 h 422"/>
                  <a:gd name="T26" fmla="*/ 93 w 223"/>
                  <a:gd name="T27" fmla="*/ 200 h 422"/>
                  <a:gd name="T28" fmla="*/ 101 w 223"/>
                  <a:gd name="T29" fmla="*/ 188 h 422"/>
                  <a:gd name="T30" fmla="*/ 107 w 223"/>
                  <a:gd name="T31" fmla="*/ 177 h 422"/>
                  <a:gd name="T32" fmla="*/ 115 w 223"/>
                  <a:gd name="T33" fmla="*/ 163 h 422"/>
                  <a:gd name="T34" fmla="*/ 122 w 223"/>
                  <a:gd name="T35" fmla="*/ 158 h 422"/>
                  <a:gd name="T36" fmla="*/ 121 w 223"/>
                  <a:gd name="T37" fmla="*/ 152 h 422"/>
                  <a:gd name="T38" fmla="*/ 126 w 223"/>
                  <a:gd name="T39" fmla="*/ 151 h 422"/>
                  <a:gd name="T40" fmla="*/ 127 w 223"/>
                  <a:gd name="T41" fmla="*/ 142 h 422"/>
                  <a:gd name="T42" fmla="*/ 133 w 223"/>
                  <a:gd name="T43" fmla="*/ 129 h 422"/>
                  <a:gd name="T44" fmla="*/ 140 w 223"/>
                  <a:gd name="T45" fmla="*/ 114 h 422"/>
                  <a:gd name="T46" fmla="*/ 145 w 223"/>
                  <a:gd name="T47" fmla="*/ 106 h 422"/>
                  <a:gd name="T48" fmla="*/ 154 w 223"/>
                  <a:gd name="T49" fmla="*/ 87 h 422"/>
                  <a:gd name="T50" fmla="*/ 159 w 223"/>
                  <a:gd name="T51" fmla="*/ 83 h 422"/>
                  <a:gd name="T52" fmla="*/ 163 w 223"/>
                  <a:gd name="T53" fmla="*/ 82 h 422"/>
                  <a:gd name="T54" fmla="*/ 166 w 223"/>
                  <a:gd name="T55" fmla="*/ 76 h 422"/>
                  <a:gd name="T56" fmla="*/ 169 w 223"/>
                  <a:gd name="T57" fmla="*/ 67 h 422"/>
                  <a:gd name="T58" fmla="*/ 168 w 223"/>
                  <a:gd name="T59" fmla="*/ 62 h 422"/>
                  <a:gd name="T60" fmla="*/ 169 w 223"/>
                  <a:gd name="T61" fmla="*/ 56 h 422"/>
                  <a:gd name="T62" fmla="*/ 177 w 223"/>
                  <a:gd name="T63" fmla="*/ 52 h 422"/>
                  <a:gd name="T64" fmla="*/ 181 w 223"/>
                  <a:gd name="T65" fmla="*/ 46 h 422"/>
                  <a:gd name="T66" fmla="*/ 185 w 223"/>
                  <a:gd name="T67" fmla="*/ 44 h 422"/>
                  <a:gd name="T68" fmla="*/ 179 w 223"/>
                  <a:gd name="T69" fmla="*/ 36 h 422"/>
                  <a:gd name="T70" fmla="*/ 186 w 223"/>
                  <a:gd name="T71" fmla="*/ 35 h 422"/>
                  <a:gd name="T72" fmla="*/ 196 w 223"/>
                  <a:gd name="T73" fmla="*/ 39 h 422"/>
                  <a:gd name="T74" fmla="*/ 190 w 223"/>
                  <a:gd name="T75" fmla="*/ 23 h 422"/>
                  <a:gd name="T76" fmla="*/ 206 w 223"/>
                  <a:gd name="T77" fmla="*/ 13 h 422"/>
                  <a:gd name="T78" fmla="*/ 213 w 223"/>
                  <a:gd name="T79" fmla="*/ 9 h 422"/>
                  <a:gd name="T80" fmla="*/ 218 w 223"/>
                  <a:gd name="T81" fmla="*/ 1 h 422"/>
                  <a:gd name="T82" fmla="*/ 222 w 223"/>
                  <a:gd name="T83" fmla="*/ 8 h 422"/>
                  <a:gd name="T84" fmla="*/ 216 w 223"/>
                  <a:gd name="T85" fmla="*/ 13 h 422"/>
                  <a:gd name="T86" fmla="*/ 210 w 223"/>
                  <a:gd name="T87" fmla="*/ 29 h 422"/>
                  <a:gd name="T88" fmla="*/ 199 w 223"/>
                  <a:gd name="T89" fmla="*/ 59 h 422"/>
                  <a:gd name="T90" fmla="*/ 186 w 223"/>
                  <a:gd name="T91" fmla="*/ 82 h 422"/>
                  <a:gd name="T92" fmla="*/ 166 w 223"/>
                  <a:gd name="T93" fmla="*/ 122 h 422"/>
                  <a:gd name="T94" fmla="*/ 156 w 223"/>
                  <a:gd name="T95" fmla="*/ 144 h 422"/>
                  <a:gd name="T96" fmla="*/ 134 w 223"/>
                  <a:gd name="T97" fmla="*/ 185 h 422"/>
                  <a:gd name="T98" fmla="*/ 120 w 223"/>
                  <a:gd name="T99" fmla="*/ 205 h 422"/>
                  <a:gd name="T100" fmla="*/ 105 w 223"/>
                  <a:gd name="T101" fmla="*/ 228 h 422"/>
                  <a:gd name="T102" fmla="*/ 91 w 223"/>
                  <a:gd name="T103" fmla="*/ 266 h 422"/>
                  <a:gd name="T104" fmla="*/ 50 w 223"/>
                  <a:gd name="T105" fmla="*/ 347 h 422"/>
                  <a:gd name="T106" fmla="*/ 27 w 223"/>
                  <a:gd name="T107" fmla="*/ 396 h 4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223" h="422">
                    <a:moveTo>
                      <a:pt x="4" y="413"/>
                    </a:moveTo>
                    <a:cubicBezTo>
                      <a:pt x="0" y="405"/>
                      <a:pt x="9" y="401"/>
                      <a:pt x="8" y="394"/>
                    </a:cubicBezTo>
                    <a:cubicBezTo>
                      <a:pt x="8" y="393"/>
                      <a:pt x="11" y="395"/>
                      <a:pt x="11" y="393"/>
                    </a:cubicBezTo>
                    <a:cubicBezTo>
                      <a:pt x="8" y="386"/>
                      <a:pt x="15" y="378"/>
                      <a:pt x="22" y="373"/>
                    </a:cubicBezTo>
                    <a:cubicBezTo>
                      <a:pt x="23" y="374"/>
                      <a:pt x="23" y="374"/>
                      <a:pt x="23" y="374"/>
                    </a:cubicBezTo>
                    <a:cubicBezTo>
                      <a:pt x="24" y="373"/>
                      <a:pt x="21" y="370"/>
                      <a:pt x="22" y="369"/>
                    </a:cubicBezTo>
                    <a:cubicBezTo>
                      <a:pt x="23" y="369"/>
                      <a:pt x="23" y="370"/>
                      <a:pt x="24" y="370"/>
                    </a:cubicBezTo>
                    <a:cubicBezTo>
                      <a:pt x="22" y="369"/>
                      <a:pt x="24" y="367"/>
                      <a:pt x="23" y="366"/>
                    </a:cubicBezTo>
                    <a:cubicBezTo>
                      <a:pt x="24" y="366"/>
                      <a:pt x="25" y="367"/>
                      <a:pt x="27" y="366"/>
                    </a:cubicBezTo>
                    <a:cubicBezTo>
                      <a:pt x="25" y="364"/>
                      <a:pt x="25" y="364"/>
                      <a:pt x="25" y="364"/>
                    </a:cubicBezTo>
                    <a:cubicBezTo>
                      <a:pt x="20" y="360"/>
                      <a:pt x="28" y="360"/>
                      <a:pt x="26" y="355"/>
                    </a:cubicBezTo>
                    <a:cubicBezTo>
                      <a:pt x="27" y="356"/>
                      <a:pt x="27" y="356"/>
                      <a:pt x="28" y="356"/>
                    </a:cubicBezTo>
                    <a:cubicBezTo>
                      <a:pt x="26" y="350"/>
                      <a:pt x="30" y="345"/>
                      <a:pt x="31" y="339"/>
                    </a:cubicBezTo>
                    <a:cubicBezTo>
                      <a:pt x="32" y="339"/>
                      <a:pt x="33" y="340"/>
                      <a:pt x="34" y="340"/>
                    </a:cubicBezTo>
                    <a:cubicBezTo>
                      <a:pt x="32" y="339"/>
                      <a:pt x="32" y="337"/>
                      <a:pt x="32" y="336"/>
                    </a:cubicBezTo>
                    <a:cubicBezTo>
                      <a:pt x="35" y="336"/>
                      <a:pt x="31" y="332"/>
                      <a:pt x="33" y="331"/>
                    </a:cubicBezTo>
                    <a:cubicBezTo>
                      <a:pt x="34" y="332"/>
                      <a:pt x="34" y="332"/>
                      <a:pt x="34" y="332"/>
                    </a:cubicBezTo>
                    <a:cubicBezTo>
                      <a:pt x="32" y="329"/>
                      <a:pt x="36" y="330"/>
                      <a:pt x="34" y="328"/>
                    </a:cubicBezTo>
                    <a:cubicBezTo>
                      <a:pt x="36" y="328"/>
                      <a:pt x="36" y="328"/>
                      <a:pt x="36" y="328"/>
                    </a:cubicBezTo>
                    <a:cubicBezTo>
                      <a:pt x="33" y="326"/>
                      <a:pt x="39" y="327"/>
                      <a:pt x="37" y="325"/>
                    </a:cubicBezTo>
                    <a:cubicBezTo>
                      <a:pt x="37" y="325"/>
                      <a:pt x="37" y="325"/>
                      <a:pt x="37" y="325"/>
                    </a:cubicBezTo>
                    <a:cubicBezTo>
                      <a:pt x="36" y="324"/>
                      <a:pt x="38" y="324"/>
                      <a:pt x="38" y="323"/>
                    </a:cubicBezTo>
                    <a:cubicBezTo>
                      <a:pt x="38" y="323"/>
                      <a:pt x="38" y="323"/>
                      <a:pt x="38" y="323"/>
                    </a:cubicBezTo>
                    <a:cubicBezTo>
                      <a:pt x="38" y="321"/>
                      <a:pt x="41" y="320"/>
                      <a:pt x="38" y="319"/>
                    </a:cubicBezTo>
                    <a:cubicBezTo>
                      <a:pt x="41" y="319"/>
                      <a:pt x="38" y="322"/>
                      <a:pt x="42" y="322"/>
                    </a:cubicBezTo>
                    <a:cubicBezTo>
                      <a:pt x="42" y="318"/>
                      <a:pt x="43" y="314"/>
                      <a:pt x="45" y="311"/>
                    </a:cubicBezTo>
                    <a:cubicBezTo>
                      <a:pt x="46" y="307"/>
                      <a:pt x="48" y="304"/>
                      <a:pt x="50" y="301"/>
                    </a:cubicBezTo>
                    <a:cubicBezTo>
                      <a:pt x="51" y="300"/>
                      <a:pt x="52" y="300"/>
                      <a:pt x="53" y="301"/>
                    </a:cubicBezTo>
                    <a:cubicBezTo>
                      <a:pt x="53" y="300"/>
                      <a:pt x="54" y="298"/>
                      <a:pt x="53" y="296"/>
                    </a:cubicBezTo>
                    <a:cubicBezTo>
                      <a:pt x="53" y="297"/>
                      <a:pt x="54" y="297"/>
                      <a:pt x="55" y="296"/>
                    </a:cubicBezTo>
                    <a:cubicBezTo>
                      <a:pt x="56" y="296"/>
                      <a:pt x="52" y="294"/>
                      <a:pt x="54" y="293"/>
                    </a:cubicBezTo>
                    <a:cubicBezTo>
                      <a:pt x="55" y="294"/>
                      <a:pt x="55" y="294"/>
                      <a:pt x="57" y="295"/>
                    </a:cubicBezTo>
                    <a:cubicBezTo>
                      <a:pt x="55" y="293"/>
                      <a:pt x="56" y="291"/>
                      <a:pt x="56" y="290"/>
                    </a:cubicBezTo>
                    <a:cubicBezTo>
                      <a:pt x="57" y="290"/>
                      <a:pt x="57" y="290"/>
                      <a:pt x="58" y="291"/>
                    </a:cubicBezTo>
                    <a:cubicBezTo>
                      <a:pt x="56" y="288"/>
                      <a:pt x="59" y="288"/>
                      <a:pt x="59" y="286"/>
                    </a:cubicBezTo>
                    <a:cubicBezTo>
                      <a:pt x="60" y="288"/>
                      <a:pt x="60" y="288"/>
                      <a:pt x="60" y="288"/>
                    </a:cubicBezTo>
                    <a:cubicBezTo>
                      <a:pt x="63" y="287"/>
                      <a:pt x="57" y="285"/>
                      <a:pt x="59" y="284"/>
                    </a:cubicBezTo>
                    <a:cubicBezTo>
                      <a:pt x="59" y="285"/>
                      <a:pt x="60" y="285"/>
                      <a:pt x="61" y="285"/>
                    </a:cubicBezTo>
                    <a:cubicBezTo>
                      <a:pt x="59" y="282"/>
                      <a:pt x="61" y="280"/>
                      <a:pt x="61" y="278"/>
                    </a:cubicBezTo>
                    <a:cubicBezTo>
                      <a:pt x="61" y="278"/>
                      <a:pt x="61" y="278"/>
                      <a:pt x="61" y="278"/>
                    </a:cubicBezTo>
                    <a:cubicBezTo>
                      <a:pt x="62" y="276"/>
                      <a:pt x="64" y="275"/>
                      <a:pt x="64" y="272"/>
                    </a:cubicBezTo>
                    <a:cubicBezTo>
                      <a:pt x="65" y="272"/>
                      <a:pt x="67" y="275"/>
                      <a:pt x="68" y="272"/>
                    </a:cubicBezTo>
                    <a:cubicBezTo>
                      <a:pt x="65" y="271"/>
                      <a:pt x="68" y="268"/>
                      <a:pt x="64" y="268"/>
                    </a:cubicBezTo>
                    <a:cubicBezTo>
                      <a:pt x="66" y="266"/>
                      <a:pt x="68" y="264"/>
                      <a:pt x="68" y="263"/>
                    </a:cubicBezTo>
                    <a:cubicBezTo>
                      <a:pt x="68" y="264"/>
                      <a:pt x="72" y="264"/>
                      <a:pt x="71" y="265"/>
                    </a:cubicBezTo>
                    <a:cubicBezTo>
                      <a:pt x="74" y="265"/>
                      <a:pt x="74" y="265"/>
                      <a:pt x="74" y="265"/>
                    </a:cubicBezTo>
                    <a:cubicBezTo>
                      <a:pt x="75" y="266"/>
                      <a:pt x="73" y="266"/>
                      <a:pt x="74" y="267"/>
                    </a:cubicBezTo>
                    <a:cubicBezTo>
                      <a:pt x="75" y="266"/>
                      <a:pt x="74" y="263"/>
                      <a:pt x="75" y="263"/>
                    </a:cubicBezTo>
                    <a:cubicBezTo>
                      <a:pt x="74" y="261"/>
                      <a:pt x="71" y="258"/>
                      <a:pt x="72" y="256"/>
                    </a:cubicBezTo>
                    <a:cubicBezTo>
                      <a:pt x="73" y="257"/>
                      <a:pt x="76" y="257"/>
                      <a:pt x="76" y="258"/>
                    </a:cubicBezTo>
                    <a:cubicBezTo>
                      <a:pt x="71" y="252"/>
                      <a:pt x="71" y="252"/>
                      <a:pt x="71" y="252"/>
                    </a:cubicBezTo>
                    <a:cubicBezTo>
                      <a:pt x="72" y="251"/>
                      <a:pt x="74" y="253"/>
                      <a:pt x="74" y="252"/>
                    </a:cubicBezTo>
                    <a:cubicBezTo>
                      <a:pt x="73" y="251"/>
                      <a:pt x="73" y="250"/>
                      <a:pt x="72" y="250"/>
                    </a:cubicBezTo>
                    <a:cubicBezTo>
                      <a:pt x="73" y="250"/>
                      <a:pt x="73" y="247"/>
                      <a:pt x="76" y="248"/>
                    </a:cubicBezTo>
                    <a:cubicBezTo>
                      <a:pt x="77" y="248"/>
                      <a:pt x="76" y="249"/>
                      <a:pt x="78" y="249"/>
                    </a:cubicBezTo>
                    <a:cubicBezTo>
                      <a:pt x="78" y="248"/>
                      <a:pt x="77" y="247"/>
                      <a:pt x="78" y="246"/>
                    </a:cubicBezTo>
                    <a:cubicBezTo>
                      <a:pt x="78" y="246"/>
                      <a:pt x="78" y="246"/>
                      <a:pt x="78" y="246"/>
                    </a:cubicBezTo>
                    <a:cubicBezTo>
                      <a:pt x="79" y="246"/>
                      <a:pt x="78" y="243"/>
                      <a:pt x="76" y="243"/>
                    </a:cubicBezTo>
                    <a:cubicBezTo>
                      <a:pt x="76" y="244"/>
                      <a:pt x="78" y="244"/>
                      <a:pt x="77" y="244"/>
                    </a:cubicBezTo>
                    <a:cubicBezTo>
                      <a:pt x="75" y="243"/>
                      <a:pt x="76" y="241"/>
                      <a:pt x="76" y="240"/>
                    </a:cubicBezTo>
                    <a:cubicBezTo>
                      <a:pt x="77" y="240"/>
                      <a:pt x="77" y="241"/>
                      <a:pt x="78" y="242"/>
                    </a:cubicBezTo>
                    <a:cubicBezTo>
                      <a:pt x="77" y="239"/>
                      <a:pt x="77" y="236"/>
                      <a:pt x="77" y="234"/>
                    </a:cubicBezTo>
                    <a:cubicBezTo>
                      <a:pt x="76" y="233"/>
                      <a:pt x="79" y="236"/>
                      <a:pt x="78" y="236"/>
                    </a:cubicBezTo>
                    <a:cubicBezTo>
                      <a:pt x="82" y="235"/>
                      <a:pt x="78" y="229"/>
                      <a:pt x="82" y="229"/>
                    </a:cubicBezTo>
                    <a:cubicBezTo>
                      <a:pt x="82" y="230"/>
                      <a:pt x="80" y="228"/>
                      <a:pt x="80" y="228"/>
                    </a:cubicBezTo>
                    <a:cubicBezTo>
                      <a:pt x="81" y="227"/>
                      <a:pt x="83" y="229"/>
                      <a:pt x="83" y="227"/>
                    </a:cubicBezTo>
                    <a:cubicBezTo>
                      <a:pt x="84" y="228"/>
                      <a:pt x="83" y="226"/>
                      <a:pt x="83" y="225"/>
                    </a:cubicBezTo>
                    <a:cubicBezTo>
                      <a:pt x="83" y="224"/>
                      <a:pt x="84" y="225"/>
                      <a:pt x="84" y="226"/>
                    </a:cubicBezTo>
                    <a:cubicBezTo>
                      <a:pt x="83" y="224"/>
                      <a:pt x="84" y="219"/>
                      <a:pt x="87" y="218"/>
                    </a:cubicBezTo>
                    <a:cubicBezTo>
                      <a:pt x="86" y="217"/>
                      <a:pt x="85" y="214"/>
                      <a:pt x="85" y="214"/>
                    </a:cubicBezTo>
                    <a:cubicBezTo>
                      <a:pt x="87" y="215"/>
                      <a:pt x="87" y="215"/>
                      <a:pt x="87" y="215"/>
                    </a:cubicBezTo>
                    <a:cubicBezTo>
                      <a:pt x="88" y="215"/>
                      <a:pt x="88" y="213"/>
                      <a:pt x="89" y="214"/>
                    </a:cubicBezTo>
                    <a:cubicBezTo>
                      <a:pt x="88" y="212"/>
                      <a:pt x="89" y="220"/>
                      <a:pt x="88" y="217"/>
                    </a:cubicBezTo>
                    <a:cubicBezTo>
                      <a:pt x="90" y="218"/>
                      <a:pt x="86" y="213"/>
                      <a:pt x="89" y="215"/>
                    </a:cubicBezTo>
                    <a:cubicBezTo>
                      <a:pt x="89" y="214"/>
                      <a:pt x="88" y="211"/>
                      <a:pt x="90" y="211"/>
                    </a:cubicBezTo>
                    <a:cubicBezTo>
                      <a:pt x="90" y="212"/>
                      <a:pt x="92" y="214"/>
                      <a:pt x="92" y="213"/>
                    </a:cubicBezTo>
                    <a:cubicBezTo>
                      <a:pt x="93" y="211"/>
                      <a:pt x="92" y="212"/>
                      <a:pt x="92" y="210"/>
                    </a:cubicBezTo>
                    <a:cubicBezTo>
                      <a:pt x="92" y="209"/>
                      <a:pt x="92" y="209"/>
                      <a:pt x="92" y="209"/>
                    </a:cubicBezTo>
                    <a:cubicBezTo>
                      <a:pt x="90" y="208"/>
                      <a:pt x="93" y="208"/>
                      <a:pt x="90" y="207"/>
                    </a:cubicBezTo>
                    <a:cubicBezTo>
                      <a:pt x="92" y="208"/>
                      <a:pt x="91" y="204"/>
                      <a:pt x="94" y="206"/>
                    </a:cubicBezTo>
                    <a:cubicBezTo>
                      <a:pt x="96" y="208"/>
                      <a:pt x="96" y="208"/>
                      <a:pt x="96" y="208"/>
                    </a:cubicBezTo>
                    <a:cubicBezTo>
                      <a:pt x="96" y="207"/>
                      <a:pt x="94" y="205"/>
                      <a:pt x="93" y="204"/>
                    </a:cubicBezTo>
                    <a:cubicBezTo>
                      <a:pt x="94" y="204"/>
                      <a:pt x="94" y="204"/>
                      <a:pt x="95" y="204"/>
                    </a:cubicBezTo>
                    <a:cubicBezTo>
                      <a:pt x="91" y="202"/>
                      <a:pt x="96" y="203"/>
                      <a:pt x="93" y="200"/>
                    </a:cubicBezTo>
                    <a:cubicBezTo>
                      <a:pt x="95" y="200"/>
                      <a:pt x="96" y="197"/>
                      <a:pt x="98" y="197"/>
                    </a:cubicBezTo>
                    <a:cubicBezTo>
                      <a:pt x="98" y="195"/>
                      <a:pt x="97" y="194"/>
                      <a:pt x="99" y="193"/>
                    </a:cubicBezTo>
                    <a:cubicBezTo>
                      <a:pt x="99" y="193"/>
                      <a:pt x="99" y="194"/>
                      <a:pt x="99" y="194"/>
                    </a:cubicBezTo>
                    <a:cubicBezTo>
                      <a:pt x="101" y="194"/>
                      <a:pt x="100" y="193"/>
                      <a:pt x="100" y="192"/>
                    </a:cubicBezTo>
                    <a:cubicBezTo>
                      <a:pt x="100" y="193"/>
                      <a:pt x="103" y="192"/>
                      <a:pt x="105" y="192"/>
                    </a:cubicBezTo>
                    <a:cubicBezTo>
                      <a:pt x="104" y="190"/>
                      <a:pt x="102" y="189"/>
                      <a:pt x="101" y="188"/>
                    </a:cubicBezTo>
                    <a:cubicBezTo>
                      <a:pt x="105" y="189"/>
                      <a:pt x="101" y="184"/>
                      <a:pt x="105" y="185"/>
                    </a:cubicBezTo>
                    <a:cubicBezTo>
                      <a:pt x="105" y="185"/>
                      <a:pt x="105" y="187"/>
                      <a:pt x="107" y="187"/>
                    </a:cubicBezTo>
                    <a:cubicBezTo>
                      <a:pt x="111" y="188"/>
                      <a:pt x="105" y="183"/>
                      <a:pt x="108" y="182"/>
                    </a:cubicBezTo>
                    <a:cubicBezTo>
                      <a:pt x="105" y="181"/>
                      <a:pt x="105" y="181"/>
                      <a:pt x="105" y="181"/>
                    </a:cubicBezTo>
                    <a:cubicBezTo>
                      <a:pt x="107" y="182"/>
                      <a:pt x="104" y="178"/>
                      <a:pt x="107" y="180"/>
                    </a:cubicBezTo>
                    <a:cubicBezTo>
                      <a:pt x="107" y="179"/>
                      <a:pt x="110" y="178"/>
                      <a:pt x="107" y="177"/>
                    </a:cubicBezTo>
                    <a:cubicBezTo>
                      <a:pt x="111" y="176"/>
                      <a:pt x="109" y="169"/>
                      <a:pt x="115" y="171"/>
                    </a:cubicBezTo>
                    <a:cubicBezTo>
                      <a:pt x="115" y="170"/>
                      <a:pt x="116" y="169"/>
                      <a:pt x="114" y="169"/>
                    </a:cubicBezTo>
                    <a:cubicBezTo>
                      <a:pt x="112" y="168"/>
                      <a:pt x="115" y="170"/>
                      <a:pt x="114" y="170"/>
                    </a:cubicBezTo>
                    <a:cubicBezTo>
                      <a:pt x="114" y="170"/>
                      <a:pt x="113" y="169"/>
                      <a:pt x="113" y="169"/>
                    </a:cubicBezTo>
                    <a:cubicBezTo>
                      <a:pt x="114" y="168"/>
                      <a:pt x="114" y="168"/>
                      <a:pt x="116" y="170"/>
                    </a:cubicBezTo>
                    <a:cubicBezTo>
                      <a:pt x="119" y="169"/>
                      <a:pt x="112" y="165"/>
                      <a:pt x="115" y="163"/>
                    </a:cubicBezTo>
                    <a:cubicBezTo>
                      <a:pt x="116" y="164"/>
                      <a:pt x="117" y="164"/>
                      <a:pt x="117" y="163"/>
                    </a:cubicBezTo>
                    <a:cubicBezTo>
                      <a:pt x="115" y="161"/>
                      <a:pt x="115" y="161"/>
                      <a:pt x="115" y="161"/>
                    </a:cubicBezTo>
                    <a:cubicBezTo>
                      <a:pt x="117" y="160"/>
                      <a:pt x="119" y="162"/>
                      <a:pt x="121" y="163"/>
                    </a:cubicBezTo>
                    <a:cubicBezTo>
                      <a:pt x="121" y="162"/>
                      <a:pt x="122" y="161"/>
                      <a:pt x="120" y="160"/>
                    </a:cubicBezTo>
                    <a:cubicBezTo>
                      <a:pt x="123" y="160"/>
                      <a:pt x="123" y="160"/>
                      <a:pt x="123" y="160"/>
                    </a:cubicBezTo>
                    <a:cubicBezTo>
                      <a:pt x="121" y="160"/>
                      <a:pt x="123" y="159"/>
                      <a:pt x="122" y="158"/>
                    </a:cubicBezTo>
                    <a:cubicBezTo>
                      <a:pt x="123" y="159"/>
                      <a:pt x="123" y="159"/>
                      <a:pt x="123" y="159"/>
                    </a:cubicBezTo>
                    <a:cubicBezTo>
                      <a:pt x="123" y="159"/>
                      <a:pt x="123" y="158"/>
                      <a:pt x="124" y="157"/>
                    </a:cubicBezTo>
                    <a:cubicBezTo>
                      <a:pt x="122" y="157"/>
                      <a:pt x="121" y="157"/>
                      <a:pt x="120" y="158"/>
                    </a:cubicBezTo>
                    <a:cubicBezTo>
                      <a:pt x="120" y="157"/>
                      <a:pt x="120" y="156"/>
                      <a:pt x="120" y="155"/>
                    </a:cubicBezTo>
                    <a:cubicBezTo>
                      <a:pt x="122" y="156"/>
                      <a:pt x="122" y="154"/>
                      <a:pt x="122" y="154"/>
                    </a:cubicBezTo>
                    <a:cubicBezTo>
                      <a:pt x="123" y="153"/>
                      <a:pt x="121" y="152"/>
                      <a:pt x="121" y="152"/>
                    </a:cubicBezTo>
                    <a:cubicBezTo>
                      <a:pt x="122" y="152"/>
                      <a:pt x="122" y="151"/>
                      <a:pt x="123" y="152"/>
                    </a:cubicBezTo>
                    <a:cubicBezTo>
                      <a:pt x="124" y="153"/>
                      <a:pt x="122" y="152"/>
                      <a:pt x="123" y="153"/>
                    </a:cubicBezTo>
                    <a:cubicBezTo>
                      <a:pt x="124" y="153"/>
                      <a:pt x="125" y="154"/>
                      <a:pt x="125" y="152"/>
                    </a:cubicBezTo>
                    <a:cubicBezTo>
                      <a:pt x="124" y="151"/>
                      <a:pt x="121" y="150"/>
                      <a:pt x="123" y="149"/>
                    </a:cubicBezTo>
                    <a:cubicBezTo>
                      <a:pt x="123" y="150"/>
                      <a:pt x="124" y="151"/>
                      <a:pt x="124" y="151"/>
                    </a:cubicBezTo>
                    <a:cubicBezTo>
                      <a:pt x="126" y="151"/>
                      <a:pt x="126" y="151"/>
                      <a:pt x="126" y="151"/>
                    </a:cubicBezTo>
                    <a:cubicBezTo>
                      <a:pt x="124" y="149"/>
                      <a:pt x="124" y="149"/>
                      <a:pt x="124" y="149"/>
                    </a:cubicBezTo>
                    <a:cubicBezTo>
                      <a:pt x="125" y="150"/>
                      <a:pt x="125" y="150"/>
                      <a:pt x="125" y="150"/>
                    </a:cubicBezTo>
                    <a:cubicBezTo>
                      <a:pt x="124" y="148"/>
                      <a:pt x="126" y="147"/>
                      <a:pt x="124" y="146"/>
                    </a:cubicBezTo>
                    <a:cubicBezTo>
                      <a:pt x="124" y="145"/>
                      <a:pt x="126" y="145"/>
                      <a:pt x="127" y="145"/>
                    </a:cubicBezTo>
                    <a:cubicBezTo>
                      <a:pt x="127" y="145"/>
                      <a:pt x="127" y="145"/>
                      <a:pt x="127" y="145"/>
                    </a:cubicBezTo>
                    <a:cubicBezTo>
                      <a:pt x="128" y="145"/>
                      <a:pt x="128" y="143"/>
                      <a:pt x="127" y="142"/>
                    </a:cubicBezTo>
                    <a:cubicBezTo>
                      <a:pt x="128" y="142"/>
                      <a:pt x="128" y="142"/>
                      <a:pt x="128" y="142"/>
                    </a:cubicBezTo>
                    <a:cubicBezTo>
                      <a:pt x="128" y="142"/>
                      <a:pt x="128" y="140"/>
                      <a:pt x="128" y="139"/>
                    </a:cubicBezTo>
                    <a:cubicBezTo>
                      <a:pt x="130" y="139"/>
                      <a:pt x="135" y="143"/>
                      <a:pt x="133" y="140"/>
                    </a:cubicBezTo>
                    <a:cubicBezTo>
                      <a:pt x="134" y="139"/>
                      <a:pt x="131" y="137"/>
                      <a:pt x="130" y="136"/>
                    </a:cubicBezTo>
                    <a:cubicBezTo>
                      <a:pt x="132" y="135"/>
                      <a:pt x="130" y="131"/>
                      <a:pt x="134" y="131"/>
                    </a:cubicBezTo>
                    <a:cubicBezTo>
                      <a:pt x="134" y="130"/>
                      <a:pt x="133" y="130"/>
                      <a:pt x="133" y="129"/>
                    </a:cubicBezTo>
                    <a:cubicBezTo>
                      <a:pt x="135" y="127"/>
                      <a:pt x="135" y="122"/>
                      <a:pt x="139" y="121"/>
                    </a:cubicBezTo>
                    <a:cubicBezTo>
                      <a:pt x="140" y="123"/>
                      <a:pt x="141" y="123"/>
                      <a:pt x="142" y="123"/>
                    </a:cubicBezTo>
                    <a:cubicBezTo>
                      <a:pt x="141" y="121"/>
                      <a:pt x="144" y="123"/>
                      <a:pt x="142" y="121"/>
                    </a:cubicBezTo>
                    <a:cubicBezTo>
                      <a:pt x="140" y="120"/>
                      <a:pt x="139" y="120"/>
                      <a:pt x="138" y="120"/>
                    </a:cubicBezTo>
                    <a:cubicBezTo>
                      <a:pt x="138" y="118"/>
                      <a:pt x="140" y="115"/>
                      <a:pt x="142" y="115"/>
                    </a:cubicBezTo>
                    <a:cubicBezTo>
                      <a:pt x="141" y="115"/>
                      <a:pt x="141" y="115"/>
                      <a:pt x="140" y="114"/>
                    </a:cubicBezTo>
                    <a:cubicBezTo>
                      <a:pt x="143" y="116"/>
                      <a:pt x="144" y="115"/>
                      <a:pt x="144" y="113"/>
                    </a:cubicBezTo>
                    <a:cubicBezTo>
                      <a:pt x="142" y="112"/>
                      <a:pt x="142" y="112"/>
                      <a:pt x="142" y="112"/>
                    </a:cubicBezTo>
                    <a:cubicBezTo>
                      <a:pt x="144" y="112"/>
                      <a:pt x="144" y="112"/>
                      <a:pt x="144" y="112"/>
                    </a:cubicBezTo>
                    <a:cubicBezTo>
                      <a:pt x="144" y="112"/>
                      <a:pt x="141" y="110"/>
                      <a:pt x="143" y="110"/>
                    </a:cubicBezTo>
                    <a:cubicBezTo>
                      <a:pt x="144" y="110"/>
                      <a:pt x="145" y="110"/>
                      <a:pt x="145" y="111"/>
                    </a:cubicBezTo>
                    <a:cubicBezTo>
                      <a:pt x="145" y="109"/>
                      <a:pt x="143" y="106"/>
                      <a:pt x="145" y="106"/>
                    </a:cubicBezTo>
                    <a:cubicBezTo>
                      <a:pt x="148" y="106"/>
                      <a:pt x="148" y="106"/>
                      <a:pt x="148" y="106"/>
                    </a:cubicBezTo>
                    <a:cubicBezTo>
                      <a:pt x="148" y="106"/>
                      <a:pt x="147" y="104"/>
                      <a:pt x="146" y="104"/>
                    </a:cubicBezTo>
                    <a:cubicBezTo>
                      <a:pt x="148" y="103"/>
                      <a:pt x="149" y="102"/>
                      <a:pt x="152" y="103"/>
                    </a:cubicBezTo>
                    <a:cubicBezTo>
                      <a:pt x="149" y="97"/>
                      <a:pt x="151" y="92"/>
                      <a:pt x="154" y="88"/>
                    </a:cubicBezTo>
                    <a:cubicBezTo>
                      <a:pt x="155" y="89"/>
                      <a:pt x="155" y="89"/>
                      <a:pt x="155" y="89"/>
                    </a:cubicBezTo>
                    <a:cubicBezTo>
                      <a:pt x="157" y="89"/>
                      <a:pt x="153" y="87"/>
                      <a:pt x="154" y="87"/>
                    </a:cubicBezTo>
                    <a:cubicBezTo>
                      <a:pt x="155" y="88"/>
                      <a:pt x="157" y="88"/>
                      <a:pt x="158" y="89"/>
                    </a:cubicBezTo>
                    <a:cubicBezTo>
                      <a:pt x="160" y="89"/>
                      <a:pt x="157" y="86"/>
                      <a:pt x="157" y="85"/>
                    </a:cubicBezTo>
                    <a:cubicBezTo>
                      <a:pt x="156" y="84"/>
                      <a:pt x="158" y="86"/>
                      <a:pt x="156" y="85"/>
                    </a:cubicBezTo>
                    <a:cubicBezTo>
                      <a:pt x="155" y="85"/>
                      <a:pt x="158" y="84"/>
                      <a:pt x="156" y="82"/>
                    </a:cubicBezTo>
                    <a:cubicBezTo>
                      <a:pt x="157" y="82"/>
                      <a:pt x="159" y="84"/>
                      <a:pt x="160" y="84"/>
                    </a:cubicBezTo>
                    <a:cubicBezTo>
                      <a:pt x="159" y="83"/>
                      <a:pt x="159" y="83"/>
                      <a:pt x="159" y="83"/>
                    </a:cubicBezTo>
                    <a:cubicBezTo>
                      <a:pt x="162" y="83"/>
                      <a:pt x="162" y="88"/>
                      <a:pt x="167" y="89"/>
                    </a:cubicBezTo>
                    <a:cubicBezTo>
                      <a:pt x="167" y="88"/>
                      <a:pt x="167" y="88"/>
                      <a:pt x="167" y="88"/>
                    </a:cubicBezTo>
                    <a:cubicBezTo>
                      <a:pt x="170" y="89"/>
                      <a:pt x="168" y="92"/>
                      <a:pt x="170" y="90"/>
                    </a:cubicBezTo>
                    <a:cubicBezTo>
                      <a:pt x="170" y="89"/>
                      <a:pt x="167" y="86"/>
                      <a:pt x="165" y="86"/>
                    </a:cubicBezTo>
                    <a:cubicBezTo>
                      <a:pt x="166" y="84"/>
                      <a:pt x="160" y="82"/>
                      <a:pt x="161" y="80"/>
                    </a:cubicBezTo>
                    <a:cubicBezTo>
                      <a:pt x="163" y="80"/>
                      <a:pt x="161" y="82"/>
                      <a:pt x="163" y="82"/>
                    </a:cubicBezTo>
                    <a:cubicBezTo>
                      <a:pt x="165" y="83"/>
                      <a:pt x="163" y="80"/>
                      <a:pt x="164" y="80"/>
                    </a:cubicBezTo>
                    <a:cubicBezTo>
                      <a:pt x="163" y="80"/>
                      <a:pt x="161" y="78"/>
                      <a:pt x="161" y="77"/>
                    </a:cubicBezTo>
                    <a:cubicBezTo>
                      <a:pt x="162" y="77"/>
                      <a:pt x="163" y="79"/>
                      <a:pt x="164" y="78"/>
                    </a:cubicBezTo>
                    <a:cubicBezTo>
                      <a:pt x="162" y="77"/>
                      <a:pt x="162" y="75"/>
                      <a:pt x="161" y="75"/>
                    </a:cubicBezTo>
                    <a:cubicBezTo>
                      <a:pt x="158" y="73"/>
                      <a:pt x="162" y="74"/>
                      <a:pt x="160" y="72"/>
                    </a:cubicBezTo>
                    <a:cubicBezTo>
                      <a:pt x="163" y="73"/>
                      <a:pt x="164" y="76"/>
                      <a:pt x="166" y="76"/>
                    </a:cubicBezTo>
                    <a:cubicBezTo>
                      <a:pt x="164" y="75"/>
                      <a:pt x="165" y="72"/>
                      <a:pt x="161" y="71"/>
                    </a:cubicBezTo>
                    <a:cubicBezTo>
                      <a:pt x="162" y="71"/>
                      <a:pt x="164" y="72"/>
                      <a:pt x="165" y="73"/>
                    </a:cubicBezTo>
                    <a:cubicBezTo>
                      <a:pt x="167" y="73"/>
                      <a:pt x="162" y="68"/>
                      <a:pt x="167" y="71"/>
                    </a:cubicBezTo>
                    <a:cubicBezTo>
                      <a:pt x="165" y="69"/>
                      <a:pt x="165" y="69"/>
                      <a:pt x="165" y="69"/>
                    </a:cubicBezTo>
                    <a:cubicBezTo>
                      <a:pt x="165" y="69"/>
                      <a:pt x="166" y="69"/>
                      <a:pt x="168" y="69"/>
                    </a:cubicBezTo>
                    <a:cubicBezTo>
                      <a:pt x="168" y="68"/>
                      <a:pt x="166" y="65"/>
                      <a:pt x="169" y="67"/>
                    </a:cubicBezTo>
                    <a:cubicBezTo>
                      <a:pt x="169" y="67"/>
                      <a:pt x="170" y="65"/>
                      <a:pt x="168" y="64"/>
                    </a:cubicBezTo>
                    <a:cubicBezTo>
                      <a:pt x="166" y="65"/>
                      <a:pt x="169" y="66"/>
                      <a:pt x="165" y="65"/>
                    </a:cubicBezTo>
                    <a:cubicBezTo>
                      <a:pt x="168" y="66"/>
                      <a:pt x="166" y="64"/>
                      <a:pt x="165" y="62"/>
                    </a:cubicBezTo>
                    <a:cubicBezTo>
                      <a:pt x="167" y="63"/>
                      <a:pt x="167" y="63"/>
                      <a:pt x="167" y="63"/>
                    </a:cubicBezTo>
                    <a:cubicBezTo>
                      <a:pt x="166" y="62"/>
                      <a:pt x="167" y="62"/>
                      <a:pt x="166" y="61"/>
                    </a:cubicBezTo>
                    <a:cubicBezTo>
                      <a:pt x="167" y="61"/>
                      <a:pt x="168" y="62"/>
                      <a:pt x="168" y="62"/>
                    </a:cubicBezTo>
                    <a:cubicBezTo>
                      <a:pt x="166" y="60"/>
                      <a:pt x="166" y="60"/>
                      <a:pt x="166" y="60"/>
                    </a:cubicBezTo>
                    <a:cubicBezTo>
                      <a:pt x="166" y="58"/>
                      <a:pt x="170" y="62"/>
                      <a:pt x="170" y="60"/>
                    </a:cubicBezTo>
                    <a:cubicBezTo>
                      <a:pt x="171" y="62"/>
                      <a:pt x="171" y="62"/>
                      <a:pt x="171" y="62"/>
                    </a:cubicBezTo>
                    <a:cubicBezTo>
                      <a:pt x="171" y="61"/>
                      <a:pt x="173" y="62"/>
                      <a:pt x="173" y="61"/>
                    </a:cubicBezTo>
                    <a:cubicBezTo>
                      <a:pt x="171" y="60"/>
                      <a:pt x="169" y="58"/>
                      <a:pt x="168" y="57"/>
                    </a:cubicBezTo>
                    <a:cubicBezTo>
                      <a:pt x="168" y="55"/>
                      <a:pt x="170" y="58"/>
                      <a:pt x="169" y="56"/>
                    </a:cubicBezTo>
                    <a:cubicBezTo>
                      <a:pt x="171" y="58"/>
                      <a:pt x="171" y="58"/>
                      <a:pt x="171" y="58"/>
                    </a:cubicBezTo>
                    <a:cubicBezTo>
                      <a:pt x="171" y="58"/>
                      <a:pt x="174" y="59"/>
                      <a:pt x="174" y="58"/>
                    </a:cubicBezTo>
                    <a:cubicBezTo>
                      <a:pt x="174" y="57"/>
                      <a:pt x="172" y="54"/>
                      <a:pt x="171" y="55"/>
                    </a:cubicBezTo>
                    <a:cubicBezTo>
                      <a:pt x="171" y="54"/>
                      <a:pt x="173" y="54"/>
                      <a:pt x="174" y="55"/>
                    </a:cubicBezTo>
                    <a:cubicBezTo>
                      <a:pt x="174" y="53"/>
                      <a:pt x="172" y="54"/>
                      <a:pt x="171" y="52"/>
                    </a:cubicBezTo>
                    <a:cubicBezTo>
                      <a:pt x="173" y="53"/>
                      <a:pt x="175" y="52"/>
                      <a:pt x="177" y="52"/>
                    </a:cubicBezTo>
                    <a:cubicBezTo>
                      <a:pt x="179" y="55"/>
                      <a:pt x="179" y="55"/>
                      <a:pt x="179" y="55"/>
                    </a:cubicBezTo>
                    <a:cubicBezTo>
                      <a:pt x="180" y="54"/>
                      <a:pt x="180" y="54"/>
                      <a:pt x="180" y="54"/>
                    </a:cubicBezTo>
                    <a:cubicBezTo>
                      <a:pt x="182" y="57"/>
                      <a:pt x="182" y="55"/>
                      <a:pt x="184" y="57"/>
                    </a:cubicBezTo>
                    <a:cubicBezTo>
                      <a:pt x="185" y="57"/>
                      <a:pt x="184" y="55"/>
                      <a:pt x="184" y="55"/>
                    </a:cubicBezTo>
                    <a:cubicBezTo>
                      <a:pt x="179" y="54"/>
                      <a:pt x="180" y="50"/>
                      <a:pt x="176" y="48"/>
                    </a:cubicBezTo>
                    <a:cubicBezTo>
                      <a:pt x="176" y="45"/>
                      <a:pt x="185" y="52"/>
                      <a:pt x="181" y="46"/>
                    </a:cubicBezTo>
                    <a:cubicBezTo>
                      <a:pt x="180" y="46"/>
                      <a:pt x="178" y="44"/>
                      <a:pt x="178" y="46"/>
                    </a:cubicBezTo>
                    <a:cubicBezTo>
                      <a:pt x="179" y="44"/>
                      <a:pt x="175" y="43"/>
                      <a:pt x="177" y="42"/>
                    </a:cubicBezTo>
                    <a:cubicBezTo>
                      <a:pt x="178" y="44"/>
                      <a:pt x="182" y="43"/>
                      <a:pt x="183" y="46"/>
                    </a:cubicBezTo>
                    <a:cubicBezTo>
                      <a:pt x="182" y="45"/>
                      <a:pt x="181" y="46"/>
                      <a:pt x="182" y="46"/>
                    </a:cubicBezTo>
                    <a:cubicBezTo>
                      <a:pt x="183" y="47"/>
                      <a:pt x="185" y="49"/>
                      <a:pt x="186" y="47"/>
                    </a:cubicBezTo>
                    <a:cubicBezTo>
                      <a:pt x="186" y="46"/>
                      <a:pt x="187" y="45"/>
                      <a:pt x="185" y="44"/>
                    </a:cubicBezTo>
                    <a:cubicBezTo>
                      <a:pt x="183" y="43"/>
                      <a:pt x="184" y="46"/>
                      <a:pt x="182" y="44"/>
                    </a:cubicBezTo>
                    <a:cubicBezTo>
                      <a:pt x="183" y="42"/>
                      <a:pt x="186" y="43"/>
                      <a:pt x="183" y="41"/>
                    </a:cubicBezTo>
                    <a:cubicBezTo>
                      <a:pt x="182" y="42"/>
                      <a:pt x="180" y="41"/>
                      <a:pt x="179" y="40"/>
                    </a:cubicBezTo>
                    <a:cubicBezTo>
                      <a:pt x="179" y="38"/>
                      <a:pt x="179" y="38"/>
                      <a:pt x="179" y="38"/>
                    </a:cubicBezTo>
                    <a:cubicBezTo>
                      <a:pt x="180" y="39"/>
                      <a:pt x="180" y="39"/>
                      <a:pt x="180" y="39"/>
                    </a:cubicBezTo>
                    <a:cubicBezTo>
                      <a:pt x="182" y="38"/>
                      <a:pt x="178" y="37"/>
                      <a:pt x="179" y="36"/>
                    </a:cubicBezTo>
                    <a:cubicBezTo>
                      <a:pt x="182" y="36"/>
                      <a:pt x="182" y="36"/>
                      <a:pt x="182" y="36"/>
                    </a:cubicBezTo>
                    <a:cubicBezTo>
                      <a:pt x="184" y="38"/>
                      <a:pt x="180" y="38"/>
                      <a:pt x="184" y="40"/>
                    </a:cubicBezTo>
                    <a:cubicBezTo>
                      <a:pt x="184" y="39"/>
                      <a:pt x="183" y="38"/>
                      <a:pt x="184" y="37"/>
                    </a:cubicBezTo>
                    <a:cubicBezTo>
                      <a:pt x="185" y="37"/>
                      <a:pt x="184" y="38"/>
                      <a:pt x="185" y="38"/>
                    </a:cubicBezTo>
                    <a:cubicBezTo>
                      <a:pt x="185" y="38"/>
                      <a:pt x="190" y="40"/>
                      <a:pt x="188" y="37"/>
                    </a:cubicBezTo>
                    <a:cubicBezTo>
                      <a:pt x="188" y="35"/>
                      <a:pt x="187" y="36"/>
                      <a:pt x="186" y="35"/>
                    </a:cubicBezTo>
                    <a:cubicBezTo>
                      <a:pt x="186" y="33"/>
                      <a:pt x="185" y="32"/>
                      <a:pt x="186" y="30"/>
                    </a:cubicBezTo>
                    <a:cubicBezTo>
                      <a:pt x="188" y="32"/>
                      <a:pt x="187" y="28"/>
                      <a:pt x="189" y="31"/>
                    </a:cubicBezTo>
                    <a:cubicBezTo>
                      <a:pt x="187" y="31"/>
                      <a:pt x="186" y="34"/>
                      <a:pt x="188" y="36"/>
                    </a:cubicBezTo>
                    <a:cubicBezTo>
                      <a:pt x="192" y="37"/>
                      <a:pt x="187" y="37"/>
                      <a:pt x="190" y="40"/>
                    </a:cubicBezTo>
                    <a:cubicBezTo>
                      <a:pt x="191" y="38"/>
                      <a:pt x="194" y="40"/>
                      <a:pt x="196" y="41"/>
                    </a:cubicBezTo>
                    <a:cubicBezTo>
                      <a:pt x="197" y="41"/>
                      <a:pt x="196" y="40"/>
                      <a:pt x="196" y="39"/>
                    </a:cubicBezTo>
                    <a:cubicBezTo>
                      <a:pt x="194" y="38"/>
                      <a:pt x="194" y="38"/>
                      <a:pt x="192" y="37"/>
                    </a:cubicBezTo>
                    <a:cubicBezTo>
                      <a:pt x="193" y="36"/>
                      <a:pt x="193" y="33"/>
                      <a:pt x="192" y="31"/>
                    </a:cubicBezTo>
                    <a:cubicBezTo>
                      <a:pt x="193" y="31"/>
                      <a:pt x="195" y="33"/>
                      <a:pt x="195" y="34"/>
                    </a:cubicBezTo>
                    <a:cubicBezTo>
                      <a:pt x="195" y="31"/>
                      <a:pt x="197" y="29"/>
                      <a:pt x="198" y="27"/>
                    </a:cubicBezTo>
                    <a:cubicBezTo>
                      <a:pt x="194" y="27"/>
                      <a:pt x="199" y="25"/>
                      <a:pt x="196" y="24"/>
                    </a:cubicBezTo>
                    <a:cubicBezTo>
                      <a:pt x="194" y="25"/>
                      <a:pt x="192" y="24"/>
                      <a:pt x="190" y="23"/>
                    </a:cubicBezTo>
                    <a:cubicBezTo>
                      <a:pt x="191" y="22"/>
                      <a:pt x="192" y="24"/>
                      <a:pt x="193" y="24"/>
                    </a:cubicBezTo>
                    <a:cubicBezTo>
                      <a:pt x="191" y="22"/>
                      <a:pt x="196" y="24"/>
                      <a:pt x="194" y="22"/>
                    </a:cubicBezTo>
                    <a:cubicBezTo>
                      <a:pt x="194" y="24"/>
                      <a:pt x="198" y="24"/>
                      <a:pt x="200" y="26"/>
                    </a:cubicBezTo>
                    <a:cubicBezTo>
                      <a:pt x="199" y="24"/>
                      <a:pt x="202" y="27"/>
                      <a:pt x="203" y="26"/>
                    </a:cubicBezTo>
                    <a:cubicBezTo>
                      <a:pt x="202" y="24"/>
                      <a:pt x="202" y="21"/>
                      <a:pt x="202" y="20"/>
                    </a:cubicBezTo>
                    <a:cubicBezTo>
                      <a:pt x="206" y="19"/>
                      <a:pt x="205" y="15"/>
                      <a:pt x="206" y="13"/>
                    </a:cubicBezTo>
                    <a:cubicBezTo>
                      <a:pt x="208" y="13"/>
                      <a:pt x="210" y="15"/>
                      <a:pt x="211" y="14"/>
                    </a:cubicBezTo>
                    <a:cubicBezTo>
                      <a:pt x="212" y="13"/>
                      <a:pt x="208" y="13"/>
                      <a:pt x="210" y="13"/>
                    </a:cubicBezTo>
                    <a:cubicBezTo>
                      <a:pt x="210" y="13"/>
                      <a:pt x="210" y="13"/>
                      <a:pt x="210" y="13"/>
                    </a:cubicBezTo>
                    <a:cubicBezTo>
                      <a:pt x="210" y="12"/>
                      <a:pt x="214" y="11"/>
                      <a:pt x="210" y="8"/>
                    </a:cubicBezTo>
                    <a:cubicBezTo>
                      <a:pt x="213" y="10"/>
                      <a:pt x="213" y="10"/>
                      <a:pt x="213" y="10"/>
                    </a:cubicBezTo>
                    <a:cubicBezTo>
                      <a:pt x="213" y="10"/>
                      <a:pt x="213" y="10"/>
                      <a:pt x="213" y="9"/>
                    </a:cubicBezTo>
                    <a:cubicBezTo>
                      <a:pt x="214" y="10"/>
                      <a:pt x="215" y="10"/>
                      <a:pt x="215" y="11"/>
                    </a:cubicBezTo>
                    <a:cubicBezTo>
                      <a:pt x="218" y="11"/>
                      <a:pt x="216" y="8"/>
                      <a:pt x="217" y="7"/>
                    </a:cubicBezTo>
                    <a:cubicBezTo>
                      <a:pt x="214" y="7"/>
                      <a:pt x="214" y="7"/>
                      <a:pt x="214" y="7"/>
                    </a:cubicBezTo>
                    <a:cubicBezTo>
                      <a:pt x="214" y="4"/>
                      <a:pt x="217" y="4"/>
                      <a:pt x="217" y="2"/>
                    </a:cubicBezTo>
                    <a:cubicBezTo>
                      <a:pt x="219" y="3"/>
                      <a:pt x="219" y="3"/>
                      <a:pt x="219" y="3"/>
                    </a:cubicBezTo>
                    <a:cubicBezTo>
                      <a:pt x="218" y="1"/>
                      <a:pt x="218" y="1"/>
                      <a:pt x="218" y="1"/>
                    </a:cubicBezTo>
                    <a:cubicBezTo>
                      <a:pt x="220" y="2"/>
                      <a:pt x="222" y="2"/>
                      <a:pt x="221" y="0"/>
                    </a:cubicBezTo>
                    <a:cubicBezTo>
                      <a:pt x="223" y="6"/>
                      <a:pt x="223" y="6"/>
                      <a:pt x="223" y="6"/>
                    </a:cubicBezTo>
                    <a:cubicBezTo>
                      <a:pt x="222" y="6"/>
                      <a:pt x="222" y="4"/>
                      <a:pt x="220" y="3"/>
                    </a:cubicBezTo>
                    <a:cubicBezTo>
                      <a:pt x="218" y="3"/>
                      <a:pt x="217" y="5"/>
                      <a:pt x="219" y="6"/>
                    </a:cubicBezTo>
                    <a:cubicBezTo>
                      <a:pt x="219" y="5"/>
                      <a:pt x="219" y="5"/>
                      <a:pt x="219" y="4"/>
                    </a:cubicBezTo>
                    <a:cubicBezTo>
                      <a:pt x="221" y="6"/>
                      <a:pt x="221" y="6"/>
                      <a:pt x="222" y="8"/>
                    </a:cubicBezTo>
                    <a:cubicBezTo>
                      <a:pt x="222" y="8"/>
                      <a:pt x="223" y="7"/>
                      <a:pt x="223" y="7"/>
                    </a:cubicBezTo>
                    <a:cubicBezTo>
                      <a:pt x="223" y="8"/>
                      <a:pt x="223" y="9"/>
                      <a:pt x="223" y="10"/>
                    </a:cubicBezTo>
                    <a:cubicBezTo>
                      <a:pt x="222" y="9"/>
                      <a:pt x="221" y="10"/>
                      <a:pt x="220" y="9"/>
                    </a:cubicBezTo>
                    <a:cubicBezTo>
                      <a:pt x="222" y="10"/>
                      <a:pt x="222" y="12"/>
                      <a:pt x="221" y="13"/>
                    </a:cubicBezTo>
                    <a:cubicBezTo>
                      <a:pt x="218" y="13"/>
                      <a:pt x="221" y="17"/>
                      <a:pt x="220" y="18"/>
                    </a:cubicBezTo>
                    <a:cubicBezTo>
                      <a:pt x="218" y="16"/>
                      <a:pt x="216" y="14"/>
                      <a:pt x="216" y="13"/>
                    </a:cubicBezTo>
                    <a:cubicBezTo>
                      <a:pt x="214" y="13"/>
                      <a:pt x="215" y="14"/>
                      <a:pt x="214" y="14"/>
                    </a:cubicBezTo>
                    <a:cubicBezTo>
                      <a:pt x="215" y="16"/>
                      <a:pt x="217" y="17"/>
                      <a:pt x="218" y="19"/>
                    </a:cubicBezTo>
                    <a:cubicBezTo>
                      <a:pt x="216" y="18"/>
                      <a:pt x="216" y="18"/>
                      <a:pt x="216" y="18"/>
                    </a:cubicBezTo>
                    <a:cubicBezTo>
                      <a:pt x="216" y="20"/>
                      <a:pt x="219" y="21"/>
                      <a:pt x="217" y="23"/>
                    </a:cubicBezTo>
                    <a:cubicBezTo>
                      <a:pt x="215" y="25"/>
                      <a:pt x="213" y="28"/>
                      <a:pt x="212" y="30"/>
                    </a:cubicBezTo>
                    <a:cubicBezTo>
                      <a:pt x="210" y="29"/>
                      <a:pt x="210" y="29"/>
                      <a:pt x="210" y="29"/>
                    </a:cubicBezTo>
                    <a:cubicBezTo>
                      <a:pt x="213" y="32"/>
                      <a:pt x="210" y="33"/>
                      <a:pt x="210" y="36"/>
                    </a:cubicBezTo>
                    <a:cubicBezTo>
                      <a:pt x="207" y="37"/>
                      <a:pt x="209" y="42"/>
                      <a:pt x="205" y="42"/>
                    </a:cubicBezTo>
                    <a:cubicBezTo>
                      <a:pt x="204" y="47"/>
                      <a:pt x="203" y="52"/>
                      <a:pt x="200" y="56"/>
                    </a:cubicBezTo>
                    <a:cubicBezTo>
                      <a:pt x="198" y="54"/>
                      <a:pt x="198" y="54"/>
                      <a:pt x="198" y="54"/>
                    </a:cubicBezTo>
                    <a:cubicBezTo>
                      <a:pt x="199" y="56"/>
                      <a:pt x="196" y="54"/>
                      <a:pt x="196" y="55"/>
                    </a:cubicBezTo>
                    <a:cubicBezTo>
                      <a:pt x="198" y="55"/>
                      <a:pt x="198" y="57"/>
                      <a:pt x="199" y="59"/>
                    </a:cubicBezTo>
                    <a:cubicBezTo>
                      <a:pt x="196" y="60"/>
                      <a:pt x="196" y="63"/>
                      <a:pt x="197" y="66"/>
                    </a:cubicBezTo>
                    <a:cubicBezTo>
                      <a:pt x="195" y="65"/>
                      <a:pt x="195" y="65"/>
                      <a:pt x="195" y="65"/>
                    </a:cubicBezTo>
                    <a:cubicBezTo>
                      <a:pt x="197" y="69"/>
                      <a:pt x="193" y="70"/>
                      <a:pt x="191" y="72"/>
                    </a:cubicBezTo>
                    <a:cubicBezTo>
                      <a:pt x="190" y="72"/>
                      <a:pt x="189" y="71"/>
                      <a:pt x="188" y="72"/>
                    </a:cubicBezTo>
                    <a:cubicBezTo>
                      <a:pt x="190" y="75"/>
                      <a:pt x="190" y="75"/>
                      <a:pt x="190" y="78"/>
                    </a:cubicBezTo>
                    <a:cubicBezTo>
                      <a:pt x="190" y="79"/>
                      <a:pt x="188" y="81"/>
                      <a:pt x="186" y="82"/>
                    </a:cubicBezTo>
                    <a:cubicBezTo>
                      <a:pt x="187" y="89"/>
                      <a:pt x="181" y="93"/>
                      <a:pt x="180" y="100"/>
                    </a:cubicBezTo>
                    <a:cubicBezTo>
                      <a:pt x="178" y="99"/>
                      <a:pt x="178" y="99"/>
                      <a:pt x="178" y="99"/>
                    </a:cubicBezTo>
                    <a:cubicBezTo>
                      <a:pt x="179" y="106"/>
                      <a:pt x="172" y="110"/>
                      <a:pt x="172" y="116"/>
                    </a:cubicBezTo>
                    <a:cubicBezTo>
                      <a:pt x="168" y="114"/>
                      <a:pt x="168" y="114"/>
                      <a:pt x="168" y="114"/>
                    </a:cubicBezTo>
                    <a:cubicBezTo>
                      <a:pt x="167" y="114"/>
                      <a:pt x="168" y="117"/>
                      <a:pt x="170" y="118"/>
                    </a:cubicBezTo>
                    <a:cubicBezTo>
                      <a:pt x="168" y="119"/>
                      <a:pt x="170" y="123"/>
                      <a:pt x="166" y="122"/>
                    </a:cubicBezTo>
                    <a:cubicBezTo>
                      <a:pt x="165" y="123"/>
                      <a:pt x="167" y="125"/>
                      <a:pt x="167" y="126"/>
                    </a:cubicBezTo>
                    <a:cubicBezTo>
                      <a:pt x="164" y="128"/>
                      <a:pt x="164" y="129"/>
                      <a:pt x="163" y="132"/>
                    </a:cubicBezTo>
                    <a:cubicBezTo>
                      <a:pt x="163" y="132"/>
                      <a:pt x="163" y="132"/>
                      <a:pt x="163" y="132"/>
                    </a:cubicBezTo>
                    <a:cubicBezTo>
                      <a:pt x="163" y="131"/>
                      <a:pt x="161" y="130"/>
                      <a:pt x="161" y="131"/>
                    </a:cubicBezTo>
                    <a:cubicBezTo>
                      <a:pt x="161" y="132"/>
                      <a:pt x="158" y="134"/>
                      <a:pt x="162" y="135"/>
                    </a:cubicBezTo>
                    <a:cubicBezTo>
                      <a:pt x="158" y="137"/>
                      <a:pt x="160" y="143"/>
                      <a:pt x="156" y="144"/>
                    </a:cubicBezTo>
                    <a:cubicBezTo>
                      <a:pt x="157" y="144"/>
                      <a:pt x="157" y="145"/>
                      <a:pt x="157" y="146"/>
                    </a:cubicBezTo>
                    <a:cubicBezTo>
                      <a:pt x="156" y="148"/>
                      <a:pt x="152" y="149"/>
                      <a:pt x="153" y="152"/>
                    </a:cubicBezTo>
                    <a:cubicBezTo>
                      <a:pt x="152" y="153"/>
                      <a:pt x="151" y="151"/>
                      <a:pt x="151" y="152"/>
                    </a:cubicBezTo>
                    <a:cubicBezTo>
                      <a:pt x="151" y="153"/>
                      <a:pt x="152" y="153"/>
                      <a:pt x="152" y="154"/>
                    </a:cubicBezTo>
                    <a:cubicBezTo>
                      <a:pt x="152" y="159"/>
                      <a:pt x="145" y="161"/>
                      <a:pt x="144" y="165"/>
                    </a:cubicBezTo>
                    <a:cubicBezTo>
                      <a:pt x="142" y="172"/>
                      <a:pt x="137" y="178"/>
                      <a:pt x="134" y="185"/>
                    </a:cubicBezTo>
                    <a:cubicBezTo>
                      <a:pt x="133" y="184"/>
                      <a:pt x="133" y="184"/>
                      <a:pt x="133" y="184"/>
                    </a:cubicBezTo>
                    <a:cubicBezTo>
                      <a:pt x="135" y="188"/>
                      <a:pt x="127" y="187"/>
                      <a:pt x="131" y="192"/>
                    </a:cubicBezTo>
                    <a:cubicBezTo>
                      <a:pt x="130" y="192"/>
                      <a:pt x="129" y="193"/>
                      <a:pt x="128" y="192"/>
                    </a:cubicBezTo>
                    <a:cubicBezTo>
                      <a:pt x="129" y="195"/>
                      <a:pt x="123" y="196"/>
                      <a:pt x="125" y="199"/>
                    </a:cubicBezTo>
                    <a:cubicBezTo>
                      <a:pt x="125" y="199"/>
                      <a:pt x="125" y="199"/>
                      <a:pt x="125" y="199"/>
                    </a:cubicBezTo>
                    <a:cubicBezTo>
                      <a:pt x="122" y="200"/>
                      <a:pt x="123" y="204"/>
                      <a:pt x="120" y="205"/>
                    </a:cubicBezTo>
                    <a:cubicBezTo>
                      <a:pt x="120" y="205"/>
                      <a:pt x="120" y="204"/>
                      <a:pt x="119" y="204"/>
                    </a:cubicBezTo>
                    <a:cubicBezTo>
                      <a:pt x="117" y="204"/>
                      <a:pt x="121" y="208"/>
                      <a:pt x="117" y="206"/>
                    </a:cubicBezTo>
                    <a:cubicBezTo>
                      <a:pt x="116" y="207"/>
                      <a:pt x="118" y="208"/>
                      <a:pt x="118" y="207"/>
                    </a:cubicBezTo>
                    <a:cubicBezTo>
                      <a:pt x="114" y="212"/>
                      <a:pt x="113" y="219"/>
                      <a:pt x="111" y="226"/>
                    </a:cubicBezTo>
                    <a:cubicBezTo>
                      <a:pt x="106" y="229"/>
                      <a:pt x="104" y="222"/>
                      <a:pt x="105" y="227"/>
                    </a:cubicBezTo>
                    <a:cubicBezTo>
                      <a:pt x="104" y="227"/>
                      <a:pt x="106" y="228"/>
                      <a:pt x="105" y="228"/>
                    </a:cubicBezTo>
                    <a:cubicBezTo>
                      <a:pt x="106" y="230"/>
                      <a:pt x="100" y="228"/>
                      <a:pt x="102" y="230"/>
                    </a:cubicBezTo>
                    <a:cubicBezTo>
                      <a:pt x="104" y="231"/>
                      <a:pt x="103" y="231"/>
                      <a:pt x="104" y="232"/>
                    </a:cubicBezTo>
                    <a:cubicBezTo>
                      <a:pt x="101" y="233"/>
                      <a:pt x="99" y="233"/>
                      <a:pt x="99" y="236"/>
                    </a:cubicBezTo>
                    <a:cubicBezTo>
                      <a:pt x="98" y="235"/>
                      <a:pt x="98" y="235"/>
                      <a:pt x="98" y="235"/>
                    </a:cubicBezTo>
                    <a:cubicBezTo>
                      <a:pt x="100" y="239"/>
                      <a:pt x="97" y="241"/>
                      <a:pt x="100" y="245"/>
                    </a:cubicBezTo>
                    <a:cubicBezTo>
                      <a:pt x="97" y="252"/>
                      <a:pt x="94" y="259"/>
                      <a:pt x="91" y="266"/>
                    </a:cubicBezTo>
                    <a:cubicBezTo>
                      <a:pt x="88" y="272"/>
                      <a:pt x="86" y="279"/>
                      <a:pt x="83" y="286"/>
                    </a:cubicBezTo>
                    <a:cubicBezTo>
                      <a:pt x="75" y="298"/>
                      <a:pt x="70" y="311"/>
                      <a:pt x="62" y="323"/>
                    </a:cubicBezTo>
                    <a:cubicBezTo>
                      <a:pt x="57" y="325"/>
                      <a:pt x="57" y="325"/>
                      <a:pt x="56" y="329"/>
                    </a:cubicBezTo>
                    <a:cubicBezTo>
                      <a:pt x="56" y="329"/>
                      <a:pt x="56" y="328"/>
                      <a:pt x="55" y="328"/>
                    </a:cubicBezTo>
                    <a:cubicBezTo>
                      <a:pt x="58" y="330"/>
                      <a:pt x="54" y="331"/>
                      <a:pt x="57" y="332"/>
                    </a:cubicBezTo>
                    <a:cubicBezTo>
                      <a:pt x="54" y="337"/>
                      <a:pt x="53" y="342"/>
                      <a:pt x="50" y="347"/>
                    </a:cubicBezTo>
                    <a:cubicBezTo>
                      <a:pt x="50" y="346"/>
                      <a:pt x="48" y="344"/>
                      <a:pt x="48" y="345"/>
                    </a:cubicBezTo>
                    <a:cubicBezTo>
                      <a:pt x="49" y="347"/>
                      <a:pt x="49" y="347"/>
                      <a:pt x="49" y="347"/>
                    </a:cubicBezTo>
                    <a:cubicBezTo>
                      <a:pt x="48" y="347"/>
                      <a:pt x="48" y="347"/>
                      <a:pt x="48" y="347"/>
                    </a:cubicBezTo>
                    <a:cubicBezTo>
                      <a:pt x="49" y="348"/>
                      <a:pt x="50" y="349"/>
                      <a:pt x="51" y="349"/>
                    </a:cubicBezTo>
                    <a:cubicBezTo>
                      <a:pt x="47" y="363"/>
                      <a:pt x="35" y="372"/>
                      <a:pt x="31" y="385"/>
                    </a:cubicBezTo>
                    <a:cubicBezTo>
                      <a:pt x="29" y="388"/>
                      <a:pt x="28" y="392"/>
                      <a:pt x="27" y="396"/>
                    </a:cubicBezTo>
                    <a:cubicBezTo>
                      <a:pt x="19" y="404"/>
                      <a:pt x="13" y="411"/>
                      <a:pt x="11" y="422"/>
                    </a:cubicBezTo>
                    <a:cubicBezTo>
                      <a:pt x="11" y="422"/>
                      <a:pt x="4" y="418"/>
                      <a:pt x="4" y="41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06" name="Freeform 226"/>
              <p:cNvSpPr/>
              <p:nvPr/>
            </p:nvSpPr>
            <p:spPr bwMode="auto">
              <a:xfrm>
                <a:off x="5246688" y="2628900"/>
                <a:ext cx="1588" cy="1587"/>
              </a:xfrm>
              <a:custGeom>
                <a:avLst/>
                <a:gdLst>
                  <a:gd name="T0" fmla="*/ 4 w 4"/>
                  <a:gd name="T1" fmla="*/ 1 h 2"/>
                  <a:gd name="T2" fmla="*/ 0 w 4"/>
                  <a:gd name="T3" fmla="*/ 0 h 2"/>
                  <a:gd name="T4" fmla="*/ 4 w 4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2">
                    <a:moveTo>
                      <a:pt x="4" y="1"/>
                    </a:moveTo>
                    <a:cubicBezTo>
                      <a:pt x="3" y="1"/>
                      <a:pt x="1" y="2"/>
                      <a:pt x="0" y="0"/>
                    </a:cubicBezTo>
                    <a:cubicBezTo>
                      <a:pt x="1" y="0"/>
                      <a:pt x="3" y="1"/>
                      <a:pt x="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07" name="Freeform 227"/>
              <p:cNvSpPr/>
              <p:nvPr/>
            </p:nvSpPr>
            <p:spPr bwMode="auto">
              <a:xfrm>
                <a:off x="5237163" y="2636838"/>
                <a:ext cx="1588" cy="0"/>
              </a:xfrm>
              <a:custGeom>
                <a:avLst/>
                <a:gdLst>
                  <a:gd name="T0" fmla="*/ 2 w 3"/>
                  <a:gd name="T1" fmla="*/ 1 h 1"/>
                  <a:gd name="T2" fmla="*/ 1 w 3"/>
                  <a:gd name="T3" fmla="*/ 1 h 1"/>
                  <a:gd name="T4" fmla="*/ 1 w 3"/>
                  <a:gd name="T5" fmla="*/ 0 h 1"/>
                  <a:gd name="T6" fmla="*/ 2 w 3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1">
                    <a:moveTo>
                      <a:pt x="2" y="1"/>
                    </a:moveTo>
                    <a:cubicBezTo>
                      <a:pt x="3" y="1"/>
                      <a:pt x="1" y="1"/>
                      <a:pt x="1" y="1"/>
                    </a:cubicBezTo>
                    <a:cubicBezTo>
                      <a:pt x="1" y="1"/>
                      <a:pt x="0" y="0"/>
                      <a:pt x="1" y="0"/>
                    </a:cubicBezTo>
                    <a:cubicBezTo>
                      <a:pt x="1" y="0"/>
                      <a:pt x="2" y="1"/>
                      <a:pt x="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08" name="Freeform 228"/>
              <p:cNvSpPr/>
              <p:nvPr/>
            </p:nvSpPr>
            <p:spPr bwMode="auto">
              <a:xfrm>
                <a:off x="5235576" y="2638425"/>
                <a:ext cx="0" cy="1587"/>
              </a:xfrm>
              <a:custGeom>
                <a:avLst/>
                <a:gdLst>
                  <a:gd name="T0" fmla="*/ 1 w 1"/>
                  <a:gd name="T1" fmla="*/ 4 h 4"/>
                  <a:gd name="T2" fmla="*/ 0 w 1"/>
                  <a:gd name="T3" fmla="*/ 0 h 4"/>
                  <a:gd name="T4" fmla="*/ 1 w 1"/>
                  <a:gd name="T5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4">
                    <a:moveTo>
                      <a:pt x="1" y="4"/>
                    </a:moveTo>
                    <a:cubicBezTo>
                      <a:pt x="0" y="3"/>
                      <a:pt x="0" y="1"/>
                      <a:pt x="0" y="0"/>
                    </a:cubicBezTo>
                    <a:lnTo>
                      <a:pt x="1" y="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09" name="Freeform 229"/>
              <p:cNvSpPr/>
              <p:nvPr/>
            </p:nvSpPr>
            <p:spPr bwMode="auto">
              <a:xfrm>
                <a:off x="5232401" y="2641600"/>
                <a:ext cx="1588" cy="0"/>
              </a:xfrm>
              <a:custGeom>
                <a:avLst/>
                <a:gdLst>
                  <a:gd name="T0" fmla="*/ 2 w 2"/>
                  <a:gd name="T1" fmla="*/ 1 h 1"/>
                  <a:gd name="T2" fmla="*/ 0 w 2"/>
                  <a:gd name="T3" fmla="*/ 0 h 1"/>
                  <a:gd name="T4" fmla="*/ 2 w 2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2" y="1"/>
                    </a:moveTo>
                    <a:cubicBezTo>
                      <a:pt x="0" y="1"/>
                      <a:pt x="0" y="0"/>
                      <a:pt x="0" y="0"/>
                    </a:cubicBezTo>
                    <a:cubicBezTo>
                      <a:pt x="1" y="0"/>
                      <a:pt x="1" y="0"/>
                      <a:pt x="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10" name="Freeform 230"/>
              <p:cNvSpPr/>
              <p:nvPr/>
            </p:nvSpPr>
            <p:spPr bwMode="auto">
              <a:xfrm>
                <a:off x="5233988" y="2641600"/>
                <a:ext cx="0" cy="0"/>
              </a:xfrm>
              <a:custGeom>
                <a:avLst/>
                <a:gdLst>
                  <a:gd name="T0" fmla="*/ 2 w 2"/>
                  <a:gd name="T1" fmla="*/ 1 h 2"/>
                  <a:gd name="T2" fmla="*/ 0 w 2"/>
                  <a:gd name="T3" fmla="*/ 1 h 2"/>
                  <a:gd name="T4" fmla="*/ 2 w 2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2" y="1"/>
                    </a:moveTo>
                    <a:cubicBezTo>
                      <a:pt x="2" y="1"/>
                      <a:pt x="1" y="1"/>
                      <a:pt x="0" y="1"/>
                    </a:cubicBezTo>
                    <a:cubicBezTo>
                      <a:pt x="1" y="2"/>
                      <a:pt x="0" y="0"/>
                      <a:pt x="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11" name="Freeform 231"/>
              <p:cNvSpPr/>
              <p:nvPr/>
            </p:nvSpPr>
            <p:spPr bwMode="auto">
              <a:xfrm>
                <a:off x="5229226" y="2646363"/>
                <a:ext cx="1588" cy="0"/>
              </a:xfrm>
              <a:custGeom>
                <a:avLst/>
                <a:gdLst>
                  <a:gd name="T0" fmla="*/ 1 w 2"/>
                  <a:gd name="T1" fmla="*/ 1 h 3"/>
                  <a:gd name="T2" fmla="*/ 0 w 2"/>
                  <a:gd name="T3" fmla="*/ 3 h 3"/>
                  <a:gd name="T4" fmla="*/ 1 w 2"/>
                  <a:gd name="T5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3">
                    <a:moveTo>
                      <a:pt x="1" y="1"/>
                    </a:moveTo>
                    <a:cubicBezTo>
                      <a:pt x="1" y="2"/>
                      <a:pt x="2" y="3"/>
                      <a:pt x="0" y="3"/>
                    </a:cubicBezTo>
                    <a:cubicBezTo>
                      <a:pt x="1" y="3"/>
                      <a:pt x="0" y="0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12" name="Freeform 232"/>
              <p:cNvSpPr/>
              <p:nvPr/>
            </p:nvSpPr>
            <p:spPr bwMode="auto">
              <a:xfrm>
                <a:off x="5229226" y="2649538"/>
                <a:ext cx="0" cy="0"/>
              </a:xfrm>
              <a:custGeom>
                <a:avLst/>
                <a:gdLst>
                  <a:gd name="T0" fmla="*/ 2 w 2"/>
                  <a:gd name="T1" fmla="*/ 0 h 1"/>
                  <a:gd name="T2" fmla="*/ 2 w 2"/>
                  <a:gd name="T3" fmla="*/ 1 h 1"/>
                  <a:gd name="T4" fmla="*/ 0 w 2"/>
                  <a:gd name="T5" fmla="*/ 0 h 1"/>
                  <a:gd name="T6" fmla="*/ 2 w 2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cubicBezTo>
                      <a:pt x="2" y="0"/>
                      <a:pt x="2" y="0"/>
                      <a:pt x="2" y="1"/>
                    </a:cubicBezTo>
                    <a:cubicBezTo>
                      <a:pt x="1" y="1"/>
                      <a:pt x="0" y="0"/>
                      <a:pt x="0" y="0"/>
                    </a:cubicBez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13" name="Rectangle 233"/>
              <p:cNvSpPr>
                <a:spLocks noChangeArrowheads="1"/>
              </p:cNvSpPr>
              <p:nvPr/>
            </p:nvSpPr>
            <p:spPr bwMode="auto">
              <a:xfrm>
                <a:off x="5205413" y="2695575"/>
                <a:ext cx="1588" cy="1587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14" name="Freeform 234"/>
              <p:cNvSpPr/>
              <p:nvPr/>
            </p:nvSpPr>
            <p:spPr bwMode="auto">
              <a:xfrm>
                <a:off x="5194301" y="2716213"/>
                <a:ext cx="1588" cy="0"/>
              </a:xfrm>
              <a:custGeom>
                <a:avLst/>
                <a:gdLst>
                  <a:gd name="T0" fmla="*/ 1 w 2"/>
                  <a:gd name="T1" fmla="*/ 1 h 2"/>
                  <a:gd name="T2" fmla="*/ 0 w 2"/>
                  <a:gd name="T3" fmla="*/ 1 h 2"/>
                  <a:gd name="T4" fmla="*/ 1 w 2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1" y="1"/>
                    </a:moveTo>
                    <a:cubicBezTo>
                      <a:pt x="2" y="2"/>
                      <a:pt x="0" y="1"/>
                      <a:pt x="0" y="1"/>
                    </a:cubicBezTo>
                    <a:cubicBezTo>
                      <a:pt x="0" y="0"/>
                      <a:pt x="1" y="2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15" name="Freeform 235"/>
              <p:cNvSpPr/>
              <p:nvPr/>
            </p:nvSpPr>
            <p:spPr bwMode="auto">
              <a:xfrm>
                <a:off x="5191126" y="2727325"/>
                <a:ext cx="1588" cy="1587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0 h 1"/>
                  <a:gd name="T4" fmla="*/ 1 w 1"/>
                  <a:gd name="T5" fmla="*/ 1 h 1"/>
                  <a:gd name="T6" fmla="*/ 0 w 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lnTo>
                      <a:pt x="0" y="0"/>
                    </a:lnTo>
                    <a:lnTo>
                      <a:pt x="1" y="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16" name="Freeform 236"/>
              <p:cNvSpPr/>
              <p:nvPr/>
            </p:nvSpPr>
            <p:spPr bwMode="auto">
              <a:xfrm>
                <a:off x="5257801" y="2744788"/>
                <a:ext cx="1588" cy="0"/>
              </a:xfrm>
              <a:custGeom>
                <a:avLst/>
                <a:gdLst>
                  <a:gd name="T0" fmla="*/ 2 w 3"/>
                  <a:gd name="T1" fmla="*/ 1 h 1"/>
                  <a:gd name="T2" fmla="*/ 1 w 3"/>
                  <a:gd name="T3" fmla="*/ 0 h 1"/>
                  <a:gd name="T4" fmla="*/ 2 w 3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1">
                    <a:moveTo>
                      <a:pt x="2" y="1"/>
                    </a:moveTo>
                    <a:cubicBezTo>
                      <a:pt x="2" y="0"/>
                      <a:pt x="0" y="0"/>
                      <a:pt x="1" y="0"/>
                    </a:cubicBezTo>
                    <a:cubicBezTo>
                      <a:pt x="2" y="1"/>
                      <a:pt x="3" y="1"/>
                      <a:pt x="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17" name="Freeform 237"/>
              <p:cNvSpPr/>
              <p:nvPr/>
            </p:nvSpPr>
            <p:spPr bwMode="auto">
              <a:xfrm>
                <a:off x="5237163" y="2743200"/>
                <a:ext cx="22225" cy="38100"/>
              </a:xfrm>
              <a:custGeom>
                <a:avLst/>
                <a:gdLst>
                  <a:gd name="T0" fmla="*/ 10 w 61"/>
                  <a:gd name="T1" fmla="*/ 85 h 101"/>
                  <a:gd name="T2" fmla="*/ 12 w 61"/>
                  <a:gd name="T3" fmla="*/ 82 h 101"/>
                  <a:gd name="T4" fmla="*/ 9 w 61"/>
                  <a:gd name="T5" fmla="*/ 73 h 101"/>
                  <a:gd name="T6" fmla="*/ 10 w 61"/>
                  <a:gd name="T7" fmla="*/ 71 h 101"/>
                  <a:gd name="T8" fmla="*/ 16 w 61"/>
                  <a:gd name="T9" fmla="*/ 67 h 101"/>
                  <a:gd name="T10" fmla="*/ 17 w 61"/>
                  <a:gd name="T11" fmla="*/ 65 h 101"/>
                  <a:gd name="T12" fmla="*/ 16 w 61"/>
                  <a:gd name="T13" fmla="*/ 60 h 101"/>
                  <a:gd name="T14" fmla="*/ 19 w 61"/>
                  <a:gd name="T15" fmla="*/ 57 h 101"/>
                  <a:gd name="T16" fmla="*/ 22 w 61"/>
                  <a:gd name="T17" fmla="*/ 57 h 101"/>
                  <a:gd name="T18" fmla="*/ 20 w 61"/>
                  <a:gd name="T19" fmla="*/ 54 h 101"/>
                  <a:gd name="T20" fmla="*/ 19 w 61"/>
                  <a:gd name="T21" fmla="*/ 49 h 101"/>
                  <a:gd name="T22" fmla="*/ 20 w 61"/>
                  <a:gd name="T23" fmla="*/ 47 h 101"/>
                  <a:gd name="T24" fmla="*/ 19 w 61"/>
                  <a:gd name="T25" fmla="*/ 44 h 101"/>
                  <a:gd name="T26" fmla="*/ 22 w 61"/>
                  <a:gd name="T27" fmla="*/ 42 h 101"/>
                  <a:gd name="T28" fmla="*/ 23 w 61"/>
                  <a:gd name="T29" fmla="*/ 39 h 101"/>
                  <a:gd name="T30" fmla="*/ 27 w 61"/>
                  <a:gd name="T31" fmla="*/ 37 h 101"/>
                  <a:gd name="T32" fmla="*/ 26 w 61"/>
                  <a:gd name="T33" fmla="*/ 34 h 101"/>
                  <a:gd name="T34" fmla="*/ 29 w 61"/>
                  <a:gd name="T35" fmla="*/ 34 h 101"/>
                  <a:gd name="T36" fmla="*/ 27 w 61"/>
                  <a:gd name="T37" fmla="*/ 32 h 101"/>
                  <a:gd name="T38" fmla="*/ 27 w 61"/>
                  <a:gd name="T39" fmla="*/ 31 h 101"/>
                  <a:gd name="T40" fmla="*/ 27 w 61"/>
                  <a:gd name="T41" fmla="*/ 29 h 101"/>
                  <a:gd name="T42" fmla="*/ 30 w 61"/>
                  <a:gd name="T43" fmla="*/ 24 h 101"/>
                  <a:gd name="T44" fmla="*/ 31 w 61"/>
                  <a:gd name="T45" fmla="*/ 22 h 101"/>
                  <a:gd name="T46" fmla="*/ 32 w 61"/>
                  <a:gd name="T47" fmla="*/ 21 h 101"/>
                  <a:gd name="T48" fmla="*/ 34 w 61"/>
                  <a:gd name="T49" fmla="*/ 17 h 101"/>
                  <a:gd name="T50" fmla="*/ 41 w 61"/>
                  <a:gd name="T51" fmla="*/ 19 h 101"/>
                  <a:gd name="T52" fmla="*/ 36 w 61"/>
                  <a:gd name="T53" fmla="*/ 15 h 101"/>
                  <a:gd name="T54" fmla="*/ 30 w 61"/>
                  <a:gd name="T55" fmla="*/ 10 h 101"/>
                  <a:gd name="T56" fmla="*/ 34 w 61"/>
                  <a:gd name="T57" fmla="*/ 9 h 101"/>
                  <a:gd name="T58" fmla="*/ 31 w 61"/>
                  <a:gd name="T59" fmla="*/ 7 h 101"/>
                  <a:gd name="T60" fmla="*/ 34 w 61"/>
                  <a:gd name="T61" fmla="*/ 8 h 101"/>
                  <a:gd name="T62" fmla="*/ 40 w 61"/>
                  <a:gd name="T63" fmla="*/ 10 h 101"/>
                  <a:gd name="T64" fmla="*/ 36 w 61"/>
                  <a:gd name="T65" fmla="*/ 5 h 101"/>
                  <a:gd name="T66" fmla="*/ 39 w 61"/>
                  <a:gd name="T67" fmla="*/ 6 h 101"/>
                  <a:gd name="T68" fmla="*/ 36 w 61"/>
                  <a:gd name="T69" fmla="*/ 2 h 101"/>
                  <a:gd name="T70" fmla="*/ 37 w 61"/>
                  <a:gd name="T71" fmla="*/ 1 h 101"/>
                  <a:gd name="T72" fmla="*/ 44 w 61"/>
                  <a:gd name="T73" fmla="*/ 6 h 101"/>
                  <a:gd name="T74" fmla="*/ 40 w 61"/>
                  <a:gd name="T75" fmla="*/ 1 h 101"/>
                  <a:gd name="T76" fmla="*/ 52 w 61"/>
                  <a:gd name="T77" fmla="*/ 3 h 101"/>
                  <a:gd name="T78" fmla="*/ 54 w 61"/>
                  <a:gd name="T79" fmla="*/ 3 h 101"/>
                  <a:gd name="T80" fmla="*/ 55 w 61"/>
                  <a:gd name="T81" fmla="*/ 0 h 101"/>
                  <a:gd name="T82" fmla="*/ 59 w 61"/>
                  <a:gd name="T83" fmla="*/ 4 h 101"/>
                  <a:gd name="T84" fmla="*/ 54 w 61"/>
                  <a:gd name="T85" fmla="*/ 4 h 101"/>
                  <a:gd name="T86" fmla="*/ 58 w 61"/>
                  <a:gd name="T87" fmla="*/ 12 h 101"/>
                  <a:gd name="T88" fmla="*/ 58 w 61"/>
                  <a:gd name="T89" fmla="*/ 20 h 101"/>
                  <a:gd name="T90" fmla="*/ 55 w 61"/>
                  <a:gd name="T91" fmla="*/ 29 h 101"/>
                  <a:gd name="T92" fmla="*/ 53 w 61"/>
                  <a:gd name="T93" fmla="*/ 35 h 101"/>
                  <a:gd name="T94" fmla="*/ 52 w 61"/>
                  <a:gd name="T95" fmla="*/ 40 h 101"/>
                  <a:gd name="T96" fmla="*/ 46 w 61"/>
                  <a:gd name="T97" fmla="*/ 49 h 101"/>
                  <a:gd name="T98" fmla="*/ 41 w 61"/>
                  <a:gd name="T99" fmla="*/ 52 h 101"/>
                  <a:gd name="T100" fmla="*/ 35 w 61"/>
                  <a:gd name="T101" fmla="*/ 57 h 101"/>
                  <a:gd name="T102" fmla="*/ 31 w 61"/>
                  <a:gd name="T103" fmla="*/ 81 h 101"/>
                  <a:gd name="T104" fmla="*/ 27 w 61"/>
                  <a:gd name="T105" fmla="*/ 87 h 101"/>
                  <a:gd name="T106" fmla="*/ 6 w 61"/>
                  <a:gd name="T107" fmla="*/ 95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61" h="101">
                    <a:moveTo>
                      <a:pt x="6" y="95"/>
                    </a:moveTo>
                    <a:cubicBezTo>
                      <a:pt x="0" y="90"/>
                      <a:pt x="7" y="92"/>
                      <a:pt x="4" y="89"/>
                    </a:cubicBezTo>
                    <a:cubicBezTo>
                      <a:pt x="4" y="89"/>
                      <a:pt x="7" y="91"/>
                      <a:pt x="7" y="90"/>
                    </a:cubicBezTo>
                    <a:cubicBezTo>
                      <a:pt x="3" y="86"/>
                      <a:pt x="7" y="86"/>
                      <a:pt x="11" y="87"/>
                    </a:cubicBezTo>
                    <a:cubicBezTo>
                      <a:pt x="12" y="87"/>
                      <a:pt x="12" y="87"/>
                      <a:pt x="12" y="87"/>
                    </a:cubicBezTo>
                    <a:cubicBezTo>
                      <a:pt x="13" y="87"/>
                      <a:pt x="10" y="85"/>
                      <a:pt x="10" y="85"/>
                    </a:cubicBezTo>
                    <a:cubicBezTo>
                      <a:pt x="11" y="86"/>
                      <a:pt x="11" y="86"/>
                      <a:pt x="12" y="86"/>
                    </a:cubicBezTo>
                    <a:cubicBezTo>
                      <a:pt x="10" y="85"/>
                      <a:pt x="12" y="85"/>
                      <a:pt x="10" y="84"/>
                    </a:cubicBezTo>
                    <a:cubicBezTo>
                      <a:pt x="11" y="85"/>
                      <a:pt x="13" y="85"/>
                      <a:pt x="14" y="86"/>
                    </a:cubicBezTo>
                    <a:cubicBezTo>
                      <a:pt x="11" y="84"/>
                      <a:pt x="11" y="84"/>
                      <a:pt x="11" y="84"/>
                    </a:cubicBezTo>
                    <a:cubicBezTo>
                      <a:pt x="7" y="81"/>
                      <a:pt x="12" y="83"/>
                      <a:pt x="10" y="81"/>
                    </a:cubicBezTo>
                    <a:cubicBezTo>
                      <a:pt x="11" y="82"/>
                      <a:pt x="11" y="82"/>
                      <a:pt x="12" y="82"/>
                    </a:cubicBezTo>
                    <a:cubicBezTo>
                      <a:pt x="9" y="79"/>
                      <a:pt x="10" y="78"/>
                      <a:pt x="10" y="77"/>
                    </a:cubicBezTo>
                    <a:cubicBezTo>
                      <a:pt x="11" y="77"/>
                      <a:pt x="12" y="78"/>
                      <a:pt x="13" y="78"/>
                    </a:cubicBezTo>
                    <a:cubicBezTo>
                      <a:pt x="11" y="77"/>
                      <a:pt x="10" y="76"/>
                      <a:pt x="10" y="76"/>
                    </a:cubicBezTo>
                    <a:cubicBezTo>
                      <a:pt x="12" y="77"/>
                      <a:pt x="8" y="74"/>
                      <a:pt x="10" y="74"/>
                    </a:cubicBezTo>
                    <a:cubicBezTo>
                      <a:pt x="10" y="75"/>
                      <a:pt x="10" y="75"/>
                      <a:pt x="10" y="75"/>
                    </a:cubicBezTo>
                    <a:cubicBezTo>
                      <a:pt x="8" y="73"/>
                      <a:pt x="12" y="75"/>
                      <a:pt x="9" y="73"/>
                    </a:cubicBezTo>
                    <a:cubicBezTo>
                      <a:pt x="11" y="74"/>
                      <a:pt x="11" y="74"/>
                      <a:pt x="11" y="74"/>
                    </a:cubicBezTo>
                    <a:cubicBezTo>
                      <a:pt x="8" y="72"/>
                      <a:pt x="13" y="75"/>
                      <a:pt x="11" y="73"/>
                    </a:cubicBezTo>
                    <a:cubicBezTo>
                      <a:pt x="11" y="73"/>
                      <a:pt x="11" y="73"/>
                      <a:pt x="11" y="73"/>
                    </a:cubicBezTo>
                    <a:cubicBezTo>
                      <a:pt x="10" y="72"/>
                      <a:pt x="12" y="73"/>
                      <a:pt x="11" y="73"/>
                    </a:cubicBezTo>
                    <a:cubicBezTo>
                      <a:pt x="12" y="73"/>
                      <a:pt x="12" y="73"/>
                      <a:pt x="12" y="73"/>
                    </a:cubicBezTo>
                    <a:cubicBezTo>
                      <a:pt x="11" y="72"/>
                      <a:pt x="13" y="73"/>
                      <a:pt x="10" y="71"/>
                    </a:cubicBezTo>
                    <a:cubicBezTo>
                      <a:pt x="12" y="72"/>
                      <a:pt x="11" y="72"/>
                      <a:pt x="14" y="74"/>
                    </a:cubicBezTo>
                    <a:cubicBezTo>
                      <a:pt x="12" y="71"/>
                      <a:pt x="14" y="70"/>
                      <a:pt x="15" y="68"/>
                    </a:cubicBezTo>
                    <a:cubicBezTo>
                      <a:pt x="16" y="69"/>
                      <a:pt x="16" y="69"/>
                      <a:pt x="17" y="69"/>
                    </a:cubicBezTo>
                    <a:cubicBezTo>
                      <a:pt x="17" y="69"/>
                      <a:pt x="17" y="68"/>
                      <a:pt x="16" y="67"/>
                    </a:cubicBezTo>
                    <a:cubicBezTo>
                      <a:pt x="16" y="67"/>
                      <a:pt x="17" y="68"/>
                      <a:pt x="17" y="68"/>
                    </a:cubicBezTo>
                    <a:cubicBezTo>
                      <a:pt x="18" y="68"/>
                      <a:pt x="15" y="66"/>
                      <a:pt x="16" y="67"/>
                    </a:cubicBezTo>
                    <a:cubicBezTo>
                      <a:pt x="17" y="67"/>
                      <a:pt x="17" y="68"/>
                      <a:pt x="18" y="68"/>
                    </a:cubicBezTo>
                    <a:cubicBezTo>
                      <a:pt x="16" y="67"/>
                      <a:pt x="17" y="67"/>
                      <a:pt x="17" y="66"/>
                    </a:cubicBezTo>
                    <a:cubicBezTo>
                      <a:pt x="17" y="66"/>
                      <a:pt x="17" y="66"/>
                      <a:pt x="18" y="67"/>
                    </a:cubicBezTo>
                    <a:cubicBezTo>
                      <a:pt x="16" y="65"/>
                      <a:pt x="19" y="66"/>
                      <a:pt x="17" y="65"/>
                    </a:cubicBezTo>
                    <a:cubicBezTo>
                      <a:pt x="19" y="66"/>
                      <a:pt x="19" y="66"/>
                      <a:pt x="19" y="66"/>
                    </a:cubicBezTo>
                    <a:cubicBezTo>
                      <a:pt x="21" y="67"/>
                      <a:pt x="16" y="64"/>
                      <a:pt x="17" y="65"/>
                    </a:cubicBezTo>
                    <a:cubicBezTo>
                      <a:pt x="18" y="65"/>
                      <a:pt x="18" y="65"/>
                      <a:pt x="19" y="66"/>
                    </a:cubicBezTo>
                    <a:cubicBezTo>
                      <a:pt x="16" y="64"/>
                      <a:pt x="18" y="64"/>
                      <a:pt x="17" y="63"/>
                    </a:cubicBezTo>
                    <a:cubicBezTo>
                      <a:pt x="17" y="63"/>
                      <a:pt x="17" y="63"/>
                      <a:pt x="17" y="63"/>
                    </a:cubicBezTo>
                    <a:cubicBezTo>
                      <a:pt x="17" y="63"/>
                      <a:pt x="18" y="63"/>
                      <a:pt x="18" y="61"/>
                    </a:cubicBezTo>
                    <a:cubicBezTo>
                      <a:pt x="18" y="62"/>
                      <a:pt x="21" y="64"/>
                      <a:pt x="21" y="63"/>
                    </a:cubicBezTo>
                    <a:cubicBezTo>
                      <a:pt x="18" y="61"/>
                      <a:pt x="20" y="61"/>
                      <a:pt x="16" y="60"/>
                    </a:cubicBezTo>
                    <a:cubicBezTo>
                      <a:pt x="17" y="60"/>
                      <a:pt x="19" y="60"/>
                      <a:pt x="18" y="59"/>
                    </a:cubicBezTo>
                    <a:cubicBezTo>
                      <a:pt x="19" y="60"/>
                      <a:pt x="22" y="61"/>
                      <a:pt x="22" y="61"/>
                    </a:cubicBezTo>
                    <a:cubicBezTo>
                      <a:pt x="24" y="62"/>
                      <a:pt x="24" y="62"/>
                      <a:pt x="24" y="62"/>
                    </a:cubicBezTo>
                    <a:cubicBezTo>
                      <a:pt x="25" y="63"/>
                      <a:pt x="23" y="62"/>
                      <a:pt x="25" y="63"/>
                    </a:cubicBezTo>
                    <a:cubicBezTo>
                      <a:pt x="25" y="63"/>
                      <a:pt x="24" y="62"/>
                      <a:pt x="24" y="62"/>
                    </a:cubicBezTo>
                    <a:cubicBezTo>
                      <a:pt x="23" y="60"/>
                      <a:pt x="19" y="58"/>
                      <a:pt x="19" y="57"/>
                    </a:cubicBezTo>
                    <a:cubicBezTo>
                      <a:pt x="20" y="58"/>
                      <a:pt x="22" y="59"/>
                      <a:pt x="23" y="60"/>
                    </a:cubicBezTo>
                    <a:cubicBezTo>
                      <a:pt x="18" y="56"/>
                      <a:pt x="18" y="56"/>
                      <a:pt x="18" y="56"/>
                    </a:cubicBezTo>
                    <a:cubicBezTo>
                      <a:pt x="17" y="55"/>
                      <a:pt x="20" y="57"/>
                      <a:pt x="19" y="56"/>
                    </a:cubicBezTo>
                    <a:cubicBezTo>
                      <a:pt x="18" y="56"/>
                      <a:pt x="18" y="56"/>
                      <a:pt x="17" y="55"/>
                    </a:cubicBezTo>
                    <a:cubicBezTo>
                      <a:pt x="18" y="55"/>
                      <a:pt x="17" y="54"/>
                      <a:pt x="20" y="56"/>
                    </a:cubicBezTo>
                    <a:cubicBezTo>
                      <a:pt x="21" y="56"/>
                      <a:pt x="21" y="56"/>
                      <a:pt x="22" y="57"/>
                    </a:cubicBezTo>
                    <a:cubicBezTo>
                      <a:pt x="22" y="56"/>
                      <a:pt x="21" y="56"/>
                      <a:pt x="21" y="56"/>
                    </a:cubicBezTo>
                    <a:cubicBezTo>
                      <a:pt x="21" y="56"/>
                      <a:pt x="21" y="56"/>
                      <a:pt x="21" y="56"/>
                    </a:cubicBezTo>
                    <a:cubicBezTo>
                      <a:pt x="22" y="56"/>
                      <a:pt x="20" y="55"/>
                      <a:pt x="19" y="54"/>
                    </a:cubicBezTo>
                    <a:cubicBezTo>
                      <a:pt x="18" y="54"/>
                      <a:pt x="20" y="55"/>
                      <a:pt x="19" y="54"/>
                    </a:cubicBezTo>
                    <a:cubicBezTo>
                      <a:pt x="18" y="53"/>
                      <a:pt x="18" y="53"/>
                      <a:pt x="18" y="52"/>
                    </a:cubicBezTo>
                    <a:cubicBezTo>
                      <a:pt x="18" y="53"/>
                      <a:pt x="19" y="53"/>
                      <a:pt x="20" y="54"/>
                    </a:cubicBezTo>
                    <a:cubicBezTo>
                      <a:pt x="18" y="52"/>
                      <a:pt x="17" y="51"/>
                      <a:pt x="16" y="50"/>
                    </a:cubicBezTo>
                    <a:cubicBezTo>
                      <a:pt x="15" y="49"/>
                      <a:pt x="19" y="52"/>
                      <a:pt x="18" y="52"/>
                    </a:cubicBezTo>
                    <a:cubicBezTo>
                      <a:pt x="20" y="52"/>
                      <a:pt x="16" y="49"/>
                      <a:pt x="19" y="50"/>
                    </a:cubicBezTo>
                    <a:cubicBezTo>
                      <a:pt x="19" y="50"/>
                      <a:pt x="17" y="49"/>
                      <a:pt x="17" y="49"/>
                    </a:cubicBezTo>
                    <a:cubicBezTo>
                      <a:pt x="18" y="49"/>
                      <a:pt x="20" y="50"/>
                      <a:pt x="19" y="50"/>
                    </a:cubicBezTo>
                    <a:cubicBezTo>
                      <a:pt x="20" y="50"/>
                      <a:pt x="19" y="49"/>
                      <a:pt x="19" y="49"/>
                    </a:cubicBezTo>
                    <a:cubicBezTo>
                      <a:pt x="18" y="48"/>
                      <a:pt x="19" y="49"/>
                      <a:pt x="19" y="49"/>
                    </a:cubicBezTo>
                    <a:cubicBezTo>
                      <a:pt x="18" y="48"/>
                      <a:pt x="17" y="46"/>
                      <a:pt x="19" y="47"/>
                    </a:cubicBezTo>
                    <a:cubicBezTo>
                      <a:pt x="18" y="46"/>
                      <a:pt x="16" y="45"/>
                      <a:pt x="17" y="45"/>
                    </a:cubicBezTo>
                    <a:cubicBezTo>
                      <a:pt x="18" y="46"/>
                      <a:pt x="18" y="46"/>
                      <a:pt x="18" y="46"/>
                    </a:cubicBezTo>
                    <a:cubicBezTo>
                      <a:pt x="20" y="46"/>
                      <a:pt x="19" y="45"/>
                      <a:pt x="20" y="46"/>
                    </a:cubicBezTo>
                    <a:cubicBezTo>
                      <a:pt x="18" y="45"/>
                      <a:pt x="21" y="48"/>
                      <a:pt x="20" y="47"/>
                    </a:cubicBezTo>
                    <a:cubicBezTo>
                      <a:pt x="22" y="48"/>
                      <a:pt x="17" y="45"/>
                      <a:pt x="20" y="46"/>
                    </a:cubicBezTo>
                    <a:cubicBezTo>
                      <a:pt x="20" y="46"/>
                      <a:pt x="18" y="45"/>
                      <a:pt x="20" y="45"/>
                    </a:cubicBezTo>
                    <a:cubicBezTo>
                      <a:pt x="19" y="45"/>
                      <a:pt x="22" y="47"/>
                      <a:pt x="22" y="47"/>
                    </a:cubicBezTo>
                    <a:cubicBezTo>
                      <a:pt x="22" y="46"/>
                      <a:pt x="21" y="46"/>
                      <a:pt x="21" y="45"/>
                    </a:cubicBezTo>
                    <a:cubicBezTo>
                      <a:pt x="20" y="45"/>
                      <a:pt x="20" y="45"/>
                      <a:pt x="20" y="45"/>
                    </a:cubicBezTo>
                    <a:cubicBezTo>
                      <a:pt x="18" y="44"/>
                      <a:pt x="21" y="45"/>
                      <a:pt x="19" y="44"/>
                    </a:cubicBezTo>
                    <a:cubicBezTo>
                      <a:pt x="20" y="44"/>
                      <a:pt x="18" y="43"/>
                      <a:pt x="21" y="44"/>
                    </a:cubicBezTo>
                    <a:cubicBezTo>
                      <a:pt x="23" y="46"/>
                      <a:pt x="23" y="46"/>
                      <a:pt x="23" y="46"/>
                    </a:cubicBezTo>
                    <a:cubicBezTo>
                      <a:pt x="23" y="46"/>
                      <a:pt x="21" y="44"/>
                      <a:pt x="20" y="43"/>
                    </a:cubicBezTo>
                    <a:cubicBezTo>
                      <a:pt x="20" y="43"/>
                      <a:pt x="21" y="44"/>
                      <a:pt x="21" y="44"/>
                    </a:cubicBezTo>
                    <a:cubicBezTo>
                      <a:pt x="18" y="42"/>
                      <a:pt x="22" y="44"/>
                      <a:pt x="19" y="42"/>
                    </a:cubicBezTo>
                    <a:cubicBezTo>
                      <a:pt x="20" y="42"/>
                      <a:pt x="20" y="41"/>
                      <a:pt x="22" y="42"/>
                    </a:cubicBezTo>
                    <a:cubicBezTo>
                      <a:pt x="21" y="41"/>
                      <a:pt x="20" y="40"/>
                      <a:pt x="21" y="41"/>
                    </a:cubicBezTo>
                    <a:cubicBezTo>
                      <a:pt x="21" y="41"/>
                      <a:pt x="21" y="41"/>
                      <a:pt x="22" y="41"/>
                    </a:cubicBezTo>
                    <a:cubicBezTo>
                      <a:pt x="23" y="42"/>
                      <a:pt x="22" y="41"/>
                      <a:pt x="22" y="41"/>
                    </a:cubicBezTo>
                    <a:cubicBezTo>
                      <a:pt x="22" y="41"/>
                      <a:pt x="24" y="42"/>
                      <a:pt x="25" y="42"/>
                    </a:cubicBezTo>
                    <a:cubicBezTo>
                      <a:pt x="24" y="41"/>
                      <a:pt x="22" y="40"/>
                      <a:pt x="21" y="39"/>
                    </a:cubicBezTo>
                    <a:cubicBezTo>
                      <a:pt x="25" y="41"/>
                      <a:pt x="19" y="37"/>
                      <a:pt x="23" y="39"/>
                    </a:cubicBezTo>
                    <a:cubicBezTo>
                      <a:pt x="23" y="39"/>
                      <a:pt x="24" y="40"/>
                      <a:pt x="25" y="41"/>
                    </a:cubicBezTo>
                    <a:cubicBezTo>
                      <a:pt x="29" y="43"/>
                      <a:pt x="23" y="39"/>
                      <a:pt x="25" y="39"/>
                    </a:cubicBezTo>
                    <a:cubicBezTo>
                      <a:pt x="22" y="38"/>
                      <a:pt x="22" y="38"/>
                      <a:pt x="22" y="38"/>
                    </a:cubicBezTo>
                    <a:cubicBezTo>
                      <a:pt x="24" y="39"/>
                      <a:pt x="21" y="36"/>
                      <a:pt x="23" y="38"/>
                    </a:cubicBezTo>
                    <a:cubicBezTo>
                      <a:pt x="22" y="37"/>
                      <a:pt x="25" y="38"/>
                      <a:pt x="22" y="36"/>
                    </a:cubicBezTo>
                    <a:cubicBezTo>
                      <a:pt x="25" y="37"/>
                      <a:pt x="21" y="34"/>
                      <a:pt x="27" y="37"/>
                    </a:cubicBezTo>
                    <a:cubicBezTo>
                      <a:pt x="26" y="36"/>
                      <a:pt x="27" y="36"/>
                      <a:pt x="25" y="36"/>
                    </a:cubicBezTo>
                    <a:cubicBezTo>
                      <a:pt x="24" y="35"/>
                      <a:pt x="26" y="36"/>
                      <a:pt x="25" y="36"/>
                    </a:cubicBezTo>
                    <a:cubicBezTo>
                      <a:pt x="25" y="36"/>
                      <a:pt x="24" y="35"/>
                      <a:pt x="24" y="35"/>
                    </a:cubicBezTo>
                    <a:cubicBezTo>
                      <a:pt x="25" y="35"/>
                      <a:pt x="25" y="35"/>
                      <a:pt x="27" y="37"/>
                    </a:cubicBezTo>
                    <a:cubicBezTo>
                      <a:pt x="29" y="37"/>
                      <a:pt x="23" y="34"/>
                      <a:pt x="24" y="34"/>
                    </a:cubicBezTo>
                    <a:cubicBezTo>
                      <a:pt x="25" y="34"/>
                      <a:pt x="26" y="35"/>
                      <a:pt x="26" y="34"/>
                    </a:cubicBezTo>
                    <a:cubicBezTo>
                      <a:pt x="24" y="33"/>
                      <a:pt x="24" y="33"/>
                      <a:pt x="24" y="33"/>
                    </a:cubicBezTo>
                    <a:cubicBezTo>
                      <a:pt x="24" y="33"/>
                      <a:pt x="27" y="34"/>
                      <a:pt x="29" y="35"/>
                    </a:cubicBezTo>
                    <a:cubicBezTo>
                      <a:pt x="28" y="35"/>
                      <a:pt x="29" y="35"/>
                      <a:pt x="27" y="34"/>
                    </a:cubicBezTo>
                    <a:cubicBezTo>
                      <a:pt x="30" y="35"/>
                      <a:pt x="30" y="35"/>
                      <a:pt x="30" y="35"/>
                    </a:cubicBezTo>
                    <a:cubicBezTo>
                      <a:pt x="28" y="34"/>
                      <a:pt x="29" y="34"/>
                      <a:pt x="28" y="34"/>
                    </a:cubicBezTo>
                    <a:cubicBezTo>
                      <a:pt x="29" y="34"/>
                      <a:pt x="29" y="34"/>
                      <a:pt x="29" y="34"/>
                    </a:cubicBezTo>
                    <a:cubicBezTo>
                      <a:pt x="30" y="35"/>
                      <a:pt x="29" y="34"/>
                      <a:pt x="29" y="34"/>
                    </a:cubicBezTo>
                    <a:cubicBezTo>
                      <a:pt x="28" y="33"/>
                      <a:pt x="27" y="33"/>
                      <a:pt x="27" y="33"/>
                    </a:cubicBezTo>
                    <a:cubicBezTo>
                      <a:pt x="26" y="32"/>
                      <a:pt x="26" y="32"/>
                      <a:pt x="25" y="32"/>
                    </a:cubicBezTo>
                    <a:cubicBezTo>
                      <a:pt x="27" y="33"/>
                      <a:pt x="27" y="32"/>
                      <a:pt x="27" y="32"/>
                    </a:cubicBezTo>
                    <a:cubicBezTo>
                      <a:pt x="28" y="32"/>
                      <a:pt x="25" y="31"/>
                      <a:pt x="25" y="31"/>
                    </a:cubicBezTo>
                    <a:cubicBezTo>
                      <a:pt x="27" y="32"/>
                      <a:pt x="26" y="31"/>
                      <a:pt x="27" y="32"/>
                    </a:cubicBezTo>
                    <a:cubicBezTo>
                      <a:pt x="27" y="32"/>
                      <a:pt x="26" y="31"/>
                      <a:pt x="27" y="32"/>
                    </a:cubicBezTo>
                    <a:cubicBezTo>
                      <a:pt x="28" y="32"/>
                      <a:pt x="30" y="33"/>
                      <a:pt x="28" y="32"/>
                    </a:cubicBezTo>
                    <a:cubicBezTo>
                      <a:pt x="28" y="32"/>
                      <a:pt x="24" y="30"/>
                      <a:pt x="26" y="30"/>
                    </a:cubicBezTo>
                    <a:cubicBezTo>
                      <a:pt x="26" y="31"/>
                      <a:pt x="27" y="31"/>
                      <a:pt x="28" y="32"/>
                    </a:cubicBezTo>
                    <a:cubicBezTo>
                      <a:pt x="29" y="32"/>
                      <a:pt x="29" y="32"/>
                      <a:pt x="29" y="32"/>
                    </a:cubicBezTo>
                    <a:cubicBezTo>
                      <a:pt x="27" y="31"/>
                      <a:pt x="27" y="31"/>
                      <a:pt x="27" y="31"/>
                    </a:cubicBezTo>
                    <a:cubicBezTo>
                      <a:pt x="28" y="31"/>
                      <a:pt x="28" y="31"/>
                      <a:pt x="28" y="31"/>
                    </a:cubicBezTo>
                    <a:cubicBezTo>
                      <a:pt x="26" y="30"/>
                      <a:pt x="28" y="31"/>
                      <a:pt x="26" y="29"/>
                    </a:cubicBezTo>
                    <a:cubicBezTo>
                      <a:pt x="26" y="29"/>
                      <a:pt x="27" y="30"/>
                      <a:pt x="27" y="30"/>
                    </a:cubicBezTo>
                    <a:cubicBezTo>
                      <a:pt x="28" y="30"/>
                      <a:pt x="28" y="30"/>
                      <a:pt x="28" y="30"/>
                    </a:cubicBezTo>
                    <a:cubicBezTo>
                      <a:pt x="29" y="30"/>
                      <a:pt x="28" y="30"/>
                      <a:pt x="27" y="29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28" y="29"/>
                      <a:pt x="28" y="29"/>
                      <a:pt x="27" y="28"/>
                    </a:cubicBezTo>
                    <a:cubicBezTo>
                      <a:pt x="28" y="28"/>
                      <a:pt x="33" y="32"/>
                      <a:pt x="31" y="30"/>
                    </a:cubicBezTo>
                    <a:cubicBezTo>
                      <a:pt x="31" y="30"/>
                      <a:pt x="28" y="28"/>
                      <a:pt x="27" y="27"/>
                    </a:cubicBezTo>
                    <a:cubicBezTo>
                      <a:pt x="28" y="27"/>
                      <a:pt x="26" y="25"/>
                      <a:pt x="29" y="26"/>
                    </a:cubicBezTo>
                    <a:cubicBezTo>
                      <a:pt x="28" y="26"/>
                      <a:pt x="28" y="26"/>
                      <a:pt x="27" y="25"/>
                    </a:cubicBezTo>
                    <a:cubicBezTo>
                      <a:pt x="28" y="25"/>
                      <a:pt x="26" y="23"/>
                      <a:pt x="30" y="24"/>
                    </a:cubicBezTo>
                    <a:cubicBezTo>
                      <a:pt x="31" y="25"/>
                      <a:pt x="32" y="25"/>
                      <a:pt x="33" y="26"/>
                    </a:cubicBezTo>
                    <a:cubicBezTo>
                      <a:pt x="31" y="25"/>
                      <a:pt x="35" y="27"/>
                      <a:pt x="32" y="25"/>
                    </a:cubicBezTo>
                    <a:cubicBezTo>
                      <a:pt x="30" y="24"/>
                      <a:pt x="29" y="24"/>
                      <a:pt x="29" y="23"/>
                    </a:cubicBezTo>
                    <a:cubicBezTo>
                      <a:pt x="28" y="22"/>
                      <a:pt x="28" y="22"/>
                      <a:pt x="30" y="22"/>
                    </a:cubicBezTo>
                    <a:cubicBezTo>
                      <a:pt x="29" y="22"/>
                      <a:pt x="29" y="22"/>
                      <a:pt x="28" y="21"/>
                    </a:cubicBezTo>
                    <a:cubicBezTo>
                      <a:pt x="31" y="23"/>
                      <a:pt x="31" y="23"/>
                      <a:pt x="31" y="22"/>
                    </a:cubicBezTo>
                    <a:cubicBezTo>
                      <a:pt x="29" y="21"/>
                      <a:pt x="29" y="21"/>
                      <a:pt x="29" y="21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2"/>
                      <a:pt x="28" y="20"/>
                      <a:pt x="29" y="21"/>
                    </a:cubicBezTo>
                    <a:cubicBezTo>
                      <a:pt x="30" y="21"/>
                      <a:pt x="30" y="21"/>
                      <a:pt x="31" y="21"/>
                    </a:cubicBezTo>
                    <a:cubicBezTo>
                      <a:pt x="30" y="21"/>
                      <a:pt x="28" y="19"/>
                      <a:pt x="29" y="19"/>
                    </a:cubicBezTo>
                    <a:cubicBezTo>
                      <a:pt x="32" y="21"/>
                      <a:pt x="32" y="21"/>
                      <a:pt x="32" y="21"/>
                    </a:cubicBezTo>
                    <a:cubicBezTo>
                      <a:pt x="31" y="20"/>
                      <a:pt x="30" y="19"/>
                      <a:pt x="29" y="19"/>
                    </a:cubicBezTo>
                    <a:cubicBezTo>
                      <a:pt x="31" y="20"/>
                      <a:pt x="31" y="19"/>
                      <a:pt x="33" y="20"/>
                    </a:cubicBezTo>
                    <a:cubicBezTo>
                      <a:pt x="29" y="17"/>
                      <a:pt x="29" y="16"/>
                      <a:pt x="30" y="15"/>
                    </a:cubicBezTo>
                    <a:cubicBezTo>
                      <a:pt x="31" y="16"/>
                      <a:pt x="31" y="16"/>
                      <a:pt x="31" y="16"/>
                    </a:cubicBezTo>
                    <a:cubicBezTo>
                      <a:pt x="33" y="16"/>
                      <a:pt x="30" y="14"/>
                      <a:pt x="30" y="15"/>
                    </a:cubicBezTo>
                    <a:cubicBezTo>
                      <a:pt x="31" y="15"/>
                      <a:pt x="33" y="16"/>
                      <a:pt x="34" y="17"/>
                    </a:cubicBezTo>
                    <a:cubicBezTo>
                      <a:pt x="36" y="17"/>
                      <a:pt x="32" y="15"/>
                      <a:pt x="32" y="15"/>
                    </a:cubicBezTo>
                    <a:cubicBezTo>
                      <a:pt x="31" y="14"/>
                      <a:pt x="33" y="15"/>
                      <a:pt x="31" y="14"/>
                    </a:cubicBezTo>
                    <a:cubicBezTo>
                      <a:pt x="30" y="14"/>
                      <a:pt x="32" y="15"/>
                      <a:pt x="30" y="13"/>
                    </a:cubicBezTo>
                    <a:cubicBezTo>
                      <a:pt x="31" y="14"/>
                      <a:pt x="33" y="15"/>
                      <a:pt x="34" y="15"/>
                    </a:cubicBezTo>
                    <a:cubicBezTo>
                      <a:pt x="33" y="14"/>
                      <a:pt x="33" y="14"/>
                      <a:pt x="33" y="14"/>
                    </a:cubicBezTo>
                    <a:cubicBezTo>
                      <a:pt x="36" y="16"/>
                      <a:pt x="37" y="18"/>
                      <a:pt x="41" y="19"/>
                    </a:cubicBezTo>
                    <a:cubicBezTo>
                      <a:pt x="41" y="19"/>
                      <a:pt x="41" y="19"/>
                      <a:pt x="41" y="19"/>
                    </a:cubicBezTo>
                    <a:cubicBezTo>
                      <a:pt x="43" y="20"/>
                      <a:pt x="43" y="21"/>
                      <a:pt x="44" y="21"/>
                    </a:cubicBezTo>
                    <a:cubicBezTo>
                      <a:pt x="43" y="20"/>
                      <a:pt x="40" y="18"/>
                      <a:pt x="39" y="18"/>
                    </a:cubicBezTo>
                    <a:cubicBezTo>
                      <a:pt x="38" y="17"/>
                      <a:pt x="33" y="14"/>
                      <a:pt x="34" y="14"/>
                    </a:cubicBezTo>
                    <a:cubicBezTo>
                      <a:pt x="35" y="15"/>
                      <a:pt x="34" y="15"/>
                      <a:pt x="36" y="16"/>
                    </a:cubicBezTo>
                    <a:cubicBezTo>
                      <a:pt x="38" y="16"/>
                      <a:pt x="35" y="15"/>
                      <a:pt x="36" y="15"/>
                    </a:cubicBezTo>
                    <a:cubicBezTo>
                      <a:pt x="35" y="14"/>
                      <a:pt x="32" y="13"/>
                      <a:pt x="32" y="12"/>
                    </a:cubicBezTo>
                    <a:cubicBezTo>
                      <a:pt x="33" y="13"/>
                      <a:pt x="34" y="14"/>
                      <a:pt x="35" y="14"/>
                    </a:cubicBezTo>
                    <a:cubicBezTo>
                      <a:pt x="33" y="13"/>
                      <a:pt x="32" y="12"/>
                      <a:pt x="31" y="12"/>
                    </a:cubicBezTo>
                    <a:cubicBezTo>
                      <a:pt x="28" y="10"/>
                      <a:pt x="32" y="12"/>
                      <a:pt x="30" y="10"/>
                    </a:cubicBezTo>
                    <a:cubicBezTo>
                      <a:pt x="32" y="11"/>
                      <a:pt x="35" y="14"/>
                      <a:pt x="36" y="14"/>
                    </a:cubicBezTo>
                    <a:cubicBezTo>
                      <a:pt x="34" y="13"/>
                      <a:pt x="34" y="12"/>
                      <a:pt x="30" y="10"/>
                    </a:cubicBezTo>
                    <a:cubicBezTo>
                      <a:pt x="31" y="10"/>
                      <a:pt x="33" y="11"/>
                      <a:pt x="34" y="12"/>
                    </a:cubicBezTo>
                    <a:cubicBezTo>
                      <a:pt x="35" y="13"/>
                      <a:pt x="31" y="9"/>
                      <a:pt x="35" y="12"/>
                    </a:cubicBezTo>
                    <a:cubicBezTo>
                      <a:pt x="33" y="10"/>
                      <a:pt x="33" y="10"/>
                      <a:pt x="33" y="10"/>
                    </a:cubicBezTo>
                    <a:cubicBezTo>
                      <a:pt x="33" y="11"/>
                      <a:pt x="34" y="11"/>
                      <a:pt x="35" y="12"/>
                    </a:cubicBezTo>
                    <a:cubicBezTo>
                      <a:pt x="35" y="11"/>
                      <a:pt x="33" y="9"/>
                      <a:pt x="36" y="11"/>
                    </a:cubicBezTo>
                    <a:cubicBezTo>
                      <a:pt x="35" y="11"/>
                      <a:pt x="36" y="11"/>
                      <a:pt x="34" y="9"/>
                    </a:cubicBezTo>
                    <a:cubicBezTo>
                      <a:pt x="32" y="9"/>
                      <a:pt x="35" y="11"/>
                      <a:pt x="32" y="9"/>
                    </a:cubicBezTo>
                    <a:cubicBezTo>
                      <a:pt x="34" y="10"/>
                      <a:pt x="32" y="9"/>
                      <a:pt x="31" y="8"/>
                    </a:cubicBezTo>
                    <a:cubicBezTo>
                      <a:pt x="32" y="9"/>
                      <a:pt x="32" y="9"/>
                      <a:pt x="32" y="9"/>
                    </a:cubicBezTo>
                    <a:cubicBezTo>
                      <a:pt x="32" y="8"/>
                      <a:pt x="32" y="8"/>
                      <a:pt x="31" y="7"/>
                    </a:cubicBezTo>
                    <a:cubicBezTo>
                      <a:pt x="32" y="8"/>
                      <a:pt x="33" y="8"/>
                      <a:pt x="33" y="8"/>
                    </a:cubicBezTo>
                    <a:cubicBezTo>
                      <a:pt x="31" y="7"/>
                      <a:pt x="31" y="7"/>
                      <a:pt x="31" y="7"/>
                    </a:cubicBezTo>
                    <a:cubicBezTo>
                      <a:pt x="30" y="6"/>
                      <a:pt x="34" y="9"/>
                      <a:pt x="34" y="8"/>
                    </a:cubicBezTo>
                    <a:cubicBezTo>
                      <a:pt x="35" y="10"/>
                      <a:pt x="35" y="10"/>
                      <a:pt x="35" y="10"/>
                    </a:cubicBezTo>
                    <a:cubicBezTo>
                      <a:pt x="35" y="9"/>
                      <a:pt x="37" y="10"/>
                      <a:pt x="36" y="10"/>
                    </a:cubicBezTo>
                    <a:cubicBezTo>
                      <a:pt x="35" y="9"/>
                      <a:pt x="33" y="7"/>
                      <a:pt x="31" y="6"/>
                    </a:cubicBezTo>
                    <a:cubicBezTo>
                      <a:pt x="31" y="6"/>
                      <a:pt x="33" y="7"/>
                      <a:pt x="32" y="6"/>
                    </a:cubicBezTo>
                    <a:cubicBezTo>
                      <a:pt x="34" y="8"/>
                      <a:pt x="34" y="8"/>
                      <a:pt x="34" y="8"/>
                    </a:cubicBezTo>
                    <a:cubicBezTo>
                      <a:pt x="34" y="8"/>
                      <a:pt x="37" y="9"/>
                      <a:pt x="37" y="9"/>
                    </a:cubicBezTo>
                    <a:cubicBezTo>
                      <a:pt x="36" y="8"/>
                      <a:pt x="34" y="7"/>
                      <a:pt x="33" y="6"/>
                    </a:cubicBezTo>
                    <a:cubicBezTo>
                      <a:pt x="33" y="6"/>
                      <a:pt x="34" y="7"/>
                      <a:pt x="35" y="8"/>
                    </a:cubicBezTo>
                    <a:cubicBezTo>
                      <a:pt x="35" y="7"/>
                      <a:pt x="33" y="6"/>
                      <a:pt x="32" y="6"/>
                    </a:cubicBezTo>
                    <a:cubicBezTo>
                      <a:pt x="34" y="6"/>
                      <a:pt x="35" y="7"/>
                      <a:pt x="37" y="8"/>
                    </a:cubicBezTo>
                    <a:cubicBezTo>
                      <a:pt x="40" y="10"/>
                      <a:pt x="40" y="10"/>
                      <a:pt x="40" y="10"/>
                    </a:cubicBezTo>
                    <a:cubicBezTo>
                      <a:pt x="40" y="9"/>
                      <a:pt x="40" y="9"/>
                      <a:pt x="40" y="9"/>
                    </a:cubicBezTo>
                    <a:cubicBezTo>
                      <a:pt x="42" y="11"/>
                      <a:pt x="42" y="10"/>
                      <a:pt x="44" y="12"/>
                    </a:cubicBezTo>
                    <a:cubicBezTo>
                      <a:pt x="45" y="12"/>
                      <a:pt x="44" y="11"/>
                      <a:pt x="43" y="11"/>
                    </a:cubicBezTo>
                    <a:cubicBezTo>
                      <a:pt x="39" y="9"/>
                      <a:pt x="38" y="7"/>
                      <a:pt x="35" y="5"/>
                    </a:cubicBezTo>
                    <a:cubicBezTo>
                      <a:pt x="34" y="4"/>
                      <a:pt x="44" y="10"/>
                      <a:pt x="38" y="6"/>
                    </a:cubicBezTo>
                    <a:cubicBezTo>
                      <a:pt x="37" y="6"/>
                      <a:pt x="35" y="4"/>
                      <a:pt x="36" y="5"/>
                    </a:cubicBezTo>
                    <a:cubicBezTo>
                      <a:pt x="36" y="5"/>
                      <a:pt x="32" y="3"/>
                      <a:pt x="34" y="3"/>
                    </a:cubicBezTo>
                    <a:cubicBezTo>
                      <a:pt x="35" y="4"/>
                      <a:pt x="38" y="5"/>
                      <a:pt x="39" y="7"/>
                    </a:cubicBezTo>
                    <a:cubicBezTo>
                      <a:pt x="38" y="6"/>
                      <a:pt x="38" y="6"/>
                      <a:pt x="39" y="7"/>
                    </a:cubicBezTo>
                    <a:cubicBezTo>
                      <a:pt x="40" y="7"/>
                      <a:pt x="42" y="9"/>
                      <a:pt x="42" y="8"/>
                    </a:cubicBezTo>
                    <a:cubicBezTo>
                      <a:pt x="42" y="8"/>
                      <a:pt x="42" y="8"/>
                      <a:pt x="40" y="7"/>
                    </a:cubicBezTo>
                    <a:cubicBezTo>
                      <a:pt x="38" y="5"/>
                      <a:pt x="41" y="7"/>
                      <a:pt x="39" y="6"/>
                    </a:cubicBezTo>
                    <a:cubicBezTo>
                      <a:pt x="38" y="5"/>
                      <a:pt x="41" y="7"/>
                      <a:pt x="38" y="4"/>
                    </a:cubicBezTo>
                    <a:cubicBezTo>
                      <a:pt x="38" y="5"/>
                      <a:pt x="36" y="4"/>
                      <a:pt x="34" y="3"/>
                    </a:cubicBezTo>
                    <a:cubicBezTo>
                      <a:pt x="34" y="2"/>
                      <a:pt x="34" y="2"/>
                      <a:pt x="34" y="2"/>
                    </a:cubicBezTo>
                    <a:cubicBezTo>
                      <a:pt x="35" y="3"/>
                      <a:pt x="35" y="3"/>
                      <a:pt x="35" y="3"/>
                    </a:cubicBezTo>
                    <a:cubicBezTo>
                      <a:pt x="36" y="3"/>
                      <a:pt x="32" y="1"/>
                      <a:pt x="33" y="1"/>
                    </a:cubicBezTo>
                    <a:cubicBezTo>
                      <a:pt x="36" y="2"/>
                      <a:pt x="36" y="2"/>
                      <a:pt x="36" y="2"/>
                    </a:cubicBezTo>
                    <a:cubicBezTo>
                      <a:pt x="38" y="4"/>
                      <a:pt x="35" y="3"/>
                      <a:pt x="38" y="5"/>
                    </a:cubicBezTo>
                    <a:cubicBezTo>
                      <a:pt x="39" y="4"/>
                      <a:pt x="37" y="3"/>
                      <a:pt x="38" y="4"/>
                    </a:cubicBezTo>
                    <a:cubicBezTo>
                      <a:pt x="38" y="4"/>
                      <a:pt x="38" y="4"/>
                      <a:pt x="39" y="4"/>
                    </a:cubicBezTo>
                    <a:cubicBezTo>
                      <a:pt x="39" y="4"/>
                      <a:pt x="44" y="7"/>
                      <a:pt x="41" y="5"/>
                    </a:cubicBezTo>
                    <a:cubicBezTo>
                      <a:pt x="40" y="4"/>
                      <a:pt x="40" y="4"/>
                      <a:pt x="38" y="3"/>
                    </a:cubicBezTo>
                    <a:cubicBezTo>
                      <a:pt x="38" y="3"/>
                      <a:pt x="37" y="2"/>
                      <a:pt x="37" y="1"/>
                    </a:cubicBezTo>
                    <a:cubicBezTo>
                      <a:pt x="40" y="3"/>
                      <a:pt x="37" y="1"/>
                      <a:pt x="40" y="3"/>
                    </a:cubicBezTo>
                    <a:cubicBezTo>
                      <a:pt x="38" y="2"/>
                      <a:pt x="38" y="3"/>
                      <a:pt x="41" y="4"/>
                    </a:cubicBezTo>
                    <a:cubicBezTo>
                      <a:pt x="44" y="6"/>
                      <a:pt x="40" y="4"/>
                      <a:pt x="43" y="6"/>
                    </a:cubicBezTo>
                    <a:cubicBezTo>
                      <a:pt x="43" y="6"/>
                      <a:pt x="47" y="8"/>
                      <a:pt x="49" y="9"/>
                    </a:cubicBezTo>
                    <a:cubicBezTo>
                      <a:pt x="49" y="9"/>
                      <a:pt x="48" y="9"/>
                      <a:pt x="48" y="8"/>
                    </a:cubicBezTo>
                    <a:cubicBezTo>
                      <a:pt x="46" y="7"/>
                      <a:pt x="46" y="7"/>
                      <a:pt x="44" y="6"/>
                    </a:cubicBezTo>
                    <a:cubicBezTo>
                      <a:pt x="45" y="6"/>
                      <a:pt x="44" y="5"/>
                      <a:pt x="42" y="4"/>
                    </a:cubicBezTo>
                    <a:cubicBezTo>
                      <a:pt x="43" y="4"/>
                      <a:pt x="45" y="5"/>
                      <a:pt x="45" y="6"/>
                    </a:cubicBezTo>
                    <a:cubicBezTo>
                      <a:pt x="45" y="5"/>
                      <a:pt x="45" y="4"/>
                      <a:pt x="46" y="4"/>
                    </a:cubicBezTo>
                    <a:cubicBezTo>
                      <a:pt x="43" y="3"/>
                      <a:pt x="46" y="3"/>
                      <a:pt x="43" y="2"/>
                    </a:cubicBezTo>
                    <a:cubicBezTo>
                      <a:pt x="42" y="2"/>
                      <a:pt x="40" y="1"/>
                      <a:pt x="38" y="0"/>
                    </a:cubicBezTo>
                    <a:cubicBezTo>
                      <a:pt x="39" y="0"/>
                      <a:pt x="40" y="1"/>
                      <a:pt x="40" y="1"/>
                    </a:cubicBezTo>
                    <a:cubicBezTo>
                      <a:pt x="39" y="0"/>
                      <a:pt x="43" y="2"/>
                      <a:pt x="41" y="0"/>
                    </a:cubicBezTo>
                    <a:cubicBezTo>
                      <a:pt x="41" y="1"/>
                      <a:pt x="45" y="3"/>
                      <a:pt x="47" y="4"/>
                    </a:cubicBezTo>
                    <a:cubicBezTo>
                      <a:pt x="46" y="3"/>
                      <a:pt x="49" y="5"/>
                      <a:pt x="49" y="5"/>
                    </a:cubicBezTo>
                    <a:cubicBezTo>
                      <a:pt x="48" y="4"/>
                      <a:pt x="47" y="3"/>
                      <a:pt x="47" y="2"/>
                    </a:cubicBezTo>
                    <a:cubicBezTo>
                      <a:pt x="49" y="3"/>
                      <a:pt x="47" y="1"/>
                      <a:pt x="47" y="1"/>
                    </a:cubicBezTo>
                    <a:cubicBezTo>
                      <a:pt x="49" y="1"/>
                      <a:pt x="52" y="3"/>
                      <a:pt x="52" y="3"/>
                    </a:cubicBezTo>
                    <a:cubicBezTo>
                      <a:pt x="52" y="3"/>
                      <a:pt x="49" y="2"/>
                      <a:pt x="51" y="2"/>
                    </a:cubicBezTo>
                    <a:cubicBezTo>
                      <a:pt x="51" y="2"/>
                      <a:pt x="51" y="2"/>
                      <a:pt x="51" y="2"/>
                    </a:cubicBezTo>
                    <a:cubicBezTo>
                      <a:pt x="50" y="2"/>
                      <a:pt x="53" y="3"/>
                      <a:pt x="49" y="0"/>
                    </a:cubicBezTo>
                    <a:cubicBezTo>
                      <a:pt x="52" y="2"/>
                      <a:pt x="52" y="2"/>
                      <a:pt x="52" y="2"/>
                    </a:cubicBezTo>
                    <a:cubicBezTo>
                      <a:pt x="53" y="2"/>
                      <a:pt x="52" y="2"/>
                      <a:pt x="52" y="1"/>
                    </a:cubicBezTo>
                    <a:cubicBezTo>
                      <a:pt x="53" y="2"/>
                      <a:pt x="54" y="3"/>
                      <a:pt x="54" y="3"/>
                    </a:cubicBezTo>
                    <a:cubicBezTo>
                      <a:pt x="57" y="4"/>
                      <a:pt x="54" y="2"/>
                      <a:pt x="54" y="2"/>
                    </a:cubicBezTo>
                    <a:cubicBezTo>
                      <a:pt x="52" y="1"/>
                      <a:pt x="52" y="1"/>
                      <a:pt x="52" y="1"/>
                    </a:cubicBezTo>
                    <a:cubicBezTo>
                      <a:pt x="51" y="0"/>
                      <a:pt x="53" y="1"/>
                      <a:pt x="53" y="0"/>
                    </a:cubicBezTo>
                    <a:cubicBezTo>
                      <a:pt x="55" y="1"/>
                      <a:pt x="55" y="1"/>
                      <a:pt x="55" y="1"/>
                    </a:cubicBezTo>
                    <a:cubicBezTo>
                      <a:pt x="54" y="0"/>
                      <a:pt x="54" y="0"/>
                      <a:pt x="54" y="0"/>
                    </a:cubicBezTo>
                    <a:cubicBezTo>
                      <a:pt x="55" y="1"/>
                      <a:pt x="57" y="1"/>
                      <a:pt x="55" y="0"/>
                    </a:cubicBezTo>
                    <a:cubicBezTo>
                      <a:pt x="59" y="4"/>
                      <a:pt x="59" y="4"/>
                      <a:pt x="59" y="4"/>
                    </a:cubicBezTo>
                    <a:cubicBezTo>
                      <a:pt x="58" y="3"/>
                      <a:pt x="57" y="2"/>
                      <a:pt x="55" y="1"/>
                    </a:cubicBezTo>
                    <a:cubicBezTo>
                      <a:pt x="54" y="1"/>
                      <a:pt x="54" y="1"/>
                      <a:pt x="56" y="2"/>
                    </a:cubicBezTo>
                    <a:cubicBezTo>
                      <a:pt x="56" y="2"/>
                      <a:pt x="56" y="2"/>
                      <a:pt x="55" y="2"/>
                    </a:cubicBezTo>
                    <a:cubicBezTo>
                      <a:pt x="58" y="3"/>
                      <a:pt x="57" y="3"/>
                      <a:pt x="59" y="4"/>
                    </a:cubicBezTo>
                    <a:cubicBezTo>
                      <a:pt x="59" y="4"/>
                      <a:pt x="60" y="4"/>
                      <a:pt x="59" y="4"/>
                    </a:cubicBezTo>
                    <a:cubicBezTo>
                      <a:pt x="60" y="5"/>
                      <a:pt x="60" y="5"/>
                      <a:pt x="60" y="5"/>
                    </a:cubicBezTo>
                    <a:cubicBezTo>
                      <a:pt x="59" y="5"/>
                      <a:pt x="58" y="5"/>
                      <a:pt x="58" y="4"/>
                    </a:cubicBezTo>
                    <a:cubicBezTo>
                      <a:pt x="60" y="5"/>
                      <a:pt x="60" y="6"/>
                      <a:pt x="60" y="6"/>
                    </a:cubicBezTo>
                    <a:cubicBezTo>
                      <a:pt x="57" y="5"/>
                      <a:pt x="61" y="7"/>
                      <a:pt x="60" y="7"/>
                    </a:cubicBezTo>
                    <a:cubicBezTo>
                      <a:pt x="58" y="6"/>
                      <a:pt x="56" y="5"/>
                      <a:pt x="55" y="4"/>
                    </a:cubicBezTo>
                    <a:cubicBezTo>
                      <a:pt x="54" y="4"/>
                      <a:pt x="55" y="4"/>
                      <a:pt x="54" y="4"/>
                    </a:cubicBezTo>
                    <a:cubicBezTo>
                      <a:pt x="56" y="5"/>
                      <a:pt x="58" y="7"/>
                      <a:pt x="59" y="7"/>
                    </a:cubicBezTo>
                    <a:cubicBezTo>
                      <a:pt x="57" y="6"/>
                      <a:pt x="57" y="6"/>
                      <a:pt x="57" y="6"/>
                    </a:cubicBezTo>
                    <a:cubicBezTo>
                      <a:pt x="58" y="7"/>
                      <a:pt x="61" y="9"/>
                      <a:pt x="60" y="9"/>
                    </a:cubicBezTo>
                    <a:cubicBezTo>
                      <a:pt x="59" y="9"/>
                      <a:pt x="58" y="9"/>
                      <a:pt x="58" y="10"/>
                    </a:cubicBezTo>
                    <a:cubicBezTo>
                      <a:pt x="56" y="9"/>
                      <a:pt x="56" y="9"/>
                      <a:pt x="56" y="9"/>
                    </a:cubicBezTo>
                    <a:cubicBezTo>
                      <a:pt x="60" y="11"/>
                      <a:pt x="57" y="10"/>
                      <a:pt x="58" y="12"/>
                    </a:cubicBezTo>
                    <a:cubicBezTo>
                      <a:pt x="56" y="11"/>
                      <a:pt x="59" y="14"/>
                      <a:pt x="56" y="13"/>
                    </a:cubicBezTo>
                    <a:cubicBezTo>
                      <a:pt x="57" y="14"/>
                      <a:pt x="58" y="16"/>
                      <a:pt x="56" y="17"/>
                    </a:cubicBezTo>
                    <a:cubicBezTo>
                      <a:pt x="54" y="15"/>
                      <a:pt x="54" y="15"/>
                      <a:pt x="54" y="15"/>
                    </a:cubicBezTo>
                    <a:cubicBezTo>
                      <a:pt x="56" y="16"/>
                      <a:pt x="53" y="14"/>
                      <a:pt x="53" y="15"/>
                    </a:cubicBezTo>
                    <a:cubicBezTo>
                      <a:pt x="55" y="16"/>
                      <a:pt x="55" y="17"/>
                      <a:pt x="57" y="17"/>
                    </a:cubicBezTo>
                    <a:cubicBezTo>
                      <a:pt x="54" y="17"/>
                      <a:pt x="56" y="19"/>
                      <a:pt x="58" y="20"/>
                    </a:cubicBezTo>
                    <a:cubicBezTo>
                      <a:pt x="56" y="19"/>
                      <a:pt x="56" y="19"/>
                      <a:pt x="56" y="19"/>
                    </a:cubicBezTo>
                    <a:cubicBezTo>
                      <a:pt x="59" y="21"/>
                      <a:pt x="56" y="20"/>
                      <a:pt x="55" y="21"/>
                    </a:cubicBezTo>
                    <a:cubicBezTo>
                      <a:pt x="54" y="20"/>
                      <a:pt x="53" y="19"/>
                      <a:pt x="53" y="20"/>
                    </a:cubicBezTo>
                    <a:cubicBezTo>
                      <a:pt x="55" y="21"/>
                      <a:pt x="55" y="22"/>
                      <a:pt x="56" y="23"/>
                    </a:cubicBezTo>
                    <a:cubicBezTo>
                      <a:pt x="56" y="23"/>
                      <a:pt x="55" y="23"/>
                      <a:pt x="54" y="23"/>
                    </a:cubicBezTo>
                    <a:cubicBezTo>
                      <a:pt x="57" y="26"/>
                      <a:pt x="54" y="26"/>
                      <a:pt x="55" y="29"/>
                    </a:cubicBezTo>
                    <a:cubicBezTo>
                      <a:pt x="54" y="28"/>
                      <a:pt x="54" y="28"/>
                      <a:pt x="54" y="28"/>
                    </a:cubicBezTo>
                    <a:cubicBezTo>
                      <a:pt x="57" y="31"/>
                      <a:pt x="52" y="30"/>
                      <a:pt x="54" y="33"/>
                    </a:cubicBezTo>
                    <a:cubicBezTo>
                      <a:pt x="51" y="31"/>
                      <a:pt x="51" y="31"/>
                      <a:pt x="51" y="31"/>
                    </a:cubicBezTo>
                    <a:cubicBezTo>
                      <a:pt x="49" y="30"/>
                      <a:pt x="51" y="32"/>
                      <a:pt x="53" y="33"/>
                    </a:cubicBezTo>
                    <a:cubicBezTo>
                      <a:pt x="52" y="33"/>
                      <a:pt x="55" y="35"/>
                      <a:pt x="52" y="33"/>
                    </a:cubicBezTo>
                    <a:cubicBezTo>
                      <a:pt x="51" y="33"/>
                      <a:pt x="53" y="35"/>
                      <a:pt x="53" y="35"/>
                    </a:cubicBezTo>
                    <a:cubicBezTo>
                      <a:pt x="52" y="35"/>
                      <a:pt x="52" y="36"/>
                      <a:pt x="52" y="37"/>
                    </a:cubicBezTo>
                    <a:cubicBezTo>
                      <a:pt x="52" y="37"/>
                      <a:pt x="52" y="37"/>
                      <a:pt x="52" y="37"/>
                    </a:cubicBezTo>
                    <a:cubicBezTo>
                      <a:pt x="52" y="36"/>
                      <a:pt x="50" y="35"/>
                      <a:pt x="50" y="35"/>
                    </a:cubicBezTo>
                    <a:cubicBezTo>
                      <a:pt x="51" y="36"/>
                      <a:pt x="49" y="36"/>
                      <a:pt x="53" y="38"/>
                    </a:cubicBezTo>
                    <a:cubicBezTo>
                      <a:pt x="50" y="37"/>
                      <a:pt x="54" y="40"/>
                      <a:pt x="50" y="39"/>
                    </a:cubicBezTo>
                    <a:cubicBezTo>
                      <a:pt x="51" y="40"/>
                      <a:pt x="52" y="40"/>
                      <a:pt x="52" y="40"/>
                    </a:cubicBezTo>
                    <a:cubicBezTo>
                      <a:pt x="52" y="41"/>
                      <a:pt x="49" y="40"/>
                      <a:pt x="51" y="42"/>
                    </a:cubicBezTo>
                    <a:cubicBezTo>
                      <a:pt x="50" y="42"/>
                      <a:pt x="49" y="41"/>
                      <a:pt x="49" y="41"/>
                    </a:cubicBezTo>
                    <a:cubicBezTo>
                      <a:pt x="49" y="41"/>
                      <a:pt x="50" y="42"/>
                      <a:pt x="51" y="42"/>
                    </a:cubicBezTo>
                    <a:cubicBezTo>
                      <a:pt x="52" y="44"/>
                      <a:pt x="48" y="43"/>
                      <a:pt x="48" y="44"/>
                    </a:cubicBezTo>
                    <a:cubicBezTo>
                      <a:pt x="49" y="47"/>
                      <a:pt x="47" y="47"/>
                      <a:pt x="47" y="49"/>
                    </a:cubicBezTo>
                    <a:cubicBezTo>
                      <a:pt x="46" y="49"/>
                      <a:pt x="46" y="49"/>
                      <a:pt x="46" y="49"/>
                    </a:cubicBezTo>
                    <a:cubicBezTo>
                      <a:pt x="49" y="51"/>
                      <a:pt x="42" y="48"/>
                      <a:pt x="46" y="51"/>
                    </a:cubicBezTo>
                    <a:cubicBezTo>
                      <a:pt x="46" y="51"/>
                      <a:pt x="46" y="51"/>
                      <a:pt x="44" y="50"/>
                    </a:cubicBezTo>
                    <a:cubicBezTo>
                      <a:pt x="46" y="52"/>
                      <a:pt x="42" y="50"/>
                      <a:pt x="44" y="52"/>
                    </a:cubicBezTo>
                    <a:cubicBezTo>
                      <a:pt x="44" y="52"/>
                      <a:pt x="44" y="52"/>
                      <a:pt x="44" y="52"/>
                    </a:cubicBezTo>
                    <a:cubicBezTo>
                      <a:pt x="42" y="51"/>
                      <a:pt x="44" y="53"/>
                      <a:pt x="42" y="53"/>
                    </a:cubicBezTo>
                    <a:cubicBezTo>
                      <a:pt x="42" y="53"/>
                      <a:pt x="41" y="52"/>
                      <a:pt x="41" y="52"/>
                    </a:cubicBezTo>
                    <a:cubicBezTo>
                      <a:pt x="39" y="51"/>
                      <a:pt x="44" y="54"/>
                      <a:pt x="40" y="52"/>
                    </a:cubicBezTo>
                    <a:cubicBezTo>
                      <a:pt x="40" y="52"/>
                      <a:pt x="42" y="54"/>
                      <a:pt x="42" y="53"/>
                    </a:cubicBezTo>
                    <a:cubicBezTo>
                      <a:pt x="39" y="54"/>
                      <a:pt x="41" y="57"/>
                      <a:pt x="41" y="58"/>
                    </a:cubicBezTo>
                    <a:cubicBezTo>
                      <a:pt x="38" y="58"/>
                      <a:pt x="35" y="55"/>
                      <a:pt x="37" y="57"/>
                    </a:cubicBezTo>
                    <a:cubicBezTo>
                      <a:pt x="36" y="57"/>
                      <a:pt x="38" y="58"/>
                      <a:pt x="38" y="58"/>
                    </a:cubicBezTo>
                    <a:cubicBezTo>
                      <a:pt x="38" y="58"/>
                      <a:pt x="33" y="56"/>
                      <a:pt x="35" y="57"/>
                    </a:cubicBezTo>
                    <a:cubicBezTo>
                      <a:pt x="37" y="58"/>
                      <a:pt x="36" y="58"/>
                      <a:pt x="38" y="59"/>
                    </a:cubicBezTo>
                    <a:cubicBezTo>
                      <a:pt x="36" y="58"/>
                      <a:pt x="34" y="57"/>
                      <a:pt x="35" y="59"/>
                    </a:cubicBezTo>
                    <a:cubicBezTo>
                      <a:pt x="34" y="58"/>
                      <a:pt x="34" y="58"/>
                      <a:pt x="34" y="58"/>
                    </a:cubicBezTo>
                    <a:cubicBezTo>
                      <a:pt x="37" y="61"/>
                      <a:pt x="35" y="60"/>
                      <a:pt x="39" y="63"/>
                    </a:cubicBezTo>
                    <a:cubicBezTo>
                      <a:pt x="38" y="66"/>
                      <a:pt x="38" y="70"/>
                      <a:pt x="37" y="74"/>
                    </a:cubicBezTo>
                    <a:cubicBezTo>
                      <a:pt x="34" y="76"/>
                      <a:pt x="35" y="80"/>
                      <a:pt x="31" y="81"/>
                    </a:cubicBezTo>
                    <a:cubicBezTo>
                      <a:pt x="27" y="80"/>
                      <a:pt x="27" y="80"/>
                      <a:pt x="28" y="82"/>
                    </a:cubicBezTo>
                    <a:cubicBezTo>
                      <a:pt x="28" y="82"/>
                      <a:pt x="28" y="81"/>
                      <a:pt x="27" y="81"/>
                    </a:cubicBezTo>
                    <a:cubicBezTo>
                      <a:pt x="30" y="83"/>
                      <a:pt x="27" y="82"/>
                      <a:pt x="29" y="83"/>
                    </a:cubicBezTo>
                    <a:cubicBezTo>
                      <a:pt x="28" y="84"/>
                      <a:pt x="28" y="86"/>
                      <a:pt x="28" y="87"/>
                    </a:cubicBezTo>
                    <a:cubicBezTo>
                      <a:pt x="28" y="86"/>
                      <a:pt x="26" y="85"/>
                      <a:pt x="26" y="85"/>
                    </a:cubicBezTo>
                    <a:cubicBezTo>
                      <a:pt x="27" y="87"/>
                      <a:pt x="27" y="87"/>
                      <a:pt x="27" y="87"/>
                    </a:cubicBezTo>
                    <a:cubicBezTo>
                      <a:pt x="26" y="86"/>
                      <a:pt x="26" y="86"/>
                      <a:pt x="26" y="86"/>
                    </a:cubicBezTo>
                    <a:cubicBezTo>
                      <a:pt x="27" y="87"/>
                      <a:pt x="28" y="87"/>
                      <a:pt x="29" y="88"/>
                    </a:cubicBezTo>
                    <a:cubicBezTo>
                      <a:pt x="30" y="92"/>
                      <a:pt x="23" y="92"/>
                      <a:pt x="22" y="95"/>
                    </a:cubicBezTo>
                    <a:cubicBezTo>
                      <a:pt x="20" y="95"/>
                      <a:pt x="21" y="96"/>
                      <a:pt x="21" y="97"/>
                    </a:cubicBezTo>
                    <a:cubicBezTo>
                      <a:pt x="16" y="97"/>
                      <a:pt x="12" y="97"/>
                      <a:pt x="13" y="101"/>
                    </a:cubicBezTo>
                    <a:cubicBezTo>
                      <a:pt x="13" y="101"/>
                      <a:pt x="7" y="97"/>
                      <a:pt x="6" y="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18" name="Freeform 238"/>
              <p:cNvSpPr/>
              <p:nvPr/>
            </p:nvSpPr>
            <p:spPr bwMode="auto">
              <a:xfrm>
                <a:off x="5257801" y="2743200"/>
                <a:ext cx="1588" cy="1587"/>
              </a:xfrm>
              <a:custGeom>
                <a:avLst/>
                <a:gdLst>
                  <a:gd name="T0" fmla="*/ 4 w 4"/>
                  <a:gd name="T1" fmla="*/ 2 h 2"/>
                  <a:gd name="T2" fmla="*/ 0 w 4"/>
                  <a:gd name="T3" fmla="*/ 0 h 2"/>
                  <a:gd name="T4" fmla="*/ 4 w 4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2">
                    <a:moveTo>
                      <a:pt x="4" y="2"/>
                    </a:moveTo>
                    <a:cubicBezTo>
                      <a:pt x="3" y="2"/>
                      <a:pt x="2" y="2"/>
                      <a:pt x="0" y="0"/>
                    </a:cubicBezTo>
                    <a:cubicBezTo>
                      <a:pt x="1" y="1"/>
                      <a:pt x="3" y="2"/>
                      <a:pt x="4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19" name="Freeform 239"/>
              <p:cNvSpPr/>
              <p:nvPr/>
            </p:nvSpPr>
            <p:spPr bwMode="auto">
              <a:xfrm>
                <a:off x="5253038" y="2743200"/>
                <a:ext cx="0" cy="1587"/>
              </a:xfrm>
              <a:custGeom>
                <a:avLst/>
                <a:gdLst>
                  <a:gd name="T0" fmla="*/ 2 w 2"/>
                  <a:gd name="T1" fmla="*/ 1 h 1"/>
                  <a:gd name="T2" fmla="*/ 1 w 2"/>
                  <a:gd name="T3" fmla="*/ 1 h 1"/>
                  <a:gd name="T4" fmla="*/ 0 w 2"/>
                  <a:gd name="T5" fmla="*/ 0 h 1"/>
                  <a:gd name="T6" fmla="*/ 2 w 2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1">
                    <a:moveTo>
                      <a:pt x="2" y="1"/>
                    </a:moveTo>
                    <a:cubicBezTo>
                      <a:pt x="2" y="1"/>
                      <a:pt x="1" y="1"/>
                      <a:pt x="1" y="1"/>
                    </a:cubicBezTo>
                    <a:cubicBezTo>
                      <a:pt x="1" y="1"/>
                      <a:pt x="0" y="0"/>
                      <a:pt x="0" y="0"/>
                    </a:cubicBezTo>
                    <a:cubicBezTo>
                      <a:pt x="1" y="0"/>
                      <a:pt x="1" y="1"/>
                      <a:pt x="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20" name="Freeform 240"/>
              <p:cNvSpPr/>
              <p:nvPr/>
            </p:nvSpPr>
            <p:spPr bwMode="auto">
              <a:xfrm>
                <a:off x="5251451" y="2743200"/>
                <a:ext cx="1588" cy="1587"/>
              </a:xfrm>
              <a:custGeom>
                <a:avLst/>
                <a:gdLst>
                  <a:gd name="T0" fmla="*/ 2 w 2"/>
                  <a:gd name="T1" fmla="*/ 2 h 2"/>
                  <a:gd name="T2" fmla="*/ 0 w 2"/>
                  <a:gd name="T3" fmla="*/ 0 h 2"/>
                  <a:gd name="T4" fmla="*/ 2 w 2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2" y="2"/>
                    </a:moveTo>
                    <a:cubicBezTo>
                      <a:pt x="1" y="1"/>
                      <a:pt x="0" y="1"/>
                      <a:pt x="0" y="0"/>
                    </a:cubicBezTo>
                    <a:lnTo>
                      <a:pt x="2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21" name="Freeform 241"/>
              <p:cNvSpPr/>
              <p:nvPr/>
            </p:nvSpPr>
            <p:spPr bwMode="auto">
              <a:xfrm>
                <a:off x="5249863" y="2743200"/>
                <a:ext cx="0" cy="1587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1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22" name="Freeform 242"/>
              <p:cNvSpPr/>
              <p:nvPr/>
            </p:nvSpPr>
            <p:spPr bwMode="auto">
              <a:xfrm>
                <a:off x="5251451" y="2744788"/>
                <a:ext cx="0" cy="0"/>
              </a:xfrm>
              <a:custGeom>
                <a:avLst/>
                <a:gdLst>
                  <a:gd name="T0" fmla="*/ 2 w 2"/>
                  <a:gd name="T1" fmla="*/ 2 h 2"/>
                  <a:gd name="T2" fmla="*/ 0 w 2"/>
                  <a:gd name="T3" fmla="*/ 1 h 2"/>
                  <a:gd name="T4" fmla="*/ 2 w 2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2" y="2"/>
                    </a:moveTo>
                    <a:cubicBezTo>
                      <a:pt x="2" y="2"/>
                      <a:pt x="1" y="1"/>
                      <a:pt x="0" y="1"/>
                    </a:cubicBezTo>
                    <a:cubicBezTo>
                      <a:pt x="1" y="2"/>
                      <a:pt x="0" y="0"/>
                      <a:pt x="2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23" name="Freeform 243"/>
              <p:cNvSpPr/>
              <p:nvPr/>
            </p:nvSpPr>
            <p:spPr bwMode="auto">
              <a:xfrm>
                <a:off x="5248276" y="2744788"/>
                <a:ext cx="1588" cy="1587"/>
              </a:xfrm>
              <a:custGeom>
                <a:avLst/>
                <a:gdLst>
                  <a:gd name="T0" fmla="*/ 1 w 2"/>
                  <a:gd name="T1" fmla="*/ 1 h 2"/>
                  <a:gd name="T2" fmla="*/ 1 w 2"/>
                  <a:gd name="T3" fmla="*/ 1 h 2"/>
                  <a:gd name="T4" fmla="*/ 1 w 2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1" y="1"/>
                    </a:moveTo>
                    <a:cubicBezTo>
                      <a:pt x="1" y="1"/>
                      <a:pt x="2" y="2"/>
                      <a:pt x="1" y="1"/>
                    </a:cubicBezTo>
                    <a:cubicBezTo>
                      <a:pt x="2" y="2"/>
                      <a:pt x="0" y="0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24" name="Freeform 244"/>
              <p:cNvSpPr/>
              <p:nvPr/>
            </p:nvSpPr>
            <p:spPr bwMode="auto">
              <a:xfrm>
                <a:off x="5249863" y="2746375"/>
                <a:ext cx="0" cy="0"/>
              </a:xfrm>
              <a:custGeom>
                <a:avLst/>
                <a:gdLst>
                  <a:gd name="T0" fmla="*/ 1 w 1"/>
                  <a:gd name="T1" fmla="*/ 1 h 1"/>
                  <a:gd name="T2" fmla="*/ 1 w 1"/>
                  <a:gd name="T3" fmla="*/ 1 h 1"/>
                  <a:gd name="T4" fmla="*/ 0 w 1"/>
                  <a:gd name="T5" fmla="*/ 0 h 1"/>
                  <a:gd name="T6" fmla="*/ 1 w 1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1"/>
                      <a:pt x="1" y="0"/>
                      <a:pt x="1" y="1"/>
                    </a:cubicBezTo>
                    <a:cubicBezTo>
                      <a:pt x="1" y="0"/>
                      <a:pt x="0" y="0"/>
                      <a:pt x="0" y="0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25" name="Rectangle 245"/>
              <p:cNvSpPr>
                <a:spLocks noChangeArrowheads="1"/>
              </p:cNvSpPr>
              <p:nvPr/>
            </p:nvSpPr>
            <p:spPr bwMode="auto">
              <a:xfrm>
                <a:off x="5245101" y="2757488"/>
                <a:ext cx="1588" cy="1587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26" name="Freeform 246"/>
              <p:cNvSpPr/>
              <p:nvPr/>
            </p:nvSpPr>
            <p:spPr bwMode="auto">
              <a:xfrm>
                <a:off x="5241926" y="2762250"/>
                <a:ext cx="1588" cy="0"/>
              </a:xfrm>
              <a:custGeom>
                <a:avLst/>
                <a:gdLst>
                  <a:gd name="T0" fmla="*/ 1 w 2"/>
                  <a:gd name="T1" fmla="*/ 1 h 2"/>
                  <a:gd name="T2" fmla="*/ 0 w 2"/>
                  <a:gd name="T3" fmla="*/ 0 h 2"/>
                  <a:gd name="T4" fmla="*/ 1 w 2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1" y="1"/>
                    </a:moveTo>
                    <a:cubicBezTo>
                      <a:pt x="2" y="2"/>
                      <a:pt x="0" y="0"/>
                      <a:pt x="0" y="0"/>
                    </a:cubicBezTo>
                    <a:cubicBezTo>
                      <a:pt x="0" y="0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27" name="Freeform 247"/>
              <p:cNvSpPr/>
              <p:nvPr/>
            </p:nvSpPr>
            <p:spPr bwMode="auto">
              <a:xfrm>
                <a:off x="5243513" y="2765425"/>
                <a:ext cx="1588" cy="1587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0 h 1"/>
                  <a:gd name="T4" fmla="*/ 1 w 1"/>
                  <a:gd name="T5" fmla="*/ 1 h 1"/>
                  <a:gd name="T6" fmla="*/ 0 w 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lnTo>
                      <a:pt x="0" y="0"/>
                    </a:lnTo>
                    <a:lnTo>
                      <a:pt x="1" y="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28" name="Freeform 248"/>
              <p:cNvSpPr/>
              <p:nvPr/>
            </p:nvSpPr>
            <p:spPr bwMode="auto">
              <a:xfrm>
                <a:off x="5138738" y="2759075"/>
                <a:ext cx="1588" cy="0"/>
              </a:xfrm>
              <a:custGeom>
                <a:avLst/>
                <a:gdLst>
                  <a:gd name="T0" fmla="*/ 3 w 4"/>
                  <a:gd name="T1" fmla="*/ 1 h 1"/>
                  <a:gd name="T2" fmla="*/ 2 w 4"/>
                  <a:gd name="T3" fmla="*/ 1 h 1"/>
                  <a:gd name="T4" fmla="*/ 3 w 4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1">
                    <a:moveTo>
                      <a:pt x="3" y="1"/>
                    </a:moveTo>
                    <a:cubicBezTo>
                      <a:pt x="2" y="0"/>
                      <a:pt x="0" y="1"/>
                      <a:pt x="2" y="1"/>
                    </a:cubicBezTo>
                    <a:cubicBezTo>
                      <a:pt x="3" y="1"/>
                      <a:pt x="4" y="1"/>
                      <a:pt x="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29" name="Freeform 249"/>
              <p:cNvSpPr/>
              <p:nvPr/>
            </p:nvSpPr>
            <p:spPr bwMode="auto">
              <a:xfrm>
                <a:off x="5121276" y="2759075"/>
                <a:ext cx="19050" cy="31750"/>
              </a:xfrm>
              <a:custGeom>
                <a:avLst/>
                <a:gdLst>
                  <a:gd name="T0" fmla="*/ 10 w 52"/>
                  <a:gd name="T1" fmla="*/ 75 h 89"/>
                  <a:gd name="T2" fmla="*/ 11 w 52"/>
                  <a:gd name="T3" fmla="*/ 72 h 89"/>
                  <a:gd name="T4" fmla="*/ 8 w 52"/>
                  <a:gd name="T5" fmla="*/ 64 h 89"/>
                  <a:gd name="T6" fmla="*/ 10 w 52"/>
                  <a:gd name="T7" fmla="*/ 62 h 89"/>
                  <a:gd name="T8" fmla="*/ 15 w 52"/>
                  <a:gd name="T9" fmla="*/ 59 h 89"/>
                  <a:gd name="T10" fmla="*/ 16 w 52"/>
                  <a:gd name="T11" fmla="*/ 57 h 89"/>
                  <a:gd name="T12" fmla="*/ 15 w 52"/>
                  <a:gd name="T13" fmla="*/ 53 h 89"/>
                  <a:gd name="T14" fmla="*/ 18 w 52"/>
                  <a:gd name="T15" fmla="*/ 51 h 89"/>
                  <a:gd name="T16" fmla="*/ 20 w 52"/>
                  <a:gd name="T17" fmla="*/ 51 h 89"/>
                  <a:gd name="T18" fmla="*/ 18 w 52"/>
                  <a:gd name="T19" fmla="*/ 48 h 89"/>
                  <a:gd name="T20" fmla="*/ 17 w 52"/>
                  <a:gd name="T21" fmla="*/ 43 h 89"/>
                  <a:gd name="T22" fmla="*/ 18 w 52"/>
                  <a:gd name="T23" fmla="*/ 42 h 89"/>
                  <a:gd name="T24" fmla="*/ 17 w 52"/>
                  <a:gd name="T25" fmla="*/ 39 h 89"/>
                  <a:gd name="T26" fmla="*/ 20 w 52"/>
                  <a:gd name="T27" fmla="*/ 38 h 89"/>
                  <a:gd name="T28" fmla="*/ 20 w 52"/>
                  <a:gd name="T29" fmla="*/ 35 h 89"/>
                  <a:gd name="T30" fmla="*/ 23 w 52"/>
                  <a:gd name="T31" fmla="*/ 34 h 89"/>
                  <a:gd name="T32" fmla="*/ 22 w 52"/>
                  <a:gd name="T33" fmla="*/ 31 h 89"/>
                  <a:gd name="T34" fmla="*/ 25 w 52"/>
                  <a:gd name="T35" fmla="*/ 31 h 89"/>
                  <a:gd name="T36" fmla="*/ 23 w 52"/>
                  <a:gd name="T37" fmla="*/ 29 h 89"/>
                  <a:gd name="T38" fmla="*/ 23 w 52"/>
                  <a:gd name="T39" fmla="*/ 29 h 89"/>
                  <a:gd name="T40" fmla="*/ 23 w 52"/>
                  <a:gd name="T41" fmla="*/ 27 h 89"/>
                  <a:gd name="T42" fmla="*/ 25 w 52"/>
                  <a:gd name="T43" fmla="*/ 23 h 89"/>
                  <a:gd name="T44" fmla="*/ 25 w 52"/>
                  <a:gd name="T45" fmla="*/ 21 h 89"/>
                  <a:gd name="T46" fmla="*/ 26 w 52"/>
                  <a:gd name="T47" fmla="*/ 20 h 89"/>
                  <a:gd name="T48" fmla="*/ 27 w 52"/>
                  <a:gd name="T49" fmla="*/ 17 h 89"/>
                  <a:gd name="T50" fmla="*/ 34 w 52"/>
                  <a:gd name="T51" fmla="*/ 19 h 89"/>
                  <a:gd name="T52" fmla="*/ 28 w 52"/>
                  <a:gd name="T53" fmla="*/ 15 h 89"/>
                  <a:gd name="T54" fmla="*/ 22 w 52"/>
                  <a:gd name="T55" fmla="*/ 12 h 89"/>
                  <a:gd name="T56" fmla="*/ 25 w 52"/>
                  <a:gd name="T57" fmla="*/ 11 h 89"/>
                  <a:gd name="T58" fmla="*/ 22 w 52"/>
                  <a:gd name="T59" fmla="*/ 10 h 89"/>
                  <a:gd name="T60" fmla="*/ 24 w 52"/>
                  <a:gd name="T61" fmla="*/ 10 h 89"/>
                  <a:gd name="T62" fmla="*/ 31 w 52"/>
                  <a:gd name="T63" fmla="*/ 11 h 89"/>
                  <a:gd name="T64" fmla="*/ 25 w 52"/>
                  <a:gd name="T65" fmla="*/ 7 h 89"/>
                  <a:gd name="T66" fmla="*/ 29 w 52"/>
                  <a:gd name="T67" fmla="*/ 8 h 89"/>
                  <a:gd name="T68" fmla="*/ 25 w 52"/>
                  <a:gd name="T69" fmla="*/ 6 h 89"/>
                  <a:gd name="T70" fmla="*/ 25 w 52"/>
                  <a:gd name="T71" fmla="*/ 4 h 89"/>
                  <a:gd name="T72" fmla="*/ 34 w 52"/>
                  <a:gd name="T73" fmla="*/ 7 h 89"/>
                  <a:gd name="T74" fmla="*/ 29 w 52"/>
                  <a:gd name="T75" fmla="*/ 4 h 89"/>
                  <a:gd name="T76" fmla="*/ 40 w 52"/>
                  <a:gd name="T77" fmla="*/ 3 h 89"/>
                  <a:gd name="T78" fmla="*/ 42 w 52"/>
                  <a:gd name="T79" fmla="*/ 3 h 89"/>
                  <a:gd name="T80" fmla="*/ 42 w 52"/>
                  <a:gd name="T81" fmla="*/ 0 h 89"/>
                  <a:gd name="T82" fmla="*/ 47 w 52"/>
                  <a:gd name="T83" fmla="*/ 2 h 89"/>
                  <a:gd name="T84" fmla="*/ 42 w 52"/>
                  <a:gd name="T85" fmla="*/ 3 h 89"/>
                  <a:gd name="T86" fmla="*/ 49 w 52"/>
                  <a:gd name="T87" fmla="*/ 9 h 89"/>
                  <a:gd name="T88" fmla="*/ 50 w 52"/>
                  <a:gd name="T89" fmla="*/ 17 h 89"/>
                  <a:gd name="T90" fmla="*/ 50 w 52"/>
                  <a:gd name="T91" fmla="*/ 25 h 89"/>
                  <a:gd name="T92" fmla="*/ 49 w 52"/>
                  <a:gd name="T93" fmla="*/ 32 h 89"/>
                  <a:gd name="T94" fmla="*/ 49 w 52"/>
                  <a:gd name="T95" fmla="*/ 37 h 89"/>
                  <a:gd name="T96" fmla="*/ 43 w 52"/>
                  <a:gd name="T97" fmla="*/ 45 h 89"/>
                  <a:gd name="T98" fmla="*/ 38 w 52"/>
                  <a:gd name="T99" fmla="*/ 48 h 89"/>
                  <a:gd name="T100" fmla="*/ 33 w 52"/>
                  <a:gd name="T101" fmla="*/ 52 h 89"/>
                  <a:gd name="T102" fmla="*/ 29 w 52"/>
                  <a:gd name="T103" fmla="*/ 74 h 89"/>
                  <a:gd name="T104" fmla="*/ 25 w 52"/>
                  <a:gd name="T105" fmla="*/ 78 h 89"/>
                  <a:gd name="T106" fmla="*/ 5 w 52"/>
                  <a:gd name="T107" fmla="*/ 82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52" h="89">
                    <a:moveTo>
                      <a:pt x="5" y="82"/>
                    </a:moveTo>
                    <a:cubicBezTo>
                      <a:pt x="0" y="77"/>
                      <a:pt x="6" y="80"/>
                      <a:pt x="3" y="77"/>
                    </a:cubicBezTo>
                    <a:cubicBezTo>
                      <a:pt x="3" y="76"/>
                      <a:pt x="6" y="79"/>
                      <a:pt x="6" y="78"/>
                    </a:cubicBezTo>
                    <a:cubicBezTo>
                      <a:pt x="2" y="74"/>
                      <a:pt x="6" y="75"/>
                      <a:pt x="10" y="76"/>
                    </a:cubicBezTo>
                    <a:cubicBezTo>
                      <a:pt x="11" y="77"/>
                      <a:pt x="11" y="77"/>
                      <a:pt x="11" y="77"/>
                    </a:cubicBezTo>
                    <a:cubicBezTo>
                      <a:pt x="12" y="77"/>
                      <a:pt x="9" y="74"/>
                      <a:pt x="10" y="75"/>
                    </a:cubicBezTo>
                    <a:cubicBezTo>
                      <a:pt x="10" y="75"/>
                      <a:pt x="10" y="75"/>
                      <a:pt x="11" y="76"/>
                    </a:cubicBezTo>
                    <a:cubicBezTo>
                      <a:pt x="9" y="74"/>
                      <a:pt x="11" y="75"/>
                      <a:pt x="9" y="74"/>
                    </a:cubicBezTo>
                    <a:cubicBezTo>
                      <a:pt x="10" y="74"/>
                      <a:pt x="12" y="75"/>
                      <a:pt x="12" y="76"/>
                    </a:cubicBezTo>
                    <a:cubicBezTo>
                      <a:pt x="11" y="74"/>
                      <a:pt x="11" y="74"/>
                      <a:pt x="11" y="74"/>
                    </a:cubicBezTo>
                    <a:cubicBezTo>
                      <a:pt x="6" y="70"/>
                      <a:pt x="12" y="73"/>
                      <a:pt x="9" y="71"/>
                    </a:cubicBezTo>
                    <a:cubicBezTo>
                      <a:pt x="10" y="71"/>
                      <a:pt x="10" y="72"/>
                      <a:pt x="11" y="72"/>
                    </a:cubicBezTo>
                    <a:cubicBezTo>
                      <a:pt x="8" y="69"/>
                      <a:pt x="10" y="68"/>
                      <a:pt x="9" y="67"/>
                    </a:cubicBezTo>
                    <a:cubicBezTo>
                      <a:pt x="10" y="67"/>
                      <a:pt x="11" y="68"/>
                      <a:pt x="12" y="69"/>
                    </a:cubicBezTo>
                    <a:cubicBezTo>
                      <a:pt x="10" y="67"/>
                      <a:pt x="9" y="67"/>
                      <a:pt x="9" y="66"/>
                    </a:cubicBezTo>
                    <a:cubicBezTo>
                      <a:pt x="12" y="67"/>
                      <a:pt x="7" y="64"/>
                      <a:pt x="9" y="65"/>
                    </a:cubicBezTo>
                    <a:cubicBezTo>
                      <a:pt x="9" y="65"/>
                      <a:pt x="9" y="65"/>
                      <a:pt x="9" y="65"/>
                    </a:cubicBezTo>
                    <a:cubicBezTo>
                      <a:pt x="7" y="63"/>
                      <a:pt x="11" y="66"/>
                      <a:pt x="8" y="64"/>
                    </a:cubicBezTo>
                    <a:cubicBezTo>
                      <a:pt x="10" y="65"/>
                      <a:pt x="10" y="65"/>
                      <a:pt x="10" y="65"/>
                    </a:cubicBezTo>
                    <a:cubicBezTo>
                      <a:pt x="7" y="62"/>
                      <a:pt x="12" y="66"/>
                      <a:pt x="10" y="64"/>
                    </a:cubicBezTo>
                    <a:cubicBezTo>
                      <a:pt x="10" y="64"/>
                      <a:pt x="10" y="64"/>
                      <a:pt x="10" y="64"/>
                    </a:cubicBezTo>
                    <a:cubicBezTo>
                      <a:pt x="9" y="63"/>
                      <a:pt x="11" y="64"/>
                      <a:pt x="10" y="64"/>
                    </a:cubicBezTo>
                    <a:cubicBezTo>
                      <a:pt x="11" y="64"/>
                      <a:pt x="11" y="64"/>
                      <a:pt x="11" y="64"/>
                    </a:cubicBezTo>
                    <a:cubicBezTo>
                      <a:pt x="10" y="63"/>
                      <a:pt x="12" y="64"/>
                      <a:pt x="10" y="62"/>
                    </a:cubicBezTo>
                    <a:cubicBezTo>
                      <a:pt x="12" y="63"/>
                      <a:pt x="10" y="63"/>
                      <a:pt x="13" y="65"/>
                    </a:cubicBezTo>
                    <a:cubicBezTo>
                      <a:pt x="12" y="62"/>
                      <a:pt x="13" y="61"/>
                      <a:pt x="14" y="60"/>
                    </a:cubicBezTo>
                    <a:cubicBezTo>
                      <a:pt x="15" y="60"/>
                      <a:pt x="15" y="61"/>
                      <a:pt x="16" y="61"/>
                    </a:cubicBezTo>
                    <a:cubicBezTo>
                      <a:pt x="16" y="61"/>
                      <a:pt x="16" y="60"/>
                      <a:pt x="15" y="59"/>
                    </a:cubicBezTo>
                    <a:cubicBezTo>
                      <a:pt x="15" y="60"/>
                      <a:pt x="16" y="60"/>
                      <a:pt x="16" y="60"/>
                    </a:cubicBezTo>
                    <a:cubicBezTo>
                      <a:pt x="17" y="61"/>
                      <a:pt x="14" y="58"/>
                      <a:pt x="15" y="59"/>
                    </a:cubicBezTo>
                    <a:cubicBezTo>
                      <a:pt x="16" y="59"/>
                      <a:pt x="16" y="60"/>
                      <a:pt x="17" y="60"/>
                    </a:cubicBezTo>
                    <a:cubicBezTo>
                      <a:pt x="15" y="59"/>
                      <a:pt x="16" y="59"/>
                      <a:pt x="15" y="58"/>
                    </a:cubicBezTo>
                    <a:cubicBezTo>
                      <a:pt x="16" y="58"/>
                      <a:pt x="16" y="59"/>
                      <a:pt x="17" y="59"/>
                    </a:cubicBezTo>
                    <a:cubicBezTo>
                      <a:pt x="15" y="57"/>
                      <a:pt x="18" y="59"/>
                      <a:pt x="16" y="58"/>
                    </a:cubicBezTo>
                    <a:cubicBezTo>
                      <a:pt x="18" y="59"/>
                      <a:pt x="18" y="59"/>
                      <a:pt x="18" y="59"/>
                    </a:cubicBezTo>
                    <a:cubicBezTo>
                      <a:pt x="20" y="60"/>
                      <a:pt x="15" y="57"/>
                      <a:pt x="16" y="57"/>
                    </a:cubicBezTo>
                    <a:cubicBezTo>
                      <a:pt x="17" y="58"/>
                      <a:pt x="17" y="58"/>
                      <a:pt x="18" y="58"/>
                    </a:cubicBezTo>
                    <a:cubicBezTo>
                      <a:pt x="15" y="56"/>
                      <a:pt x="16" y="56"/>
                      <a:pt x="16" y="55"/>
                    </a:cubicBezTo>
                    <a:cubicBezTo>
                      <a:pt x="16" y="56"/>
                      <a:pt x="16" y="56"/>
                      <a:pt x="16" y="56"/>
                    </a:cubicBezTo>
                    <a:cubicBezTo>
                      <a:pt x="16" y="55"/>
                      <a:pt x="17" y="56"/>
                      <a:pt x="16" y="54"/>
                    </a:cubicBezTo>
                    <a:cubicBezTo>
                      <a:pt x="17" y="55"/>
                      <a:pt x="20" y="57"/>
                      <a:pt x="20" y="56"/>
                    </a:cubicBezTo>
                    <a:cubicBezTo>
                      <a:pt x="17" y="54"/>
                      <a:pt x="19" y="55"/>
                      <a:pt x="15" y="53"/>
                    </a:cubicBezTo>
                    <a:cubicBezTo>
                      <a:pt x="16" y="53"/>
                      <a:pt x="17" y="53"/>
                      <a:pt x="17" y="52"/>
                    </a:cubicBezTo>
                    <a:cubicBezTo>
                      <a:pt x="18" y="53"/>
                      <a:pt x="20" y="54"/>
                      <a:pt x="20" y="55"/>
                    </a:cubicBezTo>
                    <a:cubicBezTo>
                      <a:pt x="22" y="56"/>
                      <a:pt x="22" y="56"/>
                      <a:pt x="22" y="56"/>
                    </a:cubicBezTo>
                    <a:cubicBezTo>
                      <a:pt x="23" y="56"/>
                      <a:pt x="22" y="56"/>
                      <a:pt x="23" y="57"/>
                    </a:cubicBezTo>
                    <a:cubicBezTo>
                      <a:pt x="23" y="56"/>
                      <a:pt x="22" y="55"/>
                      <a:pt x="23" y="55"/>
                    </a:cubicBezTo>
                    <a:cubicBezTo>
                      <a:pt x="21" y="54"/>
                      <a:pt x="18" y="52"/>
                      <a:pt x="18" y="51"/>
                    </a:cubicBezTo>
                    <a:cubicBezTo>
                      <a:pt x="19" y="52"/>
                      <a:pt x="21" y="53"/>
                      <a:pt x="22" y="53"/>
                    </a:cubicBezTo>
                    <a:cubicBezTo>
                      <a:pt x="16" y="49"/>
                      <a:pt x="16" y="49"/>
                      <a:pt x="16" y="49"/>
                    </a:cubicBezTo>
                    <a:cubicBezTo>
                      <a:pt x="16" y="49"/>
                      <a:pt x="19" y="51"/>
                      <a:pt x="18" y="50"/>
                    </a:cubicBezTo>
                    <a:cubicBezTo>
                      <a:pt x="17" y="50"/>
                      <a:pt x="17" y="49"/>
                      <a:pt x="16" y="49"/>
                    </a:cubicBezTo>
                    <a:cubicBezTo>
                      <a:pt x="17" y="49"/>
                      <a:pt x="16" y="48"/>
                      <a:pt x="19" y="50"/>
                    </a:cubicBezTo>
                    <a:cubicBezTo>
                      <a:pt x="20" y="50"/>
                      <a:pt x="19" y="50"/>
                      <a:pt x="20" y="51"/>
                    </a:cubicBezTo>
                    <a:cubicBezTo>
                      <a:pt x="20" y="50"/>
                      <a:pt x="19" y="50"/>
                      <a:pt x="19" y="50"/>
                    </a:cubicBezTo>
                    <a:cubicBezTo>
                      <a:pt x="20" y="50"/>
                      <a:pt x="20" y="50"/>
                      <a:pt x="20" y="50"/>
                    </a:cubicBezTo>
                    <a:cubicBezTo>
                      <a:pt x="20" y="50"/>
                      <a:pt x="19" y="49"/>
                      <a:pt x="17" y="48"/>
                    </a:cubicBezTo>
                    <a:cubicBezTo>
                      <a:pt x="17" y="48"/>
                      <a:pt x="19" y="49"/>
                      <a:pt x="18" y="48"/>
                    </a:cubicBezTo>
                    <a:cubicBezTo>
                      <a:pt x="16" y="47"/>
                      <a:pt x="16" y="47"/>
                      <a:pt x="16" y="46"/>
                    </a:cubicBezTo>
                    <a:cubicBezTo>
                      <a:pt x="17" y="47"/>
                      <a:pt x="17" y="47"/>
                      <a:pt x="18" y="48"/>
                    </a:cubicBezTo>
                    <a:cubicBezTo>
                      <a:pt x="16" y="46"/>
                      <a:pt x="16" y="45"/>
                      <a:pt x="15" y="44"/>
                    </a:cubicBezTo>
                    <a:cubicBezTo>
                      <a:pt x="13" y="44"/>
                      <a:pt x="17" y="46"/>
                      <a:pt x="17" y="46"/>
                    </a:cubicBezTo>
                    <a:cubicBezTo>
                      <a:pt x="19" y="46"/>
                      <a:pt x="14" y="43"/>
                      <a:pt x="17" y="45"/>
                    </a:cubicBezTo>
                    <a:cubicBezTo>
                      <a:pt x="18" y="45"/>
                      <a:pt x="15" y="43"/>
                      <a:pt x="16" y="44"/>
                    </a:cubicBezTo>
                    <a:cubicBezTo>
                      <a:pt x="16" y="43"/>
                      <a:pt x="18" y="45"/>
                      <a:pt x="17" y="44"/>
                    </a:cubicBezTo>
                    <a:cubicBezTo>
                      <a:pt x="19" y="45"/>
                      <a:pt x="17" y="44"/>
                      <a:pt x="17" y="43"/>
                    </a:cubicBezTo>
                    <a:cubicBezTo>
                      <a:pt x="16" y="43"/>
                      <a:pt x="17" y="44"/>
                      <a:pt x="18" y="44"/>
                    </a:cubicBezTo>
                    <a:cubicBezTo>
                      <a:pt x="17" y="43"/>
                      <a:pt x="15" y="41"/>
                      <a:pt x="17" y="42"/>
                    </a:cubicBezTo>
                    <a:cubicBezTo>
                      <a:pt x="17" y="41"/>
                      <a:pt x="15" y="40"/>
                      <a:pt x="15" y="40"/>
                    </a:cubicBezTo>
                    <a:cubicBezTo>
                      <a:pt x="17" y="41"/>
                      <a:pt x="17" y="41"/>
                      <a:pt x="17" y="41"/>
                    </a:cubicBezTo>
                    <a:cubicBezTo>
                      <a:pt x="18" y="41"/>
                      <a:pt x="17" y="40"/>
                      <a:pt x="18" y="41"/>
                    </a:cubicBezTo>
                    <a:cubicBezTo>
                      <a:pt x="16" y="40"/>
                      <a:pt x="20" y="43"/>
                      <a:pt x="18" y="42"/>
                    </a:cubicBezTo>
                    <a:cubicBezTo>
                      <a:pt x="20" y="43"/>
                      <a:pt x="15" y="40"/>
                      <a:pt x="18" y="41"/>
                    </a:cubicBezTo>
                    <a:cubicBezTo>
                      <a:pt x="18" y="41"/>
                      <a:pt x="16" y="40"/>
                      <a:pt x="18" y="41"/>
                    </a:cubicBezTo>
                    <a:cubicBezTo>
                      <a:pt x="17" y="40"/>
                      <a:pt x="20" y="42"/>
                      <a:pt x="20" y="42"/>
                    </a:cubicBezTo>
                    <a:cubicBezTo>
                      <a:pt x="20" y="41"/>
                      <a:pt x="19" y="41"/>
                      <a:pt x="19" y="41"/>
                    </a:cubicBezTo>
                    <a:cubicBezTo>
                      <a:pt x="18" y="40"/>
                      <a:pt x="18" y="40"/>
                      <a:pt x="18" y="40"/>
                    </a:cubicBezTo>
                    <a:cubicBezTo>
                      <a:pt x="16" y="39"/>
                      <a:pt x="19" y="40"/>
                      <a:pt x="17" y="39"/>
                    </a:cubicBezTo>
                    <a:cubicBezTo>
                      <a:pt x="18" y="40"/>
                      <a:pt x="16" y="38"/>
                      <a:pt x="19" y="40"/>
                    </a:cubicBezTo>
                    <a:cubicBezTo>
                      <a:pt x="21" y="41"/>
                      <a:pt x="21" y="41"/>
                      <a:pt x="21" y="41"/>
                    </a:cubicBezTo>
                    <a:cubicBezTo>
                      <a:pt x="21" y="41"/>
                      <a:pt x="19" y="40"/>
                      <a:pt x="18" y="39"/>
                    </a:cubicBezTo>
                    <a:cubicBezTo>
                      <a:pt x="18" y="39"/>
                      <a:pt x="19" y="39"/>
                      <a:pt x="19" y="39"/>
                    </a:cubicBezTo>
                    <a:cubicBezTo>
                      <a:pt x="15" y="37"/>
                      <a:pt x="19" y="39"/>
                      <a:pt x="17" y="38"/>
                    </a:cubicBezTo>
                    <a:cubicBezTo>
                      <a:pt x="18" y="38"/>
                      <a:pt x="17" y="37"/>
                      <a:pt x="20" y="38"/>
                    </a:cubicBezTo>
                    <a:cubicBezTo>
                      <a:pt x="19" y="37"/>
                      <a:pt x="17" y="36"/>
                      <a:pt x="18" y="37"/>
                    </a:cubicBezTo>
                    <a:cubicBezTo>
                      <a:pt x="19" y="37"/>
                      <a:pt x="19" y="37"/>
                      <a:pt x="19" y="37"/>
                    </a:cubicBezTo>
                    <a:cubicBezTo>
                      <a:pt x="21" y="38"/>
                      <a:pt x="20" y="37"/>
                      <a:pt x="19" y="37"/>
                    </a:cubicBezTo>
                    <a:cubicBezTo>
                      <a:pt x="20" y="37"/>
                      <a:pt x="21" y="38"/>
                      <a:pt x="23" y="38"/>
                    </a:cubicBezTo>
                    <a:cubicBezTo>
                      <a:pt x="22" y="37"/>
                      <a:pt x="20" y="36"/>
                      <a:pt x="19" y="36"/>
                    </a:cubicBezTo>
                    <a:cubicBezTo>
                      <a:pt x="22" y="37"/>
                      <a:pt x="17" y="34"/>
                      <a:pt x="20" y="35"/>
                    </a:cubicBezTo>
                    <a:cubicBezTo>
                      <a:pt x="21" y="36"/>
                      <a:pt x="22" y="37"/>
                      <a:pt x="23" y="37"/>
                    </a:cubicBezTo>
                    <a:cubicBezTo>
                      <a:pt x="26" y="39"/>
                      <a:pt x="20" y="35"/>
                      <a:pt x="22" y="36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21" y="35"/>
                      <a:pt x="18" y="33"/>
                      <a:pt x="21" y="34"/>
                    </a:cubicBezTo>
                    <a:cubicBezTo>
                      <a:pt x="20" y="34"/>
                      <a:pt x="22" y="35"/>
                      <a:pt x="19" y="33"/>
                    </a:cubicBezTo>
                    <a:cubicBezTo>
                      <a:pt x="22" y="34"/>
                      <a:pt x="18" y="31"/>
                      <a:pt x="23" y="34"/>
                    </a:cubicBezTo>
                    <a:cubicBezTo>
                      <a:pt x="23" y="33"/>
                      <a:pt x="24" y="33"/>
                      <a:pt x="22" y="33"/>
                    </a:cubicBezTo>
                    <a:cubicBezTo>
                      <a:pt x="20" y="32"/>
                      <a:pt x="23" y="33"/>
                      <a:pt x="22" y="33"/>
                    </a:cubicBezTo>
                    <a:cubicBezTo>
                      <a:pt x="22" y="33"/>
                      <a:pt x="21" y="32"/>
                      <a:pt x="21" y="32"/>
                    </a:cubicBezTo>
                    <a:cubicBezTo>
                      <a:pt x="21" y="32"/>
                      <a:pt x="22" y="32"/>
                      <a:pt x="24" y="34"/>
                    </a:cubicBezTo>
                    <a:cubicBezTo>
                      <a:pt x="26" y="34"/>
                      <a:pt x="19" y="31"/>
                      <a:pt x="21" y="31"/>
                    </a:cubicBezTo>
                    <a:cubicBezTo>
                      <a:pt x="22" y="31"/>
                      <a:pt x="22" y="32"/>
                      <a:pt x="22" y="31"/>
                    </a:cubicBezTo>
                    <a:cubicBezTo>
                      <a:pt x="20" y="30"/>
                      <a:pt x="20" y="30"/>
                      <a:pt x="20" y="30"/>
                    </a:cubicBezTo>
                    <a:cubicBezTo>
                      <a:pt x="21" y="30"/>
                      <a:pt x="23" y="31"/>
                      <a:pt x="25" y="32"/>
                    </a:cubicBezTo>
                    <a:cubicBezTo>
                      <a:pt x="25" y="32"/>
                      <a:pt x="25" y="32"/>
                      <a:pt x="24" y="31"/>
                    </a:cubicBezTo>
                    <a:cubicBezTo>
                      <a:pt x="26" y="32"/>
                      <a:pt x="26" y="32"/>
                      <a:pt x="26" y="32"/>
                    </a:cubicBezTo>
                    <a:cubicBezTo>
                      <a:pt x="24" y="31"/>
                      <a:pt x="25" y="31"/>
                      <a:pt x="25" y="31"/>
                    </a:cubicBezTo>
                    <a:cubicBezTo>
                      <a:pt x="25" y="31"/>
                      <a:pt x="25" y="31"/>
                      <a:pt x="25" y="31"/>
                    </a:cubicBezTo>
                    <a:cubicBezTo>
                      <a:pt x="26" y="32"/>
                      <a:pt x="26" y="31"/>
                      <a:pt x="25" y="31"/>
                    </a:cubicBezTo>
                    <a:cubicBezTo>
                      <a:pt x="24" y="31"/>
                      <a:pt x="24" y="31"/>
                      <a:pt x="23" y="30"/>
                    </a:cubicBezTo>
                    <a:cubicBezTo>
                      <a:pt x="22" y="30"/>
                      <a:pt x="22" y="30"/>
                      <a:pt x="21" y="29"/>
                    </a:cubicBezTo>
                    <a:cubicBezTo>
                      <a:pt x="23" y="30"/>
                      <a:pt x="23" y="30"/>
                      <a:pt x="23" y="30"/>
                    </a:cubicBezTo>
                    <a:cubicBezTo>
                      <a:pt x="24" y="30"/>
                      <a:pt x="22" y="29"/>
                      <a:pt x="22" y="29"/>
                    </a:cubicBezTo>
                    <a:cubicBezTo>
                      <a:pt x="23" y="29"/>
                      <a:pt x="22" y="28"/>
                      <a:pt x="23" y="29"/>
                    </a:cubicBezTo>
                    <a:cubicBezTo>
                      <a:pt x="24" y="30"/>
                      <a:pt x="22" y="29"/>
                      <a:pt x="23" y="29"/>
                    </a:cubicBezTo>
                    <a:cubicBezTo>
                      <a:pt x="24" y="30"/>
                      <a:pt x="26" y="31"/>
                      <a:pt x="25" y="30"/>
                    </a:cubicBezTo>
                    <a:cubicBezTo>
                      <a:pt x="24" y="29"/>
                      <a:pt x="21" y="28"/>
                      <a:pt x="22" y="28"/>
                    </a:cubicBezTo>
                    <a:cubicBezTo>
                      <a:pt x="22" y="29"/>
                      <a:pt x="23" y="29"/>
                      <a:pt x="24" y="29"/>
                    </a:cubicBezTo>
                    <a:cubicBezTo>
                      <a:pt x="25" y="30"/>
                      <a:pt x="25" y="30"/>
                      <a:pt x="25" y="30"/>
                    </a:cubicBezTo>
                    <a:cubicBezTo>
                      <a:pt x="23" y="29"/>
                      <a:pt x="23" y="29"/>
                      <a:pt x="23" y="29"/>
                    </a:cubicBezTo>
                    <a:cubicBezTo>
                      <a:pt x="24" y="29"/>
                      <a:pt x="24" y="29"/>
                      <a:pt x="24" y="29"/>
                    </a:cubicBezTo>
                    <a:cubicBezTo>
                      <a:pt x="22" y="28"/>
                      <a:pt x="24" y="28"/>
                      <a:pt x="22" y="27"/>
                    </a:cubicBezTo>
                    <a:cubicBezTo>
                      <a:pt x="22" y="27"/>
                      <a:pt x="23" y="28"/>
                      <a:pt x="23" y="28"/>
                    </a:cubicBezTo>
                    <a:cubicBezTo>
                      <a:pt x="23" y="28"/>
                      <a:pt x="23" y="28"/>
                      <a:pt x="23" y="28"/>
                    </a:cubicBezTo>
                    <a:cubicBezTo>
                      <a:pt x="25" y="28"/>
                      <a:pt x="24" y="28"/>
                      <a:pt x="23" y="27"/>
                    </a:cubicBezTo>
                    <a:cubicBezTo>
                      <a:pt x="23" y="27"/>
                      <a:pt x="23" y="27"/>
                      <a:pt x="23" y="27"/>
                    </a:cubicBezTo>
                    <a:cubicBezTo>
                      <a:pt x="23" y="27"/>
                      <a:pt x="23" y="27"/>
                      <a:pt x="22" y="26"/>
                    </a:cubicBezTo>
                    <a:cubicBezTo>
                      <a:pt x="24" y="27"/>
                      <a:pt x="29" y="29"/>
                      <a:pt x="27" y="28"/>
                    </a:cubicBezTo>
                    <a:cubicBezTo>
                      <a:pt x="27" y="28"/>
                      <a:pt x="24" y="26"/>
                      <a:pt x="22" y="26"/>
                    </a:cubicBezTo>
                    <a:cubicBezTo>
                      <a:pt x="24" y="26"/>
                      <a:pt x="21" y="24"/>
                      <a:pt x="24" y="25"/>
                    </a:cubicBezTo>
                    <a:cubicBezTo>
                      <a:pt x="23" y="24"/>
                      <a:pt x="23" y="24"/>
                      <a:pt x="22" y="24"/>
                    </a:cubicBezTo>
                    <a:cubicBezTo>
                      <a:pt x="23" y="24"/>
                      <a:pt x="21" y="22"/>
                      <a:pt x="25" y="23"/>
                    </a:cubicBezTo>
                    <a:cubicBezTo>
                      <a:pt x="25" y="24"/>
                      <a:pt x="27" y="24"/>
                      <a:pt x="28" y="24"/>
                    </a:cubicBezTo>
                    <a:cubicBezTo>
                      <a:pt x="26" y="23"/>
                      <a:pt x="30" y="25"/>
                      <a:pt x="27" y="24"/>
                    </a:cubicBezTo>
                    <a:cubicBezTo>
                      <a:pt x="25" y="23"/>
                      <a:pt x="24" y="22"/>
                      <a:pt x="23" y="22"/>
                    </a:cubicBezTo>
                    <a:cubicBezTo>
                      <a:pt x="23" y="22"/>
                      <a:pt x="23" y="21"/>
                      <a:pt x="24" y="22"/>
                    </a:cubicBezTo>
                    <a:cubicBezTo>
                      <a:pt x="24" y="21"/>
                      <a:pt x="23" y="21"/>
                      <a:pt x="23" y="21"/>
                    </a:cubicBezTo>
                    <a:cubicBezTo>
                      <a:pt x="25" y="22"/>
                      <a:pt x="26" y="22"/>
                      <a:pt x="25" y="21"/>
                    </a:cubicBezTo>
                    <a:cubicBezTo>
                      <a:pt x="23" y="21"/>
                      <a:pt x="23" y="21"/>
                      <a:pt x="23" y="21"/>
                    </a:cubicBezTo>
                    <a:cubicBezTo>
                      <a:pt x="25" y="21"/>
                      <a:pt x="25" y="21"/>
                      <a:pt x="25" y="21"/>
                    </a:cubicBezTo>
                    <a:cubicBezTo>
                      <a:pt x="25" y="21"/>
                      <a:pt x="22" y="20"/>
                      <a:pt x="23" y="20"/>
                    </a:cubicBezTo>
                    <a:cubicBezTo>
                      <a:pt x="24" y="20"/>
                      <a:pt x="25" y="21"/>
                      <a:pt x="25" y="21"/>
                    </a:cubicBezTo>
                    <a:cubicBezTo>
                      <a:pt x="24" y="20"/>
                      <a:pt x="22" y="19"/>
                      <a:pt x="23" y="19"/>
                    </a:cubicBezTo>
                    <a:cubicBezTo>
                      <a:pt x="26" y="20"/>
                      <a:pt x="26" y="20"/>
                      <a:pt x="26" y="20"/>
                    </a:cubicBezTo>
                    <a:cubicBezTo>
                      <a:pt x="25" y="20"/>
                      <a:pt x="24" y="19"/>
                      <a:pt x="23" y="19"/>
                    </a:cubicBezTo>
                    <a:cubicBezTo>
                      <a:pt x="25" y="19"/>
                      <a:pt x="25" y="19"/>
                      <a:pt x="27" y="20"/>
                    </a:cubicBezTo>
                    <a:cubicBezTo>
                      <a:pt x="22" y="17"/>
                      <a:pt x="23" y="16"/>
                      <a:pt x="23" y="16"/>
                    </a:cubicBezTo>
                    <a:cubicBezTo>
                      <a:pt x="24" y="16"/>
                      <a:pt x="24" y="16"/>
                      <a:pt x="24" y="16"/>
                    </a:cubicBezTo>
                    <a:cubicBezTo>
                      <a:pt x="26" y="16"/>
                      <a:pt x="22" y="15"/>
                      <a:pt x="23" y="15"/>
                    </a:cubicBezTo>
                    <a:cubicBezTo>
                      <a:pt x="24" y="16"/>
                      <a:pt x="26" y="16"/>
                      <a:pt x="27" y="17"/>
                    </a:cubicBezTo>
                    <a:cubicBezTo>
                      <a:pt x="29" y="17"/>
                      <a:pt x="25" y="16"/>
                      <a:pt x="25" y="15"/>
                    </a:cubicBezTo>
                    <a:cubicBezTo>
                      <a:pt x="23" y="15"/>
                      <a:pt x="26" y="16"/>
                      <a:pt x="24" y="15"/>
                    </a:cubicBezTo>
                    <a:cubicBezTo>
                      <a:pt x="23" y="15"/>
                      <a:pt x="25" y="15"/>
                      <a:pt x="23" y="14"/>
                    </a:cubicBezTo>
                    <a:cubicBezTo>
                      <a:pt x="24" y="14"/>
                      <a:pt x="25" y="15"/>
                      <a:pt x="26" y="16"/>
                    </a:cubicBezTo>
                    <a:cubicBezTo>
                      <a:pt x="25" y="15"/>
                      <a:pt x="25" y="15"/>
                      <a:pt x="25" y="15"/>
                    </a:cubicBezTo>
                    <a:cubicBezTo>
                      <a:pt x="28" y="16"/>
                      <a:pt x="30" y="17"/>
                      <a:pt x="34" y="19"/>
                    </a:cubicBezTo>
                    <a:cubicBezTo>
                      <a:pt x="34" y="18"/>
                      <a:pt x="34" y="18"/>
                      <a:pt x="34" y="18"/>
                    </a:cubicBezTo>
                    <a:cubicBezTo>
                      <a:pt x="37" y="19"/>
                      <a:pt x="37" y="20"/>
                      <a:pt x="38" y="20"/>
                    </a:cubicBezTo>
                    <a:cubicBezTo>
                      <a:pt x="37" y="19"/>
                      <a:pt x="33" y="18"/>
                      <a:pt x="32" y="17"/>
                    </a:cubicBezTo>
                    <a:cubicBezTo>
                      <a:pt x="31" y="17"/>
                      <a:pt x="26" y="15"/>
                      <a:pt x="26" y="15"/>
                    </a:cubicBezTo>
                    <a:cubicBezTo>
                      <a:pt x="28" y="15"/>
                      <a:pt x="26" y="15"/>
                      <a:pt x="28" y="16"/>
                    </a:cubicBezTo>
                    <a:cubicBezTo>
                      <a:pt x="31" y="16"/>
                      <a:pt x="27" y="15"/>
                      <a:pt x="28" y="15"/>
                    </a:cubicBezTo>
                    <a:cubicBezTo>
                      <a:pt x="27" y="15"/>
                      <a:pt x="25" y="14"/>
                      <a:pt x="24" y="13"/>
                    </a:cubicBezTo>
                    <a:cubicBezTo>
                      <a:pt x="25" y="14"/>
                      <a:pt x="27" y="15"/>
                      <a:pt x="27" y="14"/>
                    </a:cubicBezTo>
                    <a:cubicBezTo>
                      <a:pt x="25" y="14"/>
                      <a:pt x="24" y="13"/>
                      <a:pt x="23" y="13"/>
                    </a:cubicBezTo>
                    <a:cubicBezTo>
                      <a:pt x="20" y="12"/>
                      <a:pt x="24" y="13"/>
                      <a:pt x="22" y="12"/>
                    </a:cubicBezTo>
                    <a:cubicBezTo>
                      <a:pt x="24" y="13"/>
                      <a:pt x="27" y="14"/>
                      <a:pt x="28" y="14"/>
                    </a:cubicBezTo>
                    <a:cubicBezTo>
                      <a:pt x="26" y="13"/>
                      <a:pt x="25" y="13"/>
                      <a:pt x="22" y="12"/>
                    </a:cubicBezTo>
                    <a:cubicBezTo>
                      <a:pt x="23" y="12"/>
                      <a:pt x="25" y="12"/>
                      <a:pt x="26" y="13"/>
                    </a:cubicBezTo>
                    <a:cubicBezTo>
                      <a:pt x="27" y="13"/>
                      <a:pt x="22" y="11"/>
                      <a:pt x="26" y="13"/>
                    </a:cubicBezTo>
                    <a:cubicBezTo>
                      <a:pt x="24" y="12"/>
                      <a:pt x="24" y="12"/>
                      <a:pt x="24" y="12"/>
                    </a:cubicBezTo>
                    <a:cubicBezTo>
                      <a:pt x="25" y="12"/>
                      <a:pt x="26" y="12"/>
                      <a:pt x="27" y="13"/>
                    </a:cubicBezTo>
                    <a:cubicBezTo>
                      <a:pt x="27" y="12"/>
                      <a:pt x="24" y="11"/>
                      <a:pt x="27" y="12"/>
                    </a:cubicBezTo>
                    <a:cubicBezTo>
                      <a:pt x="27" y="12"/>
                      <a:pt x="27" y="12"/>
                      <a:pt x="25" y="11"/>
                    </a:cubicBezTo>
                    <a:cubicBezTo>
                      <a:pt x="23" y="11"/>
                      <a:pt x="26" y="12"/>
                      <a:pt x="23" y="11"/>
                    </a:cubicBezTo>
                    <a:cubicBezTo>
                      <a:pt x="26" y="12"/>
                      <a:pt x="23" y="10"/>
                      <a:pt x="22" y="10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3" y="10"/>
                      <a:pt x="23" y="10"/>
                      <a:pt x="22" y="10"/>
                    </a:cubicBezTo>
                    <a:cubicBezTo>
                      <a:pt x="23" y="10"/>
                      <a:pt x="23" y="10"/>
                      <a:pt x="24" y="10"/>
                    </a:cubicBezTo>
                    <a:cubicBezTo>
                      <a:pt x="22" y="10"/>
                      <a:pt x="22" y="10"/>
                      <a:pt x="22" y="10"/>
                    </a:cubicBezTo>
                    <a:cubicBezTo>
                      <a:pt x="21" y="9"/>
                      <a:pt x="25" y="11"/>
                      <a:pt x="25" y="10"/>
                    </a:cubicBezTo>
                    <a:cubicBezTo>
                      <a:pt x="26" y="11"/>
                      <a:pt x="26" y="11"/>
                      <a:pt x="26" y="11"/>
                    </a:cubicBezTo>
                    <a:cubicBezTo>
                      <a:pt x="26" y="11"/>
                      <a:pt x="28" y="11"/>
                      <a:pt x="28" y="11"/>
                    </a:cubicBezTo>
                    <a:cubicBezTo>
                      <a:pt x="26" y="10"/>
                      <a:pt x="23" y="9"/>
                      <a:pt x="22" y="9"/>
                    </a:cubicBezTo>
                    <a:cubicBezTo>
                      <a:pt x="21" y="9"/>
                      <a:pt x="24" y="10"/>
                      <a:pt x="22" y="9"/>
                    </a:cubicBezTo>
                    <a:cubicBezTo>
                      <a:pt x="24" y="10"/>
                      <a:pt x="24" y="10"/>
                      <a:pt x="24" y="10"/>
                    </a:cubicBezTo>
                    <a:cubicBezTo>
                      <a:pt x="25" y="10"/>
                      <a:pt x="28" y="11"/>
                      <a:pt x="28" y="10"/>
                    </a:cubicBezTo>
                    <a:cubicBezTo>
                      <a:pt x="27" y="10"/>
                      <a:pt x="24" y="9"/>
                      <a:pt x="23" y="9"/>
                    </a:cubicBezTo>
                    <a:cubicBezTo>
                      <a:pt x="23" y="9"/>
                      <a:pt x="24" y="9"/>
                      <a:pt x="26" y="9"/>
                    </a:cubicBezTo>
                    <a:cubicBezTo>
                      <a:pt x="25" y="9"/>
                      <a:pt x="24" y="9"/>
                      <a:pt x="23" y="8"/>
                    </a:cubicBezTo>
                    <a:cubicBezTo>
                      <a:pt x="24" y="9"/>
                      <a:pt x="26" y="9"/>
                      <a:pt x="28" y="9"/>
                    </a:cubicBezTo>
                    <a:cubicBezTo>
                      <a:pt x="31" y="11"/>
                      <a:pt x="31" y="11"/>
                      <a:pt x="31" y="11"/>
                    </a:cubicBezTo>
                    <a:cubicBezTo>
                      <a:pt x="31" y="10"/>
                      <a:pt x="31" y="10"/>
                      <a:pt x="31" y="10"/>
                    </a:cubicBezTo>
                    <a:cubicBezTo>
                      <a:pt x="33" y="11"/>
                      <a:pt x="33" y="11"/>
                      <a:pt x="36" y="12"/>
                    </a:cubicBezTo>
                    <a:cubicBezTo>
                      <a:pt x="36" y="12"/>
                      <a:pt x="35" y="11"/>
                      <a:pt x="35" y="11"/>
                    </a:cubicBezTo>
                    <a:cubicBezTo>
                      <a:pt x="30" y="10"/>
                      <a:pt x="29" y="9"/>
                      <a:pt x="25" y="8"/>
                    </a:cubicBezTo>
                    <a:cubicBezTo>
                      <a:pt x="24" y="7"/>
                      <a:pt x="34" y="11"/>
                      <a:pt x="28" y="8"/>
                    </a:cubicBezTo>
                    <a:cubicBezTo>
                      <a:pt x="27" y="8"/>
                      <a:pt x="24" y="7"/>
                      <a:pt x="25" y="7"/>
                    </a:cubicBezTo>
                    <a:cubicBezTo>
                      <a:pt x="26" y="7"/>
                      <a:pt x="22" y="6"/>
                      <a:pt x="23" y="6"/>
                    </a:cubicBezTo>
                    <a:cubicBezTo>
                      <a:pt x="25" y="7"/>
                      <a:pt x="27" y="7"/>
                      <a:pt x="30" y="8"/>
                    </a:cubicBezTo>
                    <a:cubicBezTo>
                      <a:pt x="28" y="8"/>
                      <a:pt x="29" y="8"/>
                      <a:pt x="29" y="8"/>
                    </a:cubicBezTo>
                    <a:cubicBezTo>
                      <a:pt x="30" y="9"/>
                      <a:pt x="33" y="10"/>
                      <a:pt x="33" y="9"/>
                    </a:cubicBezTo>
                    <a:cubicBezTo>
                      <a:pt x="33" y="9"/>
                      <a:pt x="33" y="9"/>
                      <a:pt x="31" y="8"/>
                    </a:cubicBezTo>
                    <a:cubicBezTo>
                      <a:pt x="28" y="8"/>
                      <a:pt x="31" y="8"/>
                      <a:pt x="29" y="8"/>
                    </a:cubicBezTo>
                    <a:cubicBezTo>
                      <a:pt x="28" y="7"/>
                      <a:pt x="31" y="8"/>
                      <a:pt x="27" y="7"/>
                    </a:cubicBezTo>
                    <a:cubicBezTo>
                      <a:pt x="28" y="7"/>
                      <a:pt x="25" y="6"/>
                      <a:pt x="24" y="6"/>
                    </a:cubicBezTo>
                    <a:cubicBezTo>
                      <a:pt x="23" y="6"/>
                      <a:pt x="23" y="6"/>
                      <a:pt x="23" y="6"/>
                    </a:cubicBezTo>
                    <a:cubicBezTo>
                      <a:pt x="24" y="6"/>
                      <a:pt x="24" y="6"/>
                      <a:pt x="24" y="6"/>
                    </a:cubicBezTo>
                    <a:cubicBezTo>
                      <a:pt x="25" y="6"/>
                      <a:pt x="22" y="5"/>
                      <a:pt x="22" y="5"/>
                    </a:cubicBezTo>
                    <a:cubicBezTo>
                      <a:pt x="25" y="6"/>
                      <a:pt x="25" y="6"/>
                      <a:pt x="25" y="6"/>
                    </a:cubicBezTo>
                    <a:cubicBezTo>
                      <a:pt x="28" y="6"/>
                      <a:pt x="24" y="6"/>
                      <a:pt x="28" y="7"/>
                    </a:cubicBezTo>
                    <a:cubicBezTo>
                      <a:pt x="28" y="7"/>
                      <a:pt x="26" y="6"/>
                      <a:pt x="27" y="6"/>
                    </a:cubicBezTo>
                    <a:cubicBezTo>
                      <a:pt x="28" y="6"/>
                      <a:pt x="28" y="6"/>
                      <a:pt x="28" y="7"/>
                    </a:cubicBezTo>
                    <a:cubicBezTo>
                      <a:pt x="28" y="6"/>
                      <a:pt x="34" y="8"/>
                      <a:pt x="31" y="7"/>
                    </a:cubicBezTo>
                    <a:cubicBezTo>
                      <a:pt x="29" y="6"/>
                      <a:pt x="29" y="6"/>
                      <a:pt x="28" y="6"/>
                    </a:cubicBezTo>
                    <a:cubicBezTo>
                      <a:pt x="27" y="5"/>
                      <a:pt x="26" y="5"/>
                      <a:pt x="25" y="4"/>
                    </a:cubicBezTo>
                    <a:cubicBezTo>
                      <a:pt x="28" y="5"/>
                      <a:pt x="26" y="4"/>
                      <a:pt x="29" y="5"/>
                    </a:cubicBezTo>
                    <a:cubicBezTo>
                      <a:pt x="27" y="5"/>
                      <a:pt x="27" y="5"/>
                      <a:pt x="30" y="6"/>
                    </a:cubicBezTo>
                    <a:cubicBezTo>
                      <a:pt x="34" y="7"/>
                      <a:pt x="29" y="7"/>
                      <a:pt x="33" y="8"/>
                    </a:cubicBezTo>
                    <a:cubicBezTo>
                      <a:pt x="33" y="7"/>
                      <a:pt x="37" y="8"/>
                      <a:pt x="39" y="9"/>
                    </a:cubicBezTo>
                    <a:cubicBezTo>
                      <a:pt x="39" y="9"/>
                      <a:pt x="38" y="9"/>
                      <a:pt x="38" y="8"/>
                    </a:cubicBezTo>
                    <a:cubicBezTo>
                      <a:pt x="36" y="8"/>
                      <a:pt x="36" y="8"/>
                      <a:pt x="34" y="7"/>
                    </a:cubicBezTo>
                    <a:cubicBezTo>
                      <a:pt x="34" y="7"/>
                      <a:pt x="33" y="6"/>
                      <a:pt x="31" y="6"/>
                    </a:cubicBezTo>
                    <a:cubicBezTo>
                      <a:pt x="32" y="6"/>
                      <a:pt x="34" y="6"/>
                      <a:pt x="34" y="7"/>
                    </a:cubicBezTo>
                    <a:cubicBezTo>
                      <a:pt x="34" y="6"/>
                      <a:pt x="34" y="6"/>
                      <a:pt x="35" y="5"/>
                    </a:cubicBezTo>
                    <a:cubicBezTo>
                      <a:pt x="31" y="5"/>
                      <a:pt x="34" y="5"/>
                      <a:pt x="31" y="4"/>
                    </a:cubicBezTo>
                    <a:cubicBezTo>
                      <a:pt x="30" y="4"/>
                      <a:pt x="28" y="4"/>
                      <a:pt x="26" y="3"/>
                    </a:cubicBezTo>
                    <a:cubicBezTo>
                      <a:pt x="26" y="3"/>
                      <a:pt x="28" y="4"/>
                      <a:pt x="29" y="4"/>
                    </a:cubicBezTo>
                    <a:cubicBezTo>
                      <a:pt x="27" y="3"/>
                      <a:pt x="32" y="4"/>
                      <a:pt x="29" y="3"/>
                    </a:cubicBezTo>
                    <a:cubicBezTo>
                      <a:pt x="30" y="4"/>
                      <a:pt x="33" y="4"/>
                      <a:pt x="36" y="5"/>
                    </a:cubicBezTo>
                    <a:cubicBezTo>
                      <a:pt x="34" y="5"/>
                      <a:pt x="38" y="6"/>
                      <a:pt x="38" y="6"/>
                    </a:cubicBezTo>
                    <a:cubicBezTo>
                      <a:pt x="36" y="5"/>
                      <a:pt x="35" y="4"/>
                      <a:pt x="35" y="4"/>
                    </a:cubicBezTo>
                    <a:cubicBezTo>
                      <a:pt x="38" y="4"/>
                      <a:pt x="35" y="3"/>
                      <a:pt x="35" y="2"/>
                    </a:cubicBezTo>
                    <a:cubicBezTo>
                      <a:pt x="37" y="3"/>
                      <a:pt x="40" y="3"/>
                      <a:pt x="40" y="3"/>
                    </a:cubicBezTo>
                    <a:cubicBezTo>
                      <a:pt x="40" y="3"/>
                      <a:pt x="37" y="3"/>
                      <a:pt x="38" y="3"/>
                    </a:cubicBezTo>
                    <a:cubicBezTo>
                      <a:pt x="39" y="3"/>
                      <a:pt x="39" y="3"/>
                      <a:pt x="39" y="3"/>
                    </a:cubicBezTo>
                    <a:cubicBezTo>
                      <a:pt x="38" y="3"/>
                      <a:pt x="41" y="3"/>
                      <a:pt x="37" y="2"/>
                    </a:cubicBezTo>
                    <a:cubicBezTo>
                      <a:pt x="40" y="2"/>
                      <a:pt x="40" y="2"/>
                      <a:pt x="40" y="2"/>
                    </a:cubicBezTo>
                    <a:cubicBezTo>
                      <a:pt x="41" y="2"/>
                      <a:pt x="40" y="2"/>
                      <a:pt x="39" y="2"/>
                    </a:cubicBezTo>
                    <a:cubicBezTo>
                      <a:pt x="41" y="2"/>
                      <a:pt x="42" y="2"/>
                      <a:pt x="42" y="3"/>
                    </a:cubicBezTo>
                    <a:cubicBezTo>
                      <a:pt x="45" y="3"/>
                      <a:pt x="42" y="2"/>
                      <a:pt x="42" y="2"/>
                    </a:cubicBezTo>
                    <a:cubicBezTo>
                      <a:pt x="40" y="2"/>
                      <a:pt x="40" y="2"/>
                      <a:pt x="40" y="2"/>
                    </a:cubicBezTo>
                    <a:cubicBezTo>
                      <a:pt x="38" y="1"/>
                      <a:pt x="41" y="1"/>
                      <a:pt x="40" y="0"/>
                    </a:cubicBezTo>
                    <a:cubicBezTo>
                      <a:pt x="42" y="1"/>
                      <a:pt x="42" y="1"/>
                      <a:pt x="42" y="1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43" y="1"/>
                      <a:pt x="44" y="1"/>
                      <a:pt x="42" y="0"/>
                    </a:cubicBezTo>
                    <a:cubicBezTo>
                      <a:pt x="47" y="2"/>
                      <a:pt x="47" y="2"/>
                      <a:pt x="47" y="2"/>
                    </a:cubicBezTo>
                    <a:cubicBezTo>
                      <a:pt x="46" y="2"/>
                      <a:pt x="45" y="1"/>
                      <a:pt x="43" y="1"/>
                    </a:cubicBezTo>
                    <a:cubicBezTo>
                      <a:pt x="41" y="1"/>
                      <a:pt x="41" y="1"/>
                      <a:pt x="43" y="2"/>
                    </a:cubicBezTo>
                    <a:cubicBezTo>
                      <a:pt x="44" y="2"/>
                      <a:pt x="43" y="2"/>
                      <a:pt x="43" y="1"/>
                    </a:cubicBezTo>
                    <a:cubicBezTo>
                      <a:pt x="45" y="2"/>
                      <a:pt x="45" y="2"/>
                      <a:pt x="47" y="3"/>
                    </a:cubicBezTo>
                    <a:cubicBezTo>
                      <a:pt x="47" y="2"/>
                      <a:pt x="48" y="3"/>
                      <a:pt x="47" y="2"/>
                    </a:cubicBezTo>
                    <a:cubicBezTo>
                      <a:pt x="48" y="3"/>
                      <a:pt x="48" y="3"/>
                      <a:pt x="48" y="3"/>
                    </a:cubicBezTo>
                    <a:cubicBezTo>
                      <a:pt x="47" y="3"/>
                      <a:pt x="47" y="3"/>
                      <a:pt x="46" y="3"/>
                    </a:cubicBezTo>
                    <a:cubicBezTo>
                      <a:pt x="48" y="3"/>
                      <a:pt x="49" y="4"/>
                      <a:pt x="48" y="4"/>
                    </a:cubicBezTo>
                    <a:cubicBezTo>
                      <a:pt x="45" y="3"/>
                      <a:pt x="50" y="5"/>
                      <a:pt x="49" y="5"/>
                    </a:cubicBezTo>
                    <a:cubicBezTo>
                      <a:pt x="47" y="4"/>
                      <a:pt x="45" y="4"/>
                      <a:pt x="44" y="3"/>
                    </a:cubicBezTo>
                    <a:cubicBezTo>
                      <a:pt x="42" y="3"/>
                      <a:pt x="44" y="4"/>
                      <a:pt x="42" y="3"/>
                    </a:cubicBezTo>
                    <a:cubicBezTo>
                      <a:pt x="44" y="4"/>
                      <a:pt x="47" y="5"/>
                      <a:pt x="48" y="5"/>
                    </a:cubicBezTo>
                    <a:cubicBezTo>
                      <a:pt x="46" y="5"/>
                      <a:pt x="46" y="5"/>
                      <a:pt x="46" y="5"/>
                    </a:cubicBezTo>
                    <a:cubicBezTo>
                      <a:pt x="47" y="5"/>
                      <a:pt x="50" y="6"/>
                      <a:pt x="49" y="6"/>
                    </a:cubicBezTo>
                    <a:cubicBezTo>
                      <a:pt x="48" y="7"/>
                      <a:pt x="48" y="7"/>
                      <a:pt x="48" y="8"/>
                    </a:cubicBezTo>
                    <a:cubicBezTo>
                      <a:pt x="46" y="7"/>
                      <a:pt x="46" y="7"/>
                      <a:pt x="46" y="7"/>
                    </a:cubicBezTo>
                    <a:cubicBezTo>
                      <a:pt x="50" y="8"/>
                      <a:pt x="47" y="8"/>
                      <a:pt x="49" y="9"/>
                    </a:cubicBezTo>
                    <a:cubicBezTo>
                      <a:pt x="47" y="9"/>
                      <a:pt x="50" y="11"/>
                      <a:pt x="47" y="10"/>
                    </a:cubicBezTo>
                    <a:cubicBezTo>
                      <a:pt x="48" y="12"/>
                      <a:pt x="49" y="13"/>
                      <a:pt x="48" y="14"/>
                    </a:cubicBezTo>
                    <a:cubicBezTo>
                      <a:pt x="46" y="13"/>
                      <a:pt x="46" y="13"/>
                      <a:pt x="46" y="13"/>
                    </a:cubicBezTo>
                    <a:cubicBezTo>
                      <a:pt x="48" y="14"/>
                      <a:pt x="44" y="13"/>
                      <a:pt x="45" y="13"/>
                    </a:cubicBezTo>
                    <a:cubicBezTo>
                      <a:pt x="47" y="13"/>
                      <a:pt x="47" y="14"/>
                      <a:pt x="49" y="15"/>
                    </a:cubicBezTo>
                    <a:cubicBezTo>
                      <a:pt x="47" y="15"/>
                      <a:pt x="49" y="16"/>
                      <a:pt x="50" y="17"/>
                    </a:cubicBezTo>
                    <a:cubicBezTo>
                      <a:pt x="49" y="16"/>
                      <a:pt x="49" y="16"/>
                      <a:pt x="49" y="16"/>
                    </a:cubicBezTo>
                    <a:cubicBezTo>
                      <a:pt x="52" y="18"/>
                      <a:pt x="49" y="17"/>
                      <a:pt x="48" y="18"/>
                    </a:cubicBezTo>
                    <a:cubicBezTo>
                      <a:pt x="47" y="18"/>
                      <a:pt x="45" y="17"/>
                      <a:pt x="46" y="17"/>
                    </a:cubicBezTo>
                    <a:cubicBezTo>
                      <a:pt x="48" y="19"/>
                      <a:pt x="48" y="19"/>
                      <a:pt x="50" y="20"/>
                    </a:cubicBezTo>
                    <a:cubicBezTo>
                      <a:pt x="50" y="20"/>
                      <a:pt x="49" y="20"/>
                      <a:pt x="48" y="20"/>
                    </a:cubicBezTo>
                    <a:cubicBezTo>
                      <a:pt x="51" y="23"/>
                      <a:pt x="48" y="23"/>
                      <a:pt x="50" y="25"/>
                    </a:cubicBezTo>
                    <a:cubicBezTo>
                      <a:pt x="48" y="24"/>
                      <a:pt x="48" y="24"/>
                      <a:pt x="48" y="24"/>
                    </a:cubicBezTo>
                    <a:cubicBezTo>
                      <a:pt x="52" y="27"/>
                      <a:pt x="48" y="27"/>
                      <a:pt x="49" y="29"/>
                    </a:cubicBezTo>
                    <a:cubicBezTo>
                      <a:pt x="46" y="28"/>
                      <a:pt x="46" y="28"/>
                      <a:pt x="46" y="28"/>
                    </a:cubicBezTo>
                    <a:cubicBezTo>
                      <a:pt x="45" y="27"/>
                      <a:pt x="46" y="29"/>
                      <a:pt x="49" y="30"/>
                    </a:cubicBezTo>
                    <a:cubicBezTo>
                      <a:pt x="48" y="29"/>
                      <a:pt x="50" y="31"/>
                      <a:pt x="47" y="30"/>
                    </a:cubicBezTo>
                    <a:cubicBezTo>
                      <a:pt x="47" y="30"/>
                      <a:pt x="49" y="31"/>
                      <a:pt x="49" y="32"/>
                    </a:cubicBezTo>
                    <a:cubicBezTo>
                      <a:pt x="48" y="32"/>
                      <a:pt x="48" y="32"/>
                      <a:pt x="48" y="33"/>
                    </a:cubicBezTo>
                    <a:cubicBezTo>
                      <a:pt x="48" y="33"/>
                      <a:pt x="48" y="33"/>
                      <a:pt x="48" y="33"/>
                    </a:cubicBezTo>
                    <a:cubicBezTo>
                      <a:pt x="48" y="32"/>
                      <a:pt x="46" y="32"/>
                      <a:pt x="46" y="32"/>
                    </a:cubicBezTo>
                    <a:cubicBezTo>
                      <a:pt x="47" y="32"/>
                      <a:pt x="45" y="32"/>
                      <a:pt x="49" y="34"/>
                    </a:cubicBezTo>
                    <a:cubicBezTo>
                      <a:pt x="46" y="33"/>
                      <a:pt x="50" y="36"/>
                      <a:pt x="47" y="35"/>
                    </a:cubicBezTo>
                    <a:cubicBezTo>
                      <a:pt x="48" y="36"/>
                      <a:pt x="48" y="36"/>
                      <a:pt x="49" y="37"/>
                    </a:cubicBezTo>
                    <a:cubicBezTo>
                      <a:pt x="49" y="37"/>
                      <a:pt x="46" y="37"/>
                      <a:pt x="48" y="38"/>
                    </a:cubicBezTo>
                    <a:cubicBezTo>
                      <a:pt x="47" y="38"/>
                      <a:pt x="46" y="37"/>
                      <a:pt x="46" y="37"/>
                    </a:cubicBezTo>
                    <a:cubicBezTo>
                      <a:pt x="46" y="37"/>
                      <a:pt x="47" y="38"/>
                      <a:pt x="48" y="38"/>
                    </a:cubicBezTo>
                    <a:cubicBezTo>
                      <a:pt x="49" y="40"/>
                      <a:pt x="45" y="39"/>
                      <a:pt x="45" y="40"/>
                    </a:cubicBezTo>
                    <a:cubicBezTo>
                      <a:pt x="46" y="43"/>
                      <a:pt x="44" y="43"/>
                      <a:pt x="44" y="45"/>
                    </a:cubicBezTo>
                    <a:cubicBezTo>
                      <a:pt x="43" y="45"/>
                      <a:pt x="43" y="45"/>
                      <a:pt x="43" y="45"/>
                    </a:cubicBezTo>
                    <a:cubicBezTo>
                      <a:pt x="46" y="47"/>
                      <a:pt x="39" y="44"/>
                      <a:pt x="44" y="47"/>
                    </a:cubicBezTo>
                    <a:cubicBezTo>
                      <a:pt x="43" y="46"/>
                      <a:pt x="43" y="47"/>
                      <a:pt x="42" y="46"/>
                    </a:cubicBezTo>
                    <a:cubicBezTo>
                      <a:pt x="44" y="48"/>
                      <a:pt x="39" y="46"/>
                      <a:pt x="42" y="48"/>
                    </a:cubicBezTo>
                    <a:cubicBezTo>
                      <a:pt x="42" y="48"/>
                      <a:pt x="42" y="48"/>
                      <a:pt x="41" y="48"/>
                    </a:cubicBezTo>
                    <a:cubicBezTo>
                      <a:pt x="39" y="47"/>
                      <a:pt x="41" y="49"/>
                      <a:pt x="40" y="49"/>
                    </a:cubicBezTo>
                    <a:cubicBezTo>
                      <a:pt x="39" y="48"/>
                      <a:pt x="39" y="48"/>
                      <a:pt x="38" y="48"/>
                    </a:cubicBezTo>
                    <a:cubicBezTo>
                      <a:pt x="37" y="47"/>
                      <a:pt x="41" y="50"/>
                      <a:pt x="37" y="48"/>
                    </a:cubicBezTo>
                    <a:cubicBezTo>
                      <a:pt x="37" y="48"/>
                      <a:pt x="39" y="49"/>
                      <a:pt x="39" y="49"/>
                    </a:cubicBezTo>
                    <a:cubicBezTo>
                      <a:pt x="37" y="49"/>
                      <a:pt x="39" y="52"/>
                      <a:pt x="39" y="54"/>
                    </a:cubicBezTo>
                    <a:cubicBezTo>
                      <a:pt x="36" y="53"/>
                      <a:pt x="33" y="50"/>
                      <a:pt x="35" y="52"/>
                    </a:cubicBezTo>
                    <a:cubicBezTo>
                      <a:pt x="34" y="52"/>
                      <a:pt x="36" y="53"/>
                      <a:pt x="36" y="53"/>
                    </a:cubicBezTo>
                    <a:cubicBezTo>
                      <a:pt x="37" y="54"/>
                      <a:pt x="31" y="51"/>
                      <a:pt x="33" y="52"/>
                    </a:cubicBezTo>
                    <a:cubicBezTo>
                      <a:pt x="35" y="53"/>
                      <a:pt x="34" y="53"/>
                      <a:pt x="36" y="54"/>
                    </a:cubicBezTo>
                    <a:cubicBezTo>
                      <a:pt x="34" y="53"/>
                      <a:pt x="32" y="52"/>
                      <a:pt x="33" y="54"/>
                    </a:cubicBezTo>
                    <a:cubicBezTo>
                      <a:pt x="32" y="53"/>
                      <a:pt x="32" y="53"/>
                      <a:pt x="32" y="53"/>
                    </a:cubicBezTo>
                    <a:cubicBezTo>
                      <a:pt x="35" y="55"/>
                      <a:pt x="33" y="55"/>
                      <a:pt x="37" y="58"/>
                    </a:cubicBezTo>
                    <a:cubicBezTo>
                      <a:pt x="36" y="61"/>
                      <a:pt x="36" y="65"/>
                      <a:pt x="35" y="67"/>
                    </a:cubicBezTo>
                    <a:cubicBezTo>
                      <a:pt x="33" y="69"/>
                      <a:pt x="33" y="73"/>
                      <a:pt x="29" y="74"/>
                    </a:cubicBezTo>
                    <a:cubicBezTo>
                      <a:pt x="26" y="73"/>
                      <a:pt x="26" y="73"/>
                      <a:pt x="27" y="74"/>
                    </a:cubicBezTo>
                    <a:cubicBezTo>
                      <a:pt x="26" y="74"/>
                      <a:pt x="26" y="74"/>
                      <a:pt x="25" y="73"/>
                    </a:cubicBezTo>
                    <a:cubicBezTo>
                      <a:pt x="28" y="75"/>
                      <a:pt x="25" y="74"/>
                      <a:pt x="28" y="76"/>
                    </a:cubicBezTo>
                    <a:cubicBezTo>
                      <a:pt x="27" y="76"/>
                      <a:pt x="27" y="78"/>
                      <a:pt x="26" y="78"/>
                    </a:cubicBezTo>
                    <a:cubicBezTo>
                      <a:pt x="26" y="78"/>
                      <a:pt x="24" y="77"/>
                      <a:pt x="24" y="77"/>
                    </a:cubicBezTo>
                    <a:cubicBezTo>
                      <a:pt x="25" y="78"/>
                      <a:pt x="25" y="78"/>
                      <a:pt x="25" y="78"/>
                    </a:cubicBezTo>
                    <a:cubicBezTo>
                      <a:pt x="25" y="78"/>
                      <a:pt x="25" y="78"/>
                      <a:pt x="25" y="78"/>
                    </a:cubicBezTo>
                    <a:cubicBezTo>
                      <a:pt x="25" y="78"/>
                      <a:pt x="26" y="79"/>
                      <a:pt x="27" y="80"/>
                    </a:cubicBezTo>
                    <a:cubicBezTo>
                      <a:pt x="28" y="83"/>
                      <a:pt x="21" y="82"/>
                      <a:pt x="20" y="85"/>
                    </a:cubicBezTo>
                    <a:cubicBezTo>
                      <a:pt x="19" y="85"/>
                      <a:pt x="19" y="86"/>
                      <a:pt x="19" y="87"/>
                    </a:cubicBezTo>
                    <a:cubicBezTo>
                      <a:pt x="15" y="86"/>
                      <a:pt x="11" y="86"/>
                      <a:pt x="12" y="89"/>
                    </a:cubicBezTo>
                    <a:cubicBezTo>
                      <a:pt x="12" y="89"/>
                      <a:pt x="6" y="84"/>
                      <a:pt x="5" y="8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30" name="Freeform 250"/>
              <p:cNvSpPr/>
              <p:nvPr/>
            </p:nvSpPr>
            <p:spPr bwMode="auto">
              <a:xfrm>
                <a:off x="5137151" y="2759075"/>
                <a:ext cx="1588" cy="0"/>
              </a:xfrm>
              <a:custGeom>
                <a:avLst/>
                <a:gdLst>
                  <a:gd name="T0" fmla="*/ 4 w 4"/>
                  <a:gd name="T1" fmla="*/ 0 w 4"/>
                  <a:gd name="T2" fmla="*/ 4 w 4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4">
                    <a:moveTo>
                      <a:pt x="4" y="0"/>
                    </a:moveTo>
                    <a:cubicBezTo>
                      <a:pt x="2" y="0"/>
                      <a:pt x="1" y="0"/>
                      <a:pt x="0" y="0"/>
                    </a:cubicBezTo>
                    <a:cubicBezTo>
                      <a:pt x="1" y="0"/>
                      <a:pt x="3" y="0"/>
                      <a:pt x="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31" name="Freeform 251"/>
              <p:cNvSpPr/>
              <p:nvPr/>
            </p:nvSpPr>
            <p:spPr bwMode="auto">
              <a:xfrm>
                <a:off x="5132388" y="2760663"/>
                <a:ext cx="1588" cy="0"/>
              </a:xfrm>
              <a:custGeom>
                <a:avLst/>
                <a:gdLst>
                  <a:gd name="T0" fmla="*/ 2 w 2"/>
                  <a:gd name="T1" fmla="*/ 1 h 1"/>
                  <a:gd name="T2" fmla="*/ 1 w 2"/>
                  <a:gd name="T3" fmla="*/ 1 h 1"/>
                  <a:gd name="T4" fmla="*/ 1 w 2"/>
                  <a:gd name="T5" fmla="*/ 1 h 1"/>
                  <a:gd name="T6" fmla="*/ 2 w 2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1">
                    <a:moveTo>
                      <a:pt x="2" y="1"/>
                    </a:moveTo>
                    <a:cubicBezTo>
                      <a:pt x="2" y="1"/>
                      <a:pt x="1" y="1"/>
                      <a:pt x="1" y="1"/>
                    </a:cubicBezTo>
                    <a:cubicBezTo>
                      <a:pt x="1" y="1"/>
                      <a:pt x="0" y="0"/>
                      <a:pt x="1" y="1"/>
                    </a:cubicBezTo>
                    <a:cubicBezTo>
                      <a:pt x="1" y="1"/>
                      <a:pt x="1" y="1"/>
                      <a:pt x="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32" name="Freeform 252"/>
              <p:cNvSpPr/>
              <p:nvPr/>
            </p:nvSpPr>
            <p:spPr bwMode="auto">
              <a:xfrm>
                <a:off x="5132388" y="2760663"/>
                <a:ext cx="0" cy="0"/>
              </a:xfrm>
              <a:custGeom>
                <a:avLst/>
                <a:gdLst>
                  <a:gd name="T0" fmla="*/ 3 w 3"/>
                  <a:gd name="T1" fmla="*/ 1 h 1"/>
                  <a:gd name="T2" fmla="*/ 0 w 3"/>
                  <a:gd name="T3" fmla="*/ 0 h 1"/>
                  <a:gd name="T4" fmla="*/ 3 w 3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1">
                    <a:moveTo>
                      <a:pt x="3" y="1"/>
                    </a:moveTo>
                    <a:cubicBezTo>
                      <a:pt x="2" y="1"/>
                      <a:pt x="1" y="0"/>
                      <a:pt x="0" y="0"/>
                    </a:cubicBezTo>
                    <a:lnTo>
                      <a:pt x="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33" name="Freeform 253"/>
              <p:cNvSpPr/>
              <p:nvPr/>
            </p:nvSpPr>
            <p:spPr bwMode="auto">
              <a:xfrm>
                <a:off x="5130801" y="2760663"/>
                <a:ext cx="0" cy="0"/>
              </a:xfrm>
              <a:custGeom>
                <a:avLst/>
                <a:gdLst>
                  <a:gd name="T0" fmla="*/ 2 w 2"/>
                  <a:gd name="T1" fmla="*/ 0 w 2"/>
                  <a:gd name="T2" fmla="*/ 2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2" y="0"/>
                    </a:moveTo>
                    <a:cubicBezTo>
                      <a:pt x="1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34" name="Freeform 254"/>
              <p:cNvSpPr/>
              <p:nvPr/>
            </p:nvSpPr>
            <p:spPr bwMode="auto">
              <a:xfrm>
                <a:off x="5130801" y="2760663"/>
                <a:ext cx="1588" cy="0"/>
              </a:xfrm>
              <a:custGeom>
                <a:avLst/>
                <a:gdLst>
                  <a:gd name="T0" fmla="*/ 2 w 2"/>
                  <a:gd name="T1" fmla="*/ 1 h 1"/>
                  <a:gd name="T2" fmla="*/ 1 w 2"/>
                  <a:gd name="T3" fmla="*/ 1 h 1"/>
                  <a:gd name="T4" fmla="*/ 2 w 2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2" y="1"/>
                    </a:moveTo>
                    <a:cubicBezTo>
                      <a:pt x="2" y="1"/>
                      <a:pt x="1" y="1"/>
                      <a:pt x="1" y="1"/>
                    </a:cubicBezTo>
                    <a:cubicBezTo>
                      <a:pt x="2" y="1"/>
                      <a:pt x="0" y="0"/>
                      <a:pt x="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35" name="Freeform 255"/>
              <p:cNvSpPr/>
              <p:nvPr/>
            </p:nvSpPr>
            <p:spPr bwMode="auto">
              <a:xfrm>
                <a:off x="5129213" y="2762250"/>
                <a:ext cx="1588" cy="0"/>
              </a:xfrm>
              <a:custGeom>
                <a:avLst/>
                <a:gdLst>
                  <a:gd name="T0" fmla="*/ 1 w 3"/>
                  <a:gd name="T1" fmla="*/ 1 h 1"/>
                  <a:gd name="T2" fmla="*/ 1 w 3"/>
                  <a:gd name="T3" fmla="*/ 1 h 1"/>
                  <a:gd name="T4" fmla="*/ 1 w 3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1">
                    <a:moveTo>
                      <a:pt x="1" y="1"/>
                    </a:moveTo>
                    <a:cubicBezTo>
                      <a:pt x="2" y="1"/>
                      <a:pt x="3" y="1"/>
                      <a:pt x="1" y="1"/>
                    </a:cubicBezTo>
                    <a:cubicBezTo>
                      <a:pt x="2" y="1"/>
                      <a:pt x="0" y="0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36" name="Freeform 256"/>
              <p:cNvSpPr/>
              <p:nvPr/>
            </p:nvSpPr>
            <p:spPr bwMode="auto">
              <a:xfrm>
                <a:off x="5130801" y="2762250"/>
                <a:ext cx="0" cy="0"/>
              </a:xfrm>
              <a:custGeom>
                <a:avLst/>
                <a:gdLst>
                  <a:gd name="T0" fmla="*/ 2 w 2"/>
                  <a:gd name="T1" fmla="*/ 1 h 1"/>
                  <a:gd name="T2" fmla="*/ 2 w 2"/>
                  <a:gd name="T3" fmla="*/ 1 h 1"/>
                  <a:gd name="T4" fmla="*/ 0 w 2"/>
                  <a:gd name="T5" fmla="*/ 0 h 1"/>
                  <a:gd name="T6" fmla="*/ 2 w 2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1">
                    <a:moveTo>
                      <a:pt x="2" y="1"/>
                    </a:moveTo>
                    <a:cubicBezTo>
                      <a:pt x="2" y="1"/>
                      <a:pt x="2" y="0"/>
                      <a:pt x="2" y="1"/>
                    </a:cubicBezTo>
                    <a:cubicBezTo>
                      <a:pt x="1" y="1"/>
                      <a:pt x="0" y="0"/>
                      <a:pt x="0" y="0"/>
                    </a:cubicBez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37" name="Rectangle 257"/>
              <p:cNvSpPr>
                <a:spLocks noChangeArrowheads="1"/>
              </p:cNvSpPr>
              <p:nvPr/>
            </p:nvSpPr>
            <p:spPr bwMode="auto">
              <a:xfrm>
                <a:off x="5129213" y="2771775"/>
                <a:ext cx="1588" cy="1587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38" name="Freeform 258"/>
              <p:cNvSpPr/>
              <p:nvPr/>
            </p:nvSpPr>
            <p:spPr bwMode="auto">
              <a:xfrm>
                <a:off x="5126038" y="2774950"/>
                <a:ext cx="1588" cy="1587"/>
              </a:xfrm>
              <a:custGeom>
                <a:avLst/>
                <a:gdLst>
                  <a:gd name="T0" fmla="*/ 1 w 2"/>
                  <a:gd name="T1" fmla="*/ 1 h 2"/>
                  <a:gd name="T2" fmla="*/ 0 w 2"/>
                  <a:gd name="T3" fmla="*/ 0 h 2"/>
                  <a:gd name="T4" fmla="*/ 1 w 2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1" y="1"/>
                    </a:moveTo>
                    <a:cubicBezTo>
                      <a:pt x="2" y="2"/>
                      <a:pt x="0" y="0"/>
                      <a:pt x="0" y="0"/>
                    </a:cubicBezTo>
                    <a:cubicBezTo>
                      <a:pt x="0" y="0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39" name="Freeform 259"/>
              <p:cNvSpPr/>
              <p:nvPr/>
            </p:nvSpPr>
            <p:spPr bwMode="auto">
              <a:xfrm>
                <a:off x="5127626" y="2778125"/>
                <a:ext cx="1588" cy="1587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0 h 1"/>
                  <a:gd name="T4" fmla="*/ 1 w 1"/>
                  <a:gd name="T5" fmla="*/ 1 h 1"/>
                  <a:gd name="T6" fmla="*/ 0 w 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lnTo>
                      <a:pt x="0" y="0"/>
                    </a:lnTo>
                    <a:lnTo>
                      <a:pt x="1" y="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40" name="Freeform 260"/>
              <p:cNvSpPr/>
              <p:nvPr/>
            </p:nvSpPr>
            <p:spPr bwMode="auto">
              <a:xfrm>
                <a:off x="4838701" y="2743200"/>
                <a:ext cx="1588" cy="0"/>
              </a:xfrm>
              <a:custGeom>
                <a:avLst/>
                <a:gdLst>
                  <a:gd name="T0" fmla="*/ 2 w 3"/>
                  <a:gd name="T1" fmla="*/ 2 h 2"/>
                  <a:gd name="T2" fmla="*/ 2 w 3"/>
                  <a:gd name="T3" fmla="*/ 1 h 2"/>
                  <a:gd name="T4" fmla="*/ 2 w 3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2">
                    <a:moveTo>
                      <a:pt x="2" y="2"/>
                    </a:moveTo>
                    <a:cubicBezTo>
                      <a:pt x="2" y="1"/>
                      <a:pt x="0" y="0"/>
                      <a:pt x="2" y="1"/>
                    </a:cubicBezTo>
                    <a:cubicBezTo>
                      <a:pt x="2" y="1"/>
                      <a:pt x="3" y="2"/>
                      <a:pt x="2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41" name="Freeform 261"/>
              <p:cNvSpPr/>
              <p:nvPr/>
            </p:nvSpPr>
            <p:spPr bwMode="auto">
              <a:xfrm>
                <a:off x="4802188" y="2740025"/>
                <a:ext cx="36513" cy="50800"/>
              </a:xfrm>
              <a:custGeom>
                <a:avLst/>
                <a:gdLst>
                  <a:gd name="T0" fmla="*/ 13 w 106"/>
                  <a:gd name="T1" fmla="*/ 115 h 136"/>
                  <a:gd name="T2" fmla="*/ 15 w 106"/>
                  <a:gd name="T3" fmla="*/ 111 h 136"/>
                  <a:gd name="T4" fmla="*/ 14 w 106"/>
                  <a:gd name="T5" fmla="*/ 99 h 136"/>
                  <a:gd name="T6" fmla="*/ 16 w 106"/>
                  <a:gd name="T7" fmla="*/ 96 h 136"/>
                  <a:gd name="T8" fmla="*/ 24 w 106"/>
                  <a:gd name="T9" fmla="*/ 88 h 136"/>
                  <a:gd name="T10" fmla="*/ 26 w 106"/>
                  <a:gd name="T11" fmla="*/ 86 h 136"/>
                  <a:gd name="T12" fmla="*/ 27 w 106"/>
                  <a:gd name="T13" fmla="*/ 79 h 136"/>
                  <a:gd name="T14" fmla="*/ 30 w 106"/>
                  <a:gd name="T15" fmla="*/ 76 h 136"/>
                  <a:gd name="T16" fmla="*/ 34 w 106"/>
                  <a:gd name="T17" fmla="*/ 74 h 136"/>
                  <a:gd name="T18" fmla="*/ 33 w 106"/>
                  <a:gd name="T19" fmla="*/ 70 h 136"/>
                  <a:gd name="T20" fmla="*/ 33 w 106"/>
                  <a:gd name="T21" fmla="*/ 64 h 136"/>
                  <a:gd name="T22" fmla="*/ 36 w 106"/>
                  <a:gd name="T23" fmla="*/ 61 h 136"/>
                  <a:gd name="T24" fmla="*/ 36 w 106"/>
                  <a:gd name="T25" fmla="*/ 57 h 136"/>
                  <a:gd name="T26" fmla="*/ 40 w 106"/>
                  <a:gd name="T27" fmla="*/ 55 h 136"/>
                  <a:gd name="T28" fmla="*/ 43 w 106"/>
                  <a:gd name="T29" fmla="*/ 50 h 136"/>
                  <a:gd name="T30" fmla="*/ 48 w 106"/>
                  <a:gd name="T31" fmla="*/ 47 h 136"/>
                  <a:gd name="T32" fmla="*/ 49 w 106"/>
                  <a:gd name="T33" fmla="*/ 44 h 136"/>
                  <a:gd name="T34" fmla="*/ 52 w 106"/>
                  <a:gd name="T35" fmla="*/ 44 h 136"/>
                  <a:gd name="T36" fmla="*/ 52 w 106"/>
                  <a:gd name="T37" fmla="*/ 40 h 136"/>
                  <a:gd name="T38" fmla="*/ 52 w 106"/>
                  <a:gd name="T39" fmla="*/ 39 h 136"/>
                  <a:gd name="T40" fmla="*/ 53 w 106"/>
                  <a:gd name="T41" fmla="*/ 37 h 136"/>
                  <a:gd name="T42" fmla="*/ 59 w 106"/>
                  <a:gd name="T43" fmla="*/ 31 h 136"/>
                  <a:gd name="T44" fmla="*/ 61 w 106"/>
                  <a:gd name="T45" fmla="*/ 28 h 136"/>
                  <a:gd name="T46" fmla="*/ 63 w 106"/>
                  <a:gd name="T47" fmla="*/ 26 h 136"/>
                  <a:gd name="T48" fmla="*/ 69 w 106"/>
                  <a:gd name="T49" fmla="*/ 21 h 136"/>
                  <a:gd name="T50" fmla="*/ 75 w 106"/>
                  <a:gd name="T51" fmla="*/ 25 h 136"/>
                  <a:gd name="T52" fmla="*/ 72 w 106"/>
                  <a:gd name="T53" fmla="*/ 19 h 136"/>
                  <a:gd name="T54" fmla="*/ 69 w 106"/>
                  <a:gd name="T55" fmla="*/ 12 h 136"/>
                  <a:gd name="T56" fmla="*/ 73 w 106"/>
                  <a:gd name="T57" fmla="*/ 12 h 136"/>
                  <a:gd name="T58" fmla="*/ 71 w 106"/>
                  <a:gd name="T59" fmla="*/ 8 h 136"/>
                  <a:gd name="T60" fmla="*/ 74 w 106"/>
                  <a:gd name="T61" fmla="*/ 9 h 136"/>
                  <a:gd name="T62" fmla="*/ 80 w 106"/>
                  <a:gd name="T63" fmla="*/ 13 h 136"/>
                  <a:gd name="T64" fmla="*/ 78 w 106"/>
                  <a:gd name="T65" fmla="*/ 6 h 136"/>
                  <a:gd name="T66" fmla="*/ 81 w 106"/>
                  <a:gd name="T67" fmla="*/ 8 h 136"/>
                  <a:gd name="T68" fmla="*/ 80 w 106"/>
                  <a:gd name="T69" fmla="*/ 3 h 136"/>
                  <a:gd name="T70" fmla="*/ 83 w 106"/>
                  <a:gd name="T71" fmla="*/ 1 h 136"/>
                  <a:gd name="T72" fmla="*/ 87 w 106"/>
                  <a:gd name="T73" fmla="*/ 9 h 136"/>
                  <a:gd name="T74" fmla="*/ 87 w 106"/>
                  <a:gd name="T75" fmla="*/ 2 h 136"/>
                  <a:gd name="T76" fmla="*/ 99 w 106"/>
                  <a:gd name="T77" fmla="*/ 7 h 136"/>
                  <a:gd name="T78" fmla="*/ 101 w 106"/>
                  <a:gd name="T79" fmla="*/ 7 h 136"/>
                  <a:gd name="T80" fmla="*/ 104 w 106"/>
                  <a:gd name="T81" fmla="*/ 4 h 136"/>
                  <a:gd name="T82" fmla="*/ 106 w 106"/>
                  <a:gd name="T83" fmla="*/ 9 h 136"/>
                  <a:gd name="T84" fmla="*/ 100 w 106"/>
                  <a:gd name="T85" fmla="*/ 8 h 136"/>
                  <a:gd name="T86" fmla="*/ 100 w 106"/>
                  <a:gd name="T87" fmla="*/ 19 h 136"/>
                  <a:gd name="T88" fmla="*/ 93 w 106"/>
                  <a:gd name="T89" fmla="*/ 28 h 136"/>
                  <a:gd name="T90" fmla="*/ 86 w 106"/>
                  <a:gd name="T91" fmla="*/ 38 h 136"/>
                  <a:gd name="T92" fmla="*/ 80 w 106"/>
                  <a:gd name="T93" fmla="*/ 46 h 136"/>
                  <a:gd name="T94" fmla="*/ 76 w 106"/>
                  <a:gd name="T95" fmla="*/ 53 h 136"/>
                  <a:gd name="T96" fmla="*/ 65 w 106"/>
                  <a:gd name="T97" fmla="*/ 63 h 136"/>
                  <a:gd name="T98" fmla="*/ 57 w 106"/>
                  <a:gd name="T99" fmla="*/ 67 h 136"/>
                  <a:gd name="T100" fmla="*/ 49 w 106"/>
                  <a:gd name="T101" fmla="*/ 74 h 136"/>
                  <a:gd name="T102" fmla="*/ 36 w 106"/>
                  <a:gd name="T103" fmla="*/ 106 h 136"/>
                  <a:gd name="T104" fmla="*/ 31 w 106"/>
                  <a:gd name="T105" fmla="*/ 114 h 136"/>
                  <a:gd name="T106" fmla="*/ 14 w 106"/>
                  <a:gd name="T107" fmla="*/ 136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06" h="136">
                    <a:moveTo>
                      <a:pt x="6" y="130"/>
                    </a:moveTo>
                    <a:cubicBezTo>
                      <a:pt x="0" y="125"/>
                      <a:pt x="8" y="126"/>
                      <a:pt x="5" y="122"/>
                    </a:cubicBezTo>
                    <a:cubicBezTo>
                      <a:pt x="5" y="122"/>
                      <a:pt x="8" y="124"/>
                      <a:pt x="8" y="123"/>
                    </a:cubicBezTo>
                    <a:cubicBezTo>
                      <a:pt x="4" y="119"/>
                      <a:pt x="8" y="117"/>
                      <a:pt x="13" y="117"/>
                    </a:cubicBezTo>
                    <a:cubicBezTo>
                      <a:pt x="14" y="118"/>
                      <a:pt x="14" y="118"/>
                      <a:pt x="14" y="118"/>
                    </a:cubicBezTo>
                    <a:cubicBezTo>
                      <a:pt x="15" y="118"/>
                      <a:pt x="12" y="115"/>
                      <a:pt x="13" y="115"/>
                    </a:cubicBezTo>
                    <a:cubicBezTo>
                      <a:pt x="14" y="116"/>
                      <a:pt x="14" y="116"/>
                      <a:pt x="15" y="116"/>
                    </a:cubicBezTo>
                    <a:cubicBezTo>
                      <a:pt x="13" y="115"/>
                      <a:pt x="14" y="115"/>
                      <a:pt x="13" y="114"/>
                    </a:cubicBezTo>
                    <a:cubicBezTo>
                      <a:pt x="14" y="114"/>
                      <a:pt x="15" y="115"/>
                      <a:pt x="16" y="115"/>
                    </a:cubicBezTo>
                    <a:cubicBezTo>
                      <a:pt x="14" y="114"/>
                      <a:pt x="14" y="114"/>
                      <a:pt x="14" y="114"/>
                    </a:cubicBezTo>
                    <a:cubicBezTo>
                      <a:pt x="9" y="110"/>
                      <a:pt x="15" y="112"/>
                      <a:pt x="13" y="110"/>
                    </a:cubicBezTo>
                    <a:cubicBezTo>
                      <a:pt x="14" y="110"/>
                      <a:pt x="14" y="110"/>
                      <a:pt x="15" y="111"/>
                    </a:cubicBezTo>
                    <a:cubicBezTo>
                      <a:pt x="12" y="107"/>
                      <a:pt x="14" y="106"/>
                      <a:pt x="14" y="103"/>
                    </a:cubicBezTo>
                    <a:cubicBezTo>
                      <a:pt x="15" y="104"/>
                      <a:pt x="16" y="105"/>
                      <a:pt x="17" y="105"/>
                    </a:cubicBezTo>
                    <a:cubicBezTo>
                      <a:pt x="15" y="104"/>
                      <a:pt x="15" y="103"/>
                      <a:pt x="14" y="102"/>
                    </a:cubicBezTo>
                    <a:cubicBezTo>
                      <a:pt x="17" y="103"/>
                      <a:pt x="13" y="100"/>
                      <a:pt x="14" y="100"/>
                    </a:cubicBezTo>
                    <a:cubicBezTo>
                      <a:pt x="15" y="101"/>
                      <a:pt x="15" y="101"/>
                      <a:pt x="15" y="101"/>
                    </a:cubicBezTo>
                    <a:cubicBezTo>
                      <a:pt x="13" y="99"/>
                      <a:pt x="17" y="101"/>
                      <a:pt x="14" y="99"/>
                    </a:cubicBezTo>
                    <a:cubicBezTo>
                      <a:pt x="16" y="100"/>
                      <a:pt x="16" y="100"/>
                      <a:pt x="16" y="100"/>
                    </a:cubicBezTo>
                    <a:cubicBezTo>
                      <a:pt x="13" y="98"/>
                      <a:pt x="18" y="100"/>
                      <a:pt x="16" y="99"/>
                    </a:cubicBezTo>
                    <a:cubicBezTo>
                      <a:pt x="16" y="98"/>
                      <a:pt x="16" y="98"/>
                      <a:pt x="16" y="98"/>
                    </a:cubicBezTo>
                    <a:cubicBezTo>
                      <a:pt x="15" y="98"/>
                      <a:pt x="17" y="99"/>
                      <a:pt x="17" y="98"/>
                    </a:cubicBezTo>
                    <a:cubicBezTo>
                      <a:pt x="17" y="98"/>
                      <a:pt x="17" y="98"/>
                      <a:pt x="17" y="98"/>
                    </a:cubicBezTo>
                    <a:cubicBezTo>
                      <a:pt x="16" y="97"/>
                      <a:pt x="19" y="98"/>
                      <a:pt x="16" y="96"/>
                    </a:cubicBezTo>
                    <a:cubicBezTo>
                      <a:pt x="18" y="97"/>
                      <a:pt x="16" y="97"/>
                      <a:pt x="20" y="99"/>
                    </a:cubicBezTo>
                    <a:cubicBezTo>
                      <a:pt x="18" y="95"/>
                      <a:pt x="20" y="93"/>
                      <a:pt x="22" y="91"/>
                    </a:cubicBezTo>
                    <a:cubicBezTo>
                      <a:pt x="23" y="91"/>
                      <a:pt x="23" y="91"/>
                      <a:pt x="24" y="92"/>
                    </a:cubicBezTo>
                    <a:cubicBezTo>
                      <a:pt x="24" y="91"/>
                      <a:pt x="24" y="91"/>
                      <a:pt x="23" y="90"/>
                    </a:cubicBezTo>
                    <a:cubicBezTo>
                      <a:pt x="23" y="90"/>
                      <a:pt x="25" y="90"/>
                      <a:pt x="25" y="90"/>
                    </a:cubicBezTo>
                    <a:cubicBezTo>
                      <a:pt x="26" y="91"/>
                      <a:pt x="22" y="88"/>
                      <a:pt x="24" y="88"/>
                    </a:cubicBezTo>
                    <a:cubicBezTo>
                      <a:pt x="24" y="89"/>
                      <a:pt x="25" y="90"/>
                      <a:pt x="26" y="90"/>
                    </a:cubicBezTo>
                    <a:cubicBezTo>
                      <a:pt x="24" y="89"/>
                      <a:pt x="25" y="88"/>
                      <a:pt x="25" y="87"/>
                    </a:cubicBezTo>
                    <a:cubicBezTo>
                      <a:pt x="25" y="88"/>
                      <a:pt x="25" y="88"/>
                      <a:pt x="26" y="89"/>
                    </a:cubicBezTo>
                    <a:cubicBezTo>
                      <a:pt x="24" y="87"/>
                      <a:pt x="27" y="88"/>
                      <a:pt x="26" y="87"/>
                    </a:cubicBezTo>
                    <a:cubicBezTo>
                      <a:pt x="27" y="88"/>
                      <a:pt x="27" y="88"/>
                      <a:pt x="27" y="88"/>
                    </a:cubicBezTo>
                    <a:cubicBezTo>
                      <a:pt x="29" y="88"/>
                      <a:pt x="24" y="86"/>
                      <a:pt x="26" y="86"/>
                    </a:cubicBezTo>
                    <a:cubicBezTo>
                      <a:pt x="26" y="86"/>
                      <a:pt x="27" y="86"/>
                      <a:pt x="27" y="87"/>
                    </a:cubicBezTo>
                    <a:cubicBezTo>
                      <a:pt x="25" y="85"/>
                      <a:pt x="27" y="84"/>
                      <a:pt x="26" y="83"/>
                    </a:cubicBezTo>
                    <a:cubicBezTo>
                      <a:pt x="26" y="83"/>
                      <a:pt x="27" y="84"/>
                      <a:pt x="27" y="84"/>
                    </a:cubicBezTo>
                    <a:cubicBezTo>
                      <a:pt x="27" y="83"/>
                      <a:pt x="28" y="83"/>
                      <a:pt x="27" y="81"/>
                    </a:cubicBezTo>
                    <a:cubicBezTo>
                      <a:pt x="28" y="81"/>
                      <a:pt x="31" y="84"/>
                      <a:pt x="31" y="83"/>
                    </a:cubicBezTo>
                    <a:cubicBezTo>
                      <a:pt x="28" y="81"/>
                      <a:pt x="30" y="81"/>
                      <a:pt x="27" y="79"/>
                    </a:cubicBezTo>
                    <a:cubicBezTo>
                      <a:pt x="27" y="79"/>
                      <a:pt x="29" y="79"/>
                      <a:pt x="28" y="78"/>
                    </a:cubicBezTo>
                    <a:cubicBezTo>
                      <a:pt x="29" y="79"/>
                      <a:pt x="32" y="80"/>
                      <a:pt x="32" y="81"/>
                    </a:cubicBezTo>
                    <a:cubicBezTo>
                      <a:pt x="34" y="81"/>
                      <a:pt x="34" y="81"/>
                      <a:pt x="34" y="81"/>
                    </a:cubicBezTo>
                    <a:cubicBezTo>
                      <a:pt x="35" y="82"/>
                      <a:pt x="33" y="81"/>
                      <a:pt x="35" y="82"/>
                    </a:cubicBezTo>
                    <a:cubicBezTo>
                      <a:pt x="35" y="82"/>
                      <a:pt x="34" y="81"/>
                      <a:pt x="35" y="81"/>
                    </a:cubicBezTo>
                    <a:cubicBezTo>
                      <a:pt x="33" y="79"/>
                      <a:pt x="30" y="76"/>
                      <a:pt x="30" y="76"/>
                    </a:cubicBezTo>
                    <a:cubicBezTo>
                      <a:pt x="31" y="77"/>
                      <a:pt x="34" y="78"/>
                      <a:pt x="34" y="78"/>
                    </a:cubicBezTo>
                    <a:cubicBezTo>
                      <a:pt x="29" y="73"/>
                      <a:pt x="29" y="73"/>
                      <a:pt x="29" y="73"/>
                    </a:cubicBezTo>
                    <a:cubicBezTo>
                      <a:pt x="29" y="73"/>
                      <a:pt x="31" y="75"/>
                      <a:pt x="31" y="74"/>
                    </a:cubicBezTo>
                    <a:cubicBezTo>
                      <a:pt x="30" y="74"/>
                      <a:pt x="30" y="73"/>
                      <a:pt x="29" y="73"/>
                    </a:cubicBezTo>
                    <a:cubicBezTo>
                      <a:pt x="30" y="73"/>
                      <a:pt x="29" y="71"/>
                      <a:pt x="32" y="73"/>
                    </a:cubicBezTo>
                    <a:cubicBezTo>
                      <a:pt x="33" y="74"/>
                      <a:pt x="32" y="74"/>
                      <a:pt x="34" y="74"/>
                    </a:cubicBezTo>
                    <a:cubicBezTo>
                      <a:pt x="34" y="74"/>
                      <a:pt x="33" y="73"/>
                      <a:pt x="33" y="73"/>
                    </a:cubicBezTo>
                    <a:cubicBezTo>
                      <a:pt x="34" y="73"/>
                      <a:pt x="34" y="73"/>
                      <a:pt x="34" y="73"/>
                    </a:cubicBezTo>
                    <a:cubicBezTo>
                      <a:pt x="34" y="73"/>
                      <a:pt x="33" y="71"/>
                      <a:pt x="31" y="71"/>
                    </a:cubicBezTo>
                    <a:cubicBezTo>
                      <a:pt x="31" y="71"/>
                      <a:pt x="33" y="72"/>
                      <a:pt x="32" y="71"/>
                    </a:cubicBezTo>
                    <a:cubicBezTo>
                      <a:pt x="31" y="70"/>
                      <a:pt x="30" y="69"/>
                      <a:pt x="31" y="69"/>
                    </a:cubicBezTo>
                    <a:cubicBezTo>
                      <a:pt x="31" y="69"/>
                      <a:pt x="32" y="70"/>
                      <a:pt x="33" y="70"/>
                    </a:cubicBezTo>
                    <a:cubicBezTo>
                      <a:pt x="31" y="68"/>
                      <a:pt x="31" y="67"/>
                      <a:pt x="30" y="66"/>
                    </a:cubicBezTo>
                    <a:cubicBezTo>
                      <a:pt x="29" y="65"/>
                      <a:pt x="32" y="68"/>
                      <a:pt x="32" y="68"/>
                    </a:cubicBezTo>
                    <a:cubicBezTo>
                      <a:pt x="34" y="68"/>
                      <a:pt x="30" y="64"/>
                      <a:pt x="33" y="65"/>
                    </a:cubicBezTo>
                    <a:cubicBezTo>
                      <a:pt x="34" y="66"/>
                      <a:pt x="32" y="64"/>
                      <a:pt x="32" y="64"/>
                    </a:cubicBezTo>
                    <a:cubicBezTo>
                      <a:pt x="32" y="64"/>
                      <a:pt x="34" y="66"/>
                      <a:pt x="34" y="65"/>
                    </a:cubicBezTo>
                    <a:cubicBezTo>
                      <a:pt x="35" y="66"/>
                      <a:pt x="34" y="64"/>
                      <a:pt x="33" y="64"/>
                    </a:cubicBezTo>
                    <a:cubicBezTo>
                      <a:pt x="33" y="63"/>
                      <a:pt x="34" y="64"/>
                      <a:pt x="34" y="64"/>
                    </a:cubicBezTo>
                    <a:cubicBezTo>
                      <a:pt x="33" y="63"/>
                      <a:pt x="33" y="61"/>
                      <a:pt x="35" y="61"/>
                    </a:cubicBezTo>
                    <a:cubicBezTo>
                      <a:pt x="34" y="61"/>
                      <a:pt x="33" y="59"/>
                      <a:pt x="33" y="58"/>
                    </a:cubicBezTo>
                    <a:cubicBezTo>
                      <a:pt x="35" y="60"/>
                      <a:pt x="35" y="60"/>
                      <a:pt x="35" y="60"/>
                    </a:cubicBezTo>
                    <a:cubicBezTo>
                      <a:pt x="36" y="60"/>
                      <a:pt x="35" y="59"/>
                      <a:pt x="36" y="60"/>
                    </a:cubicBezTo>
                    <a:cubicBezTo>
                      <a:pt x="35" y="58"/>
                      <a:pt x="37" y="63"/>
                      <a:pt x="36" y="61"/>
                    </a:cubicBezTo>
                    <a:cubicBezTo>
                      <a:pt x="37" y="62"/>
                      <a:pt x="34" y="58"/>
                      <a:pt x="36" y="60"/>
                    </a:cubicBezTo>
                    <a:cubicBezTo>
                      <a:pt x="36" y="60"/>
                      <a:pt x="34" y="58"/>
                      <a:pt x="36" y="59"/>
                    </a:cubicBezTo>
                    <a:cubicBezTo>
                      <a:pt x="36" y="59"/>
                      <a:pt x="38" y="61"/>
                      <a:pt x="38" y="61"/>
                    </a:cubicBezTo>
                    <a:cubicBezTo>
                      <a:pt x="39" y="60"/>
                      <a:pt x="38" y="60"/>
                      <a:pt x="38" y="59"/>
                    </a:cubicBezTo>
                    <a:cubicBezTo>
                      <a:pt x="37" y="58"/>
                      <a:pt x="37" y="58"/>
                      <a:pt x="37" y="58"/>
                    </a:cubicBezTo>
                    <a:cubicBezTo>
                      <a:pt x="35" y="57"/>
                      <a:pt x="38" y="58"/>
                      <a:pt x="36" y="57"/>
                    </a:cubicBezTo>
                    <a:cubicBezTo>
                      <a:pt x="37" y="58"/>
                      <a:pt x="35" y="55"/>
                      <a:pt x="38" y="58"/>
                    </a:cubicBezTo>
                    <a:cubicBezTo>
                      <a:pt x="40" y="59"/>
                      <a:pt x="40" y="59"/>
                      <a:pt x="40" y="59"/>
                    </a:cubicBezTo>
                    <a:cubicBezTo>
                      <a:pt x="40" y="59"/>
                      <a:pt x="38" y="57"/>
                      <a:pt x="37" y="56"/>
                    </a:cubicBezTo>
                    <a:cubicBezTo>
                      <a:pt x="38" y="56"/>
                      <a:pt x="38" y="57"/>
                      <a:pt x="38" y="57"/>
                    </a:cubicBezTo>
                    <a:cubicBezTo>
                      <a:pt x="35" y="54"/>
                      <a:pt x="39" y="57"/>
                      <a:pt x="37" y="54"/>
                    </a:cubicBezTo>
                    <a:cubicBezTo>
                      <a:pt x="38" y="55"/>
                      <a:pt x="38" y="53"/>
                      <a:pt x="40" y="55"/>
                    </a:cubicBezTo>
                    <a:cubicBezTo>
                      <a:pt x="39" y="53"/>
                      <a:pt x="39" y="52"/>
                      <a:pt x="40" y="52"/>
                    </a:cubicBezTo>
                    <a:cubicBezTo>
                      <a:pt x="40" y="53"/>
                      <a:pt x="40" y="53"/>
                      <a:pt x="40" y="53"/>
                    </a:cubicBezTo>
                    <a:cubicBezTo>
                      <a:pt x="42" y="54"/>
                      <a:pt x="41" y="53"/>
                      <a:pt x="40" y="53"/>
                    </a:cubicBezTo>
                    <a:cubicBezTo>
                      <a:pt x="41" y="53"/>
                      <a:pt x="43" y="54"/>
                      <a:pt x="44" y="54"/>
                    </a:cubicBezTo>
                    <a:cubicBezTo>
                      <a:pt x="44" y="53"/>
                      <a:pt x="42" y="52"/>
                      <a:pt x="41" y="51"/>
                    </a:cubicBezTo>
                    <a:cubicBezTo>
                      <a:pt x="44" y="53"/>
                      <a:pt x="40" y="48"/>
                      <a:pt x="43" y="50"/>
                    </a:cubicBezTo>
                    <a:cubicBezTo>
                      <a:pt x="43" y="51"/>
                      <a:pt x="44" y="52"/>
                      <a:pt x="45" y="52"/>
                    </a:cubicBezTo>
                    <a:cubicBezTo>
                      <a:pt x="48" y="55"/>
                      <a:pt x="43" y="50"/>
                      <a:pt x="45" y="51"/>
                    </a:cubicBezTo>
                    <a:cubicBezTo>
                      <a:pt x="42" y="49"/>
                      <a:pt x="42" y="49"/>
                      <a:pt x="42" y="49"/>
                    </a:cubicBezTo>
                    <a:cubicBezTo>
                      <a:pt x="44" y="50"/>
                      <a:pt x="41" y="47"/>
                      <a:pt x="44" y="49"/>
                    </a:cubicBezTo>
                    <a:cubicBezTo>
                      <a:pt x="43" y="48"/>
                      <a:pt x="45" y="49"/>
                      <a:pt x="43" y="47"/>
                    </a:cubicBezTo>
                    <a:cubicBezTo>
                      <a:pt x="46" y="48"/>
                      <a:pt x="43" y="44"/>
                      <a:pt x="48" y="47"/>
                    </a:cubicBezTo>
                    <a:cubicBezTo>
                      <a:pt x="48" y="47"/>
                      <a:pt x="49" y="47"/>
                      <a:pt x="47" y="46"/>
                    </a:cubicBezTo>
                    <a:cubicBezTo>
                      <a:pt x="46" y="45"/>
                      <a:pt x="48" y="47"/>
                      <a:pt x="47" y="46"/>
                    </a:cubicBezTo>
                    <a:cubicBezTo>
                      <a:pt x="47" y="46"/>
                      <a:pt x="46" y="45"/>
                      <a:pt x="46" y="45"/>
                    </a:cubicBezTo>
                    <a:cubicBezTo>
                      <a:pt x="47" y="45"/>
                      <a:pt x="47" y="45"/>
                      <a:pt x="49" y="47"/>
                    </a:cubicBezTo>
                    <a:cubicBezTo>
                      <a:pt x="51" y="48"/>
                      <a:pt x="45" y="43"/>
                      <a:pt x="47" y="43"/>
                    </a:cubicBezTo>
                    <a:cubicBezTo>
                      <a:pt x="48" y="44"/>
                      <a:pt x="48" y="44"/>
                      <a:pt x="49" y="44"/>
                    </a:cubicBezTo>
                    <a:cubicBezTo>
                      <a:pt x="47" y="42"/>
                      <a:pt x="47" y="42"/>
                      <a:pt x="47" y="42"/>
                    </a:cubicBezTo>
                    <a:cubicBezTo>
                      <a:pt x="48" y="42"/>
                      <a:pt x="50" y="44"/>
                      <a:pt x="51" y="45"/>
                    </a:cubicBezTo>
                    <a:cubicBezTo>
                      <a:pt x="51" y="45"/>
                      <a:pt x="52" y="45"/>
                      <a:pt x="51" y="43"/>
                    </a:cubicBezTo>
                    <a:cubicBezTo>
                      <a:pt x="53" y="45"/>
                      <a:pt x="53" y="45"/>
                      <a:pt x="53" y="45"/>
                    </a:cubicBezTo>
                    <a:cubicBezTo>
                      <a:pt x="51" y="44"/>
                      <a:pt x="52" y="44"/>
                      <a:pt x="52" y="43"/>
                    </a:cubicBezTo>
                    <a:cubicBezTo>
                      <a:pt x="52" y="44"/>
                      <a:pt x="52" y="44"/>
                      <a:pt x="52" y="44"/>
                    </a:cubicBezTo>
                    <a:cubicBezTo>
                      <a:pt x="53" y="44"/>
                      <a:pt x="53" y="44"/>
                      <a:pt x="53" y="43"/>
                    </a:cubicBezTo>
                    <a:cubicBezTo>
                      <a:pt x="51" y="42"/>
                      <a:pt x="51" y="42"/>
                      <a:pt x="50" y="42"/>
                    </a:cubicBezTo>
                    <a:cubicBezTo>
                      <a:pt x="50" y="41"/>
                      <a:pt x="50" y="41"/>
                      <a:pt x="49" y="40"/>
                    </a:cubicBezTo>
                    <a:cubicBezTo>
                      <a:pt x="51" y="42"/>
                      <a:pt x="51" y="41"/>
                      <a:pt x="51" y="41"/>
                    </a:cubicBezTo>
                    <a:cubicBezTo>
                      <a:pt x="52" y="41"/>
                      <a:pt x="50" y="39"/>
                      <a:pt x="50" y="39"/>
                    </a:cubicBezTo>
                    <a:cubicBezTo>
                      <a:pt x="51" y="40"/>
                      <a:pt x="51" y="39"/>
                      <a:pt x="52" y="40"/>
                    </a:cubicBezTo>
                    <a:cubicBezTo>
                      <a:pt x="52" y="41"/>
                      <a:pt x="51" y="40"/>
                      <a:pt x="51" y="41"/>
                    </a:cubicBezTo>
                    <a:cubicBezTo>
                      <a:pt x="52" y="41"/>
                      <a:pt x="54" y="42"/>
                      <a:pt x="53" y="41"/>
                    </a:cubicBezTo>
                    <a:cubicBezTo>
                      <a:pt x="52" y="40"/>
                      <a:pt x="49" y="38"/>
                      <a:pt x="51" y="39"/>
                    </a:cubicBezTo>
                    <a:cubicBezTo>
                      <a:pt x="51" y="39"/>
                      <a:pt x="52" y="40"/>
                      <a:pt x="52" y="40"/>
                    </a:cubicBezTo>
                    <a:cubicBezTo>
                      <a:pt x="54" y="41"/>
                      <a:pt x="54" y="41"/>
                      <a:pt x="54" y="41"/>
                    </a:cubicBezTo>
                    <a:cubicBezTo>
                      <a:pt x="52" y="39"/>
                      <a:pt x="52" y="39"/>
                      <a:pt x="52" y="39"/>
                    </a:cubicBezTo>
                    <a:cubicBezTo>
                      <a:pt x="52" y="40"/>
                      <a:pt x="53" y="40"/>
                      <a:pt x="53" y="40"/>
                    </a:cubicBezTo>
                    <a:cubicBezTo>
                      <a:pt x="51" y="38"/>
                      <a:pt x="53" y="39"/>
                      <a:pt x="51" y="37"/>
                    </a:cubicBezTo>
                    <a:cubicBezTo>
                      <a:pt x="51" y="37"/>
                      <a:pt x="53" y="38"/>
                      <a:pt x="53" y="38"/>
                    </a:cubicBezTo>
                    <a:cubicBezTo>
                      <a:pt x="53" y="38"/>
                      <a:pt x="53" y="38"/>
                      <a:pt x="53" y="38"/>
                    </a:cubicBezTo>
                    <a:cubicBezTo>
                      <a:pt x="54" y="38"/>
                      <a:pt x="54" y="38"/>
                      <a:pt x="53" y="36"/>
                    </a:cubicBezTo>
                    <a:cubicBezTo>
                      <a:pt x="53" y="37"/>
                      <a:pt x="53" y="37"/>
                      <a:pt x="53" y="37"/>
                    </a:cubicBezTo>
                    <a:cubicBezTo>
                      <a:pt x="54" y="37"/>
                      <a:pt x="54" y="36"/>
                      <a:pt x="53" y="35"/>
                    </a:cubicBezTo>
                    <a:cubicBezTo>
                      <a:pt x="54" y="36"/>
                      <a:pt x="59" y="40"/>
                      <a:pt x="57" y="38"/>
                    </a:cubicBezTo>
                    <a:cubicBezTo>
                      <a:pt x="57" y="38"/>
                      <a:pt x="55" y="35"/>
                      <a:pt x="54" y="34"/>
                    </a:cubicBezTo>
                    <a:cubicBezTo>
                      <a:pt x="55" y="35"/>
                      <a:pt x="54" y="32"/>
                      <a:pt x="57" y="33"/>
                    </a:cubicBezTo>
                    <a:cubicBezTo>
                      <a:pt x="56" y="33"/>
                      <a:pt x="56" y="32"/>
                      <a:pt x="55" y="32"/>
                    </a:cubicBezTo>
                    <a:cubicBezTo>
                      <a:pt x="57" y="32"/>
                      <a:pt x="56" y="28"/>
                      <a:pt x="59" y="31"/>
                    </a:cubicBezTo>
                    <a:cubicBezTo>
                      <a:pt x="59" y="31"/>
                      <a:pt x="61" y="32"/>
                      <a:pt x="61" y="33"/>
                    </a:cubicBezTo>
                    <a:cubicBezTo>
                      <a:pt x="60" y="31"/>
                      <a:pt x="63" y="34"/>
                      <a:pt x="61" y="32"/>
                    </a:cubicBezTo>
                    <a:cubicBezTo>
                      <a:pt x="60" y="30"/>
                      <a:pt x="59" y="30"/>
                      <a:pt x="58" y="29"/>
                    </a:cubicBezTo>
                    <a:cubicBezTo>
                      <a:pt x="58" y="28"/>
                      <a:pt x="59" y="27"/>
                      <a:pt x="60" y="28"/>
                    </a:cubicBezTo>
                    <a:cubicBezTo>
                      <a:pt x="59" y="28"/>
                      <a:pt x="59" y="27"/>
                      <a:pt x="59" y="27"/>
                    </a:cubicBezTo>
                    <a:cubicBezTo>
                      <a:pt x="61" y="29"/>
                      <a:pt x="62" y="29"/>
                      <a:pt x="61" y="28"/>
                    </a:cubicBezTo>
                    <a:cubicBezTo>
                      <a:pt x="60" y="27"/>
                      <a:pt x="60" y="27"/>
                      <a:pt x="60" y="27"/>
                    </a:cubicBezTo>
                    <a:cubicBezTo>
                      <a:pt x="61" y="28"/>
                      <a:pt x="61" y="28"/>
                      <a:pt x="61" y="28"/>
                    </a:cubicBezTo>
                    <a:cubicBezTo>
                      <a:pt x="61" y="27"/>
                      <a:pt x="59" y="25"/>
                      <a:pt x="60" y="26"/>
                    </a:cubicBezTo>
                    <a:cubicBezTo>
                      <a:pt x="61" y="26"/>
                      <a:pt x="61" y="27"/>
                      <a:pt x="62" y="27"/>
                    </a:cubicBezTo>
                    <a:cubicBezTo>
                      <a:pt x="61" y="26"/>
                      <a:pt x="60" y="23"/>
                      <a:pt x="61" y="24"/>
                    </a:cubicBezTo>
                    <a:cubicBezTo>
                      <a:pt x="63" y="26"/>
                      <a:pt x="63" y="26"/>
                      <a:pt x="63" y="26"/>
                    </a:cubicBezTo>
                    <a:cubicBezTo>
                      <a:pt x="63" y="26"/>
                      <a:pt x="62" y="24"/>
                      <a:pt x="62" y="24"/>
                    </a:cubicBezTo>
                    <a:cubicBezTo>
                      <a:pt x="63" y="24"/>
                      <a:pt x="64" y="24"/>
                      <a:pt x="66" y="26"/>
                    </a:cubicBezTo>
                    <a:cubicBezTo>
                      <a:pt x="63" y="21"/>
                      <a:pt x="64" y="19"/>
                      <a:pt x="65" y="18"/>
                    </a:cubicBezTo>
                    <a:cubicBezTo>
                      <a:pt x="66" y="19"/>
                      <a:pt x="66" y="19"/>
                      <a:pt x="66" y="19"/>
                    </a:cubicBezTo>
                    <a:cubicBezTo>
                      <a:pt x="67" y="20"/>
                      <a:pt x="65" y="17"/>
                      <a:pt x="66" y="18"/>
                    </a:cubicBezTo>
                    <a:cubicBezTo>
                      <a:pt x="66" y="19"/>
                      <a:pt x="68" y="20"/>
                      <a:pt x="69" y="21"/>
                    </a:cubicBezTo>
                    <a:cubicBezTo>
                      <a:pt x="70" y="22"/>
                      <a:pt x="68" y="19"/>
                      <a:pt x="67" y="18"/>
                    </a:cubicBezTo>
                    <a:cubicBezTo>
                      <a:pt x="66" y="17"/>
                      <a:pt x="68" y="19"/>
                      <a:pt x="66" y="18"/>
                    </a:cubicBezTo>
                    <a:cubicBezTo>
                      <a:pt x="66" y="17"/>
                      <a:pt x="68" y="18"/>
                      <a:pt x="66" y="16"/>
                    </a:cubicBezTo>
                    <a:cubicBezTo>
                      <a:pt x="67" y="17"/>
                      <a:pt x="68" y="18"/>
                      <a:pt x="69" y="19"/>
                    </a:cubicBezTo>
                    <a:cubicBezTo>
                      <a:pt x="68" y="18"/>
                      <a:pt x="68" y="18"/>
                      <a:pt x="68" y="18"/>
                    </a:cubicBezTo>
                    <a:cubicBezTo>
                      <a:pt x="71" y="20"/>
                      <a:pt x="72" y="23"/>
                      <a:pt x="75" y="25"/>
                    </a:cubicBezTo>
                    <a:cubicBezTo>
                      <a:pt x="75" y="25"/>
                      <a:pt x="75" y="25"/>
                      <a:pt x="75" y="25"/>
                    </a:cubicBezTo>
                    <a:cubicBezTo>
                      <a:pt x="77" y="27"/>
                      <a:pt x="76" y="28"/>
                      <a:pt x="77" y="28"/>
                    </a:cubicBezTo>
                    <a:cubicBezTo>
                      <a:pt x="77" y="27"/>
                      <a:pt x="74" y="24"/>
                      <a:pt x="73" y="23"/>
                    </a:cubicBezTo>
                    <a:cubicBezTo>
                      <a:pt x="73" y="22"/>
                      <a:pt x="69" y="18"/>
                      <a:pt x="70" y="17"/>
                    </a:cubicBezTo>
                    <a:cubicBezTo>
                      <a:pt x="71" y="18"/>
                      <a:pt x="70" y="18"/>
                      <a:pt x="71" y="20"/>
                    </a:cubicBezTo>
                    <a:cubicBezTo>
                      <a:pt x="73" y="21"/>
                      <a:pt x="71" y="18"/>
                      <a:pt x="72" y="19"/>
                    </a:cubicBezTo>
                    <a:cubicBezTo>
                      <a:pt x="71" y="18"/>
                      <a:pt x="69" y="16"/>
                      <a:pt x="69" y="15"/>
                    </a:cubicBezTo>
                    <a:cubicBezTo>
                      <a:pt x="70" y="16"/>
                      <a:pt x="71" y="17"/>
                      <a:pt x="71" y="17"/>
                    </a:cubicBezTo>
                    <a:cubicBezTo>
                      <a:pt x="70" y="16"/>
                      <a:pt x="70" y="15"/>
                      <a:pt x="69" y="14"/>
                    </a:cubicBezTo>
                    <a:cubicBezTo>
                      <a:pt x="67" y="12"/>
                      <a:pt x="70" y="15"/>
                      <a:pt x="68" y="12"/>
                    </a:cubicBezTo>
                    <a:cubicBezTo>
                      <a:pt x="70" y="14"/>
                      <a:pt x="72" y="17"/>
                      <a:pt x="73" y="18"/>
                    </a:cubicBezTo>
                    <a:cubicBezTo>
                      <a:pt x="71" y="16"/>
                      <a:pt x="71" y="15"/>
                      <a:pt x="69" y="12"/>
                    </a:cubicBezTo>
                    <a:cubicBezTo>
                      <a:pt x="69" y="12"/>
                      <a:pt x="71" y="14"/>
                      <a:pt x="72" y="15"/>
                    </a:cubicBezTo>
                    <a:cubicBezTo>
                      <a:pt x="73" y="16"/>
                      <a:pt x="69" y="11"/>
                      <a:pt x="73" y="15"/>
                    </a:cubicBezTo>
                    <a:cubicBezTo>
                      <a:pt x="71" y="13"/>
                      <a:pt x="71" y="13"/>
                      <a:pt x="71" y="13"/>
                    </a:cubicBezTo>
                    <a:cubicBezTo>
                      <a:pt x="72" y="13"/>
                      <a:pt x="72" y="14"/>
                      <a:pt x="73" y="15"/>
                    </a:cubicBezTo>
                    <a:cubicBezTo>
                      <a:pt x="73" y="14"/>
                      <a:pt x="72" y="11"/>
                      <a:pt x="74" y="14"/>
                    </a:cubicBezTo>
                    <a:cubicBezTo>
                      <a:pt x="74" y="14"/>
                      <a:pt x="75" y="13"/>
                      <a:pt x="73" y="12"/>
                    </a:cubicBezTo>
                    <a:cubicBezTo>
                      <a:pt x="71" y="11"/>
                      <a:pt x="74" y="13"/>
                      <a:pt x="71" y="11"/>
                    </a:cubicBezTo>
                    <a:cubicBezTo>
                      <a:pt x="73" y="13"/>
                      <a:pt x="71" y="10"/>
                      <a:pt x="71" y="9"/>
                    </a:cubicBezTo>
                    <a:cubicBezTo>
                      <a:pt x="72" y="10"/>
                      <a:pt x="72" y="10"/>
                      <a:pt x="72" y="10"/>
                    </a:cubicBezTo>
                    <a:cubicBezTo>
                      <a:pt x="72" y="10"/>
                      <a:pt x="72" y="10"/>
                      <a:pt x="71" y="9"/>
                    </a:cubicBezTo>
                    <a:cubicBezTo>
                      <a:pt x="72" y="9"/>
                      <a:pt x="72" y="10"/>
                      <a:pt x="73" y="10"/>
                    </a:cubicBezTo>
                    <a:cubicBezTo>
                      <a:pt x="71" y="8"/>
                      <a:pt x="71" y="8"/>
                      <a:pt x="71" y="8"/>
                    </a:cubicBezTo>
                    <a:cubicBezTo>
                      <a:pt x="71" y="7"/>
                      <a:pt x="74" y="11"/>
                      <a:pt x="74" y="10"/>
                    </a:cubicBezTo>
                    <a:cubicBezTo>
                      <a:pt x="75" y="12"/>
                      <a:pt x="75" y="12"/>
                      <a:pt x="75" y="12"/>
                    </a:cubicBezTo>
                    <a:cubicBezTo>
                      <a:pt x="75" y="12"/>
                      <a:pt x="76" y="13"/>
                      <a:pt x="76" y="12"/>
                    </a:cubicBezTo>
                    <a:cubicBezTo>
                      <a:pt x="75" y="11"/>
                      <a:pt x="73" y="9"/>
                      <a:pt x="72" y="8"/>
                    </a:cubicBezTo>
                    <a:cubicBezTo>
                      <a:pt x="72" y="7"/>
                      <a:pt x="74" y="9"/>
                      <a:pt x="73" y="7"/>
                    </a:cubicBezTo>
                    <a:cubicBezTo>
                      <a:pt x="74" y="9"/>
                      <a:pt x="74" y="9"/>
                      <a:pt x="74" y="9"/>
                    </a:cubicBezTo>
                    <a:cubicBezTo>
                      <a:pt x="75" y="10"/>
                      <a:pt x="77" y="12"/>
                      <a:pt x="77" y="11"/>
                    </a:cubicBezTo>
                    <a:cubicBezTo>
                      <a:pt x="77" y="11"/>
                      <a:pt x="75" y="8"/>
                      <a:pt x="74" y="8"/>
                    </a:cubicBezTo>
                    <a:cubicBezTo>
                      <a:pt x="74" y="7"/>
                      <a:pt x="75" y="8"/>
                      <a:pt x="76" y="9"/>
                    </a:cubicBezTo>
                    <a:cubicBezTo>
                      <a:pt x="76" y="9"/>
                      <a:pt x="75" y="8"/>
                      <a:pt x="74" y="7"/>
                    </a:cubicBezTo>
                    <a:cubicBezTo>
                      <a:pt x="75" y="7"/>
                      <a:pt x="77" y="8"/>
                      <a:pt x="78" y="10"/>
                    </a:cubicBezTo>
                    <a:cubicBezTo>
                      <a:pt x="80" y="13"/>
                      <a:pt x="80" y="13"/>
                      <a:pt x="80" y="13"/>
                    </a:cubicBezTo>
                    <a:cubicBezTo>
                      <a:pt x="80" y="12"/>
                      <a:pt x="80" y="12"/>
                      <a:pt x="80" y="12"/>
                    </a:cubicBezTo>
                    <a:cubicBezTo>
                      <a:pt x="82" y="15"/>
                      <a:pt x="82" y="14"/>
                      <a:pt x="84" y="16"/>
                    </a:cubicBezTo>
                    <a:cubicBezTo>
                      <a:pt x="84" y="16"/>
                      <a:pt x="84" y="15"/>
                      <a:pt x="83" y="15"/>
                    </a:cubicBezTo>
                    <a:cubicBezTo>
                      <a:pt x="80" y="12"/>
                      <a:pt x="80" y="10"/>
                      <a:pt x="77" y="7"/>
                    </a:cubicBezTo>
                    <a:cubicBezTo>
                      <a:pt x="77" y="5"/>
                      <a:pt x="84" y="14"/>
                      <a:pt x="80" y="8"/>
                    </a:cubicBezTo>
                    <a:cubicBezTo>
                      <a:pt x="80" y="8"/>
                      <a:pt x="78" y="5"/>
                      <a:pt x="78" y="6"/>
                    </a:cubicBezTo>
                    <a:cubicBezTo>
                      <a:pt x="79" y="6"/>
                      <a:pt x="76" y="3"/>
                      <a:pt x="77" y="4"/>
                    </a:cubicBezTo>
                    <a:cubicBezTo>
                      <a:pt x="78" y="5"/>
                      <a:pt x="81" y="6"/>
                      <a:pt x="82" y="9"/>
                    </a:cubicBezTo>
                    <a:cubicBezTo>
                      <a:pt x="81" y="8"/>
                      <a:pt x="81" y="8"/>
                      <a:pt x="81" y="9"/>
                    </a:cubicBezTo>
                    <a:cubicBezTo>
                      <a:pt x="82" y="10"/>
                      <a:pt x="83" y="12"/>
                      <a:pt x="84" y="11"/>
                    </a:cubicBezTo>
                    <a:cubicBezTo>
                      <a:pt x="84" y="11"/>
                      <a:pt x="84" y="11"/>
                      <a:pt x="83" y="9"/>
                    </a:cubicBezTo>
                    <a:cubicBezTo>
                      <a:pt x="81" y="7"/>
                      <a:pt x="83" y="9"/>
                      <a:pt x="81" y="8"/>
                    </a:cubicBezTo>
                    <a:cubicBezTo>
                      <a:pt x="81" y="6"/>
                      <a:pt x="84" y="9"/>
                      <a:pt x="81" y="6"/>
                    </a:cubicBezTo>
                    <a:cubicBezTo>
                      <a:pt x="81" y="6"/>
                      <a:pt x="79" y="4"/>
                      <a:pt x="78" y="3"/>
                    </a:cubicBezTo>
                    <a:cubicBezTo>
                      <a:pt x="78" y="2"/>
                      <a:pt x="78" y="2"/>
                      <a:pt x="78" y="2"/>
                    </a:cubicBezTo>
                    <a:cubicBezTo>
                      <a:pt x="79" y="3"/>
                      <a:pt x="79" y="3"/>
                      <a:pt x="79" y="3"/>
                    </a:cubicBezTo>
                    <a:cubicBezTo>
                      <a:pt x="80" y="4"/>
                      <a:pt x="77" y="1"/>
                      <a:pt x="78" y="1"/>
                    </a:cubicBezTo>
                    <a:cubicBezTo>
                      <a:pt x="80" y="3"/>
                      <a:pt x="80" y="3"/>
                      <a:pt x="80" y="3"/>
                    </a:cubicBezTo>
                    <a:cubicBezTo>
                      <a:pt x="82" y="5"/>
                      <a:pt x="79" y="3"/>
                      <a:pt x="82" y="6"/>
                    </a:cubicBezTo>
                    <a:cubicBezTo>
                      <a:pt x="82" y="6"/>
                      <a:pt x="81" y="4"/>
                      <a:pt x="82" y="5"/>
                    </a:cubicBezTo>
                    <a:cubicBezTo>
                      <a:pt x="82" y="5"/>
                      <a:pt x="82" y="5"/>
                      <a:pt x="82" y="6"/>
                    </a:cubicBezTo>
                    <a:cubicBezTo>
                      <a:pt x="83" y="6"/>
                      <a:pt x="86" y="10"/>
                      <a:pt x="85" y="7"/>
                    </a:cubicBezTo>
                    <a:cubicBezTo>
                      <a:pt x="84" y="6"/>
                      <a:pt x="84" y="6"/>
                      <a:pt x="83" y="4"/>
                    </a:cubicBezTo>
                    <a:cubicBezTo>
                      <a:pt x="83" y="3"/>
                      <a:pt x="82" y="2"/>
                      <a:pt x="83" y="1"/>
                    </a:cubicBezTo>
                    <a:cubicBezTo>
                      <a:pt x="84" y="4"/>
                      <a:pt x="83" y="1"/>
                      <a:pt x="85" y="4"/>
                    </a:cubicBezTo>
                    <a:cubicBezTo>
                      <a:pt x="84" y="3"/>
                      <a:pt x="83" y="4"/>
                      <a:pt x="85" y="6"/>
                    </a:cubicBezTo>
                    <a:cubicBezTo>
                      <a:pt x="87" y="9"/>
                      <a:pt x="84" y="6"/>
                      <a:pt x="86" y="9"/>
                    </a:cubicBezTo>
                    <a:cubicBezTo>
                      <a:pt x="87" y="9"/>
                      <a:pt x="89" y="12"/>
                      <a:pt x="91" y="14"/>
                    </a:cubicBezTo>
                    <a:cubicBezTo>
                      <a:pt x="91" y="14"/>
                      <a:pt x="90" y="13"/>
                      <a:pt x="90" y="12"/>
                    </a:cubicBezTo>
                    <a:cubicBezTo>
                      <a:pt x="89" y="10"/>
                      <a:pt x="89" y="11"/>
                      <a:pt x="87" y="9"/>
                    </a:cubicBezTo>
                    <a:cubicBezTo>
                      <a:pt x="88" y="9"/>
                      <a:pt x="88" y="7"/>
                      <a:pt x="87" y="5"/>
                    </a:cubicBezTo>
                    <a:cubicBezTo>
                      <a:pt x="88" y="6"/>
                      <a:pt x="89" y="8"/>
                      <a:pt x="89" y="8"/>
                    </a:cubicBezTo>
                    <a:cubicBezTo>
                      <a:pt x="89" y="7"/>
                      <a:pt x="90" y="7"/>
                      <a:pt x="91" y="7"/>
                    </a:cubicBezTo>
                    <a:cubicBezTo>
                      <a:pt x="88" y="4"/>
                      <a:pt x="91" y="6"/>
                      <a:pt x="89" y="4"/>
                    </a:cubicBezTo>
                    <a:cubicBezTo>
                      <a:pt x="88" y="3"/>
                      <a:pt x="86" y="1"/>
                      <a:pt x="85" y="0"/>
                    </a:cubicBezTo>
                    <a:cubicBezTo>
                      <a:pt x="86" y="0"/>
                      <a:pt x="86" y="1"/>
                      <a:pt x="87" y="2"/>
                    </a:cubicBezTo>
                    <a:cubicBezTo>
                      <a:pt x="86" y="0"/>
                      <a:pt x="89" y="4"/>
                      <a:pt x="88" y="1"/>
                    </a:cubicBezTo>
                    <a:cubicBezTo>
                      <a:pt x="88" y="3"/>
                      <a:pt x="90" y="5"/>
                      <a:pt x="92" y="7"/>
                    </a:cubicBezTo>
                    <a:cubicBezTo>
                      <a:pt x="91" y="6"/>
                      <a:pt x="93" y="9"/>
                      <a:pt x="94" y="9"/>
                    </a:cubicBezTo>
                    <a:cubicBezTo>
                      <a:pt x="93" y="7"/>
                      <a:pt x="93" y="6"/>
                      <a:pt x="93" y="5"/>
                    </a:cubicBezTo>
                    <a:cubicBezTo>
                      <a:pt x="95" y="6"/>
                      <a:pt x="95" y="3"/>
                      <a:pt x="95" y="3"/>
                    </a:cubicBezTo>
                    <a:cubicBezTo>
                      <a:pt x="96" y="4"/>
                      <a:pt x="98" y="7"/>
                      <a:pt x="99" y="7"/>
                    </a:cubicBezTo>
                    <a:cubicBezTo>
                      <a:pt x="99" y="7"/>
                      <a:pt x="96" y="4"/>
                      <a:pt x="98" y="5"/>
                    </a:cubicBezTo>
                    <a:cubicBezTo>
                      <a:pt x="98" y="6"/>
                      <a:pt x="98" y="6"/>
                      <a:pt x="98" y="6"/>
                    </a:cubicBezTo>
                    <a:cubicBezTo>
                      <a:pt x="98" y="5"/>
                      <a:pt x="101" y="7"/>
                      <a:pt x="98" y="3"/>
                    </a:cubicBezTo>
                    <a:cubicBezTo>
                      <a:pt x="100" y="6"/>
                      <a:pt x="100" y="6"/>
                      <a:pt x="100" y="6"/>
                    </a:cubicBezTo>
                    <a:cubicBezTo>
                      <a:pt x="100" y="6"/>
                      <a:pt x="100" y="5"/>
                      <a:pt x="100" y="5"/>
                    </a:cubicBezTo>
                    <a:cubicBezTo>
                      <a:pt x="100" y="6"/>
                      <a:pt x="101" y="6"/>
                      <a:pt x="101" y="7"/>
                    </a:cubicBezTo>
                    <a:cubicBezTo>
                      <a:pt x="103" y="9"/>
                      <a:pt x="102" y="6"/>
                      <a:pt x="102" y="6"/>
                    </a:cubicBezTo>
                    <a:cubicBezTo>
                      <a:pt x="101" y="4"/>
                      <a:pt x="101" y="4"/>
                      <a:pt x="101" y="4"/>
                    </a:cubicBezTo>
                    <a:cubicBezTo>
                      <a:pt x="100" y="3"/>
                      <a:pt x="102" y="4"/>
                      <a:pt x="102" y="3"/>
                    </a:cubicBezTo>
                    <a:cubicBezTo>
                      <a:pt x="103" y="5"/>
                      <a:pt x="103" y="5"/>
                      <a:pt x="103" y="5"/>
                    </a:cubicBezTo>
                    <a:cubicBezTo>
                      <a:pt x="103" y="3"/>
                      <a:pt x="103" y="3"/>
                      <a:pt x="103" y="3"/>
                    </a:cubicBezTo>
                    <a:cubicBezTo>
                      <a:pt x="104" y="5"/>
                      <a:pt x="105" y="6"/>
                      <a:pt x="104" y="4"/>
                    </a:cubicBezTo>
                    <a:cubicBezTo>
                      <a:pt x="106" y="9"/>
                      <a:pt x="106" y="9"/>
                      <a:pt x="106" y="9"/>
                    </a:cubicBezTo>
                    <a:cubicBezTo>
                      <a:pt x="105" y="8"/>
                      <a:pt x="105" y="7"/>
                      <a:pt x="104" y="5"/>
                    </a:cubicBezTo>
                    <a:cubicBezTo>
                      <a:pt x="103" y="4"/>
                      <a:pt x="102" y="5"/>
                      <a:pt x="103" y="7"/>
                    </a:cubicBezTo>
                    <a:cubicBezTo>
                      <a:pt x="104" y="7"/>
                      <a:pt x="104" y="6"/>
                      <a:pt x="103" y="6"/>
                    </a:cubicBezTo>
                    <a:cubicBezTo>
                      <a:pt x="105" y="8"/>
                      <a:pt x="105" y="8"/>
                      <a:pt x="106" y="10"/>
                    </a:cubicBezTo>
                    <a:cubicBezTo>
                      <a:pt x="106" y="9"/>
                      <a:pt x="106" y="10"/>
                      <a:pt x="106" y="9"/>
                    </a:cubicBezTo>
                    <a:cubicBezTo>
                      <a:pt x="106" y="11"/>
                      <a:pt x="106" y="11"/>
                      <a:pt x="106" y="11"/>
                    </a:cubicBezTo>
                    <a:cubicBezTo>
                      <a:pt x="106" y="10"/>
                      <a:pt x="105" y="10"/>
                      <a:pt x="104" y="9"/>
                    </a:cubicBezTo>
                    <a:cubicBezTo>
                      <a:pt x="106" y="11"/>
                      <a:pt x="106" y="12"/>
                      <a:pt x="105" y="12"/>
                    </a:cubicBezTo>
                    <a:cubicBezTo>
                      <a:pt x="103" y="10"/>
                      <a:pt x="106" y="14"/>
                      <a:pt x="105" y="14"/>
                    </a:cubicBezTo>
                    <a:cubicBezTo>
                      <a:pt x="103" y="12"/>
                      <a:pt x="102" y="10"/>
                      <a:pt x="102" y="9"/>
                    </a:cubicBezTo>
                    <a:cubicBezTo>
                      <a:pt x="101" y="8"/>
                      <a:pt x="102" y="9"/>
                      <a:pt x="100" y="8"/>
                    </a:cubicBezTo>
                    <a:cubicBezTo>
                      <a:pt x="101" y="10"/>
                      <a:pt x="103" y="12"/>
                      <a:pt x="103" y="14"/>
                    </a:cubicBezTo>
                    <a:cubicBezTo>
                      <a:pt x="102" y="12"/>
                      <a:pt x="102" y="12"/>
                      <a:pt x="102" y="12"/>
                    </a:cubicBezTo>
                    <a:cubicBezTo>
                      <a:pt x="103" y="13"/>
                      <a:pt x="104" y="15"/>
                      <a:pt x="103" y="15"/>
                    </a:cubicBezTo>
                    <a:cubicBezTo>
                      <a:pt x="102" y="15"/>
                      <a:pt x="101" y="16"/>
                      <a:pt x="100" y="16"/>
                    </a:cubicBezTo>
                    <a:cubicBezTo>
                      <a:pt x="99" y="15"/>
                      <a:pt x="99" y="15"/>
                      <a:pt x="99" y="15"/>
                    </a:cubicBezTo>
                    <a:cubicBezTo>
                      <a:pt x="101" y="18"/>
                      <a:pt x="99" y="17"/>
                      <a:pt x="100" y="19"/>
                    </a:cubicBezTo>
                    <a:cubicBezTo>
                      <a:pt x="98" y="18"/>
                      <a:pt x="99" y="21"/>
                      <a:pt x="97" y="19"/>
                    </a:cubicBezTo>
                    <a:cubicBezTo>
                      <a:pt x="96" y="21"/>
                      <a:pt x="96" y="23"/>
                      <a:pt x="94" y="24"/>
                    </a:cubicBezTo>
                    <a:cubicBezTo>
                      <a:pt x="93" y="22"/>
                      <a:pt x="93" y="22"/>
                      <a:pt x="93" y="22"/>
                    </a:cubicBezTo>
                    <a:cubicBezTo>
                      <a:pt x="94" y="23"/>
                      <a:pt x="91" y="21"/>
                      <a:pt x="91" y="21"/>
                    </a:cubicBezTo>
                    <a:cubicBezTo>
                      <a:pt x="93" y="23"/>
                      <a:pt x="93" y="24"/>
                      <a:pt x="94" y="25"/>
                    </a:cubicBezTo>
                    <a:cubicBezTo>
                      <a:pt x="92" y="24"/>
                      <a:pt x="93" y="26"/>
                      <a:pt x="93" y="28"/>
                    </a:cubicBezTo>
                    <a:cubicBezTo>
                      <a:pt x="92" y="27"/>
                      <a:pt x="92" y="27"/>
                      <a:pt x="92" y="27"/>
                    </a:cubicBezTo>
                    <a:cubicBezTo>
                      <a:pt x="94" y="30"/>
                      <a:pt x="91" y="28"/>
                      <a:pt x="90" y="28"/>
                    </a:cubicBezTo>
                    <a:cubicBezTo>
                      <a:pt x="89" y="28"/>
                      <a:pt x="88" y="27"/>
                      <a:pt x="88" y="27"/>
                    </a:cubicBezTo>
                    <a:cubicBezTo>
                      <a:pt x="90" y="30"/>
                      <a:pt x="89" y="30"/>
                      <a:pt x="90" y="32"/>
                    </a:cubicBezTo>
                    <a:cubicBezTo>
                      <a:pt x="90" y="32"/>
                      <a:pt x="89" y="32"/>
                      <a:pt x="87" y="31"/>
                    </a:cubicBezTo>
                    <a:cubicBezTo>
                      <a:pt x="89" y="36"/>
                      <a:pt x="86" y="35"/>
                      <a:pt x="86" y="38"/>
                    </a:cubicBezTo>
                    <a:cubicBezTo>
                      <a:pt x="84" y="37"/>
                      <a:pt x="84" y="37"/>
                      <a:pt x="84" y="37"/>
                    </a:cubicBezTo>
                    <a:cubicBezTo>
                      <a:pt x="86" y="42"/>
                      <a:pt x="81" y="40"/>
                      <a:pt x="82" y="43"/>
                    </a:cubicBezTo>
                    <a:cubicBezTo>
                      <a:pt x="79" y="40"/>
                      <a:pt x="79" y="40"/>
                      <a:pt x="79" y="40"/>
                    </a:cubicBezTo>
                    <a:cubicBezTo>
                      <a:pt x="78" y="40"/>
                      <a:pt x="79" y="42"/>
                      <a:pt x="81" y="44"/>
                    </a:cubicBezTo>
                    <a:cubicBezTo>
                      <a:pt x="80" y="43"/>
                      <a:pt x="81" y="46"/>
                      <a:pt x="79" y="44"/>
                    </a:cubicBezTo>
                    <a:cubicBezTo>
                      <a:pt x="78" y="44"/>
                      <a:pt x="80" y="46"/>
                      <a:pt x="80" y="46"/>
                    </a:cubicBezTo>
                    <a:cubicBezTo>
                      <a:pt x="78" y="46"/>
                      <a:pt x="78" y="47"/>
                      <a:pt x="78" y="48"/>
                    </a:cubicBezTo>
                    <a:cubicBezTo>
                      <a:pt x="78" y="48"/>
                      <a:pt x="78" y="48"/>
                      <a:pt x="78" y="48"/>
                    </a:cubicBezTo>
                    <a:cubicBezTo>
                      <a:pt x="78" y="47"/>
                      <a:pt x="76" y="46"/>
                      <a:pt x="76" y="46"/>
                    </a:cubicBezTo>
                    <a:cubicBezTo>
                      <a:pt x="77" y="47"/>
                      <a:pt x="74" y="46"/>
                      <a:pt x="78" y="49"/>
                    </a:cubicBezTo>
                    <a:cubicBezTo>
                      <a:pt x="75" y="48"/>
                      <a:pt x="78" y="53"/>
                      <a:pt x="74" y="51"/>
                    </a:cubicBezTo>
                    <a:cubicBezTo>
                      <a:pt x="75" y="52"/>
                      <a:pt x="75" y="52"/>
                      <a:pt x="76" y="53"/>
                    </a:cubicBezTo>
                    <a:cubicBezTo>
                      <a:pt x="75" y="53"/>
                      <a:pt x="73" y="52"/>
                      <a:pt x="74" y="54"/>
                    </a:cubicBezTo>
                    <a:cubicBezTo>
                      <a:pt x="73" y="54"/>
                      <a:pt x="72" y="53"/>
                      <a:pt x="72" y="53"/>
                    </a:cubicBezTo>
                    <a:cubicBezTo>
                      <a:pt x="72" y="53"/>
                      <a:pt x="73" y="54"/>
                      <a:pt x="73" y="55"/>
                    </a:cubicBezTo>
                    <a:cubicBezTo>
                      <a:pt x="74" y="57"/>
                      <a:pt x="70" y="55"/>
                      <a:pt x="69" y="57"/>
                    </a:cubicBezTo>
                    <a:cubicBezTo>
                      <a:pt x="69" y="60"/>
                      <a:pt x="67" y="61"/>
                      <a:pt x="65" y="63"/>
                    </a:cubicBezTo>
                    <a:cubicBezTo>
                      <a:pt x="65" y="63"/>
                      <a:pt x="65" y="63"/>
                      <a:pt x="65" y="63"/>
                    </a:cubicBezTo>
                    <a:cubicBezTo>
                      <a:pt x="67" y="66"/>
                      <a:pt x="61" y="62"/>
                      <a:pt x="64" y="66"/>
                    </a:cubicBezTo>
                    <a:cubicBezTo>
                      <a:pt x="63" y="65"/>
                      <a:pt x="63" y="66"/>
                      <a:pt x="62" y="65"/>
                    </a:cubicBezTo>
                    <a:cubicBezTo>
                      <a:pt x="64" y="67"/>
                      <a:pt x="59" y="65"/>
                      <a:pt x="61" y="67"/>
                    </a:cubicBezTo>
                    <a:cubicBezTo>
                      <a:pt x="61" y="67"/>
                      <a:pt x="61" y="67"/>
                      <a:pt x="61" y="67"/>
                    </a:cubicBezTo>
                    <a:cubicBezTo>
                      <a:pt x="59" y="66"/>
                      <a:pt x="60" y="69"/>
                      <a:pt x="58" y="68"/>
                    </a:cubicBezTo>
                    <a:cubicBezTo>
                      <a:pt x="58" y="68"/>
                      <a:pt x="58" y="67"/>
                      <a:pt x="57" y="67"/>
                    </a:cubicBezTo>
                    <a:cubicBezTo>
                      <a:pt x="56" y="66"/>
                      <a:pt x="60" y="70"/>
                      <a:pt x="56" y="67"/>
                    </a:cubicBezTo>
                    <a:cubicBezTo>
                      <a:pt x="56" y="68"/>
                      <a:pt x="58" y="69"/>
                      <a:pt x="58" y="69"/>
                    </a:cubicBezTo>
                    <a:cubicBezTo>
                      <a:pt x="55" y="69"/>
                      <a:pt x="56" y="73"/>
                      <a:pt x="55" y="75"/>
                    </a:cubicBezTo>
                    <a:cubicBezTo>
                      <a:pt x="52" y="75"/>
                      <a:pt x="49" y="71"/>
                      <a:pt x="51" y="74"/>
                    </a:cubicBezTo>
                    <a:cubicBezTo>
                      <a:pt x="50" y="73"/>
                      <a:pt x="52" y="75"/>
                      <a:pt x="52" y="74"/>
                    </a:cubicBezTo>
                    <a:cubicBezTo>
                      <a:pt x="52" y="75"/>
                      <a:pt x="47" y="72"/>
                      <a:pt x="49" y="74"/>
                    </a:cubicBezTo>
                    <a:cubicBezTo>
                      <a:pt x="51" y="75"/>
                      <a:pt x="50" y="75"/>
                      <a:pt x="51" y="76"/>
                    </a:cubicBezTo>
                    <a:cubicBezTo>
                      <a:pt x="49" y="75"/>
                      <a:pt x="47" y="74"/>
                      <a:pt x="48" y="76"/>
                    </a:cubicBezTo>
                    <a:cubicBezTo>
                      <a:pt x="47" y="75"/>
                      <a:pt x="47" y="75"/>
                      <a:pt x="47" y="75"/>
                    </a:cubicBezTo>
                    <a:cubicBezTo>
                      <a:pt x="50" y="78"/>
                      <a:pt x="48" y="78"/>
                      <a:pt x="51" y="81"/>
                    </a:cubicBezTo>
                    <a:cubicBezTo>
                      <a:pt x="48" y="86"/>
                      <a:pt x="48" y="91"/>
                      <a:pt x="45" y="95"/>
                    </a:cubicBezTo>
                    <a:cubicBezTo>
                      <a:pt x="42" y="99"/>
                      <a:pt x="41" y="103"/>
                      <a:pt x="36" y="106"/>
                    </a:cubicBezTo>
                    <a:cubicBezTo>
                      <a:pt x="33" y="105"/>
                      <a:pt x="33" y="105"/>
                      <a:pt x="33" y="107"/>
                    </a:cubicBezTo>
                    <a:cubicBezTo>
                      <a:pt x="33" y="107"/>
                      <a:pt x="33" y="107"/>
                      <a:pt x="32" y="107"/>
                    </a:cubicBezTo>
                    <a:cubicBezTo>
                      <a:pt x="35" y="108"/>
                      <a:pt x="32" y="107"/>
                      <a:pt x="34" y="109"/>
                    </a:cubicBezTo>
                    <a:cubicBezTo>
                      <a:pt x="33" y="110"/>
                      <a:pt x="33" y="112"/>
                      <a:pt x="32" y="114"/>
                    </a:cubicBezTo>
                    <a:cubicBezTo>
                      <a:pt x="32" y="113"/>
                      <a:pt x="30" y="112"/>
                      <a:pt x="30" y="112"/>
                    </a:cubicBezTo>
                    <a:cubicBezTo>
                      <a:pt x="31" y="114"/>
                      <a:pt x="31" y="114"/>
                      <a:pt x="31" y="114"/>
                    </a:cubicBezTo>
                    <a:cubicBezTo>
                      <a:pt x="31" y="113"/>
                      <a:pt x="31" y="113"/>
                      <a:pt x="31" y="113"/>
                    </a:cubicBezTo>
                    <a:cubicBezTo>
                      <a:pt x="31" y="114"/>
                      <a:pt x="32" y="115"/>
                      <a:pt x="33" y="115"/>
                    </a:cubicBezTo>
                    <a:cubicBezTo>
                      <a:pt x="33" y="118"/>
                      <a:pt x="31" y="119"/>
                      <a:pt x="29" y="120"/>
                    </a:cubicBezTo>
                    <a:cubicBezTo>
                      <a:pt x="27" y="122"/>
                      <a:pt x="25" y="123"/>
                      <a:pt x="24" y="125"/>
                    </a:cubicBezTo>
                    <a:cubicBezTo>
                      <a:pt x="22" y="126"/>
                      <a:pt x="23" y="128"/>
                      <a:pt x="23" y="129"/>
                    </a:cubicBezTo>
                    <a:cubicBezTo>
                      <a:pt x="17" y="130"/>
                      <a:pt x="13" y="132"/>
                      <a:pt x="14" y="136"/>
                    </a:cubicBezTo>
                    <a:cubicBezTo>
                      <a:pt x="14" y="136"/>
                      <a:pt x="7" y="132"/>
                      <a:pt x="6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42" name="Freeform 262"/>
              <p:cNvSpPr/>
              <p:nvPr/>
            </p:nvSpPr>
            <p:spPr bwMode="auto">
              <a:xfrm>
                <a:off x="4838701" y="2743200"/>
                <a:ext cx="1588" cy="0"/>
              </a:xfrm>
              <a:custGeom>
                <a:avLst/>
                <a:gdLst>
                  <a:gd name="T0" fmla="*/ 2 w 2"/>
                  <a:gd name="T1" fmla="*/ 3 h 3"/>
                  <a:gd name="T2" fmla="*/ 0 w 2"/>
                  <a:gd name="T3" fmla="*/ 0 h 3"/>
                  <a:gd name="T4" fmla="*/ 2 w 2"/>
                  <a:gd name="T5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3">
                    <a:moveTo>
                      <a:pt x="2" y="3"/>
                    </a:moveTo>
                    <a:cubicBezTo>
                      <a:pt x="1" y="2"/>
                      <a:pt x="1" y="2"/>
                      <a:pt x="0" y="0"/>
                    </a:cubicBezTo>
                    <a:cubicBezTo>
                      <a:pt x="1" y="1"/>
                      <a:pt x="2" y="2"/>
                      <a:pt x="2" y="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43" name="Freeform 263"/>
              <p:cNvSpPr/>
              <p:nvPr/>
            </p:nvSpPr>
            <p:spPr bwMode="auto">
              <a:xfrm>
                <a:off x="4832351" y="2741613"/>
                <a:ext cx="1588" cy="0"/>
              </a:xfrm>
              <a:custGeom>
                <a:avLst/>
                <a:gdLst>
                  <a:gd name="T0" fmla="*/ 1 w 1"/>
                  <a:gd name="T1" fmla="*/ 2 h 2"/>
                  <a:gd name="T2" fmla="*/ 0 w 1"/>
                  <a:gd name="T3" fmla="*/ 1 h 2"/>
                  <a:gd name="T4" fmla="*/ 0 w 1"/>
                  <a:gd name="T5" fmla="*/ 1 h 2"/>
                  <a:gd name="T6" fmla="*/ 1 w 1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1" y="2"/>
                    </a:moveTo>
                    <a:cubicBezTo>
                      <a:pt x="1" y="2"/>
                      <a:pt x="0" y="1"/>
                      <a:pt x="0" y="1"/>
                    </a:cubicBezTo>
                    <a:cubicBezTo>
                      <a:pt x="0" y="1"/>
                      <a:pt x="0" y="0"/>
                      <a:pt x="0" y="1"/>
                    </a:cubicBezTo>
                    <a:cubicBezTo>
                      <a:pt x="0" y="1"/>
                      <a:pt x="1" y="1"/>
                      <a:pt x="1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44" name="Freeform 264"/>
              <p:cNvSpPr/>
              <p:nvPr/>
            </p:nvSpPr>
            <p:spPr bwMode="auto">
              <a:xfrm>
                <a:off x="4832351" y="2741613"/>
                <a:ext cx="0" cy="1587"/>
              </a:xfrm>
              <a:custGeom>
                <a:avLst/>
                <a:gdLst>
                  <a:gd name="T0" fmla="*/ 1 w 1"/>
                  <a:gd name="T1" fmla="*/ 3 h 3"/>
                  <a:gd name="T2" fmla="*/ 0 w 1"/>
                  <a:gd name="T3" fmla="*/ 0 h 3"/>
                  <a:gd name="T4" fmla="*/ 1 w 1"/>
                  <a:gd name="T5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3">
                    <a:moveTo>
                      <a:pt x="1" y="3"/>
                    </a:moveTo>
                    <a:cubicBezTo>
                      <a:pt x="0" y="2"/>
                      <a:pt x="0" y="1"/>
                      <a:pt x="0" y="0"/>
                    </a:cubicBezTo>
                    <a:lnTo>
                      <a:pt x="1" y="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45" name="Freeform 265"/>
              <p:cNvSpPr/>
              <p:nvPr/>
            </p:nvSpPr>
            <p:spPr bwMode="auto">
              <a:xfrm>
                <a:off x="4829176" y="2741613"/>
                <a:ext cx="1588" cy="0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1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0" y="1"/>
                      <a:pt x="0" y="0"/>
                      <a:pt x="0" y="0"/>
                    </a:cubicBezTo>
                    <a:cubicBezTo>
                      <a:pt x="1" y="0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46" name="Freeform 266"/>
              <p:cNvSpPr/>
              <p:nvPr/>
            </p:nvSpPr>
            <p:spPr bwMode="auto">
              <a:xfrm>
                <a:off x="4830763" y="2741613"/>
                <a:ext cx="0" cy="1587"/>
              </a:xfrm>
              <a:custGeom>
                <a:avLst/>
                <a:gdLst>
                  <a:gd name="T0" fmla="*/ 1 w 1"/>
                  <a:gd name="T1" fmla="*/ 2 h 2"/>
                  <a:gd name="T2" fmla="*/ 0 w 1"/>
                  <a:gd name="T3" fmla="*/ 1 h 2"/>
                  <a:gd name="T4" fmla="*/ 1 w 1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2"/>
                    </a:moveTo>
                    <a:cubicBezTo>
                      <a:pt x="1" y="2"/>
                      <a:pt x="0" y="1"/>
                      <a:pt x="0" y="1"/>
                    </a:cubicBezTo>
                    <a:cubicBezTo>
                      <a:pt x="0" y="2"/>
                      <a:pt x="0" y="0"/>
                      <a:pt x="1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47" name="Freeform 267"/>
              <p:cNvSpPr/>
              <p:nvPr/>
            </p:nvSpPr>
            <p:spPr bwMode="auto">
              <a:xfrm>
                <a:off x="4827588" y="2741613"/>
                <a:ext cx="1588" cy="1587"/>
              </a:xfrm>
              <a:custGeom>
                <a:avLst/>
                <a:gdLst>
                  <a:gd name="T0" fmla="*/ 1 w 1"/>
                  <a:gd name="T1" fmla="*/ 2 h 3"/>
                  <a:gd name="T2" fmla="*/ 0 w 1"/>
                  <a:gd name="T3" fmla="*/ 2 h 3"/>
                  <a:gd name="T4" fmla="*/ 1 w 1"/>
                  <a:gd name="T5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3">
                    <a:moveTo>
                      <a:pt x="1" y="2"/>
                    </a:moveTo>
                    <a:cubicBezTo>
                      <a:pt x="1" y="2"/>
                      <a:pt x="1" y="3"/>
                      <a:pt x="0" y="2"/>
                    </a:cubicBezTo>
                    <a:cubicBezTo>
                      <a:pt x="1" y="3"/>
                      <a:pt x="0" y="0"/>
                      <a:pt x="1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48" name="Freeform 268"/>
              <p:cNvSpPr/>
              <p:nvPr/>
            </p:nvSpPr>
            <p:spPr bwMode="auto">
              <a:xfrm>
                <a:off x="4827588" y="2743200"/>
                <a:ext cx="0" cy="0"/>
              </a:xfrm>
              <a:custGeom>
                <a:avLst/>
                <a:gdLst>
                  <a:gd name="T0" fmla="*/ 1 w 1"/>
                  <a:gd name="T1" fmla="*/ 1 h 1"/>
                  <a:gd name="T2" fmla="*/ 1 w 1"/>
                  <a:gd name="T3" fmla="*/ 1 h 1"/>
                  <a:gd name="T4" fmla="*/ 0 w 1"/>
                  <a:gd name="T5" fmla="*/ 0 h 1"/>
                  <a:gd name="T6" fmla="*/ 1 w 1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0" y="1"/>
                      <a:pt x="0" y="0"/>
                      <a:pt x="0" y="0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49" name="Rectangle 269"/>
              <p:cNvSpPr>
                <a:spLocks noChangeArrowheads="1"/>
              </p:cNvSpPr>
              <p:nvPr/>
            </p:nvSpPr>
            <p:spPr bwMode="auto">
              <a:xfrm>
                <a:off x="4816476" y="2759075"/>
                <a:ext cx="1588" cy="1587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50" name="Freeform 270"/>
              <p:cNvSpPr/>
              <p:nvPr/>
            </p:nvSpPr>
            <p:spPr bwMode="auto">
              <a:xfrm>
                <a:off x="4811713" y="2765425"/>
                <a:ext cx="0" cy="0"/>
              </a:xfrm>
              <a:custGeom>
                <a:avLst/>
                <a:gdLst>
                  <a:gd name="T0" fmla="*/ 2 w 2"/>
                  <a:gd name="T1" fmla="*/ 1 h 2"/>
                  <a:gd name="T2" fmla="*/ 0 w 2"/>
                  <a:gd name="T3" fmla="*/ 0 h 2"/>
                  <a:gd name="T4" fmla="*/ 2 w 2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2" y="1"/>
                    </a:moveTo>
                    <a:cubicBezTo>
                      <a:pt x="2" y="2"/>
                      <a:pt x="1" y="0"/>
                      <a:pt x="0" y="0"/>
                    </a:cubicBezTo>
                    <a:cubicBezTo>
                      <a:pt x="1" y="0"/>
                      <a:pt x="2" y="1"/>
                      <a:pt x="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51" name="Rectangle 271"/>
              <p:cNvSpPr>
                <a:spLocks noChangeArrowheads="1"/>
              </p:cNvSpPr>
              <p:nvPr/>
            </p:nvSpPr>
            <p:spPr bwMode="auto">
              <a:xfrm>
                <a:off x="4811713" y="2770188"/>
                <a:ext cx="1588" cy="1587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52" name="Freeform 272"/>
              <p:cNvSpPr/>
              <p:nvPr/>
            </p:nvSpPr>
            <p:spPr bwMode="auto">
              <a:xfrm>
                <a:off x="4171951" y="2773363"/>
                <a:ext cx="1588" cy="1587"/>
              </a:xfrm>
              <a:custGeom>
                <a:avLst/>
                <a:gdLst>
                  <a:gd name="T0" fmla="*/ 2 w 3"/>
                  <a:gd name="T1" fmla="*/ 1 h 1"/>
                  <a:gd name="T2" fmla="*/ 1 w 3"/>
                  <a:gd name="T3" fmla="*/ 0 h 1"/>
                  <a:gd name="T4" fmla="*/ 2 w 3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1">
                    <a:moveTo>
                      <a:pt x="2" y="1"/>
                    </a:moveTo>
                    <a:cubicBezTo>
                      <a:pt x="2" y="0"/>
                      <a:pt x="0" y="0"/>
                      <a:pt x="1" y="0"/>
                    </a:cubicBezTo>
                    <a:cubicBezTo>
                      <a:pt x="2" y="1"/>
                      <a:pt x="3" y="1"/>
                      <a:pt x="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53" name="Freeform 273"/>
              <p:cNvSpPr/>
              <p:nvPr/>
            </p:nvSpPr>
            <p:spPr bwMode="auto">
              <a:xfrm>
                <a:off x="4157663" y="2773363"/>
                <a:ext cx="15875" cy="23812"/>
              </a:xfrm>
              <a:custGeom>
                <a:avLst/>
                <a:gdLst>
                  <a:gd name="T0" fmla="*/ 9 w 46"/>
                  <a:gd name="T1" fmla="*/ 53 h 66"/>
                  <a:gd name="T2" fmla="*/ 10 w 46"/>
                  <a:gd name="T3" fmla="*/ 51 h 66"/>
                  <a:gd name="T4" fmla="*/ 8 w 46"/>
                  <a:gd name="T5" fmla="*/ 44 h 66"/>
                  <a:gd name="T6" fmla="*/ 9 w 46"/>
                  <a:gd name="T7" fmla="*/ 43 h 66"/>
                  <a:gd name="T8" fmla="*/ 13 w 46"/>
                  <a:gd name="T9" fmla="*/ 41 h 66"/>
                  <a:gd name="T10" fmla="*/ 14 w 46"/>
                  <a:gd name="T11" fmla="*/ 40 h 66"/>
                  <a:gd name="T12" fmla="*/ 13 w 46"/>
                  <a:gd name="T13" fmla="*/ 36 h 66"/>
                  <a:gd name="T14" fmla="*/ 16 w 46"/>
                  <a:gd name="T15" fmla="*/ 35 h 66"/>
                  <a:gd name="T16" fmla="*/ 18 w 46"/>
                  <a:gd name="T17" fmla="*/ 36 h 66"/>
                  <a:gd name="T18" fmla="*/ 16 w 46"/>
                  <a:gd name="T19" fmla="*/ 33 h 66"/>
                  <a:gd name="T20" fmla="*/ 14 w 46"/>
                  <a:gd name="T21" fmla="*/ 29 h 66"/>
                  <a:gd name="T22" fmla="*/ 15 w 46"/>
                  <a:gd name="T23" fmla="*/ 28 h 66"/>
                  <a:gd name="T24" fmla="*/ 14 w 46"/>
                  <a:gd name="T25" fmla="*/ 25 h 66"/>
                  <a:gd name="T26" fmla="*/ 16 w 46"/>
                  <a:gd name="T27" fmla="*/ 25 h 66"/>
                  <a:gd name="T28" fmla="*/ 17 w 46"/>
                  <a:gd name="T29" fmla="*/ 23 h 66"/>
                  <a:gd name="T30" fmla="*/ 20 w 46"/>
                  <a:gd name="T31" fmla="*/ 22 h 66"/>
                  <a:gd name="T32" fmla="*/ 18 w 46"/>
                  <a:gd name="T33" fmla="*/ 21 h 66"/>
                  <a:gd name="T34" fmla="*/ 21 w 46"/>
                  <a:gd name="T35" fmla="*/ 21 h 66"/>
                  <a:gd name="T36" fmla="*/ 19 w 46"/>
                  <a:gd name="T37" fmla="*/ 19 h 66"/>
                  <a:gd name="T38" fmla="*/ 19 w 46"/>
                  <a:gd name="T39" fmla="*/ 19 h 66"/>
                  <a:gd name="T40" fmla="*/ 19 w 46"/>
                  <a:gd name="T41" fmla="*/ 17 h 66"/>
                  <a:gd name="T42" fmla="*/ 20 w 46"/>
                  <a:gd name="T43" fmla="*/ 14 h 66"/>
                  <a:gd name="T44" fmla="*/ 21 w 46"/>
                  <a:gd name="T45" fmla="*/ 13 h 66"/>
                  <a:gd name="T46" fmla="*/ 21 w 46"/>
                  <a:gd name="T47" fmla="*/ 12 h 66"/>
                  <a:gd name="T48" fmla="*/ 23 w 46"/>
                  <a:gd name="T49" fmla="*/ 10 h 66"/>
                  <a:gd name="T50" fmla="*/ 29 w 46"/>
                  <a:gd name="T51" fmla="*/ 13 h 66"/>
                  <a:gd name="T52" fmla="*/ 23 w 46"/>
                  <a:gd name="T53" fmla="*/ 9 h 66"/>
                  <a:gd name="T54" fmla="*/ 18 w 46"/>
                  <a:gd name="T55" fmla="*/ 5 h 66"/>
                  <a:gd name="T56" fmla="*/ 20 w 46"/>
                  <a:gd name="T57" fmla="*/ 5 h 66"/>
                  <a:gd name="T58" fmla="*/ 17 w 46"/>
                  <a:gd name="T59" fmla="*/ 4 h 66"/>
                  <a:gd name="T60" fmla="*/ 20 w 46"/>
                  <a:gd name="T61" fmla="*/ 4 h 66"/>
                  <a:gd name="T62" fmla="*/ 26 w 46"/>
                  <a:gd name="T63" fmla="*/ 6 h 66"/>
                  <a:gd name="T64" fmla="*/ 21 w 46"/>
                  <a:gd name="T65" fmla="*/ 3 h 66"/>
                  <a:gd name="T66" fmla="*/ 24 w 46"/>
                  <a:gd name="T67" fmla="*/ 3 h 66"/>
                  <a:gd name="T68" fmla="*/ 20 w 46"/>
                  <a:gd name="T69" fmla="*/ 1 h 66"/>
                  <a:gd name="T70" fmla="*/ 21 w 46"/>
                  <a:gd name="T71" fmla="*/ 0 h 66"/>
                  <a:gd name="T72" fmla="*/ 29 w 46"/>
                  <a:gd name="T73" fmla="*/ 4 h 66"/>
                  <a:gd name="T74" fmla="*/ 24 w 46"/>
                  <a:gd name="T75" fmla="*/ 0 h 66"/>
                  <a:gd name="T76" fmla="*/ 35 w 46"/>
                  <a:gd name="T77" fmla="*/ 2 h 66"/>
                  <a:gd name="T78" fmla="*/ 37 w 46"/>
                  <a:gd name="T79" fmla="*/ 2 h 66"/>
                  <a:gd name="T80" fmla="*/ 37 w 46"/>
                  <a:gd name="T81" fmla="*/ 0 h 66"/>
                  <a:gd name="T82" fmla="*/ 42 w 46"/>
                  <a:gd name="T83" fmla="*/ 3 h 66"/>
                  <a:gd name="T84" fmla="*/ 37 w 46"/>
                  <a:gd name="T85" fmla="*/ 3 h 66"/>
                  <a:gd name="T86" fmla="*/ 43 w 46"/>
                  <a:gd name="T87" fmla="*/ 8 h 66"/>
                  <a:gd name="T88" fmla="*/ 45 w 46"/>
                  <a:gd name="T89" fmla="*/ 14 h 66"/>
                  <a:gd name="T90" fmla="*/ 45 w 46"/>
                  <a:gd name="T91" fmla="*/ 21 h 66"/>
                  <a:gd name="T92" fmla="*/ 44 w 46"/>
                  <a:gd name="T93" fmla="*/ 25 h 66"/>
                  <a:gd name="T94" fmla="*/ 44 w 46"/>
                  <a:gd name="T95" fmla="*/ 29 h 66"/>
                  <a:gd name="T96" fmla="*/ 39 w 46"/>
                  <a:gd name="T97" fmla="*/ 35 h 66"/>
                  <a:gd name="T98" fmla="*/ 34 w 46"/>
                  <a:gd name="T99" fmla="*/ 36 h 66"/>
                  <a:gd name="T100" fmla="*/ 30 w 46"/>
                  <a:gd name="T101" fmla="*/ 39 h 66"/>
                  <a:gd name="T102" fmla="*/ 27 w 46"/>
                  <a:gd name="T103" fmla="*/ 57 h 66"/>
                  <a:gd name="T104" fmla="*/ 24 w 46"/>
                  <a:gd name="T105" fmla="*/ 60 h 66"/>
                  <a:gd name="T106" fmla="*/ 5 w 46"/>
                  <a:gd name="T107" fmla="*/ 59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6" h="66">
                    <a:moveTo>
                      <a:pt x="5" y="59"/>
                    </a:moveTo>
                    <a:cubicBezTo>
                      <a:pt x="0" y="53"/>
                      <a:pt x="6" y="57"/>
                      <a:pt x="4" y="53"/>
                    </a:cubicBezTo>
                    <a:cubicBezTo>
                      <a:pt x="4" y="53"/>
                      <a:pt x="7" y="56"/>
                      <a:pt x="6" y="55"/>
                    </a:cubicBezTo>
                    <a:cubicBezTo>
                      <a:pt x="3" y="51"/>
                      <a:pt x="6" y="52"/>
                      <a:pt x="10" y="54"/>
                    </a:cubicBezTo>
                    <a:cubicBezTo>
                      <a:pt x="11" y="55"/>
                      <a:pt x="11" y="55"/>
                      <a:pt x="11" y="55"/>
                    </a:cubicBezTo>
                    <a:cubicBezTo>
                      <a:pt x="11" y="56"/>
                      <a:pt x="9" y="53"/>
                      <a:pt x="9" y="53"/>
                    </a:cubicBezTo>
                    <a:cubicBezTo>
                      <a:pt x="10" y="54"/>
                      <a:pt x="10" y="54"/>
                      <a:pt x="11" y="54"/>
                    </a:cubicBezTo>
                    <a:cubicBezTo>
                      <a:pt x="9" y="53"/>
                      <a:pt x="10" y="53"/>
                      <a:pt x="9" y="52"/>
                    </a:cubicBezTo>
                    <a:cubicBezTo>
                      <a:pt x="10" y="53"/>
                      <a:pt x="11" y="54"/>
                      <a:pt x="12" y="55"/>
                    </a:cubicBezTo>
                    <a:cubicBezTo>
                      <a:pt x="10" y="53"/>
                      <a:pt x="10" y="53"/>
                      <a:pt x="10" y="53"/>
                    </a:cubicBezTo>
                    <a:cubicBezTo>
                      <a:pt x="6" y="49"/>
                      <a:pt x="11" y="52"/>
                      <a:pt x="9" y="50"/>
                    </a:cubicBezTo>
                    <a:cubicBezTo>
                      <a:pt x="9" y="50"/>
                      <a:pt x="10" y="51"/>
                      <a:pt x="10" y="51"/>
                    </a:cubicBezTo>
                    <a:cubicBezTo>
                      <a:pt x="8" y="48"/>
                      <a:pt x="9" y="48"/>
                      <a:pt x="9" y="46"/>
                    </a:cubicBezTo>
                    <a:cubicBezTo>
                      <a:pt x="9" y="47"/>
                      <a:pt x="10" y="48"/>
                      <a:pt x="11" y="49"/>
                    </a:cubicBezTo>
                    <a:cubicBezTo>
                      <a:pt x="9" y="47"/>
                      <a:pt x="9" y="46"/>
                      <a:pt x="9" y="46"/>
                    </a:cubicBezTo>
                    <a:cubicBezTo>
                      <a:pt x="11" y="48"/>
                      <a:pt x="7" y="44"/>
                      <a:pt x="8" y="45"/>
                    </a:cubicBezTo>
                    <a:cubicBezTo>
                      <a:pt x="9" y="45"/>
                      <a:pt x="9" y="45"/>
                      <a:pt x="9" y="45"/>
                    </a:cubicBezTo>
                    <a:cubicBezTo>
                      <a:pt x="7" y="43"/>
                      <a:pt x="10" y="46"/>
                      <a:pt x="8" y="44"/>
                    </a:cubicBezTo>
                    <a:cubicBezTo>
                      <a:pt x="9" y="45"/>
                      <a:pt x="9" y="45"/>
                      <a:pt x="9" y="45"/>
                    </a:cubicBezTo>
                    <a:cubicBezTo>
                      <a:pt x="6" y="42"/>
                      <a:pt x="11" y="46"/>
                      <a:pt x="10" y="45"/>
                    </a:cubicBezTo>
                    <a:cubicBezTo>
                      <a:pt x="9" y="44"/>
                      <a:pt x="9" y="44"/>
                      <a:pt x="9" y="44"/>
                    </a:cubicBezTo>
                    <a:cubicBezTo>
                      <a:pt x="8" y="43"/>
                      <a:pt x="10" y="45"/>
                      <a:pt x="10" y="44"/>
                    </a:cubicBezTo>
                    <a:cubicBezTo>
                      <a:pt x="10" y="44"/>
                      <a:pt x="10" y="44"/>
                      <a:pt x="10" y="44"/>
                    </a:cubicBezTo>
                    <a:cubicBezTo>
                      <a:pt x="9" y="44"/>
                      <a:pt x="11" y="45"/>
                      <a:pt x="9" y="43"/>
                    </a:cubicBezTo>
                    <a:cubicBezTo>
                      <a:pt x="11" y="44"/>
                      <a:pt x="9" y="44"/>
                      <a:pt x="12" y="46"/>
                    </a:cubicBezTo>
                    <a:cubicBezTo>
                      <a:pt x="11" y="43"/>
                      <a:pt x="12" y="43"/>
                      <a:pt x="12" y="42"/>
                    </a:cubicBezTo>
                    <a:cubicBezTo>
                      <a:pt x="13" y="43"/>
                      <a:pt x="14" y="43"/>
                      <a:pt x="15" y="43"/>
                    </a:cubicBezTo>
                    <a:cubicBezTo>
                      <a:pt x="14" y="43"/>
                      <a:pt x="14" y="43"/>
                      <a:pt x="13" y="42"/>
                    </a:cubicBezTo>
                    <a:cubicBezTo>
                      <a:pt x="13" y="42"/>
                      <a:pt x="14" y="43"/>
                      <a:pt x="15" y="43"/>
                    </a:cubicBezTo>
                    <a:cubicBezTo>
                      <a:pt x="16" y="43"/>
                      <a:pt x="12" y="40"/>
                      <a:pt x="13" y="41"/>
                    </a:cubicBezTo>
                    <a:cubicBezTo>
                      <a:pt x="14" y="42"/>
                      <a:pt x="15" y="42"/>
                      <a:pt x="16" y="43"/>
                    </a:cubicBezTo>
                    <a:cubicBezTo>
                      <a:pt x="14" y="41"/>
                      <a:pt x="14" y="41"/>
                      <a:pt x="14" y="41"/>
                    </a:cubicBezTo>
                    <a:cubicBezTo>
                      <a:pt x="14" y="41"/>
                      <a:pt x="14" y="41"/>
                      <a:pt x="15" y="42"/>
                    </a:cubicBezTo>
                    <a:cubicBezTo>
                      <a:pt x="13" y="40"/>
                      <a:pt x="16" y="42"/>
                      <a:pt x="15" y="41"/>
                    </a:cubicBezTo>
                    <a:cubicBezTo>
                      <a:pt x="16" y="42"/>
                      <a:pt x="16" y="42"/>
                      <a:pt x="16" y="42"/>
                    </a:cubicBezTo>
                    <a:cubicBezTo>
                      <a:pt x="18" y="43"/>
                      <a:pt x="13" y="40"/>
                      <a:pt x="14" y="40"/>
                    </a:cubicBezTo>
                    <a:cubicBezTo>
                      <a:pt x="15" y="40"/>
                      <a:pt x="15" y="41"/>
                      <a:pt x="16" y="41"/>
                    </a:cubicBezTo>
                    <a:cubicBezTo>
                      <a:pt x="14" y="39"/>
                      <a:pt x="15" y="39"/>
                      <a:pt x="14" y="39"/>
                    </a:cubicBezTo>
                    <a:cubicBezTo>
                      <a:pt x="14" y="39"/>
                      <a:pt x="14" y="39"/>
                      <a:pt x="14" y="39"/>
                    </a:cubicBezTo>
                    <a:cubicBezTo>
                      <a:pt x="14" y="39"/>
                      <a:pt x="15" y="39"/>
                      <a:pt x="14" y="38"/>
                    </a:cubicBezTo>
                    <a:cubicBezTo>
                      <a:pt x="15" y="38"/>
                      <a:pt x="18" y="40"/>
                      <a:pt x="17" y="40"/>
                    </a:cubicBezTo>
                    <a:cubicBezTo>
                      <a:pt x="15" y="38"/>
                      <a:pt x="17" y="39"/>
                      <a:pt x="13" y="36"/>
                    </a:cubicBezTo>
                    <a:cubicBezTo>
                      <a:pt x="14" y="36"/>
                      <a:pt x="15" y="37"/>
                      <a:pt x="14" y="36"/>
                    </a:cubicBezTo>
                    <a:cubicBezTo>
                      <a:pt x="15" y="37"/>
                      <a:pt x="18" y="39"/>
                      <a:pt x="18" y="39"/>
                    </a:cubicBezTo>
                    <a:cubicBezTo>
                      <a:pt x="20" y="40"/>
                      <a:pt x="20" y="40"/>
                      <a:pt x="20" y="40"/>
                    </a:cubicBezTo>
                    <a:cubicBezTo>
                      <a:pt x="21" y="41"/>
                      <a:pt x="19" y="40"/>
                      <a:pt x="21" y="41"/>
                    </a:cubicBezTo>
                    <a:cubicBezTo>
                      <a:pt x="21" y="41"/>
                      <a:pt x="20" y="40"/>
                      <a:pt x="20" y="40"/>
                    </a:cubicBezTo>
                    <a:cubicBezTo>
                      <a:pt x="19" y="38"/>
                      <a:pt x="16" y="36"/>
                      <a:pt x="16" y="35"/>
                    </a:cubicBezTo>
                    <a:cubicBezTo>
                      <a:pt x="17" y="36"/>
                      <a:pt x="19" y="38"/>
                      <a:pt x="19" y="38"/>
                    </a:cubicBezTo>
                    <a:cubicBezTo>
                      <a:pt x="14" y="34"/>
                      <a:pt x="14" y="34"/>
                      <a:pt x="14" y="34"/>
                    </a:cubicBezTo>
                    <a:cubicBezTo>
                      <a:pt x="14" y="34"/>
                      <a:pt x="16" y="35"/>
                      <a:pt x="16" y="35"/>
                    </a:cubicBezTo>
                    <a:cubicBezTo>
                      <a:pt x="15" y="34"/>
                      <a:pt x="14" y="34"/>
                      <a:pt x="14" y="33"/>
                    </a:cubicBezTo>
                    <a:cubicBezTo>
                      <a:pt x="14" y="33"/>
                      <a:pt x="13" y="32"/>
                      <a:pt x="16" y="34"/>
                    </a:cubicBezTo>
                    <a:cubicBezTo>
                      <a:pt x="17" y="35"/>
                      <a:pt x="17" y="35"/>
                      <a:pt x="18" y="36"/>
                    </a:cubicBezTo>
                    <a:cubicBezTo>
                      <a:pt x="18" y="35"/>
                      <a:pt x="17" y="35"/>
                      <a:pt x="17" y="35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18" y="35"/>
                      <a:pt x="16" y="34"/>
                      <a:pt x="15" y="33"/>
                    </a:cubicBezTo>
                    <a:cubicBezTo>
                      <a:pt x="15" y="33"/>
                      <a:pt x="16" y="34"/>
                      <a:pt x="16" y="33"/>
                    </a:cubicBezTo>
                    <a:cubicBezTo>
                      <a:pt x="14" y="32"/>
                      <a:pt x="14" y="32"/>
                      <a:pt x="14" y="31"/>
                    </a:cubicBezTo>
                    <a:cubicBezTo>
                      <a:pt x="14" y="32"/>
                      <a:pt x="15" y="32"/>
                      <a:pt x="16" y="33"/>
                    </a:cubicBezTo>
                    <a:cubicBezTo>
                      <a:pt x="14" y="31"/>
                      <a:pt x="13" y="30"/>
                      <a:pt x="12" y="30"/>
                    </a:cubicBezTo>
                    <a:cubicBezTo>
                      <a:pt x="11" y="29"/>
                      <a:pt x="15" y="31"/>
                      <a:pt x="14" y="31"/>
                    </a:cubicBezTo>
                    <a:cubicBezTo>
                      <a:pt x="16" y="32"/>
                      <a:pt x="12" y="28"/>
                      <a:pt x="15" y="30"/>
                    </a:cubicBezTo>
                    <a:cubicBezTo>
                      <a:pt x="15" y="30"/>
                      <a:pt x="13" y="29"/>
                      <a:pt x="13" y="29"/>
                    </a:cubicBezTo>
                    <a:cubicBezTo>
                      <a:pt x="13" y="29"/>
                      <a:pt x="15" y="30"/>
                      <a:pt x="15" y="30"/>
                    </a:cubicBezTo>
                    <a:cubicBezTo>
                      <a:pt x="16" y="31"/>
                      <a:pt x="14" y="29"/>
                      <a:pt x="14" y="29"/>
                    </a:cubicBezTo>
                    <a:cubicBezTo>
                      <a:pt x="13" y="28"/>
                      <a:pt x="15" y="29"/>
                      <a:pt x="15" y="30"/>
                    </a:cubicBezTo>
                    <a:cubicBezTo>
                      <a:pt x="14" y="29"/>
                      <a:pt x="13" y="27"/>
                      <a:pt x="14" y="28"/>
                    </a:cubicBezTo>
                    <a:cubicBezTo>
                      <a:pt x="14" y="27"/>
                      <a:pt x="12" y="26"/>
                      <a:pt x="12" y="26"/>
                    </a:cubicBezTo>
                    <a:cubicBezTo>
                      <a:pt x="14" y="27"/>
                      <a:pt x="14" y="27"/>
                      <a:pt x="14" y="27"/>
                    </a:cubicBezTo>
                    <a:cubicBezTo>
                      <a:pt x="15" y="28"/>
                      <a:pt x="14" y="27"/>
                      <a:pt x="15" y="28"/>
                    </a:cubicBezTo>
                    <a:cubicBezTo>
                      <a:pt x="13" y="26"/>
                      <a:pt x="17" y="29"/>
                      <a:pt x="15" y="28"/>
                    </a:cubicBezTo>
                    <a:cubicBezTo>
                      <a:pt x="17" y="29"/>
                      <a:pt x="13" y="26"/>
                      <a:pt x="15" y="28"/>
                    </a:cubicBezTo>
                    <a:cubicBezTo>
                      <a:pt x="15" y="27"/>
                      <a:pt x="13" y="26"/>
                      <a:pt x="15" y="27"/>
                    </a:cubicBezTo>
                    <a:cubicBezTo>
                      <a:pt x="15" y="27"/>
                      <a:pt x="17" y="29"/>
                      <a:pt x="17" y="29"/>
                    </a:cubicBezTo>
                    <a:cubicBezTo>
                      <a:pt x="17" y="28"/>
                      <a:pt x="16" y="28"/>
                      <a:pt x="16" y="27"/>
                    </a:cubicBezTo>
                    <a:cubicBezTo>
                      <a:pt x="15" y="27"/>
                      <a:pt x="15" y="27"/>
                      <a:pt x="15" y="27"/>
                    </a:cubicBezTo>
                    <a:cubicBezTo>
                      <a:pt x="13" y="26"/>
                      <a:pt x="16" y="27"/>
                      <a:pt x="14" y="25"/>
                    </a:cubicBezTo>
                    <a:cubicBezTo>
                      <a:pt x="15" y="26"/>
                      <a:pt x="13" y="25"/>
                      <a:pt x="16" y="27"/>
                    </a:cubicBezTo>
                    <a:cubicBezTo>
                      <a:pt x="18" y="28"/>
                      <a:pt x="18" y="28"/>
                      <a:pt x="18" y="28"/>
                    </a:cubicBezTo>
                    <a:cubicBezTo>
                      <a:pt x="18" y="28"/>
                      <a:pt x="16" y="26"/>
                      <a:pt x="15" y="26"/>
                    </a:cubicBezTo>
                    <a:cubicBezTo>
                      <a:pt x="15" y="26"/>
                      <a:pt x="15" y="26"/>
                      <a:pt x="16" y="26"/>
                    </a:cubicBezTo>
                    <a:cubicBezTo>
                      <a:pt x="12" y="24"/>
                      <a:pt x="16" y="26"/>
                      <a:pt x="14" y="24"/>
                    </a:cubicBezTo>
                    <a:cubicBezTo>
                      <a:pt x="15" y="25"/>
                      <a:pt x="14" y="24"/>
                      <a:pt x="16" y="25"/>
                    </a:cubicBezTo>
                    <a:cubicBezTo>
                      <a:pt x="15" y="24"/>
                      <a:pt x="14" y="23"/>
                      <a:pt x="15" y="24"/>
                    </a:cubicBezTo>
                    <a:cubicBezTo>
                      <a:pt x="15" y="24"/>
                      <a:pt x="15" y="24"/>
                      <a:pt x="16" y="25"/>
                    </a:cubicBezTo>
                    <a:cubicBezTo>
                      <a:pt x="17" y="25"/>
                      <a:pt x="16" y="25"/>
                      <a:pt x="16" y="24"/>
                    </a:cubicBezTo>
                    <a:cubicBezTo>
                      <a:pt x="16" y="25"/>
                      <a:pt x="18" y="25"/>
                      <a:pt x="19" y="26"/>
                    </a:cubicBezTo>
                    <a:cubicBezTo>
                      <a:pt x="18" y="25"/>
                      <a:pt x="16" y="24"/>
                      <a:pt x="15" y="23"/>
                    </a:cubicBezTo>
                    <a:cubicBezTo>
                      <a:pt x="19" y="25"/>
                      <a:pt x="13" y="21"/>
                      <a:pt x="17" y="23"/>
                    </a:cubicBezTo>
                    <a:cubicBezTo>
                      <a:pt x="17" y="24"/>
                      <a:pt x="18" y="25"/>
                      <a:pt x="19" y="25"/>
                    </a:cubicBezTo>
                    <a:cubicBezTo>
                      <a:pt x="23" y="27"/>
                      <a:pt x="17" y="23"/>
                      <a:pt x="19" y="24"/>
                    </a:cubicBezTo>
                    <a:cubicBezTo>
                      <a:pt x="16" y="22"/>
                      <a:pt x="16" y="22"/>
                      <a:pt x="16" y="22"/>
                    </a:cubicBezTo>
                    <a:cubicBezTo>
                      <a:pt x="17" y="23"/>
                      <a:pt x="14" y="21"/>
                      <a:pt x="17" y="23"/>
                    </a:cubicBezTo>
                    <a:cubicBezTo>
                      <a:pt x="16" y="22"/>
                      <a:pt x="18" y="23"/>
                      <a:pt x="15" y="21"/>
                    </a:cubicBezTo>
                    <a:cubicBezTo>
                      <a:pt x="18" y="22"/>
                      <a:pt x="14" y="20"/>
                      <a:pt x="20" y="22"/>
                    </a:cubicBezTo>
                    <a:cubicBezTo>
                      <a:pt x="19" y="22"/>
                      <a:pt x="20" y="22"/>
                      <a:pt x="18" y="21"/>
                    </a:cubicBezTo>
                    <a:cubicBezTo>
                      <a:pt x="17" y="21"/>
                      <a:pt x="19" y="22"/>
                      <a:pt x="18" y="22"/>
                    </a:cubicBezTo>
                    <a:cubicBezTo>
                      <a:pt x="18" y="21"/>
                      <a:pt x="17" y="21"/>
                      <a:pt x="17" y="21"/>
                    </a:cubicBezTo>
                    <a:cubicBezTo>
                      <a:pt x="18" y="21"/>
                      <a:pt x="18" y="21"/>
                      <a:pt x="20" y="23"/>
                    </a:cubicBezTo>
                    <a:cubicBezTo>
                      <a:pt x="22" y="23"/>
                      <a:pt x="16" y="19"/>
                      <a:pt x="17" y="20"/>
                    </a:cubicBezTo>
                    <a:cubicBezTo>
                      <a:pt x="18" y="21"/>
                      <a:pt x="19" y="21"/>
                      <a:pt x="18" y="21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7" y="19"/>
                      <a:pt x="19" y="21"/>
                      <a:pt x="21" y="22"/>
                    </a:cubicBezTo>
                    <a:cubicBezTo>
                      <a:pt x="21" y="22"/>
                      <a:pt x="21" y="21"/>
                      <a:pt x="20" y="21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0" y="21"/>
                      <a:pt x="21" y="21"/>
                      <a:pt x="21" y="21"/>
                    </a:cubicBezTo>
                    <a:cubicBezTo>
                      <a:pt x="21" y="21"/>
                      <a:pt x="21" y="21"/>
                      <a:pt x="21" y="21"/>
                    </a:cubicBezTo>
                    <a:cubicBezTo>
                      <a:pt x="22" y="22"/>
                      <a:pt x="22" y="21"/>
                      <a:pt x="21" y="21"/>
                    </a:cubicBezTo>
                    <a:cubicBezTo>
                      <a:pt x="20" y="20"/>
                      <a:pt x="20" y="20"/>
                      <a:pt x="19" y="20"/>
                    </a:cubicBezTo>
                    <a:cubicBezTo>
                      <a:pt x="18" y="19"/>
                      <a:pt x="19" y="19"/>
                      <a:pt x="18" y="19"/>
                    </a:cubicBezTo>
                    <a:cubicBezTo>
                      <a:pt x="19" y="20"/>
                      <a:pt x="19" y="19"/>
                      <a:pt x="19" y="19"/>
                    </a:cubicBezTo>
                    <a:cubicBezTo>
                      <a:pt x="20" y="20"/>
                      <a:pt x="18" y="18"/>
                      <a:pt x="18" y="18"/>
                    </a:cubicBezTo>
                    <a:cubicBezTo>
                      <a:pt x="19" y="19"/>
                      <a:pt x="18" y="18"/>
                      <a:pt x="19" y="19"/>
                    </a:cubicBezTo>
                    <a:cubicBezTo>
                      <a:pt x="20" y="19"/>
                      <a:pt x="18" y="19"/>
                      <a:pt x="19" y="19"/>
                    </a:cubicBezTo>
                    <a:cubicBezTo>
                      <a:pt x="20" y="20"/>
                      <a:pt x="22" y="21"/>
                      <a:pt x="21" y="20"/>
                    </a:cubicBezTo>
                    <a:cubicBezTo>
                      <a:pt x="20" y="19"/>
                      <a:pt x="17" y="17"/>
                      <a:pt x="18" y="18"/>
                    </a:cubicBezTo>
                    <a:cubicBezTo>
                      <a:pt x="18" y="18"/>
                      <a:pt x="19" y="19"/>
                      <a:pt x="20" y="19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9" y="19"/>
                      <a:pt x="19" y="19"/>
                      <a:pt x="19" y="19"/>
                    </a:cubicBezTo>
                    <a:cubicBezTo>
                      <a:pt x="20" y="19"/>
                      <a:pt x="20" y="19"/>
                      <a:pt x="20" y="19"/>
                    </a:cubicBezTo>
                    <a:cubicBezTo>
                      <a:pt x="18" y="18"/>
                      <a:pt x="20" y="18"/>
                      <a:pt x="18" y="17"/>
                    </a:cubicBezTo>
                    <a:cubicBezTo>
                      <a:pt x="17" y="17"/>
                      <a:pt x="19" y="18"/>
                      <a:pt x="19" y="18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20" y="18"/>
                      <a:pt x="20" y="18"/>
                      <a:pt x="19" y="17"/>
                    </a:cubicBezTo>
                    <a:cubicBezTo>
                      <a:pt x="19" y="17"/>
                      <a:pt x="19" y="17"/>
                      <a:pt x="19" y="17"/>
                    </a:cubicBezTo>
                    <a:cubicBezTo>
                      <a:pt x="19" y="17"/>
                      <a:pt x="19" y="17"/>
                      <a:pt x="18" y="16"/>
                    </a:cubicBezTo>
                    <a:cubicBezTo>
                      <a:pt x="19" y="17"/>
                      <a:pt x="25" y="20"/>
                      <a:pt x="23" y="19"/>
                    </a:cubicBezTo>
                    <a:cubicBezTo>
                      <a:pt x="23" y="19"/>
                      <a:pt x="20" y="17"/>
                      <a:pt x="18" y="16"/>
                    </a:cubicBezTo>
                    <a:cubicBezTo>
                      <a:pt x="20" y="16"/>
                      <a:pt x="17" y="14"/>
                      <a:pt x="20" y="16"/>
                    </a:cubicBezTo>
                    <a:cubicBezTo>
                      <a:pt x="19" y="15"/>
                      <a:pt x="19" y="15"/>
                      <a:pt x="18" y="15"/>
                    </a:cubicBezTo>
                    <a:cubicBezTo>
                      <a:pt x="19" y="15"/>
                      <a:pt x="17" y="13"/>
                      <a:pt x="20" y="14"/>
                    </a:cubicBezTo>
                    <a:cubicBezTo>
                      <a:pt x="21" y="15"/>
                      <a:pt x="22" y="15"/>
                      <a:pt x="23" y="16"/>
                    </a:cubicBezTo>
                    <a:cubicBezTo>
                      <a:pt x="22" y="15"/>
                      <a:pt x="25" y="17"/>
                      <a:pt x="22" y="15"/>
                    </a:cubicBezTo>
                    <a:cubicBezTo>
                      <a:pt x="21" y="14"/>
                      <a:pt x="20" y="14"/>
                      <a:pt x="19" y="14"/>
                    </a:cubicBezTo>
                    <a:cubicBezTo>
                      <a:pt x="18" y="13"/>
                      <a:pt x="18" y="13"/>
                      <a:pt x="20" y="13"/>
                    </a:cubicBezTo>
                    <a:cubicBezTo>
                      <a:pt x="19" y="13"/>
                      <a:pt x="19" y="13"/>
                      <a:pt x="18" y="12"/>
                    </a:cubicBezTo>
                    <a:cubicBezTo>
                      <a:pt x="21" y="14"/>
                      <a:pt x="21" y="14"/>
                      <a:pt x="21" y="13"/>
                    </a:cubicBezTo>
                    <a:cubicBezTo>
                      <a:pt x="19" y="12"/>
                      <a:pt x="19" y="12"/>
                      <a:pt x="19" y="12"/>
                    </a:cubicBezTo>
                    <a:cubicBezTo>
                      <a:pt x="21" y="13"/>
                      <a:pt x="21" y="13"/>
                      <a:pt x="21" y="13"/>
                    </a:cubicBezTo>
                    <a:cubicBezTo>
                      <a:pt x="20" y="13"/>
                      <a:pt x="17" y="11"/>
                      <a:pt x="19" y="12"/>
                    </a:cubicBezTo>
                    <a:cubicBezTo>
                      <a:pt x="20" y="12"/>
                      <a:pt x="20" y="13"/>
                      <a:pt x="21" y="13"/>
                    </a:cubicBezTo>
                    <a:cubicBezTo>
                      <a:pt x="19" y="12"/>
                      <a:pt x="17" y="11"/>
                      <a:pt x="19" y="11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21" y="12"/>
                      <a:pt x="20" y="11"/>
                      <a:pt x="19" y="11"/>
                    </a:cubicBezTo>
                    <a:cubicBezTo>
                      <a:pt x="20" y="11"/>
                      <a:pt x="21" y="11"/>
                      <a:pt x="23" y="12"/>
                    </a:cubicBezTo>
                    <a:cubicBezTo>
                      <a:pt x="18" y="9"/>
                      <a:pt x="18" y="9"/>
                      <a:pt x="19" y="8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21" y="9"/>
                      <a:pt x="18" y="8"/>
                      <a:pt x="19" y="8"/>
                    </a:cubicBezTo>
                    <a:cubicBezTo>
                      <a:pt x="20" y="9"/>
                      <a:pt x="21" y="9"/>
                      <a:pt x="23" y="10"/>
                    </a:cubicBezTo>
                    <a:cubicBezTo>
                      <a:pt x="24" y="11"/>
                      <a:pt x="21" y="9"/>
                      <a:pt x="20" y="9"/>
                    </a:cubicBezTo>
                    <a:cubicBezTo>
                      <a:pt x="19" y="8"/>
                      <a:pt x="21" y="9"/>
                      <a:pt x="19" y="8"/>
                    </a:cubicBezTo>
                    <a:cubicBezTo>
                      <a:pt x="19" y="8"/>
                      <a:pt x="20" y="8"/>
                      <a:pt x="18" y="7"/>
                    </a:cubicBezTo>
                    <a:cubicBezTo>
                      <a:pt x="19" y="8"/>
                      <a:pt x="21" y="9"/>
                      <a:pt x="22" y="9"/>
                    </a:cubicBezTo>
                    <a:cubicBezTo>
                      <a:pt x="21" y="8"/>
                      <a:pt x="21" y="8"/>
                      <a:pt x="21" y="8"/>
                    </a:cubicBezTo>
                    <a:cubicBezTo>
                      <a:pt x="24" y="10"/>
                      <a:pt x="26" y="11"/>
                      <a:pt x="29" y="13"/>
                    </a:cubicBezTo>
                    <a:cubicBezTo>
                      <a:pt x="29" y="12"/>
                      <a:pt x="29" y="12"/>
                      <a:pt x="29" y="12"/>
                    </a:cubicBezTo>
                    <a:cubicBezTo>
                      <a:pt x="32" y="14"/>
                      <a:pt x="32" y="14"/>
                      <a:pt x="33" y="14"/>
                    </a:cubicBezTo>
                    <a:cubicBezTo>
                      <a:pt x="32" y="14"/>
                      <a:pt x="28" y="12"/>
                      <a:pt x="27" y="11"/>
                    </a:cubicBezTo>
                    <a:cubicBezTo>
                      <a:pt x="26" y="11"/>
                      <a:pt x="21" y="8"/>
                      <a:pt x="21" y="8"/>
                    </a:cubicBezTo>
                    <a:cubicBezTo>
                      <a:pt x="23" y="9"/>
                      <a:pt x="22" y="9"/>
                      <a:pt x="24" y="10"/>
                    </a:cubicBezTo>
                    <a:cubicBezTo>
                      <a:pt x="26" y="10"/>
                      <a:pt x="23" y="9"/>
                      <a:pt x="23" y="9"/>
                    </a:cubicBezTo>
                    <a:cubicBezTo>
                      <a:pt x="22" y="9"/>
                      <a:pt x="20" y="7"/>
                      <a:pt x="20" y="7"/>
                    </a:cubicBezTo>
                    <a:cubicBezTo>
                      <a:pt x="21" y="7"/>
                      <a:pt x="22" y="8"/>
                      <a:pt x="22" y="8"/>
                    </a:cubicBezTo>
                    <a:cubicBezTo>
                      <a:pt x="21" y="7"/>
                      <a:pt x="20" y="7"/>
                      <a:pt x="19" y="6"/>
                    </a:cubicBezTo>
                    <a:cubicBezTo>
                      <a:pt x="16" y="5"/>
                      <a:pt x="20" y="7"/>
                      <a:pt x="17" y="5"/>
                    </a:cubicBezTo>
                    <a:cubicBezTo>
                      <a:pt x="20" y="6"/>
                      <a:pt x="22" y="8"/>
                      <a:pt x="24" y="8"/>
                    </a:cubicBezTo>
                    <a:cubicBezTo>
                      <a:pt x="22" y="7"/>
                      <a:pt x="21" y="7"/>
                      <a:pt x="18" y="5"/>
                    </a:cubicBezTo>
                    <a:cubicBezTo>
                      <a:pt x="18" y="6"/>
                      <a:pt x="20" y="6"/>
                      <a:pt x="21" y="7"/>
                    </a:cubicBezTo>
                    <a:cubicBezTo>
                      <a:pt x="23" y="8"/>
                      <a:pt x="17" y="5"/>
                      <a:pt x="22" y="7"/>
                    </a:cubicBezTo>
                    <a:cubicBezTo>
                      <a:pt x="20" y="6"/>
                      <a:pt x="20" y="6"/>
                      <a:pt x="20" y="6"/>
                    </a:cubicBezTo>
                    <a:cubicBezTo>
                      <a:pt x="20" y="6"/>
                      <a:pt x="21" y="6"/>
                      <a:pt x="22" y="7"/>
                    </a:cubicBezTo>
                    <a:cubicBezTo>
                      <a:pt x="22" y="7"/>
                      <a:pt x="19" y="5"/>
                      <a:pt x="23" y="7"/>
                    </a:cubicBezTo>
                    <a:cubicBezTo>
                      <a:pt x="22" y="6"/>
                      <a:pt x="23" y="6"/>
                      <a:pt x="20" y="5"/>
                    </a:cubicBezTo>
                    <a:cubicBezTo>
                      <a:pt x="19" y="5"/>
                      <a:pt x="22" y="6"/>
                      <a:pt x="19" y="5"/>
                    </a:cubicBezTo>
                    <a:cubicBezTo>
                      <a:pt x="21" y="6"/>
                      <a:pt x="18" y="5"/>
                      <a:pt x="17" y="4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8" y="4"/>
                      <a:pt x="19" y="4"/>
                      <a:pt x="17" y="4"/>
                    </a:cubicBezTo>
                    <a:cubicBezTo>
                      <a:pt x="18" y="4"/>
                      <a:pt x="19" y="4"/>
                      <a:pt x="19" y="5"/>
                    </a:cubicBezTo>
                    <a:cubicBezTo>
                      <a:pt x="17" y="4"/>
                      <a:pt x="17" y="4"/>
                      <a:pt x="17" y="4"/>
                    </a:cubicBezTo>
                    <a:cubicBezTo>
                      <a:pt x="16" y="3"/>
                      <a:pt x="21" y="5"/>
                      <a:pt x="20" y="5"/>
                    </a:cubicBezTo>
                    <a:cubicBezTo>
                      <a:pt x="22" y="6"/>
                      <a:pt x="22" y="6"/>
                      <a:pt x="22" y="6"/>
                    </a:cubicBezTo>
                    <a:cubicBezTo>
                      <a:pt x="21" y="5"/>
                      <a:pt x="23" y="6"/>
                      <a:pt x="23" y="6"/>
                    </a:cubicBezTo>
                    <a:cubicBezTo>
                      <a:pt x="21" y="5"/>
                      <a:pt x="19" y="4"/>
                      <a:pt x="17" y="3"/>
                    </a:cubicBezTo>
                    <a:cubicBezTo>
                      <a:pt x="17" y="3"/>
                      <a:pt x="19" y="4"/>
                      <a:pt x="18" y="3"/>
                    </a:cubicBezTo>
                    <a:cubicBezTo>
                      <a:pt x="20" y="4"/>
                      <a:pt x="20" y="4"/>
                      <a:pt x="20" y="4"/>
                    </a:cubicBezTo>
                    <a:cubicBezTo>
                      <a:pt x="20" y="5"/>
                      <a:pt x="23" y="5"/>
                      <a:pt x="23" y="5"/>
                    </a:cubicBezTo>
                    <a:cubicBezTo>
                      <a:pt x="22" y="5"/>
                      <a:pt x="20" y="4"/>
                      <a:pt x="19" y="3"/>
                    </a:cubicBezTo>
                    <a:cubicBezTo>
                      <a:pt x="19" y="3"/>
                      <a:pt x="20" y="4"/>
                      <a:pt x="21" y="4"/>
                    </a:cubicBezTo>
                    <a:cubicBezTo>
                      <a:pt x="21" y="4"/>
                      <a:pt x="19" y="3"/>
                      <a:pt x="18" y="3"/>
                    </a:cubicBezTo>
                    <a:cubicBezTo>
                      <a:pt x="19" y="3"/>
                      <a:pt x="21" y="4"/>
                      <a:pt x="23" y="4"/>
                    </a:cubicBezTo>
                    <a:cubicBezTo>
                      <a:pt x="26" y="6"/>
                      <a:pt x="26" y="6"/>
                      <a:pt x="26" y="6"/>
                    </a:cubicBezTo>
                    <a:cubicBezTo>
                      <a:pt x="26" y="6"/>
                      <a:pt x="26" y="6"/>
                      <a:pt x="26" y="6"/>
                    </a:cubicBezTo>
                    <a:cubicBezTo>
                      <a:pt x="28" y="7"/>
                      <a:pt x="28" y="7"/>
                      <a:pt x="30" y="8"/>
                    </a:cubicBezTo>
                    <a:cubicBezTo>
                      <a:pt x="31" y="8"/>
                      <a:pt x="30" y="7"/>
                      <a:pt x="29" y="7"/>
                    </a:cubicBezTo>
                    <a:cubicBezTo>
                      <a:pt x="25" y="6"/>
                      <a:pt x="24" y="4"/>
                      <a:pt x="20" y="3"/>
                    </a:cubicBezTo>
                    <a:cubicBezTo>
                      <a:pt x="19" y="2"/>
                      <a:pt x="29" y="7"/>
                      <a:pt x="24" y="4"/>
                    </a:cubicBezTo>
                    <a:cubicBezTo>
                      <a:pt x="23" y="3"/>
                      <a:pt x="20" y="2"/>
                      <a:pt x="21" y="3"/>
                    </a:cubicBezTo>
                    <a:cubicBezTo>
                      <a:pt x="21" y="3"/>
                      <a:pt x="17" y="1"/>
                      <a:pt x="19" y="1"/>
                    </a:cubicBezTo>
                    <a:cubicBezTo>
                      <a:pt x="20" y="2"/>
                      <a:pt x="23" y="3"/>
                      <a:pt x="25" y="4"/>
                    </a:cubicBezTo>
                    <a:cubicBezTo>
                      <a:pt x="23" y="4"/>
                      <a:pt x="24" y="4"/>
                      <a:pt x="24" y="4"/>
                    </a:cubicBezTo>
                    <a:cubicBezTo>
                      <a:pt x="26" y="5"/>
                      <a:pt x="28" y="6"/>
                      <a:pt x="28" y="5"/>
                    </a:cubicBezTo>
                    <a:cubicBezTo>
                      <a:pt x="28" y="5"/>
                      <a:pt x="28" y="5"/>
                      <a:pt x="26" y="4"/>
                    </a:cubicBezTo>
                    <a:cubicBezTo>
                      <a:pt x="23" y="3"/>
                      <a:pt x="26" y="4"/>
                      <a:pt x="24" y="3"/>
                    </a:cubicBezTo>
                    <a:cubicBezTo>
                      <a:pt x="23" y="3"/>
                      <a:pt x="26" y="4"/>
                      <a:pt x="22" y="3"/>
                    </a:cubicBezTo>
                    <a:cubicBezTo>
                      <a:pt x="23" y="3"/>
                      <a:pt x="20" y="2"/>
                      <a:pt x="19" y="1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20" y="1"/>
                      <a:pt x="20" y="1"/>
                      <a:pt x="20" y="1"/>
                    </a:cubicBezTo>
                    <a:cubicBezTo>
                      <a:pt x="21" y="2"/>
                      <a:pt x="17" y="0"/>
                      <a:pt x="17" y="0"/>
                    </a:cubicBezTo>
                    <a:cubicBezTo>
                      <a:pt x="20" y="1"/>
                      <a:pt x="20" y="1"/>
                      <a:pt x="20" y="1"/>
                    </a:cubicBezTo>
                    <a:cubicBezTo>
                      <a:pt x="23" y="2"/>
                      <a:pt x="19" y="1"/>
                      <a:pt x="23" y="3"/>
                    </a:cubicBezTo>
                    <a:cubicBezTo>
                      <a:pt x="23" y="3"/>
                      <a:pt x="21" y="2"/>
                      <a:pt x="22" y="2"/>
                    </a:cubicBezTo>
                    <a:cubicBezTo>
                      <a:pt x="23" y="2"/>
                      <a:pt x="23" y="2"/>
                      <a:pt x="23" y="2"/>
                    </a:cubicBezTo>
                    <a:cubicBezTo>
                      <a:pt x="23" y="2"/>
                      <a:pt x="29" y="5"/>
                      <a:pt x="26" y="3"/>
                    </a:cubicBezTo>
                    <a:cubicBezTo>
                      <a:pt x="25" y="2"/>
                      <a:pt x="24" y="2"/>
                      <a:pt x="23" y="2"/>
                    </a:cubicBezTo>
                    <a:cubicBezTo>
                      <a:pt x="22" y="1"/>
                      <a:pt x="21" y="1"/>
                      <a:pt x="21" y="0"/>
                    </a:cubicBezTo>
                    <a:cubicBezTo>
                      <a:pt x="24" y="2"/>
                      <a:pt x="21" y="0"/>
                      <a:pt x="24" y="2"/>
                    </a:cubicBezTo>
                    <a:cubicBezTo>
                      <a:pt x="22" y="1"/>
                      <a:pt x="22" y="1"/>
                      <a:pt x="25" y="3"/>
                    </a:cubicBezTo>
                    <a:cubicBezTo>
                      <a:pt x="29" y="4"/>
                      <a:pt x="25" y="3"/>
                      <a:pt x="28" y="4"/>
                    </a:cubicBezTo>
                    <a:cubicBezTo>
                      <a:pt x="28" y="4"/>
                      <a:pt x="32" y="5"/>
                      <a:pt x="34" y="6"/>
                    </a:cubicBezTo>
                    <a:cubicBezTo>
                      <a:pt x="34" y="6"/>
                      <a:pt x="33" y="6"/>
                      <a:pt x="33" y="6"/>
                    </a:cubicBezTo>
                    <a:cubicBezTo>
                      <a:pt x="31" y="5"/>
                      <a:pt x="31" y="5"/>
                      <a:pt x="29" y="4"/>
                    </a:cubicBezTo>
                    <a:cubicBezTo>
                      <a:pt x="29" y="4"/>
                      <a:pt x="28" y="3"/>
                      <a:pt x="26" y="2"/>
                    </a:cubicBezTo>
                    <a:cubicBezTo>
                      <a:pt x="27" y="3"/>
                      <a:pt x="29" y="4"/>
                      <a:pt x="29" y="4"/>
                    </a:cubicBezTo>
                    <a:cubicBezTo>
                      <a:pt x="29" y="3"/>
                      <a:pt x="29" y="3"/>
                      <a:pt x="30" y="3"/>
                    </a:cubicBezTo>
                    <a:cubicBezTo>
                      <a:pt x="27" y="2"/>
                      <a:pt x="29" y="2"/>
                      <a:pt x="26" y="1"/>
                    </a:cubicBezTo>
                    <a:cubicBezTo>
                      <a:pt x="26" y="1"/>
                      <a:pt x="23" y="0"/>
                      <a:pt x="22" y="0"/>
                    </a:cubicBezTo>
                    <a:cubicBezTo>
                      <a:pt x="22" y="0"/>
                      <a:pt x="23" y="0"/>
                      <a:pt x="24" y="0"/>
                    </a:cubicBezTo>
                    <a:cubicBezTo>
                      <a:pt x="22" y="0"/>
                      <a:pt x="27" y="1"/>
                      <a:pt x="24" y="0"/>
                    </a:cubicBezTo>
                    <a:cubicBezTo>
                      <a:pt x="25" y="1"/>
                      <a:pt x="28" y="2"/>
                      <a:pt x="31" y="3"/>
                    </a:cubicBezTo>
                    <a:cubicBezTo>
                      <a:pt x="29" y="2"/>
                      <a:pt x="33" y="4"/>
                      <a:pt x="33" y="4"/>
                    </a:cubicBezTo>
                    <a:cubicBezTo>
                      <a:pt x="31" y="3"/>
                      <a:pt x="30" y="2"/>
                      <a:pt x="30" y="2"/>
                    </a:cubicBezTo>
                    <a:cubicBezTo>
                      <a:pt x="33" y="2"/>
                      <a:pt x="30" y="1"/>
                      <a:pt x="30" y="1"/>
                    </a:cubicBezTo>
                    <a:cubicBezTo>
                      <a:pt x="32" y="1"/>
                      <a:pt x="35" y="2"/>
                      <a:pt x="35" y="2"/>
                    </a:cubicBezTo>
                    <a:cubicBezTo>
                      <a:pt x="35" y="2"/>
                      <a:pt x="32" y="1"/>
                      <a:pt x="33" y="1"/>
                    </a:cubicBezTo>
                    <a:cubicBezTo>
                      <a:pt x="34" y="2"/>
                      <a:pt x="34" y="2"/>
                      <a:pt x="34" y="2"/>
                    </a:cubicBezTo>
                    <a:cubicBezTo>
                      <a:pt x="33" y="1"/>
                      <a:pt x="36" y="2"/>
                      <a:pt x="32" y="0"/>
                    </a:cubicBezTo>
                    <a:cubicBezTo>
                      <a:pt x="35" y="2"/>
                      <a:pt x="35" y="2"/>
                      <a:pt x="35" y="2"/>
                    </a:cubicBezTo>
                    <a:cubicBezTo>
                      <a:pt x="35" y="2"/>
                      <a:pt x="35" y="1"/>
                      <a:pt x="34" y="1"/>
                    </a:cubicBezTo>
                    <a:cubicBezTo>
                      <a:pt x="35" y="2"/>
                      <a:pt x="37" y="2"/>
                      <a:pt x="37" y="2"/>
                    </a:cubicBezTo>
                    <a:cubicBezTo>
                      <a:pt x="40" y="3"/>
                      <a:pt x="37" y="2"/>
                      <a:pt x="37" y="2"/>
                    </a:cubicBezTo>
                    <a:cubicBezTo>
                      <a:pt x="35" y="1"/>
                      <a:pt x="35" y="1"/>
                      <a:pt x="35" y="1"/>
                    </a:cubicBezTo>
                    <a:cubicBezTo>
                      <a:pt x="33" y="0"/>
                      <a:pt x="35" y="1"/>
                      <a:pt x="35" y="0"/>
                    </a:cubicBezTo>
                    <a:cubicBezTo>
                      <a:pt x="37" y="1"/>
                      <a:pt x="37" y="1"/>
                      <a:pt x="37" y="1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38" y="1"/>
                      <a:pt x="39" y="1"/>
                      <a:pt x="37" y="0"/>
                    </a:cubicBezTo>
                    <a:cubicBezTo>
                      <a:pt x="42" y="3"/>
                      <a:pt x="42" y="3"/>
                      <a:pt x="42" y="3"/>
                    </a:cubicBezTo>
                    <a:cubicBezTo>
                      <a:pt x="41" y="2"/>
                      <a:pt x="40" y="2"/>
                      <a:pt x="38" y="1"/>
                    </a:cubicBezTo>
                    <a:cubicBezTo>
                      <a:pt x="36" y="1"/>
                      <a:pt x="36" y="1"/>
                      <a:pt x="38" y="2"/>
                    </a:cubicBezTo>
                    <a:cubicBezTo>
                      <a:pt x="39" y="2"/>
                      <a:pt x="38" y="1"/>
                      <a:pt x="37" y="1"/>
                    </a:cubicBezTo>
                    <a:cubicBezTo>
                      <a:pt x="40" y="2"/>
                      <a:pt x="40" y="2"/>
                      <a:pt x="42" y="3"/>
                    </a:cubicBezTo>
                    <a:cubicBezTo>
                      <a:pt x="42" y="3"/>
                      <a:pt x="43" y="3"/>
                      <a:pt x="42" y="3"/>
                    </a:cubicBezTo>
                    <a:cubicBezTo>
                      <a:pt x="43" y="3"/>
                      <a:pt x="43" y="3"/>
                      <a:pt x="43" y="4"/>
                    </a:cubicBezTo>
                    <a:cubicBezTo>
                      <a:pt x="42" y="3"/>
                      <a:pt x="41" y="3"/>
                      <a:pt x="41" y="3"/>
                    </a:cubicBezTo>
                    <a:cubicBezTo>
                      <a:pt x="43" y="4"/>
                      <a:pt x="44" y="4"/>
                      <a:pt x="43" y="4"/>
                    </a:cubicBezTo>
                    <a:cubicBezTo>
                      <a:pt x="40" y="3"/>
                      <a:pt x="45" y="5"/>
                      <a:pt x="44" y="5"/>
                    </a:cubicBezTo>
                    <a:cubicBezTo>
                      <a:pt x="41" y="4"/>
                      <a:pt x="40" y="3"/>
                      <a:pt x="39" y="3"/>
                    </a:cubicBezTo>
                    <a:cubicBezTo>
                      <a:pt x="37" y="3"/>
                      <a:pt x="39" y="3"/>
                      <a:pt x="37" y="3"/>
                    </a:cubicBezTo>
                    <a:cubicBezTo>
                      <a:pt x="39" y="3"/>
                      <a:pt x="42" y="4"/>
                      <a:pt x="43" y="5"/>
                    </a:cubicBezTo>
                    <a:cubicBezTo>
                      <a:pt x="41" y="4"/>
                      <a:pt x="41" y="4"/>
                      <a:pt x="41" y="4"/>
                    </a:cubicBezTo>
                    <a:cubicBezTo>
                      <a:pt x="42" y="5"/>
                      <a:pt x="45" y="6"/>
                      <a:pt x="44" y="6"/>
                    </a:cubicBezTo>
                    <a:cubicBezTo>
                      <a:pt x="43" y="6"/>
                      <a:pt x="43" y="7"/>
                      <a:pt x="42" y="7"/>
                    </a:cubicBezTo>
                    <a:cubicBezTo>
                      <a:pt x="41" y="6"/>
                      <a:pt x="41" y="6"/>
                      <a:pt x="41" y="6"/>
                    </a:cubicBezTo>
                    <a:cubicBezTo>
                      <a:pt x="44" y="8"/>
                      <a:pt x="42" y="7"/>
                      <a:pt x="43" y="8"/>
                    </a:cubicBezTo>
                    <a:cubicBezTo>
                      <a:pt x="42" y="8"/>
                      <a:pt x="45" y="10"/>
                      <a:pt x="42" y="9"/>
                    </a:cubicBezTo>
                    <a:cubicBezTo>
                      <a:pt x="43" y="10"/>
                      <a:pt x="44" y="11"/>
                      <a:pt x="43" y="12"/>
                    </a:cubicBezTo>
                    <a:cubicBezTo>
                      <a:pt x="40" y="11"/>
                      <a:pt x="40" y="11"/>
                      <a:pt x="40" y="11"/>
                    </a:cubicBezTo>
                    <a:cubicBezTo>
                      <a:pt x="42" y="11"/>
                      <a:pt x="39" y="10"/>
                      <a:pt x="39" y="10"/>
                    </a:cubicBezTo>
                    <a:cubicBezTo>
                      <a:pt x="41" y="11"/>
                      <a:pt x="42" y="12"/>
                      <a:pt x="43" y="12"/>
                    </a:cubicBezTo>
                    <a:cubicBezTo>
                      <a:pt x="41" y="12"/>
                      <a:pt x="43" y="13"/>
                      <a:pt x="45" y="14"/>
                    </a:cubicBezTo>
                    <a:cubicBezTo>
                      <a:pt x="43" y="14"/>
                      <a:pt x="43" y="14"/>
                      <a:pt x="43" y="14"/>
                    </a:cubicBezTo>
                    <a:cubicBezTo>
                      <a:pt x="46" y="15"/>
                      <a:pt x="43" y="14"/>
                      <a:pt x="42" y="14"/>
                    </a:cubicBezTo>
                    <a:cubicBezTo>
                      <a:pt x="42" y="14"/>
                      <a:pt x="40" y="14"/>
                      <a:pt x="40" y="14"/>
                    </a:cubicBezTo>
                    <a:cubicBezTo>
                      <a:pt x="43" y="15"/>
                      <a:pt x="43" y="15"/>
                      <a:pt x="44" y="16"/>
                    </a:cubicBezTo>
                    <a:cubicBezTo>
                      <a:pt x="44" y="17"/>
                      <a:pt x="43" y="17"/>
                      <a:pt x="42" y="16"/>
                    </a:cubicBezTo>
                    <a:cubicBezTo>
                      <a:pt x="46" y="19"/>
                      <a:pt x="43" y="19"/>
                      <a:pt x="45" y="21"/>
                    </a:cubicBezTo>
                    <a:cubicBezTo>
                      <a:pt x="43" y="20"/>
                      <a:pt x="43" y="20"/>
                      <a:pt x="43" y="20"/>
                    </a:cubicBezTo>
                    <a:cubicBezTo>
                      <a:pt x="46" y="23"/>
                      <a:pt x="42" y="22"/>
                      <a:pt x="44" y="24"/>
                    </a:cubicBezTo>
                    <a:cubicBezTo>
                      <a:pt x="40" y="22"/>
                      <a:pt x="40" y="22"/>
                      <a:pt x="40" y="22"/>
                    </a:cubicBezTo>
                    <a:cubicBezTo>
                      <a:pt x="39" y="21"/>
                      <a:pt x="41" y="23"/>
                      <a:pt x="44" y="24"/>
                    </a:cubicBezTo>
                    <a:cubicBezTo>
                      <a:pt x="42" y="24"/>
                      <a:pt x="45" y="25"/>
                      <a:pt x="42" y="24"/>
                    </a:cubicBezTo>
                    <a:cubicBezTo>
                      <a:pt x="41" y="24"/>
                      <a:pt x="43" y="25"/>
                      <a:pt x="44" y="25"/>
                    </a:cubicBezTo>
                    <a:cubicBezTo>
                      <a:pt x="42" y="25"/>
                      <a:pt x="42" y="26"/>
                      <a:pt x="43" y="26"/>
                    </a:cubicBezTo>
                    <a:cubicBezTo>
                      <a:pt x="43" y="26"/>
                      <a:pt x="43" y="26"/>
                      <a:pt x="43" y="26"/>
                    </a:cubicBezTo>
                    <a:cubicBezTo>
                      <a:pt x="42" y="26"/>
                      <a:pt x="41" y="25"/>
                      <a:pt x="41" y="25"/>
                    </a:cubicBezTo>
                    <a:cubicBezTo>
                      <a:pt x="42" y="26"/>
                      <a:pt x="40" y="25"/>
                      <a:pt x="44" y="27"/>
                    </a:cubicBezTo>
                    <a:cubicBezTo>
                      <a:pt x="41" y="26"/>
                      <a:pt x="45" y="29"/>
                      <a:pt x="42" y="28"/>
                    </a:cubicBezTo>
                    <a:cubicBezTo>
                      <a:pt x="43" y="29"/>
                      <a:pt x="43" y="29"/>
                      <a:pt x="44" y="29"/>
                    </a:cubicBezTo>
                    <a:cubicBezTo>
                      <a:pt x="43" y="30"/>
                      <a:pt x="41" y="29"/>
                      <a:pt x="43" y="30"/>
                    </a:cubicBezTo>
                    <a:cubicBezTo>
                      <a:pt x="42" y="30"/>
                      <a:pt x="41" y="29"/>
                      <a:pt x="41" y="29"/>
                    </a:cubicBezTo>
                    <a:cubicBezTo>
                      <a:pt x="41" y="30"/>
                      <a:pt x="42" y="30"/>
                      <a:pt x="42" y="30"/>
                    </a:cubicBezTo>
                    <a:cubicBezTo>
                      <a:pt x="44" y="32"/>
                      <a:pt x="40" y="31"/>
                      <a:pt x="40" y="31"/>
                    </a:cubicBezTo>
                    <a:cubicBezTo>
                      <a:pt x="41" y="34"/>
                      <a:pt x="40" y="34"/>
                      <a:pt x="39" y="35"/>
                    </a:cubicBezTo>
                    <a:cubicBezTo>
                      <a:pt x="39" y="35"/>
                      <a:pt x="39" y="35"/>
                      <a:pt x="39" y="35"/>
                    </a:cubicBezTo>
                    <a:cubicBezTo>
                      <a:pt x="41" y="37"/>
                      <a:pt x="35" y="34"/>
                      <a:pt x="39" y="37"/>
                    </a:cubicBezTo>
                    <a:cubicBezTo>
                      <a:pt x="39" y="36"/>
                      <a:pt x="39" y="37"/>
                      <a:pt x="37" y="36"/>
                    </a:cubicBezTo>
                    <a:cubicBezTo>
                      <a:pt x="39" y="37"/>
                      <a:pt x="35" y="35"/>
                      <a:pt x="37" y="37"/>
                    </a:cubicBezTo>
                    <a:cubicBezTo>
                      <a:pt x="37" y="37"/>
                      <a:pt x="37" y="37"/>
                      <a:pt x="37" y="37"/>
                    </a:cubicBezTo>
                    <a:cubicBezTo>
                      <a:pt x="35" y="36"/>
                      <a:pt x="37" y="38"/>
                      <a:pt x="35" y="37"/>
                    </a:cubicBezTo>
                    <a:cubicBezTo>
                      <a:pt x="35" y="37"/>
                      <a:pt x="35" y="37"/>
                      <a:pt x="34" y="36"/>
                    </a:cubicBezTo>
                    <a:cubicBezTo>
                      <a:pt x="33" y="36"/>
                      <a:pt x="37" y="39"/>
                      <a:pt x="33" y="37"/>
                    </a:cubicBezTo>
                    <a:cubicBezTo>
                      <a:pt x="33" y="37"/>
                      <a:pt x="35" y="38"/>
                      <a:pt x="35" y="38"/>
                    </a:cubicBezTo>
                    <a:cubicBezTo>
                      <a:pt x="33" y="38"/>
                      <a:pt x="35" y="40"/>
                      <a:pt x="35" y="41"/>
                    </a:cubicBezTo>
                    <a:cubicBezTo>
                      <a:pt x="32" y="41"/>
                      <a:pt x="29" y="37"/>
                      <a:pt x="31" y="40"/>
                    </a:cubicBezTo>
                    <a:cubicBezTo>
                      <a:pt x="31" y="39"/>
                      <a:pt x="33" y="41"/>
                      <a:pt x="32" y="40"/>
                    </a:cubicBezTo>
                    <a:cubicBezTo>
                      <a:pt x="33" y="41"/>
                      <a:pt x="28" y="38"/>
                      <a:pt x="30" y="39"/>
                    </a:cubicBezTo>
                    <a:cubicBezTo>
                      <a:pt x="32" y="40"/>
                      <a:pt x="31" y="40"/>
                      <a:pt x="32" y="41"/>
                    </a:cubicBezTo>
                    <a:cubicBezTo>
                      <a:pt x="30" y="40"/>
                      <a:pt x="28" y="39"/>
                      <a:pt x="30" y="40"/>
                    </a:cubicBezTo>
                    <a:cubicBezTo>
                      <a:pt x="29" y="40"/>
                      <a:pt x="29" y="40"/>
                      <a:pt x="29" y="40"/>
                    </a:cubicBezTo>
                    <a:cubicBezTo>
                      <a:pt x="32" y="42"/>
                      <a:pt x="30" y="41"/>
                      <a:pt x="33" y="44"/>
                    </a:cubicBezTo>
                    <a:cubicBezTo>
                      <a:pt x="32" y="47"/>
                      <a:pt x="33" y="50"/>
                      <a:pt x="32" y="52"/>
                    </a:cubicBezTo>
                    <a:cubicBezTo>
                      <a:pt x="30" y="54"/>
                      <a:pt x="30" y="57"/>
                      <a:pt x="27" y="57"/>
                    </a:cubicBezTo>
                    <a:cubicBezTo>
                      <a:pt x="24" y="55"/>
                      <a:pt x="24" y="55"/>
                      <a:pt x="24" y="56"/>
                    </a:cubicBezTo>
                    <a:cubicBezTo>
                      <a:pt x="24" y="56"/>
                      <a:pt x="24" y="56"/>
                      <a:pt x="24" y="55"/>
                    </a:cubicBezTo>
                    <a:cubicBezTo>
                      <a:pt x="26" y="57"/>
                      <a:pt x="23" y="56"/>
                      <a:pt x="26" y="58"/>
                    </a:cubicBezTo>
                    <a:cubicBezTo>
                      <a:pt x="25" y="58"/>
                      <a:pt x="25" y="59"/>
                      <a:pt x="24" y="60"/>
                    </a:cubicBezTo>
                    <a:cubicBezTo>
                      <a:pt x="24" y="60"/>
                      <a:pt x="22" y="58"/>
                      <a:pt x="22" y="58"/>
                    </a:cubicBezTo>
                    <a:cubicBezTo>
                      <a:pt x="24" y="60"/>
                      <a:pt x="24" y="60"/>
                      <a:pt x="24" y="60"/>
                    </a:cubicBezTo>
                    <a:cubicBezTo>
                      <a:pt x="23" y="59"/>
                      <a:pt x="23" y="59"/>
                      <a:pt x="23" y="59"/>
                    </a:cubicBezTo>
                    <a:cubicBezTo>
                      <a:pt x="23" y="59"/>
                      <a:pt x="24" y="61"/>
                      <a:pt x="25" y="61"/>
                    </a:cubicBezTo>
                    <a:cubicBezTo>
                      <a:pt x="26" y="65"/>
                      <a:pt x="20" y="62"/>
                      <a:pt x="19" y="64"/>
                    </a:cubicBezTo>
                    <a:cubicBezTo>
                      <a:pt x="17" y="64"/>
                      <a:pt x="18" y="65"/>
                      <a:pt x="18" y="66"/>
                    </a:cubicBezTo>
                    <a:cubicBezTo>
                      <a:pt x="14" y="64"/>
                      <a:pt x="11" y="63"/>
                      <a:pt x="11" y="66"/>
                    </a:cubicBezTo>
                    <a:cubicBezTo>
                      <a:pt x="11" y="66"/>
                      <a:pt x="6" y="60"/>
                      <a:pt x="5" y="5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54" name="Freeform 274"/>
              <p:cNvSpPr/>
              <p:nvPr/>
            </p:nvSpPr>
            <p:spPr bwMode="auto">
              <a:xfrm>
                <a:off x="4171951" y="2773363"/>
                <a:ext cx="1588" cy="1587"/>
              </a:xfrm>
              <a:custGeom>
                <a:avLst/>
                <a:gdLst>
                  <a:gd name="T0" fmla="*/ 5 w 5"/>
                  <a:gd name="T1" fmla="*/ 1 h 1"/>
                  <a:gd name="T2" fmla="*/ 0 w 5"/>
                  <a:gd name="T3" fmla="*/ 0 h 1"/>
                  <a:gd name="T4" fmla="*/ 5 w 5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" h="1">
                    <a:moveTo>
                      <a:pt x="5" y="1"/>
                    </a:moveTo>
                    <a:cubicBezTo>
                      <a:pt x="3" y="1"/>
                      <a:pt x="2" y="1"/>
                      <a:pt x="0" y="0"/>
                    </a:cubicBezTo>
                    <a:cubicBezTo>
                      <a:pt x="2" y="0"/>
                      <a:pt x="3" y="1"/>
                      <a:pt x="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55" name="Freeform 275"/>
              <p:cNvSpPr/>
              <p:nvPr/>
            </p:nvSpPr>
            <p:spPr bwMode="auto">
              <a:xfrm>
                <a:off x="4165601" y="2773363"/>
                <a:ext cx="1588" cy="1587"/>
              </a:xfrm>
              <a:custGeom>
                <a:avLst/>
                <a:gdLst>
                  <a:gd name="T0" fmla="*/ 2 w 3"/>
                  <a:gd name="T1" fmla="*/ 0 h 1"/>
                  <a:gd name="T2" fmla="*/ 1 w 3"/>
                  <a:gd name="T3" fmla="*/ 0 h 1"/>
                  <a:gd name="T4" fmla="*/ 1 w 3"/>
                  <a:gd name="T5" fmla="*/ 0 h 1"/>
                  <a:gd name="T6" fmla="*/ 2 w 3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1">
                    <a:moveTo>
                      <a:pt x="2" y="0"/>
                    </a:moveTo>
                    <a:cubicBezTo>
                      <a:pt x="3" y="1"/>
                      <a:pt x="2" y="0"/>
                      <a:pt x="1" y="0"/>
                    </a:cubicBezTo>
                    <a:cubicBezTo>
                      <a:pt x="1" y="0"/>
                      <a:pt x="0" y="0"/>
                      <a:pt x="1" y="0"/>
                    </a:cubicBezTo>
                    <a:cubicBezTo>
                      <a:pt x="1" y="0"/>
                      <a:pt x="2" y="0"/>
                      <a:pt x="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56" name="Freeform 276"/>
              <p:cNvSpPr/>
              <p:nvPr/>
            </p:nvSpPr>
            <p:spPr bwMode="auto">
              <a:xfrm>
                <a:off x="4165601" y="2773363"/>
                <a:ext cx="1588" cy="1587"/>
              </a:xfrm>
              <a:custGeom>
                <a:avLst/>
                <a:gdLst>
                  <a:gd name="T0" fmla="*/ 2 w 2"/>
                  <a:gd name="T1" fmla="*/ 1 h 1"/>
                  <a:gd name="T2" fmla="*/ 0 w 2"/>
                  <a:gd name="T3" fmla="*/ 0 h 1"/>
                  <a:gd name="T4" fmla="*/ 2 w 2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2" y="1"/>
                    </a:moveTo>
                    <a:cubicBezTo>
                      <a:pt x="1" y="1"/>
                      <a:pt x="0" y="0"/>
                      <a:pt x="0" y="0"/>
                    </a:cubicBez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57" name="Freeform 277"/>
              <p:cNvSpPr/>
              <p:nvPr/>
            </p:nvSpPr>
            <p:spPr bwMode="auto">
              <a:xfrm>
                <a:off x="4164013" y="2773363"/>
                <a:ext cx="0" cy="0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1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0" y="1"/>
                      <a:pt x="0" y="0"/>
                      <a:pt x="0" y="0"/>
                    </a:cubicBezTo>
                    <a:cubicBezTo>
                      <a:pt x="0" y="0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58" name="Freeform 278"/>
              <p:cNvSpPr/>
              <p:nvPr/>
            </p:nvSpPr>
            <p:spPr bwMode="auto">
              <a:xfrm>
                <a:off x="4165601" y="2773363"/>
                <a:ext cx="0" cy="1587"/>
              </a:xfrm>
              <a:custGeom>
                <a:avLst/>
                <a:gdLst>
                  <a:gd name="T0" fmla="*/ 2 w 2"/>
                  <a:gd name="T1" fmla="*/ 1 h 1"/>
                  <a:gd name="T2" fmla="*/ 1 w 2"/>
                  <a:gd name="T3" fmla="*/ 1 h 1"/>
                  <a:gd name="T4" fmla="*/ 2 w 2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2" y="1"/>
                    </a:moveTo>
                    <a:cubicBezTo>
                      <a:pt x="2" y="1"/>
                      <a:pt x="2" y="1"/>
                      <a:pt x="1" y="1"/>
                    </a:cubicBezTo>
                    <a:cubicBezTo>
                      <a:pt x="2" y="1"/>
                      <a:pt x="0" y="0"/>
                      <a:pt x="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59" name="Freeform 279"/>
              <p:cNvSpPr/>
              <p:nvPr/>
            </p:nvSpPr>
            <p:spPr bwMode="auto">
              <a:xfrm>
                <a:off x="4164013" y="2774950"/>
                <a:ext cx="0" cy="0"/>
              </a:xfrm>
              <a:custGeom>
                <a:avLst/>
                <a:gdLst>
                  <a:gd name="T0" fmla="*/ 2 w 3"/>
                  <a:gd name="T1" fmla="*/ 0 h 1"/>
                  <a:gd name="T2" fmla="*/ 1 w 3"/>
                  <a:gd name="T3" fmla="*/ 1 h 1"/>
                  <a:gd name="T4" fmla="*/ 2 w 3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1">
                    <a:moveTo>
                      <a:pt x="2" y="0"/>
                    </a:moveTo>
                    <a:cubicBezTo>
                      <a:pt x="2" y="1"/>
                      <a:pt x="3" y="1"/>
                      <a:pt x="1" y="1"/>
                    </a:cubicBezTo>
                    <a:cubicBezTo>
                      <a:pt x="2" y="1"/>
                      <a:pt x="0" y="0"/>
                      <a:pt x="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60" name="Freeform 280"/>
              <p:cNvSpPr/>
              <p:nvPr/>
            </p:nvSpPr>
            <p:spPr bwMode="auto">
              <a:xfrm>
                <a:off x="4164013" y="2774950"/>
                <a:ext cx="0" cy="0"/>
              </a:xfrm>
              <a:custGeom>
                <a:avLst/>
                <a:gdLst>
                  <a:gd name="T0" fmla="*/ 1 w 1"/>
                  <a:gd name="T1" fmla="*/ 1 w 1"/>
                  <a:gd name="T2" fmla="*/ 0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61" name="Freeform 281"/>
              <p:cNvSpPr/>
              <p:nvPr/>
            </p:nvSpPr>
            <p:spPr bwMode="auto">
              <a:xfrm>
                <a:off x="4162426" y="2781300"/>
                <a:ext cx="1588" cy="0"/>
              </a:xfrm>
              <a:custGeom>
                <a:avLst/>
                <a:gdLst>
                  <a:gd name="T0" fmla="*/ 0 w 1"/>
                  <a:gd name="T1" fmla="*/ 0 w 1"/>
                  <a:gd name="T2" fmla="*/ 1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lnTo>
                      <a:pt x="0" y="0"/>
                    </a:lnTo>
                    <a:lnTo>
                      <a:pt x="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62" name="Freeform 282"/>
              <p:cNvSpPr/>
              <p:nvPr/>
            </p:nvSpPr>
            <p:spPr bwMode="auto">
              <a:xfrm>
                <a:off x="4160838" y="2784475"/>
                <a:ext cx="1588" cy="0"/>
              </a:xfrm>
              <a:custGeom>
                <a:avLst/>
                <a:gdLst>
                  <a:gd name="T0" fmla="*/ 2 w 2"/>
                  <a:gd name="T1" fmla="*/ 1 h 1"/>
                  <a:gd name="T2" fmla="*/ 0 w 2"/>
                  <a:gd name="T3" fmla="*/ 0 h 1"/>
                  <a:gd name="T4" fmla="*/ 2 w 2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2" y="1"/>
                    </a:moveTo>
                    <a:cubicBezTo>
                      <a:pt x="2" y="1"/>
                      <a:pt x="1" y="0"/>
                      <a:pt x="0" y="0"/>
                    </a:cubicBezTo>
                    <a:cubicBezTo>
                      <a:pt x="0" y="0"/>
                      <a:pt x="2" y="1"/>
                      <a:pt x="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63" name="Rectangle 283"/>
              <p:cNvSpPr>
                <a:spLocks noChangeArrowheads="1"/>
              </p:cNvSpPr>
              <p:nvPr/>
            </p:nvSpPr>
            <p:spPr bwMode="auto">
              <a:xfrm>
                <a:off x="4162426" y="2787650"/>
                <a:ext cx="1588" cy="1587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64" name="Freeform 284"/>
              <p:cNvSpPr/>
              <p:nvPr/>
            </p:nvSpPr>
            <p:spPr bwMode="auto">
              <a:xfrm>
                <a:off x="4124326" y="2747963"/>
                <a:ext cx="1588" cy="0"/>
              </a:xfrm>
              <a:custGeom>
                <a:avLst/>
                <a:gdLst>
                  <a:gd name="T0" fmla="*/ 1 w 2"/>
                  <a:gd name="T1" fmla="*/ 2 h 2"/>
                  <a:gd name="T2" fmla="*/ 1 w 2"/>
                  <a:gd name="T3" fmla="*/ 0 h 2"/>
                  <a:gd name="T4" fmla="*/ 1 w 2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1" y="2"/>
                    </a:moveTo>
                    <a:cubicBezTo>
                      <a:pt x="2" y="1"/>
                      <a:pt x="0" y="0"/>
                      <a:pt x="1" y="0"/>
                    </a:cubicBezTo>
                    <a:cubicBezTo>
                      <a:pt x="2" y="1"/>
                      <a:pt x="2" y="2"/>
                      <a:pt x="1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65" name="Freeform 285"/>
              <p:cNvSpPr/>
              <p:nvPr/>
            </p:nvSpPr>
            <p:spPr bwMode="auto">
              <a:xfrm>
                <a:off x="4067176" y="2746375"/>
                <a:ext cx="57150" cy="50800"/>
              </a:xfrm>
              <a:custGeom>
                <a:avLst/>
                <a:gdLst>
                  <a:gd name="T0" fmla="*/ 19 w 163"/>
                  <a:gd name="T1" fmla="*/ 119 h 141"/>
                  <a:gd name="T2" fmla="*/ 23 w 163"/>
                  <a:gd name="T3" fmla="*/ 115 h 141"/>
                  <a:gd name="T4" fmla="*/ 29 w 163"/>
                  <a:gd name="T5" fmla="*/ 103 h 141"/>
                  <a:gd name="T6" fmla="*/ 33 w 163"/>
                  <a:gd name="T7" fmla="*/ 100 h 141"/>
                  <a:gd name="T8" fmla="*/ 45 w 163"/>
                  <a:gd name="T9" fmla="*/ 94 h 141"/>
                  <a:gd name="T10" fmla="*/ 49 w 163"/>
                  <a:gd name="T11" fmla="*/ 92 h 141"/>
                  <a:gd name="T12" fmla="*/ 53 w 163"/>
                  <a:gd name="T13" fmla="*/ 85 h 141"/>
                  <a:gd name="T14" fmla="*/ 58 w 163"/>
                  <a:gd name="T15" fmla="*/ 82 h 141"/>
                  <a:gd name="T16" fmla="*/ 62 w 163"/>
                  <a:gd name="T17" fmla="*/ 81 h 141"/>
                  <a:gd name="T18" fmla="*/ 63 w 163"/>
                  <a:gd name="T19" fmla="*/ 76 h 141"/>
                  <a:gd name="T20" fmla="*/ 66 w 163"/>
                  <a:gd name="T21" fmla="*/ 69 h 141"/>
                  <a:gd name="T22" fmla="*/ 69 w 163"/>
                  <a:gd name="T23" fmla="*/ 67 h 141"/>
                  <a:gd name="T24" fmla="*/ 71 w 163"/>
                  <a:gd name="T25" fmla="*/ 62 h 141"/>
                  <a:gd name="T26" fmla="*/ 77 w 163"/>
                  <a:gd name="T27" fmla="*/ 60 h 141"/>
                  <a:gd name="T28" fmla="*/ 81 w 163"/>
                  <a:gd name="T29" fmla="*/ 55 h 141"/>
                  <a:gd name="T30" fmla="*/ 88 w 163"/>
                  <a:gd name="T31" fmla="*/ 52 h 141"/>
                  <a:gd name="T32" fmla="*/ 89 w 163"/>
                  <a:gd name="T33" fmla="*/ 49 h 141"/>
                  <a:gd name="T34" fmla="*/ 93 w 163"/>
                  <a:gd name="T35" fmla="*/ 49 h 141"/>
                  <a:gd name="T36" fmla="*/ 94 w 163"/>
                  <a:gd name="T37" fmla="*/ 45 h 141"/>
                  <a:gd name="T38" fmla="*/ 94 w 163"/>
                  <a:gd name="T39" fmla="*/ 44 h 141"/>
                  <a:gd name="T40" fmla="*/ 97 w 163"/>
                  <a:gd name="T41" fmla="*/ 41 h 141"/>
                  <a:gd name="T42" fmla="*/ 105 w 163"/>
                  <a:gd name="T43" fmla="*/ 34 h 141"/>
                  <a:gd name="T44" fmla="*/ 107 w 163"/>
                  <a:gd name="T45" fmla="*/ 31 h 141"/>
                  <a:gd name="T46" fmla="*/ 110 w 163"/>
                  <a:gd name="T47" fmla="*/ 29 h 141"/>
                  <a:gd name="T48" fmla="*/ 117 w 163"/>
                  <a:gd name="T49" fmla="*/ 24 h 141"/>
                  <a:gd name="T50" fmla="*/ 123 w 163"/>
                  <a:gd name="T51" fmla="*/ 28 h 141"/>
                  <a:gd name="T52" fmla="*/ 121 w 163"/>
                  <a:gd name="T53" fmla="*/ 21 h 141"/>
                  <a:gd name="T54" fmla="*/ 119 w 163"/>
                  <a:gd name="T55" fmla="*/ 14 h 141"/>
                  <a:gd name="T56" fmla="*/ 124 w 163"/>
                  <a:gd name="T57" fmla="*/ 13 h 141"/>
                  <a:gd name="T58" fmla="*/ 123 w 163"/>
                  <a:gd name="T59" fmla="*/ 10 h 141"/>
                  <a:gd name="T60" fmla="*/ 126 w 163"/>
                  <a:gd name="T61" fmla="*/ 11 h 141"/>
                  <a:gd name="T62" fmla="*/ 132 w 163"/>
                  <a:gd name="T63" fmla="*/ 14 h 141"/>
                  <a:gd name="T64" fmla="*/ 131 w 163"/>
                  <a:gd name="T65" fmla="*/ 7 h 141"/>
                  <a:gd name="T66" fmla="*/ 134 w 163"/>
                  <a:gd name="T67" fmla="*/ 9 h 141"/>
                  <a:gd name="T68" fmla="*/ 134 w 163"/>
                  <a:gd name="T69" fmla="*/ 4 h 141"/>
                  <a:gd name="T70" fmla="*/ 137 w 163"/>
                  <a:gd name="T71" fmla="*/ 2 h 141"/>
                  <a:gd name="T72" fmla="*/ 141 w 163"/>
                  <a:gd name="T73" fmla="*/ 10 h 141"/>
                  <a:gd name="T74" fmla="*/ 142 w 163"/>
                  <a:gd name="T75" fmla="*/ 2 h 141"/>
                  <a:gd name="T76" fmla="*/ 155 w 163"/>
                  <a:gd name="T77" fmla="*/ 7 h 141"/>
                  <a:gd name="T78" fmla="*/ 158 w 163"/>
                  <a:gd name="T79" fmla="*/ 7 h 141"/>
                  <a:gd name="T80" fmla="*/ 162 w 163"/>
                  <a:gd name="T81" fmla="*/ 3 h 141"/>
                  <a:gd name="T82" fmla="*/ 163 w 163"/>
                  <a:gd name="T83" fmla="*/ 9 h 141"/>
                  <a:gd name="T84" fmla="*/ 157 w 163"/>
                  <a:gd name="T85" fmla="*/ 8 h 141"/>
                  <a:gd name="T86" fmla="*/ 154 w 163"/>
                  <a:gd name="T87" fmla="*/ 19 h 141"/>
                  <a:gd name="T88" fmla="*/ 144 w 163"/>
                  <a:gd name="T89" fmla="*/ 31 h 141"/>
                  <a:gd name="T90" fmla="*/ 133 w 163"/>
                  <a:gd name="T91" fmla="*/ 43 h 141"/>
                  <a:gd name="T92" fmla="*/ 124 w 163"/>
                  <a:gd name="T93" fmla="*/ 52 h 141"/>
                  <a:gd name="T94" fmla="*/ 118 w 163"/>
                  <a:gd name="T95" fmla="*/ 59 h 141"/>
                  <a:gd name="T96" fmla="*/ 101 w 163"/>
                  <a:gd name="T97" fmla="*/ 71 h 141"/>
                  <a:gd name="T98" fmla="*/ 91 w 163"/>
                  <a:gd name="T99" fmla="*/ 75 h 141"/>
                  <a:gd name="T100" fmla="*/ 79 w 163"/>
                  <a:gd name="T101" fmla="*/ 82 h 141"/>
                  <a:gd name="T102" fmla="*/ 49 w 163"/>
                  <a:gd name="T103" fmla="*/ 117 h 141"/>
                  <a:gd name="T104" fmla="*/ 39 w 163"/>
                  <a:gd name="T105" fmla="*/ 124 h 141"/>
                  <a:gd name="T106" fmla="*/ 4 w 163"/>
                  <a:gd name="T107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63" h="141">
                    <a:moveTo>
                      <a:pt x="1" y="131"/>
                    </a:moveTo>
                    <a:cubicBezTo>
                      <a:pt x="0" y="124"/>
                      <a:pt x="6" y="128"/>
                      <a:pt x="6" y="123"/>
                    </a:cubicBezTo>
                    <a:cubicBezTo>
                      <a:pt x="6" y="122"/>
                      <a:pt x="8" y="126"/>
                      <a:pt x="8" y="125"/>
                    </a:cubicBezTo>
                    <a:cubicBezTo>
                      <a:pt x="7" y="119"/>
                      <a:pt x="13" y="120"/>
                      <a:pt x="18" y="121"/>
                    </a:cubicBezTo>
                    <a:cubicBezTo>
                      <a:pt x="18" y="122"/>
                      <a:pt x="18" y="122"/>
                      <a:pt x="18" y="122"/>
                    </a:cubicBezTo>
                    <a:cubicBezTo>
                      <a:pt x="19" y="123"/>
                      <a:pt x="18" y="119"/>
                      <a:pt x="19" y="119"/>
                    </a:cubicBezTo>
                    <a:cubicBezTo>
                      <a:pt x="19" y="120"/>
                      <a:pt x="19" y="120"/>
                      <a:pt x="20" y="121"/>
                    </a:cubicBezTo>
                    <a:cubicBezTo>
                      <a:pt x="19" y="119"/>
                      <a:pt x="20" y="119"/>
                      <a:pt x="19" y="118"/>
                    </a:cubicBezTo>
                    <a:cubicBezTo>
                      <a:pt x="20" y="119"/>
                      <a:pt x="21" y="120"/>
                      <a:pt x="22" y="121"/>
                    </a:cubicBezTo>
                    <a:cubicBezTo>
                      <a:pt x="21" y="118"/>
                      <a:pt x="21" y="118"/>
                      <a:pt x="21" y="118"/>
                    </a:cubicBezTo>
                    <a:cubicBezTo>
                      <a:pt x="18" y="113"/>
                      <a:pt x="23" y="117"/>
                      <a:pt x="22" y="114"/>
                    </a:cubicBezTo>
                    <a:cubicBezTo>
                      <a:pt x="23" y="114"/>
                      <a:pt x="23" y="115"/>
                      <a:pt x="23" y="115"/>
                    </a:cubicBezTo>
                    <a:cubicBezTo>
                      <a:pt x="23" y="111"/>
                      <a:pt x="26" y="110"/>
                      <a:pt x="27" y="107"/>
                    </a:cubicBezTo>
                    <a:cubicBezTo>
                      <a:pt x="27" y="108"/>
                      <a:pt x="28" y="109"/>
                      <a:pt x="29" y="110"/>
                    </a:cubicBezTo>
                    <a:cubicBezTo>
                      <a:pt x="27" y="108"/>
                      <a:pt x="28" y="107"/>
                      <a:pt x="28" y="106"/>
                    </a:cubicBezTo>
                    <a:cubicBezTo>
                      <a:pt x="30" y="108"/>
                      <a:pt x="27" y="103"/>
                      <a:pt x="29" y="104"/>
                    </a:cubicBezTo>
                    <a:cubicBezTo>
                      <a:pt x="29" y="105"/>
                      <a:pt x="29" y="105"/>
                      <a:pt x="29" y="105"/>
                    </a:cubicBezTo>
                    <a:cubicBezTo>
                      <a:pt x="28" y="102"/>
                      <a:pt x="31" y="106"/>
                      <a:pt x="29" y="103"/>
                    </a:cubicBezTo>
                    <a:cubicBezTo>
                      <a:pt x="31" y="104"/>
                      <a:pt x="31" y="104"/>
                      <a:pt x="31" y="104"/>
                    </a:cubicBezTo>
                    <a:cubicBezTo>
                      <a:pt x="29" y="101"/>
                      <a:pt x="33" y="105"/>
                      <a:pt x="32" y="103"/>
                    </a:cubicBezTo>
                    <a:cubicBezTo>
                      <a:pt x="31" y="103"/>
                      <a:pt x="31" y="103"/>
                      <a:pt x="31" y="103"/>
                    </a:cubicBezTo>
                    <a:cubicBezTo>
                      <a:pt x="31" y="102"/>
                      <a:pt x="33" y="103"/>
                      <a:pt x="33" y="102"/>
                    </a:cubicBezTo>
                    <a:cubicBezTo>
                      <a:pt x="33" y="103"/>
                      <a:pt x="33" y="103"/>
                      <a:pt x="33" y="103"/>
                    </a:cubicBezTo>
                    <a:cubicBezTo>
                      <a:pt x="33" y="101"/>
                      <a:pt x="35" y="103"/>
                      <a:pt x="33" y="100"/>
                    </a:cubicBezTo>
                    <a:cubicBezTo>
                      <a:pt x="35" y="102"/>
                      <a:pt x="33" y="102"/>
                      <a:pt x="35" y="104"/>
                    </a:cubicBezTo>
                    <a:cubicBezTo>
                      <a:pt x="36" y="100"/>
                      <a:pt x="39" y="98"/>
                      <a:pt x="42" y="96"/>
                    </a:cubicBezTo>
                    <a:cubicBezTo>
                      <a:pt x="43" y="97"/>
                      <a:pt x="43" y="97"/>
                      <a:pt x="44" y="98"/>
                    </a:cubicBezTo>
                    <a:cubicBezTo>
                      <a:pt x="44" y="97"/>
                      <a:pt x="45" y="97"/>
                      <a:pt x="44" y="95"/>
                    </a:cubicBezTo>
                    <a:cubicBezTo>
                      <a:pt x="44" y="96"/>
                      <a:pt x="45" y="96"/>
                      <a:pt x="45" y="97"/>
                    </a:cubicBezTo>
                    <a:cubicBezTo>
                      <a:pt x="46" y="97"/>
                      <a:pt x="44" y="93"/>
                      <a:pt x="45" y="94"/>
                    </a:cubicBezTo>
                    <a:cubicBezTo>
                      <a:pt x="45" y="95"/>
                      <a:pt x="46" y="96"/>
                      <a:pt x="47" y="97"/>
                    </a:cubicBezTo>
                    <a:cubicBezTo>
                      <a:pt x="46" y="94"/>
                      <a:pt x="46" y="94"/>
                      <a:pt x="47" y="93"/>
                    </a:cubicBezTo>
                    <a:cubicBezTo>
                      <a:pt x="47" y="94"/>
                      <a:pt x="47" y="94"/>
                      <a:pt x="47" y="95"/>
                    </a:cubicBezTo>
                    <a:cubicBezTo>
                      <a:pt x="46" y="92"/>
                      <a:pt x="49" y="94"/>
                      <a:pt x="48" y="93"/>
                    </a:cubicBezTo>
                    <a:cubicBezTo>
                      <a:pt x="49" y="94"/>
                      <a:pt x="49" y="94"/>
                      <a:pt x="49" y="94"/>
                    </a:cubicBezTo>
                    <a:cubicBezTo>
                      <a:pt x="51" y="95"/>
                      <a:pt x="47" y="91"/>
                      <a:pt x="49" y="92"/>
                    </a:cubicBezTo>
                    <a:cubicBezTo>
                      <a:pt x="49" y="92"/>
                      <a:pt x="49" y="93"/>
                      <a:pt x="50" y="93"/>
                    </a:cubicBezTo>
                    <a:cubicBezTo>
                      <a:pt x="48" y="90"/>
                      <a:pt x="50" y="90"/>
                      <a:pt x="50" y="89"/>
                    </a:cubicBezTo>
                    <a:cubicBezTo>
                      <a:pt x="50" y="89"/>
                      <a:pt x="50" y="89"/>
                      <a:pt x="50" y="89"/>
                    </a:cubicBezTo>
                    <a:cubicBezTo>
                      <a:pt x="51" y="89"/>
                      <a:pt x="52" y="89"/>
                      <a:pt x="52" y="87"/>
                    </a:cubicBezTo>
                    <a:cubicBezTo>
                      <a:pt x="53" y="88"/>
                      <a:pt x="55" y="91"/>
                      <a:pt x="55" y="89"/>
                    </a:cubicBezTo>
                    <a:cubicBezTo>
                      <a:pt x="53" y="87"/>
                      <a:pt x="55" y="87"/>
                      <a:pt x="53" y="85"/>
                    </a:cubicBezTo>
                    <a:cubicBezTo>
                      <a:pt x="54" y="85"/>
                      <a:pt x="55" y="85"/>
                      <a:pt x="55" y="84"/>
                    </a:cubicBezTo>
                    <a:cubicBezTo>
                      <a:pt x="56" y="85"/>
                      <a:pt x="58" y="87"/>
                      <a:pt x="58" y="87"/>
                    </a:cubicBezTo>
                    <a:cubicBezTo>
                      <a:pt x="59" y="89"/>
                      <a:pt x="59" y="89"/>
                      <a:pt x="59" y="89"/>
                    </a:cubicBezTo>
                    <a:cubicBezTo>
                      <a:pt x="60" y="90"/>
                      <a:pt x="59" y="89"/>
                      <a:pt x="60" y="90"/>
                    </a:cubicBezTo>
                    <a:cubicBezTo>
                      <a:pt x="60" y="90"/>
                      <a:pt x="60" y="88"/>
                      <a:pt x="61" y="88"/>
                    </a:cubicBezTo>
                    <a:cubicBezTo>
                      <a:pt x="60" y="86"/>
                      <a:pt x="58" y="83"/>
                      <a:pt x="58" y="82"/>
                    </a:cubicBezTo>
                    <a:cubicBezTo>
                      <a:pt x="59" y="83"/>
                      <a:pt x="61" y="84"/>
                      <a:pt x="61" y="85"/>
                    </a:cubicBezTo>
                    <a:cubicBezTo>
                      <a:pt x="58" y="79"/>
                      <a:pt x="58" y="79"/>
                      <a:pt x="58" y="79"/>
                    </a:cubicBezTo>
                    <a:cubicBezTo>
                      <a:pt x="58" y="79"/>
                      <a:pt x="60" y="81"/>
                      <a:pt x="60" y="80"/>
                    </a:cubicBezTo>
                    <a:cubicBezTo>
                      <a:pt x="59" y="79"/>
                      <a:pt x="59" y="79"/>
                      <a:pt x="58" y="78"/>
                    </a:cubicBezTo>
                    <a:cubicBezTo>
                      <a:pt x="59" y="78"/>
                      <a:pt x="59" y="77"/>
                      <a:pt x="61" y="79"/>
                    </a:cubicBezTo>
                    <a:cubicBezTo>
                      <a:pt x="62" y="80"/>
                      <a:pt x="61" y="80"/>
                      <a:pt x="62" y="81"/>
                    </a:cubicBezTo>
                    <a:cubicBezTo>
                      <a:pt x="63" y="80"/>
                      <a:pt x="62" y="80"/>
                      <a:pt x="62" y="79"/>
                    </a:cubicBezTo>
                    <a:cubicBezTo>
                      <a:pt x="63" y="79"/>
                      <a:pt x="63" y="79"/>
                      <a:pt x="63" y="79"/>
                    </a:cubicBezTo>
                    <a:cubicBezTo>
                      <a:pt x="63" y="80"/>
                      <a:pt x="63" y="78"/>
                      <a:pt x="61" y="76"/>
                    </a:cubicBezTo>
                    <a:cubicBezTo>
                      <a:pt x="61" y="76"/>
                      <a:pt x="63" y="78"/>
                      <a:pt x="62" y="77"/>
                    </a:cubicBezTo>
                    <a:cubicBezTo>
                      <a:pt x="61" y="76"/>
                      <a:pt x="61" y="75"/>
                      <a:pt x="61" y="74"/>
                    </a:cubicBezTo>
                    <a:cubicBezTo>
                      <a:pt x="62" y="75"/>
                      <a:pt x="62" y="76"/>
                      <a:pt x="63" y="76"/>
                    </a:cubicBezTo>
                    <a:cubicBezTo>
                      <a:pt x="62" y="74"/>
                      <a:pt x="62" y="73"/>
                      <a:pt x="62" y="71"/>
                    </a:cubicBezTo>
                    <a:cubicBezTo>
                      <a:pt x="61" y="70"/>
                      <a:pt x="63" y="74"/>
                      <a:pt x="63" y="73"/>
                    </a:cubicBezTo>
                    <a:cubicBezTo>
                      <a:pt x="65" y="74"/>
                      <a:pt x="63" y="69"/>
                      <a:pt x="65" y="71"/>
                    </a:cubicBezTo>
                    <a:cubicBezTo>
                      <a:pt x="65" y="71"/>
                      <a:pt x="64" y="69"/>
                      <a:pt x="64" y="70"/>
                    </a:cubicBezTo>
                    <a:cubicBezTo>
                      <a:pt x="65" y="69"/>
                      <a:pt x="66" y="71"/>
                      <a:pt x="66" y="70"/>
                    </a:cubicBezTo>
                    <a:cubicBezTo>
                      <a:pt x="67" y="71"/>
                      <a:pt x="66" y="70"/>
                      <a:pt x="66" y="69"/>
                    </a:cubicBezTo>
                    <a:cubicBezTo>
                      <a:pt x="66" y="68"/>
                      <a:pt x="67" y="70"/>
                      <a:pt x="66" y="70"/>
                    </a:cubicBezTo>
                    <a:cubicBezTo>
                      <a:pt x="66" y="69"/>
                      <a:pt x="66" y="66"/>
                      <a:pt x="69" y="66"/>
                    </a:cubicBezTo>
                    <a:cubicBezTo>
                      <a:pt x="68" y="66"/>
                      <a:pt x="67" y="63"/>
                      <a:pt x="67" y="63"/>
                    </a:cubicBezTo>
                    <a:cubicBezTo>
                      <a:pt x="69" y="65"/>
                      <a:pt x="69" y="65"/>
                      <a:pt x="69" y="65"/>
                    </a:cubicBezTo>
                    <a:cubicBezTo>
                      <a:pt x="70" y="66"/>
                      <a:pt x="69" y="64"/>
                      <a:pt x="71" y="66"/>
                    </a:cubicBezTo>
                    <a:cubicBezTo>
                      <a:pt x="69" y="63"/>
                      <a:pt x="70" y="69"/>
                      <a:pt x="69" y="67"/>
                    </a:cubicBezTo>
                    <a:cubicBezTo>
                      <a:pt x="71" y="68"/>
                      <a:pt x="68" y="63"/>
                      <a:pt x="70" y="66"/>
                    </a:cubicBezTo>
                    <a:cubicBezTo>
                      <a:pt x="70" y="65"/>
                      <a:pt x="69" y="63"/>
                      <a:pt x="71" y="64"/>
                    </a:cubicBezTo>
                    <a:cubicBezTo>
                      <a:pt x="71" y="64"/>
                      <a:pt x="72" y="67"/>
                      <a:pt x="73" y="67"/>
                    </a:cubicBezTo>
                    <a:cubicBezTo>
                      <a:pt x="73" y="66"/>
                      <a:pt x="72" y="66"/>
                      <a:pt x="72" y="65"/>
                    </a:cubicBezTo>
                    <a:cubicBezTo>
                      <a:pt x="72" y="64"/>
                      <a:pt x="72" y="64"/>
                      <a:pt x="72" y="64"/>
                    </a:cubicBezTo>
                    <a:cubicBezTo>
                      <a:pt x="71" y="62"/>
                      <a:pt x="73" y="63"/>
                      <a:pt x="71" y="62"/>
                    </a:cubicBezTo>
                    <a:cubicBezTo>
                      <a:pt x="72" y="63"/>
                      <a:pt x="71" y="60"/>
                      <a:pt x="73" y="63"/>
                    </a:cubicBezTo>
                    <a:cubicBezTo>
                      <a:pt x="75" y="65"/>
                      <a:pt x="75" y="65"/>
                      <a:pt x="75" y="65"/>
                    </a:cubicBezTo>
                    <a:cubicBezTo>
                      <a:pt x="75" y="65"/>
                      <a:pt x="74" y="63"/>
                      <a:pt x="73" y="61"/>
                    </a:cubicBezTo>
                    <a:cubicBezTo>
                      <a:pt x="73" y="62"/>
                      <a:pt x="74" y="62"/>
                      <a:pt x="74" y="62"/>
                    </a:cubicBezTo>
                    <a:cubicBezTo>
                      <a:pt x="71" y="59"/>
                      <a:pt x="75" y="62"/>
                      <a:pt x="73" y="59"/>
                    </a:cubicBezTo>
                    <a:cubicBezTo>
                      <a:pt x="75" y="60"/>
                      <a:pt x="75" y="58"/>
                      <a:pt x="77" y="60"/>
                    </a:cubicBezTo>
                    <a:cubicBezTo>
                      <a:pt x="76" y="59"/>
                      <a:pt x="76" y="57"/>
                      <a:pt x="77" y="58"/>
                    </a:cubicBezTo>
                    <a:cubicBezTo>
                      <a:pt x="77" y="58"/>
                      <a:pt x="77" y="58"/>
                      <a:pt x="77" y="59"/>
                    </a:cubicBezTo>
                    <a:cubicBezTo>
                      <a:pt x="79" y="60"/>
                      <a:pt x="78" y="59"/>
                      <a:pt x="78" y="58"/>
                    </a:cubicBezTo>
                    <a:cubicBezTo>
                      <a:pt x="78" y="58"/>
                      <a:pt x="80" y="59"/>
                      <a:pt x="81" y="60"/>
                    </a:cubicBezTo>
                    <a:cubicBezTo>
                      <a:pt x="81" y="59"/>
                      <a:pt x="79" y="57"/>
                      <a:pt x="78" y="56"/>
                    </a:cubicBezTo>
                    <a:cubicBezTo>
                      <a:pt x="81" y="59"/>
                      <a:pt x="78" y="53"/>
                      <a:pt x="81" y="55"/>
                    </a:cubicBezTo>
                    <a:cubicBezTo>
                      <a:pt x="81" y="56"/>
                      <a:pt x="82" y="58"/>
                      <a:pt x="83" y="58"/>
                    </a:cubicBezTo>
                    <a:cubicBezTo>
                      <a:pt x="86" y="61"/>
                      <a:pt x="81" y="55"/>
                      <a:pt x="83" y="56"/>
                    </a:cubicBezTo>
                    <a:cubicBezTo>
                      <a:pt x="81" y="54"/>
                      <a:pt x="81" y="54"/>
                      <a:pt x="81" y="54"/>
                    </a:cubicBezTo>
                    <a:cubicBezTo>
                      <a:pt x="83" y="55"/>
                      <a:pt x="81" y="51"/>
                      <a:pt x="83" y="54"/>
                    </a:cubicBezTo>
                    <a:cubicBezTo>
                      <a:pt x="82" y="53"/>
                      <a:pt x="84" y="54"/>
                      <a:pt x="82" y="52"/>
                    </a:cubicBezTo>
                    <a:cubicBezTo>
                      <a:pt x="85" y="53"/>
                      <a:pt x="84" y="48"/>
                      <a:pt x="88" y="52"/>
                    </a:cubicBezTo>
                    <a:cubicBezTo>
                      <a:pt x="88" y="52"/>
                      <a:pt x="89" y="52"/>
                      <a:pt x="87" y="51"/>
                    </a:cubicBezTo>
                    <a:cubicBezTo>
                      <a:pt x="86" y="49"/>
                      <a:pt x="88" y="52"/>
                      <a:pt x="87" y="51"/>
                    </a:cubicBezTo>
                    <a:cubicBezTo>
                      <a:pt x="87" y="51"/>
                      <a:pt x="87" y="50"/>
                      <a:pt x="86" y="50"/>
                    </a:cubicBezTo>
                    <a:cubicBezTo>
                      <a:pt x="87" y="50"/>
                      <a:pt x="87" y="50"/>
                      <a:pt x="89" y="52"/>
                    </a:cubicBezTo>
                    <a:cubicBezTo>
                      <a:pt x="91" y="53"/>
                      <a:pt x="86" y="47"/>
                      <a:pt x="88" y="48"/>
                    </a:cubicBezTo>
                    <a:cubicBezTo>
                      <a:pt x="89" y="49"/>
                      <a:pt x="89" y="49"/>
                      <a:pt x="89" y="49"/>
                    </a:cubicBezTo>
                    <a:cubicBezTo>
                      <a:pt x="88" y="47"/>
                      <a:pt x="88" y="47"/>
                      <a:pt x="88" y="47"/>
                    </a:cubicBezTo>
                    <a:cubicBezTo>
                      <a:pt x="89" y="46"/>
                      <a:pt x="91" y="49"/>
                      <a:pt x="92" y="50"/>
                    </a:cubicBezTo>
                    <a:cubicBezTo>
                      <a:pt x="92" y="50"/>
                      <a:pt x="93" y="50"/>
                      <a:pt x="92" y="48"/>
                    </a:cubicBezTo>
                    <a:cubicBezTo>
                      <a:pt x="94" y="50"/>
                      <a:pt x="94" y="50"/>
                      <a:pt x="94" y="50"/>
                    </a:cubicBezTo>
                    <a:cubicBezTo>
                      <a:pt x="92" y="49"/>
                      <a:pt x="93" y="49"/>
                      <a:pt x="93" y="48"/>
                    </a:cubicBezTo>
                    <a:cubicBezTo>
                      <a:pt x="93" y="49"/>
                      <a:pt x="93" y="49"/>
                      <a:pt x="93" y="49"/>
                    </a:cubicBezTo>
                    <a:cubicBezTo>
                      <a:pt x="94" y="50"/>
                      <a:pt x="94" y="49"/>
                      <a:pt x="94" y="48"/>
                    </a:cubicBezTo>
                    <a:cubicBezTo>
                      <a:pt x="93" y="47"/>
                      <a:pt x="92" y="47"/>
                      <a:pt x="92" y="47"/>
                    </a:cubicBezTo>
                    <a:cubicBezTo>
                      <a:pt x="91" y="46"/>
                      <a:pt x="92" y="46"/>
                      <a:pt x="91" y="45"/>
                    </a:cubicBezTo>
                    <a:cubicBezTo>
                      <a:pt x="92" y="47"/>
                      <a:pt x="93" y="46"/>
                      <a:pt x="93" y="46"/>
                    </a:cubicBezTo>
                    <a:cubicBezTo>
                      <a:pt x="94" y="46"/>
                      <a:pt x="92" y="44"/>
                      <a:pt x="92" y="44"/>
                    </a:cubicBezTo>
                    <a:cubicBezTo>
                      <a:pt x="93" y="45"/>
                      <a:pt x="93" y="44"/>
                      <a:pt x="94" y="45"/>
                    </a:cubicBezTo>
                    <a:cubicBezTo>
                      <a:pt x="94" y="45"/>
                      <a:pt x="93" y="44"/>
                      <a:pt x="93" y="45"/>
                    </a:cubicBezTo>
                    <a:cubicBezTo>
                      <a:pt x="94" y="46"/>
                      <a:pt x="95" y="47"/>
                      <a:pt x="95" y="46"/>
                    </a:cubicBezTo>
                    <a:cubicBezTo>
                      <a:pt x="94" y="45"/>
                      <a:pt x="92" y="43"/>
                      <a:pt x="93" y="43"/>
                    </a:cubicBezTo>
                    <a:cubicBezTo>
                      <a:pt x="93" y="44"/>
                      <a:pt x="94" y="45"/>
                      <a:pt x="94" y="45"/>
                    </a:cubicBezTo>
                    <a:cubicBezTo>
                      <a:pt x="96" y="46"/>
                      <a:pt x="96" y="46"/>
                      <a:pt x="96" y="46"/>
                    </a:cubicBezTo>
                    <a:cubicBezTo>
                      <a:pt x="94" y="44"/>
                      <a:pt x="94" y="44"/>
                      <a:pt x="94" y="44"/>
                    </a:cubicBezTo>
                    <a:cubicBezTo>
                      <a:pt x="95" y="44"/>
                      <a:pt x="95" y="45"/>
                      <a:pt x="95" y="45"/>
                    </a:cubicBezTo>
                    <a:cubicBezTo>
                      <a:pt x="94" y="43"/>
                      <a:pt x="95" y="44"/>
                      <a:pt x="94" y="42"/>
                    </a:cubicBezTo>
                    <a:cubicBezTo>
                      <a:pt x="94" y="41"/>
                      <a:pt x="95" y="42"/>
                      <a:pt x="96" y="42"/>
                    </a:cubicBezTo>
                    <a:cubicBezTo>
                      <a:pt x="96" y="42"/>
                      <a:pt x="96" y="42"/>
                      <a:pt x="96" y="42"/>
                    </a:cubicBezTo>
                    <a:cubicBezTo>
                      <a:pt x="97" y="43"/>
                      <a:pt x="97" y="42"/>
                      <a:pt x="96" y="41"/>
                    </a:cubicBezTo>
                    <a:cubicBezTo>
                      <a:pt x="97" y="41"/>
                      <a:pt x="97" y="41"/>
                      <a:pt x="97" y="41"/>
                    </a:cubicBezTo>
                    <a:cubicBezTo>
                      <a:pt x="97" y="41"/>
                      <a:pt x="97" y="41"/>
                      <a:pt x="97" y="39"/>
                    </a:cubicBezTo>
                    <a:cubicBezTo>
                      <a:pt x="98" y="40"/>
                      <a:pt x="102" y="45"/>
                      <a:pt x="100" y="43"/>
                    </a:cubicBezTo>
                    <a:cubicBezTo>
                      <a:pt x="101" y="43"/>
                      <a:pt x="99" y="39"/>
                      <a:pt x="98" y="39"/>
                    </a:cubicBezTo>
                    <a:cubicBezTo>
                      <a:pt x="99" y="39"/>
                      <a:pt x="98" y="36"/>
                      <a:pt x="101" y="38"/>
                    </a:cubicBezTo>
                    <a:cubicBezTo>
                      <a:pt x="101" y="37"/>
                      <a:pt x="100" y="36"/>
                      <a:pt x="100" y="36"/>
                    </a:cubicBezTo>
                    <a:cubicBezTo>
                      <a:pt x="102" y="36"/>
                      <a:pt x="101" y="32"/>
                      <a:pt x="105" y="34"/>
                    </a:cubicBezTo>
                    <a:cubicBezTo>
                      <a:pt x="105" y="35"/>
                      <a:pt x="106" y="36"/>
                      <a:pt x="107" y="37"/>
                    </a:cubicBezTo>
                    <a:cubicBezTo>
                      <a:pt x="106" y="35"/>
                      <a:pt x="108" y="38"/>
                      <a:pt x="106" y="36"/>
                    </a:cubicBezTo>
                    <a:cubicBezTo>
                      <a:pt x="105" y="34"/>
                      <a:pt x="104" y="33"/>
                      <a:pt x="104" y="33"/>
                    </a:cubicBezTo>
                    <a:cubicBezTo>
                      <a:pt x="104" y="32"/>
                      <a:pt x="105" y="31"/>
                      <a:pt x="106" y="32"/>
                    </a:cubicBezTo>
                    <a:cubicBezTo>
                      <a:pt x="106" y="31"/>
                      <a:pt x="105" y="31"/>
                      <a:pt x="105" y="30"/>
                    </a:cubicBezTo>
                    <a:cubicBezTo>
                      <a:pt x="107" y="33"/>
                      <a:pt x="108" y="33"/>
                      <a:pt x="107" y="31"/>
                    </a:cubicBezTo>
                    <a:cubicBezTo>
                      <a:pt x="106" y="30"/>
                      <a:pt x="106" y="30"/>
                      <a:pt x="106" y="30"/>
                    </a:cubicBezTo>
                    <a:cubicBezTo>
                      <a:pt x="108" y="31"/>
                      <a:pt x="108" y="31"/>
                      <a:pt x="108" y="31"/>
                    </a:cubicBezTo>
                    <a:cubicBezTo>
                      <a:pt x="108" y="31"/>
                      <a:pt x="106" y="28"/>
                      <a:pt x="107" y="29"/>
                    </a:cubicBezTo>
                    <a:cubicBezTo>
                      <a:pt x="108" y="30"/>
                      <a:pt x="108" y="30"/>
                      <a:pt x="108" y="31"/>
                    </a:cubicBezTo>
                    <a:cubicBezTo>
                      <a:pt x="108" y="29"/>
                      <a:pt x="107" y="27"/>
                      <a:pt x="108" y="28"/>
                    </a:cubicBezTo>
                    <a:cubicBezTo>
                      <a:pt x="110" y="29"/>
                      <a:pt x="110" y="29"/>
                      <a:pt x="110" y="29"/>
                    </a:cubicBezTo>
                    <a:cubicBezTo>
                      <a:pt x="110" y="29"/>
                      <a:pt x="110" y="27"/>
                      <a:pt x="109" y="27"/>
                    </a:cubicBezTo>
                    <a:cubicBezTo>
                      <a:pt x="111" y="28"/>
                      <a:pt x="111" y="27"/>
                      <a:pt x="113" y="29"/>
                    </a:cubicBezTo>
                    <a:cubicBezTo>
                      <a:pt x="111" y="24"/>
                      <a:pt x="112" y="22"/>
                      <a:pt x="114" y="21"/>
                    </a:cubicBezTo>
                    <a:cubicBezTo>
                      <a:pt x="115" y="22"/>
                      <a:pt x="115" y="22"/>
                      <a:pt x="115" y="22"/>
                    </a:cubicBezTo>
                    <a:cubicBezTo>
                      <a:pt x="116" y="23"/>
                      <a:pt x="114" y="20"/>
                      <a:pt x="115" y="21"/>
                    </a:cubicBezTo>
                    <a:cubicBezTo>
                      <a:pt x="115" y="22"/>
                      <a:pt x="117" y="23"/>
                      <a:pt x="117" y="24"/>
                    </a:cubicBezTo>
                    <a:cubicBezTo>
                      <a:pt x="119" y="25"/>
                      <a:pt x="117" y="22"/>
                      <a:pt x="117" y="21"/>
                    </a:cubicBezTo>
                    <a:cubicBezTo>
                      <a:pt x="116" y="19"/>
                      <a:pt x="117" y="22"/>
                      <a:pt x="116" y="20"/>
                    </a:cubicBezTo>
                    <a:cubicBezTo>
                      <a:pt x="115" y="20"/>
                      <a:pt x="117" y="21"/>
                      <a:pt x="116" y="18"/>
                    </a:cubicBezTo>
                    <a:cubicBezTo>
                      <a:pt x="117" y="19"/>
                      <a:pt x="118" y="21"/>
                      <a:pt x="118" y="22"/>
                    </a:cubicBezTo>
                    <a:cubicBezTo>
                      <a:pt x="118" y="20"/>
                      <a:pt x="118" y="20"/>
                      <a:pt x="118" y="20"/>
                    </a:cubicBezTo>
                    <a:cubicBezTo>
                      <a:pt x="120" y="23"/>
                      <a:pt x="120" y="26"/>
                      <a:pt x="123" y="28"/>
                    </a:cubicBezTo>
                    <a:cubicBezTo>
                      <a:pt x="123" y="28"/>
                      <a:pt x="123" y="28"/>
                      <a:pt x="123" y="28"/>
                    </a:cubicBezTo>
                    <a:cubicBezTo>
                      <a:pt x="125" y="30"/>
                      <a:pt x="124" y="31"/>
                      <a:pt x="126" y="31"/>
                    </a:cubicBezTo>
                    <a:cubicBezTo>
                      <a:pt x="125" y="30"/>
                      <a:pt x="123" y="26"/>
                      <a:pt x="122" y="26"/>
                    </a:cubicBezTo>
                    <a:cubicBezTo>
                      <a:pt x="123" y="25"/>
                      <a:pt x="119" y="20"/>
                      <a:pt x="120" y="20"/>
                    </a:cubicBezTo>
                    <a:cubicBezTo>
                      <a:pt x="121" y="21"/>
                      <a:pt x="119" y="21"/>
                      <a:pt x="121" y="22"/>
                    </a:cubicBezTo>
                    <a:cubicBezTo>
                      <a:pt x="122" y="24"/>
                      <a:pt x="121" y="21"/>
                      <a:pt x="121" y="21"/>
                    </a:cubicBezTo>
                    <a:cubicBezTo>
                      <a:pt x="120" y="21"/>
                      <a:pt x="119" y="18"/>
                      <a:pt x="119" y="18"/>
                    </a:cubicBezTo>
                    <a:cubicBezTo>
                      <a:pt x="120" y="18"/>
                      <a:pt x="120" y="20"/>
                      <a:pt x="121" y="20"/>
                    </a:cubicBezTo>
                    <a:cubicBezTo>
                      <a:pt x="120" y="18"/>
                      <a:pt x="120" y="17"/>
                      <a:pt x="119" y="16"/>
                    </a:cubicBezTo>
                    <a:cubicBezTo>
                      <a:pt x="117" y="14"/>
                      <a:pt x="120" y="17"/>
                      <a:pt x="119" y="14"/>
                    </a:cubicBezTo>
                    <a:cubicBezTo>
                      <a:pt x="120" y="16"/>
                      <a:pt x="122" y="19"/>
                      <a:pt x="123" y="20"/>
                    </a:cubicBezTo>
                    <a:cubicBezTo>
                      <a:pt x="122" y="18"/>
                      <a:pt x="122" y="17"/>
                      <a:pt x="119" y="14"/>
                    </a:cubicBezTo>
                    <a:cubicBezTo>
                      <a:pt x="120" y="14"/>
                      <a:pt x="121" y="16"/>
                      <a:pt x="122" y="17"/>
                    </a:cubicBezTo>
                    <a:cubicBezTo>
                      <a:pt x="123" y="18"/>
                      <a:pt x="120" y="13"/>
                      <a:pt x="123" y="17"/>
                    </a:cubicBezTo>
                    <a:cubicBezTo>
                      <a:pt x="122" y="15"/>
                      <a:pt x="122" y="15"/>
                      <a:pt x="122" y="15"/>
                    </a:cubicBezTo>
                    <a:cubicBezTo>
                      <a:pt x="122" y="15"/>
                      <a:pt x="123" y="16"/>
                      <a:pt x="124" y="17"/>
                    </a:cubicBezTo>
                    <a:cubicBezTo>
                      <a:pt x="124" y="16"/>
                      <a:pt x="123" y="13"/>
                      <a:pt x="125" y="16"/>
                    </a:cubicBezTo>
                    <a:cubicBezTo>
                      <a:pt x="125" y="16"/>
                      <a:pt x="126" y="15"/>
                      <a:pt x="124" y="13"/>
                    </a:cubicBezTo>
                    <a:cubicBezTo>
                      <a:pt x="123" y="13"/>
                      <a:pt x="125" y="15"/>
                      <a:pt x="122" y="13"/>
                    </a:cubicBezTo>
                    <a:cubicBezTo>
                      <a:pt x="124" y="15"/>
                      <a:pt x="123" y="12"/>
                      <a:pt x="122" y="11"/>
                    </a:cubicBezTo>
                    <a:cubicBezTo>
                      <a:pt x="123" y="12"/>
                      <a:pt x="123" y="12"/>
                      <a:pt x="123" y="12"/>
                    </a:cubicBezTo>
                    <a:cubicBezTo>
                      <a:pt x="123" y="12"/>
                      <a:pt x="124" y="12"/>
                      <a:pt x="123" y="10"/>
                    </a:cubicBezTo>
                    <a:cubicBezTo>
                      <a:pt x="123" y="11"/>
                      <a:pt x="124" y="12"/>
                      <a:pt x="124" y="12"/>
                    </a:cubicBezTo>
                    <a:cubicBezTo>
                      <a:pt x="123" y="10"/>
                      <a:pt x="123" y="10"/>
                      <a:pt x="123" y="10"/>
                    </a:cubicBezTo>
                    <a:cubicBezTo>
                      <a:pt x="123" y="9"/>
                      <a:pt x="125" y="13"/>
                      <a:pt x="126" y="12"/>
                    </a:cubicBezTo>
                    <a:cubicBezTo>
                      <a:pt x="126" y="14"/>
                      <a:pt x="126" y="14"/>
                      <a:pt x="126" y="14"/>
                    </a:cubicBezTo>
                    <a:cubicBezTo>
                      <a:pt x="126" y="13"/>
                      <a:pt x="128" y="15"/>
                      <a:pt x="128" y="14"/>
                    </a:cubicBezTo>
                    <a:cubicBezTo>
                      <a:pt x="126" y="12"/>
                      <a:pt x="125" y="10"/>
                      <a:pt x="124" y="9"/>
                    </a:cubicBezTo>
                    <a:cubicBezTo>
                      <a:pt x="124" y="8"/>
                      <a:pt x="126" y="11"/>
                      <a:pt x="125" y="9"/>
                    </a:cubicBezTo>
                    <a:cubicBezTo>
                      <a:pt x="126" y="11"/>
                      <a:pt x="126" y="11"/>
                      <a:pt x="126" y="11"/>
                    </a:cubicBezTo>
                    <a:cubicBezTo>
                      <a:pt x="126" y="12"/>
                      <a:pt x="128" y="13"/>
                      <a:pt x="129" y="13"/>
                    </a:cubicBezTo>
                    <a:cubicBezTo>
                      <a:pt x="129" y="12"/>
                      <a:pt x="127" y="10"/>
                      <a:pt x="126" y="9"/>
                    </a:cubicBezTo>
                    <a:cubicBezTo>
                      <a:pt x="126" y="9"/>
                      <a:pt x="127" y="10"/>
                      <a:pt x="128" y="11"/>
                    </a:cubicBezTo>
                    <a:cubicBezTo>
                      <a:pt x="128" y="10"/>
                      <a:pt x="127" y="9"/>
                      <a:pt x="126" y="8"/>
                    </a:cubicBezTo>
                    <a:cubicBezTo>
                      <a:pt x="127" y="9"/>
                      <a:pt x="129" y="10"/>
                      <a:pt x="131" y="11"/>
                    </a:cubicBezTo>
                    <a:cubicBezTo>
                      <a:pt x="132" y="14"/>
                      <a:pt x="132" y="14"/>
                      <a:pt x="132" y="14"/>
                    </a:cubicBezTo>
                    <a:cubicBezTo>
                      <a:pt x="133" y="14"/>
                      <a:pt x="133" y="14"/>
                      <a:pt x="133" y="14"/>
                    </a:cubicBezTo>
                    <a:cubicBezTo>
                      <a:pt x="134" y="16"/>
                      <a:pt x="134" y="15"/>
                      <a:pt x="136" y="18"/>
                    </a:cubicBezTo>
                    <a:cubicBezTo>
                      <a:pt x="136" y="18"/>
                      <a:pt x="136" y="17"/>
                      <a:pt x="135" y="16"/>
                    </a:cubicBezTo>
                    <a:cubicBezTo>
                      <a:pt x="132" y="13"/>
                      <a:pt x="132" y="11"/>
                      <a:pt x="130" y="8"/>
                    </a:cubicBezTo>
                    <a:cubicBezTo>
                      <a:pt x="130" y="6"/>
                      <a:pt x="136" y="15"/>
                      <a:pt x="133" y="9"/>
                    </a:cubicBezTo>
                    <a:cubicBezTo>
                      <a:pt x="133" y="9"/>
                      <a:pt x="131" y="6"/>
                      <a:pt x="131" y="7"/>
                    </a:cubicBezTo>
                    <a:cubicBezTo>
                      <a:pt x="132" y="7"/>
                      <a:pt x="129" y="4"/>
                      <a:pt x="131" y="4"/>
                    </a:cubicBezTo>
                    <a:cubicBezTo>
                      <a:pt x="131" y="6"/>
                      <a:pt x="134" y="7"/>
                      <a:pt x="135" y="10"/>
                    </a:cubicBezTo>
                    <a:cubicBezTo>
                      <a:pt x="134" y="9"/>
                      <a:pt x="134" y="9"/>
                      <a:pt x="134" y="10"/>
                    </a:cubicBezTo>
                    <a:cubicBezTo>
                      <a:pt x="135" y="11"/>
                      <a:pt x="136" y="13"/>
                      <a:pt x="137" y="13"/>
                    </a:cubicBezTo>
                    <a:cubicBezTo>
                      <a:pt x="137" y="12"/>
                      <a:pt x="137" y="12"/>
                      <a:pt x="136" y="10"/>
                    </a:cubicBezTo>
                    <a:cubicBezTo>
                      <a:pt x="134" y="8"/>
                      <a:pt x="135" y="11"/>
                      <a:pt x="134" y="9"/>
                    </a:cubicBezTo>
                    <a:cubicBezTo>
                      <a:pt x="134" y="7"/>
                      <a:pt x="137" y="10"/>
                      <a:pt x="134" y="7"/>
                    </a:cubicBezTo>
                    <a:cubicBezTo>
                      <a:pt x="134" y="7"/>
                      <a:pt x="133" y="5"/>
                      <a:pt x="132" y="4"/>
                    </a:cubicBezTo>
                    <a:cubicBezTo>
                      <a:pt x="132" y="3"/>
                      <a:pt x="132" y="3"/>
                      <a:pt x="132" y="3"/>
                    </a:cubicBezTo>
                    <a:cubicBezTo>
                      <a:pt x="132" y="4"/>
                      <a:pt x="132" y="4"/>
                      <a:pt x="132" y="4"/>
                    </a:cubicBezTo>
                    <a:cubicBezTo>
                      <a:pt x="134" y="4"/>
                      <a:pt x="131" y="2"/>
                      <a:pt x="132" y="1"/>
                    </a:cubicBezTo>
                    <a:cubicBezTo>
                      <a:pt x="134" y="4"/>
                      <a:pt x="134" y="4"/>
                      <a:pt x="134" y="4"/>
                    </a:cubicBezTo>
                    <a:cubicBezTo>
                      <a:pt x="136" y="6"/>
                      <a:pt x="132" y="4"/>
                      <a:pt x="135" y="7"/>
                    </a:cubicBezTo>
                    <a:cubicBezTo>
                      <a:pt x="136" y="7"/>
                      <a:pt x="135" y="5"/>
                      <a:pt x="136" y="5"/>
                    </a:cubicBezTo>
                    <a:cubicBezTo>
                      <a:pt x="136" y="6"/>
                      <a:pt x="136" y="6"/>
                      <a:pt x="136" y="6"/>
                    </a:cubicBezTo>
                    <a:cubicBezTo>
                      <a:pt x="136" y="6"/>
                      <a:pt x="140" y="11"/>
                      <a:pt x="139" y="8"/>
                    </a:cubicBezTo>
                    <a:cubicBezTo>
                      <a:pt x="138" y="6"/>
                      <a:pt x="138" y="6"/>
                      <a:pt x="137" y="5"/>
                    </a:cubicBezTo>
                    <a:cubicBezTo>
                      <a:pt x="137" y="4"/>
                      <a:pt x="137" y="2"/>
                      <a:pt x="137" y="2"/>
                    </a:cubicBezTo>
                    <a:cubicBezTo>
                      <a:pt x="139" y="5"/>
                      <a:pt x="138" y="1"/>
                      <a:pt x="139" y="4"/>
                    </a:cubicBezTo>
                    <a:cubicBezTo>
                      <a:pt x="138" y="3"/>
                      <a:pt x="137" y="4"/>
                      <a:pt x="138" y="7"/>
                    </a:cubicBezTo>
                    <a:cubicBezTo>
                      <a:pt x="141" y="10"/>
                      <a:pt x="137" y="7"/>
                      <a:pt x="140" y="10"/>
                    </a:cubicBezTo>
                    <a:cubicBezTo>
                      <a:pt x="140" y="10"/>
                      <a:pt x="142" y="13"/>
                      <a:pt x="144" y="15"/>
                    </a:cubicBezTo>
                    <a:cubicBezTo>
                      <a:pt x="144" y="15"/>
                      <a:pt x="144" y="14"/>
                      <a:pt x="144" y="13"/>
                    </a:cubicBezTo>
                    <a:cubicBezTo>
                      <a:pt x="142" y="11"/>
                      <a:pt x="142" y="11"/>
                      <a:pt x="141" y="10"/>
                    </a:cubicBezTo>
                    <a:cubicBezTo>
                      <a:pt x="142" y="10"/>
                      <a:pt x="142" y="8"/>
                      <a:pt x="141" y="6"/>
                    </a:cubicBezTo>
                    <a:cubicBezTo>
                      <a:pt x="142" y="7"/>
                      <a:pt x="143" y="9"/>
                      <a:pt x="143" y="9"/>
                    </a:cubicBezTo>
                    <a:cubicBezTo>
                      <a:pt x="143" y="8"/>
                      <a:pt x="145" y="7"/>
                      <a:pt x="146" y="7"/>
                    </a:cubicBezTo>
                    <a:cubicBezTo>
                      <a:pt x="143" y="5"/>
                      <a:pt x="146" y="6"/>
                      <a:pt x="144" y="4"/>
                    </a:cubicBezTo>
                    <a:cubicBezTo>
                      <a:pt x="143" y="3"/>
                      <a:pt x="141" y="2"/>
                      <a:pt x="140" y="0"/>
                    </a:cubicBezTo>
                    <a:cubicBezTo>
                      <a:pt x="141" y="0"/>
                      <a:pt x="141" y="1"/>
                      <a:pt x="142" y="2"/>
                    </a:cubicBezTo>
                    <a:cubicBezTo>
                      <a:pt x="141" y="0"/>
                      <a:pt x="144" y="4"/>
                      <a:pt x="143" y="1"/>
                    </a:cubicBezTo>
                    <a:cubicBezTo>
                      <a:pt x="143" y="3"/>
                      <a:pt x="145" y="5"/>
                      <a:pt x="147" y="8"/>
                    </a:cubicBezTo>
                    <a:cubicBezTo>
                      <a:pt x="147" y="6"/>
                      <a:pt x="148" y="9"/>
                      <a:pt x="149" y="9"/>
                    </a:cubicBezTo>
                    <a:cubicBezTo>
                      <a:pt x="148" y="7"/>
                      <a:pt x="148" y="6"/>
                      <a:pt x="149" y="5"/>
                    </a:cubicBezTo>
                    <a:cubicBezTo>
                      <a:pt x="151" y="6"/>
                      <a:pt x="151" y="3"/>
                      <a:pt x="151" y="3"/>
                    </a:cubicBezTo>
                    <a:cubicBezTo>
                      <a:pt x="152" y="4"/>
                      <a:pt x="154" y="6"/>
                      <a:pt x="155" y="7"/>
                    </a:cubicBezTo>
                    <a:cubicBezTo>
                      <a:pt x="155" y="6"/>
                      <a:pt x="152" y="4"/>
                      <a:pt x="154" y="5"/>
                    </a:cubicBezTo>
                    <a:cubicBezTo>
                      <a:pt x="154" y="5"/>
                      <a:pt x="154" y="5"/>
                      <a:pt x="154" y="5"/>
                    </a:cubicBezTo>
                    <a:cubicBezTo>
                      <a:pt x="154" y="4"/>
                      <a:pt x="157" y="6"/>
                      <a:pt x="154" y="2"/>
                    </a:cubicBezTo>
                    <a:cubicBezTo>
                      <a:pt x="156" y="5"/>
                      <a:pt x="156" y="5"/>
                      <a:pt x="156" y="5"/>
                    </a:cubicBezTo>
                    <a:cubicBezTo>
                      <a:pt x="157" y="5"/>
                      <a:pt x="156" y="5"/>
                      <a:pt x="156" y="4"/>
                    </a:cubicBezTo>
                    <a:cubicBezTo>
                      <a:pt x="157" y="5"/>
                      <a:pt x="157" y="6"/>
                      <a:pt x="158" y="7"/>
                    </a:cubicBezTo>
                    <a:cubicBezTo>
                      <a:pt x="160" y="8"/>
                      <a:pt x="158" y="6"/>
                      <a:pt x="159" y="5"/>
                    </a:cubicBezTo>
                    <a:cubicBezTo>
                      <a:pt x="157" y="4"/>
                      <a:pt x="157" y="4"/>
                      <a:pt x="157" y="4"/>
                    </a:cubicBezTo>
                    <a:cubicBezTo>
                      <a:pt x="157" y="2"/>
                      <a:pt x="159" y="3"/>
                      <a:pt x="159" y="2"/>
                    </a:cubicBezTo>
                    <a:cubicBezTo>
                      <a:pt x="160" y="4"/>
                      <a:pt x="160" y="4"/>
                      <a:pt x="160" y="4"/>
                    </a:cubicBezTo>
                    <a:cubicBezTo>
                      <a:pt x="160" y="2"/>
                      <a:pt x="160" y="2"/>
                      <a:pt x="160" y="2"/>
                    </a:cubicBezTo>
                    <a:cubicBezTo>
                      <a:pt x="161" y="4"/>
                      <a:pt x="162" y="5"/>
                      <a:pt x="162" y="3"/>
                    </a:cubicBezTo>
                    <a:cubicBezTo>
                      <a:pt x="163" y="8"/>
                      <a:pt x="163" y="8"/>
                      <a:pt x="163" y="8"/>
                    </a:cubicBezTo>
                    <a:cubicBezTo>
                      <a:pt x="162" y="8"/>
                      <a:pt x="162" y="6"/>
                      <a:pt x="161" y="5"/>
                    </a:cubicBezTo>
                    <a:cubicBezTo>
                      <a:pt x="160" y="3"/>
                      <a:pt x="159" y="4"/>
                      <a:pt x="160" y="6"/>
                    </a:cubicBezTo>
                    <a:cubicBezTo>
                      <a:pt x="161" y="6"/>
                      <a:pt x="160" y="6"/>
                      <a:pt x="160" y="5"/>
                    </a:cubicBezTo>
                    <a:cubicBezTo>
                      <a:pt x="162" y="7"/>
                      <a:pt x="162" y="7"/>
                      <a:pt x="162" y="9"/>
                    </a:cubicBezTo>
                    <a:cubicBezTo>
                      <a:pt x="162" y="9"/>
                      <a:pt x="163" y="9"/>
                      <a:pt x="163" y="9"/>
                    </a:cubicBezTo>
                    <a:cubicBezTo>
                      <a:pt x="163" y="10"/>
                      <a:pt x="163" y="10"/>
                      <a:pt x="163" y="11"/>
                    </a:cubicBezTo>
                    <a:cubicBezTo>
                      <a:pt x="162" y="10"/>
                      <a:pt x="161" y="9"/>
                      <a:pt x="161" y="9"/>
                    </a:cubicBezTo>
                    <a:cubicBezTo>
                      <a:pt x="163" y="11"/>
                      <a:pt x="163" y="12"/>
                      <a:pt x="162" y="12"/>
                    </a:cubicBezTo>
                    <a:cubicBezTo>
                      <a:pt x="159" y="9"/>
                      <a:pt x="162" y="14"/>
                      <a:pt x="160" y="14"/>
                    </a:cubicBezTo>
                    <a:cubicBezTo>
                      <a:pt x="159" y="11"/>
                      <a:pt x="158" y="9"/>
                      <a:pt x="158" y="8"/>
                    </a:cubicBezTo>
                    <a:cubicBezTo>
                      <a:pt x="157" y="8"/>
                      <a:pt x="158" y="9"/>
                      <a:pt x="157" y="8"/>
                    </a:cubicBezTo>
                    <a:cubicBezTo>
                      <a:pt x="157" y="10"/>
                      <a:pt x="159" y="12"/>
                      <a:pt x="159" y="13"/>
                    </a:cubicBezTo>
                    <a:cubicBezTo>
                      <a:pt x="158" y="12"/>
                      <a:pt x="158" y="12"/>
                      <a:pt x="158" y="12"/>
                    </a:cubicBezTo>
                    <a:cubicBezTo>
                      <a:pt x="158" y="13"/>
                      <a:pt x="160" y="15"/>
                      <a:pt x="159" y="15"/>
                    </a:cubicBezTo>
                    <a:cubicBezTo>
                      <a:pt x="157" y="15"/>
                      <a:pt x="156" y="16"/>
                      <a:pt x="155" y="17"/>
                    </a:cubicBezTo>
                    <a:cubicBezTo>
                      <a:pt x="154" y="15"/>
                      <a:pt x="154" y="15"/>
                      <a:pt x="154" y="15"/>
                    </a:cubicBezTo>
                    <a:cubicBezTo>
                      <a:pt x="156" y="19"/>
                      <a:pt x="153" y="17"/>
                      <a:pt x="154" y="19"/>
                    </a:cubicBezTo>
                    <a:cubicBezTo>
                      <a:pt x="152" y="19"/>
                      <a:pt x="153" y="22"/>
                      <a:pt x="150" y="20"/>
                    </a:cubicBezTo>
                    <a:cubicBezTo>
                      <a:pt x="149" y="23"/>
                      <a:pt x="148" y="25"/>
                      <a:pt x="146" y="26"/>
                    </a:cubicBezTo>
                    <a:cubicBezTo>
                      <a:pt x="145" y="23"/>
                      <a:pt x="145" y="23"/>
                      <a:pt x="145" y="23"/>
                    </a:cubicBezTo>
                    <a:cubicBezTo>
                      <a:pt x="146" y="25"/>
                      <a:pt x="144" y="22"/>
                      <a:pt x="144" y="23"/>
                    </a:cubicBezTo>
                    <a:cubicBezTo>
                      <a:pt x="145" y="24"/>
                      <a:pt x="145" y="25"/>
                      <a:pt x="146" y="27"/>
                    </a:cubicBezTo>
                    <a:cubicBezTo>
                      <a:pt x="144" y="26"/>
                      <a:pt x="144" y="29"/>
                      <a:pt x="144" y="31"/>
                    </a:cubicBezTo>
                    <a:cubicBezTo>
                      <a:pt x="143" y="29"/>
                      <a:pt x="143" y="29"/>
                      <a:pt x="143" y="29"/>
                    </a:cubicBezTo>
                    <a:cubicBezTo>
                      <a:pt x="145" y="33"/>
                      <a:pt x="142" y="31"/>
                      <a:pt x="141" y="31"/>
                    </a:cubicBezTo>
                    <a:cubicBezTo>
                      <a:pt x="140" y="31"/>
                      <a:pt x="139" y="29"/>
                      <a:pt x="139" y="30"/>
                    </a:cubicBezTo>
                    <a:cubicBezTo>
                      <a:pt x="140" y="32"/>
                      <a:pt x="140" y="32"/>
                      <a:pt x="140" y="35"/>
                    </a:cubicBezTo>
                    <a:cubicBezTo>
                      <a:pt x="139" y="35"/>
                      <a:pt x="138" y="35"/>
                      <a:pt x="137" y="34"/>
                    </a:cubicBezTo>
                    <a:cubicBezTo>
                      <a:pt x="137" y="39"/>
                      <a:pt x="134" y="39"/>
                      <a:pt x="133" y="43"/>
                    </a:cubicBezTo>
                    <a:cubicBezTo>
                      <a:pt x="132" y="41"/>
                      <a:pt x="132" y="41"/>
                      <a:pt x="132" y="41"/>
                    </a:cubicBezTo>
                    <a:cubicBezTo>
                      <a:pt x="133" y="46"/>
                      <a:pt x="127" y="45"/>
                      <a:pt x="127" y="48"/>
                    </a:cubicBezTo>
                    <a:cubicBezTo>
                      <a:pt x="125" y="45"/>
                      <a:pt x="125" y="45"/>
                      <a:pt x="125" y="45"/>
                    </a:cubicBezTo>
                    <a:cubicBezTo>
                      <a:pt x="124" y="45"/>
                      <a:pt x="124" y="47"/>
                      <a:pt x="126" y="49"/>
                    </a:cubicBezTo>
                    <a:cubicBezTo>
                      <a:pt x="125" y="48"/>
                      <a:pt x="126" y="51"/>
                      <a:pt x="124" y="49"/>
                    </a:cubicBezTo>
                    <a:cubicBezTo>
                      <a:pt x="123" y="49"/>
                      <a:pt x="124" y="51"/>
                      <a:pt x="124" y="52"/>
                    </a:cubicBezTo>
                    <a:cubicBezTo>
                      <a:pt x="122" y="52"/>
                      <a:pt x="122" y="52"/>
                      <a:pt x="121" y="54"/>
                    </a:cubicBezTo>
                    <a:cubicBezTo>
                      <a:pt x="122" y="54"/>
                      <a:pt x="122" y="54"/>
                      <a:pt x="122" y="54"/>
                    </a:cubicBezTo>
                    <a:cubicBezTo>
                      <a:pt x="121" y="53"/>
                      <a:pt x="120" y="52"/>
                      <a:pt x="120" y="52"/>
                    </a:cubicBezTo>
                    <a:cubicBezTo>
                      <a:pt x="120" y="53"/>
                      <a:pt x="118" y="52"/>
                      <a:pt x="121" y="55"/>
                    </a:cubicBezTo>
                    <a:cubicBezTo>
                      <a:pt x="118" y="54"/>
                      <a:pt x="120" y="59"/>
                      <a:pt x="117" y="57"/>
                    </a:cubicBezTo>
                    <a:cubicBezTo>
                      <a:pt x="117" y="58"/>
                      <a:pt x="117" y="58"/>
                      <a:pt x="118" y="59"/>
                    </a:cubicBezTo>
                    <a:cubicBezTo>
                      <a:pt x="117" y="60"/>
                      <a:pt x="114" y="59"/>
                      <a:pt x="115" y="61"/>
                    </a:cubicBezTo>
                    <a:cubicBezTo>
                      <a:pt x="114" y="61"/>
                      <a:pt x="114" y="59"/>
                      <a:pt x="113" y="59"/>
                    </a:cubicBezTo>
                    <a:cubicBezTo>
                      <a:pt x="113" y="60"/>
                      <a:pt x="114" y="61"/>
                      <a:pt x="114" y="61"/>
                    </a:cubicBezTo>
                    <a:cubicBezTo>
                      <a:pt x="114" y="64"/>
                      <a:pt x="110" y="62"/>
                      <a:pt x="109" y="64"/>
                    </a:cubicBezTo>
                    <a:cubicBezTo>
                      <a:pt x="108" y="68"/>
                      <a:pt x="104" y="69"/>
                      <a:pt x="102" y="71"/>
                    </a:cubicBezTo>
                    <a:cubicBezTo>
                      <a:pt x="101" y="71"/>
                      <a:pt x="101" y="71"/>
                      <a:pt x="101" y="71"/>
                    </a:cubicBezTo>
                    <a:cubicBezTo>
                      <a:pt x="103" y="74"/>
                      <a:pt x="97" y="69"/>
                      <a:pt x="100" y="74"/>
                    </a:cubicBezTo>
                    <a:cubicBezTo>
                      <a:pt x="99" y="73"/>
                      <a:pt x="99" y="74"/>
                      <a:pt x="98" y="73"/>
                    </a:cubicBezTo>
                    <a:cubicBezTo>
                      <a:pt x="99" y="75"/>
                      <a:pt x="95" y="72"/>
                      <a:pt x="96" y="76"/>
                    </a:cubicBezTo>
                    <a:cubicBezTo>
                      <a:pt x="96" y="76"/>
                      <a:pt x="96" y="75"/>
                      <a:pt x="96" y="75"/>
                    </a:cubicBezTo>
                    <a:cubicBezTo>
                      <a:pt x="93" y="74"/>
                      <a:pt x="94" y="77"/>
                      <a:pt x="92" y="77"/>
                    </a:cubicBezTo>
                    <a:cubicBezTo>
                      <a:pt x="92" y="76"/>
                      <a:pt x="92" y="76"/>
                      <a:pt x="91" y="75"/>
                    </a:cubicBezTo>
                    <a:cubicBezTo>
                      <a:pt x="90" y="74"/>
                      <a:pt x="93" y="79"/>
                      <a:pt x="90" y="76"/>
                    </a:cubicBezTo>
                    <a:cubicBezTo>
                      <a:pt x="90" y="76"/>
                      <a:pt x="91" y="77"/>
                      <a:pt x="91" y="77"/>
                    </a:cubicBezTo>
                    <a:cubicBezTo>
                      <a:pt x="88" y="78"/>
                      <a:pt x="87" y="82"/>
                      <a:pt x="86" y="84"/>
                    </a:cubicBezTo>
                    <a:cubicBezTo>
                      <a:pt x="82" y="84"/>
                      <a:pt x="81" y="79"/>
                      <a:pt x="82" y="82"/>
                    </a:cubicBezTo>
                    <a:cubicBezTo>
                      <a:pt x="81" y="82"/>
                      <a:pt x="83" y="84"/>
                      <a:pt x="82" y="83"/>
                    </a:cubicBezTo>
                    <a:cubicBezTo>
                      <a:pt x="82" y="84"/>
                      <a:pt x="78" y="80"/>
                      <a:pt x="79" y="82"/>
                    </a:cubicBezTo>
                    <a:cubicBezTo>
                      <a:pt x="81" y="84"/>
                      <a:pt x="80" y="83"/>
                      <a:pt x="81" y="85"/>
                    </a:cubicBezTo>
                    <a:cubicBezTo>
                      <a:pt x="79" y="84"/>
                      <a:pt x="77" y="82"/>
                      <a:pt x="78" y="85"/>
                    </a:cubicBezTo>
                    <a:cubicBezTo>
                      <a:pt x="77" y="83"/>
                      <a:pt x="77" y="83"/>
                      <a:pt x="77" y="83"/>
                    </a:cubicBezTo>
                    <a:cubicBezTo>
                      <a:pt x="78" y="87"/>
                      <a:pt x="76" y="86"/>
                      <a:pt x="78" y="91"/>
                    </a:cubicBezTo>
                    <a:cubicBezTo>
                      <a:pt x="74" y="96"/>
                      <a:pt x="70" y="102"/>
                      <a:pt x="65" y="106"/>
                    </a:cubicBezTo>
                    <a:cubicBezTo>
                      <a:pt x="59" y="109"/>
                      <a:pt x="56" y="115"/>
                      <a:pt x="49" y="117"/>
                    </a:cubicBezTo>
                    <a:cubicBezTo>
                      <a:pt x="45" y="115"/>
                      <a:pt x="45" y="115"/>
                      <a:pt x="45" y="117"/>
                    </a:cubicBezTo>
                    <a:cubicBezTo>
                      <a:pt x="45" y="117"/>
                      <a:pt x="45" y="116"/>
                      <a:pt x="44" y="116"/>
                    </a:cubicBezTo>
                    <a:cubicBezTo>
                      <a:pt x="46" y="118"/>
                      <a:pt x="43" y="117"/>
                      <a:pt x="45" y="119"/>
                    </a:cubicBezTo>
                    <a:cubicBezTo>
                      <a:pt x="43" y="120"/>
                      <a:pt x="41" y="122"/>
                      <a:pt x="39" y="124"/>
                    </a:cubicBezTo>
                    <a:cubicBezTo>
                      <a:pt x="39" y="123"/>
                      <a:pt x="38" y="121"/>
                      <a:pt x="38" y="122"/>
                    </a:cubicBezTo>
                    <a:cubicBezTo>
                      <a:pt x="39" y="124"/>
                      <a:pt x="39" y="124"/>
                      <a:pt x="39" y="124"/>
                    </a:cubicBezTo>
                    <a:cubicBezTo>
                      <a:pt x="38" y="123"/>
                      <a:pt x="38" y="123"/>
                      <a:pt x="38" y="123"/>
                    </a:cubicBezTo>
                    <a:cubicBezTo>
                      <a:pt x="38" y="123"/>
                      <a:pt x="39" y="125"/>
                      <a:pt x="40" y="125"/>
                    </a:cubicBezTo>
                    <a:cubicBezTo>
                      <a:pt x="38" y="128"/>
                      <a:pt x="35" y="130"/>
                      <a:pt x="31" y="130"/>
                    </a:cubicBezTo>
                    <a:cubicBezTo>
                      <a:pt x="28" y="131"/>
                      <a:pt x="25" y="132"/>
                      <a:pt x="22" y="134"/>
                    </a:cubicBezTo>
                    <a:cubicBezTo>
                      <a:pt x="20" y="134"/>
                      <a:pt x="19" y="136"/>
                      <a:pt x="18" y="137"/>
                    </a:cubicBezTo>
                    <a:cubicBezTo>
                      <a:pt x="12" y="136"/>
                      <a:pt x="7" y="136"/>
                      <a:pt x="4" y="141"/>
                    </a:cubicBezTo>
                    <a:cubicBezTo>
                      <a:pt x="4" y="141"/>
                      <a:pt x="1" y="134"/>
                      <a:pt x="1" y="13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66" name="Freeform 286"/>
              <p:cNvSpPr/>
              <p:nvPr/>
            </p:nvSpPr>
            <p:spPr bwMode="auto">
              <a:xfrm>
                <a:off x="4124326" y="2747963"/>
                <a:ext cx="1588" cy="0"/>
              </a:xfrm>
              <a:custGeom>
                <a:avLst/>
                <a:gdLst>
                  <a:gd name="T0" fmla="*/ 3 w 3"/>
                  <a:gd name="T1" fmla="*/ 3 h 3"/>
                  <a:gd name="T2" fmla="*/ 0 w 3"/>
                  <a:gd name="T3" fmla="*/ 0 h 3"/>
                  <a:gd name="T4" fmla="*/ 3 w 3"/>
                  <a:gd name="T5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3">
                    <a:moveTo>
                      <a:pt x="3" y="3"/>
                    </a:moveTo>
                    <a:cubicBezTo>
                      <a:pt x="2" y="2"/>
                      <a:pt x="1" y="2"/>
                      <a:pt x="0" y="0"/>
                    </a:cubicBezTo>
                    <a:cubicBezTo>
                      <a:pt x="1" y="1"/>
                      <a:pt x="2" y="2"/>
                      <a:pt x="3" y="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67" name="Freeform 287"/>
              <p:cNvSpPr/>
              <p:nvPr/>
            </p:nvSpPr>
            <p:spPr bwMode="auto">
              <a:xfrm>
                <a:off x="4117976" y="2746375"/>
                <a:ext cx="0" cy="1587"/>
              </a:xfrm>
              <a:custGeom>
                <a:avLst/>
                <a:gdLst>
                  <a:gd name="T0" fmla="*/ 1 w 1"/>
                  <a:gd name="T1" fmla="*/ 2 h 2"/>
                  <a:gd name="T2" fmla="*/ 0 w 1"/>
                  <a:gd name="T3" fmla="*/ 1 h 2"/>
                  <a:gd name="T4" fmla="*/ 0 w 1"/>
                  <a:gd name="T5" fmla="*/ 1 h 2"/>
                  <a:gd name="T6" fmla="*/ 1 w 1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1" y="2"/>
                    </a:moveTo>
                    <a:cubicBezTo>
                      <a:pt x="1" y="2"/>
                      <a:pt x="1" y="2"/>
                      <a:pt x="0" y="1"/>
                    </a:cubicBezTo>
                    <a:cubicBezTo>
                      <a:pt x="0" y="1"/>
                      <a:pt x="0" y="0"/>
                      <a:pt x="0" y="1"/>
                    </a:cubicBezTo>
                    <a:cubicBezTo>
                      <a:pt x="0" y="1"/>
                      <a:pt x="1" y="1"/>
                      <a:pt x="1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68" name="Freeform 288"/>
              <p:cNvSpPr/>
              <p:nvPr/>
            </p:nvSpPr>
            <p:spPr bwMode="auto">
              <a:xfrm>
                <a:off x="4116388" y="2746375"/>
                <a:ext cx="0" cy="1587"/>
              </a:xfrm>
              <a:custGeom>
                <a:avLst/>
                <a:gdLst>
                  <a:gd name="T0" fmla="*/ 3 h 3"/>
                  <a:gd name="T1" fmla="*/ 0 h 3"/>
                  <a:gd name="T2" fmla="*/ 3 h 3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3">
                    <a:moveTo>
                      <a:pt x="0" y="3"/>
                    </a:moveTo>
                    <a:cubicBezTo>
                      <a:pt x="0" y="2"/>
                      <a:pt x="0" y="1"/>
                      <a:pt x="0" y="0"/>
                    </a:cubicBez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69" name="Freeform 289"/>
              <p:cNvSpPr/>
              <p:nvPr/>
            </p:nvSpPr>
            <p:spPr bwMode="auto">
              <a:xfrm>
                <a:off x="4114801" y="2746375"/>
                <a:ext cx="0" cy="0"/>
              </a:xfrm>
              <a:custGeom>
                <a:avLst/>
                <a:gdLst>
                  <a:gd name="T0" fmla="*/ 1 w 1"/>
                  <a:gd name="T1" fmla="*/ 2 h 2"/>
                  <a:gd name="T2" fmla="*/ 0 w 1"/>
                  <a:gd name="T3" fmla="*/ 0 h 2"/>
                  <a:gd name="T4" fmla="*/ 1 w 1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2"/>
                    </a:moveTo>
                    <a:cubicBezTo>
                      <a:pt x="0" y="1"/>
                      <a:pt x="0" y="1"/>
                      <a:pt x="0" y="0"/>
                    </a:cubicBezTo>
                    <a:cubicBezTo>
                      <a:pt x="1" y="1"/>
                      <a:pt x="1" y="1"/>
                      <a:pt x="1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70" name="Freeform 290"/>
              <p:cNvSpPr/>
              <p:nvPr/>
            </p:nvSpPr>
            <p:spPr bwMode="auto">
              <a:xfrm>
                <a:off x="4114801" y="2747963"/>
                <a:ext cx="0" cy="0"/>
              </a:xfrm>
              <a:custGeom>
                <a:avLst/>
                <a:gdLst>
                  <a:gd name="T0" fmla="*/ 1 w 1"/>
                  <a:gd name="T1" fmla="*/ 2 h 2"/>
                  <a:gd name="T2" fmla="*/ 0 w 1"/>
                  <a:gd name="T3" fmla="*/ 1 h 2"/>
                  <a:gd name="T4" fmla="*/ 1 w 1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2"/>
                    </a:moveTo>
                    <a:cubicBezTo>
                      <a:pt x="1" y="2"/>
                      <a:pt x="0" y="1"/>
                      <a:pt x="0" y="1"/>
                    </a:cubicBezTo>
                    <a:cubicBezTo>
                      <a:pt x="0" y="2"/>
                      <a:pt x="0" y="0"/>
                      <a:pt x="1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71" name="Freeform 291"/>
              <p:cNvSpPr/>
              <p:nvPr/>
            </p:nvSpPr>
            <p:spPr bwMode="auto">
              <a:xfrm>
                <a:off x="4111626" y="2747963"/>
                <a:ext cx="1588" cy="0"/>
              </a:xfrm>
              <a:custGeom>
                <a:avLst/>
                <a:gdLst>
                  <a:gd name="T0" fmla="*/ 2 w 2"/>
                  <a:gd name="T1" fmla="*/ 2 h 3"/>
                  <a:gd name="T2" fmla="*/ 1 w 2"/>
                  <a:gd name="T3" fmla="*/ 2 h 3"/>
                  <a:gd name="T4" fmla="*/ 2 w 2"/>
                  <a:gd name="T5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3">
                    <a:moveTo>
                      <a:pt x="2" y="2"/>
                    </a:moveTo>
                    <a:cubicBezTo>
                      <a:pt x="1" y="2"/>
                      <a:pt x="2" y="3"/>
                      <a:pt x="1" y="2"/>
                    </a:cubicBezTo>
                    <a:cubicBezTo>
                      <a:pt x="2" y="3"/>
                      <a:pt x="0" y="0"/>
                      <a:pt x="2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72" name="Freeform 292"/>
              <p:cNvSpPr/>
              <p:nvPr/>
            </p:nvSpPr>
            <p:spPr bwMode="auto">
              <a:xfrm>
                <a:off x="4111626" y="2749550"/>
                <a:ext cx="0" cy="0"/>
              </a:xfrm>
              <a:custGeom>
                <a:avLst/>
                <a:gdLst>
                  <a:gd name="T0" fmla="*/ 1 w 1"/>
                  <a:gd name="T1" fmla="*/ 2 h 2"/>
                  <a:gd name="T2" fmla="*/ 1 w 1"/>
                  <a:gd name="T3" fmla="*/ 2 h 2"/>
                  <a:gd name="T4" fmla="*/ 0 w 1"/>
                  <a:gd name="T5" fmla="*/ 0 h 2"/>
                  <a:gd name="T6" fmla="*/ 1 w 1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1" y="2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0" y="2"/>
                      <a:pt x="0" y="1"/>
                      <a:pt x="0" y="0"/>
                    </a:cubicBezTo>
                    <a:lnTo>
                      <a:pt x="1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73" name="Rectangle 293"/>
              <p:cNvSpPr>
                <a:spLocks noChangeArrowheads="1"/>
              </p:cNvSpPr>
              <p:nvPr/>
            </p:nvSpPr>
            <p:spPr bwMode="auto">
              <a:xfrm>
                <a:off x="4095751" y="2765425"/>
                <a:ext cx="1588" cy="1587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74" name="Freeform 294"/>
              <p:cNvSpPr/>
              <p:nvPr/>
            </p:nvSpPr>
            <p:spPr bwMode="auto">
              <a:xfrm>
                <a:off x="4087813" y="2771775"/>
                <a:ext cx="0" cy="0"/>
              </a:xfrm>
              <a:custGeom>
                <a:avLst/>
                <a:gdLst>
                  <a:gd name="T0" fmla="*/ 1 w 1"/>
                  <a:gd name="T1" fmla="*/ 1 h 2"/>
                  <a:gd name="T2" fmla="*/ 0 w 1"/>
                  <a:gd name="T3" fmla="*/ 0 h 2"/>
                  <a:gd name="T4" fmla="*/ 1 w 1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1"/>
                    </a:moveTo>
                    <a:cubicBezTo>
                      <a:pt x="1" y="2"/>
                      <a:pt x="0" y="0"/>
                      <a:pt x="0" y="0"/>
                    </a:cubicBezTo>
                    <a:cubicBezTo>
                      <a:pt x="0" y="0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75" name="Freeform 295"/>
              <p:cNvSpPr/>
              <p:nvPr/>
            </p:nvSpPr>
            <p:spPr bwMode="auto">
              <a:xfrm>
                <a:off x="4086226" y="2776538"/>
                <a:ext cx="0" cy="1587"/>
              </a:xfrm>
              <a:custGeom>
                <a:avLst/>
                <a:gdLst>
                  <a:gd name="T0" fmla="*/ 0 h 1"/>
                  <a:gd name="T1" fmla="*/ 0 h 1"/>
                  <a:gd name="T2" fmla="*/ 1 h 1"/>
                  <a:gd name="T3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lnTo>
                      <a:pt x="0" y="0"/>
                    </a:lnTo>
                    <a:lnTo>
                      <a:pt x="0" y="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76" name="Freeform 296"/>
              <p:cNvSpPr/>
              <p:nvPr/>
            </p:nvSpPr>
            <p:spPr bwMode="auto">
              <a:xfrm>
                <a:off x="4062413" y="2241550"/>
                <a:ext cx="1588" cy="1587"/>
              </a:xfrm>
              <a:custGeom>
                <a:avLst/>
                <a:gdLst>
                  <a:gd name="T0" fmla="*/ 3 w 4"/>
                  <a:gd name="T1" fmla="*/ 1 h 1"/>
                  <a:gd name="T2" fmla="*/ 2 w 4"/>
                  <a:gd name="T3" fmla="*/ 0 h 1"/>
                  <a:gd name="T4" fmla="*/ 3 w 4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1">
                    <a:moveTo>
                      <a:pt x="3" y="1"/>
                    </a:moveTo>
                    <a:cubicBezTo>
                      <a:pt x="2" y="0"/>
                      <a:pt x="0" y="1"/>
                      <a:pt x="2" y="0"/>
                    </a:cubicBezTo>
                    <a:cubicBezTo>
                      <a:pt x="3" y="1"/>
                      <a:pt x="4" y="1"/>
                      <a:pt x="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77" name="Freeform 297"/>
              <p:cNvSpPr/>
              <p:nvPr/>
            </p:nvSpPr>
            <p:spPr bwMode="auto">
              <a:xfrm>
                <a:off x="4019551" y="2243138"/>
                <a:ext cx="44450" cy="90487"/>
              </a:xfrm>
              <a:custGeom>
                <a:avLst/>
                <a:gdLst>
                  <a:gd name="T0" fmla="*/ 18 w 127"/>
                  <a:gd name="T1" fmla="*/ 217 h 249"/>
                  <a:gd name="T2" fmla="*/ 22 w 127"/>
                  <a:gd name="T3" fmla="*/ 210 h 249"/>
                  <a:gd name="T4" fmla="*/ 25 w 127"/>
                  <a:gd name="T5" fmla="*/ 193 h 249"/>
                  <a:gd name="T6" fmla="*/ 28 w 127"/>
                  <a:gd name="T7" fmla="*/ 188 h 249"/>
                  <a:gd name="T8" fmla="*/ 39 w 127"/>
                  <a:gd name="T9" fmla="*/ 174 h 249"/>
                  <a:gd name="T10" fmla="*/ 43 w 127"/>
                  <a:gd name="T11" fmla="*/ 170 h 249"/>
                  <a:gd name="T12" fmla="*/ 45 w 127"/>
                  <a:gd name="T13" fmla="*/ 160 h 249"/>
                  <a:gd name="T14" fmla="*/ 50 w 127"/>
                  <a:gd name="T15" fmla="*/ 153 h 249"/>
                  <a:gd name="T16" fmla="*/ 54 w 127"/>
                  <a:gd name="T17" fmla="*/ 150 h 249"/>
                  <a:gd name="T18" fmla="*/ 54 w 127"/>
                  <a:gd name="T19" fmla="*/ 145 h 249"/>
                  <a:gd name="T20" fmla="*/ 56 w 127"/>
                  <a:gd name="T21" fmla="*/ 135 h 249"/>
                  <a:gd name="T22" fmla="*/ 59 w 127"/>
                  <a:gd name="T23" fmla="*/ 131 h 249"/>
                  <a:gd name="T24" fmla="*/ 59 w 127"/>
                  <a:gd name="T25" fmla="*/ 124 h 249"/>
                  <a:gd name="T26" fmla="*/ 64 w 127"/>
                  <a:gd name="T27" fmla="*/ 119 h 249"/>
                  <a:gd name="T28" fmla="*/ 68 w 127"/>
                  <a:gd name="T29" fmla="*/ 112 h 249"/>
                  <a:gd name="T30" fmla="*/ 74 w 127"/>
                  <a:gd name="T31" fmla="*/ 104 h 249"/>
                  <a:gd name="T32" fmla="*/ 74 w 127"/>
                  <a:gd name="T33" fmla="*/ 100 h 249"/>
                  <a:gd name="T34" fmla="*/ 78 w 127"/>
                  <a:gd name="T35" fmla="*/ 97 h 249"/>
                  <a:gd name="T36" fmla="*/ 78 w 127"/>
                  <a:gd name="T37" fmla="*/ 93 h 249"/>
                  <a:gd name="T38" fmla="*/ 78 w 127"/>
                  <a:gd name="T39" fmla="*/ 92 h 249"/>
                  <a:gd name="T40" fmla="*/ 79 w 127"/>
                  <a:gd name="T41" fmla="*/ 87 h 249"/>
                  <a:gd name="T42" fmla="*/ 85 w 127"/>
                  <a:gd name="T43" fmla="*/ 75 h 249"/>
                  <a:gd name="T44" fmla="*/ 87 w 127"/>
                  <a:gd name="T45" fmla="*/ 70 h 249"/>
                  <a:gd name="T46" fmla="*/ 88 w 127"/>
                  <a:gd name="T47" fmla="*/ 66 h 249"/>
                  <a:gd name="T48" fmla="*/ 93 w 127"/>
                  <a:gd name="T49" fmla="*/ 56 h 249"/>
                  <a:gd name="T50" fmla="*/ 100 w 127"/>
                  <a:gd name="T51" fmla="*/ 56 h 249"/>
                  <a:gd name="T52" fmla="*/ 96 w 127"/>
                  <a:gd name="T53" fmla="*/ 50 h 249"/>
                  <a:gd name="T54" fmla="*/ 90 w 127"/>
                  <a:gd name="T55" fmla="*/ 44 h 249"/>
                  <a:gd name="T56" fmla="*/ 94 w 127"/>
                  <a:gd name="T57" fmla="*/ 41 h 249"/>
                  <a:gd name="T58" fmla="*/ 92 w 127"/>
                  <a:gd name="T59" fmla="*/ 38 h 249"/>
                  <a:gd name="T60" fmla="*/ 95 w 127"/>
                  <a:gd name="T61" fmla="*/ 37 h 249"/>
                  <a:gd name="T62" fmla="*/ 102 w 127"/>
                  <a:gd name="T63" fmla="*/ 35 h 249"/>
                  <a:gd name="T64" fmla="*/ 97 w 127"/>
                  <a:gd name="T65" fmla="*/ 29 h 249"/>
                  <a:gd name="T66" fmla="*/ 101 w 127"/>
                  <a:gd name="T67" fmla="*/ 28 h 249"/>
                  <a:gd name="T68" fmla="*/ 98 w 127"/>
                  <a:gd name="T69" fmla="*/ 24 h 249"/>
                  <a:gd name="T70" fmla="*/ 99 w 127"/>
                  <a:gd name="T71" fmla="*/ 20 h 249"/>
                  <a:gd name="T72" fmla="*/ 107 w 127"/>
                  <a:gd name="T73" fmla="*/ 24 h 249"/>
                  <a:gd name="T74" fmla="*/ 103 w 127"/>
                  <a:gd name="T75" fmla="*/ 16 h 249"/>
                  <a:gd name="T76" fmla="*/ 117 w 127"/>
                  <a:gd name="T77" fmla="*/ 9 h 249"/>
                  <a:gd name="T78" fmla="*/ 119 w 127"/>
                  <a:gd name="T79" fmla="*/ 7 h 249"/>
                  <a:gd name="T80" fmla="*/ 120 w 127"/>
                  <a:gd name="T81" fmla="*/ 0 h 249"/>
                  <a:gd name="T82" fmla="*/ 124 w 127"/>
                  <a:gd name="T83" fmla="*/ 4 h 249"/>
                  <a:gd name="T84" fmla="*/ 119 w 127"/>
                  <a:gd name="T85" fmla="*/ 9 h 249"/>
                  <a:gd name="T86" fmla="*/ 124 w 127"/>
                  <a:gd name="T87" fmla="*/ 22 h 249"/>
                  <a:gd name="T88" fmla="*/ 121 w 127"/>
                  <a:gd name="T89" fmla="*/ 42 h 249"/>
                  <a:gd name="T90" fmla="*/ 116 w 127"/>
                  <a:gd name="T91" fmla="*/ 64 h 249"/>
                  <a:gd name="T92" fmla="*/ 111 w 127"/>
                  <a:gd name="T93" fmla="*/ 80 h 249"/>
                  <a:gd name="T94" fmla="*/ 107 w 127"/>
                  <a:gd name="T95" fmla="*/ 93 h 249"/>
                  <a:gd name="T96" fmla="*/ 93 w 127"/>
                  <a:gd name="T97" fmla="*/ 116 h 249"/>
                  <a:gd name="T98" fmla="*/ 84 w 127"/>
                  <a:gd name="T99" fmla="*/ 127 h 249"/>
                  <a:gd name="T100" fmla="*/ 73 w 127"/>
                  <a:gd name="T101" fmla="*/ 142 h 249"/>
                  <a:gd name="T102" fmla="*/ 49 w 127"/>
                  <a:gd name="T103" fmla="*/ 197 h 249"/>
                  <a:gd name="T104" fmla="*/ 41 w 127"/>
                  <a:gd name="T105" fmla="*/ 210 h 249"/>
                  <a:gd name="T106" fmla="*/ 5 w 127"/>
                  <a:gd name="T107" fmla="*/ 241 h 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27" h="249">
                    <a:moveTo>
                      <a:pt x="5" y="241"/>
                    </a:moveTo>
                    <a:cubicBezTo>
                      <a:pt x="0" y="235"/>
                      <a:pt x="9" y="235"/>
                      <a:pt x="7" y="229"/>
                    </a:cubicBezTo>
                    <a:cubicBezTo>
                      <a:pt x="7" y="229"/>
                      <a:pt x="10" y="231"/>
                      <a:pt x="10" y="230"/>
                    </a:cubicBezTo>
                    <a:cubicBezTo>
                      <a:pt x="7" y="224"/>
                      <a:pt x="12" y="221"/>
                      <a:pt x="18" y="220"/>
                    </a:cubicBezTo>
                    <a:cubicBezTo>
                      <a:pt x="19" y="221"/>
                      <a:pt x="19" y="221"/>
                      <a:pt x="19" y="221"/>
                    </a:cubicBezTo>
                    <a:cubicBezTo>
                      <a:pt x="20" y="220"/>
                      <a:pt x="17" y="218"/>
                      <a:pt x="18" y="217"/>
                    </a:cubicBezTo>
                    <a:cubicBezTo>
                      <a:pt x="19" y="218"/>
                      <a:pt x="19" y="218"/>
                      <a:pt x="20" y="218"/>
                    </a:cubicBezTo>
                    <a:cubicBezTo>
                      <a:pt x="18" y="217"/>
                      <a:pt x="20" y="216"/>
                      <a:pt x="19" y="215"/>
                    </a:cubicBezTo>
                    <a:cubicBezTo>
                      <a:pt x="20" y="215"/>
                      <a:pt x="21" y="216"/>
                      <a:pt x="22" y="217"/>
                    </a:cubicBezTo>
                    <a:cubicBezTo>
                      <a:pt x="20" y="215"/>
                      <a:pt x="20" y="215"/>
                      <a:pt x="20" y="215"/>
                    </a:cubicBezTo>
                    <a:cubicBezTo>
                      <a:pt x="16" y="211"/>
                      <a:pt x="22" y="212"/>
                      <a:pt x="21" y="209"/>
                    </a:cubicBezTo>
                    <a:cubicBezTo>
                      <a:pt x="21" y="209"/>
                      <a:pt x="21" y="210"/>
                      <a:pt x="22" y="210"/>
                    </a:cubicBezTo>
                    <a:cubicBezTo>
                      <a:pt x="20" y="206"/>
                      <a:pt x="23" y="203"/>
                      <a:pt x="24" y="199"/>
                    </a:cubicBezTo>
                    <a:cubicBezTo>
                      <a:pt x="24" y="200"/>
                      <a:pt x="26" y="201"/>
                      <a:pt x="27" y="201"/>
                    </a:cubicBezTo>
                    <a:cubicBezTo>
                      <a:pt x="24" y="200"/>
                      <a:pt x="24" y="198"/>
                      <a:pt x="24" y="197"/>
                    </a:cubicBezTo>
                    <a:cubicBezTo>
                      <a:pt x="27" y="199"/>
                      <a:pt x="23" y="195"/>
                      <a:pt x="25" y="195"/>
                    </a:cubicBezTo>
                    <a:cubicBezTo>
                      <a:pt x="25" y="195"/>
                      <a:pt x="25" y="195"/>
                      <a:pt x="25" y="195"/>
                    </a:cubicBezTo>
                    <a:cubicBezTo>
                      <a:pt x="23" y="193"/>
                      <a:pt x="27" y="195"/>
                      <a:pt x="25" y="193"/>
                    </a:cubicBezTo>
                    <a:cubicBezTo>
                      <a:pt x="27" y="193"/>
                      <a:pt x="27" y="193"/>
                      <a:pt x="27" y="193"/>
                    </a:cubicBezTo>
                    <a:cubicBezTo>
                      <a:pt x="24" y="191"/>
                      <a:pt x="29" y="194"/>
                      <a:pt x="28" y="192"/>
                    </a:cubicBezTo>
                    <a:cubicBezTo>
                      <a:pt x="27" y="192"/>
                      <a:pt x="27" y="192"/>
                      <a:pt x="27" y="192"/>
                    </a:cubicBezTo>
                    <a:cubicBezTo>
                      <a:pt x="27" y="191"/>
                      <a:pt x="28" y="191"/>
                      <a:pt x="28" y="190"/>
                    </a:cubicBezTo>
                    <a:cubicBezTo>
                      <a:pt x="29" y="191"/>
                      <a:pt x="29" y="191"/>
                      <a:pt x="29" y="191"/>
                    </a:cubicBezTo>
                    <a:cubicBezTo>
                      <a:pt x="28" y="189"/>
                      <a:pt x="31" y="190"/>
                      <a:pt x="28" y="188"/>
                    </a:cubicBezTo>
                    <a:cubicBezTo>
                      <a:pt x="30" y="189"/>
                      <a:pt x="28" y="190"/>
                      <a:pt x="32" y="191"/>
                    </a:cubicBezTo>
                    <a:cubicBezTo>
                      <a:pt x="31" y="186"/>
                      <a:pt x="34" y="182"/>
                      <a:pt x="36" y="179"/>
                    </a:cubicBezTo>
                    <a:cubicBezTo>
                      <a:pt x="38" y="179"/>
                      <a:pt x="38" y="179"/>
                      <a:pt x="39" y="179"/>
                    </a:cubicBezTo>
                    <a:cubicBezTo>
                      <a:pt x="39" y="179"/>
                      <a:pt x="40" y="178"/>
                      <a:pt x="39" y="176"/>
                    </a:cubicBezTo>
                    <a:cubicBezTo>
                      <a:pt x="38" y="177"/>
                      <a:pt x="40" y="177"/>
                      <a:pt x="40" y="177"/>
                    </a:cubicBezTo>
                    <a:cubicBezTo>
                      <a:pt x="42" y="177"/>
                      <a:pt x="38" y="174"/>
                      <a:pt x="39" y="174"/>
                    </a:cubicBezTo>
                    <a:cubicBezTo>
                      <a:pt x="40" y="175"/>
                      <a:pt x="41" y="176"/>
                      <a:pt x="42" y="176"/>
                    </a:cubicBezTo>
                    <a:cubicBezTo>
                      <a:pt x="40" y="174"/>
                      <a:pt x="41" y="174"/>
                      <a:pt x="41" y="173"/>
                    </a:cubicBezTo>
                    <a:cubicBezTo>
                      <a:pt x="41" y="173"/>
                      <a:pt x="41" y="173"/>
                      <a:pt x="42" y="174"/>
                    </a:cubicBezTo>
                    <a:cubicBezTo>
                      <a:pt x="40" y="172"/>
                      <a:pt x="43" y="173"/>
                      <a:pt x="43" y="171"/>
                    </a:cubicBezTo>
                    <a:cubicBezTo>
                      <a:pt x="44" y="172"/>
                      <a:pt x="44" y="172"/>
                      <a:pt x="44" y="172"/>
                    </a:cubicBezTo>
                    <a:cubicBezTo>
                      <a:pt x="46" y="172"/>
                      <a:pt x="41" y="170"/>
                      <a:pt x="43" y="170"/>
                    </a:cubicBezTo>
                    <a:cubicBezTo>
                      <a:pt x="43" y="170"/>
                      <a:pt x="44" y="170"/>
                      <a:pt x="44" y="171"/>
                    </a:cubicBezTo>
                    <a:cubicBezTo>
                      <a:pt x="42" y="168"/>
                      <a:pt x="44" y="167"/>
                      <a:pt x="44" y="166"/>
                    </a:cubicBezTo>
                    <a:cubicBezTo>
                      <a:pt x="44" y="166"/>
                      <a:pt x="44" y="166"/>
                      <a:pt x="44" y="166"/>
                    </a:cubicBezTo>
                    <a:cubicBezTo>
                      <a:pt x="44" y="165"/>
                      <a:pt x="46" y="165"/>
                      <a:pt x="45" y="163"/>
                    </a:cubicBezTo>
                    <a:cubicBezTo>
                      <a:pt x="46" y="163"/>
                      <a:pt x="49" y="165"/>
                      <a:pt x="49" y="164"/>
                    </a:cubicBezTo>
                    <a:cubicBezTo>
                      <a:pt x="46" y="162"/>
                      <a:pt x="49" y="161"/>
                      <a:pt x="45" y="160"/>
                    </a:cubicBezTo>
                    <a:cubicBezTo>
                      <a:pt x="46" y="159"/>
                      <a:pt x="48" y="158"/>
                      <a:pt x="48" y="157"/>
                    </a:cubicBezTo>
                    <a:cubicBezTo>
                      <a:pt x="48" y="158"/>
                      <a:pt x="51" y="159"/>
                      <a:pt x="51" y="160"/>
                    </a:cubicBezTo>
                    <a:cubicBezTo>
                      <a:pt x="53" y="160"/>
                      <a:pt x="53" y="160"/>
                      <a:pt x="53" y="160"/>
                    </a:cubicBezTo>
                    <a:cubicBezTo>
                      <a:pt x="55" y="161"/>
                      <a:pt x="53" y="161"/>
                      <a:pt x="54" y="161"/>
                    </a:cubicBezTo>
                    <a:cubicBezTo>
                      <a:pt x="54" y="161"/>
                      <a:pt x="54" y="159"/>
                      <a:pt x="55" y="159"/>
                    </a:cubicBezTo>
                    <a:cubicBezTo>
                      <a:pt x="53" y="157"/>
                      <a:pt x="50" y="155"/>
                      <a:pt x="50" y="153"/>
                    </a:cubicBezTo>
                    <a:cubicBezTo>
                      <a:pt x="51" y="155"/>
                      <a:pt x="54" y="155"/>
                      <a:pt x="54" y="156"/>
                    </a:cubicBezTo>
                    <a:cubicBezTo>
                      <a:pt x="49" y="151"/>
                      <a:pt x="49" y="151"/>
                      <a:pt x="49" y="151"/>
                    </a:cubicBezTo>
                    <a:cubicBezTo>
                      <a:pt x="50" y="150"/>
                      <a:pt x="52" y="152"/>
                      <a:pt x="51" y="151"/>
                    </a:cubicBezTo>
                    <a:cubicBezTo>
                      <a:pt x="51" y="150"/>
                      <a:pt x="50" y="150"/>
                      <a:pt x="50" y="149"/>
                    </a:cubicBezTo>
                    <a:cubicBezTo>
                      <a:pt x="50" y="149"/>
                      <a:pt x="50" y="147"/>
                      <a:pt x="53" y="149"/>
                    </a:cubicBezTo>
                    <a:cubicBezTo>
                      <a:pt x="54" y="150"/>
                      <a:pt x="53" y="150"/>
                      <a:pt x="54" y="150"/>
                    </a:cubicBezTo>
                    <a:cubicBezTo>
                      <a:pt x="55" y="149"/>
                      <a:pt x="54" y="149"/>
                      <a:pt x="54" y="148"/>
                    </a:cubicBezTo>
                    <a:cubicBezTo>
                      <a:pt x="55" y="148"/>
                      <a:pt x="55" y="148"/>
                      <a:pt x="55" y="148"/>
                    </a:cubicBezTo>
                    <a:cubicBezTo>
                      <a:pt x="55" y="148"/>
                      <a:pt x="54" y="146"/>
                      <a:pt x="52" y="146"/>
                    </a:cubicBezTo>
                    <a:cubicBezTo>
                      <a:pt x="52" y="146"/>
                      <a:pt x="54" y="147"/>
                      <a:pt x="53" y="147"/>
                    </a:cubicBezTo>
                    <a:cubicBezTo>
                      <a:pt x="52" y="145"/>
                      <a:pt x="52" y="144"/>
                      <a:pt x="52" y="144"/>
                    </a:cubicBezTo>
                    <a:cubicBezTo>
                      <a:pt x="52" y="144"/>
                      <a:pt x="53" y="144"/>
                      <a:pt x="54" y="145"/>
                    </a:cubicBezTo>
                    <a:cubicBezTo>
                      <a:pt x="52" y="143"/>
                      <a:pt x="52" y="141"/>
                      <a:pt x="52" y="140"/>
                    </a:cubicBezTo>
                    <a:cubicBezTo>
                      <a:pt x="50" y="139"/>
                      <a:pt x="54" y="142"/>
                      <a:pt x="53" y="141"/>
                    </a:cubicBezTo>
                    <a:cubicBezTo>
                      <a:pt x="56" y="141"/>
                      <a:pt x="52" y="137"/>
                      <a:pt x="56" y="138"/>
                    </a:cubicBezTo>
                    <a:cubicBezTo>
                      <a:pt x="56" y="138"/>
                      <a:pt x="53" y="136"/>
                      <a:pt x="54" y="137"/>
                    </a:cubicBezTo>
                    <a:cubicBezTo>
                      <a:pt x="54" y="136"/>
                      <a:pt x="56" y="137"/>
                      <a:pt x="56" y="137"/>
                    </a:cubicBezTo>
                    <a:cubicBezTo>
                      <a:pt x="57" y="137"/>
                      <a:pt x="56" y="136"/>
                      <a:pt x="56" y="135"/>
                    </a:cubicBezTo>
                    <a:cubicBezTo>
                      <a:pt x="55" y="134"/>
                      <a:pt x="56" y="135"/>
                      <a:pt x="56" y="136"/>
                    </a:cubicBezTo>
                    <a:cubicBezTo>
                      <a:pt x="56" y="135"/>
                      <a:pt x="55" y="131"/>
                      <a:pt x="58" y="131"/>
                    </a:cubicBezTo>
                    <a:cubicBezTo>
                      <a:pt x="57" y="130"/>
                      <a:pt x="55" y="128"/>
                      <a:pt x="56" y="128"/>
                    </a:cubicBezTo>
                    <a:cubicBezTo>
                      <a:pt x="57" y="129"/>
                      <a:pt x="57" y="129"/>
                      <a:pt x="57" y="129"/>
                    </a:cubicBezTo>
                    <a:cubicBezTo>
                      <a:pt x="59" y="129"/>
                      <a:pt x="58" y="128"/>
                      <a:pt x="60" y="129"/>
                    </a:cubicBezTo>
                    <a:cubicBezTo>
                      <a:pt x="58" y="127"/>
                      <a:pt x="60" y="133"/>
                      <a:pt x="59" y="131"/>
                    </a:cubicBezTo>
                    <a:cubicBezTo>
                      <a:pt x="60" y="131"/>
                      <a:pt x="56" y="128"/>
                      <a:pt x="59" y="129"/>
                    </a:cubicBezTo>
                    <a:cubicBezTo>
                      <a:pt x="59" y="129"/>
                      <a:pt x="57" y="127"/>
                      <a:pt x="60" y="127"/>
                    </a:cubicBezTo>
                    <a:cubicBezTo>
                      <a:pt x="59" y="127"/>
                      <a:pt x="62" y="129"/>
                      <a:pt x="62" y="129"/>
                    </a:cubicBezTo>
                    <a:cubicBezTo>
                      <a:pt x="62" y="127"/>
                      <a:pt x="61" y="128"/>
                      <a:pt x="61" y="127"/>
                    </a:cubicBezTo>
                    <a:cubicBezTo>
                      <a:pt x="61" y="126"/>
                      <a:pt x="61" y="126"/>
                      <a:pt x="61" y="126"/>
                    </a:cubicBezTo>
                    <a:cubicBezTo>
                      <a:pt x="59" y="125"/>
                      <a:pt x="61" y="125"/>
                      <a:pt x="59" y="124"/>
                    </a:cubicBezTo>
                    <a:cubicBezTo>
                      <a:pt x="61" y="125"/>
                      <a:pt x="59" y="122"/>
                      <a:pt x="62" y="124"/>
                    </a:cubicBezTo>
                    <a:cubicBezTo>
                      <a:pt x="64" y="126"/>
                      <a:pt x="64" y="126"/>
                      <a:pt x="64" y="126"/>
                    </a:cubicBezTo>
                    <a:cubicBezTo>
                      <a:pt x="64" y="125"/>
                      <a:pt x="62" y="124"/>
                      <a:pt x="61" y="123"/>
                    </a:cubicBezTo>
                    <a:cubicBezTo>
                      <a:pt x="61" y="123"/>
                      <a:pt x="62" y="123"/>
                      <a:pt x="62" y="123"/>
                    </a:cubicBezTo>
                    <a:cubicBezTo>
                      <a:pt x="59" y="121"/>
                      <a:pt x="63" y="122"/>
                      <a:pt x="61" y="120"/>
                    </a:cubicBezTo>
                    <a:cubicBezTo>
                      <a:pt x="62" y="120"/>
                      <a:pt x="62" y="118"/>
                      <a:pt x="64" y="119"/>
                    </a:cubicBezTo>
                    <a:cubicBezTo>
                      <a:pt x="64" y="118"/>
                      <a:pt x="63" y="117"/>
                      <a:pt x="64" y="116"/>
                    </a:cubicBezTo>
                    <a:cubicBezTo>
                      <a:pt x="64" y="117"/>
                      <a:pt x="64" y="117"/>
                      <a:pt x="65" y="117"/>
                    </a:cubicBezTo>
                    <a:cubicBezTo>
                      <a:pt x="66" y="118"/>
                      <a:pt x="65" y="117"/>
                      <a:pt x="65" y="116"/>
                    </a:cubicBezTo>
                    <a:cubicBezTo>
                      <a:pt x="66" y="117"/>
                      <a:pt x="68" y="116"/>
                      <a:pt x="69" y="117"/>
                    </a:cubicBezTo>
                    <a:cubicBezTo>
                      <a:pt x="68" y="115"/>
                      <a:pt x="66" y="115"/>
                      <a:pt x="65" y="114"/>
                    </a:cubicBezTo>
                    <a:cubicBezTo>
                      <a:pt x="69" y="115"/>
                      <a:pt x="64" y="111"/>
                      <a:pt x="68" y="112"/>
                    </a:cubicBezTo>
                    <a:cubicBezTo>
                      <a:pt x="68" y="112"/>
                      <a:pt x="69" y="114"/>
                      <a:pt x="70" y="114"/>
                    </a:cubicBezTo>
                    <a:cubicBezTo>
                      <a:pt x="74" y="115"/>
                      <a:pt x="68" y="111"/>
                      <a:pt x="70" y="111"/>
                    </a:cubicBezTo>
                    <a:cubicBezTo>
                      <a:pt x="67" y="110"/>
                      <a:pt x="67" y="110"/>
                      <a:pt x="67" y="110"/>
                    </a:cubicBezTo>
                    <a:cubicBezTo>
                      <a:pt x="69" y="110"/>
                      <a:pt x="66" y="107"/>
                      <a:pt x="69" y="109"/>
                    </a:cubicBezTo>
                    <a:cubicBezTo>
                      <a:pt x="68" y="108"/>
                      <a:pt x="71" y="109"/>
                      <a:pt x="68" y="107"/>
                    </a:cubicBezTo>
                    <a:cubicBezTo>
                      <a:pt x="71" y="107"/>
                      <a:pt x="68" y="102"/>
                      <a:pt x="74" y="104"/>
                    </a:cubicBezTo>
                    <a:cubicBezTo>
                      <a:pt x="74" y="104"/>
                      <a:pt x="75" y="104"/>
                      <a:pt x="73" y="103"/>
                    </a:cubicBezTo>
                    <a:cubicBezTo>
                      <a:pt x="71" y="102"/>
                      <a:pt x="74" y="104"/>
                      <a:pt x="73" y="104"/>
                    </a:cubicBezTo>
                    <a:cubicBezTo>
                      <a:pt x="73" y="103"/>
                      <a:pt x="72" y="103"/>
                      <a:pt x="72" y="103"/>
                    </a:cubicBezTo>
                    <a:cubicBezTo>
                      <a:pt x="72" y="102"/>
                      <a:pt x="73" y="102"/>
                      <a:pt x="75" y="104"/>
                    </a:cubicBezTo>
                    <a:cubicBezTo>
                      <a:pt x="77" y="104"/>
                      <a:pt x="71" y="100"/>
                      <a:pt x="73" y="99"/>
                    </a:cubicBezTo>
                    <a:cubicBezTo>
                      <a:pt x="74" y="100"/>
                      <a:pt x="74" y="100"/>
                      <a:pt x="74" y="100"/>
                    </a:cubicBezTo>
                    <a:cubicBezTo>
                      <a:pt x="73" y="98"/>
                      <a:pt x="73" y="98"/>
                      <a:pt x="73" y="98"/>
                    </a:cubicBezTo>
                    <a:cubicBezTo>
                      <a:pt x="73" y="97"/>
                      <a:pt x="76" y="99"/>
                      <a:pt x="78" y="100"/>
                    </a:cubicBezTo>
                    <a:cubicBezTo>
                      <a:pt x="78" y="99"/>
                      <a:pt x="78" y="99"/>
                      <a:pt x="77" y="98"/>
                    </a:cubicBezTo>
                    <a:cubicBezTo>
                      <a:pt x="79" y="98"/>
                      <a:pt x="79" y="98"/>
                      <a:pt x="79" y="98"/>
                    </a:cubicBezTo>
                    <a:cubicBezTo>
                      <a:pt x="77" y="98"/>
                      <a:pt x="78" y="97"/>
                      <a:pt x="78" y="97"/>
                    </a:cubicBezTo>
                    <a:cubicBezTo>
                      <a:pt x="78" y="97"/>
                      <a:pt x="78" y="97"/>
                      <a:pt x="78" y="97"/>
                    </a:cubicBezTo>
                    <a:cubicBezTo>
                      <a:pt x="79" y="98"/>
                      <a:pt x="79" y="97"/>
                      <a:pt x="79" y="97"/>
                    </a:cubicBezTo>
                    <a:cubicBezTo>
                      <a:pt x="78" y="96"/>
                      <a:pt x="77" y="96"/>
                      <a:pt x="76" y="96"/>
                    </a:cubicBezTo>
                    <a:cubicBezTo>
                      <a:pt x="75" y="96"/>
                      <a:pt x="76" y="95"/>
                      <a:pt x="75" y="94"/>
                    </a:cubicBezTo>
                    <a:cubicBezTo>
                      <a:pt x="77" y="96"/>
                      <a:pt x="77" y="94"/>
                      <a:pt x="77" y="94"/>
                    </a:cubicBezTo>
                    <a:cubicBezTo>
                      <a:pt x="78" y="94"/>
                      <a:pt x="76" y="93"/>
                      <a:pt x="76" y="93"/>
                    </a:cubicBezTo>
                    <a:cubicBezTo>
                      <a:pt x="77" y="93"/>
                      <a:pt x="76" y="92"/>
                      <a:pt x="78" y="93"/>
                    </a:cubicBezTo>
                    <a:cubicBezTo>
                      <a:pt x="78" y="93"/>
                      <a:pt x="76" y="93"/>
                      <a:pt x="77" y="94"/>
                    </a:cubicBezTo>
                    <a:cubicBezTo>
                      <a:pt x="78" y="94"/>
                      <a:pt x="80" y="95"/>
                      <a:pt x="79" y="93"/>
                    </a:cubicBezTo>
                    <a:cubicBezTo>
                      <a:pt x="78" y="93"/>
                      <a:pt x="75" y="92"/>
                      <a:pt x="77" y="91"/>
                    </a:cubicBezTo>
                    <a:cubicBezTo>
                      <a:pt x="77" y="92"/>
                      <a:pt x="78" y="92"/>
                      <a:pt x="78" y="93"/>
                    </a:cubicBezTo>
                    <a:cubicBezTo>
                      <a:pt x="80" y="93"/>
                      <a:pt x="80" y="93"/>
                      <a:pt x="80" y="93"/>
                    </a:cubicBezTo>
                    <a:cubicBezTo>
                      <a:pt x="78" y="92"/>
                      <a:pt x="78" y="92"/>
                      <a:pt x="78" y="92"/>
                    </a:cubicBezTo>
                    <a:cubicBezTo>
                      <a:pt x="79" y="92"/>
                      <a:pt x="79" y="92"/>
                      <a:pt x="79" y="92"/>
                    </a:cubicBezTo>
                    <a:cubicBezTo>
                      <a:pt x="77" y="91"/>
                      <a:pt x="79" y="90"/>
                      <a:pt x="77" y="89"/>
                    </a:cubicBezTo>
                    <a:cubicBezTo>
                      <a:pt x="77" y="89"/>
                      <a:pt x="79" y="89"/>
                      <a:pt x="79" y="89"/>
                    </a:cubicBezTo>
                    <a:cubicBezTo>
                      <a:pt x="79" y="89"/>
                      <a:pt x="79" y="89"/>
                      <a:pt x="79" y="89"/>
                    </a:cubicBezTo>
                    <a:cubicBezTo>
                      <a:pt x="80" y="89"/>
                      <a:pt x="80" y="88"/>
                      <a:pt x="79" y="87"/>
                    </a:cubicBezTo>
                    <a:cubicBezTo>
                      <a:pt x="79" y="87"/>
                      <a:pt x="79" y="87"/>
                      <a:pt x="79" y="87"/>
                    </a:cubicBezTo>
                    <a:cubicBezTo>
                      <a:pt x="80" y="87"/>
                      <a:pt x="80" y="86"/>
                      <a:pt x="79" y="85"/>
                    </a:cubicBezTo>
                    <a:cubicBezTo>
                      <a:pt x="80" y="85"/>
                      <a:pt x="86" y="89"/>
                      <a:pt x="84" y="87"/>
                    </a:cubicBezTo>
                    <a:cubicBezTo>
                      <a:pt x="84" y="86"/>
                      <a:pt x="81" y="84"/>
                      <a:pt x="80" y="84"/>
                    </a:cubicBezTo>
                    <a:cubicBezTo>
                      <a:pt x="81" y="83"/>
                      <a:pt x="79" y="80"/>
                      <a:pt x="82" y="81"/>
                    </a:cubicBezTo>
                    <a:cubicBezTo>
                      <a:pt x="82" y="80"/>
                      <a:pt x="81" y="80"/>
                      <a:pt x="81" y="79"/>
                    </a:cubicBezTo>
                    <a:cubicBezTo>
                      <a:pt x="83" y="78"/>
                      <a:pt x="81" y="75"/>
                      <a:pt x="85" y="75"/>
                    </a:cubicBezTo>
                    <a:cubicBezTo>
                      <a:pt x="85" y="76"/>
                      <a:pt x="87" y="76"/>
                      <a:pt x="88" y="76"/>
                    </a:cubicBezTo>
                    <a:cubicBezTo>
                      <a:pt x="86" y="75"/>
                      <a:pt x="90" y="77"/>
                      <a:pt x="87" y="75"/>
                    </a:cubicBezTo>
                    <a:cubicBezTo>
                      <a:pt x="85" y="74"/>
                      <a:pt x="84" y="74"/>
                      <a:pt x="83" y="74"/>
                    </a:cubicBezTo>
                    <a:cubicBezTo>
                      <a:pt x="83" y="73"/>
                      <a:pt x="84" y="71"/>
                      <a:pt x="86" y="71"/>
                    </a:cubicBezTo>
                    <a:cubicBezTo>
                      <a:pt x="85" y="71"/>
                      <a:pt x="84" y="71"/>
                      <a:pt x="84" y="70"/>
                    </a:cubicBezTo>
                    <a:cubicBezTo>
                      <a:pt x="87" y="72"/>
                      <a:pt x="87" y="71"/>
                      <a:pt x="87" y="70"/>
                    </a:cubicBezTo>
                    <a:cubicBezTo>
                      <a:pt x="85" y="69"/>
                      <a:pt x="85" y="69"/>
                      <a:pt x="85" y="69"/>
                    </a:cubicBezTo>
                    <a:cubicBezTo>
                      <a:pt x="87" y="70"/>
                      <a:pt x="87" y="70"/>
                      <a:pt x="87" y="70"/>
                    </a:cubicBezTo>
                    <a:cubicBezTo>
                      <a:pt x="86" y="69"/>
                      <a:pt x="83" y="68"/>
                      <a:pt x="85" y="68"/>
                    </a:cubicBezTo>
                    <a:cubicBezTo>
                      <a:pt x="86" y="68"/>
                      <a:pt x="87" y="68"/>
                      <a:pt x="87" y="68"/>
                    </a:cubicBezTo>
                    <a:cubicBezTo>
                      <a:pt x="86" y="67"/>
                      <a:pt x="84" y="65"/>
                      <a:pt x="86" y="65"/>
                    </a:cubicBezTo>
                    <a:cubicBezTo>
                      <a:pt x="88" y="66"/>
                      <a:pt x="88" y="66"/>
                      <a:pt x="88" y="66"/>
                    </a:cubicBezTo>
                    <a:cubicBezTo>
                      <a:pt x="88" y="65"/>
                      <a:pt x="87" y="64"/>
                      <a:pt x="86" y="65"/>
                    </a:cubicBezTo>
                    <a:cubicBezTo>
                      <a:pt x="88" y="64"/>
                      <a:pt x="89" y="63"/>
                      <a:pt x="91" y="64"/>
                    </a:cubicBezTo>
                    <a:cubicBezTo>
                      <a:pt x="87" y="60"/>
                      <a:pt x="88" y="57"/>
                      <a:pt x="89" y="55"/>
                    </a:cubicBezTo>
                    <a:cubicBezTo>
                      <a:pt x="90" y="55"/>
                      <a:pt x="90" y="55"/>
                      <a:pt x="90" y="55"/>
                    </a:cubicBezTo>
                    <a:cubicBezTo>
                      <a:pt x="91" y="55"/>
                      <a:pt x="88" y="54"/>
                      <a:pt x="89" y="54"/>
                    </a:cubicBezTo>
                    <a:cubicBezTo>
                      <a:pt x="90" y="55"/>
                      <a:pt x="92" y="55"/>
                      <a:pt x="93" y="56"/>
                    </a:cubicBezTo>
                    <a:cubicBezTo>
                      <a:pt x="95" y="55"/>
                      <a:pt x="91" y="54"/>
                      <a:pt x="91" y="53"/>
                    </a:cubicBezTo>
                    <a:cubicBezTo>
                      <a:pt x="89" y="52"/>
                      <a:pt x="92" y="54"/>
                      <a:pt x="90" y="53"/>
                    </a:cubicBezTo>
                    <a:cubicBezTo>
                      <a:pt x="89" y="53"/>
                      <a:pt x="92" y="52"/>
                      <a:pt x="89" y="51"/>
                    </a:cubicBezTo>
                    <a:cubicBezTo>
                      <a:pt x="90" y="51"/>
                      <a:pt x="92" y="52"/>
                      <a:pt x="93" y="53"/>
                    </a:cubicBezTo>
                    <a:cubicBezTo>
                      <a:pt x="92" y="52"/>
                      <a:pt x="92" y="52"/>
                      <a:pt x="92" y="52"/>
                    </a:cubicBezTo>
                    <a:cubicBezTo>
                      <a:pt x="95" y="52"/>
                      <a:pt x="97" y="55"/>
                      <a:pt x="100" y="56"/>
                    </a:cubicBezTo>
                    <a:cubicBezTo>
                      <a:pt x="100" y="55"/>
                      <a:pt x="100" y="55"/>
                      <a:pt x="100" y="55"/>
                    </a:cubicBezTo>
                    <a:cubicBezTo>
                      <a:pt x="103" y="56"/>
                      <a:pt x="103" y="58"/>
                      <a:pt x="104" y="57"/>
                    </a:cubicBezTo>
                    <a:cubicBezTo>
                      <a:pt x="103" y="56"/>
                      <a:pt x="100" y="54"/>
                      <a:pt x="98" y="54"/>
                    </a:cubicBezTo>
                    <a:cubicBezTo>
                      <a:pt x="98" y="53"/>
                      <a:pt x="92" y="51"/>
                      <a:pt x="93" y="50"/>
                    </a:cubicBezTo>
                    <a:cubicBezTo>
                      <a:pt x="95" y="50"/>
                      <a:pt x="93" y="51"/>
                      <a:pt x="95" y="52"/>
                    </a:cubicBezTo>
                    <a:cubicBezTo>
                      <a:pt x="98" y="52"/>
                      <a:pt x="95" y="50"/>
                      <a:pt x="96" y="50"/>
                    </a:cubicBezTo>
                    <a:cubicBezTo>
                      <a:pt x="94" y="50"/>
                      <a:pt x="92" y="49"/>
                      <a:pt x="92" y="48"/>
                    </a:cubicBezTo>
                    <a:cubicBezTo>
                      <a:pt x="93" y="48"/>
                      <a:pt x="94" y="49"/>
                      <a:pt x="95" y="49"/>
                    </a:cubicBezTo>
                    <a:cubicBezTo>
                      <a:pt x="93" y="48"/>
                      <a:pt x="92" y="47"/>
                      <a:pt x="91" y="47"/>
                    </a:cubicBezTo>
                    <a:cubicBezTo>
                      <a:pt x="88" y="46"/>
                      <a:pt x="92" y="47"/>
                      <a:pt x="90" y="45"/>
                    </a:cubicBezTo>
                    <a:cubicBezTo>
                      <a:pt x="92" y="46"/>
                      <a:pt x="95" y="48"/>
                      <a:pt x="97" y="48"/>
                    </a:cubicBezTo>
                    <a:cubicBezTo>
                      <a:pt x="94" y="47"/>
                      <a:pt x="94" y="45"/>
                      <a:pt x="90" y="44"/>
                    </a:cubicBezTo>
                    <a:cubicBezTo>
                      <a:pt x="91" y="44"/>
                      <a:pt x="93" y="45"/>
                      <a:pt x="94" y="46"/>
                    </a:cubicBezTo>
                    <a:cubicBezTo>
                      <a:pt x="96" y="46"/>
                      <a:pt x="91" y="43"/>
                      <a:pt x="95" y="44"/>
                    </a:cubicBezTo>
                    <a:cubicBezTo>
                      <a:pt x="93" y="43"/>
                      <a:pt x="93" y="43"/>
                      <a:pt x="93" y="43"/>
                    </a:cubicBezTo>
                    <a:cubicBezTo>
                      <a:pt x="94" y="43"/>
                      <a:pt x="94" y="43"/>
                      <a:pt x="96" y="44"/>
                    </a:cubicBezTo>
                    <a:cubicBezTo>
                      <a:pt x="96" y="43"/>
                      <a:pt x="93" y="41"/>
                      <a:pt x="97" y="42"/>
                    </a:cubicBezTo>
                    <a:cubicBezTo>
                      <a:pt x="96" y="42"/>
                      <a:pt x="97" y="41"/>
                      <a:pt x="94" y="41"/>
                    </a:cubicBezTo>
                    <a:cubicBezTo>
                      <a:pt x="93" y="41"/>
                      <a:pt x="96" y="42"/>
                      <a:pt x="92" y="41"/>
                    </a:cubicBezTo>
                    <a:cubicBezTo>
                      <a:pt x="95" y="42"/>
                      <a:pt x="92" y="40"/>
                      <a:pt x="92" y="39"/>
                    </a:cubicBezTo>
                    <a:cubicBezTo>
                      <a:pt x="93" y="40"/>
                      <a:pt x="93" y="40"/>
                      <a:pt x="93" y="40"/>
                    </a:cubicBezTo>
                    <a:cubicBezTo>
                      <a:pt x="92" y="39"/>
                      <a:pt x="93" y="39"/>
                      <a:pt x="92" y="38"/>
                    </a:cubicBezTo>
                    <a:cubicBezTo>
                      <a:pt x="92" y="39"/>
                      <a:pt x="93" y="39"/>
                      <a:pt x="94" y="39"/>
                    </a:cubicBezTo>
                    <a:cubicBezTo>
                      <a:pt x="92" y="38"/>
                      <a:pt x="92" y="38"/>
                      <a:pt x="92" y="38"/>
                    </a:cubicBezTo>
                    <a:cubicBezTo>
                      <a:pt x="91" y="37"/>
                      <a:pt x="95" y="39"/>
                      <a:pt x="95" y="38"/>
                    </a:cubicBezTo>
                    <a:cubicBezTo>
                      <a:pt x="96" y="39"/>
                      <a:pt x="96" y="39"/>
                      <a:pt x="96" y="39"/>
                    </a:cubicBezTo>
                    <a:cubicBezTo>
                      <a:pt x="96" y="39"/>
                      <a:pt x="98" y="39"/>
                      <a:pt x="98" y="39"/>
                    </a:cubicBezTo>
                    <a:cubicBezTo>
                      <a:pt x="96" y="38"/>
                      <a:pt x="94" y="37"/>
                      <a:pt x="92" y="36"/>
                    </a:cubicBezTo>
                    <a:cubicBezTo>
                      <a:pt x="92" y="35"/>
                      <a:pt x="94" y="36"/>
                      <a:pt x="93" y="35"/>
                    </a:cubicBezTo>
                    <a:cubicBezTo>
                      <a:pt x="95" y="37"/>
                      <a:pt x="95" y="37"/>
                      <a:pt x="95" y="37"/>
                    </a:cubicBezTo>
                    <a:cubicBezTo>
                      <a:pt x="95" y="37"/>
                      <a:pt x="98" y="37"/>
                      <a:pt x="98" y="37"/>
                    </a:cubicBezTo>
                    <a:cubicBezTo>
                      <a:pt x="98" y="36"/>
                      <a:pt x="95" y="34"/>
                      <a:pt x="94" y="35"/>
                    </a:cubicBezTo>
                    <a:cubicBezTo>
                      <a:pt x="94" y="34"/>
                      <a:pt x="95" y="34"/>
                      <a:pt x="97" y="35"/>
                    </a:cubicBezTo>
                    <a:cubicBezTo>
                      <a:pt x="96" y="34"/>
                      <a:pt x="94" y="34"/>
                      <a:pt x="94" y="33"/>
                    </a:cubicBezTo>
                    <a:cubicBezTo>
                      <a:pt x="95" y="34"/>
                      <a:pt x="97" y="33"/>
                      <a:pt x="99" y="33"/>
                    </a:cubicBezTo>
                    <a:cubicBezTo>
                      <a:pt x="102" y="35"/>
                      <a:pt x="102" y="35"/>
                      <a:pt x="102" y="35"/>
                    </a:cubicBezTo>
                    <a:cubicBezTo>
                      <a:pt x="102" y="35"/>
                      <a:pt x="102" y="35"/>
                      <a:pt x="102" y="35"/>
                    </a:cubicBezTo>
                    <a:cubicBezTo>
                      <a:pt x="104" y="36"/>
                      <a:pt x="104" y="35"/>
                      <a:pt x="107" y="36"/>
                    </a:cubicBezTo>
                    <a:cubicBezTo>
                      <a:pt x="107" y="36"/>
                      <a:pt x="106" y="35"/>
                      <a:pt x="106" y="35"/>
                    </a:cubicBezTo>
                    <a:cubicBezTo>
                      <a:pt x="101" y="34"/>
                      <a:pt x="100" y="32"/>
                      <a:pt x="96" y="31"/>
                    </a:cubicBezTo>
                    <a:cubicBezTo>
                      <a:pt x="96" y="29"/>
                      <a:pt x="106" y="33"/>
                      <a:pt x="100" y="30"/>
                    </a:cubicBezTo>
                    <a:cubicBezTo>
                      <a:pt x="99" y="30"/>
                      <a:pt x="97" y="28"/>
                      <a:pt x="97" y="29"/>
                    </a:cubicBezTo>
                    <a:cubicBezTo>
                      <a:pt x="98" y="29"/>
                      <a:pt x="94" y="27"/>
                      <a:pt x="96" y="27"/>
                    </a:cubicBezTo>
                    <a:cubicBezTo>
                      <a:pt x="97" y="28"/>
                      <a:pt x="100" y="28"/>
                      <a:pt x="102" y="29"/>
                    </a:cubicBezTo>
                    <a:cubicBezTo>
                      <a:pt x="101" y="29"/>
                      <a:pt x="101" y="29"/>
                      <a:pt x="101" y="30"/>
                    </a:cubicBezTo>
                    <a:cubicBezTo>
                      <a:pt x="103" y="30"/>
                      <a:pt x="105" y="31"/>
                      <a:pt x="105" y="30"/>
                    </a:cubicBezTo>
                    <a:cubicBezTo>
                      <a:pt x="105" y="30"/>
                      <a:pt x="105" y="29"/>
                      <a:pt x="103" y="28"/>
                    </a:cubicBezTo>
                    <a:cubicBezTo>
                      <a:pt x="101" y="28"/>
                      <a:pt x="103" y="29"/>
                      <a:pt x="101" y="28"/>
                    </a:cubicBezTo>
                    <a:cubicBezTo>
                      <a:pt x="100" y="27"/>
                      <a:pt x="104" y="28"/>
                      <a:pt x="100" y="26"/>
                    </a:cubicBezTo>
                    <a:cubicBezTo>
                      <a:pt x="100" y="27"/>
                      <a:pt x="98" y="26"/>
                      <a:pt x="96" y="26"/>
                    </a:cubicBezTo>
                    <a:cubicBezTo>
                      <a:pt x="95" y="25"/>
                      <a:pt x="95" y="25"/>
                      <a:pt x="95" y="25"/>
                    </a:cubicBezTo>
                    <a:cubicBezTo>
                      <a:pt x="97" y="25"/>
                      <a:pt x="97" y="25"/>
                      <a:pt x="97" y="25"/>
                    </a:cubicBezTo>
                    <a:cubicBezTo>
                      <a:pt x="98" y="25"/>
                      <a:pt x="94" y="24"/>
                      <a:pt x="95" y="23"/>
                    </a:cubicBezTo>
                    <a:cubicBezTo>
                      <a:pt x="98" y="24"/>
                      <a:pt x="98" y="24"/>
                      <a:pt x="98" y="24"/>
                    </a:cubicBezTo>
                    <a:cubicBezTo>
                      <a:pt x="101" y="25"/>
                      <a:pt x="97" y="25"/>
                      <a:pt x="101" y="26"/>
                    </a:cubicBezTo>
                    <a:cubicBezTo>
                      <a:pt x="101" y="25"/>
                      <a:pt x="99" y="24"/>
                      <a:pt x="100" y="24"/>
                    </a:cubicBezTo>
                    <a:cubicBezTo>
                      <a:pt x="101" y="24"/>
                      <a:pt x="101" y="25"/>
                      <a:pt x="101" y="25"/>
                    </a:cubicBezTo>
                    <a:cubicBezTo>
                      <a:pt x="101" y="25"/>
                      <a:pt x="107" y="26"/>
                      <a:pt x="104" y="24"/>
                    </a:cubicBezTo>
                    <a:cubicBezTo>
                      <a:pt x="103" y="23"/>
                      <a:pt x="102" y="23"/>
                      <a:pt x="101" y="23"/>
                    </a:cubicBezTo>
                    <a:cubicBezTo>
                      <a:pt x="101" y="22"/>
                      <a:pt x="99" y="21"/>
                      <a:pt x="99" y="20"/>
                    </a:cubicBezTo>
                    <a:cubicBezTo>
                      <a:pt x="102" y="21"/>
                      <a:pt x="100" y="19"/>
                      <a:pt x="103" y="20"/>
                    </a:cubicBezTo>
                    <a:cubicBezTo>
                      <a:pt x="101" y="20"/>
                      <a:pt x="101" y="22"/>
                      <a:pt x="103" y="23"/>
                    </a:cubicBezTo>
                    <a:cubicBezTo>
                      <a:pt x="107" y="24"/>
                      <a:pt x="103" y="24"/>
                      <a:pt x="106" y="25"/>
                    </a:cubicBezTo>
                    <a:cubicBezTo>
                      <a:pt x="107" y="24"/>
                      <a:pt x="110" y="26"/>
                      <a:pt x="112" y="26"/>
                    </a:cubicBezTo>
                    <a:cubicBezTo>
                      <a:pt x="113" y="26"/>
                      <a:pt x="112" y="25"/>
                      <a:pt x="112" y="25"/>
                    </a:cubicBezTo>
                    <a:cubicBezTo>
                      <a:pt x="109" y="24"/>
                      <a:pt x="109" y="25"/>
                      <a:pt x="107" y="24"/>
                    </a:cubicBezTo>
                    <a:cubicBezTo>
                      <a:pt x="108" y="23"/>
                      <a:pt x="107" y="22"/>
                      <a:pt x="105" y="20"/>
                    </a:cubicBezTo>
                    <a:cubicBezTo>
                      <a:pt x="106" y="20"/>
                      <a:pt x="108" y="21"/>
                      <a:pt x="108" y="22"/>
                    </a:cubicBezTo>
                    <a:cubicBezTo>
                      <a:pt x="108" y="20"/>
                      <a:pt x="109" y="19"/>
                      <a:pt x="110" y="18"/>
                    </a:cubicBezTo>
                    <a:cubicBezTo>
                      <a:pt x="106" y="18"/>
                      <a:pt x="109" y="16"/>
                      <a:pt x="106" y="16"/>
                    </a:cubicBezTo>
                    <a:cubicBezTo>
                      <a:pt x="105" y="16"/>
                      <a:pt x="103" y="16"/>
                      <a:pt x="101" y="15"/>
                    </a:cubicBezTo>
                    <a:cubicBezTo>
                      <a:pt x="101" y="15"/>
                      <a:pt x="103" y="16"/>
                      <a:pt x="103" y="16"/>
                    </a:cubicBezTo>
                    <a:cubicBezTo>
                      <a:pt x="102" y="15"/>
                      <a:pt x="107" y="16"/>
                      <a:pt x="104" y="15"/>
                    </a:cubicBezTo>
                    <a:cubicBezTo>
                      <a:pt x="105" y="16"/>
                      <a:pt x="108" y="16"/>
                      <a:pt x="111" y="17"/>
                    </a:cubicBezTo>
                    <a:cubicBezTo>
                      <a:pt x="110" y="16"/>
                      <a:pt x="113" y="18"/>
                      <a:pt x="113" y="17"/>
                    </a:cubicBezTo>
                    <a:cubicBezTo>
                      <a:pt x="112" y="15"/>
                      <a:pt x="111" y="14"/>
                      <a:pt x="111" y="13"/>
                    </a:cubicBezTo>
                    <a:cubicBezTo>
                      <a:pt x="113" y="12"/>
                      <a:pt x="111" y="10"/>
                      <a:pt x="111" y="9"/>
                    </a:cubicBezTo>
                    <a:cubicBezTo>
                      <a:pt x="113" y="9"/>
                      <a:pt x="116" y="10"/>
                      <a:pt x="117" y="9"/>
                    </a:cubicBezTo>
                    <a:cubicBezTo>
                      <a:pt x="117" y="8"/>
                      <a:pt x="113" y="9"/>
                      <a:pt x="115" y="8"/>
                    </a:cubicBezTo>
                    <a:cubicBezTo>
                      <a:pt x="115" y="8"/>
                      <a:pt x="115" y="8"/>
                      <a:pt x="115" y="8"/>
                    </a:cubicBezTo>
                    <a:cubicBezTo>
                      <a:pt x="115" y="8"/>
                      <a:pt x="118" y="7"/>
                      <a:pt x="114" y="6"/>
                    </a:cubicBezTo>
                    <a:cubicBezTo>
                      <a:pt x="117" y="7"/>
                      <a:pt x="117" y="7"/>
                      <a:pt x="117" y="7"/>
                    </a:cubicBezTo>
                    <a:cubicBezTo>
                      <a:pt x="117" y="7"/>
                      <a:pt x="117" y="6"/>
                      <a:pt x="116" y="6"/>
                    </a:cubicBezTo>
                    <a:cubicBezTo>
                      <a:pt x="117" y="6"/>
                      <a:pt x="118" y="6"/>
                      <a:pt x="119" y="7"/>
                    </a:cubicBezTo>
                    <a:cubicBezTo>
                      <a:pt x="122" y="7"/>
                      <a:pt x="119" y="5"/>
                      <a:pt x="119" y="4"/>
                    </a:cubicBezTo>
                    <a:cubicBezTo>
                      <a:pt x="117" y="5"/>
                      <a:pt x="117" y="5"/>
                      <a:pt x="117" y="5"/>
                    </a:cubicBezTo>
                    <a:cubicBezTo>
                      <a:pt x="116" y="3"/>
                      <a:pt x="118" y="3"/>
                      <a:pt x="117" y="1"/>
                    </a:cubicBezTo>
                    <a:cubicBezTo>
                      <a:pt x="119" y="2"/>
                      <a:pt x="119" y="2"/>
                      <a:pt x="119" y="2"/>
                    </a:cubicBezTo>
                    <a:cubicBezTo>
                      <a:pt x="118" y="1"/>
                      <a:pt x="118" y="1"/>
                      <a:pt x="118" y="1"/>
                    </a:cubicBezTo>
                    <a:cubicBezTo>
                      <a:pt x="120" y="1"/>
                      <a:pt x="122" y="1"/>
                      <a:pt x="120" y="0"/>
                    </a:cubicBezTo>
                    <a:cubicBezTo>
                      <a:pt x="125" y="3"/>
                      <a:pt x="125" y="3"/>
                      <a:pt x="125" y="3"/>
                    </a:cubicBezTo>
                    <a:cubicBezTo>
                      <a:pt x="123" y="3"/>
                      <a:pt x="122" y="2"/>
                      <a:pt x="120" y="2"/>
                    </a:cubicBezTo>
                    <a:cubicBezTo>
                      <a:pt x="118" y="2"/>
                      <a:pt x="119" y="3"/>
                      <a:pt x="121" y="4"/>
                    </a:cubicBezTo>
                    <a:cubicBezTo>
                      <a:pt x="121" y="3"/>
                      <a:pt x="121" y="3"/>
                      <a:pt x="120" y="3"/>
                    </a:cubicBezTo>
                    <a:cubicBezTo>
                      <a:pt x="123" y="3"/>
                      <a:pt x="123" y="4"/>
                      <a:pt x="124" y="4"/>
                    </a:cubicBezTo>
                    <a:cubicBezTo>
                      <a:pt x="124" y="4"/>
                      <a:pt x="125" y="4"/>
                      <a:pt x="124" y="4"/>
                    </a:cubicBezTo>
                    <a:cubicBezTo>
                      <a:pt x="126" y="5"/>
                      <a:pt x="126" y="5"/>
                      <a:pt x="126" y="6"/>
                    </a:cubicBezTo>
                    <a:cubicBezTo>
                      <a:pt x="125" y="5"/>
                      <a:pt x="124" y="6"/>
                      <a:pt x="123" y="5"/>
                    </a:cubicBezTo>
                    <a:cubicBezTo>
                      <a:pt x="126" y="6"/>
                      <a:pt x="126" y="7"/>
                      <a:pt x="125" y="8"/>
                    </a:cubicBezTo>
                    <a:cubicBezTo>
                      <a:pt x="122" y="8"/>
                      <a:pt x="127" y="10"/>
                      <a:pt x="126" y="11"/>
                    </a:cubicBezTo>
                    <a:cubicBezTo>
                      <a:pt x="123" y="10"/>
                      <a:pt x="121" y="9"/>
                      <a:pt x="120" y="8"/>
                    </a:cubicBezTo>
                    <a:cubicBezTo>
                      <a:pt x="119" y="8"/>
                      <a:pt x="120" y="8"/>
                      <a:pt x="119" y="9"/>
                    </a:cubicBezTo>
                    <a:cubicBezTo>
                      <a:pt x="121" y="10"/>
                      <a:pt x="124" y="10"/>
                      <a:pt x="125" y="12"/>
                    </a:cubicBezTo>
                    <a:cubicBezTo>
                      <a:pt x="123" y="11"/>
                      <a:pt x="123" y="11"/>
                      <a:pt x="123" y="11"/>
                    </a:cubicBezTo>
                    <a:cubicBezTo>
                      <a:pt x="123" y="12"/>
                      <a:pt x="126" y="13"/>
                      <a:pt x="125" y="14"/>
                    </a:cubicBezTo>
                    <a:cubicBezTo>
                      <a:pt x="124" y="15"/>
                      <a:pt x="124" y="17"/>
                      <a:pt x="123" y="18"/>
                    </a:cubicBezTo>
                    <a:cubicBezTo>
                      <a:pt x="121" y="18"/>
                      <a:pt x="121" y="18"/>
                      <a:pt x="121" y="18"/>
                    </a:cubicBezTo>
                    <a:cubicBezTo>
                      <a:pt x="125" y="20"/>
                      <a:pt x="122" y="21"/>
                      <a:pt x="124" y="22"/>
                    </a:cubicBezTo>
                    <a:cubicBezTo>
                      <a:pt x="121" y="23"/>
                      <a:pt x="124" y="26"/>
                      <a:pt x="121" y="26"/>
                    </a:cubicBezTo>
                    <a:cubicBezTo>
                      <a:pt x="121" y="30"/>
                      <a:pt x="122" y="33"/>
                      <a:pt x="121" y="35"/>
                    </a:cubicBezTo>
                    <a:cubicBezTo>
                      <a:pt x="118" y="34"/>
                      <a:pt x="118" y="34"/>
                      <a:pt x="118" y="34"/>
                    </a:cubicBezTo>
                    <a:cubicBezTo>
                      <a:pt x="120" y="35"/>
                      <a:pt x="116" y="34"/>
                      <a:pt x="117" y="35"/>
                    </a:cubicBezTo>
                    <a:cubicBezTo>
                      <a:pt x="119" y="35"/>
                      <a:pt x="119" y="36"/>
                      <a:pt x="121" y="37"/>
                    </a:cubicBezTo>
                    <a:cubicBezTo>
                      <a:pt x="118" y="38"/>
                      <a:pt x="120" y="40"/>
                      <a:pt x="121" y="42"/>
                    </a:cubicBezTo>
                    <a:cubicBezTo>
                      <a:pt x="119" y="41"/>
                      <a:pt x="119" y="41"/>
                      <a:pt x="119" y="41"/>
                    </a:cubicBezTo>
                    <a:cubicBezTo>
                      <a:pt x="122" y="44"/>
                      <a:pt x="119" y="44"/>
                      <a:pt x="118" y="46"/>
                    </a:cubicBezTo>
                    <a:cubicBezTo>
                      <a:pt x="117" y="45"/>
                      <a:pt x="115" y="45"/>
                      <a:pt x="115" y="46"/>
                    </a:cubicBezTo>
                    <a:cubicBezTo>
                      <a:pt x="118" y="48"/>
                      <a:pt x="118" y="48"/>
                      <a:pt x="119" y="50"/>
                    </a:cubicBezTo>
                    <a:cubicBezTo>
                      <a:pt x="119" y="51"/>
                      <a:pt x="118" y="52"/>
                      <a:pt x="116" y="52"/>
                    </a:cubicBezTo>
                    <a:cubicBezTo>
                      <a:pt x="119" y="57"/>
                      <a:pt x="115" y="59"/>
                      <a:pt x="116" y="64"/>
                    </a:cubicBezTo>
                    <a:cubicBezTo>
                      <a:pt x="114" y="63"/>
                      <a:pt x="114" y="63"/>
                      <a:pt x="114" y="63"/>
                    </a:cubicBezTo>
                    <a:cubicBezTo>
                      <a:pt x="117" y="68"/>
                      <a:pt x="112" y="70"/>
                      <a:pt x="113" y="74"/>
                    </a:cubicBezTo>
                    <a:cubicBezTo>
                      <a:pt x="109" y="72"/>
                      <a:pt x="109" y="72"/>
                      <a:pt x="109" y="72"/>
                    </a:cubicBezTo>
                    <a:cubicBezTo>
                      <a:pt x="108" y="73"/>
                      <a:pt x="109" y="75"/>
                      <a:pt x="112" y="76"/>
                    </a:cubicBezTo>
                    <a:cubicBezTo>
                      <a:pt x="110" y="76"/>
                      <a:pt x="113" y="78"/>
                      <a:pt x="109" y="78"/>
                    </a:cubicBezTo>
                    <a:cubicBezTo>
                      <a:pt x="108" y="78"/>
                      <a:pt x="111" y="79"/>
                      <a:pt x="111" y="80"/>
                    </a:cubicBezTo>
                    <a:cubicBezTo>
                      <a:pt x="109" y="82"/>
                      <a:pt x="109" y="82"/>
                      <a:pt x="109" y="84"/>
                    </a:cubicBezTo>
                    <a:cubicBezTo>
                      <a:pt x="109" y="84"/>
                      <a:pt x="109" y="84"/>
                      <a:pt x="109" y="84"/>
                    </a:cubicBezTo>
                    <a:cubicBezTo>
                      <a:pt x="108" y="83"/>
                      <a:pt x="107" y="83"/>
                      <a:pt x="106" y="83"/>
                    </a:cubicBezTo>
                    <a:cubicBezTo>
                      <a:pt x="107" y="84"/>
                      <a:pt x="104" y="85"/>
                      <a:pt x="109" y="86"/>
                    </a:cubicBezTo>
                    <a:cubicBezTo>
                      <a:pt x="106" y="87"/>
                      <a:pt x="109" y="91"/>
                      <a:pt x="105" y="91"/>
                    </a:cubicBezTo>
                    <a:cubicBezTo>
                      <a:pt x="106" y="92"/>
                      <a:pt x="106" y="92"/>
                      <a:pt x="107" y="93"/>
                    </a:cubicBezTo>
                    <a:cubicBezTo>
                      <a:pt x="106" y="94"/>
                      <a:pt x="103" y="95"/>
                      <a:pt x="104" y="97"/>
                    </a:cubicBezTo>
                    <a:cubicBezTo>
                      <a:pt x="104" y="97"/>
                      <a:pt x="103" y="96"/>
                      <a:pt x="102" y="96"/>
                    </a:cubicBezTo>
                    <a:cubicBezTo>
                      <a:pt x="102" y="97"/>
                      <a:pt x="104" y="97"/>
                      <a:pt x="104" y="98"/>
                    </a:cubicBezTo>
                    <a:cubicBezTo>
                      <a:pt x="105" y="101"/>
                      <a:pt x="99" y="102"/>
                      <a:pt x="99" y="104"/>
                    </a:cubicBezTo>
                    <a:cubicBezTo>
                      <a:pt x="99" y="109"/>
                      <a:pt x="96" y="113"/>
                      <a:pt x="94" y="117"/>
                    </a:cubicBezTo>
                    <a:cubicBezTo>
                      <a:pt x="93" y="116"/>
                      <a:pt x="93" y="116"/>
                      <a:pt x="93" y="116"/>
                    </a:cubicBezTo>
                    <a:cubicBezTo>
                      <a:pt x="96" y="119"/>
                      <a:pt x="89" y="118"/>
                      <a:pt x="93" y="121"/>
                    </a:cubicBezTo>
                    <a:cubicBezTo>
                      <a:pt x="92" y="121"/>
                      <a:pt x="92" y="122"/>
                      <a:pt x="90" y="121"/>
                    </a:cubicBezTo>
                    <a:cubicBezTo>
                      <a:pt x="92" y="123"/>
                      <a:pt x="87" y="123"/>
                      <a:pt x="89" y="125"/>
                    </a:cubicBezTo>
                    <a:cubicBezTo>
                      <a:pt x="89" y="125"/>
                      <a:pt x="89" y="125"/>
                      <a:pt x="88" y="125"/>
                    </a:cubicBezTo>
                    <a:cubicBezTo>
                      <a:pt x="86" y="125"/>
                      <a:pt x="88" y="128"/>
                      <a:pt x="85" y="129"/>
                    </a:cubicBezTo>
                    <a:cubicBezTo>
                      <a:pt x="85" y="128"/>
                      <a:pt x="85" y="128"/>
                      <a:pt x="84" y="127"/>
                    </a:cubicBezTo>
                    <a:cubicBezTo>
                      <a:pt x="82" y="127"/>
                      <a:pt x="87" y="131"/>
                      <a:pt x="83" y="129"/>
                    </a:cubicBezTo>
                    <a:cubicBezTo>
                      <a:pt x="82" y="129"/>
                      <a:pt x="84" y="130"/>
                      <a:pt x="84" y="130"/>
                    </a:cubicBezTo>
                    <a:cubicBezTo>
                      <a:pt x="81" y="132"/>
                      <a:pt x="81" y="137"/>
                      <a:pt x="80" y="141"/>
                    </a:cubicBezTo>
                    <a:cubicBezTo>
                      <a:pt x="77" y="142"/>
                      <a:pt x="74" y="137"/>
                      <a:pt x="76" y="141"/>
                    </a:cubicBezTo>
                    <a:cubicBezTo>
                      <a:pt x="75" y="141"/>
                      <a:pt x="77" y="142"/>
                      <a:pt x="76" y="142"/>
                    </a:cubicBezTo>
                    <a:cubicBezTo>
                      <a:pt x="77" y="143"/>
                      <a:pt x="71" y="140"/>
                      <a:pt x="73" y="142"/>
                    </a:cubicBezTo>
                    <a:cubicBezTo>
                      <a:pt x="75" y="143"/>
                      <a:pt x="74" y="143"/>
                      <a:pt x="75" y="144"/>
                    </a:cubicBezTo>
                    <a:cubicBezTo>
                      <a:pt x="73" y="144"/>
                      <a:pt x="71" y="143"/>
                      <a:pt x="72" y="146"/>
                    </a:cubicBezTo>
                    <a:cubicBezTo>
                      <a:pt x="71" y="145"/>
                      <a:pt x="71" y="145"/>
                      <a:pt x="71" y="145"/>
                    </a:cubicBezTo>
                    <a:cubicBezTo>
                      <a:pt x="73" y="148"/>
                      <a:pt x="71" y="149"/>
                      <a:pt x="74" y="152"/>
                    </a:cubicBezTo>
                    <a:cubicBezTo>
                      <a:pt x="70" y="160"/>
                      <a:pt x="68" y="169"/>
                      <a:pt x="64" y="176"/>
                    </a:cubicBezTo>
                    <a:cubicBezTo>
                      <a:pt x="59" y="183"/>
                      <a:pt x="56" y="191"/>
                      <a:pt x="49" y="197"/>
                    </a:cubicBezTo>
                    <a:cubicBezTo>
                      <a:pt x="45" y="197"/>
                      <a:pt x="45" y="197"/>
                      <a:pt x="45" y="199"/>
                    </a:cubicBezTo>
                    <a:cubicBezTo>
                      <a:pt x="45" y="199"/>
                      <a:pt x="45" y="199"/>
                      <a:pt x="44" y="199"/>
                    </a:cubicBezTo>
                    <a:cubicBezTo>
                      <a:pt x="47" y="200"/>
                      <a:pt x="44" y="200"/>
                      <a:pt x="46" y="202"/>
                    </a:cubicBezTo>
                    <a:cubicBezTo>
                      <a:pt x="44" y="204"/>
                      <a:pt x="43" y="207"/>
                      <a:pt x="41" y="210"/>
                    </a:cubicBezTo>
                    <a:cubicBezTo>
                      <a:pt x="41" y="209"/>
                      <a:pt x="39" y="208"/>
                      <a:pt x="39" y="208"/>
                    </a:cubicBezTo>
                    <a:cubicBezTo>
                      <a:pt x="41" y="210"/>
                      <a:pt x="41" y="210"/>
                      <a:pt x="41" y="210"/>
                    </a:cubicBezTo>
                    <a:cubicBezTo>
                      <a:pt x="40" y="209"/>
                      <a:pt x="40" y="209"/>
                      <a:pt x="40" y="209"/>
                    </a:cubicBezTo>
                    <a:cubicBezTo>
                      <a:pt x="40" y="210"/>
                      <a:pt x="41" y="211"/>
                      <a:pt x="42" y="211"/>
                    </a:cubicBezTo>
                    <a:cubicBezTo>
                      <a:pt x="40" y="220"/>
                      <a:pt x="31" y="223"/>
                      <a:pt x="27" y="230"/>
                    </a:cubicBezTo>
                    <a:cubicBezTo>
                      <a:pt x="25" y="231"/>
                      <a:pt x="25" y="234"/>
                      <a:pt x="24" y="236"/>
                    </a:cubicBezTo>
                    <a:cubicBezTo>
                      <a:pt x="18" y="239"/>
                      <a:pt x="12" y="242"/>
                      <a:pt x="12" y="249"/>
                    </a:cubicBezTo>
                    <a:cubicBezTo>
                      <a:pt x="12" y="249"/>
                      <a:pt x="5" y="244"/>
                      <a:pt x="5" y="2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78" name="Freeform 298"/>
              <p:cNvSpPr/>
              <p:nvPr/>
            </p:nvSpPr>
            <p:spPr bwMode="auto">
              <a:xfrm>
                <a:off x="4062413" y="2243138"/>
                <a:ext cx="1588" cy="0"/>
              </a:xfrm>
              <a:custGeom>
                <a:avLst/>
                <a:gdLst>
                  <a:gd name="T0" fmla="*/ 5 w 5"/>
                  <a:gd name="T1" fmla="*/ 1 h 1"/>
                  <a:gd name="T2" fmla="*/ 0 w 5"/>
                  <a:gd name="T3" fmla="*/ 0 h 1"/>
                  <a:gd name="T4" fmla="*/ 5 w 5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" h="1">
                    <a:moveTo>
                      <a:pt x="5" y="1"/>
                    </a:moveTo>
                    <a:cubicBezTo>
                      <a:pt x="3" y="0"/>
                      <a:pt x="2" y="1"/>
                      <a:pt x="0" y="0"/>
                    </a:cubicBezTo>
                    <a:cubicBezTo>
                      <a:pt x="2" y="0"/>
                      <a:pt x="3" y="0"/>
                      <a:pt x="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79" name="Freeform 299"/>
              <p:cNvSpPr/>
              <p:nvPr/>
            </p:nvSpPr>
            <p:spPr bwMode="auto">
              <a:xfrm>
                <a:off x="4056063" y="2247900"/>
                <a:ext cx="0" cy="0"/>
              </a:xfrm>
              <a:custGeom>
                <a:avLst/>
                <a:gdLst>
                  <a:gd name="T0" fmla="*/ 2 w 3"/>
                  <a:gd name="T1" fmla="*/ 1 w 3"/>
                  <a:gd name="T2" fmla="*/ 1 w 3"/>
                  <a:gd name="T3" fmla="*/ 2 w 3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3">
                    <a:moveTo>
                      <a:pt x="2" y="0"/>
                    </a:moveTo>
                    <a:cubicBezTo>
                      <a:pt x="3" y="0"/>
                      <a:pt x="2" y="0"/>
                      <a:pt x="1" y="0"/>
                    </a:cubicBezTo>
                    <a:cubicBezTo>
                      <a:pt x="1" y="0"/>
                      <a:pt x="0" y="0"/>
                      <a:pt x="1" y="0"/>
                    </a:cubicBezTo>
                    <a:cubicBezTo>
                      <a:pt x="1" y="0"/>
                      <a:pt x="2" y="0"/>
                      <a:pt x="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80" name="Freeform 300"/>
              <p:cNvSpPr/>
              <p:nvPr/>
            </p:nvSpPr>
            <p:spPr bwMode="auto">
              <a:xfrm>
                <a:off x="4054476" y="2249488"/>
                <a:ext cx="1588" cy="0"/>
              </a:xfrm>
              <a:custGeom>
                <a:avLst/>
                <a:gdLst>
                  <a:gd name="T0" fmla="*/ 2 w 2"/>
                  <a:gd name="T1" fmla="*/ 3 h 3"/>
                  <a:gd name="T2" fmla="*/ 0 w 2"/>
                  <a:gd name="T3" fmla="*/ 0 h 3"/>
                  <a:gd name="T4" fmla="*/ 2 w 2"/>
                  <a:gd name="T5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3">
                    <a:moveTo>
                      <a:pt x="2" y="3"/>
                    </a:moveTo>
                    <a:cubicBezTo>
                      <a:pt x="1" y="2"/>
                      <a:pt x="0" y="1"/>
                      <a:pt x="0" y="0"/>
                    </a:cubicBezTo>
                    <a:lnTo>
                      <a:pt x="2" y="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81" name="Freeform 301"/>
              <p:cNvSpPr/>
              <p:nvPr/>
            </p:nvSpPr>
            <p:spPr bwMode="auto">
              <a:xfrm>
                <a:off x="4052888" y="2251075"/>
                <a:ext cx="0" cy="0"/>
              </a:xfrm>
              <a:custGeom>
                <a:avLst/>
                <a:gdLst>
                  <a:gd name="T0" fmla="*/ 2 w 2"/>
                  <a:gd name="T1" fmla="*/ 1 h 1"/>
                  <a:gd name="T2" fmla="*/ 0 w 2"/>
                  <a:gd name="T3" fmla="*/ 0 h 1"/>
                  <a:gd name="T4" fmla="*/ 2 w 2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2" y="1"/>
                    </a:moveTo>
                    <a:cubicBezTo>
                      <a:pt x="0" y="1"/>
                      <a:pt x="0" y="1"/>
                      <a:pt x="0" y="0"/>
                    </a:cubicBezTo>
                    <a:cubicBezTo>
                      <a:pt x="1" y="1"/>
                      <a:pt x="1" y="1"/>
                      <a:pt x="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82" name="Freeform 302"/>
              <p:cNvSpPr/>
              <p:nvPr/>
            </p:nvSpPr>
            <p:spPr bwMode="auto">
              <a:xfrm>
                <a:off x="4052888" y="2251075"/>
                <a:ext cx="1588" cy="0"/>
              </a:xfrm>
              <a:custGeom>
                <a:avLst/>
                <a:gdLst>
                  <a:gd name="T0" fmla="*/ 2 w 2"/>
                  <a:gd name="T1" fmla="*/ 0 h 1"/>
                  <a:gd name="T2" fmla="*/ 1 w 2"/>
                  <a:gd name="T3" fmla="*/ 1 h 1"/>
                  <a:gd name="T4" fmla="*/ 2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cubicBezTo>
                      <a:pt x="2" y="1"/>
                      <a:pt x="2" y="1"/>
                      <a:pt x="1" y="1"/>
                    </a:cubicBezTo>
                    <a:cubicBezTo>
                      <a:pt x="2" y="1"/>
                      <a:pt x="0" y="0"/>
                      <a:pt x="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83" name="Freeform 303"/>
              <p:cNvSpPr/>
              <p:nvPr/>
            </p:nvSpPr>
            <p:spPr bwMode="auto">
              <a:xfrm>
                <a:off x="4051301" y="2254250"/>
                <a:ext cx="1588" cy="0"/>
              </a:xfrm>
              <a:custGeom>
                <a:avLst/>
                <a:gdLst>
                  <a:gd name="T0" fmla="*/ 2 w 3"/>
                  <a:gd name="T1" fmla="*/ 1 h 2"/>
                  <a:gd name="T2" fmla="*/ 1 w 3"/>
                  <a:gd name="T3" fmla="*/ 2 h 2"/>
                  <a:gd name="T4" fmla="*/ 2 w 3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2">
                    <a:moveTo>
                      <a:pt x="2" y="1"/>
                    </a:moveTo>
                    <a:cubicBezTo>
                      <a:pt x="2" y="1"/>
                      <a:pt x="3" y="2"/>
                      <a:pt x="1" y="2"/>
                    </a:cubicBezTo>
                    <a:cubicBezTo>
                      <a:pt x="2" y="2"/>
                      <a:pt x="0" y="0"/>
                      <a:pt x="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84" name="Freeform 304"/>
              <p:cNvSpPr/>
              <p:nvPr/>
            </p:nvSpPr>
            <p:spPr bwMode="auto">
              <a:xfrm>
                <a:off x="4051301" y="2255838"/>
                <a:ext cx="1588" cy="0"/>
              </a:xfrm>
              <a:custGeom>
                <a:avLst/>
                <a:gdLst>
                  <a:gd name="T0" fmla="*/ 1 w 1"/>
                  <a:gd name="T1" fmla="*/ 1 h 1"/>
                  <a:gd name="T2" fmla="*/ 1 w 1"/>
                  <a:gd name="T3" fmla="*/ 1 h 1"/>
                  <a:gd name="T4" fmla="*/ 0 w 1"/>
                  <a:gd name="T5" fmla="*/ 0 h 1"/>
                  <a:gd name="T6" fmla="*/ 1 w 1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0" y="1"/>
                      <a:pt x="0" y="0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85" name="Freeform 305"/>
              <p:cNvSpPr/>
              <p:nvPr/>
            </p:nvSpPr>
            <p:spPr bwMode="auto">
              <a:xfrm>
                <a:off x="4041776" y="2282825"/>
                <a:ext cx="1588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lnTo>
                      <a:pt x="0" y="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86" name="Freeform 306"/>
              <p:cNvSpPr/>
              <p:nvPr/>
            </p:nvSpPr>
            <p:spPr bwMode="auto">
              <a:xfrm>
                <a:off x="4035426" y="2293938"/>
                <a:ext cx="1588" cy="1587"/>
              </a:xfrm>
              <a:custGeom>
                <a:avLst/>
                <a:gdLst>
                  <a:gd name="T0" fmla="*/ 2 w 2"/>
                  <a:gd name="T1" fmla="*/ 1 h 2"/>
                  <a:gd name="T2" fmla="*/ 0 w 2"/>
                  <a:gd name="T3" fmla="*/ 0 h 2"/>
                  <a:gd name="T4" fmla="*/ 2 w 2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2" y="1"/>
                    </a:moveTo>
                    <a:cubicBezTo>
                      <a:pt x="2" y="2"/>
                      <a:pt x="1" y="0"/>
                      <a:pt x="0" y="0"/>
                    </a:cubicBezTo>
                    <a:cubicBezTo>
                      <a:pt x="0" y="0"/>
                      <a:pt x="2" y="1"/>
                      <a:pt x="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87" name="Rectangle 307"/>
              <p:cNvSpPr>
                <a:spLocks noChangeArrowheads="1"/>
              </p:cNvSpPr>
              <p:nvPr/>
            </p:nvSpPr>
            <p:spPr bwMode="auto">
              <a:xfrm>
                <a:off x="4035426" y="2301875"/>
                <a:ext cx="1588" cy="1587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88" name="Freeform 308"/>
              <p:cNvSpPr/>
              <p:nvPr/>
            </p:nvSpPr>
            <p:spPr bwMode="auto">
              <a:xfrm>
                <a:off x="3968751" y="1946275"/>
                <a:ext cx="1588" cy="0"/>
              </a:xfrm>
              <a:custGeom>
                <a:avLst/>
                <a:gdLst>
                  <a:gd name="T0" fmla="*/ 2 w 3"/>
                  <a:gd name="T1" fmla="*/ 1 h 2"/>
                  <a:gd name="T2" fmla="*/ 2 w 3"/>
                  <a:gd name="T3" fmla="*/ 0 h 2"/>
                  <a:gd name="T4" fmla="*/ 2 w 3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2">
                    <a:moveTo>
                      <a:pt x="2" y="1"/>
                    </a:moveTo>
                    <a:cubicBezTo>
                      <a:pt x="2" y="0"/>
                      <a:pt x="0" y="1"/>
                      <a:pt x="2" y="0"/>
                    </a:cubicBezTo>
                    <a:cubicBezTo>
                      <a:pt x="3" y="1"/>
                      <a:pt x="3" y="2"/>
                      <a:pt x="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89" name="Freeform 309"/>
              <p:cNvSpPr/>
              <p:nvPr/>
            </p:nvSpPr>
            <p:spPr bwMode="auto">
              <a:xfrm>
                <a:off x="3925888" y="1946275"/>
                <a:ext cx="42863" cy="92075"/>
              </a:xfrm>
              <a:custGeom>
                <a:avLst/>
                <a:gdLst>
                  <a:gd name="T0" fmla="*/ 9 w 119"/>
                  <a:gd name="T1" fmla="*/ 224 h 255"/>
                  <a:gd name="T2" fmla="*/ 10 w 119"/>
                  <a:gd name="T3" fmla="*/ 215 h 255"/>
                  <a:gd name="T4" fmla="*/ 7 w 119"/>
                  <a:gd name="T5" fmla="*/ 197 h 255"/>
                  <a:gd name="T6" fmla="*/ 9 w 119"/>
                  <a:gd name="T7" fmla="*/ 192 h 255"/>
                  <a:gd name="T8" fmla="*/ 18 w 119"/>
                  <a:gd name="T9" fmla="*/ 177 h 255"/>
                  <a:gd name="T10" fmla="*/ 21 w 119"/>
                  <a:gd name="T11" fmla="*/ 172 h 255"/>
                  <a:gd name="T12" fmla="*/ 25 w 119"/>
                  <a:gd name="T13" fmla="*/ 162 h 255"/>
                  <a:gd name="T14" fmla="*/ 30 w 119"/>
                  <a:gd name="T15" fmla="*/ 157 h 255"/>
                  <a:gd name="T16" fmla="*/ 27 w 119"/>
                  <a:gd name="T17" fmla="*/ 147 h 255"/>
                  <a:gd name="T18" fmla="*/ 25 w 119"/>
                  <a:gd name="T19" fmla="*/ 141 h 255"/>
                  <a:gd name="T20" fmla="*/ 29 w 119"/>
                  <a:gd name="T21" fmla="*/ 133 h 255"/>
                  <a:gd name="T22" fmla="*/ 32 w 119"/>
                  <a:gd name="T23" fmla="*/ 125 h 255"/>
                  <a:gd name="T24" fmla="*/ 33 w 119"/>
                  <a:gd name="T25" fmla="*/ 122 h 255"/>
                  <a:gd name="T26" fmla="*/ 33 w 119"/>
                  <a:gd name="T27" fmla="*/ 116 h 255"/>
                  <a:gd name="T28" fmla="*/ 38 w 119"/>
                  <a:gd name="T29" fmla="*/ 109 h 255"/>
                  <a:gd name="T30" fmla="*/ 41 w 119"/>
                  <a:gd name="T31" fmla="*/ 101 h 255"/>
                  <a:gd name="T32" fmla="*/ 46 w 119"/>
                  <a:gd name="T33" fmla="*/ 93 h 255"/>
                  <a:gd name="T34" fmla="*/ 52 w 119"/>
                  <a:gd name="T35" fmla="*/ 91 h 255"/>
                  <a:gd name="T36" fmla="*/ 50 w 119"/>
                  <a:gd name="T37" fmla="*/ 86 h 255"/>
                  <a:gd name="T38" fmla="*/ 54 w 119"/>
                  <a:gd name="T39" fmla="*/ 86 h 255"/>
                  <a:gd name="T40" fmla="*/ 53 w 119"/>
                  <a:gd name="T41" fmla="*/ 80 h 255"/>
                  <a:gd name="T42" fmla="*/ 56 w 119"/>
                  <a:gd name="T43" fmla="*/ 73 h 255"/>
                  <a:gd name="T44" fmla="*/ 61 w 119"/>
                  <a:gd name="T45" fmla="*/ 63 h 255"/>
                  <a:gd name="T46" fmla="*/ 64 w 119"/>
                  <a:gd name="T47" fmla="*/ 58 h 255"/>
                  <a:gd name="T48" fmla="*/ 69 w 119"/>
                  <a:gd name="T49" fmla="*/ 47 h 255"/>
                  <a:gd name="T50" fmla="*/ 73 w 119"/>
                  <a:gd name="T51" fmla="*/ 45 h 255"/>
                  <a:gd name="T52" fmla="*/ 76 w 119"/>
                  <a:gd name="T53" fmla="*/ 45 h 255"/>
                  <a:gd name="T54" fmla="*/ 78 w 119"/>
                  <a:gd name="T55" fmla="*/ 41 h 255"/>
                  <a:gd name="T56" fmla="*/ 80 w 119"/>
                  <a:gd name="T57" fmla="*/ 36 h 255"/>
                  <a:gd name="T58" fmla="*/ 77 w 119"/>
                  <a:gd name="T59" fmla="*/ 32 h 255"/>
                  <a:gd name="T60" fmla="*/ 78 w 119"/>
                  <a:gd name="T61" fmla="*/ 28 h 255"/>
                  <a:gd name="T62" fmla="*/ 84 w 119"/>
                  <a:gd name="T63" fmla="*/ 27 h 255"/>
                  <a:gd name="T64" fmla="*/ 87 w 119"/>
                  <a:gd name="T65" fmla="*/ 24 h 255"/>
                  <a:gd name="T66" fmla="*/ 90 w 119"/>
                  <a:gd name="T67" fmla="*/ 23 h 255"/>
                  <a:gd name="T68" fmla="*/ 84 w 119"/>
                  <a:gd name="T69" fmla="*/ 16 h 255"/>
                  <a:gd name="T70" fmla="*/ 90 w 119"/>
                  <a:gd name="T71" fmla="*/ 17 h 255"/>
                  <a:gd name="T72" fmla="*/ 99 w 119"/>
                  <a:gd name="T73" fmla="*/ 22 h 255"/>
                  <a:gd name="T74" fmla="*/ 92 w 119"/>
                  <a:gd name="T75" fmla="*/ 9 h 255"/>
                  <a:gd name="T76" fmla="*/ 104 w 119"/>
                  <a:gd name="T77" fmla="*/ 6 h 255"/>
                  <a:gd name="T78" fmla="*/ 110 w 119"/>
                  <a:gd name="T79" fmla="*/ 4 h 255"/>
                  <a:gd name="T80" fmla="*/ 114 w 119"/>
                  <a:gd name="T81" fmla="*/ 0 h 255"/>
                  <a:gd name="T82" fmla="*/ 118 w 119"/>
                  <a:gd name="T83" fmla="*/ 5 h 255"/>
                  <a:gd name="T84" fmla="*/ 113 w 119"/>
                  <a:gd name="T85" fmla="*/ 7 h 255"/>
                  <a:gd name="T86" fmla="*/ 111 w 119"/>
                  <a:gd name="T87" fmla="*/ 18 h 255"/>
                  <a:gd name="T88" fmla="*/ 104 w 119"/>
                  <a:gd name="T89" fmla="*/ 36 h 255"/>
                  <a:gd name="T90" fmla="*/ 96 w 119"/>
                  <a:gd name="T91" fmla="*/ 50 h 255"/>
                  <a:gd name="T92" fmla="*/ 85 w 119"/>
                  <a:gd name="T93" fmla="*/ 74 h 255"/>
                  <a:gd name="T94" fmla="*/ 79 w 119"/>
                  <a:gd name="T95" fmla="*/ 87 h 255"/>
                  <a:gd name="T96" fmla="*/ 67 w 119"/>
                  <a:gd name="T97" fmla="*/ 111 h 255"/>
                  <a:gd name="T98" fmla="*/ 58 w 119"/>
                  <a:gd name="T99" fmla="*/ 123 h 255"/>
                  <a:gd name="T100" fmla="*/ 50 w 119"/>
                  <a:gd name="T101" fmla="*/ 137 h 255"/>
                  <a:gd name="T102" fmla="*/ 45 w 119"/>
                  <a:gd name="T103" fmla="*/ 160 h 255"/>
                  <a:gd name="T104" fmla="*/ 28 w 119"/>
                  <a:gd name="T105" fmla="*/ 198 h 255"/>
                  <a:gd name="T106" fmla="*/ 29 w 119"/>
                  <a:gd name="T107" fmla="*/ 210 h 2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19" h="255">
                    <a:moveTo>
                      <a:pt x="7" y="251"/>
                    </a:moveTo>
                    <a:cubicBezTo>
                      <a:pt x="0" y="248"/>
                      <a:pt x="7" y="244"/>
                      <a:pt x="3" y="240"/>
                    </a:cubicBezTo>
                    <a:cubicBezTo>
                      <a:pt x="3" y="239"/>
                      <a:pt x="7" y="240"/>
                      <a:pt x="6" y="239"/>
                    </a:cubicBezTo>
                    <a:cubicBezTo>
                      <a:pt x="1" y="235"/>
                      <a:pt x="5" y="230"/>
                      <a:pt x="10" y="226"/>
                    </a:cubicBezTo>
                    <a:cubicBezTo>
                      <a:pt x="11" y="227"/>
                      <a:pt x="11" y="227"/>
                      <a:pt x="11" y="227"/>
                    </a:cubicBezTo>
                    <a:cubicBezTo>
                      <a:pt x="12" y="226"/>
                      <a:pt x="8" y="224"/>
                      <a:pt x="9" y="224"/>
                    </a:cubicBezTo>
                    <a:cubicBezTo>
                      <a:pt x="9" y="224"/>
                      <a:pt x="10" y="224"/>
                      <a:pt x="11" y="224"/>
                    </a:cubicBezTo>
                    <a:cubicBezTo>
                      <a:pt x="9" y="223"/>
                      <a:pt x="10" y="222"/>
                      <a:pt x="8" y="222"/>
                    </a:cubicBezTo>
                    <a:cubicBezTo>
                      <a:pt x="9" y="222"/>
                      <a:pt x="11" y="222"/>
                      <a:pt x="12" y="222"/>
                    </a:cubicBezTo>
                    <a:cubicBezTo>
                      <a:pt x="10" y="221"/>
                      <a:pt x="10" y="221"/>
                      <a:pt x="10" y="221"/>
                    </a:cubicBezTo>
                    <a:cubicBezTo>
                      <a:pt x="4" y="218"/>
                      <a:pt x="11" y="217"/>
                      <a:pt x="8" y="215"/>
                    </a:cubicBezTo>
                    <a:cubicBezTo>
                      <a:pt x="9" y="215"/>
                      <a:pt x="9" y="216"/>
                      <a:pt x="10" y="215"/>
                    </a:cubicBezTo>
                    <a:cubicBezTo>
                      <a:pt x="7" y="212"/>
                      <a:pt x="8" y="208"/>
                      <a:pt x="8" y="204"/>
                    </a:cubicBezTo>
                    <a:cubicBezTo>
                      <a:pt x="9" y="205"/>
                      <a:pt x="10" y="205"/>
                      <a:pt x="11" y="205"/>
                    </a:cubicBezTo>
                    <a:cubicBezTo>
                      <a:pt x="9" y="205"/>
                      <a:pt x="8" y="203"/>
                      <a:pt x="8" y="202"/>
                    </a:cubicBezTo>
                    <a:cubicBezTo>
                      <a:pt x="11" y="203"/>
                      <a:pt x="6" y="200"/>
                      <a:pt x="8" y="199"/>
                    </a:cubicBezTo>
                    <a:cubicBezTo>
                      <a:pt x="8" y="200"/>
                      <a:pt x="8" y="200"/>
                      <a:pt x="8" y="200"/>
                    </a:cubicBezTo>
                    <a:cubicBezTo>
                      <a:pt x="6" y="198"/>
                      <a:pt x="10" y="199"/>
                      <a:pt x="7" y="197"/>
                    </a:cubicBezTo>
                    <a:cubicBezTo>
                      <a:pt x="9" y="198"/>
                      <a:pt x="9" y="198"/>
                      <a:pt x="9" y="198"/>
                    </a:cubicBezTo>
                    <a:cubicBezTo>
                      <a:pt x="6" y="196"/>
                      <a:pt x="12" y="197"/>
                      <a:pt x="10" y="196"/>
                    </a:cubicBezTo>
                    <a:cubicBezTo>
                      <a:pt x="9" y="196"/>
                      <a:pt x="9" y="196"/>
                      <a:pt x="9" y="196"/>
                    </a:cubicBezTo>
                    <a:cubicBezTo>
                      <a:pt x="8" y="195"/>
                      <a:pt x="10" y="195"/>
                      <a:pt x="10" y="194"/>
                    </a:cubicBezTo>
                    <a:cubicBezTo>
                      <a:pt x="10" y="194"/>
                      <a:pt x="10" y="194"/>
                      <a:pt x="10" y="194"/>
                    </a:cubicBezTo>
                    <a:cubicBezTo>
                      <a:pt x="10" y="193"/>
                      <a:pt x="12" y="193"/>
                      <a:pt x="9" y="192"/>
                    </a:cubicBezTo>
                    <a:cubicBezTo>
                      <a:pt x="12" y="192"/>
                      <a:pt x="10" y="193"/>
                      <a:pt x="13" y="194"/>
                    </a:cubicBezTo>
                    <a:cubicBezTo>
                      <a:pt x="12" y="191"/>
                      <a:pt x="12" y="189"/>
                      <a:pt x="13" y="186"/>
                    </a:cubicBezTo>
                    <a:cubicBezTo>
                      <a:pt x="13" y="184"/>
                      <a:pt x="14" y="182"/>
                      <a:pt x="15" y="180"/>
                    </a:cubicBezTo>
                    <a:cubicBezTo>
                      <a:pt x="16" y="180"/>
                      <a:pt x="17" y="180"/>
                      <a:pt x="18" y="180"/>
                    </a:cubicBezTo>
                    <a:cubicBezTo>
                      <a:pt x="18" y="179"/>
                      <a:pt x="18" y="178"/>
                      <a:pt x="17" y="177"/>
                    </a:cubicBezTo>
                    <a:cubicBezTo>
                      <a:pt x="17" y="178"/>
                      <a:pt x="18" y="178"/>
                      <a:pt x="18" y="177"/>
                    </a:cubicBezTo>
                    <a:cubicBezTo>
                      <a:pt x="20" y="177"/>
                      <a:pt x="16" y="175"/>
                      <a:pt x="17" y="175"/>
                    </a:cubicBezTo>
                    <a:cubicBezTo>
                      <a:pt x="18" y="176"/>
                      <a:pt x="19" y="176"/>
                      <a:pt x="20" y="176"/>
                    </a:cubicBezTo>
                    <a:cubicBezTo>
                      <a:pt x="18" y="175"/>
                      <a:pt x="19" y="174"/>
                      <a:pt x="18" y="173"/>
                    </a:cubicBezTo>
                    <a:cubicBezTo>
                      <a:pt x="19" y="173"/>
                      <a:pt x="19" y="174"/>
                      <a:pt x="20" y="174"/>
                    </a:cubicBezTo>
                    <a:cubicBezTo>
                      <a:pt x="18" y="172"/>
                      <a:pt x="21" y="172"/>
                      <a:pt x="20" y="171"/>
                    </a:cubicBezTo>
                    <a:cubicBezTo>
                      <a:pt x="21" y="172"/>
                      <a:pt x="21" y="172"/>
                      <a:pt x="21" y="172"/>
                    </a:cubicBezTo>
                    <a:cubicBezTo>
                      <a:pt x="23" y="171"/>
                      <a:pt x="18" y="170"/>
                      <a:pt x="19" y="170"/>
                    </a:cubicBezTo>
                    <a:cubicBezTo>
                      <a:pt x="20" y="170"/>
                      <a:pt x="20" y="170"/>
                      <a:pt x="21" y="170"/>
                    </a:cubicBezTo>
                    <a:cubicBezTo>
                      <a:pt x="19" y="168"/>
                      <a:pt x="20" y="167"/>
                      <a:pt x="20" y="166"/>
                    </a:cubicBezTo>
                    <a:cubicBezTo>
                      <a:pt x="20" y="166"/>
                      <a:pt x="20" y="166"/>
                      <a:pt x="20" y="166"/>
                    </a:cubicBezTo>
                    <a:cubicBezTo>
                      <a:pt x="20" y="165"/>
                      <a:pt x="22" y="164"/>
                      <a:pt x="21" y="162"/>
                    </a:cubicBezTo>
                    <a:cubicBezTo>
                      <a:pt x="22" y="162"/>
                      <a:pt x="25" y="164"/>
                      <a:pt x="25" y="162"/>
                    </a:cubicBezTo>
                    <a:cubicBezTo>
                      <a:pt x="22" y="161"/>
                      <a:pt x="24" y="160"/>
                      <a:pt x="20" y="159"/>
                    </a:cubicBezTo>
                    <a:cubicBezTo>
                      <a:pt x="21" y="158"/>
                      <a:pt x="23" y="157"/>
                      <a:pt x="22" y="156"/>
                    </a:cubicBezTo>
                    <a:cubicBezTo>
                      <a:pt x="23" y="157"/>
                      <a:pt x="27" y="157"/>
                      <a:pt x="26" y="158"/>
                    </a:cubicBezTo>
                    <a:cubicBezTo>
                      <a:pt x="29" y="158"/>
                      <a:pt x="29" y="158"/>
                      <a:pt x="29" y="158"/>
                    </a:cubicBezTo>
                    <a:cubicBezTo>
                      <a:pt x="30" y="159"/>
                      <a:pt x="28" y="159"/>
                      <a:pt x="30" y="159"/>
                    </a:cubicBezTo>
                    <a:cubicBezTo>
                      <a:pt x="30" y="159"/>
                      <a:pt x="29" y="157"/>
                      <a:pt x="30" y="157"/>
                    </a:cubicBezTo>
                    <a:cubicBezTo>
                      <a:pt x="28" y="155"/>
                      <a:pt x="25" y="153"/>
                      <a:pt x="25" y="151"/>
                    </a:cubicBezTo>
                    <a:cubicBezTo>
                      <a:pt x="26" y="152"/>
                      <a:pt x="29" y="153"/>
                      <a:pt x="29" y="153"/>
                    </a:cubicBezTo>
                    <a:cubicBezTo>
                      <a:pt x="24" y="149"/>
                      <a:pt x="24" y="149"/>
                      <a:pt x="24" y="149"/>
                    </a:cubicBezTo>
                    <a:cubicBezTo>
                      <a:pt x="24" y="148"/>
                      <a:pt x="26" y="150"/>
                      <a:pt x="26" y="149"/>
                    </a:cubicBezTo>
                    <a:cubicBezTo>
                      <a:pt x="25" y="148"/>
                      <a:pt x="24" y="148"/>
                      <a:pt x="24" y="147"/>
                    </a:cubicBezTo>
                    <a:cubicBezTo>
                      <a:pt x="24" y="147"/>
                      <a:pt x="24" y="145"/>
                      <a:pt x="27" y="147"/>
                    </a:cubicBezTo>
                    <a:cubicBezTo>
                      <a:pt x="28" y="147"/>
                      <a:pt x="27" y="148"/>
                      <a:pt x="29" y="148"/>
                    </a:cubicBezTo>
                    <a:cubicBezTo>
                      <a:pt x="29" y="147"/>
                      <a:pt x="28" y="146"/>
                      <a:pt x="28" y="146"/>
                    </a:cubicBezTo>
                    <a:cubicBezTo>
                      <a:pt x="29" y="146"/>
                      <a:pt x="29" y="146"/>
                      <a:pt x="29" y="146"/>
                    </a:cubicBezTo>
                    <a:cubicBezTo>
                      <a:pt x="29" y="145"/>
                      <a:pt x="28" y="144"/>
                      <a:pt x="26" y="143"/>
                    </a:cubicBezTo>
                    <a:cubicBezTo>
                      <a:pt x="26" y="144"/>
                      <a:pt x="28" y="144"/>
                      <a:pt x="27" y="144"/>
                    </a:cubicBezTo>
                    <a:cubicBezTo>
                      <a:pt x="25" y="143"/>
                      <a:pt x="25" y="142"/>
                      <a:pt x="25" y="141"/>
                    </a:cubicBezTo>
                    <a:cubicBezTo>
                      <a:pt x="26" y="142"/>
                      <a:pt x="27" y="142"/>
                      <a:pt x="27" y="142"/>
                    </a:cubicBezTo>
                    <a:cubicBezTo>
                      <a:pt x="26" y="140"/>
                      <a:pt x="25" y="139"/>
                      <a:pt x="25" y="137"/>
                    </a:cubicBezTo>
                    <a:cubicBezTo>
                      <a:pt x="23" y="136"/>
                      <a:pt x="27" y="139"/>
                      <a:pt x="26" y="139"/>
                    </a:cubicBezTo>
                    <a:cubicBezTo>
                      <a:pt x="29" y="138"/>
                      <a:pt x="25" y="134"/>
                      <a:pt x="29" y="134"/>
                    </a:cubicBezTo>
                    <a:cubicBezTo>
                      <a:pt x="29" y="135"/>
                      <a:pt x="26" y="133"/>
                      <a:pt x="27" y="134"/>
                    </a:cubicBezTo>
                    <a:cubicBezTo>
                      <a:pt x="27" y="133"/>
                      <a:pt x="29" y="134"/>
                      <a:pt x="29" y="133"/>
                    </a:cubicBezTo>
                    <a:cubicBezTo>
                      <a:pt x="30" y="134"/>
                      <a:pt x="29" y="132"/>
                      <a:pt x="29" y="132"/>
                    </a:cubicBezTo>
                    <a:cubicBezTo>
                      <a:pt x="28" y="131"/>
                      <a:pt x="29" y="132"/>
                      <a:pt x="29" y="132"/>
                    </a:cubicBezTo>
                    <a:cubicBezTo>
                      <a:pt x="29" y="131"/>
                      <a:pt x="28" y="128"/>
                      <a:pt x="31" y="127"/>
                    </a:cubicBezTo>
                    <a:cubicBezTo>
                      <a:pt x="30" y="127"/>
                      <a:pt x="28" y="125"/>
                      <a:pt x="28" y="124"/>
                    </a:cubicBezTo>
                    <a:cubicBezTo>
                      <a:pt x="30" y="125"/>
                      <a:pt x="30" y="125"/>
                      <a:pt x="30" y="125"/>
                    </a:cubicBezTo>
                    <a:cubicBezTo>
                      <a:pt x="31" y="126"/>
                      <a:pt x="31" y="124"/>
                      <a:pt x="32" y="125"/>
                    </a:cubicBezTo>
                    <a:cubicBezTo>
                      <a:pt x="30" y="123"/>
                      <a:pt x="33" y="129"/>
                      <a:pt x="31" y="127"/>
                    </a:cubicBezTo>
                    <a:cubicBezTo>
                      <a:pt x="33" y="127"/>
                      <a:pt x="29" y="124"/>
                      <a:pt x="32" y="125"/>
                    </a:cubicBezTo>
                    <a:cubicBezTo>
                      <a:pt x="32" y="125"/>
                      <a:pt x="30" y="123"/>
                      <a:pt x="32" y="123"/>
                    </a:cubicBezTo>
                    <a:cubicBezTo>
                      <a:pt x="32" y="123"/>
                      <a:pt x="35" y="125"/>
                      <a:pt x="35" y="124"/>
                    </a:cubicBezTo>
                    <a:cubicBezTo>
                      <a:pt x="35" y="123"/>
                      <a:pt x="34" y="124"/>
                      <a:pt x="34" y="123"/>
                    </a:cubicBezTo>
                    <a:cubicBezTo>
                      <a:pt x="33" y="122"/>
                      <a:pt x="33" y="122"/>
                      <a:pt x="33" y="122"/>
                    </a:cubicBezTo>
                    <a:cubicBezTo>
                      <a:pt x="31" y="121"/>
                      <a:pt x="34" y="121"/>
                      <a:pt x="32" y="120"/>
                    </a:cubicBezTo>
                    <a:cubicBezTo>
                      <a:pt x="33" y="121"/>
                      <a:pt x="31" y="118"/>
                      <a:pt x="35" y="120"/>
                    </a:cubicBezTo>
                    <a:cubicBezTo>
                      <a:pt x="37" y="121"/>
                      <a:pt x="37" y="121"/>
                      <a:pt x="37" y="121"/>
                    </a:cubicBezTo>
                    <a:cubicBezTo>
                      <a:pt x="37" y="121"/>
                      <a:pt x="35" y="119"/>
                      <a:pt x="34" y="118"/>
                    </a:cubicBezTo>
                    <a:cubicBezTo>
                      <a:pt x="34" y="118"/>
                      <a:pt x="35" y="119"/>
                      <a:pt x="35" y="119"/>
                    </a:cubicBezTo>
                    <a:cubicBezTo>
                      <a:pt x="31" y="117"/>
                      <a:pt x="36" y="118"/>
                      <a:pt x="33" y="116"/>
                    </a:cubicBezTo>
                    <a:cubicBezTo>
                      <a:pt x="35" y="116"/>
                      <a:pt x="34" y="114"/>
                      <a:pt x="37" y="114"/>
                    </a:cubicBezTo>
                    <a:cubicBezTo>
                      <a:pt x="36" y="113"/>
                      <a:pt x="35" y="112"/>
                      <a:pt x="37" y="112"/>
                    </a:cubicBezTo>
                    <a:cubicBezTo>
                      <a:pt x="37" y="112"/>
                      <a:pt x="37" y="112"/>
                      <a:pt x="38" y="113"/>
                    </a:cubicBezTo>
                    <a:cubicBezTo>
                      <a:pt x="39" y="113"/>
                      <a:pt x="38" y="112"/>
                      <a:pt x="38" y="111"/>
                    </a:cubicBezTo>
                    <a:cubicBezTo>
                      <a:pt x="38" y="112"/>
                      <a:pt x="40" y="111"/>
                      <a:pt x="42" y="112"/>
                    </a:cubicBezTo>
                    <a:cubicBezTo>
                      <a:pt x="41" y="110"/>
                      <a:pt x="39" y="109"/>
                      <a:pt x="38" y="109"/>
                    </a:cubicBezTo>
                    <a:cubicBezTo>
                      <a:pt x="42" y="110"/>
                      <a:pt x="37" y="106"/>
                      <a:pt x="40" y="107"/>
                    </a:cubicBezTo>
                    <a:cubicBezTo>
                      <a:pt x="41" y="107"/>
                      <a:pt x="42" y="109"/>
                      <a:pt x="43" y="108"/>
                    </a:cubicBezTo>
                    <a:cubicBezTo>
                      <a:pt x="47" y="110"/>
                      <a:pt x="41" y="106"/>
                      <a:pt x="43" y="106"/>
                    </a:cubicBezTo>
                    <a:cubicBezTo>
                      <a:pt x="40" y="104"/>
                      <a:pt x="40" y="104"/>
                      <a:pt x="40" y="104"/>
                    </a:cubicBezTo>
                    <a:cubicBezTo>
                      <a:pt x="42" y="105"/>
                      <a:pt x="39" y="102"/>
                      <a:pt x="42" y="104"/>
                    </a:cubicBezTo>
                    <a:cubicBezTo>
                      <a:pt x="41" y="103"/>
                      <a:pt x="44" y="103"/>
                      <a:pt x="41" y="101"/>
                    </a:cubicBezTo>
                    <a:cubicBezTo>
                      <a:pt x="44" y="101"/>
                      <a:pt x="41" y="97"/>
                      <a:pt x="47" y="99"/>
                    </a:cubicBezTo>
                    <a:cubicBezTo>
                      <a:pt x="47" y="98"/>
                      <a:pt x="48" y="98"/>
                      <a:pt x="46" y="97"/>
                    </a:cubicBezTo>
                    <a:cubicBezTo>
                      <a:pt x="44" y="96"/>
                      <a:pt x="47" y="98"/>
                      <a:pt x="46" y="98"/>
                    </a:cubicBezTo>
                    <a:cubicBezTo>
                      <a:pt x="46" y="97"/>
                      <a:pt x="45" y="97"/>
                      <a:pt x="45" y="97"/>
                    </a:cubicBezTo>
                    <a:cubicBezTo>
                      <a:pt x="46" y="97"/>
                      <a:pt x="46" y="96"/>
                      <a:pt x="48" y="98"/>
                    </a:cubicBezTo>
                    <a:cubicBezTo>
                      <a:pt x="51" y="98"/>
                      <a:pt x="44" y="94"/>
                      <a:pt x="46" y="93"/>
                    </a:cubicBezTo>
                    <a:cubicBezTo>
                      <a:pt x="47" y="94"/>
                      <a:pt x="48" y="94"/>
                      <a:pt x="48" y="94"/>
                    </a:cubicBezTo>
                    <a:cubicBezTo>
                      <a:pt x="46" y="92"/>
                      <a:pt x="46" y="92"/>
                      <a:pt x="46" y="92"/>
                    </a:cubicBezTo>
                    <a:cubicBezTo>
                      <a:pt x="47" y="91"/>
                      <a:pt x="49" y="93"/>
                      <a:pt x="51" y="94"/>
                    </a:cubicBezTo>
                    <a:cubicBezTo>
                      <a:pt x="51" y="93"/>
                      <a:pt x="51" y="93"/>
                      <a:pt x="50" y="92"/>
                    </a:cubicBezTo>
                    <a:cubicBezTo>
                      <a:pt x="53" y="93"/>
                      <a:pt x="53" y="93"/>
                      <a:pt x="53" y="93"/>
                    </a:cubicBezTo>
                    <a:cubicBezTo>
                      <a:pt x="51" y="92"/>
                      <a:pt x="52" y="91"/>
                      <a:pt x="52" y="91"/>
                    </a:cubicBezTo>
                    <a:cubicBezTo>
                      <a:pt x="52" y="91"/>
                      <a:pt x="52" y="91"/>
                      <a:pt x="52" y="91"/>
                    </a:cubicBezTo>
                    <a:cubicBezTo>
                      <a:pt x="53" y="92"/>
                      <a:pt x="53" y="91"/>
                      <a:pt x="53" y="90"/>
                    </a:cubicBezTo>
                    <a:cubicBezTo>
                      <a:pt x="51" y="90"/>
                      <a:pt x="50" y="90"/>
                      <a:pt x="50" y="90"/>
                    </a:cubicBezTo>
                    <a:cubicBezTo>
                      <a:pt x="49" y="89"/>
                      <a:pt x="50" y="89"/>
                      <a:pt x="49" y="88"/>
                    </a:cubicBezTo>
                    <a:cubicBezTo>
                      <a:pt x="51" y="90"/>
                      <a:pt x="51" y="88"/>
                      <a:pt x="51" y="88"/>
                    </a:cubicBezTo>
                    <a:cubicBezTo>
                      <a:pt x="52" y="88"/>
                      <a:pt x="50" y="86"/>
                      <a:pt x="50" y="86"/>
                    </a:cubicBezTo>
                    <a:cubicBezTo>
                      <a:pt x="51" y="87"/>
                      <a:pt x="50" y="86"/>
                      <a:pt x="52" y="87"/>
                    </a:cubicBezTo>
                    <a:cubicBezTo>
                      <a:pt x="52" y="87"/>
                      <a:pt x="50" y="87"/>
                      <a:pt x="51" y="87"/>
                    </a:cubicBezTo>
                    <a:cubicBezTo>
                      <a:pt x="52" y="88"/>
                      <a:pt x="54" y="89"/>
                      <a:pt x="53" y="87"/>
                    </a:cubicBezTo>
                    <a:cubicBezTo>
                      <a:pt x="52" y="86"/>
                      <a:pt x="49" y="85"/>
                      <a:pt x="51" y="85"/>
                    </a:cubicBezTo>
                    <a:cubicBezTo>
                      <a:pt x="51" y="86"/>
                      <a:pt x="52" y="86"/>
                      <a:pt x="52" y="87"/>
                    </a:cubicBezTo>
                    <a:cubicBezTo>
                      <a:pt x="54" y="86"/>
                      <a:pt x="54" y="86"/>
                      <a:pt x="54" y="86"/>
                    </a:cubicBezTo>
                    <a:cubicBezTo>
                      <a:pt x="52" y="85"/>
                      <a:pt x="52" y="85"/>
                      <a:pt x="52" y="85"/>
                    </a:cubicBezTo>
                    <a:cubicBezTo>
                      <a:pt x="53" y="85"/>
                      <a:pt x="53" y="86"/>
                      <a:pt x="53" y="86"/>
                    </a:cubicBezTo>
                    <a:cubicBezTo>
                      <a:pt x="51" y="84"/>
                      <a:pt x="53" y="84"/>
                      <a:pt x="51" y="83"/>
                    </a:cubicBezTo>
                    <a:cubicBezTo>
                      <a:pt x="51" y="82"/>
                      <a:pt x="53" y="83"/>
                      <a:pt x="53" y="82"/>
                    </a:cubicBezTo>
                    <a:cubicBezTo>
                      <a:pt x="53" y="82"/>
                      <a:pt x="53" y="82"/>
                      <a:pt x="53" y="82"/>
                    </a:cubicBezTo>
                    <a:cubicBezTo>
                      <a:pt x="55" y="83"/>
                      <a:pt x="54" y="81"/>
                      <a:pt x="53" y="80"/>
                    </a:cubicBezTo>
                    <a:cubicBezTo>
                      <a:pt x="54" y="81"/>
                      <a:pt x="54" y="81"/>
                      <a:pt x="54" y="81"/>
                    </a:cubicBezTo>
                    <a:cubicBezTo>
                      <a:pt x="54" y="80"/>
                      <a:pt x="54" y="80"/>
                      <a:pt x="53" y="79"/>
                    </a:cubicBezTo>
                    <a:cubicBezTo>
                      <a:pt x="55" y="79"/>
                      <a:pt x="60" y="82"/>
                      <a:pt x="58" y="80"/>
                    </a:cubicBezTo>
                    <a:cubicBezTo>
                      <a:pt x="59" y="80"/>
                      <a:pt x="56" y="77"/>
                      <a:pt x="55" y="77"/>
                    </a:cubicBezTo>
                    <a:cubicBezTo>
                      <a:pt x="56" y="77"/>
                      <a:pt x="54" y="73"/>
                      <a:pt x="58" y="74"/>
                    </a:cubicBezTo>
                    <a:cubicBezTo>
                      <a:pt x="57" y="73"/>
                      <a:pt x="57" y="73"/>
                      <a:pt x="56" y="73"/>
                    </a:cubicBezTo>
                    <a:cubicBezTo>
                      <a:pt x="58" y="71"/>
                      <a:pt x="57" y="68"/>
                      <a:pt x="61" y="68"/>
                    </a:cubicBezTo>
                    <a:cubicBezTo>
                      <a:pt x="61" y="69"/>
                      <a:pt x="63" y="69"/>
                      <a:pt x="64" y="70"/>
                    </a:cubicBezTo>
                    <a:cubicBezTo>
                      <a:pt x="62" y="69"/>
                      <a:pt x="66" y="70"/>
                      <a:pt x="63" y="69"/>
                    </a:cubicBezTo>
                    <a:cubicBezTo>
                      <a:pt x="61" y="68"/>
                      <a:pt x="61" y="67"/>
                      <a:pt x="60" y="67"/>
                    </a:cubicBezTo>
                    <a:cubicBezTo>
                      <a:pt x="60" y="66"/>
                      <a:pt x="61" y="64"/>
                      <a:pt x="62" y="64"/>
                    </a:cubicBezTo>
                    <a:cubicBezTo>
                      <a:pt x="61" y="64"/>
                      <a:pt x="61" y="64"/>
                      <a:pt x="61" y="63"/>
                    </a:cubicBezTo>
                    <a:cubicBezTo>
                      <a:pt x="63" y="65"/>
                      <a:pt x="64" y="64"/>
                      <a:pt x="64" y="63"/>
                    </a:cubicBezTo>
                    <a:cubicBezTo>
                      <a:pt x="62" y="62"/>
                      <a:pt x="62" y="62"/>
                      <a:pt x="62" y="62"/>
                    </a:cubicBezTo>
                    <a:cubicBezTo>
                      <a:pt x="64" y="63"/>
                      <a:pt x="64" y="63"/>
                      <a:pt x="64" y="63"/>
                    </a:cubicBezTo>
                    <a:cubicBezTo>
                      <a:pt x="64" y="62"/>
                      <a:pt x="61" y="60"/>
                      <a:pt x="63" y="61"/>
                    </a:cubicBezTo>
                    <a:cubicBezTo>
                      <a:pt x="63" y="61"/>
                      <a:pt x="64" y="62"/>
                      <a:pt x="64" y="62"/>
                    </a:cubicBezTo>
                    <a:cubicBezTo>
                      <a:pt x="64" y="60"/>
                      <a:pt x="62" y="58"/>
                      <a:pt x="64" y="58"/>
                    </a:cubicBezTo>
                    <a:cubicBezTo>
                      <a:pt x="66" y="59"/>
                      <a:pt x="66" y="59"/>
                      <a:pt x="66" y="59"/>
                    </a:cubicBezTo>
                    <a:cubicBezTo>
                      <a:pt x="66" y="59"/>
                      <a:pt x="65" y="57"/>
                      <a:pt x="64" y="57"/>
                    </a:cubicBezTo>
                    <a:cubicBezTo>
                      <a:pt x="66" y="57"/>
                      <a:pt x="67" y="57"/>
                      <a:pt x="69" y="57"/>
                    </a:cubicBezTo>
                    <a:cubicBezTo>
                      <a:pt x="65" y="53"/>
                      <a:pt x="67" y="50"/>
                      <a:pt x="69" y="48"/>
                    </a:cubicBezTo>
                    <a:cubicBezTo>
                      <a:pt x="70" y="48"/>
                      <a:pt x="70" y="48"/>
                      <a:pt x="70" y="48"/>
                    </a:cubicBezTo>
                    <a:cubicBezTo>
                      <a:pt x="71" y="48"/>
                      <a:pt x="68" y="47"/>
                      <a:pt x="69" y="47"/>
                    </a:cubicBezTo>
                    <a:cubicBezTo>
                      <a:pt x="70" y="48"/>
                      <a:pt x="72" y="48"/>
                      <a:pt x="73" y="49"/>
                    </a:cubicBezTo>
                    <a:cubicBezTo>
                      <a:pt x="75" y="49"/>
                      <a:pt x="71" y="47"/>
                      <a:pt x="71" y="46"/>
                    </a:cubicBezTo>
                    <a:cubicBezTo>
                      <a:pt x="70" y="45"/>
                      <a:pt x="72" y="47"/>
                      <a:pt x="70" y="46"/>
                    </a:cubicBezTo>
                    <a:cubicBezTo>
                      <a:pt x="70" y="45"/>
                      <a:pt x="72" y="45"/>
                      <a:pt x="70" y="44"/>
                    </a:cubicBezTo>
                    <a:cubicBezTo>
                      <a:pt x="71" y="44"/>
                      <a:pt x="72" y="45"/>
                      <a:pt x="73" y="46"/>
                    </a:cubicBezTo>
                    <a:cubicBezTo>
                      <a:pt x="73" y="45"/>
                      <a:pt x="73" y="45"/>
                      <a:pt x="73" y="45"/>
                    </a:cubicBezTo>
                    <a:cubicBezTo>
                      <a:pt x="76" y="46"/>
                      <a:pt x="76" y="49"/>
                      <a:pt x="80" y="51"/>
                    </a:cubicBezTo>
                    <a:cubicBezTo>
                      <a:pt x="80" y="50"/>
                      <a:pt x="80" y="50"/>
                      <a:pt x="80" y="50"/>
                    </a:cubicBezTo>
                    <a:cubicBezTo>
                      <a:pt x="83" y="51"/>
                      <a:pt x="82" y="53"/>
                      <a:pt x="84" y="52"/>
                    </a:cubicBezTo>
                    <a:cubicBezTo>
                      <a:pt x="83" y="51"/>
                      <a:pt x="80" y="48"/>
                      <a:pt x="78" y="48"/>
                    </a:cubicBezTo>
                    <a:cubicBezTo>
                      <a:pt x="79" y="47"/>
                      <a:pt x="73" y="44"/>
                      <a:pt x="74" y="43"/>
                    </a:cubicBezTo>
                    <a:cubicBezTo>
                      <a:pt x="76" y="44"/>
                      <a:pt x="74" y="44"/>
                      <a:pt x="76" y="45"/>
                    </a:cubicBezTo>
                    <a:cubicBezTo>
                      <a:pt x="78" y="46"/>
                      <a:pt x="76" y="44"/>
                      <a:pt x="77" y="44"/>
                    </a:cubicBezTo>
                    <a:cubicBezTo>
                      <a:pt x="75" y="44"/>
                      <a:pt x="73" y="42"/>
                      <a:pt x="73" y="41"/>
                    </a:cubicBezTo>
                    <a:cubicBezTo>
                      <a:pt x="75" y="41"/>
                      <a:pt x="75" y="43"/>
                      <a:pt x="76" y="42"/>
                    </a:cubicBezTo>
                    <a:cubicBezTo>
                      <a:pt x="75" y="41"/>
                      <a:pt x="74" y="40"/>
                      <a:pt x="73" y="40"/>
                    </a:cubicBezTo>
                    <a:cubicBezTo>
                      <a:pt x="70" y="38"/>
                      <a:pt x="74" y="39"/>
                      <a:pt x="72" y="37"/>
                    </a:cubicBezTo>
                    <a:cubicBezTo>
                      <a:pt x="74" y="39"/>
                      <a:pt x="76" y="41"/>
                      <a:pt x="78" y="41"/>
                    </a:cubicBezTo>
                    <a:cubicBezTo>
                      <a:pt x="76" y="40"/>
                      <a:pt x="76" y="38"/>
                      <a:pt x="73" y="37"/>
                    </a:cubicBezTo>
                    <a:cubicBezTo>
                      <a:pt x="74" y="37"/>
                      <a:pt x="75" y="38"/>
                      <a:pt x="76" y="39"/>
                    </a:cubicBezTo>
                    <a:cubicBezTo>
                      <a:pt x="78" y="39"/>
                      <a:pt x="73" y="35"/>
                      <a:pt x="78" y="38"/>
                    </a:cubicBezTo>
                    <a:cubicBezTo>
                      <a:pt x="76" y="36"/>
                      <a:pt x="76" y="36"/>
                      <a:pt x="76" y="36"/>
                    </a:cubicBezTo>
                    <a:cubicBezTo>
                      <a:pt x="76" y="36"/>
                      <a:pt x="77" y="37"/>
                      <a:pt x="78" y="37"/>
                    </a:cubicBezTo>
                    <a:cubicBezTo>
                      <a:pt x="79" y="37"/>
                      <a:pt x="76" y="34"/>
                      <a:pt x="80" y="36"/>
                    </a:cubicBezTo>
                    <a:cubicBezTo>
                      <a:pt x="79" y="35"/>
                      <a:pt x="80" y="34"/>
                      <a:pt x="78" y="33"/>
                    </a:cubicBezTo>
                    <a:cubicBezTo>
                      <a:pt x="76" y="33"/>
                      <a:pt x="79" y="35"/>
                      <a:pt x="76" y="34"/>
                    </a:cubicBezTo>
                    <a:cubicBezTo>
                      <a:pt x="78" y="35"/>
                      <a:pt x="76" y="33"/>
                      <a:pt x="75" y="32"/>
                    </a:cubicBezTo>
                    <a:cubicBezTo>
                      <a:pt x="77" y="32"/>
                      <a:pt x="77" y="32"/>
                      <a:pt x="77" y="32"/>
                    </a:cubicBezTo>
                    <a:cubicBezTo>
                      <a:pt x="76" y="32"/>
                      <a:pt x="77" y="32"/>
                      <a:pt x="76" y="31"/>
                    </a:cubicBezTo>
                    <a:cubicBezTo>
                      <a:pt x="76" y="31"/>
                      <a:pt x="77" y="32"/>
                      <a:pt x="77" y="32"/>
                    </a:cubicBezTo>
                    <a:cubicBezTo>
                      <a:pt x="76" y="30"/>
                      <a:pt x="76" y="30"/>
                      <a:pt x="76" y="30"/>
                    </a:cubicBezTo>
                    <a:cubicBezTo>
                      <a:pt x="75" y="29"/>
                      <a:pt x="79" y="32"/>
                      <a:pt x="79" y="31"/>
                    </a:cubicBezTo>
                    <a:cubicBezTo>
                      <a:pt x="80" y="32"/>
                      <a:pt x="80" y="32"/>
                      <a:pt x="80" y="32"/>
                    </a:cubicBezTo>
                    <a:cubicBezTo>
                      <a:pt x="80" y="32"/>
                      <a:pt x="82" y="33"/>
                      <a:pt x="82" y="32"/>
                    </a:cubicBezTo>
                    <a:cubicBezTo>
                      <a:pt x="80" y="31"/>
                      <a:pt x="78" y="29"/>
                      <a:pt x="77" y="28"/>
                    </a:cubicBezTo>
                    <a:cubicBezTo>
                      <a:pt x="77" y="27"/>
                      <a:pt x="79" y="29"/>
                      <a:pt x="78" y="28"/>
                    </a:cubicBezTo>
                    <a:cubicBezTo>
                      <a:pt x="79" y="30"/>
                      <a:pt x="79" y="30"/>
                      <a:pt x="79" y="30"/>
                    </a:cubicBezTo>
                    <a:cubicBezTo>
                      <a:pt x="80" y="30"/>
                      <a:pt x="82" y="31"/>
                      <a:pt x="83" y="30"/>
                    </a:cubicBezTo>
                    <a:cubicBezTo>
                      <a:pt x="82" y="29"/>
                      <a:pt x="80" y="27"/>
                      <a:pt x="79" y="27"/>
                    </a:cubicBezTo>
                    <a:cubicBezTo>
                      <a:pt x="79" y="27"/>
                      <a:pt x="81" y="27"/>
                      <a:pt x="82" y="28"/>
                    </a:cubicBezTo>
                    <a:cubicBezTo>
                      <a:pt x="81" y="27"/>
                      <a:pt x="80" y="27"/>
                      <a:pt x="79" y="26"/>
                    </a:cubicBezTo>
                    <a:cubicBezTo>
                      <a:pt x="80" y="26"/>
                      <a:pt x="82" y="26"/>
                      <a:pt x="84" y="27"/>
                    </a:cubicBezTo>
                    <a:cubicBezTo>
                      <a:pt x="87" y="29"/>
                      <a:pt x="87" y="29"/>
                      <a:pt x="87" y="29"/>
                    </a:cubicBezTo>
                    <a:cubicBezTo>
                      <a:pt x="87" y="29"/>
                      <a:pt x="87" y="29"/>
                      <a:pt x="87" y="29"/>
                    </a:cubicBezTo>
                    <a:cubicBezTo>
                      <a:pt x="89" y="31"/>
                      <a:pt x="89" y="30"/>
                      <a:pt x="91" y="32"/>
                    </a:cubicBezTo>
                    <a:cubicBezTo>
                      <a:pt x="92" y="32"/>
                      <a:pt x="91" y="31"/>
                      <a:pt x="91" y="30"/>
                    </a:cubicBezTo>
                    <a:cubicBezTo>
                      <a:pt x="86" y="29"/>
                      <a:pt x="86" y="26"/>
                      <a:pt x="83" y="24"/>
                    </a:cubicBezTo>
                    <a:cubicBezTo>
                      <a:pt x="82" y="22"/>
                      <a:pt x="92" y="28"/>
                      <a:pt x="87" y="24"/>
                    </a:cubicBezTo>
                    <a:cubicBezTo>
                      <a:pt x="86" y="23"/>
                      <a:pt x="84" y="21"/>
                      <a:pt x="84" y="22"/>
                    </a:cubicBezTo>
                    <a:cubicBezTo>
                      <a:pt x="85" y="22"/>
                      <a:pt x="81" y="20"/>
                      <a:pt x="83" y="20"/>
                    </a:cubicBezTo>
                    <a:cubicBezTo>
                      <a:pt x="84" y="21"/>
                      <a:pt x="87" y="21"/>
                      <a:pt x="88" y="23"/>
                    </a:cubicBezTo>
                    <a:cubicBezTo>
                      <a:pt x="87" y="23"/>
                      <a:pt x="87" y="23"/>
                      <a:pt x="87" y="24"/>
                    </a:cubicBezTo>
                    <a:cubicBezTo>
                      <a:pt x="89" y="24"/>
                      <a:pt x="91" y="26"/>
                      <a:pt x="91" y="25"/>
                    </a:cubicBezTo>
                    <a:cubicBezTo>
                      <a:pt x="91" y="25"/>
                      <a:pt x="92" y="24"/>
                      <a:pt x="90" y="23"/>
                    </a:cubicBezTo>
                    <a:cubicBezTo>
                      <a:pt x="88" y="22"/>
                      <a:pt x="90" y="24"/>
                      <a:pt x="88" y="22"/>
                    </a:cubicBezTo>
                    <a:cubicBezTo>
                      <a:pt x="88" y="21"/>
                      <a:pt x="91" y="23"/>
                      <a:pt x="88" y="20"/>
                    </a:cubicBezTo>
                    <a:cubicBezTo>
                      <a:pt x="87" y="21"/>
                      <a:pt x="85" y="19"/>
                      <a:pt x="84" y="19"/>
                    </a:cubicBezTo>
                    <a:cubicBezTo>
                      <a:pt x="84" y="17"/>
                      <a:pt x="84" y="17"/>
                      <a:pt x="84" y="17"/>
                    </a:cubicBezTo>
                    <a:cubicBezTo>
                      <a:pt x="85" y="18"/>
                      <a:pt x="85" y="18"/>
                      <a:pt x="85" y="18"/>
                    </a:cubicBezTo>
                    <a:cubicBezTo>
                      <a:pt x="86" y="18"/>
                      <a:pt x="83" y="16"/>
                      <a:pt x="84" y="16"/>
                    </a:cubicBezTo>
                    <a:cubicBezTo>
                      <a:pt x="87" y="17"/>
                      <a:pt x="87" y="17"/>
                      <a:pt x="87" y="17"/>
                    </a:cubicBezTo>
                    <a:cubicBezTo>
                      <a:pt x="89" y="18"/>
                      <a:pt x="85" y="18"/>
                      <a:pt x="88" y="20"/>
                    </a:cubicBezTo>
                    <a:cubicBezTo>
                      <a:pt x="89" y="19"/>
                      <a:pt x="87" y="18"/>
                      <a:pt x="89" y="18"/>
                    </a:cubicBezTo>
                    <a:cubicBezTo>
                      <a:pt x="89" y="18"/>
                      <a:pt x="89" y="18"/>
                      <a:pt x="89" y="19"/>
                    </a:cubicBezTo>
                    <a:cubicBezTo>
                      <a:pt x="89" y="19"/>
                      <a:pt x="94" y="21"/>
                      <a:pt x="92" y="19"/>
                    </a:cubicBezTo>
                    <a:cubicBezTo>
                      <a:pt x="91" y="17"/>
                      <a:pt x="91" y="18"/>
                      <a:pt x="90" y="17"/>
                    </a:cubicBezTo>
                    <a:cubicBezTo>
                      <a:pt x="90" y="15"/>
                      <a:pt x="89" y="14"/>
                      <a:pt x="89" y="13"/>
                    </a:cubicBezTo>
                    <a:cubicBezTo>
                      <a:pt x="92" y="15"/>
                      <a:pt x="90" y="12"/>
                      <a:pt x="92" y="15"/>
                    </a:cubicBezTo>
                    <a:cubicBezTo>
                      <a:pt x="90" y="14"/>
                      <a:pt x="90" y="16"/>
                      <a:pt x="92" y="18"/>
                    </a:cubicBezTo>
                    <a:cubicBezTo>
                      <a:pt x="95" y="19"/>
                      <a:pt x="91" y="18"/>
                      <a:pt x="94" y="21"/>
                    </a:cubicBezTo>
                    <a:cubicBezTo>
                      <a:pt x="95" y="20"/>
                      <a:pt x="98" y="22"/>
                      <a:pt x="100" y="23"/>
                    </a:cubicBezTo>
                    <a:cubicBezTo>
                      <a:pt x="100" y="23"/>
                      <a:pt x="99" y="22"/>
                      <a:pt x="99" y="22"/>
                    </a:cubicBezTo>
                    <a:cubicBezTo>
                      <a:pt x="97" y="20"/>
                      <a:pt x="97" y="21"/>
                      <a:pt x="95" y="20"/>
                    </a:cubicBezTo>
                    <a:cubicBezTo>
                      <a:pt x="96" y="19"/>
                      <a:pt x="96" y="17"/>
                      <a:pt x="94" y="15"/>
                    </a:cubicBezTo>
                    <a:cubicBezTo>
                      <a:pt x="95" y="16"/>
                      <a:pt x="97" y="17"/>
                      <a:pt x="97" y="18"/>
                    </a:cubicBezTo>
                    <a:cubicBezTo>
                      <a:pt x="97" y="16"/>
                      <a:pt x="99" y="15"/>
                      <a:pt x="100" y="14"/>
                    </a:cubicBezTo>
                    <a:cubicBezTo>
                      <a:pt x="96" y="13"/>
                      <a:pt x="100" y="12"/>
                      <a:pt x="97" y="11"/>
                    </a:cubicBezTo>
                    <a:cubicBezTo>
                      <a:pt x="96" y="11"/>
                      <a:pt x="93" y="10"/>
                      <a:pt x="92" y="9"/>
                    </a:cubicBezTo>
                    <a:cubicBezTo>
                      <a:pt x="93" y="9"/>
                      <a:pt x="93" y="10"/>
                      <a:pt x="94" y="10"/>
                    </a:cubicBezTo>
                    <a:cubicBezTo>
                      <a:pt x="93" y="9"/>
                      <a:pt x="98" y="11"/>
                      <a:pt x="95" y="9"/>
                    </a:cubicBezTo>
                    <a:cubicBezTo>
                      <a:pt x="95" y="11"/>
                      <a:pt x="99" y="12"/>
                      <a:pt x="101" y="14"/>
                    </a:cubicBezTo>
                    <a:cubicBezTo>
                      <a:pt x="100" y="12"/>
                      <a:pt x="103" y="15"/>
                      <a:pt x="103" y="14"/>
                    </a:cubicBezTo>
                    <a:cubicBezTo>
                      <a:pt x="103" y="12"/>
                      <a:pt x="102" y="11"/>
                      <a:pt x="102" y="9"/>
                    </a:cubicBezTo>
                    <a:cubicBezTo>
                      <a:pt x="105" y="10"/>
                      <a:pt x="104" y="7"/>
                      <a:pt x="104" y="6"/>
                    </a:cubicBezTo>
                    <a:cubicBezTo>
                      <a:pt x="106" y="6"/>
                      <a:pt x="109" y="8"/>
                      <a:pt x="109" y="8"/>
                    </a:cubicBezTo>
                    <a:cubicBezTo>
                      <a:pt x="110" y="7"/>
                      <a:pt x="106" y="6"/>
                      <a:pt x="108" y="6"/>
                    </a:cubicBezTo>
                    <a:cubicBezTo>
                      <a:pt x="108" y="7"/>
                      <a:pt x="108" y="7"/>
                      <a:pt x="108" y="7"/>
                    </a:cubicBezTo>
                    <a:cubicBezTo>
                      <a:pt x="108" y="6"/>
                      <a:pt x="112" y="6"/>
                      <a:pt x="108" y="3"/>
                    </a:cubicBezTo>
                    <a:cubicBezTo>
                      <a:pt x="111" y="5"/>
                      <a:pt x="111" y="5"/>
                      <a:pt x="111" y="5"/>
                    </a:cubicBezTo>
                    <a:cubicBezTo>
                      <a:pt x="111" y="5"/>
                      <a:pt x="110" y="5"/>
                      <a:pt x="110" y="4"/>
                    </a:cubicBezTo>
                    <a:cubicBezTo>
                      <a:pt x="111" y="5"/>
                      <a:pt x="112" y="5"/>
                      <a:pt x="113" y="6"/>
                    </a:cubicBezTo>
                    <a:cubicBezTo>
                      <a:pt x="115" y="7"/>
                      <a:pt x="113" y="5"/>
                      <a:pt x="113" y="4"/>
                    </a:cubicBezTo>
                    <a:cubicBezTo>
                      <a:pt x="111" y="3"/>
                      <a:pt x="111" y="3"/>
                      <a:pt x="111" y="3"/>
                    </a:cubicBezTo>
                    <a:cubicBezTo>
                      <a:pt x="111" y="1"/>
                      <a:pt x="113" y="1"/>
                      <a:pt x="113" y="0"/>
                    </a:cubicBezTo>
                    <a:cubicBezTo>
                      <a:pt x="115" y="1"/>
                      <a:pt x="115" y="1"/>
                      <a:pt x="115" y="1"/>
                    </a:cubicBezTo>
                    <a:cubicBezTo>
                      <a:pt x="114" y="0"/>
                      <a:pt x="114" y="0"/>
                      <a:pt x="114" y="0"/>
                    </a:cubicBezTo>
                    <a:cubicBezTo>
                      <a:pt x="116" y="1"/>
                      <a:pt x="117" y="1"/>
                      <a:pt x="116" y="0"/>
                    </a:cubicBezTo>
                    <a:cubicBezTo>
                      <a:pt x="119" y="4"/>
                      <a:pt x="119" y="4"/>
                      <a:pt x="119" y="4"/>
                    </a:cubicBezTo>
                    <a:cubicBezTo>
                      <a:pt x="118" y="4"/>
                      <a:pt x="117" y="2"/>
                      <a:pt x="115" y="2"/>
                    </a:cubicBezTo>
                    <a:cubicBezTo>
                      <a:pt x="114" y="1"/>
                      <a:pt x="114" y="2"/>
                      <a:pt x="115" y="3"/>
                    </a:cubicBezTo>
                    <a:cubicBezTo>
                      <a:pt x="116" y="3"/>
                      <a:pt x="115" y="3"/>
                      <a:pt x="115" y="2"/>
                    </a:cubicBezTo>
                    <a:cubicBezTo>
                      <a:pt x="117" y="4"/>
                      <a:pt x="117" y="4"/>
                      <a:pt x="118" y="5"/>
                    </a:cubicBezTo>
                    <a:cubicBezTo>
                      <a:pt x="118" y="5"/>
                      <a:pt x="119" y="5"/>
                      <a:pt x="118" y="5"/>
                    </a:cubicBezTo>
                    <a:cubicBezTo>
                      <a:pt x="119" y="6"/>
                      <a:pt x="119" y="7"/>
                      <a:pt x="119" y="7"/>
                    </a:cubicBezTo>
                    <a:cubicBezTo>
                      <a:pt x="118" y="6"/>
                      <a:pt x="117" y="7"/>
                      <a:pt x="117" y="6"/>
                    </a:cubicBezTo>
                    <a:cubicBezTo>
                      <a:pt x="119" y="7"/>
                      <a:pt x="119" y="8"/>
                      <a:pt x="118" y="9"/>
                    </a:cubicBezTo>
                    <a:cubicBezTo>
                      <a:pt x="115" y="8"/>
                      <a:pt x="119" y="11"/>
                      <a:pt x="117" y="12"/>
                    </a:cubicBezTo>
                    <a:cubicBezTo>
                      <a:pt x="115" y="10"/>
                      <a:pt x="114" y="9"/>
                      <a:pt x="113" y="7"/>
                    </a:cubicBezTo>
                    <a:cubicBezTo>
                      <a:pt x="112" y="7"/>
                      <a:pt x="113" y="8"/>
                      <a:pt x="112" y="8"/>
                    </a:cubicBezTo>
                    <a:cubicBezTo>
                      <a:pt x="113" y="9"/>
                      <a:pt x="115" y="11"/>
                      <a:pt x="116" y="13"/>
                    </a:cubicBezTo>
                    <a:cubicBezTo>
                      <a:pt x="114" y="12"/>
                      <a:pt x="114" y="12"/>
                      <a:pt x="114" y="12"/>
                    </a:cubicBezTo>
                    <a:cubicBezTo>
                      <a:pt x="115" y="13"/>
                      <a:pt x="117" y="14"/>
                      <a:pt x="116" y="15"/>
                    </a:cubicBezTo>
                    <a:cubicBezTo>
                      <a:pt x="114" y="16"/>
                      <a:pt x="113" y="17"/>
                      <a:pt x="112" y="19"/>
                    </a:cubicBezTo>
                    <a:cubicBezTo>
                      <a:pt x="111" y="18"/>
                      <a:pt x="111" y="18"/>
                      <a:pt x="111" y="18"/>
                    </a:cubicBezTo>
                    <a:cubicBezTo>
                      <a:pt x="114" y="20"/>
                      <a:pt x="111" y="21"/>
                      <a:pt x="112" y="22"/>
                    </a:cubicBezTo>
                    <a:cubicBezTo>
                      <a:pt x="109" y="23"/>
                      <a:pt x="111" y="27"/>
                      <a:pt x="108" y="26"/>
                    </a:cubicBezTo>
                    <a:cubicBezTo>
                      <a:pt x="107" y="29"/>
                      <a:pt x="107" y="32"/>
                      <a:pt x="105" y="34"/>
                    </a:cubicBezTo>
                    <a:cubicBezTo>
                      <a:pt x="103" y="32"/>
                      <a:pt x="103" y="32"/>
                      <a:pt x="103" y="32"/>
                    </a:cubicBezTo>
                    <a:cubicBezTo>
                      <a:pt x="104" y="34"/>
                      <a:pt x="101" y="32"/>
                      <a:pt x="101" y="33"/>
                    </a:cubicBezTo>
                    <a:cubicBezTo>
                      <a:pt x="103" y="33"/>
                      <a:pt x="103" y="35"/>
                      <a:pt x="104" y="36"/>
                    </a:cubicBezTo>
                    <a:cubicBezTo>
                      <a:pt x="102" y="36"/>
                      <a:pt x="103" y="39"/>
                      <a:pt x="104" y="41"/>
                    </a:cubicBezTo>
                    <a:cubicBezTo>
                      <a:pt x="102" y="40"/>
                      <a:pt x="102" y="40"/>
                      <a:pt x="102" y="40"/>
                    </a:cubicBezTo>
                    <a:cubicBezTo>
                      <a:pt x="104" y="43"/>
                      <a:pt x="101" y="43"/>
                      <a:pt x="100" y="44"/>
                    </a:cubicBezTo>
                    <a:cubicBezTo>
                      <a:pt x="99" y="43"/>
                      <a:pt x="97" y="43"/>
                      <a:pt x="97" y="43"/>
                    </a:cubicBezTo>
                    <a:cubicBezTo>
                      <a:pt x="99" y="46"/>
                      <a:pt x="99" y="46"/>
                      <a:pt x="100" y="48"/>
                    </a:cubicBezTo>
                    <a:cubicBezTo>
                      <a:pt x="99" y="49"/>
                      <a:pt x="98" y="50"/>
                      <a:pt x="96" y="50"/>
                    </a:cubicBezTo>
                    <a:cubicBezTo>
                      <a:pt x="98" y="55"/>
                      <a:pt x="94" y="57"/>
                      <a:pt x="94" y="61"/>
                    </a:cubicBezTo>
                    <a:cubicBezTo>
                      <a:pt x="92" y="60"/>
                      <a:pt x="92" y="60"/>
                      <a:pt x="92" y="60"/>
                    </a:cubicBezTo>
                    <a:cubicBezTo>
                      <a:pt x="94" y="66"/>
                      <a:pt x="88" y="67"/>
                      <a:pt x="89" y="71"/>
                    </a:cubicBezTo>
                    <a:cubicBezTo>
                      <a:pt x="86" y="68"/>
                      <a:pt x="86" y="68"/>
                      <a:pt x="86" y="68"/>
                    </a:cubicBezTo>
                    <a:cubicBezTo>
                      <a:pt x="84" y="69"/>
                      <a:pt x="85" y="71"/>
                      <a:pt x="88" y="72"/>
                    </a:cubicBezTo>
                    <a:cubicBezTo>
                      <a:pt x="86" y="72"/>
                      <a:pt x="88" y="75"/>
                      <a:pt x="85" y="74"/>
                    </a:cubicBezTo>
                    <a:cubicBezTo>
                      <a:pt x="84" y="74"/>
                      <a:pt x="86" y="76"/>
                      <a:pt x="86" y="77"/>
                    </a:cubicBezTo>
                    <a:cubicBezTo>
                      <a:pt x="84" y="78"/>
                      <a:pt x="84" y="78"/>
                      <a:pt x="83" y="80"/>
                    </a:cubicBezTo>
                    <a:cubicBezTo>
                      <a:pt x="84" y="80"/>
                      <a:pt x="84" y="80"/>
                      <a:pt x="84" y="80"/>
                    </a:cubicBezTo>
                    <a:cubicBezTo>
                      <a:pt x="83" y="79"/>
                      <a:pt x="82" y="79"/>
                      <a:pt x="81" y="79"/>
                    </a:cubicBezTo>
                    <a:cubicBezTo>
                      <a:pt x="82" y="80"/>
                      <a:pt x="79" y="80"/>
                      <a:pt x="84" y="82"/>
                    </a:cubicBezTo>
                    <a:cubicBezTo>
                      <a:pt x="80" y="83"/>
                      <a:pt x="83" y="87"/>
                      <a:pt x="79" y="87"/>
                    </a:cubicBezTo>
                    <a:cubicBezTo>
                      <a:pt x="80" y="87"/>
                      <a:pt x="80" y="88"/>
                      <a:pt x="81" y="89"/>
                    </a:cubicBezTo>
                    <a:cubicBezTo>
                      <a:pt x="80" y="90"/>
                      <a:pt x="77" y="90"/>
                      <a:pt x="78" y="93"/>
                    </a:cubicBezTo>
                    <a:cubicBezTo>
                      <a:pt x="77" y="92"/>
                      <a:pt x="76" y="91"/>
                      <a:pt x="76" y="92"/>
                    </a:cubicBezTo>
                    <a:cubicBezTo>
                      <a:pt x="76" y="92"/>
                      <a:pt x="77" y="92"/>
                      <a:pt x="78" y="93"/>
                    </a:cubicBezTo>
                    <a:cubicBezTo>
                      <a:pt x="78" y="97"/>
                      <a:pt x="73" y="97"/>
                      <a:pt x="72" y="99"/>
                    </a:cubicBezTo>
                    <a:cubicBezTo>
                      <a:pt x="72" y="104"/>
                      <a:pt x="69" y="108"/>
                      <a:pt x="67" y="111"/>
                    </a:cubicBezTo>
                    <a:cubicBezTo>
                      <a:pt x="66" y="111"/>
                      <a:pt x="66" y="111"/>
                      <a:pt x="66" y="111"/>
                    </a:cubicBezTo>
                    <a:cubicBezTo>
                      <a:pt x="68" y="114"/>
                      <a:pt x="61" y="112"/>
                      <a:pt x="65" y="116"/>
                    </a:cubicBezTo>
                    <a:cubicBezTo>
                      <a:pt x="65" y="116"/>
                      <a:pt x="64" y="117"/>
                      <a:pt x="63" y="116"/>
                    </a:cubicBezTo>
                    <a:cubicBezTo>
                      <a:pt x="65" y="118"/>
                      <a:pt x="60" y="117"/>
                      <a:pt x="61" y="120"/>
                    </a:cubicBezTo>
                    <a:cubicBezTo>
                      <a:pt x="62" y="120"/>
                      <a:pt x="62" y="120"/>
                      <a:pt x="61" y="119"/>
                    </a:cubicBezTo>
                    <a:cubicBezTo>
                      <a:pt x="59" y="120"/>
                      <a:pt x="60" y="123"/>
                      <a:pt x="58" y="123"/>
                    </a:cubicBezTo>
                    <a:cubicBezTo>
                      <a:pt x="58" y="123"/>
                      <a:pt x="58" y="122"/>
                      <a:pt x="57" y="122"/>
                    </a:cubicBezTo>
                    <a:cubicBezTo>
                      <a:pt x="55" y="122"/>
                      <a:pt x="59" y="125"/>
                      <a:pt x="55" y="123"/>
                    </a:cubicBezTo>
                    <a:cubicBezTo>
                      <a:pt x="55" y="124"/>
                      <a:pt x="57" y="125"/>
                      <a:pt x="57" y="124"/>
                    </a:cubicBezTo>
                    <a:cubicBezTo>
                      <a:pt x="54" y="127"/>
                      <a:pt x="55" y="132"/>
                      <a:pt x="54" y="136"/>
                    </a:cubicBezTo>
                    <a:cubicBezTo>
                      <a:pt x="50" y="137"/>
                      <a:pt x="47" y="133"/>
                      <a:pt x="49" y="136"/>
                    </a:cubicBezTo>
                    <a:cubicBezTo>
                      <a:pt x="48" y="136"/>
                      <a:pt x="50" y="137"/>
                      <a:pt x="50" y="137"/>
                    </a:cubicBezTo>
                    <a:cubicBezTo>
                      <a:pt x="50" y="138"/>
                      <a:pt x="45" y="136"/>
                      <a:pt x="46" y="137"/>
                    </a:cubicBezTo>
                    <a:cubicBezTo>
                      <a:pt x="49" y="138"/>
                      <a:pt x="48" y="138"/>
                      <a:pt x="49" y="139"/>
                    </a:cubicBezTo>
                    <a:cubicBezTo>
                      <a:pt x="47" y="140"/>
                      <a:pt x="44" y="139"/>
                      <a:pt x="46" y="141"/>
                    </a:cubicBezTo>
                    <a:cubicBezTo>
                      <a:pt x="44" y="140"/>
                      <a:pt x="44" y="140"/>
                      <a:pt x="44" y="140"/>
                    </a:cubicBezTo>
                    <a:cubicBezTo>
                      <a:pt x="47" y="144"/>
                      <a:pt x="45" y="144"/>
                      <a:pt x="48" y="147"/>
                    </a:cubicBezTo>
                    <a:cubicBezTo>
                      <a:pt x="47" y="152"/>
                      <a:pt x="46" y="156"/>
                      <a:pt x="45" y="160"/>
                    </a:cubicBezTo>
                    <a:cubicBezTo>
                      <a:pt x="44" y="164"/>
                      <a:pt x="43" y="168"/>
                      <a:pt x="42" y="172"/>
                    </a:cubicBezTo>
                    <a:cubicBezTo>
                      <a:pt x="41" y="174"/>
                      <a:pt x="40" y="176"/>
                      <a:pt x="39" y="178"/>
                    </a:cubicBezTo>
                    <a:cubicBezTo>
                      <a:pt x="37" y="184"/>
                      <a:pt x="37" y="184"/>
                      <a:pt x="37" y="184"/>
                    </a:cubicBezTo>
                    <a:cubicBezTo>
                      <a:pt x="36" y="187"/>
                      <a:pt x="34" y="191"/>
                      <a:pt x="32" y="195"/>
                    </a:cubicBezTo>
                    <a:cubicBezTo>
                      <a:pt x="28" y="195"/>
                      <a:pt x="28" y="196"/>
                      <a:pt x="29" y="198"/>
                    </a:cubicBezTo>
                    <a:cubicBezTo>
                      <a:pt x="28" y="198"/>
                      <a:pt x="28" y="198"/>
                      <a:pt x="28" y="198"/>
                    </a:cubicBezTo>
                    <a:cubicBezTo>
                      <a:pt x="30" y="199"/>
                      <a:pt x="27" y="199"/>
                      <a:pt x="30" y="200"/>
                    </a:cubicBezTo>
                    <a:cubicBezTo>
                      <a:pt x="29" y="203"/>
                      <a:pt x="29" y="206"/>
                      <a:pt x="28" y="209"/>
                    </a:cubicBezTo>
                    <a:cubicBezTo>
                      <a:pt x="28" y="208"/>
                      <a:pt x="25" y="208"/>
                      <a:pt x="25" y="208"/>
                    </a:cubicBezTo>
                    <a:cubicBezTo>
                      <a:pt x="27" y="209"/>
                      <a:pt x="27" y="209"/>
                      <a:pt x="27" y="209"/>
                    </a:cubicBezTo>
                    <a:cubicBezTo>
                      <a:pt x="26" y="209"/>
                      <a:pt x="26" y="209"/>
                      <a:pt x="26" y="209"/>
                    </a:cubicBezTo>
                    <a:cubicBezTo>
                      <a:pt x="27" y="210"/>
                      <a:pt x="28" y="210"/>
                      <a:pt x="29" y="210"/>
                    </a:cubicBezTo>
                    <a:cubicBezTo>
                      <a:pt x="30" y="218"/>
                      <a:pt x="22" y="224"/>
                      <a:pt x="22" y="232"/>
                    </a:cubicBezTo>
                    <a:cubicBezTo>
                      <a:pt x="21" y="234"/>
                      <a:pt x="21" y="236"/>
                      <a:pt x="22" y="238"/>
                    </a:cubicBezTo>
                    <a:cubicBezTo>
                      <a:pt x="17" y="244"/>
                      <a:pt x="14" y="249"/>
                      <a:pt x="16" y="255"/>
                    </a:cubicBezTo>
                    <a:cubicBezTo>
                      <a:pt x="16" y="255"/>
                      <a:pt x="9" y="254"/>
                      <a:pt x="7" y="25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90" name="Freeform 310"/>
              <p:cNvSpPr/>
              <p:nvPr/>
            </p:nvSpPr>
            <p:spPr bwMode="auto">
              <a:xfrm>
                <a:off x="3968751" y="1946275"/>
                <a:ext cx="1588" cy="0"/>
              </a:xfrm>
              <a:custGeom>
                <a:avLst/>
                <a:gdLst>
                  <a:gd name="T0" fmla="*/ 4 w 4"/>
                  <a:gd name="T1" fmla="*/ 2 h 2"/>
                  <a:gd name="T2" fmla="*/ 0 w 4"/>
                  <a:gd name="T3" fmla="*/ 0 h 2"/>
                  <a:gd name="T4" fmla="*/ 4 w 4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2">
                    <a:moveTo>
                      <a:pt x="4" y="2"/>
                    </a:moveTo>
                    <a:cubicBezTo>
                      <a:pt x="2" y="1"/>
                      <a:pt x="1" y="1"/>
                      <a:pt x="0" y="0"/>
                    </a:cubicBezTo>
                    <a:cubicBezTo>
                      <a:pt x="1" y="0"/>
                      <a:pt x="3" y="1"/>
                      <a:pt x="4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91" name="Freeform 311"/>
              <p:cNvSpPr/>
              <p:nvPr/>
            </p:nvSpPr>
            <p:spPr bwMode="auto">
              <a:xfrm>
                <a:off x="3960813" y="1949450"/>
                <a:ext cx="0" cy="0"/>
              </a:xfrm>
              <a:custGeom>
                <a:avLst/>
                <a:gdLst>
                  <a:gd name="T0" fmla="*/ 2 w 2"/>
                  <a:gd name="T1" fmla="*/ 2 h 2"/>
                  <a:gd name="T2" fmla="*/ 1 w 2"/>
                  <a:gd name="T3" fmla="*/ 2 h 2"/>
                  <a:gd name="T4" fmla="*/ 1 w 2"/>
                  <a:gd name="T5" fmla="*/ 1 h 2"/>
                  <a:gd name="T6" fmla="*/ 2 w 2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2" y="2"/>
                    </a:moveTo>
                    <a:cubicBezTo>
                      <a:pt x="2" y="2"/>
                      <a:pt x="1" y="2"/>
                      <a:pt x="1" y="2"/>
                    </a:cubicBezTo>
                    <a:cubicBezTo>
                      <a:pt x="1" y="1"/>
                      <a:pt x="0" y="0"/>
                      <a:pt x="1" y="1"/>
                    </a:cubicBezTo>
                    <a:cubicBezTo>
                      <a:pt x="1" y="1"/>
                      <a:pt x="2" y="1"/>
                      <a:pt x="2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92" name="Freeform 312"/>
              <p:cNvSpPr/>
              <p:nvPr/>
            </p:nvSpPr>
            <p:spPr bwMode="auto">
              <a:xfrm>
                <a:off x="3959226" y="1949450"/>
                <a:ext cx="1588" cy="1587"/>
              </a:xfrm>
              <a:custGeom>
                <a:avLst/>
                <a:gdLst>
                  <a:gd name="T0" fmla="*/ 2 w 2"/>
                  <a:gd name="T1" fmla="*/ 2 h 2"/>
                  <a:gd name="T2" fmla="*/ 0 w 2"/>
                  <a:gd name="T3" fmla="*/ 0 h 2"/>
                  <a:gd name="T4" fmla="*/ 2 w 2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2" y="2"/>
                    </a:moveTo>
                    <a:cubicBezTo>
                      <a:pt x="1" y="2"/>
                      <a:pt x="0" y="0"/>
                      <a:pt x="0" y="0"/>
                    </a:cubicBezTo>
                    <a:lnTo>
                      <a:pt x="2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93" name="Freeform 313"/>
              <p:cNvSpPr/>
              <p:nvPr/>
            </p:nvSpPr>
            <p:spPr bwMode="auto">
              <a:xfrm>
                <a:off x="3957638" y="1951038"/>
                <a:ext cx="0" cy="0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1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0" y="1"/>
                      <a:pt x="0" y="1"/>
                      <a:pt x="0" y="0"/>
                    </a:cubicBezTo>
                    <a:cubicBezTo>
                      <a:pt x="1" y="1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94" name="Freeform 314"/>
              <p:cNvSpPr/>
              <p:nvPr/>
            </p:nvSpPr>
            <p:spPr bwMode="auto">
              <a:xfrm>
                <a:off x="3957638" y="1951038"/>
                <a:ext cx="0" cy="1587"/>
              </a:xfrm>
              <a:custGeom>
                <a:avLst/>
                <a:gdLst>
                  <a:gd name="T0" fmla="*/ 2 w 2"/>
                  <a:gd name="T1" fmla="*/ 1 h 2"/>
                  <a:gd name="T2" fmla="*/ 0 w 2"/>
                  <a:gd name="T3" fmla="*/ 1 h 2"/>
                  <a:gd name="T4" fmla="*/ 2 w 2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2" y="1"/>
                    </a:moveTo>
                    <a:cubicBezTo>
                      <a:pt x="2" y="2"/>
                      <a:pt x="1" y="1"/>
                      <a:pt x="0" y="1"/>
                    </a:cubicBezTo>
                    <a:cubicBezTo>
                      <a:pt x="1" y="2"/>
                      <a:pt x="0" y="0"/>
                      <a:pt x="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95" name="Freeform 315"/>
              <p:cNvSpPr/>
              <p:nvPr/>
            </p:nvSpPr>
            <p:spPr bwMode="auto">
              <a:xfrm>
                <a:off x="3954463" y="1954213"/>
                <a:ext cx="1588" cy="0"/>
              </a:xfrm>
              <a:custGeom>
                <a:avLst/>
                <a:gdLst>
                  <a:gd name="T0" fmla="*/ 1 w 2"/>
                  <a:gd name="T1" fmla="*/ 2 h 3"/>
                  <a:gd name="T2" fmla="*/ 0 w 2"/>
                  <a:gd name="T3" fmla="*/ 2 h 3"/>
                  <a:gd name="T4" fmla="*/ 1 w 2"/>
                  <a:gd name="T5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3">
                    <a:moveTo>
                      <a:pt x="1" y="2"/>
                    </a:moveTo>
                    <a:cubicBezTo>
                      <a:pt x="1" y="2"/>
                      <a:pt x="2" y="3"/>
                      <a:pt x="0" y="2"/>
                    </a:cubicBezTo>
                    <a:cubicBezTo>
                      <a:pt x="1" y="3"/>
                      <a:pt x="0" y="0"/>
                      <a:pt x="1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96" name="Freeform 316"/>
              <p:cNvSpPr/>
              <p:nvPr/>
            </p:nvSpPr>
            <p:spPr bwMode="auto">
              <a:xfrm>
                <a:off x="3954463" y="1955800"/>
                <a:ext cx="0" cy="0"/>
              </a:xfrm>
              <a:custGeom>
                <a:avLst/>
                <a:gdLst>
                  <a:gd name="T0" fmla="*/ 1 w 1"/>
                  <a:gd name="T1" fmla="*/ 1 h 1"/>
                  <a:gd name="T2" fmla="*/ 1 w 1"/>
                  <a:gd name="T3" fmla="*/ 1 h 1"/>
                  <a:gd name="T4" fmla="*/ 0 w 1"/>
                  <a:gd name="T5" fmla="*/ 0 h 1"/>
                  <a:gd name="T6" fmla="*/ 1 w 1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0" y="1"/>
                      <a:pt x="0" y="0"/>
                      <a:pt x="0" y="0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97" name="Freeform 317"/>
              <p:cNvSpPr/>
              <p:nvPr/>
            </p:nvSpPr>
            <p:spPr bwMode="auto">
              <a:xfrm>
                <a:off x="3940176" y="1984375"/>
                <a:ext cx="1588" cy="0"/>
              </a:xfrm>
              <a:custGeom>
                <a:avLst/>
                <a:gdLst>
                  <a:gd name="T0" fmla="*/ 0 w 1"/>
                  <a:gd name="T1" fmla="*/ 0 w 1"/>
                  <a:gd name="T2" fmla="*/ 1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lnTo>
                      <a:pt x="0" y="0"/>
                    </a:lnTo>
                    <a:lnTo>
                      <a:pt x="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98" name="Freeform 318"/>
              <p:cNvSpPr/>
              <p:nvPr/>
            </p:nvSpPr>
            <p:spPr bwMode="auto">
              <a:xfrm>
                <a:off x="3933826" y="1997075"/>
                <a:ext cx="1588" cy="0"/>
              </a:xfrm>
              <a:custGeom>
                <a:avLst/>
                <a:gdLst>
                  <a:gd name="T0" fmla="*/ 1 w 2"/>
                  <a:gd name="T1" fmla="*/ 0 h 1"/>
                  <a:gd name="T2" fmla="*/ 0 w 2"/>
                  <a:gd name="T3" fmla="*/ 0 h 1"/>
                  <a:gd name="T4" fmla="*/ 1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1" y="0"/>
                    </a:moveTo>
                    <a:cubicBezTo>
                      <a:pt x="2" y="1"/>
                      <a:pt x="0" y="0"/>
                      <a:pt x="0" y="0"/>
                    </a:cubicBezTo>
                    <a:cubicBezTo>
                      <a:pt x="0" y="0"/>
                      <a:pt x="1" y="1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99" name="Freeform 319"/>
              <p:cNvSpPr/>
              <p:nvPr/>
            </p:nvSpPr>
            <p:spPr bwMode="auto">
              <a:xfrm>
                <a:off x="3933826" y="2005013"/>
                <a:ext cx="1588" cy="0"/>
              </a:xfrm>
              <a:custGeom>
                <a:avLst/>
                <a:gdLst>
                  <a:gd name="T0" fmla="*/ 0 w 1"/>
                  <a:gd name="T1" fmla="*/ 0 w 1"/>
                  <a:gd name="T2" fmla="*/ 1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lnTo>
                      <a:pt x="0" y="0"/>
                    </a:lnTo>
                    <a:lnTo>
                      <a:pt x="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00" name="Freeform 320"/>
              <p:cNvSpPr/>
              <p:nvPr/>
            </p:nvSpPr>
            <p:spPr bwMode="auto">
              <a:xfrm>
                <a:off x="3990976" y="2590800"/>
                <a:ext cx="0" cy="0"/>
              </a:xfrm>
              <a:custGeom>
                <a:avLst/>
                <a:gdLst>
                  <a:gd name="T0" fmla="*/ 2 h 3"/>
                  <a:gd name="T1" fmla="*/ 1 h 3"/>
                  <a:gd name="T2" fmla="*/ 2 h 3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3">
                    <a:moveTo>
                      <a:pt x="0" y="2"/>
                    </a:moveTo>
                    <a:cubicBezTo>
                      <a:pt x="0" y="1"/>
                      <a:pt x="0" y="0"/>
                      <a:pt x="0" y="1"/>
                    </a:cubicBezTo>
                    <a:cubicBezTo>
                      <a:pt x="0" y="2"/>
                      <a:pt x="0" y="3"/>
                      <a:pt x="0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01" name="Freeform 321"/>
              <p:cNvSpPr/>
              <p:nvPr/>
            </p:nvSpPr>
            <p:spPr bwMode="auto">
              <a:xfrm>
                <a:off x="3968751" y="2582863"/>
                <a:ext cx="22225" cy="28575"/>
              </a:xfrm>
              <a:custGeom>
                <a:avLst/>
                <a:gdLst>
                  <a:gd name="T0" fmla="*/ 9 w 64"/>
                  <a:gd name="T1" fmla="*/ 67 h 78"/>
                  <a:gd name="T2" fmla="*/ 9 w 64"/>
                  <a:gd name="T3" fmla="*/ 64 h 78"/>
                  <a:gd name="T4" fmla="*/ 5 w 64"/>
                  <a:gd name="T5" fmla="*/ 57 h 78"/>
                  <a:gd name="T6" fmla="*/ 6 w 64"/>
                  <a:gd name="T7" fmla="*/ 55 h 78"/>
                  <a:gd name="T8" fmla="*/ 11 w 64"/>
                  <a:gd name="T9" fmla="*/ 51 h 78"/>
                  <a:gd name="T10" fmla="*/ 12 w 64"/>
                  <a:gd name="T11" fmla="*/ 49 h 78"/>
                  <a:gd name="T12" fmla="*/ 11 w 64"/>
                  <a:gd name="T13" fmla="*/ 45 h 78"/>
                  <a:gd name="T14" fmla="*/ 14 w 64"/>
                  <a:gd name="T15" fmla="*/ 43 h 78"/>
                  <a:gd name="T16" fmla="*/ 16 w 64"/>
                  <a:gd name="T17" fmla="*/ 43 h 78"/>
                  <a:gd name="T18" fmla="*/ 14 w 64"/>
                  <a:gd name="T19" fmla="*/ 40 h 78"/>
                  <a:gd name="T20" fmla="*/ 14 w 64"/>
                  <a:gd name="T21" fmla="*/ 35 h 78"/>
                  <a:gd name="T22" fmla="*/ 15 w 64"/>
                  <a:gd name="T23" fmla="*/ 33 h 78"/>
                  <a:gd name="T24" fmla="*/ 15 w 64"/>
                  <a:gd name="T25" fmla="*/ 30 h 78"/>
                  <a:gd name="T26" fmla="*/ 18 w 64"/>
                  <a:gd name="T27" fmla="*/ 29 h 78"/>
                  <a:gd name="T28" fmla="*/ 20 w 64"/>
                  <a:gd name="T29" fmla="*/ 27 h 78"/>
                  <a:gd name="T30" fmla="*/ 24 w 64"/>
                  <a:gd name="T31" fmla="*/ 26 h 78"/>
                  <a:gd name="T32" fmla="*/ 24 w 64"/>
                  <a:gd name="T33" fmla="*/ 23 h 78"/>
                  <a:gd name="T34" fmla="*/ 27 w 64"/>
                  <a:gd name="T35" fmla="*/ 25 h 78"/>
                  <a:gd name="T36" fmla="*/ 26 w 64"/>
                  <a:gd name="T37" fmla="*/ 22 h 78"/>
                  <a:gd name="T38" fmla="*/ 27 w 64"/>
                  <a:gd name="T39" fmla="*/ 21 h 78"/>
                  <a:gd name="T40" fmla="*/ 28 w 64"/>
                  <a:gd name="T41" fmla="*/ 19 h 78"/>
                  <a:gd name="T42" fmla="*/ 32 w 64"/>
                  <a:gd name="T43" fmla="*/ 16 h 78"/>
                  <a:gd name="T44" fmla="*/ 34 w 64"/>
                  <a:gd name="T45" fmla="*/ 15 h 78"/>
                  <a:gd name="T46" fmla="*/ 36 w 64"/>
                  <a:gd name="T47" fmla="*/ 14 h 78"/>
                  <a:gd name="T48" fmla="*/ 40 w 64"/>
                  <a:gd name="T49" fmla="*/ 13 h 78"/>
                  <a:gd name="T50" fmla="*/ 43 w 64"/>
                  <a:gd name="T51" fmla="*/ 19 h 78"/>
                  <a:gd name="T52" fmla="*/ 42 w 64"/>
                  <a:gd name="T53" fmla="*/ 12 h 78"/>
                  <a:gd name="T54" fmla="*/ 41 w 64"/>
                  <a:gd name="T55" fmla="*/ 5 h 78"/>
                  <a:gd name="T56" fmla="*/ 44 w 64"/>
                  <a:gd name="T57" fmla="*/ 7 h 78"/>
                  <a:gd name="T58" fmla="*/ 44 w 64"/>
                  <a:gd name="T59" fmla="*/ 3 h 78"/>
                  <a:gd name="T60" fmla="*/ 46 w 64"/>
                  <a:gd name="T61" fmla="*/ 6 h 78"/>
                  <a:gd name="T62" fmla="*/ 49 w 64"/>
                  <a:gd name="T63" fmla="*/ 11 h 78"/>
                  <a:gd name="T64" fmla="*/ 49 w 64"/>
                  <a:gd name="T65" fmla="*/ 5 h 78"/>
                  <a:gd name="T66" fmla="*/ 51 w 64"/>
                  <a:gd name="T67" fmla="*/ 8 h 78"/>
                  <a:gd name="T68" fmla="*/ 51 w 64"/>
                  <a:gd name="T69" fmla="*/ 3 h 78"/>
                  <a:gd name="T70" fmla="*/ 53 w 64"/>
                  <a:gd name="T71" fmla="*/ 3 h 78"/>
                  <a:gd name="T72" fmla="*/ 54 w 64"/>
                  <a:gd name="T73" fmla="*/ 12 h 78"/>
                  <a:gd name="T74" fmla="*/ 56 w 64"/>
                  <a:gd name="T75" fmla="*/ 6 h 78"/>
                  <a:gd name="T76" fmla="*/ 61 w 64"/>
                  <a:gd name="T77" fmla="*/ 17 h 78"/>
                  <a:gd name="T78" fmla="*/ 62 w 64"/>
                  <a:gd name="T79" fmla="*/ 18 h 78"/>
                  <a:gd name="T80" fmla="*/ 64 w 64"/>
                  <a:gd name="T81" fmla="*/ 18 h 78"/>
                  <a:gd name="T82" fmla="*/ 63 w 64"/>
                  <a:gd name="T83" fmla="*/ 23 h 78"/>
                  <a:gd name="T84" fmla="*/ 61 w 64"/>
                  <a:gd name="T85" fmla="*/ 19 h 78"/>
                  <a:gd name="T86" fmla="*/ 58 w 64"/>
                  <a:gd name="T87" fmla="*/ 27 h 78"/>
                  <a:gd name="T88" fmla="*/ 54 w 64"/>
                  <a:gd name="T89" fmla="*/ 31 h 78"/>
                  <a:gd name="T90" fmla="*/ 49 w 64"/>
                  <a:gd name="T91" fmla="*/ 35 h 78"/>
                  <a:gd name="T92" fmla="*/ 46 w 64"/>
                  <a:gd name="T93" fmla="*/ 38 h 78"/>
                  <a:gd name="T94" fmla="*/ 44 w 64"/>
                  <a:gd name="T95" fmla="*/ 41 h 78"/>
                  <a:gd name="T96" fmla="*/ 38 w 64"/>
                  <a:gd name="T97" fmla="*/ 44 h 78"/>
                  <a:gd name="T98" fmla="*/ 33 w 64"/>
                  <a:gd name="T99" fmla="*/ 44 h 78"/>
                  <a:gd name="T100" fmla="*/ 28 w 64"/>
                  <a:gd name="T101" fmla="*/ 46 h 78"/>
                  <a:gd name="T102" fmla="*/ 27 w 64"/>
                  <a:gd name="T103" fmla="*/ 64 h 78"/>
                  <a:gd name="T104" fmla="*/ 24 w 64"/>
                  <a:gd name="T105" fmla="*/ 67 h 78"/>
                  <a:gd name="T106" fmla="*/ 16 w 64"/>
                  <a:gd name="T107" fmla="*/ 78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64" h="78">
                    <a:moveTo>
                      <a:pt x="7" y="75"/>
                    </a:moveTo>
                    <a:cubicBezTo>
                      <a:pt x="0" y="73"/>
                      <a:pt x="8" y="73"/>
                      <a:pt x="3" y="71"/>
                    </a:cubicBezTo>
                    <a:cubicBezTo>
                      <a:pt x="3" y="71"/>
                      <a:pt x="7" y="72"/>
                      <a:pt x="6" y="71"/>
                    </a:cubicBezTo>
                    <a:cubicBezTo>
                      <a:pt x="1" y="69"/>
                      <a:pt x="5" y="68"/>
                      <a:pt x="9" y="68"/>
                    </a:cubicBezTo>
                    <a:cubicBezTo>
                      <a:pt x="11" y="68"/>
                      <a:pt x="11" y="68"/>
                      <a:pt x="11" y="68"/>
                    </a:cubicBezTo>
                    <a:cubicBezTo>
                      <a:pt x="11" y="68"/>
                      <a:pt x="8" y="67"/>
                      <a:pt x="9" y="67"/>
                    </a:cubicBezTo>
                    <a:cubicBezTo>
                      <a:pt x="9" y="67"/>
                      <a:pt x="9" y="67"/>
                      <a:pt x="10" y="67"/>
                    </a:cubicBezTo>
                    <a:cubicBezTo>
                      <a:pt x="8" y="67"/>
                      <a:pt x="10" y="67"/>
                      <a:pt x="8" y="66"/>
                    </a:cubicBezTo>
                    <a:cubicBezTo>
                      <a:pt x="9" y="66"/>
                      <a:pt x="11" y="67"/>
                      <a:pt x="12" y="67"/>
                    </a:cubicBezTo>
                    <a:cubicBezTo>
                      <a:pt x="9" y="66"/>
                      <a:pt x="9" y="66"/>
                      <a:pt x="9" y="66"/>
                    </a:cubicBezTo>
                    <a:cubicBezTo>
                      <a:pt x="4" y="64"/>
                      <a:pt x="10" y="65"/>
                      <a:pt x="7" y="64"/>
                    </a:cubicBezTo>
                    <a:cubicBezTo>
                      <a:pt x="8" y="64"/>
                      <a:pt x="8" y="64"/>
                      <a:pt x="9" y="64"/>
                    </a:cubicBezTo>
                    <a:cubicBezTo>
                      <a:pt x="6" y="62"/>
                      <a:pt x="7" y="61"/>
                      <a:pt x="6" y="60"/>
                    </a:cubicBezTo>
                    <a:cubicBezTo>
                      <a:pt x="7" y="60"/>
                      <a:pt x="8" y="61"/>
                      <a:pt x="9" y="61"/>
                    </a:cubicBezTo>
                    <a:cubicBezTo>
                      <a:pt x="7" y="60"/>
                      <a:pt x="6" y="59"/>
                      <a:pt x="6" y="59"/>
                    </a:cubicBezTo>
                    <a:cubicBezTo>
                      <a:pt x="8" y="60"/>
                      <a:pt x="4" y="57"/>
                      <a:pt x="5" y="58"/>
                    </a:cubicBezTo>
                    <a:cubicBezTo>
                      <a:pt x="6" y="58"/>
                      <a:pt x="6" y="58"/>
                      <a:pt x="6" y="58"/>
                    </a:cubicBezTo>
                    <a:cubicBezTo>
                      <a:pt x="3" y="56"/>
                      <a:pt x="8" y="58"/>
                      <a:pt x="5" y="57"/>
                    </a:cubicBezTo>
                    <a:cubicBezTo>
                      <a:pt x="7" y="57"/>
                      <a:pt x="7" y="57"/>
                      <a:pt x="7" y="57"/>
                    </a:cubicBezTo>
                    <a:cubicBezTo>
                      <a:pt x="3" y="56"/>
                      <a:pt x="9" y="58"/>
                      <a:pt x="7" y="57"/>
                    </a:cubicBezTo>
                    <a:cubicBezTo>
                      <a:pt x="6" y="56"/>
                      <a:pt x="6" y="56"/>
                      <a:pt x="6" y="56"/>
                    </a:cubicBezTo>
                    <a:cubicBezTo>
                      <a:pt x="5" y="56"/>
                      <a:pt x="7" y="57"/>
                      <a:pt x="7" y="56"/>
                    </a:cubicBezTo>
                    <a:cubicBezTo>
                      <a:pt x="7" y="56"/>
                      <a:pt x="7" y="56"/>
                      <a:pt x="7" y="56"/>
                    </a:cubicBezTo>
                    <a:cubicBezTo>
                      <a:pt x="6" y="55"/>
                      <a:pt x="8" y="56"/>
                      <a:pt x="6" y="55"/>
                    </a:cubicBezTo>
                    <a:cubicBezTo>
                      <a:pt x="8" y="56"/>
                      <a:pt x="6" y="56"/>
                      <a:pt x="10" y="57"/>
                    </a:cubicBezTo>
                    <a:cubicBezTo>
                      <a:pt x="8" y="54"/>
                      <a:pt x="9" y="53"/>
                      <a:pt x="9" y="52"/>
                    </a:cubicBezTo>
                    <a:cubicBezTo>
                      <a:pt x="11" y="52"/>
                      <a:pt x="11" y="53"/>
                      <a:pt x="12" y="53"/>
                    </a:cubicBezTo>
                    <a:cubicBezTo>
                      <a:pt x="11" y="53"/>
                      <a:pt x="12" y="52"/>
                      <a:pt x="10" y="51"/>
                    </a:cubicBezTo>
                    <a:cubicBezTo>
                      <a:pt x="11" y="51"/>
                      <a:pt x="12" y="52"/>
                      <a:pt x="12" y="52"/>
                    </a:cubicBezTo>
                    <a:cubicBezTo>
                      <a:pt x="13" y="52"/>
                      <a:pt x="9" y="50"/>
                      <a:pt x="11" y="51"/>
                    </a:cubicBezTo>
                    <a:cubicBezTo>
                      <a:pt x="11" y="51"/>
                      <a:pt x="12" y="52"/>
                      <a:pt x="13" y="52"/>
                    </a:cubicBezTo>
                    <a:cubicBezTo>
                      <a:pt x="11" y="51"/>
                      <a:pt x="12" y="51"/>
                      <a:pt x="11" y="50"/>
                    </a:cubicBezTo>
                    <a:cubicBezTo>
                      <a:pt x="12" y="50"/>
                      <a:pt x="12" y="51"/>
                      <a:pt x="13" y="51"/>
                    </a:cubicBezTo>
                    <a:cubicBezTo>
                      <a:pt x="10" y="49"/>
                      <a:pt x="13" y="51"/>
                      <a:pt x="12" y="50"/>
                    </a:cubicBezTo>
                    <a:cubicBezTo>
                      <a:pt x="13" y="51"/>
                      <a:pt x="13" y="51"/>
                      <a:pt x="13" y="51"/>
                    </a:cubicBezTo>
                    <a:cubicBezTo>
                      <a:pt x="16" y="51"/>
                      <a:pt x="10" y="49"/>
                      <a:pt x="12" y="49"/>
                    </a:cubicBezTo>
                    <a:cubicBezTo>
                      <a:pt x="12" y="49"/>
                      <a:pt x="13" y="50"/>
                      <a:pt x="13" y="50"/>
                    </a:cubicBezTo>
                    <a:cubicBezTo>
                      <a:pt x="11" y="48"/>
                      <a:pt x="12" y="48"/>
                      <a:pt x="11" y="47"/>
                    </a:cubicBezTo>
                    <a:cubicBezTo>
                      <a:pt x="12" y="47"/>
                      <a:pt x="12" y="48"/>
                      <a:pt x="12" y="48"/>
                    </a:cubicBezTo>
                    <a:cubicBezTo>
                      <a:pt x="12" y="47"/>
                      <a:pt x="13" y="47"/>
                      <a:pt x="12" y="46"/>
                    </a:cubicBezTo>
                    <a:cubicBezTo>
                      <a:pt x="13" y="47"/>
                      <a:pt x="15" y="49"/>
                      <a:pt x="15" y="48"/>
                    </a:cubicBezTo>
                    <a:cubicBezTo>
                      <a:pt x="12" y="46"/>
                      <a:pt x="14" y="47"/>
                      <a:pt x="11" y="45"/>
                    </a:cubicBezTo>
                    <a:cubicBezTo>
                      <a:pt x="12" y="45"/>
                      <a:pt x="13" y="45"/>
                      <a:pt x="12" y="44"/>
                    </a:cubicBezTo>
                    <a:cubicBezTo>
                      <a:pt x="13" y="45"/>
                      <a:pt x="16" y="46"/>
                      <a:pt x="16" y="47"/>
                    </a:cubicBezTo>
                    <a:cubicBezTo>
                      <a:pt x="18" y="48"/>
                      <a:pt x="18" y="48"/>
                      <a:pt x="18" y="48"/>
                    </a:cubicBezTo>
                    <a:cubicBezTo>
                      <a:pt x="19" y="49"/>
                      <a:pt x="17" y="48"/>
                      <a:pt x="19" y="49"/>
                    </a:cubicBezTo>
                    <a:cubicBezTo>
                      <a:pt x="19" y="48"/>
                      <a:pt x="18" y="47"/>
                      <a:pt x="18" y="47"/>
                    </a:cubicBezTo>
                    <a:cubicBezTo>
                      <a:pt x="17" y="46"/>
                      <a:pt x="14" y="43"/>
                      <a:pt x="14" y="43"/>
                    </a:cubicBezTo>
                    <a:cubicBezTo>
                      <a:pt x="15" y="44"/>
                      <a:pt x="17" y="45"/>
                      <a:pt x="17" y="45"/>
                    </a:cubicBezTo>
                    <a:cubicBezTo>
                      <a:pt x="12" y="41"/>
                      <a:pt x="12" y="41"/>
                      <a:pt x="12" y="41"/>
                    </a:cubicBezTo>
                    <a:cubicBezTo>
                      <a:pt x="12" y="41"/>
                      <a:pt x="14" y="43"/>
                      <a:pt x="14" y="42"/>
                    </a:cubicBezTo>
                    <a:cubicBezTo>
                      <a:pt x="13" y="41"/>
                      <a:pt x="13" y="41"/>
                      <a:pt x="12" y="40"/>
                    </a:cubicBezTo>
                    <a:cubicBezTo>
                      <a:pt x="12" y="41"/>
                      <a:pt x="12" y="39"/>
                      <a:pt x="15" y="41"/>
                    </a:cubicBezTo>
                    <a:cubicBezTo>
                      <a:pt x="16" y="42"/>
                      <a:pt x="15" y="42"/>
                      <a:pt x="16" y="43"/>
                    </a:cubicBezTo>
                    <a:cubicBezTo>
                      <a:pt x="16" y="42"/>
                      <a:pt x="15" y="42"/>
                      <a:pt x="15" y="41"/>
                    </a:cubicBezTo>
                    <a:cubicBezTo>
                      <a:pt x="16" y="42"/>
                      <a:pt x="16" y="42"/>
                      <a:pt x="16" y="42"/>
                    </a:cubicBezTo>
                    <a:cubicBezTo>
                      <a:pt x="16" y="42"/>
                      <a:pt x="15" y="40"/>
                      <a:pt x="13" y="39"/>
                    </a:cubicBezTo>
                    <a:cubicBezTo>
                      <a:pt x="13" y="39"/>
                      <a:pt x="15" y="41"/>
                      <a:pt x="14" y="40"/>
                    </a:cubicBezTo>
                    <a:cubicBezTo>
                      <a:pt x="13" y="39"/>
                      <a:pt x="12" y="38"/>
                      <a:pt x="13" y="38"/>
                    </a:cubicBezTo>
                    <a:cubicBezTo>
                      <a:pt x="13" y="38"/>
                      <a:pt x="14" y="39"/>
                      <a:pt x="14" y="40"/>
                    </a:cubicBezTo>
                    <a:cubicBezTo>
                      <a:pt x="12" y="38"/>
                      <a:pt x="12" y="37"/>
                      <a:pt x="12" y="36"/>
                    </a:cubicBezTo>
                    <a:cubicBezTo>
                      <a:pt x="10" y="35"/>
                      <a:pt x="14" y="38"/>
                      <a:pt x="13" y="37"/>
                    </a:cubicBezTo>
                    <a:cubicBezTo>
                      <a:pt x="15" y="38"/>
                      <a:pt x="11" y="34"/>
                      <a:pt x="14" y="36"/>
                    </a:cubicBezTo>
                    <a:cubicBezTo>
                      <a:pt x="14" y="36"/>
                      <a:pt x="12" y="34"/>
                      <a:pt x="13" y="35"/>
                    </a:cubicBezTo>
                    <a:cubicBezTo>
                      <a:pt x="13" y="35"/>
                      <a:pt x="15" y="36"/>
                      <a:pt x="14" y="36"/>
                    </a:cubicBezTo>
                    <a:cubicBezTo>
                      <a:pt x="15" y="36"/>
                      <a:pt x="14" y="35"/>
                      <a:pt x="14" y="35"/>
                    </a:cubicBezTo>
                    <a:cubicBezTo>
                      <a:pt x="13" y="34"/>
                      <a:pt x="14" y="35"/>
                      <a:pt x="14" y="35"/>
                    </a:cubicBezTo>
                    <a:cubicBezTo>
                      <a:pt x="14" y="34"/>
                      <a:pt x="13" y="32"/>
                      <a:pt x="15" y="33"/>
                    </a:cubicBezTo>
                    <a:cubicBezTo>
                      <a:pt x="14" y="32"/>
                      <a:pt x="13" y="30"/>
                      <a:pt x="13" y="30"/>
                    </a:cubicBezTo>
                    <a:cubicBezTo>
                      <a:pt x="14" y="32"/>
                      <a:pt x="14" y="32"/>
                      <a:pt x="14" y="32"/>
                    </a:cubicBezTo>
                    <a:cubicBezTo>
                      <a:pt x="15" y="33"/>
                      <a:pt x="14" y="31"/>
                      <a:pt x="16" y="33"/>
                    </a:cubicBezTo>
                    <a:cubicBezTo>
                      <a:pt x="14" y="31"/>
                      <a:pt x="17" y="35"/>
                      <a:pt x="15" y="33"/>
                    </a:cubicBezTo>
                    <a:cubicBezTo>
                      <a:pt x="17" y="34"/>
                      <a:pt x="13" y="31"/>
                      <a:pt x="15" y="33"/>
                    </a:cubicBezTo>
                    <a:cubicBezTo>
                      <a:pt x="16" y="32"/>
                      <a:pt x="14" y="31"/>
                      <a:pt x="16" y="32"/>
                    </a:cubicBezTo>
                    <a:cubicBezTo>
                      <a:pt x="15" y="32"/>
                      <a:pt x="18" y="34"/>
                      <a:pt x="18" y="34"/>
                    </a:cubicBezTo>
                    <a:cubicBezTo>
                      <a:pt x="18" y="33"/>
                      <a:pt x="17" y="33"/>
                      <a:pt x="17" y="32"/>
                    </a:cubicBezTo>
                    <a:cubicBezTo>
                      <a:pt x="16" y="31"/>
                      <a:pt x="16" y="31"/>
                      <a:pt x="16" y="31"/>
                    </a:cubicBezTo>
                    <a:cubicBezTo>
                      <a:pt x="15" y="30"/>
                      <a:pt x="17" y="31"/>
                      <a:pt x="15" y="30"/>
                    </a:cubicBezTo>
                    <a:cubicBezTo>
                      <a:pt x="16" y="31"/>
                      <a:pt x="15" y="29"/>
                      <a:pt x="17" y="31"/>
                    </a:cubicBezTo>
                    <a:cubicBezTo>
                      <a:pt x="19" y="33"/>
                      <a:pt x="19" y="33"/>
                      <a:pt x="19" y="33"/>
                    </a:cubicBezTo>
                    <a:cubicBezTo>
                      <a:pt x="19" y="33"/>
                      <a:pt x="17" y="31"/>
                      <a:pt x="16" y="30"/>
                    </a:cubicBezTo>
                    <a:cubicBezTo>
                      <a:pt x="16" y="30"/>
                      <a:pt x="17" y="30"/>
                      <a:pt x="17" y="31"/>
                    </a:cubicBezTo>
                    <a:cubicBezTo>
                      <a:pt x="14" y="28"/>
                      <a:pt x="18" y="31"/>
                      <a:pt x="16" y="28"/>
                    </a:cubicBezTo>
                    <a:cubicBezTo>
                      <a:pt x="17" y="29"/>
                      <a:pt x="16" y="28"/>
                      <a:pt x="18" y="29"/>
                    </a:cubicBezTo>
                    <a:cubicBezTo>
                      <a:pt x="18" y="28"/>
                      <a:pt x="17" y="27"/>
                      <a:pt x="18" y="27"/>
                    </a:cubicBezTo>
                    <a:cubicBezTo>
                      <a:pt x="18" y="28"/>
                      <a:pt x="18" y="28"/>
                      <a:pt x="18" y="29"/>
                    </a:cubicBezTo>
                    <a:cubicBezTo>
                      <a:pt x="19" y="29"/>
                      <a:pt x="19" y="29"/>
                      <a:pt x="18" y="28"/>
                    </a:cubicBezTo>
                    <a:cubicBezTo>
                      <a:pt x="19" y="28"/>
                      <a:pt x="20" y="29"/>
                      <a:pt x="22" y="30"/>
                    </a:cubicBezTo>
                    <a:cubicBezTo>
                      <a:pt x="21" y="29"/>
                      <a:pt x="19" y="28"/>
                      <a:pt x="18" y="27"/>
                    </a:cubicBezTo>
                    <a:cubicBezTo>
                      <a:pt x="21" y="30"/>
                      <a:pt x="17" y="24"/>
                      <a:pt x="20" y="27"/>
                    </a:cubicBezTo>
                    <a:cubicBezTo>
                      <a:pt x="20" y="27"/>
                      <a:pt x="21" y="29"/>
                      <a:pt x="22" y="29"/>
                    </a:cubicBezTo>
                    <a:cubicBezTo>
                      <a:pt x="25" y="32"/>
                      <a:pt x="20" y="27"/>
                      <a:pt x="22" y="28"/>
                    </a:cubicBezTo>
                    <a:cubicBezTo>
                      <a:pt x="20" y="25"/>
                      <a:pt x="20" y="25"/>
                      <a:pt x="20" y="25"/>
                    </a:cubicBezTo>
                    <a:cubicBezTo>
                      <a:pt x="21" y="27"/>
                      <a:pt x="19" y="23"/>
                      <a:pt x="21" y="26"/>
                    </a:cubicBezTo>
                    <a:cubicBezTo>
                      <a:pt x="20" y="25"/>
                      <a:pt x="22" y="27"/>
                      <a:pt x="20" y="24"/>
                    </a:cubicBezTo>
                    <a:cubicBezTo>
                      <a:pt x="22" y="26"/>
                      <a:pt x="20" y="22"/>
                      <a:pt x="24" y="26"/>
                    </a:cubicBezTo>
                    <a:cubicBezTo>
                      <a:pt x="24" y="25"/>
                      <a:pt x="24" y="26"/>
                      <a:pt x="23" y="24"/>
                    </a:cubicBezTo>
                    <a:cubicBezTo>
                      <a:pt x="22" y="23"/>
                      <a:pt x="24" y="26"/>
                      <a:pt x="23" y="25"/>
                    </a:cubicBezTo>
                    <a:cubicBezTo>
                      <a:pt x="23" y="25"/>
                      <a:pt x="23" y="24"/>
                      <a:pt x="22" y="23"/>
                    </a:cubicBezTo>
                    <a:cubicBezTo>
                      <a:pt x="23" y="24"/>
                      <a:pt x="23" y="24"/>
                      <a:pt x="25" y="26"/>
                    </a:cubicBezTo>
                    <a:cubicBezTo>
                      <a:pt x="26" y="28"/>
                      <a:pt x="22" y="22"/>
                      <a:pt x="23" y="22"/>
                    </a:cubicBezTo>
                    <a:cubicBezTo>
                      <a:pt x="24" y="23"/>
                      <a:pt x="24" y="24"/>
                      <a:pt x="24" y="23"/>
                    </a:cubicBezTo>
                    <a:cubicBezTo>
                      <a:pt x="23" y="21"/>
                      <a:pt x="23" y="21"/>
                      <a:pt x="23" y="21"/>
                    </a:cubicBezTo>
                    <a:cubicBezTo>
                      <a:pt x="24" y="22"/>
                      <a:pt x="25" y="24"/>
                      <a:pt x="26" y="26"/>
                    </a:cubicBezTo>
                    <a:cubicBezTo>
                      <a:pt x="26" y="25"/>
                      <a:pt x="27" y="25"/>
                      <a:pt x="26" y="24"/>
                    </a:cubicBezTo>
                    <a:cubicBezTo>
                      <a:pt x="28" y="26"/>
                      <a:pt x="28" y="26"/>
                      <a:pt x="28" y="26"/>
                    </a:cubicBezTo>
                    <a:cubicBezTo>
                      <a:pt x="26" y="24"/>
                      <a:pt x="27" y="25"/>
                      <a:pt x="27" y="24"/>
                    </a:cubicBezTo>
                    <a:cubicBezTo>
                      <a:pt x="27" y="25"/>
                      <a:pt x="27" y="25"/>
                      <a:pt x="27" y="25"/>
                    </a:cubicBezTo>
                    <a:cubicBezTo>
                      <a:pt x="28" y="25"/>
                      <a:pt x="27" y="25"/>
                      <a:pt x="27" y="24"/>
                    </a:cubicBezTo>
                    <a:cubicBezTo>
                      <a:pt x="26" y="23"/>
                      <a:pt x="26" y="23"/>
                      <a:pt x="26" y="23"/>
                    </a:cubicBezTo>
                    <a:cubicBezTo>
                      <a:pt x="25" y="22"/>
                      <a:pt x="25" y="22"/>
                      <a:pt x="25" y="21"/>
                    </a:cubicBezTo>
                    <a:cubicBezTo>
                      <a:pt x="26" y="23"/>
                      <a:pt x="26" y="22"/>
                      <a:pt x="26" y="22"/>
                    </a:cubicBezTo>
                    <a:cubicBezTo>
                      <a:pt x="27" y="22"/>
                      <a:pt x="25" y="20"/>
                      <a:pt x="25" y="20"/>
                    </a:cubicBezTo>
                    <a:cubicBezTo>
                      <a:pt x="26" y="21"/>
                      <a:pt x="26" y="20"/>
                      <a:pt x="26" y="22"/>
                    </a:cubicBezTo>
                    <a:cubicBezTo>
                      <a:pt x="27" y="22"/>
                      <a:pt x="26" y="21"/>
                      <a:pt x="26" y="22"/>
                    </a:cubicBezTo>
                    <a:cubicBezTo>
                      <a:pt x="27" y="22"/>
                      <a:pt x="28" y="24"/>
                      <a:pt x="27" y="23"/>
                    </a:cubicBezTo>
                    <a:cubicBezTo>
                      <a:pt x="27" y="22"/>
                      <a:pt x="25" y="19"/>
                      <a:pt x="26" y="20"/>
                    </a:cubicBezTo>
                    <a:cubicBezTo>
                      <a:pt x="26" y="21"/>
                      <a:pt x="27" y="21"/>
                      <a:pt x="27" y="22"/>
                    </a:cubicBezTo>
                    <a:cubicBezTo>
                      <a:pt x="28" y="23"/>
                      <a:pt x="28" y="23"/>
                      <a:pt x="28" y="23"/>
                    </a:cubicBezTo>
                    <a:cubicBezTo>
                      <a:pt x="27" y="21"/>
                      <a:pt x="27" y="21"/>
                      <a:pt x="27" y="21"/>
                    </a:cubicBezTo>
                    <a:cubicBezTo>
                      <a:pt x="27" y="22"/>
                      <a:pt x="27" y="22"/>
                      <a:pt x="27" y="22"/>
                    </a:cubicBezTo>
                    <a:cubicBezTo>
                      <a:pt x="26" y="20"/>
                      <a:pt x="27" y="21"/>
                      <a:pt x="26" y="19"/>
                    </a:cubicBezTo>
                    <a:cubicBezTo>
                      <a:pt x="26" y="19"/>
                      <a:pt x="27" y="20"/>
                      <a:pt x="27" y="20"/>
                    </a:cubicBezTo>
                    <a:cubicBezTo>
                      <a:pt x="28" y="20"/>
                      <a:pt x="28" y="20"/>
                      <a:pt x="28" y="20"/>
                    </a:cubicBezTo>
                    <a:cubicBezTo>
                      <a:pt x="28" y="21"/>
                      <a:pt x="28" y="20"/>
                      <a:pt x="28" y="19"/>
                    </a:cubicBezTo>
                    <a:cubicBezTo>
                      <a:pt x="28" y="19"/>
                      <a:pt x="28" y="19"/>
                      <a:pt x="28" y="19"/>
                    </a:cubicBezTo>
                    <a:cubicBezTo>
                      <a:pt x="28" y="20"/>
                      <a:pt x="28" y="19"/>
                      <a:pt x="27" y="18"/>
                    </a:cubicBezTo>
                    <a:cubicBezTo>
                      <a:pt x="29" y="19"/>
                      <a:pt x="32" y="25"/>
                      <a:pt x="31" y="22"/>
                    </a:cubicBezTo>
                    <a:cubicBezTo>
                      <a:pt x="31" y="22"/>
                      <a:pt x="29" y="19"/>
                      <a:pt x="28" y="18"/>
                    </a:cubicBezTo>
                    <a:cubicBezTo>
                      <a:pt x="29" y="19"/>
                      <a:pt x="28" y="15"/>
                      <a:pt x="30" y="18"/>
                    </a:cubicBezTo>
                    <a:cubicBezTo>
                      <a:pt x="30" y="17"/>
                      <a:pt x="30" y="17"/>
                      <a:pt x="29" y="16"/>
                    </a:cubicBezTo>
                    <a:cubicBezTo>
                      <a:pt x="31" y="17"/>
                      <a:pt x="30" y="13"/>
                      <a:pt x="32" y="16"/>
                    </a:cubicBezTo>
                    <a:cubicBezTo>
                      <a:pt x="32" y="17"/>
                      <a:pt x="33" y="18"/>
                      <a:pt x="34" y="19"/>
                    </a:cubicBezTo>
                    <a:cubicBezTo>
                      <a:pt x="33" y="18"/>
                      <a:pt x="35" y="21"/>
                      <a:pt x="33" y="18"/>
                    </a:cubicBezTo>
                    <a:cubicBezTo>
                      <a:pt x="32" y="16"/>
                      <a:pt x="32" y="16"/>
                      <a:pt x="32" y="15"/>
                    </a:cubicBezTo>
                    <a:cubicBezTo>
                      <a:pt x="31" y="14"/>
                      <a:pt x="32" y="14"/>
                      <a:pt x="33" y="15"/>
                    </a:cubicBezTo>
                    <a:cubicBezTo>
                      <a:pt x="33" y="14"/>
                      <a:pt x="32" y="14"/>
                      <a:pt x="32" y="13"/>
                    </a:cubicBezTo>
                    <a:cubicBezTo>
                      <a:pt x="34" y="16"/>
                      <a:pt x="34" y="16"/>
                      <a:pt x="34" y="15"/>
                    </a:cubicBezTo>
                    <a:cubicBezTo>
                      <a:pt x="33" y="13"/>
                      <a:pt x="33" y="13"/>
                      <a:pt x="33" y="13"/>
                    </a:cubicBezTo>
                    <a:cubicBezTo>
                      <a:pt x="34" y="15"/>
                      <a:pt x="34" y="15"/>
                      <a:pt x="34" y="15"/>
                    </a:cubicBezTo>
                    <a:cubicBezTo>
                      <a:pt x="34" y="14"/>
                      <a:pt x="32" y="12"/>
                      <a:pt x="33" y="13"/>
                    </a:cubicBezTo>
                    <a:cubicBezTo>
                      <a:pt x="34" y="14"/>
                      <a:pt x="34" y="14"/>
                      <a:pt x="34" y="15"/>
                    </a:cubicBezTo>
                    <a:cubicBezTo>
                      <a:pt x="34" y="13"/>
                      <a:pt x="33" y="11"/>
                      <a:pt x="34" y="12"/>
                    </a:cubicBezTo>
                    <a:cubicBezTo>
                      <a:pt x="36" y="14"/>
                      <a:pt x="36" y="14"/>
                      <a:pt x="36" y="14"/>
                    </a:cubicBezTo>
                    <a:cubicBezTo>
                      <a:pt x="36" y="14"/>
                      <a:pt x="35" y="13"/>
                      <a:pt x="35" y="12"/>
                    </a:cubicBezTo>
                    <a:cubicBezTo>
                      <a:pt x="36" y="13"/>
                      <a:pt x="36" y="13"/>
                      <a:pt x="37" y="15"/>
                    </a:cubicBezTo>
                    <a:cubicBezTo>
                      <a:pt x="36" y="10"/>
                      <a:pt x="37" y="9"/>
                      <a:pt x="38" y="9"/>
                    </a:cubicBezTo>
                    <a:cubicBezTo>
                      <a:pt x="38" y="10"/>
                      <a:pt x="38" y="10"/>
                      <a:pt x="38" y="10"/>
                    </a:cubicBezTo>
                    <a:cubicBezTo>
                      <a:pt x="39" y="11"/>
                      <a:pt x="38" y="8"/>
                      <a:pt x="38" y="9"/>
                    </a:cubicBezTo>
                    <a:cubicBezTo>
                      <a:pt x="39" y="10"/>
                      <a:pt x="39" y="11"/>
                      <a:pt x="40" y="13"/>
                    </a:cubicBezTo>
                    <a:cubicBezTo>
                      <a:pt x="41" y="14"/>
                      <a:pt x="39" y="11"/>
                      <a:pt x="39" y="10"/>
                    </a:cubicBezTo>
                    <a:cubicBezTo>
                      <a:pt x="39" y="8"/>
                      <a:pt x="40" y="11"/>
                      <a:pt x="39" y="9"/>
                    </a:cubicBezTo>
                    <a:cubicBezTo>
                      <a:pt x="39" y="8"/>
                      <a:pt x="40" y="10"/>
                      <a:pt x="39" y="7"/>
                    </a:cubicBezTo>
                    <a:cubicBezTo>
                      <a:pt x="39" y="8"/>
                      <a:pt x="40" y="10"/>
                      <a:pt x="40" y="11"/>
                    </a:cubicBezTo>
                    <a:cubicBezTo>
                      <a:pt x="40" y="10"/>
                      <a:pt x="40" y="10"/>
                      <a:pt x="40" y="10"/>
                    </a:cubicBezTo>
                    <a:cubicBezTo>
                      <a:pt x="42" y="13"/>
                      <a:pt x="42" y="15"/>
                      <a:pt x="43" y="19"/>
                    </a:cubicBezTo>
                    <a:cubicBezTo>
                      <a:pt x="43" y="19"/>
                      <a:pt x="43" y="19"/>
                      <a:pt x="43" y="19"/>
                    </a:cubicBezTo>
                    <a:cubicBezTo>
                      <a:pt x="45" y="21"/>
                      <a:pt x="44" y="22"/>
                      <a:pt x="45" y="22"/>
                    </a:cubicBezTo>
                    <a:cubicBezTo>
                      <a:pt x="45" y="21"/>
                      <a:pt x="43" y="17"/>
                      <a:pt x="43" y="16"/>
                    </a:cubicBezTo>
                    <a:cubicBezTo>
                      <a:pt x="43" y="16"/>
                      <a:pt x="41" y="10"/>
                      <a:pt x="41" y="10"/>
                    </a:cubicBezTo>
                    <a:cubicBezTo>
                      <a:pt x="42" y="12"/>
                      <a:pt x="41" y="11"/>
                      <a:pt x="42" y="13"/>
                    </a:cubicBezTo>
                    <a:cubicBezTo>
                      <a:pt x="43" y="15"/>
                      <a:pt x="42" y="12"/>
                      <a:pt x="42" y="12"/>
                    </a:cubicBezTo>
                    <a:cubicBezTo>
                      <a:pt x="42" y="11"/>
                      <a:pt x="41" y="9"/>
                      <a:pt x="41" y="8"/>
                    </a:cubicBezTo>
                    <a:cubicBezTo>
                      <a:pt x="42" y="9"/>
                      <a:pt x="42" y="11"/>
                      <a:pt x="42" y="11"/>
                    </a:cubicBezTo>
                    <a:cubicBezTo>
                      <a:pt x="42" y="9"/>
                      <a:pt x="42" y="8"/>
                      <a:pt x="41" y="7"/>
                    </a:cubicBezTo>
                    <a:cubicBezTo>
                      <a:pt x="40" y="4"/>
                      <a:pt x="42" y="8"/>
                      <a:pt x="41" y="5"/>
                    </a:cubicBezTo>
                    <a:cubicBezTo>
                      <a:pt x="42" y="7"/>
                      <a:pt x="42" y="11"/>
                      <a:pt x="43" y="12"/>
                    </a:cubicBezTo>
                    <a:cubicBezTo>
                      <a:pt x="42" y="10"/>
                      <a:pt x="43" y="9"/>
                      <a:pt x="41" y="5"/>
                    </a:cubicBezTo>
                    <a:cubicBezTo>
                      <a:pt x="42" y="6"/>
                      <a:pt x="42" y="8"/>
                      <a:pt x="43" y="9"/>
                    </a:cubicBezTo>
                    <a:cubicBezTo>
                      <a:pt x="43" y="10"/>
                      <a:pt x="42" y="5"/>
                      <a:pt x="43" y="9"/>
                    </a:cubicBezTo>
                    <a:cubicBezTo>
                      <a:pt x="43" y="7"/>
                      <a:pt x="43" y="7"/>
                      <a:pt x="43" y="7"/>
                    </a:cubicBezTo>
                    <a:cubicBezTo>
                      <a:pt x="43" y="8"/>
                      <a:pt x="43" y="8"/>
                      <a:pt x="44" y="9"/>
                    </a:cubicBezTo>
                    <a:cubicBezTo>
                      <a:pt x="44" y="9"/>
                      <a:pt x="44" y="6"/>
                      <a:pt x="45" y="9"/>
                    </a:cubicBezTo>
                    <a:cubicBezTo>
                      <a:pt x="45" y="9"/>
                      <a:pt x="45" y="9"/>
                      <a:pt x="44" y="7"/>
                    </a:cubicBezTo>
                    <a:cubicBezTo>
                      <a:pt x="43" y="5"/>
                      <a:pt x="44" y="9"/>
                      <a:pt x="43" y="5"/>
                    </a:cubicBezTo>
                    <a:cubicBezTo>
                      <a:pt x="44" y="8"/>
                      <a:pt x="43" y="5"/>
                      <a:pt x="43" y="4"/>
                    </a:cubicBezTo>
                    <a:cubicBezTo>
                      <a:pt x="44" y="5"/>
                      <a:pt x="44" y="5"/>
                      <a:pt x="44" y="5"/>
                    </a:cubicBezTo>
                    <a:cubicBezTo>
                      <a:pt x="44" y="5"/>
                      <a:pt x="44" y="5"/>
                      <a:pt x="44" y="3"/>
                    </a:cubicBezTo>
                    <a:cubicBezTo>
                      <a:pt x="44" y="4"/>
                      <a:pt x="44" y="5"/>
                      <a:pt x="44" y="5"/>
                    </a:cubicBezTo>
                    <a:cubicBezTo>
                      <a:pt x="44" y="3"/>
                      <a:pt x="44" y="3"/>
                      <a:pt x="44" y="3"/>
                    </a:cubicBezTo>
                    <a:cubicBezTo>
                      <a:pt x="44" y="2"/>
                      <a:pt x="45" y="7"/>
                      <a:pt x="45" y="6"/>
                    </a:cubicBezTo>
                    <a:cubicBezTo>
                      <a:pt x="45" y="8"/>
                      <a:pt x="45" y="8"/>
                      <a:pt x="45" y="8"/>
                    </a:cubicBezTo>
                    <a:cubicBezTo>
                      <a:pt x="45" y="8"/>
                      <a:pt x="46" y="10"/>
                      <a:pt x="46" y="9"/>
                    </a:cubicBezTo>
                    <a:cubicBezTo>
                      <a:pt x="46" y="7"/>
                      <a:pt x="45" y="5"/>
                      <a:pt x="45" y="3"/>
                    </a:cubicBezTo>
                    <a:cubicBezTo>
                      <a:pt x="45" y="2"/>
                      <a:pt x="46" y="5"/>
                      <a:pt x="45" y="3"/>
                    </a:cubicBezTo>
                    <a:cubicBezTo>
                      <a:pt x="46" y="6"/>
                      <a:pt x="46" y="6"/>
                      <a:pt x="46" y="6"/>
                    </a:cubicBezTo>
                    <a:cubicBezTo>
                      <a:pt x="46" y="6"/>
                      <a:pt x="47" y="9"/>
                      <a:pt x="47" y="9"/>
                    </a:cubicBezTo>
                    <a:cubicBezTo>
                      <a:pt x="47" y="8"/>
                      <a:pt x="46" y="5"/>
                      <a:pt x="46" y="4"/>
                    </a:cubicBezTo>
                    <a:cubicBezTo>
                      <a:pt x="46" y="4"/>
                      <a:pt x="47" y="5"/>
                      <a:pt x="47" y="6"/>
                    </a:cubicBezTo>
                    <a:cubicBezTo>
                      <a:pt x="47" y="6"/>
                      <a:pt x="46" y="4"/>
                      <a:pt x="46" y="3"/>
                    </a:cubicBezTo>
                    <a:cubicBezTo>
                      <a:pt x="47" y="4"/>
                      <a:pt x="48" y="6"/>
                      <a:pt x="48" y="8"/>
                    </a:cubicBezTo>
                    <a:cubicBezTo>
                      <a:pt x="49" y="11"/>
                      <a:pt x="49" y="11"/>
                      <a:pt x="49" y="11"/>
                    </a:cubicBezTo>
                    <a:cubicBezTo>
                      <a:pt x="49" y="11"/>
                      <a:pt x="49" y="11"/>
                      <a:pt x="49" y="11"/>
                    </a:cubicBezTo>
                    <a:cubicBezTo>
                      <a:pt x="49" y="14"/>
                      <a:pt x="50" y="13"/>
                      <a:pt x="50" y="16"/>
                    </a:cubicBezTo>
                    <a:cubicBezTo>
                      <a:pt x="50" y="16"/>
                      <a:pt x="50" y="15"/>
                      <a:pt x="50" y="15"/>
                    </a:cubicBezTo>
                    <a:cubicBezTo>
                      <a:pt x="49" y="10"/>
                      <a:pt x="49" y="9"/>
                      <a:pt x="48" y="5"/>
                    </a:cubicBezTo>
                    <a:cubicBezTo>
                      <a:pt x="48" y="3"/>
                      <a:pt x="51" y="14"/>
                      <a:pt x="50" y="8"/>
                    </a:cubicBezTo>
                    <a:cubicBezTo>
                      <a:pt x="50" y="7"/>
                      <a:pt x="49" y="4"/>
                      <a:pt x="49" y="5"/>
                    </a:cubicBezTo>
                    <a:cubicBezTo>
                      <a:pt x="49" y="5"/>
                      <a:pt x="48" y="1"/>
                      <a:pt x="49" y="2"/>
                    </a:cubicBezTo>
                    <a:cubicBezTo>
                      <a:pt x="49" y="4"/>
                      <a:pt x="50" y="6"/>
                      <a:pt x="51" y="9"/>
                    </a:cubicBezTo>
                    <a:cubicBezTo>
                      <a:pt x="50" y="7"/>
                      <a:pt x="50" y="8"/>
                      <a:pt x="50" y="8"/>
                    </a:cubicBezTo>
                    <a:cubicBezTo>
                      <a:pt x="51" y="10"/>
                      <a:pt x="51" y="12"/>
                      <a:pt x="51" y="12"/>
                    </a:cubicBezTo>
                    <a:cubicBezTo>
                      <a:pt x="51" y="12"/>
                      <a:pt x="52" y="12"/>
                      <a:pt x="51" y="10"/>
                    </a:cubicBezTo>
                    <a:cubicBezTo>
                      <a:pt x="51" y="7"/>
                      <a:pt x="51" y="10"/>
                      <a:pt x="51" y="8"/>
                    </a:cubicBezTo>
                    <a:cubicBezTo>
                      <a:pt x="51" y="7"/>
                      <a:pt x="52" y="10"/>
                      <a:pt x="51" y="6"/>
                    </a:cubicBezTo>
                    <a:cubicBezTo>
                      <a:pt x="51" y="6"/>
                      <a:pt x="50" y="4"/>
                      <a:pt x="50" y="2"/>
                    </a:cubicBezTo>
                    <a:cubicBezTo>
                      <a:pt x="50" y="1"/>
                      <a:pt x="50" y="1"/>
                      <a:pt x="50" y="1"/>
                    </a:cubicBezTo>
                    <a:cubicBezTo>
                      <a:pt x="50" y="3"/>
                      <a:pt x="50" y="3"/>
                      <a:pt x="50" y="3"/>
                    </a:cubicBezTo>
                    <a:cubicBezTo>
                      <a:pt x="51" y="4"/>
                      <a:pt x="50" y="0"/>
                      <a:pt x="50" y="0"/>
                    </a:cubicBezTo>
                    <a:cubicBezTo>
                      <a:pt x="51" y="3"/>
                      <a:pt x="51" y="3"/>
                      <a:pt x="51" y="3"/>
                    </a:cubicBezTo>
                    <a:cubicBezTo>
                      <a:pt x="52" y="6"/>
                      <a:pt x="50" y="2"/>
                      <a:pt x="51" y="7"/>
                    </a:cubicBezTo>
                    <a:cubicBezTo>
                      <a:pt x="52" y="7"/>
                      <a:pt x="51" y="5"/>
                      <a:pt x="52" y="6"/>
                    </a:cubicBezTo>
                    <a:cubicBezTo>
                      <a:pt x="52" y="6"/>
                      <a:pt x="52" y="6"/>
                      <a:pt x="52" y="7"/>
                    </a:cubicBezTo>
                    <a:cubicBezTo>
                      <a:pt x="52" y="7"/>
                      <a:pt x="53" y="12"/>
                      <a:pt x="53" y="9"/>
                    </a:cubicBezTo>
                    <a:cubicBezTo>
                      <a:pt x="53" y="8"/>
                      <a:pt x="53" y="7"/>
                      <a:pt x="52" y="6"/>
                    </a:cubicBezTo>
                    <a:cubicBezTo>
                      <a:pt x="53" y="5"/>
                      <a:pt x="53" y="4"/>
                      <a:pt x="53" y="3"/>
                    </a:cubicBezTo>
                    <a:cubicBezTo>
                      <a:pt x="53" y="6"/>
                      <a:pt x="54" y="3"/>
                      <a:pt x="54" y="7"/>
                    </a:cubicBezTo>
                    <a:cubicBezTo>
                      <a:pt x="53" y="5"/>
                      <a:pt x="53" y="5"/>
                      <a:pt x="53" y="8"/>
                    </a:cubicBezTo>
                    <a:cubicBezTo>
                      <a:pt x="54" y="12"/>
                      <a:pt x="52" y="8"/>
                      <a:pt x="53" y="11"/>
                    </a:cubicBezTo>
                    <a:cubicBezTo>
                      <a:pt x="53" y="12"/>
                      <a:pt x="54" y="15"/>
                      <a:pt x="55" y="18"/>
                    </a:cubicBezTo>
                    <a:cubicBezTo>
                      <a:pt x="55" y="18"/>
                      <a:pt x="55" y="17"/>
                      <a:pt x="55" y="16"/>
                    </a:cubicBezTo>
                    <a:cubicBezTo>
                      <a:pt x="54" y="14"/>
                      <a:pt x="54" y="14"/>
                      <a:pt x="54" y="12"/>
                    </a:cubicBezTo>
                    <a:cubicBezTo>
                      <a:pt x="54" y="12"/>
                      <a:pt x="54" y="11"/>
                      <a:pt x="54" y="9"/>
                    </a:cubicBezTo>
                    <a:cubicBezTo>
                      <a:pt x="55" y="10"/>
                      <a:pt x="55" y="12"/>
                      <a:pt x="55" y="12"/>
                    </a:cubicBezTo>
                    <a:cubicBezTo>
                      <a:pt x="55" y="12"/>
                      <a:pt x="56" y="12"/>
                      <a:pt x="56" y="12"/>
                    </a:cubicBezTo>
                    <a:cubicBezTo>
                      <a:pt x="56" y="9"/>
                      <a:pt x="57" y="11"/>
                      <a:pt x="56" y="8"/>
                    </a:cubicBezTo>
                    <a:cubicBezTo>
                      <a:pt x="56" y="8"/>
                      <a:pt x="55" y="5"/>
                      <a:pt x="55" y="3"/>
                    </a:cubicBezTo>
                    <a:cubicBezTo>
                      <a:pt x="55" y="4"/>
                      <a:pt x="55" y="5"/>
                      <a:pt x="56" y="6"/>
                    </a:cubicBezTo>
                    <a:cubicBezTo>
                      <a:pt x="56" y="4"/>
                      <a:pt x="56" y="9"/>
                      <a:pt x="56" y="6"/>
                    </a:cubicBezTo>
                    <a:cubicBezTo>
                      <a:pt x="56" y="7"/>
                      <a:pt x="57" y="10"/>
                      <a:pt x="57" y="13"/>
                    </a:cubicBezTo>
                    <a:cubicBezTo>
                      <a:pt x="57" y="11"/>
                      <a:pt x="57" y="15"/>
                      <a:pt x="58" y="15"/>
                    </a:cubicBezTo>
                    <a:cubicBezTo>
                      <a:pt x="58" y="13"/>
                      <a:pt x="58" y="12"/>
                      <a:pt x="58" y="11"/>
                    </a:cubicBezTo>
                    <a:cubicBezTo>
                      <a:pt x="59" y="14"/>
                      <a:pt x="59" y="11"/>
                      <a:pt x="60" y="11"/>
                    </a:cubicBezTo>
                    <a:cubicBezTo>
                      <a:pt x="60" y="13"/>
                      <a:pt x="60" y="16"/>
                      <a:pt x="61" y="17"/>
                    </a:cubicBezTo>
                    <a:cubicBezTo>
                      <a:pt x="61" y="17"/>
                      <a:pt x="60" y="13"/>
                      <a:pt x="61" y="15"/>
                    </a:cubicBezTo>
                    <a:cubicBezTo>
                      <a:pt x="61" y="15"/>
                      <a:pt x="61" y="15"/>
                      <a:pt x="61" y="15"/>
                    </a:cubicBezTo>
                    <a:cubicBezTo>
                      <a:pt x="61" y="14"/>
                      <a:pt x="62" y="17"/>
                      <a:pt x="61" y="13"/>
                    </a:cubicBezTo>
                    <a:cubicBezTo>
                      <a:pt x="61" y="16"/>
                      <a:pt x="61" y="16"/>
                      <a:pt x="61" y="16"/>
                    </a:cubicBezTo>
                    <a:cubicBezTo>
                      <a:pt x="62" y="17"/>
                      <a:pt x="62" y="16"/>
                      <a:pt x="62" y="15"/>
                    </a:cubicBezTo>
                    <a:cubicBezTo>
                      <a:pt x="62" y="17"/>
                      <a:pt x="62" y="18"/>
                      <a:pt x="62" y="18"/>
                    </a:cubicBezTo>
                    <a:cubicBezTo>
                      <a:pt x="62" y="21"/>
                      <a:pt x="62" y="18"/>
                      <a:pt x="62" y="18"/>
                    </a:cubicBezTo>
                    <a:cubicBezTo>
                      <a:pt x="62" y="16"/>
                      <a:pt x="62" y="16"/>
                      <a:pt x="62" y="16"/>
                    </a:cubicBezTo>
                    <a:cubicBezTo>
                      <a:pt x="63" y="14"/>
                      <a:pt x="63" y="16"/>
                      <a:pt x="63" y="15"/>
                    </a:cubicBezTo>
                    <a:cubicBezTo>
                      <a:pt x="63" y="17"/>
                      <a:pt x="63" y="17"/>
                      <a:pt x="63" y="17"/>
                    </a:cubicBezTo>
                    <a:cubicBezTo>
                      <a:pt x="64" y="16"/>
                      <a:pt x="64" y="16"/>
                      <a:pt x="64" y="16"/>
                    </a:cubicBezTo>
                    <a:cubicBezTo>
                      <a:pt x="64" y="18"/>
                      <a:pt x="64" y="19"/>
                      <a:pt x="64" y="18"/>
                    </a:cubicBezTo>
                    <a:cubicBezTo>
                      <a:pt x="64" y="23"/>
                      <a:pt x="64" y="23"/>
                      <a:pt x="64" y="23"/>
                    </a:cubicBezTo>
                    <a:cubicBezTo>
                      <a:pt x="63" y="22"/>
                      <a:pt x="64" y="20"/>
                      <a:pt x="63" y="18"/>
                    </a:cubicBezTo>
                    <a:cubicBezTo>
                      <a:pt x="63" y="17"/>
                      <a:pt x="63" y="17"/>
                      <a:pt x="63" y="19"/>
                    </a:cubicBezTo>
                    <a:cubicBezTo>
                      <a:pt x="63" y="19"/>
                      <a:pt x="63" y="19"/>
                      <a:pt x="63" y="18"/>
                    </a:cubicBezTo>
                    <a:cubicBezTo>
                      <a:pt x="63" y="21"/>
                      <a:pt x="63" y="21"/>
                      <a:pt x="63" y="23"/>
                    </a:cubicBezTo>
                    <a:cubicBezTo>
                      <a:pt x="63" y="23"/>
                      <a:pt x="63" y="24"/>
                      <a:pt x="63" y="23"/>
                    </a:cubicBezTo>
                    <a:cubicBezTo>
                      <a:pt x="63" y="24"/>
                      <a:pt x="63" y="24"/>
                      <a:pt x="63" y="24"/>
                    </a:cubicBezTo>
                    <a:cubicBezTo>
                      <a:pt x="63" y="23"/>
                      <a:pt x="63" y="23"/>
                      <a:pt x="63" y="22"/>
                    </a:cubicBezTo>
                    <a:cubicBezTo>
                      <a:pt x="63" y="24"/>
                      <a:pt x="63" y="25"/>
                      <a:pt x="62" y="24"/>
                    </a:cubicBezTo>
                    <a:cubicBezTo>
                      <a:pt x="62" y="22"/>
                      <a:pt x="62" y="26"/>
                      <a:pt x="62" y="26"/>
                    </a:cubicBezTo>
                    <a:cubicBezTo>
                      <a:pt x="61" y="23"/>
                      <a:pt x="61" y="21"/>
                      <a:pt x="62" y="20"/>
                    </a:cubicBezTo>
                    <a:cubicBezTo>
                      <a:pt x="61" y="19"/>
                      <a:pt x="61" y="20"/>
                      <a:pt x="61" y="19"/>
                    </a:cubicBezTo>
                    <a:cubicBezTo>
                      <a:pt x="61" y="21"/>
                      <a:pt x="61" y="24"/>
                      <a:pt x="61" y="25"/>
                    </a:cubicBezTo>
                    <a:cubicBezTo>
                      <a:pt x="61" y="23"/>
                      <a:pt x="61" y="23"/>
                      <a:pt x="61" y="23"/>
                    </a:cubicBezTo>
                    <a:cubicBezTo>
                      <a:pt x="61" y="24"/>
                      <a:pt x="61" y="27"/>
                      <a:pt x="61" y="26"/>
                    </a:cubicBezTo>
                    <a:cubicBezTo>
                      <a:pt x="60" y="25"/>
                      <a:pt x="60" y="25"/>
                      <a:pt x="59" y="25"/>
                    </a:cubicBezTo>
                    <a:cubicBezTo>
                      <a:pt x="59" y="23"/>
                      <a:pt x="59" y="23"/>
                      <a:pt x="59" y="23"/>
                    </a:cubicBezTo>
                    <a:cubicBezTo>
                      <a:pt x="59" y="27"/>
                      <a:pt x="58" y="25"/>
                      <a:pt x="58" y="27"/>
                    </a:cubicBezTo>
                    <a:cubicBezTo>
                      <a:pt x="58" y="25"/>
                      <a:pt x="58" y="29"/>
                      <a:pt x="57" y="25"/>
                    </a:cubicBezTo>
                    <a:cubicBezTo>
                      <a:pt x="56" y="27"/>
                      <a:pt x="56" y="28"/>
                      <a:pt x="55" y="28"/>
                    </a:cubicBezTo>
                    <a:cubicBezTo>
                      <a:pt x="54" y="25"/>
                      <a:pt x="54" y="25"/>
                      <a:pt x="54" y="25"/>
                    </a:cubicBezTo>
                    <a:cubicBezTo>
                      <a:pt x="55" y="27"/>
                      <a:pt x="54" y="24"/>
                      <a:pt x="54" y="24"/>
                    </a:cubicBezTo>
                    <a:cubicBezTo>
                      <a:pt x="54" y="26"/>
                      <a:pt x="54" y="27"/>
                      <a:pt x="54" y="29"/>
                    </a:cubicBezTo>
                    <a:cubicBezTo>
                      <a:pt x="54" y="27"/>
                      <a:pt x="54" y="29"/>
                      <a:pt x="54" y="31"/>
                    </a:cubicBezTo>
                    <a:cubicBezTo>
                      <a:pt x="53" y="29"/>
                      <a:pt x="53" y="29"/>
                      <a:pt x="53" y="29"/>
                    </a:cubicBezTo>
                    <a:cubicBezTo>
                      <a:pt x="54" y="33"/>
                      <a:pt x="53" y="30"/>
                      <a:pt x="52" y="29"/>
                    </a:cubicBezTo>
                    <a:cubicBezTo>
                      <a:pt x="52" y="29"/>
                      <a:pt x="51" y="27"/>
                      <a:pt x="51" y="27"/>
                    </a:cubicBezTo>
                    <a:cubicBezTo>
                      <a:pt x="52" y="30"/>
                      <a:pt x="52" y="30"/>
                      <a:pt x="52" y="32"/>
                    </a:cubicBezTo>
                    <a:cubicBezTo>
                      <a:pt x="52" y="32"/>
                      <a:pt x="51" y="31"/>
                      <a:pt x="50" y="30"/>
                    </a:cubicBezTo>
                    <a:cubicBezTo>
                      <a:pt x="51" y="35"/>
                      <a:pt x="49" y="33"/>
                      <a:pt x="49" y="35"/>
                    </a:cubicBezTo>
                    <a:cubicBezTo>
                      <a:pt x="48" y="33"/>
                      <a:pt x="48" y="33"/>
                      <a:pt x="48" y="33"/>
                    </a:cubicBezTo>
                    <a:cubicBezTo>
                      <a:pt x="49" y="38"/>
                      <a:pt x="47" y="34"/>
                      <a:pt x="47" y="37"/>
                    </a:cubicBezTo>
                    <a:cubicBezTo>
                      <a:pt x="45" y="33"/>
                      <a:pt x="45" y="33"/>
                      <a:pt x="45" y="33"/>
                    </a:cubicBezTo>
                    <a:cubicBezTo>
                      <a:pt x="45" y="33"/>
                      <a:pt x="45" y="35"/>
                      <a:pt x="47" y="37"/>
                    </a:cubicBezTo>
                    <a:cubicBezTo>
                      <a:pt x="46" y="36"/>
                      <a:pt x="47" y="39"/>
                      <a:pt x="45" y="36"/>
                    </a:cubicBezTo>
                    <a:cubicBezTo>
                      <a:pt x="45" y="36"/>
                      <a:pt x="46" y="38"/>
                      <a:pt x="46" y="38"/>
                    </a:cubicBezTo>
                    <a:cubicBezTo>
                      <a:pt x="45" y="37"/>
                      <a:pt x="45" y="38"/>
                      <a:pt x="45" y="39"/>
                    </a:cubicBezTo>
                    <a:cubicBezTo>
                      <a:pt x="45" y="39"/>
                      <a:pt x="45" y="39"/>
                      <a:pt x="45" y="39"/>
                    </a:cubicBezTo>
                    <a:cubicBezTo>
                      <a:pt x="45" y="38"/>
                      <a:pt x="44" y="37"/>
                      <a:pt x="44" y="36"/>
                    </a:cubicBezTo>
                    <a:cubicBezTo>
                      <a:pt x="44" y="37"/>
                      <a:pt x="43" y="36"/>
                      <a:pt x="45" y="40"/>
                    </a:cubicBezTo>
                    <a:cubicBezTo>
                      <a:pt x="43" y="38"/>
                      <a:pt x="45" y="42"/>
                      <a:pt x="43" y="39"/>
                    </a:cubicBezTo>
                    <a:cubicBezTo>
                      <a:pt x="44" y="40"/>
                      <a:pt x="44" y="41"/>
                      <a:pt x="44" y="41"/>
                    </a:cubicBezTo>
                    <a:cubicBezTo>
                      <a:pt x="44" y="42"/>
                      <a:pt x="42" y="40"/>
                      <a:pt x="43" y="42"/>
                    </a:cubicBezTo>
                    <a:cubicBezTo>
                      <a:pt x="42" y="41"/>
                      <a:pt x="42" y="40"/>
                      <a:pt x="42" y="40"/>
                    </a:cubicBezTo>
                    <a:cubicBezTo>
                      <a:pt x="42" y="40"/>
                      <a:pt x="42" y="41"/>
                      <a:pt x="43" y="42"/>
                    </a:cubicBezTo>
                    <a:cubicBezTo>
                      <a:pt x="43" y="44"/>
                      <a:pt x="40" y="41"/>
                      <a:pt x="40" y="41"/>
                    </a:cubicBezTo>
                    <a:cubicBezTo>
                      <a:pt x="41" y="44"/>
                      <a:pt x="39" y="44"/>
                      <a:pt x="38" y="45"/>
                    </a:cubicBezTo>
                    <a:cubicBezTo>
                      <a:pt x="38" y="44"/>
                      <a:pt x="38" y="44"/>
                      <a:pt x="38" y="44"/>
                    </a:cubicBezTo>
                    <a:cubicBezTo>
                      <a:pt x="40" y="47"/>
                      <a:pt x="35" y="42"/>
                      <a:pt x="38" y="46"/>
                    </a:cubicBezTo>
                    <a:cubicBezTo>
                      <a:pt x="38" y="45"/>
                      <a:pt x="38" y="46"/>
                      <a:pt x="37" y="44"/>
                    </a:cubicBezTo>
                    <a:cubicBezTo>
                      <a:pt x="38" y="46"/>
                      <a:pt x="34" y="43"/>
                      <a:pt x="36" y="46"/>
                    </a:cubicBezTo>
                    <a:cubicBezTo>
                      <a:pt x="36" y="46"/>
                      <a:pt x="36" y="46"/>
                      <a:pt x="36" y="45"/>
                    </a:cubicBezTo>
                    <a:cubicBezTo>
                      <a:pt x="34" y="44"/>
                      <a:pt x="36" y="46"/>
                      <a:pt x="34" y="45"/>
                    </a:cubicBezTo>
                    <a:cubicBezTo>
                      <a:pt x="34" y="45"/>
                      <a:pt x="34" y="45"/>
                      <a:pt x="33" y="44"/>
                    </a:cubicBezTo>
                    <a:cubicBezTo>
                      <a:pt x="32" y="43"/>
                      <a:pt x="36" y="47"/>
                      <a:pt x="33" y="44"/>
                    </a:cubicBezTo>
                    <a:cubicBezTo>
                      <a:pt x="33" y="44"/>
                      <a:pt x="34" y="46"/>
                      <a:pt x="34" y="46"/>
                    </a:cubicBezTo>
                    <a:cubicBezTo>
                      <a:pt x="32" y="45"/>
                      <a:pt x="33" y="48"/>
                      <a:pt x="33" y="49"/>
                    </a:cubicBezTo>
                    <a:cubicBezTo>
                      <a:pt x="31" y="48"/>
                      <a:pt x="28" y="44"/>
                      <a:pt x="30" y="47"/>
                    </a:cubicBezTo>
                    <a:cubicBezTo>
                      <a:pt x="29" y="46"/>
                      <a:pt x="31" y="48"/>
                      <a:pt x="30" y="47"/>
                    </a:cubicBezTo>
                    <a:cubicBezTo>
                      <a:pt x="31" y="48"/>
                      <a:pt x="27" y="44"/>
                      <a:pt x="28" y="46"/>
                    </a:cubicBezTo>
                    <a:cubicBezTo>
                      <a:pt x="30" y="48"/>
                      <a:pt x="29" y="47"/>
                      <a:pt x="30" y="48"/>
                    </a:cubicBezTo>
                    <a:cubicBezTo>
                      <a:pt x="29" y="47"/>
                      <a:pt x="27" y="46"/>
                      <a:pt x="28" y="48"/>
                    </a:cubicBezTo>
                    <a:cubicBezTo>
                      <a:pt x="27" y="47"/>
                      <a:pt x="27" y="47"/>
                      <a:pt x="27" y="47"/>
                    </a:cubicBezTo>
                    <a:cubicBezTo>
                      <a:pt x="30" y="50"/>
                      <a:pt x="28" y="49"/>
                      <a:pt x="31" y="52"/>
                    </a:cubicBezTo>
                    <a:cubicBezTo>
                      <a:pt x="30" y="54"/>
                      <a:pt x="31" y="57"/>
                      <a:pt x="31" y="59"/>
                    </a:cubicBezTo>
                    <a:cubicBezTo>
                      <a:pt x="29" y="60"/>
                      <a:pt x="30" y="63"/>
                      <a:pt x="27" y="64"/>
                    </a:cubicBezTo>
                    <a:cubicBezTo>
                      <a:pt x="23" y="63"/>
                      <a:pt x="23" y="63"/>
                      <a:pt x="24" y="64"/>
                    </a:cubicBezTo>
                    <a:cubicBezTo>
                      <a:pt x="24" y="64"/>
                      <a:pt x="24" y="64"/>
                      <a:pt x="23" y="63"/>
                    </a:cubicBezTo>
                    <a:cubicBezTo>
                      <a:pt x="26" y="65"/>
                      <a:pt x="23" y="64"/>
                      <a:pt x="26" y="65"/>
                    </a:cubicBezTo>
                    <a:cubicBezTo>
                      <a:pt x="25" y="66"/>
                      <a:pt x="25" y="67"/>
                      <a:pt x="25" y="67"/>
                    </a:cubicBezTo>
                    <a:cubicBezTo>
                      <a:pt x="25" y="67"/>
                      <a:pt x="23" y="66"/>
                      <a:pt x="23" y="66"/>
                    </a:cubicBezTo>
                    <a:cubicBezTo>
                      <a:pt x="24" y="67"/>
                      <a:pt x="24" y="67"/>
                      <a:pt x="24" y="67"/>
                    </a:cubicBezTo>
                    <a:cubicBezTo>
                      <a:pt x="24" y="67"/>
                      <a:pt x="24" y="67"/>
                      <a:pt x="24" y="67"/>
                    </a:cubicBezTo>
                    <a:cubicBezTo>
                      <a:pt x="24" y="67"/>
                      <a:pt x="25" y="68"/>
                      <a:pt x="26" y="68"/>
                    </a:cubicBezTo>
                    <a:cubicBezTo>
                      <a:pt x="27" y="70"/>
                      <a:pt x="26" y="70"/>
                      <a:pt x="25" y="71"/>
                    </a:cubicBezTo>
                    <a:cubicBezTo>
                      <a:pt x="23" y="71"/>
                      <a:pt x="22" y="72"/>
                      <a:pt x="22" y="73"/>
                    </a:cubicBezTo>
                    <a:cubicBezTo>
                      <a:pt x="20" y="73"/>
                      <a:pt x="21" y="74"/>
                      <a:pt x="22" y="75"/>
                    </a:cubicBezTo>
                    <a:cubicBezTo>
                      <a:pt x="18" y="75"/>
                      <a:pt x="14" y="76"/>
                      <a:pt x="16" y="78"/>
                    </a:cubicBezTo>
                    <a:cubicBezTo>
                      <a:pt x="16" y="78"/>
                      <a:pt x="9" y="76"/>
                      <a:pt x="7" y="7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02" name="Freeform 322"/>
              <p:cNvSpPr/>
              <p:nvPr/>
            </p:nvSpPr>
            <p:spPr bwMode="auto">
              <a:xfrm>
                <a:off x="3990976" y="2589213"/>
                <a:ext cx="0" cy="1587"/>
              </a:xfrm>
              <a:custGeom>
                <a:avLst/>
                <a:gdLst>
                  <a:gd name="T0" fmla="*/ 4 h 4"/>
                  <a:gd name="T1" fmla="*/ 0 h 4"/>
                  <a:gd name="T2" fmla="*/ 4 h 4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4">
                    <a:moveTo>
                      <a:pt x="0" y="4"/>
                    </a:moveTo>
                    <a:cubicBezTo>
                      <a:pt x="0" y="3"/>
                      <a:pt x="0" y="2"/>
                      <a:pt x="0" y="0"/>
                    </a:cubicBezTo>
                    <a:cubicBezTo>
                      <a:pt x="0" y="1"/>
                      <a:pt x="0" y="3"/>
                      <a:pt x="0" y="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03" name="Freeform 323"/>
              <p:cNvSpPr/>
              <p:nvPr/>
            </p:nvSpPr>
            <p:spPr bwMode="auto">
              <a:xfrm>
                <a:off x="3987801" y="2584450"/>
                <a:ext cx="0" cy="1587"/>
              </a:xfrm>
              <a:custGeom>
                <a:avLst/>
                <a:gdLst>
                  <a:gd name="T0" fmla="*/ 1 w 1"/>
                  <a:gd name="T1" fmla="*/ 2 h 3"/>
                  <a:gd name="T2" fmla="*/ 0 w 1"/>
                  <a:gd name="T3" fmla="*/ 1 h 3"/>
                  <a:gd name="T4" fmla="*/ 1 w 1"/>
                  <a:gd name="T5" fmla="*/ 1 h 3"/>
                  <a:gd name="T6" fmla="*/ 1 w 1"/>
                  <a:gd name="T7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3">
                    <a:moveTo>
                      <a:pt x="1" y="2"/>
                    </a:moveTo>
                    <a:cubicBezTo>
                      <a:pt x="1" y="3"/>
                      <a:pt x="1" y="1"/>
                      <a:pt x="0" y="1"/>
                    </a:cubicBezTo>
                    <a:cubicBezTo>
                      <a:pt x="1" y="1"/>
                      <a:pt x="0" y="0"/>
                      <a:pt x="1" y="1"/>
                    </a:cubicBezTo>
                    <a:cubicBezTo>
                      <a:pt x="1" y="1"/>
                      <a:pt x="1" y="1"/>
                      <a:pt x="1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04" name="Freeform 324"/>
              <p:cNvSpPr/>
              <p:nvPr/>
            </p:nvSpPr>
            <p:spPr bwMode="auto">
              <a:xfrm>
                <a:off x="3987801" y="2584450"/>
                <a:ext cx="0" cy="0"/>
              </a:xfrm>
              <a:custGeom>
                <a:avLst/>
                <a:gdLst>
                  <a:gd name="T0" fmla="*/ 2 h 2"/>
                  <a:gd name="T1" fmla="*/ 0 h 2"/>
                  <a:gd name="T2" fmla="*/ 2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2">
                    <a:moveTo>
                      <a:pt x="0" y="2"/>
                    </a:moveTo>
                    <a:cubicBezTo>
                      <a:pt x="0" y="1"/>
                      <a:pt x="0" y="0"/>
                      <a:pt x="0" y="0"/>
                    </a:cubicBez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05" name="Freeform 325"/>
              <p:cNvSpPr/>
              <p:nvPr/>
            </p:nvSpPr>
            <p:spPr bwMode="auto">
              <a:xfrm>
                <a:off x="3986213" y="2582863"/>
                <a:ext cx="0" cy="0"/>
              </a:xfrm>
              <a:custGeom>
                <a:avLst/>
                <a:gdLst>
                  <a:gd name="T0" fmla="*/ 1 w 1"/>
                  <a:gd name="T1" fmla="*/ 1 h 1"/>
                  <a:gd name="T2" fmla="*/ 1 w 1"/>
                  <a:gd name="T3" fmla="*/ 0 h 1"/>
                  <a:gd name="T4" fmla="*/ 1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0"/>
                      <a:pt x="0" y="0"/>
                      <a:pt x="1" y="0"/>
                    </a:cubicBezTo>
                    <a:cubicBezTo>
                      <a:pt x="1" y="0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06" name="Freeform 326"/>
              <p:cNvSpPr/>
              <p:nvPr/>
            </p:nvSpPr>
            <p:spPr bwMode="auto">
              <a:xfrm>
                <a:off x="3986213" y="2584450"/>
                <a:ext cx="0" cy="0"/>
              </a:xfrm>
              <a:custGeom>
                <a:avLst/>
                <a:gdLst>
                  <a:gd name="T0" fmla="*/ 2 h 2"/>
                  <a:gd name="T1" fmla="*/ 1 h 2"/>
                  <a:gd name="T2" fmla="*/ 2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2">
                    <a:moveTo>
                      <a:pt x="0" y="2"/>
                    </a:moveTo>
                    <a:cubicBezTo>
                      <a:pt x="0" y="2"/>
                      <a:pt x="0" y="2"/>
                      <a:pt x="0" y="1"/>
                    </a:cubicBezTo>
                    <a:cubicBezTo>
                      <a:pt x="0" y="2"/>
                      <a:pt x="0" y="0"/>
                      <a:pt x="0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07" name="Freeform 327"/>
              <p:cNvSpPr/>
              <p:nvPr/>
            </p:nvSpPr>
            <p:spPr bwMode="auto">
              <a:xfrm>
                <a:off x="3984626" y="2582863"/>
                <a:ext cx="0" cy="1587"/>
              </a:xfrm>
              <a:custGeom>
                <a:avLst/>
                <a:gdLst>
                  <a:gd name="T0" fmla="*/ 1 w 1"/>
                  <a:gd name="T1" fmla="*/ 2 h 4"/>
                  <a:gd name="T2" fmla="*/ 0 w 1"/>
                  <a:gd name="T3" fmla="*/ 2 h 4"/>
                  <a:gd name="T4" fmla="*/ 1 w 1"/>
                  <a:gd name="T5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4">
                    <a:moveTo>
                      <a:pt x="1" y="2"/>
                    </a:moveTo>
                    <a:cubicBezTo>
                      <a:pt x="0" y="2"/>
                      <a:pt x="1" y="4"/>
                      <a:pt x="0" y="2"/>
                    </a:cubicBezTo>
                    <a:cubicBezTo>
                      <a:pt x="0" y="3"/>
                      <a:pt x="0" y="0"/>
                      <a:pt x="1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08" name="Freeform 328"/>
              <p:cNvSpPr/>
              <p:nvPr/>
            </p:nvSpPr>
            <p:spPr bwMode="auto">
              <a:xfrm>
                <a:off x="3984626" y="2584450"/>
                <a:ext cx="0" cy="0"/>
              </a:xfrm>
              <a:custGeom>
                <a:avLst/>
                <a:gdLst>
                  <a:gd name="T0" fmla="*/ 2 h 2"/>
                  <a:gd name="T1" fmla="*/ 2 h 2"/>
                  <a:gd name="T2" fmla="*/ 0 h 2"/>
                  <a:gd name="T3" fmla="*/ 2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2">
                    <a:moveTo>
                      <a:pt x="0" y="2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0" y="0"/>
                      <a:pt x="0" y="0"/>
                    </a:cubicBez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09" name="Freeform 329"/>
              <p:cNvSpPr/>
              <p:nvPr/>
            </p:nvSpPr>
            <p:spPr bwMode="auto">
              <a:xfrm>
                <a:off x="3975101" y="2592388"/>
                <a:ext cx="1588" cy="0"/>
              </a:xfrm>
              <a:custGeom>
                <a:avLst/>
                <a:gdLst>
                  <a:gd name="T0" fmla="*/ 0 w 1"/>
                  <a:gd name="T1" fmla="*/ 0 w 1"/>
                  <a:gd name="T2" fmla="*/ 1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lnTo>
                      <a:pt x="0" y="0"/>
                    </a:lnTo>
                    <a:lnTo>
                      <a:pt x="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10" name="Freeform 330"/>
              <p:cNvSpPr/>
              <p:nvPr/>
            </p:nvSpPr>
            <p:spPr bwMode="auto">
              <a:xfrm>
                <a:off x="3971926" y="2595563"/>
                <a:ext cx="0" cy="0"/>
              </a:xfrm>
              <a:custGeom>
                <a:avLst/>
                <a:gdLst>
                  <a:gd name="T0" fmla="*/ 2 w 2"/>
                  <a:gd name="T1" fmla="*/ 1 h 2"/>
                  <a:gd name="T2" fmla="*/ 0 w 2"/>
                  <a:gd name="T3" fmla="*/ 0 h 2"/>
                  <a:gd name="T4" fmla="*/ 2 w 2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2" y="1"/>
                    </a:moveTo>
                    <a:cubicBezTo>
                      <a:pt x="2" y="2"/>
                      <a:pt x="0" y="0"/>
                      <a:pt x="0" y="0"/>
                    </a:cubicBezTo>
                    <a:cubicBezTo>
                      <a:pt x="0" y="0"/>
                      <a:pt x="2" y="1"/>
                      <a:pt x="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11" name="Rectangle 331"/>
              <p:cNvSpPr>
                <a:spLocks noChangeArrowheads="1"/>
              </p:cNvSpPr>
              <p:nvPr/>
            </p:nvSpPr>
            <p:spPr bwMode="auto">
              <a:xfrm>
                <a:off x="3973513" y="2598738"/>
                <a:ext cx="1588" cy="1587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12" name="Freeform 332"/>
              <p:cNvSpPr/>
              <p:nvPr/>
            </p:nvSpPr>
            <p:spPr bwMode="auto">
              <a:xfrm>
                <a:off x="4003676" y="2643188"/>
                <a:ext cx="0" cy="0"/>
              </a:xfrm>
              <a:custGeom>
                <a:avLst/>
                <a:gdLst>
                  <a:gd name="T0" fmla="*/ 1 w 2"/>
                  <a:gd name="T1" fmla="*/ 2 h 2"/>
                  <a:gd name="T2" fmla="*/ 1 w 2"/>
                  <a:gd name="T3" fmla="*/ 0 h 2"/>
                  <a:gd name="T4" fmla="*/ 1 w 2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1" y="2"/>
                    </a:moveTo>
                    <a:cubicBezTo>
                      <a:pt x="1" y="1"/>
                      <a:pt x="0" y="0"/>
                      <a:pt x="1" y="0"/>
                    </a:cubicBezTo>
                    <a:cubicBezTo>
                      <a:pt x="1" y="2"/>
                      <a:pt x="2" y="2"/>
                      <a:pt x="1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13" name="Freeform 333"/>
              <p:cNvSpPr/>
              <p:nvPr/>
            </p:nvSpPr>
            <p:spPr bwMode="auto">
              <a:xfrm>
                <a:off x="3971926" y="2638425"/>
                <a:ext cx="30163" cy="55562"/>
              </a:xfrm>
              <a:custGeom>
                <a:avLst/>
                <a:gdLst>
                  <a:gd name="T0" fmla="*/ 11 w 87"/>
                  <a:gd name="T1" fmla="*/ 130 h 151"/>
                  <a:gd name="T2" fmla="*/ 12 w 87"/>
                  <a:gd name="T3" fmla="*/ 125 h 151"/>
                  <a:gd name="T4" fmla="*/ 9 w 87"/>
                  <a:gd name="T5" fmla="*/ 113 h 151"/>
                  <a:gd name="T6" fmla="*/ 10 w 87"/>
                  <a:gd name="T7" fmla="*/ 110 h 151"/>
                  <a:gd name="T8" fmla="*/ 16 w 87"/>
                  <a:gd name="T9" fmla="*/ 101 h 151"/>
                  <a:gd name="T10" fmla="*/ 17 w 87"/>
                  <a:gd name="T11" fmla="*/ 97 h 151"/>
                  <a:gd name="T12" fmla="*/ 16 w 87"/>
                  <a:gd name="T13" fmla="*/ 91 h 151"/>
                  <a:gd name="T14" fmla="*/ 19 w 87"/>
                  <a:gd name="T15" fmla="*/ 86 h 151"/>
                  <a:gd name="T16" fmla="*/ 22 w 87"/>
                  <a:gd name="T17" fmla="*/ 84 h 151"/>
                  <a:gd name="T18" fmla="*/ 19 w 87"/>
                  <a:gd name="T19" fmla="*/ 81 h 151"/>
                  <a:gd name="T20" fmla="*/ 18 w 87"/>
                  <a:gd name="T21" fmla="*/ 74 h 151"/>
                  <a:gd name="T22" fmla="*/ 20 w 87"/>
                  <a:gd name="T23" fmla="*/ 71 h 151"/>
                  <a:gd name="T24" fmla="*/ 19 w 87"/>
                  <a:gd name="T25" fmla="*/ 66 h 151"/>
                  <a:gd name="T26" fmla="*/ 23 w 87"/>
                  <a:gd name="T27" fmla="*/ 63 h 151"/>
                  <a:gd name="T28" fmla="*/ 24 w 87"/>
                  <a:gd name="T29" fmla="*/ 58 h 151"/>
                  <a:gd name="T30" fmla="*/ 29 w 87"/>
                  <a:gd name="T31" fmla="*/ 53 h 151"/>
                  <a:gd name="T32" fmla="*/ 29 w 87"/>
                  <a:gd name="T33" fmla="*/ 50 h 151"/>
                  <a:gd name="T34" fmla="*/ 32 w 87"/>
                  <a:gd name="T35" fmla="*/ 49 h 151"/>
                  <a:gd name="T36" fmla="*/ 31 w 87"/>
                  <a:gd name="T37" fmla="*/ 45 h 151"/>
                  <a:gd name="T38" fmla="*/ 31 w 87"/>
                  <a:gd name="T39" fmla="*/ 44 h 151"/>
                  <a:gd name="T40" fmla="*/ 32 w 87"/>
                  <a:gd name="T41" fmla="*/ 41 h 151"/>
                  <a:gd name="T42" fmla="*/ 37 w 87"/>
                  <a:gd name="T43" fmla="*/ 34 h 151"/>
                  <a:gd name="T44" fmla="*/ 39 w 87"/>
                  <a:gd name="T45" fmla="*/ 31 h 151"/>
                  <a:gd name="T46" fmla="*/ 41 w 87"/>
                  <a:gd name="T47" fmla="*/ 28 h 151"/>
                  <a:gd name="T48" fmla="*/ 47 w 87"/>
                  <a:gd name="T49" fmla="*/ 23 h 151"/>
                  <a:gd name="T50" fmla="*/ 53 w 87"/>
                  <a:gd name="T51" fmla="*/ 26 h 151"/>
                  <a:gd name="T52" fmla="*/ 50 w 87"/>
                  <a:gd name="T53" fmla="*/ 20 h 151"/>
                  <a:gd name="T54" fmla="*/ 47 w 87"/>
                  <a:gd name="T55" fmla="*/ 13 h 151"/>
                  <a:gd name="T56" fmla="*/ 51 w 87"/>
                  <a:gd name="T57" fmla="*/ 12 h 151"/>
                  <a:gd name="T58" fmla="*/ 50 w 87"/>
                  <a:gd name="T59" fmla="*/ 9 h 151"/>
                  <a:gd name="T60" fmla="*/ 53 w 87"/>
                  <a:gd name="T61" fmla="*/ 10 h 151"/>
                  <a:gd name="T62" fmla="*/ 59 w 87"/>
                  <a:gd name="T63" fmla="*/ 13 h 151"/>
                  <a:gd name="T64" fmla="*/ 58 w 87"/>
                  <a:gd name="T65" fmla="*/ 6 h 151"/>
                  <a:gd name="T66" fmla="*/ 61 w 87"/>
                  <a:gd name="T67" fmla="*/ 8 h 151"/>
                  <a:gd name="T68" fmla="*/ 61 w 87"/>
                  <a:gd name="T69" fmla="*/ 3 h 151"/>
                  <a:gd name="T70" fmla="*/ 64 w 87"/>
                  <a:gd name="T71" fmla="*/ 2 h 151"/>
                  <a:gd name="T72" fmla="*/ 67 w 87"/>
                  <a:gd name="T73" fmla="*/ 10 h 151"/>
                  <a:gd name="T74" fmla="*/ 69 w 87"/>
                  <a:gd name="T75" fmla="*/ 2 h 151"/>
                  <a:gd name="T76" fmla="*/ 80 w 87"/>
                  <a:gd name="T77" fmla="*/ 9 h 151"/>
                  <a:gd name="T78" fmla="*/ 82 w 87"/>
                  <a:gd name="T79" fmla="*/ 10 h 151"/>
                  <a:gd name="T80" fmla="*/ 86 w 87"/>
                  <a:gd name="T81" fmla="*/ 8 h 151"/>
                  <a:gd name="T82" fmla="*/ 86 w 87"/>
                  <a:gd name="T83" fmla="*/ 13 h 151"/>
                  <a:gd name="T84" fmla="*/ 81 w 87"/>
                  <a:gd name="T85" fmla="*/ 11 h 151"/>
                  <a:gd name="T86" fmla="*/ 78 w 87"/>
                  <a:gd name="T87" fmla="*/ 21 h 151"/>
                  <a:gd name="T88" fmla="*/ 71 w 87"/>
                  <a:gd name="T89" fmla="*/ 30 h 151"/>
                  <a:gd name="T90" fmla="*/ 65 w 87"/>
                  <a:gd name="T91" fmla="*/ 39 h 151"/>
                  <a:gd name="T92" fmla="*/ 60 w 87"/>
                  <a:gd name="T93" fmla="*/ 47 h 151"/>
                  <a:gd name="T94" fmla="*/ 57 w 87"/>
                  <a:gd name="T95" fmla="*/ 53 h 151"/>
                  <a:gd name="T96" fmla="*/ 48 w 87"/>
                  <a:gd name="T97" fmla="*/ 65 h 151"/>
                  <a:gd name="T98" fmla="*/ 42 w 87"/>
                  <a:gd name="T99" fmla="*/ 70 h 151"/>
                  <a:gd name="T100" fmla="*/ 36 w 87"/>
                  <a:gd name="T101" fmla="*/ 79 h 151"/>
                  <a:gd name="T102" fmla="*/ 32 w 87"/>
                  <a:gd name="T103" fmla="*/ 115 h 151"/>
                  <a:gd name="T104" fmla="*/ 29 w 87"/>
                  <a:gd name="T105" fmla="*/ 124 h 151"/>
                  <a:gd name="T106" fmla="*/ 6 w 87"/>
                  <a:gd name="T107" fmla="*/ 146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87" h="151">
                    <a:moveTo>
                      <a:pt x="6" y="146"/>
                    </a:moveTo>
                    <a:cubicBezTo>
                      <a:pt x="0" y="142"/>
                      <a:pt x="8" y="142"/>
                      <a:pt x="4" y="138"/>
                    </a:cubicBezTo>
                    <a:cubicBezTo>
                      <a:pt x="4" y="138"/>
                      <a:pt x="8" y="139"/>
                      <a:pt x="7" y="139"/>
                    </a:cubicBezTo>
                    <a:cubicBezTo>
                      <a:pt x="3" y="135"/>
                      <a:pt x="7" y="133"/>
                      <a:pt x="12" y="132"/>
                    </a:cubicBezTo>
                    <a:cubicBezTo>
                      <a:pt x="13" y="132"/>
                      <a:pt x="13" y="132"/>
                      <a:pt x="13" y="132"/>
                    </a:cubicBezTo>
                    <a:cubicBezTo>
                      <a:pt x="14" y="132"/>
                      <a:pt x="10" y="130"/>
                      <a:pt x="11" y="130"/>
                    </a:cubicBezTo>
                    <a:cubicBezTo>
                      <a:pt x="12" y="130"/>
                      <a:pt x="12" y="130"/>
                      <a:pt x="13" y="130"/>
                    </a:cubicBezTo>
                    <a:cubicBezTo>
                      <a:pt x="11" y="130"/>
                      <a:pt x="12" y="129"/>
                      <a:pt x="11" y="129"/>
                    </a:cubicBezTo>
                    <a:cubicBezTo>
                      <a:pt x="12" y="129"/>
                      <a:pt x="13" y="129"/>
                      <a:pt x="14" y="129"/>
                    </a:cubicBezTo>
                    <a:cubicBezTo>
                      <a:pt x="12" y="128"/>
                      <a:pt x="12" y="128"/>
                      <a:pt x="12" y="128"/>
                    </a:cubicBezTo>
                    <a:cubicBezTo>
                      <a:pt x="7" y="126"/>
                      <a:pt x="13" y="126"/>
                      <a:pt x="10" y="124"/>
                    </a:cubicBezTo>
                    <a:cubicBezTo>
                      <a:pt x="11" y="125"/>
                      <a:pt x="11" y="125"/>
                      <a:pt x="12" y="125"/>
                    </a:cubicBezTo>
                    <a:cubicBezTo>
                      <a:pt x="9" y="122"/>
                      <a:pt x="10" y="120"/>
                      <a:pt x="10" y="118"/>
                    </a:cubicBezTo>
                    <a:cubicBezTo>
                      <a:pt x="11" y="118"/>
                      <a:pt x="12" y="119"/>
                      <a:pt x="13" y="119"/>
                    </a:cubicBezTo>
                    <a:cubicBezTo>
                      <a:pt x="11" y="118"/>
                      <a:pt x="10" y="117"/>
                      <a:pt x="10" y="116"/>
                    </a:cubicBezTo>
                    <a:cubicBezTo>
                      <a:pt x="12" y="117"/>
                      <a:pt x="8" y="115"/>
                      <a:pt x="9" y="115"/>
                    </a:cubicBezTo>
                    <a:cubicBezTo>
                      <a:pt x="10" y="115"/>
                      <a:pt x="10" y="115"/>
                      <a:pt x="10" y="115"/>
                    </a:cubicBezTo>
                    <a:cubicBezTo>
                      <a:pt x="7" y="114"/>
                      <a:pt x="12" y="115"/>
                      <a:pt x="9" y="113"/>
                    </a:cubicBezTo>
                    <a:cubicBezTo>
                      <a:pt x="11" y="114"/>
                      <a:pt x="11" y="114"/>
                      <a:pt x="11" y="114"/>
                    </a:cubicBezTo>
                    <a:cubicBezTo>
                      <a:pt x="7" y="112"/>
                      <a:pt x="13" y="114"/>
                      <a:pt x="11" y="113"/>
                    </a:cubicBezTo>
                    <a:cubicBezTo>
                      <a:pt x="10" y="112"/>
                      <a:pt x="10" y="112"/>
                      <a:pt x="10" y="112"/>
                    </a:cubicBezTo>
                    <a:cubicBezTo>
                      <a:pt x="9" y="112"/>
                      <a:pt x="11" y="112"/>
                      <a:pt x="11" y="112"/>
                    </a:cubicBezTo>
                    <a:cubicBezTo>
                      <a:pt x="11" y="112"/>
                      <a:pt x="11" y="112"/>
                      <a:pt x="11" y="112"/>
                    </a:cubicBezTo>
                    <a:cubicBezTo>
                      <a:pt x="11" y="111"/>
                      <a:pt x="13" y="111"/>
                      <a:pt x="10" y="110"/>
                    </a:cubicBezTo>
                    <a:cubicBezTo>
                      <a:pt x="12" y="111"/>
                      <a:pt x="11" y="111"/>
                      <a:pt x="14" y="112"/>
                    </a:cubicBezTo>
                    <a:cubicBezTo>
                      <a:pt x="12" y="108"/>
                      <a:pt x="13" y="106"/>
                      <a:pt x="14" y="103"/>
                    </a:cubicBezTo>
                    <a:cubicBezTo>
                      <a:pt x="15" y="104"/>
                      <a:pt x="16" y="103"/>
                      <a:pt x="17" y="104"/>
                    </a:cubicBezTo>
                    <a:cubicBezTo>
                      <a:pt x="16" y="103"/>
                      <a:pt x="17" y="103"/>
                      <a:pt x="15" y="102"/>
                    </a:cubicBezTo>
                    <a:cubicBezTo>
                      <a:pt x="15" y="102"/>
                      <a:pt x="17" y="102"/>
                      <a:pt x="17" y="102"/>
                    </a:cubicBezTo>
                    <a:cubicBezTo>
                      <a:pt x="18" y="102"/>
                      <a:pt x="14" y="101"/>
                      <a:pt x="16" y="101"/>
                    </a:cubicBezTo>
                    <a:cubicBezTo>
                      <a:pt x="16" y="101"/>
                      <a:pt x="17" y="101"/>
                      <a:pt x="18" y="102"/>
                    </a:cubicBezTo>
                    <a:cubicBezTo>
                      <a:pt x="16" y="100"/>
                      <a:pt x="17" y="100"/>
                      <a:pt x="16" y="99"/>
                    </a:cubicBezTo>
                    <a:cubicBezTo>
                      <a:pt x="17" y="100"/>
                      <a:pt x="17" y="100"/>
                      <a:pt x="18" y="100"/>
                    </a:cubicBezTo>
                    <a:cubicBezTo>
                      <a:pt x="15" y="99"/>
                      <a:pt x="19" y="99"/>
                      <a:pt x="17" y="98"/>
                    </a:cubicBezTo>
                    <a:cubicBezTo>
                      <a:pt x="19" y="99"/>
                      <a:pt x="19" y="99"/>
                      <a:pt x="19" y="99"/>
                    </a:cubicBezTo>
                    <a:cubicBezTo>
                      <a:pt x="21" y="99"/>
                      <a:pt x="15" y="98"/>
                      <a:pt x="17" y="97"/>
                    </a:cubicBezTo>
                    <a:cubicBezTo>
                      <a:pt x="17" y="98"/>
                      <a:pt x="18" y="98"/>
                      <a:pt x="19" y="98"/>
                    </a:cubicBezTo>
                    <a:cubicBezTo>
                      <a:pt x="16" y="96"/>
                      <a:pt x="17" y="96"/>
                      <a:pt x="16" y="95"/>
                    </a:cubicBezTo>
                    <a:cubicBezTo>
                      <a:pt x="17" y="95"/>
                      <a:pt x="17" y="95"/>
                      <a:pt x="17" y="95"/>
                    </a:cubicBezTo>
                    <a:cubicBezTo>
                      <a:pt x="17" y="94"/>
                      <a:pt x="18" y="94"/>
                      <a:pt x="17" y="93"/>
                    </a:cubicBezTo>
                    <a:cubicBezTo>
                      <a:pt x="18" y="93"/>
                      <a:pt x="21" y="94"/>
                      <a:pt x="21" y="93"/>
                    </a:cubicBezTo>
                    <a:cubicBezTo>
                      <a:pt x="17" y="92"/>
                      <a:pt x="20" y="91"/>
                      <a:pt x="16" y="91"/>
                    </a:cubicBezTo>
                    <a:cubicBezTo>
                      <a:pt x="17" y="90"/>
                      <a:pt x="18" y="90"/>
                      <a:pt x="17" y="89"/>
                    </a:cubicBezTo>
                    <a:cubicBezTo>
                      <a:pt x="18" y="89"/>
                      <a:pt x="21" y="90"/>
                      <a:pt x="21" y="91"/>
                    </a:cubicBezTo>
                    <a:cubicBezTo>
                      <a:pt x="24" y="91"/>
                      <a:pt x="24" y="91"/>
                      <a:pt x="24" y="91"/>
                    </a:cubicBezTo>
                    <a:cubicBezTo>
                      <a:pt x="25" y="91"/>
                      <a:pt x="23" y="91"/>
                      <a:pt x="25" y="92"/>
                    </a:cubicBezTo>
                    <a:cubicBezTo>
                      <a:pt x="25" y="91"/>
                      <a:pt x="24" y="90"/>
                      <a:pt x="24" y="90"/>
                    </a:cubicBezTo>
                    <a:cubicBezTo>
                      <a:pt x="22" y="89"/>
                      <a:pt x="19" y="87"/>
                      <a:pt x="19" y="86"/>
                    </a:cubicBezTo>
                    <a:cubicBezTo>
                      <a:pt x="20" y="87"/>
                      <a:pt x="22" y="87"/>
                      <a:pt x="23" y="88"/>
                    </a:cubicBezTo>
                    <a:cubicBezTo>
                      <a:pt x="17" y="84"/>
                      <a:pt x="17" y="84"/>
                      <a:pt x="17" y="84"/>
                    </a:cubicBezTo>
                    <a:cubicBezTo>
                      <a:pt x="17" y="84"/>
                      <a:pt x="20" y="85"/>
                      <a:pt x="19" y="84"/>
                    </a:cubicBezTo>
                    <a:cubicBezTo>
                      <a:pt x="18" y="84"/>
                      <a:pt x="18" y="84"/>
                      <a:pt x="17" y="83"/>
                    </a:cubicBezTo>
                    <a:cubicBezTo>
                      <a:pt x="17" y="84"/>
                      <a:pt x="17" y="82"/>
                      <a:pt x="20" y="83"/>
                    </a:cubicBezTo>
                    <a:cubicBezTo>
                      <a:pt x="21" y="84"/>
                      <a:pt x="20" y="84"/>
                      <a:pt x="22" y="84"/>
                    </a:cubicBezTo>
                    <a:cubicBezTo>
                      <a:pt x="22" y="84"/>
                      <a:pt x="21" y="83"/>
                      <a:pt x="21" y="83"/>
                    </a:cubicBezTo>
                    <a:cubicBezTo>
                      <a:pt x="21" y="83"/>
                      <a:pt x="21" y="83"/>
                      <a:pt x="21" y="83"/>
                    </a:cubicBezTo>
                    <a:cubicBezTo>
                      <a:pt x="22" y="83"/>
                      <a:pt x="20" y="81"/>
                      <a:pt x="18" y="81"/>
                    </a:cubicBezTo>
                    <a:cubicBezTo>
                      <a:pt x="18" y="81"/>
                      <a:pt x="20" y="82"/>
                      <a:pt x="19" y="82"/>
                    </a:cubicBezTo>
                    <a:cubicBezTo>
                      <a:pt x="17" y="81"/>
                      <a:pt x="17" y="80"/>
                      <a:pt x="17" y="79"/>
                    </a:cubicBezTo>
                    <a:cubicBezTo>
                      <a:pt x="18" y="80"/>
                      <a:pt x="19" y="80"/>
                      <a:pt x="19" y="81"/>
                    </a:cubicBezTo>
                    <a:cubicBezTo>
                      <a:pt x="17" y="79"/>
                      <a:pt x="17" y="78"/>
                      <a:pt x="16" y="77"/>
                    </a:cubicBezTo>
                    <a:cubicBezTo>
                      <a:pt x="14" y="76"/>
                      <a:pt x="19" y="78"/>
                      <a:pt x="18" y="78"/>
                    </a:cubicBezTo>
                    <a:cubicBezTo>
                      <a:pt x="20" y="78"/>
                      <a:pt x="15" y="75"/>
                      <a:pt x="19" y="75"/>
                    </a:cubicBezTo>
                    <a:cubicBezTo>
                      <a:pt x="19" y="76"/>
                      <a:pt x="17" y="74"/>
                      <a:pt x="17" y="75"/>
                    </a:cubicBezTo>
                    <a:cubicBezTo>
                      <a:pt x="17" y="74"/>
                      <a:pt x="20" y="75"/>
                      <a:pt x="19" y="75"/>
                    </a:cubicBezTo>
                    <a:cubicBezTo>
                      <a:pt x="20" y="75"/>
                      <a:pt x="19" y="74"/>
                      <a:pt x="18" y="74"/>
                    </a:cubicBezTo>
                    <a:cubicBezTo>
                      <a:pt x="18" y="73"/>
                      <a:pt x="19" y="74"/>
                      <a:pt x="19" y="74"/>
                    </a:cubicBezTo>
                    <a:cubicBezTo>
                      <a:pt x="18" y="73"/>
                      <a:pt x="17" y="71"/>
                      <a:pt x="19" y="71"/>
                    </a:cubicBezTo>
                    <a:cubicBezTo>
                      <a:pt x="18" y="70"/>
                      <a:pt x="16" y="69"/>
                      <a:pt x="17" y="69"/>
                    </a:cubicBezTo>
                    <a:cubicBezTo>
                      <a:pt x="18" y="69"/>
                      <a:pt x="18" y="69"/>
                      <a:pt x="18" y="69"/>
                    </a:cubicBezTo>
                    <a:cubicBezTo>
                      <a:pt x="20" y="70"/>
                      <a:pt x="19" y="69"/>
                      <a:pt x="20" y="69"/>
                    </a:cubicBezTo>
                    <a:cubicBezTo>
                      <a:pt x="18" y="68"/>
                      <a:pt x="22" y="72"/>
                      <a:pt x="20" y="71"/>
                    </a:cubicBezTo>
                    <a:cubicBezTo>
                      <a:pt x="22" y="71"/>
                      <a:pt x="17" y="68"/>
                      <a:pt x="20" y="70"/>
                    </a:cubicBezTo>
                    <a:cubicBezTo>
                      <a:pt x="20" y="69"/>
                      <a:pt x="18" y="68"/>
                      <a:pt x="20" y="68"/>
                    </a:cubicBezTo>
                    <a:cubicBezTo>
                      <a:pt x="20" y="68"/>
                      <a:pt x="23" y="70"/>
                      <a:pt x="23" y="69"/>
                    </a:cubicBezTo>
                    <a:cubicBezTo>
                      <a:pt x="22" y="69"/>
                      <a:pt x="22" y="69"/>
                      <a:pt x="21" y="68"/>
                    </a:cubicBezTo>
                    <a:cubicBezTo>
                      <a:pt x="21" y="67"/>
                      <a:pt x="21" y="67"/>
                      <a:pt x="21" y="67"/>
                    </a:cubicBezTo>
                    <a:cubicBezTo>
                      <a:pt x="19" y="66"/>
                      <a:pt x="21" y="67"/>
                      <a:pt x="19" y="66"/>
                    </a:cubicBezTo>
                    <a:cubicBezTo>
                      <a:pt x="20" y="67"/>
                      <a:pt x="18" y="65"/>
                      <a:pt x="21" y="66"/>
                    </a:cubicBezTo>
                    <a:cubicBezTo>
                      <a:pt x="24" y="67"/>
                      <a:pt x="24" y="67"/>
                      <a:pt x="24" y="67"/>
                    </a:cubicBezTo>
                    <a:cubicBezTo>
                      <a:pt x="24" y="67"/>
                      <a:pt x="21" y="66"/>
                      <a:pt x="20" y="65"/>
                    </a:cubicBezTo>
                    <a:cubicBezTo>
                      <a:pt x="21" y="65"/>
                      <a:pt x="21" y="65"/>
                      <a:pt x="22" y="66"/>
                    </a:cubicBezTo>
                    <a:cubicBezTo>
                      <a:pt x="18" y="64"/>
                      <a:pt x="22" y="65"/>
                      <a:pt x="19" y="63"/>
                    </a:cubicBezTo>
                    <a:cubicBezTo>
                      <a:pt x="21" y="63"/>
                      <a:pt x="20" y="62"/>
                      <a:pt x="23" y="63"/>
                    </a:cubicBezTo>
                    <a:cubicBezTo>
                      <a:pt x="22" y="62"/>
                      <a:pt x="21" y="61"/>
                      <a:pt x="22" y="61"/>
                    </a:cubicBezTo>
                    <a:cubicBezTo>
                      <a:pt x="22" y="61"/>
                      <a:pt x="22" y="61"/>
                      <a:pt x="23" y="62"/>
                    </a:cubicBezTo>
                    <a:cubicBezTo>
                      <a:pt x="24" y="62"/>
                      <a:pt x="23" y="61"/>
                      <a:pt x="23" y="61"/>
                    </a:cubicBezTo>
                    <a:cubicBezTo>
                      <a:pt x="23" y="61"/>
                      <a:pt x="25" y="61"/>
                      <a:pt x="27" y="61"/>
                    </a:cubicBezTo>
                    <a:cubicBezTo>
                      <a:pt x="26" y="60"/>
                      <a:pt x="24" y="60"/>
                      <a:pt x="22" y="59"/>
                    </a:cubicBezTo>
                    <a:cubicBezTo>
                      <a:pt x="26" y="60"/>
                      <a:pt x="21" y="57"/>
                      <a:pt x="24" y="58"/>
                    </a:cubicBezTo>
                    <a:cubicBezTo>
                      <a:pt x="25" y="58"/>
                      <a:pt x="26" y="59"/>
                      <a:pt x="27" y="59"/>
                    </a:cubicBezTo>
                    <a:cubicBezTo>
                      <a:pt x="31" y="61"/>
                      <a:pt x="25" y="57"/>
                      <a:pt x="27" y="57"/>
                    </a:cubicBezTo>
                    <a:cubicBezTo>
                      <a:pt x="23" y="56"/>
                      <a:pt x="23" y="56"/>
                      <a:pt x="23" y="56"/>
                    </a:cubicBezTo>
                    <a:cubicBezTo>
                      <a:pt x="25" y="57"/>
                      <a:pt x="22" y="54"/>
                      <a:pt x="25" y="56"/>
                    </a:cubicBezTo>
                    <a:cubicBezTo>
                      <a:pt x="24" y="55"/>
                      <a:pt x="27" y="56"/>
                      <a:pt x="24" y="54"/>
                    </a:cubicBezTo>
                    <a:cubicBezTo>
                      <a:pt x="27" y="54"/>
                      <a:pt x="23" y="51"/>
                      <a:pt x="29" y="53"/>
                    </a:cubicBezTo>
                    <a:cubicBezTo>
                      <a:pt x="29" y="53"/>
                      <a:pt x="29" y="53"/>
                      <a:pt x="28" y="52"/>
                    </a:cubicBezTo>
                    <a:cubicBezTo>
                      <a:pt x="26" y="51"/>
                      <a:pt x="29" y="53"/>
                      <a:pt x="28" y="52"/>
                    </a:cubicBezTo>
                    <a:cubicBezTo>
                      <a:pt x="28" y="52"/>
                      <a:pt x="27" y="52"/>
                      <a:pt x="26" y="51"/>
                    </a:cubicBezTo>
                    <a:cubicBezTo>
                      <a:pt x="27" y="51"/>
                      <a:pt x="28" y="51"/>
                      <a:pt x="30" y="53"/>
                    </a:cubicBezTo>
                    <a:cubicBezTo>
                      <a:pt x="32" y="53"/>
                      <a:pt x="25" y="49"/>
                      <a:pt x="27" y="49"/>
                    </a:cubicBezTo>
                    <a:cubicBezTo>
                      <a:pt x="28" y="50"/>
                      <a:pt x="29" y="50"/>
                      <a:pt x="29" y="50"/>
                    </a:cubicBezTo>
                    <a:cubicBezTo>
                      <a:pt x="27" y="48"/>
                      <a:pt x="27" y="48"/>
                      <a:pt x="27" y="48"/>
                    </a:cubicBezTo>
                    <a:cubicBezTo>
                      <a:pt x="28" y="48"/>
                      <a:pt x="30" y="49"/>
                      <a:pt x="32" y="50"/>
                    </a:cubicBezTo>
                    <a:cubicBezTo>
                      <a:pt x="32" y="50"/>
                      <a:pt x="32" y="50"/>
                      <a:pt x="30" y="49"/>
                    </a:cubicBezTo>
                    <a:cubicBezTo>
                      <a:pt x="33" y="50"/>
                      <a:pt x="33" y="50"/>
                      <a:pt x="33" y="50"/>
                    </a:cubicBezTo>
                    <a:cubicBezTo>
                      <a:pt x="31" y="49"/>
                      <a:pt x="32" y="49"/>
                      <a:pt x="32" y="48"/>
                    </a:cubicBezTo>
                    <a:cubicBezTo>
                      <a:pt x="32" y="49"/>
                      <a:pt x="32" y="49"/>
                      <a:pt x="32" y="49"/>
                    </a:cubicBezTo>
                    <a:cubicBezTo>
                      <a:pt x="33" y="49"/>
                      <a:pt x="33" y="49"/>
                      <a:pt x="33" y="48"/>
                    </a:cubicBezTo>
                    <a:cubicBezTo>
                      <a:pt x="31" y="48"/>
                      <a:pt x="31" y="48"/>
                      <a:pt x="30" y="48"/>
                    </a:cubicBezTo>
                    <a:cubicBezTo>
                      <a:pt x="29" y="47"/>
                      <a:pt x="30" y="47"/>
                      <a:pt x="29" y="46"/>
                    </a:cubicBezTo>
                    <a:cubicBezTo>
                      <a:pt x="31" y="47"/>
                      <a:pt x="30" y="46"/>
                      <a:pt x="31" y="46"/>
                    </a:cubicBezTo>
                    <a:cubicBezTo>
                      <a:pt x="31" y="46"/>
                      <a:pt x="29" y="45"/>
                      <a:pt x="29" y="45"/>
                    </a:cubicBezTo>
                    <a:cubicBezTo>
                      <a:pt x="30" y="45"/>
                      <a:pt x="30" y="44"/>
                      <a:pt x="31" y="45"/>
                    </a:cubicBezTo>
                    <a:cubicBezTo>
                      <a:pt x="31" y="46"/>
                      <a:pt x="30" y="45"/>
                      <a:pt x="31" y="46"/>
                    </a:cubicBezTo>
                    <a:cubicBezTo>
                      <a:pt x="32" y="46"/>
                      <a:pt x="33" y="47"/>
                      <a:pt x="32" y="46"/>
                    </a:cubicBezTo>
                    <a:cubicBezTo>
                      <a:pt x="32" y="45"/>
                      <a:pt x="28" y="44"/>
                      <a:pt x="30" y="44"/>
                    </a:cubicBezTo>
                    <a:cubicBezTo>
                      <a:pt x="30" y="44"/>
                      <a:pt x="31" y="45"/>
                      <a:pt x="32" y="45"/>
                    </a:cubicBezTo>
                    <a:cubicBezTo>
                      <a:pt x="33" y="46"/>
                      <a:pt x="33" y="46"/>
                      <a:pt x="33" y="46"/>
                    </a:cubicBezTo>
                    <a:cubicBezTo>
                      <a:pt x="31" y="44"/>
                      <a:pt x="31" y="44"/>
                      <a:pt x="31" y="44"/>
                    </a:cubicBezTo>
                    <a:cubicBezTo>
                      <a:pt x="32" y="45"/>
                      <a:pt x="32" y="45"/>
                      <a:pt x="32" y="45"/>
                    </a:cubicBezTo>
                    <a:cubicBezTo>
                      <a:pt x="30" y="44"/>
                      <a:pt x="32" y="44"/>
                      <a:pt x="30" y="42"/>
                    </a:cubicBezTo>
                    <a:cubicBezTo>
                      <a:pt x="30" y="42"/>
                      <a:pt x="32" y="43"/>
                      <a:pt x="32" y="42"/>
                    </a:cubicBezTo>
                    <a:cubicBezTo>
                      <a:pt x="32" y="43"/>
                      <a:pt x="32" y="43"/>
                      <a:pt x="32" y="43"/>
                    </a:cubicBezTo>
                    <a:cubicBezTo>
                      <a:pt x="33" y="43"/>
                      <a:pt x="33" y="42"/>
                      <a:pt x="32" y="41"/>
                    </a:cubicBezTo>
                    <a:cubicBezTo>
                      <a:pt x="32" y="41"/>
                      <a:pt x="32" y="41"/>
                      <a:pt x="32" y="41"/>
                    </a:cubicBezTo>
                    <a:cubicBezTo>
                      <a:pt x="33" y="41"/>
                      <a:pt x="32" y="41"/>
                      <a:pt x="32" y="40"/>
                    </a:cubicBezTo>
                    <a:cubicBezTo>
                      <a:pt x="33" y="40"/>
                      <a:pt x="38" y="44"/>
                      <a:pt x="36" y="42"/>
                    </a:cubicBezTo>
                    <a:cubicBezTo>
                      <a:pt x="37" y="42"/>
                      <a:pt x="34" y="39"/>
                      <a:pt x="32" y="39"/>
                    </a:cubicBezTo>
                    <a:cubicBezTo>
                      <a:pt x="34" y="39"/>
                      <a:pt x="32" y="36"/>
                      <a:pt x="35" y="37"/>
                    </a:cubicBezTo>
                    <a:cubicBezTo>
                      <a:pt x="34" y="37"/>
                      <a:pt x="34" y="36"/>
                      <a:pt x="34" y="36"/>
                    </a:cubicBezTo>
                    <a:cubicBezTo>
                      <a:pt x="35" y="35"/>
                      <a:pt x="33" y="32"/>
                      <a:pt x="37" y="34"/>
                    </a:cubicBezTo>
                    <a:cubicBezTo>
                      <a:pt x="38" y="35"/>
                      <a:pt x="39" y="35"/>
                      <a:pt x="40" y="36"/>
                    </a:cubicBezTo>
                    <a:cubicBezTo>
                      <a:pt x="39" y="34"/>
                      <a:pt x="42" y="36"/>
                      <a:pt x="39" y="34"/>
                    </a:cubicBezTo>
                    <a:cubicBezTo>
                      <a:pt x="38" y="33"/>
                      <a:pt x="37" y="33"/>
                      <a:pt x="36" y="33"/>
                    </a:cubicBezTo>
                    <a:cubicBezTo>
                      <a:pt x="36" y="31"/>
                      <a:pt x="36" y="30"/>
                      <a:pt x="38" y="31"/>
                    </a:cubicBezTo>
                    <a:cubicBezTo>
                      <a:pt x="37" y="31"/>
                      <a:pt x="37" y="30"/>
                      <a:pt x="37" y="30"/>
                    </a:cubicBezTo>
                    <a:cubicBezTo>
                      <a:pt x="39" y="32"/>
                      <a:pt x="40" y="32"/>
                      <a:pt x="39" y="31"/>
                    </a:cubicBezTo>
                    <a:cubicBezTo>
                      <a:pt x="38" y="29"/>
                      <a:pt x="38" y="29"/>
                      <a:pt x="38" y="29"/>
                    </a:cubicBezTo>
                    <a:cubicBezTo>
                      <a:pt x="39" y="30"/>
                      <a:pt x="39" y="30"/>
                      <a:pt x="39" y="30"/>
                    </a:cubicBezTo>
                    <a:cubicBezTo>
                      <a:pt x="39" y="30"/>
                      <a:pt x="37" y="28"/>
                      <a:pt x="38" y="29"/>
                    </a:cubicBezTo>
                    <a:cubicBezTo>
                      <a:pt x="39" y="29"/>
                      <a:pt x="39" y="29"/>
                      <a:pt x="40" y="30"/>
                    </a:cubicBezTo>
                    <a:cubicBezTo>
                      <a:pt x="39" y="28"/>
                      <a:pt x="37" y="26"/>
                      <a:pt x="39" y="27"/>
                    </a:cubicBezTo>
                    <a:cubicBezTo>
                      <a:pt x="41" y="28"/>
                      <a:pt x="41" y="28"/>
                      <a:pt x="41" y="28"/>
                    </a:cubicBezTo>
                    <a:cubicBezTo>
                      <a:pt x="41" y="28"/>
                      <a:pt x="40" y="27"/>
                      <a:pt x="39" y="26"/>
                    </a:cubicBezTo>
                    <a:cubicBezTo>
                      <a:pt x="41" y="27"/>
                      <a:pt x="42" y="26"/>
                      <a:pt x="44" y="28"/>
                    </a:cubicBezTo>
                    <a:cubicBezTo>
                      <a:pt x="40" y="23"/>
                      <a:pt x="41" y="21"/>
                      <a:pt x="43" y="20"/>
                    </a:cubicBezTo>
                    <a:cubicBezTo>
                      <a:pt x="44" y="21"/>
                      <a:pt x="44" y="21"/>
                      <a:pt x="44" y="21"/>
                    </a:cubicBezTo>
                    <a:cubicBezTo>
                      <a:pt x="45" y="21"/>
                      <a:pt x="43" y="19"/>
                      <a:pt x="43" y="20"/>
                    </a:cubicBezTo>
                    <a:cubicBezTo>
                      <a:pt x="44" y="21"/>
                      <a:pt x="46" y="21"/>
                      <a:pt x="47" y="23"/>
                    </a:cubicBezTo>
                    <a:cubicBezTo>
                      <a:pt x="48" y="23"/>
                      <a:pt x="46" y="20"/>
                      <a:pt x="45" y="20"/>
                    </a:cubicBezTo>
                    <a:cubicBezTo>
                      <a:pt x="44" y="18"/>
                      <a:pt x="46" y="21"/>
                      <a:pt x="44" y="19"/>
                    </a:cubicBezTo>
                    <a:cubicBezTo>
                      <a:pt x="44" y="19"/>
                      <a:pt x="46" y="19"/>
                      <a:pt x="44" y="17"/>
                    </a:cubicBezTo>
                    <a:cubicBezTo>
                      <a:pt x="45" y="18"/>
                      <a:pt x="46" y="19"/>
                      <a:pt x="47" y="20"/>
                    </a:cubicBezTo>
                    <a:cubicBezTo>
                      <a:pt x="47" y="19"/>
                      <a:pt x="47" y="19"/>
                      <a:pt x="47" y="19"/>
                    </a:cubicBezTo>
                    <a:cubicBezTo>
                      <a:pt x="49" y="21"/>
                      <a:pt x="50" y="24"/>
                      <a:pt x="53" y="26"/>
                    </a:cubicBezTo>
                    <a:cubicBezTo>
                      <a:pt x="53" y="26"/>
                      <a:pt x="53" y="26"/>
                      <a:pt x="53" y="26"/>
                    </a:cubicBezTo>
                    <a:cubicBezTo>
                      <a:pt x="55" y="28"/>
                      <a:pt x="54" y="29"/>
                      <a:pt x="56" y="29"/>
                    </a:cubicBezTo>
                    <a:cubicBezTo>
                      <a:pt x="55" y="28"/>
                      <a:pt x="53" y="25"/>
                      <a:pt x="51" y="24"/>
                    </a:cubicBezTo>
                    <a:cubicBezTo>
                      <a:pt x="52" y="23"/>
                      <a:pt x="47" y="19"/>
                      <a:pt x="48" y="19"/>
                    </a:cubicBezTo>
                    <a:cubicBezTo>
                      <a:pt x="49" y="19"/>
                      <a:pt x="48" y="19"/>
                      <a:pt x="49" y="21"/>
                    </a:cubicBezTo>
                    <a:cubicBezTo>
                      <a:pt x="51" y="22"/>
                      <a:pt x="49" y="19"/>
                      <a:pt x="50" y="20"/>
                    </a:cubicBezTo>
                    <a:cubicBezTo>
                      <a:pt x="49" y="19"/>
                      <a:pt x="47" y="17"/>
                      <a:pt x="47" y="16"/>
                    </a:cubicBezTo>
                    <a:cubicBezTo>
                      <a:pt x="48" y="17"/>
                      <a:pt x="49" y="18"/>
                      <a:pt x="49" y="18"/>
                    </a:cubicBezTo>
                    <a:cubicBezTo>
                      <a:pt x="48" y="17"/>
                      <a:pt x="48" y="16"/>
                      <a:pt x="47" y="15"/>
                    </a:cubicBezTo>
                    <a:cubicBezTo>
                      <a:pt x="45" y="12"/>
                      <a:pt x="48" y="15"/>
                      <a:pt x="47" y="13"/>
                    </a:cubicBezTo>
                    <a:cubicBezTo>
                      <a:pt x="48" y="15"/>
                      <a:pt x="50" y="18"/>
                      <a:pt x="51" y="18"/>
                    </a:cubicBezTo>
                    <a:cubicBezTo>
                      <a:pt x="50" y="17"/>
                      <a:pt x="50" y="15"/>
                      <a:pt x="47" y="13"/>
                    </a:cubicBezTo>
                    <a:cubicBezTo>
                      <a:pt x="48" y="13"/>
                      <a:pt x="49" y="15"/>
                      <a:pt x="50" y="16"/>
                    </a:cubicBezTo>
                    <a:cubicBezTo>
                      <a:pt x="51" y="17"/>
                      <a:pt x="48" y="12"/>
                      <a:pt x="51" y="15"/>
                    </a:cubicBezTo>
                    <a:cubicBezTo>
                      <a:pt x="49" y="13"/>
                      <a:pt x="49" y="13"/>
                      <a:pt x="49" y="13"/>
                    </a:cubicBezTo>
                    <a:cubicBezTo>
                      <a:pt x="50" y="14"/>
                      <a:pt x="51" y="14"/>
                      <a:pt x="52" y="15"/>
                    </a:cubicBezTo>
                    <a:cubicBezTo>
                      <a:pt x="52" y="15"/>
                      <a:pt x="50" y="12"/>
                      <a:pt x="53" y="15"/>
                    </a:cubicBezTo>
                    <a:cubicBezTo>
                      <a:pt x="53" y="14"/>
                      <a:pt x="53" y="14"/>
                      <a:pt x="51" y="12"/>
                    </a:cubicBezTo>
                    <a:cubicBezTo>
                      <a:pt x="50" y="11"/>
                      <a:pt x="52" y="14"/>
                      <a:pt x="50" y="11"/>
                    </a:cubicBezTo>
                    <a:cubicBezTo>
                      <a:pt x="52" y="13"/>
                      <a:pt x="50" y="11"/>
                      <a:pt x="50" y="10"/>
                    </a:cubicBezTo>
                    <a:cubicBezTo>
                      <a:pt x="51" y="11"/>
                      <a:pt x="51" y="11"/>
                      <a:pt x="51" y="11"/>
                    </a:cubicBezTo>
                    <a:cubicBezTo>
                      <a:pt x="50" y="10"/>
                      <a:pt x="51" y="10"/>
                      <a:pt x="50" y="9"/>
                    </a:cubicBezTo>
                    <a:cubicBezTo>
                      <a:pt x="51" y="10"/>
                      <a:pt x="51" y="10"/>
                      <a:pt x="52" y="11"/>
                    </a:cubicBezTo>
                    <a:cubicBezTo>
                      <a:pt x="50" y="9"/>
                      <a:pt x="50" y="9"/>
                      <a:pt x="50" y="9"/>
                    </a:cubicBezTo>
                    <a:cubicBezTo>
                      <a:pt x="50" y="7"/>
                      <a:pt x="53" y="12"/>
                      <a:pt x="53" y="11"/>
                    </a:cubicBezTo>
                    <a:cubicBezTo>
                      <a:pt x="54" y="12"/>
                      <a:pt x="54" y="12"/>
                      <a:pt x="54" y="12"/>
                    </a:cubicBezTo>
                    <a:cubicBezTo>
                      <a:pt x="54" y="12"/>
                      <a:pt x="55" y="13"/>
                      <a:pt x="55" y="13"/>
                    </a:cubicBezTo>
                    <a:cubicBezTo>
                      <a:pt x="54" y="11"/>
                      <a:pt x="52" y="9"/>
                      <a:pt x="52" y="8"/>
                    </a:cubicBezTo>
                    <a:cubicBezTo>
                      <a:pt x="51" y="7"/>
                      <a:pt x="53" y="9"/>
                      <a:pt x="52" y="8"/>
                    </a:cubicBezTo>
                    <a:cubicBezTo>
                      <a:pt x="53" y="10"/>
                      <a:pt x="53" y="10"/>
                      <a:pt x="53" y="10"/>
                    </a:cubicBezTo>
                    <a:cubicBezTo>
                      <a:pt x="54" y="10"/>
                      <a:pt x="56" y="12"/>
                      <a:pt x="56" y="12"/>
                    </a:cubicBezTo>
                    <a:cubicBezTo>
                      <a:pt x="56" y="11"/>
                      <a:pt x="55" y="8"/>
                      <a:pt x="53" y="8"/>
                    </a:cubicBezTo>
                    <a:cubicBezTo>
                      <a:pt x="54" y="8"/>
                      <a:pt x="55" y="8"/>
                      <a:pt x="55" y="10"/>
                    </a:cubicBezTo>
                    <a:cubicBezTo>
                      <a:pt x="55" y="9"/>
                      <a:pt x="54" y="8"/>
                      <a:pt x="54" y="7"/>
                    </a:cubicBezTo>
                    <a:cubicBezTo>
                      <a:pt x="55" y="8"/>
                      <a:pt x="56" y="9"/>
                      <a:pt x="58" y="10"/>
                    </a:cubicBezTo>
                    <a:cubicBezTo>
                      <a:pt x="59" y="13"/>
                      <a:pt x="59" y="13"/>
                      <a:pt x="59" y="13"/>
                    </a:cubicBezTo>
                    <a:cubicBezTo>
                      <a:pt x="60" y="13"/>
                      <a:pt x="60" y="13"/>
                      <a:pt x="60" y="13"/>
                    </a:cubicBezTo>
                    <a:cubicBezTo>
                      <a:pt x="61" y="15"/>
                      <a:pt x="61" y="14"/>
                      <a:pt x="63" y="17"/>
                    </a:cubicBezTo>
                    <a:cubicBezTo>
                      <a:pt x="63" y="17"/>
                      <a:pt x="63" y="16"/>
                      <a:pt x="62" y="15"/>
                    </a:cubicBezTo>
                    <a:cubicBezTo>
                      <a:pt x="59" y="12"/>
                      <a:pt x="59" y="10"/>
                      <a:pt x="57" y="7"/>
                    </a:cubicBezTo>
                    <a:cubicBezTo>
                      <a:pt x="57" y="5"/>
                      <a:pt x="63" y="14"/>
                      <a:pt x="60" y="8"/>
                    </a:cubicBezTo>
                    <a:cubicBezTo>
                      <a:pt x="59" y="8"/>
                      <a:pt x="58" y="5"/>
                      <a:pt x="58" y="6"/>
                    </a:cubicBezTo>
                    <a:cubicBezTo>
                      <a:pt x="59" y="6"/>
                      <a:pt x="56" y="3"/>
                      <a:pt x="58" y="3"/>
                    </a:cubicBezTo>
                    <a:cubicBezTo>
                      <a:pt x="58" y="5"/>
                      <a:pt x="61" y="7"/>
                      <a:pt x="61" y="9"/>
                    </a:cubicBezTo>
                    <a:cubicBezTo>
                      <a:pt x="61" y="8"/>
                      <a:pt x="61" y="8"/>
                      <a:pt x="61" y="9"/>
                    </a:cubicBezTo>
                    <a:cubicBezTo>
                      <a:pt x="62" y="10"/>
                      <a:pt x="63" y="12"/>
                      <a:pt x="63" y="12"/>
                    </a:cubicBezTo>
                    <a:cubicBezTo>
                      <a:pt x="64" y="11"/>
                      <a:pt x="64" y="11"/>
                      <a:pt x="63" y="9"/>
                    </a:cubicBezTo>
                    <a:cubicBezTo>
                      <a:pt x="61" y="7"/>
                      <a:pt x="62" y="10"/>
                      <a:pt x="61" y="8"/>
                    </a:cubicBezTo>
                    <a:cubicBezTo>
                      <a:pt x="61" y="7"/>
                      <a:pt x="63" y="10"/>
                      <a:pt x="61" y="6"/>
                    </a:cubicBezTo>
                    <a:cubicBezTo>
                      <a:pt x="61" y="6"/>
                      <a:pt x="60" y="4"/>
                      <a:pt x="59" y="3"/>
                    </a:cubicBezTo>
                    <a:cubicBezTo>
                      <a:pt x="59" y="2"/>
                      <a:pt x="59" y="2"/>
                      <a:pt x="59" y="2"/>
                    </a:cubicBezTo>
                    <a:cubicBezTo>
                      <a:pt x="60" y="3"/>
                      <a:pt x="60" y="3"/>
                      <a:pt x="60" y="3"/>
                    </a:cubicBezTo>
                    <a:cubicBezTo>
                      <a:pt x="61" y="4"/>
                      <a:pt x="58" y="1"/>
                      <a:pt x="59" y="1"/>
                    </a:cubicBezTo>
                    <a:cubicBezTo>
                      <a:pt x="61" y="3"/>
                      <a:pt x="61" y="3"/>
                      <a:pt x="61" y="3"/>
                    </a:cubicBezTo>
                    <a:cubicBezTo>
                      <a:pt x="63" y="5"/>
                      <a:pt x="59" y="3"/>
                      <a:pt x="62" y="6"/>
                    </a:cubicBezTo>
                    <a:cubicBezTo>
                      <a:pt x="63" y="6"/>
                      <a:pt x="62" y="4"/>
                      <a:pt x="63" y="5"/>
                    </a:cubicBezTo>
                    <a:cubicBezTo>
                      <a:pt x="63" y="5"/>
                      <a:pt x="63" y="5"/>
                      <a:pt x="63" y="6"/>
                    </a:cubicBezTo>
                    <a:cubicBezTo>
                      <a:pt x="63" y="6"/>
                      <a:pt x="66" y="11"/>
                      <a:pt x="65" y="7"/>
                    </a:cubicBezTo>
                    <a:cubicBezTo>
                      <a:pt x="65" y="6"/>
                      <a:pt x="64" y="6"/>
                      <a:pt x="64" y="5"/>
                    </a:cubicBezTo>
                    <a:cubicBezTo>
                      <a:pt x="64" y="4"/>
                      <a:pt x="64" y="2"/>
                      <a:pt x="64" y="2"/>
                    </a:cubicBezTo>
                    <a:cubicBezTo>
                      <a:pt x="65" y="4"/>
                      <a:pt x="65" y="1"/>
                      <a:pt x="66" y="4"/>
                    </a:cubicBezTo>
                    <a:cubicBezTo>
                      <a:pt x="65" y="3"/>
                      <a:pt x="64" y="4"/>
                      <a:pt x="65" y="7"/>
                    </a:cubicBezTo>
                    <a:cubicBezTo>
                      <a:pt x="67" y="10"/>
                      <a:pt x="64" y="6"/>
                      <a:pt x="66" y="10"/>
                    </a:cubicBezTo>
                    <a:cubicBezTo>
                      <a:pt x="67" y="10"/>
                      <a:pt x="69" y="13"/>
                      <a:pt x="70" y="15"/>
                    </a:cubicBezTo>
                    <a:cubicBezTo>
                      <a:pt x="70" y="15"/>
                      <a:pt x="70" y="14"/>
                      <a:pt x="70" y="13"/>
                    </a:cubicBezTo>
                    <a:cubicBezTo>
                      <a:pt x="69" y="11"/>
                      <a:pt x="69" y="12"/>
                      <a:pt x="67" y="10"/>
                    </a:cubicBezTo>
                    <a:cubicBezTo>
                      <a:pt x="68" y="10"/>
                      <a:pt x="68" y="8"/>
                      <a:pt x="68" y="6"/>
                    </a:cubicBezTo>
                    <a:cubicBezTo>
                      <a:pt x="68" y="7"/>
                      <a:pt x="69" y="9"/>
                      <a:pt x="69" y="9"/>
                    </a:cubicBezTo>
                    <a:cubicBezTo>
                      <a:pt x="70" y="8"/>
                      <a:pt x="71" y="8"/>
                      <a:pt x="72" y="8"/>
                    </a:cubicBezTo>
                    <a:cubicBezTo>
                      <a:pt x="70" y="5"/>
                      <a:pt x="72" y="7"/>
                      <a:pt x="70" y="4"/>
                    </a:cubicBezTo>
                    <a:cubicBezTo>
                      <a:pt x="70" y="4"/>
                      <a:pt x="68" y="2"/>
                      <a:pt x="67" y="0"/>
                    </a:cubicBezTo>
                    <a:cubicBezTo>
                      <a:pt x="68" y="0"/>
                      <a:pt x="68" y="2"/>
                      <a:pt x="69" y="2"/>
                    </a:cubicBezTo>
                    <a:cubicBezTo>
                      <a:pt x="68" y="0"/>
                      <a:pt x="71" y="5"/>
                      <a:pt x="70" y="2"/>
                    </a:cubicBezTo>
                    <a:cubicBezTo>
                      <a:pt x="69" y="3"/>
                      <a:pt x="72" y="6"/>
                      <a:pt x="73" y="9"/>
                    </a:cubicBezTo>
                    <a:cubicBezTo>
                      <a:pt x="73" y="7"/>
                      <a:pt x="74" y="10"/>
                      <a:pt x="74" y="10"/>
                    </a:cubicBezTo>
                    <a:cubicBezTo>
                      <a:pt x="74" y="8"/>
                      <a:pt x="74" y="7"/>
                      <a:pt x="74" y="6"/>
                    </a:cubicBezTo>
                    <a:cubicBezTo>
                      <a:pt x="76" y="8"/>
                      <a:pt x="76" y="5"/>
                      <a:pt x="77" y="5"/>
                    </a:cubicBezTo>
                    <a:cubicBezTo>
                      <a:pt x="78" y="6"/>
                      <a:pt x="79" y="9"/>
                      <a:pt x="80" y="9"/>
                    </a:cubicBezTo>
                    <a:cubicBezTo>
                      <a:pt x="80" y="9"/>
                      <a:pt x="78" y="6"/>
                      <a:pt x="79" y="7"/>
                    </a:cubicBezTo>
                    <a:cubicBezTo>
                      <a:pt x="79" y="8"/>
                      <a:pt x="79" y="8"/>
                      <a:pt x="79" y="8"/>
                    </a:cubicBezTo>
                    <a:cubicBezTo>
                      <a:pt x="79" y="7"/>
                      <a:pt x="82" y="10"/>
                      <a:pt x="80" y="5"/>
                    </a:cubicBezTo>
                    <a:cubicBezTo>
                      <a:pt x="81" y="8"/>
                      <a:pt x="81" y="8"/>
                      <a:pt x="81" y="8"/>
                    </a:cubicBezTo>
                    <a:cubicBezTo>
                      <a:pt x="81" y="9"/>
                      <a:pt x="81" y="8"/>
                      <a:pt x="81" y="8"/>
                    </a:cubicBezTo>
                    <a:cubicBezTo>
                      <a:pt x="82" y="9"/>
                      <a:pt x="82" y="10"/>
                      <a:pt x="82" y="10"/>
                    </a:cubicBezTo>
                    <a:cubicBezTo>
                      <a:pt x="84" y="12"/>
                      <a:pt x="83" y="10"/>
                      <a:pt x="83" y="9"/>
                    </a:cubicBezTo>
                    <a:cubicBezTo>
                      <a:pt x="82" y="7"/>
                      <a:pt x="82" y="7"/>
                      <a:pt x="82" y="7"/>
                    </a:cubicBezTo>
                    <a:cubicBezTo>
                      <a:pt x="82" y="6"/>
                      <a:pt x="84" y="7"/>
                      <a:pt x="84" y="6"/>
                    </a:cubicBezTo>
                    <a:cubicBezTo>
                      <a:pt x="85" y="8"/>
                      <a:pt x="85" y="8"/>
                      <a:pt x="85" y="8"/>
                    </a:cubicBezTo>
                    <a:cubicBezTo>
                      <a:pt x="85" y="7"/>
                      <a:pt x="85" y="7"/>
                      <a:pt x="85" y="7"/>
                    </a:cubicBezTo>
                    <a:cubicBezTo>
                      <a:pt x="85" y="9"/>
                      <a:pt x="86" y="10"/>
                      <a:pt x="86" y="8"/>
                    </a:cubicBezTo>
                    <a:cubicBezTo>
                      <a:pt x="87" y="13"/>
                      <a:pt x="87" y="13"/>
                      <a:pt x="87" y="13"/>
                    </a:cubicBezTo>
                    <a:cubicBezTo>
                      <a:pt x="86" y="12"/>
                      <a:pt x="86" y="11"/>
                      <a:pt x="85" y="9"/>
                    </a:cubicBezTo>
                    <a:cubicBezTo>
                      <a:pt x="84" y="8"/>
                      <a:pt x="84" y="8"/>
                      <a:pt x="84" y="10"/>
                    </a:cubicBezTo>
                    <a:cubicBezTo>
                      <a:pt x="85" y="10"/>
                      <a:pt x="85" y="10"/>
                      <a:pt x="85" y="9"/>
                    </a:cubicBezTo>
                    <a:cubicBezTo>
                      <a:pt x="86" y="12"/>
                      <a:pt x="85" y="12"/>
                      <a:pt x="86" y="14"/>
                    </a:cubicBezTo>
                    <a:cubicBezTo>
                      <a:pt x="86" y="14"/>
                      <a:pt x="86" y="14"/>
                      <a:pt x="86" y="13"/>
                    </a:cubicBezTo>
                    <a:cubicBezTo>
                      <a:pt x="86" y="15"/>
                      <a:pt x="86" y="15"/>
                      <a:pt x="86" y="15"/>
                    </a:cubicBezTo>
                    <a:cubicBezTo>
                      <a:pt x="86" y="14"/>
                      <a:pt x="85" y="14"/>
                      <a:pt x="85" y="13"/>
                    </a:cubicBezTo>
                    <a:cubicBezTo>
                      <a:pt x="86" y="15"/>
                      <a:pt x="86" y="16"/>
                      <a:pt x="85" y="16"/>
                    </a:cubicBezTo>
                    <a:cubicBezTo>
                      <a:pt x="83" y="13"/>
                      <a:pt x="85" y="18"/>
                      <a:pt x="84" y="17"/>
                    </a:cubicBezTo>
                    <a:cubicBezTo>
                      <a:pt x="83" y="15"/>
                      <a:pt x="82" y="13"/>
                      <a:pt x="82" y="12"/>
                    </a:cubicBezTo>
                    <a:cubicBezTo>
                      <a:pt x="82" y="11"/>
                      <a:pt x="82" y="12"/>
                      <a:pt x="81" y="11"/>
                    </a:cubicBezTo>
                    <a:cubicBezTo>
                      <a:pt x="82" y="13"/>
                      <a:pt x="83" y="16"/>
                      <a:pt x="83" y="17"/>
                    </a:cubicBezTo>
                    <a:cubicBezTo>
                      <a:pt x="82" y="15"/>
                      <a:pt x="82" y="15"/>
                      <a:pt x="82" y="15"/>
                    </a:cubicBezTo>
                    <a:cubicBezTo>
                      <a:pt x="82" y="16"/>
                      <a:pt x="83" y="19"/>
                      <a:pt x="82" y="19"/>
                    </a:cubicBezTo>
                    <a:cubicBezTo>
                      <a:pt x="81" y="18"/>
                      <a:pt x="80" y="18"/>
                      <a:pt x="79" y="19"/>
                    </a:cubicBezTo>
                    <a:cubicBezTo>
                      <a:pt x="79" y="17"/>
                      <a:pt x="79" y="17"/>
                      <a:pt x="79" y="17"/>
                    </a:cubicBezTo>
                    <a:cubicBezTo>
                      <a:pt x="80" y="21"/>
                      <a:pt x="78" y="19"/>
                      <a:pt x="78" y="21"/>
                    </a:cubicBezTo>
                    <a:cubicBezTo>
                      <a:pt x="77" y="20"/>
                      <a:pt x="77" y="24"/>
                      <a:pt x="75" y="21"/>
                    </a:cubicBezTo>
                    <a:cubicBezTo>
                      <a:pt x="75" y="23"/>
                      <a:pt x="74" y="25"/>
                      <a:pt x="72" y="25"/>
                    </a:cubicBezTo>
                    <a:cubicBezTo>
                      <a:pt x="71" y="23"/>
                      <a:pt x="71" y="23"/>
                      <a:pt x="71" y="23"/>
                    </a:cubicBezTo>
                    <a:cubicBezTo>
                      <a:pt x="72" y="25"/>
                      <a:pt x="70" y="22"/>
                      <a:pt x="70" y="22"/>
                    </a:cubicBezTo>
                    <a:cubicBezTo>
                      <a:pt x="72" y="24"/>
                      <a:pt x="71" y="25"/>
                      <a:pt x="72" y="26"/>
                    </a:cubicBezTo>
                    <a:cubicBezTo>
                      <a:pt x="70" y="25"/>
                      <a:pt x="71" y="28"/>
                      <a:pt x="71" y="30"/>
                    </a:cubicBezTo>
                    <a:cubicBezTo>
                      <a:pt x="70" y="28"/>
                      <a:pt x="70" y="28"/>
                      <a:pt x="70" y="28"/>
                    </a:cubicBezTo>
                    <a:cubicBezTo>
                      <a:pt x="72" y="31"/>
                      <a:pt x="69" y="29"/>
                      <a:pt x="68" y="29"/>
                    </a:cubicBezTo>
                    <a:cubicBezTo>
                      <a:pt x="68" y="29"/>
                      <a:pt x="67" y="28"/>
                      <a:pt x="66" y="28"/>
                    </a:cubicBezTo>
                    <a:cubicBezTo>
                      <a:pt x="68" y="31"/>
                      <a:pt x="68" y="31"/>
                      <a:pt x="68" y="32"/>
                    </a:cubicBezTo>
                    <a:cubicBezTo>
                      <a:pt x="68" y="33"/>
                      <a:pt x="67" y="33"/>
                      <a:pt x="66" y="32"/>
                    </a:cubicBezTo>
                    <a:cubicBezTo>
                      <a:pt x="67" y="37"/>
                      <a:pt x="64" y="36"/>
                      <a:pt x="65" y="39"/>
                    </a:cubicBezTo>
                    <a:cubicBezTo>
                      <a:pt x="63" y="38"/>
                      <a:pt x="63" y="38"/>
                      <a:pt x="63" y="38"/>
                    </a:cubicBezTo>
                    <a:cubicBezTo>
                      <a:pt x="65" y="42"/>
                      <a:pt x="61" y="41"/>
                      <a:pt x="61" y="44"/>
                    </a:cubicBezTo>
                    <a:cubicBezTo>
                      <a:pt x="59" y="41"/>
                      <a:pt x="59" y="41"/>
                      <a:pt x="59" y="41"/>
                    </a:cubicBezTo>
                    <a:cubicBezTo>
                      <a:pt x="57" y="41"/>
                      <a:pt x="59" y="43"/>
                      <a:pt x="61" y="44"/>
                    </a:cubicBezTo>
                    <a:cubicBezTo>
                      <a:pt x="59" y="44"/>
                      <a:pt x="61" y="46"/>
                      <a:pt x="59" y="45"/>
                    </a:cubicBezTo>
                    <a:cubicBezTo>
                      <a:pt x="58" y="45"/>
                      <a:pt x="60" y="46"/>
                      <a:pt x="60" y="47"/>
                    </a:cubicBezTo>
                    <a:cubicBezTo>
                      <a:pt x="58" y="47"/>
                      <a:pt x="58" y="47"/>
                      <a:pt x="58" y="48"/>
                    </a:cubicBezTo>
                    <a:cubicBezTo>
                      <a:pt x="58" y="48"/>
                      <a:pt x="58" y="48"/>
                      <a:pt x="58" y="48"/>
                    </a:cubicBezTo>
                    <a:cubicBezTo>
                      <a:pt x="58" y="48"/>
                      <a:pt x="56" y="47"/>
                      <a:pt x="56" y="47"/>
                    </a:cubicBezTo>
                    <a:cubicBezTo>
                      <a:pt x="57" y="48"/>
                      <a:pt x="55" y="47"/>
                      <a:pt x="58" y="50"/>
                    </a:cubicBezTo>
                    <a:cubicBezTo>
                      <a:pt x="56" y="49"/>
                      <a:pt x="59" y="53"/>
                      <a:pt x="55" y="52"/>
                    </a:cubicBezTo>
                    <a:cubicBezTo>
                      <a:pt x="56" y="52"/>
                      <a:pt x="57" y="53"/>
                      <a:pt x="57" y="53"/>
                    </a:cubicBezTo>
                    <a:cubicBezTo>
                      <a:pt x="57" y="54"/>
                      <a:pt x="54" y="53"/>
                      <a:pt x="55" y="55"/>
                    </a:cubicBezTo>
                    <a:cubicBezTo>
                      <a:pt x="55" y="55"/>
                      <a:pt x="54" y="54"/>
                      <a:pt x="53" y="54"/>
                    </a:cubicBezTo>
                    <a:cubicBezTo>
                      <a:pt x="54" y="54"/>
                      <a:pt x="55" y="55"/>
                      <a:pt x="55" y="55"/>
                    </a:cubicBezTo>
                    <a:cubicBezTo>
                      <a:pt x="56" y="58"/>
                      <a:pt x="52" y="57"/>
                      <a:pt x="51" y="58"/>
                    </a:cubicBezTo>
                    <a:cubicBezTo>
                      <a:pt x="52" y="61"/>
                      <a:pt x="50" y="63"/>
                      <a:pt x="49" y="65"/>
                    </a:cubicBezTo>
                    <a:cubicBezTo>
                      <a:pt x="48" y="65"/>
                      <a:pt x="48" y="65"/>
                      <a:pt x="48" y="65"/>
                    </a:cubicBezTo>
                    <a:cubicBezTo>
                      <a:pt x="51" y="67"/>
                      <a:pt x="44" y="65"/>
                      <a:pt x="49" y="68"/>
                    </a:cubicBezTo>
                    <a:cubicBezTo>
                      <a:pt x="48" y="67"/>
                      <a:pt x="48" y="68"/>
                      <a:pt x="47" y="67"/>
                    </a:cubicBezTo>
                    <a:cubicBezTo>
                      <a:pt x="49" y="69"/>
                      <a:pt x="44" y="68"/>
                      <a:pt x="46" y="70"/>
                    </a:cubicBezTo>
                    <a:cubicBezTo>
                      <a:pt x="46" y="70"/>
                      <a:pt x="46" y="70"/>
                      <a:pt x="46" y="69"/>
                    </a:cubicBezTo>
                    <a:cubicBezTo>
                      <a:pt x="44" y="69"/>
                      <a:pt x="46" y="71"/>
                      <a:pt x="44" y="71"/>
                    </a:cubicBezTo>
                    <a:cubicBezTo>
                      <a:pt x="43" y="71"/>
                      <a:pt x="43" y="71"/>
                      <a:pt x="42" y="70"/>
                    </a:cubicBezTo>
                    <a:cubicBezTo>
                      <a:pt x="41" y="70"/>
                      <a:pt x="45" y="73"/>
                      <a:pt x="41" y="71"/>
                    </a:cubicBezTo>
                    <a:cubicBezTo>
                      <a:pt x="41" y="71"/>
                      <a:pt x="43" y="72"/>
                      <a:pt x="43" y="72"/>
                    </a:cubicBezTo>
                    <a:cubicBezTo>
                      <a:pt x="41" y="73"/>
                      <a:pt x="42" y="77"/>
                      <a:pt x="42" y="79"/>
                    </a:cubicBezTo>
                    <a:cubicBezTo>
                      <a:pt x="39" y="79"/>
                      <a:pt x="36" y="76"/>
                      <a:pt x="38" y="79"/>
                    </a:cubicBezTo>
                    <a:cubicBezTo>
                      <a:pt x="37" y="78"/>
                      <a:pt x="40" y="79"/>
                      <a:pt x="39" y="79"/>
                    </a:cubicBezTo>
                    <a:cubicBezTo>
                      <a:pt x="40" y="80"/>
                      <a:pt x="34" y="78"/>
                      <a:pt x="36" y="79"/>
                    </a:cubicBezTo>
                    <a:cubicBezTo>
                      <a:pt x="39" y="80"/>
                      <a:pt x="37" y="80"/>
                      <a:pt x="39" y="80"/>
                    </a:cubicBezTo>
                    <a:cubicBezTo>
                      <a:pt x="37" y="81"/>
                      <a:pt x="34" y="80"/>
                      <a:pt x="36" y="81"/>
                    </a:cubicBezTo>
                    <a:cubicBezTo>
                      <a:pt x="35" y="81"/>
                      <a:pt x="35" y="81"/>
                      <a:pt x="35" y="81"/>
                    </a:cubicBezTo>
                    <a:cubicBezTo>
                      <a:pt x="38" y="83"/>
                      <a:pt x="36" y="83"/>
                      <a:pt x="40" y="86"/>
                    </a:cubicBezTo>
                    <a:cubicBezTo>
                      <a:pt x="39" y="91"/>
                      <a:pt x="39" y="96"/>
                      <a:pt x="38" y="101"/>
                    </a:cubicBezTo>
                    <a:cubicBezTo>
                      <a:pt x="36" y="105"/>
                      <a:pt x="36" y="111"/>
                      <a:pt x="32" y="115"/>
                    </a:cubicBezTo>
                    <a:cubicBezTo>
                      <a:pt x="28" y="115"/>
                      <a:pt x="28" y="115"/>
                      <a:pt x="30" y="117"/>
                    </a:cubicBezTo>
                    <a:cubicBezTo>
                      <a:pt x="29" y="116"/>
                      <a:pt x="29" y="116"/>
                      <a:pt x="28" y="116"/>
                    </a:cubicBezTo>
                    <a:cubicBezTo>
                      <a:pt x="31" y="117"/>
                      <a:pt x="28" y="117"/>
                      <a:pt x="31" y="118"/>
                    </a:cubicBezTo>
                    <a:cubicBezTo>
                      <a:pt x="30" y="120"/>
                      <a:pt x="30" y="122"/>
                      <a:pt x="30" y="124"/>
                    </a:cubicBezTo>
                    <a:cubicBezTo>
                      <a:pt x="29" y="123"/>
                      <a:pt x="27" y="122"/>
                      <a:pt x="27" y="123"/>
                    </a:cubicBezTo>
                    <a:cubicBezTo>
                      <a:pt x="29" y="124"/>
                      <a:pt x="29" y="124"/>
                      <a:pt x="29" y="124"/>
                    </a:cubicBezTo>
                    <a:cubicBezTo>
                      <a:pt x="28" y="124"/>
                      <a:pt x="28" y="124"/>
                      <a:pt x="28" y="124"/>
                    </a:cubicBezTo>
                    <a:cubicBezTo>
                      <a:pt x="28" y="124"/>
                      <a:pt x="30" y="125"/>
                      <a:pt x="31" y="125"/>
                    </a:cubicBezTo>
                    <a:cubicBezTo>
                      <a:pt x="32" y="130"/>
                      <a:pt x="24" y="133"/>
                      <a:pt x="24" y="138"/>
                    </a:cubicBezTo>
                    <a:cubicBezTo>
                      <a:pt x="22" y="139"/>
                      <a:pt x="23" y="141"/>
                      <a:pt x="23" y="142"/>
                    </a:cubicBezTo>
                    <a:cubicBezTo>
                      <a:pt x="18" y="145"/>
                      <a:pt x="13" y="147"/>
                      <a:pt x="15" y="151"/>
                    </a:cubicBezTo>
                    <a:cubicBezTo>
                      <a:pt x="15" y="151"/>
                      <a:pt x="8" y="148"/>
                      <a:pt x="6" y="14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14" name="Freeform 334"/>
              <p:cNvSpPr/>
              <p:nvPr/>
            </p:nvSpPr>
            <p:spPr bwMode="auto">
              <a:xfrm>
                <a:off x="4002088" y="2641600"/>
                <a:ext cx="1588" cy="1587"/>
              </a:xfrm>
              <a:custGeom>
                <a:avLst/>
                <a:gdLst>
                  <a:gd name="T0" fmla="*/ 2 w 2"/>
                  <a:gd name="T1" fmla="*/ 4 h 4"/>
                  <a:gd name="T2" fmla="*/ 0 w 2"/>
                  <a:gd name="T3" fmla="*/ 0 h 4"/>
                  <a:gd name="T4" fmla="*/ 2 w 2"/>
                  <a:gd name="T5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4">
                    <a:moveTo>
                      <a:pt x="2" y="4"/>
                    </a:moveTo>
                    <a:cubicBezTo>
                      <a:pt x="1" y="3"/>
                      <a:pt x="0" y="2"/>
                      <a:pt x="0" y="0"/>
                    </a:cubicBezTo>
                    <a:cubicBezTo>
                      <a:pt x="0" y="1"/>
                      <a:pt x="1" y="3"/>
                      <a:pt x="2" y="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15" name="Freeform 335"/>
              <p:cNvSpPr/>
              <p:nvPr/>
            </p:nvSpPr>
            <p:spPr bwMode="auto">
              <a:xfrm>
                <a:off x="3997326" y="2640013"/>
                <a:ext cx="0" cy="0"/>
              </a:xfrm>
              <a:custGeom>
                <a:avLst/>
                <a:gdLst>
                  <a:gd name="T0" fmla="*/ 1 w 2"/>
                  <a:gd name="T1" fmla="*/ 2 h 2"/>
                  <a:gd name="T2" fmla="*/ 1 w 2"/>
                  <a:gd name="T3" fmla="*/ 1 h 2"/>
                  <a:gd name="T4" fmla="*/ 1 w 2"/>
                  <a:gd name="T5" fmla="*/ 0 h 2"/>
                  <a:gd name="T6" fmla="*/ 1 w 2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1" y="2"/>
                    </a:moveTo>
                    <a:cubicBezTo>
                      <a:pt x="2" y="2"/>
                      <a:pt x="1" y="1"/>
                      <a:pt x="1" y="1"/>
                    </a:cubicBezTo>
                    <a:cubicBezTo>
                      <a:pt x="1" y="1"/>
                      <a:pt x="0" y="0"/>
                      <a:pt x="1" y="0"/>
                    </a:cubicBezTo>
                    <a:cubicBezTo>
                      <a:pt x="1" y="0"/>
                      <a:pt x="1" y="1"/>
                      <a:pt x="1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16" name="Freeform 336"/>
              <p:cNvSpPr/>
              <p:nvPr/>
            </p:nvSpPr>
            <p:spPr bwMode="auto">
              <a:xfrm>
                <a:off x="3995738" y="2640013"/>
                <a:ext cx="0" cy="0"/>
              </a:xfrm>
              <a:custGeom>
                <a:avLst/>
                <a:gdLst>
                  <a:gd name="T0" fmla="*/ 1 w 1"/>
                  <a:gd name="T1" fmla="*/ 3 h 3"/>
                  <a:gd name="T2" fmla="*/ 1 w 1"/>
                  <a:gd name="T3" fmla="*/ 0 h 3"/>
                  <a:gd name="T4" fmla="*/ 1 w 1"/>
                  <a:gd name="T5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3">
                    <a:moveTo>
                      <a:pt x="1" y="3"/>
                    </a:moveTo>
                    <a:cubicBezTo>
                      <a:pt x="0" y="1"/>
                      <a:pt x="0" y="0"/>
                      <a:pt x="1" y="0"/>
                    </a:cubicBezTo>
                    <a:lnTo>
                      <a:pt x="1" y="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17" name="Freeform 337"/>
              <p:cNvSpPr/>
              <p:nvPr/>
            </p:nvSpPr>
            <p:spPr bwMode="auto">
              <a:xfrm>
                <a:off x="3994151" y="2638425"/>
                <a:ext cx="0" cy="0"/>
              </a:xfrm>
              <a:custGeom>
                <a:avLst/>
                <a:gdLst>
                  <a:gd name="T0" fmla="*/ 1 w 1"/>
                  <a:gd name="T1" fmla="*/ 1 h 1"/>
                  <a:gd name="T2" fmla="*/ 1 w 1"/>
                  <a:gd name="T3" fmla="*/ 0 h 1"/>
                  <a:gd name="T4" fmla="*/ 1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0" y="1"/>
                      <a:pt x="0" y="0"/>
                      <a:pt x="1" y="0"/>
                    </a:cubicBezTo>
                    <a:cubicBezTo>
                      <a:pt x="1" y="0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18" name="Freeform 338"/>
              <p:cNvSpPr/>
              <p:nvPr/>
            </p:nvSpPr>
            <p:spPr bwMode="auto">
              <a:xfrm>
                <a:off x="3994151" y="2640013"/>
                <a:ext cx="0" cy="0"/>
              </a:xfrm>
              <a:custGeom>
                <a:avLst/>
                <a:gdLst>
                  <a:gd name="T0" fmla="*/ 2 w 2"/>
                  <a:gd name="T1" fmla="*/ 2 h 2"/>
                  <a:gd name="T2" fmla="*/ 0 w 2"/>
                  <a:gd name="T3" fmla="*/ 1 h 2"/>
                  <a:gd name="T4" fmla="*/ 2 w 2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2" y="2"/>
                    </a:moveTo>
                    <a:cubicBezTo>
                      <a:pt x="2" y="2"/>
                      <a:pt x="1" y="2"/>
                      <a:pt x="0" y="1"/>
                    </a:cubicBezTo>
                    <a:cubicBezTo>
                      <a:pt x="1" y="2"/>
                      <a:pt x="1" y="0"/>
                      <a:pt x="2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19" name="Freeform 339"/>
              <p:cNvSpPr/>
              <p:nvPr/>
            </p:nvSpPr>
            <p:spPr bwMode="auto">
              <a:xfrm>
                <a:off x="3990976" y="2640013"/>
                <a:ext cx="0" cy="1587"/>
              </a:xfrm>
              <a:custGeom>
                <a:avLst/>
                <a:gdLst>
                  <a:gd name="T0" fmla="*/ 1 w 1"/>
                  <a:gd name="T1" fmla="*/ 2 h 3"/>
                  <a:gd name="T2" fmla="*/ 0 w 1"/>
                  <a:gd name="T3" fmla="*/ 2 h 3"/>
                  <a:gd name="T4" fmla="*/ 1 w 1"/>
                  <a:gd name="T5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3">
                    <a:moveTo>
                      <a:pt x="1" y="2"/>
                    </a:moveTo>
                    <a:cubicBezTo>
                      <a:pt x="1" y="2"/>
                      <a:pt x="1" y="3"/>
                      <a:pt x="0" y="2"/>
                    </a:cubicBezTo>
                    <a:cubicBezTo>
                      <a:pt x="1" y="3"/>
                      <a:pt x="0" y="0"/>
                      <a:pt x="1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20" name="Freeform 340"/>
              <p:cNvSpPr/>
              <p:nvPr/>
            </p:nvSpPr>
            <p:spPr bwMode="auto">
              <a:xfrm>
                <a:off x="3990976" y="2641600"/>
                <a:ext cx="0" cy="0"/>
              </a:xfrm>
              <a:custGeom>
                <a:avLst/>
                <a:gdLst>
                  <a:gd name="T0" fmla="*/ 1 w 1"/>
                  <a:gd name="T1" fmla="*/ 2 h 2"/>
                  <a:gd name="T2" fmla="*/ 1 w 1"/>
                  <a:gd name="T3" fmla="*/ 2 h 2"/>
                  <a:gd name="T4" fmla="*/ 0 w 1"/>
                  <a:gd name="T5" fmla="*/ 0 h 2"/>
                  <a:gd name="T6" fmla="*/ 1 w 1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1" y="2"/>
                    </a:moveTo>
                    <a:cubicBezTo>
                      <a:pt x="1" y="2"/>
                      <a:pt x="1" y="1"/>
                      <a:pt x="1" y="2"/>
                    </a:cubicBezTo>
                    <a:cubicBezTo>
                      <a:pt x="1" y="1"/>
                      <a:pt x="0" y="0"/>
                      <a:pt x="0" y="0"/>
                    </a:cubicBezTo>
                    <a:lnTo>
                      <a:pt x="1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21" name="Freeform 341"/>
              <p:cNvSpPr/>
              <p:nvPr/>
            </p:nvSpPr>
            <p:spPr bwMode="auto">
              <a:xfrm>
                <a:off x="3979863" y="2659063"/>
                <a:ext cx="1588" cy="0"/>
              </a:xfrm>
              <a:custGeom>
                <a:avLst/>
                <a:gdLst>
                  <a:gd name="T0" fmla="*/ 0 w 1"/>
                  <a:gd name="T1" fmla="*/ 0 w 1"/>
                  <a:gd name="T2" fmla="*/ 1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lnTo>
                      <a:pt x="0" y="0"/>
                    </a:lnTo>
                    <a:lnTo>
                      <a:pt x="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22" name="Freeform 342"/>
              <p:cNvSpPr/>
              <p:nvPr/>
            </p:nvSpPr>
            <p:spPr bwMode="auto">
              <a:xfrm>
                <a:off x="3976688" y="2667000"/>
                <a:ext cx="1588" cy="0"/>
              </a:xfrm>
              <a:custGeom>
                <a:avLst/>
                <a:gdLst>
                  <a:gd name="T0" fmla="*/ 2 w 3"/>
                  <a:gd name="T1" fmla="*/ 0 h 1"/>
                  <a:gd name="T2" fmla="*/ 0 w 3"/>
                  <a:gd name="T3" fmla="*/ 0 h 1"/>
                  <a:gd name="T4" fmla="*/ 2 w 3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1">
                    <a:moveTo>
                      <a:pt x="2" y="0"/>
                    </a:moveTo>
                    <a:cubicBezTo>
                      <a:pt x="3" y="1"/>
                      <a:pt x="1" y="0"/>
                      <a:pt x="0" y="0"/>
                    </a:cubicBezTo>
                    <a:cubicBezTo>
                      <a:pt x="0" y="0"/>
                      <a:pt x="2" y="1"/>
                      <a:pt x="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23" name="Freeform 343"/>
              <p:cNvSpPr/>
              <p:nvPr/>
            </p:nvSpPr>
            <p:spPr bwMode="auto">
              <a:xfrm>
                <a:off x="3978276" y="2671763"/>
                <a:ext cx="1588" cy="0"/>
              </a:xfrm>
              <a:custGeom>
                <a:avLst/>
                <a:gdLst>
                  <a:gd name="T0" fmla="*/ 0 w 1"/>
                  <a:gd name="T1" fmla="*/ 0 w 1"/>
                  <a:gd name="T2" fmla="*/ 1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lnTo>
                      <a:pt x="0" y="0"/>
                    </a:lnTo>
                    <a:lnTo>
                      <a:pt x="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24" name="Freeform 344"/>
              <p:cNvSpPr/>
              <p:nvPr/>
            </p:nvSpPr>
            <p:spPr bwMode="auto">
              <a:xfrm>
                <a:off x="5676901" y="1892300"/>
                <a:ext cx="1588" cy="0"/>
              </a:xfrm>
              <a:custGeom>
                <a:avLst/>
                <a:gdLst>
                  <a:gd name="T0" fmla="*/ 1 w 2"/>
                  <a:gd name="T1" fmla="*/ 2 h 3"/>
                  <a:gd name="T2" fmla="*/ 1 w 2"/>
                  <a:gd name="T3" fmla="*/ 1 h 3"/>
                  <a:gd name="T4" fmla="*/ 1 w 2"/>
                  <a:gd name="T5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3">
                    <a:moveTo>
                      <a:pt x="1" y="2"/>
                    </a:moveTo>
                    <a:cubicBezTo>
                      <a:pt x="2" y="1"/>
                      <a:pt x="0" y="0"/>
                      <a:pt x="1" y="1"/>
                    </a:cubicBezTo>
                    <a:cubicBezTo>
                      <a:pt x="2" y="2"/>
                      <a:pt x="2" y="3"/>
                      <a:pt x="1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25" name="Freeform 345"/>
              <p:cNvSpPr/>
              <p:nvPr/>
            </p:nvSpPr>
            <p:spPr bwMode="auto">
              <a:xfrm>
                <a:off x="5630863" y="1887538"/>
                <a:ext cx="46038" cy="42862"/>
              </a:xfrm>
              <a:custGeom>
                <a:avLst/>
                <a:gdLst>
                  <a:gd name="T0" fmla="*/ 14 w 129"/>
                  <a:gd name="T1" fmla="*/ 98 h 118"/>
                  <a:gd name="T2" fmla="*/ 17 w 129"/>
                  <a:gd name="T3" fmla="*/ 94 h 118"/>
                  <a:gd name="T4" fmla="*/ 19 w 129"/>
                  <a:gd name="T5" fmla="*/ 82 h 118"/>
                  <a:gd name="T6" fmla="*/ 22 w 129"/>
                  <a:gd name="T7" fmla="*/ 80 h 118"/>
                  <a:gd name="T8" fmla="*/ 31 w 129"/>
                  <a:gd name="T9" fmla="*/ 74 h 118"/>
                  <a:gd name="T10" fmla="*/ 34 w 129"/>
                  <a:gd name="T11" fmla="*/ 72 h 118"/>
                  <a:gd name="T12" fmla="*/ 36 w 129"/>
                  <a:gd name="T13" fmla="*/ 66 h 118"/>
                  <a:gd name="T14" fmla="*/ 41 w 129"/>
                  <a:gd name="T15" fmla="*/ 63 h 118"/>
                  <a:gd name="T16" fmla="*/ 44 w 129"/>
                  <a:gd name="T17" fmla="*/ 63 h 118"/>
                  <a:gd name="T18" fmla="*/ 44 w 129"/>
                  <a:gd name="T19" fmla="*/ 59 h 118"/>
                  <a:gd name="T20" fmla="*/ 46 w 129"/>
                  <a:gd name="T21" fmla="*/ 52 h 118"/>
                  <a:gd name="T22" fmla="*/ 49 w 129"/>
                  <a:gd name="T23" fmla="*/ 50 h 118"/>
                  <a:gd name="T24" fmla="*/ 50 w 129"/>
                  <a:gd name="T25" fmla="*/ 46 h 118"/>
                  <a:gd name="T26" fmla="*/ 55 w 129"/>
                  <a:gd name="T27" fmla="*/ 45 h 118"/>
                  <a:gd name="T28" fmla="*/ 58 w 129"/>
                  <a:gd name="T29" fmla="*/ 41 h 118"/>
                  <a:gd name="T30" fmla="*/ 64 w 129"/>
                  <a:gd name="T31" fmla="*/ 39 h 118"/>
                  <a:gd name="T32" fmla="*/ 65 w 129"/>
                  <a:gd name="T33" fmla="*/ 36 h 118"/>
                  <a:gd name="T34" fmla="*/ 69 w 129"/>
                  <a:gd name="T35" fmla="*/ 37 h 118"/>
                  <a:gd name="T36" fmla="*/ 69 w 129"/>
                  <a:gd name="T37" fmla="*/ 34 h 118"/>
                  <a:gd name="T38" fmla="*/ 70 w 129"/>
                  <a:gd name="T39" fmla="*/ 33 h 118"/>
                  <a:gd name="T40" fmla="*/ 72 w 129"/>
                  <a:gd name="T41" fmla="*/ 30 h 118"/>
                  <a:gd name="T42" fmla="*/ 78 w 129"/>
                  <a:gd name="T43" fmla="*/ 25 h 118"/>
                  <a:gd name="T44" fmla="*/ 81 w 129"/>
                  <a:gd name="T45" fmla="*/ 23 h 118"/>
                  <a:gd name="T46" fmla="*/ 83 w 129"/>
                  <a:gd name="T47" fmla="*/ 22 h 118"/>
                  <a:gd name="T48" fmla="*/ 90 w 129"/>
                  <a:gd name="T49" fmla="*/ 18 h 118"/>
                  <a:gd name="T50" fmla="*/ 95 w 129"/>
                  <a:gd name="T51" fmla="*/ 23 h 118"/>
                  <a:gd name="T52" fmla="*/ 93 w 129"/>
                  <a:gd name="T53" fmla="*/ 16 h 118"/>
                  <a:gd name="T54" fmla="*/ 91 w 129"/>
                  <a:gd name="T55" fmla="*/ 9 h 118"/>
                  <a:gd name="T56" fmla="*/ 95 w 129"/>
                  <a:gd name="T57" fmla="*/ 10 h 118"/>
                  <a:gd name="T58" fmla="*/ 95 w 129"/>
                  <a:gd name="T59" fmla="*/ 6 h 118"/>
                  <a:gd name="T60" fmla="*/ 97 w 129"/>
                  <a:gd name="T61" fmla="*/ 8 h 118"/>
                  <a:gd name="T62" fmla="*/ 102 w 129"/>
                  <a:gd name="T63" fmla="*/ 12 h 118"/>
                  <a:gd name="T64" fmla="*/ 102 w 129"/>
                  <a:gd name="T65" fmla="*/ 5 h 118"/>
                  <a:gd name="T66" fmla="*/ 104 w 129"/>
                  <a:gd name="T67" fmla="*/ 7 h 118"/>
                  <a:gd name="T68" fmla="*/ 104 w 129"/>
                  <a:gd name="T69" fmla="*/ 3 h 118"/>
                  <a:gd name="T70" fmla="*/ 107 w 129"/>
                  <a:gd name="T71" fmla="*/ 2 h 118"/>
                  <a:gd name="T72" fmla="*/ 110 w 129"/>
                  <a:gd name="T73" fmla="*/ 10 h 118"/>
                  <a:gd name="T74" fmla="*/ 111 w 129"/>
                  <a:gd name="T75" fmla="*/ 3 h 118"/>
                  <a:gd name="T76" fmla="*/ 122 w 129"/>
                  <a:gd name="T77" fmla="*/ 10 h 118"/>
                  <a:gd name="T78" fmla="*/ 124 w 129"/>
                  <a:gd name="T79" fmla="*/ 10 h 118"/>
                  <a:gd name="T80" fmla="*/ 128 w 129"/>
                  <a:gd name="T81" fmla="*/ 8 h 118"/>
                  <a:gd name="T82" fmla="*/ 128 w 129"/>
                  <a:gd name="T83" fmla="*/ 13 h 118"/>
                  <a:gd name="T84" fmla="*/ 123 w 129"/>
                  <a:gd name="T85" fmla="*/ 11 h 118"/>
                  <a:gd name="T86" fmla="*/ 121 w 129"/>
                  <a:gd name="T87" fmla="*/ 21 h 118"/>
                  <a:gd name="T88" fmla="*/ 112 w 129"/>
                  <a:gd name="T89" fmla="*/ 30 h 118"/>
                  <a:gd name="T90" fmla="*/ 103 w 129"/>
                  <a:gd name="T91" fmla="*/ 39 h 118"/>
                  <a:gd name="T92" fmla="*/ 95 w 129"/>
                  <a:gd name="T93" fmla="*/ 45 h 118"/>
                  <a:gd name="T94" fmla="*/ 90 w 129"/>
                  <a:gd name="T95" fmla="*/ 51 h 118"/>
                  <a:gd name="T96" fmla="*/ 77 w 129"/>
                  <a:gd name="T97" fmla="*/ 58 h 118"/>
                  <a:gd name="T98" fmla="*/ 69 w 129"/>
                  <a:gd name="T99" fmla="*/ 61 h 118"/>
                  <a:gd name="T100" fmla="*/ 59 w 129"/>
                  <a:gd name="T101" fmla="*/ 65 h 118"/>
                  <a:gd name="T102" fmla="*/ 39 w 129"/>
                  <a:gd name="T103" fmla="*/ 94 h 118"/>
                  <a:gd name="T104" fmla="*/ 33 w 129"/>
                  <a:gd name="T105" fmla="*/ 100 h 118"/>
                  <a:gd name="T106" fmla="*/ 10 w 129"/>
                  <a:gd name="T107" fmla="*/ 118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29" h="118">
                    <a:moveTo>
                      <a:pt x="4" y="110"/>
                    </a:moveTo>
                    <a:cubicBezTo>
                      <a:pt x="0" y="104"/>
                      <a:pt x="7" y="107"/>
                      <a:pt x="5" y="103"/>
                    </a:cubicBezTo>
                    <a:cubicBezTo>
                      <a:pt x="5" y="102"/>
                      <a:pt x="8" y="105"/>
                      <a:pt x="8" y="104"/>
                    </a:cubicBezTo>
                    <a:cubicBezTo>
                      <a:pt x="5" y="99"/>
                      <a:pt x="9" y="99"/>
                      <a:pt x="14" y="100"/>
                    </a:cubicBezTo>
                    <a:cubicBezTo>
                      <a:pt x="15" y="100"/>
                      <a:pt x="15" y="100"/>
                      <a:pt x="15" y="100"/>
                    </a:cubicBezTo>
                    <a:cubicBezTo>
                      <a:pt x="16" y="101"/>
                      <a:pt x="14" y="98"/>
                      <a:pt x="14" y="98"/>
                    </a:cubicBezTo>
                    <a:cubicBezTo>
                      <a:pt x="15" y="98"/>
                      <a:pt x="15" y="99"/>
                      <a:pt x="16" y="99"/>
                    </a:cubicBezTo>
                    <a:cubicBezTo>
                      <a:pt x="14" y="98"/>
                      <a:pt x="16" y="98"/>
                      <a:pt x="15" y="96"/>
                    </a:cubicBezTo>
                    <a:cubicBezTo>
                      <a:pt x="15" y="97"/>
                      <a:pt x="17" y="98"/>
                      <a:pt x="17" y="99"/>
                    </a:cubicBezTo>
                    <a:cubicBezTo>
                      <a:pt x="16" y="97"/>
                      <a:pt x="16" y="97"/>
                      <a:pt x="16" y="97"/>
                    </a:cubicBezTo>
                    <a:cubicBezTo>
                      <a:pt x="12" y="92"/>
                      <a:pt x="17" y="96"/>
                      <a:pt x="16" y="93"/>
                    </a:cubicBezTo>
                    <a:cubicBezTo>
                      <a:pt x="16" y="93"/>
                      <a:pt x="17" y="93"/>
                      <a:pt x="17" y="94"/>
                    </a:cubicBezTo>
                    <a:cubicBezTo>
                      <a:pt x="16" y="90"/>
                      <a:pt x="18" y="89"/>
                      <a:pt x="18" y="87"/>
                    </a:cubicBezTo>
                    <a:cubicBezTo>
                      <a:pt x="19" y="87"/>
                      <a:pt x="20" y="88"/>
                      <a:pt x="21" y="89"/>
                    </a:cubicBezTo>
                    <a:cubicBezTo>
                      <a:pt x="19" y="87"/>
                      <a:pt x="19" y="86"/>
                      <a:pt x="19" y="85"/>
                    </a:cubicBezTo>
                    <a:cubicBezTo>
                      <a:pt x="21" y="87"/>
                      <a:pt x="18" y="83"/>
                      <a:pt x="19" y="84"/>
                    </a:cubicBezTo>
                    <a:cubicBezTo>
                      <a:pt x="20" y="84"/>
                      <a:pt x="20" y="84"/>
                      <a:pt x="20" y="84"/>
                    </a:cubicBezTo>
                    <a:cubicBezTo>
                      <a:pt x="18" y="82"/>
                      <a:pt x="21" y="85"/>
                      <a:pt x="19" y="82"/>
                    </a:cubicBezTo>
                    <a:cubicBezTo>
                      <a:pt x="21" y="83"/>
                      <a:pt x="21" y="83"/>
                      <a:pt x="21" y="83"/>
                    </a:cubicBezTo>
                    <a:cubicBezTo>
                      <a:pt x="18" y="81"/>
                      <a:pt x="23" y="84"/>
                      <a:pt x="22" y="83"/>
                    </a:cubicBezTo>
                    <a:cubicBezTo>
                      <a:pt x="21" y="82"/>
                      <a:pt x="21" y="82"/>
                      <a:pt x="21" y="82"/>
                    </a:cubicBezTo>
                    <a:cubicBezTo>
                      <a:pt x="21" y="81"/>
                      <a:pt x="22" y="82"/>
                      <a:pt x="22" y="82"/>
                    </a:cubicBezTo>
                    <a:cubicBezTo>
                      <a:pt x="22" y="82"/>
                      <a:pt x="22" y="82"/>
                      <a:pt x="22" y="82"/>
                    </a:cubicBezTo>
                    <a:cubicBezTo>
                      <a:pt x="22" y="81"/>
                      <a:pt x="24" y="82"/>
                      <a:pt x="22" y="80"/>
                    </a:cubicBezTo>
                    <a:cubicBezTo>
                      <a:pt x="24" y="81"/>
                      <a:pt x="22" y="81"/>
                      <a:pt x="25" y="83"/>
                    </a:cubicBezTo>
                    <a:cubicBezTo>
                      <a:pt x="24" y="79"/>
                      <a:pt x="27" y="78"/>
                      <a:pt x="29" y="76"/>
                    </a:cubicBezTo>
                    <a:cubicBezTo>
                      <a:pt x="30" y="77"/>
                      <a:pt x="30" y="77"/>
                      <a:pt x="31" y="78"/>
                    </a:cubicBezTo>
                    <a:cubicBezTo>
                      <a:pt x="31" y="77"/>
                      <a:pt x="31" y="77"/>
                      <a:pt x="30" y="75"/>
                    </a:cubicBezTo>
                    <a:cubicBezTo>
                      <a:pt x="30" y="75"/>
                      <a:pt x="31" y="76"/>
                      <a:pt x="32" y="76"/>
                    </a:cubicBezTo>
                    <a:cubicBezTo>
                      <a:pt x="33" y="77"/>
                      <a:pt x="30" y="74"/>
                      <a:pt x="31" y="74"/>
                    </a:cubicBezTo>
                    <a:cubicBezTo>
                      <a:pt x="32" y="75"/>
                      <a:pt x="32" y="76"/>
                      <a:pt x="33" y="76"/>
                    </a:cubicBezTo>
                    <a:cubicBezTo>
                      <a:pt x="32" y="74"/>
                      <a:pt x="32" y="74"/>
                      <a:pt x="32" y="73"/>
                    </a:cubicBezTo>
                    <a:cubicBezTo>
                      <a:pt x="33" y="74"/>
                      <a:pt x="33" y="74"/>
                      <a:pt x="33" y="75"/>
                    </a:cubicBezTo>
                    <a:cubicBezTo>
                      <a:pt x="32" y="72"/>
                      <a:pt x="34" y="75"/>
                      <a:pt x="34" y="73"/>
                    </a:cubicBezTo>
                    <a:cubicBezTo>
                      <a:pt x="35" y="74"/>
                      <a:pt x="35" y="74"/>
                      <a:pt x="35" y="74"/>
                    </a:cubicBezTo>
                    <a:cubicBezTo>
                      <a:pt x="37" y="75"/>
                      <a:pt x="32" y="72"/>
                      <a:pt x="34" y="72"/>
                    </a:cubicBezTo>
                    <a:cubicBezTo>
                      <a:pt x="34" y="72"/>
                      <a:pt x="35" y="73"/>
                      <a:pt x="35" y="73"/>
                    </a:cubicBezTo>
                    <a:cubicBezTo>
                      <a:pt x="33" y="71"/>
                      <a:pt x="35" y="71"/>
                      <a:pt x="35" y="70"/>
                    </a:cubicBezTo>
                    <a:cubicBezTo>
                      <a:pt x="35" y="70"/>
                      <a:pt x="35" y="70"/>
                      <a:pt x="35" y="70"/>
                    </a:cubicBezTo>
                    <a:cubicBezTo>
                      <a:pt x="35" y="69"/>
                      <a:pt x="37" y="70"/>
                      <a:pt x="36" y="68"/>
                    </a:cubicBezTo>
                    <a:cubicBezTo>
                      <a:pt x="37" y="68"/>
                      <a:pt x="39" y="71"/>
                      <a:pt x="39" y="70"/>
                    </a:cubicBezTo>
                    <a:cubicBezTo>
                      <a:pt x="37" y="68"/>
                      <a:pt x="39" y="68"/>
                      <a:pt x="36" y="66"/>
                    </a:cubicBezTo>
                    <a:cubicBezTo>
                      <a:pt x="37" y="66"/>
                      <a:pt x="39" y="66"/>
                      <a:pt x="38" y="65"/>
                    </a:cubicBezTo>
                    <a:cubicBezTo>
                      <a:pt x="39" y="66"/>
                      <a:pt x="41" y="68"/>
                      <a:pt x="41" y="68"/>
                    </a:cubicBezTo>
                    <a:cubicBezTo>
                      <a:pt x="43" y="70"/>
                      <a:pt x="43" y="70"/>
                      <a:pt x="43" y="70"/>
                    </a:cubicBezTo>
                    <a:cubicBezTo>
                      <a:pt x="44" y="71"/>
                      <a:pt x="42" y="70"/>
                      <a:pt x="43" y="71"/>
                    </a:cubicBezTo>
                    <a:cubicBezTo>
                      <a:pt x="43" y="71"/>
                      <a:pt x="43" y="69"/>
                      <a:pt x="44" y="69"/>
                    </a:cubicBezTo>
                    <a:cubicBezTo>
                      <a:pt x="43" y="67"/>
                      <a:pt x="40" y="64"/>
                      <a:pt x="41" y="63"/>
                    </a:cubicBezTo>
                    <a:cubicBezTo>
                      <a:pt x="41" y="64"/>
                      <a:pt x="43" y="66"/>
                      <a:pt x="43" y="67"/>
                    </a:cubicBezTo>
                    <a:cubicBezTo>
                      <a:pt x="40" y="61"/>
                      <a:pt x="40" y="61"/>
                      <a:pt x="40" y="61"/>
                    </a:cubicBezTo>
                    <a:cubicBezTo>
                      <a:pt x="40" y="60"/>
                      <a:pt x="42" y="63"/>
                      <a:pt x="42" y="62"/>
                    </a:cubicBezTo>
                    <a:cubicBezTo>
                      <a:pt x="41" y="61"/>
                      <a:pt x="41" y="61"/>
                      <a:pt x="40" y="60"/>
                    </a:cubicBezTo>
                    <a:cubicBezTo>
                      <a:pt x="41" y="60"/>
                      <a:pt x="41" y="59"/>
                      <a:pt x="43" y="61"/>
                    </a:cubicBezTo>
                    <a:cubicBezTo>
                      <a:pt x="44" y="62"/>
                      <a:pt x="43" y="62"/>
                      <a:pt x="44" y="63"/>
                    </a:cubicBezTo>
                    <a:cubicBezTo>
                      <a:pt x="44" y="62"/>
                      <a:pt x="44" y="61"/>
                      <a:pt x="44" y="61"/>
                    </a:cubicBezTo>
                    <a:cubicBezTo>
                      <a:pt x="44" y="61"/>
                      <a:pt x="44" y="61"/>
                      <a:pt x="44" y="61"/>
                    </a:cubicBezTo>
                    <a:cubicBezTo>
                      <a:pt x="45" y="62"/>
                      <a:pt x="44" y="60"/>
                      <a:pt x="43" y="59"/>
                    </a:cubicBezTo>
                    <a:cubicBezTo>
                      <a:pt x="42" y="59"/>
                      <a:pt x="44" y="60"/>
                      <a:pt x="43" y="59"/>
                    </a:cubicBezTo>
                    <a:cubicBezTo>
                      <a:pt x="42" y="58"/>
                      <a:pt x="42" y="57"/>
                      <a:pt x="42" y="57"/>
                    </a:cubicBezTo>
                    <a:cubicBezTo>
                      <a:pt x="43" y="57"/>
                      <a:pt x="43" y="58"/>
                      <a:pt x="44" y="59"/>
                    </a:cubicBezTo>
                    <a:cubicBezTo>
                      <a:pt x="43" y="56"/>
                      <a:pt x="43" y="55"/>
                      <a:pt x="43" y="54"/>
                    </a:cubicBezTo>
                    <a:cubicBezTo>
                      <a:pt x="42" y="53"/>
                      <a:pt x="44" y="56"/>
                      <a:pt x="44" y="56"/>
                    </a:cubicBezTo>
                    <a:cubicBezTo>
                      <a:pt x="46" y="57"/>
                      <a:pt x="43" y="52"/>
                      <a:pt x="46" y="54"/>
                    </a:cubicBezTo>
                    <a:cubicBezTo>
                      <a:pt x="46" y="54"/>
                      <a:pt x="44" y="52"/>
                      <a:pt x="45" y="53"/>
                    </a:cubicBezTo>
                    <a:cubicBezTo>
                      <a:pt x="45" y="52"/>
                      <a:pt x="47" y="54"/>
                      <a:pt x="46" y="53"/>
                    </a:cubicBezTo>
                    <a:cubicBezTo>
                      <a:pt x="47" y="54"/>
                      <a:pt x="46" y="53"/>
                      <a:pt x="46" y="52"/>
                    </a:cubicBezTo>
                    <a:cubicBezTo>
                      <a:pt x="46" y="51"/>
                      <a:pt x="47" y="53"/>
                      <a:pt x="47" y="53"/>
                    </a:cubicBezTo>
                    <a:cubicBezTo>
                      <a:pt x="46" y="52"/>
                      <a:pt x="46" y="49"/>
                      <a:pt x="48" y="50"/>
                    </a:cubicBezTo>
                    <a:cubicBezTo>
                      <a:pt x="48" y="49"/>
                      <a:pt x="47" y="47"/>
                      <a:pt x="47" y="47"/>
                    </a:cubicBezTo>
                    <a:cubicBezTo>
                      <a:pt x="48" y="49"/>
                      <a:pt x="48" y="49"/>
                      <a:pt x="48" y="49"/>
                    </a:cubicBezTo>
                    <a:cubicBezTo>
                      <a:pt x="49" y="50"/>
                      <a:pt x="49" y="48"/>
                      <a:pt x="50" y="49"/>
                    </a:cubicBezTo>
                    <a:cubicBezTo>
                      <a:pt x="49" y="47"/>
                      <a:pt x="50" y="52"/>
                      <a:pt x="49" y="50"/>
                    </a:cubicBezTo>
                    <a:cubicBezTo>
                      <a:pt x="50" y="52"/>
                      <a:pt x="48" y="47"/>
                      <a:pt x="49" y="50"/>
                    </a:cubicBezTo>
                    <a:cubicBezTo>
                      <a:pt x="50" y="49"/>
                      <a:pt x="48" y="47"/>
                      <a:pt x="50" y="48"/>
                    </a:cubicBezTo>
                    <a:cubicBezTo>
                      <a:pt x="50" y="48"/>
                      <a:pt x="52" y="51"/>
                      <a:pt x="52" y="51"/>
                    </a:cubicBezTo>
                    <a:cubicBezTo>
                      <a:pt x="52" y="50"/>
                      <a:pt x="51" y="50"/>
                      <a:pt x="51" y="49"/>
                    </a:cubicBezTo>
                    <a:cubicBezTo>
                      <a:pt x="51" y="48"/>
                      <a:pt x="51" y="48"/>
                      <a:pt x="51" y="48"/>
                    </a:cubicBezTo>
                    <a:cubicBezTo>
                      <a:pt x="50" y="46"/>
                      <a:pt x="52" y="48"/>
                      <a:pt x="50" y="46"/>
                    </a:cubicBezTo>
                    <a:cubicBezTo>
                      <a:pt x="51" y="47"/>
                      <a:pt x="50" y="45"/>
                      <a:pt x="52" y="47"/>
                    </a:cubicBezTo>
                    <a:cubicBezTo>
                      <a:pt x="54" y="49"/>
                      <a:pt x="54" y="49"/>
                      <a:pt x="54" y="49"/>
                    </a:cubicBezTo>
                    <a:cubicBezTo>
                      <a:pt x="54" y="49"/>
                      <a:pt x="52" y="47"/>
                      <a:pt x="52" y="46"/>
                    </a:cubicBezTo>
                    <a:cubicBezTo>
                      <a:pt x="52" y="46"/>
                      <a:pt x="52" y="46"/>
                      <a:pt x="53" y="47"/>
                    </a:cubicBezTo>
                    <a:cubicBezTo>
                      <a:pt x="50" y="43"/>
                      <a:pt x="53" y="47"/>
                      <a:pt x="52" y="44"/>
                    </a:cubicBezTo>
                    <a:cubicBezTo>
                      <a:pt x="53" y="45"/>
                      <a:pt x="53" y="43"/>
                      <a:pt x="55" y="45"/>
                    </a:cubicBezTo>
                    <a:cubicBezTo>
                      <a:pt x="54" y="44"/>
                      <a:pt x="54" y="42"/>
                      <a:pt x="55" y="43"/>
                    </a:cubicBezTo>
                    <a:cubicBezTo>
                      <a:pt x="55" y="43"/>
                      <a:pt x="55" y="43"/>
                      <a:pt x="55" y="44"/>
                    </a:cubicBezTo>
                    <a:cubicBezTo>
                      <a:pt x="56" y="45"/>
                      <a:pt x="56" y="44"/>
                      <a:pt x="56" y="43"/>
                    </a:cubicBezTo>
                    <a:cubicBezTo>
                      <a:pt x="56" y="44"/>
                      <a:pt x="58" y="45"/>
                      <a:pt x="59" y="46"/>
                    </a:cubicBezTo>
                    <a:cubicBezTo>
                      <a:pt x="58" y="44"/>
                      <a:pt x="57" y="43"/>
                      <a:pt x="56" y="41"/>
                    </a:cubicBezTo>
                    <a:cubicBezTo>
                      <a:pt x="59" y="44"/>
                      <a:pt x="56" y="39"/>
                      <a:pt x="58" y="41"/>
                    </a:cubicBezTo>
                    <a:cubicBezTo>
                      <a:pt x="58" y="42"/>
                      <a:pt x="59" y="43"/>
                      <a:pt x="60" y="44"/>
                    </a:cubicBezTo>
                    <a:cubicBezTo>
                      <a:pt x="63" y="47"/>
                      <a:pt x="59" y="41"/>
                      <a:pt x="60" y="42"/>
                    </a:cubicBezTo>
                    <a:cubicBezTo>
                      <a:pt x="58" y="39"/>
                      <a:pt x="58" y="39"/>
                      <a:pt x="58" y="39"/>
                    </a:cubicBezTo>
                    <a:cubicBezTo>
                      <a:pt x="60" y="41"/>
                      <a:pt x="58" y="37"/>
                      <a:pt x="60" y="40"/>
                    </a:cubicBezTo>
                    <a:cubicBezTo>
                      <a:pt x="59" y="39"/>
                      <a:pt x="61" y="41"/>
                      <a:pt x="59" y="38"/>
                    </a:cubicBezTo>
                    <a:cubicBezTo>
                      <a:pt x="62" y="40"/>
                      <a:pt x="60" y="35"/>
                      <a:pt x="64" y="39"/>
                    </a:cubicBezTo>
                    <a:cubicBezTo>
                      <a:pt x="64" y="39"/>
                      <a:pt x="65" y="39"/>
                      <a:pt x="64" y="38"/>
                    </a:cubicBezTo>
                    <a:cubicBezTo>
                      <a:pt x="62" y="36"/>
                      <a:pt x="64" y="39"/>
                      <a:pt x="63" y="38"/>
                    </a:cubicBezTo>
                    <a:cubicBezTo>
                      <a:pt x="63" y="38"/>
                      <a:pt x="63" y="37"/>
                      <a:pt x="63" y="37"/>
                    </a:cubicBezTo>
                    <a:cubicBezTo>
                      <a:pt x="63" y="37"/>
                      <a:pt x="64" y="37"/>
                      <a:pt x="65" y="40"/>
                    </a:cubicBezTo>
                    <a:cubicBezTo>
                      <a:pt x="67" y="41"/>
                      <a:pt x="62" y="35"/>
                      <a:pt x="64" y="35"/>
                    </a:cubicBezTo>
                    <a:cubicBezTo>
                      <a:pt x="65" y="36"/>
                      <a:pt x="65" y="37"/>
                      <a:pt x="65" y="36"/>
                    </a:cubicBezTo>
                    <a:cubicBezTo>
                      <a:pt x="64" y="34"/>
                      <a:pt x="64" y="34"/>
                      <a:pt x="64" y="34"/>
                    </a:cubicBezTo>
                    <a:cubicBezTo>
                      <a:pt x="65" y="34"/>
                      <a:pt x="66" y="36"/>
                      <a:pt x="68" y="38"/>
                    </a:cubicBezTo>
                    <a:cubicBezTo>
                      <a:pt x="68" y="38"/>
                      <a:pt x="68" y="38"/>
                      <a:pt x="67" y="36"/>
                    </a:cubicBezTo>
                    <a:cubicBezTo>
                      <a:pt x="69" y="38"/>
                      <a:pt x="69" y="38"/>
                      <a:pt x="69" y="38"/>
                    </a:cubicBezTo>
                    <a:cubicBezTo>
                      <a:pt x="68" y="37"/>
                      <a:pt x="69" y="37"/>
                      <a:pt x="69" y="36"/>
                    </a:cubicBezTo>
                    <a:cubicBezTo>
                      <a:pt x="69" y="37"/>
                      <a:pt x="69" y="37"/>
                      <a:pt x="69" y="37"/>
                    </a:cubicBezTo>
                    <a:cubicBezTo>
                      <a:pt x="69" y="38"/>
                      <a:pt x="69" y="37"/>
                      <a:pt x="69" y="37"/>
                    </a:cubicBezTo>
                    <a:cubicBezTo>
                      <a:pt x="68" y="35"/>
                      <a:pt x="68" y="35"/>
                      <a:pt x="67" y="35"/>
                    </a:cubicBezTo>
                    <a:cubicBezTo>
                      <a:pt x="67" y="34"/>
                      <a:pt x="67" y="34"/>
                      <a:pt x="67" y="33"/>
                    </a:cubicBezTo>
                    <a:cubicBezTo>
                      <a:pt x="68" y="35"/>
                      <a:pt x="68" y="34"/>
                      <a:pt x="69" y="34"/>
                    </a:cubicBezTo>
                    <a:cubicBezTo>
                      <a:pt x="69" y="34"/>
                      <a:pt x="68" y="32"/>
                      <a:pt x="68" y="32"/>
                    </a:cubicBezTo>
                    <a:cubicBezTo>
                      <a:pt x="68" y="33"/>
                      <a:pt x="68" y="32"/>
                      <a:pt x="69" y="34"/>
                    </a:cubicBezTo>
                    <a:cubicBezTo>
                      <a:pt x="69" y="34"/>
                      <a:pt x="68" y="33"/>
                      <a:pt x="69" y="34"/>
                    </a:cubicBezTo>
                    <a:cubicBezTo>
                      <a:pt x="69" y="34"/>
                      <a:pt x="70" y="36"/>
                      <a:pt x="70" y="34"/>
                    </a:cubicBezTo>
                    <a:cubicBezTo>
                      <a:pt x="70" y="33"/>
                      <a:pt x="67" y="31"/>
                      <a:pt x="69" y="32"/>
                    </a:cubicBezTo>
                    <a:cubicBezTo>
                      <a:pt x="69" y="32"/>
                      <a:pt x="69" y="33"/>
                      <a:pt x="70" y="34"/>
                    </a:cubicBezTo>
                    <a:cubicBezTo>
                      <a:pt x="71" y="34"/>
                      <a:pt x="71" y="34"/>
                      <a:pt x="71" y="34"/>
                    </a:cubicBezTo>
                    <a:cubicBezTo>
                      <a:pt x="70" y="33"/>
                      <a:pt x="70" y="33"/>
                      <a:pt x="70" y="33"/>
                    </a:cubicBezTo>
                    <a:cubicBezTo>
                      <a:pt x="70" y="33"/>
                      <a:pt x="70" y="33"/>
                      <a:pt x="70" y="33"/>
                    </a:cubicBezTo>
                    <a:cubicBezTo>
                      <a:pt x="69" y="32"/>
                      <a:pt x="71" y="32"/>
                      <a:pt x="69" y="30"/>
                    </a:cubicBezTo>
                    <a:cubicBezTo>
                      <a:pt x="69" y="30"/>
                      <a:pt x="71" y="31"/>
                      <a:pt x="71" y="31"/>
                    </a:cubicBezTo>
                    <a:cubicBezTo>
                      <a:pt x="71" y="31"/>
                      <a:pt x="71" y="31"/>
                      <a:pt x="71" y="31"/>
                    </a:cubicBezTo>
                    <a:cubicBezTo>
                      <a:pt x="72" y="32"/>
                      <a:pt x="72" y="31"/>
                      <a:pt x="71" y="30"/>
                    </a:cubicBezTo>
                    <a:cubicBezTo>
                      <a:pt x="72" y="30"/>
                      <a:pt x="72" y="30"/>
                      <a:pt x="72" y="30"/>
                    </a:cubicBezTo>
                    <a:cubicBezTo>
                      <a:pt x="72" y="30"/>
                      <a:pt x="72" y="30"/>
                      <a:pt x="71" y="29"/>
                    </a:cubicBezTo>
                    <a:cubicBezTo>
                      <a:pt x="73" y="30"/>
                      <a:pt x="76" y="35"/>
                      <a:pt x="75" y="33"/>
                    </a:cubicBezTo>
                    <a:cubicBezTo>
                      <a:pt x="75" y="32"/>
                      <a:pt x="73" y="29"/>
                      <a:pt x="73" y="28"/>
                    </a:cubicBezTo>
                    <a:cubicBezTo>
                      <a:pt x="74" y="29"/>
                      <a:pt x="73" y="26"/>
                      <a:pt x="75" y="28"/>
                    </a:cubicBezTo>
                    <a:cubicBezTo>
                      <a:pt x="75" y="27"/>
                      <a:pt x="75" y="27"/>
                      <a:pt x="75" y="26"/>
                    </a:cubicBezTo>
                    <a:cubicBezTo>
                      <a:pt x="76" y="26"/>
                      <a:pt x="75" y="23"/>
                      <a:pt x="78" y="25"/>
                    </a:cubicBezTo>
                    <a:cubicBezTo>
                      <a:pt x="79" y="26"/>
                      <a:pt x="80" y="27"/>
                      <a:pt x="80" y="28"/>
                    </a:cubicBezTo>
                    <a:cubicBezTo>
                      <a:pt x="79" y="26"/>
                      <a:pt x="82" y="30"/>
                      <a:pt x="80" y="27"/>
                    </a:cubicBezTo>
                    <a:cubicBezTo>
                      <a:pt x="79" y="25"/>
                      <a:pt x="78" y="25"/>
                      <a:pt x="78" y="24"/>
                    </a:cubicBezTo>
                    <a:cubicBezTo>
                      <a:pt x="78" y="23"/>
                      <a:pt x="79" y="22"/>
                      <a:pt x="80" y="24"/>
                    </a:cubicBezTo>
                    <a:cubicBezTo>
                      <a:pt x="79" y="23"/>
                      <a:pt x="79" y="22"/>
                      <a:pt x="79" y="22"/>
                    </a:cubicBezTo>
                    <a:cubicBezTo>
                      <a:pt x="81" y="24"/>
                      <a:pt x="81" y="24"/>
                      <a:pt x="81" y="23"/>
                    </a:cubicBezTo>
                    <a:cubicBezTo>
                      <a:pt x="80" y="22"/>
                      <a:pt x="80" y="22"/>
                      <a:pt x="80" y="22"/>
                    </a:cubicBezTo>
                    <a:cubicBezTo>
                      <a:pt x="81" y="23"/>
                      <a:pt x="81" y="23"/>
                      <a:pt x="81" y="23"/>
                    </a:cubicBezTo>
                    <a:cubicBezTo>
                      <a:pt x="81" y="23"/>
                      <a:pt x="79" y="20"/>
                      <a:pt x="81" y="21"/>
                    </a:cubicBezTo>
                    <a:cubicBezTo>
                      <a:pt x="81" y="22"/>
                      <a:pt x="81" y="22"/>
                      <a:pt x="82" y="23"/>
                    </a:cubicBezTo>
                    <a:cubicBezTo>
                      <a:pt x="81" y="21"/>
                      <a:pt x="80" y="19"/>
                      <a:pt x="82" y="20"/>
                    </a:cubicBezTo>
                    <a:cubicBezTo>
                      <a:pt x="83" y="22"/>
                      <a:pt x="83" y="22"/>
                      <a:pt x="83" y="22"/>
                    </a:cubicBezTo>
                    <a:cubicBezTo>
                      <a:pt x="83" y="21"/>
                      <a:pt x="83" y="20"/>
                      <a:pt x="82" y="19"/>
                    </a:cubicBezTo>
                    <a:cubicBezTo>
                      <a:pt x="84" y="20"/>
                      <a:pt x="84" y="20"/>
                      <a:pt x="86" y="22"/>
                    </a:cubicBezTo>
                    <a:cubicBezTo>
                      <a:pt x="84" y="17"/>
                      <a:pt x="85" y="15"/>
                      <a:pt x="87" y="15"/>
                    </a:cubicBezTo>
                    <a:cubicBezTo>
                      <a:pt x="88" y="16"/>
                      <a:pt x="88" y="16"/>
                      <a:pt x="88" y="16"/>
                    </a:cubicBezTo>
                    <a:cubicBezTo>
                      <a:pt x="89" y="17"/>
                      <a:pt x="86" y="14"/>
                      <a:pt x="87" y="15"/>
                    </a:cubicBezTo>
                    <a:cubicBezTo>
                      <a:pt x="88" y="16"/>
                      <a:pt x="89" y="17"/>
                      <a:pt x="90" y="18"/>
                    </a:cubicBezTo>
                    <a:cubicBezTo>
                      <a:pt x="91" y="19"/>
                      <a:pt x="89" y="16"/>
                      <a:pt x="89" y="15"/>
                    </a:cubicBezTo>
                    <a:cubicBezTo>
                      <a:pt x="88" y="14"/>
                      <a:pt x="89" y="16"/>
                      <a:pt x="88" y="14"/>
                    </a:cubicBezTo>
                    <a:cubicBezTo>
                      <a:pt x="88" y="14"/>
                      <a:pt x="90" y="15"/>
                      <a:pt x="88" y="13"/>
                    </a:cubicBezTo>
                    <a:cubicBezTo>
                      <a:pt x="89" y="14"/>
                      <a:pt x="90" y="15"/>
                      <a:pt x="90" y="16"/>
                    </a:cubicBezTo>
                    <a:cubicBezTo>
                      <a:pt x="90" y="15"/>
                      <a:pt x="90" y="15"/>
                      <a:pt x="90" y="15"/>
                    </a:cubicBezTo>
                    <a:cubicBezTo>
                      <a:pt x="92" y="17"/>
                      <a:pt x="92" y="20"/>
                      <a:pt x="95" y="23"/>
                    </a:cubicBezTo>
                    <a:cubicBezTo>
                      <a:pt x="95" y="23"/>
                      <a:pt x="95" y="23"/>
                      <a:pt x="95" y="23"/>
                    </a:cubicBezTo>
                    <a:cubicBezTo>
                      <a:pt x="96" y="25"/>
                      <a:pt x="96" y="26"/>
                      <a:pt x="97" y="27"/>
                    </a:cubicBezTo>
                    <a:cubicBezTo>
                      <a:pt x="96" y="25"/>
                      <a:pt x="95" y="22"/>
                      <a:pt x="94" y="21"/>
                    </a:cubicBezTo>
                    <a:cubicBezTo>
                      <a:pt x="94" y="20"/>
                      <a:pt x="91" y="15"/>
                      <a:pt x="91" y="15"/>
                    </a:cubicBezTo>
                    <a:cubicBezTo>
                      <a:pt x="92" y="16"/>
                      <a:pt x="91" y="16"/>
                      <a:pt x="92" y="17"/>
                    </a:cubicBezTo>
                    <a:cubicBezTo>
                      <a:pt x="94" y="19"/>
                      <a:pt x="92" y="16"/>
                      <a:pt x="93" y="16"/>
                    </a:cubicBezTo>
                    <a:cubicBezTo>
                      <a:pt x="92" y="16"/>
                      <a:pt x="91" y="13"/>
                      <a:pt x="91" y="13"/>
                    </a:cubicBezTo>
                    <a:cubicBezTo>
                      <a:pt x="92" y="14"/>
                      <a:pt x="92" y="15"/>
                      <a:pt x="93" y="15"/>
                    </a:cubicBezTo>
                    <a:cubicBezTo>
                      <a:pt x="92" y="14"/>
                      <a:pt x="92" y="12"/>
                      <a:pt x="91" y="12"/>
                    </a:cubicBezTo>
                    <a:cubicBezTo>
                      <a:pt x="89" y="8"/>
                      <a:pt x="92" y="12"/>
                      <a:pt x="91" y="10"/>
                    </a:cubicBezTo>
                    <a:cubicBezTo>
                      <a:pt x="92" y="12"/>
                      <a:pt x="93" y="15"/>
                      <a:pt x="95" y="16"/>
                    </a:cubicBezTo>
                    <a:cubicBezTo>
                      <a:pt x="93" y="14"/>
                      <a:pt x="94" y="12"/>
                      <a:pt x="91" y="9"/>
                    </a:cubicBezTo>
                    <a:cubicBezTo>
                      <a:pt x="92" y="10"/>
                      <a:pt x="93" y="12"/>
                      <a:pt x="94" y="13"/>
                    </a:cubicBezTo>
                    <a:cubicBezTo>
                      <a:pt x="95" y="14"/>
                      <a:pt x="92" y="9"/>
                      <a:pt x="95" y="13"/>
                    </a:cubicBezTo>
                    <a:cubicBezTo>
                      <a:pt x="94" y="11"/>
                      <a:pt x="94" y="11"/>
                      <a:pt x="94" y="11"/>
                    </a:cubicBezTo>
                    <a:cubicBezTo>
                      <a:pt x="94" y="11"/>
                      <a:pt x="94" y="12"/>
                      <a:pt x="95" y="13"/>
                    </a:cubicBezTo>
                    <a:cubicBezTo>
                      <a:pt x="96" y="13"/>
                      <a:pt x="95" y="9"/>
                      <a:pt x="96" y="12"/>
                    </a:cubicBezTo>
                    <a:cubicBezTo>
                      <a:pt x="96" y="12"/>
                      <a:pt x="97" y="12"/>
                      <a:pt x="95" y="10"/>
                    </a:cubicBezTo>
                    <a:cubicBezTo>
                      <a:pt x="94" y="9"/>
                      <a:pt x="96" y="12"/>
                      <a:pt x="94" y="9"/>
                    </a:cubicBezTo>
                    <a:cubicBezTo>
                      <a:pt x="96" y="11"/>
                      <a:pt x="94" y="8"/>
                      <a:pt x="94" y="7"/>
                    </a:cubicBezTo>
                    <a:cubicBezTo>
                      <a:pt x="95" y="8"/>
                      <a:pt x="95" y="8"/>
                      <a:pt x="95" y="8"/>
                    </a:cubicBezTo>
                    <a:cubicBezTo>
                      <a:pt x="95" y="8"/>
                      <a:pt x="95" y="8"/>
                      <a:pt x="94" y="7"/>
                    </a:cubicBezTo>
                    <a:cubicBezTo>
                      <a:pt x="95" y="7"/>
                      <a:pt x="95" y="8"/>
                      <a:pt x="96" y="8"/>
                    </a:cubicBezTo>
                    <a:cubicBezTo>
                      <a:pt x="95" y="6"/>
                      <a:pt x="95" y="6"/>
                      <a:pt x="95" y="6"/>
                    </a:cubicBezTo>
                    <a:cubicBezTo>
                      <a:pt x="95" y="5"/>
                      <a:pt x="97" y="10"/>
                      <a:pt x="97" y="9"/>
                    </a:cubicBezTo>
                    <a:cubicBezTo>
                      <a:pt x="97" y="10"/>
                      <a:pt x="97" y="10"/>
                      <a:pt x="97" y="10"/>
                    </a:cubicBezTo>
                    <a:cubicBezTo>
                      <a:pt x="97" y="10"/>
                      <a:pt x="99" y="12"/>
                      <a:pt x="98" y="11"/>
                    </a:cubicBezTo>
                    <a:cubicBezTo>
                      <a:pt x="98" y="9"/>
                      <a:pt x="96" y="7"/>
                      <a:pt x="96" y="6"/>
                    </a:cubicBezTo>
                    <a:cubicBezTo>
                      <a:pt x="96" y="5"/>
                      <a:pt x="97" y="8"/>
                      <a:pt x="96" y="6"/>
                    </a:cubicBezTo>
                    <a:cubicBezTo>
                      <a:pt x="97" y="8"/>
                      <a:pt x="97" y="8"/>
                      <a:pt x="97" y="8"/>
                    </a:cubicBezTo>
                    <a:cubicBezTo>
                      <a:pt x="97" y="8"/>
                      <a:pt x="99" y="11"/>
                      <a:pt x="99" y="10"/>
                    </a:cubicBezTo>
                    <a:cubicBezTo>
                      <a:pt x="99" y="10"/>
                      <a:pt x="98" y="7"/>
                      <a:pt x="97" y="6"/>
                    </a:cubicBezTo>
                    <a:cubicBezTo>
                      <a:pt x="98" y="6"/>
                      <a:pt x="98" y="7"/>
                      <a:pt x="99" y="8"/>
                    </a:cubicBezTo>
                    <a:cubicBezTo>
                      <a:pt x="99" y="7"/>
                      <a:pt x="98" y="6"/>
                      <a:pt x="98" y="5"/>
                    </a:cubicBezTo>
                    <a:cubicBezTo>
                      <a:pt x="98" y="6"/>
                      <a:pt x="100" y="7"/>
                      <a:pt x="101" y="9"/>
                    </a:cubicBezTo>
                    <a:cubicBezTo>
                      <a:pt x="102" y="12"/>
                      <a:pt x="102" y="12"/>
                      <a:pt x="102" y="12"/>
                    </a:cubicBezTo>
                    <a:cubicBezTo>
                      <a:pt x="103" y="12"/>
                      <a:pt x="103" y="12"/>
                      <a:pt x="103" y="12"/>
                    </a:cubicBezTo>
                    <a:cubicBezTo>
                      <a:pt x="104" y="14"/>
                      <a:pt x="104" y="14"/>
                      <a:pt x="105" y="16"/>
                    </a:cubicBezTo>
                    <a:cubicBezTo>
                      <a:pt x="106" y="16"/>
                      <a:pt x="105" y="15"/>
                      <a:pt x="105" y="15"/>
                    </a:cubicBezTo>
                    <a:cubicBezTo>
                      <a:pt x="102" y="11"/>
                      <a:pt x="103" y="9"/>
                      <a:pt x="100" y="6"/>
                    </a:cubicBezTo>
                    <a:cubicBezTo>
                      <a:pt x="101" y="4"/>
                      <a:pt x="106" y="14"/>
                      <a:pt x="103" y="8"/>
                    </a:cubicBezTo>
                    <a:cubicBezTo>
                      <a:pt x="103" y="7"/>
                      <a:pt x="102" y="4"/>
                      <a:pt x="102" y="5"/>
                    </a:cubicBezTo>
                    <a:cubicBezTo>
                      <a:pt x="102" y="6"/>
                      <a:pt x="100" y="2"/>
                      <a:pt x="101" y="3"/>
                    </a:cubicBezTo>
                    <a:cubicBezTo>
                      <a:pt x="102" y="4"/>
                      <a:pt x="104" y="6"/>
                      <a:pt x="105" y="9"/>
                    </a:cubicBezTo>
                    <a:cubicBezTo>
                      <a:pt x="104" y="7"/>
                      <a:pt x="104" y="8"/>
                      <a:pt x="104" y="8"/>
                    </a:cubicBezTo>
                    <a:cubicBezTo>
                      <a:pt x="105" y="10"/>
                      <a:pt x="106" y="12"/>
                      <a:pt x="106" y="12"/>
                    </a:cubicBezTo>
                    <a:cubicBezTo>
                      <a:pt x="106" y="11"/>
                      <a:pt x="107" y="11"/>
                      <a:pt x="106" y="9"/>
                    </a:cubicBezTo>
                    <a:cubicBezTo>
                      <a:pt x="104" y="7"/>
                      <a:pt x="105" y="9"/>
                      <a:pt x="104" y="7"/>
                    </a:cubicBezTo>
                    <a:cubicBezTo>
                      <a:pt x="104" y="6"/>
                      <a:pt x="106" y="9"/>
                      <a:pt x="105" y="6"/>
                    </a:cubicBezTo>
                    <a:cubicBezTo>
                      <a:pt x="104" y="6"/>
                      <a:pt x="103" y="4"/>
                      <a:pt x="102" y="3"/>
                    </a:cubicBezTo>
                    <a:cubicBezTo>
                      <a:pt x="102" y="1"/>
                      <a:pt x="102" y="1"/>
                      <a:pt x="102" y="1"/>
                    </a:cubicBezTo>
                    <a:cubicBezTo>
                      <a:pt x="103" y="3"/>
                      <a:pt x="103" y="3"/>
                      <a:pt x="103" y="3"/>
                    </a:cubicBezTo>
                    <a:cubicBezTo>
                      <a:pt x="104" y="3"/>
                      <a:pt x="102" y="0"/>
                      <a:pt x="103" y="0"/>
                    </a:cubicBezTo>
                    <a:cubicBezTo>
                      <a:pt x="104" y="3"/>
                      <a:pt x="104" y="3"/>
                      <a:pt x="104" y="3"/>
                    </a:cubicBezTo>
                    <a:cubicBezTo>
                      <a:pt x="106" y="5"/>
                      <a:pt x="103" y="2"/>
                      <a:pt x="105" y="6"/>
                    </a:cubicBezTo>
                    <a:cubicBezTo>
                      <a:pt x="106" y="6"/>
                      <a:pt x="105" y="4"/>
                      <a:pt x="106" y="5"/>
                    </a:cubicBezTo>
                    <a:cubicBezTo>
                      <a:pt x="106" y="5"/>
                      <a:pt x="106" y="5"/>
                      <a:pt x="106" y="6"/>
                    </a:cubicBezTo>
                    <a:cubicBezTo>
                      <a:pt x="106" y="6"/>
                      <a:pt x="109" y="11"/>
                      <a:pt x="108" y="7"/>
                    </a:cubicBezTo>
                    <a:cubicBezTo>
                      <a:pt x="108" y="6"/>
                      <a:pt x="107" y="6"/>
                      <a:pt x="107" y="4"/>
                    </a:cubicBezTo>
                    <a:cubicBezTo>
                      <a:pt x="107" y="4"/>
                      <a:pt x="106" y="2"/>
                      <a:pt x="107" y="2"/>
                    </a:cubicBezTo>
                    <a:cubicBezTo>
                      <a:pt x="108" y="4"/>
                      <a:pt x="108" y="1"/>
                      <a:pt x="109" y="5"/>
                    </a:cubicBezTo>
                    <a:cubicBezTo>
                      <a:pt x="108" y="3"/>
                      <a:pt x="107" y="4"/>
                      <a:pt x="108" y="7"/>
                    </a:cubicBezTo>
                    <a:cubicBezTo>
                      <a:pt x="110" y="10"/>
                      <a:pt x="107" y="6"/>
                      <a:pt x="109" y="10"/>
                    </a:cubicBezTo>
                    <a:cubicBezTo>
                      <a:pt x="109" y="10"/>
                      <a:pt x="111" y="13"/>
                      <a:pt x="112" y="15"/>
                    </a:cubicBezTo>
                    <a:cubicBezTo>
                      <a:pt x="113" y="15"/>
                      <a:pt x="112" y="14"/>
                      <a:pt x="112" y="14"/>
                    </a:cubicBezTo>
                    <a:cubicBezTo>
                      <a:pt x="111" y="12"/>
                      <a:pt x="111" y="12"/>
                      <a:pt x="110" y="10"/>
                    </a:cubicBezTo>
                    <a:cubicBezTo>
                      <a:pt x="111" y="10"/>
                      <a:pt x="111" y="8"/>
                      <a:pt x="110" y="6"/>
                    </a:cubicBezTo>
                    <a:cubicBezTo>
                      <a:pt x="111" y="7"/>
                      <a:pt x="112" y="9"/>
                      <a:pt x="112" y="10"/>
                    </a:cubicBezTo>
                    <a:cubicBezTo>
                      <a:pt x="112" y="9"/>
                      <a:pt x="113" y="8"/>
                      <a:pt x="114" y="9"/>
                    </a:cubicBezTo>
                    <a:cubicBezTo>
                      <a:pt x="112" y="6"/>
                      <a:pt x="114" y="7"/>
                      <a:pt x="113" y="5"/>
                    </a:cubicBezTo>
                    <a:cubicBezTo>
                      <a:pt x="112" y="4"/>
                      <a:pt x="110" y="2"/>
                      <a:pt x="110" y="1"/>
                    </a:cubicBezTo>
                    <a:cubicBezTo>
                      <a:pt x="110" y="1"/>
                      <a:pt x="110" y="2"/>
                      <a:pt x="111" y="3"/>
                    </a:cubicBezTo>
                    <a:cubicBezTo>
                      <a:pt x="110" y="1"/>
                      <a:pt x="113" y="5"/>
                      <a:pt x="112" y="2"/>
                    </a:cubicBezTo>
                    <a:cubicBezTo>
                      <a:pt x="112" y="4"/>
                      <a:pt x="114" y="6"/>
                      <a:pt x="115" y="9"/>
                    </a:cubicBezTo>
                    <a:cubicBezTo>
                      <a:pt x="115" y="7"/>
                      <a:pt x="116" y="11"/>
                      <a:pt x="117" y="11"/>
                    </a:cubicBezTo>
                    <a:cubicBezTo>
                      <a:pt x="116" y="9"/>
                      <a:pt x="116" y="7"/>
                      <a:pt x="116" y="7"/>
                    </a:cubicBezTo>
                    <a:cubicBezTo>
                      <a:pt x="118" y="9"/>
                      <a:pt x="118" y="6"/>
                      <a:pt x="119" y="5"/>
                    </a:cubicBezTo>
                    <a:cubicBezTo>
                      <a:pt x="120" y="6"/>
                      <a:pt x="121" y="9"/>
                      <a:pt x="122" y="10"/>
                    </a:cubicBezTo>
                    <a:cubicBezTo>
                      <a:pt x="122" y="9"/>
                      <a:pt x="120" y="7"/>
                      <a:pt x="121" y="8"/>
                    </a:cubicBezTo>
                    <a:cubicBezTo>
                      <a:pt x="121" y="8"/>
                      <a:pt x="121" y="8"/>
                      <a:pt x="121" y="8"/>
                    </a:cubicBezTo>
                    <a:cubicBezTo>
                      <a:pt x="121" y="8"/>
                      <a:pt x="123" y="10"/>
                      <a:pt x="121" y="6"/>
                    </a:cubicBezTo>
                    <a:cubicBezTo>
                      <a:pt x="123" y="9"/>
                      <a:pt x="123" y="9"/>
                      <a:pt x="123" y="9"/>
                    </a:cubicBezTo>
                    <a:cubicBezTo>
                      <a:pt x="123" y="9"/>
                      <a:pt x="123" y="8"/>
                      <a:pt x="123" y="8"/>
                    </a:cubicBezTo>
                    <a:cubicBezTo>
                      <a:pt x="123" y="9"/>
                      <a:pt x="124" y="10"/>
                      <a:pt x="124" y="10"/>
                    </a:cubicBezTo>
                    <a:cubicBezTo>
                      <a:pt x="126" y="12"/>
                      <a:pt x="125" y="10"/>
                      <a:pt x="125" y="9"/>
                    </a:cubicBezTo>
                    <a:cubicBezTo>
                      <a:pt x="124" y="8"/>
                      <a:pt x="124" y="8"/>
                      <a:pt x="124" y="8"/>
                    </a:cubicBezTo>
                    <a:cubicBezTo>
                      <a:pt x="124" y="6"/>
                      <a:pt x="125" y="7"/>
                      <a:pt x="126" y="6"/>
                    </a:cubicBezTo>
                    <a:cubicBezTo>
                      <a:pt x="126" y="8"/>
                      <a:pt x="126" y="8"/>
                      <a:pt x="126" y="8"/>
                    </a:cubicBezTo>
                    <a:cubicBezTo>
                      <a:pt x="126" y="7"/>
                      <a:pt x="126" y="7"/>
                      <a:pt x="126" y="7"/>
                    </a:cubicBezTo>
                    <a:cubicBezTo>
                      <a:pt x="127" y="9"/>
                      <a:pt x="128" y="10"/>
                      <a:pt x="128" y="8"/>
                    </a:cubicBezTo>
                    <a:cubicBezTo>
                      <a:pt x="129" y="13"/>
                      <a:pt x="129" y="13"/>
                      <a:pt x="129" y="13"/>
                    </a:cubicBezTo>
                    <a:cubicBezTo>
                      <a:pt x="128" y="12"/>
                      <a:pt x="128" y="11"/>
                      <a:pt x="127" y="9"/>
                    </a:cubicBezTo>
                    <a:cubicBezTo>
                      <a:pt x="126" y="8"/>
                      <a:pt x="126" y="8"/>
                      <a:pt x="126" y="10"/>
                    </a:cubicBezTo>
                    <a:cubicBezTo>
                      <a:pt x="127" y="10"/>
                      <a:pt x="127" y="10"/>
                      <a:pt x="126" y="9"/>
                    </a:cubicBezTo>
                    <a:cubicBezTo>
                      <a:pt x="128" y="12"/>
                      <a:pt x="127" y="12"/>
                      <a:pt x="128" y="14"/>
                    </a:cubicBezTo>
                    <a:cubicBezTo>
                      <a:pt x="128" y="13"/>
                      <a:pt x="129" y="14"/>
                      <a:pt x="128" y="13"/>
                    </a:cubicBezTo>
                    <a:cubicBezTo>
                      <a:pt x="129" y="15"/>
                      <a:pt x="129" y="15"/>
                      <a:pt x="128" y="15"/>
                    </a:cubicBezTo>
                    <a:cubicBezTo>
                      <a:pt x="128" y="14"/>
                      <a:pt x="127" y="14"/>
                      <a:pt x="127" y="13"/>
                    </a:cubicBezTo>
                    <a:cubicBezTo>
                      <a:pt x="128" y="15"/>
                      <a:pt x="128" y="16"/>
                      <a:pt x="127" y="16"/>
                    </a:cubicBezTo>
                    <a:cubicBezTo>
                      <a:pt x="126" y="13"/>
                      <a:pt x="127" y="18"/>
                      <a:pt x="126" y="18"/>
                    </a:cubicBezTo>
                    <a:cubicBezTo>
                      <a:pt x="125" y="15"/>
                      <a:pt x="125" y="13"/>
                      <a:pt x="125" y="12"/>
                    </a:cubicBezTo>
                    <a:cubicBezTo>
                      <a:pt x="124" y="11"/>
                      <a:pt x="124" y="12"/>
                      <a:pt x="123" y="11"/>
                    </a:cubicBezTo>
                    <a:cubicBezTo>
                      <a:pt x="124" y="13"/>
                      <a:pt x="125" y="16"/>
                      <a:pt x="125" y="17"/>
                    </a:cubicBezTo>
                    <a:cubicBezTo>
                      <a:pt x="124" y="15"/>
                      <a:pt x="124" y="15"/>
                      <a:pt x="124" y="15"/>
                    </a:cubicBezTo>
                    <a:cubicBezTo>
                      <a:pt x="124" y="17"/>
                      <a:pt x="126" y="19"/>
                      <a:pt x="125" y="19"/>
                    </a:cubicBezTo>
                    <a:cubicBezTo>
                      <a:pt x="124" y="18"/>
                      <a:pt x="123" y="19"/>
                      <a:pt x="122" y="19"/>
                    </a:cubicBezTo>
                    <a:cubicBezTo>
                      <a:pt x="121" y="18"/>
                      <a:pt x="121" y="18"/>
                      <a:pt x="121" y="18"/>
                    </a:cubicBezTo>
                    <a:cubicBezTo>
                      <a:pt x="122" y="21"/>
                      <a:pt x="120" y="20"/>
                      <a:pt x="121" y="21"/>
                    </a:cubicBezTo>
                    <a:cubicBezTo>
                      <a:pt x="119" y="20"/>
                      <a:pt x="120" y="24"/>
                      <a:pt x="118" y="21"/>
                    </a:cubicBezTo>
                    <a:cubicBezTo>
                      <a:pt x="117" y="24"/>
                      <a:pt x="116" y="25"/>
                      <a:pt x="114" y="26"/>
                    </a:cubicBezTo>
                    <a:cubicBezTo>
                      <a:pt x="113" y="23"/>
                      <a:pt x="113" y="23"/>
                      <a:pt x="113" y="23"/>
                    </a:cubicBezTo>
                    <a:cubicBezTo>
                      <a:pt x="114" y="25"/>
                      <a:pt x="112" y="22"/>
                      <a:pt x="112" y="23"/>
                    </a:cubicBezTo>
                    <a:cubicBezTo>
                      <a:pt x="113" y="24"/>
                      <a:pt x="113" y="25"/>
                      <a:pt x="114" y="27"/>
                    </a:cubicBezTo>
                    <a:cubicBezTo>
                      <a:pt x="112" y="25"/>
                      <a:pt x="112" y="28"/>
                      <a:pt x="112" y="30"/>
                    </a:cubicBezTo>
                    <a:cubicBezTo>
                      <a:pt x="111" y="28"/>
                      <a:pt x="111" y="28"/>
                      <a:pt x="111" y="28"/>
                    </a:cubicBezTo>
                    <a:cubicBezTo>
                      <a:pt x="113" y="32"/>
                      <a:pt x="110" y="30"/>
                      <a:pt x="109" y="30"/>
                    </a:cubicBezTo>
                    <a:cubicBezTo>
                      <a:pt x="109" y="29"/>
                      <a:pt x="108" y="27"/>
                      <a:pt x="108" y="28"/>
                    </a:cubicBezTo>
                    <a:cubicBezTo>
                      <a:pt x="109" y="31"/>
                      <a:pt x="108" y="31"/>
                      <a:pt x="109" y="33"/>
                    </a:cubicBezTo>
                    <a:cubicBezTo>
                      <a:pt x="108" y="33"/>
                      <a:pt x="107" y="33"/>
                      <a:pt x="106" y="32"/>
                    </a:cubicBezTo>
                    <a:cubicBezTo>
                      <a:pt x="107" y="37"/>
                      <a:pt x="103" y="35"/>
                      <a:pt x="103" y="39"/>
                    </a:cubicBezTo>
                    <a:cubicBezTo>
                      <a:pt x="102" y="37"/>
                      <a:pt x="102" y="37"/>
                      <a:pt x="102" y="37"/>
                    </a:cubicBezTo>
                    <a:cubicBezTo>
                      <a:pt x="102" y="42"/>
                      <a:pt x="98" y="39"/>
                      <a:pt x="98" y="42"/>
                    </a:cubicBezTo>
                    <a:cubicBezTo>
                      <a:pt x="96" y="39"/>
                      <a:pt x="96" y="39"/>
                      <a:pt x="96" y="39"/>
                    </a:cubicBezTo>
                    <a:cubicBezTo>
                      <a:pt x="95" y="38"/>
                      <a:pt x="96" y="41"/>
                      <a:pt x="97" y="43"/>
                    </a:cubicBezTo>
                    <a:cubicBezTo>
                      <a:pt x="96" y="42"/>
                      <a:pt x="97" y="45"/>
                      <a:pt x="95" y="43"/>
                    </a:cubicBezTo>
                    <a:cubicBezTo>
                      <a:pt x="94" y="42"/>
                      <a:pt x="96" y="45"/>
                      <a:pt x="95" y="45"/>
                    </a:cubicBezTo>
                    <a:cubicBezTo>
                      <a:pt x="94" y="45"/>
                      <a:pt x="94" y="45"/>
                      <a:pt x="93" y="46"/>
                    </a:cubicBezTo>
                    <a:cubicBezTo>
                      <a:pt x="93" y="46"/>
                      <a:pt x="93" y="46"/>
                      <a:pt x="93" y="46"/>
                    </a:cubicBezTo>
                    <a:cubicBezTo>
                      <a:pt x="93" y="46"/>
                      <a:pt x="92" y="44"/>
                      <a:pt x="92" y="44"/>
                    </a:cubicBezTo>
                    <a:cubicBezTo>
                      <a:pt x="92" y="45"/>
                      <a:pt x="90" y="44"/>
                      <a:pt x="93" y="48"/>
                    </a:cubicBezTo>
                    <a:cubicBezTo>
                      <a:pt x="91" y="46"/>
                      <a:pt x="92" y="51"/>
                      <a:pt x="89" y="48"/>
                    </a:cubicBezTo>
                    <a:cubicBezTo>
                      <a:pt x="90" y="49"/>
                      <a:pt x="90" y="50"/>
                      <a:pt x="90" y="51"/>
                    </a:cubicBezTo>
                    <a:cubicBezTo>
                      <a:pt x="89" y="51"/>
                      <a:pt x="87" y="50"/>
                      <a:pt x="88" y="52"/>
                    </a:cubicBezTo>
                    <a:cubicBezTo>
                      <a:pt x="87" y="51"/>
                      <a:pt x="87" y="50"/>
                      <a:pt x="86" y="50"/>
                    </a:cubicBezTo>
                    <a:cubicBezTo>
                      <a:pt x="86" y="51"/>
                      <a:pt x="87" y="51"/>
                      <a:pt x="87" y="52"/>
                    </a:cubicBezTo>
                    <a:cubicBezTo>
                      <a:pt x="87" y="55"/>
                      <a:pt x="83" y="52"/>
                      <a:pt x="83" y="53"/>
                    </a:cubicBezTo>
                    <a:cubicBezTo>
                      <a:pt x="82" y="57"/>
                      <a:pt x="79" y="57"/>
                      <a:pt x="77" y="59"/>
                    </a:cubicBezTo>
                    <a:cubicBezTo>
                      <a:pt x="77" y="58"/>
                      <a:pt x="77" y="58"/>
                      <a:pt x="77" y="58"/>
                    </a:cubicBezTo>
                    <a:cubicBezTo>
                      <a:pt x="78" y="61"/>
                      <a:pt x="73" y="56"/>
                      <a:pt x="76" y="61"/>
                    </a:cubicBezTo>
                    <a:cubicBezTo>
                      <a:pt x="75" y="60"/>
                      <a:pt x="75" y="61"/>
                      <a:pt x="74" y="60"/>
                    </a:cubicBezTo>
                    <a:cubicBezTo>
                      <a:pt x="75" y="62"/>
                      <a:pt x="71" y="59"/>
                      <a:pt x="72" y="62"/>
                    </a:cubicBezTo>
                    <a:cubicBezTo>
                      <a:pt x="73" y="62"/>
                      <a:pt x="72" y="62"/>
                      <a:pt x="72" y="61"/>
                    </a:cubicBezTo>
                    <a:cubicBezTo>
                      <a:pt x="70" y="60"/>
                      <a:pt x="71" y="63"/>
                      <a:pt x="69" y="62"/>
                    </a:cubicBezTo>
                    <a:cubicBezTo>
                      <a:pt x="69" y="62"/>
                      <a:pt x="69" y="61"/>
                      <a:pt x="69" y="61"/>
                    </a:cubicBezTo>
                    <a:cubicBezTo>
                      <a:pt x="67" y="59"/>
                      <a:pt x="70" y="64"/>
                      <a:pt x="67" y="61"/>
                    </a:cubicBezTo>
                    <a:cubicBezTo>
                      <a:pt x="67" y="61"/>
                      <a:pt x="69" y="63"/>
                      <a:pt x="69" y="63"/>
                    </a:cubicBezTo>
                    <a:cubicBezTo>
                      <a:pt x="66" y="62"/>
                      <a:pt x="66" y="66"/>
                      <a:pt x="65" y="68"/>
                    </a:cubicBezTo>
                    <a:cubicBezTo>
                      <a:pt x="62" y="67"/>
                      <a:pt x="60" y="63"/>
                      <a:pt x="61" y="66"/>
                    </a:cubicBezTo>
                    <a:cubicBezTo>
                      <a:pt x="61" y="65"/>
                      <a:pt x="62" y="67"/>
                      <a:pt x="62" y="67"/>
                    </a:cubicBezTo>
                    <a:cubicBezTo>
                      <a:pt x="62" y="68"/>
                      <a:pt x="58" y="63"/>
                      <a:pt x="59" y="65"/>
                    </a:cubicBezTo>
                    <a:cubicBezTo>
                      <a:pt x="61" y="67"/>
                      <a:pt x="60" y="67"/>
                      <a:pt x="61" y="68"/>
                    </a:cubicBezTo>
                    <a:cubicBezTo>
                      <a:pt x="59" y="67"/>
                      <a:pt x="57" y="65"/>
                      <a:pt x="58" y="68"/>
                    </a:cubicBezTo>
                    <a:cubicBezTo>
                      <a:pt x="57" y="66"/>
                      <a:pt x="57" y="66"/>
                      <a:pt x="57" y="66"/>
                    </a:cubicBezTo>
                    <a:cubicBezTo>
                      <a:pt x="59" y="70"/>
                      <a:pt x="57" y="69"/>
                      <a:pt x="59" y="73"/>
                    </a:cubicBezTo>
                    <a:cubicBezTo>
                      <a:pt x="56" y="77"/>
                      <a:pt x="54" y="82"/>
                      <a:pt x="51" y="86"/>
                    </a:cubicBezTo>
                    <a:cubicBezTo>
                      <a:pt x="47" y="88"/>
                      <a:pt x="44" y="93"/>
                      <a:pt x="39" y="94"/>
                    </a:cubicBezTo>
                    <a:cubicBezTo>
                      <a:pt x="36" y="93"/>
                      <a:pt x="36" y="93"/>
                      <a:pt x="36" y="95"/>
                    </a:cubicBezTo>
                    <a:cubicBezTo>
                      <a:pt x="36" y="94"/>
                      <a:pt x="36" y="94"/>
                      <a:pt x="35" y="94"/>
                    </a:cubicBezTo>
                    <a:cubicBezTo>
                      <a:pt x="37" y="96"/>
                      <a:pt x="35" y="95"/>
                      <a:pt x="37" y="97"/>
                    </a:cubicBezTo>
                    <a:cubicBezTo>
                      <a:pt x="35" y="98"/>
                      <a:pt x="35" y="99"/>
                      <a:pt x="33" y="101"/>
                    </a:cubicBezTo>
                    <a:cubicBezTo>
                      <a:pt x="33" y="100"/>
                      <a:pt x="32" y="98"/>
                      <a:pt x="31" y="99"/>
                    </a:cubicBezTo>
                    <a:cubicBezTo>
                      <a:pt x="33" y="100"/>
                      <a:pt x="33" y="100"/>
                      <a:pt x="33" y="100"/>
                    </a:cubicBezTo>
                    <a:cubicBezTo>
                      <a:pt x="32" y="100"/>
                      <a:pt x="32" y="100"/>
                      <a:pt x="32" y="100"/>
                    </a:cubicBezTo>
                    <a:cubicBezTo>
                      <a:pt x="32" y="100"/>
                      <a:pt x="33" y="102"/>
                      <a:pt x="34" y="102"/>
                    </a:cubicBezTo>
                    <a:cubicBezTo>
                      <a:pt x="33" y="105"/>
                      <a:pt x="31" y="106"/>
                      <a:pt x="29" y="107"/>
                    </a:cubicBezTo>
                    <a:cubicBezTo>
                      <a:pt x="26" y="107"/>
                      <a:pt x="24" y="108"/>
                      <a:pt x="22" y="110"/>
                    </a:cubicBezTo>
                    <a:cubicBezTo>
                      <a:pt x="21" y="110"/>
                      <a:pt x="21" y="112"/>
                      <a:pt x="20" y="113"/>
                    </a:cubicBezTo>
                    <a:cubicBezTo>
                      <a:pt x="15" y="113"/>
                      <a:pt x="10" y="114"/>
                      <a:pt x="10" y="118"/>
                    </a:cubicBezTo>
                    <a:cubicBezTo>
                      <a:pt x="10" y="118"/>
                      <a:pt x="4" y="113"/>
                      <a:pt x="4" y="1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26" name="Freeform 346"/>
              <p:cNvSpPr/>
              <p:nvPr/>
            </p:nvSpPr>
            <p:spPr bwMode="auto">
              <a:xfrm>
                <a:off x="5676901" y="1890713"/>
                <a:ext cx="0" cy="1587"/>
              </a:xfrm>
              <a:custGeom>
                <a:avLst/>
                <a:gdLst>
                  <a:gd name="T0" fmla="*/ 2 w 2"/>
                  <a:gd name="T1" fmla="*/ 4 h 4"/>
                  <a:gd name="T2" fmla="*/ 0 w 2"/>
                  <a:gd name="T3" fmla="*/ 0 h 4"/>
                  <a:gd name="T4" fmla="*/ 2 w 2"/>
                  <a:gd name="T5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4">
                    <a:moveTo>
                      <a:pt x="2" y="4"/>
                    </a:moveTo>
                    <a:cubicBezTo>
                      <a:pt x="1" y="2"/>
                      <a:pt x="0" y="2"/>
                      <a:pt x="0" y="0"/>
                    </a:cubicBezTo>
                    <a:cubicBezTo>
                      <a:pt x="0" y="1"/>
                      <a:pt x="1" y="2"/>
                      <a:pt x="2" y="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27" name="Freeform 347"/>
              <p:cNvSpPr/>
              <p:nvPr/>
            </p:nvSpPr>
            <p:spPr bwMode="auto">
              <a:xfrm>
                <a:off x="5670551" y="1889125"/>
                <a:ext cx="1588" cy="0"/>
              </a:xfrm>
              <a:custGeom>
                <a:avLst/>
                <a:gdLst>
                  <a:gd name="T0" fmla="*/ 1 w 1"/>
                  <a:gd name="T1" fmla="*/ 2 h 3"/>
                  <a:gd name="T2" fmla="*/ 0 w 1"/>
                  <a:gd name="T3" fmla="*/ 2 h 3"/>
                  <a:gd name="T4" fmla="*/ 0 w 1"/>
                  <a:gd name="T5" fmla="*/ 1 h 3"/>
                  <a:gd name="T6" fmla="*/ 1 w 1"/>
                  <a:gd name="T7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3">
                    <a:moveTo>
                      <a:pt x="1" y="2"/>
                    </a:moveTo>
                    <a:cubicBezTo>
                      <a:pt x="1" y="3"/>
                      <a:pt x="0" y="2"/>
                      <a:pt x="0" y="2"/>
                    </a:cubicBezTo>
                    <a:cubicBezTo>
                      <a:pt x="0" y="1"/>
                      <a:pt x="0" y="0"/>
                      <a:pt x="0" y="1"/>
                    </a:cubicBezTo>
                    <a:cubicBezTo>
                      <a:pt x="0" y="1"/>
                      <a:pt x="0" y="2"/>
                      <a:pt x="1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28" name="Freeform 348"/>
              <p:cNvSpPr/>
              <p:nvPr/>
            </p:nvSpPr>
            <p:spPr bwMode="auto">
              <a:xfrm>
                <a:off x="5670551" y="1889125"/>
                <a:ext cx="0" cy="0"/>
              </a:xfrm>
              <a:custGeom>
                <a:avLst/>
                <a:gdLst>
                  <a:gd name="T0" fmla="*/ 3 h 3"/>
                  <a:gd name="T1" fmla="*/ 0 h 3"/>
                  <a:gd name="T2" fmla="*/ 3 h 3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3">
                    <a:moveTo>
                      <a:pt x="0" y="3"/>
                    </a:moveTo>
                    <a:cubicBezTo>
                      <a:pt x="0" y="2"/>
                      <a:pt x="0" y="0"/>
                      <a:pt x="0" y="0"/>
                    </a:cubicBez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29" name="Freeform 349"/>
              <p:cNvSpPr/>
              <p:nvPr/>
            </p:nvSpPr>
            <p:spPr bwMode="auto">
              <a:xfrm>
                <a:off x="5667376" y="1887538"/>
                <a:ext cx="1588" cy="1587"/>
              </a:xfrm>
              <a:custGeom>
                <a:avLst/>
                <a:gdLst>
                  <a:gd name="T0" fmla="*/ 1 w 1"/>
                  <a:gd name="T1" fmla="*/ 1 h 1"/>
                  <a:gd name="T2" fmla="*/ 1 w 1"/>
                  <a:gd name="T3" fmla="*/ 0 h 1"/>
                  <a:gd name="T4" fmla="*/ 1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0"/>
                      <a:pt x="0" y="0"/>
                      <a:pt x="1" y="0"/>
                    </a:cubicBezTo>
                    <a:cubicBezTo>
                      <a:pt x="1" y="0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30" name="Freeform 350"/>
              <p:cNvSpPr/>
              <p:nvPr/>
            </p:nvSpPr>
            <p:spPr bwMode="auto">
              <a:xfrm>
                <a:off x="5668963" y="1889125"/>
                <a:ext cx="0" cy="0"/>
              </a:xfrm>
              <a:custGeom>
                <a:avLst/>
                <a:gdLst>
                  <a:gd name="T0" fmla="*/ 2 w 2"/>
                  <a:gd name="T1" fmla="*/ 2 h 2"/>
                  <a:gd name="T2" fmla="*/ 0 w 2"/>
                  <a:gd name="T3" fmla="*/ 1 h 2"/>
                  <a:gd name="T4" fmla="*/ 2 w 2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2" y="2"/>
                    </a:moveTo>
                    <a:cubicBezTo>
                      <a:pt x="1" y="2"/>
                      <a:pt x="1" y="2"/>
                      <a:pt x="0" y="1"/>
                    </a:cubicBezTo>
                    <a:cubicBezTo>
                      <a:pt x="1" y="2"/>
                      <a:pt x="1" y="0"/>
                      <a:pt x="2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31" name="Freeform 351"/>
              <p:cNvSpPr/>
              <p:nvPr/>
            </p:nvSpPr>
            <p:spPr bwMode="auto">
              <a:xfrm>
                <a:off x="5665788" y="1889125"/>
                <a:ext cx="1588" cy="0"/>
              </a:xfrm>
              <a:custGeom>
                <a:avLst/>
                <a:gdLst>
                  <a:gd name="T0" fmla="*/ 0 w 1"/>
                  <a:gd name="T1" fmla="*/ 2 h 3"/>
                  <a:gd name="T2" fmla="*/ 0 w 1"/>
                  <a:gd name="T3" fmla="*/ 2 h 3"/>
                  <a:gd name="T4" fmla="*/ 0 w 1"/>
                  <a:gd name="T5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3">
                    <a:moveTo>
                      <a:pt x="0" y="2"/>
                    </a:moveTo>
                    <a:cubicBezTo>
                      <a:pt x="0" y="2"/>
                      <a:pt x="1" y="3"/>
                      <a:pt x="0" y="2"/>
                    </a:cubicBezTo>
                    <a:cubicBezTo>
                      <a:pt x="0" y="3"/>
                      <a:pt x="0" y="0"/>
                      <a:pt x="0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32" name="Freeform 352"/>
              <p:cNvSpPr/>
              <p:nvPr/>
            </p:nvSpPr>
            <p:spPr bwMode="auto">
              <a:xfrm>
                <a:off x="5665788" y="1889125"/>
                <a:ext cx="0" cy="1587"/>
              </a:xfrm>
              <a:custGeom>
                <a:avLst/>
                <a:gdLst>
                  <a:gd name="T0" fmla="*/ 1 w 1"/>
                  <a:gd name="T1" fmla="*/ 2 h 2"/>
                  <a:gd name="T2" fmla="*/ 1 w 1"/>
                  <a:gd name="T3" fmla="*/ 2 h 2"/>
                  <a:gd name="T4" fmla="*/ 0 w 1"/>
                  <a:gd name="T5" fmla="*/ 0 h 2"/>
                  <a:gd name="T6" fmla="*/ 1 w 1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1" y="2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0" y="2"/>
                      <a:pt x="0" y="1"/>
                      <a:pt x="0" y="0"/>
                    </a:cubicBezTo>
                    <a:lnTo>
                      <a:pt x="1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33" name="Freeform 353"/>
              <p:cNvSpPr/>
              <p:nvPr/>
            </p:nvSpPr>
            <p:spPr bwMode="auto">
              <a:xfrm>
                <a:off x="5651501" y="1901825"/>
                <a:ext cx="0" cy="1587"/>
              </a:xfrm>
              <a:custGeom>
                <a:avLst/>
                <a:gdLst>
                  <a:gd name="T0" fmla="*/ 1 h 1"/>
                  <a:gd name="T1" fmla="*/ 0 h 1"/>
                  <a:gd name="T2" fmla="*/ 1 h 1"/>
                  <a:gd name="T3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lnTo>
                      <a:pt x="0" y="0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34" name="Freeform 354"/>
              <p:cNvSpPr/>
              <p:nvPr/>
            </p:nvSpPr>
            <p:spPr bwMode="auto">
              <a:xfrm>
                <a:off x="5645151" y="1906588"/>
                <a:ext cx="0" cy="1587"/>
              </a:xfrm>
              <a:custGeom>
                <a:avLst/>
                <a:gdLst>
                  <a:gd name="T0" fmla="*/ 1 w 1"/>
                  <a:gd name="T1" fmla="*/ 1 h 2"/>
                  <a:gd name="T2" fmla="*/ 0 w 1"/>
                  <a:gd name="T3" fmla="*/ 0 h 2"/>
                  <a:gd name="T4" fmla="*/ 1 w 1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1"/>
                    </a:moveTo>
                    <a:cubicBezTo>
                      <a:pt x="1" y="2"/>
                      <a:pt x="0" y="1"/>
                      <a:pt x="0" y="0"/>
                    </a:cubicBezTo>
                    <a:cubicBezTo>
                      <a:pt x="0" y="0"/>
                      <a:pt x="1" y="2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35" name="Freeform 355"/>
              <p:cNvSpPr/>
              <p:nvPr/>
            </p:nvSpPr>
            <p:spPr bwMode="auto">
              <a:xfrm>
                <a:off x="5643563" y="1912938"/>
                <a:ext cx="1588" cy="0"/>
              </a:xfrm>
              <a:custGeom>
                <a:avLst/>
                <a:gdLst>
                  <a:gd name="T0" fmla="*/ 0 w 1"/>
                  <a:gd name="T1" fmla="*/ 0 w 1"/>
                  <a:gd name="T2" fmla="*/ 1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lnTo>
                      <a:pt x="0" y="0"/>
                    </a:lnTo>
                    <a:lnTo>
                      <a:pt x="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784" name="文本框 783" descr="e7d195523061f1c0deeec63e560781cfd59afb0ea006f2a87ABB68BF51EA6619813959095094C18C62A12F549504892A4AAA8C1554C6663626E05CA27F281A14E6983772AFC3FB97135759321DEA3D709AACD122C08E6ED192FFACBB1E1BECB2ED91EE5F1ED7B5B4D639FA608C47C1EEEE0A899CA8C6B4A60DCCA6D3BA80ED4161D4A4778988E171"/>
            <p:cNvSpPr txBox="1"/>
            <p:nvPr/>
          </p:nvSpPr>
          <p:spPr>
            <a:xfrm>
              <a:off x="5158679" y="5584200"/>
              <a:ext cx="2740025" cy="706755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zh-CN" altLang="en-US" sz="4000" b="1" dirty="0">
                  <a:solidFill>
                    <a:srgbClr val="FDFDFD"/>
                  </a:solidFill>
                  <a:latin typeface="幼圆" panose="02010509060101010101" pitchFamily="49" charset="-122"/>
                  <a:ea typeface="幼圆" panose="02010509060101010101" pitchFamily="49" charset="-122"/>
                  <a:cs typeface="Kartika" panose="02020503030404060203" pitchFamily="18" charset="0"/>
                </a:rPr>
                <a:t>系统管理员</a:t>
              </a:r>
            </a:p>
          </p:txBody>
        </p:sp>
      </p:grpSp>
      <p:sp>
        <p:nvSpPr>
          <p:cNvPr id="1138" name="Freeform 14"/>
          <p:cNvSpPr/>
          <p:nvPr/>
        </p:nvSpPr>
        <p:spPr bwMode="auto">
          <a:xfrm>
            <a:off x="116719" y="2302332"/>
            <a:ext cx="3708357" cy="3278226"/>
          </a:xfrm>
          <a:custGeom>
            <a:avLst/>
            <a:gdLst>
              <a:gd name="T0" fmla="*/ 29 w 103"/>
              <a:gd name="T1" fmla="*/ 22 h 91"/>
              <a:gd name="T2" fmla="*/ 27 w 103"/>
              <a:gd name="T3" fmla="*/ 78 h 91"/>
              <a:gd name="T4" fmla="*/ 76 w 103"/>
              <a:gd name="T5" fmla="*/ 72 h 91"/>
              <a:gd name="T6" fmla="*/ 25 w 103"/>
              <a:gd name="T7" fmla="*/ 25 h 91"/>
              <a:gd name="T8" fmla="*/ 23 w 103"/>
              <a:gd name="T9" fmla="*/ 75 h 91"/>
              <a:gd name="T10" fmla="*/ 71 w 103"/>
              <a:gd name="T11" fmla="*/ 80 h 91"/>
              <a:gd name="T12" fmla="*/ 42 w 103"/>
              <a:gd name="T13" fmla="*/ 17 h 91"/>
              <a:gd name="T14" fmla="*/ 31 w 103"/>
              <a:gd name="T15" fmla="*/ 83 h 91"/>
              <a:gd name="T16" fmla="*/ 85 w 103"/>
              <a:gd name="T17" fmla="*/ 45 h 91"/>
              <a:gd name="T18" fmla="*/ 17 w 103"/>
              <a:gd name="T19" fmla="*/ 32 h 91"/>
              <a:gd name="T20" fmla="*/ 23 w 103"/>
              <a:gd name="T21" fmla="*/ 77 h 91"/>
              <a:gd name="T22" fmla="*/ 76 w 103"/>
              <a:gd name="T23" fmla="*/ 76 h 91"/>
              <a:gd name="T24" fmla="*/ 35 w 103"/>
              <a:gd name="T25" fmla="*/ 21 h 91"/>
              <a:gd name="T26" fmla="*/ 27 w 103"/>
              <a:gd name="T27" fmla="*/ 26 h 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03" h="91">
                <a:moveTo>
                  <a:pt x="29" y="22"/>
                </a:moveTo>
                <a:cubicBezTo>
                  <a:pt x="12" y="36"/>
                  <a:pt x="9" y="63"/>
                  <a:pt x="27" y="78"/>
                </a:cubicBezTo>
                <a:cubicBezTo>
                  <a:pt x="42" y="91"/>
                  <a:pt x="64" y="87"/>
                  <a:pt x="76" y="72"/>
                </a:cubicBezTo>
                <a:cubicBezTo>
                  <a:pt x="100" y="42"/>
                  <a:pt x="52" y="0"/>
                  <a:pt x="25" y="25"/>
                </a:cubicBezTo>
                <a:cubicBezTo>
                  <a:pt x="11" y="39"/>
                  <a:pt x="13" y="60"/>
                  <a:pt x="23" y="75"/>
                </a:cubicBezTo>
                <a:cubicBezTo>
                  <a:pt x="33" y="90"/>
                  <a:pt x="57" y="91"/>
                  <a:pt x="71" y="80"/>
                </a:cubicBezTo>
                <a:cubicBezTo>
                  <a:pt x="101" y="59"/>
                  <a:pt x="76" y="12"/>
                  <a:pt x="42" y="17"/>
                </a:cubicBezTo>
                <a:cubicBezTo>
                  <a:pt x="13" y="22"/>
                  <a:pt x="0" y="72"/>
                  <a:pt x="31" y="83"/>
                </a:cubicBezTo>
                <a:cubicBezTo>
                  <a:pt x="55" y="91"/>
                  <a:pt x="95" y="75"/>
                  <a:pt x="85" y="45"/>
                </a:cubicBezTo>
                <a:cubicBezTo>
                  <a:pt x="75" y="16"/>
                  <a:pt x="33" y="4"/>
                  <a:pt x="17" y="32"/>
                </a:cubicBezTo>
                <a:cubicBezTo>
                  <a:pt x="9" y="45"/>
                  <a:pt x="10" y="67"/>
                  <a:pt x="23" y="77"/>
                </a:cubicBezTo>
                <a:cubicBezTo>
                  <a:pt x="37" y="88"/>
                  <a:pt x="62" y="90"/>
                  <a:pt x="76" y="76"/>
                </a:cubicBezTo>
                <a:cubicBezTo>
                  <a:pt x="103" y="50"/>
                  <a:pt x="67" y="8"/>
                  <a:pt x="35" y="21"/>
                </a:cubicBezTo>
                <a:cubicBezTo>
                  <a:pt x="32" y="22"/>
                  <a:pt x="29" y="24"/>
                  <a:pt x="27" y="26"/>
                </a:cubicBezTo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 w="23813" cap="rnd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/>
          </a:p>
        </p:txBody>
      </p:sp>
      <p:sp>
        <p:nvSpPr>
          <p:cNvPr id="1139" name="Freeform 140">
            <a:extLst>
              <a:ext uri="{FF2B5EF4-FFF2-40B4-BE49-F238E27FC236}">
                <a16:creationId xmlns:a16="http://schemas.microsoft.com/office/drawing/2014/main" id="{48D2C2BB-77F1-41F9-8DA4-C7B2A63ED85B}"/>
              </a:ext>
            </a:extLst>
          </p:cNvPr>
          <p:cNvSpPr>
            <a:spLocks noEditPoints="1"/>
          </p:cNvSpPr>
          <p:nvPr/>
        </p:nvSpPr>
        <p:spPr bwMode="auto">
          <a:xfrm rot="8514407" flipH="1">
            <a:off x="-195325" y="3090143"/>
            <a:ext cx="4061761" cy="1535270"/>
          </a:xfrm>
          <a:custGeom>
            <a:avLst/>
            <a:gdLst/>
            <a:ahLst/>
            <a:cxnLst>
              <a:cxn ang="0">
                <a:pos x="1197" y="631"/>
              </a:cxn>
              <a:cxn ang="0">
                <a:pos x="1794" y="471"/>
              </a:cxn>
              <a:cxn ang="0">
                <a:pos x="828" y="176"/>
              </a:cxn>
              <a:cxn ang="0">
                <a:pos x="21" y="382"/>
              </a:cxn>
              <a:cxn ang="0">
                <a:pos x="117" y="373"/>
              </a:cxn>
              <a:cxn ang="0">
                <a:pos x="100" y="488"/>
              </a:cxn>
              <a:cxn ang="0">
                <a:pos x="87" y="613"/>
              </a:cxn>
              <a:cxn ang="0">
                <a:pos x="200" y="507"/>
              </a:cxn>
              <a:cxn ang="0">
                <a:pos x="386" y="462"/>
              </a:cxn>
              <a:cxn ang="0">
                <a:pos x="458" y="485"/>
              </a:cxn>
              <a:cxn ang="0">
                <a:pos x="277" y="472"/>
              </a:cxn>
              <a:cxn ang="0">
                <a:pos x="301" y="514"/>
              </a:cxn>
              <a:cxn ang="0">
                <a:pos x="308" y="537"/>
              </a:cxn>
              <a:cxn ang="0">
                <a:pos x="344" y="564"/>
              </a:cxn>
              <a:cxn ang="0">
                <a:pos x="420" y="529"/>
              </a:cxn>
              <a:cxn ang="0">
                <a:pos x="513" y="589"/>
              </a:cxn>
              <a:cxn ang="0">
                <a:pos x="579" y="488"/>
              </a:cxn>
              <a:cxn ang="0">
                <a:pos x="585" y="533"/>
              </a:cxn>
              <a:cxn ang="0">
                <a:pos x="658" y="507"/>
              </a:cxn>
              <a:cxn ang="0">
                <a:pos x="620" y="590"/>
              </a:cxn>
              <a:cxn ang="0">
                <a:pos x="739" y="486"/>
              </a:cxn>
              <a:cxn ang="0">
                <a:pos x="726" y="585"/>
              </a:cxn>
              <a:cxn ang="0">
                <a:pos x="1183" y="491"/>
              </a:cxn>
              <a:cxn ang="0">
                <a:pos x="1027" y="568"/>
              </a:cxn>
              <a:cxn ang="0">
                <a:pos x="867" y="534"/>
              </a:cxn>
              <a:cxn ang="0">
                <a:pos x="749" y="575"/>
              </a:cxn>
              <a:cxn ang="0">
                <a:pos x="812" y="530"/>
              </a:cxn>
              <a:cxn ang="0">
                <a:pos x="849" y="561"/>
              </a:cxn>
              <a:cxn ang="0">
                <a:pos x="881" y="607"/>
              </a:cxn>
              <a:cxn ang="0">
                <a:pos x="970" y="492"/>
              </a:cxn>
              <a:cxn ang="0">
                <a:pos x="1060" y="513"/>
              </a:cxn>
              <a:cxn ang="0">
                <a:pos x="1117" y="507"/>
              </a:cxn>
              <a:cxn ang="0">
                <a:pos x="1078" y="602"/>
              </a:cxn>
              <a:cxn ang="0">
                <a:pos x="1237" y="530"/>
              </a:cxn>
              <a:cxn ang="0">
                <a:pos x="1137" y="610"/>
              </a:cxn>
              <a:cxn ang="0">
                <a:pos x="1241" y="474"/>
              </a:cxn>
              <a:cxn ang="0">
                <a:pos x="1303" y="533"/>
              </a:cxn>
              <a:cxn ang="0">
                <a:pos x="1262" y="573"/>
              </a:cxn>
              <a:cxn ang="0">
                <a:pos x="1196" y="738"/>
              </a:cxn>
              <a:cxn ang="0">
                <a:pos x="1231" y="710"/>
              </a:cxn>
              <a:cxn ang="0">
                <a:pos x="1220" y="796"/>
              </a:cxn>
              <a:cxn ang="0">
                <a:pos x="1342" y="676"/>
              </a:cxn>
              <a:cxn ang="0">
                <a:pos x="1411" y="631"/>
              </a:cxn>
              <a:cxn ang="0">
                <a:pos x="1421" y="634"/>
              </a:cxn>
              <a:cxn ang="0">
                <a:pos x="1539" y="523"/>
              </a:cxn>
              <a:cxn ang="0">
                <a:pos x="1560" y="506"/>
              </a:cxn>
              <a:cxn ang="0">
                <a:pos x="1645" y="450"/>
              </a:cxn>
              <a:cxn ang="0">
                <a:pos x="1616" y="538"/>
              </a:cxn>
              <a:cxn ang="0">
                <a:pos x="1765" y="370"/>
              </a:cxn>
              <a:cxn ang="0">
                <a:pos x="1726" y="491"/>
              </a:cxn>
              <a:cxn ang="0">
                <a:pos x="1799" y="444"/>
              </a:cxn>
              <a:cxn ang="0">
                <a:pos x="1279" y="179"/>
              </a:cxn>
              <a:cxn ang="0">
                <a:pos x="1289" y="104"/>
              </a:cxn>
              <a:cxn ang="0">
                <a:pos x="1201" y="193"/>
              </a:cxn>
              <a:cxn ang="0">
                <a:pos x="1284" y="37"/>
              </a:cxn>
              <a:cxn ang="0">
                <a:pos x="1201" y="86"/>
              </a:cxn>
              <a:cxn ang="0">
                <a:pos x="1106" y="190"/>
              </a:cxn>
              <a:cxn ang="0">
                <a:pos x="1322" y="210"/>
              </a:cxn>
              <a:cxn ang="0">
                <a:pos x="1318" y="478"/>
              </a:cxn>
              <a:cxn ang="0">
                <a:pos x="306" y="202"/>
              </a:cxn>
              <a:cxn ang="0">
                <a:pos x="29" y="430"/>
              </a:cxn>
              <a:cxn ang="0">
                <a:pos x="111" y="214"/>
              </a:cxn>
            </a:cxnLst>
            <a:rect l="0" t="0" r="r" b="b"/>
            <a:pathLst>
              <a:path w="1858" h="840">
                <a:moveTo>
                  <a:pt x="15" y="443"/>
                </a:moveTo>
                <a:lnTo>
                  <a:pt x="15" y="443"/>
                </a:lnTo>
                <a:lnTo>
                  <a:pt x="21" y="467"/>
                </a:lnTo>
                <a:lnTo>
                  <a:pt x="27" y="491"/>
                </a:lnTo>
                <a:lnTo>
                  <a:pt x="35" y="543"/>
                </a:lnTo>
                <a:lnTo>
                  <a:pt x="35" y="543"/>
                </a:lnTo>
                <a:lnTo>
                  <a:pt x="39" y="566"/>
                </a:lnTo>
                <a:lnTo>
                  <a:pt x="45" y="590"/>
                </a:lnTo>
                <a:lnTo>
                  <a:pt x="48" y="602"/>
                </a:lnTo>
                <a:lnTo>
                  <a:pt x="53" y="613"/>
                </a:lnTo>
                <a:lnTo>
                  <a:pt x="58" y="621"/>
                </a:lnTo>
                <a:lnTo>
                  <a:pt x="65" y="628"/>
                </a:lnTo>
                <a:lnTo>
                  <a:pt x="65" y="628"/>
                </a:lnTo>
                <a:lnTo>
                  <a:pt x="94" y="624"/>
                </a:lnTo>
                <a:lnTo>
                  <a:pt x="124" y="621"/>
                </a:lnTo>
                <a:lnTo>
                  <a:pt x="155" y="618"/>
                </a:lnTo>
                <a:lnTo>
                  <a:pt x="185" y="617"/>
                </a:lnTo>
                <a:lnTo>
                  <a:pt x="312" y="614"/>
                </a:lnTo>
                <a:lnTo>
                  <a:pt x="312" y="614"/>
                </a:lnTo>
                <a:lnTo>
                  <a:pt x="415" y="613"/>
                </a:lnTo>
                <a:lnTo>
                  <a:pt x="516" y="613"/>
                </a:lnTo>
                <a:lnTo>
                  <a:pt x="618" y="614"/>
                </a:lnTo>
                <a:lnTo>
                  <a:pt x="719" y="617"/>
                </a:lnTo>
                <a:lnTo>
                  <a:pt x="923" y="623"/>
                </a:lnTo>
                <a:lnTo>
                  <a:pt x="1026" y="625"/>
                </a:lnTo>
                <a:lnTo>
                  <a:pt x="1128" y="627"/>
                </a:lnTo>
                <a:lnTo>
                  <a:pt x="1128" y="627"/>
                </a:lnTo>
                <a:lnTo>
                  <a:pt x="1158" y="625"/>
                </a:lnTo>
                <a:lnTo>
                  <a:pt x="1172" y="627"/>
                </a:lnTo>
                <a:lnTo>
                  <a:pt x="1179" y="630"/>
                </a:lnTo>
                <a:lnTo>
                  <a:pt x="1185" y="632"/>
                </a:lnTo>
                <a:lnTo>
                  <a:pt x="1185" y="632"/>
                </a:lnTo>
                <a:lnTo>
                  <a:pt x="1187" y="625"/>
                </a:lnTo>
                <a:lnTo>
                  <a:pt x="1192" y="618"/>
                </a:lnTo>
                <a:lnTo>
                  <a:pt x="1201" y="604"/>
                </a:lnTo>
                <a:lnTo>
                  <a:pt x="1214" y="592"/>
                </a:lnTo>
                <a:lnTo>
                  <a:pt x="1225" y="582"/>
                </a:lnTo>
                <a:lnTo>
                  <a:pt x="1225" y="582"/>
                </a:lnTo>
                <a:lnTo>
                  <a:pt x="1214" y="600"/>
                </a:lnTo>
                <a:lnTo>
                  <a:pt x="1203" y="618"/>
                </a:lnTo>
                <a:lnTo>
                  <a:pt x="1203" y="618"/>
                </a:lnTo>
                <a:lnTo>
                  <a:pt x="1197" y="631"/>
                </a:lnTo>
                <a:lnTo>
                  <a:pt x="1196" y="637"/>
                </a:lnTo>
                <a:lnTo>
                  <a:pt x="1197" y="638"/>
                </a:lnTo>
                <a:lnTo>
                  <a:pt x="1199" y="637"/>
                </a:lnTo>
                <a:lnTo>
                  <a:pt x="1199" y="637"/>
                </a:lnTo>
                <a:lnTo>
                  <a:pt x="1230" y="607"/>
                </a:lnTo>
                <a:lnTo>
                  <a:pt x="1259" y="578"/>
                </a:lnTo>
                <a:lnTo>
                  <a:pt x="1200" y="661"/>
                </a:lnTo>
                <a:lnTo>
                  <a:pt x="1193" y="627"/>
                </a:lnTo>
                <a:lnTo>
                  <a:pt x="1193" y="627"/>
                </a:lnTo>
                <a:lnTo>
                  <a:pt x="1192" y="631"/>
                </a:lnTo>
                <a:lnTo>
                  <a:pt x="1190" y="634"/>
                </a:lnTo>
                <a:lnTo>
                  <a:pt x="1185" y="638"/>
                </a:lnTo>
                <a:lnTo>
                  <a:pt x="1182" y="640"/>
                </a:lnTo>
                <a:lnTo>
                  <a:pt x="1179" y="642"/>
                </a:lnTo>
                <a:lnTo>
                  <a:pt x="1176" y="647"/>
                </a:lnTo>
                <a:lnTo>
                  <a:pt x="1176" y="652"/>
                </a:lnTo>
                <a:lnTo>
                  <a:pt x="1176" y="652"/>
                </a:lnTo>
                <a:lnTo>
                  <a:pt x="1176" y="677"/>
                </a:lnTo>
                <a:lnTo>
                  <a:pt x="1176" y="703"/>
                </a:lnTo>
                <a:lnTo>
                  <a:pt x="1179" y="728"/>
                </a:lnTo>
                <a:lnTo>
                  <a:pt x="1182" y="752"/>
                </a:lnTo>
                <a:lnTo>
                  <a:pt x="1189" y="797"/>
                </a:lnTo>
                <a:lnTo>
                  <a:pt x="1197" y="840"/>
                </a:lnTo>
                <a:lnTo>
                  <a:pt x="1197" y="840"/>
                </a:lnTo>
                <a:lnTo>
                  <a:pt x="1277" y="794"/>
                </a:lnTo>
                <a:lnTo>
                  <a:pt x="1359" y="748"/>
                </a:lnTo>
                <a:lnTo>
                  <a:pt x="1439" y="701"/>
                </a:lnTo>
                <a:lnTo>
                  <a:pt x="1478" y="677"/>
                </a:lnTo>
                <a:lnTo>
                  <a:pt x="1516" y="654"/>
                </a:lnTo>
                <a:lnTo>
                  <a:pt x="1516" y="654"/>
                </a:lnTo>
                <a:lnTo>
                  <a:pt x="1547" y="632"/>
                </a:lnTo>
                <a:lnTo>
                  <a:pt x="1577" y="610"/>
                </a:lnTo>
                <a:lnTo>
                  <a:pt x="1634" y="568"/>
                </a:lnTo>
                <a:lnTo>
                  <a:pt x="1665" y="547"/>
                </a:lnTo>
                <a:lnTo>
                  <a:pt x="1696" y="529"/>
                </a:lnTo>
                <a:lnTo>
                  <a:pt x="1728" y="510"/>
                </a:lnTo>
                <a:lnTo>
                  <a:pt x="1762" y="495"/>
                </a:lnTo>
                <a:lnTo>
                  <a:pt x="1762" y="495"/>
                </a:lnTo>
                <a:lnTo>
                  <a:pt x="1772" y="489"/>
                </a:lnTo>
                <a:lnTo>
                  <a:pt x="1780" y="485"/>
                </a:lnTo>
                <a:lnTo>
                  <a:pt x="1787" y="478"/>
                </a:lnTo>
                <a:lnTo>
                  <a:pt x="1794" y="471"/>
                </a:lnTo>
                <a:lnTo>
                  <a:pt x="1807" y="457"/>
                </a:lnTo>
                <a:lnTo>
                  <a:pt x="1820" y="441"/>
                </a:lnTo>
                <a:lnTo>
                  <a:pt x="1820" y="441"/>
                </a:lnTo>
                <a:lnTo>
                  <a:pt x="1827" y="403"/>
                </a:lnTo>
                <a:lnTo>
                  <a:pt x="1835" y="366"/>
                </a:lnTo>
                <a:lnTo>
                  <a:pt x="1846" y="329"/>
                </a:lnTo>
                <a:lnTo>
                  <a:pt x="1858" y="294"/>
                </a:lnTo>
                <a:lnTo>
                  <a:pt x="1296" y="2"/>
                </a:lnTo>
                <a:lnTo>
                  <a:pt x="1296" y="2"/>
                </a:lnTo>
                <a:lnTo>
                  <a:pt x="1293" y="0"/>
                </a:lnTo>
                <a:lnTo>
                  <a:pt x="1289" y="3"/>
                </a:lnTo>
                <a:lnTo>
                  <a:pt x="1287" y="6"/>
                </a:lnTo>
                <a:lnTo>
                  <a:pt x="1286" y="9"/>
                </a:lnTo>
                <a:lnTo>
                  <a:pt x="1286" y="9"/>
                </a:lnTo>
                <a:lnTo>
                  <a:pt x="1284" y="11"/>
                </a:lnTo>
                <a:lnTo>
                  <a:pt x="1284" y="11"/>
                </a:lnTo>
                <a:lnTo>
                  <a:pt x="1282" y="9"/>
                </a:lnTo>
                <a:lnTo>
                  <a:pt x="1280" y="4"/>
                </a:lnTo>
                <a:lnTo>
                  <a:pt x="1277" y="4"/>
                </a:lnTo>
                <a:lnTo>
                  <a:pt x="1276" y="4"/>
                </a:lnTo>
                <a:lnTo>
                  <a:pt x="1276" y="4"/>
                </a:lnTo>
                <a:lnTo>
                  <a:pt x="1256" y="21"/>
                </a:lnTo>
                <a:lnTo>
                  <a:pt x="1237" y="37"/>
                </a:lnTo>
                <a:lnTo>
                  <a:pt x="1217" y="51"/>
                </a:lnTo>
                <a:lnTo>
                  <a:pt x="1206" y="56"/>
                </a:lnTo>
                <a:lnTo>
                  <a:pt x="1194" y="62"/>
                </a:lnTo>
                <a:lnTo>
                  <a:pt x="1194" y="62"/>
                </a:lnTo>
                <a:lnTo>
                  <a:pt x="1189" y="65"/>
                </a:lnTo>
                <a:lnTo>
                  <a:pt x="1186" y="69"/>
                </a:lnTo>
                <a:lnTo>
                  <a:pt x="1183" y="73"/>
                </a:lnTo>
                <a:lnTo>
                  <a:pt x="1180" y="79"/>
                </a:lnTo>
                <a:lnTo>
                  <a:pt x="1178" y="91"/>
                </a:lnTo>
                <a:lnTo>
                  <a:pt x="1175" y="104"/>
                </a:lnTo>
                <a:lnTo>
                  <a:pt x="1175" y="104"/>
                </a:lnTo>
                <a:lnTo>
                  <a:pt x="1172" y="122"/>
                </a:lnTo>
                <a:lnTo>
                  <a:pt x="1171" y="142"/>
                </a:lnTo>
                <a:lnTo>
                  <a:pt x="1172" y="160"/>
                </a:lnTo>
                <a:lnTo>
                  <a:pt x="1175" y="179"/>
                </a:lnTo>
                <a:lnTo>
                  <a:pt x="1069" y="179"/>
                </a:lnTo>
                <a:lnTo>
                  <a:pt x="1069" y="179"/>
                </a:lnTo>
                <a:lnTo>
                  <a:pt x="948" y="176"/>
                </a:lnTo>
                <a:lnTo>
                  <a:pt x="828" y="176"/>
                </a:lnTo>
                <a:lnTo>
                  <a:pt x="708" y="177"/>
                </a:lnTo>
                <a:lnTo>
                  <a:pt x="589" y="180"/>
                </a:lnTo>
                <a:lnTo>
                  <a:pt x="353" y="186"/>
                </a:lnTo>
                <a:lnTo>
                  <a:pt x="233" y="188"/>
                </a:lnTo>
                <a:lnTo>
                  <a:pt x="115" y="190"/>
                </a:lnTo>
                <a:lnTo>
                  <a:pt x="115" y="190"/>
                </a:lnTo>
                <a:lnTo>
                  <a:pt x="98" y="210"/>
                </a:lnTo>
                <a:lnTo>
                  <a:pt x="84" y="231"/>
                </a:lnTo>
                <a:lnTo>
                  <a:pt x="55" y="273"/>
                </a:lnTo>
                <a:lnTo>
                  <a:pt x="28" y="318"/>
                </a:lnTo>
                <a:lnTo>
                  <a:pt x="0" y="363"/>
                </a:lnTo>
                <a:lnTo>
                  <a:pt x="0" y="363"/>
                </a:lnTo>
                <a:lnTo>
                  <a:pt x="1" y="378"/>
                </a:lnTo>
                <a:lnTo>
                  <a:pt x="4" y="395"/>
                </a:lnTo>
                <a:lnTo>
                  <a:pt x="8" y="412"/>
                </a:lnTo>
                <a:lnTo>
                  <a:pt x="8" y="420"/>
                </a:lnTo>
                <a:lnTo>
                  <a:pt x="8" y="429"/>
                </a:lnTo>
                <a:lnTo>
                  <a:pt x="8" y="429"/>
                </a:lnTo>
                <a:lnTo>
                  <a:pt x="8" y="436"/>
                </a:lnTo>
                <a:lnTo>
                  <a:pt x="8" y="441"/>
                </a:lnTo>
                <a:lnTo>
                  <a:pt x="10" y="443"/>
                </a:lnTo>
                <a:lnTo>
                  <a:pt x="11" y="444"/>
                </a:lnTo>
                <a:lnTo>
                  <a:pt x="13" y="444"/>
                </a:lnTo>
                <a:lnTo>
                  <a:pt x="15" y="443"/>
                </a:lnTo>
                <a:lnTo>
                  <a:pt x="15" y="443"/>
                </a:lnTo>
                <a:close/>
                <a:moveTo>
                  <a:pt x="32" y="364"/>
                </a:moveTo>
                <a:lnTo>
                  <a:pt x="32" y="364"/>
                </a:lnTo>
                <a:lnTo>
                  <a:pt x="48" y="337"/>
                </a:lnTo>
                <a:lnTo>
                  <a:pt x="66" y="311"/>
                </a:lnTo>
                <a:lnTo>
                  <a:pt x="84" y="287"/>
                </a:lnTo>
                <a:lnTo>
                  <a:pt x="104" y="266"/>
                </a:lnTo>
                <a:lnTo>
                  <a:pt x="104" y="266"/>
                </a:lnTo>
                <a:lnTo>
                  <a:pt x="107" y="266"/>
                </a:lnTo>
                <a:lnTo>
                  <a:pt x="107" y="266"/>
                </a:lnTo>
                <a:lnTo>
                  <a:pt x="79" y="309"/>
                </a:lnTo>
                <a:lnTo>
                  <a:pt x="49" y="356"/>
                </a:lnTo>
                <a:lnTo>
                  <a:pt x="21" y="405"/>
                </a:lnTo>
                <a:lnTo>
                  <a:pt x="21" y="405"/>
                </a:lnTo>
                <a:lnTo>
                  <a:pt x="18" y="399"/>
                </a:lnTo>
                <a:lnTo>
                  <a:pt x="18" y="394"/>
                </a:lnTo>
                <a:lnTo>
                  <a:pt x="20" y="388"/>
                </a:lnTo>
                <a:lnTo>
                  <a:pt x="21" y="382"/>
                </a:lnTo>
                <a:lnTo>
                  <a:pt x="27" y="373"/>
                </a:lnTo>
                <a:lnTo>
                  <a:pt x="32" y="364"/>
                </a:lnTo>
                <a:lnTo>
                  <a:pt x="32" y="364"/>
                </a:lnTo>
                <a:close/>
                <a:moveTo>
                  <a:pt x="135" y="378"/>
                </a:moveTo>
                <a:lnTo>
                  <a:pt x="94" y="425"/>
                </a:lnTo>
                <a:lnTo>
                  <a:pt x="94" y="425"/>
                </a:lnTo>
                <a:lnTo>
                  <a:pt x="104" y="406"/>
                </a:lnTo>
                <a:lnTo>
                  <a:pt x="114" y="389"/>
                </a:lnTo>
                <a:lnTo>
                  <a:pt x="136" y="354"/>
                </a:lnTo>
                <a:lnTo>
                  <a:pt x="136" y="354"/>
                </a:lnTo>
                <a:lnTo>
                  <a:pt x="138" y="356"/>
                </a:lnTo>
                <a:lnTo>
                  <a:pt x="139" y="358"/>
                </a:lnTo>
                <a:lnTo>
                  <a:pt x="140" y="364"/>
                </a:lnTo>
                <a:lnTo>
                  <a:pt x="139" y="371"/>
                </a:lnTo>
                <a:lnTo>
                  <a:pt x="135" y="378"/>
                </a:lnTo>
                <a:lnTo>
                  <a:pt x="135" y="378"/>
                </a:lnTo>
                <a:close/>
                <a:moveTo>
                  <a:pt x="143" y="391"/>
                </a:moveTo>
                <a:lnTo>
                  <a:pt x="143" y="391"/>
                </a:lnTo>
                <a:lnTo>
                  <a:pt x="146" y="396"/>
                </a:lnTo>
                <a:lnTo>
                  <a:pt x="148" y="403"/>
                </a:lnTo>
                <a:lnTo>
                  <a:pt x="146" y="413"/>
                </a:lnTo>
                <a:lnTo>
                  <a:pt x="145" y="417"/>
                </a:lnTo>
                <a:lnTo>
                  <a:pt x="142" y="422"/>
                </a:lnTo>
                <a:lnTo>
                  <a:pt x="96" y="478"/>
                </a:lnTo>
                <a:lnTo>
                  <a:pt x="96" y="478"/>
                </a:lnTo>
                <a:lnTo>
                  <a:pt x="118" y="434"/>
                </a:lnTo>
                <a:lnTo>
                  <a:pt x="143" y="391"/>
                </a:lnTo>
                <a:lnTo>
                  <a:pt x="143" y="391"/>
                </a:lnTo>
                <a:close/>
                <a:moveTo>
                  <a:pt x="129" y="332"/>
                </a:moveTo>
                <a:lnTo>
                  <a:pt x="129" y="332"/>
                </a:lnTo>
                <a:lnTo>
                  <a:pt x="110" y="356"/>
                </a:lnTo>
                <a:lnTo>
                  <a:pt x="90" y="381"/>
                </a:lnTo>
                <a:lnTo>
                  <a:pt x="70" y="406"/>
                </a:lnTo>
                <a:lnTo>
                  <a:pt x="63" y="420"/>
                </a:lnTo>
                <a:lnTo>
                  <a:pt x="56" y="436"/>
                </a:lnTo>
                <a:lnTo>
                  <a:pt x="56" y="436"/>
                </a:lnTo>
                <a:lnTo>
                  <a:pt x="73" y="415"/>
                </a:lnTo>
                <a:lnTo>
                  <a:pt x="90" y="394"/>
                </a:lnTo>
                <a:lnTo>
                  <a:pt x="108" y="373"/>
                </a:lnTo>
                <a:lnTo>
                  <a:pt x="125" y="354"/>
                </a:lnTo>
                <a:lnTo>
                  <a:pt x="125" y="354"/>
                </a:lnTo>
                <a:lnTo>
                  <a:pt x="117" y="373"/>
                </a:lnTo>
                <a:lnTo>
                  <a:pt x="107" y="389"/>
                </a:lnTo>
                <a:lnTo>
                  <a:pt x="84" y="423"/>
                </a:lnTo>
                <a:lnTo>
                  <a:pt x="60" y="455"/>
                </a:lnTo>
                <a:lnTo>
                  <a:pt x="38" y="491"/>
                </a:lnTo>
                <a:lnTo>
                  <a:pt x="38" y="491"/>
                </a:lnTo>
                <a:lnTo>
                  <a:pt x="38" y="478"/>
                </a:lnTo>
                <a:lnTo>
                  <a:pt x="39" y="467"/>
                </a:lnTo>
                <a:lnTo>
                  <a:pt x="44" y="448"/>
                </a:lnTo>
                <a:lnTo>
                  <a:pt x="51" y="430"/>
                </a:lnTo>
                <a:lnTo>
                  <a:pt x="59" y="413"/>
                </a:lnTo>
                <a:lnTo>
                  <a:pt x="124" y="306"/>
                </a:lnTo>
                <a:lnTo>
                  <a:pt x="124" y="306"/>
                </a:lnTo>
                <a:lnTo>
                  <a:pt x="125" y="305"/>
                </a:lnTo>
                <a:lnTo>
                  <a:pt x="126" y="306"/>
                </a:lnTo>
                <a:lnTo>
                  <a:pt x="129" y="315"/>
                </a:lnTo>
                <a:lnTo>
                  <a:pt x="131" y="325"/>
                </a:lnTo>
                <a:lnTo>
                  <a:pt x="131" y="329"/>
                </a:lnTo>
                <a:lnTo>
                  <a:pt x="129" y="332"/>
                </a:lnTo>
                <a:lnTo>
                  <a:pt x="129" y="332"/>
                </a:lnTo>
                <a:close/>
                <a:moveTo>
                  <a:pt x="65" y="479"/>
                </a:moveTo>
                <a:lnTo>
                  <a:pt x="65" y="477"/>
                </a:lnTo>
                <a:lnTo>
                  <a:pt x="65" y="472"/>
                </a:lnTo>
                <a:lnTo>
                  <a:pt x="133" y="395"/>
                </a:lnTo>
                <a:lnTo>
                  <a:pt x="133" y="395"/>
                </a:lnTo>
                <a:lnTo>
                  <a:pt x="111" y="432"/>
                </a:lnTo>
                <a:lnTo>
                  <a:pt x="88" y="468"/>
                </a:lnTo>
                <a:lnTo>
                  <a:pt x="48" y="544"/>
                </a:lnTo>
                <a:lnTo>
                  <a:pt x="48" y="544"/>
                </a:lnTo>
                <a:lnTo>
                  <a:pt x="44" y="533"/>
                </a:lnTo>
                <a:lnTo>
                  <a:pt x="42" y="524"/>
                </a:lnTo>
                <a:lnTo>
                  <a:pt x="44" y="514"/>
                </a:lnTo>
                <a:lnTo>
                  <a:pt x="45" y="506"/>
                </a:lnTo>
                <a:lnTo>
                  <a:pt x="49" y="498"/>
                </a:lnTo>
                <a:lnTo>
                  <a:pt x="53" y="491"/>
                </a:lnTo>
                <a:lnTo>
                  <a:pt x="59" y="485"/>
                </a:lnTo>
                <a:lnTo>
                  <a:pt x="65" y="479"/>
                </a:lnTo>
                <a:lnTo>
                  <a:pt x="65" y="479"/>
                </a:lnTo>
                <a:close/>
                <a:moveTo>
                  <a:pt x="49" y="562"/>
                </a:moveTo>
                <a:lnTo>
                  <a:pt x="49" y="562"/>
                </a:lnTo>
                <a:lnTo>
                  <a:pt x="65" y="537"/>
                </a:lnTo>
                <a:lnTo>
                  <a:pt x="81" y="512"/>
                </a:lnTo>
                <a:lnTo>
                  <a:pt x="100" y="488"/>
                </a:lnTo>
                <a:lnTo>
                  <a:pt x="118" y="465"/>
                </a:lnTo>
                <a:lnTo>
                  <a:pt x="55" y="581"/>
                </a:lnTo>
                <a:lnTo>
                  <a:pt x="55" y="581"/>
                </a:lnTo>
                <a:lnTo>
                  <a:pt x="53" y="576"/>
                </a:lnTo>
                <a:lnTo>
                  <a:pt x="52" y="571"/>
                </a:lnTo>
                <a:lnTo>
                  <a:pt x="49" y="566"/>
                </a:lnTo>
                <a:lnTo>
                  <a:pt x="49" y="562"/>
                </a:lnTo>
                <a:lnTo>
                  <a:pt x="49" y="562"/>
                </a:lnTo>
                <a:close/>
                <a:moveTo>
                  <a:pt x="66" y="581"/>
                </a:moveTo>
                <a:lnTo>
                  <a:pt x="66" y="581"/>
                </a:lnTo>
                <a:lnTo>
                  <a:pt x="110" y="500"/>
                </a:lnTo>
                <a:lnTo>
                  <a:pt x="131" y="464"/>
                </a:lnTo>
                <a:lnTo>
                  <a:pt x="153" y="427"/>
                </a:lnTo>
                <a:lnTo>
                  <a:pt x="153" y="427"/>
                </a:lnTo>
                <a:lnTo>
                  <a:pt x="155" y="430"/>
                </a:lnTo>
                <a:lnTo>
                  <a:pt x="155" y="434"/>
                </a:lnTo>
                <a:lnTo>
                  <a:pt x="155" y="439"/>
                </a:lnTo>
                <a:lnTo>
                  <a:pt x="155" y="439"/>
                </a:lnTo>
                <a:lnTo>
                  <a:pt x="131" y="482"/>
                </a:lnTo>
                <a:lnTo>
                  <a:pt x="110" y="526"/>
                </a:lnTo>
                <a:lnTo>
                  <a:pt x="87" y="569"/>
                </a:lnTo>
                <a:lnTo>
                  <a:pt x="65" y="610"/>
                </a:lnTo>
                <a:lnTo>
                  <a:pt x="65" y="610"/>
                </a:lnTo>
                <a:lnTo>
                  <a:pt x="63" y="607"/>
                </a:lnTo>
                <a:lnTo>
                  <a:pt x="62" y="603"/>
                </a:lnTo>
                <a:lnTo>
                  <a:pt x="62" y="595"/>
                </a:lnTo>
                <a:lnTo>
                  <a:pt x="63" y="586"/>
                </a:lnTo>
                <a:lnTo>
                  <a:pt x="66" y="581"/>
                </a:lnTo>
                <a:lnTo>
                  <a:pt x="66" y="581"/>
                </a:lnTo>
                <a:close/>
                <a:moveTo>
                  <a:pt x="84" y="602"/>
                </a:moveTo>
                <a:lnTo>
                  <a:pt x="156" y="460"/>
                </a:lnTo>
                <a:lnTo>
                  <a:pt x="156" y="460"/>
                </a:lnTo>
                <a:lnTo>
                  <a:pt x="159" y="462"/>
                </a:lnTo>
                <a:lnTo>
                  <a:pt x="160" y="464"/>
                </a:lnTo>
                <a:lnTo>
                  <a:pt x="167" y="465"/>
                </a:lnTo>
                <a:lnTo>
                  <a:pt x="173" y="465"/>
                </a:lnTo>
                <a:lnTo>
                  <a:pt x="176" y="467"/>
                </a:lnTo>
                <a:lnTo>
                  <a:pt x="178" y="469"/>
                </a:lnTo>
                <a:lnTo>
                  <a:pt x="90" y="610"/>
                </a:lnTo>
                <a:lnTo>
                  <a:pt x="90" y="610"/>
                </a:lnTo>
                <a:lnTo>
                  <a:pt x="88" y="613"/>
                </a:lnTo>
                <a:lnTo>
                  <a:pt x="87" y="613"/>
                </a:lnTo>
                <a:lnTo>
                  <a:pt x="86" y="613"/>
                </a:lnTo>
                <a:lnTo>
                  <a:pt x="84" y="610"/>
                </a:lnTo>
                <a:lnTo>
                  <a:pt x="84" y="606"/>
                </a:lnTo>
                <a:lnTo>
                  <a:pt x="84" y="602"/>
                </a:lnTo>
                <a:lnTo>
                  <a:pt x="84" y="602"/>
                </a:lnTo>
                <a:close/>
                <a:moveTo>
                  <a:pt x="104" y="610"/>
                </a:moveTo>
                <a:lnTo>
                  <a:pt x="104" y="610"/>
                </a:lnTo>
                <a:lnTo>
                  <a:pt x="124" y="575"/>
                </a:lnTo>
                <a:lnTo>
                  <a:pt x="143" y="541"/>
                </a:lnTo>
                <a:lnTo>
                  <a:pt x="164" y="510"/>
                </a:lnTo>
                <a:lnTo>
                  <a:pt x="187" y="479"/>
                </a:lnTo>
                <a:lnTo>
                  <a:pt x="187" y="479"/>
                </a:lnTo>
                <a:lnTo>
                  <a:pt x="188" y="485"/>
                </a:lnTo>
                <a:lnTo>
                  <a:pt x="187" y="491"/>
                </a:lnTo>
                <a:lnTo>
                  <a:pt x="184" y="496"/>
                </a:lnTo>
                <a:lnTo>
                  <a:pt x="180" y="500"/>
                </a:lnTo>
                <a:lnTo>
                  <a:pt x="180" y="500"/>
                </a:lnTo>
                <a:lnTo>
                  <a:pt x="177" y="503"/>
                </a:lnTo>
                <a:lnTo>
                  <a:pt x="176" y="507"/>
                </a:lnTo>
                <a:lnTo>
                  <a:pt x="174" y="516"/>
                </a:lnTo>
                <a:lnTo>
                  <a:pt x="176" y="519"/>
                </a:lnTo>
                <a:lnTo>
                  <a:pt x="126" y="607"/>
                </a:lnTo>
                <a:lnTo>
                  <a:pt x="126" y="607"/>
                </a:lnTo>
                <a:lnTo>
                  <a:pt x="115" y="607"/>
                </a:lnTo>
                <a:lnTo>
                  <a:pt x="110" y="607"/>
                </a:lnTo>
                <a:lnTo>
                  <a:pt x="104" y="610"/>
                </a:lnTo>
                <a:lnTo>
                  <a:pt x="104" y="610"/>
                </a:lnTo>
                <a:close/>
                <a:moveTo>
                  <a:pt x="140" y="606"/>
                </a:moveTo>
                <a:lnTo>
                  <a:pt x="140" y="606"/>
                </a:lnTo>
                <a:lnTo>
                  <a:pt x="155" y="572"/>
                </a:lnTo>
                <a:lnTo>
                  <a:pt x="170" y="540"/>
                </a:lnTo>
                <a:lnTo>
                  <a:pt x="187" y="506"/>
                </a:lnTo>
                <a:lnTo>
                  <a:pt x="201" y="472"/>
                </a:lnTo>
                <a:lnTo>
                  <a:pt x="201" y="472"/>
                </a:lnTo>
                <a:lnTo>
                  <a:pt x="204" y="469"/>
                </a:lnTo>
                <a:lnTo>
                  <a:pt x="207" y="468"/>
                </a:lnTo>
                <a:lnTo>
                  <a:pt x="215" y="467"/>
                </a:lnTo>
                <a:lnTo>
                  <a:pt x="226" y="468"/>
                </a:lnTo>
                <a:lnTo>
                  <a:pt x="235" y="471"/>
                </a:lnTo>
                <a:lnTo>
                  <a:pt x="235" y="471"/>
                </a:lnTo>
                <a:lnTo>
                  <a:pt x="211" y="495"/>
                </a:lnTo>
                <a:lnTo>
                  <a:pt x="200" y="507"/>
                </a:lnTo>
                <a:lnTo>
                  <a:pt x="190" y="521"/>
                </a:lnTo>
                <a:lnTo>
                  <a:pt x="180" y="534"/>
                </a:lnTo>
                <a:lnTo>
                  <a:pt x="170" y="550"/>
                </a:lnTo>
                <a:lnTo>
                  <a:pt x="162" y="565"/>
                </a:lnTo>
                <a:lnTo>
                  <a:pt x="155" y="581"/>
                </a:lnTo>
                <a:lnTo>
                  <a:pt x="155" y="581"/>
                </a:lnTo>
                <a:lnTo>
                  <a:pt x="191" y="533"/>
                </a:lnTo>
                <a:lnTo>
                  <a:pt x="209" y="509"/>
                </a:lnTo>
                <a:lnTo>
                  <a:pt x="230" y="485"/>
                </a:lnTo>
                <a:lnTo>
                  <a:pt x="223" y="513"/>
                </a:lnTo>
                <a:lnTo>
                  <a:pt x="223" y="513"/>
                </a:lnTo>
                <a:lnTo>
                  <a:pt x="222" y="512"/>
                </a:lnTo>
                <a:lnTo>
                  <a:pt x="221" y="509"/>
                </a:lnTo>
                <a:lnTo>
                  <a:pt x="219" y="510"/>
                </a:lnTo>
                <a:lnTo>
                  <a:pt x="218" y="513"/>
                </a:lnTo>
                <a:lnTo>
                  <a:pt x="218" y="513"/>
                </a:lnTo>
                <a:lnTo>
                  <a:pt x="216" y="519"/>
                </a:lnTo>
                <a:lnTo>
                  <a:pt x="216" y="521"/>
                </a:lnTo>
                <a:lnTo>
                  <a:pt x="216" y="524"/>
                </a:lnTo>
                <a:lnTo>
                  <a:pt x="216" y="524"/>
                </a:lnTo>
                <a:lnTo>
                  <a:pt x="192" y="561"/>
                </a:lnTo>
                <a:lnTo>
                  <a:pt x="180" y="582"/>
                </a:lnTo>
                <a:lnTo>
                  <a:pt x="174" y="592"/>
                </a:lnTo>
                <a:lnTo>
                  <a:pt x="170" y="602"/>
                </a:lnTo>
                <a:lnTo>
                  <a:pt x="140" y="606"/>
                </a:lnTo>
                <a:close/>
                <a:moveTo>
                  <a:pt x="319" y="457"/>
                </a:moveTo>
                <a:lnTo>
                  <a:pt x="236" y="454"/>
                </a:lnTo>
                <a:lnTo>
                  <a:pt x="236" y="454"/>
                </a:lnTo>
                <a:lnTo>
                  <a:pt x="235" y="454"/>
                </a:lnTo>
                <a:lnTo>
                  <a:pt x="233" y="451"/>
                </a:lnTo>
                <a:lnTo>
                  <a:pt x="233" y="451"/>
                </a:lnTo>
                <a:lnTo>
                  <a:pt x="280" y="450"/>
                </a:lnTo>
                <a:lnTo>
                  <a:pt x="325" y="450"/>
                </a:lnTo>
                <a:lnTo>
                  <a:pt x="370" y="453"/>
                </a:lnTo>
                <a:lnTo>
                  <a:pt x="415" y="455"/>
                </a:lnTo>
                <a:lnTo>
                  <a:pt x="504" y="462"/>
                </a:lnTo>
                <a:lnTo>
                  <a:pt x="593" y="471"/>
                </a:lnTo>
                <a:lnTo>
                  <a:pt x="593" y="471"/>
                </a:lnTo>
                <a:lnTo>
                  <a:pt x="558" y="471"/>
                </a:lnTo>
                <a:lnTo>
                  <a:pt x="523" y="471"/>
                </a:lnTo>
                <a:lnTo>
                  <a:pt x="454" y="468"/>
                </a:lnTo>
                <a:lnTo>
                  <a:pt x="386" y="462"/>
                </a:lnTo>
                <a:lnTo>
                  <a:pt x="319" y="457"/>
                </a:lnTo>
                <a:lnTo>
                  <a:pt x="319" y="457"/>
                </a:lnTo>
                <a:close/>
                <a:moveTo>
                  <a:pt x="556" y="486"/>
                </a:moveTo>
                <a:lnTo>
                  <a:pt x="556" y="486"/>
                </a:lnTo>
                <a:lnTo>
                  <a:pt x="521" y="517"/>
                </a:lnTo>
                <a:lnTo>
                  <a:pt x="504" y="534"/>
                </a:lnTo>
                <a:lnTo>
                  <a:pt x="488" y="551"/>
                </a:lnTo>
                <a:lnTo>
                  <a:pt x="488" y="551"/>
                </a:lnTo>
                <a:lnTo>
                  <a:pt x="492" y="543"/>
                </a:lnTo>
                <a:lnTo>
                  <a:pt x="496" y="536"/>
                </a:lnTo>
                <a:lnTo>
                  <a:pt x="507" y="520"/>
                </a:lnTo>
                <a:lnTo>
                  <a:pt x="518" y="505"/>
                </a:lnTo>
                <a:lnTo>
                  <a:pt x="524" y="496"/>
                </a:lnTo>
                <a:lnTo>
                  <a:pt x="530" y="488"/>
                </a:lnTo>
                <a:lnTo>
                  <a:pt x="530" y="488"/>
                </a:lnTo>
                <a:lnTo>
                  <a:pt x="531" y="486"/>
                </a:lnTo>
                <a:lnTo>
                  <a:pt x="533" y="485"/>
                </a:lnTo>
                <a:lnTo>
                  <a:pt x="541" y="485"/>
                </a:lnTo>
                <a:lnTo>
                  <a:pt x="556" y="486"/>
                </a:lnTo>
                <a:lnTo>
                  <a:pt x="556" y="486"/>
                </a:lnTo>
                <a:close/>
                <a:moveTo>
                  <a:pt x="503" y="486"/>
                </a:moveTo>
                <a:lnTo>
                  <a:pt x="503" y="486"/>
                </a:lnTo>
                <a:lnTo>
                  <a:pt x="483" y="502"/>
                </a:lnTo>
                <a:lnTo>
                  <a:pt x="465" y="519"/>
                </a:lnTo>
                <a:lnTo>
                  <a:pt x="448" y="537"/>
                </a:lnTo>
                <a:lnTo>
                  <a:pt x="433" y="558"/>
                </a:lnTo>
                <a:lnTo>
                  <a:pt x="433" y="558"/>
                </a:lnTo>
                <a:lnTo>
                  <a:pt x="443" y="540"/>
                </a:lnTo>
                <a:lnTo>
                  <a:pt x="452" y="524"/>
                </a:lnTo>
                <a:lnTo>
                  <a:pt x="464" y="509"/>
                </a:lnTo>
                <a:lnTo>
                  <a:pt x="474" y="492"/>
                </a:lnTo>
                <a:lnTo>
                  <a:pt x="474" y="492"/>
                </a:lnTo>
                <a:lnTo>
                  <a:pt x="478" y="488"/>
                </a:lnTo>
                <a:lnTo>
                  <a:pt x="479" y="485"/>
                </a:lnTo>
                <a:lnTo>
                  <a:pt x="482" y="484"/>
                </a:lnTo>
                <a:lnTo>
                  <a:pt x="482" y="484"/>
                </a:lnTo>
                <a:lnTo>
                  <a:pt x="488" y="484"/>
                </a:lnTo>
                <a:lnTo>
                  <a:pt x="493" y="485"/>
                </a:lnTo>
                <a:lnTo>
                  <a:pt x="503" y="486"/>
                </a:lnTo>
                <a:lnTo>
                  <a:pt x="503" y="486"/>
                </a:lnTo>
                <a:close/>
                <a:moveTo>
                  <a:pt x="458" y="485"/>
                </a:moveTo>
                <a:lnTo>
                  <a:pt x="458" y="485"/>
                </a:lnTo>
                <a:lnTo>
                  <a:pt x="441" y="498"/>
                </a:lnTo>
                <a:lnTo>
                  <a:pt x="426" y="512"/>
                </a:lnTo>
                <a:lnTo>
                  <a:pt x="410" y="527"/>
                </a:lnTo>
                <a:lnTo>
                  <a:pt x="396" y="543"/>
                </a:lnTo>
                <a:lnTo>
                  <a:pt x="430" y="484"/>
                </a:lnTo>
                <a:lnTo>
                  <a:pt x="430" y="484"/>
                </a:lnTo>
                <a:lnTo>
                  <a:pt x="431" y="482"/>
                </a:lnTo>
                <a:lnTo>
                  <a:pt x="434" y="481"/>
                </a:lnTo>
                <a:lnTo>
                  <a:pt x="441" y="481"/>
                </a:lnTo>
                <a:lnTo>
                  <a:pt x="450" y="482"/>
                </a:lnTo>
                <a:lnTo>
                  <a:pt x="458" y="485"/>
                </a:lnTo>
                <a:lnTo>
                  <a:pt x="458" y="485"/>
                </a:lnTo>
                <a:close/>
                <a:moveTo>
                  <a:pt x="407" y="479"/>
                </a:moveTo>
                <a:lnTo>
                  <a:pt x="407" y="479"/>
                </a:lnTo>
                <a:lnTo>
                  <a:pt x="393" y="492"/>
                </a:lnTo>
                <a:lnTo>
                  <a:pt x="381" y="506"/>
                </a:lnTo>
                <a:lnTo>
                  <a:pt x="355" y="533"/>
                </a:lnTo>
                <a:lnTo>
                  <a:pt x="355" y="533"/>
                </a:lnTo>
                <a:lnTo>
                  <a:pt x="364" y="520"/>
                </a:lnTo>
                <a:lnTo>
                  <a:pt x="374" y="506"/>
                </a:lnTo>
                <a:lnTo>
                  <a:pt x="382" y="492"/>
                </a:lnTo>
                <a:lnTo>
                  <a:pt x="391" y="479"/>
                </a:lnTo>
                <a:lnTo>
                  <a:pt x="407" y="479"/>
                </a:lnTo>
                <a:close/>
                <a:moveTo>
                  <a:pt x="332" y="469"/>
                </a:moveTo>
                <a:lnTo>
                  <a:pt x="332" y="469"/>
                </a:lnTo>
                <a:lnTo>
                  <a:pt x="315" y="486"/>
                </a:lnTo>
                <a:lnTo>
                  <a:pt x="298" y="505"/>
                </a:lnTo>
                <a:lnTo>
                  <a:pt x="282" y="523"/>
                </a:lnTo>
                <a:lnTo>
                  <a:pt x="267" y="541"/>
                </a:lnTo>
                <a:lnTo>
                  <a:pt x="302" y="471"/>
                </a:lnTo>
                <a:lnTo>
                  <a:pt x="302" y="471"/>
                </a:lnTo>
                <a:lnTo>
                  <a:pt x="313" y="471"/>
                </a:lnTo>
                <a:lnTo>
                  <a:pt x="332" y="469"/>
                </a:lnTo>
                <a:lnTo>
                  <a:pt x="332" y="469"/>
                </a:lnTo>
                <a:close/>
                <a:moveTo>
                  <a:pt x="244" y="482"/>
                </a:moveTo>
                <a:lnTo>
                  <a:pt x="244" y="482"/>
                </a:lnTo>
                <a:lnTo>
                  <a:pt x="249" y="475"/>
                </a:lnTo>
                <a:lnTo>
                  <a:pt x="253" y="472"/>
                </a:lnTo>
                <a:lnTo>
                  <a:pt x="257" y="472"/>
                </a:lnTo>
                <a:lnTo>
                  <a:pt x="261" y="472"/>
                </a:lnTo>
                <a:lnTo>
                  <a:pt x="261" y="472"/>
                </a:lnTo>
                <a:lnTo>
                  <a:pt x="277" y="472"/>
                </a:lnTo>
                <a:lnTo>
                  <a:pt x="294" y="471"/>
                </a:lnTo>
                <a:lnTo>
                  <a:pt x="294" y="471"/>
                </a:lnTo>
                <a:lnTo>
                  <a:pt x="268" y="498"/>
                </a:lnTo>
                <a:lnTo>
                  <a:pt x="244" y="526"/>
                </a:lnTo>
                <a:lnTo>
                  <a:pt x="223" y="554"/>
                </a:lnTo>
                <a:lnTo>
                  <a:pt x="202" y="585"/>
                </a:lnTo>
                <a:lnTo>
                  <a:pt x="202" y="585"/>
                </a:lnTo>
                <a:lnTo>
                  <a:pt x="198" y="589"/>
                </a:lnTo>
                <a:lnTo>
                  <a:pt x="194" y="595"/>
                </a:lnTo>
                <a:lnTo>
                  <a:pt x="187" y="599"/>
                </a:lnTo>
                <a:lnTo>
                  <a:pt x="180" y="602"/>
                </a:lnTo>
                <a:lnTo>
                  <a:pt x="244" y="482"/>
                </a:lnTo>
                <a:close/>
                <a:moveTo>
                  <a:pt x="195" y="600"/>
                </a:moveTo>
                <a:lnTo>
                  <a:pt x="274" y="502"/>
                </a:lnTo>
                <a:lnTo>
                  <a:pt x="274" y="502"/>
                </a:lnTo>
                <a:lnTo>
                  <a:pt x="275" y="510"/>
                </a:lnTo>
                <a:lnTo>
                  <a:pt x="274" y="517"/>
                </a:lnTo>
                <a:lnTo>
                  <a:pt x="273" y="520"/>
                </a:lnTo>
                <a:lnTo>
                  <a:pt x="270" y="521"/>
                </a:lnTo>
                <a:lnTo>
                  <a:pt x="270" y="521"/>
                </a:lnTo>
                <a:lnTo>
                  <a:pt x="270" y="519"/>
                </a:lnTo>
                <a:lnTo>
                  <a:pt x="270" y="519"/>
                </a:lnTo>
                <a:lnTo>
                  <a:pt x="267" y="520"/>
                </a:lnTo>
                <a:lnTo>
                  <a:pt x="266" y="523"/>
                </a:lnTo>
                <a:lnTo>
                  <a:pt x="264" y="524"/>
                </a:lnTo>
                <a:lnTo>
                  <a:pt x="266" y="526"/>
                </a:lnTo>
                <a:lnTo>
                  <a:pt x="225" y="600"/>
                </a:lnTo>
                <a:lnTo>
                  <a:pt x="225" y="600"/>
                </a:lnTo>
                <a:lnTo>
                  <a:pt x="223" y="602"/>
                </a:lnTo>
                <a:lnTo>
                  <a:pt x="219" y="603"/>
                </a:lnTo>
                <a:lnTo>
                  <a:pt x="212" y="603"/>
                </a:lnTo>
                <a:lnTo>
                  <a:pt x="195" y="600"/>
                </a:lnTo>
                <a:lnTo>
                  <a:pt x="195" y="600"/>
                </a:lnTo>
                <a:close/>
                <a:moveTo>
                  <a:pt x="237" y="599"/>
                </a:moveTo>
                <a:lnTo>
                  <a:pt x="251" y="575"/>
                </a:lnTo>
                <a:lnTo>
                  <a:pt x="251" y="575"/>
                </a:lnTo>
                <a:lnTo>
                  <a:pt x="254" y="575"/>
                </a:lnTo>
                <a:lnTo>
                  <a:pt x="257" y="572"/>
                </a:lnTo>
                <a:lnTo>
                  <a:pt x="257" y="572"/>
                </a:lnTo>
                <a:lnTo>
                  <a:pt x="270" y="552"/>
                </a:lnTo>
                <a:lnTo>
                  <a:pt x="285" y="533"/>
                </a:lnTo>
                <a:lnTo>
                  <a:pt x="301" y="514"/>
                </a:lnTo>
                <a:lnTo>
                  <a:pt x="318" y="496"/>
                </a:lnTo>
                <a:lnTo>
                  <a:pt x="318" y="496"/>
                </a:lnTo>
                <a:lnTo>
                  <a:pt x="318" y="500"/>
                </a:lnTo>
                <a:lnTo>
                  <a:pt x="318" y="500"/>
                </a:lnTo>
                <a:lnTo>
                  <a:pt x="306" y="523"/>
                </a:lnTo>
                <a:lnTo>
                  <a:pt x="295" y="545"/>
                </a:lnTo>
                <a:lnTo>
                  <a:pt x="268" y="590"/>
                </a:lnTo>
                <a:lnTo>
                  <a:pt x="268" y="590"/>
                </a:lnTo>
                <a:lnTo>
                  <a:pt x="266" y="595"/>
                </a:lnTo>
                <a:lnTo>
                  <a:pt x="261" y="597"/>
                </a:lnTo>
                <a:lnTo>
                  <a:pt x="259" y="599"/>
                </a:lnTo>
                <a:lnTo>
                  <a:pt x="254" y="599"/>
                </a:lnTo>
                <a:lnTo>
                  <a:pt x="246" y="599"/>
                </a:lnTo>
                <a:lnTo>
                  <a:pt x="237" y="599"/>
                </a:lnTo>
                <a:lnTo>
                  <a:pt x="237" y="599"/>
                </a:lnTo>
                <a:close/>
                <a:moveTo>
                  <a:pt x="305" y="599"/>
                </a:moveTo>
                <a:lnTo>
                  <a:pt x="305" y="599"/>
                </a:lnTo>
                <a:lnTo>
                  <a:pt x="289" y="599"/>
                </a:lnTo>
                <a:lnTo>
                  <a:pt x="271" y="602"/>
                </a:lnTo>
                <a:lnTo>
                  <a:pt x="298" y="562"/>
                </a:lnTo>
                <a:lnTo>
                  <a:pt x="298" y="562"/>
                </a:lnTo>
                <a:lnTo>
                  <a:pt x="296" y="561"/>
                </a:lnTo>
                <a:lnTo>
                  <a:pt x="295" y="559"/>
                </a:lnTo>
                <a:lnTo>
                  <a:pt x="295" y="559"/>
                </a:lnTo>
                <a:lnTo>
                  <a:pt x="298" y="554"/>
                </a:lnTo>
                <a:lnTo>
                  <a:pt x="301" y="548"/>
                </a:lnTo>
                <a:lnTo>
                  <a:pt x="305" y="543"/>
                </a:lnTo>
                <a:lnTo>
                  <a:pt x="308" y="537"/>
                </a:lnTo>
                <a:lnTo>
                  <a:pt x="308" y="537"/>
                </a:lnTo>
                <a:lnTo>
                  <a:pt x="318" y="521"/>
                </a:lnTo>
                <a:lnTo>
                  <a:pt x="325" y="506"/>
                </a:lnTo>
                <a:lnTo>
                  <a:pt x="340" y="472"/>
                </a:lnTo>
                <a:lnTo>
                  <a:pt x="340" y="472"/>
                </a:lnTo>
                <a:lnTo>
                  <a:pt x="346" y="474"/>
                </a:lnTo>
                <a:lnTo>
                  <a:pt x="353" y="474"/>
                </a:lnTo>
                <a:lnTo>
                  <a:pt x="360" y="475"/>
                </a:lnTo>
                <a:lnTo>
                  <a:pt x="367" y="477"/>
                </a:lnTo>
                <a:lnTo>
                  <a:pt x="367" y="477"/>
                </a:lnTo>
                <a:lnTo>
                  <a:pt x="351" y="491"/>
                </a:lnTo>
                <a:lnTo>
                  <a:pt x="337" y="506"/>
                </a:lnTo>
                <a:lnTo>
                  <a:pt x="308" y="537"/>
                </a:lnTo>
                <a:lnTo>
                  <a:pt x="308" y="537"/>
                </a:lnTo>
                <a:lnTo>
                  <a:pt x="308" y="538"/>
                </a:lnTo>
                <a:lnTo>
                  <a:pt x="309" y="541"/>
                </a:lnTo>
                <a:lnTo>
                  <a:pt x="309" y="541"/>
                </a:lnTo>
                <a:lnTo>
                  <a:pt x="303" y="551"/>
                </a:lnTo>
                <a:lnTo>
                  <a:pt x="301" y="562"/>
                </a:lnTo>
                <a:lnTo>
                  <a:pt x="301" y="562"/>
                </a:lnTo>
                <a:lnTo>
                  <a:pt x="318" y="540"/>
                </a:lnTo>
                <a:lnTo>
                  <a:pt x="337" y="517"/>
                </a:lnTo>
                <a:lnTo>
                  <a:pt x="358" y="496"/>
                </a:lnTo>
                <a:lnTo>
                  <a:pt x="370" y="486"/>
                </a:lnTo>
                <a:lnTo>
                  <a:pt x="382" y="477"/>
                </a:lnTo>
                <a:lnTo>
                  <a:pt x="382" y="477"/>
                </a:lnTo>
                <a:lnTo>
                  <a:pt x="379" y="484"/>
                </a:lnTo>
                <a:lnTo>
                  <a:pt x="377" y="489"/>
                </a:lnTo>
                <a:lnTo>
                  <a:pt x="368" y="499"/>
                </a:lnTo>
                <a:lnTo>
                  <a:pt x="361" y="509"/>
                </a:lnTo>
                <a:lnTo>
                  <a:pt x="354" y="520"/>
                </a:lnTo>
                <a:lnTo>
                  <a:pt x="355" y="523"/>
                </a:lnTo>
                <a:lnTo>
                  <a:pt x="355" y="523"/>
                </a:lnTo>
                <a:lnTo>
                  <a:pt x="343" y="540"/>
                </a:lnTo>
                <a:lnTo>
                  <a:pt x="329" y="558"/>
                </a:lnTo>
                <a:lnTo>
                  <a:pt x="316" y="579"/>
                </a:lnTo>
                <a:lnTo>
                  <a:pt x="305" y="599"/>
                </a:lnTo>
                <a:lnTo>
                  <a:pt x="305" y="599"/>
                </a:lnTo>
                <a:close/>
                <a:moveTo>
                  <a:pt x="319" y="602"/>
                </a:moveTo>
                <a:lnTo>
                  <a:pt x="319" y="602"/>
                </a:lnTo>
                <a:lnTo>
                  <a:pt x="322" y="595"/>
                </a:lnTo>
                <a:lnTo>
                  <a:pt x="325" y="588"/>
                </a:lnTo>
                <a:lnTo>
                  <a:pt x="327" y="581"/>
                </a:lnTo>
                <a:lnTo>
                  <a:pt x="334" y="576"/>
                </a:lnTo>
                <a:lnTo>
                  <a:pt x="333" y="573"/>
                </a:lnTo>
                <a:lnTo>
                  <a:pt x="333" y="573"/>
                </a:lnTo>
                <a:lnTo>
                  <a:pt x="334" y="566"/>
                </a:lnTo>
                <a:lnTo>
                  <a:pt x="336" y="564"/>
                </a:lnTo>
                <a:lnTo>
                  <a:pt x="339" y="562"/>
                </a:lnTo>
                <a:lnTo>
                  <a:pt x="339" y="562"/>
                </a:lnTo>
                <a:lnTo>
                  <a:pt x="337" y="566"/>
                </a:lnTo>
                <a:lnTo>
                  <a:pt x="337" y="568"/>
                </a:lnTo>
                <a:lnTo>
                  <a:pt x="339" y="568"/>
                </a:lnTo>
                <a:lnTo>
                  <a:pt x="343" y="565"/>
                </a:lnTo>
                <a:lnTo>
                  <a:pt x="344" y="564"/>
                </a:lnTo>
                <a:lnTo>
                  <a:pt x="344" y="564"/>
                </a:lnTo>
                <a:lnTo>
                  <a:pt x="363" y="541"/>
                </a:lnTo>
                <a:lnTo>
                  <a:pt x="381" y="520"/>
                </a:lnTo>
                <a:lnTo>
                  <a:pt x="399" y="500"/>
                </a:lnTo>
                <a:lnTo>
                  <a:pt x="419" y="482"/>
                </a:lnTo>
                <a:lnTo>
                  <a:pt x="419" y="482"/>
                </a:lnTo>
                <a:lnTo>
                  <a:pt x="420" y="482"/>
                </a:lnTo>
                <a:lnTo>
                  <a:pt x="420" y="482"/>
                </a:lnTo>
                <a:lnTo>
                  <a:pt x="419" y="488"/>
                </a:lnTo>
                <a:lnTo>
                  <a:pt x="416" y="499"/>
                </a:lnTo>
                <a:lnTo>
                  <a:pt x="416" y="499"/>
                </a:lnTo>
                <a:lnTo>
                  <a:pt x="413" y="499"/>
                </a:lnTo>
                <a:lnTo>
                  <a:pt x="412" y="500"/>
                </a:lnTo>
                <a:lnTo>
                  <a:pt x="406" y="506"/>
                </a:lnTo>
                <a:lnTo>
                  <a:pt x="402" y="513"/>
                </a:lnTo>
                <a:lnTo>
                  <a:pt x="399" y="521"/>
                </a:lnTo>
                <a:lnTo>
                  <a:pt x="400" y="524"/>
                </a:lnTo>
                <a:lnTo>
                  <a:pt x="400" y="524"/>
                </a:lnTo>
                <a:lnTo>
                  <a:pt x="386" y="541"/>
                </a:lnTo>
                <a:lnTo>
                  <a:pt x="372" y="561"/>
                </a:lnTo>
                <a:lnTo>
                  <a:pt x="360" y="582"/>
                </a:lnTo>
                <a:lnTo>
                  <a:pt x="347" y="602"/>
                </a:lnTo>
                <a:lnTo>
                  <a:pt x="319" y="602"/>
                </a:lnTo>
                <a:close/>
                <a:moveTo>
                  <a:pt x="361" y="602"/>
                </a:moveTo>
                <a:lnTo>
                  <a:pt x="361" y="602"/>
                </a:lnTo>
                <a:lnTo>
                  <a:pt x="363" y="597"/>
                </a:lnTo>
                <a:lnTo>
                  <a:pt x="365" y="593"/>
                </a:lnTo>
                <a:lnTo>
                  <a:pt x="371" y="585"/>
                </a:lnTo>
                <a:lnTo>
                  <a:pt x="378" y="578"/>
                </a:lnTo>
                <a:lnTo>
                  <a:pt x="384" y="569"/>
                </a:lnTo>
                <a:lnTo>
                  <a:pt x="379" y="571"/>
                </a:lnTo>
                <a:lnTo>
                  <a:pt x="379" y="571"/>
                </a:lnTo>
                <a:lnTo>
                  <a:pt x="381" y="565"/>
                </a:lnTo>
                <a:lnTo>
                  <a:pt x="384" y="561"/>
                </a:lnTo>
                <a:lnTo>
                  <a:pt x="389" y="552"/>
                </a:lnTo>
                <a:lnTo>
                  <a:pt x="389" y="552"/>
                </a:lnTo>
                <a:lnTo>
                  <a:pt x="389" y="557"/>
                </a:lnTo>
                <a:lnTo>
                  <a:pt x="388" y="559"/>
                </a:lnTo>
                <a:lnTo>
                  <a:pt x="385" y="564"/>
                </a:lnTo>
                <a:lnTo>
                  <a:pt x="384" y="569"/>
                </a:lnTo>
                <a:lnTo>
                  <a:pt x="384" y="569"/>
                </a:lnTo>
                <a:lnTo>
                  <a:pt x="402" y="548"/>
                </a:lnTo>
                <a:lnTo>
                  <a:pt x="420" y="529"/>
                </a:lnTo>
                <a:lnTo>
                  <a:pt x="441" y="507"/>
                </a:lnTo>
                <a:lnTo>
                  <a:pt x="452" y="499"/>
                </a:lnTo>
                <a:lnTo>
                  <a:pt x="465" y="491"/>
                </a:lnTo>
                <a:lnTo>
                  <a:pt x="465" y="491"/>
                </a:lnTo>
                <a:lnTo>
                  <a:pt x="459" y="500"/>
                </a:lnTo>
                <a:lnTo>
                  <a:pt x="455" y="509"/>
                </a:lnTo>
                <a:lnTo>
                  <a:pt x="452" y="516"/>
                </a:lnTo>
                <a:lnTo>
                  <a:pt x="447" y="523"/>
                </a:lnTo>
                <a:lnTo>
                  <a:pt x="447" y="523"/>
                </a:lnTo>
                <a:lnTo>
                  <a:pt x="445" y="519"/>
                </a:lnTo>
                <a:lnTo>
                  <a:pt x="445" y="521"/>
                </a:lnTo>
                <a:lnTo>
                  <a:pt x="445" y="521"/>
                </a:lnTo>
                <a:lnTo>
                  <a:pt x="443" y="523"/>
                </a:lnTo>
                <a:lnTo>
                  <a:pt x="443" y="524"/>
                </a:lnTo>
                <a:lnTo>
                  <a:pt x="444" y="529"/>
                </a:lnTo>
                <a:lnTo>
                  <a:pt x="444" y="529"/>
                </a:lnTo>
                <a:lnTo>
                  <a:pt x="434" y="543"/>
                </a:lnTo>
                <a:lnTo>
                  <a:pt x="423" y="557"/>
                </a:lnTo>
                <a:lnTo>
                  <a:pt x="413" y="571"/>
                </a:lnTo>
                <a:lnTo>
                  <a:pt x="403" y="586"/>
                </a:lnTo>
                <a:lnTo>
                  <a:pt x="403" y="586"/>
                </a:lnTo>
                <a:lnTo>
                  <a:pt x="403" y="590"/>
                </a:lnTo>
                <a:lnTo>
                  <a:pt x="403" y="596"/>
                </a:lnTo>
                <a:lnTo>
                  <a:pt x="403" y="597"/>
                </a:lnTo>
                <a:lnTo>
                  <a:pt x="405" y="599"/>
                </a:lnTo>
                <a:lnTo>
                  <a:pt x="406" y="597"/>
                </a:lnTo>
                <a:lnTo>
                  <a:pt x="407" y="596"/>
                </a:lnTo>
                <a:lnTo>
                  <a:pt x="407" y="596"/>
                </a:lnTo>
                <a:lnTo>
                  <a:pt x="419" y="579"/>
                </a:lnTo>
                <a:lnTo>
                  <a:pt x="430" y="565"/>
                </a:lnTo>
                <a:lnTo>
                  <a:pt x="443" y="551"/>
                </a:lnTo>
                <a:lnTo>
                  <a:pt x="455" y="537"/>
                </a:lnTo>
                <a:lnTo>
                  <a:pt x="469" y="524"/>
                </a:lnTo>
                <a:lnTo>
                  <a:pt x="485" y="513"/>
                </a:lnTo>
                <a:lnTo>
                  <a:pt x="516" y="491"/>
                </a:lnTo>
                <a:lnTo>
                  <a:pt x="444" y="603"/>
                </a:lnTo>
                <a:lnTo>
                  <a:pt x="444" y="603"/>
                </a:lnTo>
                <a:lnTo>
                  <a:pt x="402" y="602"/>
                </a:lnTo>
                <a:lnTo>
                  <a:pt x="381" y="602"/>
                </a:lnTo>
                <a:lnTo>
                  <a:pt x="361" y="602"/>
                </a:lnTo>
                <a:lnTo>
                  <a:pt x="361" y="602"/>
                </a:lnTo>
                <a:close/>
                <a:moveTo>
                  <a:pt x="513" y="589"/>
                </a:moveTo>
                <a:lnTo>
                  <a:pt x="513" y="589"/>
                </a:lnTo>
                <a:lnTo>
                  <a:pt x="520" y="578"/>
                </a:lnTo>
                <a:lnTo>
                  <a:pt x="527" y="565"/>
                </a:lnTo>
                <a:lnTo>
                  <a:pt x="533" y="552"/>
                </a:lnTo>
                <a:lnTo>
                  <a:pt x="538" y="537"/>
                </a:lnTo>
                <a:lnTo>
                  <a:pt x="538" y="537"/>
                </a:lnTo>
                <a:lnTo>
                  <a:pt x="526" y="551"/>
                </a:lnTo>
                <a:lnTo>
                  <a:pt x="514" y="566"/>
                </a:lnTo>
                <a:lnTo>
                  <a:pt x="503" y="583"/>
                </a:lnTo>
                <a:lnTo>
                  <a:pt x="495" y="602"/>
                </a:lnTo>
                <a:lnTo>
                  <a:pt x="461" y="600"/>
                </a:lnTo>
                <a:lnTo>
                  <a:pt x="461" y="600"/>
                </a:lnTo>
                <a:lnTo>
                  <a:pt x="465" y="593"/>
                </a:lnTo>
                <a:lnTo>
                  <a:pt x="469" y="588"/>
                </a:lnTo>
                <a:lnTo>
                  <a:pt x="475" y="582"/>
                </a:lnTo>
                <a:lnTo>
                  <a:pt x="479" y="575"/>
                </a:lnTo>
                <a:lnTo>
                  <a:pt x="483" y="571"/>
                </a:lnTo>
                <a:lnTo>
                  <a:pt x="479" y="571"/>
                </a:lnTo>
                <a:lnTo>
                  <a:pt x="479" y="571"/>
                </a:lnTo>
                <a:lnTo>
                  <a:pt x="479" y="566"/>
                </a:lnTo>
                <a:lnTo>
                  <a:pt x="481" y="562"/>
                </a:lnTo>
                <a:lnTo>
                  <a:pt x="483" y="558"/>
                </a:lnTo>
                <a:lnTo>
                  <a:pt x="489" y="558"/>
                </a:lnTo>
                <a:lnTo>
                  <a:pt x="483" y="571"/>
                </a:lnTo>
                <a:lnTo>
                  <a:pt x="483" y="571"/>
                </a:lnTo>
                <a:lnTo>
                  <a:pt x="500" y="551"/>
                </a:lnTo>
                <a:lnTo>
                  <a:pt x="520" y="530"/>
                </a:lnTo>
                <a:lnTo>
                  <a:pt x="541" y="510"/>
                </a:lnTo>
                <a:lnTo>
                  <a:pt x="563" y="492"/>
                </a:lnTo>
                <a:lnTo>
                  <a:pt x="552" y="514"/>
                </a:lnTo>
                <a:lnTo>
                  <a:pt x="552" y="514"/>
                </a:lnTo>
                <a:lnTo>
                  <a:pt x="547" y="519"/>
                </a:lnTo>
                <a:lnTo>
                  <a:pt x="541" y="524"/>
                </a:lnTo>
                <a:lnTo>
                  <a:pt x="540" y="527"/>
                </a:lnTo>
                <a:lnTo>
                  <a:pt x="538" y="531"/>
                </a:lnTo>
                <a:lnTo>
                  <a:pt x="540" y="534"/>
                </a:lnTo>
                <a:lnTo>
                  <a:pt x="542" y="537"/>
                </a:lnTo>
                <a:lnTo>
                  <a:pt x="542" y="537"/>
                </a:lnTo>
                <a:lnTo>
                  <a:pt x="551" y="526"/>
                </a:lnTo>
                <a:lnTo>
                  <a:pt x="562" y="513"/>
                </a:lnTo>
                <a:lnTo>
                  <a:pt x="579" y="488"/>
                </a:lnTo>
                <a:lnTo>
                  <a:pt x="579" y="488"/>
                </a:lnTo>
                <a:lnTo>
                  <a:pt x="580" y="486"/>
                </a:lnTo>
                <a:lnTo>
                  <a:pt x="583" y="485"/>
                </a:lnTo>
                <a:lnTo>
                  <a:pt x="586" y="486"/>
                </a:lnTo>
                <a:lnTo>
                  <a:pt x="589" y="489"/>
                </a:lnTo>
                <a:lnTo>
                  <a:pt x="589" y="491"/>
                </a:lnTo>
                <a:lnTo>
                  <a:pt x="589" y="493"/>
                </a:lnTo>
                <a:lnTo>
                  <a:pt x="589" y="493"/>
                </a:lnTo>
                <a:lnTo>
                  <a:pt x="569" y="519"/>
                </a:lnTo>
                <a:lnTo>
                  <a:pt x="551" y="545"/>
                </a:lnTo>
                <a:lnTo>
                  <a:pt x="534" y="572"/>
                </a:lnTo>
                <a:lnTo>
                  <a:pt x="518" y="599"/>
                </a:lnTo>
                <a:lnTo>
                  <a:pt x="518" y="599"/>
                </a:lnTo>
                <a:lnTo>
                  <a:pt x="516" y="602"/>
                </a:lnTo>
                <a:lnTo>
                  <a:pt x="514" y="602"/>
                </a:lnTo>
                <a:lnTo>
                  <a:pt x="513" y="602"/>
                </a:lnTo>
                <a:lnTo>
                  <a:pt x="511" y="600"/>
                </a:lnTo>
                <a:lnTo>
                  <a:pt x="510" y="595"/>
                </a:lnTo>
                <a:lnTo>
                  <a:pt x="511" y="592"/>
                </a:lnTo>
                <a:lnTo>
                  <a:pt x="513" y="589"/>
                </a:lnTo>
                <a:lnTo>
                  <a:pt x="513" y="589"/>
                </a:lnTo>
                <a:close/>
                <a:moveTo>
                  <a:pt x="542" y="600"/>
                </a:moveTo>
                <a:lnTo>
                  <a:pt x="542" y="600"/>
                </a:lnTo>
                <a:lnTo>
                  <a:pt x="541" y="599"/>
                </a:lnTo>
                <a:lnTo>
                  <a:pt x="541" y="597"/>
                </a:lnTo>
                <a:lnTo>
                  <a:pt x="542" y="593"/>
                </a:lnTo>
                <a:lnTo>
                  <a:pt x="544" y="592"/>
                </a:lnTo>
                <a:lnTo>
                  <a:pt x="542" y="590"/>
                </a:lnTo>
                <a:lnTo>
                  <a:pt x="540" y="590"/>
                </a:lnTo>
                <a:lnTo>
                  <a:pt x="535" y="592"/>
                </a:lnTo>
                <a:lnTo>
                  <a:pt x="535" y="592"/>
                </a:lnTo>
                <a:lnTo>
                  <a:pt x="549" y="566"/>
                </a:lnTo>
                <a:lnTo>
                  <a:pt x="565" y="540"/>
                </a:lnTo>
                <a:lnTo>
                  <a:pt x="583" y="513"/>
                </a:lnTo>
                <a:lnTo>
                  <a:pt x="600" y="489"/>
                </a:lnTo>
                <a:lnTo>
                  <a:pt x="600" y="489"/>
                </a:lnTo>
                <a:lnTo>
                  <a:pt x="601" y="488"/>
                </a:lnTo>
                <a:lnTo>
                  <a:pt x="604" y="486"/>
                </a:lnTo>
                <a:lnTo>
                  <a:pt x="611" y="486"/>
                </a:lnTo>
                <a:lnTo>
                  <a:pt x="630" y="488"/>
                </a:lnTo>
                <a:lnTo>
                  <a:pt x="630" y="488"/>
                </a:lnTo>
                <a:lnTo>
                  <a:pt x="606" y="510"/>
                </a:lnTo>
                <a:lnTo>
                  <a:pt x="585" y="533"/>
                </a:lnTo>
                <a:lnTo>
                  <a:pt x="575" y="545"/>
                </a:lnTo>
                <a:lnTo>
                  <a:pt x="565" y="558"/>
                </a:lnTo>
                <a:lnTo>
                  <a:pt x="556" y="571"/>
                </a:lnTo>
                <a:lnTo>
                  <a:pt x="548" y="585"/>
                </a:lnTo>
                <a:lnTo>
                  <a:pt x="548" y="585"/>
                </a:lnTo>
                <a:lnTo>
                  <a:pt x="590" y="537"/>
                </a:lnTo>
                <a:lnTo>
                  <a:pt x="613" y="513"/>
                </a:lnTo>
                <a:lnTo>
                  <a:pt x="637" y="491"/>
                </a:lnTo>
                <a:lnTo>
                  <a:pt x="637" y="491"/>
                </a:lnTo>
                <a:lnTo>
                  <a:pt x="637" y="495"/>
                </a:lnTo>
                <a:lnTo>
                  <a:pt x="637" y="499"/>
                </a:lnTo>
                <a:lnTo>
                  <a:pt x="632" y="506"/>
                </a:lnTo>
                <a:lnTo>
                  <a:pt x="628" y="513"/>
                </a:lnTo>
                <a:lnTo>
                  <a:pt x="624" y="519"/>
                </a:lnTo>
                <a:lnTo>
                  <a:pt x="624" y="519"/>
                </a:lnTo>
                <a:lnTo>
                  <a:pt x="622" y="520"/>
                </a:lnTo>
                <a:lnTo>
                  <a:pt x="621" y="520"/>
                </a:lnTo>
                <a:lnTo>
                  <a:pt x="620" y="521"/>
                </a:lnTo>
                <a:lnTo>
                  <a:pt x="569" y="600"/>
                </a:lnTo>
                <a:lnTo>
                  <a:pt x="569" y="600"/>
                </a:lnTo>
                <a:lnTo>
                  <a:pt x="563" y="602"/>
                </a:lnTo>
                <a:lnTo>
                  <a:pt x="555" y="602"/>
                </a:lnTo>
                <a:lnTo>
                  <a:pt x="547" y="602"/>
                </a:lnTo>
                <a:lnTo>
                  <a:pt x="542" y="600"/>
                </a:lnTo>
                <a:lnTo>
                  <a:pt x="542" y="600"/>
                </a:lnTo>
                <a:close/>
                <a:moveTo>
                  <a:pt x="592" y="597"/>
                </a:moveTo>
                <a:lnTo>
                  <a:pt x="600" y="585"/>
                </a:lnTo>
                <a:lnTo>
                  <a:pt x="600" y="585"/>
                </a:lnTo>
                <a:lnTo>
                  <a:pt x="597" y="586"/>
                </a:lnTo>
                <a:lnTo>
                  <a:pt x="593" y="589"/>
                </a:lnTo>
                <a:lnTo>
                  <a:pt x="590" y="592"/>
                </a:lnTo>
                <a:lnTo>
                  <a:pt x="587" y="592"/>
                </a:lnTo>
                <a:lnTo>
                  <a:pt x="585" y="592"/>
                </a:lnTo>
                <a:lnTo>
                  <a:pt x="646" y="491"/>
                </a:lnTo>
                <a:lnTo>
                  <a:pt x="646" y="491"/>
                </a:lnTo>
                <a:lnTo>
                  <a:pt x="648" y="488"/>
                </a:lnTo>
                <a:lnTo>
                  <a:pt x="651" y="488"/>
                </a:lnTo>
                <a:lnTo>
                  <a:pt x="658" y="486"/>
                </a:lnTo>
                <a:lnTo>
                  <a:pt x="667" y="486"/>
                </a:lnTo>
                <a:lnTo>
                  <a:pt x="676" y="489"/>
                </a:lnTo>
                <a:lnTo>
                  <a:pt x="676" y="489"/>
                </a:lnTo>
                <a:lnTo>
                  <a:pt x="658" y="507"/>
                </a:lnTo>
                <a:lnTo>
                  <a:pt x="638" y="527"/>
                </a:lnTo>
                <a:lnTo>
                  <a:pt x="621" y="550"/>
                </a:lnTo>
                <a:lnTo>
                  <a:pt x="614" y="561"/>
                </a:lnTo>
                <a:lnTo>
                  <a:pt x="607" y="573"/>
                </a:lnTo>
                <a:lnTo>
                  <a:pt x="607" y="573"/>
                </a:lnTo>
                <a:lnTo>
                  <a:pt x="607" y="569"/>
                </a:lnTo>
                <a:lnTo>
                  <a:pt x="607" y="568"/>
                </a:lnTo>
                <a:lnTo>
                  <a:pt x="606" y="568"/>
                </a:lnTo>
                <a:lnTo>
                  <a:pt x="604" y="568"/>
                </a:lnTo>
                <a:lnTo>
                  <a:pt x="601" y="572"/>
                </a:lnTo>
                <a:lnTo>
                  <a:pt x="601" y="573"/>
                </a:lnTo>
                <a:lnTo>
                  <a:pt x="601" y="575"/>
                </a:lnTo>
                <a:lnTo>
                  <a:pt x="601" y="575"/>
                </a:lnTo>
                <a:lnTo>
                  <a:pt x="599" y="576"/>
                </a:lnTo>
                <a:lnTo>
                  <a:pt x="596" y="578"/>
                </a:lnTo>
                <a:lnTo>
                  <a:pt x="596" y="579"/>
                </a:lnTo>
                <a:lnTo>
                  <a:pt x="596" y="581"/>
                </a:lnTo>
                <a:lnTo>
                  <a:pt x="600" y="585"/>
                </a:lnTo>
                <a:lnTo>
                  <a:pt x="666" y="509"/>
                </a:lnTo>
                <a:lnTo>
                  <a:pt x="666" y="509"/>
                </a:lnTo>
                <a:lnTo>
                  <a:pt x="673" y="505"/>
                </a:lnTo>
                <a:lnTo>
                  <a:pt x="676" y="503"/>
                </a:lnTo>
                <a:lnTo>
                  <a:pt x="677" y="505"/>
                </a:lnTo>
                <a:lnTo>
                  <a:pt x="677" y="506"/>
                </a:lnTo>
                <a:lnTo>
                  <a:pt x="677" y="506"/>
                </a:lnTo>
                <a:lnTo>
                  <a:pt x="676" y="510"/>
                </a:lnTo>
                <a:lnTo>
                  <a:pt x="674" y="514"/>
                </a:lnTo>
                <a:lnTo>
                  <a:pt x="669" y="521"/>
                </a:lnTo>
                <a:lnTo>
                  <a:pt x="666" y="524"/>
                </a:lnTo>
                <a:lnTo>
                  <a:pt x="666" y="524"/>
                </a:lnTo>
                <a:lnTo>
                  <a:pt x="665" y="526"/>
                </a:lnTo>
                <a:lnTo>
                  <a:pt x="663" y="527"/>
                </a:lnTo>
                <a:lnTo>
                  <a:pt x="662" y="530"/>
                </a:lnTo>
                <a:lnTo>
                  <a:pt x="662" y="530"/>
                </a:lnTo>
                <a:lnTo>
                  <a:pt x="662" y="534"/>
                </a:lnTo>
                <a:lnTo>
                  <a:pt x="662" y="534"/>
                </a:lnTo>
                <a:lnTo>
                  <a:pt x="652" y="543"/>
                </a:lnTo>
                <a:lnTo>
                  <a:pt x="644" y="554"/>
                </a:lnTo>
                <a:lnTo>
                  <a:pt x="630" y="576"/>
                </a:lnTo>
                <a:lnTo>
                  <a:pt x="630" y="576"/>
                </a:lnTo>
                <a:lnTo>
                  <a:pt x="624" y="585"/>
                </a:lnTo>
                <a:lnTo>
                  <a:pt x="620" y="590"/>
                </a:lnTo>
                <a:lnTo>
                  <a:pt x="615" y="595"/>
                </a:lnTo>
                <a:lnTo>
                  <a:pt x="610" y="599"/>
                </a:lnTo>
                <a:lnTo>
                  <a:pt x="604" y="600"/>
                </a:lnTo>
                <a:lnTo>
                  <a:pt x="599" y="600"/>
                </a:lnTo>
                <a:lnTo>
                  <a:pt x="592" y="597"/>
                </a:lnTo>
                <a:lnTo>
                  <a:pt x="592" y="597"/>
                </a:lnTo>
                <a:close/>
                <a:moveTo>
                  <a:pt x="693" y="488"/>
                </a:moveTo>
                <a:lnTo>
                  <a:pt x="725" y="488"/>
                </a:lnTo>
                <a:lnTo>
                  <a:pt x="725" y="488"/>
                </a:lnTo>
                <a:lnTo>
                  <a:pt x="704" y="507"/>
                </a:lnTo>
                <a:lnTo>
                  <a:pt x="683" y="529"/>
                </a:lnTo>
                <a:lnTo>
                  <a:pt x="672" y="538"/>
                </a:lnTo>
                <a:lnTo>
                  <a:pt x="662" y="550"/>
                </a:lnTo>
                <a:lnTo>
                  <a:pt x="653" y="561"/>
                </a:lnTo>
                <a:lnTo>
                  <a:pt x="646" y="573"/>
                </a:lnTo>
                <a:lnTo>
                  <a:pt x="646" y="573"/>
                </a:lnTo>
                <a:lnTo>
                  <a:pt x="651" y="562"/>
                </a:lnTo>
                <a:lnTo>
                  <a:pt x="656" y="551"/>
                </a:lnTo>
                <a:lnTo>
                  <a:pt x="667" y="530"/>
                </a:lnTo>
                <a:lnTo>
                  <a:pt x="681" y="510"/>
                </a:lnTo>
                <a:lnTo>
                  <a:pt x="693" y="488"/>
                </a:lnTo>
                <a:lnTo>
                  <a:pt x="693" y="488"/>
                </a:lnTo>
                <a:close/>
                <a:moveTo>
                  <a:pt x="684" y="602"/>
                </a:moveTo>
                <a:lnTo>
                  <a:pt x="710" y="568"/>
                </a:lnTo>
                <a:lnTo>
                  <a:pt x="710" y="568"/>
                </a:lnTo>
                <a:lnTo>
                  <a:pt x="708" y="566"/>
                </a:lnTo>
                <a:lnTo>
                  <a:pt x="708" y="565"/>
                </a:lnTo>
                <a:lnTo>
                  <a:pt x="711" y="558"/>
                </a:lnTo>
                <a:lnTo>
                  <a:pt x="715" y="551"/>
                </a:lnTo>
                <a:lnTo>
                  <a:pt x="715" y="548"/>
                </a:lnTo>
                <a:lnTo>
                  <a:pt x="714" y="547"/>
                </a:lnTo>
                <a:lnTo>
                  <a:pt x="714" y="541"/>
                </a:lnTo>
                <a:lnTo>
                  <a:pt x="714" y="541"/>
                </a:lnTo>
                <a:lnTo>
                  <a:pt x="703" y="554"/>
                </a:lnTo>
                <a:lnTo>
                  <a:pt x="691" y="569"/>
                </a:lnTo>
                <a:lnTo>
                  <a:pt x="683" y="586"/>
                </a:lnTo>
                <a:lnTo>
                  <a:pt x="674" y="602"/>
                </a:lnTo>
                <a:lnTo>
                  <a:pt x="627" y="602"/>
                </a:lnTo>
                <a:lnTo>
                  <a:pt x="627" y="602"/>
                </a:lnTo>
                <a:lnTo>
                  <a:pt x="681" y="543"/>
                </a:lnTo>
                <a:lnTo>
                  <a:pt x="710" y="514"/>
                </a:lnTo>
                <a:lnTo>
                  <a:pt x="739" y="486"/>
                </a:lnTo>
                <a:lnTo>
                  <a:pt x="739" y="486"/>
                </a:lnTo>
                <a:lnTo>
                  <a:pt x="736" y="496"/>
                </a:lnTo>
                <a:lnTo>
                  <a:pt x="732" y="507"/>
                </a:lnTo>
                <a:lnTo>
                  <a:pt x="728" y="514"/>
                </a:lnTo>
                <a:lnTo>
                  <a:pt x="726" y="514"/>
                </a:lnTo>
                <a:lnTo>
                  <a:pt x="726" y="513"/>
                </a:lnTo>
                <a:lnTo>
                  <a:pt x="726" y="513"/>
                </a:lnTo>
                <a:lnTo>
                  <a:pt x="718" y="523"/>
                </a:lnTo>
                <a:lnTo>
                  <a:pt x="715" y="529"/>
                </a:lnTo>
                <a:lnTo>
                  <a:pt x="715" y="531"/>
                </a:lnTo>
                <a:lnTo>
                  <a:pt x="717" y="533"/>
                </a:lnTo>
                <a:lnTo>
                  <a:pt x="717" y="533"/>
                </a:lnTo>
                <a:lnTo>
                  <a:pt x="726" y="524"/>
                </a:lnTo>
                <a:lnTo>
                  <a:pt x="735" y="513"/>
                </a:lnTo>
                <a:lnTo>
                  <a:pt x="742" y="502"/>
                </a:lnTo>
                <a:lnTo>
                  <a:pt x="748" y="488"/>
                </a:lnTo>
                <a:lnTo>
                  <a:pt x="748" y="488"/>
                </a:lnTo>
                <a:lnTo>
                  <a:pt x="760" y="491"/>
                </a:lnTo>
                <a:lnTo>
                  <a:pt x="767" y="491"/>
                </a:lnTo>
                <a:lnTo>
                  <a:pt x="774" y="491"/>
                </a:lnTo>
                <a:lnTo>
                  <a:pt x="774" y="491"/>
                </a:lnTo>
                <a:lnTo>
                  <a:pt x="757" y="506"/>
                </a:lnTo>
                <a:lnTo>
                  <a:pt x="739" y="524"/>
                </a:lnTo>
                <a:lnTo>
                  <a:pt x="731" y="534"/>
                </a:lnTo>
                <a:lnTo>
                  <a:pt x="722" y="545"/>
                </a:lnTo>
                <a:lnTo>
                  <a:pt x="715" y="557"/>
                </a:lnTo>
                <a:lnTo>
                  <a:pt x="710" y="568"/>
                </a:lnTo>
                <a:lnTo>
                  <a:pt x="710" y="568"/>
                </a:lnTo>
                <a:lnTo>
                  <a:pt x="726" y="550"/>
                </a:lnTo>
                <a:lnTo>
                  <a:pt x="745" y="531"/>
                </a:lnTo>
                <a:lnTo>
                  <a:pt x="764" y="514"/>
                </a:lnTo>
                <a:lnTo>
                  <a:pt x="784" y="499"/>
                </a:lnTo>
                <a:lnTo>
                  <a:pt x="784" y="499"/>
                </a:lnTo>
                <a:lnTo>
                  <a:pt x="780" y="507"/>
                </a:lnTo>
                <a:lnTo>
                  <a:pt x="773" y="516"/>
                </a:lnTo>
                <a:lnTo>
                  <a:pt x="767" y="524"/>
                </a:lnTo>
                <a:lnTo>
                  <a:pt x="760" y="534"/>
                </a:lnTo>
                <a:lnTo>
                  <a:pt x="763" y="538"/>
                </a:lnTo>
                <a:lnTo>
                  <a:pt x="763" y="538"/>
                </a:lnTo>
                <a:lnTo>
                  <a:pt x="750" y="552"/>
                </a:lnTo>
                <a:lnTo>
                  <a:pt x="738" y="568"/>
                </a:lnTo>
                <a:lnTo>
                  <a:pt x="726" y="585"/>
                </a:lnTo>
                <a:lnTo>
                  <a:pt x="715" y="602"/>
                </a:lnTo>
                <a:lnTo>
                  <a:pt x="684" y="602"/>
                </a:lnTo>
                <a:close/>
                <a:moveTo>
                  <a:pt x="1161" y="512"/>
                </a:moveTo>
                <a:lnTo>
                  <a:pt x="1161" y="512"/>
                </a:lnTo>
                <a:lnTo>
                  <a:pt x="1155" y="520"/>
                </a:lnTo>
                <a:lnTo>
                  <a:pt x="1152" y="523"/>
                </a:lnTo>
                <a:lnTo>
                  <a:pt x="1149" y="524"/>
                </a:lnTo>
                <a:lnTo>
                  <a:pt x="1149" y="524"/>
                </a:lnTo>
                <a:lnTo>
                  <a:pt x="1147" y="523"/>
                </a:lnTo>
                <a:lnTo>
                  <a:pt x="1147" y="523"/>
                </a:lnTo>
                <a:lnTo>
                  <a:pt x="1152" y="516"/>
                </a:lnTo>
                <a:lnTo>
                  <a:pt x="1156" y="513"/>
                </a:lnTo>
                <a:lnTo>
                  <a:pt x="1161" y="512"/>
                </a:lnTo>
                <a:lnTo>
                  <a:pt x="1161" y="512"/>
                </a:lnTo>
                <a:close/>
                <a:moveTo>
                  <a:pt x="1083" y="566"/>
                </a:moveTo>
                <a:lnTo>
                  <a:pt x="1083" y="566"/>
                </a:lnTo>
                <a:lnTo>
                  <a:pt x="1079" y="571"/>
                </a:lnTo>
                <a:lnTo>
                  <a:pt x="1078" y="573"/>
                </a:lnTo>
                <a:lnTo>
                  <a:pt x="1076" y="576"/>
                </a:lnTo>
                <a:lnTo>
                  <a:pt x="1076" y="576"/>
                </a:lnTo>
                <a:lnTo>
                  <a:pt x="1075" y="581"/>
                </a:lnTo>
                <a:lnTo>
                  <a:pt x="1072" y="583"/>
                </a:lnTo>
                <a:lnTo>
                  <a:pt x="1065" y="590"/>
                </a:lnTo>
                <a:lnTo>
                  <a:pt x="1065" y="590"/>
                </a:lnTo>
                <a:lnTo>
                  <a:pt x="1067" y="586"/>
                </a:lnTo>
                <a:lnTo>
                  <a:pt x="1069" y="582"/>
                </a:lnTo>
                <a:lnTo>
                  <a:pt x="1076" y="576"/>
                </a:lnTo>
                <a:lnTo>
                  <a:pt x="1076" y="576"/>
                </a:lnTo>
                <a:lnTo>
                  <a:pt x="1082" y="564"/>
                </a:lnTo>
                <a:lnTo>
                  <a:pt x="1089" y="552"/>
                </a:lnTo>
                <a:lnTo>
                  <a:pt x="1104" y="531"/>
                </a:lnTo>
                <a:lnTo>
                  <a:pt x="1140" y="491"/>
                </a:lnTo>
                <a:lnTo>
                  <a:pt x="1140" y="491"/>
                </a:lnTo>
                <a:lnTo>
                  <a:pt x="1141" y="491"/>
                </a:lnTo>
                <a:lnTo>
                  <a:pt x="1144" y="489"/>
                </a:lnTo>
                <a:lnTo>
                  <a:pt x="1151" y="489"/>
                </a:lnTo>
                <a:lnTo>
                  <a:pt x="1159" y="491"/>
                </a:lnTo>
                <a:lnTo>
                  <a:pt x="1171" y="489"/>
                </a:lnTo>
                <a:lnTo>
                  <a:pt x="1083" y="566"/>
                </a:lnTo>
                <a:close/>
                <a:moveTo>
                  <a:pt x="1182" y="492"/>
                </a:moveTo>
                <a:lnTo>
                  <a:pt x="1182" y="492"/>
                </a:lnTo>
                <a:lnTo>
                  <a:pt x="1183" y="491"/>
                </a:lnTo>
                <a:lnTo>
                  <a:pt x="1186" y="489"/>
                </a:lnTo>
                <a:lnTo>
                  <a:pt x="1193" y="489"/>
                </a:lnTo>
                <a:lnTo>
                  <a:pt x="1200" y="491"/>
                </a:lnTo>
                <a:lnTo>
                  <a:pt x="1207" y="491"/>
                </a:lnTo>
                <a:lnTo>
                  <a:pt x="1133" y="555"/>
                </a:lnTo>
                <a:lnTo>
                  <a:pt x="1182" y="492"/>
                </a:lnTo>
                <a:close/>
                <a:moveTo>
                  <a:pt x="769" y="471"/>
                </a:moveTo>
                <a:lnTo>
                  <a:pt x="769" y="471"/>
                </a:lnTo>
                <a:lnTo>
                  <a:pt x="788" y="467"/>
                </a:lnTo>
                <a:lnTo>
                  <a:pt x="814" y="465"/>
                </a:lnTo>
                <a:lnTo>
                  <a:pt x="864" y="464"/>
                </a:lnTo>
                <a:lnTo>
                  <a:pt x="864" y="464"/>
                </a:lnTo>
                <a:lnTo>
                  <a:pt x="953" y="464"/>
                </a:lnTo>
                <a:lnTo>
                  <a:pt x="1041" y="465"/>
                </a:lnTo>
                <a:lnTo>
                  <a:pt x="1133" y="468"/>
                </a:lnTo>
                <a:lnTo>
                  <a:pt x="1225" y="469"/>
                </a:lnTo>
                <a:lnTo>
                  <a:pt x="1225" y="469"/>
                </a:lnTo>
                <a:lnTo>
                  <a:pt x="1228" y="471"/>
                </a:lnTo>
                <a:lnTo>
                  <a:pt x="1230" y="472"/>
                </a:lnTo>
                <a:lnTo>
                  <a:pt x="1231" y="474"/>
                </a:lnTo>
                <a:lnTo>
                  <a:pt x="1231" y="475"/>
                </a:lnTo>
                <a:lnTo>
                  <a:pt x="1227" y="475"/>
                </a:lnTo>
                <a:lnTo>
                  <a:pt x="1227" y="475"/>
                </a:lnTo>
                <a:lnTo>
                  <a:pt x="1111" y="475"/>
                </a:lnTo>
                <a:lnTo>
                  <a:pt x="998" y="475"/>
                </a:lnTo>
                <a:lnTo>
                  <a:pt x="882" y="474"/>
                </a:lnTo>
                <a:lnTo>
                  <a:pt x="826" y="472"/>
                </a:lnTo>
                <a:lnTo>
                  <a:pt x="769" y="471"/>
                </a:lnTo>
                <a:lnTo>
                  <a:pt x="769" y="471"/>
                </a:lnTo>
                <a:close/>
                <a:moveTo>
                  <a:pt x="1057" y="500"/>
                </a:moveTo>
                <a:lnTo>
                  <a:pt x="1057" y="500"/>
                </a:lnTo>
                <a:lnTo>
                  <a:pt x="1045" y="509"/>
                </a:lnTo>
                <a:lnTo>
                  <a:pt x="1034" y="517"/>
                </a:lnTo>
                <a:lnTo>
                  <a:pt x="1013" y="536"/>
                </a:lnTo>
                <a:lnTo>
                  <a:pt x="1013" y="536"/>
                </a:lnTo>
                <a:lnTo>
                  <a:pt x="1019" y="524"/>
                </a:lnTo>
                <a:lnTo>
                  <a:pt x="1024" y="512"/>
                </a:lnTo>
                <a:lnTo>
                  <a:pt x="1031" y="500"/>
                </a:lnTo>
                <a:lnTo>
                  <a:pt x="1037" y="489"/>
                </a:lnTo>
                <a:lnTo>
                  <a:pt x="1114" y="491"/>
                </a:lnTo>
                <a:lnTo>
                  <a:pt x="1027" y="568"/>
                </a:lnTo>
                <a:lnTo>
                  <a:pt x="1027" y="568"/>
                </a:lnTo>
                <a:lnTo>
                  <a:pt x="1041" y="551"/>
                </a:lnTo>
                <a:lnTo>
                  <a:pt x="1054" y="534"/>
                </a:lnTo>
                <a:lnTo>
                  <a:pt x="1065" y="516"/>
                </a:lnTo>
                <a:lnTo>
                  <a:pt x="1075" y="498"/>
                </a:lnTo>
                <a:lnTo>
                  <a:pt x="1075" y="498"/>
                </a:lnTo>
                <a:lnTo>
                  <a:pt x="1075" y="495"/>
                </a:lnTo>
                <a:lnTo>
                  <a:pt x="1075" y="493"/>
                </a:lnTo>
                <a:lnTo>
                  <a:pt x="1069" y="495"/>
                </a:lnTo>
                <a:lnTo>
                  <a:pt x="1062" y="498"/>
                </a:lnTo>
                <a:lnTo>
                  <a:pt x="1057" y="500"/>
                </a:lnTo>
                <a:lnTo>
                  <a:pt x="1057" y="500"/>
                </a:lnTo>
                <a:close/>
                <a:moveTo>
                  <a:pt x="988" y="491"/>
                </a:moveTo>
                <a:lnTo>
                  <a:pt x="1019" y="489"/>
                </a:lnTo>
                <a:lnTo>
                  <a:pt x="961" y="544"/>
                </a:lnTo>
                <a:lnTo>
                  <a:pt x="961" y="544"/>
                </a:lnTo>
                <a:lnTo>
                  <a:pt x="974" y="520"/>
                </a:lnTo>
                <a:lnTo>
                  <a:pt x="981" y="509"/>
                </a:lnTo>
                <a:lnTo>
                  <a:pt x="986" y="498"/>
                </a:lnTo>
                <a:lnTo>
                  <a:pt x="986" y="498"/>
                </a:lnTo>
                <a:lnTo>
                  <a:pt x="988" y="491"/>
                </a:lnTo>
                <a:lnTo>
                  <a:pt x="988" y="491"/>
                </a:lnTo>
                <a:close/>
                <a:moveTo>
                  <a:pt x="948" y="491"/>
                </a:moveTo>
                <a:lnTo>
                  <a:pt x="948" y="491"/>
                </a:lnTo>
                <a:lnTo>
                  <a:pt x="936" y="503"/>
                </a:lnTo>
                <a:lnTo>
                  <a:pt x="925" y="517"/>
                </a:lnTo>
                <a:lnTo>
                  <a:pt x="911" y="530"/>
                </a:lnTo>
                <a:lnTo>
                  <a:pt x="904" y="536"/>
                </a:lnTo>
                <a:lnTo>
                  <a:pt x="896" y="541"/>
                </a:lnTo>
                <a:lnTo>
                  <a:pt x="896" y="541"/>
                </a:lnTo>
                <a:lnTo>
                  <a:pt x="913" y="520"/>
                </a:lnTo>
                <a:lnTo>
                  <a:pt x="920" y="509"/>
                </a:lnTo>
                <a:lnTo>
                  <a:pt x="927" y="496"/>
                </a:lnTo>
                <a:lnTo>
                  <a:pt x="927" y="496"/>
                </a:lnTo>
                <a:lnTo>
                  <a:pt x="927" y="493"/>
                </a:lnTo>
                <a:lnTo>
                  <a:pt x="929" y="491"/>
                </a:lnTo>
                <a:lnTo>
                  <a:pt x="929" y="491"/>
                </a:lnTo>
                <a:lnTo>
                  <a:pt x="933" y="489"/>
                </a:lnTo>
                <a:lnTo>
                  <a:pt x="939" y="489"/>
                </a:lnTo>
                <a:lnTo>
                  <a:pt x="948" y="491"/>
                </a:lnTo>
                <a:lnTo>
                  <a:pt x="948" y="491"/>
                </a:lnTo>
                <a:close/>
                <a:moveTo>
                  <a:pt x="912" y="489"/>
                </a:moveTo>
                <a:lnTo>
                  <a:pt x="867" y="534"/>
                </a:lnTo>
                <a:lnTo>
                  <a:pt x="867" y="534"/>
                </a:lnTo>
                <a:lnTo>
                  <a:pt x="873" y="523"/>
                </a:lnTo>
                <a:lnTo>
                  <a:pt x="880" y="512"/>
                </a:lnTo>
                <a:lnTo>
                  <a:pt x="895" y="489"/>
                </a:lnTo>
                <a:lnTo>
                  <a:pt x="895" y="489"/>
                </a:lnTo>
                <a:lnTo>
                  <a:pt x="898" y="489"/>
                </a:lnTo>
                <a:lnTo>
                  <a:pt x="902" y="489"/>
                </a:lnTo>
                <a:lnTo>
                  <a:pt x="912" y="489"/>
                </a:lnTo>
                <a:lnTo>
                  <a:pt x="912" y="489"/>
                </a:lnTo>
                <a:close/>
                <a:moveTo>
                  <a:pt x="873" y="492"/>
                </a:moveTo>
                <a:lnTo>
                  <a:pt x="873" y="492"/>
                </a:lnTo>
                <a:lnTo>
                  <a:pt x="856" y="502"/>
                </a:lnTo>
                <a:lnTo>
                  <a:pt x="842" y="514"/>
                </a:lnTo>
                <a:lnTo>
                  <a:pt x="814" y="538"/>
                </a:lnTo>
                <a:lnTo>
                  <a:pt x="814" y="538"/>
                </a:lnTo>
                <a:lnTo>
                  <a:pt x="814" y="543"/>
                </a:lnTo>
                <a:lnTo>
                  <a:pt x="812" y="545"/>
                </a:lnTo>
                <a:lnTo>
                  <a:pt x="809" y="548"/>
                </a:lnTo>
                <a:lnTo>
                  <a:pt x="807" y="551"/>
                </a:lnTo>
                <a:lnTo>
                  <a:pt x="811" y="541"/>
                </a:lnTo>
                <a:lnTo>
                  <a:pt x="812" y="538"/>
                </a:lnTo>
                <a:lnTo>
                  <a:pt x="814" y="538"/>
                </a:lnTo>
                <a:lnTo>
                  <a:pt x="814" y="538"/>
                </a:lnTo>
                <a:lnTo>
                  <a:pt x="818" y="533"/>
                </a:lnTo>
                <a:lnTo>
                  <a:pt x="822" y="526"/>
                </a:lnTo>
                <a:lnTo>
                  <a:pt x="830" y="512"/>
                </a:lnTo>
                <a:lnTo>
                  <a:pt x="835" y="503"/>
                </a:lnTo>
                <a:lnTo>
                  <a:pt x="839" y="498"/>
                </a:lnTo>
                <a:lnTo>
                  <a:pt x="845" y="492"/>
                </a:lnTo>
                <a:lnTo>
                  <a:pt x="852" y="489"/>
                </a:lnTo>
                <a:lnTo>
                  <a:pt x="852" y="489"/>
                </a:lnTo>
                <a:lnTo>
                  <a:pt x="857" y="489"/>
                </a:lnTo>
                <a:lnTo>
                  <a:pt x="863" y="489"/>
                </a:lnTo>
                <a:lnTo>
                  <a:pt x="868" y="491"/>
                </a:lnTo>
                <a:lnTo>
                  <a:pt x="873" y="492"/>
                </a:lnTo>
                <a:lnTo>
                  <a:pt x="873" y="492"/>
                </a:lnTo>
                <a:close/>
                <a:moveTo>
                  <a:pt x="729" y="602"/>
                </a:moveTo>
                <a:lnTo>
                  <a:pt x="729" y="602"/>
                </a:lnTo>
                <a:lnTo>
                  <a:pt x="738" y="588"/>
                </a:lnTo>
                <a:lnTo>
                  <a:pt x="743" y="581"/>
                </a:lnTo>
                <a:lnTo>
                  <a:pt x="749" y="575"/>
                </a:lnTo>
                <a:lnTo>
                  <a:pt x="749" y="575"/>
                </a:lnTo>
                <a:lnTo>
                  <a:pt x="748" y="573"/>
                </a:lnTo>
                <a:lnTo>
                  <a:pt x="746" y="572"/>
                </a:lnTo>
                <a:lnTo>
                  <a:pt x="746" y="572"/>
                </a:lnTo>
                <a:lnTo>
                  <a:pt x="749" y="568"/>
                </a:lnTo>
                <a:lnTo>
                  <a:pt x="752" y="564"/>
                </a:lnTo>
                <a:lnTo>
                  <a:pt x="755" y="559"/>
                </a:lnTo>
                <a:lnTo>
                  <a:pt x="757" y="555"/>
                </a:lnTo>
                <a:lnTo>
                  <a:pt x="759" y="554"/>
                </a:lnTo>
                <a:lnTo>
                  <a:pt x="756" y="552"/>
                </a:lnTo>
                <a:lnTo>
                  <a:pt x="756" y="552"/>
                </a:lnTo>
                <a:lnTo>
                  <a:pt x="777" y="523"/>
                </a:lnTo>
                <a:lnTo>
                  <a:pt x="788" y="509"/>
                </a:lnTo>
                <a:lnTo>
                  <a:pt x="797" y="492"/>
                </a:lnTo>
                <a:lnTo>
                  <a:pt x="797" y="492"/>
                </a:lnTo>
                <a:lnTo>
                  <a:pt x="800" y="489"/>
                </a:lnTo>
                <a:lnTo>
                  <a:pt x="801" y="489"/>
                </a:lnTo>
                <a:lnTo>
                  <a:pt x="808" y="489"/>
                </a:lnTo>
                <a:lnTo>
                  <a:pt x="825" y="491"/>
                </a:lnTo>
                <a:lnTo>
                  <a:pt x="825" y="491"/>
                </a:lnTo>
                <a:lnTo>
                  <a:pt x="791" y="520"/>
                </a:lnTo>
                <a:lnTo>
                  <a:pt x="776" y="536"/>
                </a:lnTo>
                <a:lnTo>
                  <a:pt x="760" y="551"/>
                </a:lnTo>
                <a:lnTo>
                  <a:pt x="762" y="555"/>
                </a:lnTo>
                <a:lnTo>
                  <a:pt x="762" y="555"/>
                </a:lnTo>
                <a:lnTo>
                  <a:pt x="759" y="558"/>
                </a:lnTo>
                <a:lnTo>
                  <a:pt x="756" y="564"/>
                </a:lnTo>
                <a:lnTo>
                  <a:pt x="752" y="572"/>
                </a:lnTo>
                <a:lnTo>
                  <a:pt x="752" y="572"/>
                </a:lnTo>
                <a:lnTo>
                  <a:pt x="769" y="554"/>
                </a:lnTo>
                <a:lnTo>
                  <a:pt x="787" y="536"/>
                </a:lnTo>
                <a:lnTo>
                  <a:pt x="807" y="517"/>
                </a:lnTo>
                <a:lnTo>
                  <a:pt x="828" y="499"/>
                </a:lnTo>
                <a:lnTo>
                  <a:pt x="828" y="499"/>
                </a:lnTo>
                <a:lnTo>
                  <a:pt x="826" y="506"/>
                </a:lnTo>
                <a:lnTo>
                  <a:pt x="823" y="512"/>
                </a:lnTo>
                <a:lnTo>
                  <a:pt x="821" y="519"/>
                </a:lnTo>
                <a:lnTo>
                  <a:pt x="815" y="524"/>
                </a:lnTo>
                <a:lnTo>
                  <a:pt x="815" y="524"/>
                </a:lnTo>
                <a:lnTo>
                  <a:pt x="814" y="521"/>
                </a:lnTo>
                <a:lnTo>
                  <a:pt x="814" y="523"/>
                </a:lnTo>
                <a:lnTo>
                  <a:pt x="811" y="527"/>
                </a:lnTo>
                <a:lnTo>
                  <a:pt x="812" y="530"/>
                </a:lnTo>
                <a:lnTo>
                  <a:pt x="812" y="530"/>
                </a:lnTo>
                <a:lnTo>
                  <a:pt x="802" y="543"/>
                </a:lnTo>
                <a:lnTo>
                  <a:pt x="793" y="555"/>
                </a:lnTo>
                <a:lnTo>
                  <a:pt x="781" y="569"/>
                </a:lnTo>
                <a:lnTo>
                  <a:pt x="773" y="582"/>
                </a:lnTo>
                <a:lnTo>
                  <a:pt x="773" y="582"/>
                </a:lnTo>
                <a:lnTo>
                  <a:pt x="764" y="593"/>
                </a:lnTo>
                <a:lnTo>
                  <a:pt x="763" y="596"/>
                </a:lnTo>
                <a:lnTo>
                  <a:pt x="762" y="599"/>
                </a:lnTo>
                <a:lnTo>
                  <a:pt x="763" y="602"/>
                </a:lnTo>
                <a:lnTo>
                  <a:pt x="764" y="606"/>
                </a:lnTo>
                <a:lnTo>
                  <a:pt x="764" y="606"/>
                </a:lnTo>
                <a:lnTo>
                  <a:pt x="748" y="603"/>
                </a:lnTo>
                <a:lnTo>
                  <a:pt x="729" y="602"/>
                </a:lnTo>
                <a:lnTo>
                  <a:pt x="729" y="602"/>
                </a:lnTo>
                <a:close/>
                <a:moveTo>
                  <a:pt x="769" y="604"/>
                </a:moveTo>
                <a:lnTo>
                  <a:pt x="769" y="604"/>
                </a:lnTo>
                <a:lnTo>
                  <a:pt x="791" y="576"/>
                </a:lnTo>
                <a:lnTo>
                  <a:pt x="816" y="550"/>
                </a:lnTo>
                <a:lnTo>
                  <a:pt x="843" y="524"/>
                </a:lnTo>
                <a:lnTo>
                  <a:pt x="871" y="502"/>
                </a:lnTo>
                <a:lnTo>
                  <a:pt x="871" y="502"/>
                </a:lnTo>
                <a:lnTo>
                  <a:pt x="871" y="507"/>
                </a:lnTo>
                <a:lnTo>
                  <a:pt x="871" y="513"/>
                </a:lnTo>
                <a:lnTo>
                  <a:pt x="868" y="519"/>
                </a:lnTo>
                <a:lnTo>
                  <a:pt x="864" y="521"/>
                </a:lnTo>
                <a:lnTo>
                  <a:pt x="863" y="523"/>
                </a:lnTo>
                <a:lnTo>
                  <a:pt x="860" y="526"/>
                </a:lnTo>
                <a:lnTo>
                  <a:pt x="860" y="526"/>
                </a:lnTo>
                <a:lnTo>
                  <a:pt x="846" y="547"/>
                </a:lnTo>
                <a:lnTo>
                  <a:pt x="832" y="566"/>
                </a:lnTo>
                <a:lnTo>
                  <a:pt x="816" y="586"/>
                </a:lnTo>
                <a:lnTo>
                  <a:pt x="804" y="606"/>
                </a:lnTo>
                <a:lnTo>
                  <a:pt x="804" y="606"/>
                </a:lnTo>
                <a:lnTo>
                  <a:pt x="801" y="606"/>
                </a:lnTo>
                <a:lnTo>
                  <a:pt x="798" y="607"/>
                </a:lnTo>
                <a:lnTo>
                  <a:pt x="787" y="606"/>
                </a:lnTo>
                <a:lnTo>
                  <a:pt x="769" y="604"/>
                </a:lnTo>
                <a:lnTo>
                  <a:pt x="769" y="604"/>
                </a:lnTo>
                <a:close/>
                <a:moveTo>
                  <a:pt x="850" y="557"/>
                </a:moveTo>
                <a:lnTo>
                  <a:pt x="850" y="557"/>
                </a:lnTo>
                <a:lnTo>
                  <a:pt x="849" y="561"/>
                </a:lnTo>
                <a:lnTo>
                  <a:pt x="847" y="565"/>
                </a:lnTo>
                <a:lnTo>
                  <a:pt x="845" y="568"/>
                </a:lnTo>
                <a:lnTo>
                  <a:pt x="840" y="569"/>
                </a:lnTo>
                <a:lnTo>
                  <a:pt x="840" y="569"/>
                </a:lnTo>
                <a:lnTo>
                  <a:pt x="842" y="566"/>
                </a:lnTo>
                <a:lnTo>
                  <a:pt x="845" y="564"/>
                </a:lnTo>
                <a:lnTo>
                  <a:pt x="850" y="557"/>
                </a:lnTo>
                <a:lnTo>
                  <a:pt x="850" y="557"/>
                </a:lnTo>
                <a:close/>
                <a:moveTo>
                  <a:pt x="819" y="606"/>
                </a:moveTo>
                <a:lnTo>
                  <a:pt x="819" y="606"/>
                </a:lnTo>
                <a:lnTo>
                  <a:pt x="825" y="597"/>
                </a:lnTo>
                <a:lnTo>
                  <a:pt x="828" y="589"/>
                </a:lnTo>
                <a:lnTo>
                  <a:pt x="832" y="581"/>
                </a:lnTo>
                <a:lnTo>
                  <a:pt x="835" y="576"/>
                </a:lnTo>
                <a:lnTo>
                  <a:pt x="839" y="573"/>
                </a:lnTo>
                <a:lnTo>
                  <a:pt x="837" y="582"/>
                </a:lnTo>
                <a:lnTo>
                  <a:pt x="837" y="582"/>
                </a:lnTo>
                <a:lnTo>
                  <a:pt x="874" y="540"/>
                </a:lnTo>
                <a:lnTo>
                  <a:pt x="892" y="520"/>
                </a:lnTo>
                <a:lnTo>
                  <a:pt x="913" y="500"/>
                </a:lnTo>
                <a:lnTo>
                  <a:pt x="913" y="500"/>
                </a:lnTo>
                <a:lnTo>
                  <a:pt x="912" y="506"/>
                </a:lnTo>
                <a:lnTo>
                  <a:pt x="911" y="510"/>
                </a:lnTo>
                <a:lnTo>
                  <a:pt x="906" y="517"/>
                </a:lnTo>
                <a:lnTo>
                  <a:pt x="899" y="523"/>
                </a:lnTo>
                <a:lnTo>
                  <a:pt x="892" y="533"/>
                </a:lnTo>
                <a:lnTo>
                  <a:pt x="894" y="537"/>
                </a:lnTo>
                <a:lnTo>
                  <a:pt x="894" y="537"/>
                </a:lnTo>
                <a:lnTo>
                  <a:pt x="868" y="571"/>
                </a:lnTo>
                <a:lnTo>
                  <a:pt x="857" y="589"/>
                </a:lnTo>
                <a:lnTo>
                  <a:pt x="846" y="606"/>
                </a:lnTo>
                <a:lnTo>
                  <a:pt x="819" y="606"/>
                </a:lnTo>
                <a:close/>
                <a:moveTo>
                  <a:pt x="894" y="604"/>
                </a:moveTo>
                <a:lnTo>
                  <a:pt x="894" y="604"/>
                </a:lnTo>
                <a:lnTo>
                  <a:pt x="916" y="572"/>
                </a:lnTo>
                <a:lnTo>
                  <a:pt x="926" y="555"/>
                </a:lnTo>
                <a:lnTo>
                  <a:pt x="936" y="537"/>
                </a:lnTo>
                <a:lnTo>
                  <a:pt x="936" y="537"/>
                </a:lnTo>
                <a:lnTo>
                  <a:pt x="922" y="552"/>
                </a:lnTo>
                <a:lnTo>
                  <a:pt x="906" y="569"/>
                </a:lnTo>
                <a:lnTo>
                  <a:pt x="892" y="588"/>
                </a:lnTo>
                <a:lnTo>
                  <a:pt x="881" y="607"/>
                </a:lnTo>
                <a:lnTo>
                  <a:pt x="860" y="607"/>
                </a:lnTo>
                <a:lnTo>
                  <a:pt x="891" y="555"/>
                </a:lnTo>
                <a:lnTo>
                  <a:pt x="891" y="555"/>
                </a:lnTo>
                <a:lnTo>
                  <a:pt x="892" y="558"/>
                </a:lnTo>
                <a:lnTo>
                  <a:pt x="891" y="561"/>
                </a:lnTo>
                <a:lnTo>
                  <a:pt x="889" y="564"/>
                </a:lnTo>
                <a:lnTo>
                  <a:pt x="889" y="568"/>
                </a:lnTo>
                <a:lnTo>
                  <a:pt x="889" y="568"/>
                </a:lnTo>
                <a:lnTo>
                  <a:pt x="904" y="551"/>
                </a:lnTo>
                <a:lnTo>
                  <a:pt x="919" y="534"/>
                </a:lnTo>
                <a:lnTo>
                  <a:pt x="951" y="502"/>
                </a:lnTo>
                <a:lnTo>
                  <a:pt x="951" y="502"/>
                </a:lnTo>
                <a:lnTo>
                  <a:pt x="948" y="507"/>
                </a:lnTo>
                <a:lnTo>
                  <a:pt x="944" y="513"/>
                </a:lnTo>
                <a:lnTo>
                  <a:pt x="939" y="520"/>
                </a:lnTo>
                <a:lnTo>
                  <a:pt x="937" y="523"/>
                </a:lnTo>
                <a:lnTo>
                  <a:pt x="936" y="527"/>
                </a:lnTo>
                <a:lnTo>
                  <a:pt x="936" y="527"/>
                </a:lnTo>
                <a:lnTo>
                  <a:pt x="939" y="526"/>
                </a:lnTo>
                <a:lnTo>
                  <a:pt x="946" y="523"/>
                </a:lnTo>
                <a:lnTo>
                  <a:pt x="948" y="521"/>
                </a:lnTo>
                <a:lnTo>
                  <a:pt x="953" y="520"/>
                </a:lnTo>
                <a:lnTo>
                  <a:pt x="954" y="516"/>
                </a:lnTo>
                <a:lnTo>
                  <a:pt x="956" y="512"/>
                </a:lnTo>
                <a:lnTo>
                  <a:pt x="956" y="512"/>
                </a:lnTo>
                <a:lnTo>
                  <a:pt x="956" y="509"/>
                </a:lnTo>
                <a:lnTo>
                  <a:pt x="957" y="506"/>
                </a:lnTo>
                <a:lnTo>
                  <a:pt x="957" y="506"/>
                </a:lnTo>
                <a:lnTo>
                  <a:pt x="954" y="505"/>
                </a:lnTo>
                <a:lnTo>
                  <a:pt x="953" y="502"/>
                </a:lnTo>
                <a:lnTo>
                  <a:pt x="954" y="499"/>
                </a:lnTo>
                <a:lnTo>
                  <a:pt x="957" y="498"/>
                </a:lnTo>
                <a:lnTo>
                  <a:pt x="957" y="498"/>
                </a:lnTo>
                <a:lnTo>
                  <a:pt x="960" y="498"/>
                </a:lnTo>
                <a:lnTo>
                  <a:pt x="958" y="499"/>
                </a:lnTo>
                <a:lnTo>
                  <a:pt x="957" y="502"/>
                </a:lnTo>
                <a:lnTo>
                  <a:pt x="957" y="505"/>
                </a:lnTo>
                <a:lnTo>
                  <a:pt x="957" y="506"/>
                </a:lnTo>
                <a:lnTo>
                  <a:pt x="957" y="506"/>
                </a:lnTo>
                <a:lnTo>
                  <a:pt x="961" y="500"/>
                </a:lnTo>
                <a:lnTo>
                  <a:pt x="967" y="493"/>
                </a:lnTo>
                <a:lnTo>
                  <a:pt x="970" y="492"/>
                </a:lnTo>
                <a:lnTo>
                  <a:pt x="974" y="489"/>
                </a:lnTo>
                <a:lnTo>
                  <a:pt x="978" y="489"/>
                </a:lnTo>
                <a:lnTo>
                  <a:pt x="984" y="491"/>
                </a:lnTo>
                <a:lnTo>
                  <a:pt x="984" y="491"/>
                </a:lnTo>
                <a:lnTo>
                  <a:pt x="946" y="550"/>
                </a:lnTo>
                <a:lnTo>
                  <a:pt x="908" y="610"/>
                </a:lnTo>
                <a:lnTo>
                  <a:pt x="908" y="610"/>
                </a:lnTo>
                <a:lnTo>
                  <a:pt x="902" y="604"/>
                </a:lnTo>
                <a:lnTo>
                  <a:pt x="898" y="603"/>
                </a:lnTo>
                <a:lnTo>
                  <a:pt x="894" y="604"/>
                </a:lnTo>
                <a:lnTo>
                  <a:pt x="894" y="604"/>
                </a:lnTo>
                <a:close/>
                <a:moveTo>
                  <a:pt x="920" y="607"/>
                </a:moveTo>
                <a:lnTo>
                  <a:pt x="920" y="607"/>
                </a:lnTo>
                <a:lnTo>
                  <a:pt x="930" y="590"/>
                </a:lnTo>
                <a:lnTo>
                  <a:pt x="940" y="578"/>
                </a:lnTo>
                <a:lnTo>
                  <a:pt x="951" y="565"/>
                </a:lnTo>
                <a:lnTo>
                  <a:pt x="964" y="552"/>
                </a:lnTo>
                <a:lnTo>
                  <a:pt x="964" y="552"/>
                </a:lnTo>
                <a:lnTo>
                  <a:pt x="992" y="526"/>
                </a:lnTo>
                <a:lnTo>
                  <a:pt x="1006" y="513"/>
                </a:lnTo>
                <a:lnTo>
                  <a:pt x="1022" y="502"/>
                </a:lnTo>
                <a:lnTo>
                  <a:pt x="1022" y="502"/>
                </a:lnTo>
                <a:lnTo>
                  <a:pt x="1013" y="516"/>
                </a:lnTo>
                <a:lnTo>
                  <a:pt x="1005" y="530"/>
                </a:lnTo>
                <a:lnTo>
                  <a:pt x="986" y="557"/>
                </a:lnTo>
                <a:lnTo>
                  <a:pt x="968" y="582"/>
                </a:lnTo>
                <a:lnTo>
                  <a:pt x="950" y="607"/>
                </a:lnTo>
                <a:lnTo>
                  <a:pt x="950" y="607"/>
                </a:lnTo>
                <a:lnTo>
                  <a:pt x="948" y="610"/>
                </a:lnTo>
                <a:lnTo>
                  <a:pt x="944" y="611"/>
                </a:lnTo>
                <a:lnTo>
                  <a:pt x="936" y="611"/>
                </a:lnTo>
                <a:lnTo>
                  <a:pt x="927" y="610"/>
                </a:lnTo>
                <a:lnTo>
                  <a:pt x="920" y="607"/>
                </a:lnTo>
                <a:lnTo>
                  <a:pt x="920" y="607"/>
                </a:lnTo>
                <a:close/>
                <a:moveTo>
                  <a:pt x="961" y="609"/>
                </a:moveTo>
                <a:lnTo>
                  <a:pt x="961" y="609"/>
                </a:lnTo>
                <a:lnTo>
                  <a:pt x="984" y="581"/>
                </a:lnTo>
                <a:lnTo>
                  <a:pt x="1008" y="554"/>
                </a:lnTo>
                <a:lnTo>
                  <a:pt x="1033" y="530"/>
                </a:lnTo>
                <a:lnTo>
                  <a:pt x="1060" y="506"/>
                </a:lnTo>
                <a:lnTo>
                  <a:pt x="1060" y="506"/>
                </a:lnTo>
                <a:lnTo>
                  <a:pt x="1060" y="513"/>
                </a:lnTo>
                <a:lnTo>
                  <a:pt x="1058" y="519"/>
                </a:lnTo>
                <a:lnTo>
                  <a:pt x="1058" y="519"/>
                </a:lnTo>
                <a:lnTo>
                  <a:pt x="1045" y="537"/>
                </a:lnTo>
                <a:lnTo>
                  <a:pt x="1031" y="555"/>
                </a:lnTo>
                <a:lnTo>
                  <a:pt x="1016" y="575"/>
                </a:lnTo>
                <a:lnTo>
                  <a:pt x="1009" y="583"/>
                </a:lnTo>
                <a:lnTo>
                  <a:pt x="999" y="592"/>
                </a:lnTo>
                <a:lnTo>
                  <a:pt x="999" y="592"/>
                </a:lnTo>
                <a:lnTo>
                  <a:pt x="995" y="597"/>
                </a:lnTo>
                <a:lnTo>
                  <a:pt x="985" y="606"/>
                </a:lnTo>
                <a:lnTo>
                  <a:pt x="981" y="610"/>
                </a:lnTo>
                <a:lnTo>
                  <a:pt x="974" y="611"/>
                </a:lnTo>
                <a:lnTo>
                  <a:pt x="968" y="611"/>
                </a:lnTo>
                <a:lnTo>
                  <a:pt x="961" y="609"/>
                </a:lnTo>
                <a:lnTo>
                  <a:pt x="961" y="609"/>
                </a:lnTo>
                <a:close/>
                <a:moveTo>
                  <a:pt x="1000" y="611"/>
                </a:moveTo>
                <a:lnTo>
                  <a:pt x="1000" y="611"/>
                </a:lnTo>
                <a:lnTo>
                  <a:pt x="1010" y="597"/>
                </a:lnTo>
                <a:lnTo>
                  <a:pt x="1013" y="593"/>
                </a:lnTo>
                <a:lnTo>
                  <a:pt x="1020" y="590"/>
                </a:lnTo>
                <a:lnTo>
                  <a:pt x="1020" y="590"/>
                </a:lnTo>
                <a:lnTo>
                  <a:pt x="1016" y="590"/>
                </a:lnTo>
                <a:lnTo>
                  <a:pt x="1015" y="590"/>
                </a:lnTo>
                <a:lnTo>
                  <a:pt x="1015" y="589"/>
                </a:lnTo>
                <a:lnTo>
                  <a:pt x="1015" y="588"/>
                </a:lnTo>
                <a:lnTo>
                  <a:pt x="1017" y="585"/>
                </a:lnTo>
                <a:lnTo>
                  <a:pt x="1020" y="583"/>
                </a:lnTo>
                <a:lnTo>
                  <a:pt x="1031" y="571"/>
                </a:lnTo>
                <a:lnTo>
                  <a:pt x="1022" y="586"/>
                </a:lnTo>
                <a:lnTo>
                  <a:pt x="1022" y="586"/>
                </a:lnTo>
                <a:lnTo>
                  <a:pt x="1071" y="540"/>
                </a:lnTo>
                <a:lnTo>
                  <a:pt x="1096" y="519"/>
                </a:lnTo>
                <a:lnTo>
                  <a:pt x="1121" y="498"/>
                </a:lnTo>
                <a:lnTo>
                  <a:pt x="1121" y="498"/>
                </a:lnTo>
                <a:lnTo>
                  <a:pt x="1126" y="493"/>
                </a:lnTo>
                <a:lnTo>
                  <a:pt x="1127" y="495"/>
                </a:lnTo>
                <a:lnTo>
                  <a:pt x="1126" y="496"/>
                </a:lnTo>
                <a:lnTo>
                  <a:pt x="1124" y="500"/>
                </a:lnTo>
                <a:lnTo>
                  <a:pt x="1123" y="505"/>
                </a:lnTo>
                <a:lnTo>
                  <a:pt x="1123" y="505"/>
                </a:lnTo>
                <a:lnTo>
                  <a:pt x="1120" y="506"/>
                </a:lnTo>
                <a:lnTo>
                  <a:pt x="1117" y="507"/>
                </a:lnTo>
                <a:lnTo>
                  <a:pt x="1114" y="509"/>
                </a:lnTo>
                <a:lnTo>
                  <a:pt x="1113" y="510"/>
                </a:lnTo>
                <a:lnTo>
                  <a:pt x="1113" y="510"/>
                </a:lnTo>
                <a:lnTo>
                  <a:pt x="1103" y="524"/>
                </a:lnTo>
                <a:lnTo>
                  <a:pt x="1093" y="537"/>
                </a:lnTo>
                <a:lnTo>
                  <a:pt x="1074" y="561"/>
                </a:lnTo>
                <a:lnTo>
                  <a:pt x="1052" y="585"/>
                </a:lnTo>
                <a:lnTo>
                  <a:pt x="1043" y="597"/>
                </a:lnTo>
                <a:lnTo>
                  <a:pt x="1034" y="611"/>
                </a:lnTo>
                <a:lnTo>
                  <a:pt x="1034" y="611"/>
                </a:lnTo>
                <a:lnTo>
                  <a:pt x="1031" y="613"/>
                </a:lnTo>
                <a:lnTo>
                  <a:pt x="1027" y="614"/>
                </a:lnTo>
                <a:lnTo>
                  <a:pt x="1017" y="616"/>
                </a:lnTo>
                <a:lnTo>
                  <a:pt x="1008" y="614"/>
                </a:lnTo>
                <a:lnTo>
                  <a:pt x="1000" y="611"/>
                </a:lnTo>
                <a:lnTo>
                  <a:pt x="1000" y="611"/>
                </a:lnTo>
                <a:close/>
                <a:moveTo>
                  <a:pt x="1078" y="602"/>
                </a:moveTo>
                <a:lnTo>
                  <a:pt x="1076" y="606"/>
                </a:lnTo>
                <a:lnTo>
                  <a:pt x="1075" y="607"/>
                </a:lnTo>
                <a:lnTo>
                  <a:pt x="1072" y="609"/>
                </a:lnTo>
                <a:lnTo>
                  <a:pt x="1072" y="609"/>
                </a:lnTo>
                <a:lnTo>
                  <a:pt x="1071" y="610"/>
                </a:lnTo>
                <a:lnTo>
                  <a:pt x="1071" y="610"/>
                </a:lnTo>
                <a:lnTo>
                  <a:pt x="1068" y="613"/>
                </a:lnTo>
                <a:lnTo>
                  <a:pt x="1065" y="616"/>
                </a:lnTo>
                <a:lnTo>
                  <a:pt x="1058" y="616"/>
                </a:lnTo>
                <a:lnTo>
                  <a:pt x="1051" y="616"/>
                </a:lnTo>
                <a:lnTo>
                  <a:pt x="1044" y="616"/>
                </a:lnTo>
                <a:lnTo>
                  <a:pt x="1044" y="616"/>
                </a:lnTo>
                <a:lnTo>
                  <a:pt x="1092" y="571"/>
                </a:lnTo>
                <a:lnTo>
                  <a:pt x="1116" y="548"/>
                </a:lnTo>
                <a:lnTo>
                  <a:pt x="1140" y="527"/>
                </a:lnTo>
                <a:lnTo>
                  <a:pt x="1099" y="581"/>
                </a:lnTo>
                <a:lnTo>
                  <a:pt x="1097" y="581"/>
                </a:lnTo>
                <a:lnTo>
                  <a:pt x="1096" y="583"/>
                </a:lnTo>
                <a:lnTo>
                  <a:pt x="1096" y="585"/>
                </a:lnTo>
                <a:lnTo>
                  <a:pt x="1096" y="585"/>
                </a:lnTo>
                <a:lnTo>
                  <a:pt x="1092" y="589"/>
                </a:lnTo>
                <a:lnTo>
                  <a:pt x="1089" y="593"/>
                </a:lnTo>
                <a:lnTo>
                  <a:pt x="1085" y="599"/>
                </a:lnTo>
                <a:lnTo>
                  <a:pt x="1081" y="602"/>
                </a:lnTo>
                <a:lnTo>
                  <a:pt x="1078" y="602"/>
                </a:lnTo>
                <a:close/>
                <a:moveTo>
                  <a:pt x="1171" y="610"/>
                </a:moveTo>
                <a:lnTo>
                  <a:pt x="1171" y="610"/>
                </a:lnTo>
                <a:lnTo>
                  <a:pt x="1180" y="600"/>
                </a:lnTo>
                <a:lnTo>
                  <a:pt x="1190" y="590"/>
                </a:lnTo>
                <a:lnTo>
                  <a:pt x="1200" y="579"/>
                </a:lnTo>
                <a:lnTo>
                  <a:pt x="1210" y="572"/>
                </a:lnTo>
                <a:lnTo>
                  <a:pt x="1210" y="572"/>
                </a:lnTo>
                <a:lnTo>
                  <a:pt x="1210" y="573"/>
                </a:lnTo>
                <a:lnTo>
                  <a:pt x="1210" y="573"/>
                </a:lnTo>
                <a:lnTo>
                  <a:pt x="1210" y="573"/>
                </a:lnTo>
                <a:lnTo>
                  <a:pt x="1210" y="573"/>
                </a:lnTo>
                <a:lnTo>
                  <a:pt x="1203" y="585"/>
                </a:lnTo>
                <a:lnTo>
                  <a:pt x="1193" y="596"/>
                </a:lnTo>
                <a:lnTo>
                  <a:pt x="1183" y="604"/>
                </a:lnTo>
                <a:lnTo>
                  <a:pt x="1178" y="607"/>
                </a:lnTo>
                <a:lnTo>
                  <a:pt x="1171" y="610"/>
                </a:lnTo>
                <a:lnTo>
                  <a:pt x="1171" y="610"/>
                </a:lnTo>
                <a:close/>
                <a:moveTo>
                  <a:pt x="1214" y="568"/>
                </a:moveTo>
                <a:lnTo>
                  <a:pt x="1214" y="568"/>
                </a:lnTo>
                <a:lnTo>
                  <a:pt x="1218" y="561"/>
                </a:lnTo>
                <a:lnTo>
                  <a:pt x="1223" y="554"/>
                </a:lnTo>
                <a:lnTo>
                  <a:pt x="1232" y="541"/>
                </a:lnTo>
                <a:lnTo>
                  <a:pt x="1253" y="520"/>
                </a:lnTo>
                <a:lnTo>
                  <a:pt x="1253" y="520"/>
                </a:lnTo>
                <a:lnTo>
                  <a:pt x="1258" y="513"/>
                </a:lnTo>
                <a:lnTo>
                  <a:pt x="1260" y="506"/>
                </a:lnTo>
                <a:lnTo>
                  <a:pt x="1256" y="507"/>
                </a:lnTo>
                <a:lnTo>
                  <a:pt x="1256" y="507"/>
                </a:lnTo>
                <a:lnTo>
                  <a:pt x="1255" y="512"/>
                </a:lnTo>
                <a:lnTo>
                  <a:pt x="1253" y="513"/>
                </a:lnTo>
                <a:lnTo>
                  <a:pt x="1251" y="514"/>
                </a:lnTo>
                <a:lnTo>
                  <a:pt x="1249" y="513"/>
                </a:lnTo>
                <a:lnTo>
                  <a:pt x="1246" y="513"/>
                </a:lnTo>
                <a:lnTo>
                  <a:pt x="1244" y="514"/>
                </a:lnTo>
                <a:lnTo>
                  <a:pt x="1242" y="516"/>
                </a:lnTo>
                <a:lnTo>
                  <a:pt x="1241" y="520"/>
                </a:lnTo>
                <a:lnTo>
                  <a:pt x="1246" y="517"/>
                </a:lnTo>
                <a:lnTo>
                  <a:pt x="1246" y="517"/>
                </a:lnTo>
                <a:lnTo>
                  <a:pt x="1246" y="521"/>
                </a:lnTo>
                <a:lnTo>
                  <a:pt x="1244" y="524"/>
                </a:lnTo>
                <a:lnTo>
                  <a:pt x="1241" y="527"/>
                </a:lnTo>
                <a:lnTo>
                  <a:pt x="1237" y="530"/>
                </a:lnTo>
                <a:lnTo>
                  <a:pt x="1237" y="530"/>
                </a:lnTo>
                <a:lnTo>
                  <a:pt x="1227" y="543"/>
                </a:lnTo>
                <a:lnTo>
                  <a:pt x="1214" y="555"/>
                </a:lnTo>
                <a:lnTo>
                  <a:pt x="1200" y="569"/>
                </a:lnTo>
                <a:lnTo>
                  <a:pt x="1187" y="583"/>
                </a:lnTo>
                <a:lnTo>
                  <a:pt x="1186" y="583"/>
                </a:lnTo>
                <a:lnTo>
                  <a:pt x="1186" y="585"/>
                </a:lnTo>
                <a:lnTo>
                  <a:pt x="1182" y="589"/>
                </a:lnTo>
                <a:lnTo>
                  <a:pt x="1180" y="589"/>
                </a:lnTo>
                <a:lnTo>
                  <a:pt x="1178" y="590"/>
                </a:lnTo>
                <a:lnTo>
                  <a:pt x="1173" y="595"/>
                </a:lnTo>
                <a:lnTo>
                  <a:pt x="1173" y="596"/>
                </a:lnTo>
                <a:lnTo>
                  <a:pt x="1173" y="596"/>
                </a:lnTo>
                <a:lnTo>
                  <a:pt x="1171" y="602"/>
                </a:lnTo>
                <a:lnTo>
                  <a:pt x="1166" y="607"/>
                </a:lnTo>
                <a:lnTo>
                  <a:pt x="1161" y="611"/>
                </a:lnTo>
                <a:lnTo>
                  <a:pt x="1158" y="614"/>
                </a:lnTo>
                <a:lnTo>
                  <a:pt x="1154" y="614"/>
                </a:lnTo>
                <a:lnTo>
                  <a:pt x="1154" y="614"/>
                </a:lnTo>
                <a:lnTo>
                  <a:pt x="1137" y="616"/>
                </a:lnTo>
                <a:lnTo>
                  <a:pt x="1119" y="616"/>
                </a:lnTo>
                <a:lnTo>
                  <a:pt x="1082" y="616"/>
                </a:lnTo>
                <a:lnTo>
                  <a:pt x="1082" y="616"/>
                </a:lnTo>
                <a:lnTo>
                  <a:pt x="1113" y="585"/>
                </a:lnTo>
                <a:lnTo>
                  <a:pt x="1145" y="557"/>
                </a:lnTo>
                <a:lnTo>
                  <a:pt x="1211" y="499"/>
                </a:lnTo>
                <a:lnTo>
                  <a:pt x="1211" y="499"/>
                </a:lnTo>
                <a:lnTo>
                  <a:pt x="1214" y="496"/>
                </a:lnTo>
                <a:lnTo>
                  <a:pt x="1218" y="493"/>
                </a:lnTo>
                <a:lnTo>
                  <a:pt x="1224" y="493"/>
                </a:lnTo>
                <a:lnTo>
                  <a:pt x="1225" y="493"/>
                </a:lnTo>
                <a:lnTo>
                  <a:pt x="1227" y="496"/>
                </a:lnTo>
                <a:lnTo>
                  <a:pt x="1227" y="496"/>
                </a:lnTo>
                <a:lnTo>
                  <a:pt x="1217" y="509"/>
                </a:lnTo>
                <a:lnTo>
                  <a:pt x="1207" y="521"/>
                </a:lnTo>
                <a:lnTo>
                  <a:pt x="1186" y="545"/>
                </a:lnTo>
                <a:lnTo>
                  <a:pt x="1141" y="593"/>
                </a:lnTo>
                <a:lnTo>
                  <a:pt x="1141" y="593"/>
                </a:lnTo>
                <a:lnTo>
                  <a:pt x="1138" y="596"/>
                </a:lnTo>
                <a:lnTo>
                  <a:pt x="1135" y="599"/>
                </a:lnTo>
                <a:lnTo>
                  <a:pt x="1134" y="603"/>
                </a:lnTo>
                <a:lnTo>
                  <a:pt x="1137" y="610"/>
                </a:lnTo>
                <a:lnTo>
                  <a:pt x="1137" y="610"/>
                </a:lnTo>
                <a:lnTo>
                  <a:pt x="1196" y="547"/>
                </a:lnTo>
                <a:lnTo>
                  <a:pt x="1227" y="517"/>
                </a:lnTo>
                <a:lnTo>
                  <a:pt x="1259" y="489"/>
                </a:lnTo>
                <a:lnTo>
                  <a:pt x="1259" y="489"/>
                </a:lnTo>
                <a:lnTo>
                  <a:pt x="1260" y="492"/>
                </a:lnTo>
                <a:lnTo>
                  <a:pt x="1262" y="493"/>
                </a:lnTo>
                <a:lnTo>
                  <a:pt x="1259" y="498"/>
                </a:lnTo>
                <a:lnTo>
                  <a:pt x="1258" y="502"/>
                </a:lnTo>
                <a:lnTo>
                  <a:pt x="1259" y="503"/>
                </a:lnTo>
                <a:lnTo>
                  <a:pt x="1260" y="506"/>
                </a:lnTo>
                <a:lnTo>
                  <a:pt x="1260" y="506"/>
                </a:lnTo>
                <a:lnTo>
                  <a:pt x="1263" y="503"/>
                </a:lnTo>
                <a:lnTo>
                  <a:pt x="1267" y="499"/>
                </a:lnTo>
                <a:lnTo>
                  <a:pt x="1269" y="495"/>
                </a:lnTo>
                <a:lnTo>
                  <a:pt x="1272" y="492"/>
                </a:lnTo>
                <a:lnTo>
                  <a:pt x="1272" y="492"/>
                </a:lnTo>
                <a:lnTo>
                  <a:pt x="1279" y="489"/>
                </a:lnTo>
                <a:lnTo>
                  <a:pt x="1280" y="489"/>
                </a:lnTo>
                <a:lnTo>
                  <a:pt x="1280" y="491"/>
                </a:lnTo>
                <a:lnTo>
                  <a:pt x="1279" y="495"/>
                </a:lnTo>
                <a:lnTo>
                  <a:pt x="1276" y="498"/>
                </a:lnTo>
                <a:lnTo>
                  <a:pt x="1276" y="498"/>
                </a:lnTo>
                <a:lnTo>
                  <a:pt x="1245" y="534"/>
                </a:lnTo>
                <a:lnTo>
                  <a:pt x="1231" y="552"/>
                </a:lnTo>
                <a:lnTo>
                  <a:pt x="1214" y="568"/>
                </a:lnTo>
                <a:lnTo>
                  <a:pt x="1214" y="568"/>
                </a:lnTo>
                <a:close/>
                <a:moveTo>
                  <a:pt x="1244" y="493"/>
                </a:moveTo>
                <a:lnTo>
                  <a:pt x="1232" y="502"/>
                </a:lnTo>
                <a:lnTo>
                  <a:pt x="1232" y="502"/>
                </a:lnTo>
                <a:lnTo>
                  <a:pt x="1232" y="498"/>
                </a:lnTo>
                <a:lnTo>
                  <a:pt x="1234" y="495"/>
                </a:lnTo>
                <a:lnTo>
                  <a:pt x="1234" y="495"/>
                </a:lnTo>
                <a:lnTo>
                  <a:pt x="1237" y="493"/>
                </a:lnTo>
                <a:lnTo>
                  <a:pt x="1239" y="492"/>
                </a:lnTo>
                <a:lnTo>
                  <a:pt x="1244" y="493"/>
                </a:lnTo>
                <a:lnTo>
                  <a:pt x="1244" y="493"/>
                </a:lnTo>
                <a:close/>
                <a:moveTo>
                  <a:pt x="1241" y="469"/>
                </a:moveTo>
                <a:lnTo>
                  <a:pt x="1283" y="472"/>
                </a:lnTo>
                <a:lnTo>
                  <a:pt x="1242" y="478"/>
                </a:lnTo>
                <a:lnTo>
                  <a:pt x="1242" y="478"/>
                </a:lnTo>
                <a:lnTo>
                  <a:pt x="1241" y="474"/>
                </a:lnTo>
                <a:lnTo>
                  <a:pt x="1241" y="472"/>
                </a:lnTo>
                <a:lnTo>
                  <a:pt x="1241" y="469"/>
                </a:lnTo>
                <a:lnTo>
                  <a:pt x="1241" y="469"/>
                </a:lnTo>
                <a:close/>
                <a:moveTo>
                  <a:pt x="1224" y="606"/>
                </a:moveTo>
                <a:lnTo>
                  <a:pt x="1224" y="606"/>
                </a:lnTo>
                <a:lnTo>
                  <a:pt x="1241" y="576"/>
                </a:lnTo>
                <a:lnTo>
                  <a:pt x="1260" y="548"/>
                </a:lnTo>
                <a:lnTo>
                  <a:pt x="1280" y="520"/>
                </a:lnTo>
                <a:lnTo>
                  <a:pt x="1301" y="493"/>
                </a:lnTo>
                <a:lnTo>
                  <a:pt x="1301" y="493"/>
                </a:lnTo>
                <a:lnTo>
                  <a:pt x="1301" y="492"/>
                </a:lnTo>
                <a:lnTo>
                  <a:pt x="1301" y="489"/>
                </a:lnTo>
                <a:lnTo>
                  <a:pt x="1301" y="489"/>
                </a:lnTo>
                <a:lnTo>
                  <a:pt x="1303" y="488"/>
                </a:lnTo>
                <a:lnTo>
                  <a:pt x="1305" y="488"/>
                </a:lnTo>
                <a:lnTo>
                  <a:pt x="1307" y="491"/>
                </a:lnTo>
                <a:lnTo>
                  <a:pt x="1307" y="493"/>
                </a:lnTo>
                <a:lnTo>
                  <a:pt x="1308" y="500"/>
                </a:lnTo>
                <a:lnTo>
                  <a:pt x="1307" y="505"/>
                </a:lnTo>
                <a:lnTo>
                  <a:pt x="1307" y="505"/>
                </a:lnTo>
                <a:lnTo>
                  <a:pt x="1286" y="529"/>
                </a:lnTo>
                <a:lnTo>
                  <a:pt x="1265" y="554"/>
                </a:lnTo>
                <a:lnTo>
                  <a:pt x="1244" y="579"/>
                </a:lnTo>
                <a:lnTo>
                  <a:pt x="1224" y="606"/>
                </a:lnTo>
                <a:lnTo>
                  <a:pt x="1224" y="606"/>
                </a:lnTo>
                <a:close/>
                <a:moveTo>
                  <a:pt x="1283" y="602"/>
                </a:moveTo>
                <a:lnTo>
                  <a:pt x="1239" y="651"/>
                </a:lnTo>
                <a:lnTo>
                  <a:pt x="1307" y="551"/>
                </a:lnTo>
                <a:lnTo>
                  <a:pt x="1307" y="551"/>
                </a:lnTo>
                <a:lnTo>
                  <a:pt x="1307" y="550"/>
                </a:lnTo>
                <a:lnTo>
                  <a:pt x="1305" y="548"/>
                </a:lnTo>
                <a:lnTo>
                  <a:pt x="1300" y="552"/>
                </a:lnTo>
                <a:lnTo>
                  <a:pt x="1290" y="559"/>
                </a:lnTo>
                <a:lnTo>
                  <a:pt x="1283" y="566"/>
                </a:lnTo>
                <a:lnTo>
                  <a:pt x="1283" y="566"/>
                </a:lnTo>
                <a:lnTo>
                  <a:pt x="1286" y="558"/>
                </a:lnTo>
                <a:lnTo>
                  <a:pt x="1290" y="551"/>
                </a:lnTo>
                <a:lnTo>
                  <a:pt x="1293" y="545"/>
                </a:lnTo>
                <a:lnTo>
                  <a:pt x="1296" y="540"/>
                </a:lnTo>
                <a:lnTo>
                  <a:pt x="1296" y="540"/>
                </a:lnTo>
                <a:lnTo>
                  <a:pt x="1298" y="537"/>
                </a:lnTo>
                <a:lnTo>
                  <a:pt x="1303" y="533"/>
                </a:lnTo>
                <a:lnTo>
                  <a:pt x="1304" y="527"/>
                </a:lnTo>
                <a:lnTo>
                  <a:pt x="1307" y="521"/>
                </a:lnTo>
                <a:lnTo>
                  <a:pt x="1307" y="521"/>
                </a:lnTo>
                <a:lnTo>
                  <a:pt x="1311" y="534"/>
                </a:lnTo>
                <a:lnTo>
                  <a:pt x="1312" y="547"/>
                </a:lnTo>
                <a:lnTo>
                  <a:pt x="1311" y="558"/>
                </a:lnTo>
                <a:lnTo>
                  <a:pt x="1308" y="569"/>
                </a:lnTo>
                <a:lnTo>
                  <a:pt x="1304" y="581"/>
                </a:lnTo>
                <a:lnTo>
                  <a:pt x="1297" y="589"/>
                </a:lnTo>
                <a:lnTo>
                  <a:pt x="1291" y="596"/>
                </a:lnTo>
                <a:lnTo>
                  <a:pt x="1283" y="602"/>
                </a:lnTo>
                <a:lnTo>
                  <a:pt x="1283" y="602"/>
                </a:lnTo>
                <a:close/>
                <a:moveTo>
                  <a:pt x="1308" y="606"/>
                </a:moveTo>
                <a:lnTo>
                  <a:pt x="1308" y="606"/>
                </a:lnTo>
                <a:lnTo>
                  <a:pt x="1304" y="611"/>
                </a:lnTo>
                <a:lnTo>
                  <a:pt x="1298" y="617"/>
                </a:lnTo>
                <a:lnTo>
                  <a:pt x="1286" y="630"/>
                </a:lnTo>
                <a:lnTo>
                  <a:pt x="1286" y="630"/>
                </a:lnTo>
                <a:lnTo>
                  <a:pt x="1287" y="625"/>
                </a:lnTo>
                <a:lnTo>
                  <a:pt x="1289" y="623"/>
                </a:lnTo>
                <a:lnTo>
                  <a:pt x="1293" y="617"/>
                </a:lnTo>
                <a:lnTo>
                  <a:pt x="1298" y="611"/>
                </a:lnTo>
                <a:lnTo>
                  <a:pt x="1303" y="607"/>
                </a:lnTo>
                <a:lnTo>
                  <a:pt x="1303" y="607"/>
                </a:lnTo>
                <a:lnTo>
                  <a:pt x="1304" y="604"/>
                </a:lnTo>
                <a:lnTo>
                  <a:pt x="1305" y="603"/>
                </a:lnTo>
                <a:lnTo>
                  <a:pt x="1307" y="604"/>
                </a:lnTo>
                <a:lnTo>
                  <a:pt x="1308" y="606"/>
                </a:lnTo>
                <a:lnTo>
                  <a:pt x="1308" y="606"/>
                </a:lnTo>
                <a:close/>
                <a:moveTo>
                  <a:pt x="1279" y="625"/>
                </a:moveTo>
                <a:lnTo>
                  <a:pt x="1208" y="720"/>
                </a:lnTo>
                <a:lnTo>
                  <a:pt x="1208" y="720"/>
                </a:lnTo>
                <a:lnTo>
                  <a:pt x="1206" y="714"/>
                </a:lnTo>
                <a:lnTo>
                  <a:pt x="1204" y="708"/>
                </a:lnTo>
                <a:lnTo>
                  <a:pt x="1206" y="703"/>
                </a:lnTo>
                <a:lnTo>
                  <a:pt x="1208" y="697"/>
                </a:lnTo>
                <a:lnTo>
                  <a:pt x="1277" y="621"/>
                </a:lnTo>
                <a:lnTo>
                  <a:pt x="1277" y="621"/>
                </a:lnTo>
                <a:lnTo>
                  <a:pt x="1279" y="625"/>
                </a:lnTo>
                <a:lnTo>
                  <a:pt x="1279" y="625"/>
                </a:lnTo>
                <a:close/>
                <a:moveTo>
                  <a:pt x="1262" y="573"/>
                </a:moveTo>
                <a:lnTo>
                  <a:pt x="1262" y="573"/>
                </a:lnTo>
                <a:lnTo>
                  <a:pt x="1270" y="562"/>
                </a:lnTo>
                <a:lnTo>
                  <a:pt x="1275" y="557"/>
                </a:lnTo>
                <a:lnTo>
                  <a:pt x="1280" y="551"/>
                </a:lnTo>
                <a:lnTo>
                  <a:pt x="1280" y="551"/>
                </a:lnTo>
                <a:lnTo>
                  <a:pt x="1279" y="554"/>
                </a:lnTo>
                <a:lnTo>
                  <a:pt x="1279" y="554"/>
                </a:lnTo>
                <a:lnTo>
                  <a:pt x="1276" y="561"/>
                </a:lnTo>
                <a:lnTo>
                  <a:pt x="1273" y="565"/>
                </a:lnTo>
                <a:lnTo>
                  <a:pt x="1269" y="569"/>
                </a:lnTo>
                <a:lnTo>
                  <a:pt x="1262" y="573"/>
                </a:lnTo>
                <a:lnTo>
                  <a:pt x="1262" y="573"/>
                </a:lnTo>
                <a:close/>
                <a:moveTo>
                  <a:pt x="1214" y="655"/>
                </a:moveTo>
                <a:lnTo>
                  <a:pt x="1260" y="599"/>
                </a:lnTo>
                <a:lnTo>
                  <a:pt x="1204" y="686"/>
                </a:lnTo>
                <a:lnTo>
                  <a:pt x="1204" y="686"/>
                </a:lnTo>
                <a:lnTo>
                  <a:pt x="1201" y="682"/>
                </a:lnTo>
                <a:lnTo>
                  <a:pt x="1201" y="677"/>
                </a:lnTo>
                <a:lnTo>
                  <a:pt x="1203" y="673"/>
                </a:lnTo>
                <a:lnTo>
                  <a:pt x="1204" y="669"/>
                </a:lnTo>
                <a:lnTo>
                  <a:pt x="1208" y="661"/>
                </a:lnTo>
                <a:lnTo>
                  <a:pt x="1214" y="655"/>
                </a:lnTo>
                <a:lnTo>
                  <a:pt x="1214" y="655"/>
                </a:lnTo>
                <a:close/>
                <a:moveTo>
                  <a:pt x="1187" y="690"/>
                </a:moveTo>
                <a:lnTo>
                  <a:pt x="1187" y="690"/>
                </a:lnTo>
                <a:lnTo>
                  <a:pt x="1189" y="687"/>
                </a:lnTo>
                <a:lnTo>
                  <a:pt x="1190" y="686"/>
                </a:lnTo>
                <a:lnTo>
                  <a:pt x="1192" y="692"/>
                </a:lnTo>
                <a:lnTo>
                  <a:pt x="1192" y="701"/>
                </a:lnTo>
                <a:lnTo>
                  <a:pt x="1192" y="706"/>
                </a:lnTo>
                <a:lnTo>
                  <a:pt x="1189" y="708"/>
                </a:lnTo>
                <a:lnTo>
                  <a:pt x="1189" y="708"/>
                </a:lnTo>
                <a:lnTo>
                  <a:pt x="1187" y="704"/>
                </a:lnTo>
                <a:lnTo>
                  <a:pt x="1187" y="699"/>
                </a:lnTo>
                <a:lnTo>
                  <a:pt x="1187" y="690"/>
                </a:lnTo>
                <a:lnTo>
                  <a:pt x="1187" y="690"/>
                </a:lnTo>
                <a:close/>
                <a:moveTo>
                  <a:pt x="1190" y="725"/>
                </a:moveTo>
                <a:lnTo>
                  <a:pt x="1190" y="725"/>
                </a:lnTo>
                <a:lnTo>
                  <a:pt x="1193" y="722"/>
                </a:lnTo>
                <a:lnTo>
                  <a:pt x="1194" y="721"/>
                </a:lnTo>
                <a:lnTo>
                  <a:pt x="1194" y="721"/>
                </a:lnTo>
                <a:lnTo>
                  <a:pt x="1197" y="732"/>
                </a:lnTo>
                <a:lnTo>
                  <a:pt x="1196" y="738"/>
                </a:lnTo>
                <a:lnTo>
                  <a:pt x="1194" y="741"/>
                </a:lnTo>
                <a:lnTo>
                  <a:pt x="1192" y="744"/>
                </a:lnTo>
                <a:lnTo>
                  <a:pt x="1192" y="744"/>
                </a:lnTo>
                <a:lnTo>
                  <a:pt x="1190" y="739"/>
                </a:lnTo>
                <a:lnTo>
                  <a:pt x="1189" y="734"/>
                </a:lnTo>
                <a:lnTo>
                  <a:pt x="1190" y="729"/>
                </a:lnTo>
                <a:lnTo>
                  <a:pt x="1190" y="725"/>
                </a:lnTo>
                <a:lnTo>
                  <a:pt x="1190" y="725"/>
                </a:lnTo>
                <a:close/>
                <a:moveTo>
                  <a:pt x="1208" y="812"/>
                </a:moveTo>
                <a:lnTo>
                  <a:pt x="1208" y="812"/>
                </a:lnTo>
                <a:lnTo>
                  <a:pt x="1207" y="815"/>
                </a:lnTo>
                <a:lnTo>
                  <a:pt x="1207" y="815"/>
                </a:lnTo>
                <a:lnTo>
                  <a:pt x="1206" y="815"/>
                </a:lnTo>
                <a:lnTo>
                  <a:pt x="1204" y="814"/>
                </a:lnTo>
                <a:lnTo>
                  <a:pt x="1201" y="810"/>
                </a:lnTo>
                <a:lnTo>
                  <a:pt x="1201" y="805"/>
                </a:lnTo>
                <a:lnTo>
                  <a:pt x="1201" y="805"/>
                </a:lnTo>
                <a:lnTo>
                  <a:pt x="1201" y="800"/>
                </a:lnTo>
                <a:lnTo>
                  <a:pt x="1200" y="794"/>
                </a:lnTo>
                <a:lnTo>
                  <a:pt x="1196" y="784"/>
                </a:lnTo>
                <a:lnTo>
                  <a:pt x="1192" y="774"/>
                </a:lnTo>
                <a:lnTo>
                  <a:pt x="1192" y="769"/>
                </a:lnTo>
                <a:lnTo>
                  <a:pt x="1192" y="762"/>
                </a:lnTo>
                <a:lnTo>
                  <a:pt x="1192" y="762"/>
                </a:lnTo>
                <a:lnTo>
                  <a:pt x="1192" y="758"/>
                </a:lnTo>
                <a:lnTo>
                  <a:pt x="1193" y="755"/>
                </a:lnTo>
                <a:lnTo>
                  <a:pt x="1196" y="755"/>
                </a:lnTo>
                <a:lnTo>
                  <a:pt x="1197" y="756"/>
                </a:lnTo>
                <a:lnTo>
                  <a:pt x="1199" y="762"/>
                </a:lnTo>
                <a:lnTo>
                  <a:pt x="1200" y="765"/>
                </a:lnTo>
                <a:lnTo>
                  <a:pt x="1200" y="765"/>
                </a:lnTo>
                <a:lnTo>
                  <a:pt x="1199" y="772"/>
                </a:lnTo>
                <a:lnTo>
                  <a:pt x="1199" y="779"/>
                </a:lnTo>
                <a:lnTo>
                  <a:pt x="1200" y="784"/>
                </a:lnTo>
                <a:lnTo>
                  <a:pt x="1203" y="790"/>
                </a:lnTo>
                <a:lnTo>
                  <a:pt x="1208" y="801"/>
                </a:lnTo>
                <a:lnTo>
                  <a:pt x="1210" y="807"/>
                </a:lnTo>
                <a:lnTo>
                  <a:pt x="1208" y="812"/>
                </a:lnTo>
                <a:lnTo>
                  <a:pt x="1208" y="812"/>
                </a:lnTo>
                <a:close/>
                <a:moveTo>
                  <a:pt x="1208" y="741"/>
                </a:moveTo>
                <a:lnTo>
                  <a:pt x="1208" y="741"/>
                </a:lnTo>
                <a:lnTo>
                  <a:pt x="1231" y="710"/>
                </a:lnTo>
                <a:lnTo>
                  <a:pt x="1253" y="679"/>
                </a:lnTo>
                <a:lnTo>
                  <a:pt x="1266" y="663"/>
                </a:lnTo>
                <a:lnTo>
                  <a:pt x="1279" y="648"/>
                </a:lnTo>
                <a:lnTo>
                  <a:pt x="1293" y="634"/>
                </a:lnTo>
                <a:lnTo>
                  <a:pt x="1308" y="621"/>
                </a:lnTo>
                <a:lnTo>
                  <a:pt x="1308" y="621"/>
                </a:lnTo>
                <a:lnTo>
                  <a:pt x="1310" y="623"/>
                </a:lnTo>
                <a:lnTo>
                  <a:pt x="1310" y="625"/>
                </a:lnTo>
                <a:lnTo>
                  <a:pt x="1308" y="630"/>
                </a:lnTo>
                <a:lnTo>
                  <a:pt x="1307" y="631"/>
                </a:lnTo>
                <a:lnTo>
                  <a:pt x="1305" y="631"/>
                </a:lnTo>
                <a:lnTo>
                  <a:pt x="1304" y="631"/>
                </a:lnTo>
                <a:lnTo>
                  <a:pt x="1303" y="628"/>
                </a:lnTo>
                <a:lnTo>
                  <a:pt x="1303" y="628"/>
                </a:lnTo>
                <a:lnTo>
                  <a:pt x="1280" y="662"/>
                </a:lnTo>
                <a:lnTo>
                  <a:pt x="1258" y="693"/>
                </a:lnTo>
                <a:lnTo>
                  <a:pt x="1234" y="725"/>
                </a:lnTo>
                <a:lnTo>
                  <a:pt x="1211" y="759"/>
                </a:lnTo>
                <a:lnTo>
                  <a:pt x="1211" y="759"/>
                </a:lnTo>
                <a:lnTo>
                  <a:pt x="1208" y="756"/>
                </a:lnTo>
                <a:lnTo>
                  <a:pt x="1207" y="751"/>
                </a:lnTo>
                <a:lnTo>
                  <a:pt x="1207" y="746"/>
                </a:lnTo>
                <a:lnTo>
                  <a:pt x="1208" y="741"/>
                </a:lnTo>
                <a:lnTo>
                  <a:pt x="1208" y="741"/>
                </a:lnTo>
                <a:close/>
                <a:moveTo>
                  <a:pt x="1223" y="758"/>
                </a:moveTo>
                <a:lnTo>
                  <a:pt x="1223" y="758"/>
                </a:lnTo>
                <a:lnTo>
                  <a:pt x="1245" y="725"/>
                </a:lnTo>
                <a:lnTo>
                  <a:pt x="1267" y="692"/>
                </a:lnTo>
                <a:lnTo>
                  <a:pt x="1291" y="658"/>
                </a:lnTo>
                <a:lnTo>
                  <a:pt x="1304" y="642"/>
                </a:lnTo>
                <a:lnTo>
                  <a:pt x="1318" y="627"/>
                </a:lnTo>
                <a:lnTo>
                  <a:pt x="1318" y="627"/>
                </a:lnTo>
                <a:lnTo>
                  <a:pt x="1319" y="625"/>
                </a:lnTo>
                <a:lnTo>
                  <a:pt x="1321" y="627"/>
                </a:lnTo>
                <a:lnTo>
                  <a:pt x="1322" y="631"/>
                </a:lnTo>
                <a:lnTo>
                  <a:pt x="1322" y="637"/>
                </a:lnTo>
                <a:lnTo>
                  <a:pt x="1321" y="641"/>
                </a:lnTo>
                <a:lnTo>
                  <a:pt x="1321" y="641"/>
                </a:lnTo>
                <a:lnTo>
                  <a:pt x="1272" y="720"/>
                </a:lnTo>
                <a:lnTo>
                  <a:pt x="1246" y="759"/>
                </a:lnTo>
                <a:lnTo>
                  <a:pt x="1220" y="796"/>
                </a:lnTo>
                <a:lnTo>
                  <a:pt x="1220" y="796"/>
                </a:lnTo>
                <a:lnTo>
                  <a:pt x="1215" y="787"/>
                </a:lnTo>
                <a:lnTo>
                  <a:pt x="1215" y="777"/>
                </a:lnTo>
                <a:lnTo>
                  <a:pt x="1217" y="767"/>
                </a:lnTo>
                <a:lnTo>
                  <a:pt x="1223" y="758"/>
                </a:lnTo>
                <a:lnTo>
                  <a:pt x="1223" y="758"/>
                </a:lnTo>
                <a:close/>
                <a:moveTo>
                  <a:pt x="1329" y="648"/>
                </a:moveTo>
                <a:lnTo>
                  <a:pt x="1329" y="648"/>
                </a:lnTo>
                <a:lnTo>
                  <a:pt x="1334" y="649"/>
                </a:lnTo>
                <a:lnTo>
                  <a:pt x="1339" y="648"/>
                </a:lnTo>
                <a:lnTo>
                  <a:pt x="1348" y="644"/>
                </a:lnTo>
                <a:lnTo>
                  <a:pt x="1366" y="632"/>
                </a:lnTo>
                <a:lnTo>
                  <a:pt x="1366" y="632"/>
                </a:lnTo>
                <a:lnTo>
                  <a:pt x="1343" y="662"/>
                </a:lnTo>
                <a:lnTo>
                  <a:pt x="1321" y="694"/>
                </a:lnTo>
                <a:lnTo>
                  <a:pt x="1300" y="727"/>
                </a:lnTo>
                <a:lnTo>
                  <a:pt x="1282" y="759"/>
                </a:lnTo>
                <a:lnTo>
                  <a:pt x="1282" y="759"/>
                </a:lnTo>
                <a:lnTo>
                  <a:pt x="1304" y="701"/>
                </a:lnTo>
                <a:lnTo>
                  <a:pt x="1317" y="673"/>
                </a:lnTo>
                <a:lnTo>
                  <a:pt x="1329" y="648"/>
                </a:lnTo>
                <a:lnTo>
                  <a:pt x="1329" y="648"/>
                </a:lnTo>
                <a:close/>
                <a:moveTo>
                  <a:pt x="1234" y="803"/>
                </a:moveTo>
                <a:lnTo>
                  <a:pt x="1234" y="803"/>
                </a:lnTo>
                <a:lnTo>
                  <a:pt x="1258" y="766"/>
                </a:lnTo>
                <a:lnTo>
                  <a:pt x="1269" y="748"/>
                </a:lnTo>
                <a:lnTo>
                  <a:pt x="1280" y="729"/>
                </a:lnTo>
                <a:lnTo>
                  <a:pt x="1280" y="729"/>
                </a:lnTo>
                <a:lnTo>
                  <a:pt x="1282" y="731"/>
                </a:lnTo>
                <a:lnTo>
                  <a:pt x="1282" y="732"/>
                </a:lnTo>
                <a:lnTo>
                  <a:pt x="1282" y="732"/>
                </a:lnTo>
                <a:lnTo>
                  <a:pt x="1282" y="732"/>
                </a:lnTo>
                <a:lnTo>
                  <a:pt x="1272" y="752"/>
                </a:lnTo>
                <a:lnTo>
                  <a:pt x="1260" y="772"/>
                </a:lnTo>
                <a:lnTo>
                  <a:pt x="1255" y="780"/>
                </a:lnTo>
                <a:lnTo>
                  <a:pt x="1248" y="790"/>
                </a:lnTo>
                <a:lnTo>
                  <a:pt x="1241" y="797"/>
                </a:lnTo>
                <a:lnTo>
                  <a:pt x="1234" y="803"/>
                </a:lnTo>
                <a:lnTo>
                  <a:pt x="1234" y="803"/>
                </a:lnTo>
                <a:close/>
                <a:moveTo>
                  <a:pt x="1279" y="772"/>
                </a:moveTo>
                <a:lnTo>
                  <a:pt x="1279" y="772"/>
                </a:lnTo>
                <a:lnTo>
                  <a:pt x="1321" y="708"/>
                </a:lnTo>
                <a:lnTo>
                  <a:pt x="1342" y="676"/>
                </a:lnTo>
                <a:lnTo>
                  <a:pt x="1366" y="647"/>
                </a:lnTo>
                <a:lnTo>
                  <a:pt x="1366" y="647"/>
                </a:lnTo>
                <a:lnTo>
                  <a:pt x="1367" y="652"/>
                </a:lnTo>
                <a:lnTo>
                  <a:pt x="1367" y="655"/>
                </a:lnTo>
                <a:lnTo>
                  <a:pt x="1367" y="656"/>
                </a:lnTo>
                <a:lnTo>
                  <a:pt x="1367" y="656"/>
                </a:lnTo>
                <a:lnTo>
                  <a:pt x="1353" y="675"/>
                </a:lnTo>
                <a:lnTo>
                  <a:pt x="1339" y="696"/>
                </a:lnTo>
                <a:lnTo>
                  <a:pt x="1312" y="742"/>
                </a:lnTo>
                <a:lnTo>
                  <a:pt x="1312" y="742"/>
                </a:lnTo>
                <a:lnTo>
                  <a:pt x="1308" y="752"/>
                </a:lnTo>
                <a:lnTo>
                  <a:pt x="1305" y="756"/>
                </a:lnTo>
                <a:lnTo>
                  <a:pt x="1301" y="762"/>
                </a:lnTo>
                <a:lnTo>
                  <a:pt x="1297" y="766"/>
                </a:lnTo>
                <a:lnTo>
                  <a:pt x="1291" y="769"/>
                </a:lnTo>
                <a:lnTo>
                  <a:pt x="1286" y="772"/>
                </a:lnTo>
                <a:lnTo>
                  <a:pt x="1279" y="772"/>
                </a:lnTo>
                <a:lnTo>
                  <a:pt x="1279" y="772"/>
                </a:lnTo>
                <a:close/>
                <a:moveTo>
                  <a:pt x="1353" y="687"/>
                </a:moveTo>
                <a:lnTo>
                  <a:pt x="1353" y="687"/>
                </a:lnTo>
                <a:lnTo>
                  <a:pt x="1352" y="696"/>
                </a:lnTo>
                <a:lnTo>
                  <a:pt x="1349" y="703"/>
                </a:lnTo>
                <a:lnTo>
                  <a:pt x="1341" y="715"/>
                </a:lnTo>
                <a:lnTo>
                  <a:pt x="1341" y="715"/>
                </a:lnTo>
                <a:lnTo>
                  <a:pt x="1341" y="708"/>
                </a:lnTo>
                <a:lnTo>
                  <a:pt x="1345" y="700"/>
                </a:lnTo>
                <a:lnTo>
                  <a:pt x="1349" y="694"/>
                </a:lnTo>
                <a:lnTo>
                  <a:pt x="1353" y="687"/>
                </a:lnTo>
                <a:lnTo>
                  <a:pt x="1353" y="687"/>
                </a:lnTo>
                <a:close/>
                <a:moveTo>
                  <a:pt x="1332" y="744"/>
                </a:moveTo>
                <a:lnTo>
                  <a:pt x="1332" y="744"/>
                </a:lnTo>
                <a:lnTo>
                  <a:pt x="1353" y="707"/>
                </a:lnTo>
                <a:lnTo>
                  <a:pt x="1376" y="670"/>
                </a:lnTo>
                <a:lnTo>
                  <a:pt x="1423" y="599"/>
                </a:lnTo>
                <a:lnTo>
                  <a:pt x="1423" y="599"/>
                </a:lnTo>
                <a:lnTo>
                  <a:pt x="1425" y="603"/>
                </a:lnTo>
                <a:lnTo>
                  <a:pt x="1423" y="609"/>
                </a:lnTo>
                <a:lnTo>
                  <a:pt x="1422" y="611"/>
                </a:lnTo>
                <a:lnTo>
                  <a:pt x="1419" y="616"/>
                </a:lnTo>
                <a:lnTo>
                  <a:pt x="1415" y="623"/>
                </a:lnTo>
                <a:lnTo>
                  <a:pt x="1412" y="627"/>
                </a:lnTo>
                <a:lnTo>
                  <a:pt x="1411" y="631"/>
                </a:lnTo>
                <a:lnTo>
                  <a:pt x="1412" y="634"/>
                </a:lnTo>
                <a:lnTo>
                  <a:pt x="1412" y="634"/>
                </a:lnTo>
                <a:lnTo>
                  <a:pt x="1409" y="638"/>
                </a:lnTo>
                <a:lnTo>
                  <a:pt x="1408" y="642"/>
                </a:lnTo>
                <a:lnTo>
                  <a:pt x="1407" y="647"/>
                </a:lnTo>
                <a:lnTo>
                  <a:pt x="1405" y="651"/>
                </a:lnTo>
                <a:lnTo>
                  <a:pt x="1405" y="651"/>
                </a:lnTo>
                <a:lnTo>
                  <a:pt x="1405" y="652"/>
                </a:lnTo>
                <a:lnTo>
                  <a:pt x="1405" y="652"/>
                </a:lnTo>
                <a:lnTo>
                  <a:pt x="1405" y="652"/>
                </a:lnTo>
                <a:lnTo>
                  <a:pt x="1397" y="663"/>
                </a:lnTo>
                <a:lnTo>
                  <a:pt x="1388" y="676"/>
                </a:lnTo>
                <a:lnTo>
                  <a:pt x="1373" y="701"/>
                </a:lnTo>
                <a:lnTo>
                  <a:pt x="1364" y="714"/>
                </a:lnTo>
                <a:lnTo>
                  <a:pt x="1355" y="725"/>
                </a:lnTo>
                <a:lnTo>
                  <a:pt x="1345" y="735"/>
                </a:lnTo>
                <a:lnTo>
                  <a:pt x="1332" y="744"/>
                </a:lnTo>
                <a:lnTo>
                  <a:pt x="1332" y="744"/>
                </a:lnTo>
                <a:close/>
                <a:moveTo>
                  <a:pt x="1369" y="666"/>
                </a:moveTo>
                <a:lnTo>
                  <a:pt x="1369" y="666"/>
                </a:lnTo>
                <a:lnTo>
                  <a:pt x="1370" y="663"/>
                </a:lnTo>
                <a:lnTo>
                  <a:pt x="1371" y="659"/>
                </a:lnTo>
                <a:lnTo>
                  <a:pt x="1374" y="655"/>
                </a:lnTo>
                <a:lnTo>
                  <a:pt x="1376" y="651"/>
                </a:lnTo>
                <a:lnTo>
                  <a:pt x="1376" y="651"/>
                </a:lnTo>
                <a:lnTo>
                  <a:pt x="1378" y="637"/>
                </a:lnTo>
                <a:lnTo>
                  <a:pt x="1380" y="630"/>
                </a:lnTo>
                <a:lnTo>
                  <a:pt x="1384" y="624"/>
                </a:lnTo>
                <a:lnTo>
                  <a:pt x="1387" y="618"/>
                </a:lnTo>
                <a:lnTo>
                  <a:pt x="1393" y="614"/>
                </a:lnTo>
                <a:lnTo>
                  <a:pt x="1400" y="611"/>
                </a:lnTo>
                <a:lnTo>
                  <a:pt x="1407" y="610"/>
                </a:lnTo>
                <a:lnTo>
                  <a:pt x="1369" y="666"/>
                </a:lnTo>
                <a:close/>
                <a:moveTo>
                  <a:pt x="1460" y="571"/>
                </a:moveTo>
                <a:lnTo>
                  <a:pt x="1460" y="571"/>
                </a:lnTo>
                <a:lnTo>
                  <a:pt x="1461" y="569"/>
                </a:lnTo>
                <a:lnTo>
                  <a:pt x="1464" y="569"/>
                </a:lnTo>
                <a:lnTo>
                  <a:pt x="1464" y="569"/>
                </a:lnTo>
                <a:lnTo>
                  <a:pt x="1454" y="586"/>
                </a:lnTo>
                <a:lnTo>
                  <a:pt x="1443" y="603"/>
                </a:lnTo>
                <a:lnTo>
                  <a:pt x="1421" y="634"/>
                </a:lnTo>
                <a:lnTo>
                  <a:pt x="1421" y="634"/>
                </a:lnTo>
                <a:lnTo>
                  <a:pt x="1426" y="614"/>
                </a:lnTo>
                <a:lnTo>
                  <a:pt x="1429" y="604"/>
                </a:lnTo>
                <a:lnTo>
                  <a:pt x="1433" y="596"/>
                </a:lnTo>
                <a:lnTo>
                  <a:pt x="1439" y="588"/>
                </a:lnTo>
                <a:lnTo>
                  <a:pt x="1445" y="581"/>
                </a:lnTo>
                <a:lnTo>
                  <a:pt x="1452" y="575"/>
                </a:lnTo>
                <a:lnTo>
                  <a:pt x="1460" y="571"/>
                </a:lnTo>
                <a:lnTo>
                  <a:pt x="1460" y="571"/>
                </a:lnTo>
                <a:close/>
                <a:moveTo>
                  <a:pt x="1383" y="707"/>
                </a:moveTo>
                <a:lnTo>
                  <a:pt x="1463" y="586"/>
                </a:lnTo>
                <a:lnTo>
                  <a:pt x="1467" y="593"/>
                </a:lnTo>
                <a:lnTo>
                  <a:pt x="1467" y="593"/>
                </a:lnTo>
                <a:lnTo>
                  <a:pt x="1440" y="637"/>
                </a:lnTo>
                <a:lnTo>
                  <a:pt x="1428" y="659"/>
                </a:lnTo>
                <a:lnTo>
                  <a:pt x="1416" y="683"/>
                </a:lnTo>
                <a:lnTo>
                  <a:pt x="1416" y="683"/>
                </a:lnTo>
                <a:lnTo>
                  <a:pt x="1411" y="689"/>
                </a:lnTo>
                <a:lnTo>
                  <a:pt x="1401" y="697"/>
                </a:lnTo>
                <a:lnTo>
                  <a:pt x="1390" y="704"/>
                </a:lnTo>
                <a:lnTo>
                  <a:pt x="1386" y="707"/>
                </a:lnTo>
                <a:lnTo>
                  <a:pt x="1383" y="707"/>
                </a:lnTo>
                <a:lnTo>
                  <a:pt x="1383" y="707"/>
                </a:lnTo>
                <a:close/>
                <a:moveTo>
                  <a:pt x="1539" y="523"/>
                </a:moveTo>
                <a:lnTo>
                  <a:pt x="1539" y="523"/>
                </a:lnTo>
                <a:lnTo>
                  <a:pt x="1529" y="541"/>
                </a:lnTo>
                <a:lnTo>
                  <a:pt x="1519" y="559"/>
                </a:lnTo>
                <a:lnTo>
                  <a:pt x="1519" y="559"/>
                </a:lnTo>
                <a:lnTo>
                  <a:pt x="1501" y="595"/>
                </a:lnTo>
                <a:lnTo>
                  <a:pt x="1491" y="613"/>
                </a:lnTo>
                <a:lnTo>
                  <a:pt x="1481" y="630"/>
                </a:lnTo>
                <a:lnTo>
                  <a:pt x="1470" y="647"/>
                </a:lnTo>
                <a:lnTo>
                  <a:pt x="1457" y="662"/>
                </a:lnTo>
                <a:lnTo>
                  <a:pt x="1449" y="668"/>
                </a:lnTo>
                <a:lnTo>
                  <a:pt x="1442" y="673"/>
                </a:lnTo>
                <a:lnTo>
                  <a:pt x="1433" y="679"/>
                </a:lnTo>
                <a:lnTo>
                  <a:pt x="1423" y="683"/>
                </a:lnTo>
                <a:lnTo>
                  <a:pt x="1423" y="683"/>
                </a:lnTo>
                <a:lnTo>
                  <a:pt x="1436" y="661"/>
                </a:lnTo>
                <a:lnTo>
                  <a:pt x="1450" y="640"/>
                </a:lnTo>
                <a:lnTo>
                  <a:pt x="1480" y="599"/>
                </a:lnTo>
                <a:lnTo>
                  <a:pt x="1509" y="561"/>
                </a:lnTo>
                <a:lnTo>
                  <a:pt x="1539" y="523"/>
                </a:lnTo>
                <a:lnTo>
                  <a:pt x="1539" y="523"/>
                </a:lnTo>
                <a:close/>
                <a:moveTo>
                  <a:pt x="1473" y="569"/>
                </a:moveTo>
                <a:lnTo>
                  <a:pt x="1473" y="569"/>
                </a:lnTo>
                <a:lnTo>
                  <a:pt x="1477" y="566"/>
                </a:lnTo>
                <a:lnTo>
                  <a:pt x="1480" y="562"/>
                </a:lnTo>
                <a:lnTo>
                  <a:pt x="1482" y="558"/>
                </a:lnTo>
                <a:lnTo>
                  <a:pt x="1484" y="558"/>
                </a:lnTo>
                <a:lnTo>
                  <a:pt x="1487" y="558"/>
                </a:lnTo>
                <a:lnTo>
                  <a:pt x="1487" y="558"/>
                </a:lnTo>
                <a:lnTo>
                  <a:pt x="1482" y="564"/>
                </a:lnTo>
                <a:lnTo>
                  <a:pt x="1481" y="566"/>
                </a:lnTo>
                <a:lnTo>
                  <a:pt x="1482" y="571"/>
                </a:lnTo>
                <a:lnTo>
                  <a:pt x="1482" y="571"/>
                </a:lnTo>
                <a:lnTo>
                  <a:pt x="1484" y="565"/>
                </a:lnTo>
                <a:lnTo>
                  <a:pt x="1487" y="559"/>
                </a:lnTo>
                <a:lnTo>
                  <a:pt x="1494" y="550"/>
                </a:lnTo>
                <a:lnTo>
                  <a:pt x="1504" y="543"/>
                </a:lnTo>
                <a:lnTo>
                  <a:pt x="1515" y="538"/>
                </a:lnTo>
                <a:lnTo>
                  <a:pt x="1515" y="538"/>
                </a:lnTo>
                <a:lnTo>
                  <a:pt x="1506" y="551"/>
                </a:lnTo>
                <a:lnTo>
                  <a:pt x="1497" y="566"/>
                </a:lnTo>
                <a:lnTo>
                  <a:pt x="1484" y="582"/>
                </a:lnTo>
                <a:lnTo>
                  <a:pt x="1473" y="595"/>
                </a:lnTo>
                <a:lnTo>
                  <a:pt x="1473" y="595"/>
                </a:lnTo>
                <a:lnTo>
                  <a:pt x="1473" y="593"/>
                </a:lnTo>
                <a:lnTo>
                  <a:pt x="1471" y="593"/>
                </a:lnTo>
                <a:lnTo>
                  <a:pt x="1471" y="593"/>
                </a:lnTo>
                <a:lnTo>
                  <a:pt x="1474" y="586"/>
                </a:lnTo>
                <a:lnTo>
                  <a:pt x="1480" y="578"/>
                </a:lnTo>
                <a:lnTo>
                  <a:pt x="1481" y="573"/>
                </a:lnTo>
                <a:lnTo>
                  <a:pt x="1480" y="571"/>
                </a:lnTo>
                <a:lnTo>
                  <a:pt x="1478" y="569"/>
                </a:lnTo>
                <a:lnTo>
                  <a:pt x="1473" y="569"/>
                </a:lnTo>
                <a:lnTo>
                  <a:pt x="1473" y="569"/>
                </a:lnTo>
                <a:close/>
                <a:moveTo>
                  <a:pt x="1578" y="492"/>
                </a:moveTo>
                <a:lnTo>
                  <a:pt x="1522" y="569"/>
                </a:lnTo>
                <a:lnTo>
                  <a:pt x="1522" y="569"/>
                </a:lnTo>
                <a:lnTo>
                  <a:pt x="1527" y="558"/>
                </a:lnTo>
                <a:lnTo>
                  <a:pt x="1533" y="547"/>
                </a:lnTo>
                <a:lnTo>
                  <a:pt x="1546" y="526"/>
                </a:lnTo>
                <a:lnTo>
                  <a:pt x="1551" y="514"/>
                </a:lnTo>
                <a:lnTo>
                  <a:pt x="1560" y="506"/>
                </a:lnTo>
                <a:lnTo>
                  <a:pt x="1568" y="498"/>
                </a:lnTo>
                <a:lnTo>
                  <a:pt x="1578" y="492"/>
                </a:lnTo>
                <a:lnTo>
                  <a:pt x="1578" y="492"/>
                </a:lnTo>
                <a:close/>
                <a:moveTo>
                  <a:pt x="1438" y="690"/>
                </a:moveTo>
                <a:lnTo>
                  <a:pt x="1532" y="628"/>
                </a:lnTo>
                <a:lnTo>
                  <a:pt x="1532" y="628"/>
                </a:lnTo>
                <a:lnTo>
                  <a:pt x="1509" y="644"/>
                </a:lnTo>
                <a:lnTo>
                  <a:pt x="1485" y="661"/>
                </a:lnTo>
                <a:lnTo>
                  <a:pt x="1438" y="690"/>
                </a:lnTo>
                <a:lnTo>
                  <a:pt x="1438" y="690"/>
                </a:lnTo>
                <a:close/>
                <a:moveTo>
                  <a:pt x="1487" y="641"/>
                </a:moveTo>
                <a:lnTo>
                  <a:pt x="1487" y="641"/>
                </a:lnTo>
                <a:lnTo>
                  <a:pt x="1495" y="630"/>
                </a:lnTo>
                <a:lnTo>
                  <a:pt x="1502" y="617"/>
                </a:lnTo>
                <a:lnTo>
                  <a:pt x="1508" y="603"/>
                </a:lnTo>
                <a:lnTo>
                  <a:pt x="1512" y="588"/>
                </a:lnTo>
                <a:lnTo>
                  <a:pt x="1515" y="600"/>
                </a:lnTo>
                <a:lnTo>
                  <a:pt x="1515" y="600"/>
                </a:lnTo>
                <a:lnTo>
                  <a:pt x="1523" y="583"/>
                </a:lnTo>
                <a:lnTo>
                  <a:pt x="1533" y="566"/>
                </a:lnTo>
                <a:lnTo>
                  <a:pt x="1554" y="534"/>
                </a:lnTo>
                <a:lnTo>
                  <a:pt x="1577" y="503"/>
                </a:lnTo>
                <a:lnTo>
                  <a:pt x="1602" y="472"/>
                </a:lnTo>
                <a:lnTo>
                  <a:pt x="1602" y="472"/>
                </a:lnTo>
                <a:lnTo>
                  <a:pt x="1602" y="481"/>
                </a:lnTo>
                <a:lnTo>
                  <a:pt x="1599" y="486"/>
                </a:lnTo>
                <a:lnTo>
                  <a:pt x="1593" y="496"/>
                </a:lnTo>
                <a:lnTo>
                  <a:pt x="1591" y="502"/>
                </a:lnTo>
                <a:lnTo>
                  <a:pt x="1589" y="506"/>
                </a:lnTo>
                <a:lnTo>
                  <a:pt x="1591" y="512"/>
                </a:lnTo>
                <a:lnTo>
                  <a:pt x="1593" y="519"/>
                </a:lnTo>
                <a:lnTo>
                  <a:pt x="1593" y="519"/>
                </a:lnTo>
                <a:lnTo>
                  <a:pt x="1601" y="496"/>
                </a:lnTo>
                <a:lnTo>
                  <a:pt x="1605" y="485"/>
                </a:lnTo>
                <a:lnTo>
                  <a:pt x="1609" y="477"/>
                </a:lnTo>
                <a:lnTo>
                  <a:pt x="1616" y="468"/>
                </a:lnTo>
                <a:lnTo>
                  <a:pt x="1623" y="461"/>
                </a:lnTo>
                <a:lnTo>
                  <a:pt x="1631" y="455"/>
                </a:lnTo>
                <a:lnTo>
                  <a:pt x="1641" y="453"/>
                </a:lnTo>
                <a:lnTo>
                  <a:pt x="1641" y="453"/>
                </a:lnTo>
                <a:lnTo>
                  <a:pt x="1644" y="451"/>
                </a:lnTo>
                <a:lnTo>
                  <a:pt x="1645" y="450"/>
                </a:lnTo>
                <a:lnTo>
                  <a:pt x="1647" y="448"/>
                </a:lnTo>
                <a:lnTo>
                  <a:pt x="1650" y="448"/>
                </a:lnTo>
                <a:lnTo>
                  <a:pt x="1585" y="533"/>
                </a:lnTo>
                <a:lnTo>
                  <a:pt x="1582" y="530"/>
                </a:lnTo>
                <a:lnTo>
                  <a:pt x="1582" y="530"/>
                </a:lnTo>
                <a:lnTo>
                  <a:pt x="1568" y="547"/>
                </a:lnTo>
                <a:lnTo>
                  <a:pt x="1554" y="568"/>
                </a:lnTo>
                <a:lnTo>
                  <a:pt x="1542" y="590"/>
                </a:lnTo>
                <a:lnTo>
                  <a:pt x="1533" y="611"/>
                </a:lnTo>
                <a:lnTo>
                  <a:pt x="1533" y="611"/>
                </a:lnTo>
                <a:lnTo>
                  <a:pt x="1530" y="616"/>
                </a:lnTo>
                <a:lnTo>
                  <a:pt x="1526" y="620"/>
                </a:lnTo>
                <a:lnTo>
                  <a:pt x="1515" y="628"/>
                </a:lnTo>
                <a:lnTo>
                  <a:pt x="1487" y="641"/>
                </a:lnTo>
                <a:lnTo>
                  <a:pt x="1487" y="641"/>
                </a:lnTo>
                <a:close/>
                <a:moveTo>
                  <a:pt x="1557" y="597"/>
                </a:moveTo>
                <a:lnTo>
                  <a:pt x="1577" y="555"/>
                </a:lnTo>
                <a:lnTo>
                  <a:pt x="1577" y="555"/>
                </a:lnTo>
                <a:lnTo>
                  <a:pt x="1577" y="551"/>
                </a:lnTo>
                <a:lnTo>
                  <a:pt x="1578" y="547"/>
                </a:lnTo>
                <a:lnTo>
                  <a:pt x="1582" y="538"/>
                </a:lnTo>
                <a:lnTo>
                  <a:pt x="1582" y="538"/>
                </a:lnTo>
                <a:lnTo>
                  <a:pt x="1582" y="544"/>
                </a:lnTo>
                <a:lnTo>
                  <a:pt x="1581" y="548"/>
                </a:lnTo>
                <a:lnTo>
                  <a:pt x="1577" y="555"/>
                </a:lnTo>
                <a:lnTo>
                  <a:pt x="1648" y="461"/>
                </a:lnTo>
                <a:lnTo>
                  <a:pt x="1648" y="461"/>
                </a:lnTo>
                <a:lnTo>
                  <a:pt x="1641" y="477"/>
                </a:lnTo>
                <a:lnTo>
                  <a:pt x="1633" y="491"/>
                </a:lnTo>
                <a:lnTo>
                  <a:pt x="1616" y="520"/>
                </a:lnTo>
                <a:lnTo>
                  <a:pt x="1599" y="548"/>
                </a:lnTo>
                <a:lnTo>
                  <a:pt x="1591" y="564"/>
                </a:lnTo>
                <a:lnTo>
                  <a:pt x="1584" y="579"/>
                </a:lnTo>
                <a:lnTo>
                  <a:pt x="1584" y="579"/>
                </a:lnTo>
                <a:lnTo>
                  <a:pt x="1579" y="583"/>
                </a:lnTo>
                <a:lnTo>
                  <a:pt x="1572" y="589"/>
                </a:lnTo>
                <a:lnTo>
                  <a:pt x="1557" y="597"/>
                </a:lnTo>
                <a:lnTo>
                  <a:pt x="1557" y="597"/>
                </a:lnTo>
                <a:close/>
                <a:moveTo>
                  <a:pt x="1606" y="562"/>
                </a:moveTo>
                <a:lnTo>
                  <a:pt x="1606" y="562"/>
                </a:lnTo>
                <a:lnTo>
                  <a:pt x="1610" y="550"/>
                </a:lnTo>
                <a:lnTo>
                  <a:pt x="1616" y="538"/>
                </a:lnTo>
                <a:lnTo>
                  <a:pt x="1622" y="527"/>
                </a:lnTo>
                <a:lnTo>
                  <a:pt x="1629" y="516"/>
                </a:lnTo>
                <a:lnTo>
                  <a:pt x="1629" y="524"/>
                </a:lnTo>
                <a:lnTo>
                  <a:pt x="1629" y="524"/>
                </a:lnTo>
                <a:lnTo>
                  <a:pt x="1650" y="491"/>
                </a:lnTo>
                <a:lnTo>
                  <a:pt x="1672" y="458"/>
                </a:lnTo>
                <a:lnTo>
                  <a:pt x="1695" y="429"/>
                </a:lnTo>
                <a:lnTo>
                  <a:pt x="1719" y="401"/>
                </a:lnTo>
                <a:lnTo>
                  <a:pt x="1719" y="401"/>
                </a:lnTo>
                <a:lnTo>
                  <a:pt x="1717" y="405"/>
                </a:lnTo>
                <a:lnTo>
                  <a:pt x="1716" y="409"/>
                </a:lnTo>
                <a:lnTo>
                  <a:pt x="1712" y="419"/>
                </a:lnTo>
                <a:lnTo>
                  <a:pt x="1712" y="419"/>
                </a:lnTo>
                <a:lnTo>
                  <a:pt x="1692" y="461"/>
                </a:lnTo>
                <a:lnTo>
                  <a:pt x="1671" y="505"/>
                </a:lnTo>
                <a:lnTo>
                  <a:pt x="1671" y="505"/>
                </a:lnTo>
                <a:lnTo>
                  <a:pt x="1665" y="514"/>
                </a:lnTo>
                <a:lnTo>
                  <a:pt x="1660" y="524"/>
                </a:lnTo>
                <a:lnTo>
                  <a:pt x="1653" y="533"/>
                </a:lnTo>
                <a:lnTo>
                  <a:pt x="1644" y="541"/>
                </a:lnTo>
                <a:lnTo>
                  <a:pt x="1636" y="548"/>
                </a:lnTo>
                <a:lnTo>
                  <a:pt x="1627" y="554"/>
                </a:lnTo>
                <a:lnTo>
                  <a:pt x="1617" y="558"/>
                </a:lnTo>
                <a:lnTo>
                  <a:pt x="1606" y="562"/>
                </a:lnTo>
                <a:lnTo>
                  <a:pt x="1606" y="562"/>
                </a:lnTo>
                <a:close/>
                <a:moveTo>
                  <a:pt x="1667" y="439"/>
                </a:moveTo>
                <a:lnTo>
                  <a:pt x="1667" y="439"/>
                </a:lnTo>
                <a:lnTo>
                  <a:pt x="1672" y="434"/>
                </a:lnTo>
                <a:lnTo>
                  <a:pt x="1678" y="430"/>
                </a:lnTo>
                <a:lnTo>
                  <a:pt x="1683" y="425"/>
                </a:lnTo>
                <a:lnTo>
                  <a:pt x="1690" y="422"/>
                </a:lnTo>
                <a:lnTo>
                  <a:pt x="1661" y="461"/>
                </a:lnTo>
                <a:lnTo>
                  <a:pt x="1661" y="461"/>
                </a:lnTo>
                <a:lnTo>
                  <a:pt x="1662" y="458"/>
                </a:lnTo>
                <a:lnTo>
                  <a:pt x="1662" y="455"/>
                </a:lnTo>
                <a:lnTo>
                  <a:pt x="1661" y="450"/>
                </a:lnTo>
                <a:lnTo>
                  <a:pt x="1661" y="447"/>
                </a:lnTo>
                <a:lnTo>
                  <a:pt x="1661" y="444"/>
                </a:lnTo>
                <a:lnTo>
                  <a:pt x="1662" y="441"/>
                </a:lnTo>
                <a:lnTo>
                  <a:pt x="1667" y="439"/>
                </a:lnTo>
                <a:lnTo>
                  <a:pt x="1667" y="439"/>
                </a:lnTo>
                <a:close/>
                <a:moveTo>
                  <a:pt x="1765" y="370"/>
                </a:moveTo>
                <a:lnTo>
                  <a:pt x="1706" y="444"/>
                </a:lnTo>
                <a:lnTo>
                  <a:pt x="1706" y="444"/>
                </a:lnTo>
                <a:lnTo>
                  <a:pt x="1706" y="443"/>
                </a:lnTo>
                <a:lnTo>
                  <a:pt x="1707" y="440"/>
                </a:lnTo>
                <a:lnTo>
                  <a:pt x="1709" y="437"/>
                </a:lnTo>
                <a:lnTo>
                  <a:pt x="1709" y="437"/>
                </a:lnTo>
                <a:lnTo>
                  <a:pt x="1719" y="416"/>
                </a:lnTo>
                <a:lnTo>
                  <a:pt x="1724" y="405"/>
                </a:lnTo>
                <a:lnTo>
                  <a:pt x="1730" y="395"/>
                </a:lnTo>
                <a:lnTo>
                  <a:pt x="1738" y="387"/>
                </a:lnTo>
                <a:lnTo>
                  <a:pt x="1745" y="378"/>
                </a:lnTo>
                <a:lnTo>
                  <a:pt x="1755" y="373"/>
                </a:lnTo>
                <a:lnTo>
                  <a:pt x="1766" y="368"/>
                </a:lnTo>
                <a:lnTo>
                  <a:pt x="1766" y="368"/>
                </a:lnTo>
                <a:lnTo>
                  <a:pt x="1765" y="370"/>
                </a:lnTo>
                <a:lnTo>
                  <a:pt x="1765" y="370"/>
                </a:lnTo>
                <a:close/>
                <a:moveTo>
                  <a:pt x="1668" y="526"/>
                </a:moveTo>
                <a:lnTo>
                  <a:pt x="1668" y="526"/>
                </a:lnTo>
                <a:lnTo>
                  <a:pt x="1679" y="503"/>
                </a:lnTo>
                <a:lnTo>
                  <a:pt x="1692" y="482"/>
                </a:lnTo>
                <a:lnTo>
                  <a:pt x="1705" y="462"/>
                </a:lnTo>
                <a:lnTo>
                  <a:pt x="1717" y="443"/>
                </a:lnTo>
                <a:lnTo>
                  <a:pt x="1745" y="406"/>
                </a:lnTo>
                <a:lnTo>
                  <a:pt x="1775" y="373"/>
                </a:lnTo>
                <a:lnTo>
                  <a:pt x="1775" y="373"/>
                </a:lnTo>
                <a:lnTo>
                  <a:pt x="1779" y="370"/>
                </a:lnTo>
                <a:lnTo>
                  <a:pt x="1709" y="500"/>
                </a:lnTo>
                <a:lnTo>
                  <a:pt x="1709" y="500"/>
                </a:lnTo>
                <a:lnTo>
                  <a:pt x="1706" y="503"/>
                </a:lnTo>
                <a:lnTo>
                  <a:pt x="1703" y="507"/>
                </a:lnTo>
                <a:lnTo>
                  <a:pt x="1692" y="513"/>
                </a:lnTo>
                <a:lnTo>
                  <a:pt x="1681" y="519"/>
                </a:lnTo>
                <a:lnTo>
                  <a:pt x="1668" y="526"/>
                </a:lnTo>
                <a:lnTo>
                  <a:pt x="1668" y="526"/>
                </a:lnTo>
                <a:close/>
                <a:moveTo>
                  <a:pt x="1761" y="465"/>
                </a:moveTo>
                <a:lnTo>
                  <a:pt x="1761" y="465"/>
                </a:lnTo>
                <a:lnTo>
                  <a:pt x="1758" y="469"/>
                </a:lnTo>
                <a:lnTo>
                  <a:pt x="1755" y="472"/>
                </a:lnTo>
                <a:lnTo>
                  <a:pt x="1745" y="478"/>
                </a:lnTo>
                <a:lnTo>
                  <a:pt x="1735" y="484"/>
                </a:lnTo>
                <a:lnTo>
                  <a:pt x="1726" y="491"/>
                </a:lnTo>
                <a:lnTo>
                  <a:pt x="1726" y="491"/>
                </a:lnTo>
                <a:lnTo>
                  <a:pt x="1747" y="451"/>
                </a:lnTo>
                <a:lnTo>
                  <a:pt x="1768" y="413"/>
                </a:lnTo>
                <a:lnTo>
                  <a:pt x="1792" y="378"/>
                </a:lnTo>
                <a:lnTo>
                  <a:pt x="1816" y="344"/>
                </a:lnTo>
                <a:lnTo>
                  <a:pt x="1816" y="344"/>
                </a:lnTo>
                <a:lnTo>
                  <a:pt x="1821" y="337"/>
                </a:lnTo>
                <a:lnTo>
                  <a:pt x="1821" y="337"/>
                </a:lnTo>
                <a:lnTo>
                  <a:pt x="1792" y="405"/>
                </a:lnTo>
                <a:lnTo>
                  <a:pt x="1776" y="437"/>
                </a:lnTo>
                <a:lnTo>
                  <a:pt x="1761" y="465"/>
                </a:lnTo>
                <a:lnTo>
                  <a:pt x="1761" y="465"/>
                </a:lnTo>
                <a:close/>
                <a:moveTo>
                  <a:pt x="1785" y="377"/>
                </a:moveTo>
                <a:lnTo>
                  <a:pt x="1785" y="377"/>
                </a:lnTo>
                <a:lnTo>
                  <a:pt x="1787" y="371"/>
                </a:lnTo>
                <a:lnTo>
                  <a:pt x="1790" y="366"/>
                </a:lnTo>
                <a:lnTo>
                  <a:pt x="1794" y="356"/>
                </a:lnTo>
                <a:lnTo>
                  <a:pt x="1796" y="350"/>
                </a:lnTo>
                <a:lnTo>
                  <a:pt x="1800" y="346"/>
                </a:lnTo>
                <a:lnTo>
                  <a:pt x="1804" y="342"/>
                </a:lnTo>
                <a:lnTo>
                  <a:pt x="1810" y="339"/>
                </a:lnTo>
                <a:lnTo>
                  <a:pt x="1810" y="339"/>
                </a:lnTo>
                <a:lnTo>
                  <a:pt x="1803" y="349"/>
                </a:lnTo>
                <a:lnTo>
                  <a:pt x="1797" y="358"/>
                </a:lnTo>
                <a:lnTo>
                  <a:pt x="1792" y="368"/>
                </a:lnTo>
                <a:lnTo>
                  <a:pt x="1785" y="377"/>
                </a:lnTo>
                <a:lnTo>
                  <a:pt x="1785" y="377"/>
                </a:lnTo>
                <a:close/>
                <a:moveTo>
                  <a:pt x="1771" y="475"/>
                </a:moveTo>
                <a:lnTo>
                  <a:pt x="1771" y="475"/>
                </a:lnTo>
                <a:lnTo>
                  <a:pt x="1773" y="471"/>
                </a:lnTo>
                <a:lnTo>
                  <a:pt x="1778" y="468"/>
                </a:lnTo>
                <a:lnTo>
                  <a:pt x="1783" y="467"/>
                </a:lnTo>
                <a:lnTo>
                  <a:pt x="1787" y="462"/>
                </a:lnTo>
                <a:lnTo>
                  <a:pt x="1787" y="462"/>
                </a:lnTo>
                <a:lnTo>
                  <a:pt x="1789" y="465"/>
                </a:lnTo>
                <a:lnTo>
                  <a:pt x="1789" y="467"/>
                </a:lnTo>
                <a:lnTo>
                  <a:pt x="1787" y="468"/>
                </a:lnTo>
                <a:lnTo>
                  <a:pt x="1783" y="471"/>
                </a:lnTo>
                <a:lnTo>
                  <a:pt x="1776" y="474"/>
                </a:lnTo>
                <a:lnTo>
                  <a:pt x="1771" y="475"/>
                </a:lnTo>
                <a:lnTo>
                  <a:pt x="1771" y="475"/>
                </a:lnTo>
                <a:close/>
                <a:moveTo>
                  <a:pt x="1799" y="444"/>
                </a:moveTo>
                <a:lnTo>
                  <a:pt x="1799" y="444"/>
                </a:lnTo>
                <a:lnTo>
                  <a:pt x="1796" y="447"/>
                </a:lnTo>
                <a:lnTo>
                  <a:pt x="1790" y="451"/>
                </a:lnTo>
                <a:lnTo>
                  <a:pt x="1778" y="458"/>
                </a:lnTo>
                <a:lnTo>
                  <a:pt x="1778" y="458"/>
                </a:lnTo>
                <a:lnTo>
                  <a:pt x="1789" y="433"/>
                </a:lnTo>
                <a:lnTo>
                  <a:pt x="1801" y="408"/>
                </a:lnTo>
                <a:lnTo>
                  <a:pt x="1807" y="395"/>
                </a:lnTo>
                <a:lnTo>
                  <a:pt x="1811" y="381"/>
                </a:lnTo>
                <a:lnTo>
                  <a:pt x="1816" y="367"/>
                </a:lnTo>
                <a:lnTo>
                  <a:pt x="1817" y="353"/>
                </a:lnTo>
                <a:lnTo>
                  <a:pt x="1817" y="353"/>
                </a:lnTo>
                <a:lnTo>
                  <a:pt x="1818" y="357"/>
                </a:lnTo>
                <a:lnTo>
                  <a:pt x="1821" y="358"/>
                </a:lnTo>
                <a:lnTo>
                  <a:pt x="1824" y="358"/>
                </a:lnTo>
                <a:lnTo>
                  <a:pt x="1799" y="444"/>
                </a:lnTo>
                <a:close/>
                <a:moveTo>
                  <a:pt x="1289" y="104"/>
                </a:moveTo>
                <a:lnTo>
                  <a:pt x="1289" y="104"/>
                </a:lnTo>
                <a:lnTo>
                  <a:pt x="1289" y="115"/>
                </a:lnTo>
                <a:lnTo>
                  <a:pt x="1290" y="125"/>
                </a:lnTo>
                <a:lnTo>
                  <a:pt x="1290" y="125"/>
                </a:lnTo>
                <a:lnTo>
                  <a:pt x="1289" y="132"/>
                </a:lnTo>
                <a:lnTo>
                  <a:pt x="1287" y="139"/>
                </a:lnTo>
                <a:lnTo>
                  <a:pt x="1279" y="153"/>
                </a:lnTo>
                <a:lnTo>
                  <a:pt x="1270" y="167"/>
                </a:lnTo>
                <a:lnTo>
                  <a:pt x="1267" y="174"/>
                </a:lnTo>
                <a:lnTo>
                  <a:pt x="1266" y="183"/>
                </a:lnTo>
                <a:lnTo>
                  <a:pt x="1266" y="183"/>
                </a:lnTo>
                <a:lnTo>
                  <a:pt x="1267" y="181"/>
                </a:lnTo>
                <a:lnTo>
                  <a:pt x="1270" y="180"/>
                </a:lnTo>
                <a:lnTo>
                  <a:pt x="1270" y="180"/>
                </a:lnTo>
                <a:lnTo>
                  <a:pt x="1276" y="173"/>
                </a:lnTo>
                <a:lnTo>
                  <a:pt x="1280" y="163"/>
                </a:lnTo>
                <a:lnTo>
                  <a:pt x="1291" y="142"/>
                </a:lnTo>
                <a:lnTo>
                  <a:pt x="1291" y="142"/>
                </a:lnTo>
                <a:lnTo>
                  <a:pt x="1293" y="149"/>
                </a:lnTo>
                <a:lnTo>
                  <a:pt x="1294" y="156"/>
                </a:lnTo>
                <a:lnTo>
                  <a:pt x="1293" y="163"/>
                </a:lnTo>
                <a:lnTo>
                  <a:pt x="1291" y="170"/>
                </a:lnTo>
                <a:lnTo>
                  <a:pt x="1291" y="170"/>
                </a:lnTo>
                <a:lnTo>
                  <a:pt x="1289" y="173"/>
                </a:lnTo>
                <a:lnTo>
                  <a:pt x="1284" y="176"/>
                </a:lnTo>
                <a:lnTo>
                  <a:pt x="1279" y="179"/>
                </a:lnTo>
                <a:lnTo>
                  <a:pt x="1273" y="183"/>
                </a:lnTo>
                <a:lnTo>
                  <a:pt x="1273" y="183"/>
                </a:lnTo>
                <a:lnTo>
                  <a:pt x="1270" y="184"/>
                </a:lnTo>
                <a:lnTo>
                  <a:pt x="1267" y="187"/>
                </a:lnTo>
                <a:lnTo>
                  <a:pt x="1266" y="187"/>
                </a:lnTo>
                <a:lnTo>
                  <a:pt x="1266" y="187"/>
                </a:lnTo>
                <a:lnTo>
                  <a:pt x="1266" y="183"/>
                </a:lnTo>
                <a:lnTo>
                  <a:pt x="1266" y="183"/>
                </a:lnTo>
                <a:lnTo>
                  <a:pt x="1263" y="186"/>
                </a:lnTo>
                <a:lnTo>
                  <a:pt x="1260" y="187"/>
                </a:lnTo>
                <a:lnTo>
                  <a:pt x="1258" y="187"/>
                </a:lnTo>
                <a:lnTo>
                  <a:pt x="1253" y="187"/>
                </a:lnTo>
                <a:lnTo>
                  <a:pt x="1239" y="184"/>
                </a:lnTo>
                <a:lnTo>
                  <a:pt x="1239" y="184"/>
                </a:lnTo>
                <a:lnTo>
                  <a:pt x="1246" y="176"/>
                </a:lnTo>
                <a:lnTo>
                  <a:pt x="1253" y="167"/>
                </a:lnTo>
                <a:lnTo>
                  <a:pt x="1262" y="160"/>
                </a:lnTo>
                <a:lnTo>
                  <a:pt x="1269" y="152"/>
                </a:lnTo>
                <a:lnTo>
                  <a:pt x="1269" y="152"/>
                </a:lnTo>
                <a:lnTo>
                  <a:pt x="1265" y="151"/>
                </a:lnTo>
                <a:lnTo>
                  <a:pt x="1260" y="152"/>
                </a:lnTo>
                <a:lnTo>
                  <a:pt x="1258" y="155"/>
                </a:lnTo>
                <a:lnTo>
                  <a:pt x="1253" y="158"/>
                </a:lnTo>
                <a:lnTo>
                  <a:pt x="1246" y="167"/>
                </a:lnTo>
                <a:lnTo>
                  <a:pt x="1239" y="174"/>
                </a:lnTo>
                <a:lnTo>
                  <a:pt x="1239" y="174"/>
                </a:lnTo>
                <a:lnTo>
                  <a:pt x="1241" y="177"/>
                </a:lnTo>
                <a:lnTo>
                  <a:pt x="1238" y="177"/>
                </a:lnTo>
                <a:lnTo>
                  <a:pt x="1235" y="177"/>
                </a:lnTo>
                <a:lnTo>
                  <a:pt x="1234" y="176"/>
                </a:lnTo>
                <a:lnTo>
                  <a:pt x="1234" y="176"/>
                </a:lnTo>
                <a:lnTo>
                  <a:pt x="1258" y="139"/>
                </a:lnTo>
                <a:lnTo>
                  <a:pt x="1270" y="120"/>
                </a:lnTo>
                <a:lnTo>
                  <a:pt x="1280" y="100"/>
                </a:lnTo>
                <a:lnTo>
                  <a:pt x="1280" y="100"/>
                </a:lnTo>
                <a:lnTo>
                  <a:pt x="1283" y="96"/>
                </a:lnTo>
                <a:lnTo>
                  <a:pt x="1284" y="94"/>
                </a:lnTo>
                <a:lnTo>
                  <a:pt x="1286" y="94"/>
                </a:lnTo>
                <a:lnTo>
                  <a:pt x="1287" y="96"/>
                </a:lnTo>
                <a:lnTo>
                  <a:pt x="1289" y="101"/>
                </a:lnTo>
                <a:lnTo>
                  <a:pt x="1289" y="104"/>
                </a:lnTo>
                <a:lnTo>
                  <a:pt x="1289" y="104"/>
                </a:lnTo>
                <a:close/>
                <a:moveTo>
                  <a:pt x="1293" y="190"/>
                </a:moveTo>
                <a:lnTo>
                  <a:pt x="1273" y="188"/>
                </a:lnTo>
                <a:lnTo>
                  <a:pt x="1273" y="188"/>
                </a:lnTo>
                <a:lnTo>
                  <a:pt x="1279" y="187"/>
                </a:lnTo>
                <a:lnTo>
                  <a:pt x="1284" y="183"/>
                </a:lnTo>
                <a:lnTo>
                  <a:pt x="1293" y="174"/>
                </a:lnTo>
                <a:lnTo>
                  <a:pt x="1293" y="174"/>
                </a:lnTo>
                <a:lnTo>
                  <a:pt x="1293" y="183"/>
                </a:lnTo>
                <a:lnTo>
                  <a:pt x="1294" y="186"/>
                </a:lnTo>
                <a:lnTo>
                  <a:pt x="1293" y="190"/>
                </a:lnTo>
                <a:lnTo>
                  <a:pt x="1293" y="190"/>
                </a:lnTo>
                <a:close/>
                <a:moveTo>
                  <a:pt x="1211" y="181"/>
                </a:moveTo>
                <a:lnTo>
                  <a:pt x="1217" y="170"/>
                </a:lnTo>
                <a:lnTo>
                  <a:pt x="1221" y="166"/>
                </a:lnTo>
                <a:lnTo>
                  <a:pt x="1223" y="165"/>
                </a:lnTo>
                <a:lnTo>
                  <a:pt x="1223" y="165"/>
                </a:lnTo>
                <a:lnTo>
                  <a:pt x="1231" y="156"/>
                </a:lnTo>
                <a:lnTo>
                  <a:pt x="1239" y="146"/>
                </a:lnTo>
                <a:lnTo>
                  <a:pt x="1246" y="136"/>
                </a:lnTo>
                <a:lnTo>
                  <a:pt x="1249" y="135"/>
                </a:lnTo>
                <a:lnTo>
                  <a:pt x="1253" y="134"/>
                </a:lnTo>
                <a:lnTo>
                  <a:pt x="1253" y="134"/>
                </a:lnTo>
                <a:lnTo>
                  <a:pt x="1245" y="142"/>
                </a:lnTo>
                <a:lnTo>
                  <a:pt x="1238" y="153"/>
                </a:lnTo>
                <a:lnTo>
                  <a:pt x="1231" y="165"/>
                </a:lnTo>
                <a:lnTo>
                  <a:pt x="1225" y="176"/>
                </a:lnTo>
                <a:lnTo>
                  <a:pt x="1225" y="176"/>
                </a:lnTo>
                <a:lnTo>
                  <a:pt x="1224" y="179"/>
                </a:lnTo>
                <a:lnTo>
                  <a:pt x="1220" y="181"/>
                </a:lnTo>
                <a:lnTo>
                  <a:pt x="1215" y="183"/>
                </a:lnTo>
                <a:lnTo>
                  <a:pt x="1214" y="183"/>
                </a:lnTo>
                <a:lnTo>
                  <a:pt x="1211" y="181"/>
                </a:lnTo>
                <a:lnTo>
                  <a:pt x="1211" y="181"/>
                </a:lnTo>
                <a:close/>
                <a:moveTo>
                  <a:pt x="1220" y="194"/>
                </a:moveTo>
                <a:lnTo>
                  <a:pt x="1220" y="194"/>
                </a:lnTo>
                <a:lnTo>
                  <a:pt x="1214" y="195"/>
                </a:lnTo>
                <a:lnTo>
                  <a:pt x="1208" y="197"/>
                </a:lnTo>
                <a:lnTo>
                  <a:pt x="1197" y="195"/>
                </a:lnTo>
                <a:lnTo>
                  <a:pt x="1197" y="195"/>
                </a:lnTo>
                <a:lnTo>
                  <a:pt x="1199" y="193"/>
                </a:lnTo>
                <a:lnTo>
                  <a:pt x="1201" y="193"/>
                </a:lnTo>
                <a:lnTo>
                  <a:pt x="1201" y="193"/>
                </a:lnTo>
                <a:lnTo>
                  <a:pt x="1210" y="193"/>
                </a:lnTo>
                <a:lnTo>
                  <a:pt x="1220" y="194"/>
                </a:lnTo>
                <a:lnTo>
                  <a:pt x="1220" y="194"/>
                </a:lnTo>
                <a:close/>
                <a:moveTo>
                  <a:pt x="1259" y="108"/>
                </a:moveTo>
                <a:lnTo>
                  <a:pt x="1259" y="108"/>
                </a:lnTo>
                <a:lnTo>
                  <a:pt x="1242" y="134"/>
                </a:lnTo>
                <a:lnTo>
                  <a:pt x="1234" y="145"/>
                </a:lnTo>
                <a:lnTo>
                  <a:pt x="1230" y="149"/>
                </a:lnTo>
                <a:lnTo>
                  <a:pt x="1224" y="152"/>
                </a:lnTo>
                <a:lnTo>
                  <a:pt x="1223" y="153"/>
                </a:lnTo>
                <a:lnTo>
                  <a:pt x="1201" y="180"/>
                </a:lnTo>
                <a:lnTo>
                  <a:pt x="1201" y="180"/>
                </a:lnTo>
                <a:lnTo>
                  <a:pt x="1241" y="108"/>
                </a:lnTo>
                <a:lnTo>
                  <a:pt x="1262" y="75"/>
                </a:lnTo>
                <a:lnTo>
                  <a:pt x="1282" y="41"/>
                </a:lnTo>
                <a:lnTo>
                  <a:pt x="1282" y="41"/>
                </a:lnTo>
                <a:lnTo>
                  <a:pt x="1286" y="52"/>
                </a:lnTo>
                <a:lnTo>
                  <a:pt x="1287" y="63"/>
                </a:lnTo>
                <a:lnTo>
                  <a:pt x="1286" y="73"/>
                </a:lnTo>
                <a:lnTo>
                  <a:pt x="1282" y="82"/>
                </a:lnTo>
                <a:lnTo>
                  <a:pt x="1277" y="90"/>
                </a:lnTo>
                <a:lnTo>
                  <a:pt x="1272" y="97"/>
                </a:lnTo>
                <a:lnTo>
                  <a:pt x="1265" y="104"/>
                </a:lnTo>
                <a:lnTo>
                  <a:pt x="1259" y="108"/>
                </a:lnTo>
                <a:lnTo>
                  <a:pt x="1259" y="108"/>
                </a:lnTo>
                <a:close/>
                <a:moveTo>
                  <a:pt x="1221" y="117"/>
                </a:moveTo>
                <a:lnTo>
                  <a:pt x="1221" y="117"/>
                </a:lnTo>
                <a:lnTo>
                  <a:pt x="1223" y="113"/>
                </a:lnTo>
                <a:lnTo>
                  <a:pt x="1224" y="108"/>
                </a:lnTo>
                <a:lnTo>
                  <a:pt x="1230" y="101"/>
                </a:lnTo>
                <a:lnTo>
                  <a:pt x="1230" y="101"/>
                </a:lnTo>
                <a:lnTo>
                  <a:pt x="1228" y="110"/>
                </a:lnTo>
                <a:lnTo>
                  <a:pt x="1225" y="114"/>
                </a:lnTo>
                <a:lnTo>
                  <a:pt x="1221" y="117"/>
                </a:lnTo>
                <a:lnTo>
                  <a:pt x="1221" y="117"/>
                </a:lnTo>
                <a:close/>
                <a:moveTo>
                  <a:pt x="1282" y="21"/>
                </a:moveTo>
                <a:lnTo>
                  <a:pt x="1282" y="21"/>
                </a:lnTo>
                <a:lnTo>
                  <a:pt x="1283" y="20"/>
                </a:lnTo>
                <a:lnTo>
                  <a:pt x="1284" y="21"/>
                </a:lnTo>
                <a:lnTo>
                  <a:pt x="1284" y="25"/>
                </a:lnTo>
                <a:lnTo>
                  <a:pt x="1284" y="37"/>
                </a:lnTo>
                <a:lnTo>
                  <a:pt x="1284" y="37"/>
                </a:lnTo>
                <a:lnTo>
                  <a:pt x="1282" y="35"/>
                </a:lnTo>
                <a:lnTo>
                  <a:pt x="1280" y="35"/>
                </a:lnTo>
                <a:lnTo>
                  <a:pt x="1276" y="37"/>
                </a:lnTo>
                <a:lnTo>
                  <a:pt x="1272" y="42"/>
                </a:lnTo>
                <a:lnTo>
                  <a:pt x="1272" y="42"/>
                </a:lnTo>
                <a:lnTo>
                  <a:pt x="1262" y="56"/>
                </a:lnTo>
                <a:lnTo>
                  <a:pt x="1258" y="63"/>
                </a:lnTo>
                <a:lnTo>
                  <a:pt x="1251" y="69"/>
                </a:lnTo>
                <a:lnTo>
                  <a:pt x="1251" y="69"/>
                </a:lnTo>
                <a:lnTo>
                  <a:pt x="1265" y="44"/>
                </a:lnTo>
                <a:lnTo>
                  <a:pt x="1272" y="31"/>
                </a:lnTo>
                <a:lnTo>
                  <a:pt x="1282" y="21"/>
                </a:lnTo>
                <a:lnTo>
                  <a:pt x="1282" y="21"/>
                </a:lnTo>
                <a:close/>
                <a:moveTo>
                  <a:pt x="1251" y="48"/>
                </a:moveTo>
                <a:lnTo>
                  <a:pt x="1251" y="48"/>
                </a:lnTo>
                <a:lnTo>
                  <a:pt x="1241" y="58"/>
                </a:lnTo>
                <a:lnTo>
                  <a:pt x="1231" y="70"/>
                </a:lnTo>
                <a:lnTo>
                  <a:pt x="1213" y="94"/>
                </a:lnTo>
                <a:lnTo>
                  <a:pt x="1213" y="94"/>
                </a:lnTo>
                <a:lnTo>
                  <a:pt x="1210" y="96"/>
                </a:lnTo>
                <a:lnTo>
                  <a:pt x="1208" y="97"/>
                </a:lnTo>
                <a:lnTo>
                  <a:pt x="1208" y="97"/>
                </a:lnTo>
                <a:lnTo>
                  <a:pt x="1210" y="89"/>
                </a:lnTo>
                <a:lnTo>
                  <a:pt x="1213" y="80"/>
                </a:lnTo>
                <a:lnTo>
                  <a:pt x="1217" y="72"/>
                </a:lnTo>
                <a:lnTo>
                  <a:pt x="1223" y="65"/>
                </a:lnTo>
                <a:lnTo>
                  <a:pt x="1228" y="59"/>
                </a:lnTo>
                <a:lnTo>
                  <a:pt x="1235" y="55"/>
                </a:lnTo>
                <a:lnTo>
                  <a:pt x="1244" y="51"/>
                </a:lnTo>
                <a:lnTo>
                  <a:pt x="1251" y="48"/>
                </a:lnTo>
                <a:lnTo>
                  <a:pt x="1251" y="48"/>
                </a:lnTo>
                <a:close/>
                <a:moveTo>
                  <a:pt x="1197" y="82"/>
                </a:moveTo>
                <a:lnTo>
                  <a:pt x="1197" y="82"/>
                </a:lnTo>
                <a:lnTo>
                  <a:pt x="1200" y="79"/>
                </a:lnTo>
                <a:lnTo>
                  <a:pt x="1203" y="77"/>
                </a:lnTo>
                <a:lnTo>
                  <a:pt x="1203" y="77"/>
                </a:lnTo>
                <a:lnTo>
                  <a:pt x="1206" y="76"/>
                </a:lnTo>
                <a:lnTo>
                  <a:pt x="1207" y="76"/>
                </a:lnTo>
                <a:lnTo>
                  <a:pt x="1207" y="77"/>
                </a:lnTo>
                <a:lnTo>
                  <a:pt x="1207" y="79"/>
                </a:lnTo>
                <a:lnTo>
                  <a:pt x="1201" y="86"/>
                </a:lnTo>
                <a:lnTo>
                  <a:pt x="1201" y="86"/>
                </a:lnTo>
                <a:lnTo>
                  <a:pt x="1200" y="93"/>
                </a:lnTo>
                <a:lnTo>
                  <a:pt x="1196" y="99"/>
                </a:lnTo>
                <a:lnTo>
                  <a:pt x="1193" y="104"/>
                </a:lnTo>
                <a:lnTo>
                  <a:pt x="1190" y="111"/>
                </a:lnTo>
                <a:lnTo>
                  <a:pt x="1190" y="111"/>
                </a:lnTo>
                <a:lnTo>
                  <a:pt x="1189" y="106"/>
                </a:lnTo>
                <a:lnTo>
                  <a:pt x="1190" y="96"/>
                </a:lnTo>
                <a:lnTo>
                  <a:pt x="1192" y="87"/>
                </a:lnTo>
                <a:lnTo>
                  <a:pt x="1194" y="83"/>
                </a:lnTo>
                <a:lnTo>
                  <a:pt x="1197" y="82"/>
                </a:lnTo>
                <a:lnTo>
                  <a:pt x="1197" y="82"/>
                </a:lnTo>
                <a:close/>
                <a:moveTo>
                  <a:pt x="1187" y="131"/>
                </a:moveTo>
                <a:lnTo>
                  <a:pt x="1187" y="131"/>
                </a:lnTo>
                <a:lnTo>
                  <a:pt x="1192" y="124"/>
                </a:lnTo>
                <a:lnTo>
                  <a:pt x="1199" y="115"/>
                </a:lnTo>
                <a:lnTo>
                  <a:pt x="1214" y="101"/>
                </a:lnTo>
                <a:lnTo>
                  <a:pt x="1214" y="101"/>
                </a:lnTo>
                <a:lnTo>
                  <a:pt x="1208" y="113"/>
                </a:lnTo>
                <a:lnTo>
                  <a:pt x="1201" y="124"/>
                </a:lnTo>
                <a:lnTo>
                  <a:pt x="1194" y="138"/>
                </a:lnTo>
                <a:lnTo>
                  <a:pt x="1193" y="143"/>
                </a:lnTo>
                <a:lnTo>
                  <a:pt x="1193" y="151"/>
                </a:lnTo>
                <a:lnTo>
                  <a:pt x="1193" y="151"/>
                </a:lnTo>
                <a:lnTo>
                  <a:pt x="1197" y="149"/>
                </a:lnTo>
                <a:lnTo>
                  <a:pt x="1200" y="146"/>
                </a:lnTo>
                <a:lnTo>
                  <a:pt x="1206" y="139"/>
                </a:lnTo>
                <a:lnTo>
                  <a:pt x="1211" y="132"/>
                </a:lnTo>
                <a:lnTo>
                  <a:pt x="1217" y="127"/>
                </a:lnTo>
                <a:lnTo>
                  <a:pt x="1217" y="127"/>
                </a:lnTo>
                <a:lnTo>
                  <a:pt x="1214" y="122"/>
                </a:lnTo>
                <a:lnTo>
                  <a:pt x="1214" y="121"/>
                </a:lnTo>
                <a:lnTo>
                  <a:pt x="1215" y="121"/>
                </a:lnTo>
                <a:lnTo>
                  <a:pt x="1218" y="121"/>
                </a:lnTo>
                <a:lnTo>
                  <a:pt x="1221" y="124"/>
                </a:lnTo>
                <a:lnTo>
                  <a:pt x="1190" y="180"/>
                </a:lnTo>
                <a:lnTo>
                  <a:pt x="1190" y="180"/>
                </a:lnTo>
                <a:lnTo>
                  <a:pt x="1187" y="169"/>
                </a:lnTo>
                <a:lnTo>
                  <a:pt x="1185" y="156"/>
                </a:lnTo>
                <a:lnTo>
                  <a:pt x="1185" y="143"/>
                </a:lnTo>
                <a:lnTo>
                  <a:pt x="1187" y="131"/>
                </a:lnTo>
                <a:lnTo>
                  <a:pt x="1187" y="131"/>
                </a:lnTo>
                <a:close/>
                <a:moveTo>
                  <a:pt x="1106" y="190"/>
                </a:moveTo>
                <a:lnTo>
                  <a:pt x="1175" y="191"/>
                </a:lnTo>
                <a:lnTo>
                  <a:pt x="1175" y="191"/>
                </a:lnTo>
                <a:lnTo>
                  <a:pt x="1168" y="194"/>
                </a:lnTo>
                <a:lnTo>
                  <a:pt x="1161" y="194"/>
                </a:lnTo>
                <a:lnTo>
                  <a:pt x="1142" y="194"/>
                </a:lnTo>
                <a:lnTo>
                  <a:pt x="1124" y="193"/>
                </a:lnTo>
                <a:lnTo>
                  <a:pt x="1109" y="191"/>
                </a:lnTo>
                <a:lnTo>
                  <a:pt x="1109" y="191"/>
                </a:lnTo>
                <a:lnTo>
                  <a:pt x="1106" y="190"/>
                </a:lnTo>
                <a:lnTo>
                  <a:pt x="1106" y="190"/>
                </a:lnTo>
                <a:lnTo>
                  <a:pt x="1102" y="191"/>
                </a:lnTo>
                <a:lnTo>
                  <a:pt x="1097" y="193"/>
                </a:lnTo>
                <a:lnTo>
                  <a:pt x="1097" y="193"/>
                </a:lnTo>
                <a:lnTo>
                  <a:pt x="1075" y="191"/>
                </a:lnTo>
                <a:lnTo>
                  <a:pt x="1064" y="191"/>
                </a:lnTo>
                <a:lnTo>
                  <a:pt x="1054" y="190"/>
                </a:lnTo>
                <a:lnTo>
                  <a:pt x="1106" y="190"/>
                </a:lnTo>
                <a:close/>
                <a:moveTo>
                  <a:pt x="836" y="193"/>
                </a:moveTo>
                <a:lnTo>
                  <a:pt x="836" y="193"/>
                </a:lnTo>
                <a:lnTo>
                  <a:pt x="1072" y="202"/>
                </a:lnTo>
                <a:lnTo>
                  <a:pt x="1308" y="215"/>
                </a:lnTo>
                <a:lnTo>
                  <a:pt x="1308" y="215"/>
                </a:lnTo>
                <a:lnTo>
                  <a:pt x="1303" y="135"/>
                </a:lnTo>
                <a:lnTo>
                  <a:pt x="1296" y="54"/>
                </a:lnTo>
                <a:lnTo>
                  <a:pt x="1296" y="54"/>
                </a:lnTo>
                <a:lnTo>
                  <a:pt x="1296" y="45"/>
                </a:lnTo>
                <a:lnTo>
                  <a:pt x="1297" y="37"/>
                </a:lnTo>
                <a:lnTo>
                  <a:pt x="1297" y="37"/>
                </a:lnTo>
                <a:lnTo>
                  <a:pt x="1301" y="55"/>
                </a:lnTo>
                <a:lnTo>
                  <a:pt x="1304" y="73"/>
                </a:lnTo>
                <a:lnTo>
                  <a:pt x="1308" y="114"/>
                </a:lnTo>
                <a:lnTo>
                  <a:pt x="1310" y="153"/>
                </a:lnTo>
                <a:lnTo>
                  <a:pt x="1312" y="194"/>
                </a:lnTo>
                <a:lnTo>
                  <a:pt x="1312" y="194"/>
                </a:lnTo>
                <a:lnTo>
                  <a:pt x="1311" y="194"/>
                </a:lnTo>
                <a:lnTo>
                  <a:pt x="1310" y="194"/>
                </a:lnTo>
                <a:lnTo>
                  <a:pt x="1310" y="200"/>
                </a:lnTo>
                <a:lnTo>
                  <a:pt x="1312" y="207"/>
                </a:lnTo>
                <a:lnTo>
                  <a:pt x="1315" y="208"/>
                </a:lnTo>
                <a:lnTo>
                  <a:pt x="1318" y="210"/>
                </a:lnTo>
                <a:lnTo>
                  <a:pt x="1318" y="210"/>
                </a:lnTo>
                <a:lnTo>
                  <a:pt x="1322" y="210"/>
                </a:lnTo>
                <a:lnTo>
                  <a:pt x="1325" y="208"/>
                </a:lnTo>
                <a:lnTo>
                  <a:pt x="1326" y="205"/>
                </a:lnTo>
                <a:lnTo>
                  <a:pt x="1328" y="202"/>
                </a:lnTo>
                <a:lnTo>
                  <a:pt x="1328" y="202"/>
                </a:lnTo>
                <a:lnTo>
                  <a:pt x="1324" y="155"/>
                </a:lnTo>
                <a:lnTo>
                  <a:pt x="1319" y="107"/>
                </a:lnTo>
                <a:lnTo>
                  <a:pt x="1317" y="83"/>
                </a:lnTo>
                <a:lnTo>
                  <a:pt x="1314" y="61"/>
                </a:lnTo>
                <a:lnTo>
                  <a:pt x="1310" y="38"/>
                </a:lnTo>
                <a:lnTo>
                  <a:pt x="1304" y="18"/>
                </a:lnTo>
                <a:lnTo>
                  <a:pt x="1304" y="18"/>
                </a:lnTo>
                <a:lnTo>
                  <a:pt x="1350" y="48"/>
                </a:lnTo>
                <a:lnTo>
                  <a:pt x="1400" y="76"/>
                </a:lnTo>
                <a:lnTo>
                  <a:pt x="1450" y="103"/>
                </a:lnTo>
                <a:lnTo>
                  <a:pt x="1501" y="128"/>
                </a:lnTo>
                <a:lnTo>
                  <a:pt x="1602" y="177"/>
                </a:lnTo>
                <a:lnTo>
                  <a:pt x="1653" y="204"/>
                </a:lnTo>
                <a:lnTo>
                  <a:pt x="1702" y="232"/>
                </a:lnTo>
                <a:lnTo>
                  <a:pt x="1702" y="232"/>
                </a:lnTo>
                <a:lnTo>
                  <a:pt x="1734" y="249"/>
                </a:lnTo>
                <a:lnTo>
                  <a:pt x="1769" y="266"/>
                </a:lnTo>
                <a:lnTo>
                  <a:pt x="1806" y="283"/>
                </a:lnTo>
                <a:lnTo>
                  <a:pt x="1841" y="301"/>
                </a:lnTo>
                <a:lnTo>
                  <a:pt x="1841" y="301"/>
                </a:lnTo>
                <a:lnTo>
                  <a:pt x="1779" y="340"/>
                </a:lnTo>
                <a:lnTo>
                  <a:pt x="1717" y="381"/>
                </a:lnTo>
                <a:lnTo>
                  <a:pt x="1596" y="464"/>
                </a:lnTo>
                <a:lnTo>
                  <a:pt x="1475" y="545"/>
                </a:lnTo>
                <a:lnTo>
                  <a:pt x="1414" y="586"/>
                </a:lnTo>
                <a:lnTo>
                  <a:pt x="1350" y="624"/>
                </a:lnTo>
                <a:lnTo>
                  <a:pt x="1350" y="624"/>
                </a:lnTo>
                <a:lnTo>
                  <a:pt x="1346" y="625"/>
                </a:lnTo>
                <a:lnTo>
                  <a:pt x="1342" y="625"/>
                </a:lnTo>
                <a:lnTo>
                  <a:pt x="1339" y="623"/>
                </a:lnTo>
                <a:lnTo>
                  <a:pt x="1338" y="618"/>
                </a:lnTo>
                <a:lnTo>
                  <a:pt x="1338" y="618"/>
                </a:lnTo>
                <a:lnTo>
                  <a:pt x="1334" y="583"/>
                </a:lnTo>
                <a:lnTo>
                  <a:pt x="1326" y="550"/>
                </a:lnTo>
                <a:lnTo>
                  <a:pt x="1321" y="514"/>
                </a:lnTo>
                <a:lnTo>
                  <a:pt x="1319" y="496"/>
                </a:lnTo>
                <a:lnTo>
                  <a:pt x="1318" y="478"/>
                </a:lnTo>
                <a:lnTo>
                  <a:pt x="1318" y="478"/>
                </a:lnTo>
                <a:lnTo>
                  <a:pt x="1317" y="472"/>
                </a:lnTo>
                <a:lnTo>
                  <a:pt x="1312" y="468"/>
                </a:lnTo>
                <a:lnTo>
                  <a:pt x="1308" y="465"/>
                </a:lnTo>
                <a:lnTo>
                  <a:pt x="1300" y="464"/>
                </a:lnTo>
                <a:lnTo>
                  <a:pt x="1300" y="464"/>
                </a:lnTo>
                <a:lnTo>
                  <a:pt x="1182" y="460"/>
                </a:lnTo>
                <a:lnTo>
                  <a:pt x="1062" y="455"/>
                </a:lnTo>
                <a:lnTo>
                  <a:pt x="943" y="454"/>
                </a:lnTo>
                <a:lnTo>
                  <a:pt x="885" y="454"/>
                </a:lnTo>
                <a:lnTo>
                  <a:pt x="826" y="455"/>
                </a:lnTo>
                <a:lnTo>
                  <a:pt x="826" y="455"/>
                </a:lnTo>
                <a:lnTo>
                  <a:pt x="798" y="460"/>
                </a:lnTo>
                <a:lnTo>
                  <a:pt x="770" y="462"/>
                </a:lnTo>
                <a:lnTo>
                  <a:pt x="742" y="464"/>
                </a:lnTo>
                <a:lnTo>
                  <a:pt x="714" y="464"/>
                </a:lnTo>
                <a:lnTo>
                  <a:pt x="656" y="462"/>
                </a:lnTo>
                <a:lnTo>
                  <a:pt x="599" y="458"/>
                </a:lnTo>
                <a:lnTo>
                  <a:pt x="483" y="448"/>
                </a:lnTo>
                <a:lnTo>
                  <a:pt x="426" y="443"/>
                </a:lnTo>
                <a:lnTo>
                  <a:pt x="368" y="440"/>
                </a:lnTo>
                <a:lnTo>
                  <a:pt x="181" y="439"/>
                </a:lnTo>
                <a:lnTo>
                  <a:pt x="181" y="439"/>
                </a:lnTo>
                <a:lnTo>
                  <a:pt x="178" y="440"/>
                </a:lnTo>
                <a:lnTo>
                  <a:pt x="177" y="441"/>
                </a:lnTo>
                <a:lnTo>
                  <a:pt x="176" y="446"/>
                </a:lnTo>
                <a:lnTo>
                  <a:pt x="176" y="450"/>
                </a:lnTo>
                <a:lnTo>
                  <a:pt x="176" y="450"/>
                </a:lnTo>
                <a:lnTo>
                  <a:pt x="163" y="392"/>
                </a:lnTo>
                <a:lnTo>
                  <a:pt x="150" y="333"/>
                </a:lnTo>
                <a:lnTo>
                  <a:pt x="139" y="274"/>
                </a:lnTo>
                <a:lnTo>
                  <a:pt x="129" y="214"/>
                </a:lnTo>
                <a:lnTo>
                  <a:pt x="129" y="214"/>
                </a:lnTo>
                <a:lnTo>
                  <a:pt x="131" y="218"/>
                </a:lnTo>
                <a:lnTo>
                  <a:pt x="132" y="219"/>
                </a:lnTo>
                <a:lnTo>
                  <a:pt x="133" y="219"/>
                </a:lnTo>
                <a:lnTo>
                  <a:pt x="133" y="218"/>
                </a:lnTo>
                <a:lnTo>
                  <a:pt x="133" y="212"/>
                </a:lnTo>
                <a:lnTo>
                  <a:pt x="132" y="210"/>
                </a:lnTo>
                <a:lnTo>
                  <a:pt x="131" y="208"/>
                </a:lnTo>
                <a:lnTo>
                  <a:pt x="131" y="208"/>
                </a:lnTo>
                <a:lnTo>
                  <a:pt x="219" y="205"/>
                </a:lnTo>
                <a:lnTo>
                  <a:pt x="306" y="202"/>
                </a:lnTo>
                <a:lnTo>
                  <a:pt x="481" y="194"/>
                </a:lnTo>
                <a:lnTo>
                  <a:pt x="569" y="191"/>
                </a:lnTo>
                <a:lnTo>
                  <a:pt x="656" y="190"/>
                </a:lnTo>
                <a:lnTo>
                  <a:pt x="746" y="190"/>
                </a:lnTo>
                <a:lnTo>
                  <a:pt x="836" y="193"/>
                </a:lnTo>
                <a:lnTo>
                  <a:pt x="836" y="193"/>
                </a:lnTo>
                <a:close/>
                <a:moveTo>
                  <a:pt x="126" y="201"/>
                </a:moveTo>
                <a:lnTo>
                  <a:pt x="126" y="201"/>
                </a:lnTo>
                <a:lnTo>
                  <a:pt x="129" y="200"/>
                </a:lnTo>
                <a:lnTo>
                  <a:pt x="133" y="200"/>
                </a:lnTo>
                <a:lnTo>
                  <a:pt x="135" y="201"/>
                </a:lnTo>
                <a:lnTo>
                  <a:pt x="135" y="202"/>
                </a:lnTo>
                <a:lnTo>
                  <a:pt x="133" y="204"/>
                </a:lnTo>
                <a:lnTo>
                  <a:pt x="133" y="204"/>
                </a:lnTo>
                <a:lnTo>
                  <a:pt x="129" y="205"/>
                </a:lnTo>
                <a:lnTo>
                  <a:pt x="126" y="204"/>
                </a:lnTo>
                <a:lnTo>
                  <a:pt x="125" y="204"/>
                </a:lnTo>
                <a:lnTo>
                  <a:pt x="125" y="204"/>
                </a:lnTo>
                <a:lnTo>
                  <a:pt x="126" y="201"/>
                </a:lnTo>
                <a:lnTo>
                  <a:pt x="126" y="201"/>
                </a:lnTo>
                <a:close/>
                <a:moveTo>
                  <a:pt x="108" y="308"/>
                </a:moveTo>
                <a:lnTo>
                  <a:pt x="108" y="308"/>
                </a:lnTo>
                <a:lnTo>
                  <a:pt x="91" y="330"/>
                </a:lnTo>
                <a:lnTo>
                  <a:pt x="74" y="353"/>
                </a:lnTo>
                <a:lnTo>
                  <a:pt x="59" y="377"/>
                </a:lnTo>
                <a:lnTo>
                  <a:pt x="45" y="401"/>
                </a:lnTo>
                <a:lnTo>
                  <a:pt x="45" y="401"/>
                </a:lnTo>
                <a:lnTo>
                  <a:pt x="44" y="403"/>
                </a:lnTo>
                <a:lnTo>
                  <a:pt x="44" y="405"/>
                </a:lnTo>
                <a:lnTo>
                  <a:pt x="73" y="371"/>
                </a:lnTo>
                <a:lnTo>
                  <a:pt x="73" y="371"/>
                </a:lnTo>
                <a:lnTo>
                  <a:pt x="63" y="387"/>
                </a:lnTo>
                <a:lnTo>
                  <a:pt x="55" y="403"/>
                </a:lnTo>
                <a:lnTo>
                  <a:pt x="35" y="437"/>
                </a:lnTo>
                <a:lnTo>
                  <a:pt x="35" y="437"/>
                </a:lnTo>
                <a:lnTo>
                  <a:pt x="34" y="440"/>
                </a:lnTo>
                <a:lnTo>
                  <a:pt x="31" y="443"/>
                </a:lnTo>
                <a:lnTo>
                  <a:pt x="29" y="443"/>
                </a:lnTo>
                <a:lnTo>
                  <a:pt x="28" y="441"/>
                </a:lnTo>
                <a:lnTo>
                  <a:pt x="28" y="437"/>
                </a:lnTo>
                <a:lnTo>
                  <a:pt x="28" y="437"/>
                </a:lnTo>
                <a:lnTo>
                  <a:pt x="29" y="430"/>
                </a:lnTo>
                <a:lnTo>
                  <a:pt x="31" y="422"/>
                </a:lnTo>
                <a:lnTo>
                  <a:pt x="34" y="416"/>
                </a:lnTo>
                <a:lnTo>
                  <a:pt x="39" y="410"/>
                </a:lnTo>
                <a:lnTo>
                  <a:pt x="39" y="410"/>
                </a:lnTo>
                <a:lnTo>
                  <a:pt x="38" y="408"/>
                </a:lnTo>
                <a:lnTo>
                  <a:pt x="38" y="403"/>
                </a:lnTo>
                <a:lnTo>
                  <a:pt x="36" y="402"/>
                </a:lnTo>
                <a:lnTo>
                  <a:pt x="35" y="406"/>
                </a:lnTo>
                <a:lnTo>
                  <a:pt x="35" y="406"/>
                </a:lnTo>
                <a:lnTo>
                  <a:pt x="29" y="415"/>
                </a:lnTo>
                <a:lnTo>
                  <a:pt x="25" y="423"/>
                </a:lnTo>
                <a:lnTo>
                  <a:pt x="25" y="423"/>
                </a:lnTo>
                <a:lnTo>
                  <a:pt x="32" y="405"/>
                </a:lnTo>
                <a:lnTo>
                  <a:pt x="41" y="388"/>
                </a:lnTo>
                <a:lnTo>
                  <a:pt x="59" y="354"/>
                </a:lnTo>
                <a:lnTo>
                  <a:pt x="79" y="322"/>
                </a:lnTo>
                <a:lnTo>
                  <a:pt x="100" y="291"/>
                </a:lnTo>
                <a:lnTo>
                  <a:pt x="100" y="291"/>
                </a:lnTo>
                <a:lnTo>
                  <a:pt x="105" y="284"/>
                </a:lnTo>
                <a:lnTo>
                  <a:pt x="111" y="276"/>
                </a:lnTo>
                <a:lnTo>
                  <a:pt x="115" y="269"/>
                </a:lnTo>
                <a:lnTo>
                  <a:pt x="118" y="260"/>
                </a:lnTo>
                <a:lnTo>
                  <a:pt x="118" y="260"/>
                </a:lnTo>
                <a:lnTo>
                  <a:pt x="122" y="267"/>
                </a:lnTo>
                <a:lnTo>
                  <a:pt x="124" y="274"/>
                </a:lnTo>
                <a:lnTo>
                  <a:pt x="125" y="281"/>
                </a:lnTo>
                <a:lnTo>
                  <a:pt x="124" y="288"/>
                </a:lnTo>
                <a:lnTo>
                  <a:pt x="121" y="294"/>
                </a:lnTo>
                <a:lnTo>
                  <a:pt x="118" y="299"/>
                </a:lnTo>
                <a:lnTo>
                  <a:pt x="114" y="305"/>
                </a:lnTo>
                <a:lnTo>
                  <a:pt x="108" y="308"/>
                </a:lnTo>
                <a:lnTo>
                  <a:pt x="108" y="308"/>
                </a:lnTo>
                <a:close/>
                <a:moveTo>
                  <a:pt x="111" y="211"/>
                </a:moveTo>
                <a:lnTo>
                  <a:pt x="111" y="211"/>
                </a:lnTo>
                <a:lnTo>
                  <a:pt x="112" y="208"/>
                </a:lnTo>
                <a:lnTo>
                  <a:pt x="114" y="208"/>
                </a:lnTo>
                <a:lnTo>
                  <a:pt x="115" y="208"/>
                </a:lnTo>
                <a:lnTo>
                  <a:pt x="115" y="210"/>
                </a:lnTo>
                <a:lnTo>
                  <a:pt x="115" y="212"/>
                </a:lnTo>
                <a:lnTo>
                  <a:pt x="114" y="214"/>
                </a:lnTo>
                <a:lnTo>
                  <a:pt x="111" y="214"/>
                </a:lnTo>
                <a:lnTo>
                  <a:pt x="111" y="214"/>
                </a:lnTo>
                <a:lnTo>
                  <a:pt x="117" y="229"/>
                </a:lnTo>
                <a:lnTo>
                  <a:pt x="118" y="236"/>
                </a:lnTo>
                <a:lnTo>
                  <a:pt x="117" y="243"/>
                </a:lnTo>
                <a:lnTo>
                  <a:pt x="117" y="243"/>
                </a:lnTo>
                <a:lnTo>
                  <a:pt x="114" y="247"/>
                </a:lnTo>
                <a:lnTo>
                  <a:pt x="110" y="252"/>
                </a:lnTo>
                <a:lnTo>
                  <a:pt x="100" y="259"/>
                </a:lnTo>
                <a:lnTo>
                  <a:pt x="100" y="259"/>
                </a:lnTo>
                <a:lnTo>
                  <a:pt x="103" y="252"/>
                </a:lnTo>
                <a:lnTo>
                  <a:pt x="104" y="246"/>
                </a:lnTo>
                <a:lnTo>
                  <a:pt x="105" y="238"/>
                </a:lnTo>
                <a:lnTo>
                  <a:pt x="105" y="238"/>
                </a:lnTo>
                <a:lnTo>
                  <a:pt x="56" y="305"/>
                </a:lnTo>
                <a:lnTo>
                  <a:pt x="34" y="337"/>
                </a:lnTo>
                <a:lnTo>
                  <a:pt x="13" y="371"/>
                </a:lnTo>
                <a:lnTo>
                  <a:pt x="13" y="371"/>
                </a:lnTo>
                <a:lnTo>
                  <a:pt x="24" y="350"/>
                </a:lnTo>
                <a:lnTo>
                  <a:pt x="35" y="329"/>
                </a:lnTo>
                <a:lnTo>
                  <a:pt x="59" y="290"/>
                </a:lnTo>
                <a:lnTo>
                  <a:pt x="111" y="211"/>
                </a:lnTo>
                <a:lnTo>
                  <a:pt x="111" y="211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 dirty="0"/>
          </a:p>
        </p:txBody>
      </p:sp>
      <p:grpSp>
        <p:nvGrpSpPr>
          <p:cNvPr id="1140" name="组合 1139">
            <a:extLst>
              <a:ext uri="{FF2B5EF4-FFF2-40B4-BE49-F238E27FC236}">
                <a16:creationId xmlns:a16="http://schemas.microsoft.com/office/drawing/2014/main" id="{EC10BA6B-5E62-481D-9884-B1E1DA9AF2C8}"/>
              </a:ext>
            </a:extLst>
          </p:cNvPr>
          <p:cNvGrpSpPr/>
          <p:nvPr/>
        </p:nvGrpSpPr>
        <p:grpSpPr>
          <a:xfrm>
            <a:off x="4944004" y="3261758"/>
            <a:ext cx="2882901" cy="1058862"/>
            <a:chOff x="5074859" y="3662819"/>
            <a:chExt cx="2882901" cy="1058862"/>
          </a:xfrm>
        </p:grpSpPr>
        <p:grpSp>
          <p:nvGrpSpPr>
            <p:cNvPr id="1141" name="组合 1140">
              <a:extLst>
                <a:ext uri="{FF2B5EF4-FFF2-40B4-BE49-F238E27FC236}">
                  <a16:creationId xmlns:a16="http://schemas.microsoft.com/office/drawing/2014/main" id="{FBE72C30-3DD9-431C-91CE-9545A3E27E74}"/>
                </a:ext>
              </a:extLst>
            </p:cNvPr>
            <p:cNvGrpSpPr/>
            <p:nvPr/>
          </p:nvGrpSpPr>
          <p:grpSpPr>
            <a:xfrm>
              <a:off x="5074859" y="3662819"/>
              <a:ext cx="2882901" cy="1058862"/>
              <a:chOff x="3925888" y="1852613"/>
              <a:chExt cx="2882901" cy="1058862"/>
            </a:xfrm>
          </p:grpSpPr>
          <p:grpSp>
            <p:nvGrpSpPr>
              <p:cNvPr id="1143" name="Group 205">
                <a:extLst>
                  <a:ext uri="{FF2B5EF4-FFF2-40B4-BE49-F238E27FC236}">
                    <a16:creationId xmlns:a16="http://schemas.microsoft.com/office/drawing/2014/main" id="{1DB529CB-EC22-4EB7-92F4-C5C85C72A2C4}"/>
                  </a:ext>
                </a:extLst>
              </p:cNvPr>
              <p:cNvGrpSpPr/>
              <p:nvPr/>
            </p:nvGrpSpPr>
            <p:grpSpPr bwMode="auto">
              <a:xfrm>
                <a:off x="3930651" y="1852613"/>
                <a:ext cx="2878138" cy="1058862"/>
                <a:chOff x="2476" y="1167"/>
                <a:chExt cx="1813" cy="667"/>
              </a:xfrm>
            </p:grpSpPr>
            <p:sp>
              <p:nvSpPr>
                <p:cNvPr id="1294" name="Freeform 5">
                  <a:extLst>
                    <a:ext uri="{FF2B5EF4-FFF2-40B4-BE49-F238E27FC236}">
                      <a16:creationId xmlns:a16="http://schemas.microsoft.com/office/drawing/2014/main" id="{09ADCF5B-56E9-4C0C-BE39-07688EA72262}"/>
                    </a:ext>
                  </a:extLst>
                </p:cNvPr>
                <p:cNvSpPr/>
                <p:nvPr/>
              </p:nvSpPr>
              <p:spPr bwMode="auto">
                <a:xfrm>
                  <a:off x="2476" y="1167"/>
                  <a:ext cx="1813" cy="667"/>
                </a:xfrm>
                <a:custGeom>
                  <a:avLst/>
                  <a:gdLst>
                    <a:gd name="T0" fmla="*/ 31 w 8180"/>
                    <a:gd name="T1" fmla="*/ 66 h 2895"/>
                    <a:gd name="T2" fmla="*/ 1264 w 8180"/>
                    <a:gd name="T3" fmla="*/ 1 h 2895"/>
                    <a:gd name="T4" fmla="*/ 1388 w 8180"/>
                    <a:gd name="T5" fmla="*/ 0 h 2895"/>
                    <a:gd name="T6" fmla="*/ 1482 w 8180"/>
                    <a:gd name="T7" fmla="*/ 23 h 2895"/>
                    <a:gd name="T8" fmla="*/ 1987 w 8180"/>
                    <a:gd name="T9" fmla="*/ 42 h 2895"/>
                    <a:gd name="T10" fmla="*/ 2722 w 8180"/>
                    <a:gd name="T11" fmla="*/ 89 h 2895"/>
                    <a:gd name="T12" fmla="*/ 3770 w 8180"/>
                    <a:gd name="T13" fmla="*/ 248 h 2895"/>
                    <a:gd name="T14" fmla="*/ 4647 w 8180"/>
                    <a:gd name="T15" fmla="*/ 98 h 2895"/>
                    <a:gd name="T16" fmla="*/ 6340 w 8180"/>
                    <a:gd name="T17" fmla="*/ 77 h 2895"/>
                    <a:gd name="T18" fmla="*/ 7133 w 8180"/>
                    <a:gd name="T19" fmla="*/ 165 h 2895"/>
                    <a:gd name="T20" fmla="*/ 8012 w 8180"/>
                    <a:gd name="T21" fmla="*/ 247 h 2895"/>
                    <a:gd name="T22" fmla="*/ 8180 w 8180"/>
                    <a:gd name="T23" fmla="*/ 1715 h 2895"/>
                    <a:gd name="T24" fmla="*/ 7964 w 8180"/>
                    <a:gd name="T25" fmla="*/ 2895 h 2895"/>
                    <a:gd name="T26" fmla="*/ 6803 w 8180"/>
                    <a:gd name="T27" fmla="*/ 2747 h 2895"/>
                    <a:gd name="T28" fmla="*/ 2494 w 8180"/>
                    <a:gd name="T29" fmla="*/ 2782 h 2895"/>
                    <a:gd name="T30" fmla="*/ 208 w 8180"/>
                    <a:gd name="T31" fmla="*/ 2771 h 2895"/>
                    <a:gd name="T32" fmla="*/ 19 w 8180"/>
                    <a:gd name="T33" fmla="*/ 2084 h 2895"/>
                    <a:gd name="T34" fmla="*/ 133 w 8180"/>
                    <a:gd name="T35" fmla="*/ 769 h 2895"/>
                    <a:gd name="T36" fmla="*/ 0 w 8180"/>
                    <a:gd name="T37" fmla="*/ 528 h 2895"/>
                    <a:gd name="T38" fmla="*/ 31 w 8180"/>
                    <a:gd name="T39" fmla="*/ 66 h 289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8180" h="2895">
                      <a:moveTo>
                        <a:pt x="31" y="66"/>
                      </a:moveTo>
                      <a:cubicBezTo>
                        <a:pt x="1264" y="1"/>
                        <a:pt x="1264" y="1"/>
                        <a:pt x="1264" y="1"/>
                      </a:cubicBezTo>
                      <a:cubicBezTo>
                        <a:pt x="1388" y="0"/>
                        <a:pt x="1388" y="0"/>
                        <a:pt x="1388" y="0"/>
                      </a:cubicBezTo>
                      <a:cubicBezTo>
                        <a:pt x="1482" y="23"/>
                        <a:pt x="1482" y="23"/>
                        <a:pt x="1482" y="23"/>
                      </a:cubicBezTo>
                      <a:cubicBezTo>
                        <a:pt x="1987" y="42"/>
                        <a:pt x="1987" y="42"/>
                        <a:pt x="1987" y="42"/>
                      </a:cubicBezTo>
                      <a:cubicBezTo>
                        <a:pt x="2722" y="89"/>
                        <a:pt x="2722" y="89"/>
                        <a:pt x="2722" y="89"/>
                      </a:cubicBezTo>
                      <a:cubicBezTo>
                        <a:pt x="3770" y="248"/>
                        <a:pt x="3770" y="248"/>
                        <a:pt x="3770" y="248"/>
                      </a:cubicBezTo>
                      <a:cubicBezTo>
                        <a:pt x="4647" y="98"/>
                        <a:pt x="4647" y="98"/>
                        <a:pt x="4647" y="98"/>
                      </a:cubicBezTo>
                      <a:cubicBezTo>
                        <a:pt x="6340" y="77"/>
                        <a:pt x="6340" y="77"/>
                        <a:pt x="6340" y="77"/>
                      </a:cubicBezTo>
                      <a:cubicBezTo>
                        <a:pt x="7133" y="165"/>
                        <a:pt x="7133" y="165"/>
                        <a:pt x="7133" y="165"/>
                      </a:cubicBezTo>
                      <a:cubicBezTo>
                        <a:pt x="7133" y="165"/>
                        <a:pt x="7924" y="230"/>
                        <a:pt x="8012" y="247"/>
                      </a:cubicBezTo>
                      <a:cubicBezTo>
                        <a:pt x="8180" y="1715"/>
                        <a:pt x="8180" y="1715"/>
                        <a:pt x="8180" y="1715"/>
                      </a:cubicBezTo>
                      <a:cubicBezTo>
                        <a:pt x="8180" y="1715"/>
                        <a:pt x="7944" y="2777"/>
                        <a:pt x="7964" y="2895"/>
                      </a:cubicBezTo>
                      <a:cubicBezTo>
                        <a:pt x="6803" y="2747"/>
                        <a:pt x="6803" y="2747"/>
                        <a:pt x="6803" y="2747"/>
                      </a:cubicBezTo>
                      <a:cubicBezTo>
                        <a:pt x="2494" y="2782"/>
                        <a:pt x="2494" y="2782"/>
                        <a:pt x="2494" y="2782"/>
                      </a:cubicBezTo>
                      <a:cubicBezTo>
                        <a:pt x="208" y="2771"/>
                        <a:pt x="208" y="2771"/>
                        <a:pt x="208" y="2771"/>
                      </a:cubicBezTo>
                      <a:cubicBezTo>
                        <a:pt x="19" y="2084"/>
                        <a:pt x="19" y="2084"/>
                        <a:pt x="19" y="2084"/>
                      </a:cubicBezTo>
                      <a:cubicBezTo>
                        <a:pt x="133" y="769"/>
                        <a:pt x="133" y="769"/>
                        <a:pt x="133" y="769"/>
                      </a:cubicBezTo>
                      <a:cubicBezTo>
                        <a:pt x="0" y="528"/>
                        <a:pt x="0" y="528"/>
                        <a:pt x="0" y="528"/>
                      </a:cubicBezTo>
                      <a:lnTo>
                        <a:pt x="31" y="66"/>
                      </a:lnTo>
                      <a:close/>
                    </a:path>
                  </a:pathLst>
                </a:custGeom>
                <a:solidFill>
                  <a:srgbClr val="76AAD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295" name="Freeform 6">
                  <a:extLst>
                    <a:ext uri="{FF2B5EF4-FFF2-40B4-BE49-F238E27FC236}">
                      <a16:creationId xmlns:a16="http://schemas.microsoft.com/office/drawing/2014/main" id="{12161BCE-C8FB-4495-AD7D-545B1B4EDE60}"/>
                    </a:ext>
                  </a:extLst>
                </p:cNvPr>
                <p:cNvSpPr/>
                <p:nvPr/>
              </p:nvSpPr>
              <p:spPr bwMode="auto">
                <a:xfrm>
                  <a:off x="2504" y="1218"/>
                  <a:ext cx="1760" cy="565"/>
                </a:xfrm>
                <a:custGeom>
                  <a:avLst/>
                  <a:gdLst>
                    <a:gd name="T0" fmla="*/ 91 w 7941"/>
                    <a:gd name="T1" fmla="*/ 0 h 2455"/>
                    <a:gd name="T2" fmla="*/ 2495 w 7941"/>
                    <a:gd name="T3" fmla="*/ 7 h 2455"/>
                    <a:gd name="T4" fmla="*/ 2988 w 7941"/>
                    <a:gd name="T5" fmla="*/ 107 h 2455"/>
                    <a:gd name="T6" fmla="*/ 3269 w 7941"/>
                    <a:gd name="T7" fmla="*/ 159 h 2455"/>
                    <a:gd name="T8" fmla="*/ 3756 w 7941"/>
                    <a:gd name="T9" fmla="*/ 259 h 2455"/>
                    <a:gd name="T10" fmla="*/ 4346 w 7941"/>
                    <a:gd name="T11" fmla="*/ 99 h 2455"/>
                    <a:gd name="T12" fmla="*/ 6077 w 7941"/>
                    <a:gd name="T13" fmla="*/ 37 h 2455"/>
                    <a:gd name="T14" fmla="*/ 6902 w 7941"/>
                    <a:gd name="T15" fmla="*/ 257 h 2455"/>
                    <a:gd name="T16" fmla="*/ 7749 w 7941"/>
                    <a:gd name="T17" fmla="*/ 247 h 2455"/>
                    <a:gd name="T18" fmla="*/ 7752 w 7941"/>
                    <a:gd name="T19" fmla="*/ 539 h 2455"/>
                    <a:gd name="T20" fmla="*/ 7854 w 7941"/>
                    <a:gd name="T21" fmla="*/ 1180 h 2455"/>
                    <a:gd name="T22" fmla="*/ 7860 w 7941"/>
                    <a:gd name="T23" fmla="*/ 1616 h 2455"/>
                    <a:gd name="T24" fmla="*/ 7664 w 7941"/>
                    <a:gd name="T25" fmla="*/ 2450 h 2455"/>
                    <a:gd name="T26" fmla="*/ 7265 w 7941"/>
                    <a:gd name="T27" fmla="*/ 2455 h 2455"/>
                    <a:gd name="T28" fmla="*/ 6791 w 7941"/>
                    <a:gd name="T29" fmla="*/ 2345 h 2455"/>
                    <a:gd name="T30" fmla="*/ 6236 w 7941"/>
                    <a:gd name="T31" fmla="*/ 2321 h 2455"/>
                    <a:gd name="T32" fmla="*/ 4767 w 7941"/>
                    <a:gd name="T33" fmla="*/ 2370 h 2455"/>
                    <a:gd name="T34" fmla="*/ 4654 w 7941"/>
                    <a:gd name="T35" fmla="*/ 2341 h 2455"/>
                    <a:gd name="T36" fmla="*/ 457 w 7941"/>
                    <a:gd name="T37" fmla="*/ 2368 h 2455"/>
                    <a:gd name="T38" fmla="*/ 220 w 7941"/>
                    <a:gd name="T39" fmla="*/ 2377 h 2455"/>
                    <a:gd name="T40" fmla="*/ 115 w 7941"/>
                    <a:gd name="T41" fmla="*/ 1949 h 2455"/>
                    <a:gd name="T42" fmla="*/ 110 w 7941"/>
                    <a:gd name="T43" fmla="*/ 1519 h 2455"/>
                    <a:gd name="T44" fmla="*/ 134 w 7941"/>
                    <a:gd name="T45" fmla="*/ 454 h 2455"/>
                    <a:gd name="T46" fmla="*/ 44 w 7941"/>
                    <a:gd name="T47" fmla="*/ 249 h 2455"/>
                    <a:gd name="T48" fmla="*/ 91 w 7941"/>
                    <a:gd name="T49" fmla="*/ 0 h 24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7941" h="2455">
                      <a:moveTo>
                        <a:pt x="91" y="0"/>
                      </a:moveTo>
                      <a:cubicBezTo>
                        <a:pt x="2495" y="7"/>
                        <a:pt x="2495" y="7"/>
                        <a:pt x="2495" y="7"/>
                      </a:cubicBezTo>
                      <a:cubicBezTo>
                        <a:pt x="2988" y="107"/>
                        <a:pt x="2988" y="107"/>
                        <a:pt x="2988" y="107"/>
                      </a:cubicBezTo>
                      <a:cubicBezTo>
                        <a:pt x="3269" y="159"/>
                        <a:pt x="3269" y="159"/>
                        <a:pt x="3269" y="159"/>
                      </a:cubicBezTo>
                      <a:cubicBezTo>
                        <a:pt x="3756" y="259"/>
                        <a:pt x="3756" y="259"/>
                        <a:pt x="3756" y="259"/>
                      </a:cubicBezTo>
                      <a:cubicBezTo>
                        <a:pt x="4346" y="99"/>
                        <a:pt x="4346" y="99"/>
                        <a:pt x="4346" y="99"/>
                      </a:cubicBezTo>
                      <a:cubicBezTo>
                        <a:pt x="6077" y="37"/>
                        <a:pt x="6077" y="37"/>
                        <a:pt x="6077" y="37"/>
                      </a:cubicBezTo>
                      <a:cubicBezTo>
                        <a:pt x="6902" y="257"/>
                        <a:pt x="6902" y="257"/>
                        <a:pt x="6902" y="257"/>
                      </a:cubicBezTo>
                      <a:cubicBezTo>
                        <a:pt x="7749" y="247"/>
                        <a:pt x="7749" y="247"/>
                        <a:pt x="7749" y="247"/>
                      </a:cubicBezTo>
                      <a:cubicBezTo>
                        <a:pt x="7752" y="539"/>
                        <a:pt x="7752" y="539"/>
                        <a:pt x="7752" y="539"/>
                      </a:cubicBezTo>
                      <a:cubicBezTo>
                        <a:pt x="7752" y="539"/>
                        <a:pt x="7865" y="1130"/>
                        <a:pt x="7854" y="1180"/>
                      </a:cubicBezTo>
                      <a:cubicBezTo>
                        <a:pt x="7854" y="1180"/>
                        <a:pt x="7941" y="1502"/>
                        <a:pt x="7860" y="1616"/>
                      </a:cubicBezTo>
                      <a:cubicBezTo>
                        <a:pt x="7860" y="1616"/>
                        <a:pt x="7655" y="2253"/>
                        <a:pt x="7664" y="2450"/>
                      </a:cubicBezTo>
                      <a:cubicBezTo>
                        <a:pt x="7265" y="2455"/>
                        <a:pt x="7265" y="2455"/>
                        <a:pt x="7265" y="2455"/>
                      </a:cubicBezTo>
                      <a:cubicBezTo>
                        <a:pt x="7265" y="2455"/>
                        <a:pt x="7065" y="2335"/>
                        <a:pt x="6791" y="2345"/>
                      </a:cubicBezTo>
                      <a:cubicBezTo>
                        <a:pt x="6791" y="2345"/>
                        <a:pt x="6318" y="2363"/>
                        <a:pt x="6236" y="2321"/>
                      </a:cubicBezTo>
                      <a:cubicBezTo>
                        <a:pt x="4767" y="2370"/>
                        <a:pt x="4767" y="2370"/>
                        <a:pt x="4767" y="2370"/>
                      </a:cubicBezTo>
                      <a:cubicBezTo>
                        <a:pt x="4654" y="2341"/>
                        <a:pt x="4654" y="2341"/>
                        <a:pt x="4654" y="2341"/>
                      </a:cubicBezTo>
                      <a:cubicBezTo>
                        <a:pt x="457" y="2368"/>
                        <a:pt x="457" y="2368"/>
                        <a:pt x="457" y="2368"/>
                      </a:cubicBezTo>
                      <a:cubicBezTo>
                        <a:pt x="220" y="2377"/>
                        <a:pt x="220" y="2377"/>
                        <a:pt x="220" y="2377"/>
                      </a:cubicBezTo>
                      <a:cubicBezTo>
                        <a:pt x="115" y="1949"/>
                        <a:pt x="115" y="1949"/>
                        <a:pt x="115" y="1949"/>
                      </a:cubicBezTo>
                      <a:cubicBezTo>
                        <a:pt x="115" y="1949"/>
                        <a:pt x="0" y="1682"/>
                        <a:pt x="110" y="1519"/>
                      </a:cubicBezTo>
                      <a:cubicBezTo>
                        <a:pt x="134" y="454"/>
                        <a:pt x="134" y="454"/>
                        <a:pt x="134" y="454"/>
                      </a:cubicBezTo>
                      <a:cubicBezTo>
                        <a:pt x="44" y="249"/>
                        <a:pt x="44" y="249"/>
                        <a:pt x="44" y="249"/>
                      </a:cubicBezTo>
                      <a:lnTo>
                        <a:pt x="91" y="0"/>
                      </a:lnTo>
                      <a:close/>
                    </a:path>
                  </a:pathLst>
                </a:cu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296" name="Freeform 7">
                  <a:extLst>
                    <a:ext uri="{FF2B5EF4-FFF2-40B4-BE49-F238E27FC236}">
                      <a16:creationId xmlns:a16="http://schemas.microsoft.com/office/drawing/2014/main" id="{46B87AC6-5C00-4CCE-842F-F5C9DBD75B2F}"/>
                    </a:ext>
                  </a:extLst>
                </p:cNvPr>
                <p:cNvSpPr/>
                <p:nvPr/>
              </p:nvSpPr>
              <p:spPr bwMode="auto">
                <a:xfrm>
                  <a:off x="2580" y="1233"/>
                  <a:ext cx="1" cy="1"/>
                </a:xfrm>
                <a:custGeom>
                  <a:avLst/>
                  <a:gdLst>
                    <a:gd name="T0" fmla="*/ 2 w 2"/>
                    <a:gd name="T1" fmla="*/ 1 h 2"/>
                    <a:gd name="T2" fmla="*/ 1 w 2"/>
                    <a:gd name="T3" fmla="*/ 0 h 2"/>
                    <a:gd name="T4" fmla="*/ 2 w 2"/>
                    <a:gd name="T5" fmla="*/ 1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2" y="1"/>
                      </a:moveTo>
                      <a:cubicBezTo>
                        <a:pt x="2" y="0"/>
                        <a:pt x="0" y="0"/>
                        <a:pt x="1" y="0"/>
                      </a:cubicBezTo>
                      <a:cubicBezTo>
                        <a:pt x="2" y="1"/>
                        <a:pt x="2" y="2"/>
                        <a:pt x="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297" name="Freeform 8">
                  <a:extLst>
                    <a:ext uri="{FF2B5EF4-FFF2-40B4-BE49-F238E27FC236}">
                      <a16:creationId xmlns:a16="http://schemas.microsoft.com/office/drawing/2014/main" id="{601C2C7B-CF85-4760-BBE6-A3AC2D6D3C09}"/>
                    </a:ext>
                  </a:extLst>
                </p:cNvPr>
                <p:cNvSpPr/>
                <p:nvPr/>
              </p:nvSpPr>
              <p:spPr bwMode="auto">
                <a:xfrm>
                  <a:off x="2557" y="1232"/>
                  <a:ext cx="23" cy="37"/>
                </a:xfrm>
                <a:custGeom>
                  <a:avLst/>
                  <a:gdLst>
                    <a:gd name="T0" fmla="*/ 13 w 105"/>
                    <a:gd name="T1" fmla="*/ 136 h 159"/>
                    <a:gd name="T2" fmla="*/ 15 w 105"/>
                    <a:gd name="T3" fmla="*/ 130 h 159"/>
                    <a:gd name="T4" fmla="*/ 14 w 105"/>
                    <a:gd name="T5" fmla="*/ 118 h 159"/>
                    <a:gd name="T6" fmla="*/ 16 w 105"/>
                    <a:gd name="T7" fmla="*/ 114 h 159"/>
                    <a:gd name="T8" fmla="*/ 23 w 105"/>
                    <a:gd name="T9" fmla="*/ 105 h 159"/>
                    <a:gd name="T10" fmla="*/ 25 w 105"/>
                    <a:gd name="T11" fmla="*/ 102 h 159"/>
                    <a:gd name="T12" fmla="*/ 26 w 105"/>
                    <a:gd name="T13" fmla="*/ 94 h 159"/>
                    <a:gd name="T14" fmla="*/ 30 w 105"/>
                    <a:gd name="T15" fmla="*/ 90 h 159"/>
                    <a:gd name="T16" fmla="*/ 33 w 105"/>
                    <a:gd name="T17" fmla="*/ 88 h 159"/>
                    <a:gd name="T18" fmla="*/ 31 w 105"/>
                    <a:gd name="T19" fmla="*/ 84 h 159"/>
                    <a:gd name="T20" fmla="*/ 32 w 105"/>
                    <a:gd name="T21" fmla="*/ 77 h 159"/>
                    <a:gd name="T22" fmla="*/ 34 w 105"/>
                    <a:gd name="T23" fmla="*/ 74 h 159"/>
                    <a:gd name="T24" fmla="*/ 34 w 105"/>
                    <a:gd name="T25" fmla="*/ 69 h 159"/>
                    <a:gd name="T26" fmla="*/ 38 w 105"/>
                    <a:gd name="T27" fmla="*/ 66 h 159"/>
                    <a:gd name="T28" fmla="*/ 40 w 105"/>
                    <a:gd name="T29" fmla="*/ 61 h 159"/>
                    <a:gd name="T30" fmla="*/ 46 w 105"/>
                    <a:gd name="T31" fmla="*/ 57 h 159"/>
                    <a:gd name="T32" fmla="*/ 46 w 105"/>
                    <a:gd name="T33" fmla="*/ 53 h 159"/>
                    <a:gd name="T34" fmla="*/ 50 w 105"/>
                    <a:gd name="T35" fmla="*/ 52 h 159"/>
                    <a:gd name="T36" fmla="*/ 49 w 105"/>
                    <a:gd name="T37" fmla="*/ 49 h 159"/>
                    <a:gd name="T38" fmla="*/ 49 w 105"/>
                    <a:gd name="T39" fmla="*/ 48 h 159"/>
                    <a:gd name="T40" fmla="*/ 50 w 105"/>
                    <a:gd name="T41" fmla="*/ 45 h 159"/>
                    <a:gd name="T42" fmla="*/ 56 w 105"/>
                    <a:gd name="T43" fmla="*/ 37 h 159"/>
                    <a:gd name="T44" fmla="*/ 58 w 105"/>
                    <a:gd name="T45" fmla="*/ 34 h 159"/>
                    <a:gd name="T46" fmla="*/ 60 w 105"/>
                    <a:gd name="T47" fmla="*/ 31 h 159"/>
                    <a:gd name="T48" fmla="*/ 65 w 105"/>
                    <a:gd name="T49" fmla="*/ 25 h 159"/>
                    <a:gd name="T50" fmla="*/ 72 w 105"/>
                    <a:gd name="T51" fmla="*/ 28 h 159"/>
                    <a:gd name="T52" fmla="*/ 68 w 105"/>
                    <a:gd name="T53" fmla="*/ 22 h 159"/>
                    <a:gd name="T54" fmla="*/ 65 w 105"/>
                    <a:gd name="T55" fmla="*/ 15 h 159"/>
                    <a:gd name="T56" fmla="*/ 69 w 105"/>
                    <a:gd name="T57" fmla="*/ 14 h 159"/>
                    <a:gd name="T58" fmla="*/ 67 w 105"/>
                    <a:gd name="T59" fmla="*/ 11 h 159"/>
                    <a:gd name="T60" fmla="*/ 70 w 105"/>
                    <a:gd name="T61" fmla="*/ 12 h 159"/>
                    <a:gd name="T62" fmla="*/ 77 w 105"/>
                    <a:gd name="T63" fmla="*/ 14 h 159"/>
                    <a:gd name="T64" fmla="*/ 75 w 105"/>
                    <a:gd name="T65" fmla="*/ 7 h 159"/>
                    <a:gd name="T66" fmla="*/ 78 w 105"/>
                    <a:gd name="T67" fmla="*/ 8 h 159"/>
                    <a:gd name="T68" fmla="*/ 77 w 105"/>
                    <a:gd name="T69" fmla="*/ 4 h 159"/>
                    <a:gd name="T70" fmla="*/ 79 w 105"/>
                    <a:gd name="T71" fmla="*/ 2 h 159"/>
                    <a:gd name="T72" fmla="*/ 84 w 105"/>
                    <a:gd name="T73" fmla="*/ 9 h 159"/>
                    <a:gd name="T74" fmla="*/ 84 w 105"/>
                    <a:gd name="T75" fmla="*/ 1 h 159"/>
                    <a:gd name="T76" fmla="*/ 97 w 105"/>
                    <a:gd name="T77" fmla="*/ 5 h 159"/>
                    <a:gd name="T78" fmla="*/ 100 w 105"/>
                    <a:gd name="T79" fmla="*/ 5 h 159"/>
                    <a:gd name="T80" fmla="*/ 103 w 105"/>
                    <a:gd name="T81" fmla="*/ 2 h 159"/>
                    <a:gd name="T82" fmla="*/ 104 w 105"/>
                    <a:gd name="T83" fmla="*/ 7 h 159"/>
                    <a:gd name="T84" fmla="*/ 99 w 105"/>
                    <a:gd name="T85" fmla="*/ 6 h 159"/>
                    <a:gd name="T86" fmla="*/ 98 w 105"/>
                    <a:gd name="T87" fmla="*/ 17 h 159"/>
                    <a:gd name="T88" fmla="*/ 91 w 105"/>
                    <a:gd name="T89" fmla="*/ 28 h 159"/>
                    <a:gd name="T90" fmla="*/ 84 w 105"/>
                    <a:gd name="T91" fmla="*/ 40 h 159"/>
                    <a:gd name="T92" fmla="*/ 79 w 105"/>
                    <a:gd name="T93" fmla="*/ 50 h 159"/>
                    <a:gd name="T94" fmla="*/ 75 w 105"/>
                    <a:gd name="T95" fmla="*/ 57 h 159"/>
                    <a:gd name="T96" fmla="*/ 64 w 105"/>
                    <a:gd name="T97" fmla="*/ 70 h 159"/>
                    <a:gd name="T98" fmla="*/ 57 w 105"/>
                    <a:gd name="T99" fmla="*/ 76 h 159"/>
                    <a:gd name="T100" fmla="*/ 48 w 105"/>
                    <a:gd name="T101" fmla="*/ 85 h 159"/>
                    <a:gd name="T102" fmla="*/ 37 w 105"/>
                    <a:gd name="T103" fmla="*/ 123 h 159"/>
                    <a:gd name="T104" fmla="*/ 32 w 105"/>
                    <a:gd name="T105" fmla="*/ 132 h 159"/>
                    <a:gd name="T106" fmla="*/ 5 w 105"/>
                    <a:gd name="T107" fmla="*/ 152 h 1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105" h="159">
                      <a:moveTo>
                        <a:pt x="5" y="152"/>
                      </a:moveTo>
                      <a:cubicBezTo>
                        <a:pt x="0" y="147"/>
                        <a:pt x="7" y="148"/>
                        <a:pt x="4" y="144"/>
                      </a:cubicBezTo>
                      <a:cubicBezTo>
                        <a:pt x="4" y="143"/>
                        <a:pt x="8" y="145"/>
                        <a:pt x="7" y="144"/>
                      </a:cubicBezTo>
                      <a:cubicBezTo>
                        <a:pt x="3" y="140"/>
                        <a:pt x="8" y="138"/>
                        <a:pt x="13" y="137"/>
                      </a:cubicBezTo>
                      <a:cubicBezTo>
                        <a:pt x="14" y="138"/>
                        <a:pt x="14" y="138"/>
                        <a:pt x="14" y="138"/>
                      </a:cubicBezTo>
                      <a:cubicBezTo>
                        <a:pt x="15" y="138"/>
                        <a:pt x="12" y="136"/>
                        <a:pt x="13" y="136"/>
                      </a:cubicBezTo>
                      <a:cubicBezTo>
                        <a:pt x="13" y="136"/>
                        <a:pt x="13" y="136"/>
                        <a:pt x="14" y="136"/>
                      </a:cubicBezTo>
                      <a:cubicBezTo>
                        <a:pt x="13" y="135"/>
                        <a:pt x="14" y="135"/>
                        <a:pt x="13" y="134"/>
                      </a:cubicBezTo>
                      <a:cubicBezTo>
                        <a:pt x="13" y="134"/>
                        <a:pt x="15" y="135"/>
                        <a:pt x="16" y="135"/>
                      </a:cubicBezTo>
                      <a:cubicBezTo>
                        <a:pt x="14" y="134"/>
                        <a:pt x="14" y="134"/>
                        <a:pt x="14" y="134"/>
                      </a:cubicBezTo>
                      <a:cubicBezTo>
                        <a:pt x="9" y="130"/>
                        <a:pt x="15" y="132"/>
                        <a:pt x="13" y="130"/>
                      </a:cubicBezTo>
                      <a:cubicBezTo>
                        <a:pt x="14" y="130"/>
                        <a:pt x="14" y="130"/>
                        <a:pt x="15" y="130"/>
                      </a:cubicBezTo>
                      <a:cubicBezTo>
                        <a:pt x="12" y="127"/>
                        <a:pt x="14" y="125"/>
                        <a:pt x="14" y="123"/>
                      </a:cubicBezTo>
                      <a:cubicBezTo>
                        <a:pt x="15" y="123"/>
                        <a:pt x="16" y="124"/>
                        <a:pt x="17" y="124"/>
                      </a:cubicBezTo>
                      <a:cubicBezTo>
                        <a:pt x="15" y="123"/>
                        <a:pt x="14" y="122"/>
                        <a:pt x="14" y="121"/>
                      </a:cubicBezTo>
                      <a:cubicBezTo>
                        <a:pt x="17" y="122"/>
                        <a:pt x="12" y="119"/>
                        <a:pt x="14" y="119"/>
                      </a:cubicBezTo>
                      <a:cubicBezTo>
                        <a:pt x="15" y="120"/>
                        <a:pt x="15" y="120"/>
                        <a:pt x="15" y="120"/>
                      </a:cubicBezTo>
                      <a:cubicBezTo>
                        <a:pt x="12" y="118"/>
                        <a:pt x="16" y="120"/>
                        <a:pt x="14" y="118"/>
                      </a:cubicBezTo>
                      <a:cubicBezTo>
                        <a:pt x="16" y="118"/>
                        <a:pt x="16" y="118"/>
                        <a:pt x="16" y="118"/>
                      </a:cubicBezTo>
                      <a:cubicBezTo>
                        <a:pt x="12" y="116"/>
                        <a:pt x="18" y="119"/>
                        <a:pt x="16" y="117"/>
                      </a:cubicBezTo>
                      <a:cubicBezTo>
                        <a:pt x="15" y="117"/>
                        <a:pt x="15" y="117"/>
                        <a:pt x="15" y="117"/>
                      </a:cubicBezTo>
                      <a:cubicBezTo>
                        <a:pt x="15" y="116"/>
                        <a:pt x="17" y="117"/>
                        <a:pt x="16" y="116"/>
                      </a:cubicBezTo>
                      <a:cubicBezTo>
                        <a:pt x="17" y="116"/>
                        <a:pt x="17" y="116"/>
                        <a:pt x="17" y="116"/>
                      </a:cubicBezTo>
                      <a:cubicBezTo>
                        <a:pt x="16" y="115"/>
                        <a:pt x="18" y="116"/>
                        <a:pt x="16" y="114"/>
                      </a:cubicBezTo>
                      <a:cubicBezTo>
                        <a:pt x="18" y="115"/>
                        <a:pt x="16" y="116"/>
                        <a:pt x="19" y="117"/>
                      </a:cubicBezTo>
                      <a:cubicBezTo>
                        <a:pt x="18" y="113"/>
                        <a:pt x="20" y="110"/>
                        <a:pt x="21" y="108"/>
                      </a:cubicBezTo>
                      <a:cubicBezTo>
                        <a:pt x="23" y="108"/>
                        <a:pt x="23" y="108"/>
                        <a:pt x="24" y="109"/>
                      </a:cubicBezTo>
                      <a:cubicBezTo>
                        <a:pt x="24" y="108"/>
                        <a:pt x="24" y="107"/>
                        <a:pt x="23" y="106"/>
                      </a:cubicBezTo>
                      <a:cubicBezTo>
                        <a:pt x="23" y="107"/>
                        <a:pt x="24" y="107"/>
                        <a:pt x="24" y="107"/>
                      </a:cubicBezTo>
                      <a:cubicBezTo>
                        <a:pt x="26" y="107"/>
                        <a:pt x="22" y="105"/>
                        <a:pt x="23" y="105"/>
                      </a:cubicBezTo>
                      <a:cubicBezTo>
                        <a:pt x="24" y="106"/>
                        <a:pt x="25" y="106"/>
                        <a:pt x="26" y="107"/>
                      </a:cubicBezTo>
                      <a:cubicBezTo>
                        <a:pt x="24" y="105"/>
                        <a:pt x="25" y="105"/>
                        <a:pt x="24" y="104"/>
                      </a:cubicBezTo>
                      <a:cubicBezTo>
                        <a:pt x="25" y="104"/>
                        <a:pt x="25" y="104"/>
                        <a:pt x="26" y="105"/>
                      </a:cubicBezTo>
                      <a:cubicBezTo>
                        <a:pt x="24" y="103"/>
                        <a:pt x="27" y="104"/>
                        <a:pt x="25" y="103"/>
                      </a:cubicBezTo>
                      <a:cubicBezTo>
                        <a:pt x="27" y="104"/>
                        <a:pt x="27" y="104"/>
                        <a:pt x="27" y="104"/>
                      </a:cubicBezTo>
                      <a:cubicBezTo>
                        <a:pt x="29" y="104"/>
                        <a:pt x="24" y="102"/>
                        <a:pt x="25" y="102"/>
                      </a:cubicBezTo>
                      <a:cubicBezTo>
                        <a:pt x="26" y="102"/>
                        <a:pt x="26" y="102"/>
                        <a:pt x="27" y="103"/>
                      </a:cubicBezTo>
                      <a:cubicBezTo>
                        <a:pt x="25" y="101"/>
                        <a:pt x="26" y="100"/>
                        <a:pt x="25" y="99"/>
                      </a:cubicBezTo>
                      <a:cubicBezTo>
                        <a:pt x="26" y="99"/>
                        <a:pt x="26" y="99"/>
                        <a:pt x="26" y="99"/>
                      </a:cubicBezTo>
                      <a:cubicBezTo>
                        <a:pt x="26" y="98"/>
                        <a:pt x="27" y="98"/>
                        <a:pt x="27" y="97"/>
                      </a:cubicBezTo>
                      <a:cubicBezTo>
                        <a:pt x="27" y="97"/>
                        <a:pt x="30" y="99"/>
                        <a:pt x="30" y="98"/>
                      </a:cubicBezTo>
                      <a:cubicBezTo>
                        <a:pt x="27" y="96"/>
                        <a:pt x="30" y="96"/>
                        <a:pt x="26" y="94"/>
                      </a:cubicBezTo>
                      <a:cubicBezTo>
                        <a:pt x="27" y="94"/>
                        <a:pt x="28" y="94"/>
                        <a:pt x="28" y="93"/>
                      </a:cubicBezTo>
                      <a:cubicBezTo>
                        <a:pt x="29" y="94"/>
                        <a:pt x="31" y="95"/>
                        <a:pt x="31" y="95"/>
                      </a:cubicBezTo>
                      <a:cubicBezTo>
                        <a:pt x="33" y="96"/>
                        <a:pt x="33" y="96"/>
                        <a:pt x="33" y="96"/>
                      </a:cubicBezTo>
                      <a:cubicBezTo>
                        <a:pt x="35" y="97"/>
                        <a:pt x="33" y="96"/>
                        <a:pt x="34" y="97"/>
                      </a:cubicBezTo>
                      <a:cubicBezTo>
                        <a:pt x="34" y="97"/>
                        <a:pt x="34" y="95"/>
                        <a:pt x="34" y="95"/>
                      </a:cubicBezTo>
                      <a:cubicBezTo>
                        <a:pt x="33" y="94"/>
                        <a:pt x="30" y="91"/>
                        <a:pt x="30" y="90"/>
                      </a:cubicBezTo>
                      <a:cubicBezTo>
                        <a:pt x="31" y="91"/>
                        <a:pt x="33" y="92"/>
                        <a:pt x="33" y="92"/>
                      </a:cubicBezTo>
                      <a:cubicBezTo>
                        <a:pt x="28" y="88"/>
                        <a:pt x="28" y="88"/>
                        <a:pt x="28" y="88"/>
                      </a:cubicBezTo>
                      <a:cubicBezTo>
                        <a:pt x="28" y="88"/>
                        <a:pt x="31" y="89"/>
                        <a:pt x="30" y="89"/>
                      </a:cubicBezTo>
                      <a:cubicBezTo>
                        <a:pt x="29" y="88"/>
                        <a:pt x="29" y="88"/>
                        <a:pt x="28" y="87"/>
                      </a:cubicBezTo>
                      <a:cubicBezTo>
                        <a:pt x="29" y="87"/>
                        <a:pt x="28" y="86"/>
                        <a:pt x="31" y="87"/>
                      </a:cubicBezTo>
                      <a:cubicBezTo>
                        <a:pt x="32" y="88"/>
                        <a:pt x="32" y="88"/>
                        <a:pt x="33" y="88"/>
                      </a:cubicBezTo>
                      <a:cubicBezTo>
                        <a:pt x="33" y="88"/>
                        <a:pt x="32" y="87"/>
                        <a:pt x="32" y="87"/>
                      </a:cubicBezTo>
                      <a:cubicBezTo>
                        <a:pt x="33" y="87"/>
                        <a:pt x="33" y="87"/>
                        <a:pt x="33" y="87"/>
                      </a:cubicBezTo>
                      <a:cubicBezTo>
                        <a:pt x="33" y="87"/>
                        <a:pt x="32" y="85"/>
                        <a:pt x="30" y="85"/>
                      </a:cubicBezTo>
                      <a:cubicBezTo>
                        <a:pt x="30" y="85"/>
                        <a:pt x="32" y="86"/>
                        <a:pt x="31" y="85"/>
                      </a:cubicBezTo>
                      <a:cubicBezTo>
                        <a:pt x="29" y="84"/>
                        <a:pt x="29" y="83"/>
                        <a:pt x="30" y="83"/>
                      </a:cubicBezTo>
                      <a:cubicBezTo>
                        <a:pt x="30" y="83"/>
                        <a:pt x="31" y="84"/>
                        <a:pt x="31" y="84"/>
                      </a:cubicBezTo>
                      <a:cubicBezTo>
                        <a:pt x="30" y="82"/>
                        <a:pt x="29" y="81"/>
                        <a:pt x="29" y="80"/>
                      </a:cubicBezTo>
                      <a:cubicBezTo>
                        <a:pt x="27" y="79"/>
                        <a:pt x="31" y="82"/>
                        <a:pt x="30" y="81"/>
                      </a:cubicBezTo>
                      <a:cubicBezTo>
                        <a:pt x="33" y="82"/>
                        <a:pt x="29" y="78"/>
                        <a:pt x="32" y="79"/>
                      </a:cubicBezTo>
                      <a:cubicBezTo>
                        <a:pt x="32" y="79"/>
                        <a:pt x="30" y="78"/>
                        <a:pt x="30" y="78"/>
                      </a:cubicBezTo>
                      <a:cubicBezTo>
                        <a:pt x="31" y="78"/>
                        <a:pt x="33" y="79"/>
                        <a:pt x="32" y="78"/>
                      </a:cubicBezTo>
                      <a:cubicBezTo>
                        <a:pt x="33" y="79"/>
                        <a:pt x="32" y="77"/>
                        <a:pt x="32" y="77"/>
                      </a:cubicBezTo>
                      <a:cubicBezTo>
                        <a:pt x="31" y="76"/>
                        <a:pt x="32" y="77"/>
                        <a:pt x="32" y="78"/>
                      </a:cubicBezTo>
                      <a:cubicBezTo>
                        <a:pt x="32" y="77"/>
                        <a:pt x="31" y="74"/>
                        <a:pt x="33" y="74"/>
                      </a:cubicBezTo>
                      <a:cubicBezTo>
                        <a:pt x="32" y="73"/>
                        <a:pt x="31" y="72"/>
                        <a:pt x="31" y="71"/>
                      </a:cubicBezTo>
                      <a:cubicBezTo>
                        <a:pt x="33" y="73"/>
                        <a:pt x="33" y="73"/>
                        <a:pt x="33" y="73"/>
                      </a:cubicBezTo>
                      <a:cubicBezTo>
                        <a:pt x="34" y="73"/>
                        <a:pt x="33" y="72"/>
                        <a:pt x="35" y="73"/>
                      </a:cubicBezTo>
                      <a:cubicBezTo>
                        <a:pt x="33" y="71"/>
                        <a:pt x="35" y="76"/>
                        <a:pt x="34" y="74"/>
                      </a:cubicBezTo>
                      <a:cubicBezTo>
                        <a:pt x="36" y="75"/>
                        <a:pt x="32" y="71"/>
                        <a:pt x="34" y="73"/>
                      </a:cubicBezTo>
                      <a:cubicBezTo>
                        <a:pt x="34" y="72"/>
                        <a:pt x="32" y="71"/>
                        <a:pt x="34" y="71"/>
                      </a:cubicBezTo>
                      <a:cubicBezTo>
                        <a:pt x="34" y="71"/>
                        <a:pt x="37" y="73"/>
                        <a:pt x="37" y="73"/>
                      </a:cubicBezTo>
                      <a:cubicBezTo>
                        <a:pt x="37" y="72"/>
                        <a:pt x="36" y="72"/>
                        <a:pt x="36" y="71"/>
                      </a:cubicBezTo>
                      <a:cubicBezTo>
                        <a:pt x="35" y="71"/>
                        <a:pt x="35" y="71"/>
                        <a:pt x="35" y="71"/>
                      </a:cubicBezTo>
                      <a:cubicBezTo>
                        <a:pt x="33" y="69"/>
                        <a:pt x="36" y="70"/>
                        <a:pt x="34" y="69"/>
                      </a:cubicBezTo>
                      <a:cubicBezTo>
                        <a:pt x="35" y="70"/>
                        <a:pt x="33" y="68"/>
                        <a:pt x="36" y="70"/>
                      </a:cubicBezTo>
                      <a:cubicBezTo>
                        <a:pt x="38" y="71"/>
                        <a:pt x="38" y="71"/>
                        <a:pt x="38" y="71"/>
                      </a:cubicBezTo>
                      <a:cubicBezTo>
                        <a:pt x="38" y="71"/>
                        <a:pt x="36" y="69"/>
                        <a:pt x="35" y="68"/>
                      </a:cubicBezTo>
                      <a:cubicBezTo>
                        <a:pt x="36" y="68"/>
                        <a:pt x="36" y="69"/>
                        <a:pt x="37" y="69"/>
                      </a:cubicBezTo>
                      <a:cubicBezTo>
                        <a:pt x="33" y="67"/>
                        <a:pt x="37" y="68"/>
                        <a:pt x="35" y="66"/>
                      </a:cubicBezTo>
                      <a:cubicBezTo>
                        <a:pt x="36" y="67"/>
                        <a:pt x="36" y="65"/>
                        <a:pt x="38" y="66"/>
                      </a:cubicBezTo>
                      <a:cubicBezTo>
                        <a:pt x="37" y="65"/>
                        <a:pt x="36" y="64"/>
                        <a:pt x="37" y="64"/>
                      </a:cubicBezTo>
                      <a:cubicBezTo>
                        <a:pt x="38" y="64"/>
                        <a:pt x="38" y="64"/>
                        <a:pt x="38" y="65"/>
                      </a:cubicBezTo>
                      <a:cubicBezTo>
                        <a:pt x="40" y="65"/>
                        <a:pt x="39" y="65"/>
                        <a:pt x="38" y="64"/>
                      </a:cubicBezTo>
                      <a:cubicBezTo>
                        <a:pt x="39" y="64"/>
                        <a:pt x="41" y="65"/>
                        <a:pt x="42" y="65"/>
                      </a:cubicBezTo>
                      <a:cubicBezTo>
                        <a:pt x="41" y="64"/>
                        <a:pt x="39" y="63"/>
                        <a:pt x="38" y="62"/>
                      </a:cubicBezTo>
                      <a:cubicBezTo>
                        <a:pt x="42" y="64"/>
                        <a:pt x="37" y="59"/>
                        <a:pt x="40" y="61"/>
                      </a:cubicBezTo>
                      <a:cubicBezTo>
                        <a:pt x="41" y="61"/>
                        <a:pt x="42" y="63"/>
                        <a:pt x="43" y="63"/>
                      </a:cubicBezTo>
                      <a:cubicBezTo>
                        <a:pt x="46" y="65"/>
                        <a:pt x="41" y="60"/>
                        <a:pt x="43" y="61"/>
                      </a:cubicBezTo>
                      <a:cubicBezTo>
                        <a:pt x="40" y="59"/>
                        <a:pt x="40" y="59"/>
                        <a:pt x="40" y="59"/>
                      </a:cubicBezTo>
                      <a:cubicBezTo>
                        <a:pt x="42" y="60"/>
                        <a:pt x="39" y="57"/>
                        <a:pt x="42" y="59"/>
                      </a:cubicBezTo>
                      <a:cubicBezTo>
                        <a:pt x="41" y="58"/>
                        <a:pt x="43" y="59"/>
                        <a:pt x="40" y="57"/>
                      </a:cubicBezTo>
                      <a:cubicBezTo>
                        <a:pt x="43" y="58"/>
                        <a:pt x="41" y="54"/>
                        <a:pt x="46" y="57"/>
                      </a:cubicBezTo>
                      <a:cubicBezTo>
                        <a:pt x="46" y="56"/>
                        <a:pt x="46" y="56"/>
                        <a:pt x="45" y="55"/>
                      </a:cubicBezTo>
                      <a:cubicBezTo>
                        <a:pt x="43" y="54"/>
                        <a:pt x="46" y="56"/>
                        <a:pt x="45" y="56"/>
                      </a:cubicBezTo>
                      <a:cubicBezTo>
                        <a:pt x="45" y="55"/>
                        <a:pt x="44" y="55"/>
                        <a:pt x="43" y="55"/>
                      </a:cubicBezTo>
                      <a:cubicBezTo>
                        <a:pt x="44" y="55"/>
                        <a:pt x="45" y="55"/>
                        <a:pt x="47" y="56"/>
                      </a:cubicBezTo>
                      <a:cubicBezTo>
                        <a:pt x="49" y="57"/>
                        <a:pt x="43" y="53"/>
                        <a:pt x="44" y="52"/>
                      </a:cubicBezTo>
                      <a:cubicBezTo>
                        <a:pt x="45" y="53"/>
                        <a:pt x="46" y="53"/>
                        <a:pt x="46" y="53"/>
                      </a:cubicBezTo>
                      <a:cubicBezTo>
                        <a:pt x="44" y="51"/>
                        <a:pt x="44" y="51"/>
                        <a:pt x="44" y="51"/>
                      </a:cubicBezTo>
                      <a:cubicBezTo>
                        <a:pt x="45" y="51"/>
                        <a:pt x="47" y="53"/>
                        <a:pt x="49" y="54"/>
                      </a:cubicBezTo>
                      <a:cubicBezTo>
                        <a:pt x="49" y="53"/>
                        <a:pt x="49" y="53"/>
                        <a:pt x="48" y="52"/>
                      </a:cubicBezTo>
                      <a:cubicBezTo>
                        <a:pt x="51" y="53"/>
                        <a:pt x="51" y="53"/>
                        <a:pt x="51" y="53"/>
                      </a:cubicBezTo>
                      <a:cubicBezTo>
                        <a:pt x="49" y="52"/>
                        <a:pt x="50" y="52"/>
                        <a:pt x="49" y="52"/>
                      </a:cubicBezTo>
                      <a:cubicBezTo>
                        <a:pt x="50" y="52"/>
                        <a:pt x="50" y="52"/>
                        <a:pt x="50" y="52"/>
                      </a:cubicBezTo>
                      <a:cubicBezTo>
                        <a:pt x="50" y="53"/>
                        <a:pt x="50" y="52"/>
                        <a:pt x="50" y="52"/>
                      </a:cubicBezTo>
                      <a:cubicBezTo>
                        <a:pt x="49" y="51"/>
                        <a:pt x="48" y="51"/>
                        <a:pt x="48" y="51"/>
                      </a:cubicBezTo>
                      <a:cubicBezTo>
                        <a:pt x="47" y="50"/>
                        <a:pt x="47" y="50"/>
                        <a:pt x="46" y="49"/>
                      </a:cubicBezTo>
                      <a:cubicBezTo>
                        <a:pt x="48" y="51"/>
                        <a:pt x="48" y="50"/>
                        <a:pt x="48" y="49"/>
                      </a:cubicBezTo>
                      <a:cubicBezTo>
                        <a:pt x="49" y="49"/>
                        <a:pt x="47" y="48"/>
                        <a:pt x="47" y="48"/>
                      </a:cubicBezTo>
                      <a:cubicBezTo>
                        <a:pt x="48" y="49"/>
                        <a:pt x="48" y="48"/>
                        <a:pt x="49" y="49"/>
                      </a:cubicBezTo>
                      <a:cubicBezTo>
                        <a:pt x="49" y="49"/>
                        <a:pt x="48" y="48"/>
                        <a:pt x="48" y="49"/>
                      </a:cubicBezTo>
                      <a:cubicBezTo>
                        <a:pt x="49" y="49"/>
                        <a:pt x="51" y="51"/>
                        <a:pt x="50" y="49"/>
                      </a:cubicBezTo>
                      <a:cubicBezTo>
                        <a:pt x="49" y="48"/>
                        <a:pt x="46" y="47"/>
                        <a:pt x="48" y="47"/>
                      </a:cubicBezTo>
                      <a:cubicBezTo>
                        <a:pt x="48" y="48"/>
                        <a:pt x="49" y="48"/>
                        <a:pt x="50" y="49"/>
                      </a:cubicBezTo>
                      <a:cubicBezTo>
                        <a:pt x="51" y="49"/>
                        <a:pt x="51" y="49"/>
                        <a:pt x="51" y="49"/>
                      </a:cubicBezTo>
                      <a:cubicBezTo>
                        <a:pt x="49" y="48"/>
                        <a:pt x="49" y="48"/>
                        <a:pt x="49" y="48"/>
                      </a:cubicBezTo>
                      <a:cubicBezTo>
                        <a:pt x="50" y="48"/>
                        <a:pt x="50" y="48"/>
                        <a:pt x="50" y="48"/>
                      </a:cubicBezTo>
                      <a:cubicBezTo>
                        <a:pt x="48" y="47"/>
                        <a:pt x="50" y="47"/>
                        <a:pt x="48" y="46"/>
                      </a:cubicBezTo>
                      <a:cubicBezTo>
                        <a:pt x="48" y="45"/>
                        <a:pt x="50" y="46"/>
                        <a:pt x="50" y="46"/>
                      </a:cubicBezTo>
                      <a:cubicBezTo>
                        <a:pt x="50" y="46"/>
                        <a:pt x="50" y="46"/>
                        <a:pt x="50" y="46"/>
                      </a:cubicBezTo>
                      <a:cubicBezTo>
                        <a:pt x="51" y="46"/>
                        <a:pt x="51" y="45"/>
                        <a:pt x="50" y="44"/>
                      </a:cubicBezTo>
                      <a:cubicBezTo>
                        <a:pt x="50" y="45"/>
                        <a:pt x="50" y="45"/>
                        <a:pt x="50" y="45"/>
                      </a:cubicBezTo>
                      <a:cubicBezTo>
                        <a:pt x="51" y="45"/>
                        <a:pt x="51" y="44"/>
                        <a:pt x="50" y="43"/>
                      </a:cubicBezTo>
                      <a:cubicBezTo>
                        <a:pt x="51" y="44"/>
                        <a:pt x="56" y="47"/>
                        <a:pt x="54" y="45"/>
                      </a:cubicBezTo>
                      <a:cubicBezTo>
                        <a:pt x="55" y="45"/>
                        <a:pt x="52" y="43"/>
                        <a:pt x="51" y="42"/>
                      </a:cubicBezTo>
                      <a:cubicBezTo>
                        <a:pt x="52" y="42"/>
                        <a:pt x="50" y="39"/>
                        <a:pt x="53" y="40"/>
                      </a:cubicBezTo>
                      <a:cubicBezTo>
                        <a:pt x="53" y="40"/>
                        <a:pt x="52" y="40"/>
                        <a:pt x="52" y="39"/>
                      </a:cubicBezTo>
                      <a:cubicBezTo>
                        <a:pt x="54" y="38"/>
                        <a:pt x="52" y="35"/>
                        <a:pt x="56" y="37"/>
                      </a:cubicBezTo>
                      <a:cubicBezTo>
                        <a:pt x="56" y="38"/>
                        <a:pt x="57" y="38"/>
                        <a:pt x="58" y="39"/>
                      </a:cubicBezTo>
                      <a:cubicBezTo>
                        <a:pt x="57" y="37"/>
                        <a:pt x="60" y="40"/>
                        <a:pt x="58" y="38"/>
                      </a:cubicBezTo>
                      <a:cubicBezTo>
                        <a:pt x="56" y="37"/>
                        <a:pt x="55" y="36"/>
                        <a:pt x="55" y="36"/>
                      </a:cubicBezTo>
                      <a:cubicBezTo>
                        <a:pt x="54" y="35"/>
                        <a:pt x="55" y="34"/>
                        <a:pt x="57" y="34"/>
                      </a:cubicBezTo>
                      <a:cubicBezTo>
                        <a:pt x="56" y="34"/>
                        <a:pt x="56" y="33"/>
                        <a:pt x="55" y="33"/>
                      </a:cubicBezTo>
                      <a:cubicBezTo>
                        <a:pt x="58" y="35"/>
                        <a:pt x="58" y="35"/>
                        <a:pt x="58" y="34"/>
                      </a:cubicBezTo>
                      <a:cubicBezTo>
                        <a:pt x="56" y="32"/>
                        <a:pt x="56" y="32"/>
                        <a:pt x="56" y="32"/>
                      </a:cubicBezTo>
                      <a:cubicBezTo>
                        <a:pt x="58" y="33"/>
                        <a:pt x="58" y="33"/>
                        <a:pt x="58" y="33"/>
                      </a:cubicBezTo>
                      <a:cubicBezTo>
                        <a:pt x="58" y="33"/>
                        <a:pt x="55" y="31"/>
                        <a:pt x="57" y="32"/>
                      </a:cubicBezTo>
                      <a:cubicBezTo>
                        <a:pt x="57" y="32"/>
                        <a:pt x="58" y="32"/>
                        <a:pt x="58" y="33"/>
                      </a:cubicBezTo>
                      <a:cubicBezTo>
                        <a:pt x="57" y="31"/>
                        <a:pt x="56" y="29"/>
                        <a:pt x="57" y="30"/>
                      </a:cubicBezTo>
                      <a:cubicBezTo>
                        <a:pt x="60" y="31"/>
                        <a:pt x="60" y="31"/>
                        <a:pt x="60" y="31"/>
                      </a:cubicBezTo>
                      <a:cubicBezTo>
                        <a:pt x="60" y="31"/>
                        <a:pt x="59" y="29"/>
                        <a:pt x="58" y="29"/>
                      </a:cubicBezTo>
                      <a:cubicBezTo>
                        <a:pt x="60" y="30"/>
                        <a:pt x="60" y="29"/>
                        <a:pt x="62" y="31"/>
                      </a:cubicBezTo>
                      <a:cubicBezTo>
                        <a:pt x="59" y="26"/>
                        <a:pt x="60" y="24"/>
                        <a:pt x="61" y="23"/>
                      </a:cubicBezTo>
                      <a:cubicBezTo>
                        <a:pt x="62" y="24"/>
                        <a:pt x="62" y="24"/>
                        <a:pt x="62" y="24"/>
                      </a:cubicBezTo>
                      <a:cubicBezTo>
                        <a:pt x="64" y="24"/>
                        <a:pt x="61" y="22"/>
                        <a:pt x="62" y="22"/>
                      </a:cubicBezTo>
                      <a:cubicBezTo>
                        <a:pt x="63" y="23"/>
                        <a:pt x="64" y="24"/>
                        <a:pt x="65" y="25"/>
                      </a:cubicBezTo>
                      <a:cubicBezTo>
                        <a:pt x="67" y="26"/>
                        <a:pt x="64" y="23"/>
                        <a:pt x="64" y="22"/>
                      </a:cubicBezTo>
                      <a:cubicBezTo>
                        <a:pt x="62" y="21"/>
                        <a:pt x="64" y="23"/>
                        <a:pt x="63" y="22"/>
                      </a:cubicBezTo>
                      <a:cubicBezTo>
                        <a:pt x="62" y="21"/>
                        <a:pt x="64" y="22"/>
                        <a:pt x="62" y="20"/>
                      </a:cubicBezTo>
                      <a:cubicBezTo>
                        <a:pt x="63" y="21"/>
                        <a:pt x="65" y="22"/>
                        <a:pt x="65" y="23"/>
                      </a:cubicBezTo>
                      <a:cubicBezTo>
                        <a:pt x="65" y="22"/>
                        <a:pt x="65" y="22"/>
                        <a:pt x="65" y="22"/>
                      </a:cubicBezTo>
                      <a:cubicBezTo>
                        <a:pt x="67" y="23"/>
                        <a:pt x="68" y="26"/>
                        <a:pt x="72" y="28"/>
                      </a:cubicBezTo>
                      <a:cubicBezTo>
                        <a:pt x="72" y="28"/>
                        <a:pt x="72" y="28"/>
                        <a:pt x="72" y="28"/>
                      </a:cubicBezTo>
                      <a:cubicBezTo>
                        <a:pt x="74" y="29"/>
                        <a:pt x="73" y="31"/>
                        <a:pt x="75" y="31"/>
                      </a:cubicBezTo>
                      <a:cubicBezTo>
                        <a:pt x="74" y="29"/>
                        <a:pt x="71" y="27"/>
                        <a:pt x="70" y="26"/>
                      </a:cubicBezTo>
                      <a:cubicBezTo>
                        <a:pt x="70" y="25"/>
                        <a:pt x="65" y="21"/>
                        <a:pt x="66" y="21"/>
                      </a:cubicBezTo>
                      <a:cubicBezTo>
                        <a:pt x="68" y="22"/>
                        <a:pt x="66" y="22"/>
                        <a:pt x="68" y="23"/>
                      </a:cubicBezTo>
                      <a:cubicBezTo>
                        <a:pt x="70" y="24"/>
                        <a:pt x="67" y="22"/>
                        <a:pt x="68" y="22"/>
                      </a:cubicBezTo>
                      <a:cubicBezTo>
                        <a:pt x="67" y="21"/>
                        <a:pt x="65" y="19"/>
                        <a:pt x="65" y="19"/>
                      </a:cubicBezTo>
                      <a:cubicBezTo>
                        <a:pt x="66" y="19"/>
                        <a:pt x="67" y="21"/>
                        <a:pt x="68" y="20"/>
                      </a:cubicBezTo>
                      <a:cubicBezTo>
                        <a:pt x="66" y="19"/>
                        <a:pt x="66" y="18"/>
                        <a:pt x="65" y="18"/>
                      </a:cubicBezTo>
                      <a:cubicBezTo>
                        <a:pt x="62" y="15"/>
                        <a:pt x="66" y="18"/>
                        <a:pt x="64" y="16"/>
                      </a:cubicBezTo>
                      <a:cubicBezTo>
                        <a:pt x="66" y="17"/>
                        <a:pt x="68" y="20"/>
                        <a:pt x="70" y="20"/>
                      </a:cubicBezTo>
                      <a:cubicBezTo>
                        <a:pt x="68" y="19"/>
                        <a:pt x="68" y="18"/>
                        <a:pt x="65" y="15"/>
                      </a:cubicBezTo>
                      <a:cubicBezTo>
                        <a:pt x="65" y="16"/>
                        <a:pt x="67" y="17"/>
                        <a:pt x="68" y="18"/>
                      </a:cubicBezTo>
                      <a:cubicBezTo>
                        <a:pt x="69" y="19"/>
                        <a:pt x="65" y="14"/>
                        <a:pt x="69" y="17"/>
                      </a:cubicBezTo>
                      <a:cubicBezTo>
                        <a:pt x="67" y="16"/>
                        <a:pt x="67" y="16"/>
                        <a:pt x="67" y="16"/>
                      </a:cubicBezTo>
                      <a:cubicBezTo>
                        <a:pt x="68" y="16"/>
                        <a:pt x="68" y="16"/>
                        <a:pt x="70" y="17"/>
                      </a:cubicBezTo>
                      <a:cubicBezTo>
                        <a:pt x="70" y="17"/>
                        <a:pt x="68" y="14"/>
                        <a:pt x="71" y="17"/>
                      </a:cubicBezTo>
                      <a:cubicBezTo>
                        <a:pt x="70" y="16"/>
                        <a:pt x="71" y="16"/>
                        <a:pt x="69" y="14"/>
                      </a:cubicBezTo>
                      <a:cubicBezTo>
                        <a:pt x="67" y="14"/>
                        <a:pt x="70" y="16"/>
                        <a:pt x="67" y="14"/>
                      </a:cubicBezTo>
                      <a:cubicBezTo>
                        <a:pt x="70" y="15"/>
                        <a:pt x="67" y="13"/>
                        <a:pt x="67" y="12"/>
                      </a:cubicBezTo>
                      <a:cubicBezTo>
                        <a:pt x="68" y="13"/>
                        <a:pt x="68" y="13"/>
                        <a:pt x="68" y="13"/>
                      </a:cubicBezTo>
                      <a:cubicBezTo>
                        <a:pt x="68" y="12"/>
                        <a:pt x="68" y="12"/>
                        <a:pt x="67" y="11"/>
                      </a:cubicBezTo>
                      <a:cubicBezTo>
                        <a:pt x="68" y="12"/>
                        <a:pt x="68" y="13"/>
                        <a:pt x="69" y="13"/>
                      </a:cubicBezTo>
                      <a:cubicBezTo>
                        <a:pt x="67" y="11"/>
                        <a:pt x="67" y="11"/>
                        <a:pt x="67" y="11"/>
                      </a:cubicBezTo>
                      <a:cubicBezTo>
                        <a:pt x="67" y="10"/>
                        <a:pt x="70" y="13"/>
                        <a:pt x="70" y="13"/>
                      </a:cubicBezTo>
                      <a:cubicBezTo>
                        <a:pt x="71" y="14"/>
                        <a:pt x="71" y="14"/>
                        <a:pt x="71" y="14"/>
                      </a:cubicBezTo>
                      <a:cubicBezTo>
                        <a:pt x="71" y="14"/>
                        <a:pt x="73" y="15"/>
                        <a:pt x="72" y="14"/>
                      </a:cubicBezTo>
                      <a:cubicBezTo>
                        <a:pt x="71" y="13"/>
                        <a:pt x="69" y="11"/>
                        <a:pt x="68" y="10"/>
                      </a:cubicBezTo>
                      <a:cubicBezTo>
                        <a:pt x="68" y="9"/>
                        <a:pt x="70" y="11"/>
                        <a:pt x="69" y="10"/>
                      </a:cubicBezTo>
                      <a:cubicBezTo>
                        <a:pt x="70" y="12"/>
                        <a:pt x="70" y="12"/>
                        <a:pt x="70" y="12"/>
                      </a:cubicBezTo>
                      <a:cubicBezTo>
                        <a:pt x="71" y="12"/>
                        <a:pt x="73" y="14"/>
                        <a:pt x="73" y="13"/>
                      </a:cubicBezTo>
                      <a:cubicBezTo>
                        <a:pt x="73" y="12"/>
                        <a:pt x="71" y="10"/>
                        <a:pt x="70" y="10"/>
                      </a:cubicBezTo>
                      <a:cubicBezTo>
                        <a:pt x="70" y="9"/>
                        <a:pt x="72" y="10"/>
                        <a:pt x="72" y="11"/>
                      </a:cubicBezTo>
                      <a:cubicBezTo>
                        <a:pt x="72" y="10"/>
                        <a:pt x="71" y="10"/>
                        <a:pt x="70" y="9"/>
                      </a:cubicBezTo>
                      <a:cubicBezTo>
                        <a:pt x="71" y="9"/>
                        <a:pt x="73" y="10"/>
                        <a:pt x="75" y="11"/>
                      </a:cubicBezTo>
                      <a:cubicBezTo>
                        <a:pt x="77" y="14"/>
                        <a:pt x="77" y="14"/>
                        <a:pt x="77" y="14"/>
                      </a:cubicBezTo>
                      <a:cubicBezTo>
                        <a:pt x="77" y="14"/>
                        <a:pt x="77" y="14"/>
                        <a:pt x="77" y="14"/>
                      </a:cubicBezTo>
                      <a:cubicBezTo>
                        <a:pt x="79" y="16"/>
                        <a:pt x="79" y="15"/>
                        <a:pt x="81" y="17"/>
                      </a:cubicBezTo>
                      <a:cubicBezTo>
                        <a:pt x="81" y="17"/>
                        <a:pt x="81" y="16"/>
                        <a:pt x="80" y="16"/>
                      </a:cubicBezTo>
                      <a:cubicBezTo>
                        <a:pt x="77" y="13"/>
                        <a:pt x="76" y="11"/>
                        <a:pt x="73" y="8"/>
                      </a:cubicBezTo>
                      <a:cubicBezTo>
                        <a:pt x="73" y="6"/>
                        <a:pt x="81" y="15"/>
                        <a:pt x="77" y="9"/>
                      </a:cubicBezTo>
                      <a:cubicBezTo>
                        <a:pt x="76" y="9"/>
                        <a:pt x="74" y="6"/>
                        <a:pt x="75" y="7"/>
                      </a:cubicBezTo>
                      <a:cubicBezTo>
                        <a:pt x="76" y="7"/>
                        <a:pt x="72" y="4"/>
                        <a:pt x="74" y="5"/>
                      </a:cubicBezTo>
                      <a:cubicBezTo>
                        <a:pt x="75" y="6"/>
                        <a:pt x="77" y="7"/>
                        <a:pt x="78" y="10"/>
                      </a:cubicBezTo>
                      <a:cubicBezTo>
                        <a:pt x="77" y="9"/>
                        <a:pt x="77" y="9"/>
                        <a:pt x="78" y="10"/>
                      </a:cubicBezTo>
                      <a:cubicBezTo>
                        <a:pt x="79" y="11"/>
                        <a:pt x="80" y="13"/>
                        <a:pt x="81" y="12"/>
                      </a:cubicBezTo>
                      <a:cubicBezTo>
                        <a:pt x="81" y="12"/>
                        <a:pt x="81" y="11"/>
                        <a:pt x="80" y="10"/>
                      </a:cubicBezTo>
                      <a:cubicBezTo>
                        <a:pt x="78" y="8"/>
                        <a:pt x="79" y="10"/>
                        <a:pt x="78" y="8"/>
                      </a:cubicBezTo>
                      <a:cubicBezTo>
                        <a:pt x="78" y="7"/>
                        <a:pt x="80" y="10"/>
                        <a:pt x="78" y="7"/>
                      </a:cubicBezTo>
                      <a:cubicBezTo>
                        <a:pt x="78" y="7"/>
                        <a:pt x="76" y="5"/>
                        <a:pt x="75" y="4"/>
                      </a:cubicBezTo>
                      <a:cubicBezTo>
                        <a:pt x="74" y="3"/>
                        <a:pt x="74" y="3"/>
                        <a:pt x="74" y="3"/>
                      </a:cubicBezTo>
                      <a:cubicBezTo>
                        <a:pt x="75" y="4"/>
                        <a:pt x="75" y="4"/>
                        <a:pt x="75" y="4"/>
                      </a:cubicBezTo>
                      <a:cubicBezTo>
                        <a:pt x="77" y="5"/>
                        <a:pt x="74" y="2"/>
                        <a:pt x="75" y="2"/>
                      </a:cubicBezTo>
                      <a:cubicBezTo>
                        <a:pt x="77" y="4"/>
                        <a:pt x="77" y="4"/>
                        <a:pt x="77" y="4"/>
                      </a:cubicBezTo>
                      <a:cubicBezTo>
                        <a:pt x="79" y="6"/>
                        <a:pt x="75" y="4"/>
                        <a:pt x="78" y="7"/>
                      </a:cubicBezTo>
                      <a:cubicBezTo>
                        <a:pt x="79" y="7"/>
                        <a:pt x="78" y="5"/>
                        <a:pt x="79" y="5"/>
                      </a:cubicBezTo>
                      <a:cubicBezTo>
                        <a:pt x="79" y="6"/>
                        <a:pt x="79" y="6"/>
                        <a:pt x="79" y="6"/>
                      </a:cubicBezTo>
                      <a:cubicBezTo>
                        <a:pt x="79" y="6"/>
                        <a:pt x="83" y="10"/>
                        <a:pt x="82" y="7"/>
                      </a:cubicBezTo>
                      <a:cubicBezTo>
                        <a:pt x="81" y="6"/>
                        <a:pt x="81" y="6"/>
                        <a:pt x="80" y="5"/>
                      </a:cubicBezTo>
                      <a:cubicBezTo>
                        <a:pt x="80" y="4"/>
                        <a:pt x="79" y="2"/>
                        <a:pt x="79" y="2"/>
                      </a:cubicBezTo>
                      <a:cubicBezTo>
                        <a:pt x="81" y="4"/>
                        <a:pt x="80" y="1"/>
                        <a:pt x="82" y="4"/>
                      </a:cubicBezTo>
                      <a:cubicBezTo>
                        <a:pt x="81" y="3"/>
                        <a:pt x="80" y="4"/>
                        <a:pt x="82" y="6"/>
                      </a:cubicBezTo>
                      <a:cubicBezTo>
                        <a:pt x="84" y="9"/>
                        <a:pt x="81" y="6"/>
                        <a:pt x="83" y="9"/>
                      </a:cubicBezTo>
                      <a:cubicBezTo>
                        <a:pt x="84" y="9"/>
                        <a:pt x="86" y="12"/>
                        <a:pt x="88" y="13"/>
                      </a:cubicBezTo>
                      <a:cubicBezTo>
                        <a:pt x="88" y="13"/>
                        <a:pt x="88" y="12"/>
                        <a:pt x="88" y="12"/>
                      </a:cubicBezTo>
                      <a:cubicBezTo>
                        <a:pt x="86" y="10"/>
                        <a:pt x="86" y="11"/>
                        <a:pt x="84" y="9"/>
                      </a:cubicBezTo>
                      <a:cubicBezTo>
                        <a:pt x="85" y="9"/>
                        <a:pt x="85" y="7"/>
                        <a:pt x="84" y="5"/>
                      </a:cubicBezTo>
                      <a:cubicBezTo>
                        <a:pt x="85" y="6"/>
                        <a:pt x="86" y="8"/>
                        <a:pt x="86" y="8"/>
                      </a:cubicBezTo>
                      <a:cubicBezTo>
                        <a:pt x="86" y="7"/>
                        <a:pt x="87" y="6"/>
                        <a:pt x="89" y="6"/>
                      </a:cubicBezTo>
                      <a:cubicBezTo>
                        <a:pt x="86" y="4"/>
                        <a:pt x="89" y="5"/>
                        <a:pt x="86" y="3"/>
                      </a:cubicBezTo>
                      <a:cubicBezTo>
                        <a:pt x="85" y="3"/>
                        <a:pt x="83" y="1"/>
                        <a:pt x="82" y="0"/>
                      </a:cubicBezTo>
                      <a:cubicBezTo>
                        <a:pt x="83" y="0"/>
                        <a:pt x="83" y="1"/>
                        <a:pt x="84" y="1"/>
                      </a:cubicBezTo>
                      <a:cubicBezTo>
                        <a:pt x="83" y="0"/>
                        <a:pt x="87" y="3"/>
                        <a:pt x="85" y="1"/>
                      </a:cubicBezTo>
                      <a:cubicBezTo>
                        <a:pt x="85" y="2"/>
                        <a:pt x="88" y="4"/>
                        <a:pt x="90" y="6"/>
                      </a:cubicBezTo>
                      <a:cubicBezTo>
                        <a:pt x="89" y="5"/>
                        <a:pt x="91" y="8"/>
                        <a:pt x="91" y="8"/>
                      </a:cubicBezTo>
                      <a:cubicBezTo>
                        <a:pt x="91" y="6"/>
                        <a:pt x="91" y="4"/>
                        <a:pt x="91" y="4"/>
                      </a:cubicBezTo>
                      <a:cubicBezTo>
                        <a:pt x="93" y="5"/>
                        <a:pt x="92" y="2"/>
                        <a:pt x="93" y="1"/>
                      </a:cubicBezTo>
                      <a:cubicBezTo>
                        <a:pt x="94" y="2"/>
                        <a:pt x="96" y="5"/>
                        <a:pt x="97" y="5"/>
                      </a:cubicBezTo>
                      <a:cubicBezTo>
                        <a:pt x="97" y="5"/>
                        <a:pt x="94" y="3"/>
                        <a:pt x="96" y="3"/>
                      </a:cubicBezTo>
                      <a:cubicBezTo>
                        <a:pt x="96" y="4"/>
                        <a:pt x="96" y="4"/>
                        <a:pt x="96" y="4"/>
                      </a:cubicBezTo>
                      <a:cubicBezTo>
                        <a:pt x="96" y="3"/>
                        <a:pt x="99" y="5"/>
                        <a:pt x="96" y="1"/>
                      </a:cubicBezTo>
                      <a:cubicBezTo>
                        <a:pt x="98" y="4"/>
                        <a:pt x="98" y="4"/>
                        <a:pt x="98" y="4"/>
                      </a:cubicBezTo>
                      <a:cubicBezTo>
                        <a:pt x="98" y="4"/>
                        <a:pt x="98" y="3"/>
                        <a:pt x="98" y="3"/>
                      </a:cubicBezTo>
                      <a:cubicBezTo>
                        <a:pt x="99" y="4"/>
                        <a:pt x="99" y="5"/>
                        <a:pt x="100" y="5"/>
                      </a:cubicBezTo>
                      <a:cubicBezTo>
                        <a:pt x="102" y="7"/>
                        <a:pt x="100" y="4"/>
                        <a:pt x="100" y="4"/>
                      </a:cubicBezTo>
                      <a:cubicBezTo>
                        <a:pt x="99" y="3"/>
                        <a:pt x="99" y="3"/>
                        <a:pt x="99" y="3"/>
                      </a:cubicBezTo>
                      <a:cubicBezTo>
                        <a:pt x="99" y="1"/>
                        <a:pt x="100" y="2"/>
                        <a:pt x="101" y="1"/>
                      </a:cubicBezTo>
                      <a:cubicBezTo>
                        <a:pt x="102" y="3"/>
                        <a:pt x="102" y="3"/>
                        <a:pt x="102" y="3"/>
                      </a:cubicBezTo>
                      <a:cubicBezTo>
                        <a:pt x="101" y="1"/>
                        <a:pt x="101" y="1"/>
                        <a:pt x="101" y="1"/>
                      </a:cubicBezTo>
                      <a:cubicBezTo>
                        <a:pt x="103" y="3"/>
                        <a:pt x="104" y="4"/>
                        <a:pt x="103" y="2"/>
                      </a:cubicBezTo>
                      <a:cubicBezTo>
                        <a:pt x="105" y="7"/>
                        <a:pt x="105" y="7"/>
                        <a:pt x="105" y="7"/>
                      </a:cubicBezTo>
                      <a:cubicBezTo>
                        <a:pt x="104" y="6"/>
                        <a:pt x="104" y="5"/>
                        <a:pt x="102" y="3"/>
                      </a:cubicBezTo>
                      <a:cubicBezTo>
                        <a:pt x="101" y="2"/>
                        <a:pt x="101" y="3"/>
                        <a:pt x="102" y="5"/>
                      </a:cubicBezTo>
                      <a:cubicBezTo>
                        <a:pt x="102" y="5"/>
                        <a:pt x="102" y="4"/>
                        <a:pt x="102" y="3"/>
                      </a:cubicBezTo>
                      <a:cubicBezTo>
                        <a:pt x="104" y="6"/>
                        <a:pt x="103" y="6"/>
                        <a:pt x="104" y="8"/>
                      </a:cubicBezTo>
                      <a:cubicBezTo>
                        <a:pt x="104" y="7"/>
                        <a:pt x="105" y="8"/>
                        <a:pt x="104" y="7"/>
                      </a:cubicBezTo>
                      <a:cubicBezTo>
                        <a:pt x="105" y="8"/>
                        <a:pt x="105" y="9"/>
                        <a:pt x="105" y="9"/>
                      </a:cubicBezTo>
                      <a:cubicBezTo>
                        <a:pt x="104" y="8"/>
                        <a:pt x="103" y="8"/>
                        <a:pt x="103" y="7"/>
                      </a:cubicBezTo>
                      <a:cubicBezTo>
                        <a:pt x="104" y="9"/>
                        <a:pt x="105" y="10"/>
                        <a:pt x="104" y="10"/>
                      </a:cubicBezTo>
                      <a:cubicBezTo>
                        <a:pt x="102" y="8"/>
                        <a:pt x="104" y="12"/>
                        <a:pt x="103" y="12"/>
                      </a:cubicBezTo>
                      <a:cubicBezTo>
                        <a:pt x="102" y="10"/>
                        <a:pt x="101" y="8"/>
                        <a:pt x="100" y="7"/>
                      </a:cubicBezTo>
                      <a:cubicBezTo>
                        <a:pt x="99" y="6"/>
                        <a:pt x="100" y="7"/>
                        <a:pt x="99" y="6"/>
                      </a:cubicBezTo>
                      <a:cubicBezTo>
                        <a:pt x="100" y="8"/>
                        <a:pt x="101" y="10"/>
                        <a:pt x="102" y="12"/>
                      </a:cubicBezTo>
                      <a:cubicBezTo>
                        <a:pt x="101" y="10"/>
                        <a:pt x="101" y="10"/>
                        <a:pt x="101" y="10"/>
                      </a:cubicBezTo>
                      <a:cubicBezTo>
                        <a:pt x="101" y="11"/>
                        <a:pt x="103" y="13"/>
                        <a:pt x="102" y="13"/>
                      </a:cubicBezTo>
                      <a:cubicBezTo>
                        <a:pt x="100" y="14"/>
                        <a:pt x="99" y="14"/>
                        <a:pt x="99" y="15"/>
                      </a:cubicBezTo>
                      <a:cubicBezTo>
                        <a:pt x="97" y="13"/>
                        <a:pt x="97" y="13"/>
                        <a:pt x="97" y="13"/>
                      </a:cubicBezTo>
                      <a:cubicBezTo>
                        <a:pt x="100" y="17"/>
                        <a:pt x="97" y="16"/>
                        <a:pt x="98" y="17"/>
                      </a:cubicBezTo>
                      <a:cubicBezTo>
                        <a:pt x="96" y="17"/>
                        <a:pt x="97" y="20"/>
                        <a:pt x="95" y="18"/>
                      </a:cubicBezTo>
                      <a:cubicBezTo>
                        <a:pt x="94" y="21"/>
                        <a:pt x="94" y="23"/>
                        <a:pt x="92" y="24"/>
                      </a:cubicBezTo>
                      <a:cubicBezTo>
                        <a:pt x="90" y="22"/>
                        <a:pt x="90" y="22"/>
                        <a:pt x="90" y="22"/>
                      </a:cubicBezTo>
                      <a:cubicBezTo>
                        <a:pt x="92" y="23"/>
                        <a:pt x="89" y="21"/>
                        <a:pt x="89" y="21"/>
                      </a:cubicBezTo>
                      <a:cubicBezTo>
                        <a:pt x="91" y="22"/>
                        <a:pt x="91" y="24"/>
                        <a:pt x="92" y="25"/>
                      </a:cubicBezTo>
                      <a:cubicBezTo>
                        <a:pt x="90" y="24"/>
                        <a:pt x="91" y="26"/>
                        <a:pt x="91" y="28"/>
                      </a:cubicBezTo>
                      <a:cubicBezTo>
                        <a:pt x="90" y="27"/>
                        <a:pt x="90" y="27"/>
                        <a:pt x="90" y="27"/>
                      </a:cubicBezTo>
                      <a:cubicBezTo>
                        <a:pt x="92" y="30"/>
                        <a:pt x="89" y="29"/>
                        <a:pt x="88" y="29"/>
                      </a:cubicBezTo>
                      <a:cubicBezTo>
                        <a:pt x="87" y="28"/>
                        <a:pt x="86" y="27"/>
                        <a:pt x="86" y="28"/>
                      </a:cubicBezTo>
                      <a:cubicBezTo>
                        <a:pt x="88" y="30"/>
                        <a:pt x="87" y="30"/>
                        <a:pt x="88" y="32"/>
                      </a:cubicBezTo>
                      <a:cubicBezTo>
                        <a:pt x="88" y="33"/>
                        <a:pt x="87" y="33"/>
                        <a:pt x="85" y="32"/>
                      </a:cubicBezTo>
                      <a:cubicBezTo>
                        <a:pt x="87" y="37"/>
                        <a:pt x="84" y="37"/>
                        <a:pt x="84" y="40"/>
                      </a:cubicBezTo>
                      <a:cubicBezTo>
                        <a:pt x="82" y="39"/>
                        <a:pt x="82" y="39"/>
                        <a:pt x="82" y="39"/>
                      </a:cubicBezTo>
                      <a:cubicBezTo>
                        <a:pt x="85" y="44"/>
                        <a:pt x="80" y="43"/>
                        <a:pt x="80" y="46"/>
                      </a:cubicBezTo>
                      <a:cubicBezTo>
                        <a:pt x="78" y="43"/>
                        <a:pt x="78" y="43"/>
                        <a:pt x="78" y="43"/>
                      </a:cubicBezTo>
                      <a:cubicBezTo>
                        <a:pt x="76" y="43"/>
                        <a:pt x="77" y="45"/>
                        <a:pt x="80" y="47"/>
                      </a:cubicBezTo>
                      <a:cubicBezTo>
                        <a:pt x="78" y="46"/>
                        <a:pt x="80" y="49"/>
                        <a:pt x="78" y="47"/>
                      </a:cubicBezTo>
                      <a:cubicBezTo>
                        <a:pt x="77" y="47"/>
                        <a:pt x="78" y="49"/>
                        <a:pt x="79" y="50"/>
                      </a:cubicBezTo>
                      <a:cubicBezTo>
                        <a:pt x="77" y="50"/>
                        <a:pt x="77" y="50"/>
                        <a:pt x="77" y="52"/>
                      </a:cubicBezTo>
                      <a:cubicBezTo>
                        <a:pt x="77" y="51"/>
                        <a:pt x="77" y="51"/>
                        <a:pt x="77" y="51"/>
                      </a:cubicBezTo>
                      <a:cubicBezTo>
                        <a:pt x="76" y="51"/>
                        <a:pt x="75" y="50"/>
                        <a:pt x="75" y="50"/>
                      </a:cubicBezTo>
                      <a:cubicBezTo>
                        <a:pt x="75" y="51"/>
                        <a:pt x="73" y="51"/>
                        <a:pt x="77" y="53"/>
                      </a:cubicBezTo>
                      <a:cubicBezTo>
                        <a:pt x="74" y="52"/>
                        <a:pt x="77" y="57"/>
                        <a:pt x="73" y="55"/>
                      </a:cubicBezTo>
                      <a:cubicBezTo>
                        <a:pt x="74" y="56"/>
                        <a:pt x="74" y="56"/>
                        <a:pt x="75" y="57"/>
                      </a:cubicBezTo>
                      <a:cubicBezTo>
                        <a:pt x="74" y="58"/>
                        <a:pt x="72" y="57"/>
                        <a:pt x="73" y="59"/>
                      </a:cubicBezTo>
                      <a:cubicBezTo>
                        <a:pt x="72" y="59"/>
                        <a:pt x="71" y="58"/>
                        <a:pt x="71" y="58"/>
                      </a:cubicBezTo>
                      <a:cubicBezTo>
                        <a:pt x="71" y="58"/>
                        <a:pt x="72" y="59"/>
                        <a:pt x="73" y="60"/>
                      </a:cubicBezTo>
                      <a:cubicBezTo>
                        <a:pt x="73" y="62"/>
                        <a:pt x="69" y="61"/>
                        <a:pt x="68" y="63"/>
                      </a:cubicBezTo>
                      <a:cubicBezTo>
                        <a:pt x="69" y="66"/>
                        <a:pt x="66" y="68"/>
                        <a:pt x="65" y="71"/>
                      </a:cubicBezTo>
                      <a:cubicBezTo>
                        <a:pt x="64" y="70"/>
                        <a:pt x="64" y="70"/>
                        <a:pt x="64" y="70"/>
                      </a:cubicBezTo>
                      <a:cubicBezTo>
                        <a:pt x="66" y="73"/>
                        <a:pt x="60" y="70"/>
                        <a:pt x="64" y="73"/>
                      </a:cubicBezTo>
                      <a:cubicBezTo>
                        <a:pt x="63" y="73"/>
                        <a:pt x="63" y="74"/>
                        <a:pt x="62" y="73"/>
                      </a:cubicBezTo>
                      <a:cubicBezTo>
                        <a:pt x="63" y="75"/>
                        <a:pt x="59" y="73"/>
                        <a:pt x="61" y="76"/>
                      </a:cubicBezTo>
                      <a:cubicBezTo>
                        <a:pt x="61" y="76"/>
                        <a:pt x="61" y="75"/>
                        <a:pt x="60" y="75"/>
                      </a:cubicBezTo>
                      <a:cubicBezTo>
                        <a:pt x="58" y="75"/>
                        <a:pt x="60" y="77"/>
                        <a:pt x="58" y="77"/>
                      </a:cubicBezTo>
                      <a:cubicBezTo>
                        <a:pt x="58" y="77"/>
                        <a:pt x="57" y="77"/>
                        <a:pt x="57" y="76"/>
                      </a:cubicBezTo>
                      <a:cubicBezTo>
                        <a:pt x="55" y="75"/>
                        <a:pt x="59" y="79"/>
                        <a:pt x="56" y="77"/>
                      </a:cubicBezTo>
                      <a:cubicBezTo>
                        <a:pt x="55" y="77"/>
                        <a:pt x="57" y="78"/>
                        <a:pt x="57" y="78"/>
                      </a:cubicBezTo>
                      <a:cubicBezTo>
                        <a:pt x="55" y="79"/>
                        <a:pt x="56" y="83"/>
                        <a:pt x="55" y="85"/>
                      </a:cubicBezTo>
                      <a:cubicBezTo>
                        <a:pt x="52" y="86"/>
                        <a:pt x="49" y="82"/>
                        <a:pt x="51" y="85"/>
                      </a:cubicBezTo>
                      <a:cubicBezTo>
                        <a:pt x="50" y="84"/>
                        <a:pt x="52" y="86"/>
                        <a:pt x="51" y="85"/>
                      </a:cubicBezTo>
                      <a:cubicBezTo>
                        <a:pt x="52" y="86"/>
                        <a:pt x="47" y="83"/>
                        <a:pt x="48" y="85"/>
                      </a:cubicBezTo>
                      <a:cubicBezTo>
                        <a:pt x="51" y="86"/>
                        <a:pt x="50" y="86"/>
                        <a:pt x="51" y="87"/>
                      </a:cubicBezTo>
                      <a:cubicBezTo>
                        <a:pt x="49" y="87"/>
                        <a:pt x="47" y="86"/>
                        <a:pt x="48" y="87"/>
                      </a:cubicBezTo>
                      <a:cubicBezTo>
                        <a:pt x="47" y="87"/>
                        <a:pt x="47" y="87"/>
                        <a:pt x="47" y="87"/>
                      </a:cubicBezTo>
                      <a:cubicBezTo>
                        <a:pt x="50" y="90"/>
                        <a:pt x="47" y="90"/>
                        <a:pt x="51" y="93"/>
                      </a:cubicBezTo>
                      <a:cubicBezTo>
                        <a:pt x="49" y="98"/>
                        <a:pt x="48" y="104"/>
                        <a:pt x="46" y="109"/>
                      </a:cubicBezTo>
                      <a:cubicBezTo>
                        <a:pt x="42" y="113"/>
                        <a:pt x="42" y="119"/>
                        <a:pt x="37" y="123"/>
                      </a:cubicBezTo>
                      <a:cubicBezTo>
                        <a:pt x="33" y="122"/>
                        <a:pt x="33" y="122"/>
                        <a:pt x="34" y="124"/>
                      </a:cubicBezTo>
                      <a:cubicBezTo>
                        <a:pt x="33" y="124"/>
                        <a:pt x="33" y="124"/>
                        <a:pt x="33" y="124"/>
                      </a:cubicBezTo>
                      <a:cubicBezTo>
                        <a:pt x="35" y="125"/>
                        <a:pt x="32" y="125"/>
                        <a:pt x="35" y="126"/>
                      </a:cubicBezTo>
                      <a:cubicBezTo>
                        <a:pt x="33" y="128"/>
                        <a:pt x="33" y="130"/>
                        <a:pt x="32" y="132"/>
                      </a:cubicBezTo>
                      <a:cubicBezTo>
                        <a:pt x="32" y="131"/>
                        <a:pt x="30" y="130"/>
                        <a:pt x="30" y="130"/>
                      </a:cubicBezTo>
                      <a:cubicBezTo>
                        <a:pt x="32" y="132"/>
                        <a:pt x="32" y="132"/>
                        <a:pt x="32" y="132"/>
                      </a:cubicBezTo>
                      <a:cubicBezTo>
                        <a:pt x="31" y="131"/>
                        <a:pt x="31" y="131"/>
                        <a:pt x="31" y="131"/>
                      </a:cubicBezTo>
                      <a:cubicBezTo>
                        <a:pt x="31" y="132"/>
                        <a:pt x="32" y="133"/>
                        <a:pt x="33" y="133"/>
                      </a:cubicBezTo>
                      <a:cubicBezTo>
                        <a:pt x="33" y="139"/>
                        <a:pt x="25" y="141"/>
                        <a:pt x="24" y="146"/>
                      </a:cubicBezTo>
                      <a:cubicBezTo>
                        <a:pt x="22" y="146"/>
                        <a:pt x="22" y="148"/>
                        <a:pt x="22" y="150"/>
                      </a:cubicBezTo>
                      <a:cubicBezTo>
                        <a:pt x="17" y="152"/>
                        <a:pt x="12" y="154"/>
                        <a:pt x="13" y="159"/>
                      </a:cubicBezTo>
                      <a:cubicBezTo>
                        <a:pt x="13" y="159"/>
                        <a:pt x="6" y="155"/>
                        <a:pt x="5" y="15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298" name="Freeform 9">
                  <a:extLst>
                    <a:ext uri="{FF2B5EF4-FFF2-40B4-BE49-F238E27FC236}">
                      <a16:creationId xmlns:a16="http://schemas.microsoft.com/office/drawing/2014/main" id="{99B0B048-D1F2-4EC3-A3CA-E99D85562404}"/>
                    </a:ext>
                  </a:extLst>
                </p:cNvPr>
                <p:cNvSpPr/>
                <p:nvPr/>
              </p:nvSpPr>
              <p:spPr bwMode="auto">
                <a:xfrm>
                  <a:off x="2580" y="1233"/>
                  <a:ext cx="0" cy="1"/>
                </a:xfrm>
                <a:custGeom>
                  <a:avLst/>
                  <a:gdLst>
                    <a:gd name="T0" fmla="*/ 3 w 3"/>
                    <a:gd name="T1" fmla="*/ 3 h 3"/>
                    <a:gd name="T2" fmla="*/ 0 w 3"/>
                    <a:gd name="T3" fmla="*/ 0 h 3"/>
                    <a:gd name="T4" fmla="*/ 3 w 3"/>
                    <a:gd name="T5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3">
                      <a:moveTo>
                        <a:pt x="3" y="3"/>
                      </a:moveTo>
                      <a:cubicBezTo>
                        <a:pt x="2" y="2"/>
                        <a:pt x="1" y="2"/>
                        <a:pt x="0" y="0"/>
                      </a:cubicBezTo>
                      <a:cubicBezTo>
                        <a:pt x="1" y="1"/>
                        <a:pt x="2" y="2"/>
                        <a:pt x="3" y="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299" name="Freeform 10">
                  <a:extLst>
                    <a:ext uri="{FF2B5EF4-FFF2-40B4-BE49-F238E27FC236}">
                      <a16:creationId xmlns:a16="http://schemas.microsoft.com/office/drawing/2014/main" id="{A9417BA2-7C30-4476-9C23-8C60FFDEA2F1}"/>
                    </a:ext>
                  </a:extLst>
                </p:cNvPr>
                <p:cNvSpPr/>
                <p:nvPr/>
              </p:nvSpPr>
              <p:spPr bwMode="auto">
                <a:xfrm>
                  <a:off x="2576" y="1232"/>
                  <a:ext cx="0" cy="1"/>
                </a:xfrm>
                <a:custGeom>
                  <a:avLst/>
                  <a:gdLst>
                    <a:gd name="T0" fmla="*/ 1 w 2"/>
                    <a:gd name="T1" fmla="*/ 2 h 2"/>
                    <a:gd name="T2" fmla="*/ 1 w 2"/>
                    <a:gd name="T3" fmla="*/ 2 h 2"/>
                    <a:gd name="T4" fmla="*/ 1 w 2"/>
                    <a:gd name="T5" fmla="*/ 1 h 2"/>
                    <a:gd name="T6" fmla="*/ 1 w 2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1" y="2"/>
                      </a:moveTo>
                      <a:cubicBezTo>
                        <a:pt x="2" y="2"/>
                        <a:pt x="1" y="2"/>
                        <a:pt x="1" y="2"/>
                      </a:cubicBezTo>
                      <a:cubicBezTo>
                        <a:pt x="1" y="1"/>
                        <a:pt x="0" y="0"/>
                        <a:pt x="1" y="1"/>
                      </a:cubicBezTo>
                      <a:cubicBezTo>
                        <a:pt x="0" y="1"/>
                        <a:pt x="1" y="2"/>
                        <a:pt x="1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300" name="Freeform 11">
                  <a:extLst>
                    <a:ext uri="{FF2B5EF4-FFF2-40B4-BE49-F238E27FC236}">
                      <a16:creationId xmlns:a16="http://schemas.microsoft.com/office/drawing/2014/main" id="{2C79C086-DA87-4026-93BC-83DC3A1110B6}"/>
                    </a:ext>
                  </a:extLst>
                </p:cNvPr>
                <p:cNvSpPr/>
                <p:nvPr/>
              </p:nvSpPr>
              <p:spPr bwMode="auto">
                <a:xfrm>
                  <a:off x="2575" y="1233"/>
                  <a:ext cx="0" cy="0"/>
                </a:xfrm>
                <a:custGeom>
                  <a:avLst/>
                  <a:gdLst>
                    <a:gd name="T0" fmla="*/ 1 w 1"/>
                    <a:gd name="T1" fmla="*/ 3 h 3"/>
                    <a:gd name="T2" fmla="*/ 0 w 1"/>
                    <a:gd name="T3" fmla="*/ 0 h 3"/>
                    <a:gd name="T4" fmla="*/ 1 w 1"/>
                    <a:gd name="T5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3">
                      <a:moveTo>
                        <a:pt x="1" y="3"/>
                      </a:moveTo>
                      <a:cubicBezTo>
                        <a:pt x="0" y="2"/>
                        <a:pt x="0" y="0"/>
                        <a:pt x="0" y="0"/>
                      </a:cubicBezTo>
                      <a:lnTo>
                        <a:pt x="1" y="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301" name="Freeform 12">
                  <a:extLst>
                    <a:ext uri="{FF2B5EF4-FFF2-40B4-BE49-F238E27FC236}">
                      <a16:creationId xmlns:a16="http://schemas.microsoft.com/office/drawing/2014/main" id="{ECF318BC-4870-4C48-9E60-FE35A605B271}"/>
                    </a:ext>
                  </a:extLst>
                </p:cNvPr>
                <p:cNvSpPr/>
                <p:nvPr/>
              </p:nvSpPr>
              <p:spPr bwMode="auto">
                <a:xfrm>
                  <a:off x="2574" y="1232"/>
                  <a:ext cx="0" cy="1"/>
                </a:xfrm>
                <a:custGeom>
                  <a:avLst/>
                  <a:gdLst>
                    <a:gd name="T0" fmla="*/ 1 w 1"/>
                    <a:gd name="T1" fmla="*/ 2 h 2"/>
                    <a:gd name="T2" fmla="*/ 0 w 1"/>
                    <a:gd name="T3" fmla="*/ 0 h 2"/>
                    <a:gd name="T4" fmla="*/ 1 w 1"/>
                    <a:gd name="T5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2">
                      <a:moveTo>
                        <a:pt x="1" y="2"/>
                      </a:moveTo>
                      <a:cubicBezTo>
                        <a:pt x="0" y="1"/>
                        <a:pt x="0" y="1"/>
                        <a:pt x="0" y="0"/>
                      </a:cubicBezTo>
                      <a:cubicBezTo>
                        <a:pt x="0" y="1"/>
                        <a:pt x="1" y="1"/>
                        <a:pt x="1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302" name="Freeform 13">
                  <a:extLst>
                    <a:ext uri="{FF2B5EF4-FFF2-40B4-BE49-F238E27FC236}">
                      <a16:creationId xmlns:a16="http://schemas.microsoft.com/office/drawing/2014/main" id="{9A561176-954E-4D5E-B292-4AA8B1A18DC5}"/>
                    </a:ext>
                  </a:extLst>
                </p:cNvPr>
                <p:cNvSpPr/>
                <p:nvPr/>
              </p:nvSpPr>
              <p:spPr bwMode="auto">
                <a:xfrm>
                  <a:off x="2574" y="1233"/>
                  <a:ext cx="0" cy="0"/>
                </a:xfrm>
                <a:custGeom>
                  <a:avLst/>
                  <a:gdLst>
                    <a:gd name="T0" fmla="*/ 2 w 2"/>
                    <a:gd name="T1" fmla="*/ 1 h 1"/>
                    <a:gd name="T2" fmla="*/ 0 w 2"/>
                    <a:gd name="T3" fmla="*/ 0 h 1"/>
                    <a:gd name="T4" fmla="*/ 2 w 2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1">
                      <a:moveTo>
                        <a:pt x="2" y="1"/>
                      </a:moveTo>
                      <a:cubicBezTo>
                        <a:pt x="2" y="1"/>
                        <a:pt x="1" y="1"/>
                        <a:pt x="0" y="0"/>
                      </a:cubicBezTo>
                      <a:cubicBezTo>
                        <a:pt x="1" y="1"/>
                        <a:pt x="0" y="0"/>
                        <a:pt x="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303" name="Freeform 14">
                  <a:extLst>
                    <a:ext uri="{FF2B5EF4-FFF2-40B4-BE49-F238E27FC236}">
                      <a16:creationId xmlns:a16="http://schemas.microsoft.com/office/drawing/2014/main" id="{DE62E0CD-7441-4AD7-A56F-430E69D5283B}"/>
                    </a:ext>
                  </a:extLst>
                </p:cNvPr>
                <p:cNvSpPr/>
                <p:nvPr/>
              </p:nvSpPr>
              <p:spPr bwMode="auto">
                <a:xfrm>
                  <a:off x="2572" y="1234"/>
                  <a:ext cx="1" cy="0"/>
                </a:xfrm>
                <a:custGeom>
                  <a:avLst/>
                  <a:gdLst>
                    <a:gd name="T0" fmla="*/ 1 w 2"/>
                    <a:gd name="T1" fmla="*/ 1 h 3"/>
                    <a:gd name="T2" fmla="*/ 0 w 2"/>
                    <a:gd name="T3" fmla="*/ 2 h 3"/>
                    <a:gd name="T4" fmla="*/ 1 w 2"/>
                    <a:gd name="T5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3">
                      <a:moveTo>
                        <a:pt x="1" y="1"/>
                      </a:moveTo>
                      <a:cubicBezTo>
                        <a:pt x="1" y="2"/>
                        <a:pt x="2" y="3"/>
                        <a:pt x="0" y="2"/>
                      </a:cubicBezTo>
                      <a:cubicBezTo>
                        <a:pt x="1" y="2"/>
                        <a:pt x="0" y="0"/>
                        <a:pt x="1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304" name="Freeform 15">
                  <a:extLst>
                    <a:ext uri="{FF2B5EF4-FFF2-40B4-BE49-F238E27FC236}">
                      <a16:creationId xmlns:a16="http://schemas.microsoft.com/office/drawing/2014/main" id="{5B11DE39-66F2-49AB-94D3-12447FFE0209}"/>
                    </a:ext>
                  </a:extLst>
                </p:cNvPr>
                <p:cNvSpPr/>
                <p:nvPr/>
              </p:nvSpPr>
              <p:spPr bwMode="auto">
                <a:xfrm>
                  <a:off x="2572" y="1235"/>
                  <a:ext cx="0" cy="0"/>
                </a:xfrm>
                <a:custGeom>
                  <a:avLst/>
                  <a:gdLst>
                    <a:gd name="T0" fmla="*/ 1 w 1"/>
                    <a:gd name="T1" fmla="*/ 1 h 1"/>
                    <a:gd name="T2" fmla="*/ 1 w 1"/>
                    <a:gd name="T3" fmla="*/ 1 h 1"/>
                    <a:gd name="T4" fmla="*/ 0 w 1"/>
                    <a:gd name="T5" fmla="*/ 0 h 1"/>
                    <a:gd name="T6" fmla="*/ 1 w 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1">
                      <a:moveTo>
                        <a:pt x="1" y="1"/>
                      </a:move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1"/>
                        <a:pt x="0" y="0"/>
                        <a:pt x="0" y="0"/>
                      </a:cubicBez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305" name="Freeform 16">
                  <a:extLst>
                    <a:ext uri="{FF2B5EF4-FFF2-40B4-BE49-F238E27FC236}">
                      <a16:creationId xmlns:a16="http://schemas.microsoft.com/office/drawing/2014/main" id="{1A9A647F-6FA3-4B54-96DA-C28E371B26F6}"/>
                    </a:ext>
                  </a:extLst>
                </p:cNvPr>
                <p:cNvSpPr/>
                <p:nvPr/>
              </p:nvSpPr>
              <p:spPr bwMode="auto">
                <a:xfrm>
                  <a:off x="2565" y="1246"/>
                  <a:ext cx="1" cy="0"/>
                </a:xfrm>
                <a:custGeom>
                  <a:avLst/>
                  <a:gdLst>
                    <a:gd name="T0" fmla="*/ 0 w 1"/>
                    <a:gd name="T1" fmla="*/ 0 w 1"/>
                    <a:gd name="T2" fmla="*/ 1 w 1"/>
                    <a:gd name="T3" fmla="*/ 0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1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306" name="Freeform 17">
                  <a:extLst>
                    <a:ext uri="{FF2B5EF4-FFF2-40B4-BE49-F238E27FC236}">
                      <a16:creationId xmlns:a16="http://schemas.microsoft.com/office/drawing/2014/main" id="{065E4430-BD40-4A3C-B8D5-ACBAF551D45F}"/>
                    </a:ext>
                  </a:extLst>
                </p:cNvPr>
                <p:cNvSpPr/>
                <p:nvPr/>
              </p:nvSpPr>
              <p:spPr bwMode="auto">
                <a:xfrm>
                  <a:off x="2562" y="1251"/>
                  <a:ext cx="1" cy="0"/>
                </a:xfrm>
                <a:custGeom>
                  <a:avLst/>
                  <a:gdLst>
                    <a:gd name="T0" fmla="*/ 1 w 2"/>
                    <a:gd name="T1" fmla="*/ 1 h 2"/>
                    <a:gd name="T2" fmla="*/ 0 w 2"/>
                    <a:gd name="T3" fmla="*/ 1 h 2"/>
                    <a:gd name="T4" fmla="*/ 1 w 2"/>
                    <a:gd name="T5" fmla="*/ 1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1" y="1"/>
                      </a:moveTo>
                      <a:cubicBezTo>
                        <a:pt x="2" y="2"/>
                        <a:pt x="0" y="1"/>
                        <a:pt x="0" y="1"/>
                      </a:cubicBezTo>
                      <a:cubicBezTo>
                        <a:pt x="0" y="0"/>
                        <a:pt x="1" y="2"/>
                        <a:pt x="1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307" name="Freeform 18">
                  <a:extLst>
                    <a:ext uri="{FF2B5EF4-FFF2-40B4-BE49-F238E27FC236}">
                      <a16:creationId xmlns:a16="http://schemas.microsoft.com/office/drawing/2014/main" id="{C3E51B6A-6C88-498E-9E64-04FC82A474B4}"/>
                    </a:ext>
                  </a:extLst>
                </p:cNvPr>
                <p:cNvSpPr/>
                <p:nvPr/>
              </p:nvSpPr>
              <p:spPr bwMode="auto">
                <a:xfrm>
                  <a:off x="2563" y="1254"/>
                  <a:ext cx="0" cy="1"/>
                </a:xfrm>
                <a:custGeom>
                  <a:avLst/>
                  <a:gdLst>
                    <a:gd name="T0" fmla="*/ 0 h 1"/>
                    <a:gd name="T1" fmla="*/ 0 h 1"/>
                    <a:gd name="T2" fmla="*/ 1 h 1"/>
                    <a:gd name="T3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308" name="Freeform 19">
                  <a:extLst>
                    <a:ext uri="{FF2B5EF4-FFF2-40B4-BE49-F238E27FC236}">
                      <a16:creationId xmlns:a16="http://schemas.microsoft.com/office/drawing/2014/main" id="{4DAE7A26-51F1-4563-8E33-ED0BAB2EED3E}"/>
                    </a:ext>
                  </a:extLst>
                </p:cNvPr>
                <p:cNvSpPr/>
                <p:nvPr/>
              </p:nvSpPr>
              <p:spPr bwMode="auto">
                <a:xfrm>
                  <a:off x="2948" y="1181"/>
                  <a:ext cx="0" cy="1"/>
                </a:xfrm>
                <a:custGeom>
                  <a:avLst/>
                  <a:gdLst>
                    <a:gd name="T0" fmla="*/ 2 w 2"/>
                    <a:gd name="T1" fmla="*/ 2 h 3"/>
                    <a:gd name="T2" fmla="*/ 1 w 2"/>
                    <a:gd name="T3" fmla="*/ 1 h 3"/>
                    <a:gd name="T4" fmla="*/ 2 w 2"/>
                    <a:gd name="T5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3">
                      <a:moveTo>
                        <a:pt x="2" y="2"/>
                      </a:moveTo>
                      <a:cubicBezTo>
                        <a:pt x="2" y="1"/>
                        <a:pt x="0" y="0"/>
                        <a:pt x="1" y="1"/>
                      </a:cubicBezTo>
                      <a:cubicBezTo>
                        <a:pt x="2" y="2"/>
                        <a:pt x="2" y="3"/>
                        <a:pt x="2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309" name="Freeform 20">
                  <a:extLst>
                    <a:ext uri="{FF2B5EF4-FFF2-40B4-BE49-F238E27FC236}">
                      <a16:creationId xmlns:a16="http://schemas.microsoft.com/office/drawing/2014/main" id="{5ACB56E2-A69B-468B-B168-C2C72530D152}"/>
                    </a:ext>
                  </a:extLst>
                </p:cNvPr>
                <p:cNvSpPr/>
                <p:nvPr/>
              </p:nvSpPr>
              <p:spPr bwMode="auto">
                <a:xfrm>
                  <a:off x="2926" y="1179"/>
                  <a:ext cx="22" cy="23"/>
                </a:xfrm>
                <a:custGeom>
                  <a:avLst/>
                  <a:gdLst>
                    <a:gd name="T0" fmla="*/ 13 w 99"/>
                    <a:gd name="T1" fmla="*/ 84 h 101"/>
                    <a:gd name="T2" fmla="*/ 16 w 99"/>
                    <a:gd name="T3" fmla="*/ 81 h 101"/>
                    <a:gd name="T4" fmla="*/ 18 w 99"/>
                    <a:gd name="T5" fmla="*/ 71 h 101"/>
                    <a:gd name="T6" fmla="*/ 20 w 99"/>
                    <a:gd name="T7" fmla="*/ 70 h 101"/>
                    <a:gd name="T8" fmla="*/ 28 w 99"/>
                    <a:gd name="T9" fmla="*/ 67 h 101"/>
                    <a:gd name="T10" fmla="*/ 30 w 99"/>
                    <a:gd name="T11" fmla="*/ 65 h 101"/>
                    <a:gd name="T12" fmla="*/ 32 w 99"/>
                    <a:gd name="T13" fmla="*/ 60 h 101"/>
                    <a:gd name="T14" fmla="*/ 35 w 99"/>
                    <a:gd name="T15" fmla="*/ 58 h 101"/>
                    <a:gd name="T16" fmla="*/ 38 w 99"/>
                    <a:gd name="T17" fmla="*/ 58 h 101"/>
                    <a:gd name="T18" fmla="*/ 37 w 99"/>
                    <a:gd name="T19" fmla="*/ 54 h 101"/>
                    <a:gd name="T20" fmla="*/ 38 w 99"/>
                    <a:gd name="T21" fmla="*/ 49 h 101"/>
                    <a:gd name="T22" fmla="*/ 40 w 99"/>
                    <a:gd name="T23" fmla="*/ 47 h 101"/>
                    <a:gd name="T24" fmla="*/ 40 w 99"/>
                    <a:gd name="T25" fmla="*/ 43 h 101"/>
                    <a:gd name="T26" fmla="*/ 44 w 99"/>
                    <a:gd name="T27" fmla="*/ 42 h 101"/>
                    <a:gd name="T28" fmla="*/ 46 w 99"/>
                    <a:gd name="T29" fmla="*/ 39 h 101"/>
                    <a:gd name="T30" fmla="*/ 51 w 99"/>
                    <a:gd name="T31" fmla="*/ 37 h 101"/>
                    <a:gd name="T32" fmla="*/ 51 w 99"/>
                    <a:gd name="T33" fmla="*/ 35 h 101"/>
                    <a:gd name="T34" fmla="*/ 54 w 99"/>
                    <a:gd name="T35" fmla="*/ 35 h 101"/>
                    <a:gd name="T36" fmla="*/ 53 w 99"/>
                    <a:gd name="T37" fmla="*/ 32 h 101"/>
                    <a:gd name="T38" fmla="*/ 54 w 99"/>
                    <a:gd name="T39" fmla="*/ 31 h 101"/>
                    <a:gd name="T40" fmla="*/ 55 w 99"/>
                    <a:gd name="T41" fmla="*/ 29 h 101"/>
                    <a:gd name="T42" fmla="*/ 59 w 99"/>
                    <a:gd name="T43" fmla="*/ 25 h 101"/>
                    <a:gd name="T44" fmla="*/ 61 w 99"/>
                    <a:gd name="T45" fmla="*/ 22 h 101"/>
                    <a:gd name="T46" fmla="*/ 63 w 99"/>
                    <a:gd name="T47" fmla="*/ 21 h 101"/>
                    <a:gd name="T48" fmla="*/ 67 w 99"/>
                    <a:gd name="T49" fmla="*/ 18 h 101"/>
                    <a:gd name="T50" fmla="*/ 73 w 99"/>
                    <a:gd name="T51" fmla="*/ 22 h 101"/>
                    <a:gd name="T52" fmla="*/ 69 w 99"/>
                    <a:gd name="T53" fmla="*/ 16 h 101"/>
                    <a:gd name="T54" fmla="*/ 66 w 99"/>
                    <a:gd name="T55" fmla="*/ 9 h 101"/>
                    <a:gd name="T56" fmla="*/ 70 w 99"/>
                    <a:gd name="T57" fmla="*/ 9 h 101"/>
                    <a:gd name="T58" fmla="*/ 68 w 99"/>
                    <a:gd name="T59" fmla="*/ 6 h 101"/>
                    <a:gd name="T60" fmla="*/ 71 w 99"/>
                    <a:gd name="T61" fmla="*/ 8 h 101"/>
                    <a:gd name="T62" fmla="*/ 76 w 99"/>
                    <a:gd name="T63" fmla="*/ 11 h 101"/>
                    <a:gd name="T64" fmla="*/ 74 w 99"/>
                    <a:gd name="T65" fmla="*/ 5 h 101"/>
                    <a:gd name="T66" fmla="*/ 77 w 99"/>
                    <a:gd name="T67" fmla="*/ 7 h 101"/>
                    <a:gd name="T68" fmla="*/ 76 w 99"/>
                    <a:gd name="T69" fmla="*/ 3 h 101"/>
                    <a:gd name="T70" fmla="*/ 77 w 99"/>
                    <a:gd name="T71" fmla="*/ 1 h 101"/>
                    <a:gd name="T72" fmla="*/ 82 w 99"/>
                    <a:gd name="T73" fmla="*/ 9 h 101"/>
                    <a:gd name="T74" fmla="*/ 81 w 99"/>
                    <a:gd name="T75" fmla="*/ 2 h 101"/>
                    <a:gd name="T76" fmla="*/ 92 w 99"/>
                    <a:gd name="T77" fmla="*/ 8 h 101"/>
                    <a:gd name="T78" fmla="*/ 94 w 99"/>
                    <a:gd name="T79" fmla="*/ 9 h 101"/>
                    <a:gd name="T80" fmla="*/ 96 w 99"/>
                    <a:gd name="T81" fmla="*/ 7 h 101"/>
                    <a:gd name="T82" fmla="*/ 98 w 99"/>
                    <a:gd name="T83" fmla="*/ 11 h 101"/>
                    <a:gd name="T84" fmla="*/ 94 w 99"/>
                    <a:gd name="T85" fmla="*/ 10 h 101"/>
                    <a:gd name="T86" fmla="*/ 94 w 99"/>
                    <a:gd name="T87" fmla="*/ 19 h 101"/>
                    <a:gd name="T88" fmla="*/ 89 w 99"/>
                    <a:gd name="T89" fmla="*/ 27 h 101"/>
                    <a:gd name="T90" fmla="*/ 84 w 99"/>
                    <a:gd name="T91" fmla="*/ 35 h 101"/>
                    <a:gd name="T92" fmla="*/ 79 w 99"/>
                    <a:gd name="T93" fmla="*/ 42 h 101"/>
                    <a:gd name="T94" fmla="*/ 76 w 99"/>
                    <a:gd name="T95" fmla="*/ 47 h 101"/>
                    <a:gd name="T96" fmla="*/ 66 w 99"/>
                    <a:gd name="T97" fmla="*/ 54 h 101"/>
                    <a:gd name="T98" fmla="*/ 60 w 99"/>
                    <a:gd name="T99" fmla="*/ 57 h 101"/>
                    <a:gd name="T100" fmla="*/ 52 w 99"/>
                    <a:gd name="T101" fmla="*/ 61 h 101"/>
                    <a:gd name="T102" fmla="*/ 36 w 99"/>
                    <a:gd name="T103" fmla="*/ 87 h 101"/>
                    <a:gd name="T104" fmla="*/ 29 w 99"/>
                    <a:gd name="T105" fmla="*/ 91 h 101"/>
                    <a:gd name="T106" fmla="*/ 2 w 99"/>
                    <a:gd name="T107" fmla="*/ 91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99" h="101">
                      <a:moveTo>
                        <a:pt x="2" y="91"/>
                      </a:moveTo>
                      <a:cubicBezTo>
                        <a:pt x="0" y="84"/>
                        <a:pt x="6" y="89"/>
                        <a:pt x="5" y="85"/>
                      </a:cubicBezTo>
                      <a:cubicBezTo>
                        <a:pt x="5" y="84"/>
                        <a:pt x="7" y="88"/>
                        <a:pt x="7" y="87"/>
                      </a:cubicBezTo>
                      <a:cubicBezTo>
                        <a:pt x="5" y="81"/>
                        <a:pt x="9" y="83"/>
                        <a:pt x="13" y="86"/>
                      </a:cubicBezTo>
                      <a:cubicBezTo>
                        <a:pt x="14" y="87"/>
                        <a:pt x="14" y="87"/>
                        <a:pt x="14" y="87"/>
                      </a:cubicBezTo>
                      <a:cubicBezTo>
                        <a:pt x="14" y="87"/>
                        <a:pt x="13" y="84"/>
                        <a:pt x="13" y="84"/>
                      </a:cubicBezTo>
                      <a:cubicBezTo>
                        <a:pt x="14" y="85"/>
                        <a:pt x="14" y="85"/>
                        <a:pt x="14" y="86"/>
                      </a:cubicBezTo>
                      <a:cubicBezTo>
                        <a:pt x="13" y="84"/>
                        <a:pt x="15" y="84"/>
                        <a:pt x="14" y="83"/>
                      </a:cubicBezTo>
                      <a:cubicBezTo>
                        <a:pt x="14" y="84"/>
                        <a:pt x="15" y="85"/>
                        <a:pt x="16" y="86"/>
                      </a:cubicBezTo>
                      <a:cubicBezTo>
                        <a:pt x="15" y="84"/>
                        <a:pt x="15" y="84"/>
                        <a:pt x="15" y="84"/>
                      </a:cubicBezTo>
                      <a:cubicBezTo>
                        <a:pt x="12" y="78"/>
                        <a:pt x="16" y="83"/>
                        <a:pt x="15" y="80"/>
                      </a:cubicBezTo>
                      <a:cubicBezTo>
                        <a:pt x="16" y="80"/>
                        <a:pt x="16" y="81"/>
                        <a:pt x="16" y="81"/>
                      </a:cubicBezTo>
                      <a:cubicBezTo>
                        <a:pt x="15" y="77"/>
                        <a:pt x="17" y="77"/>
                        <a:pt x="17" y="75"/>
                      </a:cubicBezTo>
                      <a:cubicBezTo>
                        <a:pt x="18" y="76"/>
                        <a:pt x="19" y="77"/>
                        <a:pt x="19" y="78"/>
                      </a:cubicBezTo>
                      <a:cubicBezTo>
                        <a:pt x="18" y="76"/>
                        <a:pt x="18" y="75"/>
                        <a:pt x="18" y="74"/>
                      </a:cubicBezTo>
                      <a:cubicBezTo>
                        <a:pt x="20" y="76"/>
                        <a:pt x="17" y="72"/>
                        <a:pt x="18" y="73"/>
                      </a:cubicBezTo>
                      <a:cubicBezTo>
                        <a:pt x="19" y="73"/>
                        <a:pt x="19" y="73"/>
                        <a:pt x="19" y="73"/>
                      </a:cubicBezTo>
                      <a:cubicBezTo>
                        <a:pt x="17" y="71"/>
                        <a:pt x="20" y="74"/>
                        <a:pt x="18" y="71"/>
                      </a:cubicBezTo>
                      <a:cubicBezTo>
                        <a:pt x="20" y="73"/>
                        <a:pt x="20" y="73"/>
                        <a:pt x="20" y="73"/>
                      </a:cubicBezTo>
                      <a:cubicBezTo>
                        <a:pt x="17" y="70"/>
                        <a:pt x="21" y="74"/>
                        <a:pt x="20" y="72"/>
                      </a:cubicBezTo>
                      <a:cubicBezTo>
                        <a:pt x="20" y="72"/>
                        <a:pt x="20" y="72"/>
                        <a:pt x="20" y="72"/>
                      </a:cubicBezTo>
                      <a:cubicBezTo>
                        <a:pt x="19" y="71"/>
                        <a:pt x="21" y="72"/>
                        <a:pt x="21" y="72"/>
                      </a:cubicBezTo>
                      <a:cubicBezTo>
                        <a:pt x="21" y="72"/>
                        <a:pt x="21" y="72"/>
                        <a:pt x="21" y="72"/>
                      </a:cubicBezTo>
                      <a:cubicBezTo>
                        <a:pt x="21" y="71"/>
                        <a:pt x="22" y="72"/>
                        <a:pt x="20" y="70"/>
                      </a:cubicBezTo>
                      <a:cubicBezTo>
                        <a:pt x="22" y="72"/>
                        <a:pt x="21" y="71"/>
                        <a:pt x="23" y="74"/>
                      </a:cubicBezTo>
                      <a:cubicBezTo>
                        <a:pt x="23" y="70"/>
                        <a:pt x="25" y="69"/>
                        <a:pt x="26" y="68"/>
                      </a:cubicBezTo>
                      <a:cubicBezTo>
                        <a:pt x="27" y="69"/>
                        <a:pt x="27" y="69"/>
                        <a:pt x="28" y="70"/>
                      </a:cubicBezTo>
                      <a:cubicBezTo>
                        <a:pt x="28" y="69"/>
                        <a:pt x="28" y="69"/>
                        <a:pt x="28" y="67"/>
                      </a:cubicBezTo>
                      <a:cubicBezTo>
                        <a:pt x="28" y="68"/>
                        <a:pt x="29" y="69"/>
                        <a:pt x="29" y="69"/>
                      </a:cubicBezTo>
                      <a:cubicBezTo>
                        <a:pt x="30" y="69"/>
                        <a:pt x="27" y="66"/>
                        <a:pt x="28" y="67"/>
                      </a:cubicBezTo>
                      <a:cubicBezTo>
                        <a:pt x="29" y="67"/>
                        <a:pt x="29" y="68"/>
                        <a:pt x="30" y="69"/>
                      </a:cubicBezTo>
                      <a:cubicBezTo>
                        <a:pt x="29" y="67"/>
                        <a:pt x="29" y="67"/>
                        <a:pt x="29" y="66"/>
                      </a:cubicBezTo>
                      <a:cubicBezTo>
                        <a:pt x="29" y="66"/>
                        <a:pt x="30" y="67"/>
                        <a:pt x="30" y="67"/>
                      </a:cubicBezTo>
                      <a:cubicBezTo>
                        <a:pt x="29" y="65"/>
                        <a:pt x="31" y="67"/>
                        <a:pt x="30" y="66"/>
                      </a:cubicBezTo>
                      <a:cubicBezTo>
                        <a:pt x="31" y="67"/>
                        <a:pt x="31" y="67"/>
                        <a:pt x="31" y="67"/>
                      </a:cubicBezTo>
                      <a:cubicBezTo>
                        <a:pt x="33" y="68"/>
                        <a:pt x="29" y="64"/>
                        <a:pt x="30" y="65"/>
                      </a:cubicBezTo>
                      <a:cubicBezTo>
                        <a:pt x="31" y="65"/>
                        <a:pt x="31" y="66"/>
                        <a:pt x="32" y="66"/>
                      </a:cubicBezTo>
                      <a:cubicBezTo>
                        <a:pt x="30" y="64"/>
                        <a:pt x="31" y="64"/>
                        <a:pt x="31" y="63"/>
                      </a:cubicBezTo>
                      <a:cubicBezTo>
                        <a:pt x="31" y="63"/>
                        <a:pt x="31" y="63"/>
                        <a:pt x="31" y="63"/>
                      </a:cubicBezTo>
                      <a:cubicBezTo>
                        <a:pt x="31" y="63"/>
                        <a:pt x="32" y="63"/>
                        <a:pt x="32" y="62"/>
                      </a:cubicBezTo>
                      <a:cubicBezTo>
                        <a:pt x="33" y="62"/>
                        <a:pt x="35" y="65"/>
                        <a:pt x="35" y="64"/>
                      </a:cubicBezTo>
                      <a:cubicBezTo>
                        <a:pt x="32" y="61"/>
                        <a:pt x="35" y="62"/>
                        <a:pt x="32" y="60"/>
                      </a:cubicBezTo>
                      <a:cubicBezTo>
                        <a:pt x="32" y="60"/>
                        <a:pt x="34" y="60"/>
                        <a:pt x="33" y="59"/>
                      </a:cubicBezTo>
                      <a:cubicBezTo>
                        <a:pt x="34" y="60"/>
                        <a:pt x="36" y="62"/>
                        <a:pt x="36" y="63"/>
                      </a:cubicBezTo>
                      <a:cubicBezTo>
                        <a:pt x="38" y="64"/>
                        <a:pt x="38" y="64"/>
                        <a:pt x="38" y="64"/>
                      </a:cubicBezTo>
                      <a:cubicBezTo>
                        <a:pt x="39" y="65"/>
                        <a:pt x="37" y="64"/>
                        <a:pt x="39" y="65"/>
                      </a:cubicBezTo>
                      <a:cubicBezTo>
                        <a:pt x="39" y="65"/>
                        <a:pt x="38" y="63"/>
                        <a:pt x="39" y="64"/>
                      </a:cubicBezTo>
                      <a:cubicBezTo>
                        <a:pt x="38" y="62"/>
                        <a:pt x="35" y="59"/>
                        <a:pt x="35" y="58"/>
                      </a:cubicBezTo>
                      <a:cubicBezTo>
                        <a:pt x="36" y="59"/>
                        <a:pt x="38" y="61"/>
                        <a:pt x="38" y="61"/>
                      </a:cubicBezTo>
                      <a:cubicBezTo>
                        <a:pt x="34" y="56"/>
                        <a:pt x="34" y="56"/>
                        <a:pt x="34" y="56"/>
                      </a:cubicBezTo>
                      <a:cubicBezTo>
                        <a:pt x="34" y="55"/>
                        <a:pt x="36" y="58"/>
                        <a:pt x="36" y="57"/>
                      </a:cubicBezTo>
                      <a:cubicBezTo>
                        <a:pt x="35" y="56"/>
                        <a:pt x="35" y="56"/>
                        <a:pt x="35" y="55"/>
                      </a:cubicBezTo>
                      <a:cubicBezTo>
                        <a:pt x="35" y="55"/>
                        <a:pt x="35" y="54"/>
                        <a:pt x="37" y="56"/>
                      </a:cubicBezTo>
                      <a:cubicBezTo>
                        <a:pt x="38" y="57"/>
                        <a:pt x="37" y="57"/>
                        <a:pt x="38" y="58"/>
                      </a:cubicBezTo>
                      <a:cubicBezTo>
                        <a:pt x="38" y="58"/>
                        <a:pt x="38" y="57"/>
                        <a:pt x="38" y="56"/>
                      </a:cubicBezTo>
                      <a:cubicBezTo>
                        <a:pt x="38" y="57"/>
                        <a:pt x="38" y="57"/>
                        <a:pt x="38" y="57"/>
                      </a:cubicBezTo>
                      <a:cubicBezTo>
                        <a:pt x="39" y="57"/>
                        <a:pt x="38" y="55"/>
                        <a:pt x="36" y="54"/>
                      </a:cubicBezTo>
                      <a:cubicBezTo>
                        <a:pt x="36" y="54"/>
                        <a:pt x="38" y="55"/>
                        <a:pt x="37" y="55"/>
                      </a:cubicBezTo>
                      <a:cubicBezTo>
                        <a:pt x="36" y="53"/>
                        <a:pt x="36" y="53"/>
                        <a:pt x="36" y="52"/>
                      </a:cubicBezTo>
                      <a:cubicBezTo>
                        <a:pt x="36" y="53"/>
                        <a:pt x="37" y="53"/>
                        <a:pt x="37" y="54"/>
                      </a:cubicBezTo>
                      <a:cubicBezTo>
                        <a:pt x="36" y="52"/>
                        <a:pt x="36" y="51"/>
                        <a:pt x="35" y="50"/>
                      </a:cubicBezTo>
                      <a:cubicBezTo>
                        <a:pt x="34" y="48"/>
                        <a:pt x="37" y="52"/>
                        <a:pt x="37" y="51"/>
                      </a:cubicBezTo>
                      <a:cubicBezTo>
                        <a:pt x="39" y="53"/>
                        <a:pt x="35" y="48"/>
                        <a:pt x="38" y="50"/>
                      </a:cubicBezTo>
                      <a:cubicBezTo>
                        <a:pt x="38" y="50"/>
                        <a:pt x="37" y="48"/>
                        <a:pt x="37" y="49"/>
                      </a:cubicBezTo>
                      <a:cubicBezTo>
                        <a:pt x="37" y="49"/>
                        <a:pt x="39" y="50"/>
                        <a:pt x="38" y="50"/>
                      </a:cubicBezTo>
                      <a:cubicBezTo>
                        <a:pt x="39" y="51"/>
                        <a:pt x="38" y="49"/>
                        <a:pt x="38" y="49"/>
                      </a:cubicBezTo>
                      <a:cubicBezTo>
                        <a:pt x="38" y="48"/>
                        <a:pt x="39" y="49"/>
                        <a:pt x="39" y="49"/>
                      </a:cubicBezTo>
                      <a:cubicBezTo>
                        <a:pt x="38" y="48"/>
                        <a:pt x="38" y="46"/>
                        <a:pt x="39" y="47"/>
                      </a:cubicBezTo>
                      <a:cubicBezTo>
                        <a:pt x="39" y="46"/>
                        <a:pt x="38" y="44"/>
                        <a:pt x="38" y="44"/>
                      </a:cubicBezTo>
                      <a:cubicBezTo>
                        <a:pt x="39" y="45"/>
                        <a:pt x="39" y="45"/>
                        <a:pt x="39" y="45"/>
                      </a:cubicBezTo>
                      <a:cubicBezTo>
                        <a:pt x="40" y="46"/>
                        <a:pt x="39" y="45"/>
                        <a:pt x="41" y="46"/>
                      </a:cubicBezTo>
                      <a:cubicBezTo>
                        <a:pt x="39" y="44"/>
                        <a:pt x="41" y="49"/>
                        <a:pt x="40" y="47"/>
                      </a:cubicBezTo>
                      <a:cubicBezTo>
                        <a:pt x="42" y="48"/>
                        <a:pt x="38" y="44"/>
                        <a:pt x="40" y="46"/>
                      </a:cubicBezTo>
                      <a:cubicBezTo>
                        <a:pt x="40" y="46"/>
                        <a:pt x="39" y="44"/>
                        <a:pt x="41" y="45"/>
                      </a:cubicBezTo>
                      <a:cubicBezTo>
                        <a:pt x="40" y="45"/>
                        <a:pt x="43" y="48"/>
                        <a:pt x="43" y="47"/>
                      </a:cubicBezTo>
                      <a:cubicBezTo>
                        <a:pt x="43" y="47"/>
                        <a:pt x="42" y="46"/>
                        <a:pt x="42" y="46"/>
                      </a:cubicBezTo>
                      <a:cubicBezTo>
                        <a:pt x="41" y="45"/>
                        <a:pt x="41" y="45"/>
                        <a:pt x="41" y="45"/>
                      </a:cubicBezTo>
                      <a:cubicBezTo>
                        <a:pt x="40" y="43"/>
                        <a:pt x="42" y="45"/>
                        <a:pt x="40" y="43"/>
                      </a:cubicBezTo>
                      <a:cubicBezTo>
                        <a:pt x="41" y="44"/>
                        <a:pt x="40" y="42"/>
                        <a:pt x="42" y="44"/>
                      </a:cubicBezTo>
                      <a:cubicBezTo>
                        <a:pt x="44" y="46"/>
                        <a:pt x="44" y="46"/>
                        <a:pt x="44" y="46"/>
                      </a:cubicBezTo>
                      <a:cubicBezTo>
                        <a:pt x="44" y="46"/>
                        <a:pt x="42" y="44"/>
                        <a:pt x="42" y="43"/>
                      </a:cubicBezTo>
                      <a:cubicBezTo>
                        <a:pt x="42" y="43"/>
                        <a:pt x="42" y="44"/>
                        <a:pt x="43" y="44"/>
                      </a:cubicBezTo>
                      <a:cubicBezTo>
                        <a:pt x="40" y="41"/>
                        <a:pt x="43" y="44"/>
                        <a:pt x="41" y="41"/>
                      </a:cubicBezTo>
                      <a:cubicBezTo>
                        <a:pt x="42" y="42"/>
                        <a:pt x="42" y="41"/>
                        <a:pt x="44" y="42"/>
                      </a:cubicBezTo>
                      <a:cubicBezTo>
                        <a:pt x="43" y="41"/>
                        <a:pt x="43" y="40"/>
                        <a:pt x="43" y="40"/>
                      </a:cubicBezTo>
                      <a:cubicBezTo>
                        <a:pt x="44" y="41"/>
                        <a:pt x="44" y="41"/>
                        <a:pt x="44" y="41"/>
                      </a:cubicBezTo>
                      <a:cubicBezTo>
                        <a:pt x="45" y="42"/>
                        <a:pt x="45" y="41"/>
                        <a:pt x="44" y="41"/>
                      </a:cubicBezTo>
                      <a:cubicBezTo>
                        <a:pt x="45" y="41"/>
                        <a:pt x="46" y="42"/>
                        <a:pt x="48" y="43"/>
                      </a:cubicBezTo>
                      <a:cubicBezTo>
                        <a:pt x="47" y="42"/>
                        <a:pt x="45" y="40"/>
                        <a:pt x="44" y="39"/>
                      </a:cubicBezTo>
                      <a:cubicBezTo>
                        <a:pt x="47" y="42"/>
                        <a:pt x="43" y="37"/>
                        <a:pt x="46" y="39"/>
                      </a:cubicBezTo>
                      <a:cubicBezTo>
                        <a:pt x="46" y="40"/>
                        <a:pt x="47" y="41"/>
                        <a:pt x="48" y="41"/>
                      </a:cubicBezTo>
                      <a:cubicBezTo>
                        <a:pt x="51" y="44"/>
                        <a:pt x="46" y="39"/>
                        <a:pt x="48" y="40"/>
                      </a:cubicBezTo>
                      <a:cubicBezTo>
                        <a:pt x="46" y="38"/>
                        <a:pt x="46" y="38"/>
                        <a:pt x="46" y="38"/>
                      </a:cubicBezTo>
                      <a:cubicBezTo>
                        <a:pt x="47" y="39"/>
                        <a:pt x="45" y="36"/>
                        <a:pt x="47" y="38"/>
                      </a:cubicBezTo>
                      <a:cubicBezTo>
                        <a:pt x="47" y="37"/>
                        <a:pt x="48" y="38"/>
                        <a:pt x="46" y="36"/>
                      </a:cubicBezTo>
                      <a:cubicBezTo>
                        <a:pt x="49" y="38"/>
                        <a:pt x="46" y="34"/>
                        <a:pt x="51" y="37"/>
                      </a:cubicBezTo>
                      <a:cubicBezTo>
                        <a:pt x="51" y="37"/>
                        <a:pt x="51" y="37"/>
                        <a:pt x="50" y="36"/>
                      </a:cubicBezTo>
                      <a:cubicBezTo>
                        <a:pt x="49" y="35"/>
                        <a:pt x="51" y="37"/>
                        <a:pt x="50" y="36"/>
                      </a:cubicBezTo>
                      <a:cubicBezTo>
                        <a:pt x="50" y="36"/>
                        <a:pt x="49" y="35"/>
                        <a:pt x="49" y="35"/>
                      </a:cubicBezTo>
                      <a:cubicBezTo>
                        <a:pt x="50" y="35"/>
                        <a:pt x="50" y="35"/>
                        <a:pt x="52" y="38"/>
                      </a:cubicBezTo>
                      <a:cubicBezTo>
                        <a:pt x="53" y="39"/>
                        <a:pt x="48" y="33"/>
                        <a:pt x="50" y="34"/>
                      </a:cubicBezTo>
                      <a:cubicBezTo>
                        <a:pt x="51" y="35"/>
                        <a:pt x="51" y="35"/>
                        <a:pt x="51" y="35"/>
                      </a:cubicBezTo>
                      <a:cubicBezTo>
                        <a:pt x="50" y="33"/>
                        <a:pt x="50" y="33"/>
                        <a:pt x="50" y="33"/>
                      </a:cubicBezTo>
                      <a:cubicBezTo>
                        <a:pt x="50" y="33"/>
                        <a:pt x="52" y="35"/>
                        <a:pt x="54" y="36"/>
                      </a:cubicBezTo>
                      <a:cubicBezTo>
                        <a:pt x="53" y="36"/>
                        <a:pt x="54" y="36"/>
                        <a:pt x="53" y="34"/>
                      </a:cubicBezTo>
                      <a:cubicBezTo>
                        <a:pt x="55" y="36"/>
                        <a:pt x="55" y="36"/>
                        <a:pt x="55" y="36"/>
                      </a:cubicBezTo>
                      <a:cubicBezTo>
                        <a:pt x="53" y="35"/>
                        <a:pt x="54" y="35"/>
                        <a:pt x="54" y="35"/>
                      </a:cubicBezTo>
                      <a:cubicBezTo>
                        <a:pt x="54" y="35"/>
                        <a:pt x="54" y="35"/>
                        <a:pt x="54" y="35"/>
                      </a:cubicBezTo>
                      <a:cubicBezTo>
                        <a:pt x="55" y="36"/>
                        <a:pt x="55" y="35"/>
                        <a:pt x="54" y="35"/>
                      </a:cubicBezTo>
                      <a:cubicBezTo>
                        <a:pt x="53" y="34"/>
                        <a:pt x="53" y="34"/>
                        <a:pt x="52" y="33"/>
                      </a:cubicBezTo>
                      <a:cubicBezTo>
                        <a:pt x="52" y="33"/>
                        <a:pt x="52" y="33"/>
                        <a:pt x="51" y="32"/>
                      </a:cubicBezTo>
                      <a:cubicBezTo>
                        <a:pt x="53" y="33"/>
                        <a:pt x="53" y="33"/>
                        <a:pt x="53" y="33"/>
                      </a:cubicBezTo>
                      <a:cubicBezTo>
                        <a:pt x="54" y="33"/>
                        <a:pt x="52" y="31"/>
                        <a:pt x="52" y="31"/>
                      </a:cubicBezTo>
                      <a:cubicBezTo>
                        <a:pt x="53" y="32"/>
                        <a:pt x="52" y="31"/>
                        <a:pt x="53" y="32"/>
                      </a:cubicBezTo>
                      <a:cubicBezTo>
                        <a:pt x="54" y="32"/>
                        <a:pt x="53" y="31"/>
                        <a:pt x="53" y="32"/>
                      </a:cubicBezTo>
                      <a:cubicBezTo>
                        <a:pt x="54" y="33"/>
                        <a:pt x="55" y="34"/>
                        <a:pt x="54" y="33"/>
                      </a:cubicBezTo>
                      <a:cubicBezTo>
                        <a:pt x="54" y="32"/>
                        <a:pt x="51" y="30"/>
                        <a:pt x="53" y="31"/>
                      </a:cubicBezTo>
                      <a:cubicBezTo>
                        <a:pt x="53" y="31"/>
                        <a:pt x="54" y="32"/>
                        <a:pt x="54" y="32"/>
                      </a:cubicBezTo>
                      <a:cubicBezTo>
                        <a:pt x="55" y="33"/>
                        <a:pt x="55" y="33"/>
                        <a:pt x="55" y="33"/>
                      </a:cubicBezTo>
                      <a:cubicBezTo>
                        <a:pt x="54" y="31"/>
                        <a:pt x="54" y="31"/>
                        <a:pt x="54" y="31"/>
                      </a:cubicBezTo>
                      <a:cubicBezTo>
                        <a:pt x="54" y="32"/>
                        <a:pt x="54" y="32"/>
                        <a:pt x="54" y="32"/>
                      </a:cubicBezTo>
                      <a:cubicBezTo>
                        <a:pt x="53" y="30"/>
                        <a:pt x="54" y="31"/>
                        <a:pt x="53" y="29"/>
                      </a:cubicBezTo>
                      <a:cubicBezTo>
                        <a:pt x="53" y="29"/>
                        <a:pt x="54" y="30"/>
                        <a:pt x="55" y="30"/>
                      </a:cubicBezTo>
                      <a:cubicBezTo>
                        <a:pt x="55" y="30"/>
                        <a:pt x="55" y="30"/>
                        <a:pt x="55" y="30"/>
                      </a:cubicBezTo>
                      <a:cubicBezTo>
                        <a:pt x="56" y="31"/>
                        <a:pt x="55" y="30"/>
                        <a:pt x="55" y="29"/>
                      </a:cubicBezTo>
                      <a:cubicBezTo>
                        <a:pt x="55" y="29"/>
                        <a:pt x="55" y="29"/>
                        <a:pt x="55" y="29"/>
                      </a:cubicBezTo>
                      <a:cubicBezTo>
                        <a:pt x="55" y="29"/>
                        <a:pt x="55" y="29"/>
                        <a:pt x="54" y="28"/>
                      </a:cubicBezTo>
                      <a:cubicBezTo>
                        <a:pt x="56" y="29"/>
                        <a:pt x="60" y="33"/>
                        <a:pt x="58" y="31"/>
                      </a:cubicBezTo>
                      <a:cubicBezTo>
                        <a:pt x="59" y="31"/>
                        <a:pt x="56" y="28"/>
                        <a:pt x="55" y="27"/>
                      </a:cubicBezTo>
                      <a:cubicBezTo>
                        <a:pt x="57" y="28"/>
                        <a:pt x="55" y="25"/>
                        <a:pt x="57" y="27"/>
                      </a:cubicBezTo>
                      <a:cubicBezTo>
                        <a:pt x="57" y="26"/>
                        <a:pt x="56" y="26"/>
                        <a:pt x="56" y="25"/>
                      </a:cubicBezTo>
                      <a:cubicBezTo>
                        <a:pt x="57" y="25"/>
                        <a:pt x="56" y="22"/>
                        <a:pt x="59" y="25"/>
                      </a:cubicBezTo>
                      <a:cubicBezTo>
                        <a:pt x="60" y="25"/>
                        <a:pt x="61" y="26"/>
                        <a:pt x="62" y="27"/>
                      </a:cubicBezTo>
                      <a:cubicBezTo>
                        <a:pt x="60" y="25"/>
                        <a:pt x="63" y="28"/>
                        <a:pt x="61" y="26"/>
                      </a:cubicBezTo>
                      <a:cubicBezTo>
                        <a:pt x="60" y="24"/>
                        <a:pt x="59" y="24"/>
                        <a:pt x="58" y="23"/>
                      </a:cubicBezTo>
                      <a:cubicBezTo>
                        <a:pt x="58" y="22"/>
                        <a:pt x="59" y="22"/>
                        <a:pt x="60" y="23"/>
                      </a:cubicBezTo>
                      <a:cubicBezTo>
                        <a:pt x="59" y="22"/>
                        <a:pt x="59" y="22"/>
                        <a:pt x="59" y="21"/>
                      </a:cubicBezTo>
                      <a:cubicBezTo>
                        <a:pt x="61" y="23"/>
                        <a:pt x="61" y="23"/>
                        <a:pt x="61" y="22"/>
                      </a:cubicBezTo>
                      <a:cubicBezTo>
                        <a:pt x="60" y="21"/>
                        <a:pt x="60" y="21"/>
                        <a:pt x="60" y="21"/>
                      </a:cubicBezTo>
                      <a:cubicBezTo>
                        <a:pt x="61" y="22"/>
                        <a:pt x="61" y="22"/>
                        <a:pt x="61" y="22"/>
                      </a:cubicBezTo>
                      <a:cubicBezTo>
                        <a:pt x="61" y="22"/>
                        <a:pt x="59" y="19"/>
                        <a:pt x="60" y="21"/>
                      </a:cubicBezTo>
                      <a:cubicBezTo>
                        <a:pt x="61" y="21"/>
                        <a:pt x="61" y="22"/>
                        <a:pt x="61" y="22"/>
                      </a:cubicBezTo>
                      <a:cubicBezTo>
                        <a:pt x="61" y="21"/>
                        <a:pt x="59" y="18"/>
                        <a:pt x="61" y="19"/>
                      </a:cubicBezTo>
                      <a:cubicBezTo>
                        <a:pt x="63" y="21"/>
                        <a:pt x="63" y="21"/>
                        <a:pt x="63" y="21"/>
                      </a:cubicBezTo>
                      <a:cubicBezTo>
                        <a:pt x="63" y="21"/>
                        <a:pt x="62" y="19"/>
                        <a:pt x="61" y="19"/>
                      </a:cubicBezTo>
                      <a:cubicBezTo>
                        <a:pt x="62" y="20"/>
                        <a:pt x="63" y="20"/>
                        <a:pt x="65" y="21"/>
                      </a:cubicBezTo>
                      <a:cubicBezTo>
                        <a:pt x="61" y="16"/>
                        <a:pt x="63" y="15"/>
                        <a:pt x="64" y="15"/>
                      </a:cubicBezTo>
                      <a:cubicBezTo>
                        <a:pt x="65" y="16"/>
                        <a:pt x="65" y="16"/>
                        <a:pt x="65" y="16"/>
                      </a:cubicBezTo>
                      <a:cubicBezTo>
                        <a:pt x="66" y="16"/>
                        <a:pt x="63" y="14"/>
                        <a:pt x="64" y="14"/>
                      </a:cubicBezTo>
                      <a:cubicBezTo>
                        <a:pt x="65" y="15"/>
                        <a:pt x="66" y="16"/>
                        <a:pt x="67" y="18"/>
                      </a:cubicBezTo>
                      <a:cubicBezTo>
                        <a:pt x="68" y="18"/>
                        <a:pt x="66" y="15"/>
                        <a:pt x="66" y="15"/>
                      </a:cubicBezTo>
                      <a:cubicBezTo>
                        <a:pt x="64" y="13"/>
                        <a:pt x="66" y="16"/>
                        <a:pt x="65" y="14"/>
                      </a:cubicBezTo>
                      <a:cubicBezTo>
                        <a:pt x="64" y="14"/>
                        <a:pt x="66" y="15"/>
                        <a:pt x="64" y="13"/>
                      </a:cubicBezTo>
                      <a:cubicBezTo>
                        <a:pt x="65" y="13"/>
                        <a:pt x="66" y="15"/>
                        <a:pt x="67" y="16"/>
                      </a:cubicBezTo>
                      <a:cubicBezTo>
                        <a:pt x="67" y="15"/>
                        <a:pt x="67" y="15"/>
                        <a:pt x="67" y="15"/>
                      </a:cubicBezTo>
                      <a:cubicBezTo>
                        <a:pt x="69" y="17"/>
                        <a:pt x="70" y="19"/>
                        <a:pt x="73" y="22"/>
                      </a:cubicBezTo>
                      <a:cubicBezTo>
                        <a:pt x="72" y="22"/>
                        <a:pt x="72" y="22"/>
                        <a:pt x="72" y="22"/>
                      </a:cubicBezTo>
                      <a:cubicBezTo>
                        <a:pt x="75" y="23"/>
                        <a:pt x="74" y="24"/>
                        <a:pt x="75" y="25"/>
                      </a:cubicBezTo>
                      <a:cubicBezTo>
                        <a:pt x="75" y="23"/>
                        <a:pt x="72" y="20"/>
                        <a:pt x="71" y="20"/>
                      </a:cubicBezTo>
                      <a:cubicBezTo>
                        <a:pt x="71" y="19"/>
                        <a:pt x="67" y="15"/>
                        <a:pt x="68" y="14"/>
                      </a:cubicBezTo>
                      <a:cubicBezTo>
                        <a:pt x="69" y="15"/>
                        <a:pt x="68" y="15"/>
                        <a:pt x="69" y="17"/>
                      </a:cubicBezTo>
                      <a:cubicBezTo>
                        <a:pt x="71" y="18"/>
                        <a:pt x="69" y="15"/>
                        <a:pt x="69" y="16"/>
                      </a:cubicBezTo>
                      <a:cubicBezTo>
                        <a:pt x="69" y="15"/>
                        <a:pt x="67" y="13"/>
                        <a:pt x="67" y="12"/>
                      </a:cubicBezTo>
                      <a:cubicBezTo>
                        <a:pt x="68" y="13"/>
                        <a:pt x="68" y="14"/>
                        <a:pt x="69" y="14"/>
                      </a:cubicBezTo>
                      <a:cubicBezTo>
                        <a:pt x="68" y="13"/>
                        <a:pt x="67" y="12"/>
                        <a:pt x="66" y="11"/>
                      </a:cubicBezTo>
                      <a:cubicBezTo>
                        <a:pt x="64" y="9"/>
                        <a:pt x="67" y="12"/>
                        <a:pt x="66" y="10"/>
                      </a:cubicBezTo>
                      <a:cubicBezTo>
                        <a:pt x="68" y="11"/>
                        <a:pt x="69" y="14"/>
                        <a:pt x="70" y="15"/>
                      </a:cubicBezTo>
                      <a:cubicBezTo>
                        <a:pt x="69" y="13"/>
                        <a:pt x="69" y="12"/>
                        <a:pt x="66" y="9"/>
                      </a:cubicBezTo>
                      <a:cubicBezTo>
                        <a:pt x="67" y="10"/>
                        <a:pt x="68" y="11"/>
                        <a:pt x="69" y="12"/>
                      </a:cubicBezTo>
                      <a:cubicBezTo>
                        <a:pt x="70" y="13"/>
                        <a:pt x="67" y="9"/>
                        <a:pt x="70" y="12"/>
                      </a:cubicBezTo>
                      <a:cubicBezTo>
                        <a:pt x="68" y="10"/>
                        <a:pt x="68" y="10"/>
                        <a:pt x="68" y="10"/>
                      </a:cubicBezTo>
                      <a:cubicBezTo>
                        <a:pt x="69" y="11"/>
                        <a:pt x="69" y="11"/>
                        <a:pt x="70" y="12"/>
                      </a:cubicBezTo>
                      <a:cubicBezTo>
                        <a:pt x="71" y="12"/>
                        <a:pt x="69" y="9"/>
                        <a:pt x="71" y="12"/>
                      </a:cubicBezTo>
                      <a:cubicBezTo>
                        <a:pt x="71" y="11"/>
                        <a:pt x="72" y="11"/>
                        <a:pt x="70" y="9"/>
                      </a:cubicBezTo>
                      <a:cubicBezTo>
                        <a:pt x="68" y="8"/>
                        <a:pt x="71" y="11"/>
                        <a:pt x="68" y="9"/>
                      </a:cubicBezTo>
                      <a:cubicBezTo>
                        <a:pt x="70" y="11"/>
                        <a:pt x="68" y="8"/>
                        <a:pt x="68" y="7"/>
                      </a:cubicBezTo>
                      <a:cubicBezTo>
                        <a:pt x="69" y="8"/>
                        <a:pt x="69" y="8"/>
                        <a:pt x="69" y="8"/>
                      </a:cubicBezTo>
                      <a:cubicBezTo>
                        <a:pt x="69" y="8"/>
                        <a:pt x="69" y="8"/>
                        <a:pt x="68" y="7"/>
                      </a:cubicBezTo>
                      <a:cubicBezTo>
                        <a:pt x="69" y="7"/>
                        <a:pt x="69" y="8"/>
                        <a:pt x="70" y="8"/>
                      </a:cubicBezTo>
                      <a:cubicBezTo>
                        <a:pt x="68" y="6"/>
                        <a:pt x="68" y="6"/>
                        <a:pt x="68" y="6"/>
                      </a:cubicBezTo>
                      <a:cubicBezTo>
                        <a:pt x="68" y="5"/>
                        <a:pt x="71" y="9"/>
                        <a:pt x="71" y="8"/>
                      </a:cubicBezTo>
                      <a:cubicBezTo>
                        <a:pt x="72" y="10"/>
                        <a:pt x="72" y="10"/>
                        <a:pt x="72" y="10"/>
                      </a:cubicBezTo>
                      <a:cubicBezTo>
                        <a:pt x="71" y="10"/>
                        <a:pt x="73" y="11"/>
                        <a:pt x="73" y="10"/>
                      </a:cubicBezTo>
                      <a:cubicBezTo>
                        <a:pt x="71" y="9"/>
                        <a:pt x="70" y="7"/>
                        <a:pt x="69" y="6"/>
                      </a:cubicBezTo>
                      <a:cubicBezTo>
                        <a:pt x="69" y="5"/>
                        <a:pt x="71" y="7"/>
                        <a:pt x="69" y="6"/>
                      </a:cubicBezTo>
                      <a:cubicBezTo>
                        <a:pt x="71" y="8"/>
                        <a:pt x="71" y="8"/>
                        <a:pt x="71" y="8"/>
                      </a:cubicBezTo>
                      <a:cubicBezTo>
                        <a:pt x="71" y="8"/>
                        <a:pt x="73" y="10"/>
                        <a:pt x="73" y="10"/>
                      </a:cubicBezTo>
                      <a:cubicBezTo>
                        <a:pt x="73" y="9"/>
                        <a:pt x="71" y="7"/>
                        <a:pt x="70" y="6"/>
                      </a:cubicBezTo>
                      <a:cubicBezTo>
                        <a:pt x="71" y="6"/>
                        <a:pt x="72" y="7"/>
                        <a:pt x="72" y="8"/>
                      </a:cubicBezTo>
                      <a:cubicBezTo>
                        <a:pt x="72" y="7"/>
                        <a:pt x="71" y="6"/>
                        <a:pt x="70" y="5"/>
                      </a:cubicBezTo>
                      <a:cubicBezTo>
                        <a:pt x="71" y="6"/>
                        <a:pt x="73" y="7"/>
                        <a:pt x="74" y="8"/>
                      </a:cubicBezTo>
                      <a:cubicBezTo>
                        <a:pt x="76" y="11"/>
                        <a:pt x="76" y="11"/>
                        <a:pt x="76" y="11"/>
                      </a:cubicBezTo>
                      <a:cubicBezTo>
                        <a:pt x="76" y="11"/>
                        <a:pt x="76" y="11"/>
                        <a:pt x="76" y="11"/>
                      </a:cubicBezTo>
                      <a:cubicBezTo>
                        <a:pt x="78" y="13"/>
                        <a:pt x="78" y="12"/>
                        <a:pt x="80" y="15"/>
                      </a:cubicBezTo>
                      <a:cubicBezTo>
                        <a:pt x="80" y="15"/>
                        <a:pt x="80" y="14"/>
                        <a:pt x="79" y="13"/>
                      </a:cubicBezTo>
                      <a:cubicBezTo>
                        <a:pt x="76" y="10"/>
                        <a:pt x="76" y="8"/>
                        <a:pt x="73" y="5"/>
                      </a:cubicBezTo>
                      <a:cubicBezTo>
                        <a:pt x="73" y="4"/>
                        <a:pt x="80" y="13"/>
                        <a:pt x="76" y="7"/>
                      </a:cubicBezTo>
                      <a:cubicBezTo>
                        <a:pt x="75" y="6"/>
                        <a:pt x="74" y="4"/>
                        <a:pt x="74" y="5"/>
                      </a:cubicBezTo>
                      <a:cubicBezTo>
                        <a:pt x="75" y="5"/>
                        <a:pt x="72" y="2"/>
                        <a:pt x="73" y="3"/>
                      </a:cubicBezTo>
                      <a:cubicBezTo>
                        <a:pt x="74" y="4"/>
                        <a:pt x="76" y="6"/>
                        <a:pt x="77" y="8"/>
                      </a:cubicBezTo>
                      <a:cubicBezTo>
                        <a:pt x="76" y="7"/>
                        <a:pt x="76" y="7"/>
                        <a:pt x="76" y="8"/>
                      </a:cubicBezTo>
                      <a:cubicBezTo>
                        <a:pt x="78" y="9"/>
                        <a:pt x="79" y="11"/>
                        <a:pt x="79" y="11"/>
                      </a:cubicBezTo>
                      <a:cubicBezTo>
                        <a:pt x="79" y="10"/>
                        <a:pt x="80" y="10"/>
                        <a:pt x="78" y="8"/>
                      </a:cubicBezTo>
                      <a:cubicBezTo>
                        <a:pt x="77" y="6"/>
                        <a:pt x="78" y="9"/>
                        <a:pt x="77" y="7"/>
                      </a:cubicBezTo>
                      <a:cubicBezTo>
                        <a:pt x="77" y="6"/>
                        <a:pt x="79" y="8"/>
                        <a:pt x="76" y="5"/>
                      </a:cubicBezTo>
                      <a:cubicBezTo>
                        <a:pt x="76" y="6"/>
                        <a:pt x="75" y="4"/>
                        <a:pt x="74" y="2"/>
                      </a:cubicBezTo>
                      <a:cubicBezTo>
                        <a:pt x="73" y="1"/>
                        <a:pt x="73" y="1"/>
                        <a:pt x="73" y="1"/>
                      </a:cubicBezTo>
                      <a:cubicBezTo>
                        <a:pt x="74" y="3"/>
                        <a:pt x="74" y="3"/>
                        <a:pt x="74" y="3"/>
                      </a:cubicBezTo>
                      <a:cubicBezTo>
                        <a:pt x="76" y="3"/>
                        <a:pt x="73" y="0"/>
                        <a:pt x="74" y="0"/>
                      </a:cubicBezTo>
                      <a:cubicBezTo>
                        <a:pt x="76" y="3"/>
                        <a:pt x="76" y="3"/>
                        <a:pt x="76" y="3"/>
                      </a:cubicBezTo>
                      <a:cubicBezTo>
                        <a:pt x="77" y="5"/>
                        <a:pt x="74" y="2"/>
                        <a:pt x="77" y="5"/>
                      </a:cubicBezTo>
                      <a:cubicBezTo>
                        <a:pt x="77" y="5"/>
                        <a:pt x="76" y="4"/>
                        <a:pt x="77" y="4"/>
                      </a:cubicBezTo>
                      <a:cubicBezTo>
                        <a:pt x="77" y="5"/>
                        <a:pt x="77" y="5"/>
                        <a:pt x="78" y="5"/>
                      </a:cubicBezTo>
                      <a:cubicBezTo>
                        <a:pt x="78" y="5"/>
                        <a:pt x="81" y="9"/>
                        <a:pt x="80" y="7"/>
                      </a:cubicBezTo>
                      <a:cubicBezTo>
                        <a:pt x="79" y="5"/>
                        <a:pt x="79" y="5"/>
                        <a:pt x="78" y="4"/>
                      </a:cubicBezTo>
                      <a:cubicBezTo>
                        <a:pt x="78" y="3"/>
                        <a:pt x="77" y="2"/>
                        <a:pt x="77" y="1"/>
                      </a:cubicBezTo>
                      <a:cubicBezTo>
                        <a:pt x="79" y="4"/>
                        <a:pt x="78" y="1"/>
                        <a:pt x="80" y="4"/>
                      </a:cubicBezTo>
                      <a:cubicBezTo>
                        <a:pt x="79" y="3"/>
                        <a:pt x="78" y="3"/>
                        <a:pt x="80" y="6"/>
                      </a:cubicBezTo>
                      <a:cubicBezTo>
                        <a:pt x="82" y="9"/>
                        <a:pt x="79" y="6"/>
                        <a:pt x="81" y="9"/>
                      </a:cubicBezTo>
                      <a:cubicBezTo>
                        <a:pt x="82" y="9"/>
                        <a:pt x="84" y="11"/>
                        <a:pt x="85" y="13"/>
                      </a:cubicBezTo>
                      <a:cubicBezTo>
                        <a:pt x="86" y="13"/>
                        <a:pt x="85" y="12"/>
                        <a:pt x="85" y="12"/>
                      </a:cubicBezTo>
                      <a:cubicBezTo>
                        <a:pt x="84" y="10"/>
                        <a:pt x="83" y="10"/>
                        <a:pt x="82" y="9"/>
                      </a:cubicBezTo>
                      <a:cubicBezTo>
                        <a:pt x="83" y="9"/>
                        <a:pt x="82" y="7"/>
                        <a:pt x="81" y="5"/>
                      </a:cubicBezTo>
                      <a:cubicBezTo>
                        <a:pt x="82" y="6"/>
                        <a:pt x="84" y="8"/>
                        <a:pt x="83" y="8"/>
                      </a:cubicBezTo>
                      <a:cubicBezTo>
                        <a:pt x="84" y="7"/>
                        <a:pt x="84" y="7"/>
                        <a:pt x="85" y="7"/>
                      </a:cubicBezTo>
                      <a:cubicBezTo>
                        <a:pt x="83" y="5"/>
                        <a:pt x="85" y="6"/>
                        <a:pt x="83" y="4"/>
                      </a:cubicBezTo>
                      <a:cubicBezTo>
                        <a:pt x="82" y="4"/>
                        <a:pt x="81" y="2"/>
                        <a:pt x="80" y="0"/>
                      </a:cubicBezTo>
                      <a:cubicBezTo>
                        <a:pt x="80" y="0"/>
                        <a:pt x="81" y="1"/>
                        <a:pt x="81" y="2"/>
                      </a:cubicBezTo>
                      <a:cubicBezTo>
                        <a:pt x="80" y="0"/>
                        <a:pt x="84" y="4"/>
                        <a:pt x="82" y="2"/>
                      </a:cubicBezTo>
                      <a:cubicBezTo>
                        <a:pt x="82" y="3"/>
                        <a:pt x="85" y="5"/>
                        <a:pt x="86" y="8"/>
                      </a:cubicBezTo>
                      <a:cubicBezTo>
                        <a:pt x="86" y="6"/>
                        <a:pt x="87" y="9"/>
                        <a:pt x="88" y="9"/>
                      </a:cubicBezTo>
                      <a:cubicBezTo>
                        <a:pt x="87" y="8"/>
                        <a:pt x="87" y="6"/>
                        <a:pt x="87" y="5"/>
                      </a:cubicBezTo>
                      <a:cubicBezTo>
                        <a:pt x="89" y="7"/>
                        <a:pt x="88" y="5"/>
                        <a:pt x="89" y="4"/>
                      </a:cubicBezTo>
                      <a:cubicBezTo>
                        <a:pt x="90" y="5"/>
                        <a:pt x="91" y="8"/>
                        <a:pt x="92" y="8"/>
                      </a:cubicBezTo>
                      <a:cubicBezTo>
                        <a:pt x="92" y="8"/>
                        <a:pt x="90" y="6"/>
                        <a:pt x="91" y="6"/>
                      </a:cubicBezTo>
                      <a:cubicBezTo>
                        <a:pt x="91" y="7"/>
                        <a:pt x="91" y="7"/>
                        <a:pt x="91" y="7"/>
                      </a:cubicBezTo>
                      <a:cubicBezTo>
                        <a:pt x="91" y="6"/>
                        <a:pt x="93" y="8"/>
                        <a:pt x="91" y="4"/>
                      </a:cubicBezTo>
                      <a:cubicBezTo>
                        <a:pt x="93" y="7"/>
                        <a:pt x="93" y="7"/>
                        <a:pt x="93" y="7"/>
                      </a:cubicBezTo>
                      <a:cubicBezTo>
                        <a:pt x="93" y="7"/>
                        <a:pt x="93" y="7"/>
                        <a:pt x="92" y="6"/>
                      </a:cubicBezTo>
                      <a:cubicBezTo>
                        <a:pt x="93" y="7"/>
                        <a:pt x="94" y="8"/>
                        <a:pt x="94" y="9"/>
                      </a:cubicBezTo>
                      <a:cubicBezTo>
                        <a:pt x="96" y="11"/>
                        <a:pt x="94" y="8"/>
                        <a:pt x="95" y="8"/>
                      </a:cubicBezTo>
                      <a:cubicBezTo>
                        <a:pt x="93" y="6"/>
                        <a:pt x="93" y="6"/>
                        <a:pt x="93" y="6"/>
                      </a:cubicBezTo>
                      <a:cubicBezTo>
                        <a:pt x="93" y="5"/>
                        <a:pt x="94" y="6"/>
                        <a:pt x="94" y="5"/>
                      </a:cubicBezTo>
                      <a:cubicBezTo>
                        <a:pt x="96" y="7"/>
                        <a:pt x="96" y="7"/>
                        <a:pt x="96" y="7"/>
                      </a:cubicBezTo>
                      <a:cubicBezTo>
                        <a:pt x="95" y="6"/>
                        <a:pt x="95" y="6"/>
                        <a:pt x="95" y="6"/>
                      </a:cubicBezTo>
                      <a:cubicBezTo>
                        <a:pt x="96" y="7"/>
                        <a:pt x="97" y="8"/>
                        <a:pt x="96" y="7"/>
                      </a:cubicBezTo>
                      <a:cubicBezTo>
                        <a:pt x="99" y="11"/>
                        <a:pt x="99" y="11"/>
                        <a:pt x="99" y="11"/>
                      </a:cubicBezTo>
                      <a:cubicBezTo>
                        <a:pt x="98" y="10"/>
                        <a:pt x="97" y="9"/>
                        <a:pt x="96" y="7"/>
                      </a:cubicBezTo>
                      <a:cubicBezTo>
                        <a:pt x="95" y="6"/>
                        <a:pt x="95" y="7"/>
                        <a:pt x="96" y="9"/>
                      </a:cubicBezTo>
                      <a:cubicBezTo>
                        <a:pt x="96" y="9"/>
                        <a:pt x="96" y="8"/>
                        <a:pt x="96" y="8"/>
                      </a:cubicBezTo>
                      <a:cubicBezTo>
                        <a:pt x="97" y="10"/>
                        <a:pt x="97" y="10"/>
                        <a:pt x="98" y="12"/>
                      </a:cubicBezTo>
                      <a:cubicBezTo>
                        <a:pt x="98" y="11"/>
                        <a:pt x="99" y="12"/>
                        <a:pt x="98" y="11"/>
                      </a:cubicBezTo>
                      <a:cubicBezTo>
                        <a:pt x="99" y="13"/>
                        <a:pt x="99" y="13"/>
                        <a:pt x="99" y="13"/>
                      </a:cubicBezTo>
                      <a:cubicBezTo>
                        <a:pt x="98" y="12"/>
                        <a:pt x="97" y="12"/>
                        <a:pt x="97" y="11"/>
                      </a:cubicBezTo>
                      <a:cubicBezTo>
                        <a:pt x="98" y="13"/>
                        <a:pt x="99" y="14"/>
                        <a:pt x="98" y="14"/>
                      </a:cubicBezTo>
                      <a:cubicBezTo>
                        <a:pt x="96" y="11"/>
                        <a:pt x="98" y="16"/>
                        <a:pt x="98" y="15"/>
                      </a:cubicBezTo>
                      <a:cubicBezTo>
                        <a:pt x="96" y="13"/>
                        <a:pt x="95" y="11"/>
                        <a:pt x="95" y="10"/>
                      </a:cubicBezTo>
                      <a:cubicBezTo>
                        <a:pt x="94" y="9"/>
                        <a:pt x="95" y="11"/>
                        <a:pt x="94" y="10"/>
                      </a:cubicBezTo>
                      <a:cubicBezTo>
                        <a:pt x="95" y="11"/>
                        <a:pt x="96" y="14"/>
                        <a:pt x="97" y="15"/>
                      </a:cubicBezTo>
                      <a:cubicBezTo>
                        <a:pt x="95" y="13"/>
                        <a:pt x="95" y="13"/>
                        <a:pt x="95" y="13"/>
                      </a:cubicBezTo>
                      <a:cubicBezTo>
                        <a:pt x="96" y="14"/>
                        <a:pt x="97" y="17"/>
                        <a:pt x="97" y="17"/>
                      </a:cubicBezTo>
                      <a:cubicBezTo>
                        <a:pt x="95" y="16"/>
                        <a:pt x="95" y="17"/>
                        <a:pt x="94" y="17"/>
                      </a:cubicBezTo>
                      <a:cubicBezTo>
                        <a:pt x="93" y="15"/>
                        <a:pt x="93" y="15"/>
                        <a:pt x="93" y="15"/>
                      </a:cubicBezTo>
                      <a:cubicBezTo>
                        <a:pt x="95" y="19"/>
                        <a:pt x="93" y="17"/>
                        <a:pt x="94" y="19"/>
                      </a:cubicBezTo>
                      <a:cubicBezTo>
                        <a:pt x="92" y="18"/>
                        <a:pt x="94" y="21"/>
                        <a:pt x="91" y="19"/>
                      </a:cubicBezTo>
                      <a:cubicBezTo>
                        <a:pt x="91" y="21"/>
                        <a:pt x="91" y="23"/>
                        <a:pt x="89" y="23"/>
                      </a:cubicBezTo>
                      <a:cubicBezTo>
                        <a:pt x="88" y="21"/>
                        <a:pt x="88" y="21"/>
                        <a:pt x="88" y="21"/>
                      </a:cubicBezTo>
                      <a:cubicBezTo>
                        <a:pt x="89" y="23"/>
                        <a:pt x="87" y="20"/>
                        <a:pt x="87" y="20"/>
                      </a:cubicBezTo>
                      <a:cubicBezTo>
                        <a:pt x="88" y="22"/>
                        <a:pt x="88" y="23"/>
                        <a:pt x="89" y="24"/>
                      </a:cubicBezTo>
                      <a:cubicBezTo>
                        <a:pt x="87" y="23"/>
                        <a:pt x="88" y="25"/>
                        <a:pt x="89" y="27"/>
                      </a:cubicBezTo>
                      <a:cubicBezTo>
                        <a:pt x="88" y="26"/>
                        <a:pt x="88" y="26"/>
                        <a:pt x="88" y="26"/>
                      </a:cubicBezTo>
                      <a:cubicBezTo>
                        <a:pt x="90" y="29"/>
                        <a:pt x="87" y="27"/>
                        <a:pt x="86" y="27"/>
                      </a:cubicBezTo>
                      <a:cubicBezTo>
                        <a:pt x="86" y="26"/>
                        <a:pt x="85" y="25"/>
                        <a:pt x="85" y="25"/>
                      </a:cubicBezTo>
                      <a:cubicBezTo>
                        <a:pt x="86" y="28"/>
                        <a:pt x="86" y="28"/>
                        <a:pt x="87" y="30"/>
                      </a:cubicBezTo>
                      <a:cubicBezTo>
                        <a:pt x="86" y="30"/>
                        <a:pt x="85" y="30"/>
                        <a:pt x="84" y="29"/>
                      </a:cubicBezTo>
                      <a:cubicBezTo>
                        <a:pt x="86" y="33"/>
                        <a:pt x="83" y="32"/>
                        <a:pt x="84" y="35"/>
                      </a:cubicBezTo>
                      <a:cubicBezTo>
                        <a:pt x="82" y="34"/>
                        <a:pt x="82" y="34"/>
                        <a:pt x="82" y="34"/>
                      </a:cubicBezTo>
                      <a:cubicBezTo>
                        <a:pt x="84" y="38"/>
                        <a:pt x="80" y="36"/>
                        <a:pt x="80" y="39"/>
                      </a:cubicBezTo>
                      <a:cubicBezTo>
                        <a:pt x="78" y="36"/>
                        <a:pt x="78" y="36"/>
                        <a:pt x="78" y="36"/>
                      </a:cubicBezTo>
                      <a:cubicBezTo>
                        <a:pt x="77" y="36"/>
                        <a:pt x="78" y="37"/>
                        <a:pt x="80" y="39"/>
                      </a:cubicBezTo>
                      <a:cubicBezTo>
                        <a:pt x="79" y="39"/>
                        <a:pt x="80" y="41"/>
                        <a:pt x="78" y="39"/>
                      </a:cubicBezTo>
                      <a:cubicBezTo>
                        <a:pt x="77" y="39"/>
                        <a:pt x="79" y="41"/>
                        <a:pt x="79" y="42"/>
                      </a:cubicBezTo>
                      <a:cubicBezTo>
                        <a:pt x="77" y="41"/>
                        <a:pt x="77" y="42"/>
                        <a:pt x="77" y="43"/>
                      </a:cubicBezTo>
                      <a:cubicBezTo>
                        <a:pt x="78" y="43"/>
                        <a:pt x="78" y="43"/>
                        <a:pt x="78" y="43"/>
                      </a:cubicBezTo>
                      <a:cubicBezTo>
                        <a:pt x="77" y="42"/>
                        <a:pt x="76" y="41"/>
                        <a:pt x="76" y="41"/>
                      </a:cubicBezTo>
                      <a:cubicBezTo>
                        <a:pt x="76" y="42"/>
                        <a:pt x="74" y="41"/>
                        <a:pt x="77" y="44"/>
                      </a:cubicBezTo>
                      <a:cubicBezTo>
                        <a:pt x="75" y="43"/>
                        <a:pt x="77" y="47"/>
                        <a:pt x="74" y="45"/>
                      </a:cubicBezTo>
                      <a:cubicBezTo>
                        <a:pt x="75" y="46"/>
                        <a:pt x="75" y="46"/>
                        <a:pt x="76" y="47"/>
                      </a:cubicBezTo>
                      <a:cubicBezTo>
                        <a:pt x="75" y="47"/>
                        <a:pt x="73" y="46"/>
                        <a:pt x="74" y="48"/>
                      </a:cubicBezTo>
                      <a:cubicBezTo>
                        <a:pt x="74" y="48"/>
                        <a:pt x="73" y="46"/>
                        <a:pt x="72" y="46"/>
                      </a:cubicBezTo>
                      <a:cubicBezTo>
                        <a:pt x="73" y="47"/>
                        <a:pt x="74" y="48"/>
                        <a:pt x="74" y="48"/>
                      </a:cubicBezTo>
                      <a:cubicBezTo>
                        <a:pt x="75" y="51"/>
                        <a:pt x="70" y="48"/>
                        <a:pt x="70" y="49"/>
                      </a:cubicBezTo>
                      <a:cubicBezTo>
                        <a:pt x="70" y="53"/>
                        <a:pt x="68" y="53"/>
                        <a:pt x="67" y="55"/>
                      </a:cubicBezTo>
                      <a:cubicBezTo>
                        <a:pt x="66" y="54"/>
                        <a:pt x="66" y="54"/>
                        <a:pt x="66" y="54"/>
                      </a:cubicBezTo>
                      <a:cubicBezTo>
                        <a:pt x="68" y="57"/>
                        <a:pt x="63" y="53"/>
                        <a:pt x="66" y="57"/>
                      </a:cubicBezTo>
                      <a:cubicBezTo>
                        <a:pt x="65" y="56"/>
                        <a:pt x="65" y="57"/>
                        <a:pt x="64" y="56"/>
                      </a:cubicBezTo>
                      <a:cubicBezTo>
                        <a:pt x="65" y="58"/>
                        <a:pt x="61" y="55"/>
                        <a:pt x="63" y="58"/>
                      </a:cubicBezTo>
                      <a:cubicBezTo>
                        <a:pt x="63" y="58"/>
                        <a:pt x="63" y="57"/>
                        <a:pt x="63" y="57"/>
                      </a:cubicBezTo>
                      <a:cubicBezTo>
                        <a:pt x="61" y="56"/>
                        <a:pt x="62" y="59"/>
                        <a:pt x="60" y="58"/>
                      </a:cubicBezTo>
                      <a:cubicBezTo>
                        <a:pt x="60" y="58"/>
                        <a:pt x="60" y="57"/>
                        <a:pt x="60" y="57"/>
                      </a:cubicBezTo>
                      <a:cubicBezTo>
                        <a:pt x="58" y="56"/>
                        <a:pt x="62" y="60"/>
                        <a:pt x="59" y="57"/>
                      </a:cubicBezTo>
                      <a:cubicBezTo>
                        <a:pt x="58" y="57"/>
                        <a:pt x="60" y="58"/>
                        <a:pt x="60" y="58"/>
                      </a:cubicBezTo>
                      <a:cubicBezTo>
                        <a:pt x="58" y="58"/>
                        <a:pt x="58" y="62"/>
                        <a:pt x="57" y="64"/>
                      </a:cubicBezTo>
                      <a:cubicBezTo>
                        <a:pt x="55" y="63"/>
                        <a:pt x="52" y="58"/>
                        <a:pt x="54" y="61"/>
                      </a:cubicBezTo>
                      <a:cubicBezTo>
                        <a:pt x="53" y="61"/>
                        <a:pt x="55" y="63"/>
                        <a:pt x="54" y="62"/>
                      </a:cubicBezTo>
                      <a:cubicBezTo>
                        <a:pt x="55" y="63"/>
                        <a:pt x="50" y="59"/>
                        <a:pt x="52" y="61"/>
                      </a:cubicBezTo>
                      <a:cubicBezTo>
                        <a:pt x="54" y="63"/>
                        <a:pt x="53" y="62"/>
                        <a:pt x="54" y="63"/>
                      </a:cubicBezTo>
                      <a:cubicBezTo>
                        <a:pt x="52" y="63"/>
                        <a:pt x="50" y="61"/>
                        <a:pt x="51" y="63"/>
                      </a:cubicBezTo>
                      <a:cubicBezTo>
                        <a:pt x="50" y="62"/>
                        <a:pt x="50" y="62"/>
                        <a:pt x="50" y="62"/>
                      </a:cubicBezTo>
                      <a:cubicBezTo>
                        <a:pt x="52" y="65"/>
                        <a:pt x="50" y="64"/>
                        <a:pt x="53" y="68"/>
                      </a:cubicBezTo>
                      <a:cubicBezTo>
                        <a:pt x="51" y="71"/>
                        <a:pt x="50" y="76"/>
                        <a:pt x="47" y="79"/>
                      </a:cubicBezTo>
                      <a:cubicBezTo>
                        <a:pt x="43" y="81"/>
                        <a:pt x="41" y="86"/>
                        <a:pt x="36" y="87"/>
                      </a:cubicBezTo>
                      <a:cubicBezTo>
                        <a:pt x="33" y="84"/>
                        <a:pt x="33" y="84"/>
                        <a:pt x="33" y="86"/>
                      </a:cubicBezTo>
                      <a:cubicBezTo>
                        <a:pt x="33" y="86"/>
                        <a:pt x="33" y="86"/>
                        <a:pt x="32" y="85"/>
                      </a:cubicBezTo>
                      <a:cubicBezTo>
                        <a:pt x="34" y="88"/>
                        <a:pt x="32" y="86"/>
                        <a:pt x="34" y="88"/>
                      </a:cubicBezTo>
                      <a:cubicBezTo>
                        <a:pt x="32" y="89"/>
                        <a:pt x="31" y="90"/>
                        <a:pt x="30" y="91"/>
                      </a:cubicBezTo>
                      <a:cubicBezTo>
                        <a:pt x="30" y="91"/>
                        <a:pt x="29" y="89"/>
                        <a:pt x="28" y="89"/>
                      </a:cubicBezTo>
                      <a:cubicBezTo>
                        <a:pt x="29" y="91"/>
                        <a:pt x="29" y="91"/>
                        <a:pt x="29" y="91"/>
                      </a:cubicBezTo>
                      <a:cubicBezTo>
                        <a:pt x="29" y="90"/>
                        <a:pt x="29" y="90"/>
                        <a:pt x="29" y="90"/>
                      </a:cubicBezTo>
                      <a:cubicBezTo>
                        <a:pt x="29" y="91"/>
                        <a:pt x="30" y="92"/>
                        <a:pt x="30" y="93"/>
                      </a:cubicBezTo>
                      <a:cubicBezTo>
                        <a:pt x="29" y="98"/>
                        <a:pt x="22" y="95"/>
                        <a:pt x="18" y="98"/>
                      </a:cubicBezTo>
                      <a:cubicBezTo>
                        <a:pt x="17" y="97"/>
                        <a:pt x="16" y="99"/>
                        <a:pt x="16" y="100"/>
                      </a:cubicBezTo>
                      <a:cubicBezTo>
                        <a:pt x="11" y="98"/>
                        <a:pt x="7" y="97"/>
                        <a:pt x="6" y="101"/>
                      </a:cubicBezTo>
                      <a:cubicBezTo>
                        <a:pt x="6" y="101"/>
                        <a:pt x="2" y="93"/>
                        <a:pt x="2" y="9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310" name="Freeform 21">
                  <a:extLst>
                    <a:ext uri="{FF2B5EF4-FFF2-40B4-BE49-F238E27FC236}">
                      <a16:creationId xmlns:a16="http://schemas.microsoft.com/office/drawing/2014/main" id="{293DE8C3-F98D-47C4-9A07-03971AD3AC89}"/>
                    </a:ext>
                  </a:extLst>
                </p:cNvPr>
                <p:cNvSpPr/>
                <p:nvPr/>
              </p:nvSpPr>
              <p:spPr bwMode="auto">
                <a:xfrm>
                  <a:off x="2948" y="1181"/>
                  <a:ext cx="0" cy="1"/>
                </a:xfrm>
                <a:custGeom>
                  <a:avLst/>
                  <a:gdLst>
                    <a:gd name="T0" fmla="*/ 2 w 2"/>
                    <a:gd name="T1" fmla="*/ 4 h 4"/>
                    <a:gd name="T2" fmla="*/ 0 w 2"/>
                    <a:gd name="T3" fmla="*/ 0 h 4"/>
                    <a:gd name="T4" fmla="*/ 2 w 2"/>
                    <a:gd name="T5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4">
                      <a:moveTo>
                        <a:pt x="2" y="4"/>
                      </a:moveTo>
                      <a:cubicBezTo>
                        <a:pt x="2" y="3"/>
                        <a:pt x="1" y="2"/>
                        <a:pt x="0" y="0"/>
                      </a:cubicBezTo>
                      <a:cubicBezTo>
                        <a:pt x="1" y="1"/>
                        <a:pt x="2" y="3"/>
                        <a:pt x="2" y="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311" name="Freeform 22">
                  <a:extLst>
                    <a:ext uri="{FF2B5EF4-FFF2-40B4-BE49-F238E27FC236}">
                      <a16:creationId xmlns:a16="http://schemas.microsoft.com/office/drawing/2014/main" id="{AD629BB2-97AB-4A2C-A89D-780DEB45FC76}"/>
                    </a:ext>
                  </a:extLst>
                </p:cNvPr>
                <p:cNvSpPr/>
                <p:nvPr/>
              </p:nvSpPr>
              <p:spPr bwMode="auto">
                <a:xfrm>
                  <a:off x="2944" y="1179"/>
                  <a:ext cx="1" cy="1"/>
                </a:xfrm>
                <a:custGeom>
                  <a:avLst/>
                  <a:gdLst>
                    <a:gd name="T0" fmla="*/ 1 w 1"/>
                    <a:gd name="T1" fmla="*/ 2 h 3"/>
                    <a:gd name="T2" fmla="*/ 0 w 1"/>
                    <a:gd name="T3" fmla="*/ 2 h 3"/>
                    <a:gd name="T4" fmla="*/ 0 w 1"/>
                    <a:gd name="T5" fmla="*/ 1 h 3"/>
                    <a:gd name="T6" fmla="*/ 1 w 1"/>
                    <a:gd name="T7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3">
                      <a:moveTo>
                        <a:pt x="1" y="2"/>
                      </a:moveTo>
                      <a:cubicBezTo>
                        <a:pt x="1" y="3"/>
                        <a:pt x="1" y="2"/>
                        <a:pt x="0" y="2"/>
                      </a:cubicBezTo>
                      <a:cubicBezTo>
                        <a:pt x="0" y="2"/>
                        <a:pt x="0" y="0"/>
                        <a:pt x="0" y="1"/>
                      </a:cubicBezTo>
                      <a:cubicBezTo>
                        <a:pt x="0" y="1"/>
                        <a:pt x="1" y="2"/>
                        <a:pt x="1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312" name="Freeform 23">
                  <a:extLst>
                    <a:ext uri="{FF2B5EF4-FFF2-40B4-BE49-F238E27FC236}">
                      <a16:creationId xmlns:a16="http://schemas.microsoft.com/office/drawing/2014/main" id="{094361B8-FECC-4B73-B03A-E8DCC180102A}"/>
                    </a:ext>
                  </a:extLst>
                </p:cNvPr>
                <p:cNvSpPr/>
                <p:nvPr/>
              </p:nvSpPr>
              <p:spPr bwMode="auto">
                <a:xfrm>
                  <a:off x="2944" y="1179"/>
                  <a:ext cx="0" cy="1"/>
                </a:xfrm>
                <a:custGeom>
                  <a:avLst/>
                  <a:gdLst>
                    <a:gd name="T0" fmla="*/ 1 w 1"/>
                    <a:gd name="T1" fmla="*/ 3 h 3"/>
                    <a:gd name="T2" fmla="*/ 0 w 1"/>
                    <a:gd name="T3" fmla="*/ 0 h 3"/>
                    <a:gd name="T4" fmla="*/ 1 w 1"/>
                    <a:gd name="T5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3">
                      <a:moveTo>
                        <a:pt x="1" y="3"/>
                      </a:moveTo>
                      <a:cubicBezTo>
                        <a:pt x="0" y="2"/>
                        <a:pt x="0" y="1"/>
                        <a:pt x="0" y="0"/>
                      </a:cubicBezTo>
                      <a:lnTo>
                        <a:pt x="1" y="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313" name="Freeform 24">
                  <a:extLst>
                    <a:ext uri="{FF2B5EF4-FFF2-40B4-BE49-F238E27FC236}">
                      <a16:creationId xmlns:a16="http://schemas.microsoft.com/office/drawing/2014/main" id="{F48C163B-F394-43F8-99A4-3576A5B73A27}"/>
                    </a:ext>
                  </a:extLst>
                </p:cNvPr>
                <p:cNvSpPr/>
                <p:nvPr/>
              </p:nvSpPr>
              <p:spPr bwMode="auto">
                <a:xfrm>
                  <a:off x="2943" y="1179"/>
                  <a:ext cx="0" cy="0"/>
                </a:xfrm>
                <a:custGeom>
                  <a:avLst/>
                  <a:gdLst>
                    <a:gd name="T0" fmla="*/ 1 w 1"/>
                    <a:gd name="T1" fmla="*/ 1 h 1"/>
                    <a:gd name="T2" fmla="*/ 0 w 1"/>
                    <a:gd name="T3" fmla="*/ 0 h 1"/>
                    <a:gd name="T4" fmla="*/ 1 w 1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1">
                      <a:moveTo>
                        <a:pt x="1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" y="0"/>
                        <a:pt x="1" y="0"/>
                        <a:pt x="1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314" name="Freeform 25">
                  <a:extLst>
                    <a:ext uri="{FF2B5EF4-FFF2-40B4-BE49-F238E27FC236}">
                      <a16:creationId xmlns:a16="http://schemas.microsoft.com/office/drawing/2014/main" id="{35C512A7-85C3-42D1-A221-283CF911944D}"/>
                    </a:ext>
                  </a:extLst>
                </p:cNvPr>
                <p:cNvSpPr/>
                <p:nvPr/>
              </p:nvSpPr>
              <p:spPr bwMode="auto">
                <a:xfrm>
                  <a:off x="2943" y="1180"/>
                  <a:ext cx="0" cy="0"/>
                </a:xfrm>
                <a:custGeom>
                  <a:avLst/>
                  <a:gdLst>
                    <a:gd name="T0" fmla="*/ 1 w 1"/>
                    <a:gd name="T1" fmla="*/ 1 h 2"/>
                    <a:gd name="T2" fmla="*/ 0 w 1"/>
                    <a:gd name="T3" fmla="*/ 1 h 2"/>
                    <a:gd name="T4" fmla="*/ 1 w 1"/>
                    <a:gd name="T5" fmla="*/ 1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2">
                      <a:moveTo>
                        <a:pt x="1" y="1"/>
                      </a:moveTo>
                      <a:cubicBezTo>
                        <a:pt x="1" y="2"/>
                        <a:pt x="0" y="1"/>
                        <a:pt x="0" y="1"/>
                      </a:cubicBezTo>
                      <a:cubicBezTo>
                        <a:pt x="1" y="1"/>
                        <a:pt x="0" y="0"/>
                        <a:pt x="1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315" name="Freeform 26">
                  <a:extLst>
                    <a:ext uri="{FF2B5EF4-FFF2-40B4-BE49-F238E27FC236}">
                      <a16:creationId xmlns:a16="http://schemas.microsoft.com/office/drawing/2014/main" id="{93C26CE2-8C16-41FA-8C03-728ADBD85606}"/>
                    </a:ext>
                  </a:extLst>
                </p:cNvPr>
                <p:cNvSpPr/>
                <p:nvPr/>
              </p:nvSpPr>
              <p:spPr bwMode="auto">
                <a:xfrm>
                  <a:off x="2942" y="1180"/>
                  <a:ext cx="0" cy="0"/>
                </a:xfrm>
                <a:custGeom>
                  <a:avLst/>
                  <a:gdLst>
                    <a:gd name="T0" fmla="*/ 1 w 1"/>
                    <a:gd name="T1" fmla="*/ 1 h 3"/>
                    <a:gd name="T2" fmla="*/ 0 w 1"/>
                    <a:gd name="T3" fmla="*/ 2 h 3"/>
                    <a:gd name="T4" fmla="*/ 1 w 1"/>
                    <a:gd name="T5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3">
                      <a:moveTo>
                        <a:pt x="1" y="1"/>
                      </a:moveTo>
                      <a:cubicBezTo>
                        <a:pt x="1" y="2"/>
                        <a:pt x="1" y="3"/>
                        <a:pt x="0" y="2"/>
                      </a:cubicBezTo>
                      <a:cubicBezTo>
                        <a:pt x="1" y="2"/>
                        <a:pt x="0" y="0"/>
                        <a:pt x="1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316" name="Freeform 27">
                  <a:extLst>
                    <a:ext uri="{FF2B5EF4-FFF2-40B4-BE49-F238E27FC236}">
                      <a16:creationId xmlns:a16="http://schemas.microsoft.com/office/drawing/2014/main" id="{BB410109-9BA7-4543-9413-38C02E602D02}"/>
                    </a:ext>
                  </a:extLst>
                </p:cNvPr>
                <p:cNvSpPr/>
                <p:nvPr/>
              </p:nvSpPr>
              <p:spPr bwMode="auto">
                <a:xfrm>
                  <a:off x="2942" y="1180"/>
                  <a:ext cx="0" cy="1"/>
                </a:xfrm>
                <a:custGeom>
                  <a:avLst/>
                  <a:gdLst>
                    <a:gd name="T0" fmla="*/ 1 w 1"/>
                    <a:gd name="T1" fmla="*/ 2 h 2"/>
                    <a:gd name="T2" fmla="*/ 1 w 1"/>
                    <a:gd name="T3" fmla="*/ 2 h 2"/>
                    <a:gd name="T4" fmla="*/ 0 w 1"/>
                    <a:gd name="T5" fmla="*/ 0 h 2"/>
                    <a:gd name="T6" fmla="*/ 1 w 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2">
                      <a:moveTo>
                        <a:pt x="1" y="2"/>
                      </a:moveTo>
                      <a:cubicBezTo>
                        <a:pt x="1" y="1"/>
                        <a:pt x="1" y="1"/>
                        <a:pt x="1" y="2"/>
                      </a:cubicBezTo>
                      <a:cubicBezTo>
                        <a:pt x="1" y="1"/>
                        <a:pt x="0" y="0"/>
                        <a:pt x="0" y="0"/>
                      </a:cubicBezTo>
                      <a:lnTo>
                        <a:pt x="1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317" name="Freeform 28">
                  <a:extLst>
                    <a:ext uri="{FF2B5EF4-FFF2-40B4-BE49-F238E27FC236}">
                      <a16:creationId xmlns:a16="http://schemas.microsoft.com/office/drawing/2014/main" id="{36869EE1-7809-433F-919A-0D6C848AA4D9}"/>
                    </a:ext>
                  </a:extLst>
                </p:cNvPr>
                <p:cNvSpPr/>
                <p:nvPr/>
              </p:nvSpPr>
              <p:spPr bwMode="auto">
                <a:xfrm>
                  <a:off x="2936" y="1188"/>
                  <a:ext cx="1" cy="0"/>
                </a:xfrm>
                <a:custGeom>
                  <a:avLst/>
                  <a:gdLst>
                    <a:gd name="T0" fmla="*/ 0 w 1"/>
                    <a:gd name="T1" fmla="*/ 0 w 1"/>
                    <a:gd name="T2" fmla="*/ 1 w 1"/>
                    <a:gd name="T3" fmla="*/ 0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1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318" name="Freeform 29">
                  <a:extLst>
                    <a:ext uri="{FF2B5EF4-FFF2-40B4-BE49-F238E27FC236}">
                      <a16:creationId xmlns:a16="http://schemas.microsoft.com/office/drawing/2014/main" id="{234963EC-BED6-4334-8306-40F60F90FF1A}"/>
                    </a:ext>
                  </a:extLst>
                </p:cNvPr>
                <p:cNvSpPr/>
                <p:nvPr/>
              </p:nvSpPr>
              <p:spPr bwMode="auto">
                <a:xfrm>
                  <a:off x="2933" y="1190"/>
                  <a:ext cx="1" cy="1"/>
                </a:xfrm>
                <a:custGeom>
                  <a:avLst/>
                  <a:gdLst>
                    <a:gd name="T0" fmla="*/ 1 w 2"/>
                    <a:gd name="T1" fmla="*/ 1 h 2"/>
                    <a:gd name="T2" fmla="*/ 0 w 2"/>
                    <a:gd name="T3" fmla="*/ 0 h 2"/>
                    <a:gd name="T4" fmla="*/ 1 w 2"/>
                    <a:gd name="T5" fmla="*/ 1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1" y="1"/>
                      </a:moveTo>
                      <a:cubicBezTo>
                        <a:pt x="2" y="2"/>
                        <a:pt x="0" y="0"/>
                        <a:pt x="0" y="0"/>
                      </a:cubicBezTo>
                      <a:cubicBezTo>
                        <a:pt x="0" y="0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319" name="Freeform 30">
                  <a:extLst>
                    <a:ext uri="{FF2B5EF4-FFF2-40B4-BE49-F238E27FC236}">
                      <a16:creationId xmlns:a16="http://schemas.microsoft.com/office/drawing/2014/main" id="{371475FD-3B4D-41CF-BE08-EDE096F803E7}"/>
                    </a:ext>
                  </a:extLst>
                </p:cNvPr>
                <p:cNvSpPr/>
                <p:nvPr/>
              </p:nvSpPr>
              <p:spPr bwMode="auto">
                <a:xfrm>
                  <a:off x="2933" y="1193"/>
                  <a:ext cx="1" cy="0"/>
                </a:xfrm>
                <a:custGeom>
                  <a:avLst/>
                  <a:gdLst>
                    <a:gd name="T0" fmla="*/ 0 w 1"/>
                    <a:gd name="T1" fmla="*/ 0 w 1"/>
                    <a:gd name="T2" fmla="*/ 1 w 1"/>
                    <a:gd name="T3" fmla="*/ 0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1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320" name="Freeform 31">
                  <a:extLst>
                    <a:ext uri="{FF2B5EF4-FFF2-40B4-BE49-F238E27FC236}">
                      <a16:creationId xmlns:a16="http://schemas.microsoft.com/office/drawing/2014/main" id="{59F4DC5A-3E79-45D8-80D0-AA27B50F60AE}"/>
                    </a:ext>
                  </a:extLst>
                </p:cNvPr>
                <p:cNvSpPr/>
                <p:nvPr/>
              </p:nvSpPr>
              <p:spPr bwMode="auto">
                <a:xfrm>
                  <a:off x="3026" y="1229"/>
                  <a:ext cx="1" cy="0"/>
                </a:xfrm>
                <a:custGeom>
                  <a:avLst/>
                  <a:gdLst>
                    <a:gd name="T0" fmla="*/ 2 w 3"/>
                    <a:gd name="T1" fmla="*/ 1 h 2"/>
                    <a:gd name="T2" fmla="*/ 2 w 3"/>
                    <a:gd name="T3" fmla="*/ 1 h 2"/>
                    <a:gd name="T4" fmla="*/ 2 w 3"/>
                    <a:gd name="T5" fmla="*/ 1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2">
                      <a:moveTo>
                        <a:pt x="2" y="1"/>
                      </a:moveTo>
                      <a:cubicBezTo>
                        <a:pt x="2" y="1"/>
                        <a:pt x="0" y="0"/>
                        <a:pt x="2" y="1"/>
                      </a:cubicBezTo>
                      <a:cubicBezTo>
                        <a:pt x="3" y="1"/>
                        <a:pt x="3" y="2"/>
                        <a:pt x="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321" name="Freeform 32">
                  <a:extLst>
                    <a:ext uri="{FF2B5EF4-FFF2-40B4-BE49-F238E27FC236}">
                      <a16:creationId xmlns:a16="http://schemas.microsoft.com/office/drawing/2014/main" id="{9460F9E6-9837-403D-B51F-DD6BBD422DB4}"/>
                    </a:ext>
                  </a:extLst>
                </p:cNvPr>
                <p:cNvSpPr/>
                <p:nvPr/>
              </p:nvSpPr>
              <p:spPr bwMode="auto">
                <a:xfrm>
                  <a:off x="2999" y="1228"/>
                  <a:ext cx="27" cy="34"/>
                </a:xfrm>
                <a:custGeom>
                  <a:avLst/>
                  <a:gdLst>
                    <a:gd name="T0" fmla="*/ 16 w 124"/>
                    <a:gd name="T1" fmla="*/ 126 h 148"/>
                    <a:gd name="T2" fmla="*/ 19 w 124"/>
                    <a:gd name="T3" fmla="*/ 121 h 148"/>
                    <a:gd name="T4" fmla="*/ 22 w 124"/>
                    <a:gd name="T5" fmla="*/ 109 h 148"/>
                    <a:gd name="T6" fmla="*/ 25 w 124"/>
                    <a:gd name="T7" fmla="*/ 106 h 148"/>
                    <a:gd name="T8" fmla="*/ 35 w 124"/>
                    <a:gd name="T9" fmla="*/ 99 h 148"/>
                    <a:gd name="T10" fmla="*/ 38 w 124"/>
                    <a:gd name="T11" fmla="*/ 97 h 148"/>
                    <a:gd name="T12" fmla="*/ 40 w 124"/>
                    <a:gd name="T13" fmla="*/ 90 h 148"/>
                    <a:gd name="T14" fmla="*/ 45 w 124"/>
                    <a:gd name="T15" fmla="*/ 87 h 148"/>
                    <a:gd name="T16" fmla="*/ 48 w 124"/>
                    <a:gd name="T17" fmla="*/ 85 h 148"/>
                    <a:gd name="T18" fmla="*/ 48 w 124"/>
                    <a:gd name="T19" fmla="*/ 81 h 148"/>
                    <a:gd name="T20" fmla="*/ 49 w 124"/>
                    <a:gd name="T21" fmla="*/ 74 h 148"/>
                    <a:gd name="T22" fmla="*/ 52 w 124"/>
                    <a:gd name="T23" fmla="*/ 72 h 148"/>
                    <a:gd name="T24" fmla="*/ 53 w 124"/>
                    <a:gd name="T25" fmla="*/ 67 h 148"/>
                    <a:gd name="T26" fmla="*/ 57 w 124"/>
                    <a:gd name="T27" fmla="*/ 65 h 148"/>
                    <a:gd name="T28" fmla="*/ 60 w 124"/>
                    <a:gd name="T29" fmla="*/ 60 h 148"/>
                    <a:gd name="T30" fmla="*/ 66 w 124"/>
                    <a:gd name="T31" fmla="*/ 57 h 148"/>
                    <a:gd name="T32" fmla="*/ 67 w 124"/>
                    <a:gd name="T33" fmla="*/ 53 h 148"/>
                    <a:gd name="T34" fmla="*/ 70 w 124"/>
                    <a:gd name="T35" fmla="*/ 53 h 148"/>
                    <a:gd name="T36" fmla="*/ 70 w 124"/>
                    <a:gd name="T37" fmla="*/ 49 h 148"/>
                    <a:gd name="T38" fmla="*/ 70 w 124"/>
                    <a:gd name="T39" fmla="*/ 48 h 148"/>
                    <a:gd name="T40" fmla="*/ 72 w 124"/>
                    <a:gd name="T41" fmla="*/ 46 h 148"/>
                    <a:gd name="T42" fmla="*/ 78 w 124"/>
                    <a:gd name="T43" fmla="*/ 39 h 148"/>
                    <a:gd name="T44" fmla="*/ 80 w 124"/>
                    <a:gd name="T45" fmla="*/ 36 h 148"/>
                    <a:gd name="T46" fmla="*/ 82 w 124"/>
                    <a:gd name="T47" fmla="*/ 33 h 148"/>
                    <a:gd name="T48" fmla="*/ 87 w 124"/>
                    <a:gd name="T49" fmla="*/ 28 h 148"/>
                    <a:gd name="T50" fmla="*/ 93 w 124"/>
                    <a:gd name="T51" fmla="*/ 31 h 148"/>
                    <a:gd name="T52" fmla="*/ 90 w 124"/>
                    <a:gd name="T53" fmla="*/ 24 h 148"/>
                    <a:gd name="T54" fmla="*/ 86 w 124"/>
                    <a:gd name="T55" fmla="*/ 18 h 148"/>
                    <a:gd name="T56" fmla="*/ 90 w 124"/>
                    <a:gd name="T57" fmla="*/ 17 h 148"/>
                    <a:gd name="T58" fmla="*/ 88 w 124"/>
                    <a:gd name="T59" fmla="*/ 14 h 148"/>
                    <a:gd name="T60" fmla="*/ 91 w 124"/>
                    <a:gd name="T61" fmla="*/ 14 h 148"/>
                    <a:gd name="T62" fmla="*/ 97 w 124"/>
                    <a:gd name="T63" fmla="*/ 16 h 148"/>
                    <a:gd name="T64" fmla="*/ 94 w 124"/>
                    <a:gd name="T65" fmla="*/ 10 h 148"/>
                    <a:gd name="T66" fmla="*/ 98 w 124"/>
                    <a:gd name="T67" fmla="*/ 11 h 148"/>
                    <a:gd name="T68" fmla="*/ 96 w 124"/>
                    <a:gd name="T69" fmla="*/ 7 h 148"/>
                    <a:gd name="T70" fmla="*/ 98 w 124"/>
                    <a:gd name="T71" fmla="*/ 5 h 148"/>
                    <a:gd name="T72" fmla="*/ 104 w 124"/>
                    <a:gd name="T73" fmla="*/ 11 h 148"/>
                    <a:gd name="T74" fmla="*/ 102 w 124"/>
                    <a:gd name="T75" fmla="*/ 4 h 148"/>
                    <a:gd name="T76" fmla="*/ 115 w 124"/>
                    <a:gd name="T77" fmla="*/ 5 h 148"/>
                    <a:gd name="T78" fmla="*/ 118 w 124"/>
                    <a:gd name="T79" fmla="*/ 5 h 148"/>
                    <a:gd name="T80" fmla="*/ 120 w 124"/>
                    <a:gd name="T81" fmla="*/ 1 h 148"/>
                    <a:gd name="T82" fmla="*/ 123 w 124"/>
                    <a:gd name="T83" fmla="*/ 5 h 148"/>
                    <a:gd name="T84" fmla="*/ 117 w 124"/>
                    <a:gd name="T85" fmla="*/ 6 h 148"/>
                    <a:gd name="T86" fmla="*/ 119 w 124"/>
                    <a:gd name="T87" fmla="*/ 17 h 148"/>
                    <a:gd name="T88" fmla="*/ 113 w 124"/>
                    <a:gd name="T89" fmla="*/ 29 h 148"/>
                    <a:gd name="T90" fmla="*/ 106 w 124"/>
                    <a:gd name="T91" fmla="*/ 42 h 148"/>
                    <a:gd name="T92" fmla="*/ 100 w 124"/>
                    <a:gd name="T93" fmla="*/ 52 h 148"/>
                    <a:gd name="T94" fmla="*/ 95 w 124"/>
                    <a:gd name="T95" fmla="*/ 60 h 148"/>
                    <a:gd name="T96" fmla="*/ 83 w 124"/>
                    <a:gd name="T97" fmla="*/ 72 h 148"/>
                    <a:gd name="T98" fmla="*/ 74 w 124"/>
                    <a:gd name="T99" fmla="*/ 78 h 148"/>
                    <a:gd name="T100" fmla="*/ 64 w 124"/>
                    <a:gd name="T101" fmla="*/ 85 h 148"/>
                    <a:gd name="T102" fmla="*/ 43 w 124"/>
                    <a:gd name="T103" fmla="*/ 120 h 148"/>
                    <a:gd name="T104" fmla="*/ 35 w 124"/>
                    <a:gd name="T105" fmla="*/ 127 h 148"/>
                    <a:gd name="T106" fmla="*/ 4 w 124"/>
                    <a:gd name="T107" fmla="*/ 140 h 1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124" h="148">
                      <a:moveTo>
                        <a:pt x="4" y="140"/>
                      </a:moveTo>
                      <a:cubicBezTo>
                        <a:pt x="0" y="133"/>
                        <a:pt x="7" y="136"/>
                        <a:pt x="6" y="131"/>
                      </a:cubicBezTo>
                      <a:cubicBezTo>
                        <a:pt x="6" y="131"/>
                        <a:pt x="8" y="134"/>
                        <a:pt x="8" y="133"/>
                      </a:cubicBezTo>
                      <a:cubicBezTo>
                        <a:pt x="6" y="127"/>
                        <a:pt x="11" y="127"/>
                        <a:pt x="16" y="128"/>
                      </a:cubicBezTo>
                      <a:cubicBezTo>
                        <a:pt x="16" y="129"/>
                        <a:pt x="16" y="129"/>
                        <a:pt x="16" y="129"/>
                      </a:cubicBezTo>
                      <a:cubicBezTo>
                        <a:pt x="17" y="129"/>
                        <a:pt x="15" y="126"/>
                        <a:pt x="16" y="126"/>
                      </a:cubicBezTo>
                      <a:cubicBezTo>
                        <a:pt x="17" y="126"/>
                        <a:pt x="17" y="127"/>
                        <a:pt x="17" y="127"/>
                      </a:cubicBezTo>
                      <a:cubicBezTo>
                        <a:pt x="16" y="126"/>
                        <a:pt x="17" y="126"/>
                        <a:pt x="16" y="124"/>
                      </a:cubicBezTo>
                      <a:cubicBezTo>
                        <a:pt x="17" y="125"/>
                        <a:pt x="18" y="126"/>
                        <a:pt x="19" y="127"/>
                      </a:cubicBezTo>
                      <a:cubicBezTo>
                        <a:pt x="18" y="125"/>
                        <a:pt x="18" y="125"/>
                        <a:pt x="18" y="125"/>
                      </a:cubicBezTo>
                      <a:cubicBezTo>
                        <a:pt x="14" y="120"/>
                        <a:pt x="20" y="123"/>
                        <a:pt x="18" y="120"/>
                      </a:cubicBezTo>
                      <a:cubicBezTo>
                        <a:pt x="19" y="121"/>
                        <a:pt x="19" y="121"/>
                        <a:pt x="19" y="121"/>
                      </a:cubicBezTo>
                      <a:cubicBezTo>
                        <a:pt x="18" y="117"/>
                        <a:pt x="20" y="116"/>
                        <a:pt x="21" y="114"/>
                      </a:cubicBezTo>
                      <a:cubicBezTo>
                        <a:pt x="22" y="114"/>
                        <a:pt x="23" y="116"/>
                        <a:pt x="23" y="116"/>
                      </a:cubicBezTo>
                      <a:cubicBezTo>
                        <a:pt x="22" y="114"/>
                        <a:pt x="22" y="113"/>
                        <a:pt x="22" y="112"/>
                      </a:cubicBezTo>
                      <a:cubicBezTo>
                        <a:pt x="24" y="114"/>
                        <a:pt x="21" y="110"/>
                        <a:pt x="22" y="111"/>
                      </a:cubicBezTo>
                      <a:cubicBezTo>
                        <a:pt x="23" y="111"/>
                        <a:pt x="23" y="111"/>
                        <a:pt x="23" y="111"/>
                      </a:cubicBezTo>
                      <a:cubicBezTo>
                        <a:pt x="21" y="109"/>
                        <a:pt x="24" y="112"/>
                        <a:pt x="22" y="109"/>
                      </a:cubicBezTo>
                      <a:cubicBezTo>
                        <a:pt x="24" y="110"/>
                        <a:pt x="24" y="110"/>
                        <a:pt x="24" y="110"/>
                      </a:cubicBezTo>
                      <a:cubicBezTo>
                        <a:pt x="21" y="107"/>
                        <a:pt x="26" y="111"/>
                        <a:pt x="25" y="109"/>
                      </a:cubicBezTo>
                      <a:cubicBezTo>
                        <a:pt x="24" y="109"/>
                        <a:pt x="24" y="109"/>
                        <a:pt x="24" y="109"/>
                      </a:cubicBezTo>
                      <a:cubicBezTo>
                        <a:pt x="24" y="108"/>
                        <a:pt x="25" y="109"/>
                        <a:pt x="25" y="108"/>
                      </a:cubicBezTo>
                      <a:cubicBezTo>
                        <a:pt x="25" y="109"/>
                        <a:pt x="25" y="109"/>
                        <a:pt x="25" y="109"/>
                      </a:cubicBezTo>
                      <a:cubicBezTo>
                        <a:pt x="25" y="107"/>
                        <a:pt x="27" y="108"/>
                        <a:pt x="25" y="106"/>
                      </a:cubicBezTo>
                      <a:cubicBezTo>
                        <a:pt x="27" y="108"/>
                        <a:pt x="25" y="108"/>
                        <a:pt x="28" y="110"/>
                      </a:cubicBezTo>
                      <a:cubicBezTo>
                        <a:pt x="28" y="106"/>
                        <a:pt x="30" y="104"/>
                        <a:pt x="32" y="102"/>
                      </a:cubicBezTo>
                      <a:cubicBezTo>
                        <a:pt x="33" y="102"/>
                        <a:pt x="34" y="102"/>
                        <a:pt x="35" y="103"/>
                      </a:cubicBezTo>
                      <a:cubicBezTo>
                        <a:pt x="34" y="103"/>
                        <a:pt x="35" y="102"/>
                        <a:pt x="34" y="101"/>
                      </a:cubicBezTo>
                      <a:cubicBezTo>
                        <a:pt x="34" y="101"/>
                        <a:pt x="35" y="102"/>
                        <a:pt x="36" y="102"/>
                      </a:cubicBezTo>
                      <a:cubicBezTo>
                        <a:pt x="37" y="102"/>
                        <a:pt x="34" y="99"/>
                        <a:pt x="35" y="99"/>
                      </a:cubicBezTo>
                      <a:cubicBezTo>
                        <a:pt x="35" y="100"/>
                        <a:pt x="36" y="101"/>
                        <a:pt x="37" y="102"/>
                      </a:cubicBezTo>
                      <a:cubicBezTo>
                        <a:pt x="35" y="100"/>
                        <a:pt x="36" y="99"/>
                        <a:pt x="36" y="98"/>
                      </a:cubicBezTo>
                      <a:cubicBezTo>
                        <a:pt x="36" y="99"/>
                        <a:pt x="36" y="99"/>
                        <a:pt x="37" y="100"/>
                      </a:cubicBezTo>
                      <a:cubicBezTo>
                        <a:pt x="36" y="98"/>
                        <a:pt x="38" y="99"/>
                        <a:pt x="38" y="98"/>
                      </a:cubicBezTo>
                      <a:cubicBezTo>
                        <a:pt x="39" y="99"/>
                        <a:pt x="39" y="99"/>
                        <a:pt x="39" y="99"/>
                      </a:cubicBezTo>
                      <a:cubicBezTo>
                        <a:pt x="41" y="100"/>
                        <a:pt x="36" y="96"/>
                        <a:pt x="38" y="97"/>
                      </a:cubicBezTo>
                      <a:cubicBezTo>
                        <a:pt x="38" y="97"/>
                        <a:pt x="38" y="98"/>
                        <a:pt x="39" y="98"/>
                      </a:cubicBezTo>
                      <a:cubicBezTo>
                        <a:pt x="37" y="95"/>
                        <a:pt x="39" y="95"/>
                        <a:pt x="38" y="94"/>
                      </a:cubicBezTo>
                      <a:cubicBezTo>
                        <a:pt x="39" y="94"/>
                        <a:pt x="39" y="95"/>
                        <a:pt x="39" y="95"/>
                      </a:cubicBezTo>
                      <a:cubicBezTo>
                        <a:pt x="39" y="94"/>
                        <a:pt x="40" y="94"/>
                        <a:pt x="40" y="92"/>
                      </a:cubicBezTo>
                      <a:cubicBezTo>
                        <a:pt x="41" y="93"/>
                        <a:pt x="43" y="95"/>
                        <a:pt x="43" y="94"/>
                      </a:cubicBezTo>
                      <a:cubicBezTo>
                        <a:pt x="41" y="92"/>
                        <a:pt x="43" y="92"/>
                        <a:pt x="40" y="90"/>
                      </a:cubicBezTo>
                      <a:cubicBezTo>
                        <a:pt x="41" y="90"/>
                        <a:pt x="43" y="90"/>
                        <a:pt x="42" y="89"/>
                      </a:cubicBezTo>
                      <a:cubicBezTo>
                        <a:pt x="43" y="90"/>
                        <a:pt x="45" y="91"/>
                        <a:pt x="45" y="92"/>
                      </a:cubicBezTo>
                      <a:cubicBezTo>
                        <a:pt x="47" y="93"/>
                        <a:pt x="47" y="93"/>
                        <a:pt x="47" y="93"/>
                      </a:cubicBezTo>
                      <a:cubicBezTo>
                        <a:pt x="48" y="94"/>
                        <a:pt x="46" y="93"/>
                        <a:pt x="48" y="94"/>
                      </a:cubicBezTo>
                      <a:cubicBezTo>
                        <a:pt x="48" y="94"/>
                        <a:pt x="47" y="92"/>
                        <a:pt x="48" y="92"/>
                      </a:cubicBezTo>
                      <a:cubicBezTo>
                        <a:pt x="47" y="91"/>
                        <a:pt x="44" y="87"/>
                        <a:pt x="45" y="87"/>
                      </a:cubicBezTo>
                      <a:cubicBezTo>
                        <a:pt x="45" y="88"/>
                        <a:pt x="47" y="89"/>
                        <a:pt x="48" y="90"/>
                      </a:cubicBezTo>
                      <a:cubicBezTo>
                        <a:pt x="44" y="84"/>
                        <a:pt x="44" y="84"/>
                        <a:pt x="44" y="84"/>
                      </a:cubicBezTo>
                      <a:cubicBezTo>
                        <a:pt x="44" y="84"/>
                        <a:pt x="46" y="86"/>
                        <a:pt x="45" y="85"/>
                      </a:cubicBezTo>
                      <a:cubicBezTo>
                        <a:pt x="45" y="84"/>
                        <a:pt x="44" y="84"/>
                        <a:pt x="44" y="83"/>
                      </a:cubicBezTo>
                      <a:cubicBezTo>
                        <a:pt x="44" y="83"/>
                        <a:pt x="44" y="82"/>
                        <a:pt x="47" y="84"/>
                      </a:cubicBezTo>
                      <a:cubicBezTo>
                        <a:pt x="48" y="85"/>
                        <a:pt x="47" y="85"/>
                        <a:pt x="48" y="85"/>
                      </a:cubicBezTo>
                      <a:cubicBezTo>
                        <a:pt x="48" y="85"/>
                        <a:pt x="48" y="84"/>
                        <a:pt x="48" y="84"/>
                      </a:cubicBezTo>
                      <a:cubicBezTo>
                        <a:pt x="48" y="84"/>
                        <a:pt x="48" y="84"/>
                        <a:pt x="48" y="84"/>
                      </a:cubicBezTo>
                      <a:cubicBezTo>
                        <a:pt x="49" y="84"/>
                        <a:pt x="48" y="82"/>
                        <a:pt x="46" y="81"/>
                      </a:cubicBezTo>
                      <a:cubicBezTo>
                        <a:pt x="46" y="81"/>
                        <a:pt x="48" y="83"/>
                        <a:pt x="47" y="82"/>
                      </a:cubicBezTo>
                      <a:cubicBezTo>
                        <a:pt x="46" y="81"/>
                        <a:pt x="46" y="80"/>
                        <a:pt x="46" y="79"/>
                      </a:cubicBezTo>
                      <a:cubicBezTo>
                        <a:pt x="46" y="80"/>
                        <a:pt x="47" y="81"/>
                        <a:pt x="48" y="81"/>
                      </a:cubicBezTo>
                      <a:cubicBezTo>
                        <a:pt x="46" y="79"/>
                        <a:pt x="46" y="78"/>
                        <a:pt x="46" y="76"/>
                      </a:cubicBezTo>
                      <a:cubicBezTo>
                        <a:pt x="45" y="75"/>
                        <a:pt x="48" y="79"/>
                        <a:pt x="47" y="78"/>
                      </a:cubicBezTo>
                      <a:cubicBezTo>
                        <a:pt x="49" y="79"/>
                        <a:pt x="46" y="74"/>
                        <a:pt x="49" y="76"/>
                      </a:cubicBezTo>
                      <a:cubicBezTo>
                        <a:pt x="49" y="76"/>
                        <a:pt x="47" y="74"/>
                        <a:pt x="48" y="75"/>
                      </a:cubicBezTo>
                      <a:cubicBezTo>
                        <a:pt x="48" y="75"/>
                        <a:pt x="50" y="76"/>
                        <a:pt x="50" y="75"/>
                      </a:cubicBezTo>
                      <a:cubicBezTo>
                        <a:pt x="51" y="76"/>
                        <a:pt x="50" y="75"/>
                        <a:pt x="49" y="74"/>
                      </a:cubicBezTo>
                      <a:cubicBezTo>
                        <a:pt x="49" y="73"/>
                        <a:pt x="50" y="75"/>
                        <a:pt x="50" y="75"/>
                      </a:cubicBezTo>
                      <a:cubicBezTo>
                        <a:pt x="49" y="74"/>
                        <a:pt x="49" y="71"/>
                        <a:pt x="51" y="72"/>
                      </a:cubicBezTo>
                      <a:cubicBezTo>
                        <a:pt x="51" y="71"/>
                        <a:pt x="49" y="69"/>
                        <a:pt x="50" y="69"/>
                      </a:cubicBezTo>
                      <a:cubicBezTo>
                        <a:pt x="51" y="70"/>
                        <a:pt x="51" y="70"/>
                        <a:pt x="51" y="70"/>
                      </a:cubicBezTo>
                      <a:cubicBezTo>
                        <a:pt x="52" y="71"/>
                        <a:pt x="51" y="69"/>
                        <a:pt x="53" y="71"/>
                      </a:cubicBezTo>
                      <a:cubicBezTo>
                        <a:pt x="51" y="68"/>
                        <a:pt x="53" y="74"/>
                        <a:pt x="52" y="72"/>
                      </a:cubicBezTo>
                      <a:cubicBezTo>
                        <a:pt x="54" y="73"/>
                        <a:pt x="50" y="69"/>
                        <a:pt x="52" y="71"/>
                      </a:cubicBezTo>
                      <a:cubicBezTo>
                        <a:pt x="53" y="70"/>
                        <a:pt x="51" y="68"/>
                        <a:pt x="53" y="69"/>
                      </a:cubicBezTo>
                      <a:cubicBezTo>
                        <a:pt x="53" y="69"/>
                        <a:pt x="55" y="72"/>
                        <a:pt x="55" y="71"/>
                      </a:cubicBezTo>
                      <a:cubicBezTo>
                        <a:pt x="55" y="70"/>
                        <a:pt x="54" y="70"/>
                        <a:pt x="54" y="70"/>
                      </a:cubicBezTo>
                      <a:cubicBezTo>
                        <a:pt x="54" y="69"/>
                        <a:pt x="54" y="69"/>
                        <a:pt x="54" y="69"/>
                      </a:cubicBezTo>
                      <a:cubicBezTo>
                        <a:pt x="52" y="67"/>
                        <a:pt x="55" y="68"/>
                        <a:pt x="53" y="67"/>
                      </a:cubicBezTo>
                      <a:cubicBezTo>
                        <a:pt x="54" y="68"/>
                        <a:pt x="53" y="66"/>
                        <a:pt x="55" y="68"/>
                      </a:cubicBezTo>
                      <a:cubicBezTo>
                        <a:pt x="57" y="70"/>
                        <a:pt x="57" y="70"/>
                        <a:pt x="57" y="70"/>
                      </a:cubicBezTo>
                      <a:cubicBezTo>
                        <a:pt x="57" y="69"/>
                        <a:pt x="55" y="68"/>
                        <a:pt x="55" y="67"/>
                      </a:cubicBezTo>
                      <a:cubicBezTo>
                        <a:pt x="55" y="67"/>
                        <a:pt x="55" y="67"/>
                        <a:pt x="56" y="67"/>
                      </a:cubicBezTo>
                      <a:cubicBezTo>
                        <a:pt x="52" y="64"/>
                        <a:pt x="56" y="67"/>
                        <a:pt x="54" y="65"/>
                      </a:cubicBezTo>
                      <a:cubicBezTo>
                        <a:pt x="56" y="65"/>
                        <a:pt x="55" y="63"/>
                        <a:pt x="57" y="65"/>
                      </a:cubicBezTo>
                      <a:cubicBezTo>
                        <a:pt x="57" y="64"/>
                        <a:pt x="56" y="62"/>
                        <a:pt x="57" y="63"/>
                      </a:cubicBezTo>
                      <a:cubicBezTo>
                        <a:pt x="57" y="63"/>
                        <a:pt x="57" y="63"/>
                        <a:pt x="58" y="64"/>
                      </a:cubicBezTo>
                      <a:cubicBezTo>
                        <a:pt x="59" y="64"/>
                        <a:pt x="58" y="63"/>
                        <a:pt x="58" y="63"/>
                      </a:cubicBezTo>
                      <a:cubicBezTo>
                        <a:pt x="58" y="63"/>
                        <a:pt x="60" y="64"/>
                        <a:pt x="62" y="65"/>
                      </a:cubicBezTo>
                      <a:cubicBezTo>
                        <a:pt x="61" y="63"/>
                        <a:pt x="59" y="62"/>
                        <a:pt x="58" y="61"/>
                      </a:cubicBezTo>
                      <a:cubicBezTo>
                        <a:pt x="62" y="63"/>
                        <a:pt x="57" y="58"/>
                        <a:pt x="60" y="60"/>
                      </a:cubicBezTo>
                      <a:cubicBezTo>
                        <a:pt x="61" y="61"/>
                        <a:pt x="61" y="62"/>
                        <a:pt x="62" y="63"/>
                      </a:cubicBezTo>
                      <a:cubicBezTo>
                        <a:pt x="66" y="65"/>
                        <a:pt x="61" y="60"/>
                        <a:pt x="63" y="61"/>
                      </a:cubicBezTo>
                      <a:cubicBezTo>
                        <a:pt x="60" y="58"/>
                        <a:pt x="60" y="58"/>
                        <a:pt x="60" y="58"/>
                      </a:cubicBezTo>
                      <a:cubicBezTo>
                        <a:pt x="62" y="60"/>
                        <a:pt x="59" y="56"/>
                        <a:pt x="62" y="59"/>
                      </a:cubicBezTo>
                      <a:cubicBezTo>
                        <a:pt x="61" y="58"/>
                        <a:pt x="63" y="59"/>
                        <a:pt x="61" y="57"/>
                      </a:cubicBezTo>
                      <a:cubicBezTo>
                        <a:pt x="64" y="58"/>
                        <a:pt x="61" y="53"/>
                        <a:pt x="66" y="57"/>
                      </a:cubicBezTo>
                      <a:cubicBezTo>
                        <a:pt x="66" y="56"/>
                        <a:pt x="67" y="56"/>
                        <a:pt x="65" y="55"/>
                      </a:cubicBezTo>
                      <a:cubicBezTo>
                        <a:pt x="64" y="54"/>
                        <a:pt x="66" y="56"/>
                        <a:pt x="65" y="56"/>
                      </a:cubicBezTo>
                      <a:cubicBezTo>
                        <a:pt x="65" y="55"/>
                        <a:pt x="64" y="55"/>
                        <a:pt x="64" y="54"/>
                      </a:cubicBezTo>
                      <a:cubicBezTo>
                        <a:pt x="65" y="55"/>
                        <a:pt x="65" y="55"/>
                        <a:pt x="67" y="57"/>
                      </a:cubicBezTo>
                      <a:cubicBezTo>
                        <a:pt x="69" y="57"/>
                        <a:pt x="63" y="52"/>
                        <a:pt x="65" y="52"/>
                      </a:cubicBezTo>
                      <a:cubicBezTo>
                        <a:pt x="66" y="53"/>
                        <a:pt x="67" y="54"/>
                        <a:pt x="67" y="53"/>
                      </a:cubicBezTo>
                      <a:cubicBezTo>
                        <a:pt x="65" y="51"/>
                        <a:pt x="65" y="51"/>
                        <a:pt x="65" y="51"/>
                      </a:cubicBezTo>
                      <a:cubicBezTo>
                        <a:pt x="66" y="51"/>
                        <a:pt x="68" y="53"/>
                        <a:pt x="70" y="55"/>
                      </a:cubicBezTo>
                      <a:cubicBezTo>
                        <a:pt x="70" y="54"/>
                        <a:pt x="70" y="54"/>
                        <a:pt x="69" y="53"/>
                      </a:cubicBezTo>
                      <a:cubicBezTo>
                        <a:pt x="71" y="54"/>
                        <a:pt x="71" y="54"/>
                        <a:pt x="71" y="54"/>
                      </a:cubicBezTo>
                      <a:cubicBezTo>
                        <a:pt x="69" y="53"/>
                        <a:pt x="70" y="53"/>
                        <a:pt x="70" y="52"/>
                      </a:cubicBezTo>
                      <a:cubicBezTo>
                        <a:pt x="70" y="53"/>
                        <a:pt x="70" y="53"/>
                        <a:pt x="70" y="53"/>
                      </a:cubicBezTo>
                      <a:cubicBezTo>
                        <a:pt x="71" y="54"/>
                        <a:pt x="71" y="53"/>
                        <a:pt x="71" y="52"/>
                      </a:cubicBezTo>
                      <a:cubicBezTo>
                        <a:pt x="70" y="52"/>
                        <a:pt x="69" y="52"/>
                        <a:pt x="69" y="51"/>
                      </a:cubicBezTo>
                      <a:cubicBezTo>
                        <a:pt x="68" y="51"/>
                        <a:pt x="68" y="51"/>
                        <a:pt x="68" y="50"/>
                      </a:cubicBezTo>
                      <a:cubicBezTo>
                        <a:pt x="69" y="51"/>
                        <a:pt x="69" y="50"/>
                        <a:pt x="70" y="50"/>
                      </a:cubicBezTo>
                      <a:cubicBezTo>
                        <a:pt x="70" y="50"/>
                        <a:pt x="68" y="48"/>
                        <a:pt x="68" y="48"/>
                      </a:cubicBezTo>
                      <a:cubicBezTo>
                        <a:pt x="69" y="49"/>
                        <a:pt x="69" y="48"/>
                        <a:pt x="70" y="49"/>
                      </a:cubicBezTo>
                      <a:cubicBezTo>
                        <a:pt x="70" y="50"/>
                        <a:pt x="69" y="49"/>
                        <a:pt x="70" y="50"/>
                      </a:cubicBezTo>
                      <a:cubicBezTo>
                        <a:pt x="70" y="50"/>
                        <a:pt x="72" y="52"/>
                        <a:pt x="71" y="50"/>
                      </a:cubicBezTo>
                      <a:cubicBezTo>
                        <a:pt x="70" y="49"/>
                        <a:pt x="68" y="47"/>
                        <a:pt x="69" y="48"/>
                      </a:cubicBezTo>
                      <a:cubicBezTo>
                        <a:pt x="69" y="48"/>
                        <a:pt x="70" y="49"/>
                        <a:pt x="71" y="50"/>
                      </a:cubicBezTo>
                      <a:cubicBezTo>
                        <a:pt x="72" y="50"/>
                        <a:pt x="72" y="50"/>
                        <a:pt x="72" y="50"/>
                      </a:cubicBezTo>
                      <a:cubicBezTo>
                        <a:pt x="70" y="48"/>
                        <a:pt x="70" y="48"/>
                        <a:pt x="70" y="48"/>
                      </a:cubicBezTo>
                      <a:cubicBezTo>
                        <a:pt x="71" y="49"/>
                        <a:pt x="71" y="49"/>
                        <a:pt x="71" y="49"/>
                      </a:cubicBezTo>
                      <a:cubicBezTo>
                        <a:pt x="70" y="47"/>
                        <a:pt x="71" y="48"/>
                        <a:pt x="70" y="46"/>
                      </a:cubicBezTo>
                      <a:cubicBezTo>
                        <a:pt x="70" y="46"/>
                        <a:pt x="71" y="47"/>
                        <a:pt x="71" y="47"/>
                      </a:cubicBezTo>
                      <a:cubicBezTo>
                        <a:pt x="71" y="47"/>
                        <a:pt x="71" y="47"/>
                        <a:pt x="71" y="47"/>
                      </a:cubicBezTo>
                      <a:cubicBezTo>
                        <a:pt x="73" y="47"/>
                        <a:pt x="72" y="46"/>
                        <a:pt x="71" y="45"/>
                      </a:cubicBezTo>
                      <a:cubicBezTo>
                        <a:pt x="72" y="46"/>
                        <a:pt x="72" y="46"/>
                        <a:pt x="72" y="46"/>
                      </a:cubicBezTo>
                      <a:cubicBezTo>
                        <a:pt x="72" y="46"/>
                        <a:pt x="72" y="45"/>
                        <a:pt x="71" y="44"/>
                      </a:cubicBezTo>
                      <a:cubicBezTo>
                        <a:pt x="73" y="45"/>
                        <a:pt x="77" y="49"/>
                        <a:pt x="76" y="47"/>
                      </a:cubicBezTo>
                      <a:cubicBezTo>
                        <a:pt x="76" y="46"/>
                        <a:pt x="73" y="44"/>
                        <a:pt x="72" y="43"/>
                      </a:cubicBezTo>
                      <a:cubicBezTo>
                        <a:pt x="74" y="43"/>
                        <a:pt x="72" y="40"/>
                        <a:pt x="75" y="42"/>
                      </a:cubicBezTo>
                      <a:cubicBezTo>
                        <a:pt x="74" y="41"/>
                        <a:pt x="74" y="41"/>
                        <a:pt x="74" y="40"/>
                      </a:cubicBezTo>
                      <a:cubicBezTo>
                        <a:pt x="75" y="40"/>
                        <a:pt x="74" y="37"/>
                        <a:pt x="78" y="39"/>
                      </a:cubicBezTo>
                      <a:cubicBezTo>
                        <a:pt x="78" y="39"/>
                        <a:pt x="79" y="40"/>
                        <a:pt x="80" y="41"/>
                      </a:cubicBezTo>
                      <a:cubicBezTo>
                        <a:pt x="79" y="39"/>
                        <a:pt x="82" y="42"/>
                        <a:pt x="79" y="39"/>
                      </a:cubicBezTo>
                      <a:cubicBezTo>
                        <a:pt x="78" y="38"/>
                        <a:pt x="77" y="38"/>
                        <a:pt x="76" y="37"/>
                      </a:cubicBezTo>
                      <a:cubicBezTo>
                        <a:pt x="76" y="36"/>
                        <a:pt x="77" y="35"/>
                        <a:pt x="79" y="36"/>
                      </a:cubicBezTo>
                      <a:cubicBezTo>
                        <a:pt x="78" y="36"/>
                        <a:pt x="78" y="35"/>
                        <a:pt x="77" y="35"/>
                      </a:cubicBezTo>
                      <a:cubicBezTo>
                        <a:pt x="79" y="37"/>
                        <a:pt x="80" y="37"/>
                        <a:pt x="80" y="36"/>
                      </a:cubicBezTo>
                      <a:cubicBezTo>
                        <a:pt x="78" y="34"/>
                        <a:pt x="78" y="34"/>
                        <a:pt x="78" y="34"/>
                      </a:cubicBezTo>
                      <a:cubicBezTo>
                        <a:pt x="80" y="35"/>
                        <a:pt x="80" y="35"/>
                        <a:pt x="80" y="35"/>
                      </a:cubicBezTo>
                      <a:cubicBezTo>
                        <a:pt x="80" y="35"/>
                        <a:pt x="77" y="33"/>
                        <a:pt x="79" y="33"/>
                      </a:cubicBezTo>
                      <a:cubicBezTo>
                        <a:pt x="79" y="34"/>
                        <a:pt x="80" y="34"/>
                        <a:pt x="80" y="35"/>
                      </a:cubicBezTo>
                      <a:cubicBezTo>
                        <a:pt x="79" y="33"/>
                        <a:pt x="78" y="31"/>
                        <a:pt x="79" y="32"/>
                      </a:cubicBezTo>
                      <a:cubicBezTo>
                        <a:pt x="82" y="33"/>
                        <a:pt x="82" y="33"/>
                        <a:pt x="82" y="33"/>
                      </a:cubicBezTo>
                      <a:cubicBezTo>
                        <a:pt x="82" y="33"/>
                        <a:pt x="81" y="32"/>
                        <a:pt x="80" y="31"/>
                      </a:cubicBezTo>
                      <a:cubicBezTo>
                        <a:pt x="82" y="32"/>
                        <a:pt x="82" y="32"/>
                        <a:pt x="84" y="33"/>
                      </a:cubicBezTo>
                      <a:cubicBezTo>
                        <a:pt x="81" y="28"/>
                        <a:pt x="82" y="26"/>
                        <a:pt x="83" y="25"/>
                      </a:cubicBezTo>
                      <a:cubicBezTo>
                        <a:pt x="84" y="26"/>
                        <a:pt x="84" y="26"/>
                        <a:pt x="84" y="26"/>
                      </a:cubicBezTo>
                      <a:cubicBezTo>
                        <a:pt x="86" y="27"/>
                        <a:pt x="83" y="25"/>
                        <a:pt x="83" y="25"/>
                      </a:cubicBezTo>
                      <a:cubicBezTo>
                        <a:pt x="84" y="26"/>
                        <a:pt x="86" y="26"/>
                        <a:pt x="87" y="28"/>
                      </a:cubicBezTo>
                      <a:cubicBezTo>
                        <a:pt x="88" y="28"/>
                        <a:pt x="86" y="26"/>
                        <a:pt x="85" y="25"/>
                      </a:cubicBezTo>
                      <a:cubicBezTo>
                        <a:pt x="84" y="24"/>
                        <a:pt x="86" y="26"/>
                        <a:pt x="84" y="24"/>
                      </a:cubicBezTo>
                      <a:cubicBezTo>
                        <a:pt x="84" y="24"/>
                        <a:pt x="86" y="24"/>
                        <a:pt x="84" y="23"/>
                      </a:cubicBezTo>
                      <a:cubicBezTo>
                        <a:pt x="85" y="23"/>
                        <a:pt x="86" y="25"/>
                        <a:pt x="87" y="25"/>
                      </a:cubicBezTo>
                      <a:cubicBezTo>
                        <a:pt x="86" y="24"/>
                        <a:pt x="86" y="24"/>
                        <a:pt x="86" y="24"/>
                      </a:cubicBezTo>
                      <a:cubicBezTo>
                        <a:pt x="89" y="26"/>
                        <a:pt x="90" y="29"/>
                        <a:pt x="93" y="31"/>
                      </a:cubicBezTo>
                      <a:cubicBezTo>
                        <a:pt x="93" y="30"/>
                        <a:pt x="93" y="30"/>
                        <a:pt x="93" y="30"/>
                      </a:cubicBezTo>
                      <a:cubicBezTo>
                        <a:pt x="96" y="32"/>
                        <a:pt x="95" y="33"/>
                        <a:pt x="96" y="33"/>
                      </a:cubicBezTo>
                      <a:cubicBezTo>
                        <a:pt x="96" y="32"/>
                        <a:pt x="93" y="29"/>
                        <a:pt x="92" y="28"/>
                      </a:cubicBezTo>
                      <a:cubicBezTo>
                        <a:pt x="92" y="27"/>
                        <a:pt x="87" y="24"/>
                        <a:pt x="88" y="24"/>
                      </a:cubicBezTo>
                      <a:cubicBezTo>
                        <a:pt x="89" y="24"/>
                        <a:pt x="88" y="24"/>
                        <a:pt x="89" y="26"/>
                      </a:cubicBezTo>
                      <a:cubicBezTo>
                        <a:pt x="91" y="27"/>
                        <a:pt x="89" y="24"/>
                        <a:pt x="90" y="24"/>
                      </a:cubicBezTo>
                      <a:cubicBezTo>
                        <a:pt x="89" y="24"/>
                        <a:pt x="87" y="22"/>
                        <a:pt x="87" y="22"/>
                      </a:cubicBezTo>
                      <a:cubicBezTo>
                        <a:pt x="88" y="22"/>
                        <a:pt x="88" y="23"/>
                        <a:pt x="89" y="23"/>
                      </a:cubicBezTo>
                      <a:cubicBezTo>
                        <a:pt x="88" y="22"/>
                        <a:pt x="87" y="21"/>
                        <a:pt x="86" y="20"/>
                      </a:cubicBezTo>
                      <a:cubicBezTo>
                        <a:pt x="83" y="18"/>
                        <a:pt x="87" y="21"/>
                        <a:pt x="85" y="19"/>
                      </a:cubicBezTo>
                      <a:cubicBezTo>
                        <a:pt x="87" y="20"/>
                        <a:pt x="89" y="23"/>
                        <a:pt x="91" y="23"/>
                      </a:cubicBezTo>
                      <a:cubicBezTo>
                        <a:pt x="89" y="22"/>
                        <a:pt x="89" y="20"/>
                        <a:pt x="86" y="18"/>
                      </a:cubicBezTo>
                      <a:cubicBezTo>
                        <a:pt x="87" y="18"/>
                        <a:pt x="88" y="20"/>
                        <a:pt x="89" y="21"/>
                      </a:cubicBezTo>
                      <a:cubicBezTo>
                        <a:pt x="90" y="21"/>
                        <a:pt x="86" y="17"/>
                        <a:pt x="90" y="20"/>
                      </a:cubicBezTo>
                      <a:cubicBezTo>
                        <a:pt x="88" y="18"/>
                        <a:pt x="88" y="18"/>
                        <a:pt x="88" y="18"/>
                      </a:cubicBezTo>
                      <a:cubicBezTo>
                        <a:pt x="89" y="19"/>
                        <a:pt x="89" y="19"/>
                        <a:pt x="91" y="20"/>
                      </a:cubicBezTo>
                      <a:cubicBezTo>
                        <a:pt x="91" y="20"/>
                        <a:pt x="89" y="17"/>
                        <a:pt x="92" y="19"/>
                      </a:cubicBezTo>
                      <a:cubicBezTo>
                        <a:pt x="91" y="19"/>
                        <a:pt x="92" y="18"/>
                        <a:pt x="90" y="17"/>
                      </a:cubicBezTo>
                      <a:cubicBezTo>
                        <a:pt x="88" y="16"/>
                        <a:pt x="91" y="19"/>
                        <a:pt x="88" y="17"/>
                      </a:cubicBezTo>
                      <a:cubicBezTo>
                        <a:pt x="90" y="18"/>
                        <a:pt x="88" y="16"/>
                        <a:pt x="88" y="15"/>
                      </a:cubicBezTo>
                      <a:cubicBezTo>
                        <a:pt x="89" y="16"/>
                        <a:pt x="89" y="16"/>
                        <a:pt x="89" y="16"/>
                      </a:cubicBezTo>
                      <a:cubicBezTo>
                        <a:pt x="88" y="15"/>
                        <a:pt x="89" y="15"/>
                        <a:pt x="88" y="14"/>
                      </a:cubicBezTo>
                      <a:cubicBezTo>
                        <a:pt x="88" y="15"/>
                        <a:pt x="89" y="15"/>
                        <a:pt x="89" y="16"/>
                      </a:cubicBezTo>
                      <a:cubicBezTo>
                        <a:pt x="88" y="14"/>
                        <a:pt x="88" y="14"/>
                        <a:pt x="88" y="14"/>
                      </a:cubicBezTo>
                      <a:cubicBezTo>
                        <a:pt x="87" y="13"/>
                        <a:pt x="91" y="16"/>
                        <a:pt x="91" y="15"/>
                      </a:cubicBezTo>
                      <a:cubicBezTo>
                        <a:pt x="92" y="17"/>
                        <a:pt x="92" y="17"/>
                        <a:pt x="92" y="17"/>
                      </a:cubicBezTo>
                      <a:cubicBezTo>
                        <a:pt x="92" y="17"/>
                        <a:pt x="93" y="18"/>
                        <a:pt x="93" y="17"/>
                      </a:cubicBezTo>
                      <a:cubicBezTo>
                        <a:pt x="92" y="16"/>
                        <a:pt x="90" y="14"/>
                        <a:pt x="89" y="13"/>
                      </a:cubicBezTo>
                      <a:cubicBezTo>
                        <a:pt x="88" y="12"/>
                        <a:pt x="91" y="14"/>
                        <a:pt x="89" y="13"/>
                      </a:cubicBezTo>
                      <a:cubicBezTo>
                        <a:pt x="91" y="14"/>
                        <a:pt x="91" y="14"/>
                        <a:pt x="91" y="14"/>
                      </a:cubicBezTo>
                      <a:cubicBezTo>
                        <a:pt x="91" y="15"/>
                        <a:pt x="94" y="16"/>
                        <a:pt x="94" y="16"/>
                      </a:cubicBezTo>
                      <a:cubicBezTo>
                        <a:pt x="93" y="15"/>
                        <a:pt x="92" y="13"/>
                        <a:pt x="90" y="13"/>
                      </a:cubicBezTo>
                      <a:cubicBezTo>
                        <a:pt x="90" y="12"/>
                        <a:pt x="92" y="13"/>
                        <a:pt x="93" y="14"/>
                      </a:cubicBezTo>
                      <a:cubicBezTo>
                        <a:pt x="92" y="13"/>
                        <a:pt x="91" y="13"/>
                        <a:pt x="90" y="12"/>
                      </a:cubicBezTo>
                      <a:cubicBezTo>
                        <a:pt x="91" y="12"/>
                        <a:pt x="93" y="13"/>
                        <a:pt x="95" y="14"/>
                      </a:cubicBezTo>
                      <a:cubicBezTo>
                        <a:pt x="97" y="16"/>
                        <a:pt x="97" y="16"/>
                        <a:pt x="97" y="16"/>
                      </a:cubicBezTo>
                      <a:cubicBezTo>
                        <a:pt x="98" y="16"/>
                        <a:pt x="98" y="16"/>
                        <a:pt x="98" y="16"/>
                      </a:cubicBezTo>
                      <a:cubicBezTo>
                        <a:pt x="99" y="18"/>
                        <a:pt x="99" y="17"/>
                        <a:pt x="101" y="19"/>
                      </a:cubicBezTo>
                      <a:cubicBezTo>
                        <a:pt x="102" y="19"/>
                        <a:pt x="101" y="18"/>
                        <a:pt x="101" y="18"/>
                      </a:cubicBezTo>
                      <a:cubicBezTo>
                        <a:pt x="97" y="15"/>
                        <a:pt x="97" y="13"/>
                        <a:pt x="93" y="11"/>
                      </a:cubicBezTo>
                      <a:cubicBezTo>
                        <a:pt x="93" y="9"/>
                        <a:pt x="101" y="17"/>
                        <a:pt x="97" y="12"/>
                      </a:cubicBezTo>
                      <a:cubicBezTo>
                        <a:pt x="96" y="11"/>
                        <a:pt x="94" y="9"/>
                        <a:pt x="94" y="10"/>
                      </a:cubicBezTo>
                      <a:cubicBezTo>
                        <a:pt x="95" y="10"/>
                        <a:pt x="91" y="7"/>
                        <a:pt x="93" y="8"/>
                      </a:cubicBezTo>
                      <a:cubicBezTo>
                        <a:pt x="94" y="9"/>
                        <a:pt x="97" y="10"/>
                        <a:pt x="98" y="12"/>
                      </a:cubicBezTo>
                      <a:cubicBezTo>
                        <a:pt x="97" y="11"/>
                        <a:pt x="97" y="12"/>
                        <a:pt x="97" y="12"/>
                      </a:cubicBezTo>
                      <a:cubicBezTo>
                        <a:pt x="99" y="13"/>
                        <a:pt x="101" y="15"/>
                        <a:pt x="101" y="14"/>
                      </a:cubicBezTo>
                      <a:cubicBezTo>
                        <a:pt x="101" y="14"/>
                        <a:pt x="101" y="13"/>
                        <a:pt x="99" y="12"/>
                      </a:cubicBezTo>
                      <a:cubicBezTo>
                        <a:pt x="98" y="11"/>
                        <a:pt x="99" y="13"/>
                        <a:pt x="98" y="11"/>
                      </a:cubicBezTo>
                      <a:cubicBezTo>
                        <a:pt x="97" y="10"/>
                        <a:pt x="100" y="12"/>
                        <a:pt x="97" y="9"/>
                      </a:cubicBezTo>
                      <a:cubicBezTo>
                        <a:pt x="97" y="10"/>
                        <a:pt x="95" y="8"/>
                        <a:pt x="94" y="7"/>
                      </a:cubicBezTo>
                      <a:cubicBezTo>
                        <a:pt x="93" y="6"/>
                        <a:pt x="93" y="6"/>
                        <a:pt x="93" y="6"/>
                      </a:cubicBezTo>
                      <a:cubicBezTo>
                        <a:pt x="95" y="7"/>
                        <a:pt x="95" y="7"/>
                        <a:pt x="95" y="7"/>
                      </a:cubicBezTo>
                      <a:cubicBezTo>
                        <a:pt x="96" y="7"/>
                        <a:pt x="92" y="5"/>
                        <a:pt x="93" y="5"/>
                      </a:cubicBezTo>
                      <a:cubicBezTo>
                        <a:pt x="96" y="7"/>
                        <a:pt x="96" y="7"/>
                        <a:pt x="96" y="7"/>
                      </a:cubicBezTo>
                      <a:cubicBezTo>
                        <a:pt x="98" y="8"/>
                        <a:pt x="94" y="7"/>
                        <a:pt x="98" y="9"/>
                      </a:cubicBezTo>
                      <a:cubicBezTo>
                        <a:pt x="98" y="9"/>
                        <a:pt x="97" y="8"/>
                        <a:pt x="98" y="8"/>
                      </a:cubicBezTo>
                      <a:cubicBezTo>
                        <a:pt x="98" y="8"/>
                        <a:pt x="98" y="8"/>
                        <a:pt x="98" y="9"/>
                      </a:cubicBezTo>
                      <a:cubicBezTo>
                        <a:pt x="99" y="9"/>
                        <a:pt x="103" y="12"/>
                        <a:pt x="101" y="9"/>
                      </a:cubicBezTo>
                      <a:cubicBezTo>
                        <a:pt x="100" y="8"/>
                        <a:pt x="100" y="8"/>
                        <a:pt x="99" y="7"/>
                      </a:cubicBezTo>
                      <a:cubicBezTo>
                        <a:pt x="99" y="6"/>
                        <a:pt x="98" y="5"/>
                        <a:pt x="98" y="5"/>
                      </a:cubicBezTo>
                      <a:cubicBezTo>
                        <a:pt x="100" y="7"/>
                        <a:pt x="99" y="4"/>
                        <a:pt x="101" y="6"/>
                      </a:cubicBezTo>
                      <a:cubicBezTo>
                        <a:pt x="99" y="6"/>
                        <a:pt x="98" y="7"/>
                        <a:pt x="101" y="9"/>
                      </a:cubicBezTo>
                      <a:cubicBezTo>
                        <a:pt x="104" y="11"/>
                        <a:pt x="100" y="9"/>
                        <a:pt x="103" y="11"/>
                      </a:cubicBezTo>
                      <a:cubicBezTo>
                        <a:pt x="103" y="11"/>
                        <a:pt x="106" y="13"/>
                        <a:pt x="108" y="15"/>
                      </a:cubicBezTo>
                      <a:cubicBezTo>
                        <a:pt x="108" y="15"/>
                        <a:pt x="108" y="14"/>
                        <a:pt x="107" y="13"/>
                      </a:cubicBezTo>
                      <a:cubicBezTo>
                        <a:pt x="106" y="12"/>
                        <a:pt x="106" y="12"/>
                        <a:pt x="104" y="11"/>
                      </a:cubicBezTo>
                      <a:cubicBezTo>
                        <a:pt x="105" y="11"/>
                        <a:pt x="104" y="9"/>
                        <a:pt x="103" y="7"/>
                      </a:cubicBezTo>
                      <a:cubicBezTo>
                        <a:pt x="104" y="8"/>
                        <a:pt x="105" y="9"/>
                        <a:pt x="105" y="10"/>
                      </a:cubicBezTo>
                      <a:cubicBezTo>
                        <a:pt x="105" y="9"/>
                        <a:pt x="106" y="8"/>
                        <a:pt x="107" y="8"/>
                      </a:cubicBezTo>
                      <a:cubicBezTo>
                        <a:pt x="104" y="6"/>
                        <a:pt x="107" y="6"/>
                        <a:pt x="105" y="5"/>
                      </a:cubicBezTo>
                      <a:cubicBezTo>
                        <a:pt x="104" y="5"/>
                        <a:pt x="101" y="3"/>
                        <a:pt x="100" y="2"/>
                      </a:cubicBezTo>
                      <a:cubicBezTo>
                        <a:pt x="101" y="2"/>
                        <a:pt x="101" y="3"/>
                        <a:pt x="102" y="4"/>
                      </a:cubicBezTo>
                      <a:cubicBezTo>
                        <a:pt x="101" y="2"/>
                        <a:pt x="105" y="5"/>
                        <a:pt x="103" y="3"/>
                      </a:cubicBezTo>
                      <a:cubicBezTo>
                        <a:pt x="103" y="4"/>
                        <a:pt x="106" y="6"/>
                        <a:pt x="109" y="8"/>
                      </a:cubicBezTo>
                      <a:cubicBezTo>
                        <a:pt x="108" y="6"/>
                        <a:pt x="110" y="9"/>
                        <a:pt x="111" y="9"/>
                      </a:cubicBezTo>
                      <a:cubicBezTo>
                        <a:pt x="110" y="7"/>
                        <a:pt x="109" y="6"/>
                        <a:pt x="109" y="5"/>
                      </a:cubicBezTo>
                      <a:cubicBezTo>
                        <a:pt x="112" y="6"/>
                        <a:pt x="110" y="3"/>
                        <a:pt x="111" y="2"/>
                      </a:cubicBezTo>
                      <a:cubicBezTo>
                        <a:pt x="112" y="3"/>
                        <a:pt x="115" y="5"/>
                        <a:pt x="115" y="5"/>
                      </a:cubicBezTo>
                      <a:cubicBezTo>
                        <a:pt x="116" y="5"/>
                        <a:pt x="112" y="3"/>
                        <a:pt x="114" y="4"/>
                      </a:cubicBezTo>
                      <a:cubicBezTo>
                        <a:pt x="114" y="4"/>
                        <a:pt x="114" y="4"/>
                        <a:pt x="114" y="4"/>
                      </a:cubicBezTo>
                      <a:cubicBezTo>
                        <a:pt x="114" y="4"/>
                        <a:pt x="117" y="4"/>
                        <a:pt x="113" y="1"/>
                      </a:cubicBezTo>
                      <a:cubicBezTo>
                        <a:pt x="116" y="4"/>
                        <a:pt x="116" y="4"/>
                        <a:pt x="116" y="4"/>
                      </a:cubicBezTo>
                      <a:cubicBezTo>
                        <a:pt x="116" y="4"/>
                        <a:pt x="116" y="3"/>
                        <a:pt x="116" y="3"/>
                      </a:cubicBezTo>
                      <a:cubicBezTo>
                        <a:pt x="117" y="4"/>
                        <a:pt x="118" y="4"/>
                        <a:pt x="118" y="5"/>
                      </a:cubicBezTo>
                      <a:cubicBezTo>
                        <a:pt x="120" y="6"/>
                        <a:pt x="118" y="4"/>
                        <a:pt x="119" y="3"/>
                      </a:cubicBezTo>
                      <a:cubicBezTo>
                        <a:pt x="117" y="2"/>
                        <a:pt x="117" y="2"/>
                        <a:pt x="117" y="2"/>
                      </a:cubicBezTo>
                      <a:cubicBezTo>
                        <a:pt x="116" y="1"/>
                        <a:pt x="118" y="1"/>
                        <a:pt x="118" y="0"/>
                      </a:cubicBezTo>
                      <a:cubicBezTo>
                        <a:pt x="119" y="2"/>
                        <a:pt x="119" y="2"/>
                        <a:pt x="119" y="2"/>
                      </a:cubicBezTo>
                      <a:cubicBezTo>
                        <a:pt x="119" y="0"/>
                        <a:pt x="119" y="0"/>
                        <a:pt x="119" y="0"/>
                      </a:cubicBezTo>
                      <a:cubicBezTo>
                        <a:pt x="120" y="2"/>
                        <a:pt x="122" y="2"/>
                        <a:pt x="120" y="1"/>
                      </a:cubicBezTo>
                      <a:cubicBezTo>
                        <a:pt x="124" y="5"/>
                        <a:pt x="124" y="5"/>
                        <a:pt x="124" y="5"/>
                      </a:cubicBezTo>
                      <a:cubicBezTo>
                        <a:pt x="122" y="5"/>
                        <a:pt x="122" y="3"/>
                        <a:pt x="120" y="2"/>
                      </a:cubicBezTo>
                      <a:cubicBezTo>
                        <a:pt x="119" y="1"/>
                        <a:pt x="119" y="2"/>
                        <a:pt x="120" y="3"/>
                      </a:cubicBezTo>
                      <a:cubicBezTo>
                        <a:pt x="120" y="3"/>
                        <a:pt x="120" y="3"/>
                        <a:pt x="120" y="2"/>
                      </a:cubicBezTo>
                      <a:cubicBezTo>
                        <a:pt x="122" y="4"/>
                        <a:pt x="122" y="4"/>
                        <a:pt x="123" y="6"/>
                      </a:cubicBezTo>
                      <a:cubicBezTo>
                        <a:pt x="123" y="5"/>
                        <a:pt x="124" y="6"/>
                        <a:pt x="123" y="5"/>
                      </a:cubicBezTo>
                      <a:cubicBezTo>
                        <a:pt x="124" y="6"/>
                        <a:pt x="124" y="7"/>
                        <a:pt x="124" y="7"/>
                      </a:cubicBezTo>
                      <a:cubicBezTo>
                        <a:pt x="123" y="6"/>
                        <a:pt x="122" y="6"/>
                        <a:pt x="122" y="6"/>
                      </a:cubicBezTo>
                      <a:cubicBezTo>
                        <a:pt x="124" y="7"/>
                        <a:pt x="124" y="8"/>
                        <a:pt x="123" y="8"/>
                      </a:cubicBezTo>
                      <a:cubicBezTo>
                        <a:pt x="120" y="7"/>
                        <a:pt x="124" y="10"/>
                        <a:pt x="123" y="10"/>
                      </a:cubicBezTo>
                      <a:cubicBezTo>
                        <a:pt x="121" y="9"/>
                        <a:pt x="119" y="7"/>
                        <a:pt x="119" y="6"/>
                      </a:cubicBezTo>
                      <a:cubicBezTo>
                        <a:pt x="118" y="6"/>
                        <a:pt x="119" y="6"/>
                        <a:pt x="117" y="6"/>
                      </a:cubicBezTo>
                      <a:cubicBezTo>
                        <a:pt x="119" y="7"/>
                        <a:pt x="121" y="9"/>
                        <a:pt x="122" y="10"/>
                      </a:cubicBezTo>
                      <a:cubicBezTo>
                        <a:pt x="120" y="9"/>
                        <a:pt x="120" y="9"/>
                        <a:pt x="120" y="9"/>
                      </a:cubicBezTo>
                      <a:cubicBezTo>
                        <a:pt x="120" y="10"/>
                        <a:pt x="123" y="12"/>
                        <a:pt x="122" y="12"/>
                      </a:cubicBezTo>
                      <a:cubicBezTo>
                        <a:pt x="120" y="13"/>
                        <a:pt x="120" y="14"/>
                        <a:pt x="119" y="14"/>
                      </a:cubicBezTo>
                      <a:cubicBezTo>
                        <a:pt x="117" y="13"/>
                        <a:pt x="117" y="13"/>
                        <a:pt x="117" y="13"/>
                      </a:cubicBezTo>
                      <a:cubicBezTo>
                        <a:pt x="120" y="16"/>
                        <a:pt x="118" y="15"/>
                        <a:pt x="119" y="17"/>
                      </a:cubicBezTo>
                      <a:cubicBezTo>
                        <a:pt x="116" y="17"/>
                        <a:pt x="118" y="20"/>
                        <a:pt x="115" y="18"/>
                      </a:cubicBezTo>
                      <a:cubicBezTo>
                        <a:pt x="115" y="21"/>
                        <a:pt x="115" y="23"/>
                        <a:pt x="114" y="24"/>
                      </a:cubicBezTo>
                      <a:cubicBezTo>
                        <a:pt x="112" y="22"/>
                        <a:pt x="112" y="22"/>
                        <a:pt x="112" y="22"/>
                      </a:cubicBezTo>
                      <a:cubicBezTo>
                        <a:pt x="113" y="24"/>
                        <a:pt x="110" y="22"/>
                        <a:pt x="110" y="22"/>
                      </a:cubicBezTo>
                      <a:cubicBezTo>
                        <a:pt x="112" y="23"/>
                        <a:pt x="112" y="24"/>
                        <a:pt x="113" y="26"/>
                      </a:cubicBezTo>
                      <a:cubicBezTo>
                        <a:pt x="111" y="25"/>
                        <a:pt x="112" y="27"/>
                        <a:pt x="113" y="29"/>
                      </a:cubicBezTo>
                      <a:cubicBezTo>
                        <a:pt x="112" y="28"/>
                        <a:pt x="112" y="28"/>
                        <a:pt x="112" y="28"/>
                      </a:cubicBezTo>
                      <a:cubicBezTo>
                        <a:pt x="114" y="31"/>
                        <a:pt x="111" y="30"/>
                        <a:pt x="110" y="30"/>
                      </a:cubicBezTo>
                      <a:cubicBezTo>
                        <a:pt x="109" y="30"/>
                        <a:pt x="108" y="29"/>
                        <a:pt x="108" y="29"/>
                      </a:cubicBezTo>
                      <a:cubicBezTo>
                        <a:pt x="110" y="32"/>
                        <a:pt x="109" y="32"/>
                        <a:pt x="110" y="34"/>
                      </a:cubicBezTo>
                      <a:cubicBezTo>
                        <a:pt x="110" y="34"/>
                        <a:pt x="109" y="35"/>
                        <a:pt x="107" y="34"/>
                      </a:cubicBezTo>
                      <a:cubicBezTo>
                        <a:pt x="109" y="39"/>
                        <a:pt x="106" y="39"/>
                        <a:pt x="106" y="42"/>
                      </a:cubicBezTo>
                      <a:cubicBezTo>
                        <a:pt x="104" y="41"/>
                        <a:pt x="104" y="41"/>
                        <a:pt x="104" y="41"/>
                      </a:cubicBezTo>
                      <a:cubicBezTo>
                        <a:pt x="107" y="46"/>
                        <a:pt x="101" y="45"/>
                        <a:pt x="102" y="49"/>
                      </a:cubicBezTo>
                      <a:cubicBezTo>
                        <a:pt x="99" y="46"/>
                        <a:pt x="99" y="46"/>
                        <a:pt x="99" y="46"/>
                      </a:cubicBezTo>
                      <a:cubicBezTo>
                        <a:pt x="98" y="46"/>
                        <a:pt x="99" y="48"/>
                        <a:pt x="101" y="49"/>
                      </a:cubicBezTo>
                      <a:cubicBezTo>
                        <a:pt x="100" y="49"/>
                        <a:pt x="102" y="52"/>
                        <a:pt x="99" y="50"/>
                      </a:cubicBezTo>
                      <a:cubicBezTo>
                        <a:pt x="98" y="50"/>
                        <a:pt x="100" y="52"/>
                        <a:pt x="100" y="52"/>
                      </a:cubicBezTo>
                      <a:cubicBezTo>
                        <a:pt x="98" y="52"/>
                        <a:pt x="98" y="53"/>
                        <a:pt x="98" y="54"/>
                      </a:cubicBezTo>
                      <a:cubicBezTo>
                        <a:pt x="98" y="54"/>
                        <a:pt x="98" y="54"/>
                        <a:pt x="98" y="54"/>
                      </a:cubicBezTo>
                      <a:cubicBezTo>
                        <a:pt x="97" y="54"/>
                        <a:pt x="96" y="53"/>
                        <a:pt x="96" y="53"/>
                      </a:cubicBezTo>
                      <a:cubicBezTo>
                        <a:pt x="96" y="54"/>
                        <a:pt x="94" y="53"/>
                        <a:pt x="98" y="56"/>
                      </a:cubicBezTo>
                      <a:cubicBezTo>
                        <a:pt x="95" y="55"/>
                        <a:pt x="97" y="59"/>
                        <a:pt x="94" y="58"/>
                      </a:cubicBezTo>
                      <a:cubicBezTo>
                        <a:pt x="95" y="59"/>
                        <a:pt x="95" y="59"/>
                        <a:pt x="95" y="60"/>
                      </a:cubicBezTo>
                      <a:cubicBezTo>
                        <a:pt x="95" y="61"/>
                        <a:pt x="92" y="60"/>
                        <a:pt x="93" y="62"/>
                      </a:cubicBezTo>
                      <a:cubicBezTo>
                        <a:pt x="92" y="62"/>
                        <a:pt x="92" y="60"/>
                        <a:pt x="91" y="61"/>
                      </a:cubicBezTo>
                      <a:cubicBezTo>
                        <a:pt x="91" y="61"/>
                        <a:pt x="92" y="62"/>
                        <a:pt x="93" y="62"/>
                      </a:cubicBezTo>
                      <a:cubicBezTo>
                        <a:pt x="93" y="65"/>
                        <a:pt x="88" y="64"/>
                        <a:pt x="88" y="65"/>
                      </a:cubicBezTo>
                      <a:cubicBezTo>
                        <a:pt x="88" y="69"/>
                        <a:pt x="85" y="71"/>
                        <a:pt x="83" y="73"/>
                      </a:cubicBezTo>
                      <a:cubicBezTo>
                        <a:pt x="83" y="72"/>
                        <a:pt x="83" y="72"/>
                        <a:pt x="83" y="72"/>
                      </a:cubicBezTo>
                      <a:cubicBezTo>
                        <a:pt x="85" y="75"/>
                        <a:pt x="78" y="72"/>
                        <a:pt x="82" y="76"/>
                      </a:cubicBezTo>
                      <a:cubicBezTo>
                        <a:pt x="81" y="75"/>
                        <a:pt x="81" y="76"/>
                        <a:pt x="80" y="75"/>
                      </a:cubicBezTo>
                      <a:cubicBezTo>
                        <a:pt x="81" y="77"/>
                        <a:pt x="77" y="75"/>
                        <a:pt x="78" y="78"/>
                      </a:cubicBezTo>
                      <a:cubicBezTo>
                        <a:pt x="78" y="78"/>
                        <a:pt x="78" y="78"/>
                        <a:pt x="78" y="77"/>
                      </a:cubicBezTo>
                      <a:cubicBezTo>
                        <a:pt x="76" y="77"/>
                        <a:pt x="77" y="79"/>
                        <a:pt x="75" y="79"/>
                      </a:cubicBezTo>
                      <a:cubicBezTo>
                        <a:pt x="75" y="79"/>
                        <a:pt x="75" y="78"/>
                        <a:pt x="74" y="78"/>
                      </a:cubicBezTo>
                      <a:cubicBezTo>
                        <a:pt x="73" y="77"/>
                        <a:pt x="76" y="81"/>
                        <a:pt x="73" y="78"/>
                      </a:cubicBezTo>
                      <a:cubicBezTo>
                        <a:pt x="73" y="79"/>
                        <a:pt x="74" y="80"/>
                        <a:pt x="74" y="80"/>
                      </a:cubicBezTo>
                      <a:cubicBezTo>
                        <a:pt x="72" y="81"/>
                        <a:pt x="72" y="84"/>
                        <a:pt x="71" y="87"/>
                      </a:cubicBezTo>
                      <a:cubicBezTo>
                        <a:pt x="67" y="87"/>
                        <a:pt x="65" y="82"/>
                        <a:pt x="67" y="85"/>
                      </a:cubicBezTo>
                      <a:cubicBezTo>
                        <a:pt x="66" y="85"/>
                        <a:pt x="68" y="87"/>
                        <a:pt x="67" y="86"/>
                      </a:cubicBezTo>
                      <a:cubicBezTo>
                        <a:pt x="68" y="87"/>
                        <a:pt x="63" y="83"/>
                        <a:pt x="64" y="85"/>
                      </a:cubicBezTo>
                      <a:cubicBezTo>
                        <a:pt x="66" y="87"/>
                        <a:pt x="65" y="86"/>
                        <a:pt x="66" y="87"/>
                      </a:cubicBezTo>
                      <a:cubicBezTo>
                        <a:pt x="64" y="87"/>
                        <a:pt x="62" y="86"/>
                        <a:pt x="63" y="88"/>
                      </a:cubicBezTo>
                      <a:cubicBezTo>
                        <a:pt x="62" y="87"/>
                        <a:pt x="62" y="87"/>
                        <a:pt x="62" y="87"/>
                      </a:cubicBezTo>
                      <a:cubicBezTo>
                        <a:pt x="64" y="90"/>
                        <a:pt x="62" y="90"/>
                        <a:pt x="65" y="93"/>
                      </a:cubicBezTo>
                      <a:cubicBezTo>
                        <a:pt x="61" y="98"/>
                        <a:pt x="59" y="104"/>
                        <a:pt x="56" y="109"/>
                      </a:cubicBezTo>
                      <a:cubicBezTo>
                        <a:pt x="51" y="112"/>
                        <a:pt x="49" y="118"/>
                        <a:pt x="43" y="120"/>
                      </a:cubicBezTo>
                      <a:cubicBezTo>
                        <a:pt x="40" y="119"/>
                        <a:pt x="40" y="119"/>
                        <a:pt x="40" y="121"/>
                      </a:cubicBezTo>
                      <a:cubicBezTo>
                        <a:pt x="39" y="120"/>
                        <a:pt x="39" y="120"/>
                        <a:pt x="39" y="120"/>
                      </a:cubicBezTo>
                      <a:cubicBezTo>
                        <a:pt x="41" y="122"/>
                        <a:pt x="38" y="121"/>
                        <a:pt x="40" y="123"/>
                      </a:cubicBezTo>
                      <a:cubicBezTo>
                        <a:pt x="38" y="124"/>
                        <a:pt x="38" y="126"/>
                        <a:pt x="36" y="128"/>
                      </a:cubicBezTo>
                      <a:cubicBezTo>
                        <a:pt x="36" y="127"/>
                        <a:pt x="34" y="125"/>
                        <a:pt x="34" y="126"/>
                      </a:cubicBezTo>
                      <a:cubicBezTo>
                        <a:pt x="35" y="127"/>
                        <a:pt x="35" y="127"/>
                        <a:pt x="35" y="127"/>
                      </a:cubicBezTo>
                      <a:cubicBezTo>
                        <a:pt x="35" y="127"/>
                        <a:pt x="35" y="127"/>
                        <a:pt x="35" y="127"/>
                      </a:cubicBezTo>
                      <a:cubicBezTo>
                        <a:pt x="35" y="127"/>
                        <a:pt x="36" y="129"/>
                        <a:pt x="37" y="129"/>
                      </a:cubicBezTo>
                      <a:cubicBezTo>
                        <a:pt x="35" y="135"/>
                        <a:pt x="27" y="135"/>
                        <a:pt x="23" y="139"/>
                      </a:cubicBezTo>
                      <a:cubicBezTo>
                        <a:pt x="22" y="139"/>
                        <a:pt x="21" y="141"/>
                        <a:pt x="21" y="143"/>
                      </a:cubicBezTo>
                      <a:cubicBezTo>
                        <a:pt x="15" y="143"/>
                        <a:pt x="10" y="143"/>
                        <a:pt x="9" y="148"/>
                      </a:cubicBezTo>
                      <a:cubicBezTo>
                        <a:pt x="9" y="148"/>
                        <a:pt x="4" y="142"/>
                        <a:pt x="4" y="14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322" name="Freeform 33">
                  <a:extLst>
                    <a:ext uri="{FF2B5EF4-FFF2-40B4-BE49-F238E27FC236}">
                      <a16:creationId xmlns:a16="http://schemas.microsoft.com/office/drawing/2014/main" id="{A379FF89-FC14-4FB4-825A-900863CF3A41}"/>
                    </a:ext>
                  </a:extLst>
                </p:cNvPr>
                <p:cNvSpPr/>
                <p:nvPr/>
              </p:nvSpPr>
              <p:spPr bwMode="auto">
                <a:xfrm>
                  <a:off x="3026" y="1229"/>
                  <a:ext cx="0" cy="0"/>
                </a:xfrm>
                <a:custGeom>
                  <a:avLst/>
                  <a:gdLst>
                    <a:gd name="T0" fmla="*/ 4 w 4"/>
                    <a:gd name="T1" fmla="*/ 2 h 2"/>
                    <a:gd name="T2" fmla="*/ 0 w 4"/>
                    <a:gd name="T3" fmla="*/ 0 h 2"/>
                    <a:gd name="T4" fmla="*/ 4 w 4"/>
                    <a:gd name="T5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" h="2">
                      <a:moveTo>
                        <a:pt x="4" y="2"/>
                      </a:moveTo>
                      <a:cubicBezTo>
                        <a:pt x="3" y="2"/>
                        <a:pt x="2" y="1"/>
                        <a:pt x="0" y="0"/>
                      </a:cubicBezTo>
                      <a:cubicBezTo>
                        <a:pt x="1" y="1"/>
                        <a:pt x="3" y="1"/>
                        <a:pt x="4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323" name="Freeform 34">
                  <a:extLst>
                    <a:ext uri="{FF2B5EF4-FFF2-40B4-BE49-F238E27FC236}">
                      <a16:creationId xmlns:a16="http://schemas.microsoft.com/office/drawing/2014/main" id="{C422A0D3-BF23-4A88-B92E-FB548279E04B}"/>
                    </a:ext>
                  </a:extLst>
                </p:cNvPr>
                <p:cNvSpPr/>
                <p:nvPr/>
              </p:nvSpPr>
              <p:spPr bwMode="auto">
                <a:xfrm>
                  <a:off x="3022" y="1229"/>
                  <a:ext cx="0" cy="0"/>
                </a:xfrm>
                <a:custGeom>
                  <a:avLst/>
                  <a:gdLst>
                    <a:gd name="T0" fmla="*/ 2 w 2"/>
                    <a:gd name="T1" fmla="*/ 2 h 2"/>
                    <a:gd name="T2" fmla="*/ 1 w 2"/>
                    <a:gd name="T3" fmla="*/ 2 h 2"/>
                    <a:gd name="T4" fmla="*/ 1 w 2"/>
                    <a:gd name="T5" fmla="*/ 1 h 2"/>
                    <a:gd name="T6" fmla="*/ 2 w 2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2" y="2"/>
                      </a:moveTo>
                      <a:cubicBezTo>
                        <a:pt x="2" y="2"/>
                        <a:pt x="1" y="2"/>
                        <a:pt x="1" y="2"/>
                      </a:cubicBezTo>
                      <a:cubicBezTo>
                        <a:pt x="1" y="1"/>
                        <a:pt x="0" y="0"/>
                        <a:pt x="1" y="1"/>
                      </a:cubicBezTo>
                      <a:cubicBezTo>
                        <a:pt x="1" y="1"/>
                        <a:pt x="1" y="1"/>
                        <a:pt x="2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324" name="Freeform 35">
                  <a:extLst>
                    <a:ext uri="{FF2B5EF4-FFF2-40B4-BE49-F238E27FC236}">
                      <a16:creationId xmlns:a16="http://schemas.microsoft.com/office/drawing/2014/main" id="{82C69805-5021-40A4-9E43-DBBB54BF1443}"/>
                    </a:ext>
                  </a:extLst>
                </p:cNvPr>
                <p:cNvSpPr/>
                <p:nvPr/>
              </p:nvSpPr>
              <p:spPr bwMode="auto">
                <a:xfrm>
                  <a:off x="3021" y="1229"/>
                  <a:ext cx="0" cy="1"/>
                </a:xfrm>
                <a:custGeom>
                  <a:avLst/>
                  <a:gdLst>
                    <a:gd name="T0" fmla="*/ 2 w 2"/>
                    <a:gd name="T1" fmla="*/ 3 h 3"/>
                    <a:gd name="T2" fmla="*/ 1 w 2"/>
                    <a:gd name="T3" fmla="*/ 0 h 3"/>
                    <a:gd name="T4" fmla="*/ 2 w 2"/>
                    <a:gd name="T5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3">
                      <a:moveTo>
                        <a:pt x="2" y="3"/>
                      </a:moveTo>
                      <a:cubicBezTo>
                        <a:pt x="1" y="2"/>
                        <a:pt x="0" y="1"/>
                        <a:pt x="1" y="0"/>
                      </a:cubicBezTo>
                      <a:lnTo>
                        <a:pt x="2" y="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325" name="Freeform 36">
                  <a:extLst>
                    <a:ext uri="{FF2B5EF4-FFF2-40B4-BE49-F238E27FC236}">
                      <a16:creationId xmlns:a16="http://schemas.microsoft.com/office/drawing/2014/main" id="{4CC754F3-F6D2-40CD-B567-1C1EF0D2E6F2}"/>
                    </a:ext>
                  </a:extLst>
                </p:cNvPr>
                <p:cNvSpPr/>
                <p:nvPr/>
              </p:nvSpPr>
              <p:spPr bwMode="auto">
                <a:xfrm>
                  <a:off x="3020" y="1229"/>
                  <a:ext cx="0" cy="1"/>
                </a:xfrm>
                <a:custGeom>
                  <a:avLst/>
                  <a:gdLst>
                    <a:gd name="T0" fmla="*/ 2 w 2"/>
                    <a:gd name="T1" fmla="*/ 1 h 1"/>
                    <a:gd name="T2" fmla="*/ 0 w 2"/>
                    <a:gd name="T3" fmla="*/ 0 h 1"/>
                    <a:gd name="T4" fmla="*/ 2 w 2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1">
                      <a:moveTo>
                        <a:pt x="2" y="1"/>
                      </a:moveTo>
                      <a:cubicBezTo>
                        <a:pt x="1" y="0"/>
                        <a:pt x="0" y="0"/>
                        <a:pt x="0" y="0"/>
                      </a:cubicBezTo>
                      <a:cubicBezTo>
                        <a:pt x="1" y="0"/>
                        <a:pt x="1" y="0"/>
                        <a:pt x="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326" name="Freeform 37">
                  <a:extLst>
                    <a:ext uri="{FF2B5EF4-FFF2-40B4-BE49-F238E27FC236}">
                      <a16:creationId xmlns:a16="http://schemas.microsoft.com/office/drawing/2014/main" id="{8F0779F9-595B-4663-A5E8-3197AFD7BFD6}"/>
                    </a:ext>
                  </a:extLst>
                </p:cNvPr>
                <p:cNvSpPr/>
                <p:nvPr/>
              </p:nvSpPr>
              <p:spPr bwMode="auto">
                <a:xfrm>
                  <a:off x="3020" y="1230"/>
                  <a:ext cx="1" cy="0"/>
                </a:xfrm>
                <a:custGeom>
                  <a:avLst/>
                  <a:gdLst>
                    <a:gd name="T0" fmla="*/ 2 w 2"/>
                    <a:gd name="T1" fmla="*/ 2 h 2"/>
                    <a:gd name="T2" fmla="*/ 0 w 2"/>
                    <a:gd name="T3" fmla="*/ 1 h 2"/>
                    <a:gd name="T4" fmla="*/ 2 w 2"/>
                    <a:gd name="T5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2" y="2"/>
                      </a:moveTo>
                      <a:cubicBezTo>
                        <a:pt x="2" y="2"/>
                        <a:pt x="1" y="2"/>
                        <a:pt x="0" y="1"/>
                      </a:cubicBezTo>
                      <a:cubicBezTo>
                        <a:pt x="1" y="2"/>
                        <a:pt x="0" y="0"/>
                        <a:pt x="2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327" name="Freeform 38">
                  <a:extLst>
                    <a:ext uri="{FF2B5EF4-FFF2-40B4-BE49-F238E27FC236}">
                      <a16:creationId xmlns:a16="http://schemas.microsoft.com/office/drawing/2014/main" id="{D314350E-8D14-4F0D-B0E7-A249B00E8B06}"/>
                    </a:ext>
                  </a:extLst>
                </p:cNvPr>
                <p:cNvSpPr/>
                <p:nvPr/>
              </p:nvSpPr>
              <p:spPr bwMode="auto">
                <a:xfrm>
                  <a:off x="3019" y="1230"/>
                  <a:ext cx="0" cy="1"/>
                </a:xfrm>
                <a:custGeom>
                  <a:avLst/>
                  <a:gdLst>
                    <a:gd name="T0" fmla="*/ 2 w 3"/>
                    <a:gd name="T1" fmla="*/ 1 h 3"/>
                    <a:gd name="T2" fmla="*/ 1 w 3"/>
                    <a:gd name="T3" fmla="*/ 2 h 3"/>
                    <a:gd name="T4" fmla="*/ 2 w 3"/>
                    <a:gd name="T5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3">
                      <a:moveTo>
                        <a:pt x="2" y="1"/>
                      </a:moveTo>
                      <a:cubicBezTo>
                        <a:pt x="2" y="2"/>
                        <a:pt x="3" y="3"/>
                        <a:pt x="1" y="2"/>
                      </a:cubicBezTo>
                      <a:cubicBezTo>
                        <a:pt x="2" y="2"/>
                        <a:pt x="0" y="0"/>
                        <a:pt x="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328" name="Freeform 39">
                  <a:extLst>
                    <a:ext uri="{FF2B5EF4-FFF2-40B4-BE49-F238E27FC236}">
                      <a16:creationId xmlns:a16="http://schemas.microsoft.com/office/drawing/2014/main" id="{20F726E5-B4B0-439C-89DB-C45B65AC762D}"/>
                    </a:ext>
                  </a:extLst>
                </p:cNvPr>
                <p:cNvSpPr/>
                <p:nvPr/>
              </p:nvSpPr>
              <p:spPr bwMode="auto">
                <a:xfrm>
                  <a:off x="3019" y="1231"/>
                  <a:ext cx="0" cy="1"/>
                </a:xfrm>
                <a:custGeom>
                  <a:avLst/>
                  <a:gdLst>
                    <a:gd name="T0" fmla="*/ 2 w 2"/>
                    <a:gd name="T1" fmla="*/ 1 h 1"/>
                    <a:gd name="T2" fmla="*/ 2 w 2"/>
                    <a:gd name="T3" fmla="*/ 1 h 1"/>
                    <a:gd name="T4" fmla="*/ 0 w 2"/>
                    <a:gd name="T5" fmla="*/ 0 h 1"/>
                    <a:gd name="T6" fmla="*/ 2 w 2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1">
                      <a:moveTo>
                        <a:pt x="2" y="1"/>
                      </a:moveTo>
                      <a:cubicBezTo>
                        <a:pt x="1" y="1"/>
                        <a:pt x="1" y="1"/>
                        <a:pt x="2" y="1"/>
                      </a:cubicBezTo>
                      <a:cubicBezTo>
                        <a:pt x="1" y="1"/>
                        <a:pt x="0" y="0"/>
                        <a:pt x="0" y="0"/>
                      </a:cubicBezTo>
                      <a:lnTo>
                        <a:pt x="2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329" name="Rectangle 40">
                  <a:extLst>
                    <a:ext uri="{FF2B5EF4-FFF2-40B4-BE49-F238E27FC236}">
                      <a16:creationId xmlns:a16="http://schemas.microsoft.com/office/drawing/2014/main" id="{50298260-54B2-4295-A7E7-D4D6713C47B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12" y="1242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330" name="Freeform 41">
                  <a:extLst>
                    <a:ext uri="{FF2B5EF4-FFF2-40B4-BE49-F238E27FC236}">
                      <a16:creationId xmlns:a16="http://schemas.microsoft.com/office/drawing/2014/main" id="{5735C0A2-F264-43B9-AF9C-142DE7407053}"/>
                    </a:ext>
                  </a:extLst>
                </p:cNvPr>
                <p:cNvSpPr/>
                <p:nvPr/>
              </p:nvSpPr>
              <p:spPr bwMode="auto">
                <a:xfrm>
                  <a:off x="3008" y="1246"/>
                  <a:ext cx="1" cy="0"/>
                </a:xfrm>
                <a:custGeom>
                  <a:avLst/>
                  <a:gdLst>
                    <a:gd name="T0" fmla="*/ 1 w 2"/>
                    <a:gd name="T1" fmla="*/ 1 h 2"/>
                    <a:gd name="T2" fmla="*/ 0 w 2"/>
                    <a:gd name="T3" fmla="*/ 1 h 2"/>
                    <a:gd name="T4" fmla="*/ 1 w 2"/>
                    <a:gd name="T5" fmla="*/ 1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1" y="1"/>
                      </a:moveTo>
                      <a:cubicBezTo>
                        <a:pt x="2" y="2"/>
                        <a:pt x="0" y="1"/>
                        <a:pt x="0" y="1"/>
                      </a:cubicBezTo>
                      <a:cubicBezTo>
                        <a:pt x="0" y="0"/>
                        <a:pt x="1" y="2"/>
                        <a:pt x="1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331" name="Freeform 42">
                  <a:extLst>
                    <a:ext uri="{FF2B5EF4-FFF2-40B4-BE49-F238E27FC236}">
                      <a16:creationId xmlns:a16="http://schemas.microsoft.com/office/drawing/2014/main" id="{9CABEF4D-6B4D-4777-9164-E5BE3375BFBB}"/>
                    </a:ext>
                  </a:extLst>
                </p:cNvPr>
                <p:cNvSpPr/>
                <p:nvPr/>
              </p:nvSpPr>
              <p:spPr bwMode="auto">
                <a:xfrm>
                  <a:off x="3007" y="1249"/>
                  <a:ext cx="1" cy="1"/>
                </a:xfrm>
                <a:custGeom>
                  <a:avLst/>
                  <a:gdLst>
                    <a:gd name="T0" fmla="*/ 0 w 1"/>
                    <a:gd name="T1" fmla="*/ 0 h 1"/>
                    <a:gd name="T2" fmla="*/ 0 w 1"/>
                    <a:gd name="T3" fmla="*/ 0 h 1"/>
                    <a:gd name="T4" fmla="*/ 1 w 1"/>
                    <a:gd name="T5" fmla="*/ 1 h 1"/>
                    <a:gd name="T6" fmla="*/ 0 w 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1" y="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332" name="Freeform 43">
                  <a:extLst>
                    <a:ext uri="{FF2B5EF4-FFF2-40B4-BE49-F238E27FC236}">
                      <a16:creationId xmlns:a16="http://schemas.microsoft.com/office/drawing/2014/main" id="{5B10268E-F265-49D6-88E7-C8BA8B41C21C}"/>
                    </a:ext>
                  </a:extLst>
                </p:cNvPr>
                <p:cNvSpPr/>
                <p:nvPr/>
              </p:nvSpPr>
              <p:spPr bwMode="auto">
                <a:xfrm>
                  <a:off x="3657" y="1238"/>
                  <a:ext cx="1" cy="0"/>
                </a:xfrm>
                <a:custGeom>
                  <a:avLst/>
                  <a:gdLst>
                    <a:gd name="T0" fmla="*/ 3 w 4"/>
                    <a:gd name="T1" fmla="*/ 1 h 1"/>
                    <a:gd name="T2" fmla="*/ 2 w 4"/>
                    <a:gd name="T3" fmla="*/ 0 h 1"/>
                    <a:gd name="T4" fmla="*/ 3 w 4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" h="1">
                      <a:moveTo>
                        <a:pt x="3" y="1"/>
                      </a:moveTo>
                      <a:cubicBezTo>
                        <a:pt x="3" y="0"/>
                        <a:pt x="0" y="0"/>
                        <a:pt x="2" y="0"/>
                      </a:cubicBezTo>
                      <a:cubicBezTo>
                        <a:pt x="3" y="1"/>
                        <a:pt x="4" y="1"/>
                        <a:pt x="3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333" name="Freeform 44">
                  <a:extLst>
                    <a:ext uri="{FF2B5EF4-FFF2-40B4-BE49-F238E27FC236}">
                      <a16:creationId xmlns:a16="http://schemas.microsoft.com/office/drawing/2014/main" id="{12434434-A336-4321-A481-9F72A4A7F079}"/>
                    </a:ext>
                  </a:extLst>
                </p:cNvPr>
                <p:cNvSpPr/>
                <p:nvPr/>
              </p:nvSpPr>
              <p:spPr bwMode="auto">
                <a:xfrm>
                  <a:off x="3617" y="1238"/>
                  <a:ext cx="40" cy="60"/>
                </a:xfrm>
                <a:custGeom>
                  <a:avLst/>
                  <a:gdLst>
                    <a:gd name="T0" fmla="*/ 26 w 180"/>
                    <a:gd name="T1" fmla="*/ 230 h 260"/>
                    <a:gd name="T2" fmla="*/ 33 w 180"/>
                    <a:gd name="T3" fmla="*/ 224 h 260"/>
                    <a:gd name="T4" fmla="*/ 44 w 180"/>
                    <a:gd name="T5" fmla="*/ 207 h 260"/>
                    <a:gd name="T6" fmla="*/ 49 w 180"/>
                    <a:gd name="T7" fmla="*/ 203 h 260"/>
                    <a:gd name="T8" fmla="*/ 66 w 180"/>
                    <a:gd name="T9" fmla="*/ 191 h 260"/>
                    <a:gd name="T10" fmla="*/ 70 w 180"/>
                    <a:gd name="T11" fmla="*/ 187 h 260"/>
                    <a:gd name="T12" fmla="*/ 76 w 180"/>
                    <a:gd name="T13" fmla="*/ 177 h 260"/>
                    <a:gd name="T14" fmla="*/ 84 w 180"/>
                    <a:gd name="T15" fmla="*/ 171 h 260"/>
                    <a:gd name="T16" fmla="*/ 89 w 180"/>
                    <a:gd name="T17" fmla="*/ 168 h 260"/>
                    <a:gd name="T18" fmla="*/ 89 w 180"/>
                    <a:gd name="T19" fmla="*/ 162 h 260"/>
                    <a:gd name="T20" fmla="*/ 94 w 180"/>
                    <a:gd name="T21" fmla="*/ 152 h 260"/>
                    <a:gd name="T22" fmla="*/ 98 w 180"/>
                    <a:gd name="T23" fmla="*/ 147 h 260"/>
                    <a:gd name="T24" fmla="*/ 99 w 180"/>
                    <a:gd name="T25" fmla="*/ 140 h 260"/>
                    <a:gd name="T26" fmla="*/ 105 w 180"/>
                    <a:gd name="T27" fmla="*/ 135 h 260"/>
                    <a:gd name="T28" fmla="*/ 110 w 180"/>
                    <a:gd name="T29" fmla="*/ 127 h 260"/>
                    <a:gd name="T30" fmla="*/ 118 w 180"/>
                    <a:gd name="T31" fmla="*/ 119 h 260"/>
                    <a:gd name="T32" fmla="*/ 118 w 180"/>
                    <a:gd name="T33" fmla="*/ 114 h 260"/>
                    <a:gd name="T34" fmla="*/ 123 w 180"/>
                    <a:gd name="T35" fmla="*/ 111 h 260"/>
                    <a:gd name="T36" fmla="*/ 122 w 180"/>
                    <a:gd name="T37" fmla="*/ 106 h 260"/>
                    <a:gd name="T38" fmla="*/ 123 w 180"/>
                    <a:gd name="T39" fmla="*/ 105 h 260"/>
                    <a:gd name="T40" fmla="*/ 124 w 180"/>
                    <a:gd name="T41" fmla="*/ 100 h 260"/>
                    <a:gd name="T42" fmla="*/ 130 w 180"/>
                    <a:gd name="T43" fmla="*/ 86 h 260"/>
                    <a:gd name="T44" fmla="*/ 132 w 180"/>
                    <a:gd name="T45" fmla="*/ 80 h 260"/>
                    <a:gd name="T46" fmla="*/ 133 w 180"/>
                    <a:gd name="T47" fmla="*/ 75 h 260"/>
                    <a:gd name="T48" fmla="*/ 138 w 180"/>
                    <a:gd name="T49" fmla="*/ 63 h 260"/>
                    <a:gd name="T50" fmla="*/ 145 w 180"/>
                    <a:gd name="T51" fmla="*/ 62 h 260"/>
                    <a:gd name="T52" fmla="*/ 140 w 180"/>
                    <a:gd name="T53" fmla="*/ 56 h 260"/>
                    <a:gd name="T54" fmla="*/ 135 w 180"/>
                    <a:gd name="T55" fmla="*/ 50 h 260"/>
                    <a:gd name="T56" fmla="*/ 140 w 180"/>
                    <a:gd name="T57" fmla="*/ 44 h 260"/>
                    <a:gd name="T58" fmla="*/ 137 w 180"/>
                    <a:gd name="T59" fmla="*/ 41 h 260"/>
                    <a:gd name="T60" fmla="*/ 140 w 180"/>
                    <a:gd name="T61" fmla="*/ 40 h 260"/>
                    <a:gd name="T62" fmla="*/ 148 w 180"/>
                    <a:gd name="T63" fmla="*/ 37 h 260"/>
                    <a:gd name="T64" fmla="*/ 144 w 180"/>
                    <a:gd name="T65" fmla="*/ 30 h 260"/>
                    <a:gd name="T66" fmla="*/ 148 w 180"/>
                    <a:gd name="T67" fmla="*/ 29 h 260"/>
                    <a:gd name="T68" fmla="*/ 146 w 180"/>
                    <a:gd name="T69" fmla="*/ 23 h 260"/>
                    <a:gd name="T70" fmla="*/ 148 w 180"/>
                    <a:gd name="T71" fmla="*/ 18 h 260"/>
                    <a:gd name="T72" fmla="*/ 155 w 180"/>
                    <a:gd name="T73" fmla="*/ 24 h 260"/>
                    <a:gd name="T74" fmla="*/ 154 w 180"/>
                    <a:gd name="T75" fmla="*/ 14 h 260"/>
                    <a:gd name="T76" fmla="*/ 170 w 180"/>
                    <a:gd name="T77" fmla="*/ 9 h 260"/>
                    <a:gd name="T78" fmla="*/ 173 w 180"/>
                    <a:gd name="T79" fmla="*/ 7 h 260"/>
                    <a:gd name="T80" fmla="*/ 177 w 180"/>
                    <a:gd name="T81" fmla="*/ 0 h 260"/>
                    <a:gd name="T82" fmla="*/ 179 w 180"/>
                    <a:gd name="T83" fmla="*/ 6 h 260"/>
                    <a:gd name="T84" fmla="*/ 172 w 180"/>
                    <a:gd name="T85" fmla="*/ 9 h 260"/>
                    <a:gd name="T86" fmla="*/ 172 w 180"/>
                    <a:gd name="T87" fmla="*/ 24 h 260"/>
                    <a:gd name="T88" fmla="*/ 167 w 180"/>
                    <a:gd name="T89" fmla="*/ 45 h 260"/>
                    <a:gd name="T90" fmla="*/ 161 w 180"/>
                    <a:gd name="T91" fmla="*/ 69 h 260"/>
                    <a:gd name="T92" fmla="*/ 156 w 180"/>
                    <a:gd name="T93" fmla="*/ 89 h 260"/>
                    <a:gd name="T94" fmla="*/ 152 w 180"/>
                    <a:gd name="T95" fmla="*/ 103 h 260"/>
                    <a:gd name="T96" fmla="*/ 137 w 180"/>
                    <a:gd name="T97" fmla="*/ 133 h 260"/>
                    <a:gd name="T98" fmla="*/ 125 w 180"/>
                    <a:gd name="T99" fmla="*/ 146 h 260"/>
                    <a:gd name="T100" fmla="*/ 113 w 180"/>
                    <a:gd name="T101" fmla="*/ 160 h 260"/>
                    <a:gd name="T102" fmla="*/ 108 w 180"/>
                    <a:gd name="T103" fmla="*/ 172 h 260"/>
                    <a:gd name="T104" fmla="*/ 61 w 180"/>
                    <a:gd name="T105" fmla="*/ 218 h 260"/>
                    <a:gd name="T106" fmla="*/ 53 w 180"/>
                    <a:gd name="T107" fmla="*/ 231 h 2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180" h="260">
                      <a:moveTo>
                        <a:pt x="2" y="250"/>
                      </a:moveTo>
                      <a:cubicBezTo>
                        <a:pt x="0" y="242"/>
                        <a:pt x="9" y="245"/>
                        <a:pt x="9" y="239"/>
                      </a:cubicBezTo>
                      <a:cubicBezTo>
                        <a:pt x="9" y="238"/>
                        <a:pt x="11" y="242"/>
                        <a:pt x="12" y="241"/>
                      </a:cubicBezTo>
                      <a:cubicBezTo>
                        <a:pt x="12" y="234"/>
                        <a:pt x="19" y="233"/>
                        <a:pt x="25" y="233"/>
                      </a:cubicBezTo>
                      <a:cubicBezTo>
                        <a:pt x="25" y="234"/>
                        <a:pt x="25" y="234"/>
                        <a:pt x="25" y="234"/>
                      </a:cubicBezTo>
                      <a:cubicBezTo>
                        <a:pt x="27" y="234"/>
                        <a:pt x="25" y="230"/>
                        <a:pt x="26" y="230"/>
                      </a:cubicBezTo>
                      <a:cubicBezTo>
                        <a:pt x="27" y="231"/>
                        <a:pt x="27" y="231"/>
                        <a:pt x="28" y="232"/>
                      </a:cubicBezTo>
                      <a:cubicBezTo>
                        <a:pt x="26" y="230"/>
                        <a:pt x="28" y="230"/>
                        <a:pt x="28" y="228"/>
                      </a:cubicBezTo>
                      <a:cubicBezTo>
                        <a:pt x="29" y="229"/>
                        <a:pt x="30" y="230"/>
                        <a:pt x="31" y="231"/>
                      </a:cubicBezTo>
                      <a:cubicBezTo>
                        <a:pt x="29" y="228"/>
                        <a:pt x="29" y="228"/>
                        <a:pt x="29" y="228"/>
                      </a:cubicBezTo>
                      <a:cubicBezTo>
                        <a:pt x="27" y="223"/>
                        <a:pt x="33" y="226"/>
                        <a:pt x="32" y="223"/>
                      </a:cubicBezTo>
                      <a:cubicBezTo>
                        <a:pt x="33" y="223"/>
                        <a:pt x="33" y="224"/>
                        <a:pt x="33" y="224"/>
                      </a:cubicBezTo>
                      <a:cubicBezTo>
                        <a:pt x="34" y="219"/>
                        <a:pt x="37" y="217"/>
                        <a:pt x="40" y="213"/>
                      </a:cubicBezTo>
                      <a:cubicBezTo>
                        <a:pt x="40" y="214"/>
                        <a:pt x="41" y="216"/>
                        <a:pt x="42" y="216"/>
                      </a:cubicBezTo>
                      <a:cubicBezTo>
                        <a:pt x="40" y="214"/>
                        <a:pt x="41" y="213"/>
                        <a:pt x="41" y="212"/>
                      </a:cubicBezTo>
                      <a:cubicBezTo>
                        <a:pt x="43" y="214"/>
                        <a:pt x="41" y="209"/>
                        <a:pt x="43" y="209"/>
                      </a:cubicBezTo>
                      <a:cubicBezTo>
                        <a:pt x="43" y="210"/>
                        <a:pt x="43" y="210"/>
                        <a:pt x="43" y="210"/>
                      </a:cubicBezTo>
                      <a:cubicBezTo>
                        <a:pt x="42" y="207"/>
                        <a:pt x="45" y="210"/>
                        <a:pt x="44" y="207"/>
                      </a:cubicBezTo>
                      <a:cubicBezTo>
                        <a:pt x="45" y="208"/>
                        <a:pt x="45" y="208"/>
                        <a:pt x="45" y="208"/>
                      </a:cubicBezTo>
                      <a:cubicBezTo>
                        <a:pt x="43" y="205"/>
                        <a:pt x="48" y="209"/>
                        <a:pt x="47" y="207"/>
                      </a:cubicBezTo>
                      <a:cubicBezTo>
                        <a:pt x="46" y="206"/>
                        <a:pt x="46" y="206"/>
                        <a:pt x="46" y="206"/>
                      </a:cubicBezTo>
                      <a:cubicBezTo>
                        <a:pt x="46" y="205"/>
                        <a:pt x="48" y="207"/>
                        <a:pt x="48" y="206"/>
                      </a:cubicBezTo>
                      <a:cubicBezTo>
                        <a:pt x="48" y="206"/>
                        <a:pt x="48" y="206"/>
                        <a:pt x="48" y="206"/>
                      </a:cubicBezTo>
                      <a:cubicBezTo>
                        <a:pt x="49" y="204"/>
                        <a:pt x="51" y="205"/>
                        <a:pt x="49" y="203"/>
                      </a:cubicBezTo>
                      <a:cubicBezTo>
                        <a:pt x="51" y="204"/>
                        <a:pt x="48" y="205"/>
                        <a:pt x="51" y="207"/>
                      </a:cubicBezTo>
                      <a:cubicBezTo>
                        <a:pt x="53" y="201"/>
                        <a:pt x="57" y="198"/>
                        <a:pt x="61" y="195"/>
                      </a:cubicBezTo>
                      <a:cubicBezTo>
                        <a:pt x="62" y="196"/>
                        <a:pt x="63" y="196"/>
                        <a:pt x="64" y="196"/>
                      </a:cubicBezTo>
                      <a:cubicBezTo>
                        <a:pt x="64" y="196"/>
                        <a:pt x="65" y="195"/>
                        <a:pt x="64" y="193"/>
                      </a:cubicBezTo>
                      <a:cubicBezTo>
                        <a:pt x="64" y="193"/>
                        <a:pt x="65" y="194"/>
                        <a:pt x="66" y="194"/>
                      </a:cubicBezTo>
                      <a:cubicBezTo>
                        <a:pt x="67" y="194"/>
                        <a:pt x="64" y="191"/>
                        <a:pt x="66" y="191"/>
                      </a:cubicBezTo>
                      <a:cubicBezTo>
                        <a:pt x="66" y="192"/>
                        <a:pt x="66" y="193"/>
                        <a:pt x="67" y="194"/>
                      </a:cubicBezTo>
                      <a:cubicBezTo>
                        <a:pt x="66" y="191"/>
                        <a:pt x="67" y="191"/>
                        <a:pt x="68" y="190"/>
                      </a:cubicBezTo>
                      <a:cubicBezTo>
                        <a:pt x="68" y="190"/>
                        <a:pt x="68" y="191"/>
                        <a:pt x="69" y="191"/>
                      </a:cubicBezTo>
                      <a:cubicBezTo>
                        <a:pt x="68" y="189"/>
                        <a:pt x="70" y="190"/>
                        <a:pt x="70" y="188"/>
                      </a:cubicBezTo>
                      <a:cubicBezTo>
                        <a:pt x="71" y="190"/>
                        <a:pt x="71" y="190"/>
                        <a:pt x="71" y="190"/>
                      </a:cubicBezTo>
                      <a:cubicBezTo>
                        <a:pt x="73" y="190"/>
                        <a:pt x="69" y="187"/>
                        <a:pt x="70" y="187"/>
                      </a:cubicBezTo>
                      <a:cubicBezTo>
                        <a:pt x="71" y="188"/>
                        <a:pt x="71" y="188"/>
                        <a:pt x="72" y="188"/>
                      </a:cubicBezTo>
                      <a:cubicBezTo>
                        <a:pt x="70" y="185"/>
                        <a:pt x="73" y="185"/>
                        <a:pt x="73" y="183"/>
                      </a:cubicBezTo>
                      <a:cubicBezTo>
                        <a:pt x="73" y="183"/>
                        <a:pt x="73" y="184"/>
                        <a:pt x="73" y="184"/>
                      </a:cubicBezTo>
                      <a:cubicBezTo>
                        <a:pt x="74" y="182"/>
                        <a:pt x="76" y="182"/>
                        <a:pt x="76" y="180"/>
                      </a:cubicBezTo>
                      <a:cubicBezTo>
                        <a:pt x="77" y="180"/>
                        <a:pt x="78" y="183"/>
                        <a:pt x="79" y="182"/>
                      </a:cubicBezTo>
                      <a:cubicBezTo>
                        <a:pt x="77" y="179"/>
                        <a:pt x="80" y="179"/>
                        <a:pt x="76" y="177"/>
                      </a:cubicBezTo>
                      <a:cubicBezTo>
                        <a:pt x="78" y="176"/>
                        <a:pt x="80" y="176"/>
                        <a:pt x="80" y="175"/>
                      </a:cubicBezTo>
                      <a:cubicBezTo>
                        <a:pt x="80" y="176"/>
                        <a:pt x="83" y="177"/>
                        <a:pt x="83" y="178"/>
                      </a:cubicBezTo>
                      <a:cubicBezTo>
                        <a:pt x="85" y="179"/>
                        <a:pt x="85" y="179"/>
                        <a:pt x="85" y="179"/>
                      </a:cubicBezTo>
                      <a:cubicBezTo>
                        <a:pt x="86" y="180"/>
                        <a:pt x="84" y="179"/>
                        <a:pt x="85" y="180"/>
                      </a:cubicBezTo>
                      <a:cubicBezTo>
                        <a:pt x="85" y="180"/>
                        <a:pt x="85" y="178"/>
                        <a:pt x="86" y="178"/>
                      </a:cubicBezTo>
                      <a:cubicBezTo>
                        <a:pt x="85" y="176"/>
                        <a:pt x="83" y="172"/>
                        <a:pt x="84" y="171"/>
                      </a:cubicBezTo>
                      <a:cubicBezTo>
                        <a:pt x="84" y="172"/>
                        <a:pt x="87" y="173"/>
                        <a:pt x="87" y="174"/>
                      </a:cubicBezTo>
                      <a:cubicBezTo>
                        <a:pt x="83" y="168"/>
                        <a:pt x="83" y="168"/>
                        <a:pt x="83" y="168"/>
                      </a:cubicBezTo>
                      <a:cubicBezTo>
                        <a:pt x="84" y="167"/>
                        <a:pt x="86" y="170"/>
                        <a:pt x="85" y="168"/>
                      </a:cubicBezTo>
                      <a:cubicBezTo>
                        <a:pt x="85" y="168"/>
                        <a:pt x="84" y="167"/>
                        <a:pt x="84" y="167"/>
                      </a:cubicBezTo>
                      <a:cubicBezTo>
                        <a:pt x="84" y="167"/>
                        <a:pt x="85" y="164"/>
                        <a:pt x="87" y="167"/>
                      </a:cubicBezTo>
                      <a:cubicBezTo>
                        <a:pt x="89" y="167"/>
                        <a:pt x="87" y="168"/>
                        <a:pt x="89" y="168"/>
                      </a:cubicBezTo>
                      <a:cubicBezTo>
                        <a:pt x="89" y="167"/>
                        <a:pt x="89" y="166"/>
                        <a:pt x="89" y="166"/>
                      </a:cubicBezTo>
                      <a:cubicBezTo>
                        <a:pt x="89" y="166"/>
                        <a:pt x="89" y="166"/>
                        <a:pt x="89" y="166"/>
                      </a:cubicBezTo>
                      <a:cubicBezTo>
                        <a:pt x="90" y="166"/>
                        <a:pt x="90" y="164"/>
                        <a:pt x="88" y="163"/>
                      </a:cubicBezTo>
                      <a:cubicBezTo>
                        <a:pt x="87" y="163"/>
                        <a:pt x="89" y="164"/>
                        <a:pt x="88" y="164"/>
                      </a:cubicBezTo>
                      <a:cubicBezTo>
                        <a:pt x="87" y="162"/>
                        <a:pt x="87" y="161"/>
                        <a:pt x="88" y="161"/>
                      </a:cubicBezTo>
                      <a:cubicBezTo>
                        <a:pt x="88" y="161"/>
                        <a:pt x="89" y="162"/>
                        <a:pt x="89" y="162"/>
                      </a:cubicBezTo>
                      <a:cubicBezTo>
                        <a:pt x="88" y="160"/>
                        <a:pt x="88" y="158"/>
                        <a:pt x="88" y="156"/>
                      </a:cubicBezTo>
                      <a:cubicBezTo>
                        <a:pt x="87" y="155"/>
                        <a:pt x="90" y="159"/>
                        <a:pt x="90" y="158"/>
                      </a:cubicBezTo>
                      <a:cubicBezTo>
                        <a:pt x="92" y="158"/>
                        <a:pt x="89" y="153"/>
                        <a:pt x="93" y="154"/>
                      </a:cubicBezTo>
                      <a:cubicBezTo>
                        <a:pt x="93" y="155"/>
                        <a:pt x="91" y="153"/>
                        <a:pt x="91" y="153"/>
                      </a:cubicBezTo>
                      <a:cubicBezTo>
                        <a:pt x="92" y="153"/>
                        <a:pt x="94" y="154"/>
                        <a:pt x="94" y="153"/>
                      </a:cubicBezTo>
                      <a:cubicBezTo>
                        <a:pt x="95" y="154"/>
                        <a:pt x="94" y="153"/>
                        <a:pt x="94" y="152"/>
                      </a:cubicBezTo>
                      <a:cubicBezTo>
                        <a:pt x="93" y="151"/>
                        <a:pt x="94" y="152"/>
                        <a:pt x="94" y="153"/>
                      </a:cubicBezTo>
                      <a:cubicBezTo>
                        <a:pt x="94" y="151"/>
                        <a:pt x="94" y="147"/>
                        <a:pt x="97" y="147"/>
                      </a:cubicBezTo>
                      <a:cubicBezTo>
                        <a:pt x="96" y="147"/>
                        <a:pt x="95" y="144"/>
                        <a:pt x="95" y="144"/>
                      </a:cubicBezTo>
                      <a:cubicBezTo>
                        <a:pt x="97" y="146"/>
                        <a:pt x="97" y="146"/>
                        <a:pt x="97" y="146"/>
                      </a:cubicBezTo>
                      <a:cubicBezTo>
                        <a:pt x="98" y="146"/>
                        <a:pt x="97" y="144"/>
                        <a:pt x="99" y="145"/>
                      </a:cubicBezTo>
                      <a:cubicBezTo>
                        <a:pt x="97" y="143"/>
                        <a:pt x="98" y="149"/>
                        <a:pt x="98" y="147"/>
                      </a:cubicBezTo>
                      <a:cubicBezTo>
                        <a:pt x="99" y="148"/>
                        <a:pt x="96" y="144"/>
                        <a:pt x="98" y="146"/>
                      </a:cubicBezTo>
                      <a:cubicBezTo>
                        <a:pt x="99" y="145"/>
                        <a:pt x="97" y="143"/>
                        <a:pt x="99" y="144"/>
                      </a:cubicBezTo>
                      <a:cubicBezTo>
                        <a:pt x="99" y="144"/>
                        <a:pt x="101" y="146"/>
                        <a:pt x="102" y="145"/>
                      </a:cubicBezTo>
                      <a:cubicBezTo>
                        <a:pt x="102" y="144"/>
                        <a:pt x="101" y="144"/>
                        <a:pt x="101" y="143"/>
                      </a:cubicBezTo>
                      <a:cubicBezTo>
                        <a:pt x="101" y="142"/>
                        <a:pt x="101" y="142"/>
                        <a:pt x="101" y="142"/>
                      </a:cubicBezTo>
                      <a:cubicBezTo>
                        <a:pt x="99" y="141"/>
                        <a:pt x="101" y="141"/>
                        <a:pt x="99" y="140"/>
                      </a:cubicBezTo>
                      <a:cubicBezTo>
                        <a:pt x="101" y="141"/>
                        <a:pt x="99" y="138"/>
                        <a:pt x="102" y="141"/>
                      </a:cubicBezTo>
                      <a:cubicBezTo>
                        <a:pt x="104" y="142"/>
                        <a:pt x="104" y="142"/>
                        <a:pt x="104" y="142"/>
                      </a:cubicBezTo>
                      <a:cubicBezTo>
                        <a:pt x="104" y="142"/>
                        <a:pt x="102" y="140"/>
                        <a:pt x="102" y="139"/>
                      </a:cubicBezTo>
                      <a:cubicBezTo>
                        <a:pt x="102" y="139"/>
                        <a:pt x="102" y="139"/>
                        <a:pt x="103" y="139"/>
                      </a:cubicBezTo>
                      <a:cubicBezTo>
                        <a:pt x="99" y="137"/>
                        <a:pt x="104" y="139"/>
                        <a:pt x="101" y="136"/>
                      </a:cubicBezTo>
                      <a:cubicBezTo>
                        <a:pt x="103" y="136"/>
                        <a:pt x="103" y="134"/>
                        <a:pt x="105" y="135"/>
                      </a:cubicBezTo>
                      <a:cubicBezTo>
                        <a:pt x="105" y="134"/>
                        <a:pt x="104" y="132"/>
                        <a:pt x="105" y="132"/>
                      </a:cubicBezTo>
                      <a:cubicBezTo>
                        <a:pt x="106" y="132"/>
                        <a:pt x="106" y="132"/>
                        <a:pt x="106" y="133"/>
                      </a:cubicBezTo>
                      <a:cubicBezTo>
                        <a:pt x="108" y="133"/>
                        <a:pt x="107" y="132"/>
                        <a:pt x="107" y="132"/>
                      </a:cubicBezTo>
                      <a:cubicBezTo>
                        <a:pt x="107" y="132"/>
                        <a:pt x="109" y="132"/>
                        <a:pt x="111" y="132"/>
                      </a:cubicBezTo>
                      <a:cubicBezTo>
                        <a:pt x="110" y="131"/>
                        <a:pt x="108" y="130"/>
                        <a:pt x="107" y="129"/>
                      </a:cubicBezTo>
                      <a:cubicBezTo>
                        <a:pt x="111" y="131"/>
                        <a:pt x="106" y="126"/>
                        <a:pt x="110" y="127"/>
                      </a:cubicBezTo>
                      <a:cubicBezTo>
                        <a:pt x="110" y="127"/>
                        <a:pt x="111" y="129"/>
                        <a:pt x="112" y="129"/>
                      </a:cubicBezTo>
                      <a:cubicBezTo>
                        <a:pt x="116" y="131"/>
                        <a:pt x="110" y="126"/>
                        <a:pt x="113" y="126"/>
                      </a:cubicBezTo>
                      <a:cubicBezTo>
                        <a:pt x="110" y="124"/>
                        <a:pt x="110" y="124"/>
                        <a:pt x="110" y="124"/>
                      </a:cubicBezTo>
                      <a:cubicBezTo>
                        <a:pt x="112" y="125"/>
                        <a:pt x="109" y="122"/>
                        <a:pt x="112" y="124"/>
                      </a:cubicBezTo>
                      <a:cubicBezTo>
                        <a:pt x="111" y="123"/>
                        <a:pt x="114" y="123"/>
                        <a:pt x="111" y="122"/>
                      </a:cubicBezTo>
                      <a:cubicBezTo>
                        <a:pt x="114" y="121"/>
                        <a:pt x="112" y="117"/>
                        <a:pt x="118" y="119"/>
                      </a:cubicBezTo>
                      <a:cubicBezTo>
                        <a:pt x="117" y="118"/>
                        <a:pt x="118" y="118"/>
                        <a:pt x="117" y="117"/>
                      </a:cubicBezTo>
                      <a:cubicBezTo>
                        <a:pt x="115" y="117"/>
                        <a:pt x="118" y="118"/>
                        <a:pt x="116" y="118"/>
                      </a:cubicBezTo>
                      <a:cubicBezTo>
                        <a:pt x="116" y="118"/>
                        <a:pt x="116" y="117"/>
                        <a:pt x="115" y="117"/>
                      </a:cubicBezTo>
                      <a:cubicBezTo>
                        <a:pt x="116" y="117"/>
                        <a:pt x="117" y="116"/>
                        <a:pt x="119" y="118"/>
                      </a:cubicBezTo>
                      <a:cubicBezTo>
                        <a:pt x="121" y="118"/>
                        <a:pt x="115" y="114"/>
                        <a:pt x="117" y="113"/>
                      </a:cubicBezTo>
                      <a:cubicBezTo>
                        <a:pt x="118" y="114"/>
                        <a:pt x="118" y="114"/>
                        <a:pt x="118" y="114"/>
                      </a:cubicBezTo>
                      <a:cubicBezTo>
                        <a:pt x="117" y="112"/>
                        <a:pt x="117" y="112"/>
                        <a:pt x="117" y="112"/>
                      </a:cubicBezTo>
                      <a:cubicBezTo>
                        <a:pt x="118" y="111"/>
                        <a:pt x="120" y="113"/>
                        <a:pt x="122" y="114"/>
                      </a:cubicBezTo>
                      <a:cubicBezTo>
                        <a:pt x="122" y="113"/>
                        <a:pt x="122" y="113"/>
                        <a:pt x="121" y="111"/>
                      </a:cubicBezTo>
                      <a:cubicBezTo>
                        <a:pt x="124" y="112"/>
                        <a:pt x="124" y="112"/>
                        <a:pt x="124" y="112"/>
                      </a:cubicBezTo>
                      <a:cubicBezTo>
                        <a:pt x="122" y="112"/>
                        <a:pt x="123" y="111"/>
                        <a:pt x="122" y="111"/>
                      </a:cubicBezTo>
                      <a:cubicBezTo>
                        <a:pt x="123" y="111"/>
                        <a:pt x="123" y="111"/>
                        <a:pt x="123" y="111"/>
                      </a:cubicBezTo>
                      <a:cubicBezTo>
                        <a:pt x="124" y="111"/>
                        <a:pt x="124" y="111"/>
                        <a:pt x="123" y="110"/>
                      </a:cubicBezTo>
                      <a:cubicBezTo>
                        <a:pt x="122" y="110"/>
                        <a:pt x="121" y="110"/>
                        <a:pt x="121" y="110"/>
                      </a:cubicBezTo>
                      <a:cubicBezTo>
                        <a:pt x="120" y="109"/>
                        <a:pt x="120" y="109"/>
                        <a:pt x="120" y="108"/>
                      </a:cubicBezTo>
                      <a:cubicBezTo>
                        <a:pt x="121" y="109"/>
                        <a:pt x="121" y="108"/>
                        <a:pt x="122" y="108"/>
                      </a:cubicBezTo>
                      <a:cubicBezTo>
                        <a:pt x="122" y="107"/>
                        <a:pt x="120" y="106"/>
                        <a:pt x="120" y="106"/>
                      </a:cubicBezTo>
                      <a:cubicBezTo>
                        <a:pt x="121" y="107"/>
                        <a:pt x="121" y="105"/>
                        <a:pt x="122" y="106"/>
                      </a:cubicBezTo>
                      <a:cubicBezTo>
                        <a:pt x="123" y="107"/>
                        <a:pt x="121" y="106"/>
                        <a:pt x="122" y="107"/>
                      </a:cubicBezTo>
                      <a:cubicBezTo>
                        <a:pt x="123" y="107"/>
                        <a:pt x="125" y="108"/>
                        <a:pt x="124" y="107"/>
                      </a:cubicBezTo>
                      <a:cubicBezTo>
                        <a:pt x="123" y="106"/>
                        <a:pt x="120" y="105"/>
                        <a:pt x="121" y="105"/>
                      </a:cubicBezTo>
                      <a:cubicBezTo>
                        <a:pt x="122" y="105"/>
                        <a:pt x="122" y="106"/>
                        <a:pt x="123" y="106"/>
                      </a:cubicBezTo>
                      <a:cubicBezTo>
                        <a:pt x="125" y="106"/>
                        <a:pt x="125" y="106"/>
                        <a:pt x="125" y="106"/>
                      </a:cubicBezTo>
                      <a:cubicBezTo>
                        <a:pt x="123" y="105"/>
                        <a:pt x="123" y="105"/>
                        <a:pt x="123" y="105"/>
                      </a:cubicBezTo>
                      <a:cubicBezTo>
                        <a:pt x="123" y="105"/>
                        <a:pt x="123" y="105"/>
                        <a:pt x="124" y="105"/>
                      </a:cubicBezTo>
                      <a:cubicBezTo>
                        <a:pt x="122" y="104"/>
                        <a:pt x="124" y="103"/>
                        <a:pt x="122" y="102"/>
                      </a:cubicBezTo>
                      <a:cubicBezTo>
                        <a:pt x="122" y="102"/>
                        <a:pt x="123" y="102"/>
                        <a:pt x="124" y="101"/>
                      </a:cubicBezTo>
                      <a:cubicBezTo>
                        <a:pt x="124" y="102"/>
                        <a:pt x="124" y="102"/>
                        <a:pt x="124" y="102"/>
                      </a:cubicBezTo>
                      <a:cubicBezTo>
                        <a:pt x="125" y="102"/>
                        <a:pt x="125" y="101"/>
                        <a:pt x="124" y="100"/>
                      </a:cubicBezTo>
                      <a:cubicBezTo>
                        <a:pt x="124" y="100"/>
                        <a:pt x="124" y="100"/>
                        <a:pt x="124" y="100"/>
                      </a:cubicBezTo>
                      <a:cubicBezTo>
                        <a:pt x="125" y="100"/>
                        <a:pt x="125" y="99"/>
                        <a:pt x="124" y="98"/>
                      </a:cubicBezTo>
                      <a:cubicBezTo>
                        <a:pt x="125" y="98"/>
                        <a:pt x="131" y="101"/>
                        <a:pt x="129" y="99"/>
                      </a:cubicBezTo>
                      <a:cubicBezTo>
                        <a:pt x="129" y="98"/>
                        <a:pt x="126" y="96"/>
                        <a:pt x="125" y="96"/>
                      </a:cubicBezTo>
                      <a:cubicBezTo>
                        <a:pt x="126" y="95"/>
                        <a:pt x="124" y="92"/>
                        <a:pt x="127" y="92"/>
                      </a:cubicBezTo>
                      <a:cubicBezTo>
                        <a:pt x="127" y="92"/>
                        <a:pt x="126" y="92"/>
                        <a:pt x="126" y="91"/>
                      </a:cubicBezTo>
                      <a:cubicBezTo>
                        <a:pt x="128" y="89"/>
                        <a:pt x="125" y="86"/>
                        <a:pt x="130" y="86"/>
                      </a:cubicBezTo>
                      <a:cubicBezTo>
                        <a:pt x="130" y="87"/>
                        <a:pt x="132" y="87"/>
                        <a:pt x="133" y="87"/>
                      </a:cubicBezTo>
                      <a:cubicBezTo>
                        <a:pt x="131" y="86"/>
                        <a:pt x="135" y="87"/>
                        <a:pt x="132" y="86"/>
                      </a:cubicBezTo>
                      <a:cubicBezTo>
                        <a:pt x="130" y="85"/>
                        <a:pt x="129" y="85"/>
                        <a:pt x="128" y="85"/>
                      </a:cubicBezTo>
                      <a:cubicBezTo>
                        <a:pt x="128" y="83"/>
                        <a:pt x="129" y="82"/>
                        <a:pt x="131" y="81"/>
                      </a:cubicBezTo>
                      <a:cubicBezTo>
                        <a:pt x="130" y="82"/>
                        <a:pt x="129" y="81"/>
                        <a:pt x="129" y="81"/>
                      </a:cubicBezTo>
                      <a:cubicBezTo>
                        <a:pt x="132" y="82"/>
                        <a:pt x="132" y="81"/>
                        <a:pt x="132" y="80"/>
                      </a:cubicBezTo>
                      <a:cubicBezTo>
                        <a:pt x="130" y="79"/>
                        <a:pt x="130" y="79"/>
                        <a:pt x="130" y="79"/>
                      </a:cubicBezTo>
                      <a:cubicBezTo>
                        <a:pt x="132" y="79"/>
                        <a:pt x="132" y="79"/>
                        <a:pt x="132" y="79"/>
                      </a:cubicBezTo>
                      <a:cubicBezTo>
                        <a:pt x="131" y="79"/>
                        <a:pt x="128" y="78"/>
                        <a:pt x="130" y="78"/>
                      </a:cubicBezTo>
                      <a:cubicBezTo>
                        <a:pt x="131" y="78"/>
                        <a:pt x="132" y="78"/>
                        <a:pt x="132" y="78"/>
                      </a:cubicBezTo>
                      <a:cubicBezTo>
                        <a:pt x="131" y="77"/>
                        <a:pt x="129" y="75"/>
                        <a:pt x="131" y="75"/>
                      </a:cubicBezTo>
                      <a:cubicBezTo>
                        <a:pt x="133" y="75"/>
                        <a:pt x="133" y="75"/>
                        <a:pt x="133" y="75"/>
                      </a:cubicBezTo>
                      <a:cubicBezTo>
                        <a:pt x="133" y="75"/>
                        <a:pt x="132" y="73"/>
                        <a:pt x="131" y="74"/>
                      </a:cubicBezTo>
                      <a:cubicBezTo>
                        <a:pt x="133" y="73"/>
                        <a:pt x="133" y="72"/>
                        <a:pt x="136" y="73"/>
                      </a:cubicBezTo>
                      <a:cubicBezTo>
                        <a:pt x="131" y="68"/>
                        <a:pt x="132" y="65"/>
                        <a:pt x="133" y="62"/>
                      </a:cubicBezTo>
                      <a:cubicBezTo>
                        <a:pt x="135" y="63"/>
                        <a:pt x="135" y="63"/>
                        <a:pt x="135" y="63"/>
                      </a:cubicBezTo>
                      <a:cubicBezTo>
                        <a:pt x="136" y="62"/>
                        <a:pt x="133" y="62"/>
                        <a:pt x="134" y="61"/>
                      </a:cubicBezTo>
                      <a:cubicBezTo>
                        <a:pt x="135" y="62"/>
                        <a:pt x="137" y="62"/>
                        <a:pt x="138" y="63"/>
                      </a:cubicBezTo>
                      <a:cubicBezTo>
                        <a:pt x="140" y="62"/>
                        <a:pt x="136" y="61"/>
                        <a:pt x="136" y="60"/>
                      </a:cubicBezTo>
                      <a:cubicBezTo>
                        <a:pt x="134" y="59"/>
                        <a:pt x="137" y="61"/>
                        <a:pt x="135" y="60"/>
                      </a:cubicBezTo>
                      <a:cubicBezTo>
                        <a:pt x="134" y="60"/>
                        <a:pt x="136" y="59"/>
                        <a:pt x="134" y="58"/>
                      </a:cubicBezTo>
                      <a:cubicBezTo>
                        <a:pt x="135" y="58"/>
                        <a:pt x="137" y="59"/>
                        <a:pt x="138" y="59"/>
                      </a:cubicBezTo>
                      <a:cubicBezTo>
                        <a:pt x="137" y="58"/>
                        <a:pt x="137" y="58"/>
                        <a:pt x="137" y="58"/>
                      </a:cubicBezTo>
                      <a:cubicBezTo>
                        <a:pt x="140" y="58"/>
                        <a:pt x="141" y="62"/>
                        <a:pt x="145" y="62"/>
                      </a:cubicBezTo>
                      <a:cubicBezTo>
                        <a:pt x="145" y="61"/>
                        <a:pt x="145" y="61"/>
                        <a:pt x="145" y="61"/>
                      </a:cubicBezTo>
                      <a:cubicBezTo>
                        <a:pt x="148" y="62"/>
                        <a:pt x="148" y="64"/>
                        <a:pt x="149" y="63"/>
                      </a:cubicBezTo>
                      <a:cubicBezTo>
                        <a:pt x="148" y="62"/>
                        <a:pt x="145" y="60"/>
                        <a:pt x="143" y="60"/>
                      </a:cubicBezTo>
                      <a:cubicBezTo>
                        <a:pt x="143" y="59"/>
                        <a:pt x="137" y="57"/>
                        <a:pt x="138" y="56"/>
                      </a:cubicBezTo>
                      <a:cubicBezTo>
                        <a:pt x="140" y="56"/>
                        <a:pt x="138" y="57"/>
                        <a:pt x="140" y="58"/>
                      </a:cubicBezTo>
                      <a:cubicBezTo>
                        <a:pt x="143" y="58"/>
                        <a:pt x="140" y="56"/>
                        <a:pt x="140" y="56"/>
                      </a:cubicBezTo>
                      <a:cubicBezTo>
                        <a:pt x="139" y="56"/>
                        <a:pt x="137" y="55"/>
                        <a:pt x="137" y="54"/>
                      </a:cubicBezTo>
                      <a:cubicBezTo>
                        <a:pt x="138" y="54"/>
                        <a:pt x="139" y="55"/>
                        <a:pt x="139" y="54"/>
                      </a:cubicBezTo>
                      <a:cubicBezTo>
                        <a:pt x="138" y="54"/>
                        <a:pt x="137" y="52"/>
                        <a:pt x="136" y="53"/>
                      </a:cubicBezTo>
                      <a:cubicBezTo>
                        <a:pt x="133" y="51"/>
                        <a:pt x="137" y="52"/>
                        <a:pt x="135" y="50"/>
                      </a:cubicBezTo>
                      <a:cubicBezTo>
                        <a:pt x="137" y="51"/>
                        <a:pt x="140" y="53"/>
                        <a:pt x="141" y="53"/>
                      </a:cubicBezTo>
                      <a:cubicBezTo>
                        <a:pt x="139" y="52"/>
                        <a:pt x="139" y="50"/>
                        <a:pt x="135" y="50"/>
                      </a:cubicBezTo>
                      <a:cubicBezTo>
                        <a:pt x="136" y="49"/>
                        <a:pt x="138" y="50"/>
                        <a:pt x="139" y="51"/>
                      </a:cubicBezTo>
                      <a:cubicBezTo>
                        <a:pt x="141" y="51"/>
                        <a:pt x="136" y="48"/>
                        <a:pt x="140" y="49"/>
                      </a:cubicBezTo>
                      <a:cubicBezTo>
                        <a:pt x="138" y="48"/>
                        <a:pt x="138" y="48"/>
                        <a:pt x="138" y="48"/>
                      </a:cubicBezTo>
                      <a:cubicBezTo>
                        <a:pt x="139" y="48"/>
                        <a:pt x="139" y="48"/>
                        <a:pt x="141" y="48"/>
                      </a:cubicBezTo>
                      <a:cubicBezTo>
                        <a:pt x="141" y="48"/>
                        <a:pt x="138" y="45"/>
                        <a:pt x="142" y="46"/>
                      </a:cubicBezTo>
                      <a:cubicBezTo>
                        <a:pt x="141" y="46"/>
                        <a:pt x="142" y="45"/>
                        <a:pt x="140" y="44"/>
                      </a:cubicBezTo>
                      <a:cubicBezTo>
                        <a:pt x="138" y="45"/>
                        <a:pt x="141" y="46"/>
                        <a:pt x="137" y="45"/>
                      </a:cubicBezTo>
                      <a:cubicBezTo>
                        <a:pt x="140" y="46"/>
                        <a:pt x="138" y="44"/>
                        <a:pt x="137" y="43"/>
                      </a:cubicBezTo>
                      <a:cubicBezTo>
                        <a:pt x="138" y="44"/>
                        <a:pt x="138" y="44"/>
                        <a:pt x="138" y="44"/>
                      </a:cubicBezTo>
                      <a:cubicBezTo>
                        <a:pt x="138" y="43"/>
                        <a:pt x="138" y="43"/>
                        <a:pt x="137" y="42"/>
                      </a:cubicBezTo>
                      <a:cubicBezTo>
                        <a:pt x="138" y="42"/>
                        <a:pt x="139" y="43"/>
                        <a:pt x="139" y="42"/>
                      </a:cubicBezTo>
                      <a:cubicBezTo>
                        <a:pt x="137" y="41"/>
                        <a:pt x="137" y="41"/>
                        <a:pt x="137" y="41"/>
                      </a:cubicBezTo>
                      <a:cubicBezTo>
                        <a:pt x="136" y="40"/>
                        <a:pt x="141" y="42"/>
                        <a:pt x="141" y="41"/>
                      </a:cubicBezTo>
                      <a:cubicBezTo>
                        <a:pt x="142" y="43"/>
                        <a:pt x="142" y="43"/>
                        <a:pt x="142" y="43"/>
                      </a:cubicBezTo>
                      <a:cubicBezTo>
                        <a:pt x="142" y="42"/>
                        <a:pt x="144" y="43"/>
                        <a:pt x="143" y="42"/>
                      </a:cubicBezTo>
                      <a:cubicBezTo>
                        <a:pt x="141" y="41"/>
                        <a:pt x="139" y="40"/>
                        <a:pt x="138" y="39"/>
                      </a:cubicBezTo>
                      <a:cubicBezTo>
                        <a:pt x="137" y="38"/>
                        <a:pt x="140" y="39"/>
                        <a:pt x="138" y="38"/>
                      </a:cubicBezTo>
                      <a:cubicBezTo>
                        <a:pt x="140" y="40"/>
                        <a:pt x="140" y="40"/>
                        <a:pt x="140" y="40"/>
                      </a:cubicBezTo>
                      <a:cubicBezTo>
                        <a:pt x="141" y="40"/>
                        <a:pt x="144" y="40"/>
                        <a:pt x="144" y="39"/>
                      </a:cubicBezTo>
                      <a:cubicBezTo>
                        <a:pt x="143" y="39"/>
                        <a:pt x="141" y="37"/>
                        <a:pt x="140" y="37"/>
                      </a:cubicBezTo>
                      <a:cubicBezTo>
                        <a:pt x="140" y="37"/>
                        <a:pt x="141" y="37"/>
                        <a:pt x="142" y="38"/>
                      </a:cubicBezTo>
                      <a:cubicBezTo>
                        <a:pt x="142" y="36"/>
                        <a:pt x="140" y="37"/>
                        <a:pt x="140" y="36"/>
                      </a:cubicBezTo>
                      <a:cubicBezTo>
                        <a:pt x="141" y="36"/>
                        <a:pt x="143" y="35"/>
                        <a:pt x="145" y="35"/>
                      </a:cubicBezTo>
                      <a:cubicBezTo>
                        <a:pt x="148" y="37"/>
                        <a:pt x="148" y="37"/>
                        <a:pt x="148" y="37"/>
                      </a:cubicBezTo>
                      <a:cubicBezTo>
                        <a:pt x="148" y="37"/>
                        <a:pt x="148" y="37"/>
                        <a:pt x="148" y="37"/>
                      </a:cubicBezTo>
                      <a:cubicBezTo>
                        <a:pt x="150" y="39"/>
                        <a:pt x="150" y="37"/>
                        <a:pt x="153" y="39"/>
                      </a:cubicBezTo>
                      <a:cubicBezTo>
                        <a:pt x="153" y="38"/>
                        <a:pt x="153" y="38"/>
                        <a:pt x="152" y="37"/>
                      </a:cubicBezTo>
                      <a:cubicBezTo>
                        <a:pt x="147" y="36"/>
                        <a:pt x="147" y="33"/>
                        <a:pt x="143" y="32"/>
                      </a:cubicBezTo>
                      <a:cubicBezTo>
                        <a:pt x="142" y="30"/>
                        <a:pt x="153" y="35"/>
                        <a:pt x="147" y="31"/>
                      </a:cubicBezTo>
                      <a:cubicBezTo>
                        <a:pt x="146" y="31"/>
                        <a:pt x="144" y="29"/>
                        <a:pt x="144" y="30"/>
                      </a:cubicBezTo>
                      <a:cubicBezTo>
                        <a:pt x="145" y="29"/>
                        <a:pt x="141" y="28"/>
                        <a:pt x="143" y="27"/>
                      </a:cubicBezTo>
                      <a:cubicBezTo>
                        <a:pt x="144" y="29"/>
                        <a:pt x="147" y="28"/>
                        <a:pt x="149" y="30"/>
                      </a:cubicBezTo>
                      <a:cubicBezTo>
                        <a:pt x="148" y="30"/>
                        <a:pt x="147" y="31"/>
                        <a:pt x="148" y="31"/>
                      </a:cubicBezTo>
                      <a:cubicBezTo>
                        <a:pt x="149" y="31"/>
                        <a:pt x="152" y="33"/>
                        <a:pt x="152" y="32"/>
                      </a:cubicBezTo>
                      <a:cubicBezTo>
                        <a:pt x="152" y="31"/>
                        <a:pt x="152" y="30"/>
                        <a:pt x="150" y="29"/>
                      </a:cubicBezTo>
                      <a:cubicBezTo>
                        <a:pt x="148" y="28"/>
                        <a:pt x="150" y="30"/>
                        <a:pt x="148" y="29"/>
                      </a:cubicBezTo>
                      <a:cubicBezTo>
                        <a:pt x="148" y="27"/>
                        <a:pt x="151" y="29"/>
                        <a:pt x="147" y="26"/>
                      </a:cubicBezTo>
                      <a:cubicBezTo>
                        <a:pt x="147" y="27"/>
                        <a:pt x="145" y="27"/>
                        <a:pt x="144" y="26"/>
                      </a:cubicBezTo>
                      <a:cubicBezTo>
                        <a:pt x="143" y="25"/>
                        <a:pt x="143" y="25"/>
                        <a:pt x="143" y="25"/>
                      </a:cubicBezTo>
                      <a:cubicBezTo>
                        <a:pt x="144" y="25"/>
                        <a:pt x="144" y="25"/>
                        <a:pt x="144" y="25"/>
                      </a:cubicBezTo>
                      <a:cubicBezTo>
                        <a:pt x="146" y="24"/>
                        <a:pt x="142" y="24"/>
                        <a:pt x="143" y="23"/>
                      </a:cubicBezTo>
                      <a:cubicBezTo>
                        <a:pt x="146" y="23"/>
                        <a:pt x="146" y="23"/>
                        <a:pt x="146" y="23"/>
                      </a:cubicBezTo>
                      <a:cubicBezTo>
                        <a:pt x="148" y="25"/>
                        <a:pt x="144" y="25"/>
                        <a:pt x="148" y="26"/>
                      </a:cubicBezTo>
                      <a:cubicBezTo>
                        <a:pt x="149" y="25"/>
                        <a:pt x="147" y="24"/>
                        <a:pt x="148" y="24"/>
                      </a:cubicBezTo>
                      <a:cubicBezTo>
                        <a:pt x="149" y="24"/>
                        <a:pt x="149" y="24"/>
                        <a:pt x="149" y="25"/>
                      </a:cubicBezTo>
                      <a:cubicBezTo>
                        <a:pt x="149" y="25"/>
                        <a:pt x="155" y="27"/>
                        <a:pt x="152" y="24"/>
                      </a:cubicBezTo>
                      <a:cubicBezTo>
                        <a:pt x="151" y="23"/>
                        <a:pt x="151" y="23"/>
                        <a:pt x="149" y="22"/>
                      </a:cubicBezTo>
                      <a:cubicBezTo>
                        <a:pt x="149" y="21"/>
                        <a:pt x="148" y="20"/>
                        <a:pt x="148" y="18"/>
                      </a:cubicBezTo>
                      <a:cubicBezTo>
                        <a:pt x="151" y="20"/>
                        <a:pt x="149" y="17"/>
                        <a:pt x="152" y="19"/>
                      </a:cubicBezTo>
                      <a:cubicBezTo>
                        <a:pt x="150" y="19"/>
                        <a:pt x="149" y="21"/>
                        <a:pt x="152" y="23"/>
                      </a:cubicBezTo>
                      <a:cubicBezTo>
                        <a:pt x="155" y="24"/>
                        <a:pt x="151" y="24"/>
                        <a:pt x="154" y="26"/>
                      </a:cubicBezTo>
                      <a:cubicBezTo>
                        <a:pt x="155" y="25"/>
                        <a:pt x="158" y="26"/>
                        <a:pt x="160" y="27"/>
                      </a:cubicBezTo>
                      <a:cubicBezTo>
                        <a:pt x="161" y="27"/>
                        <a:pt x="160" y="26"/>
                        <a:pt x="159" y="26"/>
                      </a:cubicBezTo>
                      <a:cubicBezTo>
                        <a:pt x="157" y="25"/>
                        <a:pt x="157" y="25"/>
                        <a:pt x="155" y="24"/>
                      </a:cubicBezTo>
                      <a:cubicBezTo>
                        <a:pt x="156" y="23"/>
                        <a:pt x="156" y="21"/>
                        <a:pt x="154" y="20"/>
                      </a:cubicBezTo>
                      <a:cubicBezTo>
                        <a:pt x="155" y="20"/>
                        <a:pt x="157" y="21"/>
                        <a:pt x="157" y="22"/>
                      </a:cubicBezTo>
                      <a:cubicBezTo>
                        <a:pt x="157" y="20"/>
                        <a:pt x="158" y="18"/>
                        <a:pt x="160" y="17"/>
                      </a:cubicBezTo>
                      <a:cubicBezTo>
                        <a:pt x="156" y="16"/>
                        <a:pt x="160" y="15"/>
                        <a:pt x="157" y="14"/>
                      </a:cubicBezTo>
                      <a:cubicBezTo>
                        <a:pt x="156" y="15"/>
                        <a:pt x="153" y="14"/>
                        <a:pt x="152" y="13"/>
                      </a:cubicBezTo>
                      <a:cubicBezTo>
                        <a:pt x="152" y="13"/>
                        <a:pt x="153" y="14"/>
                        <a:pt x="154" y="14"/>
                      </a:cubicBezTo>
                      <a:cubicBezTo>
                        <a:pt x="152" y="12"/>
                        <a:pt x="157" y="14"/>
                        <a:pt x="155" y="12"/>
                      </a:cubicBezTo>
                      <a:cubicBezTo>
                        <a:pt x="155" y="14"/>
                        <a:pt x="159" y="15"/>
                        <a:pt x="161" y="16"/>
                      </a:cubicBezTo>
                      <a:cubicBezTo>
                        <a:pt x="160" y="15"/>
                        <a:pt x="163" y="17"/>
                        <a:pt x="163" y="16"/>
                      </a:cubicBezTo>
                      <a:cubicBezTo>
                        <a:pt x="163" y="15"/>
                        <a:pt x="162" y="13"/>
                        <a:pt x="162" y="11"/>
                      </a:cubicBezTo>
                      <a:cubicBezTo>
                        <a:pt x="165" y="11"/>
                        <a:pt x="164" y="8"/>
                        <a:pt x="165" y="7"/>
                      </a:cubicBezTo>
                      <a:cubicBezTo>
                        <a:pt x="166" y="7"/>
                        <a:pt x="169" y="9"/>
                        <a:pt x="170" y="9"/>
                      </a:cubicBezTo>
                      <a:cubicBezTo>
                        <a:pt x="170" y="8"/>
                        <a:pt x="166" y="7"/>
                        <a:pt x="168" y="7"/>
                      </a:cubicBezTo>
                      <a:cubicBezTo>
                        <a:pt x="169" y="8"/>
                        <a:pt x="169" y="8"/>
                        <a:pt x="169" y="8"/>
                      </a:cubicBezTo>
                      <a:cubicBezTo>
                        <a:pt x="169" y="7"/>
                        <a:pt x="172" y="7"/>
                        <a:pt x="168" y="4"/>
                      </a:cubicBezTo>
                      <a:cubicBezTo>
                        <a:pt x="171" y="6"/>
                        <a:pt x="171" y="6"/>
                        <a:pt x="171" y="6"/>
                      </a:cubicBezTo>
                      <a:cubicBezTo>
                        <a:pt x="172" y="6"/>
                        <a:pt x="171" y="5"/>
                        <a:pt x="171" y="5"/>
                      </a:cubicBezTo>
                      <a:cubicBezTo>
                        <a:pt x="172" y="6"/>
                        <a:pt x="173" y="6"/>
                        <a:pt x="173" y="7"/>
                      </a:cubicBezTo>
                      <a:cubicBezTo>
                        <a:pt x="176" y="8"/>
                        <a:pt x="174" y="5"/>
                        <a:pt x="174" y="4"/>
                      </a:cubicBezTo>
                      <a:cubicBezTo>
                        <a:pt x="172" y="4"/>
                        <a:pt x="172" y="4"/>
                        <a:pt x="172" y="4"/>
                      </a:cubicBezTo>
                      <a:cubicBezTo>
                        <a:pt x="172" y="2"/>
                        <a:pt x="174" y="2"/>
                        <a:pt x="174" y="0"/>
                      </a:cubicBezTo>
                      <a:cubicBezTo>
                        <a:pt x="176" y="2"/>
                        <a:pt x="176" y="2"/>
                        <a:pt x="176" y="2"/>
                      </a:cubicBezTo>
                      <a:cubicBezTo>
                        <a:pt x="175" y="0"/>
                        <a:pt x="175" y="0"/>
                        <a:pt x="175" y="0"/>
                      </a:cubicBezTo>
                      <a:cubicBezTo>
                        <a:pt x="177" y="1"/>
                        <a:pt x="178" y="2"/>
                        <a:pt x="177" y="0"/>
                      </a:cubicBezTo>
                      <a:cubicBezTo>
                        <a:pt x="180" y="5"/>
                        <a:pt x="180" y="5"/>
                        <a:pt x="180" y="5"/>
                      </a:cubicBezTo>
                      <a:cubicBezTo>
                        <a:pt x="179" y="5"/>
                        <a:pt x="179" y="3"/>
                        <a:pt x="177" y="2"/>
                      </a:cubicBezTo>
                      <a:cubicBezTo>
                        <a:pt x="175" y="1"/>
                        <a:pt x="175" y="3"/>
                        <a:pt x="176" y="4"/>
                      </a:cubicBezTo>
                      <a:cubicBezTo>
                        <a:pt x="177" y="4"/>
                        <a:pt x="176" y="4"/>
                        <a:pt x="176" y="3"/>
                      </a:cubicBezTo>
                      <a:cubicBezTo>
                        <a:pt x="178" y="4"/>
                        <a:pt x="178" y="5"/>
                        <a:pt x="179" y="6"/>
                      </a:cubicBezTo>
                      <a:cubicBezTo>
                        <a:pt x="179" y="6"/>
                        <a:pt x="180" y="6"/>
                        <a:pt x="179" y="6"/>
                      </a:cubicBezTo>
                      <a:cubicBezTo>
                        <a:pt x="180" y="7"/>
                        <a:pt x="180" y="7"/>
                        <a:pt x="180" y="8"/>
                      </a:cubicBezTo>
                      <a:cubicBezTo>
                        <a:pt x="179" y="7"/>
                        <a:pt x="178" y="7"/>
                        <a:pt x="178" y="7"/>
                      </a:cubicBezTo>
                      <a:cubicBezTo>
                        <a:pt x="180" y="8"/>
                        <a:pt x="180" y="9"/>
                        <a:pt x="179" y="10"/>
                      </a:cubicBezTo>
                      <a:cubicBezTo>
                        <a:pt x="176" y="9"/>
                        <a:pt x="179" y="12"/>
                        <a:pt x="178" y="13"/>
                      </a:cubicBezTo>
                      <a:cubicBezTo>
                        <a:pt x="176" y="11"/>
                        <a:pt x="175" y="10"/>
                        <a:pt x="174" y="8"/>
                      </a:cubicBezTo>
                      <a:cubicBezTo>
                        <a:pt x="173" y="8"/>
                        <a:pt x="174" y="9"/>
                        <a:pt x="172" y="9"/>
                      </a:cubicBezTo>
                      <a:cubicBezTo>
                        <a:pt x="174" y="10"/>
                        <a:pt x="176" y="12"/>
                        <a:pt x="176" y="14"/>
                      </a:cubicBezTo>
                      <a:cubicBezTo>
                        <a:pt x="175" y="13"/>
                        <a:pt x="175" y="13"/>
                        <a:pt x="175" y="13"/>
                      </a:cubicBezTo>
                      <a:cubicBezTo>
                        <a:pt x="175" y="14"/>
                        <a:pt x="177" y="15"/>
                        <a:pt x="176" y="16"/>
                      </a:cubicBezTo>
                      <a:cubicBezTo>
                        <a:pt x="175" y="17"/>
                        <a:pt x="174" y="19"/>
                        <a:pt x="173" y="20"/>
                      </a:cubicBezTo>
                      <a:cubicBezTo>
                        <a:pt x="171" y="19"/>
                        <a:pt x="171" y="19"/>
                        <a:pt x="171" y="19"/>
                      </a:cubicBezTo>
                      <a:cubicBezTo>
                        <a:pt x="174" y="22"/>
                        <a:pt x="171" y="23"/>
                        <a:pt x="172" y="24"/>
                      </a:cubicBezTo>
                      <a:cubicBezTo>
                        <a:pt x="170" y="25"/>
                        <a:pt x="172" y="29"/>
                        <a:pt x="169" y="28"/>
                      </a:cubicBezTo>
                      <a:cubicBezTo>
                        <a:pt x="168" y="32"/>
                        <a:pt x="169" y="35"/>
                        <a:pt x="167" y="38"/>
                      </a:cubicBezTo>
                      <a:cubicBezTo>
                        <a:pt x="164" y="37"/>
                        <a:pt x="164" y="37"/>
                        <a:pt x="164" y="37"/>
                      </a:cubicBezTo>
                      <a:cubicBezTo>
                        <a:pt x="166" y="38"/>
                        <a:pt x="163" y="36"/>
                        <a:pt x="163" y="37"/>
                      </a:cubicBezTo>
                      <a:cubicBezTo>
                        <a:pt x="165" y="37"/>
                        <a:pt x="165" y="39"/>
                        <a:pt x="167" y="40"/>
                      </a:cubicBezTo>
                      <a:cubicBezTo>
                        <a:pt x="164" y="41"/>
                        <a:pt x="166" y="43"/>
                        <a:pt x="167" y="45"/>
                      </a:cubicBezTo>
                      <a:cubicBezTo>
                        <a:pt x="165" y="45"/>
                        <a:pt x="165" y="45"/>
                        <a:pt x="165" y="45"/>
                      </a:cubicBezTo>
                      <a:cubicBezTo>
                        <a:pt x="168" y="47"/>
                        <a:pt x="164" y="48"/>
                        <a:pt x="163" y="49"/>
                      </a:cubicBezTo>
                      <a:cubicBezTo>
                        <a:pt x="163" y="49"/>
                        <a:pt x="161" y="49"/>
                        <a:pt x="161" y="49"/>
                      </a:cubicBezTo>
                      <a:cubicBezTo>
                        <a:pt x="163" y="51"/>
                        <a:pt x="163" y="52"/>
                        <a:pt x="164" y="54"/>
                      </a:cubicBezTo>
                      <a:cubicBezTo>
                        <a:pt x="164" y="55"/>
                        <a:pt x="163" y="56"/>
                        <a:pt x="161" y="56"/>
                      </a:cubicBezTo>
                      <a:cubicBezTo>
                        <a:pt x="164" y="62"/>
                        <a:pt x="160" y="64"/>
                        <a:pt x="161" y="69"/>
                      </a:cubicBezTo>
                      <a:cubicBezTo>
                        <a:pt x="159" y="69"/>
                        <a:pt x="159" y="69"/>
                        <a:pt x="159" y="69"/>
                      </a:cubicBezTo>
                      <a:cubicBezTo>
                        <a:pt x="163" y="74"/>
                        <a:pt x="157" y="77"/>
                        <a:pt x="158" y="81"/>
                      </a:cubicBezTo>
                      <a:cubicBezTo>
                        <a:pt x="155" y="80"/>
                        <a:pt x="155" y="80"/>
                        <a:pt x="155" y="80"/>
                      </a:cubicBezTo>
                      <a:cubicBezTo>
                        <a:pt x="153" y="80"/>
                        <a:pt x="155" y="82"/>
                        <a:pt x="157" y="83"/>
                      </a:cubicBezTo>
                      <a:cubicBezTo>
                        <a:pt x="156" y="84"/>
                        <a:pt x="158" y="86"/>
                        <a:pt x="155" y="86"/>
                      </a:cubicBezTo>
                      <a:cubicBezTo>
                        <a:pt x="154" y="87"/>
                        <a:pt x="156" y="88"/>
                        <a:pt x="156" y="89"/>
                      </a:cubicBezTo>
                      <a:cubicBezTo>
                        <a:pt x="154" y="90"/>
                        <a:pt x="154" y="91"/>
                        <a:pt x="154" y="93"/>
                      </a:cubicBezTo>
                      <a:cubicBezTo>
                        <a:pt x="155" y="93"/>
                        <a:pt x="155" y="93"/>
                        <a:pt x="155" y="93"/>
                      </a:cubicBezTo>
                      <a:cubicBezTo>
                        <a:pt x="154" y="92"/>
                        <a:pt x="152" y="92"/>
                        <a:pt x="152" y="92"/>
                      </a:cubicBezTo>
                      <a:cubicBezTo>
                        <a:pt x="153" y="93"/>
                        <a:pt x="150" y="95"/>
                        <a:pt x="154" y="96"/>
                      </a:cubicBezTo>
                      <a:cubicBezTo>
                        <a:pt x="151" y="97"/>
                        <a:pt x="155" y="101"/>
                        <a:pt x="150" y="102"/>
                      </a:cubicBezTo>
                      <a:cubicBezTo>
                        <a:pt x="152" y="102"/>
                        <a:pt x="152" y="103"/>
                        <a:pt x="152" y="103"/>
                      </a:cubicBezTo>
                      <a:cubicBezTo>
                        <a:pt x="151" y="105"/>
                        <a:pt x="148" y="106"/>
                        <a:pt x="150" y="109"/>
                      </a:cubicBezTo>
                      <a:cubicBezTo>
                        <a:pt x="149" y="109"/>
                        <a:pt x="148" y="107"/>
                        <a:pt x="147" y="108"/>
                      </a:cubicBezTo>
                      <a:cubicBezTo>
                        <a:pt x="148" y="109"/>
                        <a:pt x="149" y="109"/>
                        <a:pt x="149" y="110"/>
                      </a:cubicBezTo>
                      <a:cubicBezTo>
                        <a:pt x="150" y="114"/>
                        <a:pt x="144" y="115"/>
                        <a:pt x="143" y="118"/>
                      </a:cubicBezTo>
                      <a:cubicBezTo>
                        <a:pt x="143" y="121"/>
                        <a:pt x="142" y="123"/>
                        <a:pt x="141" y="126"/>
                      </a:cubicBezTo>
                      <a:cubicBezTo>
                        <a:pt x="140" y="128"/>
                        <a:pt x="138" y="130"/>
                        <a:pt x="137" y="133"/>
                      </a:cubicBezTo>
                      <a:cubicBezTo>
                        <a:pt x="136" y="132"/>
                        <a:pt x="136" y="132"/>
                        <a:pt x="136" y="132"/>
                      </a:cubicBezTo>
                      <a:cubicBezTo>
                        <a:pt x="138" y="135"/>
                        <a:pt x="131" y="133"/>
                        <a:pt x="135" y="137"/>
                      </a:cubicBezTo>
                      <a:cubicBezTo>
                        <a:pt x="134" y="137"/>
                        <a:pt x="133" y="138"/>
                        <a:pt x="132" y="137"/>
                      </a:cubicBezTo>
                      <a:cubicBezTo>
                        <a:pt x="133" y="140"/>
                        <a:pt x="128" y="139"/>
                        <a:pt x="130" y="142"/>
                      </a:cubicBezTo>
                      <a:cubicBezTo>
                        <a:pt x="130" y="142"/>
                        <a:pt x="130" y="142"/>
                        <a:pt x="129" y="142"/>
                      </a:cubicBezTo>
                      <a:cubicBezTo>
                        <a:pt x="127" y="142"/>
                        <a:pt x="128" y="145"/>
                        <a:pt x="125" y="146"/>
                      </a:cubicBezTo>
                      <a:cubicBezTo>
                        <a:pt x="125" y="145"/>
                        <a:pt x="125" y="145"/>
                        <a:pt x="124" y="144"/>
                      </a:cubicBezTo>
                      <a:cubicBezTo>
                        <a:pt x="123" y="144"/>
                        <a:pt x="127" y="148"/>
                        <a:pt x="123" y="146"/>
                      </a:cubicBezTo>
                      <a:cubicBezTo>
                        <a:pt x="123" y="146"/>
                        <a:pt x="124" y="147"/>
                        <a:pt x="124" y="147"/>
                      </a:cubicBezTo>
                      <a:cubicBezTo>
                        <a:pt x="122" y="149"/>
                        <a:pt x="121" y="151"/>
                        <a:pt x="121" y="153"/>
                      </a:cubicBezTo>
                      <a:cubicBezTo>
                        <a:pt x="120" y="155"/>
                        <a:pt x="119" y="158"/>
                        <a:pt x="118" y="160"/>
                      </a:cubicBezTo>
                      <a:cubicBezTo>
                        <a:pt x="114" y="161"/>
                        <a:pt x="112" y="156"/>
                        <a:pt x="113" y="160"/>
                      </a:cubicBezTo>
                      <a:cubicBezTo>
                        <a:pt x="112" y="159"/>
                        <a:pt x="114" y="161"/>
                        <a:pt x="114" y="160"/>
                      </a:cubicBezTo>
                      <a:cubicBezTo>
                        <a:pt x="114" y="162"/>
                        <a:pt x="109" y="158"/>
                        <a:pt x="110" y="160"/>
                      </a:cubicBezTo>
                      <a:cubicBezTo>
                        <a:pt x="112" y="162"/>
                        <a:pt x="111" y="162"/>
                        <a:pt x="112" y="163"/>
                      </a:cubicBezTo>
                      <a:cubicBezTo>
                        <a:pt x="110" y="163"/>
                        <a:pt x="107" y="162"/>
                        <a:pt x="108" y="165"/>
                      </a:cubicBezTo>
                      <a:cubicBezTo>
                        <a:pt x="107" y="164"/>
                        <a:pt x="107" y="164"/>
                        <a:pt x="107" y="164"/>
                      </a:cubicBezTo>
                      <a:cubicBezTo>
                        <a:pt x="109" y="168"/>
                        <a:pt x="106" y="168"/>
                        <a:pt x="108" y="172"/>
                      </a:cubicBezTo>
                      <a:cubicBezTo>
                        <a:pt x="106" y="177"/>
                        <a:pt x="102" y="181"/>
                        <a:pt x="100" y="185"/>
                      </a:cubicBezTo>
                      <a:cubicBezTo>
                        <a:pt x="97" y="190"/>
                        <a:pt x="94" y="194"/>
                        <a:pt x="90" y="198"/>
                      </a:cubicBezTo>
                      <a:cubicBezTo>
                        <a:pt x="86" y="201"/>
                        <a:pt x="83" y="205"/>
                        <a:pt x="79" y="208"/>
                      </a:cubicBezTo>
                      <a:cubicBezTo>
                        <a:pt x="76" y="212"/>
                        <a:pt x="72" y="215"/>
                        <a:pt x="67" y="217"/>
                      </a:cubicBezTo>
                      <a:cubicBezTo>
                        <a:pt x="63" y="216"/>
                        <a:pt x="63" y="216"/>
                        <a:pt x="62" y="219"/>
                      </a:cubicBezTo>
                      <a:cubicBezTo>
                        <a:pt x="62" y="219"/>
                        <a:pt x="62" y="218"/>
                        <a:pt x="61" y="218"/>
                      </a:cubicBezTo>
                      <a:cubicBezTo>
                        <a:pt x="63" y="220"/>
                        <a:pt x="60" y="219"/>
                        <a:pt x="62" y="222"/>
                      </a:cubicBezTo>
                      <a:cubicBezTo>
                        <a:pt x="58" y="224"/>
                        <a:pt x="56" y="227"/>
                        <a:pt x="53" y="229"/>
                      </a:cubicBezTo>
                      <a:cubicBezTo>
                        <a:pt x="54" y="228"/>
                        <a:pt x="52" y="226"/>
                        <a:pt x="52" y="227"/>
                      </a:cubicBezTo>
                      <a:cubicBezTo>
                        <a:pt x="52" y="229"/>
                        <a:pt x="52" y="229"/>
                        <a:pt x="52" y="229"/>
                      </a:cubicBezTo>
                      <a:cubicBezTo>
                        <a:pt x="52" y="228"/>
                        <a:pt x="52" y="228"/>
                        <a:pt x="52" y="228"/>
                      </a:cubicBezTo>
                      <a:cubicBezTo>
                        <a:pt x="52" y="229"/>
                        <a:pt x="52" y="230"/>
                        <a:pt x="53" y="231"/>
                      </a:cubicBezTo>
                      <a:cubicBezTo>
                        <a:pt x="47" y="239"/>
                        <a:pt x="36" y="240"/>
                        <a:pt x="29" y="246"/>
                      </a:cubicBezTo>
                      <a:cubicBezTo>
                        <a:pt x="27" y="247"/>
                        <a:pt x="25" y="249"/>
                        <a:pt x="24" y="251"/>
                      </a:cubicBezTo>
                      <a:cubicBezTo>
                        <a:pt x="16" y="252"/>
                        <a:pt x="9" y="254"/>
                        <a:pt x="5" y="260"/>
                      </a:cubicBezTo>
                      <a:cubicBezTo>
                        <a:pt x="5" y="260"/>
                        <a:pt x="0" y="254"/>
                        <a:pt x="2" y="25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334" name="Freeform 45">
                  <a:extLst>
                    <a:ext uri="{FF2B5EF4-FFF2-40B4-BE49-F238E27FC236}">
                      <a16:creationId xmlns:a16="http://schemas.microsoft.com/office/drawing/2014/main" id="{585224EA-6A72-4518-8A98-3B07D2A59C07}"/>
                    </a:ext>
                  </a:extLst>
                </p:cNvPr>
                <p:cNvSpPr/>
                <p:nvPr/>
              </p:nvSpPr>
              <p:spPr bwMode="auto">
                <a:xfrm>
                  <a:off x="3656" y="1238"/>
                  <a:ext cx="1" cy="0"/>
                </a:xfrm>
                <a:custGeom>
                  <a:avLst/>
                  <a:gdLst>
                    <a:gd name="T0" fmla="*/ 4 w 4"/>
                    <a:gd name="T1" fmla="*/ 2 h 2"/>
                    <a:gd name="T2" fmla="*/ 0 w 4"/>
                    <a:gd name="T3" fmla="*/ 0 h 2"/>
                    <a:gd name="T4" fmla="*/ 4 w 4"/>
                    <a:gd name="T5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" h="2">
                      <a:moveTo>
                        <a:pt x="4" y="2"/>
                      </a:moveTo>
                      <a:cubicBezTo>
                        <a:pt x="3" y="2"/>
                        <a:pt x="2" y="2"/>
                        <a:pt x="0" y="0"/>
                      </a:cubicBezTo>
                      <a:cubicBezTo>
                        <a:pt x="2" y="1"/>
                        <a:pt x="3" y="2"/>
                        <a:pt x="4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335" name="Freeform 46">
                  <a:extLst>
                    <a:ext uri="{FF2B5EF4-FFF2-40B4-BE49-F238E27FC236}">
                      <a16:creationId xmlns:a16="http://schemas.microsoft.com/office/drawing/2014/main" id="{6C57B6FA-B758-4FE8-9E4C-7D600BB7F9F0}"/>
                    </a:ext>
                  </a:extLst>
                </p:cNvPr>
                <p:cNvSpPr/>
                <p:nvPr/>
              </p:nvSpPr>
              <p:spPr bwMode="auto">
                <a:xfrm>
                  <a:off x="3651" y="1240"/>
                  <a:ext cx="1" cy="1"/>
                </a:xfrm>
                <a:custGeom>
                  <a:avLst/>
                  <a:gdLst>
                    <a:gd name="T0" fmla="*/ 2 w 2"/>
                    <a:gd name="T1" fmla="*/ 2 h 2"/>
                    <a:gd name="T2" fmla="*/ 1 w 2"/>
                    <a:gd name="T3" fmla="*/ 2 h 2"/>
                    <a:gd name="T4" fmla="*/ 1 w 2"/>
                    <a:gd name="T5" fmla="*/ 1 h 2"/>
                    <a:gd name="T6" fmla="*/ 2 w 2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2" y="2"/>
                      </a:moveTo>
                      <a:cubicBezTo>
                        <a:pt x="2" y="2"/>
                        <a:pt x="1" y="2"/>
                        <a:pt x="1" y="2"/>
                      </a:cubicBezTo>
                      <a:cubicBezTo>
                        <a:pt x="1" y="1"/>
                        <a:pt x="0" y="0"/>
                        <a:pt x="1" y="1"/>
                      </a:cubicBezTo>
                      <a:cubicBezTo>
                        <a:pt x="1" y="1"/>
                        <a:pt x="1" y="1"/>
                        <a:pt x="2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336" name="Freeform 47">
                  <a:extLst>
                    <a:ext uri="{FF2B5EF4-FFF2-40B4-BE49-F238E27FC236}">
                      <a16:creationId xmlns:a16="http://schemas.microsoft.com/office/drawing/2014/main" id="{613AE654-D1A4-477A-BB36-18B3D4FB5E43}"/>
                    </a:ext>
                  </a:extLst>
                </p:cNvPr>
                <p:cNvSpPr/>
                <p:nvPr/>
              </p:nvSpPr>
              <p:spPr bwMode="auto">
                <a:xfrm>
                  <a:off x="3651" y="1241"/>
                  <a:ext cx="0" cy="1"/>
                </a:xfrm>
                <a:custGeom>
                  <a:avLst/>
                  <a:gdLst>
                    <a:gd name="T0" fmla="*/ 1 w 1"/>
                    <a:gd name="T1" fmla="*/ 4 h 4"/>
                    <a:gd name="T2" fmla="*/ 0 w 1"/>
                    <a:gd name="T3" fmla="*/ 0 h 4"/>
                    <a:gd name="T4" fmla="*/ 1 w 1"/>
                    <a:gd name="T5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4">
                      <a:moveTo>
                        <a:pt x="1" y="4"/>
                      </a:moveTo>
                      <a:cubicBezTo>
                        <a:pt x="0" y="3"/>
                        <a:pt x="0" y="1"/>
                        <a:pt x="0" y="0"/>
                      </a:cubicBezTo>
                      <a:lnTo>
                        <a:pt x="1" y="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337" name="Freeform 48">
                  <a:extLst>
                    <a:ext uri="{FF2B5EF4-FFF2-40B4-BE49-F238E27FC236}">
                      <a16:creationId xmlns:a16="http://schemas.microsoft.com/office/drawing/2014/main" id="{4667B5CA-46C3-4478-A800-43CCEB6FDDD9}"/>
                    </a:ext>
                  </a:extLst>
                </p:cNvPr>
                <p:cNvSpPr/>
                <p:nvPr/>
              </p:nvSpPr>
              <p:spPr bwMode="auto">
                <a:xfrm>
                  <a:off x="3649" y="1242"/>
                  <a:ext cx="0" cy="1"/>
                </a:xfrm>
                <a:custGeom>
                  <a:avLst/>
                  <a:gdLst>
                    <a:gd name="T0" fmla="*/ 2 w 2"/>
                    <a:gd name="T1" fmla="*/ 1 h 1"/>
                    <a:gd name="T2" fmla="*/ 0 w 2"/>
                    <a:gd name="T3" fmla="*/ 0 h 1"/>
                    <a:gd name="T4" fmla="*/ 2 w 2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1">
                      <a:moveTo>
                        <a:pt x="2" y="1"/>
                      </a:moveTo>
                      <a:cubicBezTo>
                        <a:pt x="1" y="1"/>
                        <a:pt x="0" y="1"/>
                        <a:pt x="0" y="0"/>
                      </a:cubicBezTo>
                      <a:cubicBezTo>
                        <a:pt x="1" y="1"/>
                        <a:pt x="1" y="1"/>
                        <a:pt x="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338" name="Freeform 49">
                  <a:extLst>
                    <a:ext uri="{FF2B5EF4-FFF2-40B4-BE49-F238E27FC236}">
                      <a16:creationId xmlns:a16="http://schemas.microsoft.com/office/drawing/2014/main" id="{B9388FE3-8BC7-48F7-8BF8-0DA5533C1EEB}"/>
                    </a:ext>
                  </a:extLst>
                </p:cNvPr>
                <p:cNvSpPr/>
                <p:nvPr/>
              </p:nvSpPr>
              <p:spPr bwMode="auto">
                <a:xfrm>
                  <a:off x="3650" y="1243"/>
                  <a:ext cx="0" cy="0"/>
                </a:xfrm>
                <a:custGeom>
                  <a:avLst/>
                  <a:gdLst>
                    <a:gd name="T0" fmla="*/ 2 w 2"/>
                    <a:gd name="T1" fmla="*/ 1 h 2"/>
                    <a:gd name="T2" fmla="*/ 0 w 2"/>
                    <a:gd name="T3" fmla="*/ 1 h 2"/>
                    <a:gd name="T4" fmla="*/ 2 w 2"/>
                    <a:gd name="T5" fmla="*/ 1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2" y="1"/>
                      </a:moveTo>
                      <a:cubicBezTo>
                        <a:pt x="1" y="1"/>
                        <a:pt x="1" y="1"/>
                        <a:pt x="0" y="1"/>
                      </a:cubicBezTo>
                      <a:cubicBezTo>
                        <a:pt x="1" y="2"/>
                        <a:pt x="0" y="0"/>
                        <a:pt x="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339" name="Freeform 50">
                  <a:extLst>
                    <a:ext uri="{FF2B5EF4-FFF2-40B4-BE49-F238E27FC236}">
                      <a16:creationId xmlns:a16="http://schemas.microsoft.com/office/drawing/2014/main" id="{15F20F17-1CFB-40B4-A788-4B88DFED1C29}"/>
                    </a:ext>
                  </a:extLst>
                </p:cNvPr>
                <p:cNvSpPr/>
                <p:nvPr/>
              </p:nvSpPr>
              <p:spPr bwMode="auto">
                <a:xfrm>
                  <a:off x="3648" y="1245"/>
                  <a:ext cx="0" cy="1"/>
                </a:xfrm>
                <a:custGeom>
                  <a:avLst/>
                  <a:gdLst>
                    <a:gd name="T0" fmla="*/ 1 w 2"/>
                    <a:gd name="T1" fmla="*/ 1 h 2"/>
                    <a:gd name="T2" fmla="*/ 1 w 2"/>
                    <a:gd name="T3" fmla="*/ 2 h 2"/>
                    <a:gd name="T4" fmla="*/ 1 w 2"/>
                    <a:gd name="T5" fmla="*/ 1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1" y="1"/>
                      </a:moveTo>
                      <a:cubicBezTo>
                        <a:pt x="1" y="1"/>
                        <a:pt x="2" y="2"/>
                        <a:pt x="1" y="2"/>
                      </a:cubicBezTo>
                      <a:cubicBezTo>
                        <a:pt x="2" y="2"/>
                        <a:pt x="0" y="0"/>
                        <a:pt x="1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340" name="Freeform 51">
                  <a:extLst>
                    <a:ext uri="{FF2B5EF4-FFF2-40B4-BE49-F238E27FC236}">
                      <a16:creationId xmlns:a16="http://schemas.microsoft.com/office/drawing/2014/main" id="{443FBCEA-D654-4579-A87E-7A6480752DC6}"/>
                    </a:ext>
                  </a:extLst>
                </p:cNvPr>
                <p:cNvSpPr/>
                <p:nvPr/>
              </p:nvSpPr>
              <p:spPr bwMode="auto">
                <a:xfrm>
                  <a:off x="3648" y="1246"/>
                  <a:ext cx="0" cy="1"/>
                </a:xfrm>
                <a:custGeom>
                  <a:avLst/>
                  <a:gdLst>
                    <a:gd name="T0" fmla="*/ 1 w 1"/>
                    <a:gd name="T1" fmla="*/ 0 h 1"/>
                    <a:gd name="T2" fmla="*/ 1 w 1"/>
                    <a:gd name="T3" fmla="*/ 1 h 1"/>
                    <a:gd name="T4" fmla="*/ 0 w 1"/>
                    <a:gd name="T5" fmla="*/ 0 h 1"/>
                    <a:gd name="T6" fmla="*/ 1 w 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1">
                      <a:moveTo>
                        <a:pt x="1" y="0"/>
                      </a:move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0" y="1"/>
                        <a:pt x="0" y="0"/>
                        <a:pt x="0" y="0"/>
                      </a:cubicBez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341" name="Rectangle 52">
                  <a:extLst>
                    <a:ext uri="{FF2B5EF4-FFF2-40B4-BE49-F238E27FC236}">
                      <a16:creationId xmlns:a16="http://schemas.microsoft.com/office/drawing/2014/main" id="{DD813080-86E9-4904-8559-174C414AA6A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41" y="1267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342" name="Freeform 53">
                  <a:extLst>
                    <a:ext uri="{FF2B5EF4-FFF2-40B4-BE49-F238E27FC236}">
                      <a16:creationId xmlns:a16="http://schemas.microsoft.com/office/drawing/2014/main" id="{762D7DD1-9296-411B-8613-57BF625B1389}"/>
                    </a:ext>
                  </a:extLst>
                </p:cNvPr>
                <p:cNvSpPr/>
                <p:nvPr/>
              </p:nvSpPr>
              <p:spPr bwMode="auto">
                <a:xfrm>
                  <a:off x="3636" y="1274"/>
                  <a:ext cx="0" cy="0"/>
                </a:xfrm>
                <a:custGeom>
                  <a:avLst/>
                  <a:gdLst>
                    <a:gd name="T0" fmla="*/ 1 w 1"/>
                    <a:gd name="T1" fmla="*/ 1 h 2"/>
                    <a:gd name="T2" fmla="*/ 0 w 1"/>
                    <a:gd name="T3" fmla="*/ 1 h 2"/>
                    <a:gd name="T4" fmla="*/ 1 w 1"/>
                    <a:gd name="T5" fmla="*/ 1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2">
                      <a:moveTo>
                        <a:pt x="1" y="1"/>
                      </a:moveTo>
                      <a:cubicBezTo>
                        <a:pt x="1" y="2"/>
                        <a:pt x="0" y="1"/>
                        <a:pt x="0" y="1"/>
                      </a:cubicBezTo>
                      <a:cubicBezTo>
                        <a:pt x="0" y="0"/>
                        <a:pt x="1" y="2"/>
                        <a:pt x="1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343" name="Rectangle 54">
                  <a:extLst>
                    <a:ext uri="{FF2B5EF4-FFF2-40B4-BE49-F238E27FC236}">
                      <a16:creationId xmlns:a16="http://schemas.microsoft.com/office/drawing/2014/main" id="{F31FD477-342D-47AC-9A43-BC6BE41E4AA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34" y="1279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344" name="Freeform 55">
                  <a:extLst>
                    <a:ext uri="{FF2B5EF4-FFF2-40B4-BE49-F238E27FC236}">
                      <a16:creationId xmlns:a16="http://schemas.microsoft.com/office/drawing/2014/main" id="{2412AF30-68FB-4330-9A63-AB9DB24DB4F3}"/>
                    </a:ext>
                  </a:extLst>
                </p:cNvPr>
                <p:cNvSpPr/>
                <p:nvPr/>
              </p:nvSpPr>
              <p:spPr bwMode="auto">
                <a:xfrm>
                  <a:off x="3683" y="1271"/>
                  <a:ext cx="1" cy="0"/>
                </a:xfrm>
                <a:custGeom>
                  <a:avLst/>
                  <a:gdLst>
                    <a:gd name="T0" fmla="*/ 2 w 3"/>
                    <a:gd name="T1" fmla="*/ 1 h 2"/>
                    <a:gd name="T2" fmla="*/ 2 w 3"/>
                    <a:gd name="T3" fmla="*/ 0 h 2"/>
                    <a:gd name="T4" fmla="*/ 2 w 3"/>
                    <a:gd name="T5" fmla="*/ 1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2">
                      <a:moveTo>
                        <a:pt x="2" y="1"/>
                      </a:moveTo>
                      <a:cubicBezTo>
                        <a:pt x="2" y="1"/>
                        <a:pt x="0" y="0"/>
                        <a:pt x="2" y="0"/>
                      </a:cubicBezTo>
                      <a:cubicBezTo>
                        <a:pt x="2" y="1"/>
                        <a:pt x="3" y="2"/>
                        <a:pt x="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345" name="Freeform 56">
                  <a:extLst>
                    <a:ext uri="{FF2B5EF4-FFF2-40B4-BE49-F238E27FC236}">
                      <a16:creationId xmlns:a16="http://schemas.microsoft.com/office/drawing/2014/main" id="{7DBCAFDD-EAF5-4D0E-A465-F17BC881A5B9}"/>
                    </a:ext>
                  </a:extLst>
                </p:cNvPr>
                <p:cNvSpPr/>
                <p:nvPr/>
              </p:nvSpPr>
              <p:spPr bwMode="auto">
                <a:xfrm>
                  <a:off x="3650" y="1270"/>
                  <a:ext cx="33" cy="32"/>
                </a:xfrm>
                <a:custGeom>
                  <a:avLst/>
                  <a:gdLst>
                    <a:gd name="T0" fmla="*/ 18 w 151"/>
                    <a:gd name="T1" fmla="*/ 121 h 141"/>
                    <a:gd name="T2" fmla="*/ 23 w 151"/>
                    <a:gd name="T3" fmla="*/ 117 h 141"/>
                    <a:gd name="T4" fmla="*/ 29 w 151"/>
                    <a:gd name="T5" fmla="*/ 105 h 141"/>
                    <a:gd name="T6" fmla="*/ 33 w 151"/>
                    <a:gd name="T7" fmla="*/ 103 h 141"/>
                    <a:gd name="T8" fmla="*/ 45 w 151"/>
                    <a:gd name="T9" fmla="*/ 97 h 141"/>
                    <a:gd name="T10" fmla="*/ 48 w 151"/>
                    <a:gd name="T11" fmla="*/ 95 h 141"/>
                    <a:gd name="T12" fmla="*/ 51 w 151"/>
                    <a:gd name="T13" fmla="*/ 88 h 141"/>
                    <a:gd name="T14" fmla="*/ 57 w 151"/>
                    <a:gd name="T15" fmla="*/ 85 h 141"/>
                    <a:gd name="T16" fmla="*/ 61 w 151"/>
                    <a:gd name="T17" fmla="*/ 84 h 141"/>
                    <a:gd name="T18" fmla="*/ 61 w 151"/>
                    <a:gd name="T19" fmla="*/ 80 h 141"/>
                    <a:gd name="T20" fmla="*/ 64 w 151"/>
                    <a:gd name="T21" fmla="*/ 73 h 141"/>
                    <a:gd name="T22" fmla="*/ 67 w 151"/>
                    <a:gd name="T23" fmla="*/ 70 h 141"/>
                    <a:gd name="T24" fmla="*/ 68 w 151"/>
                    <a:gd name="T25" fmla="*/ 66 h 141"/>
                    <a:gd name="T26" fmla="*/ 73 w 151"/>
                    <a:gd name="T27" fmla="*/ 64 h 141"/>
                    <a:gd name="T28" fmla="*/ 76 w 151"/>
                    <a:gd name="T29" fmla="*/ 59 h 141"/>
                    <a:gd name="T30" fmla="*/ 83 w 151"/>
                    <a:gd name="T31" fmla="*/ 55 h 141"/>
                    <a:gd name="T32" fmla="*/ 84 w 151"/>
                    <a:gd name="T33" fmla="*/ 52 h 141"/>
                    <a:gd name="T34" fmla="*/ 88 w 151"/>
                    <a:gd name="T35" fmla="*/ 52 h 141"/>
                    <a:gd name="T36" fmla="*/ 88 w 151"/>
                    <a:gd name="T37" fmla="*/ 48 h 141"/>
                    <a:gd name="T38" fmla="*/ 88 w 151"/>
                    <a:gd name="T39" fmla="*/ 47 h 141"/>
                    <a:gd name="T40" fmla="*/ 90 w 151"/>
                    <a:gd name="T41" fmla="*/ 44 h 141"/>
                    <a:gd name="T42" fmla="*/ 97 w 151"/>
                    <a:gd name="T43" fmla="*/ 37 h 141"/>
                    <a:gd name="T44" fmla="*/ 99 w 151"/>
                    <a:gd name="T45" fmla="*/ 34 h 141"/>
                    <a:gd name="T46" fmla="*/ 102 w 151"/>
                    <a:gd name="T47" fmla="*/ 31 h 141"/>
                    <a:gd name="T48" fmla="*/ 108 w 151"/>
                    <a:gd name="T49" fmla="*/ 26 h 141"/>
                    <a:gd name="T50" fmla="*/ 114 w 151"/>
                    <a:gd name="T51" fmla="*/ 29 h 141"/>
                    <a:gd name="T52" fmla="*/ 112 w 151"/>
                    <a:gd name="T53" fmla="*/ 23 h 141"/>
                    <a:gd name="T54" fmla="*/ 109 w 151"/>
                    <a:gd name="T55" fmla="*/ 16 h 141"/>
                    <a:gd name="T56" fmla="*/ 113 w 151"/>
                    <a:gd name="T57" fmla="*/ 15 h 141"/>
                    <a:gd name="T58" fmla="*/ 112 w 151"/>
                    <a:gd name="T59" fmla="*/ 12 h 141"/>
                    <a:gd name="T60" fmla="*/ 115 w 151"/>
                    <a:gd name="T61" fmla="*/ 12 h 141"/>
                    <a:gd name="T62" fmla="*/ 122 w 151"/>
                    <a:gd name="T63" fmla="*/ 15 h 141"/>
                    <a:gd name="T64" fmla="*/ 120 w 151"/>
                    <a:gd name="T65" fmla="*/ 8 h 141"/>
                    <a:gd name="T66" fmla="*/ 123 w 151"/>
                    <a:gd name="T67" fmla="*/ 9 h 141"/>
                    <a:gd name="T68" fmla="*/ 122 w 151"/>
                    <a:gd name="T69" fmla="*/ 5 h 141"/>
                    <a:gd name="T70" fmla="*/ 125 w 151"/>
                    <a:gd name="T71" fmla="*/ 3 h 141"/>
                    <a:gd name="T72" fmla="*/ 129 w 151"/>
                    <a:gd name="T73" fmla="*/ 10 h 141"/>
                    <a:gd name="T74" fmla="*/ 130 w 151"/>
                    <a:gd name="T75" fmla="*/ 2 h 141"/>
                    <a:gd name="T76" fmla="*/ 143 w 151"/>
                    <a:gd name="T77" fmla="*/ 6 h 141"/>
                    <a:gd name="T78" fmla="*/ 146 w 151"/>
                    <a:gd name="T79" fmla="*/ 6 h 141"/>
                    <a:gd name="T80" fmla="*/ 149 w 151"/>
                    <a:gd name="T81" fmla="*/ 3 h 141"/>
                    <a:gd name="T82" fmla="*/ 151 w 151"/>
                    <a:gd name="T83" fmla="*/ 8 h 141"/>
                    <a:gd name="T84" fmla="*/ 145 w 151"/>
                    <a:gd name="T85" fmla="*/ 7 h 141"/>
                    <a:gd name="T86" fmla="*/ 143 w 151"/>
                    <a:gd name="T87" fmla="*/ 18 h 141"/>
                    <a:gd name="T88" fmla="*/ 135 w 151"/>
                    <a:gd name="T89" fmla="*/ 30 h 141"/>
                    <a:gd name="T90" fmla="*/ 126 w 151"/>
                    <a:gd name="T91" fmla="*/ 43 h 141"/>
                    <a:gd name="T92" fmla="*/ 118 w 151"/>
                    <a:gd name="T93" fmla="*/ 52 h 141"/>
                    <a:gd name="T94" fmla="*/ 113 w 151"/>
                    <a:gd name="T95" fmla="*/ 60 h 141"/>
                    <a:gd name="T96" fmla="*/ 98 w 151"/>
                    <a:gd name="T97" fmla="*/ 72 h 141"/>
                    <a:gd name="T98" fmla="*/ 89 w 151"/>
                    <a:gd name="T99" fmla="*/ 77 h 141"/>
                    <a:gd name="T100" fmla="*/ 77 w 151"/>
                    <a:gd name="T101" fmla="*/ 85 h 141"/>
                    <a:gd name="T102" fmla="*/ 48 w 151"/>
                    <a:gd name="T103" fmla="*/ 120 h 141"/>
                    <a:gd name="T104" fmla="*/ 38 w 151"/>
                    <a:gd name="T105" fmla="*/ 126 h 141"/>
                    <a:gd name="T106" fmla="*/ 3 w 151"/>
                    <a:gd name="T107" fmla="*/ 141 h 1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151" h="141">
                      <a:moveTo>
                        <a:pt x="1" y="131"/>
                      </a:moveTo>
                      <a:cubicBezTo>
                        <a:pt x="0" y="123"/>
                        <a:pt x="6" y="128"/>
                        <a:pt x="6" y="123"/>
                      </a:cubicBezTo>
                      <a:cubicBezTo>
                        <a:pt x="6" y="123"/>
                        <a:pt x="8" y="127"/>
                        <a:pt x="8" y="125"/>
                      </a:cubicBezTo>
                      <a:cubicBezTo>
                        <a:pt x="8" y="119"/>
                        <a:pt x="13" y="120"/>
                        <a:pt x="17" y="123"/>
                      </a:cubicBezTo>
                      <a:cubicBezTo>
                        <a:pt x="18" y="124"/>
                        <a:pt x="18" y="124"/>
                        <a:pt x="18" y="124"/>
                      </a:cubicBezTo>
                      <a:cubicBezTo>
                        <a:pt x="19" y="124"/>
                        <a:pt x="18" y="120"/>
                        <a:pt x="18" y="121"/>
                      </a:cubicBezTo>
                      <a:cubicBezTo>
                        <a:pt x="19" y="121"/>
                        <a:pt x="19" y="122"/>
                        <a:pt x="19" y="122"/>
                      </a:cubicBezTo>
                      <a:cubicBezTo>
                        <a:pt x="18" y="120"/>
                        <a:pt x="20" y="121"/>
                        <a:pt x="19" y="119"/>
                      </a:cubicBezTo>
                      <a:cubicBezTo>
                        <a:pt x="20" y="120"/>
                        <a:pt x="21" y="122"/>
                        <a:pt x="22" y="122"/>
                      </a:cubicBezTo>
                      <a:cubicBezTo>
                        <a:pt x="21" y="120"/>
                        <a:pt x="21" y="120"/>
                        <a:pt x="21" y="120"/>
                      </a:cubicBezTo>
                      <a:cubicBezTo>
                        <a:pt x="18" y="114"/>
                        <a:pt x="23" y="119"/>
                        <a:pt x="22" y="116"/>
                      </a:cubicBezTo>
                      <a:cubicBezTo>
                        <a:pt x="23" y="116"/>
                        <a:pt x="23" y="117"/>
                        <a:pt x="23" y="117"/>
                      </a:cubicBezTo>
                      <a:cubicBezTo>
                        <a:pt x="23" y="113"/>
                        <a:pt x="26" y="112"/>
                        <a:pt x="27" y="110"/>
                      </a:cubicBezTo>
                      <a:cubicBezTo>
                        <a:pt x="27" y="110"/>
                        <a:pt x="28" y="112"/>
                        <a:pt x="29" y="113"/>
                      </a:cubicBezTo>
                      <a:cubicBezTo>
                        <a:pt x="28" y="110"/>
                        <a:pt x="28" y="109"/>
                        <a:pt x="28" y="109"/>
                      </a:cubicBezTo>
                      <a:cubicBezTo>
                        <a:pt x="30" y="111"/>
                        <a:pt x="28" y="106"/>
                        <a:pt x="29" y="107"/>
                      </a:cubicBezTo>
                      <a:cubicBezTo>
                        <a:pt x="29" y="107"/>
                        <a:pt x="29" y="107"/>
                        <a:pt x="29" y="107"/>
                      </a:cubicBezTo>
                      <a:cubicBezTo>
                        <a:pt x="28" y="105"/>
                        <a:pt x="31" y="108"/>
                        <a:pt x="29" y="105"/>
                      </a:cubicBezTo>
                      <a:cubicBezTo>
                        <a:pt x="31" y="107"/>
                        <a:pt x="31" y="107"/>
                        <a:pt x="31" y="107"/>
                      </a:cubicBezTo>
                      <a:cubicBezTo>
                        <a:pt x="29" y="103"/>
                        <a:pt x="33" y="108"/>
                        <a:pt x="32" y="106"/>
                      </a:cubicBezTo>
                      <a:cubicBezTo>
                        <a:pt x="31" y="105"/>
                        <a:pt x="31" y="105"/>
                        <a:pt x="31" y="105"/>
                      </a:cubicBezTo>
                      <a:cubicBezTo>
                        <a:pt x="31" y="104"/>
                        <a:pt x="33" y="106"/>
                        <a:pt x="33" y="105"/>
                      </a:cubicBezTo>
                      <a:cubicBezTo>
                        <a:pt x="33" y="105"/>
                        <a:pt x="33" y="105"/>
                        <a:pt x="33" y="105"/>
                      </a:cubicBezTo>
                      <a:cubicBezTo>
                        <a:pt x="33" y="104"/>
                        <a:pt x="35" y="105"/>
                        <a:pt x="33" y="103"/>
                      </a:cubicBezTo>
                      <a:cubicBezTo>
                        <a:pt x="35" y="105"/>
                        <a:pt x="33" y="104"/>
                        <a:pt x="35" y="107"/>
                      </a:cubicBezTo>
                      <a:cubicBezTo>
                        <a:pt x="36" y="103"/>
                        <a:pt x="39" y="101"/>
                        <a:pt x="41" y="99"/>
                      </a:cubicBezTo>
                      <a:cubicBezTo>
                        <a:pt x="42" y="100"/>
                        <a:pt x="43" y="100"/>
                        <a:pt x="44" y="101"/>
                      </a:cubicBezTo>
                      <a:cubicBezTo>
                        <a:pt x="43" y="100"/>
                        <a:pt x="44" y="100"/>
                        <a:pt x="43" y="99"/>
                      </a:cubicBezTo>
                      <a:cubicBezTo>
                        <a:pt x="43" y="99"/>
                        <a:pt x="45" y="100"/>
                        <a:pt x="45" y="100"/>
                      </a:cubicBezTo>
                      <a:cubicBezTo>
                        <a:pt x="46" y="100"/>
                        <a:pt x="43" y="97"/>
                        <a:pt x="45" y="97"/>
                      </a:cubicBezTo>
                      <a:cubicBezTo>
                        <a:pt x="45" y="98"/>
                        <a:pt x="45" y="99"/>
                        <a:pt x="46" y="100"/>
                      </a:cubicBezTo>
                      <a:cubicBezTo>
                        <a:pt x="45" y="98"/>
                        <a:pt x="46" y="98"/>
                        <a:pt x="46" y="97"/>
                      </a:cubicBezTo>
                      <a:cubicBezTo>
                        <a:pt x="46" y="97"/>
                        <a:pt x="46" y="97"/>
                        <a:pt x="47" y="98"/>
                      </a:cubicBezTo>
                      <a:cubicBezTo>
                        <a:pt x="46" y="96"/>
                        <a:pt x="48" y="98"/>
                        <a:pt x="48" y="96"/>
                      </a:cubicBezTo>
                      <a:cubicBezTo>
                        <a:pt x="49" y="98"/>
                        <a:pt x="49" y="98"/>
                        <a:pt x="49" y="98"/>
                      </a:cubicBezTo>
                      <a:cubicBezTo>
                        <a:pt x="51" y="99"/>
                        <a:pt x="47" y="95"/>
                        <a:pt x="48" y="95"/>
                      </a:cubicBezTo>
                      <a:cubicBezTo>
                        <a:pt x="48" y="96"/>
                        <a:pt x="49" y="96"/>
                        <a:pt x="49" y="97"/>
                      </a:cubicBezTo>
                      <a:cubicBezTo>
                        <a:pt x="48" y="94"/>
                        <a:pt x="49" y="94"/>
                        <a:pt x="49" y="92"/>
                      </a:cubicBezTo>
                      <a:cubicBezTo>
                        <a:pt x="49" y="93"/>
                        <a:pt x="50" y="93"/>
                        <a:pt x="50" y="93"/>
                      </a:cubicBezTo>
                      <a:cubicBezTo>
                        <a:pt x="50" y="92"/>
                        <a:pt x="51" y="92"/>
                        <a:pt x="51" y="91"/>
                      </a:cubicBezTo>
                      <a:cubicBezTo>
                        <a:pt x="52" y="91"/>
                        <a:pt x="54" y="94"/>
                        <a:pt x="54" y="93"/>
                      </a:cubicBezTo>
                      <a:cubicBezTo>
                        <a:pt x="52" y="90"/>
                        <a:pt x="54" y="91"/>
                        <a:pt x="51" y="88"/>
                      </a:cubicBezTo>
                      <a:cubicBezTo>
                        <a:pt x="52" y="88"/>
                        <a:pt x="54" y="88"/>
                        <a:pt x="54" y="87"/>
                      </a:cubicBezTo>
                      <a:cubicBezTo>
                        <a:pt x="54" y="88"/>
                        <a:pt x="57" y="90"/>
                        <a:pt x="57" y="91"/>
                      </a:cubicBezTo>
                      <a:cubicBezTo>
                        <a:pt x="58" y="92"/>
                        <a:pt x="58" y="92"/>
                        <a:pt x="58" y="92"/>
                      </a:cubicBezTo>
                      <a:cubicBezTo>
                        <a:pt x="59" y="93"/>
                        <a:pt x="58" y="92"/>
                        <a:pt x="59" y="93"/>
                      </a:cubicBezTo>
                      <a:cubicBezTo>
                        <a:pt x="59" y="93"/>
                        <a:pt x="59" y="91"/>
                        <a:pt x="59" y="92"/>
                      </a:cubicBezTo>
                      <a:cubicBezTo>
                        <a:pt x="59" y="90"/>
                        <a:pt x="56" y="86"/>
                        <a:pt x="57" y="85"/>
                      </a:cubicBezTo>
                      <a:cubicBezTo>
                        <a:pt x="57" y="87"/>
                        <a:pt x="59" y="88"/>
                        <a:pt x="60" y="89"/>
                      </a:cubicBezTo>
                      <a:cubicBezTo>
                        <a:pt x="56" y="83"/>
                        <a:pt x="56" y="83"/>
                        <a:pt x="56" y="83"/>
                      </a:cubicBezTo>
                      <a:cubicBezTo>
                        <a:pt x="56" y="82"/>
                        <a:pt x="58" y="85"/>
                        <a:pt x="58" y="84"/>
                      </a:cubicBezTo>
                      <a:cubicBezTo>
                        <a:pt x="57" y="83"/>
                        <a:pt x="57" y="82"/>
                        <a:pt x="57" y="82"/>
                      </a:cubicBezTo>
                      <a:cubicBezTo>
                        <a:pt x="57" y="82"/>
                        <a:pt x="57" y="80"/>
                        <a:pt x="59" y="83"/>
                      </a:cubicBezTo>
                      <a:cubicBezTo>
                        <a:pt x="60" y="84"/>
                        <a:pt x="60" y="84"/>
                        <a:pt x="61" y="84"/>
                      </a:cubicBezTo>
                      <a:cubicBezTo>
                        <a:pt x="61" y="84"/>
                        <a:pt x="60" y="83"/>
                        <a:pt x="61" y="83"/>
                      </a:cubicBezTo>
                      <a:cubicBezTo>
                        <a:pt x="61" y="83"/>
                        <a:pt x="61" y="83"/>
                        <a:pt x="61" y="83"/>
                      </a:cubicBezTo>
                      <a:cubicBezTo>
                        <a:pt x="62" y="83"/>
                        <a:pt x="61" y="81"/>
                        <a:pt x="59" y="80"/>
                      </a:cubicBezTo>
                      <a:cubicBezTo>
                        <a:pt x="59" y="80"/>
                        <a:pt x="61" y="81"/>
                        <a:pt x="60" y="81"/>
                      </a:cubicBezTo>
                      <a:cubicBezTo>
                        <a:pt x="59" y="79"/>
                        <a:pt x="59" y="78"/>
                        <a:pt x="59" y="78"/>
                      </a:cubicBezTo>
                      <a:cubicBezTo>
                        <a:pt x="59" y="79"/>
                        <a:pt x="60" y="79"/>
                        <a:pt x="61" y="80"/>
                      </a:cubicBezTo>
                      <a:cubicBezTo>
                        <a:pt x="59" y="77"/>
                        <a:pt x="60" y="76"/>
                        <a:pt x="59" y="75"/>
                      </a:cubicBezTo>
                      <a:cubicBezTo>
                        <a:pt x="58" y="74"/>
                        <a:pt x="61" y="77"/>
                        <a:pt x="61" y="77"/>
                      </a:cubicBezTo>
                      <a:cubicBezTo>
                        <a:pt x="63" y="78"/>
                        <a:pt x="60" y="73"/>
                        <a:pt x="63" y="75"/>
                      </a:cubicBezTo>
                      <a:cubicBezTo>
                        <a:pt x="63" y="75"/>
                        <a:pt x="61" y="73"/>
                        <a:pt x="62" y="73"/>
                      </a:cubicBezTo>
                      <a:cubicBezTo>
                        <a:pt x="62" y="73"/>
                        <a:pt x="64" y="75"/>
                        <a:pt x="63" y="74"/>
                      </a:cubicBezTo>
                      <a:cubicBezTo>
                        <a:pt x="64" y="75"/>
                        <a:pt x="64" y="73"/>
                        <a:pt x="64" y="73"/>
                      </a:cubicBezTo>
                      <a:cubicBezTo>
                        <a:pt x="63" y="72"/>
                        <a:pt x="64" y="73"/>
                        <a:pt x="64" y="74"/>
                      </a:cubicBezTo>
                      <a:cubicBezTo>
                        <a:pt x="63" y="72"/>
                        <a:pt x="64" y="69"/>
                        <a:pt x="66" y="70"/>
                      </a:cubicBezTo>
                      <a:cubicBezTo>
                        <a:pt x="65" y="69"/>
                        <a:pt x="64" y="67"/>
                        <a:pt x="64" y="67"/>
                      </a:cubicBezTo>
                      <a:cubicBezTo>
                        <a:pt x="66" y="69"/>
                        <a:pt x="66" y="69"/>
                        <a:pt x="66" y="69"/>
                      </a:cubicBezTo>
                      <a:cubicBezTo>
                        <a:pt x="67" y="69"/>
                        <a:pt x="66" y="68"/>
                        <a:pt x="67" y="69"/>
                      </a:cubicBezTo>
                      <a:cubicBezTo>
                        <a:pt x="66" y="67"/>
                        <a:pt x="67" y="72"/>
                        <a:pt x="67" y="70"/>
                      </a:cubicBezTo>
                      <a:cubicBezTo>
                        <a:pt x="68" y="72"/>
                        <a:pt x="65" y="67"/>
                        <a:pt x="67" y="69"/>
                      </a:cubicBezTo>
                      <a:cubicBezTo>
                        <a:pt x="67" y="69"/>
                        <a:pt x="66" y="67"/>
                        <a:pt x="68" y="68"/>
                      </a:cubicBezTo>
                      <a:cubicBezTo>
                        <a:pt x="67" y="68"/>
                        <a:pt x="69" y="70"/>
                        <a:pt x="70" y="70"/>
                      </a:cubicBezTo>
                      <a:cubicBezTo>
                        <a:pt x="70" y="69"/>
                        <a:pt x="69" y="69"/>
                        <a:pt x="69" y="68"/>
                      </a:cubicBezTo>
                      <a:cubicBezTo>
                        <a:pt x="69" y="67"/>
                        <a:pt x="69" y="67"/>
                        <a:pt x="69" y="67"/>
                      </a:cubicBezTo>
                      <a:cubicBezTo>
                        <a:pt x="67" y="66"/>
                        <a:pt x="69" y="67"/>
                        <a:pt x="68" y="66"/>
                      </a:cubicBezTo>
                      <a:cubicBezTo>
                        <a:pt x="69" y="67"/>
                        <a:pt x="68" y="64"/>
                        <a:pt x="70" y="67"/>
                      </a:cubicBezTo>
                      <a:cubicBezTo>
                        <a:pt x="72" y="69"/>
                        <a:pt x="72" y="69"/>
                        <a:pt x="72" y="69"/>
                      </a:cubicBezTo>
                      <a:cubicBezTo>
                        <a:pt x="72" y="68"/>
                        <a:pt x="70" y="66"/>
                        <a:pt x="70" y="65"/>
                      </a:cubicBezTo>
                      <a:cubicBezTo>
                        <a:pt x="70" y="65"/>
                        <a:pt x="70" y="66"/>
                        <a:pt x="71" y="66"/>
                      </a:cubicBezTo>
                      <a:cubicBezTo>
                        <a:pt x="68" y="63"/>
                        <a:pt x="71" y="66"/>
                        <a:pt x="69" y="63"/>
                      </a:cubicBezTo>
                      <a:cubicBezTo>
                        <a:pt x="71" y="64"/>
                        <a:pt x="71" y="62"/>
                        <a:pt x="73" y="64"/>
                      </a:cubicBezTo>
                      <a:cubicBezTo>
                        <a:pt x="72" y="62"/>
                        <a:pt x="72" y="61"/>
                        <a:pt x="73" y="61"/>
                      </a:cubicBezTo>
                      <a:cubicBezTo>
                        <a:pt x="73" y="61"/>
                        <a:pt x="73" y="62"/>
                        <a:pt x="73" y="62"/>
                      </a:cubicBezTo>
                      <a:cubicBezTo>
                        <a:pt x="75" y="63"/>
                        <a:pt x="74" y="62"/>
                        <a:pt x="74" y="61"/>
                      </a:cubicBezTo>
                      <a:cubicBezTo>
                        <a:pt x="74" y="62"/>
                        <a:pt x="76" y="63"/>
                        <a:pt x="77" y="63"/>
                      </a:cubicBezTo>
                      <a:cubicBezTo>
                        <a:pt x="77" y="62"/>
                        <a:pt x="75" y="61"/>
                        <a:pt x="74" y="60"/>
                      </a:cubicBezTo>
                      <a:cubicBezTo>
                        <a:pt x="77" y="62"/>
                        <a:pt x="73" y="57"/>
                        <a:pt x="76" y="59"/>
                      </a:cubicBezTo>
                      <a:cubicBezTo>
                        <a:pt x="77" y="59"/>
                        <a:pt x="77" y="61"/>
                        <a:pt x="78" y="61"/>
                      </a:cubicBezTo>
                      <a:cubicBezTo>
                        <a:pt x="81" y="64"/>
                        <a:pt x="77" y="58"/>
                        <a:pt x="79" y="59"/>
                      </a:cubicBezTo>
                      <a:cubicBezTo>
                        <a:pt x="76" y="57"/>
                        <a:pt x="76" y="57"/>
                        <a:pt x="76" y="57"/>
                      </a:cubicBezTo>
                      <a:cubicBezTo>
                        <a:pt x="78" y="58"/>
                        <a:pt x="76" y="55"/>
                        <a:pt x="78" y="57"/>
                      </a:cubicBezTo>
                      <a:cubicBezTo>
                        <a:pt x="77" y="56"/>
                        <a:pt x="80" y="57"/>
                        <a:pt x="77" y="55"/>
                      </a:cubicBezTo>
                      <a:cubicBezTo>
                        <a:pt x="80" y="56"/>
                        <a:pt x="78" y="52"/>
                        <a:pt x="83" y="55"/>
                      </a:cubicBezTo>
                      <a:cubicBezTo>
                        <a:pt x="83" y="55"/>
                        <a:pt x="83" y="55"/>
                        <a:pt x="82" y="54"/>
                      </a:cubicBezTo>
                      <a:cubicBezTo>
                        <a:pt x="81" y="53"/>
                        <a:pt x="83" y="55"/>
                        <a:pt x="82" y="54"/>
                      </a:cubicBezTo>
                      <a:cubicBezTo>
                        <a:pt x="82" y="54"/>
                        <a:pt x="81" y="53"/>
                        <a:pt x="81" y="53"/>
                      </a:cubicBezTo>
                      <a:cubicBezTo>
                        <a:pt x="82" y="53"/>
                        <a:pt x="82" y="53"/>
                        <a:pt x="84" y="55"/>
                      </a:cubicBezTo>
                      <a:cubicBezTo>
                        <a:pt x="86" y="56"/>
                        <a:pt x="81" y="51"/>
                        <a:pt x="82" y="51"/>
                      </a:cubicBezTo>
                      <a:cubicBezTo>
                        <a:pt x="83" y="52"/>
                        <a:pt x="84" y="52"/>
                        <a:pt x="84" y="52"/>
                      </a:cubicBezTo>
                      <a:cubicBezTo>
                        <a:pt x="83" y="50"/>
                        <a:pt x="83" y="50"/>
                        <a:pt x="83" y="50"/>
                      </a:cubicBezTo>
                      <a:cubicBezTo>
                        <a:pt x="83" y="50"/>
                        <a:pt x="85" y="52"/>
                        <a:pt x="87" y="53"/>
                      </a:cubicBezTo>
                      <a:cubicBezTo>
                        <a:pt x="87" y="53"/>
                        <a:pt x="87" y="52"/>
                        <a:pt x="86" y="51"/>
                      </a:cubicBezTo>
                      <a:cubicBezTo>
                        <a:pt x="88" y="53"/>
                        <a:pt x="88" y="53"/>
                        <a:pt x="88" y="53"/>
                      </a:cubicBezTo>
                      <a:cubicBezTo>
                        <a:pt x="87" y="52"/>
                        <a:pt x="88" y="52"/>
                        <a:pt x="87" y="51"/>
                      </a:cubicBezTo>
                      <a:cubicBezTo>
                        <a:pt x="88" y="52"/>
                        <a:pt x="88" y="52"/>
                        <a:pt x="88" y="52"/>
                      </a:cubicBezTo>
                      <a:cubicBezTo>
                        <a:pt x="88" y="52"/>
                        <a:pt x="88" y="52"/>
                        <a:pt x="88" y="51"/>
                      </a:cubicBezTo>
                      <a:cubicBezTo>
                        <a:pt x="87" y="50"/>
                        <a:pt x="86" y="50"/>
                        <a:pt x="86" y="50"/>
                      </a:cubicBezTo>
                      <a:cubicBezTo>
                        <a:pt x="85" y="49"/>
                        <a:pt x="86" y="49"/>
                        <a:pt x="85" y="48"/>
                      </a:cubicBezTo>
                      <a:cubicBezTo>
                        <a:pt x="87" y="50"/>
                        <a:pt x="87" y="49"/>
                        <a:pt x="87" y="49"/>
                      </a:cubicBezTo>
                      <a:cubicBezTo>
                        <a:pt x="88" y="49"/>
                        <a:pt x="86" y="47"/>
                        <a:pt x="86" y="47"/>
                      </a:cubicBezTo>
                      <a:cubicBezTo>
                        <a:pt x="87" y="48"/>
                        <a:pt x="87" y="47"/>
                        <a:pt x="88" y="48"/>
                      </a:cubicBezTo>
                      <a:cubicBezTo>
                        <a:pt x="88" y="48"/>
                        <a:pt x="87" y="47"/>
                        <a:pt x="87" y="48"/>
                      </a:cubicBezTo>
                      <a:cubicBezTo>
                        <a:pt x="88" y="49"/>
                        <a:pt x="89" y="50"/>
                        <a:pt x="89" y="49"/>
                      </a:cubicBezTo>
                      <a:cubicBezTo>
                        <a:pt x="88" y="48"/>
                        <a:pt x="85" y="46"/>
                        <a:pt x="87" y="46"/>
                      </a:cubicBezTo>
                      <a:cubicBezTo>
                        <a:pt x="87" y="47"/>
                        <a:pt x="88" y="47"/>
                        <a:pt x="88" y="48"/>
                      </a:cubicBezTo>
                      <a:cubicBezTo>
                        <a:pt x="90" y="48"/>
                        <a:pt x="90" y="48"/>
                        <a:pt x="90" y="48"/>
                      </a:cubicBezTo>
                      <a:cubicBezTo>
                        <a:pt x="88" y="47"/>
                        <a:pt x="88" y="47"/>
                        <a:pt x="88" y="47"/>
                      </a:cubicBezTo>
                      <a:cubicBezTo>
                        <a:pt x="89" y="47"/>
                        <a:pt x="89" y="47"/>
                        <a:pt x="89" y="48"/>
                      </a:cubicBezTo>
                      <a:cubicBezTo>
                        <a:pt x="88" y="46"/>
                        <a:pt x="89" y="46"/>
                        <a:pt x="88" y="45"/>
                      </a:cubicBezTo>
                      <a:cubicBezTo>
                        <a:pt x="88" y="44"/>
                        <a:pt x="89" y="45"/>
                        <a:pt x="89" y="45"/>
                      </a:cubicBezTo>
                      <a:cubicBezTo>
                        <a:pt x="90" y="45"/>
                        <a:pt x="90" y="45"/>
                        <a:pt x="90" y="45"/>
                      </a:cubicBezTo>
                      <a:cubicBezTo>
                        <a:pt x="91" y="46"/>
                        <a:pt x="91" y="45"/>
                        <a:pt x="90" y="44"/>
                      </a:cubicBezTo>
                      <a:cubicBezTo>
                        <a:pt x="90" y="44"/>
                        <a:pt x="90" y="44"/>
                        <a:pt x="90" y="44"/>
                      </a:cubicBezTo>
                      <a:cubicBezTo>
                        <a:pt x="90" y="44"/>
                        <a:pt x="90" y="43"/>
                        <a:pt x="90" y="42"/>
                      </a:cubicBezTo>
                      <a:cubicBezTo>
                        <a:pt x="91" y="43"/>
                        <a:pt x="95" y="48"/>
                        <a:pt x="94" y="45"/>
                      </a:cubicBezTo>
                      <a:cubicBezTo>
                        <a:pt x="94" y="45"/>
                        <a:pt x="92" y="42"/>
                        <a:pt x="91" y="41"/>
                      </a:cubicBezTo>
                      <a:cubicBezTo>
                        <a:pt x="93" y="42"/>
                        <a:pt x="91" y="38"/>
                        <a:pt x="94" y="40"/>
                      </a:cubicBezTo>
                      <a:cubicBezTo>
                        <a:pt x="93" y="39"/>
                        <a:pt x="93" y="39"/>
                        <a:pt x="93" y="39"/>
                      </a:cubicBezTo>
                      <a:cubicBezTo>
                        <a:pt x="94" y="38"/>
                        <a:pt x="93" y="35"/>
                        <a:pt x="97" y="37"/>
                      </a:cubicBezTo>
                      <a:cubicBezTo>
                        <a:pt x="97" y="38"/>
                        <a:pt x="98" y="38"/>
                        <a:pt x="99" y="39"/>
                      </a:cubicBezTo>
                      <a:cubicBezTo>
                        <a:pt x="98" y="38"/>
                        <a:pt x="101" y="40"/>
                        <a:pt x="99" y="38"/>
                      </a:cubicBezTo>
                      <a:cubicBezTo>
                        <a:pt x="97" y="36"/>
                        <a:pt x="97" y="36"/>
                        <a:pt x="96" y="36"/>
                      </a:cubicBezTo>
                      <a:cubicBezTo>
                        <a:pt x="96" y="34"/>
                        <a:pt x="97" y="33"/>
                        <a:pt x="98" y="34"/>
                      </a:cubicBezTo>
                      <a:cubicBezTo>
                        <a:pt x="98" y="34"/>
                        <a:pt x="97" y="33"/>
                        <a:pt x="97" y="33"/>
                      </a:cubicBezTo>
                      <a:cubicBezTo>
                        <a:pt x="99" y="35"/>
                        <a:pt x="100" y="35"/>
                        <a:pt x="99" y="34"/>
                      </a:cubicBezTo>
                      <a:cubicBezTo>
                        <a:pt x="98" y="32"/>
                        <a:pt x="98" y="32"/>
                        <a:pt x="98" y="32"/>
                      </a:cubicBezTo>
                      <a:cubicBezTo>
                        <a:pt x="100" y="33"/>
                        <a:pt x="100" y="33"/>
                        <a:pt x="100" y="33"/>
                      </a:cubicBezTo>
                      <a:cubicBezTo>
                        <a:pt x="99" y="33"/>
                        <a:pt x="97" y="31"/>
                        <a:pt x="99" y="31"/>
                      </a:cubicBezTo>
                      <a:cubicBezTo>
                        <a:pt x="99" y="32"/>
                        <a:pt x="100" y="32"/>
                        <a:pt x="100" y="33"/>
                      </a:cubicBezTo>
                      <a:cubicBezTo>
                        <a:pt x="100" y="31"/>
                        <a:pt x="98" y="29"/>
                        <a:pt x="100" y="30"/>
                      </a:cubicBezTo>
                      <a:cubicBezTo>
                        <a:pt x="102" y="31"/>
                        <a:pt x="102" y="31"/>
                        <a:pt x="102" y="31"/>
                      </a:cubicBezTo>
                      <a:cubicBezTo>
                        <a:pt x="102" y="31"/>
                        <a:pt x="101" y="30"/>
                        <a:pt x="100" y="29"/>
                      </a:cubicBezTo>
                      <a:cubicBezTo>
                        <a:pt x="102" y="30"/>
                        <a:pt x="103" y="30"/>
                        <a:pt x="104" y="31"/>
                      </a:cubicBezTo>
                      <a:cubicBezTo>
                        <a:pt x="102" y="26"/>
                        <a:pt x="103" y="24"/>
                        <a:pt x="105" y="23"/>
                      </a:cubicBezTo>
                      <a:cubicBezTo>
                        <a:pt x="106" y="24"/>
                        <a:pt x="106" y="24"/>
                        <a:pt x="106" y="24"/>
                      </a:cubicBezTo>
                      <a:cubicBezTo>
                        <a:pt x="107" y="25"/>
                        <a:pt x="104" y="22"/>
                        <a:pt x="105" y="23"/>
                      </a:cubicBezTo>
                      <a:cubicBezTo>
                        <a:pt x="106" y="24"/>
                        <a:pt x="107" y="24"/>
                        <a:pt x="108" y="26"/>
                      </a:cubicBezTo>
                      <a:cubicBezTo>
                        <a:pt x="110" y="26"/>
                        <a:pt x="107" y="23"/>
                        <a:pt x="107" y="23"/>
                      </a:cubicBezTo>
                      <a:cubicBezTo>
                        <a:pt x="106" y="21"/>
                        <a:pt x="108" y="24"/>
                        <a:pt x="106" y="22"/>
                      </a:cubicBezTo>
                      <a:cubicBezTo>
                        <a:pt x="106" y="22"/>
                        <a:pt x="108" y="22"/>
                        <a:pt x="106" y="20"/>
                      </a:cubicBezTo>
                      <a:cubicBezTo>
                        <a:pt x="107" y="21"/>
                        <a:pt x="108" y="22"/>
                        <a:pt x="109" y="23"/>
                      </a:cubicBezTo>
                      <a:cubicBezTo>
                        <a:pt x="108" y="22"/>
                        <a:pt x="108" y="22"/>
                        <a:pt x="108" y="22"/>
                      </a:cubicBezTo>
                      <a:cubicBezTo>
                        <a:pt x="111" y="24"/>
                        <a:pt x="111" y="27"/>
                        <a:pt x="114" y="29"/>
                      </a:cubicBezTo>
                      <a:cubicBezTo>
                        <a:pt x="114" y="29"/>
                        <a:pt x="114" y="29"/>
                        <a:pt x="114" y="29"/>
                      </a:cubicBezTo>
                      <a:cubicBezTo>
                        <a:pt x="117" y="31"/>
                        <a:pt x="116" y="32"/>
                        <a:pt x="117" y="32"/>
                      </a:cubicBezTo>
                      <a:cubicBezTo>
                        <a:pt x="117" y="31"/>
                        <a:pt x="114" y="28"/>
                        <a:pt x="113" y="27"/>
                      </a:cubicBezTo>
                      <a:cubicBezTo>
                        <a:pt x="113" y="26"/>
                        <a:pt x="109" y="22"/>
                        <a:pt x="110" y="21"/>
                      </a:cubicBezTo>
                      <a:cubicBezTo>
                        <a:pt x="111" y="22"/>
                        <a:pt x="110" y="22"/>
                        <a:pt x="111" y="24"/>
                      </a:cubicBezTo>
                      <a:cubicBezTo>
                        <a:pt x="113" y="25"/>
                        <a:pt x="111" y="22"/>
                        <a:pt x="112" y="23"/>
                      </a:cubicBezTo>
                      <a:cubicBezTo>
                        <a:pt x="111" y="22"/>
                        <a:pt x="109" y="20"/>
                        <a:pt x="109" y="19"/>
                      </a:cubicBezTo>
                      <a:cubicBezTo>
                        <a:pt x="110" y="20"/>
                        <a:pt x="111" y="21"/>
                        <a:pt x="111" y="21"/>
                      </a:cubicBezTo>
                      <a:cubicBezTo>
                        <a:pt x="110" y="20"/>
                        <a:pt x="110" y="19"/>
                        <a:pt x="109" y="18"/>
                      </a:cubicBezTo>
                      <a:cubicBezTo>
                        <a:pt x="107" y="15"/>
                        <a:pt x="110" y="18"/>
                        <a:pt x="108" y="16"/>
                      </a:cubicBezTo>
                      <a:cubicBezTo>
                        <a:pt x="110" y="18"/>
                        <a:pt x="112" y="21"/>
                        <a:pt x="113" y="21"/>
                      </a:cubicBezTo>
                      <a:cubicBezTo>
                        <a:pt x="112" y="19"/>
                        <a:pt x="112" y="18"/>
                        <a:pt x="109" y="16"/>
                      </a:cubicBezTo>
                      <a:cubicBezTo>
                        <a:pt x="110" y="16"/>
                        <a:pt x="111" y="17"/>
                        <a:pt x="112" y="19"/>
                      </a:cubicBezTo>
                      <a:cubicBezTo>
                        <a:pt x="113" y="19"/>
                        <a:pt x="110" y="15"/>
                        <a:pt x="113" y="18"/>
                      </a:cubicBezTo>
                      <a:cubicBezTo>
                        <a:pt x="111" y="16"/>
                        <a:pt x="111" y="16"/>
                        <a:pt x="111" y="16"/>
                      </a:cubicBezTo>
                      <a:cubicBezTo>
                        <a:pt x="112" y="17"/>
                        <a:pt x="113" y="17"/>
                        <a:pt x="114" y="18"/>
                      </a:cubicBezTo>
                      <a:cubicBezTo>
                        <a:pt x="114" y="18"/>
                        <a:pt x="112" y="15"/>
                        <a:pt x="115" y="17"/>
                      </a:cubicBezTo>
                      <a:cubicBezTo>
                        <a:pt x="115" y="17"/>
                        <a:pt x="115" y="16"/>
                        <a:pt x="113" y="15"/>
                      </a:cubicBezTo>
                      <a:cubicBezTo>
                        <a:pt x="112" y="14"/>
                        <a:pt x="114" y="17"/>
                        <a:pt x="112" y="14"/>
                      </a:cubicBezTo>
                      <a:cubicBezTo>
                        <a:pt x="114" y="16"/>
                        <a:pt x="112" y="13"/>
                        <a:pt x="112" y="13"/>
                      </a:cubicBezTo>
                      <a:cubicBezTo>
                        <a:pt x="113" y="14"/>
                        <a:pt x="113" y="14"/>
                        <a:pt x="113" y="14"/>
                      </a:cubicBezTo>
                      <a:cubicBezTo>
                        <a:pt x="112" y="13"/>
                        <a:pt x="113" y="13"/>
                        <a:pt x="112" y="12"/>
                      </a:cubicBezTo>
                      <a:cubicBezTo>
                        <a:pt x="112" y="12"/>
                        <a:pt x="113" y="13"/>
                        <a:pt x="113" y="13"/>
                      </a:cubicBezTo>
                      <a:cubicBezTo>
                        <a:pt x="112" y="12"/>
                        <a:pt x="112" y="12"/>
                        <a:pt x="112" y="12"/>
                      </a:cubicBezTo>
                      <a:cubicBezTo>
                        <a:pt x="112" y="10"/>
                        <a:pt x="115" y="14"/>
                        <a:pt x="115" y="13"/>
                      </a:cubicBezTo>
                      <a:cubicBezTo>
                        <a:pt x="116" y="15"/>
                        <a:pt x="116" y="15"/>
                        <a:pt x="116" y="15"/>
                      </a:cubicBezTo>
                      <a:cubicBezTo>
                        <a:pt x="116" y="15"/>
                        <a:pt x="117" y="16"/>
                        <a:pt x="117" y="15"/>
                      </a:cubicBezTo>
                      <a:cubicBezTo>
                        <a:pt x="116" y="14"/>
                        <a:pt x="114" y="12"/>
                        <a:pt x="113" y="10"/>
                      </a:cubicBezTo>
                      <a:cubicBezTo>
                        <a:pt x="113" y="9"/>
                        <a:pt x="115" y="12"/>
                        <a:pt x="114" y="10"/>
                      </a:cubicBezTo>
                      <a:cubicBezTo>
                        <a:pt x="115" y="12"/>
                        <a:pt x="115" y="12"/>
                        <a:pt x="115" y="12"/>
                      </a:cubicBezTo>
                      <a:cubicBezTo>
                        <a:pt x="115" y="13"/>
                        <a:pt x="118" y="14"/>
                        <a:pt x="118" y="14"/>
                      </a:cubicBezTo>
                      <a:cubicBezTo>
                        <a:pt x="118" y="13"/>
                        <a:pt x="116" y="11"/>
                        <a:pt x="115" y="10"/>
                      </a:cubicBezTo>
                      <a:cubicBezTo>
                        <a:pt x="115" y="10"/>
                        <a:pt x="116" y="11"/>
                        <a:pt x="117" y="12"/>
                      </a:cubicBezTo>
                      <a:cubicBezTo>
                        <a:pt x="117" y="11"/>
                        <a:pt x="116" y="10"/>
                        <a:pt x="115" y="9"/>
                      </a:cubicBezTo>
                      <a:cubicBezTo>
                        <a:pt x="116" y="10"/>
                        <a:pt x="118" y="11"/>
                        <a:pt x="120" y="12"/>
                      </a:cubicBezTo>
                      <a:cubicBezTo>
                        <a:pt x="122" y="15"/>
                        <a:pt x="122" y="15"/>
                        <a:pt x="122" y="15"/>
                      </a:cubicBezTo>
                      <a:cubicBezTo>
                        <a:pt x="122" y="15"/>
                        <a:pt x="122" y="15"/>
                        <a:pt x="122" y="15"/>
                      </a:cubicBezTo>
                      <a:cubicBezTo>
                        <a:pt x="123" y="17"/>
                        <a:pt x="123" y="16"/>
                        <a:pt x="125" y="18"/>
                      </a:cubicBezTo>
                      <a:cubicBezTo>
                        <a:pt x="126" y="18"/>
                        <a:pt x="125" y="17"/>
                        <a:pt x="125" y="17"/>
                      </a:cubicBezTo>
                      <a:cubicBezTo>
                        <a:pt x="121" y="14"/>
                        <a:pt x="121" y="12"/>
                        <a:pt x="118" y="9"/>
                      </a:cubicBezTo>
                      <a:cubicBezTo>
                        <a:pt x="118" y="7"/>
                        <a:pt x="126" y="16"/>
                        <a:pt x="122" y="10"/>
                      </a:cubicBezTo>
                      <a:cubicBezTo>
                        <a:pt x="121" y="9"/>
                        <a:pt x="120" y="7"/>
                        <a:pt x="120" y="8"/>
                      </a:cubicBezTo>
                      <a:cubicBezTo>
                        <a:pt x="121" y="8"/>
                        <a:pt x="117" y="5"/>
                        <a:pt x="119" y="6"/>
                      </a:cubicBezTo>
                      <a:cubicBezTo>
                        <a:pt x="120" y="7"/>
                        <a:pt x="122" y="8"/>
                        <a:pt x="123" y="11"/>
                      </a:cubicBezTo>
                      <a:cubicBezTo>
                        <a:pt x="123" y="10"/>
                        <a:pt x="122" y="10"/>
                        <a:pt x="123" y="11"/>
                      </a:cubicBezTo>
                      <a:cubicBezTo>
                        <a:pt x="124" y="11"/>
                        <a:pt x="125" y="14"/>
                        <a:pt x="126" y="13"/>
                      </a:cubicBezTo>
                      <a:cubicBezTo>
                        <a:pt x="126" y="13"/>
                        <a:pt x="126" y="12"/>
                        <a:pt x="125" y="11"/>
                      </a:cubicBezTo>
                      <a:cubicBezTo>
                        <a:pt x="123" y="9"/>
                        <a:pt x="124" y="11"/>
                        <a:pt x="123" y="9"/>
                      </a:cubicBezTo>
                      <a:cubicBezTo>
                        <a:pt x="123" y="8"/>
                        <a:pt x="126" y="11"/>
                        <a:pt x="123" y="7"/>
                      </a:cubicBezTo>
                      <a:cubicBezTo>
                        <a:pt x="123" y="8"/>
                        <a:pt x="121" y="6"/>
                        <a:pt x="120" y="5"/>
                      </a:cubicBezTo>
                      <a:cubicBezTo>
                        <a:pt x="120" y="4"/>
                        <a:pt x="120" y="4"/>
                        <a:pt x="120" y="4"/>
                      </a:cubicBezTo>
                      <a:cubicBezTo>
                        <a:pt x="121" y="5"/>
                        <a:pt x="121" y="5"/>
                        <a:pt x="121" y="5"/>
                      </a:cubicBezTo>
                      <a:cubicBezTo>
                        <a:pt x="122" y="5"/>
                        <a:pt x="119" y="3"/>
                        <a:pt x="120" y="3"/>
                      </a:cubicBezTo>
                      <a:cubicBezTo>
                        <a:pt x="122" y="5"/>
                        <a:pt x="122" y="5"/>
                        <a:pt x="122" y="5"/>
                      </a:cubicBezTo>
                      <a:cubicBezTo>
                        <a:pt x="124" y="7"/>
                        <a:pt x="121" y="5"/>
                        <a:pt x="124" y="8"/>
                      </a:cubicBezTo>
                      <a:cubicBezTo>
                        <a:pt x="124" y="7"/>
                        <a:pt x="123" y="6"/>
                        <a:pt x="124" y="6"/>
                      </a:cubicBezTo>
                      <a:cubicBezTo>
                        <a:pt x="124" y="6"/>
                        <a:pt x="124" y="7"/>
                        <a:pt x="124" y="7"/>
                      </a:cubicBezTo>
                      <a:cubicBezTo>
                        <a:pt x="125" y="7"/>
                        <a:pt x="129" y="11"/>
                        <a:pt x="127" y="8"/>
                      </a:cubicBezTo>
                      <a:cubicBezTo>
                        <a:pt x="127" y="7"/>
                        <a:pt x="126" y="7"/>
                        <a:pt x="125" y="6"/>
                      </a:cubicBezTo>
                      <a:cubicBezTo>
                        <a:pt x="125" y="5"/>
                        <a:pt x="125" y="3"/>
                        <a:pt x="125" y="3"/>
                      </a:cubicBezTo>
                      <a:cubicBezTo>
                        <a:pt x="127" y="5"/>
                        <a:pt x="126" y="2"/>
                        <a:pt x="128" y="5"/>
                      </a:cubicBezTo>
                      <a:cubicBezTo>
                        <a:pt x="126" y="4"/>
                        <a:pt x="125" y="5"/>
                        <a:pt x="127" y="7"/>
                      </a:cubicBezTo>
                      <a:cubicBezTo>
                        <a:pt x="130" y="10"/>
                        <a:pt x="126" y="7"/>
                        <a:pt x="128" y="10"/>
                      </a:cubicBezTo>
                      <a:cubicBezTo>
                        <a:pt x="129" y="10"/>
                        <a:pt x="131" y="13"/>
                        <a:pt x="133" y="14"/>
                      </a:cubicBezTo>
                      <a:cubicBezTo>
                        <a:pt x="133" y="14"/>
                        <a:pt x="133" y="14"/>
                        <a:pt x="133" y="13"/>
                      </a:cubicBezTo>
                      <a:cubicBezTo>
                        <a:pt x="131" y="11"/>
                        <a:pt x="131" y="12"/>
                        <a:pt x="129" y="10"/>
                      </a:cubicBezTo>
                      <a:cubicBezTo>
                        <a:pt x="131" y="10"/>
                        <a:pt x="130" y="8"/>
                        <a:pt x="129" y="6"/>
                      </a:cubicBezTo>
                      <a:cubicBezTo>
                        <a:pt x="130" y="7"/>
                        <a:pt x="132" y="9"/>
                        <a:pt x="132" y="9"/>
                      </a:cubicBezTo>
                      <a:cubicBezTo>
                        <a:pt x="132" y="8"/>
                        <a:pt x="133" y="7"/>
                        <a:pt x="134" y="7"/>
                      </a:cubicBezTo>
                      <a:cubicBezTo>
                        <a:pt x="131" y="5"/>
                        <a:pt x="134" y="6"/>
                        <a:pt x="132" y="4"/>
                      </a:cubicBezTo>
                      <a:cubicBezTo>
                        <a:pt x="131" y="4"/>
                        <a:pt x="129" y="2"/>
                        <a:pt x="128" y="0"/>
                      </a:cubicBezTo>
                      <a:cubicBezTo>
                        <a:pt x="128" y="0"/>
                        <a:pt x="129" y="2"/>
                        <a:pt x="130" y="2"/>
                      </a:cubicBezTo>
                      <a:cubicBezTo>
                        <a:pt x="129" y="0"/>
                        <a:pt x="132" y="4"/>
                        <a:pt x="131" y="2"/>
                      </a:cubicBezTo>
                      <a:cubicBezTo>
                        <a:pt x="131" y="3"/>
                        <a:pt x="133" y="5"/>
                        <a:pt x="135" y="7"/>
                      </a:cubicBezTo>
                      <a:cubicBezTo>
                        <a:pt x="135" y="6"/>
                        <a:pt x="137" y="9"/>
                        <a:pt x="137" y="9"/>
                      </a:cubicBezTo>
                      <a:cubicBezTo>
                        <a:pt x="136" y="7"/>
                        <a:pt x="136" y="5"/>
                        <a:pt x="136" y="4"/>
                      </a:cubicBezTo>
                      <a:cubicBezTo>
                        <a:pt x="139" y="6"/>
                        <a:pt x="138" y="3"/>
                        <a:pt x="139" y="2"/>
                      </a:cubicBezTo>
                      <a:cubicBezTo>
                        <a:pt x="140" y="3"/>
                        <a:pt x="142" y="6"/>
                        <a:pt x="143" y="6"/>
                      </a:cubicBezTo>
                      <a:cubicBezTo>
                        <a:pt x="143" y="6"/>
                        <a:pt x="140" y="4"/>
                        <a:pt x="142" y="4"/>
                      </a:cubicBezTo>
                      <a:cubicBezTo>
                        <a:pt x="142" y="5"/>
                        <a:pt x="142" y="5"/>
                        <a:pt x="142" y="5"/>
                      </a:cubicBezTo>
                      <a:cubicBezTo>
                        <a:pt x="142" y="4"/>
                        <a:pt x="145" y="6"/>
                        <a:pt x="142" y="2"/>
                      </a:cubicBezTo>
                      <a:cubicBezTo>
                        <a:pt x="144" y="5"/>
                        <a:pt x="144" y="5"/>
                        <a:pt x="144" y="5"/>
                      </a:cubicBezTo>
                      <a:cubicBezTo>
                        <a:pt x="144" y="5"/>
                        <a:pt x="144" y="4"/>
                        <a:pt x="144" y="4"/>
                      </a:cubicBezTo>
                      <a:cubicBezTo>
                        <a:pt x="144" y="5"/>
                        <a:pt x="145" y="5"/>
                        <a:pt x="146" y="6"/>
                      </a:cubicBezTo>
                      <a:cubicBezTo>
                        <a:pt x="148" y="8"/>
                        <a:pt x="146" y="5"/>
                        <a:pt x="147" y="5"/>
                      </a:cubicBezTo>
                      <a:cubicBezTo>
                        <a:pt x="145" y="3"/>
                        <a:pt x="145" y="3"/>
                        <a:pt x="145" y="3"/>
                      </a:cubicBezTo>
                      <a:cubicBezTo>
                        <a:pt x="145" y="1"/>
                        <a:pt x="146" y="3"/>
                        <a:pt x="147" y="1"/>
                      </a:cubicBezTo>
                      <a:cubicBezTo>
                        <a:pt x="148" y="3"/>
                        <a:pt x="148" y="3"/>
                        <a:pt x="148" y="3"/>
                      </a:cubicBezTo>
                      <a:cubicBezTo>
                        <a:pt x="148" y="2"/>
                        <a:pt x="148" y="2"/>
                        <a:pt x="148" y="2"/>
                      </a:cubicBezTo>
                      <a:cubicBezTo>
                        <a:pt x="149" y="3"/>
                        <a:pt x="150" y="4"/>
                        <a:pt x="149" y="3"/>
                      </a:cubicBezTo>
                      <a:cubicBezTo>
                        <a:pt x="151" y="7"/>
                        <a:pt x="151" y="7"/>
                        <a:pt x="151" y="7"/>
                      </a:cubicBezTo>
                      <a:cubicBezTo>
                        <a:pt x="150" y="7"/>
                        <a:pt x="150" y="5"/>
                        <a:pt x="148" y="4"/>
                      </a:cubicBezTo>
                      <a:cubicBezTo>
                        <a:pt x="147" y="2"/>
                        <a:pt x="147" y="3"/>
                        <a:pt x="148" y="5"/>
                      </a:cubicBezTo>
                      <a:cubicBezTo>
                        <a:pt x="148" y="5"/>
                        <a:pt x="148" y="5"/>
                        <a:pt x="148" y="4"/>
                      </a:cubicBezTo>
                      <a:cubicBezTo>
                        <a:pt x="150" y="6"/>
                        <a:pt x="149" y="6"/>
                        <a:pt x="150" y="8"/>
                      </a:cubicBezTo>
                      <a:cubicBezTo>
                        <a:pt x="150" y="8"/>
                        <a:pt x="151" y="8"/>
                        <a:pt x="151" y="8"/>
                      </a:cubicBezTo>
                      <a:cubicBezTo>
                        <a:pt x="151" y="9"/>
                        <a:pt x="151" y="9"/>
                        <a:pt x="151" y="10"/>
                      </a:cubicBezTo>
                      <a:cubicBezTo>
                        <a:pt x="150" y="9"/>
                        <a:pt x="149" y="8"/>
                        <a:pt x="149" y="8"/>
                      </a:cubicBezTo>
                      <a:cubicBezTo>
                        <a:pt x="151" y="10"/>
                        <a:pt x="151" y="11"/>
                        <a:pt x="150" y="10"/>
                      </a:cubicBezTo>
                      <a:cubicBezTo>
                        <a:pt x="148" y="9"/>
                        <a:pt x="150" y="13"/>
                        <a:pt x="149" y="13"/>
                      </a:cubicBezTo>
                      <a:cubicBezTo>
                        <a:pt x="147" y="10"/>
                        <a:pt x="146" y="9"/>
                        <a:pt x="146" y="8"/>
                      </a:cubicBezTo>
                      <a:cubicBezTo>
                        <a:pt x="145" y="7"/>
                        <a:pt x="146" y="8"/>
                        <a:pt x="145" y="7"/>
                      </a:cubicBezTo>
                      <a:cubicBezTo>
                        <a:pt x="146" y="9"/>
                        <a:pt x="147" y="11"/>
                        <a:pt x="148" y="13"/>
                      </a:cubicBezTo>
                      <a:cubicBezTo>
                        <a:pt x="146" y="11"/>
                        <a:pt x="146" y="11"/>
                        <a:pt x="146" y="11"/>
                      </a:cubicBezTo>
                      <a:cubicBezTo>
                        <a:pt x="147" y="12"/>
                        <a:pt x="148" y="14"/>
                        <a:pt x="147" y="14"/>
                      </a:cubicBezTo>
                      <a:cubicBezTo>
                        <a:pt x="146" y="14"/>
                        <a:pt x="145" y="15"/>
                        <a:pt x="144" y="16"/>
                      </a:cubicBezTo>
                      <a:cubicBezTo>
                        <a:pt x="143" y="14"/>
                        <a:pt x="143" y="14"/>
                        <a:pt x="143" y="14"/>
                      </a:cubicBezTo>
                      <a:cubicBezTo>
                        <a:pt x="145" y="18"/>
                        <a:pt x="142" y="17"/>
                        <a:pt x="143" y="18"/>
                      </a:cubicBezTo>
                      <a:cubicBezTo>
                        <a:pt x="141" y="18"/>
                        <a:pt x="142" y="22"/>
                        <a:pt x="140" y="20"/>
                      </a:cubicBezTo>
                      <a:cubicBezTo>
                        <a:pt x="139" y="22"/>
                        <a:pt x="139" y="24"/>
                        <a:pt x="136" y="25"/>
                      </a:cubicBezTo>
                      <a:cubicBezTo>
                        <a:pt x="135" y="23"/>
                        <a:pt x="135" y="23"/>
                        <a:pt x="135" y="23"/>
                      </a:cubicBezTo>
                      <a:cubicBezTo>
                        <a:pt x="136" y="25"/>
                        <a:pt x="134" y="22"/>
                        <a:pt x="134" y="23"/>
                      </a:cubicBezTo>
                      <a:cubicBezTo>
                        <a:pt x="135" y="24"/>
                        <a:pt x="135" y="25"/>
                        <a:pt x="136" y="27"/>
                      </a:cubicBezTo>
                      <a:cubicBezTo>
                        <a:pt x="134" y="26"/>
                        <a:pt x="134" y="28"/>
                        <a:pt x="135" y="30"/>
                      </a:cubicBezTo>
                      <a:cubicBezTo>
                        <a:pt x="134" y="29"/>
                        <a:pt x="134" y="29"/>
                        <a:pt x="134" y="29"/>
                      </a:cubicBezTo>
                      <a:cubicBezTo>
                        <a:pt x="136" y="32"/>
                        <a:pt x="133" y="31"/>
                        <a:pt x="131" y="31"/>
                      </a:cubicBezTo>
                      <a:cubicBezTo>
                        <a:pt x="131" y="30"/>
                        <a:pt x="129" y="29"/>
                        <a:pt x="129" y="30"/>
                      </a:cubicBezTo>
                      <a:cubicBezTo>
                        <a:pt x="131" y="32"/>
                        <a:pt x="131" y="32"/>
                        <a:pt x="131" y="34"/>
                      </a:cubicBezTo>
                      <a:cubicBezTo>
                        <a:pt x="131" y="35"/>
                        <a:pt x="130" y="35"/>
                        <a:pt x="128" y="34"/>
                      </a:cubicBezTo>
                      <a:cubicBezTo>
                        <a:pt x="129" y="39"/>
                        <a:pt x="126" y="39"/>
                        <a:pt x="126" y="43"/>
                      </a:cubicBezTo>
                      <a:cubicBezTo>
                        <a:pt x="124" y="41"/>
                        <a:pt x="124" y="41"/>
                        <a:pt x="124" y="41"/>
                      </a:cubicBezTo>
                      <a:cubicBezTo>
                        <a:pt x="126" y="46"/>
                        <a:pt x="120" y="45"/>
                        <a:pt x="121" y="48"/>
                      </a:cubicBezTo>
                      <a:cubicBezTo>
                        <a:pt x="118" y="46"/>
                        <a:pt x="118" y="46"/>
                        <a:pt x="118" y="46"/>
                      </a:cubicBezTo>
                      <a:cubicBezTo>
                        <a:pt x="117" y="45"/>
                        <a:pt x="118" y="47"/>
                        <a:pt x="120" y="49"/>
                      </a:cubicBezTo>
                      <a:cubicBezTo>
                        <a:pt x="119" y="49"/>
                        <a:pt x="120" y="52"/>
                        <a:pt x="117" y="50"/>
                      </a:cubicBezTo>
                      <a:cubicBezTo>
                        <a:pt x="116" y="50"/>
                        <a:pt x="118" y="52"/>
                        <a:pt x="118" y="52"/>
                      </a:cubicBezTo>
                      <a:cubicBezTo>
                        <a:pt x="116" y="52"/>
                        <a:pt x="116" y="53"/>
                        <a:pt x="116" y="54"/>
                      </a:cubicBezTo>
                      <a:cubicBezTo>
                        <a:pt x="116" y="54"/>
                        <a:pt x="116" y="54"/>
                        <a:pt x="116" y="54"/>
                      </a:cubicBezTo>
                      <a:cubicBezTo>
                        <a:pt x="115" y="53"/>
                        <a:pt x="114" y="52"/>
                        <a:pt x="114" y="52"/>
                      </a:cubicBezTo>
                      <a:cubicBezTo>
                        <a:pt x="114" y="53"/>
                        <a:pt x="112" y="53"/>
                        <a:pt x="115" y="56"/>
                      </a:cubicBezTo>
                      <a:cubicBezTo>
                        <a:pt x="113" y="55"/>
                        <a:pt x="115" y="59"/>
                        <a:pt x="111" y="58"/>
                      </a:cubicBezTo>
                      <a:cubicBezTo>
                        <a:pt x="112" y="59"/>
                        <a:pt x="112" y="59"/>
                        <a:pt x="113" y="60"/>
                      </a:cubicBezTo>
                      <a:cubicBezTo>
                        <a:pt x="112" y="61"/>
                        <a:pt x="109" y="60"/>
                        <a:pt x="110" y="62"/>
                      </a:cubicBezTo>
                      <a:cubicBezTo>
                        <a:pt x="109" y="62"/>
                        <a:pt x="109" y="60"/>
                        <a:pt x="108" y="60"/>
                      </a:cubicBezTo>
                      <a:cubicBezTo>
                        <a:pt x="108" y="61"/>
                        <a:pt x="109" y="62"/>
                        <a:pt x="110" y="62"/>
                      </a:cubicBezTo>
                      <a:cubicBezTo>
                        <a:pt x="110" y="65"/>
                        <a:pt x="105" y="63"/>
                        <a:pt x="104" y="65"/>
                      </a:cubicBezTo>
                      <a:cubicBezTo>
                        <a:pt x="104" y="69"/>
                        <a:pt x="101" y="71"/>
                        <a:pt x="99" y="73"/>
                      </a:cubicBezTo>
                      <a:cubicBezTo>
                        <a:pt x="98" y="72"/>
                        <a:pt x="98" y="72"/>
                        <a:pt x="98" y="72"/>
                      </a:cubicBezTo>
                      <a:cubicBezTo>
                        <a:pt x="100" y="76"/>
                        <a:pt x="94" y="71"/>
                        <a:pt x="97" y="76"/>
                      </a:cubicBezTo>
                      <a:cubicBezTo>
                        <a:pt x="96" y="75"/>
                        <a:pt x="96" y="76"/>
                        <a:pt x="95" y="75"/>
                      </a:cubicBezTo>
                      <a:cubicBezTo>
                        <a:pt x="96" y="77"/>
                        <a:pt x="92" y="75"/>
                        <a:pt x="93" y="78"/>
                      </a:cubicBezTo>
                      <a:cubicBezTo>
                        <a:pt x="93" y="78"/>
                        <a:pt x="93" y="78"/>
                        <a:pt x="93" y="77"/>
                      </a:cubicBezTo>
                      <a:cubicBezTo>
                        <a:pt x="91" y="77"/>
                        <a:pt x="92" y="79"/>
                        <a:pt x="90" y="79"/>
                      </a:cubicBezTo>
                      <a:cubicBezTo>
                        <a:pt x="89" y="78"/>
                        <a:pt x="89" y="78"/>
                        <a:pt x="89" y="77"/>
                      </a:cubicBezTo>
                      <a:cubicBezTo>
                        <a:pt x="87" y="76"/>
                        <a:pt x="91" y="81"/>
                        <a:pt x="87" y="78"/>
                      </a:cubicBezTo>
                      <a:cubicBezTo>
                        <a:pt x="87" y="78"/>
                        <a:pt x="89" y="80"/>
                        <a:pt x="89" y="80"/>
                      </a:cubicBezTo>
                      <a:cubicBezTo>
                        <a:pt x="86" y="80"/>
                        <a:pt x="85" y="84"/>
                        <a:pt x="84" y="87"/>
                      </a:cubicBezTo>
                      <a:cubicBezTo>
                        <a:pt x="81" y="86"/>
                        <a:pt x="79" y="82"/>
                        <a:pt x="80" y="85"/>
                      </a:cubicBezTo>
                      <a:cubicBezTo>
                        <a:pt x="79" y="85"/>
                        <a:pt x="81" y="86"/>
                        <a:pt x="80" y="86"/>
                      </a:cubicBezTo>
                      <a:cubicBezTo>
                        <a:pt x="81" y="87"/>
                        <a:pt x="76" y="83"/>
                        <a:pt x="77" y="85"/>
                      </a:cubicBezTo>
                      <a:cubicBezTo>
                        <a:pt x="79" y="87"/>
                        <a:pt x="78" y="86"/>
                        <a:pt x="79" y="87"/>
                      </a:cubicBezTo>
                      <a:cubicBezTo>
                        <a:pt x="77" y="87"/>
                        <a:pt x="75" y="85"/>
                        <a:pt x="76" y="87"/>
                      </a:cubicBezTo>
                      <a:cubicBezTo>
                        <a:pt x="75" y="86"/>
                        <a:pt x="75" y="86"/>
                        <a:pt x="75" y="86"/>
                      </a:cubicBezTo>
                      <a:cubicBezTo>
                        <a:pt x="77" y="90"/>
                        <a:pt x="74" y="89"/>
                        <a:pt x="77" y="94"/>
                      </a:cubicBezTo>
                      <a:cubicBezTo>
                        <a:pt x="73" y="99"/>
                        <a:pt x="69" y="105"/>
                        <a:pt x="65" y="109"/>
                      </a:cubicBezTo>
                      <a:cubicBezTo>
                        <a:pt x="59" y="112"/>
                        <a:pt x="55" y="118"/>
                        <a:pt x="48" y="120"/>
                      </a:cubicBezTo>
                      <a:cubicBezTo>
                        <a:pt x="45" y="118"/>
                        <a:pt x="45" y="118"/>
                        <a:pt x="44" y="120"/>
                      </a:cubicBezTo>
                      <a:cubicBezTo>
                        <a:pt x="44" y="120"/>
                        <a:pt x="44" y="119"/>
                        <a:pt x="44" y="119"/>
                      </a:cubicBezTo>
                      <a:cubicBezTo>
                        <a:pt x="45" y="122"/>
                        <a:pt x="43" y="120"/>
                        <a:pt x="45" y="122"/>
                      </a:cubicBezTo>
                      <a:cubicBezTo>
                        <a:pt x="42" y="123"/>
                        <a:pt x="41" y="125"/>
                        <a:pt x="39" y="127"/>
                      </a:cubicBezTo>
                      <a:cubicBezTo>
                        <a:pt x="39" y="126"/>
                        <a:pt x="38" y="124"/>
                        <a:pt x="37" y="124"/>
                      </a:cubicBezTo>
                      <a:cubicBezTo>
                        <a:pt x="38" y="126"/>
                        <a:pt x="38" y="126"/>
                        <a:pt x="38" y="126"/>
                      </a:cubicBezTo>
                      <a:cubicBezTo>
                        <a:pt x="37" y="126"/>
                        <a:pt x="37" y="126"/>
                        <a:pt x="37" y="126"/>
                      </a:cubicBezTo>
                      <a:cubicBezTo>
                        <a:pt x="37" y="126"/>
                        <a:pt x="38" y="128"/>
                        <a:pt x="39" y="128"/>
                      </a:cubicBezTo>
                      <a:cubicBezTo>
                        <a:pt x="37" y="131"/>
                        <a:pt x="34" y="132"/>
                        <a:pt x="30" y="133"/>
                      </a:cubicBezTo>
                      <a:cubicBezTo>
                        <a:pt x="27" y="133"/>
                        <a:pt x="24" y="134"/>
                        <a:pt x="21" y="136"/>
                      </a:cubicBezTo>
                      <a:cubicBezTo>
                        <a:pt x="19" y="135"/>
                        <a:pt x="18" y="137"/>
                        <a:pt x="17" y="139"/>
                      </a:cubicBezTo>
                      <a:cubicBezTo>
                        <a:pt x="11" y="137"/>
                        <a:pt x="6" y="136"/>
                        <a:pt x="3" y="141"/>
                      </a:cubicBezTo>
                      <a:cubicBezTo>
                        <a:pt x="3" y="141"/>
                        <a:pt x="0" y="133"/>
                        <a:pt x="1" y="13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346" name="Freeform 57">
                  <a:extLst>
                    <a:ext uri="{FF2B5EF4-FFF2-40B4-BE49-F238E27FC236}">
                      <a16:creationId xmlns:a16="http://schemas.microsoft.com/office/drawing/2014/main" id="{EE7EB681-ABE5-4CA0-A120-3F50FFD97D15}"/>
                    </a:ext>
                  </a:extLst>
                </p:cNvPr>
                <p:cNvSpPr/>
                <p:nvPr/>
              </p:nvSpPr>
              <p:spPr bwMode="auto">
                <a:xfrm>
                  <a:off x="3683" y="1270"/>
                  <a:ext cx="1" cy="1"/>
                </a:xfrm>
                <a:custGeom>
                  <a:avLst/>
                  <a:gdLst>
                    <a:gd name="T0" fmla="*/ 3 w 3"/>
                    <a:gd name="T1" fmla="*/ 3 h 3"/>
                    <a:gd name="T2" fmla="*/ 0 w 3"/>
                    <a:gd name="T3" fmla="*/ 0 h 3"/>
                    <a:gd name="T4" fmla="*/ 3 w 3"/>
                    <a:gd name="T5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3">
                      <a:moveTo>
                        <a:pt x="3" y="3"/>
                      </a:moveTo>
                      <a:cubicBezTo>
                        <a:pt x="2" y="2"/>
                        <a:pt x="1" y="2"/>
                        <a:pt x="0" y="0"/>
                      </a:cubicBezTo>
                      <a:cubicBezTo>
                        <a:pt x="1" y="1"/>
                        <a:pt x="2" y="2"/>
                        <a:pt x="3" y="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347" name="Freeform 58">
                  <a:extLst>
                    <a:ext uri="{FF2B5EF4-FFF2-40B4-BE49-F238E27FC236}">
                      <a16:creationId xmlns:a16="http://schemas.microsoft.com/office/drawing/2014/main" id="{6C56D7DC-9656-48B7-80D8-649A938CACDC}"/>
                    </a:ext>
                  </a:extLst>
                </p:cNvPr>
                <p:cNvSpPr/>
                <p:nvPr/>
              </p:nvSpPr>
              <p:spPr bwMode="auto">
                <a:xfrm>
                  <a:off x="3679" y="1270"/>
                  <a:ext cx="0" cy="0"/>
                </a:xfrm>
                <a:custGeom>
                  <a:avLst/>
                  <a:gdLst>
                    <a:gd name="T0" fmla="*/ 1 w 1"/>
                    <a:gd name="T1" fmla="*/ 2 h 2"/>
                    <a:gd name="T2" fmla="*/ 0 w 1"/>
                    <a:gd name="T3" fmla="*/ 1 h 2"/>
                    <a:gd name="T4" fmla="*/ 0 w 1"/>
                    <a:gd name="T5" fmla="*/ 1 h 2"/>
                    <a:gd name="T6" fmla="*/ 1 w 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2">
                      <a:moveTo>
                        <a:pt x="1" y="2"/>
                      </a:moveTo>
                      <a:cubicBezTo>
                        <a:pt x="1" y="2"/>
                        <a:pt x="0" y="2"/>
                        <a:pt x="0" y="1"/>
                      </a:cubicBezTo>
                      <a:cubicBezTo>
                        <a:pt x="0" y="1"/>
                        <a:pt x="0" y="0"/>
                        <a:pt x="0" y="1"/>
                      </a:cubicBezTo>
                      <a:cubicBezTo>
                        <a:pt x="0" y="1"/>
                        <a:pt x="1" y="1"/>
                        <a:pt x="1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348" name="Freeform 59">
                  <a:extLst>
                    <a:ext uri="{FF2B5EF4-FFF2-40B4-BE49-F238E27FC236}">
                      <a16:creationId xmlns:a16="http://schemas.microsoft.com/office/drawing/2014/main" id="{FD74B891-5AC8-463E-A31E-60FE7CF518C4}"/>
                    </a:ext>
                  </a:extLst>
                </p:cNvPr>
                <p:cNvSpPr/>
                <p:nvPr/>
              </p:nvSpPr>
              <p:spPr bwMode="auto">
                <a:xfrm>
                  <a:off x="3678" y="1270"/>
                  <a:ext cx="1" cy="1"/>
                </a:xfrm>
                <a:custGeom>
                  <a:avLst/>
                  <a:gdLst>
                    <a:gd name="T0" fmla="*/ 1 w 1"/>
                    <a:gd name="T1" fmla="*/ 3 h 3"/>
                    <a:gd name="T2" fmla="*/ 0 w 1"/>
                    <a:gd name="T3" fmla="*/ 0 h 3"/>
                    <a:gd name="T4" fmla="*/ 1 w 1"/>
                    <a:gd name="T5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3">
                      <a:moveTo>
                        <a:pt x="1" y="3"/>
                      </a:moveTo>
                      <a:cubicBezTo>
                        <a:pt x="0" y="2"/>
                        <a:pt x="0" y="0"/>
                        <a:pt x="0" y="0"/>
                      </a:cubicBezTo>
                      <a:lnTo>
                        <a:pt x="1" y="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349" name="Freeform 60">
                  <a:extLst>
                    <a:ext uri="{FF2B5EF4-FFF2-40B4-BE49-F238E27FC236}">
                      <a16:creationId xmlns:a16="http://schemas.microsoft.com/office/drawing/2014/main" id="{5BC82C42-B982-43CB-9AF8-5D6CE880341A}"/>
                    </a:ext>
                  </a:extLst>
                </p:cNvPr>
                <p:cNvSpPr/>
                <p:nvPr/>
              </p:nvSpPr>
              <p:spPr bwMode="auto">
                <a:xfrm>
                  <a:off x="3677" y="1270"/>
                  <a:ext cx="0" cy="0"/>
                </a:xfrm>
                <a:custGeom>
                  <a:avLst/>
                  <a:gdLst>
                    <a:gd name="T0" fmla="*/ 1 w 1"/>
                    <a:gd name="T1" fmla="*/ 2 h 2"/>
                    <a:gd name="T2" fmla="*/ 0 w 1"/>
                    <a:gd name="T3" fmla="*/ 0 h 2"/>
                    <a:gd name="T4" fmla="*/ 1 w 1"/>
                    <a:gd name="T5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2">
                      <a:moveTo>
                        <a:pt x="1" y="2"/>
                      </a:move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1" y="1"/>
                        <a:pt x="1" y="1"/>
                        <a:pt x="1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350" name="Freeform 61">
                  <a:extLst>
                    <a:ext uri="{FF2B5EF4-FFF2-40B4-BE49-F238E27FC236}">
                      <a16:creationId xmlns:a16="http://schemas.microsoft.com/office/drawing/2014/main" id="{0868D166-1210-4F9E-AA32-ACEC373885BE}"/>
                    </a:ext>
                  </a:extLst>
                </p:cNvPr>
                <p:cNvSpPr/>
                <p:nvPr/>
              </p:nvSpPr>
              <p:spPr bwMode="auto">
                <a:xfrm>
                  <a:off x="3677" y="1270"/>
                  <a:ext cx="0" cy="1"/>
                </a:xfrm>
                <a:custGeom>
                  <a:avLst/>
                  <a:gdLst>
                    <a:gd name="T0" fmla="*/ 1 w 1"/>
                    <a:gd name="T1" fmla="*/ 2 h 2"/>
                    <a:gd name="T2" fmla="*/ 0 w 1"/>
                    <a:gd name="T3" fmla="*/ 1 h 2"/>
                    <a:gd name="T4" fmla="*/ 1 w 1"/>
                    <a:gd name="T5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2">
                      <a:moveTo>
                        <a:pt x="1" y="2"/>
                      </a:moveTo>
                      <a:cubicBezTo>
                        <a:pt x="1" y="2"/>
                        <a:pt x="0" y="2"/>
                        <a:pt x="0" y="1"/>
                      </a:cubicBezTo>
                      <a:cubicBezTo>
                        <a:pt x="1" y="2"/>
                        <a:pt x="0" y="0"/>
                        <a:pt x="1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351" name="Freeform 62">
                  <a:extLst>
                    <a:ext uri="{FF2B5EF4-FFF2-40B4-BE49-F238E27FC236}">
                      <a16:creationId xmlns:a16="http://schemas.microsoft.com/office/drawing/2014/main" id="{6ACD64D3-C479-4998-B767-161AADD16297}"/>
                    </a:ext>
                  </a:extLst>
                </p:cNvPr>
                <p:cNvSpPr/>
                <p:nvPr/>
              </p:nvSpPr>
              <p:spPr bwMode="auto">
                <a:xfrm>
                  <a:off x="3675" y="1271"/>
                  <a:ext cx="1" cy="1"/>
                </a:xfrm>
                <a:custGeom>
                  <a:avLst/>
                  <a:gdLst>
                    <a:gd name="T0" fmla="*/ 1 w 2"/>
                    <a:gd name="T1" fmla="*/ 1 h 2"/>
                    <a:gd name="T2" fmla="*/ 0 w 2"/>
                    <a:gd name="T3" fmla="*/ 1 h 2"/>
                    <a:gd name="T4" fmla="*/ 1 w 2"/>
                    <a:gd name="T5" fmla="*/ 1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1" y="1"/>
                      </a:moveTo>
                      <a:cubicBezTo>
                        <a:pt x="1" y="1"/>
                        <a:pt x="2" y="2"/>
                        <a:pt x="0" y="1"/>
                      </a:cubicBezTo>
                      <a:cubicBezTo>
                        <a:pt x="1" y="2"/>
                        <a:pt x="0" y="0"/>
                        <a:pt x="1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352" name="Freeform 63">
                  <a:extLst>
                    <a:ext uri="{FF2B5EF4-FFF2-40B4-BE49-F238E27FC236}">
                      <a16:creationId xmlns:a16="http://schemas.microsoft.com/office/drawing/2014/main" id="{F2D8F5E7-C311-4887-B819-3FD684973D84}"/>
                    </a:ext>
                  </a:extLst>
                </p:cNvPr>
                <p:cNvSpPr/>
                <p:nvPr/>
              </p:nvSpPr>
              <p:spPr bwMode="auto">
                <a:xfrm>
                  <a:off x="3675" y="1272"/>
                  <a:ext cx="0" cy="0"/>
                </a:xfrm>
                <a:custGeom>
                  <a:avLst/>
                  <a:gdLst>
                    <a:gd name="T0" fmla="*/ 1 w 1"/>
                    <a:gd name="T1" fmla="*/ 1 h 1"/>
                    <a:gd name="T2" fmla="*/ 1 w 1"/>
                    <a:gd name="T3" fmla="*/ 1 h 1"/>
                    <a:gd name="T4" fmla="*/ 0 w 1"/>
                    <a:gd name="T5" fmla="*/ 0 h 1"/>
                    <a:gd name="T6" fmla="*/ 1 w 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1">
                      <a:moveTo>
                        <a:pt x="1" y="1"/>
                      </a:move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0" y="1"/>
                        <a:pt x="0" y="0"/>
                        <a:pt x="0" y="0"/>
                      </a:cubicBez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353" name="Rectangle 64">
                  <a:extLst>
                    <a:ext uri="{FF2B5EF4-FFF2-40B4-BE49-F238E27FC236}">
                      <a16:creationId xmlns:a16="http://schemas.microsoft.com/office/drawing/2014/main" id="{4E85A8C4-D79B-4ACE-8A0F-C21EBA5516B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67" y="1283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354" name="Freeform 65">
                  <a:extLst>
                    <a:ext uri="{FF2B5EF4-FFF2-40B4-BE49-F238E27FC236}">
                      <a16:creationId xmlns:a16="http://schemas.microsoft.com/office/drawing/2014/main" id="{950FB072-A674-46E1-970E-6679AD2B1199}"/>
                    </a:ext>
                  </a:extLst>
                </p:cNvPr>
                <p:cNvSpPr/>
                <p:nvPr/>
              </p:nvSpPr>
              <p:spPr bwMode="auto">
                <a:xfrm>
                  <a:off x="3662" y="1287"/>
                  <a:ext cx="1" cy="0"/>
                </a:xfrm>
                <a:custGeom>
                  <a:avLst/>
                  <a:gdLst>
                    <a:gd name="T0" fmla="*/ 1 w 1"/>
                    <a:gd name="T1" fmla="*/ 1 h 2"/>
                    <a:gd name="T2" fmla="*/ 0 w 1"/>
                    <a:gd name="T3" fmla="*/ 0 h 2"/>
                    <a:gd name="T4" fmla="*/ 1 w 1"/>
                    <a:gd name="T5" fmla="*/ 1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2">
                      <a:moveTo>
                        <a:pt x="1" y="1"/>
                      </a:moveTo>
                      <a:cubicBezTo>
                        <a:pt x="1" y="2"/>
                        <a:pt x="0" y="0"/>
                        <a:pt x="0" y="0"/>
                      </a:cubicBezTo>
                      <a:cubicBezTo>
                        <a:pt x="0" y="0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355" name="Freeform 66">
                  <a:extLst>
                    <a:ext uri="{FF2B5EF4-FFF2-40B4-BE49-F238E27FC236}">
                      <a16:creationId xmlns:a16="http://schemas.microsoft.com/office/drawing/2014/main" id="{0AE32E73-BA67-411A-824F-415CE7332F72}"/>
                    </a:ext>
                  </a:extLst>
                </p:cNvPr>
                <p:cNvSpPr/>
                <p:nvPr/>
              </p:nvSpPr>
              <p:spPr bwMode="auto">
                <a:xfrm>
                  <a:off x="3661" y="1290"/>
                  <a:ext cx="1" cy="1"/>
                </a:xfrm>
                <a:custGeom>
                  <a:avLst/>
                  <a:gdLst>
                    <a:gd name="T0" fmla="*/ 0 w 1"/>
                    <a:gd name="T1" fmla="*/ 0 h 1"/>
                    <a:gd name="T2" fmla="*/ 0 w 1"/>
                    <a:gd name="T3" fmla="*/ 0 h 1"/>
                    <a:gd name="T4" fmla="*/ 1 w 1"/>
                    <a:gd name="T5" fmla="*/ 1 h 1"/>
                    <a:gd name="T6" fmla="*/ 0 w 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1" y="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356" name="Freeform 67">
                  <a:extLst>
                    <a:ext uri="{FF2B5EF4-FFF2-40B4-BE49-F238E27FC236}">
                      <a16:creationId xmlns:a16="http://schemas.microsoft.com/office/drawing/2014/main" id="{AB5C65C9-7F65-4F2D-A2F6-377F0E9A235F}"/>
                    </a:ext>
                  </a:extLst>
                </p:cNvPr>
                <p:cNvSpPr/>
                <p:nvPr/>
              </p:nvSpPr>
              <p:spPr bwMode="auto">
                <a:xfrm>
                  <a:off x="3878" y="1191"/>
                  <a:ext cx="1" cy="0"/>
                </a:xfrm>
                <a:custGeom>
                  <a:avLst/>
                  <a:gdLst>
                    <a:gd name="T0" fmla="*/ 0 w 1"/>
                    <a:gd name="T1" fmla="*/ 2 h 3"/>
                    <a:gd name="T2" fmla="*/ 0 w 1"/>
                    <a:gd name="T3" fmla="*/ 1 h 3"/>
                    <a:gd name="T4" fmla="*/ 0 w 1"/>
                    <a:gd name="T5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3">
                      <a:moveTo>
                        <a:pt x="0" y="2"/>
                      </a:moveTo>
                      <a:cubicBezTo>
                        <a:pt x="1" y="1"/>
                        <a:pt x="0" y="0"/>
                        <a:pt x="0" y="1"/>
                      </a:cubicBezTo>
                      <a:cubicBezTo>
                        <a:pt x="0" y="2"/>
                        <a:pt x="0" y="3"/>
                        <a:pt x="0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357" name="Freeform 68">
                  <a:extLst>
                    <a:ext uri="{FF2B5EF4-FFF2-40B4-BE49-F238E27FC236}">
                      <a16:creationId xmlns:a16="http://schemas.microsoft.com/office/drawing/2014/main" id="{C6012265-9B10-4A35-A623-42192F7ED2EF}"/>
                    </a:ext>
                  </a:extLst>
                </p:cNvPr>
                <p:cNvSpPr/>
                <p:nvPr/>
              </p:nvSpPr>
              <p:spPr bwMode="auto">
                <a:xfrm>
                  <a:off x="3866" y="1185"/>
                  <a:ext cx="12" cy="12"/>
                </a:xfrm>
                <a:custGeom>
                  <a:avLst/>
                  <a:gdLst>
                    <a:gd name="T0" fmla="*/ 7 w 56"/>
                    <a:gd name="T1" fmla="*/ 32 h 49"/>
                    <a:gd name="T2" fmla="*/ 9 w 56"/>
                    <a:gd name="T3" fmla="*/ 31 h 49"/>
                    <a:gd name="T4" fmla="*/ 9 w 56"/>
                    <a:gd name="T5" fmla="*/ 23 h 49"/>
                    <a:gd name="T6" fmla="*/ 10 w 56"/>
                    <a:gd name="T7" fmla="*/ 23 h 49"/>
                    <a:gd name="T8" fmla="*/ 15 w 56"/>
                    <a:gd name="T9" fmla="*/ 24 h 49"/>
                    <a:gd name="T10" fmla="*/ 16 w 56"/>
                    <a:gd name="T11" fmla="*/ 23 h 49"/>
                    <a:gd name="T12" fmla="*/ 17 w 56"/>
                    <a:gd name="T13" fmla="*/ 20 h 49"/>
                    <a:gd name="T14" fmla="*/ 19 w 56"/>
                    <a:gd name="T15" fmla="*/ 20 h 49"/>
                    <a:gd name="T16" fmla="*/ 21 w 56"/>
                    <a:gd name="T17" fmla="*/ 22 h 49"/>
                    <a:gd name="T18" fmla="*/ 21 w 56"/>
                    <a:gd name="T19" fmla="*/ 18 h 49"/>
                    <a:gd name="T20" fmla="*/ 22 w 56"/>
                    <a:gd name="T21" fmla="*/ 15 h 49"/>
                    <a:gd name="T22" fmla="*/ 23 w 56"/>
                    <a:gd name="T23" fmla="*/ 15 h 49"/>
                    <a:gd name="T24" fmla="*/ 24 w 56"/>
                    <a:gd name="T25" fmla="*/ 11 h 49"/>
                    <a:gd name="T26" fmla="*/ 26 w 56"/>
                    <a:gd name="T27" fmla="*/ 13 h 49"/>
                    <a:gd name="T28" fmla="*/ 28 w 56"/>
                    <a:gd name="T29" fmla="*/ 12 h 49"/>
                    <a:gd name="T30" fmla="*/ 30 w 56"/>
                    <a:gd name="T31" fmla="*/ 14 h 49"/>
                    <a:gd name="T32" fmla="*/ 31 w 56"/>
                    <a:gd name="T33" fmla="*/ 12 h 49"/>
                    <a:gd name="T34" fmla="*/ 32 w 56"/>
                    <a:gd name="T35" fmla="*/ 14 h 49"/>
                    <a:gd name="T36" fmla="*/ 33 w 56"/>
                    <a:gd name="T37" fmla="*/ 11 h 49"/>
                    <a:gd name="T38" fmla="*/ 33 w 56"/>
                    <a:gd name="T39" fmla="*/ 11 h 49"/>
                    <a:gd name="T40" fmla="*/ 34 w 56"/>
                    <a:gd name="T41" fmla="*/ 10 h 49"/>
                    <a:gd name="T42" fmla="*/ 37 w 56"/>
                    <a:gd name="T43" fmla="*/ 10 h 49"/>
                    <a:gd name="T44" fmla="*/ 38 w 56"/>
                    <a:gd name="T45" fmla="*/ 9 h 49"/>
                    <a:gd name="T46" fmla="*/ 39 w 56"/>
                    <a:gd name="T47" fmla="*/ 9 h 49"/>
                    <a:gd name="T48" fmla="*/ 42 w 56"/>
                    <a:gd name="T49" fmla="*/ 9 h 49"/>
                    <a:gd name="T50" fmla="*/ 43 w 56"/>
                    <a:gd name="T51" fmla="*/ 16 h 49"/>
                    <a:gd name="T52" fmla="*/ 43 w 56"/>
                    <a:gd name="T53" fmla="*/ 9 h 49"/>
                    <a:gd name="T54" fmla="*/ 44 w 56"/>
                    <a:gd name="T55" fmla="*/ 2 h 49"/>
                    <a:gd name="T56" fmla="*/ 45 w 56"/>
                    <a:gd name="T57" fmla="*/ 5 h 49"/>
                    <a:gd name="T58" fmla="*/ 45 w 56"/>
                    <a:gd name="T59" fmla="*/ 1 h 49"/>
                    <a:gd name="T60" fmla="*/ 46 w 56"/>
                    <a:gd name="T61" fmla="*/ 4 h 49"/>
                    <a:gd name="T62" fmla="*/ 47 w 56"/>
                    <a:gd name="T63" fmla="*/ 10 h 49"/>
                    <a:gd name="T64" fmla="*/ 48 w 56"/>
                    <a:gd name="T65" fmla="*/ 4 h 49"/>
                    <a:gd name="T66" fmla="*/ 49 w 56"/>
                    <a:gd name="T67" fmla="*/ 7 h 49"/>
                    <a:gd name="T68" fmla="*/ 49 w 56"/>
                    <a:gd name="T69" fmla="*/ 3 h 49"/>
                    <a:gd name="T70" fmla="*/ 50 w 56"/>
                    <a:gd name="T71" fmla="*/ 3 h 49"/>
                    <a:gd name="T72" fmla="*/ 50 w 56"/>
                    <a:gd name="T73" fmla="*/ 12 h 49"/>
                    <a:gd name="T74" fmla="*/ 51 w 56"/>
                    <a:gd name="T75" fmla="*/ 6 h 49"/>
                    <a:gd name="T76" fmla="*/ 54 w 56"/>
                    <a:gd name="T77" fmla="*/ 17 h 49"/>
                    <a:gd name="T78" fmla="*/ 54 w 56"/>
                    <a:gd name="T79" fmla="*/ 19 h 49"/>
                    <a:gd name="T80" fmla="*/ 56 w 56"/>
                    <a:gd name="T81" fmla="*/ 19 h 49"/>
                    <a:gd name="T82" fmla="*/ 55 w 56"/>
                    <a:gd name="T83" fmla="*/ 24 h 49"/>
                    <a:gd name="T84" fmla="*/ 54 w 56"/>
                    <a:gd name="T85" fmla="*/ 20 h 49"/>
                    <a:gd name="T86" fmla="*/ 52 w 56"/>
                    <a:gd name="T87" fmla="*/ 27 h 49"/>
                    <a:gd name="T88" fmla="*/ 48 w 56"/>
                    <a:gd name="T89" fmla="*/ 31 h 49"/>
                    <a:gd name="T90" fmla="*/ 44 w 56"/>
                    <a:gd name="T91" fmla="*/ 33 h 49"/>
                    <a:gd name="T92" fmla="*/ 40 w 56"/>
                    <a:gd name="T93" fmla="*/ 35 h 49"/>
                    <a:gd name="T94" fmla="*/ 38 w 56"/>
                    <a:gd name="T95" fmla="*/ 37 h 49"/>
                    <a:gd name="T96" fmla="*/ 33 w 56"/>
                    <a:gd name="T97" fmla="*/ 36 h 49"/>
                    <a:gd name="T98" fmla="*/ 30 w 56"/>
                    <a:gd name="T99" fmla="*/ 34 h 49"/>
                    <a:gd name="T100" fmla="*/ 27 w 56"/>
                    <a:gd name="T101" fmla="*/ 32 h 49"/>
                    <a:gd name="T102" fmla="*/ 20 w 56"/>
                    <a:gd name="T103" fmla="*/ 44 h 49"/>
                    <a:gd name="T104" fmla="*/ 17 w 56"/>
                    <a:gd name="T105" fmla="*/ 44 h 49"/>
                    <a:gd name="T106" fmla="*/ 3 w 56"/>
                    <a:gd name="T107" fmla="*/ 36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56" h="49">
                      <a:moveTo>
                        <a:pt x="3" y="36"/>
                      </a:moveTo>
                      <a:cubicBezTo>
                        <a:pt x="0" y="29"/>
                        <a:pt x="4" y="35"/>
                        <a:pt x="3" y="31"/>
                      </a:cubicBezTo>
                      <a:cubicBezTo>
                        <a:pt x="3" y="30"/>
                        <a:pt x="5" y="34"/>
                        <a:pt x="4" y="33"/>
                      </a:cubicBezTo>
                      <a:cubicBezTo>
                        <a:pt x="2" y="28"/>
                        <a:pt x="5" y="30"/>
                        <a:pt x="8" y="33"/>
                      </a:cubicBezTo>
                      <a:cubicBezTo>
                        <a:pt x="8" y="34"/>
                        <a:pt x="8" y="34"/>
                        <a:pt x="8" y="34"/>
                      </a:cubicBezTo>
                      <a:cubicBezTo>
                        <a:pt x="9" y="35"/>
                        <a:pt x="7" y="32"/>
                        <a:pt x="7" y="32"/>
                      </a:cubicBezTo>
                      <a:cubicBezTo>
                        <a:pt x="8" y="33"/>
                        <a:pt x="8" y="33"/>
                        <a:pt x="8" y="34"/>
                      </a:cubicBezTo>
                      <a:cubicBezTo>
                        <a:pt x="7" y="32"/>
                        <a:pt x="8" y="33"/>
                        <a:pt x="7" y="31"/>
                      </a:cubicBezTo>
                      <a:cubicBezTo>
                        <a:pt x="8" y="32"/>
                        <a:pt x="9" y="34"/>
                        <a:pt x="9" y="34"/>
                      </a:cubicBezTo>
                      <a:cubicBezTo>
                        <a:pt x="8" y="32"/>
                        <a:pt x="8" y="32"/>
                        <a:pt x="8" y="32"/>
                      </a:cubicBezTo>
                      <a:cubicBezTo>
                        <a:pt x="6" y="27"/>
                        <a:pt x="9" y="32"/>
                        <a:pt x="8" y="29"/>
                      </a:cubicBezTo>
                      <a:cubicBezTo>
                        <a:pt x="8" y="30"/>
                        <a:pt x="8" y="30"/>
                        <a:pt x="9" y="31"/>
                      </a:cubicBezTo>
                      <a:cubicBezTo>
                        <a:pt x="7" y="27"/>
                        <a:pt x="9" y="28"/>
                        <a:pt x="9" y="26"/>
                      </a:cubicBezTo>
                      <a:cubicBezTo>
                        <a:pt x="9" y="27"/>
                        <a:pt x="10" y="28"/>
                        <a:pt x="10" y="29"/>
                      </a:cubicBezTo>
                      <a:cubicBezTo>
                        <a:pt x="9" y="27"/>
                        <a:pt x="9" y="26"/>
                        <a:pt x="9" y="26"/>
                      </a:cubicBezTo>
                      <a:cubicBezTo>
                        <a:pt x="10" y="28"/>
                        <a:pt x="8" y="23"/>
                        <a:pt x="9" y="24"/>
                      </a:cubicBezTo>
                      <a:cubicBezTo>
                        <a:pt x="9" y="25"/>
                        <a:pt x="9" y="25"/>
                        <a:pt x="9" y="25"/>
                      </a:cubicBezTo>
                      <a:cubicBezTo>
                        <a:pt x="8" y="22"/>
                        <a:pt x="10" y="26"/>
                        <a:pt x="9" y="23"/>
                      </a:cubicBezTo>
                      <a:cubicBezTo>
                        <a:pt x="10" y="25"/>
                        <a:pt x="10" y="25"/>
                        <a:pt x="10" y="25"/>
                      </a:cubicBezTo>
                      <a:cubicBezTo>
                        <a:pt x="8" y="22"/>
                        <a:pt x="11" y="27"/>
                        <a:pt x="10" y="25"/>
                      </a:cubicBezTo>
                      <a:cubicBezTo>
                        <a:pt x="10" y="24"/>
                        <a:pt x="10" y="24"/>
                        <a:pt x="10" y="24"/>
                      </a:cubicBezTo>
                      <a:cubicBezTo>
                        <a:pt x="10" y="23"/>
                        <a:pt x="10" y="25"/>
                        <a:pt x="10" y="24"/>
                      </a:cubicBezTo>
                      <a:cubicBezTo>
                        <a:pt x="10" y="25"/>
                        <a:pt x="10" y="25"/>
                        <a:pt x="10" y="25"/>
                      </a:cubicBezTo>
                      <a:cubicBezTo>
                        <a:pt x="10" y="24"/>
                        <a:pt x="11" y="26"/>
                        <a:pt x="10" y="23"/>
                      </a:cubicBezTo>
                      <a:cubicBezTo>
                        <a:pt x="11" y="25"/>
                        <a:pt x="10" y="24"/>
                        <a:pt x="12" y="27"/>
                      </a:cubicBezTo>
                      <a:cubicBezTo>
                        <a:pt x="11" y="24"/>
                        <a:pt x="13" y="24"/>
                        <a:pt x="13" y="24"/>
                      </a:cubicBezTo>
                      <a:cubicBezTo>
                        <a:pt x="14" y="25"/>
                        <a:pt x="14" y="25"/>
                        <a:pt x="15" y="26"/>
                      </a:cubicBezTo>
                      <a:cubicBezTo>
                        <a:pt x="14" y="26"/>
                        <a:pt x="15" y="26"/>
                        <a:pt x="14" y="24"/>
                      </a:cubicBezTo>
                      <a:cubicBezTo>
                        <a:pt x="14" y="24"/>
                        <a:pt x="15" y="25"/>
                        <a:pt x="15" y="26"/>
                      </a:cubicBezTo>
                      <a:cubicBezTo>
                        <a:pt x="15" y="27"/>
                        <a:pt x="14" y="22"/>
                        <a:pt x="15" y="24"/>
                      </a:cubicBezTo>
                      <a:cubicBezTo>
                        <a:pt x="15" y="24"/>
                        <a:pt x="15" y="25"/>
                        <a:pt x="16" y="26"/>
                      </a:cubicBezTo>
                      <a:cubicBezTo>
                        <a:pt x="15" y="24"/>
                        <a:pt x="15" y="24"/>
                        <a:pt x="15" y="24"/>
                      </a:cubicBezTo>
                      <a:cubicBezTo>
                        <a:pt x="15" y="24"/>
                        <a:pt x="15" y="24"/>
                        <a:pt x="16" y="25"/>
                      </a:cubicBezTo>
                      <a:cubicBezTo>
                        <a:pt x="15" y="23"/>
                        <a:pt x="16" y="26"/>
                        <a:pt x="16" y="24"/>
                      </a:cubicBezTo>
                      <a:cubicBezTo>
                        <a:pt x="16" y="26"/>
                        <a:pt x="16" y="26"/>
                        <a:pt x="16" y="26"/>
                      </a:cubicBezTo>
                      <a:cubicBezTo>
                        <a:pt x="17" y="28"/>
                        <a:pt x="15" y="22"/>
                        <a:pt x="16" y="23"/>
                      </a:cubicBezTo>
                      <a:cubicBezTo>
                        <a:pt x="16" y="24"/>
                        <a:pt x="16" y="25"/>
                        <a:pt x="16" y="25"/>
                      </a:cubicBezTo>
                      <a:cubicBezTo>
                        <a:pt x="16" y="22"/>
                        <a:pt x="16" y="23"/>
                        <a:pt x="16" y="22"/>
                      </a:cubicBezTo>
                      <a:cubicBezTo>
                        <a:pt x="16" y="22"/>
                        <a:pt x="16" y="23"/>
                        <a:pt x="16" y="23"/>
                      </a:cubicBezTo>
                      <a:cubicBezTo>
                        <a:pt x="17" y="22"/>
                        <a:pt x="17" y="23"/>
                        <a:pt x="17" y="22"/>
                      </a:cubicBezTo>
                      <a:cubicBezTo>
                        <a:pt x="17" y="22"/>
                        <a:pt x="18" y="26"/>
                        <a:pt x="18" y="25"/>
                      </a:cubicBezTo>
                      <a:cubicBezTo>
                        <a:pt x="17" y="22"/>
                        <a:pt x="18" y="23"/>
                        <a:pt x="17" y="20"/>
                      </a:cubicBezTo>
                      <a:cubicBezTo>
                        <a:pt x="17" y="20"/>
                        <a:pt x="18" y="21"/>
                        <a:pt x="18" y="20"/>
                      </a:cubicBezTo>
                      <a:cubicBezTo>
                        <a:pt x="18" y="21"/>
                        <a:pt x="19" y="24"/>
                        <a:pt x="19" y="25"/>
                      </a:cubicBezTo>
                      <a:cubicBezTo>
                        <a:pt x="20" y="27"/>
                        <a:pt x="20" y="27"/>
                        <a:pt x="20" y="27"/>
                      </a:cubicBezTo>
                      <a:cubicBezTo>
                        <a:pt x="20" y="28"/>
                        <a:pt x="20" y="26"/>
                        <a:pt x="20" y="28"/>
                      </a:cubicBezTo>
                      <a:cubicBezTo>
                        <a:pt x="20" y="28"/>
                        <a:pt x="20" y="26"/>
                        <a:pt x="20" y="27"/>
                      </a:cubicBezTo>
                      <a:cubicBezTo>
                        <a:pt x="20" y="25"/>
                        <a:pt x="19" y="21"/>
                        <a:pt x="19" y="20"/>
                      </a:cubicBezTo>
                      <a:cubicBezTo>
                        <a:pt x="19" y="22"/>
                        <a:pt x="20" y="24"/>
                        <a:pt x="20" y="25"/>
                      </a:cubicBezTo>
                      <a:cubicBezTo>
                        <a:pt x="19" y="18"/>
                        <a:pt x="19" y="18"/>
                        <a:pt x="19" y="18"/>
                      </a:cubicBezTo>
                      <a:cubicBezTo>
                        <a:pt x="19" y="18"/>
                        <a:pt x="20" y="21"/>
                        <a:pt x="19" y="20"/>
                      </a:cubicBezTo>
                      <a:cubicBezTo>
                        <a:pt x="19" y="19"/>
                        <a:pt x="19" y="18"/>
                        <a:pt x="19" y="18"/>
                      </a:cubicBezTo>
                      <a:cubicBezTo>
                        <a:pt x="19" y="18"/>
                        <a:pt x="19" y="17"/>
                        <a:pt x="20" y="20"/>
                      </a:cubicBezTo>
                      <a:cubicBezTo>
                        <a:pt x="20" y="21"/>
                        <a:pt x="20" y="21"/>
                        <a:pt x="21" y="22"/>
                      </a:cubicBezTo>
                      <a:cubicBezTo>
                        <a:pt x="21" y="22"/>
                        <a:pt x="20" y="21"/>
                        <a:pt x="21" y="20"/>
                      </a:cubicBezTo>
                      <a:cubicBezTo>
                        <a:pt x="21" y="21"/>
                        <a:pt x="21" y="21"/>
                        <a:pt x="21" y="21"/>
                      </a:cubicBezTo>
                      <a:cubicBezTo>
                        <a:pt x="21" y="21"/>
                        <a:pt x="21" y="19"/>
                        <a:pt x="20" y="18"/>
                      </a:cubicBezTo>
                      <a:cubicBezTo>
                        <a:pt x="20" y="18"/>
                        <a:pt x="21" y="20"/>
                        <a:pt x="20" y="19"/>
                      </a:cubicBezTo>
                      <a:cubicBezTo>
                        <a:pt x="20" y="17"/>
                        <a:pt x="20" y="16"/>
                        <a:pt x="20" y="16"/>
                      </a:cubicBezTo>
                      <a:cubicBezTo>
                        <a:pt x="20" y="17"/>
                        <a:pt x="20" y="17"/>
                        <a:pt x="21" y="18"/>
                      </a:cubicBezTo>
                      <a:cubicBezTo>
                        <a:pt x="20" y="16"/>
                        <a:pt x="20" y="15"/>
                        <a:pt x="20" y="14"/>
                      </a:cubicBezTo>
                      <a:cubicBezTo>
                        <a:pt x="20" y="12"/>
                        <a:pt x="21" y="17"/>
                        <a:pt x="20" y="16"/>
                      </a:cubicBezTo>
                      <a:cubicBezTo>
                        <a:pt x="21" y="18"/>
                        <a:pt x="20" y="13"/>
                        <a:pt x="22" y="16"/>
                      </a:cubicBezTo>
                      <a:cubicBezTo>
                        <a:pt x="22" y="16"/>
                        <a:pt x="21" y="13"/>
                        <a:pt x="21" y="14"/>
                      </a:cubicBezTo>
                      <a:cubicBezTo>
                        <a:pt x="21" y="14"/>
                        <a:pt x="22" y="16"/>
                        <a:pt x="22" y="15"/>
                      </a:cubicBezTo>
                      <a:cubicBezTo>
                        <a:pt x="22" y="17"/>
                        <a:pt x="22" y="15"/>
                        <a:pt x="22" y="15"/>
                      </a:cubicBezTo>
                      <a:cubicBezTo>
                        <a:pt x="22" y="14"/>
                        <a:pt x="22" y="15"/>
                        <a:pt x="22" y="15"/>
                      </a:cubicBezTo>
                      <a:cubicBezTo>
                        <a:pt x="22" y="14"/>
                        <a:pt x="22" y="12"/>
                        <a:pt x="23" y="14"/>
                      </a:cubicBezTo>
                      <a:cubicBezTo>
                        <a:pt x="23" y="13"/>
                        <a:pt x="22" y="11"/>
                        <a:pt x="22" y="11"/>
                      </a:cubicBezTo>
                      <a:cubicBezTo>
                        <a:pt x="23" y="13"/>
                        <a:pt x="23" y="13"/>
                        <a:pt x="23" y="13"/>
                      </a:cubicBezTo>
                      <a:cubicBezTo>
                        <a:pt x="23" y="14"/>
                        <a:pt x="23" y="12"/>
                        <a:pt x="24" y="14"/>
                      </a:cubicBezTo>
                      <a:cubicBezTo>
                        <a:pt x="23" y="12"/>
                        <a:pt x="23" y="17"/>
                        <a:pt x="23" y="15"/>
                      </a:cubicBezTo>
                      <a:cubicBezTo>
                        <a:pt x="24" y="16"/>
                        <a:pt x="23" y="11"/>
                        <a:pt x="23" y="14"/>
                      </a:cubicBezTo>
                      <a:cubicBezTo>
                        <a:pt x="23" y="14"/>
                        <a:pt x="23" y="11"/>
                        <a:pt x="24" y="13"/>
                      </a:cubicBezTo>
                      <a:cubicBezTo>
                        <a:pt x="24" y="13"/>
                        <a:pt x="24" y="16"/>
                        <a:pt x="24" y="16"/>
                      </a:cubicBezTo>
                      <a:cubicBezTo>
                        <a:pt x="24" y="16"/>
                        <a:pt x="24" y="15"/>
                        <a:pt x="24" y="14"/>
                      </a:cubicBezTo>
                      <a:cubicBezTo>
                        <a:pt x="24" y="14"/>
                        <a:pt x="24" y="14"/>
                        <a:pt x="24" y="14"/>
                      </a:cubicBezTo>
                      <a:cubicBezTo>
                        <a:pt x="24" y="11"/>
                        <a:pt x="24" y="14"/>
                        <a:pt x="24" y="11"/>
                      </a:cubicBezTo>
                      <a:cubicBezTo>
                        <a:pt x="24" y="13"/>
                        <a:pt x="24" y="10"/>
                        <a:pt x="25" y="14"/>
                      </a:cubicBezTo>
                      <a:cubicBezTo>
                        <a:pt x="25" y="16"/>
                        <a:pt x="25" y="16"/>
                        <a:pt x="25" y="16"/>
                      </a:cubicBezTo>
                      <a:cubicBezTo>
                        <a:pt x="25" y="16"/>
                        <a:pt x="25" y="14"/>
                        <a:pt x="25" y="12"/>
                      </a:cubicBezTo>
                      <a:cubicBezTo>
                        <a:pt x="25" y="13"/>
                        <a:pt x="25" y="13"/>
                        <a:pt x="25" y="14"/>
                      </a:cubicBezTo>
                      <a:cubicBezTo>
                        <a:pt x="24" y="10"/>
                        <a:pt x="25" y="14"/>
                        <a:pt x="25" y="11"/>
                      </a:cubicBezTo>
                      <a:cubicBezTo>
                        <a:pt x="25" y="12"/>
                        <a:pt x="25" y="11"/>
                        <a:pt x="26" y="13"/>
                      </a:cubicBezTo>
                      <a:cubicBezTo>
                        <a:pt x="26" y="12"/>
                        <a:pt x="26" y="10"/>
                        <a:pt x="26" y="11"/>
                      </a:cubicBezTo>
                      <a:cubicBezTo>
                        <a:pt x="26" y="12"/>
                        <a:pt x="26" y="12"/>
                        <a:pt x="26" y="13"/>
                      </a:cubicBezTo>
                      <a:cubicBezTo>
                        <a:pt x="27" y="14"/>
                        <a:pt x="26" y="13"/>
                        <a:pt x="26" y="12"/>
                      </a:cubicBezTo>
                      <a:cubicBezTo>
                        <a:pt x="27" y="13"/>
                        <a:pt x="27" y="14"/>
                        <a:pt x="28" y="16"/>
                      </a:cubicBezTo>
                      <a:cubicBezTo>
                        <a:pt x="27" y="15"/>
                        <a:pt x="27" y="12"/>
                        <a:pt x="27" y="11"/>
                      </a:cubicBezTo>
                      <a:cubicBezTo>
                        <a:pt x="28" y="15"/>
                        <a:pt x="27" y="8"/>
                        <a:pt x="28" y="12"/>
                      </a:cubicBezTo>
                      <a:cubicBezTo>
                        <a:pt x="28" y="13"/>
                        <a:pt x="28" y="14"/>
                        <a:pt x="28" y="15"/>
                      </a:cubicBezTo>
                      <a:cubicBezTo>
                        <a:pt x="29" y="19"/>
                        <a:pt x="28" y="12"/>
                        <a:pt x="28" y="14"/>
                      </a:cubicBezTo>
                      <a:cubicBezTo>
                        <a:pt x="28" y="11"/>
                        <a:pt x="28" y="11"/>
                        <a:pt x="28" y="11"/>
                      </a:cubicBezTo>
                      <a:cubicBezTo>
                        <a:pt x="28" y="13"/>
                        <a:pt x="28" y="9"/>
                        <a:pt x="28" y="12"/>
                      </a:cubicBezTo>
                      <a:cubicBezTo>
                        <a:pt x="28" y="11"/>
                        <a:pt x="29" y="13"/>
                        <a:pt x="28" y="10"/>
                      </a:cubicBezTo>
                      <a:cubicBezTo>
                        <a:pt x="29" y="12"/>
                        <a:pt x="29" y="8"/>
                        <a:pt x="30" y="14"/>
                      </a:cubicBezTo>
                      <a:cubicBezTo>
                        <a:pt x="30" y="13"/>
                        <a:pt x="30" y="14"/>
                        <a:pt x="30" y="12"/>
                      </a:cubicBezTo>
                      <a:cubicBezTo>
                        <a:pt x="30" y="10"/>
                        <a:pt x="30" y="13"/>
                        <a:pt x="30" y="12"/>
                      </a:cubicBezTo>
                      <a:cubicBezTo>
                        <a:pt x="30" y="12"/>
                        <a:pt x="30" y="11"/>
                        <a:pt x="30" y="11"/>
                      </a:cubicBezTo>
                      <a:cubicBezTo>
                        <a:pt x="30" y="11"/>
                        <a:pt x="30" y="12"/>
                        <a:pt x="31" y="14"/>
                      </a:cubicBezTo>
                      <a:cubicBezTo>
                        <a:pt x="31" y="16"/>
                        <a:pt x="30" y="9"/>
                        <a:pt x="31" y="10"/>
                      </a:cubicBezTo>
                      <a:cubicBezTo>
                        <a:pt x="31" y="11"/>
                        <a:pt x="31" y="12"/>
                        <a:pt x="31" y="12"/>
                      </a:cubicBezTo>
                      <a:cubicBezTo>
                        <a:pt x="31" y="9"/>
                        <a:pt x="31" y="9"/>
                        <a:pt x="31" y="9"/>
                      </a:cubicBezTo>
                      <a:cubicBezTo>
                        <a:pt x="31" y="10"/>
                        <a:pt x="31" y="12"/>
                        <a:pt x="32" y="15"/>
                      </a:cubicBezTo>
                      <a:cubicBezTo>
                        <a:pt x="32" y="14"/>
                        <a:pt x="32" y="14"/>
                        <a:pt x="32" y="13"/>
                      </a:cubicBezTo>
                      <a:cubicBezTo>
                        <a:pt x="32" y="16"/>
                        <a:pt x="32" y="16"/>
                        <a:pt x="32" y="16"/>
                      </a:cubicBezTo>
                      <a:cubicBezTo>
                        <a:pt x="32" y="13"/>
                        <a:pt x="32" y="14"/>
                        <a:pt x="32" y="14"/>
                      </a:cubicBezTo>
                      <a:cubicBezTo>
                        <a:pt x="32" y="14"/>
                        <a:pt x="32" y="14"/>
                        <a:pt x="32" y="14"/>
                      </a:cubicBezTo>
                      <a:cubicBezTo>
                        <a:pt x="32" y="15"/>
                        <a:pt x="32" y="14"/>
                        <a:pt x="32" y="14"/>
                      </a:cubicBezTo>
                      <a:cubicBezTo>
                        <a:pt x="32" y="13"/>
                        <a:pt x="32" y="12"/>
                        <a:pt x="32" y="12"/>
                      </a:cubicBezTo>
                      <a:cubicBezTo>
                        <a:pt x="32" y="11"/>
                        <a:pt x="32" y="11"/>
                        <a:pt x="32" y="10"/>
                      </a:cubicBezTo>
                      <a:cubicBezTo>
                        <a:pt x="32" y="12"/>
                        <a:pt x="32" y="11"/>
                        <a:pt x="32" y="12"/>
                      </a:cubicBezTo>
                      <a:cubicBezTo>
                        <a:pt x="33" y="12"/>
                        <a:pt x="32" y="10"/>
                        <a:pt x="32" y="10"/>
                      </a:cubicBezTo>
                      <a:cubicBezTo>
                        <a:pt x="32" y="11"/>
                        <a:pt x="33" y="10"/>
                        <a:pt x="33" y="11"/>
                      </a:cubicBezTo>
                      <a:cubicBezTo>
                        <a:pt x="33" y="12"/>
                        <a:pt x="32" y="10"/>
                        <a:pt x="32" y="11"/>
                      </a:cubicBezTo>
                      <a:cubicBezTo>
                        <a:pt x="33" y="12"/>
                        <a:pt x="33" y="14"/>
                        <a:pt x="33" y="13"/>
                      </a:cubicBezTo>
                      <a:cubicBezTo>
                        <a:pt x="33" y="12"/>
                        <a:pt x="32" y="8"/>
                        <a:pt x="33" y="10"/>
                      </a:cubicBezTo>
                      <a:cubicBezTo>
                        <a:pt x="33" y="10"/>
                        <a:pt x="33" y="11"/>
                        <a:pt x="33" y="12"/>
                      </a:cubicBezTo>
                      <a:cubicBezTo>
                        <a:pt x="33" y="13"/>
                        <a:pt x="33" y="13"/>
                        <a:pt x="33" y="13"/>
                      </a:cubicBezTo>
                      <a:cubicBezTo>
                        <a:pt x="33" y="11"/>
                        <a:pt x="33" y="11"/>
                        <a:pt x="33" y="11"/>
                      </a:cubicBezTo>
                      <a:cubicBezTo>
                        <a:pt x="33" y="12"/>
                        <a:pt x="33" y="12"/>
                        <a:pt x="33" y="12"/>
                      </a:cubicBezTo>
                      <a:cubicBezTo>
                        <a:pt x="33" y="10"/>
                        <a:pt x="33" y="11"/>
                        <a:pt x="33" y="9"/>
                      </a:cubicBezTo>
                      <a:cubicBezTo>
                        <a:pt x="33" y="9"/>
                        <a:pt x="34" y="10"/>
                        <a:pt x="34" y="10"/>
                      </a:cubicBezTo>
                      <a:cubicBezTo>
                        <a:pt x="34" y="11"/>
                        <a:pt x="34" y="11"/>
                        <a:pt x="34" y="11"/>
                      </a:cubicBezTo>
                      <a:cubicBezTo>
                        <a:pt x="34" y="12"/>
                        <a:pt x="34" y="11"/>
                        <a:pt x="34" y="10"/>
                      </a:cubicBezTo>
                      <a:cubicBezTo>
                        <a:pt x="34" y="10"/>
                        <a:pt x="34" y="10"/>
                        <a:pt x="34" y="10"/>
                      </a:cubicBezTo>
                      <a:cubicBezTo>
                        <a:pt x="34" y="10"/>
                        <a:pt x="34" y="10"/>
                        <a:pt x="34" y="9"/>
                      </a:cubicBezTo>
                      <a:cubicBezTo>
                        <a:pt x="34" y="10"/>
                        <a:pt x="35" y="16"/>
                        <a:pt x="35" y="14"/>
                      </a:cubicBezTo>
                      <a:cubicBezTo>
                        <a:pt x="35" y="14"/>
                        <a:pt x="35" y="10"/>
                        <a:pt x="35" y="9"/>
                      </a:cubicBezTo>
                      <a:cubicBezTo>
                        <a:pt x="35" y="10"/>
                        <a:pt x="35" y="7"/>
                        <a:pt x="36" y="10"/>
                      </a:cubicBezTo>
                      <a:cubicBezTo>
                        <a:pt x="36" y="9"/>
                        <a:pt x="36" y="9"/>
                        <a:pt x="36" y="8"/>
                      </a:cubicBezTo>
                      <a:cubicBezTo>
                        <a:pt x="36" y="9"/>
                        <a:pt x="36" y="5"/>
                        <a:pt x="37" y="10"/>
                      </a:cubicBezTo>
                      <a:cubicBezTo>
                        <a:pt x="37" y="10"/>
                        <a:pt x="37" y="12"/>
                        <a:pt x="37" y="13"/>
                      </a:cubicBezTo>
                      <a:cubicBezTo>
                        <a:pt x="37" y="11"/>
                        <a:pt x="38" y="15"/>
                        <a:pt x="37" y="12"/>
                      </a:cubicBezTo>
                      <a:cubicBezTo>
                        <a:pt x="37" y="10"/>
                        <a:pt x="37" y="9"/>
                        <a:pt x="37" y="8"/>
                      </a:cubicBezTo>
                      <a:cubicBezTo>
                        <a:pt x="37" y="7"/>
                        <a:pt x="38" y="7"/>
                        <a:pt x="38" y="9"/>
                      </a:cubicBezTo>
                      <a:cubicBezTo>
                        <a:pt x="38" y="8"/>
                        <a:pt x="38" y="7"/>
                        <a:pt x="38" y="7"/>
                      </a:cubicBezTo>
                      <a:cubicBezTo>
                        <a:pt x="38" y="10"/>
                        <a:pt x="38" y="10"/>
                        <a:pt x="38" y="9"/>
                      </a:cubicBezTo>
                      <a:cubicBezTo>
                        <a:pt x="38" y="7"/>
                        <a:pt x="38" y="7"/>
                        <a:pt x="38" y="7"/>
                      </a:cubicBezTo>
                      <a:cubicBezTo>
                        <a:pt x="38" y="9"/>
                        <a:pt x="38" y="9"/>
                        <a:pt x="38" y="9"/>
                      </a:cubicBezTo>
                      <a:cubicBezTo>
                        <a:pt x="38" y="8"/>
                        <a:pt x="38" y="5"/>
                        <a:pt x="38" y="7"/>
                      </a:cubicBezTo>
                      <a:cubicBezTo>
                        <a:pt x="39" y="8"/>
                        <a:pt x="39" y="8"/>
                        <a:pt x="39" y="9"/>
                      </a:cubicBezTo>
                      <a:cubicBezTo>
                        <a:pt x="39" y="7"/>
                        <a:pt x="39" y="5"/>
                        <a:pt x="39" y="6"/>
                      </a:cubicBezTo>
                      <a:cubicBezTo>
                        <a:pt x="39" y="9"/>
                        <a:pt x="39" y="9"/>
                        <a:pt x="39" y="9"/>
                      </a:cubicBezTo>
                      <a:cubicBezTo>
                        <a:pt x="39" y="9"/>
                        <a:pt x="39" y="7"/>
                        <a:pt x="39" y="6"/>
                      </a:cubicBezTo>
                      <a:cubicBezTo>
                        <a:pt x="40" y="8"/>
                        <a:pt x="40" y="8"/>
                        <a:pt x="40" y="10"/>
                      </a:cubicBezTo>
                      <a:cubicBezTo>
                        <a:pt x="40" y="5"/>
                        <a:pt x="41" y="4"/>
                        <a:pt x="42" y="5"/>
                      </a:cubicBezTo>
                      <a:cubicBezTo>
                        <a:pt x="42" y="6"/>
                        <a:pt x="42" y="6"/>
                        <a:pt x="42" y="6"/>
                      </a:cubicBezTo>
                      <a:cubicBezTo>
                        <a:pt x="42" y="8"/>
                        <a:pt x="42" y="4"/>
                        <a:pt x="42" y="5"/>
                      </a:cubicBezTo>
                      <a:cubicBezTo>
                        <a:pt x="42" y="6"/>
                        <a:pt x="42" y="8"/>
                        <a:pt x="42" y="9"/>
                      </a:cubicBezTo>
                      <a:cubicBezTo>
                        <a:pt x="42" y="11"/>
                        <a:pt x="42" y="7"/>
                        <a:pt x="42" y="6"/>
                      </a:cubicBezTo>
                      <a:cubicBezTo>
                        <a:pt x="42" y="4"/>
                        <a:pt x="42" y="7"/>
                        <a:pt x="42" y="5"/>
                      </a:cubicBezTo>
                      <a:cubicBezTo>
                        <a:pt x="42" y="4"/>
                        <a:pt x="42" y="6"/>
                        <a:pt x="42" y="4"/>
                      </a:cubicBezTo>
                      <a:cubicBezTo>
                        <a:pt x="42" y="5"/>
                        <a:pt x="43" y="7"/>
                        <a:pt x="43" y="8"/>
                      </a:cubicBezTo>
                      <a:cubicBezTo>
                        <a:pt x="43" y="7"/>
                        <a:pt x="43" y="7"/>
                        <a:pt x="43" y="7"/>
                      </a:cubicBezTo>
                      <a:cubicBezTo>
                        <a:pt x="43" y="10"/>
                        <a:pt x="43" y="12"/>
                        <a:pt x="43" y="16"/>
                      </a:cubicBezTo>
                      <a:cubicBezTo>
                        <a:pt x="43" y="16"/>
                        <a:pt x="43" y="16"/>
                        <a:pt x="43" y="16"/>
                      </a:cubicBezTo>
                      <a:cubicBezTo>
                        <a:pt x="43" y="19"/>
                        <a:pt x="43" y="19"/>
                        <a:pt x="43" y="20"/>
                      </a:cubicBezTo>
                      <a:cubicBezTo>
                        <a:pt x="43" y="19"/>
                        <a:pt x="43" y="15"/>
                        <a:pt x="43" y="13"/>
                      </a:cubicBezTo>
                      <a:cubicBezTo>
                        <a:pt x="43" y="13"/>
                        <a:pt x="43" y="7"/>
                        <a:pt x="43" y="7"/>
                      </a:cubicBezTo>
                      <a:cubicBezTo>
                        <a:pt x="43" y="9"/>
                        <a:pt x="43" y="8"/>
                        <a:pt x="43" y="10"/>
                      </a:cubicBezTo>
                      <a:cubicBezTo>
                        <a:pt x="43" y="12"/>
                        <a:pt x="43" y="9"/>
                        <a:pt x="43" y="9"/>
                      </a:cubicBezTo>
                      <a:cubicBezTo>
                        <a:pt x="43" y="8"/>
                        <a:pt x="43" y="6"/>
                        <a:pt x="43" y="5"/>
                      </a:cubicBezTo>
                      <a:cubicBezTo>
                        <a:pt x="44" y="6"/>
                        <a:pt x="43" y="8"/>
                        <a:pt x="44" y="8"/>
                      </a:cubicBezTo>
                      <a:cubicBezTo>
                        <a:pt x="44" y="6"/>
                        <a:pt x="44" y="5"/>
                        <a:pt x="43" y="4"/>
                      </a:cubicBezTo>
                      <a:cubicBezTo>
                        <a:pt x="43" y="1"/>
                        <a:pt x="44" y="5"/>
                        <a:pt x="44" y="2"/>
                      </a:cubicBezTo>
                      <a:cubicBezTo>
                        <a:pt x="44" y="5"/>
                        <a:pt x="44" y="8"/>
                        <a:pt x="44" y="9"/>
                      </a:cubicBezTo>
                      <a:cubicBezTo>
                        <a:pt x="44" y="7"/>
                        <a:pt x="44" y="6"/>
                        <a:pt x="44" y="2"/>
                      </a:cubicBezTo>
                      <a:cubicBezTo>
                        <a:pt x="44" y="3"/>
                        <a:pt x="44" y="5"/>
                        <a:pt x="44" y="7"/>
                      </a:cubicBezTo>
                      <a:cubicBezTo>
                        <a:pt x="44" y="8"/>
                        <a:pt x="44" y="2"/>
                        <a:pt x="45" y="7"/>
                      </a:cubicBezTo>
                      <a:cubicBezTo>
                        <a:pt x="44" y="4"/>
                        <a:pt x="44" y="4"/>
                        <a:pt x="44" y="4"/>
                      </a:cubicBezTo>
                      <a:cubicBezTo>
                        <a:pt x="45" y="5"/>
                        <a:pt x="45" y="6"/>
                        <a:pt x="45" y="7"/>
                      </a:cubicBezTo>
                      <a:cubicBezTo>
                        <a:pt x="45" y="7"/>
                        <a:pt x="45" y="4"/>
                        <a:pt x="45" y="8"/>
                      </a:cubicBezTo>
                      <a:cubicBezTo>
                        <a:pt x="45" y="7"/>
                        <a:pt x="45" y="7"/>
                        <a:pt x="45" y="5"/>
                      </a:cubicBezTo>
                      <a:cubicBezTo>
                        <a:pt x="45" y="3"/>
                        <a:pt x="45" y="7"/>
                        <a:pt x="45" y="3"/>
                      </a:cubicBezTo>
                      <a:cubicBezTo>
                        <a:pt x="45" y="6"/>
                        <a:pt x="45" y="3"/>
                        <a:pt x="45" y="2"/>
                      </a:cubicBezTo>
                      <a:cubicBezTo>
                        <a:pt x="45" y="3"/>
                        <a:pt x="45" y="3"/>
                        <a:pt x="45" y="3"/>
                      </a:cubicBezTo>
                      <a:cubicBezTo>
                        <a:pt x="45" y="3"/>
                        <a:pt x="45" y="3"/>
                        <a:pt x="45" y="1"/>
                      </a:cubicBezTo>
                      <a:cubicBezTo>
                        <a:pt x="45" y="2"/>
                        <a:pt x="45" y="3"/>
                        <a:pt x="46" y="4"/>
                      </a:cubicBezTo>
                      <a:cubicBezTo>
                        <a:pt x="45" y="1"/>
                        <a:pt x="45" y="1"/>
                        <a:pt x="45" y="1"/>
                      </a:cubicBezTo>
                      <a:cubicBezTo>
                        <a:pt x="46" y="0"/>
                        <a:pt x="46" y="5"/>
                        <a:pt x="46" y="5"/>
                      </a:cubicBezTo>
                      <a:cubicBezTo>
                        <a:pt x="46" y="6"/>
                        <a:pt x="46" y="6"/>
                        <a:pt x="46" y="6"/>
                      </a:cubicBezTo>
                      <a:cubicBezTo>
                        <a:pt x="46" y="6"/>
                        <a:pt x="46" y="8"/>
                        <a:pt x="46" y="7"/>
                      </a:cubicBezTo>
                      <a:cubicBezTo>
                        <a:pt x="46" y="5"/>
                        <a:pt x="46" y="3"/>
                        <a:pt x="46" y="1"/>
                      </a:cubicBezTo>
                      <a:cubicBezTo>
                        <a:pt x="46" y="0"/>
                        <a:pt x="46" y="4"/>
                        <a:pt x="46" y="2"/>
                      </a:cubicBezTo>
                      <a:cubicBezTo>
                        <a:pt x="46" y="4"/>
                        <a:pt x="46" y="4"/>
                        <a:pt x="46" y="4"/>
                      </a:cubicBezTo>
                      <a:cubicBezTo>
                        <a:pt x="46" y="5"/>
                        <a:pt x="46" y="7"/>
                        <a:pt x="46" y="7"/>
                      </a:cubicBezTo>
                      <a:cubicBezTo>
                        <a:pt x="47" y="7"/>
                        <a:pt x="47" y="4"/>
                        <a:pt x="46" y="3"/>
                      </a:cubicBezTo>
                      <a:cubicBezTo>
                        <a:pt x="47" y="2"/>
                        <a:pt x="47" y="4"/>
                        <a:pt x="47" y="5"/>
                      </a:cubicBezTo>
                      <a:cubicBezTo>
                        <a:pt x="47" y="4"/>
                        <a:pt x="47" y="3"/>
                        <a:pt x="47" y="2"/>
                      </a:cubicBezTo>
                      <a:cubicBezTo>
                        <a:pt x="47" y="3"/>
                        <a:pt x="47" y="5"/>
                        <a:pt x="47" y="7"/>
                      </a:cubicBezTo>
                      <a:cubicBezTo>
                        <a:pt x="47" y="10"/>
                        <a:pt x="47" y="10"/>
                        <a:pt x="47" y="10"/>
                      </a:cubicBezTo>
                      <a:cubicBezTo>
                        <a:pt x="47" y="10"/>
                        <a:pt x="47" y="10"/>
                        <a:pt x="47" y="10"/>
                      </a:cubicBezTo>
                      <a:cubicBezTo>
                        <a:pt x="47" y="13"/>
                        <a:pt x="47" y="12"/>
                        <a:pt x="47" y="15"/>
                      </a:cubicBezTo>
                      <a:cubicBezTo>
                        <a:pt x="48" y="16"/>
                        <a:pt x="48" y="15"/>
                        <a:pt x="48" y="14"/>
                      </a:cubicBezTo>
                      <a:cubicBezTo>
                        <a:pt x="47" y="9"/>
                        <a:pt x="48" y="8"/>
                        <a:pt x="48" y="4"/>
                      </a:cubicBezTo>
                      <a:cubicBezTo>
                        <a:pt x="48" y="2"/>
                        <a:pt x="48" y="14"/>
                        <a:pt x="48" y="7"/>
                      </a:cubicBezTo>
                      <a:cubicBezTo>
                        <a:pt x="48" y="6"/>
                        <a:pt x="48" y="3"/>
                        <a:pt x="48" y="4"/>
                      </a:cubicBezTo>
                      <a:cubicBezTo>
                        <a:pt x="48" y="5"/>
                        <a:pt x="48" y="0"/>
                        <a:pt x="48" y="2"/>
                      </a:cubicBezTo>
                      <a:cubicBezTo>
                        <a:pt x="48" y="3"/>
                        <a:pt x="49" y="6"/>
                        <a:pt x="48" y="8"/>
                      </a:cubicBezTo>
                      <a:cubicBezTo>
                        <a:pt x="48" y="7"/>
                        <a:pt x="48" y="7"/>
                        <a:pt x="48" y="8"/>
                      </a:cubicBezTo>
                      <a:cubicBezTo>
                        <a:pt x="48" y="9"/>
                        <a:pt x="48" y="12"/>
                        <a:pt x="49" y="12"/>
                      </a:cubicBezTo>
                      <a:cubicBezTo>
                        <a:pt x="49" y="11"/>
                        <a:pt x="49" y="11"/>
                        <a:pt x="49" y="9"/>
                      </a:cubicBezTo>
                      <a:cubicBezTo>
                        <a:pt x="49" y="7"/>
                        <a:pt x="49" y="9"/>
                        <a:pt x="49" y="7"/>
                      </a:cubicBezTo>
                      <a:cubicBezTo>
                        <a:pt x="49" y="6"/>
                        <a:pt x="49" y="10"/>
                        <a:pt x="49" y="6"/>
                      </a:cubicBezTo>
                      <a:cubicBezTo>
                        <a:pt x="49" y="6"/>
                        <a:pt x="49" y="4"/>
                        <a:pt x="49" y="2"/>
                      </a:cubicBezTo>
                      <a:cubicBezTo>
                        <a:pt x="49" y="1"/>
                        <a:pt x="49" y="1"/>
                        <a:pt x="49" y="1"/>
                      </a:cubicBezTo>
                      <a:cubicBezTo>
                        <a:pt x="49" y="2"/>
                        <a:pt x="49" y="2"/>
                        <a:pt x="49" y="2"/>
                      </a:cubicBezTo>
                      <a:cubicBezTo>
                        <a:pt x="49" y="4"/>
                        <a:pt x="49" y="0"/>
                        <a:pt x="49" y="0"/>
                      </a:cubicBezTo>
                      <a:cubicBezTo>
                        <a:pt x="49" y="3"/>
                        <a:pt x="49" y="3"/>
                        <a:pt x="49" y="3"/>
                      </a:cubicBezTo>
                      <a:cubicBezTo>
                        <a:pt x="49" y="6"/>
                        <a:pt x="49" y="2"/>
                        <a:pt x="49" y="6"/>
                      </a:cubicBezTo>
                      <a:cubicBezTo>
                        <a:pt x="49" y="6"/>
                        <a:pt x="49" y="4"/>
                        <a:pt x="49" y="5"/>
                      </a:cubicBezTo>
                      <a:cubicBezTo>
                        <a:pt x="49" y="6"/>
                        <a:pt x="49" y="6"/>
                        <a:pt x="49" y="6"/>
                      </a:cubicBezTo>
                      <a:cubicBezTo>
                        <a:pt x="49" y="6"/>
                        <a:pt x="50" y="12"/>
                        <a:pt x="50" y="9"/>
                      </a:cubicBezTo>
                      <a:cubicBezTo>
                        <a:pt x="50" y="7"/>
                        <a:pt x="50" y="7"/>
                        <a:pt x="50" y="6"/>
                      </a:cubicBezTo>
                      <a:cubicBezTo>
                        <a:pt x="50" y="5"/>
                        <a:pt x="50" y="3"/>
                        <a:pt x="50" y="3"/>
                      </a:cubicBezTo>
                      <a:cubicBezTo>
                        <a:pt x="50" y="6"/>
                        <a:pt x="51" y="4"/>
                        <a:pt x="50" y="7"/>
                      </a:cubicBezTo>
                      <a:cubicBezTo>
                        <a:pt x="50" y="5"/>
                        <a:pt x="50" y="5"/>
                        <a:pt x="50" y="8"/>
                      </a:cubicBezTo>
                      <a:cubicBezTo>
                        <a:pt x="50" y="12"/>
                        <a:pt x="50" y="8"/>
                        <a:pt x="50" y="11"/>
                      </a:cubicBezTo>
                      <a:cubicBezTo>
                        <a:pt x="50" y="11"/>
                        <a:pt x="50" y="15"/>
                        <a:pt x="50" y="18"/>
                      </a:cubicBezTo>
                      <a:cubicBezTo>
                        <a:pt x="50" y="18"/>
                        <a:pt x="50" y="17"/>
                        <a:pt x="50" y="16"/>
                      </a:cubicBezTo>
                      <a:cubicBezTo>
                        <a:pt x="50" y="14"/>
                        <a:pt x="50" y="14"/>
                        <a:pt x="50" y="12"/>
                      </a:cubicBezTo>
                      <a:cubicBezTo>
                        <a:pt x="50" y="12"/>
                        <a:pt x="50" y="11"/>
                        <a:pt x="51" y="9"/>
                      </a:cubicBezTo>
                      <a:cubicBezTo>
                        <a:pt x="51" y="10"/>
                        <a:pt x="51" y="12"/>
                        <a:pt x="51" y="13"/>
                      </a:cubicBezTo>
                      <a:cubicBezTo>
                        <a:pt x="51" y="12"/>
                        <a:pt x="51" y="12"/>
                        <a:pt x="51" y="13"/>
                      </a:cubicBezTo>
                      <a:cubicBezTo>
                        <a:pt x="51" y="9"/>
                        <a:pt x="52" y="12"/>
                        <a:pt x="52" y="9"/>
                      </a:cubicBezTo>
                      <a:cubicBezTo>
                        <a:pt x="51" y="8"/>
                        <a:pt x="51" y="5"/>
                        <a:pt x="51" y="4"/>
                      </a:cubicBezTo>
                      <a:cubicBezTo>
                        <a:pt x="51" y="4"/>
                        <a:pt x="51" y="5"/>
                        <a:pt x="51" y="6"/>
                      </a:cubicBezTo>
                      <a:cubicBezTo>
                        <a:pt x="51" y="4"/>
                        <a:pt x="52" y="9"/>
                        <a:pt x="52" y="6"/>
                      </a:cubicBezTo>
                      <a:cubicBezTo>
                        <a:pt x="51" y="7"/>
                        <a:pt x="52" y="11"/>
                        <a:pt x="52" y="14"/>
                      </a:cubicBezTo>
                      <a:cubicBezTo>
                        <a:pt x="52" y="12"/>
                        <a:pt x="52" y="16"/>
                        <a:pt x="52" y="16"/>
                      </a:cubicBezTo>
                      <a:cubicBezTo>
                        <a:pt x="52" y="14"/>
                        <a:pt x="52" y="13"/>
                        <a:pt x="53" y="12"/>
                      </a:cubicBezTo>
                      <a:cubicBezTo>
                        <a:pt x="53" y="15"/>
                        <a:pt x="53" y="12"/>
                        <a:pt x="53" y="12"/>
                      </a:cubicBezTo>
                      <a:cubicBezTo>
                        <a:pt x="54" y="14"/>
                        <a:pt x="54" y="17"/>
                        <a:pt x="54" y="17"/>
                      </a:cubicBezTo>
                      <a:cubicBezTo>
                        <a:pt x="54" y="17"/>
                        <a:pt x="54" y="14"/>
                        <a:pt x="54" y="15"/>
                      </a:cubicBezTo>
                      <a:cubicBezTo>
                        <a:pt x="54" y="16"/>
                        <a:pt x="54" y="16"/>
                        <a:pt x="54" y="16"/>
                      </a:cubicBezTo>
                      <a:cubicBezTo>
                        <a:pt x="54" y="15"/>
                        <a:pt x="54" y="18"/>
                        <a:pt x="54" y="14"/>
                      </a:cubicBezTo>
                      <a:cubicBezTo>
                        <a:pt x="54" y="17"/>
                        <a:pt x="54" y="17"/>
                        <a:pt x="54" y="17"/>
                      </a:cubicBezTo>
                      <a:cubicBezTo>
                        <a:pt x="54" y="17"/>
                        <a:pt x="54" y="17"/>
                        <a:pt x="54" y="16"/>
                      </a:cubicBezTo>
                      <a:cubicBezTo>
                        <a:pt x="54" y="17"/>
                        <a:pt x="54" y="18"/>
                        <a:pt x="54" y="19"/>
                      </a:cubicBezTo>
                      <a:cubicBezTo>
                        <a:pt x="55" y="22"/>
                        <a:pt x="55" y="19"/>
                        <a:pt x="55" y="19"/>
                      </a:cubicBezTo>
                      <a:cubicBezTo>
                        <a:pt x="55" y="17"/>
                        <a:pt x="55" y="17"/>
                        <a:pt x="55" y="17"/>
                      </a:cubicBezTo>
                      <a:cubicBezTo>
                        <a:pt x="55" y="15"/>
                        <a:pt x="55" y="17"/>
                        <a:pt x="55" y="16"/>
                      </a:cubicBezTo>
                      <a:cubicBezTo>
                        <a:pt x="55" y="18"/>
                        <a:pt x="55" y="18"/>
                        <a:pt x="55" y="18"/>
                      </a:cubicBezTo>
                      <a:cubicBezTo>
                        <a:pt x="56" y="17"/>
                        <a:pt x="56" y="17"/>
                        <a:pt x="56" y="17"/>
                      </a:cubicBezTo>
                      <a:cubicBezTo>
                        <a:pt x="56" y="19"/>
                        <a:pt x="56" y="20"/>
                        <a:pt x="56" y="19"/>
                      </a:cubicBezTo>
                      <a:cubicBezTo>
                        <a:pt x="55" y="24"/>
                        <a:pt x="55" y="24"/>
                        <a:pt x="55" y="24"/>
                      </a:cubicBezTo>
                      <a:cubicBezTo>
                        <a:pt x="55" y="23"/>
                        <a:pt x="56" y="21"/>
                        <a:pt x="55" y="19"/>
                      </a:cubicBezTo>
                      <a:cubicBezTo>
                        <a:pt x="55" y="18"/>
                        <a:pt x="55" y="18"/>
                        <a:pt x="55" y="20"/>
                      </a:cubicBezTo>
                      <a:cubicBezTo>
                        <a:pt x="55" y="20"/>
                        <a:pt x="55" y="20"/>
                        <a:pt x="55" y="19"/>
                      </a:cubicBezTo>
                      <a:cubicBezTo>
                        <a:pt x="55" y="22"/>
                        <a:pt x="55" y="22"/>
                        <a:pt x="55" y="24"/>
                      </a:cubicBezTo>
                      <a:cubicBezTo>
                        <a:pt x="55" y="24"/>
                        <a:pt x="55" y="25"/>
                        <a:pt x="55" y="24"/>
                      </a:cubicBezTo>
                      <a:cubicBezTo>
                        <a:pt x="55" y="25"/>
                        <a:pt x="55" y="25"/>
                        <a:pt x="55" y="25"/>
                      </a:cubicBezTo>
                      <a:cubicBezTo>
                        <a:pt x="55" y="24"/>
                        <a:pt x="55" y="24"/>
                        <a:pt x="55" y="23"/>
                      </a:cubicBezTo>
                      <a:cubicBezTo>
                        <a:pt x="55" y="25"/>
                        <a:pt x="55" y="26"/>
                        <a:pt x="55" y="25"/>
                      </a:cubicBezTo>
                      <a:cubicBezTo>
                        <a:pt x="54" y="22"/>
                        <a:pt x="54" y="27"/>
                        <a:pt x="54" y="26"/>
                      </a:cubicBezTo>
                      <a:cubicBezTo>
                        <a:pt x="54" y="24"/>
                        <a:pt x="54" y="22"/>
                        <a:pt x="54" y="21"/>
                      </a:cubicBezTo>
                      <a:cubicBezTo>
                        <a:pt x="54" y="19"/>
                        <a:pt x="54" y="21"/>
                        <a:pt x="54" y="20"/>
                      </a:cubicBezTo>
                      <a:cubicBezTo>
                        <a:pt x="54" y="21"/>
                        <a:pt x="54" y="24"/>
                        <a:pt x="54" y="26"/>
                      </a:cubicBezTo>
                      <a:cubicBezTo>
                        <a:pt x="54" y="24"/>
                        <a:pt x="54" y="24"/>
                        <a:pt x="54" y="24"/>
                      </a:cubicBezTo>
                      <a:cubicBezTo>
                        <a:pt x="54" y="25"/>
                        <a:pt x="54" y="27"/>
                        <a:pt x="53" y="27"/>
                      </a:cubicBezTo>
                      <a:cubicBezTo>
                        <a:pt x="53" y="26"/>
                        <a:pt x="53" y="26"/>
                        <a:pt x="52" y="26"/>
                      </a:cubicBezTo>
                      <a:cubicBezTo>
                        <a:pt x="52" y="24"/>
                        <a:pt x="52" y="24"/>
                        <a:pt x="52" y="24"/>
                      </a:cubicBezTo>
                      <a:cubicBezTo>
                        <a:pt x="52" y="28"/>
                        <a:pt x="52" y="25"/>
                        <a:pt x="52" y="27"/>
                      </a:cubicBezTo>
                      <a:cubicBezTo>
                        <a:pt x="51" y="25"/>
                        <a:pt x="51" y="29"/>
                        <a:pt x="51" y="26"/>
                      </a:cubicBezTo>
                      <a:cubicBezTo>
                        <a:pt x="50" y="27"/>
                        <a:pt x="50" y="29"/>
                        <a:pt x="49" y="28"/>
                      </a:cubicBezTo>
                      <a:cubicBezTo>
                        <a:pt x="49" y="25"/>
                        <a:pt x="49" y="25"/>
                        <a:pt x="49" y="25"/>
                      </a:cubicBezTo>
                      <a:cubicBezTo>
                        <a:pt x="49" y="27"/>
                        <a:pt x="49" y="24"/>
                        <a:pt x="49" y="24"/>
                      </a:cubicBezTo>
                      <a:cubicBezTo>
                        <a:pt x="49" y="26"/>
                        <a:pt x="49" y="27"/>
                        <a:pt x="49" y="29"/>
                      </a:cubicBezTo>
                      <a:cubicBezTo>
                        <a:pt x="48" y="26"/>
                        <a:pt x="48" y="29"/>
                        <a:pt x="48" y="31"/>
                      </a:cubicBezTo>
                      <a:cubicBezTo>
                        <a:pt x="48" y="29"/>
                        <a:pt x="48" y="29"/>
                        <a:pt x="48" y="29"/>
                      </a:cubicBezTo>
                      <a:cubicBezTo>
                        <a:pt x="48" y="32"/>
                        <a:pt x="47" y="29"/>
                        <a:pt x="47" y="29"/>
                      </a:cubicBezTo>
                      <a:cubicBezTo>
                        <a:pt x="47" y="28"/>
                        <a:pt x="47" y="26"/>
                        <a:pt x="47" y="26"/>
                      </a:cubicBezTo>
                      <a:cubicBezTo>
                        <a:pt x="46" y="29"/>
                        <a:pt x="46" y="29"/>
                        <a:pt x="46" y="31"/>
                      </a:cubicBezTo>
                      <a:cubicBezTo>
                        <a:pt x="46" y="31"/>
                        <a:pt x="46" y="30"/>
                        <a:pt x="45" y="29"/>
                      </a:cubicBezTo>
                      <a:cubicBezTo>
                        <a:pt x="45" y="34"/>
                        <a:pt x="44" y="31"/>
                        <a:pt x="44" y="33"/>
                      </a:cubicBezTo>
                      <a:cubicBezTo>
                        <a:pt x="43" y="31"/>
                        <a:pt x="43" y="31"/>
                        <a:pt x="43" y="31"/>
                      </a:cubicBezTo>
                      <a:cubicBezTo>
                        <a:pt x="43" y="36"/>
                        <a:pt x="42" y="32"/>
                        <a:pt x="42" y="34"/>
                      </a:cubicBezTo>
                      <a:cubicBezTo>
                        <a:pt x="41" y="30"/>
                        <a:pt x="41" y="30"/>
                        <a:pt x="41" y="30"/>
                      </a:cubicBezTo>
                      <a:cubicBezTo>
                        <a:pt x="41" y="29"/>
                        <a:pt x="41" y="31"/>
                        <a:pt x="41" y="34"/>
                      </a:cubicBezTo>
                      <a:cubicBezTo>
                        <a:pt x="41" y="33"/>
                        <a:pt x="41" y="36"/>
                        <a:pt x="41" y="33"/>
                      </a:cubicBezTo>
                      <a:cubicBezTo>
                        <a:pt x="40" y="32"/>
                        <a:pt x="40" y="35"/>
                        <a:pt x="40" y="35"/>
                      </a:cubicBezTo>
                      <a:cubicBezTo>
                        <a:pt x="40" y="34"/>
                        <a:pt x="40" y="34"/>
                        <a:pt x="40" y="35"/>
                      </a:cubicBezTo>
                      <a:cubicBezTo>
                        <a:pt x="40" y="35"/>
                        <a:pt x="40" y="35"/>
                        <a:pt x="40" y="35"/>
                      </a:cubicBezTo>
                      <a:cubicBezTo>
                        <a:pt x="40" y="34"/>
                        <a:pt x="39" y="33"/>
                        <a:pt x="39" y="32"/>
                      </a:cubicBezTo>
                      <a:cubicBezTo>
                        <a:pt x="39" y="33"/>
                        <a:pt x="39" y="31"/>
                        <a:pt x="39" y="36"/>
                      </a:cubicBezTo>
                      <a:cubicBezTo>
                        <a:pt x="39" y="33"/>
                        <a:pt x="39" y="38"/>
                        <a:pt x="38" y="35"/>
                      </a:cubicBezTo>
                      <a:cubicBezTo>
                        <a:pt x="38" y="36"/>
                        <a:pt x="38" y="36"/>
                        <a:pt x="38" y="37"/>
                      </a:cubicBezTo>
                      <a:cubicBezTo>
                        <a:pt x="38" y="37"/>
                        <a:pt x="37" y="35"/>
                        <a:pt x="37" y="37"/>
                      </a:cubicBezTo>
                      <a:cubicBezTo>
                        <a:pt x="37" y="36"/>
                        <a:pt x="37" y="35"/>
                        <a:pt x="37" y="34"/>
                      </a:cubicBezTo>
                      <a:cubicBezTo>
                        <a:pt x="37" y="35"/>
                        <a:pt x="37" y="36"/>
                        <a:pt x="37" y="37"/>
                      </a:cubicBezTo>
                      <a:cubicBezTo>
                        <a:pt x="37" y="39"/>
                        <a:pt x="36" y="35"/>
                        <a:pt x="36" y="35"/>
                      </a:cubicBezTo>
                      <a:cubicBezTo>
                        <a:pt x="35" y="38"/>
                        <a:pt x="34" y="37"/>
                        <a:pt x="33" y="37"/>
                      </a:cubicBezTo>
                      <a:cubicBezTo>
                        <a:pt x="33" y="36"/>
                        <a:pt x="33" y="36"/>
                        <a:pt x="33" y="36"/>
                      </a:cubicBezTo>
                      <a:cubicBezTo>
                        <a:pt x="34" y="40"/>
                        <a:pt x="32" y="33"/>
                        <a:pt x="33" y="38"/>
                      </a:cubicBezTo>
                      <a:cubicBezTo>
                        <a:pt x="33" y="37"/>
                        <a:pt x="32" y="38"/>
                        <a:pt x="32" y="36"/>
                      </a:cubicBezTo>
                      <a:cubicBezTo>
                        <a:pt x="32" y="38"/>
                        <a:pt x="31" y="34"/>
                        <a:pt x="32" y="37"/>
                      </a:cubicBezTo>
                      <a:cubicBezTo>
                        <a:pt x="32" y="37"/>
                        <a:pt x="32" y="37"/>
                        <a:pt x="32" y="36"/>
                      </a:cubicBezTo>
                      <a:cubicBezTo>
                        <a:pt x="31" y="34"/>
                        <a:pt x="31" y="37"/>
                        <a:pt x="31" y="35"/>
                      </a:cubicBezTo>
                      <a:cubicBezTo>
                        <a:pt x="30" y="35"/>
                        <a:pt x="30" y="35"/>
                        <a:pt x="30" y="34"/>
                      </a:cubicBezTo>
                      <a:cubicBezTo>
                        <a:pt x="30" y="32"/>
                        <a:pt x="31" y="38"/>
                        <a:pt x="30" y="33"/>
                      </a:cubicBezTo>
                      <a:cubicBezTo>
                        <a:pt x="30" y="33"/>
                        <a:pt x="30" y="35"/>
                        <a:pt x="30" y="35"/>
                      </a:cubicBezTo>
                      <a:cubicBezTo>
                        <a:pt x="29" y="34"/>
                        <a:pt x="29" y="37"/>
                        <a:pt x="29" y="38"/>
                      </a:cubicBezTo>
                      <a:cubicBezTo>
                        <a:pt x="28" y="35"/>
                        <a:pt x="27" y="31"/>
                        <a:pt x="27" y="34"/>
                      </a:cubicBezTo>
                      <a:cubicBezTo>
                        <a:pt x="27" y="33"/>
                        <a:pt x="28" y="36"/>
                        <a:pt x="28" y="35"/>
                      </a:cubicBezTo>
                      <a:cubicBezTo>
                        <a:pt x="28" y="36"/>
                        <a:pt x="26" y="30"/>
                        <a:pt x="27" y="32"/>
                      </a:cubicBezTo>
                      <a:cubicBezTo>
                        <a:pt x="27" y="35"/>
                        <a:pt x="27" y="34"/>
                        <a:pt x="27" y="35"/>
                      </a:cubicBezTo>
                      <a:cubicBezTo>
                        <a:pt x="27" y="34"/>
                        <a:pt x="26" y="31"/>
                        <a:pt x="26" y="33"/>
                      </a:cubicBezTo>
                      <a:cubicBezTo>
                        <a:pt x="26" y="32"/>
                        <a:pt x="26" y="32"/>
                        <a:pt x="26" y="32"/>
                      </a:cubicBezTo>
                      <a:cubicBezTo>
                        <a:pt x="27" y="36"/>
                        <a:pt x="26" y="34"/>
                        <a:pt x="27" y="38"/>
                      </a:cubicBezTo>
                      <a:cubicBezTo>
                        <a:pt x="25" y="39"/>
                        <a:pt x="25" y="43"/>
                        <a:pt x="24" y="43"/>
                      </a:cubicBezTo>
                      <a:cubicBezTo>
                        <a:pt x="22" y="43"/>
                        <a:pt x="22" y="45"/>
                        <a:pt x="20" y="44"/>
                      </a:cubicBezTo>
                      <a:cubicBezTo>
                        <a:pt x="18" y="40"/>
                        <a:pt x="18" y="40"/>
                        <a:pt x="18" y="42"/>
                      </a:cubicBezTo>
                      <a:cubicBezTo>
                        <a:pt x="18" y="41"/>
                        <a:pt x="18" y="41"/>
                        <a:pt x="18" y="41"/>
                      </a:cubicBezTo>
                      <a:cubicBezTo>
                        <a:pt x="19" y="44"/>
                        <a:pt x="18" y="41"/>
                        <a:pt x="19" y="44"/>
                      </a:cubicBezTo>
                      <a:cubicBezTo>
                        <a:pt x="18" y="43"/>
                        <a:pt x="18" y="44"/>
                        <a:pt x="18" y="45"/>
                      </a:cubicBezTo>
                      <a:cubicBezTo>
                        <a:pt x="18" y="44"/>
                        <a:pt x="17" y="42"/>
                        <a:pt x="17" y="42"/>
                      </a:cubicBezTo>
                      <a:cubicBezTo>
                        <a:pt x="17" y="44"/>
                        <a:pt x="17" y="44"/>
                        <a:pt x="17" y="44"/>
                      </a:cubicBezTo>
                      <a:cubicBezTo>
                        <a:pt x="17" y="43"/>
                        <a:pt x="17" y="43"/>
                        <a:pt x="17" y="43"/>
                      </a:cubicBezTo>
                      <a:cubicBezTo>
                        <a:pt x="17" y="44"/>
                        <a:pt x="18" y="45"/>
                        <a:pt x="18" y="46"/>
                      </a:cubicBezTo>
                      <a:cubicBezTo>
                        <a:pt x="18" y="49"/>
                        <a:pt x="14" y="44"/>
                        <a:pt x="14" y="45"/>
                      </a:cubicBezTo>
                      <a:cubicBezTo>
                        <a:pt x="13" y="44"/>
                        <a:pt x="13" y="46"/>
                        <a:pt x="13" y="46"/>
                      </a:cubicBezTo>
                      <a:cubicBezTo>
                        <a:pt x="10" y="43"/>
                        <a:pt x="7" y="41"/>
                        <a:pt x="8" y="44"/>
                      </a:cubicBezTo>
                      <a:cubicBezTo>
                        <a:pt x="8" y="44"/>
                        <a:pt x="4" y="37"/>
                        <a:pt x="3" y="36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358" name="Freeform 69">
                  <a:extLst>
                    <a:ext uri="{FF2B5EF4-FFF2-40B4-BE49-F238E27FC236}">
                      <a16:creationId xmlns:a16="http://schemas.microsoft.com/office/drawing/2014/main" id="{DD8A4A1E-7410-41B3-9398-8DD9BFCA6795}"/>
                    </a:ext>
                  </a:extLst>
                </p:cNvPr>
                <p:cNvSpPr/>
                <p:nvPr/>
              </p:nvSpPr>
              <p:spPr bwMode="auto">
                <a:xfrm>
                  <a:off x="3878" y="1190"/>
                  <a:ext cx="0" cy="1"/>
                </a:xfrm>
                <a:custGeom>
                  <a:avLst/>
                  <a:gdLst>
                    <a:gd name="T0" fmla="*/ 4 h 4"/>
                    <a:gd name="T1" fmla="*/ 0 h 4"/>
                    <a:gd name="T2" fmla="*/ 4 h 4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4">
                      <a:moveTo>
                        <a:pt x="0" y="4"/>
                      </a:moveTo>
                      <a:cubicBezTo>
                        <a:pt x="0" y="3"/>
                        <a:pt x="0" y="2"/>
                        <a:pt x="0" y="0"/>
                      </a:cubicBezTo>
                      <a:cubicBezTo>
                        <a:pt x="0" y="1"/>
                        <a:pt x="0" y="3"/>
                        <a:pt x="0" y="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359" name="Freeform 70">
                  <a:extLst>
                    <a:ext uri="{FF2B5EF4-FFF2-40B4-BE49-F238E27FC236}">
                      <a16:creationId xmlns:a16="http://schemas.microsoft.com/office/drawing/2014/main" id="{43891008-B91E-4521-8C7B-A2A09B35510B}"/>
                    </a:ext>
                  </a:extLst>
                </p:cNvPr>
                <p:cNvSpPr/>
                <p:nvPr/>
              </p:nvSpPr>
              <p:spPr bwMode="auto">
                <a:xfrm>
                  <a:off x="3877" y="1187"/>
                  <a:ext cx="0" cy="1"/>
                </a:xfrm>
                <a:custGeom>
                  <a:avLst/>
                  <a:gdLst>
                    <a:gd name="T0" fmla="*/ 3 h 3"/>
                    <a:gd name="T1" fmla="*/ 2 h 3"/>
                    <a:gd name="T2" fmla="*/ 1 h 3"/>
                    <a:gd name="T3" fmla="*/ 3 h 3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3">
                      <a:moveTo>
                        <a:pt x="0" y="3"/>
                      </a:moveTo>
                      <a:cubicBezTo>
                        <a:pt x="0" y="3"/>
                        <a:pt x="0" y="2"/>
                        <a:pt x="0" y="2"/>
                      </a:cubicBezTo>
                      <a:cubicBezTo>
                        <a:pt x="0" y="2"/>
                        <a:pt x="0" y="0"/>
                        <a:pt x="0" y="1"/>
                      </a:cubicBezTo>
                      <a:cubicBezTo>
                        <a:pt x="0" y="1"/>
                        <a:pt x="0" y="2"/>
                        <a:pt x="0" y="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360" name="Freeform 71">
                  <a:extLst>
                    <a:ext uri="{FF2B5EF4-FFF2-40B4-BE49-F238E27FC236}">
                      <a16:creationId xmlns:a16="http://schemas.microsoft.com/office/drawing/2014/main" id="{F60D47D6-E8D7-49A8-8E21-AE113CA9A867}"/>
                    </a:ext>
                  </a:extLst>
                </p:cNvPr>
                <p:cNvSpPr/>
                <p:nvPr/>
              </p:nvSpPr>
              <p:spPr bwMode="auto">
                <a:xfrm>
                  <a:off x="3877" y="1187"/>
                  <a:ext cx="0" cy="1"/>
                </a:xfrm>
                <a:custGeom>
                  <a:avLst/>
                  <a:gdLst>
                    <a:gd name="T0" fmla="*/ 3 h 3"/>
                    <a:gd name="T1" fmla="*/ 0 h 3"/>
                    <a:gd name="T2" fmla="*/ 3 h 3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3">
                      <a:moveTo>
                        <a:pt x="0" y="3"/>
                      </a:moveTo>
                      <a:cubicBezTo>
                        <a:pt x="0" y="1"/>
                        <a:pt x="0" y="0"/>
                        <a:pt x="0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361" name="Freeform 72">
                  <a:extLst>
                    <a:ext uri="{FF2B5EF4-FFF2-40B4-BE49-F238E27FC236}">
                      <a16:creationId xmlns:a16="http://schemas.microsoft.com/office/drawing/2014/main" id="{DD5A7C8D-5C49-432B-85E2-D089A235234E}"/>
                    </a:ext>
                  </a:extLst>
                </p:cNvPr>
                <p:cNvSpPr/>
                <p:nvPr/>
              </p:nvSpPr>
              <p:spPr bwMode="auto">
                <a:xfrm>
                  <a:off x="3877" y="1186"/>
                  <a:ext cx="0" cy="0"/>
                </a:xfrm>
                <a:custGeom>
                  <a:avLst/>
                  <a:gdLst>
                    <a:gd name="T0" fmla="*/ 2 h 2"/>
                    <a:gd name="T1" fmla="*/ 0 h 2"/>
                    <a:gd name="T2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362" name="Freeform 73">
                  <a:extLst>
                    <a:ext uri="{FF2B5EF4-FFF2-40B4-BE49-F238E27FC236}">
                      <a16:creationId xmlns:a16="http://schemas.microsoft.com/office/drawing/2014/main" id="{EDE1CCFF-F6B4-47A6-B610-C0C835A5DA79}"/>
                    </a:ext>
                  </a:extLst>
                </p:cNvPr>
                <p:cNvSpPr/>
                <p:nvPr/>
              </p:nvSpPr>
              <p:spPr bwMode="auto">
                <a:xfrm>
                  <a:off x="3877" y="1186"/>
                  <a:ext cx="0" cy="1"/>
                </a:xfrm>
                <a:custGeom>
                  <a:avLst/>
                  <a:gdLst>
                    <a:gd name="T0" fmla="*/ 1 w 1"/>
                    <a:gd name="T1" fmla="*/ 2 h 2"/>
                    <a:gd name="T2" fmla="*/ 0 w 1"/>
                    <a:gd name="T3" fmla="*/ 1 h 2"/>
                    <a:gd name="T4" fmla="*/ 1 w 1"/>
                    <a:gd name="T5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2">
                      <a:moveTo>
                        <a:pt x="1" y="2"/>
                      </a:moveTo>
                      <a:cubicBezTo>
                        <a:pt x="1" y="2"/>
                        <a:pt x="1" y="1"/>
                        <a:pt x="0" y="1"/>
                      </a:cubicBezTo>
                      <a:cubicBezTo>
                        <a:pt x="0" y="2"/>
                        <a:pt x="1" y="0"/>
                        <a:pt x="1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363" name="Freeform 74">
                  <a:extLst>
                    <a:ext uri="{FF2B5EF4-FFF2-40B4-BE49-F238E27FC236}">
                      <a16:creationId xmlns:a16="http://schemas.microsoft.com/office/drawing/2014/main" id="{41A7DD32-0E5C-448D-B1A9-7D40400745CE}"/>
                    </a:ext>
                  </a:extLst>
                </p:cNvPr>
                <p:cNvSpPr/>
                <p:nvPr/>
              </p:nvSpPr>
              <p:spPr bwMode="auto">
                <a:xfrm>
                  <a:off x="3876" y="1185"/>
                  <a:ext cx="0" cy="1"/>
                </a:xfrm>
                <a:custGeom>
                  <a:avLst/>
                  <a:gdLst>
                    <a:gd name="T0" fmla="*/ 2 h 4"/>
                    <a:gd name="T1" fmla="*/ 2 h 4"/>
                    <a:gd name="T2" fmla="*/ 2 h 4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4">
                      <a:moveTo>
                        <a:pt x="0" y="2"/>
                      </a:moveTo>
                      <a:cubicBezTo>
                        <a:pt x="0" y="2"/>
                        <a:pt x="0" y="4"/>
                        <a:pt x="0" y="2"/>
                      </a:cubicBezTo>
                      <a:cubicBezTo>
                        <a:pt x="0" y="3"/>
                        <a:pt x="0" y="0"/>
                        <a:pt x="0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364" name="Freeform 75">
                  <a:extLst>
                    <a:ext uri="{FF2B5EF4-FFF2-40B4-BE49-F238E27FC236}">
                      <a16:creationId xmlns:a16="http://schemas.microsoft.com/office/drawing/2014/main" id="{DAA81799-4636-4266-9D47-EEA5A088D85A}"/>
                    </a:ext>
                  </a:extLst>
                </p:cNvPr>
                <p:cNvSpPr/>
                <p:nvPr/>
              </p:nvSpPr>
              <p:spPr bwMode="auto">
                <a:xfrm>
                  <a:off x="3876" y="1186"/>
                  <a:ext cx="0" cy="0"/>
                </a:xfrm>
                <a:custGeom>
                  <a:avLst/>
                  <a:gdLst>
                    <a:gd name="T0" fmla="*/ 1 h 1"/>
                    <a:gd name="T1" fmla="*/ 1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0"/>
                        <a:pt x="0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365" name="Rectangle 76">
                  <a:extLst>
                    <a:ext uri="{FF2B5EF4-FFF2-40B4-BE49-F238E27FC236}">
                      <a16:creationId xmlns:a16="http://schemas.microsoft.com/office/drawing/2014/main" id="{365F4624-0AE5-4A90-89CF-C8016478545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872" y="1188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366" name="Freeform 77">
                  <a:extLst>
                    <a:ext uri="{FF2B5EF4-FFF2-40B4-BE49-F238E27FC236}">
                      <a16:creationId xmlns:a16="http://schemas.microsoft.com/office/drawing/2014/main" id="{17AB01FF-E90E-4226-BB6B-0D3BD3414902}"/>
                    </a:ext>
                  </a:extLst>
                </p:cNvPr>
                <p:cNvSpPr/>
                <p:nvPr/>
              </p:nvSpPr>
              <p:spPr bwMode="auto">
                <a:xfrm>
                  <a:off x="3870" y="1188"/>
                  <a:ext cx="0" cy="1"/>
                </a:xfrm>
                <a:custGeom>
                  <a:avLst/>
                  <a:gdLst>
                    <a:gd name="T0" fmla="*/ 1 h 2"/>
                    <a:gd name="T1" fmla="*/ 0 h 2"/>
                    <a:gd name="T2" fmla="*/ 1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">
                      <a:moveTo>
                        <a:pt x="0" y="1"/>
                      </a:moveTo>
                      <a:cubicBezTo>
                        <a:pt x="0" y="2"/>
                        <a:pt x="0" y="0"/>
                        <a:pt x="0" y="0"/>
                      </a:cubicBezTo>
                      <a:cubicBezTo>
                        <a:pt x="0" y="0"/>
                        <a:pt x="0" y="2"/>
                        <a:pt x="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367" name="Freeform 78">
                  <a:extLst>
                    <a:ext uri="{FF2B5EF4-FFF2-40B4-BE49-F238E27FC236}">
                      <a16:creationId xmlns:a16="http://schemas.microsoft.com/office/drawing/2014/main" id="{DB908942-962E-4710-B3B9-50B658FEBEC2}"/>
                    </a:ext>
                  </a:extLst>
                </p:cNvPr>
                <p:cNvSpPr/>
                <p:nvPr/>
              </p:nvSpPr>
              <p:spPr bwMode="auto">
                <a:xfrm>
                  <a:off x="3870" y="1190"/>
                  <a:ext cx="0" cy="1"/>
                </a:xfrm>
                <a:custGeom>
                  <a:avLst/>
                  <a:gdLst>
                    <a:gd name="T0" fmla="*/ 0 h 1"/>
                    <a:gd name="T1" fmla="*/ 0 h 1"/>
                    <a:gd name="T2" fmla="*/ 1 h 1"/>
                    <a:gd name="T3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368" name="Freeform 79">
                  <a:extLst>
                    <a:ext uri="{FF2B5EF4-FFF2-40B4-BE49-F238E27FC236}">
                      <a16:creationId xmlns:a16="http://schemas.microsoft.com/office/drawing/2014/main" id="{D3D6C69A-C43B-4C02-8221-D9E49D66AC43}"/>
                    </a:ext>
                  </a:extLst>
                </p:cNvPr>
                <p:cNvSpPr/>
                <p:nvPr/>
              </p:nvSpPr>
              <p:spPr bwMode="auto">
                <a:xfrm>
                  <a:off x="3928" y="1193"/>
                  <a:ext cx="1" cy="0"/>
                </a:xfrm>
                <a:custGeom>
                  <a:avLst/>
                  <a:gdLst>
                    <a:gd name="T0" fmla="*/ 2 w 2"/>
                    <a:gd name="T1" fmla="*/ 2 h 2"/>
                    <a:gd name="T2" fmla="*/ 1 w 2"/>
                    <a:gd name="T3" fmla="*/ 1 h 2"/>
                    <a:gd name="T4" fmla="*/ 2 w 2"/>
                    <a:gd name="T5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2" y="2"/>
                      </a:moveTo>
                      <a:cubicBezTo>
                        <a:pt x="2" y="1"/>
                        <a:pt x="0" y="0"/>
                        <a:pt x="1" y="1"/>
                      </a:cubicBezTo>
                      <a:cubicBezTo>
                        <a:pt x="2" y="1"/>
                        <a:pt x="2" y="2"/>
                        <a:pt x="2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369" name="Freeform 80">
                  <a:extLst>
                    <a:ext uri="{FF2B5EF4-FFF2-40B4-BE49-F238E27FC236}">
                      <a16:creationId xmlns:a16="http://schemas.microsoft.com/office/drawing/2014/main" id="{D804F110-D14C-44A1-8C42-C7862A3F85E1}"/>
                    </a:ext>
                  </a:extLst>
                </p:cNvPr>
                <p:cNvSpPr/>
                <p:nvPr/>
              </p:nvSpPr>
              <p:spPr bwMode="auto">
                <a:xfrm>
                  <a:off x="3910" y="1191"/>
                  <a:ext cx="18" cy="29"/>
                </a:xfrm>
                <a:custGeom>
                  <a:avLst/>
                  <a:gdLst>
                    <a:gd name="T0" fmla="*/ 9 w 83"/>
                    <a:gd name="T1" fmla="*/ 108 h 126"/>
                    <a:gd name="T2" fmla="*/ 10 w 83"/>
                    <a:gd name="T3" fmla="*/ 104 h 126"/>
                    <a:gd name="T4" fmla="*/ 7 w 83"/>
                    <a:gd name="T5" fmla="*/ 93 h 126"/>
                    <a:gd name="T6" fmla="*/ 9 w 83"/>
                    <a:gd name="T7" fmla="*/ 91 h 126"/>
                    <a:gd name="T8" fmla="*/ 15 w 83"/>
                    <a:gd name="T9" fmla="*/ 83 h 126"/>
                    <a:gd name="T10" fmla="*/ 16 w 83"/>
                    <a:gd name="T11" fmla="*/ 80 h 126"/>
                    <a:gd name="T12" fmla="*/ 16 w 83"/>
                    <a:gd name="T13" fmla="*/ 74 h 126"/>
                    <a:gd name="T14" fmla="*/ 19 w 83"/>
                    <a:gd name="T15" fmla="*/ 71 h 126"/>
                    <a:gd name="T16" fmla="*/ 22 w 83"/>
                    <a:gd name="T17" fmla="*/ 70 h 126"/>
                    <a:gd name="T18" fmla="*/ 20 w 83"/>
                    <a:gd name="T19" fmla="*/ 66 h 126"/>
                    <a:gd name="T20" fmla="*/ 20 w 83"/>
                    <a:gd name="T21" fmla="*/ 60 h 126"/>
                    <a:gd name="T22" fmla="*/ 22 w 83"/>
                    <a:gd name="T23" fmla="*/ 58 h 126"/>
                    <a:gd name="T24" fmla="*/ 21 w 83"/>
                    <a:gd name="T25" fmla="*/ 53 h 126"/>
                    <a:gd name="T26" fmla="*/ 25 w 83"/>
                    <a:gd name="T27" fmla="*/ 51 h 126"/>
                    <a:gd name="T28" fmla="*/ 27 w 83"/>
                    <a:gd name="T29" fmla="*/ 47 h 126"/>
                    <a:gd name="T30" fmla="*/ 32 w 83"/>
                    <a:gd name="T31" fmla="*/ 44 h 126"/>
                    <a:gd name="T32" fmla="*/ 32 w 83"/>
                    <a:gd name="T33" fmla="*/ 41 h 126"/>
                    <a:gd name="T34" fmla="*/ 35 w 83"/>
                    <a:gd name="T35" fmla="*/ 41 h 126"/>
                    <a:gd name="T36" fmla="*/ 35 w 83"/>
                    <a:gd name="T37" fmla="*/ 38 h 126"/>
                    <a:gd name="T38" fmla="*/ 35 w 83"/>
                    <a:gd name="T39" fmla="*/ 37 h 126"/>
                    <a:gd name="T40" fmla="*/ 36 w 83"/>
                    <a:gd name="T41" fmla="*/ 34 h 126"/>
                    <a:gd name="T42" fmla="*/ 41 w 83"/>
                    <a:gd name="T43" fmla="*/ 28 h 126"/>
                    <a:gd name="T44" fmla="*/ 42 w 83"/>
                    <a:gd name="T45" fmla="*/ 26 h 126"/>
                    <a:gd name="T46" fmla="*/ 44 w 83"/>
                    <a:gd name="T47" fmla="*/ 24 h 126"/>
                    <a:gd name="T48" fmla="*/ 49 w 83"/>
                    <a:gd name="T49" fmla="*/ 20 h 126"/>
                    <a:gd name="T50" fmla="*/ 55 w 83"/>
                    <a:gd name="T51" fmla="*/ 23 h 126"/>
                    <a:gd name="T52" fmla="*/ 51 w 83"/>
                    <a:gd name="T53" fmla="*/ 17 h 126"/>
                    <a:gd name="T54" fmla="*/ 48 w 83"/>
                    <a:gd name="T55" fmla="*/ 11 h 126"/>
                    <a:gd name="T56" fmla="*/ 51 w 83"/>
                    <a:gd name="T57" fmla="*/ 11 h 126"/>
                    <a:gd name="T58" fmla="*/ 50 w 83"/>
                    <a:gd name="T59" fmla="*/ 8 h 126"/>
                    <a:gd name="T60" fmla="*/ 53 w 83"/>
                    <a:gd name="T61" fmla="*/ 9 h 126"/>
                    <a:gd name="T62" fmla="*/ 59 w 83"/>
                    <a:gd name="T63" fmla="*/ 11 h 126"/>
                    <a:gd name="T64" fmla="*/ 56 w 83"/>
                    <a:gd name="T65" fmla="*/ 5 h 126"/>
                    <a:gd name="T66" fmla="*/ 59 w 83"/>
                    <a:gd name="T67" fmla="*/ 7 h 126"/>
                    <a:gd name="T68" fmla="*/ 58 w 83"/>
                    <a:gd name="T69" fmla="*/ 2 h 126"/>
                    <a:gd name="T70" fmla="*/ 59 w 83"/>
                    <a:gd name="T71" fmla="*/ 1 h 126"/>
                    <a:gd name="T72" fmla="*/ 64 w 83"/>
                    <a:gd name="T73" fmla="*/ 8 h 126"/>
                    <a:gd name="T74" fmla="*/ 64 w 83"/>
                    <a:gd name="T75" fmla="*/ 1 h 126"/>
                    <a:gd name="T76" fmla="*/ 75 w 83"/>
                    <a:gd name="T77" fmla="*/ 6 h 126"/>
                    <a:gd name="T78" fmla="*/ 78 w 83"/>
                    <a:gd name="T79" fmla="*/ 6 h 126"/>
                    <a:gd name="T80" fmla="*/ 80 w 83"/>
                    <a:gd name="T81" fmla="*/ 4 h 126"/>
                    <a:gd name="T82" fmla="*/ 82 w 83"/>
                    <a:gd name="T83" fmla="*/ 8 h 126"/>
                    <a:gd name="T84" fmla="*/ 77 w 83"/>
                    <a:gd name="T85" fmla="*/ 7 h 126"/>
                    <a:gd name="T86" fmla="*/ 77 w 83"/>
                    <a:gd name="T87" fmla="*/ 17 h 126"/>
                    <a:gd name="T88" fmla="*/ 73 w 83"/>
                    <a:gd name="T89" fmla="*/ 26 h 126"/>
                    <a:gd name="T90" fmla="*/ 67 w 83"/>
                    <a:gd name="T91" fmla="*/ 36 h 126"/>
                    <a:gd name="T92" fmla="*/ 62 w 83"/>
                    <a:gd name="T93" fmla="*/ 43 h 126"/>
                    <a:gd name="T94" fmla="*/ 59 w 83"/>
                    <a:gd name="T95" fmla="*/ 49 h 126"/>
                    <a:gd name="T96" fmla="*/ 50 w 83"/>
                    <a:gd name="T97" fmla="*/ 58 h 126"/>
                    <a:gd name="T98" fmla="*/ 43 w 83"/>
                    <a:gd name="T99" fmla="*/ 62 h 126"/>
                    <a:gd name="T100" fmla="*/ 36 w 83"/>
                    <a:gd name="T101" fmla="*/ 68 h 126"/>
                    <a:gd name="T102" fmla="*/ 37 w 83"/>
                    <a:gd name="T103" fmla="*/ 88 h 126"/>
                    <a:gd name="T104" fmla="*/ 29 w 83"/>
                    <a:gd name="T105" fmla="*/ 101 h 126"/>
                    <a:gd name="T106" fmla="*/ 26 w 83"/>
                    <a:gd name="T107" fmla="*/ 111 h 1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83" h="126">
                      <a:moveTo>
                        <a:pt x="6" y="122"/>
                      </a:moveTo>
                      <a:cubicBezTo>
                        <a:pt x="0" y="119"/>
                        <a:pt x="7" y="118"/>
                        <a:pt x="3" y="115"/>
                      </a:cubicBezTo>
                      <a:cubicBezTo>
                        <a:pt x="3" y="115"/>
                        <a:pt x="7" y="116"/>
                        <a:pt x="6" y="116"/>
                      </a:cubicBezTo>
                      <a:cubicBezTo>
                        <a:pt x="2" y="112"/>
                        <a:pt x="6" y="110"/>
                        <a:pt x="10" y="110"/>
                      </a:cubicBezTo>
                      <a:cubicBezTo>
                        <a:pt x="11" y="110"/>
                        <a:pt x="11" y="110"/>
                        <a:pt x="11" y="110"/>
                      </a:cubicBezTo>
                      <a:cubicBezTo>
                        <a:pt x="12" y="110"/>
                        <a:pt x="9" y="108"/>
                        <a:pt x="9" y="108"/>
                      </a:cubicBezTo>
                      <a:cubicBezTo>
                        <a:pt x="10" y="108"/>
                        <a:pt x="10" y="109"/>
                        <a:pt x="11" y="109"/>
                      </a:cubicBezTo>
                      <a:cubicBezTo>
                        <a:pt x="9" y="108"/>
                        <a:pt x="11" y="108"/>
                        <a:pt x="9" y="107"/>
                      </a:cubicBezTo>
                      <a:cubicBezTo>
                        <a:pt x="10" y="107"/>
                        <a:pt x="12" y="108"/>
                        <a:pt x="13" y="108"/>
                      </a:cubicBezTo>
                      <a:cubicBezTo>
                        <a:pt x="10" y="107"/>
                        <a:pt x="10" y="107"/>
                        <a:pt x="10" y="107"/>
                      </a:cubicBezTo>
                      <a:cubicBezTo>
                        <a:pt x="5" y="104"/>
                        <a:pt x="11" y="105"/>
                        <a:pt x="9" y="103"/>
                      </a:cubicBezTo>
                      <a:cubicBezTo>
                        <a:pt x="9" y="104"/>
                        <a:pt x="10" y="104"/>
                        <a:pt x="10" y="104"/>
                      </a:cubicBezTo>
                      <a:cubicBezTo>
                        <a:pt x="7" y="101"/>
                        <a:pt x="9" y="100"/>
                        <a:pt x="8" y="98"/>
                      </a:cubicBezTo>
                      <a:cubicBezTo>
                        <a:pt x="9" y="98"/>
                        <a:pt x="10" y="99"/>
                        <a:pt x="11" y="99"/>
                      </a:cubicBezTo>
                      <a:cubicBezTo>
                        <a:pt x="9" y="98"/>
                        <a:pt x="9" y="97"/>
                        <a:pt x="8" y="96"/>
                      </a:cubicBezTo>
                      <a:cubicBezTo>
                        <a:pt x="11" y="97"/>
                        <a:pt x="6" y="95"/>
                        <a:pt x="8" y="95"/>
                      </a:cubicBezTo>
                      <a:cubicBezTo>
                        <a:pt x="8" y="95"/>
                        <a:pt x="8" y="95"/>
                        <a:pt x="8" y="95"/>
                      </a:cubicBezTo>
                      <a:cubicBezTo>
                        <a:pt x="6" y="94"/>
                        <a:pt x="10" y="95"/>
                        <a:pt x="7" y="93"/>
                      </a:cubicBezTo>
                      <a:cubicBezTo>
                        <a:pt x="9" y="94"/>
                        <a:pt x="9" y="94"/>
                        <a:pt x="9" y="94"/>
                      </a:cubicBezTo>
                      <a:cubicBezTo>
                        <a:pt x="6" y="92"/>
                        <a:pt x="11" y="94"/>
                        <a:pt x="10" y="93"/>
                      </a:cubicBezTo>
                      <a:cubicBezTo>
                        <a:pt x="9" y="93"/>
                        <a:pt x="9" y="93"/>
                        <a:pt x="9" y="93"/>
                      </a:cubicBezTo>
                      <a:cubicBezTo>
                        <a:pt x="8" y="92"/>
                        <a:pt x="10" y="93"/>
                        <a:pt x="9" y="92"/>
                      </a:cubicBezTo>
                      <a:cubicBezTo>
                        <a:pt x="10" y="92"/>
                        <a:pt x="10" y="92"/>
                        <a:pt x="10" y="92"/>
                      </a:cubicBezTo>
                      <a:cubicBezTo>
                        <a:pt x="9" y="91"/>
                        <a:pt x="11" y="92"/>
                        <a:pt x="9" y="91"/>
                      </a:cubicBezTo>
                      <a:cubicBezTo>
                        <a:pt x="11" y="91"/>
                        <a:pt x="9" y="92"/>
                        <a:pt x="13" y="93"/>
                      </a:cubicBezTo>
                      <a:cubicBezTo>
                        <a:pt x="11" y="89"/>
                        <a:pt x="12" y="87"/>
                        <a:pt x="13" y="85"/>
                      </a:cubicBezTo>
                      <a:cubicBezTo>
                        <a:pt x="14" y="86"/>
                        <a:pt x="15" y="86"/>
                        <a:pt x="16" y="86"/>
                      </a:cubicBezTo>
                      <a:cubicBezTo>
                        <a:pt x="15" y="86"/>
                        <a:pt x="16" y="85"/>
                        <a:pt x="14" y="84"/>
                      </a:cubicBezTo>
                      <a:cubicBezTo>
                        <a:pt x="14" y="84"/>
                        <a:pt x="16" y="85"/>
                        <a:pt x="16" y="85"/>
                      </a:cubicBezTo>
                      <a:cubicBezTo>
                        <a:pt x="17" y="85"/>
                        <a:pt x="13" y="83"/>
                        <a:pt x="15" y="83"/>
                      </a:cubicBezTo>
                      <a:cubicBezTo>
                        <a:pt x="15" y="84"/>
                        <a:pt x="16" y="84"/>
                        <a:pt x="17" y="85"/>
                      </a:cubicBezTo>
                      <a:cubicBezTo>
                        <a:pt x="15" y="83"/>
                        <a:pt x="16" y="83"/>
                        <a:pt x="15" y="82"/>
                      </a:cubicBezTo>
                      <a:cubicBezTo>
                        <a:pt x="16" y="82"/>
                        <a:pt x="16" y="83"/>
                        <a:pt x="17" y="83"/>
                      </a:cubicBezTo>
                      <a:cubicBezTo>
                        <a:pt x="15" y="81"/>
                        <a:pt x="18" y="82"/>
                        <a:pt x="16" y="81"/>
                      </a:cubicBezTo>
                      <a:cubicBezTo>
                        <a:pt x="18" y="82"/>
                        <a:pt x="18" y="82"/>
                        <a:pt x="18" y="82"/>
                      </a:cubicBezTo>
                      <a:cubicBezTo>
                        <a:pt x="20" y="83"/>
                        <a:pt x="15" y="80"/>
                        <a:pt x="16" y="80"/>
                      </a:cubicBezTo>
                      <a:cubicBezTo>
                        <a:pt x="17" y="81"/>
                        <a:pt x="17" y="81"/>
                        <a:pt x="18" y="81"/>
                      </a:cubicBezTo>
                      <a:cubicBezTo>
                        <a:pt x="15" y="79"/>
                        <a:pt x="17" y="79"/>
                        <a:pt x="16" y="78"/>
                      </a:cubicBezTo>
                      <a:cubicBezTo>
                        <a:pt x="16" y="78"/>
                        <a:pt x="17" y="78"/>
                        <a:pt x="17" y="78"/>
                      </a:cubicBezTo>
                      <a:cubicBezTo>
                        <a:pt x="17" y="78"/>
                        <a:pt x="18" y="78"/>
                        <a:pt x="17" y="76"/>
                      </a:cubicBezTo>
                      <a:cubicBezTo>
                        <a:pt x="18" y="76"/>
                        <a:pt x="21" y="78"/>
                        <a:pt x="20" y="78"/>
                      </a:cubicBezTo>
                      <a:cubicBezTo>
                        <a:pt x="17" y="76"/>
                        <a:pt x="20" y="76"/>
                        <a:pt x="16" y="74"/>
                      </a:cubicBezTo>
                      <a:cubicBezTo>
                        <a:pt x="17" y="74"/>
                        <a:pt x="18" y="74"/>
                        <a:pt x="17" y="73"/>
                      </a:cubicBezTo>
                      <a:cubicBezTo>
                        <a:pt x="18" y="74"/>
                        <a:pt x="21" y="75"/>
                        <a:pt x="21" y="75"/>
                      </a:cubicBezTo>
                      <a:cubicBezTo>
                        <a:pt x="23" y="76"/>
                        <a:pt x="23" y="76"/>
                        <a:pt x="23" y="76"/>
                      </a:cubicBezTo>
                      <a:cubicBezTo>
                        <a:pt x="24" y="77"/>
                        <a:pt x="23" y="76"/>
                        <a:pt x="24" y="77"/>
                      </a:cubicBezTo>
                      <a:cubicBezTo>
                        <a:pt x="24" y="77"/>
                        <a:pt x="23" y="75"/>
                        <a:pt x="24" y="75"/>
                      </a:cubicBezTo>
                      <a:cubicBezTo>
                        <a:pt x="22" y="74"/>
                        <a:pt x="19" y="72"/>
                        <a:pt x="19" y="71"/>
                      </a:cubicBezTo>
                      <a:cubicBezTo>
                        <a:pt x="20" y="72"/>
                        <a:pt x="22" y="73"/>
                        <a:pt x="23" y="73"/>
                      </a:cubicBezTo>
                      <a:cubicBezTo>
                        <a:pt x="18" y="69"/>
                        <a:pt x="18" y="69"/>
                        <a:pt x="18" y="69"/>
                      </a:cubicBezTo>
                      <a:cubicBezTo>
                        <a:pt x="17" y="69"/>
                        <a:pt x="20" y="70"/>
                        <a:pt x="19" y="70"/>
                      </a:cubicBezTo>
                      <a:cubicBezTo>
                        <a:pt x="18" y="69"/>
                        <a:pt x="18" y="69"/>
                        <a:pt x="17" y="68"/>
                      </a:cubicBezTo>
                      <a:cubicBezTo>
                        <a:pt x="18" y="68"/>
                        <a:pt x="17" y="67"/>
                        <a:pt x="20" y="69"/>
                      </a:cubicBezTo>
                      <a:cubicBezTo>
                        <a:pt x="22" y="69"/>
                        <a:pt x="21" y="69"/>
                        <a:pt x="22" y="70"/>
                      </a:cubicBezTo>
                      <a:cubicBezTo>
                        <a:pt x="22" y="69"/>
                        <a:pt x="21" y="69"/>
                        <a:pt x="21" y="68"/>
                      </a:cubicBezTo>
                      <a:cubicBezTo>
                        <a:pt x="22" y="68"/>
                        <a:pt x="22" y="68"/>
                        <a:pt x="22" y="68"/>
                      </a:cubicBezTo>
                      <a:cubicBezTo>
                        <a:pt x="22" y="68"/>
                        <a:pt x="21" y="67"/>
                        <a:pt x="19" y="66"/>
                      </a:cubicBezTo>
                      <a:cubicBezTo>
                        <a:pt x="19" y="66"/>
                        <a:pt x="21" y="67"/>
                        <a:pt x="20" y="67"/>
                      </a:cubicBezTo>
                      <a:cubicBezTo>
                        <a:pt x="18" y="66"/>
                        <a:pt x="18" y="65"/>
                        <a:pt x="18" y="65"/>
                      </a:cubicBezTo>
                      <a:cubicBezTo>
                        <a:pt x="19" y="65"/>
                        <a:pt x="19" y="66"/>
                        <a:pt x="20" y="66"/>
                      </a:cubicBezTo>
                      <a:cubicBezTo>
                        <a:pt x="18" y="64"/>
                        <a:pt x="18" y="63"/>
                        <a:pt x="17" y="62"/>
                      </a:cubicBezTo>
                      <a:cubicBezTo>
                        <a:pt x="16" y="61"/>
                        <a:pt x="20" y="64"/>
                        <a:pt x="19" y="64"/>
                      </a:cubicBezTo>
                      <a:cubicBezTo>
                        <a:pt x="21" y="64"/>
                        <a:pt x="17" y="60"/>
                        <a:pt x="20" y="61"/>
                      </a:cubicBezTo>
                      <a:cubicBezTo>
                        <a:pt x="21" y="62"/>
                        <a:pt x="18" y="60"/>
                        <a:pt x="19" y="61"/>
                      </a:cubicBezTo>
                      <a:cubicBezTo>
                        <a:pt x="19" y="60"/>
                        <a:pt x="21" y="62"/>
                        <a:pt x="21" y="61"/>
                      </a:cubicBezTo>
                      <a:cubicBezTo>
                        <a:pt x="22" y="62"/>
                        <a:pt x="20" y="60"/>
                        <a:pt x="20" y="60"/>
                      </a:cubicBezTo>
                      <a:cubicBezTo>
                        <a:pt x="19" y="59"/>
                        <a:pt x="21" y="60"/>
                        <a:pt x="21" y="60"/>
                      </a:cubicBezTo>
                      <a:cubicBezTo>
                        <a:pt x="20" y="60"/>
                        <a:pt x="19" y="57"/>
                        <a:pt x="21" y="57"/>
                      </a:cubicBezTo>
                      <a:cubicBezTo>
                        <a:pt x="20" y="57"/>
                        <a:pt x="19" y="55"/>
                        <a:pt x="19" y="55"/>
                      </a:cubicBezTo>
                      <a:cubicBezTo>
                        <a:pt x="21" y="56"/>
                        <a:pt x="21" y="56"/>
                        <a:pt x="21" y="56"/>
                      </a:cubicBezTo>
                      <a:cubicBezTo>
                        <a:pt x="22" y="57"/>
                        <a:pt x="21" y="55"/>
                        <a:pt x="22" y="56"/>
                      </a:cubicBezTo>
                      <a:cubicBezTo>
                        <a:pt x="21" y="55"/>
                        <a:pt x="23" y="59"/>
                        <a:pt x="22" y="58"/>
                      </a:cubicBezTo>
                      <a:cubicBezTo>
                        <a:pt x="24" y="58"/>
                        <a:pt x="20" y="55"/>
                        <a:pt x="22" y="57"/>
                      </a:cubicBezTo>
                      <a:cubicBezTo>
                        <a:pt x="22" y="56"/>
                        <a:pt x="20" y="55"/>
                        <a:pt x="22" y="55"/>
                      </a:cubicBezTo>
                      <a:cubicBezTo>
                        <a:pt x="22" y="55"/>
                        <a:pt x="25" y="57"/>
                        <a:pt x="25" y="57"/>
                      </a:cubicBezTo>
                      <a:cubicBezTo>
                        <a:pt x="25" y="56"/>
                        <a:pt x="24" y="56"/>
                        <a:pt x="23" y="55"/>
                      </a:cubicBezTo>
                      <a:cubicBezTo>
                        <a:pt x="23" y="55"/>
                        <a:pt x="23" y="55"/>
                        <a:pt x="23" y="55"/>
                      </a:cubicBezTo>
                      <a:cubicBezTo>
                        <a:pt x="21" y="54"/>
                        <a:pt x="23" y="54"/>
                        <a:pt x="21" y="53"/>
                      </a:cubicBezTo>
                      <a:cubicBezTo>
                        <a:pt x="23" y="54"/>
                        <a:pt x="21" y="52"/>
                        <a:pt x="24" y="54"/>
                      </a:cubicBezTo>
                      <a:cubicBezTo>
                        <a:pt x="26" y="56"/>
                        <a:pt x="26" y="56"/>
                        <a:pt x="26" y="56"/>
                      </a:cubicBezTo>
                      <a:cubicBezTo>
                        <a:pt x="26" y="55"/>
                        <a:pt x="24" y="54"/>
                        <a:pt x="23" y="53"/>
                      </a:cubicBezTo>
                      <a:cubicBezTo>
                        <a:pt x="23" y="53"/>
                        <a:pt x="24" y="53"/>
                        <a:pt x="24" y="53"/>
                      </a:cubicBezTo>
                      <a:cubicBezTo>
                        <a:pt x="21" y="51"/>
                        <a:pt x="25" y="53"/>
                        <a:pt x="22" y="51"/>
                      </a:cubicBezTo>
                      <a:cubicBezTo>
                        <a:pt x="24" y="51"/>
                        <a:pt x="23" y="50"/>
                        <a:pt x="25" y="51"/>
                      </a:cubicBezTo>
                      <a:cubicBezTo>
                        <a:pt x="25" y="50"/>
                        <a:pt x="24" y="49"/>
                        <a:pt x="25" y="49"/>
                      </a:cubicBezTo>
                      <a:cubicBezTo>
                        <a:pt x="25" y="49"/>
                        <a:pt x="25" y="50"/>
                        <a:pt x="26" y="50"/>
                      </a:cubicBezTo>
                      <a:cubicBezTo>
                        <a:pt x="27" y="51"/>
                        <a:pt x="26" y="50"/>
                        <a:pt x="25" y="49"/>
                      </a:cubicBezTo>
                      <a:cubicBezTo>
                        <a:pt x="26" y="50"/>
                        <a:pt x="28" y="50"/>
                        <a:pt x="29" y="51"/>
                      </a:cubicBezTo>
                      <a:cubicBezTo>
                        <a:pt x="28" y="50"/>
                        <a:pt x="27" y="49"/>
                        <a:pt x="25" y="48"/>
                      </a:cubicBezTo>
                      <a:cubicBezTo>
                        <a:pt x="29" y="50"/>
                        <a:pt x="24" y="45"/>
                        <a:pt x="27" y="47"/>
                      </a:cubicBezTo>
                      <a:cubicBezTo>
                        <a:pt x="28" y="48"/>
                        <a:pt x="29" y="49"/>
                        <a:pt x="30" y="49"/>
                      </a:cubicBezTo>
                      <a:cubicBezTo>
                        <a:pt x="33" y="51"/>
                        <a:pt x="28" y="47"/>
                        <a:pt x="30" y="47"/>
                      </a:cubicBezTo>
                      <a:cubicBezTo>
                        <a:pt x="27" y="45"/>
                        <a:pt x="27" y="45"/>
                        <a:pt x="27" y="45"/>
                      </a:cubicBezTo>
                      <a:cubicBezTo>
                        <a:pt x="29" y="46"/>
                        <a:pt x="26" y="44"/>
                        <a:pt x="28" y="46"/>
                      </a:cubicBezTo>
                      <a:cubicBezTo>
                        <a:pt x="28" y="45"/>
                        <a:pt x="30" y="46"/>
                        <a:pt x="27" y="44"/>
                      </a:cubicBezTo>
                      <a:cubicBezTo>
                        <a:pt x="30" y="45"/>
                        <a:pt x="27" y="41"/>
                        <a:pt x="32" y="44"/>
                      </a:cubicBezTo>
                      <a:cubicBezTo>
                        <a:pt x="32" y="44"/>
                        <a:pt x="33" y="44"/>
                        <a:pt x="31" y="43"/>
                      </a:cubicBezTo>
                      <a:cubicBezTo>
                        <a:pt x="30" y="42"/>
                        <a:pt x="32" y="44"/>
                        <a:pt x="31" y="43"/>
                      </a:cubicBezTo>
                      <a:cubicBezTo>
                        <a:pt x="31" y="43"/>
                        <a:pt x="30" y="42"/>
                        <a:pt x="30" y="42"/>
                      </a:cubicBezTo>
                      <a:cubicBezTo>
                        <a:pt x="31" y="42"/>
                        <a:pt x="31" y="42"/>
                        <a:pt x="33" y="44"/>
                      </a:cubicBezTo>
                      <a:cubicBezTo>
                        <a:pt x="35" y="45"/>
                        <a:pt x="29" y="40"/>
                        <a:pt x="31" y="40"/>
                      </a:cubicBezTo>
                      <a:cubicBezTo>
                        <a:pt x="32" y="41"/>
                        <a:pt x="32" y="41"/>
                        <a:pt x="32" y="41"/>
                      </a:cubicBezTo>
                      <a:cubicBezTo>
                        <a:pt x="31" y="39"/>
                        <a:pt x="31" y="39"/>
                        <a:pt x="31" y="39"/>
                      </a:cubicBezTo>
                      <a:cubicBezTo>
                        <a:pt x="31" y="39"/>
                        <a:pt x="33" y="41"/>
                        <a:pt x="35" y="42"/>
                      </a:cubicBezTo>
                      <a:cubicBezTo>
                        <a:pt x="35" y="42"/>
                        <a:pt x="35" y="42"/>
                        <a:pt x="34" y="40"/>
                      </a:cubicBezTo>
                      <a:cubicBezTo>
                        <a:pt x="36" y="42"/>
                        <a:pt x="36" y="42"/>
                        <a:pt x="36" y="42"/>
                      </a:cubicBezTo>
                      <a:cubicBezTo>
                        <a:pt x="35" y="41"/>
                        <a:pt x="35" y="41"/>
                        <a:pt x="35" y="40"/>
                      </a:cubicBezTo>
                      <a:cubicBezTo>
                        <a:pt x="35" y="41"/>
                        <a:pt x="35" y="41"/>
                        <a:pt x="35" y="41"/>
                      </a:cubicBezTo>
                      <a:cubicBezTo>
                        <a:pt x="36" y="41"/>
                        <a:pt x="36" y="41"/>
                        <a:pt x="36" y="40"/>
                      </a:cubicBezTo>
                      <a:cubicBezTo>
                        <a:pt x="35" y="40"/>
                        <a:pt x="34" y="39"/>
                        <a:pt x="34" y="39"/>
                      </a:cubicBezTo>
                      <a:cubicBezTo>
                        <a:pt x="33" y="39"/>
                        <a:pt x="33" y="39"/>
                        <a:pt x="32" y="38"/>
                      </a:cubicBezTo>
                      <a:cubicBezTo>
                        <a:pt x="34" y="39"/>
                        <a:pt x="34" y="38"/>
                        <a:pt x="34" y="38"/>
                      </a:cubicBezTo>
                      <a:cubicBezTo>
                        <a:pt x="35" y="38"/>
                        <a:pt x="33" y="37"/>
                        <a:pt x="33" y="37"/>
                      </a:cubicBezTo>
                      <a:cubicBezTo>
                        <a:pt x="34" y="37"/>
                        <a:pt x="33" y="36"/>
                        <a:pt x="35" y="38"/>
                      </a:cubicBezTo>
                      <a:cubicBezTo>
                        <a:pt x="35" y="38"/>
                        <a:pt x="34" y="37"/>
                        <a:pt x="34" y="38"/>
                      </a:cubicBezTo>
                      <a:cubicBezTo>
                        <a:pt x="35" y="38"/>
                        <a:pt x="37" y="40"/>
                        <a:pt x="36" y="38"/>
                      </a:cubicBezTo>
                      <a:cubicBezTo>
                        <a:pt x="35" y="37"/>
                        <a:pt x="32" y="36"/>
                        <a:pt x="34" y="36"/>
                      </a:cubicBezTo>
                      <a:cubicBezTo>
                        <a:pt x="34" y="37"/>
                        <a:pt x="35" y="37"/>
                        <a:pt x="35" y="38"/>
                      </a:cubicBezTo>
                      <a:cubicBezTo>
                        <a:pt x="36" y="38"/>
                        <a:pt x="36" y="38"/>
                        <a:pt x="36" y="38"/>
                      </a:cubicBezTo>
                      <a:cubicBezTo>
                        <a:pt x="35" y="37"/>
                        <a:pt x="35" y="37"/>
                        <a:pt x="35" y="37"/>
                      </a:cubicBezTo>
                      <a:cubicBezTo>
                        <a:pt x="35" y="37"/>
                        <a:pt x="35" y="37"/>
                        <a:pt x="36" y="37"/>
                      </a:cubicBezTo>
                      <a:cubicBezTo>
                        <a:pt x="34" y="36"/>
                        <a:pt x="36" y="36"/>
                        <a:pt x="34" y="35"/>
                      </a:cubicBezTo>
                      <a:cubicBezTo>
                        <a:pt x="34" y="34"/>
                        <a:pt x="35" y="35"/>
                        <a:pt x="36" y="35"/>
                      </a:cubicBezTo>
                      <a:cubicBezTo>
                        <a:pt x="36" y="35"/>
                        <a:pt x="36" y="35"/>
                        <a:pt x="36" y="35"/>
                      </a:cubicBezTo>
                      <a:cubicBezTo>
                        <a:pt x="37" y="36"/>
                        <a:pt x="36" y="35"/>
                        <a:pt x="36" y="34"/>
                      </a:cubicBezTo>
                      <a:cubicBezTo>
                        <a:pt x="36" y="34"/>
                        <a:pt x="36" y="34"/>
                        <a:pt x="36" y="34"/>
                      </a:cubicBezTo>
                      <a:cubicBezTo>
                        <a:pt x="36" y="34"/>
                        <a:pt x="36" y="34"/>
                        <a:pt x="35" y="33"/>
                      </a:cubicBezTo>
                      <a:cubicBezTo>
                        <a:pt x="37" y="33"/>
                        <a:pt x="41" y="38"/>
                        <a:pt x="40" y="36"/>
                      </a:cubicBezTo>
                      <a:cubicBezTo>
                        <a:pt x="40" y="35"/>
                        <a:pt x="37" y="33"/>
                        <a:pt x="36" y="32"/>
                      </a:cubicBezTo>
                      <a:cubicBezTo>
                        <a:pt x="38" y="32"/>
                        <a:pt x="36" y="30"/>
                        <a:pt x="39" y="31"/>
                      </a:cubicBezTo>
                      <a:cubicBezTo>
                        <a:pt x="38" y="30"/>
                        <a:pt x="38" y="30"/>
                        <a:pt x="37" y="30"/>
                      </a:cubicBezTo>
                      <a:cubicBezTo>
                        <a:pt x="39" y="29"/>
                        <a:pt x="37" y="26"/>
                        <a:pt x="41" y="28"/>
                      </a:cubicBezTo>
                      <a:cubicBezTo>
                        <a:pt x="41" y="29"/>
                        <a:pt x="42" y="30"/>
                        <a:pt x="43" y="31"/>
                      </a:cubicBezTo>
                      <a:cubicBezTo>
                        <a:pt x="42" y="29"/>
                        <a:pt x="45" y="32"/>
                        <a:pt x="42" y="29"/>
                      </a:cubicBezTo>
                      <a:cubicBezTo>
                        <a:pt x="41" y="28"/>
                        <a:pt x="40" y="28"/>
                        <a:pt x="40" y="27"/>
                      </a:cubicBezTo>
                      <a:cubicBezTo>
                        <a:pt x="39" y="26"/>
                        <a:pt x="40" y="25"/>
                        <a:pt x="41" y="26"/>
                      </a:cubicBezTo>
                      <a:cubicBezTo>
                        <a:pt x="41" y="26"/>
                        <a:pt x="40" y="25"/>
                        <a:pt x="40" y="25"/>
                      </a:cubicBezTo>
                      <a:cubicBezTo>
                        <a:pt x="42" y="27"/>
                        <a:pt x="43" y="27"/>
                        <a:pt x="42" y="26"/>
                      </a:cubicBezTo>
                      <a:cubicBezTo>
                        <a:pt x="41" y="25"/>
                        <a:pt x="41" y="25"/>
                        <a:pt x="41" y="25"/>
                      </a:cubicBezTo>
                      <a:cubicBezTo>
                        <a:pt x="43" y="26"/>
                        <a:pt x="43" y="26"/>
                        <a:pt x="43" y="26"/>
                      </a:cubicBezTo>
                      <a:cubicBezTo>
                        <a:pt x="42" y="25"/>
                        <a:pt x="40" y="23"/>
                        <a:pt x="41" y="24"/>
                      </a:cubicBezTo>
                      <a:cubicBezTo>
                        <a:pt x="42" y="24"/>
                        <a:pt x="42" y="25"/>
                        <a:pt x="43" y="25"/>
                      </a:cubicBezTo>
                      <a:cubicBezTo>
                        <a:pt x="42" y="24"/>
                        <a:pt x="41" y="22"/>
                        <a:pt x="42" y="22"/>
                      </a:cubicBezTo>
                      <a:cubicBezTo>
                        <a:pt x="44" y="24"/>
                        <a:pt x="44" y="24"/>
                        <a:pt x="44" y="24"/>
                      </a:cubicBezTo>
                      <a:cubicBezTo>
                        <a:pt x="44" y="24"/>
                        <a:pt x="43" y="22"/>
                        <a:pt x="42" y="22"/>
                      </a:cubicBezTo>
                      <a:cubicBezTo>
                        <a:pt x="44" y="23"/>
                        <a:pt x="44" y="22"/>
                        <a:pt x="46" y="24"/>
                      </a:cubicBezTo>
                      <a:cubicBezTo>
                        <a:pt x="43" y="19"/>
                        <a:pt x="44" y="18"/>
                        <a:pt x="45" y="17"/>
                      </a:cubicBezTo>
                      <a:cubicBezTo>
                        <a:pt x="46" y="18"/>
                        <a:pt x="46" y="18"/>
                        <a:pt x="46" y="18"/>
                      </a:cubicBezTo>
                      <a:cubicBezTo>
                        <a:pt x="47" y="18"/>
                        <a:pt x="45" y="16"/>
                        <a:pt x="45" y="17"/>
                      </a:cubicBezTo>
                      <a:cubicBezTo>
                        <a:pt x="46" y="18"/>
                        <a:pt x="48" y="18"/>
                        <a:pt x="49" y="20"/>
                      </a:cubicBezTo>
                      <a:cubicBezTo>
                        <a:pt x="50" y="20"/>
                        <a:pt x="47" y="17"/>
                        <a:pt x="47" y="17"/>
                      </a:cubicBezTo>
                      <a:cubicBezTo>
                        <a:pt x="46" y="16"/>
                        <a:pt x="48" y="18"/>
                        <a:pt x="46" y="16"/>
                      </a:cubicBezTo>
                      <a:cubicBezTo>
                        <a:pt x="46" y="16"/>
                        <a:pt x="48" y="17"/>
                        <a:pt x="46" y="15"/>
                      </a:cubicBezTo>
                      <a:cubicBezTo>
                        <a:pt x="47" y="15"/>
                        <a:pt x="48" y="17"/>
                        <a:pt x="49" y="18"/>
                      </a:cubicBezTo>
                      <a:cubicBezTo>
                        <a:pt x="48" y="16"/>
                        <a:pt x="48" y="16"/>
                        <a:pt x="48" y="16"/>
                      </a:cubicBezTo>
                      <a:cubicBezTo>
                        <a:pt x="51" y="18"/>
                        <a:pt x="52" y="21"/>
                        <a:pt x="55" y="23"/>
                      </a:cubicBezTo>
                      <a:cubicBezTo>
                        <a:pt x="55" y="23"/>
                        <a:pt x="55" y="23"/>
                        <a:pt x="55" y="23"/>
                      </a:cubicBezTo>
                      <a:cubicBezTo>
                        <a:pt x="57" y="25"/>
                        <a:pt x="56" y="26"/>
                        <a:pt x="58" y="26"/>
                      </a:cubicBezTo>
                      <a:cubicBezTo>
                        <a:pt x="57" y="25"/>
                        <a:pt x="54" y="22"/>
                        <a:pt x="53" y="21"/>
                      </a:cubicBezTo>
                      <a:cubicBezTo>
                        <a:pt x="53" y="20"/>
                        <a:pt x="49" y="16"/>
                        <a:pt x="49" y="16"/>
                      </a:cubicBezTo>
                      <a:cubicBezTo>
                        <a:pt x="51" y="17"/>
                        <a:pt x="49" y="17"/>
                        <a:pt x="51" y="18"/>
                      </a:cubicBezTo>
                      <a:cubicBezTo>
                        <a:pt x="53" y="19"/>
                        <a:pt x="51" y="17"/>
                        <a:pt x="51" y="17"/>
                      </a:cubicBezTo>
                      <a:cubicBezTo>
                        <a:pt x="50" y="17"/>
                        <a:pt x="49" y="15"/>
                        <a:pt x="48" y="14"/>
                      </a:cubicBezTo>
                      <a:cubicBezTo>
                        <a:pt x="50" y="15"/>
                        <a:pt x="50" y="16"/>
                        <a:pt x="51" y="16"/>
                      </a:cubicBezTo>
                      <a:cubicBezTo>
                        <a:pt x="50" y="15"/>
                        <a:pt x="49" y="14"/>
                        <a:pt x="48" y="13"/>
                      </a:cubicBezTo>
                      <a:cubicBezTo>
                        <a:pt x="46" y="10"/>
                        <a:pt x="49" y="13"/>
                        <a:pt x="47" y="11"/>
                      </a:cubicBezTo>
                      <a:cubicBezTo>
                        <a:pt x="49" y="13"/>
                        <a:pt x="51" y="16"/>
                        <a:pt x="52" y="16"/>
                      </a:cubicBezTo>
                      <a:cubicBezTo>
                        <a:pt x="51" y="15"/>
                        <a:pt x="51" y="13"/>
                        <a:pt x="48" y="11"/>
                      </a:cubicBezTo>
                      <a:cubicBezTo>
                        <a:pt x="48" y="11"/>
                        <a:pt x="50" y="13"/>
                        <a:pt x="51" y="14"/>
                      </a:cubicBezTo>
                      <a:cubicBezTo>
                        <a:pt x="52" y="15"/>
                        <a:pt x="48" y="10"/>
                        <a:pt x="52" y="13"/>
                      </a:cubicBezTo>
                      <a:cubicBezTo>
                        <a:pt x="50" y="12"/>
                        <a:pt x="50" y="12"/>
                        <a:pt x="50" y="12"/>
                      </a:cubicBezTo>
                      <a:cubicBezTo>
                        <a:pt x="51" y="12"/>
                        <a:pt x="51" y="13"/>
                        <a:pt x="52" y="13"/>
                      </a:cubicBezTo>
                      <a:cubicBezTo>
                        <a:pt x="52" y="13"/>
                        <a:pt x="50" y="10"/>
                        <a:pt x="53" y="13"/>
                      </a:cubicBezTo>
                      <a:cubicBezTo>
                        <a:pt x="53" y="13"/>
                        <a:pt x="53" y="12"/>
                        <a:pt x="51" y="11"/>
                      </a:cubicBezTo>
                      <a:cubicBezTo>
                        <a:pt x="50" y="10"/>
                        <a:pt x="52" y="12"/>
                        <a:pt x="50" y="10"/>
                      </a:cubicBezTo>
                      <a:cubicBezTo>
                        <a:pt x="52" y="12"/>
                        <a:pt x="50" y="9"/>
                        <a:pt x="50" y="8"/>
                      </a:cubicBezTo>
                      <a:cubicBezTo>
                        <a:pt x="51" y="9"/>
                        <a:pt x="51" y="9"/>
                        <a:pt x="51" y="9"/>
                      </a:cubicBezTo>
                      <a:cubicBezTo>
                        <a:pt x="50" y="9"/>
                        <a:pt x="51" y="9"/>
                        <a:pt x="50" y="8"/>
                      </a:cubicBezTo>
                      <a:cubicBezTo>
                        <a:pt x="50" y="8"/>
                        <a:pt x="51" y="9"/>
                        <a:pt x="51" y="9"/>
                      </a:cubicBezTo>
                      <a:cubicBezTo>
                        <a:pt x="50" y="8"/>
                        <a:pt x="50" y="8"/>
                        <a:pt x="50" y="8"/>
                      </a:cubicBezTo>
                      <a:cubicBezTo>
                        <a:pt x="49" y="6"/>
                        <a:pt x="53" y="10"/>
                        <a:pt x="53" y="9"/>
                      </a:cubicBezTo>
                      <a:cubicBezTo>
                        <a:pt x="53" y="11"/>
                        <a:pt x="53" y="11"/>
                        <a:pt x="53" y="11"/>
                      </a:cubicBezTo>
                      <a:cubicBezTo>
                        <a:pt x="53" y="11"/>
                        <a:pt x="55" y="12"/>
                        <a:pt x="55" y="11"/>
                      </a:cubicBezTo>
                      <a:cubicBezTo>
                        <a:pt x="53" y="10"/>
                        <a:pt x="52" y="8"/>
                        <a:pt x="51" y="7"/>
                      </a:cubicBezTo>
                      <a:cubicBezTo>
                        <a:pt x="50" y="6"/>
                        <a:pt x="52" y="8"/>
                        <a:pt x="51" y="7"/>
                      </a:cubicBezTo>
                      <a:cubicBezTo>
                        <a:pt x="53" y="9"/>
                        <a:pt x="53" y="9"/>
                        <a:pt x="53" y="9"/>
                      </a:cubicBezTo>
                      <a:cubicBezTo>
                        <a:pt x="53" y="9"/>
                        <a:pt x="55" y="11"/>
                        <a:pt x="55" y="10"/>
                      </a:cubicBezTo>
                      <a:cubicBezTo>
                        <a:pt x="55" y="10"/>
                        <a:pt x="53" y="7"/>
                        <a:pt x="52" y="7"/>
                      </a:cubicBezTo>
                      <a:cubicBezTo>
                        <a:pt x="52" y="7"/>
                        <a:pt x="53" y="7"/>
                        <a:pt x="54" y="8"/>
                      </a:cubicBezTo>
                      <a:cubicBezTo>
                        <a:pt x="54" y="8"/>
                        <a:pt x="53" y="7"/>
                        <a:pt x="52" y="6"/>
                      </a:cubicBezTo>
                      <a:cubicBezTo>
                        <a:pt x="53" y="7"/>
                        <a:pt x="55" y="8"/>
                        <a:pt x="56" y="9"/>
                      </a:cubicBezTo>
                      <a:cubicBezTo>
                        <a:pt x="59" y="11"/>
                        <a:pt x="59" y="11"/>
                        <a:pt x="59" y="11"/>
                      </a:cubicBezTo>
                      <a:cubicBezTo>
                        <a:pt x="59" y="11"/>
                        <a:pt x="59" y="11"/>
                        <a:pt x="59" y="11"/>
                      </a:cubicBezTo>
                      <a:cubicBezTo>
                        <a:pt x="60" y="13"/>
                        <a:pt x="60" y="13"/>
                        <a:pt x="62" y="15"/>
                      </a:cubicBezTo>
                      <a:cubicBezTo>
                        <a:pt x="63" y="15"/>
                        <a:pt x="62" y="14"/>
                        <a:pt x="62" y="14"/>
                      </a:cubicBezTo>
                      <a:cubicBezTo>
                        <a:pt x="58" y="11"/>
                        <a:pt x="58" y="9"/>
                        <a:pt x="55" y="6"/>
                      </a:cubicBezTo>
                      <a:cubicBezTo>
                        <a:pt x="55" y="4"/>
                        <a:pt x="62" y="13"/>
                        <a:pt x="58" y="7"/>
                      </a:cubicBezTo>
                      <a:cubicBezTo>
                        <a:pt x="57" y="7"/>
                        <a:pt x="56" y="4"/>
                        <a:pt x="56" y="5"/>
                      </a:cubicBezTo>
                      <a:cubicBezTo>
                        <a:pt x="57" y="5"/>
                        <a:pt x="53" y="2"/>
                        <a:pt x="55" y="3"/>
                      </a:cubicBezTo>
                      <a:cubicBezTo>
                        <a:pt x="56" y="5"/>
                        <a:pt x="58" y="6"/>
                        <a:pt x="59" y="8"/>
                      </a:cubicBezTo>
                      <a:cubicBezTo>
                        <a:pt x="58" y="7"/>
                        <a:pt x="58" y="7"/>
                        <a:pt x="59" y="8"/>
                      </a:cubicBezTo>
                      <a:cubicBezTo>
                        <a:pt x="60" y="9"/>
                        <a:pt x="61" y="11"/>
                        <a:pt x="62" y="10"/>
                      </a:cubicBezTo>
                      <a:cubicBezTo>
                        <a:pt x="62" y="10"/>
                        <a:pt x="62" y="10"/>
                        <a:pt x="60" y="8"/>
                      </a:cubicBezTo>
                      <a:cubicBezTo>
                        <a:pt x="59" y="6"/>
                        <a:pt x="60" y="9"/>
                        <a:pt x="59" y="7"/>
                      </a:cubicBezTo>
                      <a:cubicBezTo>
                        <a:pt x="59" y="6"/>
                        <a:pt x="61" y="8"/>
                        <a:pt x="59" y="5"/>
                      </a:cubicBezTo>
                      <a:cubicBezTo>
                        <a:pt x="58" y="5"/>
                        <a:pt x="57" y="4"/>
                        <a:pt x="56" y="3"/>
                      </a:cubicBezTo>
                      <a:cubicBezTo>
                        <a:pt x="55" y="2"/>
                        <a:pt x="55" y="2"/>
                        <a:pt x="55" y="2"/>
                      </a:cubicBezTo>
                      <a:cubicBezTo>
                        <a:pt x="56" y="3"/>
                        <a:pt x="56" y="3"/>
                        <a:pt x="56" y="3"/>
                      </a:cubicBezTo>
                      <a:cubicBezTo>
                        <a:pt x="58" y="3"/>
                        <a:pt x="55" y="1"/>
                        <a:pt x="55" y="0"/>
                      </a:cubicBezTo>
                      <a:cubicBezTo>
                        <a:pt x="58" y="2"/>
                        <a:pt x="58" y="2"/>
                        <a:pt x="58" y="2"/>
                      </a:cubicBezTo>
                      <a:cubicBezTo>
                        <a:pt x="59" y="5"/>
                        <a:pt x="56" y="2"/>
                        <a:pt x="59" y="5"/>
                      </a:cubicBezTo>
                      <a:cubicBezTo>
                        <a:pt x="60" y="5"/>
                        <a:pt x="58" y="3"/>
                        <a:pt x="59" y="4"/>
                      </a:cubicBezTo>
                      <a:cubicBezTo>
                        <a:pt x="60" y="4"/>
                        <a:pt x="59" y="5"/>
                        <a:pt x="60" y="5"/>
                      </a:cubicBezTo>
                      <a:cubicBezTo>
                        <a:pt x="60" y="5"/>
                        <a:pt x="64" y="9"/>
                        <a:pt x="62" y="6"/>
                      </a:cubicBezTo>
                      <a:cubicBezTo>
                        <a:pt x="61" y="5"/>
                        <a:pt x="61" y="5"/>
                        <a:pt x="60" y="4"/>
                      </a:cubicBezTo>
                      <a:cubicBezTo>
                        <a:pt x="60" y="3"/>
                        <a:pt x="59" y="1"/>
                        <a:pt x="59" y="1"/>
                      </a:cubicBezTo>
                      <a:cubicBezTo>
                        <a:pt x="62" y="3"/>
                        <a:pt x="60" y="1"/>
                        <a:pt x="62" y="3"/>
                      </a:cubicBezTo>
                      <a:cubicBezTo>
                        <a:pt x="61" y="2"/>
                        <a:pt x="60" y="3"/>
                        <a:pt x="62" y="5"/>
                      </a:cubicBezTo>
                      <a:cubicBezTo>
                        <a:pt x="65" y="8"/>
                        <a:pt x="61" y="5"/>
                        <a:pt x="64" y="8"/>
                      </a:cubicBezTo>
                      <a:cubicBezTo>
                        <a:pt x="64" y="8"/>
                        <a:pt x="67" y="11"/>
                        <a:pt x="68" y="12"/>
                      </a:cubicBezTo>
                      <a:cubicBezTo>
                        <a:pt x="69" y="12"/>
                        <a:pt x="68" y="12"/>
                        <a:pt x="68" y="11"/>
                      </a:cubicBezTo>
                      <a:cubicBezTo>
                        <a:pt x="66" y="10"/>
                        <a:pt x="66" y="10"/>
                        <a:pt x="64" y="8"/>
                      </a:cubicBezTo>
                      <a:cubicBezTo>
                        <a:pt x="65" y="8"/>
                        <a:pt x="65" y="7"/>
                        <a:pt x="64" y="5"/>
                      </a:cubicBezTo>
                      <a:cubicBezTo>
                        <a:pt x="65" y="5"/>
                        <a:pt x="66" y="7"/>
                        <a:pt x="66" y="8"/>
                      </a:cubicBezTo>
                      <a:cubicBezTo>
                        <a:pt x="66" y="7"/>
                        <a:pt x="67" y="6"/>
                        <a:pt x="68" y="6"/>
                      </a:cubicBezTo>
                      <a:cubicBezTo>
                        <a:pt x="65" y="4"/>
                        <a:pt x="68" y="5"/>
                        <a:pt x="66" y="3"/>
                      </a:cubicBezTo>
                      <a:cubicBezTo>
                        <a:pt x="65" y="3"/>
                        <a:pt x="63" y="1"/>
                        <a:pt x="62" y="0"/>
                      </a:cubicBezTo>
                      <a:cubicBezTo>
                        <a:pt x="62" y="0"/>
                        <a:pt x="63" y="1"/>
                        <a:pt x="64" y="1"/>
                      </a:cubicBezTo>
                      <a:cubicBezTo>
                        <a:pt x="62" y="0"/>
                        <a:pt x="66" y="3"/>
                        <a:pt x="64" y="1"/>
                      </a:cubicBezTo>
                      <a:cubicBezTo>
                        <a:pt x="64" y="2"/>
                        <a:pt x="67" y="4"/>
                        <a:pt x="69" y="6"/>
                      </a:cubicBezTo>
                      <a:cubicBezTo>
                        <a:pt x="68" y="5"/>
                        <a:pt x="70" y="8"/>
                        <a:pt x="71" y="8"/>
                      </a:cubicBezTo>
                      <a:cubicBezTo>
                        <a:pt x="70" y="6"/>
                        <a:pt x="70" y="5"/>
                        <a:pt x="70" y="4"/>
                      </a:cubicBezTo>
                      <a:cubicBezTo>
                        <a:pt x="72" y="6"/>
                        <a:pt x="71" y="3"/>
                        <a:pt x="71" y="2"/>
                      </a:cubicBezTo>
                      <a:cubicBezTo>
                        <a:pt x="73" y="3"/>
                        <a:pt x="75" y="6"/>
                        <a:pt x="75" y="6"/>
                      </a:cubicBezTo>
                      <a:cubicBezTo>
                        <a:pt x="75" y="6"/>
                        <a:pt x="73" y="4"/>
                        <a:pt x="74" y="4"/>
                      </a:cubicBezTo>
                      <a:cubicBezTo>
                        <a:pt x="74" y="5"/>
                        <a:pt x="74" y="5"/>
                        <a:pt x="74" y="5"/>
                      </a:cubicBezTo>
                      <a:cubicBezTo>
                        <a:pt x="74" y="4"/>
                        <a:pt x="77" y="6"/>
                        <a:pt x="74" y="2"/>
                      </a:cubicBezTo>
                      <a:cubicBezTo>
                        <a:pt x="76" y="5"/>
                        <a:pt x="76" y="5"/>
                        <a:pt x="76" y="5"/>
                      </a:cubicBezTo>
                      <a:cubicBezTo>
                        <a:pt x="76" y="5"/>
                        <a:pt x="76" y="4"/>
                        <a:pt x="76" y="4"/>
                      </a:cubicBezTo>
                      <a:cubicBezTo>
                        <a:pt x="76" y="5"/>
                        <a:pt x="77" y="6"/>
                        <a:pt x="78" y="6"/>
                      </a:cubicBezTo>
                      <a:cubicBezTo>
                        <a:pt x="79" y="8"/>
                        <a:pt x="78" y="6"/>
                        <a:pt x="78" y="5"/>
                      </a:cubicBezTo>
                      <a:cubicBezTo>
                        <a:pt x="77" y="4"/>
                        <a:pt x="77" y="4"/>
                        <a:pt x="77" y="4"/>
                      </a:cubicBezTo>
                      <a:cubicBezTo>
                        <a:pt x="76" y="2"/>
                        <a:pt x="78" y="3"/>
                        <a:pt x="78" y="2"/>
                      </a:cubicBezTo>
                      <a:cubicBezTo>
                        <a:pt x="79" y="4"/>
                        <a:pt x="79" y="4"/>
                        <a:pt x="79" y="4"/>
                      </a:cubicBezTo>
                      <a:cubicBezTo>
                        <a:pt x="78" y="3"/>
                        <a:pt x="78" y="3"/>
                        <a:pt x="78" y="3"/>
                      </a:cubicBezTo>
                      <a:cubicBezTo>
                        <a:pt x="80" y="4"/>
                        <a:pt x="81" y="5"/>
                        <a:pt x="80" y="4"/>
                      </a:cubicBezTo>
                      <a:cubicBezTo>
                        <a:pt x="82" y="8"/>
                        <a:pt x="82" y="8"/>
                        <a:pt x="82" y="8"/>
                      </a:cubicBezTo>
                      <a:cubicBezTo>
                        <a:pt x="81" y="7"/>
                        <a:pt x="81" y="6"/>
                        <a:pt x="80" y="5"/>
                      </a:cubicBezTo>
                      <a:cubicBezTo>
                        <a:pt x="78" y="3"/>
                        <a:pt x="78" y="4"/>
                        <a:pt x="79" y="6"/>
                      </a:cubicBezTo>
                      <a:cubicBezTo>
                        <a:pt x="80" y="6"/>
                        <a:pt x="79" y="5"/>
                        <a:pt x="79" y="5"/>
                      </a:cubicBezTo>
                      <a:cubicBezTo>
                        <a:pt x="81" y="7"/>
                        <a:pt x="81" y="7"/>
                        <a:pt x="82" y="9"/>
                      </a:cubicBezTo>
                      <a:cubicBezTo>
                        <a:pt x="82" y="8"/>
                        <a:pt x="83" y="9"/>
                        <a:pt x="82" y="8"/>
                      </a:cubicBezTo>
                      <a:cubicBezTo>
                        <a:pt x="83" y="10"/>
                        <a:pt x="83" y="10"/>
                        <a:pt x="82" y="10"/>
                      </a:cubicBezTo>
                      <a:cubicBezTo>
                        <a:pt x="82" y="9"/>
                        <a:pt x="81" y="9"/>
                        <a:pt x="81" y="8"/>
                      </a:cubicBezTo>
                      <a:cubicBezTo>
                        <a:pt x="82" y="10"/>
                        <a:pt x="83" y="11"/>
                        <a:pt x="82" y="11"/>
                      </a:cubicBezTo>
                      <a:cubicBezTo>
                        <a:pt x="80" y="9"/>
                        <a:pt x="82" y="13"/>
                        <a:pt x="81" y="13"/>
                      </a:cubicBezTo>
                      <a:cubicBezTo>
                        <a:pt x="80" y="10"/>
                        <a:pt x="79" y="9"/>
                        <a:pt x="78" y="8"/>
                      </a:cubicBezTo>
                      <a:cubicBezTo>
                        <a:pt x="77" y="7"/>
                        <a:pt x="78" y="8"/>
                        <a:pt x="77" y="7"/>
                      </a:cubicBezTo>
                      <a:cubicBezTo>
                        <a:pt x="78" y="9"/>
                        <a:pt x="80" y="11"/>
                        <a:pt x="80" y="12"/>
                      </a:cubicBezTo>
                      <a:cubicBezTo>
                        <a:pt x="79" y="11"/>
                        <a:pt x="79" y="11"/>
                        <a:pt x="79" y="11"/>
                      </a:cubicBezTo>
                      <a:cubicBezTo>
                        <a:pt x="79" y="12"/>
                        <a:pt x="81" y="14"/>
                        <a:pt x="81" y="14"/>
                      </a:cubicBezTo>
                      <a:cubicBezTo>
                        <a:pt x="79" y="14"/>
                        <a:pt x="79" y="15"/>
                        <a:pt x="78" y="15"/>
                      </a:cubicBezTo>
                      <a:cubicBezTo>
                        <a:pt x="77" y="13"/>
                        <a:pt x="77" y="13"/>
                        <a:pt x="77" y="13"/>
                      </a:cubicBezTo>
                      <a:cubicBezTo>
                        <a:pt x="79" y="17"/>
                        <a:pt x="77" y="15"/>
                        <a:pt x="77" y="17"/>
                      </a:cubicBezTo>
                      <a:cubicBezTo>
                        <a:pt x="76" y="16"/>
                        <a:pt x="77" y="20"/>
                        <a:pt x="75" y="18"/>
                      </a:cubicBezTo>
                      <a:cubicBezTo>
                        <a:pt x="74" y="20"/>
                        <a:pt x="74" y="22"/>
                        <a:pt x="73" y="22"/>
                      </a:cubicBezTo>
                      <a:cubicBezTo>
                        <a:pt x="71" y="20"/>
                        <a:pt x="71" y="20"/>
                        <a:pt x="71" y="20"/>
                      </a:cubicBezTo>
                      <a:cubicBezTo>
                        <a:pt x="72" y="22"/>
                        <a:pt x="70" y="19"/>
                        <a:pt x="70" y="20"/>
                      </a:cubicBezTo>
                      <a:cubicBezTo>
                        <a:pt x="72" y="21"/>
                        <a:pt x="72" y="22"/>
                        <a:pt x="73" y="23"/>
                      </a:cubicBezTo>
                      <a:cubicBezTo>
                        <a:pt x="71" y="22"/>
                        <a:pt x="72" y="25"/>
                        <a:pt x="73" y="26"/>
                      </a:cubicBezTo>
                      <a:cubicBezTo>
                        <a:pt x="71" y="25"/>
                        <a:pt x="71" y="25"/>
                        <a:pt x="71" y="25"/>
                      </a:cubicBezTo>
                      <a:cubicBezTo>
                        <a:pt x="73" y="28"/>
                        <a:pt x="71" y="26"/>
                        <a:pt x="70" y="27"/>
                      </a:cubicBezTo>
                      <a:cubicBezTo>
                        <a:pt x="69" y="26"/>
                        <a:pt x="68" y="25"/>
                        <a:pt x="68" y="25"/>
                      </a:cubicBezTo>
                      <a:cubicBezTo>
                        <a:pt x="69" y="28"/>
                        <a:pt x="69" y="28"/>
                        <a:pt x="70" y="29"/>
                      </a:cubicBezTo>
                      <a:cubicBezTo>
                        <a:pt x="70" y="30"/>
                        <a:pt x="69" y="30"/>
                        <a:pt x="67" y="29"/>
                      </a:cubicBezTo>
                      <a:cubicBezTo>
                        <a:pt x="69" y="34"/>
                        <a:pt x="66" y="33"/>
                        <a:pt x="67" y="36"/>
                      </a:cubicBezTo>
                      <a:cubicBezTo>
                        <a:pt x="65" y="34"/>
                        <a:pt x="65" y="34"/>
                        <a:pt x="65" y="34"/>
                      </a:cubicBezTo>
                      <a:cubicBezTo>
                        <a:pt x="67" y="39"/>
                        <a:pt x="63" y="38"/>
                        <a:pt x="63" y="40"/>
                      </a:cubicBezTo>
                      <a:cubicBezTo>
                        <a:pt x="61" y="38"/>
                        <a:pt x="61" y="38"/>
                        <a:pt x="61" y="38"/>
                      </a:cubicBezTo>
                      <a:cubicBezTo>
                        <a:pt x="60" y="37"/>
                        <a:pt x="61" y="39"/>
                        <a:pt x="63" y="41"/>
                      </a:cubicBezTo>
                      <a:cubicBezTo>
                        <a:pt x="62" y="40"/>
                        <a:pt x="63" y="43"/>
                        <a:pt x="61" y="41"/>
                      </a:cubicBezTo>
                      <a:cubicBezTo>
                        <a:pt x="60" y="41"/>
                        <a:pt x="62" y="43"/>
                        <a:pt x="62" y="43"/>
                      </a:cubicBezTo>
                      <a:cubicBezTo>
                        <a:pt x="60" y="43"/>
                        <a:pt x="60" y="44"/>
                        <a:pt x="60" y="45"/>
                      </a:cubicBezTo>
                      <a:cubicBezTo>
                        <a:pt x="61" y="45"/>
                        <a:pt x="61" y="45"/>
                        <a:pt x="61" y="45"/>
                      </a:cubicBezTo>
                      <a:cubicBezTo>
                        <a:pt x="60" y="44"/>
                        <a:pt x="59" y="43"/>
                        <a:pt x="58" y="43"/>
                      </a:cubicBezTo>
                      <a:cubicBezTo>
                        <a:pt x="59" y="44"/>
                        <a:pt x="57" y="43"/>
                        <a:pt x="61" y="46"/>
                      </a:cubicBezTo>
                      <a:cubicBezTo>
                        <a:pt x="58" y="45"/>
                        <a:pt x="61" y="49"/>
                        <a:pt x="57" y="47"/>
                      </a:cubicBezTo>
                      <a:cubicBezTo>
                        <a:pt x="58" y="48"/>
                        <a:pt x="58" y="48"/>
                        <a:pt x="59" y="49"/>
                      </a:cubicBezTo>
                      <a:cubicBezTo>
                        <a:pt x="59" y="50"/>
                        <a:pt x="56" y="49"/>
                        <a:pt x="57" y="51"/>
                      </a:cubicBezTo>
                      <a:cubicBezTo>
                        <a:pt x="57" y="50"/>
                        <a:pt x="56" y="49"/>
                        <a:pt x="55" y="49"/>
                      </a:cubicBezTo>
                      <a:cubicBezTo>
                        <a:pt x="56" y="50"/>
                        <a:pt x="57" y="50"/>
                        <a:pt x="57" y="51"/>
                      </a:cubicBezTo>
                      <a:cubicBezTo>
                        <a:pt x="58" y="53"/>
                        <a:pt x="53" y="51"/>
                        <a:pt x="53" y="53"/>
                      </a:cubicBezTo>
                      <a:cubicBezTo>
                        <a:pt x="54" y="56"/>
                        <a:pt x="51" y="57"/>
                        <a:pt x="50" y="59"/>
                      </a:cubicBezTo>
                      <a:cubicBezTo>
                        <a:pt x="50" y="58"/>
                        <a:pt x="50" y="58"/>
                        <a:pt x="50" y="58"/>
                      </a:cubicBezTo>
                      <a:cubicBezTo>
                        <a:pt x="52" y="61"/>
                        <a:pt x="46" y="57"/>
                        <a:pt x="50" y="61"/>
                      </a:cubicBezTo>
                      <a:cubicBezTo>
                        <a:pt x="49" y="61"/>
                        <a:pt x="49" y="61"/>
                        <a:pt x="48" y="60"/>
                      </a:cubicBezTo>
                      <a:cubicBezTo>
                        <a:pt x="49" y="62"/>
                        <a:pt x="45" y="60"/>
                        <a:pt x="47" y="62"/>
                      </a:cubicBezTo>
                      <a:cubicBezTo>
                        <a:pt x="47" y="62"/>
                        <a:pt x="47" y="62"/>
                        <a:pt x="47" y="62"/>
                      </a:cubicBezTo>
                      <a:cubicBezTo>
                        <a:pt x="45" y="62"/>
                        <a:pt x="46" y="64"/>
                        <a:pt x="44" y="63"/>
                      </a:cubicBezTo>
                      <a:cubicBezTo>
                        <a:pt x="44" y="63"/>
                        <a:pt x="44" y="63"/>
                        <a:pt x="43" y="62"/>
                      </a:cubicBezTo>
                      <a:cubicBezTo>
                        <a:pt x="42" y="61"/>
                        <a:pt x="46" y="65"/>
                        <a:pt x="42" y="63"/>
                      </a:cubicBezTo>
                      <a:cubicBezTo>
                        <a:pt x="42" y="63"/>
                        <a:pt x="44" y="64"/>
                        <a:pt x="44" y="64"/>
                      </a:cubicBezTo>
                      <a:cubicBezTo>
                        <a:pt x="41" y="64"/>
                        <a:pt x="43" y="68"/>
                        <a:pt x="43" y="70"/>
                      </a:cubicBezTo>
                      <a:cubicBezTo>
                        <a:pt x="40" y="70"/>
                        <a:pt x="36" y="66"/>
                        <a:pt x="38" y="69"/>
                      </a:cubicBezTo>
                      <a:cubicBezTo>
                        <a:pt x="38" y="68"/>
                        <a:pt x="40" y="70"/>
                        <a:pt x="39" y="69"/>
                      </a:cubicBezTo>
                      <a:cubicBezTo>
                        <a:pt x="40" y="70"/>
                        <a:pt x="35" y="67"/>
                        <a:pt x="36" y="68"/>
                      </a:cubicBezTo>
                      <a:cubicBezTo>
                        <a:pt x="39" y="70"/>
                        <a:pt x="38" y="69"/>
                        <a:pt x="39" y="70"/>
                      </a:cubicBezTo>
                      <a:cubicBezTo>
                        <a:pt x="37" y="70"/>
                        <a:pt x="35" y="69"/>
                        <a:pt x="36" y="71"/>
                      </a:cubicBezTo>
                      <a:cubicBezTo>
                        <a:pt x="35" y="70"/>
                        <a:pt x="35" y="70"/>
                        <a:pt x="35" y="70"/>
                      </a:cubicBezTo>
                      <a:cubicBezTo>
                        <a:pt x="38" y="73"/>
                        <a:pt x="36" y="72"/>
                        <a:pt x="39" y="75"/>
                      </a:cubicBezTo>
                      <a:cubicBezTo>
                        <a:pt x="39" y="77"/>
                        <a:pt x="38" y="79"/>
                        <a:pt x="38" y="82"/>
                      </a:cubicBezTo>
                      <a:cubicBezTo>
                        <a:pt x="38" y="84"/>
                        <a:pt x="37" y="86"/>
                        <a:pt x="37" y="88"/>
                      </a:cubicBezTo>
                      <a:cubicBezTo>
                        <a:pt x="35" y="89"/>
                        <a:pt x="35" y="91"/>
                        <a:pt x="34" y="93"/>
                      </a:cubicBezTo>
                      <a:cubicBezTo>
                        <a:pt x="33" y="94"/>
                        <a:pt x="33" y="95"/>
                        <a:pt x="32" y="96"/>
                      </a:cubicBezTo>
                      <a:cubicBezTo>
                        <a:pt x="32" y="97"/>
                        <a:pt x="31" y="97"/>
                        <a:pt x="30" y="98"/>
                      </a:cubicBezTo>
                      <a:cubicBezTo>
                        <a:pt x="26" y="97"/>
                        <a:pt x="26" y="97"/>
                        <a:pt x="27" y="99"/>
                      </a:cubicBezTo>
                      <a:cubicBezTo>
                        <a:pt x="27" y="99"/>
                        <a:pt x="27" y="99"/>
                        <a:pt x="26" y="99"/>
                      </a:cubicBezTo>
                      <a:cubicBezTo>
                        <a:pt x="29" y="100"/>
                        <a:pt x="26" y="99"/>
                        <a:pt x="29" y="101"/>
                      </a:cubicBezTo>
                      <a:cubicBezTo>
                        <a:pt x="28" y="102"/>
                        <a:pt x="28" y="103"/>
                        <a:pt x="28" y="105"/>
                      </a:cubicBezTo>
                      <a:cubicBezTo>
                        <a:pt x="27" y="104"/>
                        <a:pt x="25" y="103"/>
                        <a:pt x="25" y="104"/>
                      </a:cubicBezTo>
                      <a:cubicBezTo>
                        <a:pt x="27" y="105"/>
                        <a:pt x="27" y="105"/>
                        <a:pt x="27" y="105"/>
                      </a:cubicBezTo>
                      <a:cubicBezTo>
                        <a:pt x="26" y="104"/>
                        <a:pt x="26" y="104"/>
                        <a:pt x="26" y="104"/>
                      </a:cubicBezTo>
                      <a:cubicBezTo>
                        <a:pt x="26" y="105"/>
                        <a:pt x="28" y="106"/>
                        <a:pt x="29" y="106"/>
                      </a:cubicBezTo>
                      <a:cubicBezTo>
                        <a:pt x="29" y="108"/>
                        <a:pt x="28" y="109"/>
                        <a:pt x="26" y="111"/>
                      </a:cubicBezTo>
                      <a:cubicBezTo>
                        <a:pt x="24" y="112"/>
                        <a:pt x="23" y="114"/>
                        <a:pt x="22" y="116"/>
                      </a:cubicBezTo>
                      <a:cubicBezTo>
                        <a:pt x="21" y="116"/>
                        <a:pt x="22" y="118"/>
                        <a:pt x="22" y="119"/>
                      </a:cubicBezTo>
                      <a:cubicBezTo>
                        <a:pt x="17" y="120"/>
                        <a:pt x="13" y="122"/>
                        <a:pt x="15" y="126"/>
                      </a:cubicBezTo>
                      <a:cubicBezTo>
                        <a:pt x="15" y="126"/>
                        <a:pt x="8" y="124"/>
                        <a:pt x="6" y="12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370" name="Freeform 81">
                  <a:extLst>
                    <a:ext uri="{FF2B5EF4-FFF2-40B4-BE49-F238E27FC236}">
                      <a16:creationId xmlns:a16="http://schemas.microsoft.com/office/drawing/2014/main" id="{DA452366-5FF5-4CEC-BDC7-6E305D1F8627}"/>
                    </a:ext>
                  </a:extLst>
                </p:cNvPr>
                <p:cNvSpPr/>
                <p:nvPr/>
              </p:nvSpPr>
              <p:spPr bwMode="auto">
                <a:xfrm>
                  <a:off x="3928" y="1193"/>
                  <a:ext cx="1" cy="0"/>
                </a:xfrm>
                <a:custGeom>
                  <a:avLst/>
                  <a:gdLst>
                    <a:gd name="T0" fmla="*/ 3 w 3"/>
                    <a:gd name="T1" fmla="*/ 3 h 3"/>
                    <a:gd name="T2" fmla="*/ 0 w 3"/>
                    <a:gd name="T3" fmla="*/ 0 h 3"/>
                    <a:gd name="T4" fmla="*/ 3 w 3"/>
                    <a:gd name="T5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3">
                      <a:moveTo>
                        <a:pt x="3" y="3"/>
                      </a:moveTo>
                      <a:cubicBezTo>
                        <a:pt x="2" y="2"/>
                        <a:pt x="2" y="2"/>
                        <a:pt x="0" y="0"/>
                      </a:cubicBezTo>
                      <a:cubicBezTo>
                        <a:pt x="1" y="1"/>
                        <a:pt x="3" y="2"/>
                        <a:pt x="3" y="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371" name="Freeform 82">
                  <a:extLst>
                    <a:ext uri="{FF2B5EF4-FFF2-40B4-BE49-F238E27FC236}">
                      <a16:creationId xmlns:a16="http://schemas.microsoft.com/office/drawing/2014/main" id="{ACF84B25-C2E2-4580-9782-2ED5B66725D7}"/>
                    </a:ext>
                  </a:extLst>
                </p:cNvPr>
                <p:cNvSpPr/>
                <p:nvPr/>
              </p:nvSpPr>
              <p:spPr bwMode="auto">
                <a:xfrm>
                  <a:off x="3924" y="1192"/>
                  <a:ext cx="1" cy="0"/>
                </a:xfrm>
                <a:custGeom>
                  <a:avLst/>
                  <a:gdLst>
                    <a:gd name="T0" fmla="*/ 2 w 2"/>
                    <a:gd name="T1" fmla="*/ 2 h 3"/>
                    <a:gd name="T2" fmla="*/ 1 w 2"/>
                    <a:gd name="T3" fmla="*/ 2 h 3"/>
                    <a:gd name="T4" fmla="*/ 1 w 2"/>
                    <a:gd name="T5" fmla="*/ 1 h 3"/>
                    <a:gd name="T6" fmla="*/ 2 w 2"/>
                    <a:gd name="T7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3">
                      <a:moveTo>
                        <a:pt x="2" y="2"/>
                      </a:moveTo>
                      <a:cubicBezTo>
                        <a:pt x="2" y="3"/>
                        <a:pt x="1" y="2"/>
                        <a:pt x="1" y="2"/>
                      </a:cubicBezTo>
                      <a:cubicBezTo>
                        <a:pt x="1" y="2"/>
                        <a:pt x="0" y="0"/>
                        <a:pt x="1" y="1"/>
                      </a:cubicBezTo>
                      <a:cubicBezTo>
                        <a:pt x="1" y="1"/>
                        <a:pt x="1" y="2"/>
                        <a:pt x="2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372" name="Freeform 83">
                  <a:extLst>
                    <a:ext uri="{FF2B5EF4-FFF2-40B4-BE49-F238E27FC236}">
                      <a16:creationId xmlns:a16="http://schemas.microsoft.com/office/drawing/2014/main" id="{061BD70E-4D9B-4134-9F2B-8F0EFF348BCC}"/>
                    </a:ext>
                  </a:extLst>
                </p:cNvPr>
                <p:cNvSpPr/>
                <p:nvPr/>
              </p:nvSpPr>
              <p:spPr bwMode="auto">
                <a:xfrm>
                  <a:off x="3924" y="1192"/>
                  <a:ext cx="0" cy="0"/>
                </a:xfrm>
                <a:custGeom>
                  <a:avLst/>
                  <a:gdLst>
                    <a:gd name="T0" fmla="*/ 1 w 1"/>
                    <a:gd name="T1" fmla="*/ 2 h 2"/>
                    <a:gd name="T2" fmla="*/ 0 w 1"/>
                    <a:gd name="T3" fmla="*/ 0 h 2"/>
                    <a:gd name="T4" fmla="*/ 1 w 1"/>
                    <a:gd name="T5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2">
                      <a:moveTo>
                        <a:pt x="1" y="2"/>
                      </a:moveTo>
                      <a:cubicBezTo>
                        <a:pt x="0" y="1"/>
                        <a:pt x="0" y="0"/>
                        <a:pt x="0" y="0"/>
                      </a:cubicBezTo>
                      <a:lnTo>
                        <a:pt x="1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373" name="Freeform 84">
                  <a:extLst>
                    <a:ext uri="{FF2B5EF4-FFF2-40B4-BE49-F238E27FC236}">
                      <a16:creationId xmlns:a16="http://schemas.microsoft.com/office/drawing/2014/main" id="{C3E09FDF-94F0-4D29-8A56-C6BDB67B2C2A}"/>
                    </a:ext>
                  </a:extLst>
                </p:cNvPr>
                <p:cNvSpPr/>
                <p:nvPr/>
              </p:nvSpPr>
              <p:spPr bwMode="auto">
                <a:xfrm>
                  <a:off x="3923" y="1191"/>
                  <a:ext cx="0" cy="1"/>
                </a:xfrm>
                <a:custGeom>
                  <a:avLst/>
                  <a:gdLst>
                    <a:gd name="T0" fmla="*/ 1 w 1"/>
                    <a:gd name="T1" fmla="*/ 2 h 2"/>
                    <a:gd name="T2" fmla="*/ 0 w 1"/>
                    <a:gd name="T3" fmla="*/ 0 h 2"/>
                    <a:gd name="T4" fmla="*/ 1 w 1"/>
                    <a:gd name="T5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2">
                      <a:moveTo>
                        <a:pt x="1" y="2"/>
                      </a:moveTo>
                      <a:cubicBezTo>
                        <a:pt x="0" y="1"/>
                        <a:pt x="0" y="1"/>
                        <a:pt x="0" y="0"/>
                      </a:cubicBezTo>
                      <a:cubicBezTo>
                        <a:pt x="1" y="1"/>
                        <a:pt x="1" y="1"/>
                        <a:pt x="1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374" name="Freeform 85">
                  <a:extLst>
                    <a:ext uri="{FF2B5EF4-FFF2-40B4-BE49-F238E27FC236}">
                      <a16:creationId xmlns:a16="http://schemas.microsoft.com/office/drawing/2014/main" id="{235470F7-703E-40DF-B488-6F9261A499E0}"/>
                    </a:ext>
                  </a:extLst>
                </p:cNvPr>
                <p:cNvSpPr/>
                <p:nvPr/>
              </p:nvSpPr>
              <p:spPr bwMode="auto">
                <a:xfrm>
                  <a:off x="3923" y="1192"/>
                  <a:ext cx="0" cy="0"/>
                </a:xfrm>
                <a:custGeom>
                  <a:avLst/>
                  <a:gdLst>
                    <a:gd name="T0" fmla="*/ 1 w 1"/>
                    <a:gd name="T1" fmla="*/ 2 h 2"/>
                    <a:gd name="T2" fmla="*/ 0 w 1"/>
                    <a:gd name="T3" fmla="*/ 1 h 2"/>
                    <a:gd name="T4" fmla="*/ 1 w 1"/>
                    <a:gd name="T5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2">
                      <a:moveTo>
                        <a:pt x="1" y="2"/>
                      </a:moveTo>
                      <a:cubicBezTo>
                        <a:pt x="1" y="2"/>
                        <a:pt x="1" y="2"/>
                        <a:pt x="0" y="1"/>
                      </a:cubicBezTo>
                      <a:cubicBezTo>
                        <a:pt x="1" y="2"/>
                        <a:pt x="0" y="0"/>
                        <a:pt x="1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375" name="Freeform 86">
                  <a:extLst>
                    <a:ext uri="{FF2B5EF4-FFF2-40B4-BE49-F238E27FC236}">
                      <a16:creationId xmlns:a16="http://schemas.microsoft.com/office/drawing/2014/main" id="{FA407FA8-EE3A-4E9A-A694-DFA63EDD9D8D}"/>
                    </a:ext>
                  </a:extLst>
                </p:cNvPr>
                <p:cNvSpPr/>
                <p:nvPr/>
              </p:nvSpPr>
              <p:spPr bwMode="auto">
                <a:xfrm>
                  <a:off x="3922" y="1192"/>
                  <a:ext cx="0" cy="1"/>
                </a:xfrm>
                <a:custGeom>
                  <a:avLst/>
                  <a:gdLst>
                    <a:gd name="T0" fmla="*/ 2 w 2"/>
                    <a:gd name="T1" fmla="*/ 1 h 2"/>
                    <a:gd name="T2" fmla="*/ 1 w 2"/>
                    <a:gd name="T3" fmla="*/ 1 h 2"/>
                    <a:gd name="T4" fmla="*/ 2 w 2"/>
                    <a:gd name="T5" fmla="*/ 1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2" y="1"/>
                      </a:moveTo>
                      <a:cubicBezTo>
                        <a:pt x="2" y="1"/>
                        <a:pt x="2" y="2"/>
                        <a:pt x="1" y="1"/>
                      </a:cubicBezTo>
                      <a:cubicBezTo>
                        <a:pt x="2" y="2"/>
                        <a:pt x="0" y="0"/>
                        <a:pt x="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376" name="Freeform 87">
                  <a:extLst>
                    <a:ext uri="{FF2B5EF4-FFF2-40B4-BE49-F238E27FC236}">
                      <a16:creationId xmlns:a16="http://schemas.microsoft.com/office/drawing/2014/main" id="{DEED15A9-31E8-4BF6-BB62-EE12AA08DDA4}"/>
                    </a:ext>
                  </a:extLst>
                </p:cNvPr>
                <p:cNvSpPr/>
                <p:nvPr/>
              </p:nvSpPr>
              <p:spPr bwMode="auto">
                <a:xfrm>
                  <a:off x="3922" y="1193"/>
                  <a:ext cx="0" cy="0"/>
                </a:xfrm>
                <a:custGeom>
                  <a:avLst/>
                  <a:gdLst>
                    <a:gd name="T0" fmla="*/ 1 w 1"/>
                    <a:gd name="T1" fmla="*/ 1 h 2"/>
                    <a:gd name="T2" fmla="*/ 1 w 1"/>
                    <a:gd name="T3" fmla="*/ 2 h 2"/>
                    <a:gd name="T4" fmla="*/ 0 w 1"/>
                    <a:gd name="T5" fmla="*/ 0 h 2"/>
                    <a:gd name="T6" fmla="*/ 1 w 1"/>
                    <a:gd name="T7" fmla="*/ 1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2">
                      <a:moveTo>
                        <a:pt x="1" y="1"/>
                      </a:moveTo>
                      <a:cubicBezTo>
                        <a:pt x="1" y="1"/>
                        <a:pt x="1" y="1"/>
                        <a:pt x="1" y="2"/>
                      </a:cubicBezTo>
                      <a:cubicBezTo>
                        <a:pt x="1" y="1"/>
                        <a:pt x="0" y="0"/>
                        <a:pt x="0" y="0"/>
                      </a:cubicBez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377" name="Rectangle 88">
                  <a:extLst>
                    <a:ext uri="{FF2B5EF4-FFF2-40B4-BE49-F238E27FC236}">
                      <a16:creationId xmlns:a16="http://schemas.microsoft.com/office/drawing/2014/main" id="{E27C4A93-891F-4379-AD97-7D84307D333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916" y="1202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378" name="Freeform 89">
                  <a:extLst>
                    <a:ext uri="{FF2B5EF4-FFF2-40B4-BE49-F238E27FC236}">
                      <a16:creationId xmlns:a16="http://schemas.microsoft.com/office/drawing/2014/main" id="{4D63EF26-2873-410A-B2CA-3BE432DAFFF3}"/>
                    </a:ext>
                  </a:extLst>
                </p:cNvPr>
                <p:cNvSpPr/>
                <p:nvPr/>
              </p:nvSpPr>
              <p:spPr bwMode="auto">
                <a:xfrm>
                  <a:off x="3913" y="1206"/>
                  <a:ext cx="1" cy="0"/>
                </a:xfrm>
                <a:custGeom>
                  <a:avLst/>
                  <a:gdLst>
                    <a:gd name="T0" fmla="*/ 1 w 2"/>
                    <a:gd name="T1" fmla="*/ 1 h 2"/>
                    <a:gd name="T2" fmla="*/ 0 w 2"/>
                    <a:gd name="T3" fmla="*/ 1 h 2"/>
                    <a:gd name="T4" fmla="*/ 1 w 2"/>
                    <a:gd name="T5" fmla="*/ 1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1" y="1"/>
                      </a:moveTo>
                      <a:cubicBezTo>
                        <a:pt x="2" y="2"/>
                        <a:pt x="0" y="1"/>
                        <a:pt x="0" y="1"/>
                      </a:cubicBezTo>
                      <a:cubicBezTo>
                        <a:pt x="0" y="0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379" name="Rectangle 90">
                  <a:extLst>
                    <a:ext uri="{FF2B5EF4-FFF2-40B4-BE49-F238E27FC236}">
                      <a16:creationId xmlns:a16="http://schemas.microsoft.com/office/drawing/2014/main" id="{0A1498A7-32B9-441D-842B-695257D9B30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914" y="1209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380" name="Freeform 91">
                  <a:extLst>
                    <a:ext uri="{FF2B5EF4-FFF2-40B4-BE49-F238E27FC236}">
                      <a16:creationId xmlns:a16="http://schemas.microsoft.com/office/drawing/2014/main" id="{7212EA7B-BE07-4900-BEE8-42D52FD5B58B}"/>
                    </a:ext>
                  </a:extLst>
                </p:cNvPr>
                <p:cNvSpPr/>
                <p:nvPr/>
              </p:nvSpPr>
              <p:spPr bwMode="auto">
                <a:xfrm>
                  <a:off x="4078" y="1210"/>
                  <a:ext cx="0" cy="0"/>
                </a:xfrm>
                <a:custGeom>
                  <a:avLst/>
                  <a:gdLst>
                    <a:gd name="T0" fmla="*/ 2 w 2"/>
                    <a:gd name="T1" fmla="*/ 2 h 2"/>
                    <a:gd name="T2" fmla="*/ 1 w 2"/>
                    <a:gd name="T3" fmla="*/ 1 h 2"/>
                    <a:gd name="T4" fmla="*/ 2 w 2"/>
                    <a:gd name="T5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2" y="2"/>
                      </a:moveTo>
                      <a:cubicBezTo>
                        <a:pt x="2" y="1"/>
                        <a:pt x="0" y="0"/>
                        <a:pt x="1" y="1"/>
                      </a:cubicBezTo>
                      <a:cubicBezTo>
                        <a:pt x="2" y="2"/>
                        <a:pt x="2" y="2"/>
                        <a:pt x="2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381" name="Freeform 92">
                  <a:extLst>
                    <a:ext uri="{FF2B5EF4-FFF2-40B4-BE49-F238E27FC236}">
                      <a16:creationId xmlns:a16="http://schemas.microsoft.com/office/drawing/2014/main" id="{1D4954D7-6C5B-430F-AA1E-59B84DDBFDD7}"/>
                    </a:ext>
                  </a:extLst>
                </p:cNvPr>
                <p:cNvSpPr/>
                <p:nvPr/>
              </p:nvSpPr>
              <p:spPr bwMode="auto">
                <a:xfrm>
                  <a:off x="4054" y="1207"/>
                  <a:ext cx="23" cy="25"/>
                </a:xfrm>
                <a:custGeom>
                  <a:avLst/>
                  <a:gdLst>
                    <a:gd name="T0" fmla="*/ 12 w 105"/>
                    <a:gd name="T1" fmla="*/ 92 h 110"/>
                    <a:gd name="T2" fmla="*/ 14 w 105"/>
                    <a:gd name="T3" fmla="*/ 88 h 110"/>
                    <a:gd name="T4" fmla="*/ 14 w 105"/>
                    <a:gd name="T5" fmla="*/ 77 h 110"/>
                    <a:gd name="T6" fmla="*/ 16 w 105"/>
                    <a:gd name="T7" fmla="*/ 75 h 110"/>
                    <a:gd name="T8" fmla="*/ 24 w 105"/>
                    <a:gd name="T9" fmla="*/ 70 h 110"/>
                    <a:gd name="T10" fmla="*/ 26 w 105"/>
                    <a:gd name="T11" fmla="*/ 68 h 110"/>
                    <a:gd name="T12" fmla="*/ 28 w 105"/>
                    <a:gd name="T13" fmla="*/ 62 h 110"/>
                    <a:gd name="T14" fmla="*/ 31 w 105"/>
                    <a:gd name="T15" fmla="*/ 59 h 110"/>
                    <a:gd name="T16" fmla="*/ 35 w 105"/>
                    <a:gd name="T17" fmla="*/ 59 h 110"/>
                    <a:gd name="T18" fmla="*/ 34 w 105"/>
                    <a:gd name="T19" fmla="*/ 55 h 110"/>
                    <a:gd name="T20" fmla="*/ 35 w 105"/>
                    <a:gd name="T21" fmla="*/ 49 h 110"/>
                    <a:gd name="T22" fmla="*/ 37 w 105"/>
                    <a:gd name="T23" fmla="*/ 48 h 110"/>
                    <a:gd name="T24" fmla="*/ 38 w 105"/>
                    <a:gd name="T25" fmla="*/ 43 h 110"/>
                    <a:gd name="T26" fmla="*/ 42 w 105"/>
                    <a:gd name="T27" fmla="*/ 42 h 110"/>
                    <a:gd name="T28" fmla="*/ 45 w 105"/>
                    <a:gd name="T29" fmla="*/ 39 h 110"/>
                    <a:gd name="T30" fmla="*/ 50 w 105"/>
                    <a:gd name="T31" fmla="*/ 37 h 110"/>
                    <a:gd name="T32" fmla="*/ 51 w 105"/>
                    <a:gd name="T33" fmla="*/ 34 h 110"/>
                    <a:gd name="T34" fmla="*/ 54 w 105"/>
                    <a:gd name="T35" fmla="*/ 35 h 110"/>
                    <a:gd name="T36" fmla="*/ 54 w 105"/>
                    <a:gd name="T37" fmla="*/ 32 h 110"/>
                    <a:gd name="T38" fmla="*/ 54 w 105"/>
                    <a:gd name="T39" fmla="*/ 31 h 110"/>
                    <a:gd name="T40" fmla="*/ 56 w 105"/>
                    <a:gd name="T41" fmla="*/ 29 h 110"/>
                    <a:gd name="T42" fmla="*/ 61 w 105"/>
                    <a:gd name="T43" fmla="*/ 24 h 110"/>
                    <a:gd name="T44" fmla="*/ 63 w 105"/>
                    <a:gd name="T45" fmla="*/ 22 h 110"/>
                    <a:gd name="T46" fmla="*/ 65 w 105"/>
                    <a:gd name="T47" fmla="*/ 21 h 110"/>
                    <a:gd name="T48" fmla="*/ 71 w 105"/>
                    <a:gd name="T49" fmla="*/ 17 h 110"/>
                    <a:gd name="T50" fmla="*/ 76 w 105"/>
                    <a:gd name="T51" fmla="*/ 22 h 110"/>
                    <a:gd name="T52" fmla="*/ 74 w 105"/>
                    <a:gd name="T53" fmla="*/ 16 h 110"/>
                    <a:gd name="T54" fmla="*/ 71 w 105"/>
                    <a:gd name="T55" fmla="*/ 9 h 110"/>
                    <a:gd name="T56" fmla="*/ 75 w 105"/>
                    <a:gd name="T57" fmla="*/ 9 h 110"/>
                    <a:gd name="T58" fmla="*/ 74 w 105"/>
                    <a:gd name="T59" fmla="*/ 6 h 110"/>
                    <a:gd name="T60" fmla="*/ 76 w 105"/>
                    <a:gd name="T61" fmla="*/ 7 h 110"/>
                    <a:gd name="T62" fmla="*/ 81 w 105"/>
                    <a:gd name="T63" fmla="*/ 11 h 110"/>
                    <a:gd name="T64" fmla="*/ 80 w 105"/>
                    <a:gd name="T65" fmla="*/ 5 h 110"/>
                    <a:gd name="T66" fmla="*/ 83 w 105"/>
                    <a:gd name="T67" fmla="*/ 7 h 110"/>
                    <a:gd name="T68" fmla="*/ 82 w 105"/>
                    <a:gd name="T69" fmla="*/ 3 h 110"/>
                    <a:gd name="T70" fmla="*/ 84 w 105"/>
                    <a:gd name="T71" fmla="*/ 1 h 110"/>
                    <a:gd name="T72" fmla="*/ 88 w 105"/>
                    <a:gd name="T73" fmla="*/ 9 h 110"/>
                    <a:gd name="T74" fmla="*/ 88 w 105"/>
                    <a:gd name="T75" fmla="*/ 2 h 110"/>
                    <a:gd name="T76" fmla="*/ 99 w 105"/>
                    <a:gd name="T77" fmla="*/ 9 h 110"/>
                    <a:gd name="T78" fmla="*/ 101 w 105"/>
                    <a:gd name="T79" fmla="*/ 10 h 110"/>
                    <a:gd name="T80" fmla="*/ 103 w 105"/>
                    <a:gd name="T81" fmla="*/ 8 h 110"/>
                    <a:gd name="T82" fmla="*/ 105 w 105"/>
                    <a:gd name="T83" fmla="*/ 13 h 110"/>
                    <a:gd name="T84" fmla="*/ 100 w 105"/>
                    <a:gd name="T85" fmla="*/ 11 h 110"/>
                    <a:gd name="T86" fmla="*/ 99 w 105"/>
                    <a:gd name="T87" fmla="*/ 21 h 110"/>
                    <a:gd name="T88" fmla="*/ 93 w 105"/>
                    <a:gd name="T89" fmla="*/ 29 h 110"/>
                    <a:gd name="T90" fmla="*/ 85 w 105"/>
                    <a:gd name="T91" fmla="*/ 37 h 110"/>
                    <a:gd name="T92" fmla="*/ 79 w 105"/>
                    <a:gd name="T93" fmla="*/ 43 h 110"/>
                    <a:gd name="T94" fmla="*/ 75 w 105"/>
                    <a:gd name="T95" fmla="*/ 48 h 110"/>
                    <a:gd name="T96" fmla="*/ 64 w 105"/>
                    <a:gd name="T97" fmla="*/ 55 h 110"/>
                    <a:gd name="T98" fmla="*/ 57 w 105"/>
                    <a:gd name="T99" fmla="*/ 57 h 110"/>
                    <a:gd name="T100" fmla="*/ 49 w 105"/>
                    <a:gd name="T101" fmla="*/ 62 h 110"/>
                    <a:gd name="T102" fmla="*/ 35 w 105"/>
                    <a:gd name="T103" fmla="*/ 88 h 110"/>
                    <a:gd name="T104" fmla="*/ 30 w 105"/>
                    <a:gd name="T105" fmla="*/ 94 h 110"/>
                    <a:gd name="T106" fmla="*/ 4 w 105"/>
                    <a:gd name="T107" fmla="*/ 103 h 1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105" h="110">
                      <a:moveTo>
                        <a:pt x="4" y="103"/>
                      </a:moveTo>
                      <a:cubicBezTo>
                        <a:pt x="0" y="98"/>
                        <a:pt x="7" y="100"/>
                        <a:pt x="4" y="96"/>
                      </a:cubicBezTo>
                      <a:cubicBezTo>
                        <a:pt x="4" y="96"/>
                        <a:pt x="7" y="98"/>
                        <a:pt x="7" y="98"/>
                      </a:cubicBezTo>
                      <a:cubicBezTo>
                        <a:pt x="3" y="93"/>
                        <a:pt x="8" y="92"/>
                        <a:pt x="12" y="93"/>
                      </a:cubicBezTo>
                      <a:cubicBezTo>
                        <a:pt x="13" y="94"/>
                        <a:pt x="13" y="94"/>
                        <a:pt x="13" y="94"/>
                      </a:cubicBezTo>
                      <a:cubicBezTo>
                        <a:pt x="14" y="94"/>
                        <a:pt x="11" y="92"/>
                        <a:pt x="12" y="92"/>
                      </a:cubicBezTo>
                      <a:cubicBezTo>
                        <a:pt x="13" y="92"/>
                        <a:pt x="13" y="92"/>
                        <a:pt x="14" y="93"/>
                      </a:cubicBezTo>
                      <a:cubicBezTo>
                        <a:pt x="12" y="91"/>
                        <a:pt x="13" y="92"/>
                        <a:pt x="12" y="90"/>
                      </a:cubicBezTo>
                      <a:cubicBezTo>
                        <a:pt x="13" y="91"/>
                        <a:pt x="14" y="92"/>
                        <a:pt x="15" y="92"/>
                      </a:cubicBezTo>
                      <a:cubicBezTo>
                        <a:pt x="13" y="91"/>
                        <a:pt x="13" y="91"/>
                        <a:pt x="13" y="91"/>
                      </a:cubicBezTo>
                      <a:cubicBezTo>
                        <a:pt x="9" y="86"/>
                        <a:pt x="15" y="90"/>
                        <a:pt x="13" y="87"/>
                      </a:cubicBezTo>
                      <a:cubicBezTo>
                        <a:pt x="13" y="87"/>
                        <a:pt x="14" y="88"/>
                        <a:pt x="14" y="88"/>
                      </a:cubicBezTo>
                      <a:cubicBezTo>
                        <a:pt x="12" y="85"/>
                        <a:pt x="14" y="83"/>
                        <a:pt x="14" y="81"/>
                      </a:cubicBezTo>
                      <a:cubicBezTo>
                        <a:pt x="15" y="82"/>
                        <a:pt x="16" y="83"/>
                        <a:pt x="17" y="83"/>
                      </a:cubicBezTo>
                      <a:cubicBezTo>
                        <a:pt x="15" y="82"/>
                        <a:pt x="14" y="81"/>
                        <a:pt x="14" y="80"/>
                      </a:cubicBezTo>
                      <a:cubicBezTo>
                        <a:pt x="17" y="82"/>
                        <a:pt x="13" y="78"/>
                        <a:pt x="14" y="79"/>
                      </a:cubicBezTo>
                      <a:cubicBezTo>
                        <a:pt x="15" y="79"/>
                        <a:pt x="15" y="79"/>
                        <a:pt x="15" y="79"/>
                      </a:cubicBezTo>
                      <a:cubicBezTo>
                        <a:pt x="13" y="77"/>
                        <a:pt x="17" y="80"/>
                        <a:pt x="14" y="77"/>
                      </a:cubicBezTo>
                      <a:cubicBezTo>
                        <a:pt x="16" y="78"/>
                        <a:pt x="16" y="78"/>
                        <a:pt x="16" y="78"/>
                      </a:cubicBezTo>
                      <a:cubicBezTo>
                        <a:pt x="13" y="76"/>
                        <a:pt x="18" y="79"/>
                        <a:pt x="17" y="78"/>
                      </a:cubicBezTo>
                      <a:cubicBezTo>
                        <a:pt x="16" y="77"/>
                        <a:pt x="16" y="77"/>
                        <a:pt x="16" y="77"/>
                      </a:cubicBezTo>
                      <a:cubicBezTo>
                        <a:pt x="15" y="76"/>
                        <a:pt x="17" y="77"/>
                        <a:pt x="17" y="77"/>
                      </a:cubicBezTo>
                      <a:cubicBezTo>
                        <a:pt x="17" y="77"/>
                        <a:pt x="17" y="77"/>
                        <a:pt x="17" y="77"/>
                      </a:cubicBezTo>
                      <a:cubicBezTo>
                        <a:pt x="17" y="76"/>
                        <a:pt x="19" y="77"/>
                        <a:pt x="16" y="75"/>
                      </a:cubicBezTo>
                      <a:cubicBezTo>
                        <a:pt x="18" y="76"/>
                        <a:pt x="17" y="76"/>
                        <a:pt x="20" y="78"/>
                      </a:cubicBezTo>
                      <a:cubicBezTo>
                        <a:pt x="19" y="74"/>
                        <a:pt x="21" y="73"/>
                        <a:pt x="22" y="71"/>
                      </a:cubicBezTo>
                      <a:cubicBezTo>
                        <a:pt x="23" y="72"/>
                        <a:pt x="24" y="72"/>
                        <a:pt x="24" y="73"/>
                      </a:cubicBezTo>
                      <a:cubicBezTo>
                        <a:pt x="24" y="72"/>
                        <a:pt x="25" y="72"/>
                        <a:pt x="24" y="71"/>
                      </a:cubicBezTo>
                      <a:cubicBezTo>
                        <a:pt x="24" y="71"/>
                        <a:pt x="25" y="72"/>
                        <a:pt x="25" y="72"/>
                      </a:cubicBezTo>
                      <a:cubicBezTo>
                        <a:pt x="26" y="72"/>
                        <a:pt x="23" y="69"/>
                        <a:pt x="24" y="70"/>
                      </a:cubicBezTo>
                      <a:cubicBezTo>
                        <a:pt x="25" y="70"/>
                        <a:pt x="25" y="71"/>
                        <a:pt x="26" y="72"/>
                      </a:cubicBezTo>
                      <a:cubicBezTo>
                        <a:pt x="25" y="70"/>
                        <a:pt x="25" y="70"/>
                        <a:pt x="25" y="69"/>
                      </a:cubicBezTo>
                      <a:cubicBezTo>
                        <a:pt x="25" y="69"/>
                        <a:pt x="26" y="70"/>
                        <a:pt x="26" y="70"/>
                      </a:cubicBezTo>
                      <a:cubicBezTo>
                        <a:pt x="25" y="68"/>
                        <a:pt x="27" y="70"/>
                        <a:pt x="26" y="69"/>
                      </a:cubicBezTo>
                      <a:cubicBezTo>
                        <a:pt x="28" y="70"/>
                        <a:pt x="28" y="70"/>
                        <a:pt x="28" y="70"/>
                      </a:cubicBezTo>
                      <a:cubicBezTo>
                        <a:pt x="30" y="71"/>
                        <a:pt x="25" y="67"/>
                        <a:pt x="26" y="68"/>
                      </a:cubicBezTo>
                      <a:cubicBezTo>
                        <a:pt x="27" y="68"/>
                        <a:pt x="27" y="69"/>
                        <a:pt x="28" y="69"/>
                      </a:cubicBezTo>
                      <a:cubicBezTo>
                        <a:pt x="26" y="66"/>
                        <a:pt x="27" y="67"/>
                        <a:pt x="27" y="65"/>
                      </a:cubicBezTo>
                      <a:cubicBezTo>
                        <a:pt x="27" y="66"/>
                        <a:pt x="27" y="66"/>
                        <a:pt x="27" y="66"/>
                      </a:cubicBezTo>
                      <a:cubicBezTo>
                        <a:pt x="27" y="65"/>
                        <a:pt x="29" y="65"/>
                        <a:pt x="28" y="64"/>
                      </a:cubicBezTo>
                      <a:cubicBezTo>
                        <a:pt x="29" y="64"/>
                        <a:pt x="31" y="67"/>
                        <a:pt x="31" y="66"/>
                      </a:cubicBezTo>
                      <a:cubicBezTo>
                        <a:pt x="28" y="64"/>
                        <a:pt x="31" y="64"/>
                        <a:pt x="28" y="62"/>
                      </a:cubicBezTo>
                      <a:cubicBezTo>
                        <a:pt x="28" y="62"/>
                        <a:pt x="30" y="62"/>
                        <a:pt x="29" y="61"/>
                      </a:cubicBezTo>
                      <a:cubicBezTo>
                        <a:pt x="30" y="62"/>
                        <a:pt x="33" y="64"/>
                        <a:pt x="32" y="64"/>
                      </a:cubicBezTo>
                      <a:cubicBezTo>
                        <a:pt x="34" y="65"/>
                        <a:pt x="34" y="65"/>
                        <a:pt x="34" y="65"/>
                      </a:cubicBezTo>
                      <a:cubicBezTo>
                        <a:pt x="35" y="67"/>
                        <a:pt x="34" y="65"/>
                        <a:pt x="35" y="67"/>
                      </a:cubicBezTo>
                      <a:cubicBezTo>
                        <a:pt x="35" y="66"/>
                        <a:pt x="34" y="65"/>
                        <a:pt x="35" y="65"/>
                      </a:cubicBezTo>
                      <a:cubicBezTo>
                        <a:pt x="34" y="63"/>
                        <a:pt x="31" y="60"/>
                        <a:pt x="31" y="59"/>
                      </a:cubicBezTo>
                      <a:cubicBezTo>
                        <a:pt x="32" y="61"/>
                        <a:pt x="34" y="62"/>
                        <a:pt x="35" y="63"/>
                      </a:cubicBezTo>
                      <a:cubicBezTo>
                        <a:pt x="31" y="57"/>
                        <a:pt x="31" y="57"/>
                        <a:pt x="31" y="57"/>
                      </a:cubicBezTo>
                      <a:cubicBezTo>
                        <a:pt x="31" y="57"/>
                        <a:pt x="33" y="59"/>
                        <a:pt x="32" y="58"/>
                      </a:cubicBezTo>
                      <a:cubicBezTo>
                        <a:pt x="31" y="58"/>
                        <a:pt x="31" y="57"/>
                        <a:pt x="31" y="57"/>
                      </a:cubicBezTo>
                      <a:cubicBezTo>
                        <a:pt x="31" y="57"/>
                        <a:pt x="31" y="55"/>
                        <a:pt x="33" y="58"/>
                      </a:cubicBezTo>
                      <a:cubicBezTo>
                        <a:pt x="34" y="59"/>
                        <a:pt x="34" y="58"/>
                        <a:pt x="35" y="59"/>
                      </a:cubicBezTo>
                      <a:cubicBezTo>
                        <a:pt x="35" y="59"/>
                        <a:pt x="34" y="58"/>
                        <a:pt x="34" y="58"/>
                      </a:cubicBezTo>
                      <a:cubicBezTo>
                        <a:pt x="35" y="58"/>
                        <a:pt x="35" y="58"/>
                        <a:pt x="35" y="58"/>
                      </a:cubicBezTo>
                      <a:cubicBezTo>
                        <a:pt x="35" y="58"/>
                        <a:pt x="34" y="56"/>
                        <a:pt x="33" y="55"/>
                      </a:cubicBezTo>
                      <a:cubicBezTo>
                        <a:pt x="32" y="55"/>
                        <a:pt x="34" y="57"/>
                        <a:pt x="33" y="56"/>
                      </a:cubicBezTo>
                      <a:cubicBezTo>
                        <a:pt x="32" y="54"/>
                        <a:pt x="32" y="54"/>
                        <a:pt x="32" y="53"/>
                      </a:cubicBezTo>
                      <a:cubicBezTo>
                        <a:pt x="33" y="54"/>
                        <a:pt x="33" y="55"/>
                        <a:pt x="34" y="55"/>
                      </a:cubicBezTo>
                      <a:cubicBezTo>
                        <a:pt x="32" y="53"/>
                        <a:pt x="32" y="52"/>
                        <a:pt x="32" y="51"/>
                      </a:cubicBezTo>
                      <a:cubicBezTo>
                        <a:pt x="31" y="49"/>
                        <a:pt x="34" y="53"/>
                        <a:pt x="33" y="52"/>
                      </a:cubicBezTo>
                      <a:cubicBezTo>
                        <a:pt x="35" y="53"/>
                        <a:pt x="32" y="49"/>
                        <a:pt x="35" y="51"/>
                      </a:cubicBezTo>
                      <a:cubicBezTo>
                        <a:pt x="35" y="51"/>
                        <a:pt x="33" y="49"/>
                        <a:pt x="34" y="50"/>
                      </a:cubicBezTo>
                      <a:cubicBezTo>
                        <a:pt x="34" y="49"/>
                        <a:pt x="36" y="51"/>
                        <a:pt x="35" y="50"/>
                      </a:cubicBezTo>
                      <a:cubicBezTo>
                        <a:pt x="36" y="51"/>
                        <a:pt x="35" y="50"/>
                        <a:pt x="35" y="49"/>
                      </a:cubicBezTo>
                      <a:cubicBezTo>
                        <a:pt x="35" y="48"/>
                        <a:pt x="36" y="50"/>
                        <a:pt x="36" y="50"/>
                      </a:cubicBezTo>
                      <a:cubicBezTo>
                        <a:pt x="35" y="49"/>
                        <a:pt x="35" y="46"/>
                        <a:pt x="37" y="47"/>
                      </a:cubicBezTo>
                      <a:cubicBezTo>
                        <a:pt x="36" y="47"/>
                        <a:pt x="35" y="44"/>
                        <a:pt x="35" y="44"/>
                      </a:cubicBezTo>
                      <a:cubicBezTo>
                        <a:pt x="36" y="46"/>
                        <a:pt x="36" y="46"/>
                        <a:pt x="36" y="46"/>
                      </a:cubicBezTo>
                      <a:cubicBezTo>
                        <a:pt x="37" y="47"/>
                        <a:pt x="37" y="45"/>
                        <a:pt x="38" y="47"/>
                      </a:cubicBezTo>
                      <a:cubicBezTo>
                        <a:pt x="37" y="44"/>
                        <a:pt x="38" y="49"/>
                        <a:pt x="37" y="48"/>
                      </a:cubicBezTo>
                      <a:cubicBezTo>
                        <a:pt x="39" y="49"/>
                        <a:pt x="36" y="44"/>
                        <a:pt x="38" y="47"/>
                      </a:cubicBezTo>
                      <a:cubicBezTo>
                        <a:pt x="38" y="46"/>
                        <a:pt x="37" y="44"/>
                        <a:pt x="38" y="46"/>
                      </a:cubicBezTo>
                      <a:cubicBezTo>
                        <a:pt x="38" y="45"/>
                        <a:pt x="40" y="48"/>
                        <a:pt x="40" y="48"/>
                      </a:cubicBezTo>
                      <a:cubicBezTo>
                        <a:pt x="40" y="47"/>
                        <a:pt x="39" y="47"/>
                        <a:pt x="39" y="46"/>
                      </a:cubicBezTo>
                      <a:cubicBezTo>
                        <a:pt x="39" y="45"/>
                        <a:pt x="39" y="45"/>
                        <a:pt x="39" y="45"/>
                      </a:cubicBezTo>
                      <a:cubicBezTo>
                        <a:pt x="38" y="43"/>
                        <a:pt x="40" y="45"/>
                        <a:pt x="38" y="43"/>
                      </a:cubicBezTo>
                      <a:cubicBezTo>
                        <a:pt x="39" y="45"/>
                        <a:pt x="38" y="42"/>
                        <a:pt x="40" y="45"/>
                      </a:cubicBezTo>
                      <a:cubicBezTo>
                        <a:pt x="42" y="47"/>
                        <a:pt x="42" y="47"/>
                        <a:pt x="42" y="47"/>
                      </a:cubicBezTo>
                      <a:cubicBezTo>
                        <a:pt x="42" y="46"/>
                        <a:pt x="40" y="44"/>
                        <a:pt x="39" y="43"/>
                      </a:cubicBezTo>
                      <a:cubicBezTo>
                        <a:pt x="40" y="43"/>
                        <a:pt x="40" y="44"/>
                        <a:pt x="40" y="44"/>
                      </a:cubicBezTo>
                      <a:cubicBezTo>
                        <a:pt x="38" y="41"/>
                        <a:pt x="41" y="44"/>
                        <a:pt x="39" y="41"/>
                      </a:cubicBezTo>
                      <a:cubicBezTo>
                        <a:pt x="40" y="42"/>
                        <a:pt x="40" y="41"/>
                        <a:pt x="42" y="42"/>
                      </a:cubicBezTo>
                      <a:cubicBezTo>
                        <a:pt x="42" y="41"/>
                        <a:pt x="41" y="40"/>
                        <a:pt x="42" y="40"/>
                      </a:cubicBezTo>
                      <a:cubicBezTo>
                        <a:pt x="42" y="41"/>
                        <a:pt x="42" y="41"/>
                        <a:pt x="43" y="41"/>
                      </a:cubicBezTo>
                      <a:cubicBezTo>
                        <a:pt x="44" y="42"/>
                        <a:pt x="43" y="41"/>
                        <a:pt x="43" y="41"/>
                      </a:cubicBezTo>
                      <a:cubicBezTo>
                        <a:pt x="43" y="41"/>
                        <a:pt x="45" y="42"/>
                        <a:pt x="46" y="43"/>
                      </a:cubicBezTo>
                      <a:cubicBezTo>
                        <a:pt x="45" y="42"/>
                        <a:pt x="44" y="40"/>
                        <a:pt x="43" y="39"/>
                      </a:cubicBezTo>
                      <a:cubicBezTo>
                        <a:pt x="46" y="42"/>
                        <a:pt x="42" y="36"/>
                        <a:pt x="45" y="39"/>
                      </a:cubicBezTo>
                      <a:cubicBezTo>
                        <a:pt x="45" y="39"/>
                        <a:pt x="46" y="41"/>
                        <a:pt x="47" y="41"/>
                      </a:cubicBezTo>
                      <a:cubicBezTo>
                        <a:pt x="50" y="44"/>
                        <a:pt x="45" y="39"/>
                        <a:pt x="47" y="40"/>
                      </a:cubicBezTo>
                      <a:cubicBezTo>
                        <a:pt x="45" y="37"/>
                        <a:pt x="45" y="37"/>
                        <a:pt x="45" y="37"/>
                      </a:cubicBezTo>
                      <a:cubicBezTo>
                        <a:pt x="46" y="39"/>
                        <a:pt x="44" y="35"/>
                        <a:pt x="46" y="38"/>
                      </a:cubicBezTo>
                      <a:cubicBezTo>
                        <a:pt x="46" y="37"/>
                        <a:pt x="47" y="38"/>
                        <a:pt x="45" y="36"/>
                      </a:cubicBezTo>
                      <a:cubicBezTo>
                        <a:pt x="48" y="37"/>
                        <a:pt x="46" y="33"/>
                        <a:pt x="50" y="37"/>
                      </a:cubicBezTo>
                      <a:cubicBezTo>
                        <a:pt x="50" y="37"/>
                        <a:pt x="51" y="37"/>
                        <a:pt x="49" y="36"/>
                      </a:cubicBezTo>
                      <a:cubicBezTo>
                        <a:pt x="48" y="34"/>
                        <a:pt x="50" y="37"/>
                        <a:pt x="49" y="36"/>
                      </a:cubicBezTo>
                      <a:cubicBezTo>
                        <a:pt x="49" y="36"/>
                        <a:pt x="49" y="35"/>
                        <a:pt x="48" y="35"/>
                      </a:cubicBezTo>
                      <a:cubicBezTo>
                        <a:pt x="49" y="35"/>
                        <a:pt x="49" y="35"/>
                        <a:pt x="51" y="37"/>
                      </a:cubicBezTo>
                      <a:cubicBezTo>
                        <a:pt x="53" y="39"/>
                        <a:pt x="48" y="33"/>
                        <a:pt x="49" y="33"/>
                      </a:cubicBezTo>
                      <a:cubicBezTo>
                        <a:pt x="50" y="34"/>
                        <a:pt x="51" y="35"/>
                        <a:pt x="51" y="34"/>
                      </a:cubicBezTo>
                      <a:cubicBezTo>
                        <a:pt x="50" y="32"/>
                        <a:pt x="50" y="32"/>
                        <a:pt x="50" y="32"/>
                      </a:cubicBezTo>
                      <a:cubicBezTo>
                        <a:pt x="50" y="32"/>
                        <a:pt x="52" y="34"/>
                        <a:pt x="53" y="36"/>
                      </a:cubicBezTo>
                      <a:cubicBezTo>
                        <a:pt x="53" y="36"/>
                        <a:pt x="54" y="35"/>
                        <a:pt x="53" y="34"/>
                      </a:cubicBezTo>
                      <a:cubicBezTo>
                        <a:pt x="55" y="36"/>
                        <a:pt x="55" y="36"/>
                        <a:pt x="55" y="36"/>
                      </a:cubicBezTo>
                      <a:cubicBezTo>
                        <a:pt x="53" y="35"/>
                        <a:pt x="54" y="35"/>
                        <a:pt x="54" y="34"/>
                      </a:cubicBezTo>
                      <a:cubicBezTo>
                        <a:pt x="54" y="35"/>
                        <a:pt x="54" y="35"/>
                        <a:pt x="54" y="35"/>
                      </a:cubicBezTo>
                      <a:cubicBezTo>
                        <a:pt x="55" y="36"/>
                        <a:pt x="54" y="35"/>
                        <a:pt x="54" y="35"/>
                      </a:cubicBezTo>
                      <a:cubicBezTo>
                        <a:pt x="53" y="33"/>
                        <a:pt x="53" y="33"/>
                        <a:pt x="52" y="33"/>
                      </a:cubicBezTo>
                      <a:cubicBezTo>
                        <a:pt x="52" y="32"/>
                        <a:pt x="52" y="32"/>
                        <a:pt x="52" y="31"/>
                      </a:cubicBezTo>
                      <a:cubicBezTo>
                        <a:pt x="53" y="33"/>
                        <a:pt x="53" y="32"/>
                        <a:pt x="53" y="32"/>
                      </a:cubicBezTo>
                      <a:cubicBezTo>
                        <a:pt x="54" y="32"/>
                        <a:pt x="52" y="30"/>
                        <a:pt x="52" y="30"/>
                      </a:cubicBezTo>
                      <a:cubicBezTo>
                        <a:pt x="53" y="31"/>
                        <a:pt x="53" y="30"/>
                        <a:pt x="54" y="32"/>
                      </a:cubicBezTo>
                      <a:cubicBezTo>
                        <a:pt x="54" y="32"/>
                        <a:pt x="53" y="31"/>
                        <a:pt x="53" y="32"/>
                      </a:cubicBezTo>
                      <a:cubicBezTo>
                        <a:pt x="54" y="32"/>
                        <a:pt x="55" y="34"/>
                        <a:pt x="55" y="33"/>
                      </a:cubicBezTo>
                      <a:cubicBezTo>
                        <a:pt x="54" y="32"/>
                        <a:pt x="52" y="29"/>
                        <a:pt x="53" y="30"/>
                      </a:cubicBezTo>
                      <a:cubicBezTo>
                        <a:pt x="53" y="30"/>
                        <a:pt x="54" y="31"/>
                        <a:pt x="54" y="32"/>
                      </a:cubicBezTo>
                      <a:cubicBezTo>
                        <a:pt x="55" y="33"/>
                        <a:pt x="55" y="33"/>
                        <a:pt x="55" y="33"/>
                      </a:cubicBezTo>
                      <a:cubicBezTo>
                        <a:pt x="54" y="31"/>
                        <a:pt x="54" y="31"/>
                        <a:pt x="54" y="31"/>
                      </a:cubicBezTo>
                      <a:cubicBezTo>
                        <a:pt x="55" y="31"/>
                        <a:pt x="55" y="31"/>
                        <a:pt x="55" y="32"/>
                      </a:cubicBezTo>
                      <a:cubicBezTo>
                        <a:pt x="54" y="30"/>
                        <a:pt x="55" y="31"/>
                        <a:pt x="54" y="29"/>
                      </a:cubicBezTo>
                      <a:cubicBezTo>
                        <a:pt x="54" y="28"/>
                        <a:pt x="55" y="29"/>
                        <a:pt x="55" y="30"/>
                      </a:cubicBezTo>
                      <a:cubicBezTo>
                        <a:pt x="55" y="30"/>
                        <a:pt x="55" y="30"/>
                        <a:pt x="55" y="30"/>
                      </a:cubicBezTo>
                      <a:cubicBezTo>
                        <a:pt x="56" y="30"/>
                        <a:pt x="56" y="30"/>
                        <a:pt x="55" y="28"/>
                      </a:cubicBezTo>
                      <a:cubicBezTo>
                        <a:pt x="56" y="29"/>
                        <a:pt x="56" y="29"/>
                        <a:pt x="56" y="29"/>
                      </a:cubicBezTo>
                      <a:cubicBezTo>
                        <a:pt x="56" y="29"/>
                        <a:pt x="56" y="28"/>
                        <a:pt x="55" y="27"/>
                      </a:cubicBezTo>
                      <a:cubicBezTo>
                        <a:pt x="57" y="28"/>
                        <a:pt x="60" y="33"/>
                        <a:pt x="59" y="31"/>
                      </a:cubicBezTo>
                      <a:cubicBezTo>
                        <a:pt x="59" y="31"/>
                        <a:pt x="57" y="28"/>
                        <a:pt x="56" y="27"/>
                      </a:cubicBezTo>
                      <a:cubicBezTo>
                        <a:pt x="58" y="27"/>
                        <a:pt x="56" y="24"/>
                        <a:pt x="59" y="26"/>
                      </a:cubicBezTo>
                      <a:cubicBezTo>
                        <a:pt x="58" y="26"/>
                        <a:pt x="58" y="25"/>
                        <a:pt x="58" y="25"/>
                      </a:cubicBezTo>
                      <a:cubicBezTo>
                        <a:pt x="59" y="25"/>
                        <a:pt x="58" y="21"/>
                        <a:pt x="61" y="24"/>
                      </a:cubicBezTo>
                      <a:cubicBezTo>
                        <a:pt x="62" y="25"/>
                        <a:pt x="63" y="26"/>
                        <a:pt x="63" y="27"/>
                      </a:cubicBezTo>
                      <a:cubicBezTo>
                        <a:pt x="62" y="25"/>
                        <a:pt x="65" y="28"/>
                        <a:pt x="63" y="25"/>
                      </a:cubicBezTo>
                      <a:cubicBezTo>
                        <a:pt x="62" y="24"/>
                        <a:pt x="61" y="23"/>
                        <a:pt x="60" y="23"/>
                      </a:cubicBezTo>
                      <a:cubicBezTo>
                        <a:pt x="60" y="22"/>
                        <a:pt x="61" y="21"/>
                        <a:pt x="62" y="22"/>
                      </a:cubicBezTo>
                      <a:cubicBezTo>
                        <a:pt x="62" y="22"/>
                        <a:pt x="62" y="21"/>
                        <a:pt x="61" y="21"/>
                      </a:cubicBezTo>
                      <a:cubicBezTo>
                        <a:pt x="63" y="23"/>
                        <a:pt x="64" y="23"/>
                        <a:pt x="63" y="22"/>
                      </a:cubicBezTo>
                      <a:cubicBezTo>
                        <a:pt x="62" y="21"/>
                        <a:pt x="62" y="21"/>
                        <a:pt x="62" y="21"/>
                      </a:cubicBezTo>
                      <a:cubicBezTo>
                        <a:pt x="64" y="22"/>
                        <a:pt x="64" y="22"/>
                        <a:pt x="64" y="22"/>
                      </a:cubicBezTo>
                      <a:cubicBezTo>
                        <a:pt x="63" y="21"/>
                        <a:pt x="61" y="19"/>
                        <a:pt x="63" y="20"/>
                      </a:cubicBezTo>
                      <a:cubicBezTo>
                        <a:pt x="63" y="20"/>
                        <a:pt x="64" y="21"/>
                        <a:pt x="64" y="21"/>
                      </a:cubicBezTo>
                      <a:cubicBezTo>
                        <a:pt x="63" y="20"/>
                        <a:pt x="62" y="18"/>
                        <a:pt x="64" y="19"/>
                      </a:cubicBezTo>
                      <a:cubicBezTo>
                        <a:pt x="65" y="21"/>
                        <a:pt x="65" y="21"/>
                        <a:pt x="65" y="21"/>
                      </a:cubicBezTo>
                      <a:cubicBezTo>
                        <a:pt x="65" y="20"/>
                        <a:pt x="65" y="19"/>
                        <a:pt x="64" y="18"/>
                      </a:cubicBezTo>
                      <a:cubicBezTo>
                        <a:pt x="65" y="19"/>
                        <a:pt x="66" y="19"/>
                        <a:pt x="67" y="21"/>
                      </a:cubicBezTo>
                      <a:cubicBezTo>
                        <a:pt x="65" y="16"/>
                        <a:pt x="66" y="14"/>
                        <a:pt x="68" y="14"/>
                      </a:cubicBezTo>
                      <a:cubicBezTo>
                        <a:pt x="68" y="15"/>
                        <a:pt x="68" y="15"/>
                        <a:pt x="68" y="15"/>
                      </a:cubicBezTo>
                      <a:cubicBezTo>
                        <a:pt x="70" y="16"/>
                        <a:pt x="67" y="13"/>
                        <a:pt x="68" y="14"/>
                      </a:cubicBezTo>
                      <a:cubicBezTo>
                        <a:pt x="69" y="15"/>
                        <a:pt x="70" y="16"/>
                        <a:pt x="71" y="17"/>
                      </a:cubicBezTo>
                      <a:cubicBezTo>
                        <a:pt x="72" y="18"/>
                        <a:pt x="70" y="15"/>
                        <a:pt x="70" y="14"/>
                      </a:cubicBezTo>
                      <a:cubicBezTo>
                        <a:pt x="69" y="13"/>
                        <a:pt x="70" y="15"/>
                        <a:pt x="69" y="14"/>
                      </a:cubicBezTo>
                      <a:cubicBezTo>
                        <a:pt x="69" y="13"/>
                        <a:pt x="70" y="14"/>
                        <a:pt x="69" y="12"/>
                      </a:cubicBezTo>
                      <a:cubicBezTo>
                        <a:pt x="69" y="13"/>
                        <a:pt x="71" y="15"/>
                        <a:pt x="71" y="15"/>
                      </a:cubicBezTo>
                      <a:cubicBezTo>
                        <a:pt x="71" y="14"/>
                        <a:pt x="71" y="14"/>
                        <a:pt x="71" y="14"/>
                      </a:cubicBezTo>
                      <a:cubicBezTo>
                        <a:pt x="73" y="17"/>
                        <a:pt x="73" y="19"/>
                        <a:pt x="76" y="22"/>
                      </a:cubicBezTo>
                      <a:cubicBezTo>
                        <a:pt x="76" y="22"/>
                        <a:pt x="76" y="22"/>
                        <a:pt x="76" y="22"/>
                      </a:cubicBezTo>
                      <a:cubicBezTo>
                        <a:pt x="78" y="24"/>
                        <a:pt x="77" y="25"/>
                        <a:pt x="78" y="25"/>
                      </a:cubicBezTo>
                      <a:cubicBezTo>
                        <a:pt x="78" y="24"/>
                        <a:pt x="76" y="21"/>
                        <a:pt x="75" y="20"/>
                      </a:cubicBezTo>
                      <a:cubicBezTo>
                        <a:pt x="75" y="19"/>
                        <a:pt x="71" y="14"/>
                        <a:pt x="72" y="14"/>
                      </a:cubicBezTo>
                      <a:cubicBezTo>
                        <a:pt x="73" y="15"/>
                        <a:pt x="72" y="15"/>
                        <a:pt x="73" y="16"/>
                      </a:cubicBezTo>
                      <a:cubicBezTo>
                        <a:pt x="75" y="18"/>
                        <a:pt x="73" y="15"/>
                        <a:pt x="74" y="16"/>
                      </a:cubicBezTo>
                      <a:cubicBezTo>
                        <a:pt x="73" y="15"/>
                        <a:pt x="71" y="12"/>
                        <a:pt x="71" y="12"/>
                      </a:cubicBezTo>
                      <a:cubicBezTo>
                        <a:pt x="72" y="13"/>
                        <a:pt x="73" y="14"/>
                        <a:pt x="73" y="14"/>
                      </a:cubicBezTo>
                      <a:cubicBezTo>
                        <a:pt x="72" y="13"/>
                        <a:pt x="72" y="12"/>
                        <a:pt x="71" y="11"/>
                      </a:cubicBezTo>
                      <a:cubicBezTo>
                        <a:pt x="69" y="8"/>
                        <a:pt x="72" y="11"/>
                        <a:pt x="71" y="9"/>
                      </a:cubicBezTo>
                      <a:cubicBezTo>
                        <a:pt x="72" y="11"/>
                        <a:pt x="74" y="14"/>
                        <a:pt x="75" y="15"/>
                      </a:cubicBezTo>
                      <a:cubicBezTo>
                        <a:pt x="73" y="13"/>
                        <a:pt x="73" y="12"/>
                        <a:pt x="71" y="9"/>
                      </a:cubicBezTo>
                      <a:cubicBezTo>
                        <a:pt x="72" y="9"/>
                        <a:pt x="73" y="11"/>
                        <a:pt x="74" y="12"/>
                      </a:cubicBezTo>
                      <a:cubicBezTo>
                        <a:pt x="75" y="13"/>
                        <a:pt x="72" y="8"/>
                        <a:pt x="75" y="12"/>
                      </a:cubicBezTo>
                      <a:cubicBezTo>
                        <a:pt x="73" y="10"/>
                        <a:pt x="73" y="10"/>
                        <a:pt x="73" y="10"/>
                      </a:cubicBezTo>
                      <a:cubicBezTo>
                        <a:pt x="74" y="11"/>
                        <a:pt x="74" y="11"/>
                        <a:pt x="75" y="12"/>
                      </a:cubicBezTo>
                      <a:cubicBezTo>
                        <a:pt x="75" y="12"/>
                        <a:pt x="74" y="9"/>
                        <a:pt x="76" y="12"/>
                      </a:cubicBezTo>
                      <a:cubicBezTo>
                        <a:pt x="76" y="11"/>
                        <a:pt x="77" y="11"/>
                        <a:pt x="75" y="9"/>
                      </a:cubicBezTo>
                      <a:cubicBezTo>
                        <a:pt x="74" y="8"/>
                        <a:pt x="76" y="11"/>
                        <a:pt x="73" y="8"/>
                      </a:cubicBezTo>
                      <a:cubicBezTo>
                        <a:pt x="75" y="10"/>
                        <a:pt x="74" y="8"/>
                        <a:pt x="73" y="7"/>
                      </a:cubicBezTo>
                      <a:cubicBezTo>
                        <a:pt x="74" y="8"/>
                        <a:pt x="74" y="8"/>
                        <a:pt x="74" y="8"/>
                      </a:cubicBezTo>
                      <a:cubicBezTo>
                        <a:pt x="74" y="7"/>
                        <a:pt x="74" y="7"/>
                        <a:pt x="74" y="6"/>
                      </a:cubicBezTo>
                      <a:cubicBezTo>
                        <a:pt x="74" y="7"/>
                        <a:pt x="75" y="8"/>
                        <a:pt x="75" y="8"/>
                      </a:cubicBezTo>
                      <a:cubicBezTo>
                        <a:pt x="74" y="6"/>
                        <a:pt x="74" y="6"/>
                        <a:pt x="74" y="6"/>
                      </a:cubicBezTo>
                      <a:cubicBezTo>
                        <a:pt x="74" y="5"/>
                        <a:pt x="76" y="9"/>
                        <a:pt x="76" y="8"/>
                      </a:cubicBezTo>
                      <a:cubicBezTo>
                        <a:pt x="77" y="10"/>
                        <a:pt x="77" y="10"/>
                        <a:pt x="77" y="10"/>
                      </a:cubicBezTo>
                      <a:cubicBezTo>
                        <a:pt x="77" y="10"/>
                        <a:pt x="78" y="11"/>
                        <a:pt x="78" y="10"/>
                      </a:cubicBezTo>
                      <a:cubicBezTo>
                        <a:pt x="77" y="9"/>
                        <a:pt x="76" y="7"/>
                        <a:pt x="75" y="5"/>
                      </a:cubicBezTo>
                      <a:cubicBezTo>
                        <a:pt x="74" y="4"/>
                        <a:pt x="76" y="7"/>
                        <a:pt x="75" y="5"/>
                      </a:cubicBezTo>
                      <a:cubicBezTo>
                        <a:pt x="76" y="7"/>
                        <a:pt x="76" y="7"/>
                        <a:pt x="76" y="7"/>
                      </a:cubicBezTo>
                      <a:cubicBezTo>
                        <a:pt x="77" y="8"/>
                        <a:pt x="78" y="10"/>
                        <a:pt x="79" y="10"/>
                      </a:cubicBezTo>
                      <a:cubicBezTo>
                        <a:pt x="78" y="9"/>
                        <a:pt x="77" y="6"/>
                        <a:pt x="76" y="6"/>
                      </a:cubicBezTo>
                      <a:cubicBezTo>
                        <a:pt x="76" y="6"/>
                        <a:pt x="77" y="6"/>
                        <a:pt x="78" y="8"/>
                      </a:cubicBezTo>
                      <a:cubicBezTo>
                        <a:pt x="78" y="7"/>
                        <a:pt x="77" y="6"/>
                        <a:pt x="76" y="5"/>
                      </a:cubicBezTo>
                      <a:cubicBezTo>
                        <a:pt x="77" y="6"/>
                        <a:pt x="79" y="7"/>
                        <a:pt x="80" y="8"/>
                      </a:cubicBezTo>
                      <a:cubicBezTo>
                        <a:pt x="81" y="11"/>
                        <a:pt x="81" y="11"/>
                        <a:pt x="81" y="11"/>
                      </a:cubicBezTo>
                      <a:cubicBezTo>
                        <a:pt x="82" y="11"/>
                        <a:pt x="82" y="11"/>
                        <a:pt x="82" y="11"/>
                      </a:cubicBezTo>
                      <a:cubicBezTo>
                        <a:pt x="83" y="14"/>
                        <a:pt x="83" y="13"/>
                        <a:pt x="84" y="15"/>
                      </a:cubicBezTo>
                      <a:cubicBezTo>
                        <a:pt x="85" y="16"/>
                        <a:pt x="84" y="15"/>
                        <a:pt x="84" y="14"/>
                      </a:cubicBezTo>
                      <a:cubicBezTo>
                        <a:pt x="81" y="11"/>
                        <a:pt x="81" y="9"/>
                        <a:pt x="79" y="5"/>
                      </a:cubicBezTo>
                      <a:cubicBezTo>
                        <a:pt x="79" y="4"/>
                        <a:pt x="85" y="13"/>
                        <a:pt x="82" y="7"/>
                      </a:cubicBezTo>
                      <a:cubicBezTo>
                        <a:pt x="81" y="7"/>
                        <a:pt x="80" y="4"/>
                        <a:pt x="80" y="5"/>
                      </a:cubicBezTo>
                      <a:cubicBezTo>
                        <a:pt x="81" y="5"/>
                        <a:pt x="78" y="1"/>
                        <a:pt x="79" y="2"/>
                      </a:cubicBezTo>
                      <a:cubicBezTo>
                        <a:pt x="80" y="4"/>
                        <a:pt x="82" y="6"/>
                        <a:pt x="83" y="8"/>
                      </a:cubicBezTo>
                      <a:cubicBezTo>
                        <a:pt x="82" y="7"/>
                        <a:pt x="82" y="7"/>
                        <a:pt x="82" y="8"/>
                      </a:cubicBezTo>
                      <a:cubicBezTo>
                        <a:pt x="83" y="9"/>
                        <a:pt x="84" y="11"/>
                        <a:pt x="85" y="11"/>
                      </a:cubicBezTo>
                      <a:cubicBezTo>
                        <a:pt x="85" y="11"/>
                        <a:pt x="85" y="10"/>
                        <a:pt x="84" y="9"/>
                      </a:cubicBezTo>
                      <a:cubicBezTo>
                        <a:pt x="83" y="7"/>
                        <a:pt x="84" y="9"/>
                        <a:pt x="83" y="7"/>
                      </a:cubicBezTo>
                      <a:cubicBezTo>
                        <a:pt x="83" y="6"/>
                        <a:pt x="85" y="9"/>
                        <a:pt x="83" y="5"/>
                      </a:cubicBezTo>
                      <a:cubicBezTo>
                        <a:pt x="82" y="6"/>
                        <a:pt x="81" y="4"/>
                        <a:pt x="80" y="2"/>
                      </a:cubicBezTo>
                      <a:cubicBezTo>
                        <a:pt x="80" y="1"/>
                        <a:pt x="80" y="1"/>
                        <a:pt x="80" y="1"/>
                      </a:cubicBezTo>
                      <a:cubicBezTo>
                        <a:pt x="81" y="3"/>
                        <a:pt x="81" y="3"/>
                        <a:pt x="81" y="3"/>
                      </a:cubicBezTo>
                      <a:cubicBezTo>
                        <a:pt x="82" y="3"/>
                        <a:pt x="79" y="0"/>
                        <a:pt x="80" y="0"/>
                      </a:cubicBezTo>
                      <a:cubicBezTo>
                        <a:pt x="82" y="3"/>
                        <a:pt x="82" y="3"/>
                        <a:pt x="82" y="3"/>
                      </a:cubicBezTo>
                      <a:cubicBezTo>
                        <a:pt x="84" y="5"/>
                        <a:pt x="81" y="2"/>
                        <a:pt x="83" y="6"/>
                      </a:cubicBezTo>
                      <a:cubicBezTo>
                        <a:pt x="84" y="6"/>
                        <a:pt x="83" y="4"/>
                        <a:pt x="84" y="4"/>
                      </a:cubicBezTo>
                      <a:cubicBezTo>
                        <a:pt x="84" y="5"/>
                        <a:pt x="84" y="5"/>
                        <a:pt x="84" y="5"/>
                      </a:cubicBezTo>
                      <a:cubicBezTo>
                        <a:pt x="84" y="5"/>
                        <a:pt x="87" y="10"/>
                        <a:pt x="86" y="7"/>
                      </a:cubicBezTo>
                      <a:cubicBezTo>
                        <a:pt x="85" y="6"/>
                        <a:pt x="85" y="6"/>
                        <a:pt x="84" y="4"/>
                      </a:cubicBezTo>
                      <a:cubicBezTo>
                        <a:pt x="85" y="3"/>
                        <a:pt x="84" y="2"/>
                        <a:pt x="84" y="1"/>
                      </a:cubicBezTo>
                      <a:cubicBezTo>
                        <a:pt x="86" y="4"/>
                        <a:pt x="85" y="1"/>
                        <a:pt x="86" y="4"/>
                      </a:cubicBezTo>
                      <a:cubicBezTo>
                        <a:pt x="85" y="3"/>
                        <a:pt x="84" y="4"/>
                        <a:pt x="86" y="6"/>
                      </a:cubicBezTo>
                      <a:cubicBezTo>
                        <a:pt x="88" y="9"/>
                        <a:pt x="85" y="6"/>
                        <a:pt x="87" y="9"/>
                      </a:cubicBezTo>
                      <a:cubicBezTo>
                        <a:pt x="87" y="9"/>
                        <a:pt x="89" y="12"/>
                        <a:pt x="91" y="14"/>
                      </a:cubicBezTo>
                      <a:cubicBezTo>
                        <a:pt x="91" y="14"/>
                        <a:pt x="91" y="13"/>
                        <a:pt x="90" y="13"/>
                      </a:cubicBezTo>
                      <a:cubicBezTo>
                        <a:pt x="89" y="11"/>
                        <a:pt x="89" y="11"/>
                        <a:pt x="88" y="9"/>
                      </a:cubicBezTo>
                      <a:cubicBezTo>
                        <a:pt x="89" y="9"/>
                        <a:pt x="89" y="8"/>
                        <a:pt x="88" y="6"/>
                      </a:cubicBezTo>
                      <a:cubicBezTo>
                        <a:pt x="88" y="7"/>
                        <a:pt x="90" y="9"/>
                        <a:pt x="90" y="9"/>
                      </a:cubicBezTo>
                      <a:cubicBezTo>
                        <a:pt x="90" y="8"/>
                        <a:pt x="91" y="8"/>
                        <a:pt x="92" y="8"/>
                      </a:cubicBezTo>
                      <a:cubicBezTo>
                        <a:pt x="89" y="5"/>
                        <a:pt x="92" y="7"/>
                        <a:pt x="90" y="5"/>
                      </a:cubicBezTo>
                      <a:cubicBezTo>
                        <a:pt x="89" y="4"/>
                        <a:pt x="87" y="2"/>
                        <a:pt x="87" y="0"/>
                      </a:cubicBezTo>
                      <a:cubicBezTo>
                        <a:pt x="87" y="1"/>
                        <a:pt x="88" y="2"/>
                        <a:pt x="88" y="2"/>
                      </a:cubicBezTo>
                      <a:cubicBezTo>
                        <a:pt x="87" y="1"/>
                        <a:pt x="90" y="5"/>
                        <a:pt x="89" y="2"/>
                      </a:cubicBezTo>
                      <a:cubicBezTo>
                        <a:pt x="89" y="4"/>
                        <a:pt x="91" y="6"/>
                        <a:pt x="92" y="9"/>
                      </a:cubicBezTo>
                      <a:cubicBezTo>
                        <a:pt x="92" y="7"/>
                        <a:pt x="94" y="10"/>
                        <a:pt x="94" y="10"/>
                      </a:cubicBezTo>
                      <a:cubicBezTo>
                        <a:pt x="93" y="8"/>
                        <a:pt x="93" y="7"/>
                        <a:pt x="93" y="6"/>
                      </a:cubicBezTo>
                      <a:cubicBezTo>
                        <a:pt x="95" y="8"/>
                        <a:pt x="95" y="5"/>
                        <a:pt x="95" y="5"/>
                      </a:cubicBezTo>
                      <a:cubicBezTo>
                        <a:pt x="96" y="6"/>
                        <a:pt x="98" y="9"/>
                        <a:pt x="99" y="9"/>
                      </a:cubicBezTo>
                      <a:cubicBezTo>
                        <a:pt x="99" y="9"/>
                        <a:pt x="96" y="6"/>
                        <a:pt x="98" y="7"/>
                      </a:cubicBezTo>
                      <a:cubicBezTo>
                        <a:pt x="98" y="8"/>
                        <a:pt x="98" y="8"/>
                        <a:pt x="98" y="8"/>
                      </a:cubicBezTo>
                      <a:cubicBezTo>
                        <a:pt x="98" y="7"/>
                        <a:pt x="100" y="9"/>
                        <a:pt x="98" y="5"/>
                      </a:cubicBezTo>
                      <a:cubicBezTo>
                        <a:pt x="99" y="8"/>
                        <a:pt x="99" y="8"/>
                        <a:pt x="99" y="8"/>
                      </a:cubicBezTo>
                      <a:cubicBezTo>
                        <a:pt x="100" y="9"/>
                        <a:pt x="99" y="8"/>
                        <a:pt x="99" y="8"/>
                      </a:cubicBezTo>
                      <a:cubicBezTo>
                        <a:pt x="100" y="9"/>
                        <a:pt x="101" y="9"/>
                        <a:pt x="101" y="10"/>
                      </a:cubicBezTo>
                      <a:cubicBezTo>
                        <a:pt x="102" y="12"/>
                        <a:pt x="101" y="9"/>
                        <a:pt x="101" y="9"/>
                      </a:cubicBezTo>
                      <a:cubicBezTo>
                        <a:pt x="100" y="7"/>
                        <a:pt x="100" y="7"/>
                        <a:pt x="100" y="7"/>
                      </a:cubicBezTo>
                      <a:cubicBezTo>
                        <a:pt x="100" y="6"/>
                        <a:pt x="101" y="7"/>
                        <a:pt x="102" y="6"/>
                      </a:cubicBezTo>
                      <a:cubicBezTo>
                        <a:pt x="103" y="8"/>
                        <a:pt x="103" y="8"/>
                        <a:pt x="103" y="8"/>
                      </a:cubicBezTo>
                      <a:cubicBezTo>
                        <a:pt x="102" y="7"/>
                        <a:pt x="102" y="7"/>
                        <a:pt x="102" y="7"/>
                      </a:cubicBezTo>
                      <a:cubicBezTo>
                        <a:pt x="103" y="9"/>
                        <a:pt x="104" y="9"/>
                        <a:pt x="103" y="8"/>
                      </a:cubicBezTo>
                      <a:cubicBezTo>
                        <a:pt x="105" y="13"/>
                        <a:pt x="105" y="13"/>
                        <a:pt x="105" y="13"/>
                      </a:cubicBezTo>
                      <a:cubicBezTo>
                        <a:pt x="104" y="12"/>
                        <a:pt x="104" y="10"/>
                        <a:pt x="103" y="9"/>
                      </a:cubicBezTo>
                      <a:cubicBezTo>
                        <a:pt x="102" y="7"/>
                        <a:pt x="102" y="8"/>
                        <a:pt x="103" y="10"/>
                      </a:cubicBezTo>
                      <a:cubicBezTo>
                        <a:pt x="103" y="10"/>
                        <a:pt x="103" y="10"/>
                        <a:pt x="103" y="9"/>
                      </a:cubicBezTo>
                      <a:cubicBezTo>
                        <a:pt x="104" y="11"/>
                        <a:pt x="104" y="11"/>
                        <a:pt x="105" y="13"/>
                      </a:cubicBezTo>
                      <a:cubicBezTo>
                        <a:pt x="105" y="13"/>
                        <a:pt x="105" y="14"/>
                        <a:pt x="105" y="13"/>
                      </a:cubicBezTo>
                      <a:cubicBezTo>
                        <a:pt x="105" y="14"/>
                        <a:pt x="105" y="14"/>
                        <a:pt x="105" y="15"/>
                      </a:cubicBezTo>
                      <a:cubicBezTo>
                        <a:pt x="105" y="14"/>
                        <a:pt x="104" y="13"/>
                        <a:pt x="104" y="12"/>
                      </a:cubicBezTo>
                      <a:cubicBezTo>
                        <a:pt x="105" y="15"/>
                        <a:pt x="105" y="16"/>
                        <a:pt x="104" y="15"/>
                      </a:cubicBezTo>
                      <a:cubicBezTo>
                        <a:pt x="102" y="13"/>
                        <a:pt x="104" y="17"/>
                        <a:pt x="103" y="17"/>
                      </a:cubicBezTo>
                      <a:cubicBezTo>
                        <a:pt x="102" y="15"/>
                        <a:pt x="102" y="13"/>
                        <a:pt x="101" y="12"/>
                      </a:cubicBezTo>
                      <a:cubicBezTo>
                        <a:pt x="100" y="11"/>
                        <a:pt x="101" y="12"/>
                        <a:pt x="100" y="11"/>
                      </a:cubicBezTo>
                      <a:cubicBezTo>
                        <a:pt x="101" y="13"/>
                        <a:pt x="102" y="15"/>
                        <a:pt x="102" y="16"/>
                      </a:cubicBezTo>
                      <a:cubicBezTo>
                        <a:pt x="101" y="15"/>
                        <a:pt x="101" y="15"/>
                        <a:pt x="101" y="15"/>
                      </a:cubicBezTo>
                      <a:cubicBezTo>
                        <a:pt x="102" y="16"/>
                        <a:pt x="103" y="18"/>
                        <a:pt x="102" y="18"/>
                      </a:cubicBezTo>
                      <a:cubicBezTo>
                        <a:pt x="101" y="18"/>
                        <a:pt x="100" y="18"/>
                        <a:pt x="100" y="18"/>
                      </a:cubicBezTo>
                      <a:cubicBezTo>
                        <a:pt x="99" y="17"/>
                        <a:pt x="99" y="17"/>
                        <a:pt x="99" y="17"/>
                      </a:cubicBezTo>
                      <a:cubicBezTo>
                        <a:pt x="100" y="20"/>
                        <a:pt x="98" y="19"/>
                        <a:pt x="99" y="21"/>
                      </a:cubicBezTo>
                      <a:cubicBezTo>
                        <a:pt x="97" y="19"/>
                        <a:pt x="98" y="23"/>
                        <a:pt x="96" y="21"/>
                      </a:cubicBezTo>
                      <a:cubicBezTo>
                        <a:pt x="96" y="23"/>
                        <a:pt x="95" y="24"/>
                        <a:pt x="93" y="25"/>
                      </a:cubicBezTo>
                      <a:cubicBezTo>
                        <a:pt x="92" y="22"/>
                        <a:pt x="92" y="22"/>
                        <a:pt x="92" y="22"/>
                      </a:cubicBezTo>
                      <a:cubicBezTo>
                        <a:pt x="93" y="24"/>
                        <a:pt x="91" y="21"/>
                        <a:pt x="91" y="22"/>
                      </a:cubicBezTo>
                      <a:cubicBezTo>
                        <a:pt x="93" y="23"/>
                        <a:pt x="92" y="24"/>
                        <a:pt x="93" y="26"/>
                      </a:cubicBezTo>
                      <a:cubicBezTo>
                        <a:pt x="91" y="24"/>
                        <a:pt x="92" y="27"/>
                        <a:pt x="93" y="29"/>
                      </a:cubicBezTo>
                      <a:cubicBezTo>
                        <a:pt x="91" y="27"/>
                        <a:pt x="91" y="27"/>
                        <a:pt x="91" y="27"/>
                      </a:cubicBezTo>
                      <a:cubicBezTo>
                        <a:pt x="93" y="30"/>
                        <a:pt x="91" y="28"/>
                        <a:pt x="90" y="28"/>
                      </a:cubicBezTo>
                      <a:cubicBezTo>
                        <a:pt x="89" y="28"/>
                        <a:pt x="88" y="26"/>
                        <a:pt x="88" y="27"/>
                      </a:cubicBezTo>
                      <a:cubicBezTo>
                        <a:pt x="89" y="29"/>
                        <a:pt x="89" y="29"/>
                        <a:pt x="90" y="31"/>
                      </a:cubicBezTo>
                      <a:cubicBezTo>
                        <a:pt x="89" y="31"/>
                        <a:pt x="88" y="31"/>
                        <a:pt x="87" y="31"/>
                      </a:cubicBezTo>
                      <a:cubicBezTo>
                        <a:pt x="88" y="35"/>
                        <a:pt x="85" y="34"/>
                        <a:pt x="85" y="37"/>
                      </a:cubicBezTo>
                      <a:cubicBezTo>
                        <a:pt x="84" y="35"/>
                        <a:pt x="84" y="35"/>
                        <a:pt x="84" y="35"/>
                      </a:cubicBezTo>
                      <a:cubicBezTo>
                        <a:pt x="85" y="40"/>
                        <a:pt x="81" y="38"/>
                        <a:pt x="81" y="40"/>
                      </a:cubicBezTo>
                      <a:cubicBezTo>
                        <a:pt x="79" y="37"/>
                        <a:pt x="79" y="37"/>
                        <a:pt x="79" y="37"/>
                      </a:cubicBezTo>
                      <a:cubicBezTo>
                        <a:pt x="78" y="37"/>
                        <a:pt x="79" y="39"/>
                        <a:pt x="80" y="41"/>
                      </a:cubicBezTo>
                      <a:cubicBezTo>
                        <a:pt x="79" y="40"/>
                        <a:pt x="81" y="43"/>
                        <a:pt x="79" y="41"/>
                      </a:cubicBezTo>
                      <a:cubicBezTo>
                        <a:pt x="78" y="40"/>
                        <a:pt x="79" y="42"/>
                        <a:pt x="79" y="43"/>
                      </a:cubicBezTo>
                      <a:cubicBezTo>
                        <a:pt x="77" y="42"/>
                        <a:pt x="77" y="43"/>
                        <a:pt x="77" y="44"/>
                      </a:cubicBezTo>
                      <a:cubicBezTo>
                        <a:pt x="77" y="44"/>
                        <a:pt x="77" y="44"/>
                        <a:pt x="77" y="44"/>
                      </a:cubicBezTo>
                      <a:cubicBezTo>
                        <a:pt x="77" y="43"/>
                        <a:pt x="76" y="42"/>
                        <a:pt x="76" y="42"/>
                      </a:cubicBezTo>
                      <a:cubicBezTo>
                        <a:pt x="76" y="43"/>
                        <a:pt x="74" y="42"/>
                        <a:pt x="77" y="45"/>
                      </a:cubicBezTo>
                      <a:cubicBezTo>
                        <a:pt x="75" y="44"/>
                        <a:pt x="77" y="48"/>
                        <a:pt x="74" y="46"/>
                      </a:cubicBezTo>
                      <a:cubicBezTo>
                        <a:pt x="75" y="47"/>
                        <a:pt x="75" y="47"/>
                        <a:pt x="75" y="48"/>
                      </a:cubicBezTo>
                      <a:cubicBezTo>
                        <a:pt x="74" y="49"/>
                        <a:pt x="72" y="47"/>
                        <a:pt x="73" y="49"/>
                      </a:cubicBezTo>
                      <a:cubicBezTo>
                        <a:pt x="72" y="49"/>
                        <a:pt x="72" y="47"/>
                        <a:pt x="71" y="48"/>
                      </a:cubicBezTo>
                      <a:cubicBezTo>
                        <a:pt x="72" y="48"/>
                        <a:pt x="72" y="49"/>
                        <a:pt x="73" y="50"/>
                      </a:cubicBezTo>
                      <a:cubicBezTo>
                        <a:pt x="73" y="52"/>
                        <a:pt x="69" y="49"/>
                        <a:pt x="69" y="50"/>
                      </a:cubicBezTo>
                      <a:cubicBezTo>
                        <a:pt x="68" y="54"/>
                        <a:pt x="66" y="54"/>
                        <a:pt x="65" y="56"/>
                      </a:cubicBezTo>
                      <a:cubicBezTo>
                        <a:pt x="64" y="55"/>
                        <a:pt x="64" y="55"/>
                        <a:pt x="64" y="55"/>
                      </a:cubicBezTo>
                      <a:cubicBezTo>
                        <a:pt x="66" y="58"/>
                        <a:pt x="61" y="53"/>
                        <a:pt x="63" y="58"/>
                      </a:cubicBezTo>
                      <a:cubicBezTo>
                        <a:pt x="63" y="57"/>
                        <a:pt x="63" y="58"/>
                        <a:pt x="62" y="56"/>
                      </a:cubicBezTo>
                      <a:cubicBezTo>
                        <a:pt x="63" y="59"/>
                        <a:pt x="59" y="56"/>
                        <a:pt x="60" y="59"/>
                      </a:cubicBezTo>
                      <a:cubicBezTo>
                        <a:pt x="61" y="59"/>
                        <a:pt x="60" y="58"/>
                        <a:pt x="60" y="58"/>
                      </a:cubicBezTo>
                      <a:cubicBezTo>
                        <a:pt x="58" y="57"/>
                        <a:pt x="60" y="60"/>
                        <a:pt x="58" y="59"/>
                      </a:cubicBezTo>
                      <a:cubicBezTo>
                        <a:pt x="58" y="58"/>
                        <a:pt x="58" y="58"/>
                        <a:pt x="57" y="57"/>
                      </a:cubicBezTo>
                      <a:cubicBezTo>
                        <a:pt x="56" y="56"/>
                        <a:pt x="59" y="61"/>
                        <a:pt x="56" y="58"/>
                      </a:cubicBezTo>
                      <a:cubicBezTo>
                        <a:pt x="56" y="58"/>
                        <a:pt x="57" y="59"/>
                        <a:pt x="57" y="59"/>
                      </a:cubicBezTo>
                      <a:cubicBezTo>
                        <a:pt x="55" y="59"/>
                        <a:pt x="55" y="62"/>
                        <a:pt x="54" y="65"/>
                      </a:cubicBezTo>
                      <a:cubicBezTo>
                        <a:pt x="52" y="64"/>
                        <a:pt x="49" y="59"/>
                        <a:pt x="51" y="62"/>
                      </a:cubicBezTo>
                      <a:cubicBezTo>
                        <a:pt x="50" y="62"/>
                        <a:pt x="52" y="64"/>
                        <a:pt x="51" y="63"/>
                      </a:cubicBezTo>
                      <a:cubicBezTo>
                        <a:pt x="52" y="64"/>
                        <a:pt x="47" y="60"/>
                        <a:pt x="49" y="62"/>
                      </a:cubicBezTo>
                      <a:cubicBezTo>
                        <a:pt x="51" y="64"/>
                        <a:pt x="50" y="63"/>
                        <a:pt x="51" y="64"/>
                      </a:cubicBezTo>
                      <a:cubicBezTo>
                        <a:pt x="49" y="63"/>
                        <a:pt x="47" y="62"/>
                        <a:pt x="48" y="64"/>
                      </a:cubicBezTo>
                      <a:cubicBezTo>
                        <a:pt x="47" y="63"/>
                        <a:pt x="47" y="63"/>
                        <a:pt x="47" y="63"/>
                      </a:cubicBezTo>
                      <a:cubicBezTo>
                        <a:pt x="49" y="66"/>
                        <a:pt x="47" y="65"/>
                        <a:pt x="50" y="69"/>
                      </a:cubicBezTo>
                      <a:cubicBezTo>
                        <a:pt x="47" y="72"/>
                        <a:pt x="46" y="77"/>
                        <a:pt x="44" y="80"/>
                      </a:cubicBezTo>
                      <a:cubicBezTo>
                        <a:pt x="40" y="83"/>
                        <a:pt x="39" y="87"/>
                        <a:pt x="35" y="88"/>
                      </a:cubicBezTo>
                      <a:cubicBezTo>
                        <a:pt x="31" y="87"/>
                        <a:pt x="31" y="87"/>
                        <a:pt x="32" y="89"/>
                      </a:cubicBezTo>
                      <a:cubicBezTo>
                        <a:pt x="31" y="88"/>
                        <a:pt x="31" y="88"/>
                        <a:pt x="31" y="88"/>
                      </a:cubicBezTo>
                      <a:cubicBezTo>
                        <a:pt x="33" y="90"/>
                        <a:pt x="31" y="88"/>
                        <a:pt x="33" y="90"/>
                      </a:cubicBezTo>
                      <a:cubicBezTo>
                        <a:pt x="31" y="91"/>
                        <a:pt x="31" y="93"/>
                        <a:pt x="30" y="94"/>
                      </a:cubicBezTo>
                      <a:cubicBezTo>
                        <a:pt x="30" y="94"/>
                        <a:pt x="28" y="92"/>
                        <a:pt x="28" y="92"/>
                      </a:cubicBezTo>
                      <a:cubicBezTo>
                        <a:pt x="30" y="94"/>
                        <a:pt x="30" y="94"/>
                        <a:pt x="30" y="94"/>
                      </a:cubicBezTo>
                      <a:cubicBezTo>
                        <a:pt x="29" y="93"/>
                        <a:pt x="29" y="93"/>
                        <a:pt x="29" y="93"/>
                      </a:cubicBezTo>
                      <a:cubicBezTo>
                        <a:pt x="29" y="94"/>
                        <a:pt x="30" y="95"/>
                        <a:pt x="31" y="95"/>
                      </a:cubicBezTo>
                      <a:cubicBezTo>
                        <a:pt x="31" y="100"/>
                        <a:pt x="23" y="99"/>
                        <a:pt x="22" y="103"/>
                      </a:cubicBezTo>
                      <a:cubicBezTo>
                        <a:pt x="20" y="103"/>
                        <a:pt x="20" y="104"/>
                        <a:pt x="20" y="106"/>
                      </a:cubicBezTo>
                      <a:cubicBezTo>
                        <a:pt x="15" y="106"/>
                        <a:pt x="11" y="106"/>
                        <a:pt x="12" y="110"/>
                      </a:cubicBezTo>
                      <a:cubicBezTo>
                        <a:pt x="12" y="110"/>
                        <a:pt x="5" y="105"/>
                        <a:pt x="4" y="10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382" name="Freeform 93">
                  <a:extLst>
                    <a:ext uri="{FF2B5EF4-FFF2-40B4-BE49-F238E27FC236}">
                      <a16:creationId xmlns:a16="http://schemas.microsoft.com/office/drawing/2014/main" id="{AF2A2C2D-8DB7-492C-B6AB-D217D66EA1C2}"/>
                    </a:ext>
                  </a:extLst>
                </p:cNvPr>
                <p:cNvSpPr/>
                <p:nvPr/>
              </p:nvSpPr>
              <p:spPr bwMode="auto">
                <a:xfrm>
                  <a:off x="4077" y="1209"/>
                  <a:ext cx="1" cy="1"/>
                </a:xfrm>
                <a:custGeom>
                  <a:avLst/>
                  <a:gdLst>
                    <a:gd name="T0" fmla="*/ 2 w 2"/>
                    <a:gd name="T1" fmla="*/ 3 h 3"/>
                    <a:gd name="T2" fmla="*/ 0 w 2"/>
                    <a:gd name="T3" fmla="*/ 0 h 3"/>
                    <a:gd name="T4" fmla="*/ 2 w 2"/>
                    <a:gd name="T5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3">
                      <a:moveTo>
                        <a:pt x="2" y="3"/>
                      </a:moveTo>
                      <a:cubicBezTo>
                        <a:pt x="1" y="2"/>
                        <a:pt x="1" y="1"/>
                        <a:pt x="0" y="0"/>
                      </a:cubicBezTo>
                      <a:cubicBezTo>
                        <a:pt x="1" y="1"/>
                        <a:pt x="2" y="2"/>
                        <a:pt x="2" y="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383" name="Freeform 94">
                  <a:extLst>
                    <a:ext uri="{FF2B5EF4-FFF2-40B4-BE49-F238E27FC236}">
                      <a16:creationId xmlns:a16="http://schemas.microsoft.com/office/drawing/2014/main" id="{D26ED0FE-9083-459F-B13E-C00A2990D326}"/>
                    </a:ext>
                  </a:extLst>
                </p:cNvPr>
                <p:cNvSpPr/>
                <p:nvPr/>
              </p:nvSpPr>
              <p:spPr bwMode="auto">
                <a:xfrm>
                  <a:off x="4074" y="1208"/>
                  <a:ext cx="0" cy="0"/>
                </a:xfrm>
                <a:custGeom>
                  <a:avLst/>
                  <a:gdLst>
                    <a:gd name="T0" fmla="*/ 1 w 1"/>
                    <a:gd name="T1" fmla="*/ 2 h 2"/>
                    <a:gd name="T2" fmla="*/ 0 w 1"/>
                    <a:gd name="T3" fmla="*/ 1 h 2"/>
                    <a:gd name="T4" fmla="*/ 0 w 1"/>
                    <a:gd name="T5" fmla="*/ 1 h 2"/>
                    <a:gd name="T6" fmla="*/ 1 w 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2">
                      <a:moveTo>
                        <a:pt x="1" y="2"/>
                      </a:moveTo>
                      <a:cubicBezTo>
                        <a:pt x="1" y="2"/>
                        <a:pt x="0" y="2"/>
                        <a:pt x="0" y="1"/>
                      </a:cubicBezTo>
                      <a:cubicBezTo>
                        <a:pt x="0" y="1"/>
                        <a:pt x="0" y="0"/>
                        <a:pt x="0" y="1"/>
                      </a:cubicBezTo>
                      <a:cubicBezTo>
                        <a:pt x="0" y="1"/>
                        <a:pt x="0" y="1"/>
                        <a:pt x="1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384" name="Freeform 95">
                  <a:extLst>
                    <a:ext uri="{FF2B5EF4-FFF2-40B4-BE49-F238E27FC236}">
                      <a16:creationId xmlns:a16="http://schemas.microsoft.com/office/drawing/2014/main" id="{FBE6EB85-9801-4C30-8EC9-A27456C1947E}"/>
                    </a:ext>
                  </a:extLst>
                </p:cNvPr>
                <p:cNvSpPr/>
                <p:nvPr/>
              </p:nvSpPr>
              <p:spPr bwMode="auto">
                <a:xfrm>
                  <a:off x="4073" y="1208"/>
                  <a:ext cx="1" cy="0"/>
                </a:xfrm>
                <a:custGeom>
                  <a:avLst/>
                  <a:gdLst>
                    <a:gd name="T0" fmla="*/ 1 w 1"/>
                    <a:gd name="T1" fmla="*/ 3 h 3"/>
                    <a:gd name="T2" fmla="*/ 0 w 1"/>
                    <a:gd name="T3" fmla="*/ 0 h 3"/>
                    <a:gd name="T4" fmla="*/ 1 w 1"/>
                    <a:gd name="T5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3">
                      <a:moveTo>
                        <a:pt x="1" y="3"/>
                      </a:moveTo>
                      <a:cubicBezTo>
                        <a:pt x="0" y="1"/>
                        <a:pt x="0" y="0"/>
                        <a:pt x="0" y="0"/>
                      </a:cubicBezTo>
                      <a:lnTo>
                        <a:pt x="1" y="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385" name="Freeform 96">
                  <a:extLst>
                    <a:ext uri="{FF2B5EF4-FFF2-40B4-BE49-F238E27FC236}">
                      <a16:creationId xmlns:a16="http://schemas.microsoft.com/office/drawing/2014/main" id="{ECCA3014-877D-4C18-9F86-8EC2A714D9F6}"/>
                    </a:ext>
                  </a:extLst>
                </p:cNvPr>
                <p:cNvSpPr/>
                <p:nvPr/>
              </p:nvSpPr>
              <p:spPr bwMode="auto">
                <a:xfrm>
                  <a:off x="4072" y="1207"/>
                  <a:ext cx="0" cy="1"/>
                </a:xfrm>
                <a:custGeom>
                  <a:avLst/>
                  <a:gdLst>
                    <a:gd name="T0" fmla="*/ 1 w 1"/>
                    <a:gd name="T1" fmla="*/ 1 h 1"/>
                    <a:gd name="T2" fmla="*/ 0 w 1"/>
                    <a:gd name="T3" fmla="*/ 0 h 1"/>
                    <a:gd name="T4" fmla="*/ 1 w 1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1">
                      <a:moveTo>
                        <a:pt x="1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" y="0"/>
                        <a:pt x="1" y="0"/>
                        <a:pt x="1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386" name="Freeform 97">
                  <a:extLst>
                    <a:ext uri="{FF2B5EF4-FFF2-40B4-BE49-F238E27FC236}">
                      <a16:creationId xmlns:a16="http://schemas.microsoft.com/office/drawing/2014/main" id="{FA443FC9-6B32-429D-8013-720B0A098C1F}"/>
                    </a:ext>
                  </a:extLst>
                </p:cNvPr>
                <p:cNvSpPr/>
                <p:nvPr/>
              </p:nvSpPr>
              <p:spPr bwMode="auto">
                <a:xfrm>
                  <a:off x="4072" y="1208"/>
                  <a:ext cx="1" cy="0"/>
                </a:xfrm>
                <a:custGeom>
                  <a:avLst/>
                  <a:gdLst>
                    <a:gd name="T0" fmla="*/ 1 w 1"/>
                    <a:gd name="T1" fmla="*/ 2 h 2"/>
                    <a:gd name="T2" fmla="*/ 0 w 1"/>
                    <a:gd name="T3" fmla="*/ 1 h 2"/>
                    <a:gd name="T4" fmla="*/ 1 w 1"/>
                    <a:gd name="T5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2">
                      <a:moveTo>
                        <a:pt x="1" y="2"/>
                      </a:moveTo>
                      <a:cubicBezTo>
                        <a:pt x="1" y="2"/>
                        <a:pt x="1" y="1"/>
                        <a:pt x="0" y="1"/>
                      </a:cubicBezTo>
                      <a:cubicBezTo>
                        <a:pt x="1" y="2"/>
                        <a:pt x="0" y="0"/>
                        <a:pt x="1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387" name="Freeform 98">
                  <a:extLst>
                    <a:ext uri="{FF2B5EF4-FFF2-40B4-BE49-F238E27FC236}">
                      <a16:creationId xmlns:a16="http://schemas.microsoft.com/office/drawing/2014/main" id="{77F0EB7E-A1F7-4B29-9337-455B18B68072}"/>
                    </a:ext>
                  </a:extLst>
                </p:cNvPr>
                <p:cNvSpPr/>
                <p:nvPr/>
              </p:nvSpPr>
              <p:spPr bwMode="auto">
                <a:xfrm>
                  <a:off x="4071" y="1208"/>
                  <a:ext cx="0" cy="0"/>
                </a:xfrm>
                <a:custGeom>
                  <a:avLst/>
                  <a:gdLst>
                    <a:gd name="T0" fmla="*/ 1 w 1"/>
                    <a:gd name="T1" fmla="*/ 1 h 3"/>
                    <a:gd name="T2" fmla="*/ 0 w 1"/>
                    <a:gd name="T3" fmla="*/ 1 h 3"/>
                    <a:gd name="T4" fmla="*/ 1 w 1"/>
                    <a:gd name="T5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3">
                      <a:moveTo>
                        <a:pt x="1" y="1"/>
                      </a:moveTo>
                      <a:cubicBezTo>
                        <a:pt x="1" y="1"/>
                        <a:pt x="1" y="3"/>
                        <a:pt x="0" y="1"/>
                      </a:cubicBezTo>
                      <a:cubicBezTo>
                        <a:pt x="1" y="2"/>
                        <a:pt x="0" y="0"/>
                        <a:pt x="1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388" name="Freeform 99">
                  <a:extLst>
                    <a:ext uri="{FF2B5EF4-FFF2-40B4-BE49-F238E27FC236}">
                      <a16:creationId xmlns:a16="http://schemas.microsoft.com/office/drawing/2014/main" id="{3C1F9E80-B9BD-447C-9D08-29D5239B32C4}"/>
                    </a:ext>
                  </a:extLst>
                </p:cNvPr>
                <p:cNvSpPr/>
                <p:nvPr/>
              </p:nvSpPr>
              <p:spPr bwMode="auto">
                <a:xfrm>
                  <a:off x="4071" y="1208"/>
                  <a:ext cx="0" cy="1"/>
                </a:xfrm>
                <a:custGeom>
                  <a:avLst/>
                  <a:gdLst>
                    <a:gd name="T0" fmla="*/ 1 w 1"/>
                    <a:gd name="T1" fmla="*/ 1 h 2"/>
                    <a:gd name="T2" fmla="*/ 1 w 1"/>
                    <a:gd name="T3" fmla="*/ 2 h 2"/>
                    <a:gd name="T4" fmla="*/ 0 w 1"/>
                    <a:gd name="T5" fmla="*/ 0 h 2"/>
                    <a:gd name="T6" fmla="*/ 1 w 1"/>
                    <a:gd name="T7" fmla="*/ 1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2">
                      <a:moveTo>
                        <a:pt x="1" y="1"/>
                      </a:moveTo>
                      <a:cubicBezTo>
                        <a:pt x="1" y="1"/>
                        <a:pt x="1" y="1"/>
                        <a:pt x="1" y="2"/>
                      </a:cubicBezTo>
                      <a:cubicBezTo>
                        <a:pt x="0" y="1"/>
                        <a:pt x="0" y="0"/>
                        <a:pt x="0" y="0"/>
                      </a:cubicBez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389" name="Rectangle 100">
                  <a:extLst>
                    <a:ext uri="{FF2B5EF4-FFF2-40B4-BE49-F238E27FC236}">
                      <a16:creationId xmlns:a16="http://schemas.microsoft.com/office/drawing/2014/main" id="{7314B903-1E08-4DB7-9472-7ACBA06E050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64" y="1216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390" name="Freeform 101">
                  <a:extLst>
                    <a:ext uri="{FF2B5EF4-FFF2-40B4-BE49-F238E27FC236}">
                      <a16:creationId xmlns:a16="http://schemas.microsoft.com/office/drawing/2014/main" id="{3CB2ED2E-92C5-4571-9B23-D59646DB98F2}"/>
                    </a:ext>
                  </a:extLst>
                </p:cNvPr>
                <p:cNvSpPr/>
                <p:nvPr/>
              </p:nvSpPr>
              <p:spPr bwMode="auto">
                <a:xfrm>
                  <a:off x="4061" y="1219"/>
                  <a:ext cx="0" cy="0"/>
                </a:xfrm>
                <a:custGeom>
                  <a:avLst/>
                  <a:gdLst>
                    <a:gd name="T0" fmla="*/ 2 w 2"/>
                    <a:gd name="T1" fmla="*/ 1 h 2"/>
                    <a:gd name="T2" fmla="*/ 0 w 2"/>
                    <a:gd name="T3" fmla="*/ 0 h 2"/>
                    <a:gd name="T4" fmla="*/ 2 w 2"/>
                    <a:gd name="T5" fmla="*/ 1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2" y="1"/>
                      </a:moveTo>
                      <a:cubicBezTo>
                        <a:pt x="2" y="2"/>
                        <a:pt x="1" y="1"/>
                        <a:pt x="0" y="0"/>
                      </a:cubicBezTo>
                      <a:cubicBezTo>
                        <a:pt x="1" y="0"/>
                        <a:pt x="2" y="2"/>
                        <a:pt x="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391" name="Freeform 102">
                  <a:extLst>
                    <a:ext uri="{FF2B5EF4-FFF2-40B4-BE49-F238E27FC236}">
                      <a16:creationId xmlns:a16="http://schemas.microsoft.com/office/drawing/2014/main" id="{7C64A89A-3FBB-4BD6-88B8-A7F96F4DCE02}"/>
                    </a:ext>
                  </a:extLst>
                </p:cNvPr>
                <p:cNvSpPr/>
                <p:nvPr/>
              </p:nvSpPr>
              <p:spPr bwMode="auto">
                <a:xfrm>
                  <a:off x="4060" y="1222"/>
                  <a:ext cx="1" cy="0"/>
                </a:xfrm>
                <a:custGeom>
                  <a:avLst/>
                  <a:gdLst>
                    <a:gd name="T0" fmla="*/ 0 w 1"/>
                    <a:gd name="T1" fmla="*/ 0 w 1"/>
                    <a:gd name="T2" fmla="*/ 1 w 1"/>
                    <a:gd name="T3" fmla="*/ 0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1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392" name="Freeform 103">
                  <a:extLst>
                    <a:ext uri="{FF2B5EF4-FFF2-40B4-BE49-F238E27FC236}">
                      <a16:creationId xmlns:a16="http://schemas.microsoft.com/office/drawing/2014/main" id="{D6F7D9B1-4ACC-4304-970E-1F6F92B4B29E}"/>
                    </a:ext>
                  </a:extLst>
                </p:cNvPr>
                <p:cNvSpPr/>
                <p:nvPr/>
              </p:nvSpPr>
              <p:spPr bwMode="auto">
                <a:xfrm>
                  <a:off x="4097" y="1212"/>
                  <a:ext cx="0" cy="1"/>
                </a:xfrm>
                <a:custGeom>
                  <a:avLst/>
                  <a:gdLst>
                    <a:gd name="T0" fmla="*/ 1 w 2"/>
                    <a:gd name="T1" fmla="*/ 2 h 3"/>
                    <a:gd name="T2" fmla="*/ 1 w 2"/>
                    <a:gd name="T3" fmla="*/ 1 h 3"/>
                    <a:gd name="T4" fmla="*/ 1 w 2"/>
                    <a:gd name="T5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3">
                      <a:moveTo>
                        <a:pt x="1" y="2"/>
                      </a:moveTo>
                      <a:cubicBezTo>
                        <a:pt x="2" y="1"/>
                        <a:pt x="0" y="0"/>
                        <a:pt x="1" y="1"/>
                      </a:cubicBezTo>
                      <a:cubicBezTo>
                        <a:pt x="1" y="2"/>
                        <a:pt x="2" y="3"/>
                        <a:pt x="1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393" name="Freeform 104">
                  <a:extLst>
                    <a:ext uri="{FF2B5EF4-FFF2-40B4-BE49-F238E27FC236}">
                      <a16:creationId xmlns:a16="http://schemas.microsoft.com/office/drawing/2014/main" id="{7969B17D-93AE-4220-B988-320461E569C7}"/>
                    </a:ext>
                  </a:extLst>
                </p:cNvPr>
                <p:cNvSpPr/>
                <p:nvPr/>
              </p:nvSpPr>
              <p:spPr bwMode="auto">
                <a:xfrm>
                  <a:off x="4061" y="1210"/>
                  <a:ext cx="35" cy="37"/>
                </a:xfrm>
                <a:custGeom>
                  <a:avLst/>
                  <a:gdLst>
                    <a:gd name="T0" fmla="*/ 17 w 159"/>
                    <a:gd name="T1" fmla="*/ 133 h 159"/>
                    <a:gd name="T2" fmla="*/ 20 w 159"/>
                    <a:gd name="T3" fmla="*/ 128 h 159"/>
                    <a:gd name="T4" fmla="*/ 23 w 159"/>
                    <a:gd name="T5" fmla="*/ 113 h 159"/>
                    <a:gd name="T6" fmla="*/ 26 w 159"/>
                    <a:gd name="T7" fmla="*/ 110 h 159"/>
                    <a:gd name="T8" fmla="*/ 37 w 159"/>
                    <a:gd name="T9" fmla="*/ 101 h 159"/>
                    <a:gd name="T10" fmla="*/ 40 w 159"/>
                    <a:gd name="T11" fmla="*/ 97 h 159"/>
                    <a:gd name="T12" fmla="*/ 43 w 159"/>
                    <a:gd name="T13" fmla="*/ 90 h 159"/>
                    <a:gd name="T14" fmla="*/ 48 w 159"/>
                    <a:gd name="T15" fmla="*/ 85 h 159"/>
                    <a:gd name="T16" fmla="*/ 52 w 159"/>
                    <a:gd name="T17" fmla="*/ 84 h 159"/>
                    <a:gd name="T18" fmla="*/ 52 w 159"/>
                    <a:gd name="T19" fmla="*/ 79 h 159"/>
                    <a:gd name="T20" fmla="*/ 55 w 159"/>
                    <a:gd name="T21" fmla="*/ 71 h 159"/>
                    <a:gd name="T22" fmla="*/ 58 w 159"/>
                    <a:gd name="T23" fmla="*/ 69 h 159"/>
                    <a:gd name="T24" fmla="*/ 60 w 159"/>
                    <a:gd name="T25" fmla="*/ 63 h 159"/>
                    <a:gd name="T26" fmla="*/ 65 w 159"/>
                    <a:gd name="T27" fmla="*/ 61 h 159"/>
                    <a:gd name="T28" fmla="*/ 70 w 159"/>
                    <a:gd name="T29" fmla="*/ 56 h 159"/>
                    <a:gd name="T30" fmla="*/ 77 w 159"/>
                    <a:gd name="T31" fmla="*/ 52 h 159"/>
                    <a:gd name="T32" fmla="*/ 78 w 159"/>
                    <a:gd name="T33" fmla="*/ 48 h 159"/>
                    <a:gd name="T34" fmla="*/ 82 w 159"/>
                    <a:gd name="T35" fmla="*/ 48 h 159"/>
                    <a:gd name="T36" fmla="*/ 83 w 159"/>
                    <a:gd name="T37" fmla="*/ 44 h 159"/>
                    <a:gd name="T38" fmla="*/ 84 w 159"/>
                    <a:gd name="T39" fmla="*/ 43 h 159"/>
                    <a:gd name="T40" fmla="*/ 86 w 159"/>
                    <a:gd name="T41" fmla="*/ 40 h 159"/>
                    <a:gd name="T42" fmla="*/ 95 w 159"/>
                    <a:gd name="T43" fmla="*/ 33 h 159"/>
                    <a:gd name="T44" fmla="*/ 98 w 159"/>
                    <a:gd name="T45" fmla="*/ 30 h 159"/>
                    <a:gd name="T46" fmla="*/ 101 w 159"/>
                    <a:gd name="T47" fmla="*/ 28 h 159"/>
                    <a:gd name="T48" fmla="*/ 109 w 159"/>
                    <a:gd name="T49" fmla="*/ 22 h 159"/>
                    <a:gd name="T50" fmla="*/ 115 w 159"/>
                    <a:gd name="T51" fmla="*/ 27 h 159"/>
                    <a:gd name="T52" fmla="*/ 114 w 159"/>
                    <a:gd name="T53" fmla="*/ 20 h 159"/>
                    <a:gd name="T54" fmla="*/ 112 w 159"/>
                    <a:gd name="T55" fmla="*/ 12 h 159"/>
                    <a:gd name="T56" fmla="*/ 117 w 159"/>
                    <a:gd name="T57" fmla="*/ 12 h 159"/>
                    <a:gd name="T58" fmla="*/ 117 w 159"/>
                    <a:gd name="T59" fmla="*/ 8 h 159"/>
                    <a:gd name="T60" fmla="*/ 120 w 159"/>
                    <a:gd name="T61" fmla="*/ 10 h 159"/>
                    <a:gd name="T62" fmla="*/ 126 w 159"/>
                    <a:gd name="T63" fmla="*/ 13 h 159"/>
                    <a:gd name="T64" fmla="*/ 126 w 159"/>
                    <a:gd name="T65" fmla="*/ 6 h 159"/>
                    <a:gd name="T66" fmla="*/ 129 w 159"/>
                    <a:gd name="T67" fmla="*/ 8 h 159"/>
                    <a:gd name="T68" fmla="*/ 130 w 159"/>
                    <a:gd name="T69" fmla="*/ 3 h 159"/>
                    <a:gd name="T70" fmla="*/ 133 w 159"/>
                    <a:gd name="T71" fmla="*/ 1 h 159"/>
                    <a:gd name="T72" fmla="*/ 136 w 159"/>
                    <a:gd name="T73" fmla="*/ 10 h 159"/>
                    <a:gd name="T74" fmla="*/ 138 w 159"/>
                    <a:gd name="T75" fmla="*/ 2 h 159"/>
                    <a:gd name="T76" fmla="*/ 151 w 159"/>
                    <a:gd name="T77" fmla="*/ 8 h 159"/>
                    <a:gd name="T78" fmla="*/ 153 w 159"/>
                    <a:gd name="T79" fmla="*/ 9 h 159"/>
                    <a:gd name="T80" fmla="*/ 158 w 159"/>
                    <a:gd name="T81" fmla="*/ 6 h 159"/>
                    <a:gd name="T82" fmla="*/ 158 w 159"/>
                    <a:gd name="T83" fmla="*/ 12 h 159"/>
                    <a:gd name="T84" fmla="*/ 152 w 159"/>
                    <a:gd name="T85" fmla="*/ 10 h 159"/>
                    <a:gd name="T86" fmla="*/ 147 w 159"/>
                    <a:gd name="T87" fmla="*/ 21 h 159"/>
                    <a:gd name="T88" fmla="*/ 136 w 159"/>
                    <a:gd name="T89" fmla="*/ 31 h 159"/>
                    <a:gd name="T90" fmla="*/ 124 w 159"/>
                    <a:gd name="T91" fmla="*/ 42 h 159"/>
                    <a:gd name="T92" fmla="*/ 114 w 159"/>
                    <a:gd name="T93" fmla="*/ 51 h 159"/>
                    <a:gd name="T94" fmla="*/ 107 w 159"/>
                    <a:gd name="T95" fmla="*/ 58 h 159"/>
                    <a:gd name="T96" fmla="*/ 91 w 159"/>
                    <a:gd name="T97" fmla="*/ 70 h 159"/>
                    <a:gd name="T98" fmla="*/ 81 w 159"/>
                    <a:gd name="T99" fmla="*/ 75 h 159"/>
                    <a:gd name="T100" fmla="*/ 69 w 159"/>
                    <a:gd name="T101" fmla="*/ 83 h 159"/>
                    <a:gd name="T102" fmla="*/ 59 w 159"/>
                    <a:gd name="T103" fmla="*/ 109 h 159"/>
                    <a:gd name="T104" fmla="*/ 36 w 159"/>
                    <a:gd name="T105" fmla="*/ 130 h 159"/>
                    <a:gd name="T106" fmla="*/ 12 w 159"/>
                    <a:gd name="T107" fmla="*/ 159 h 1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159" h="159">
                      <a:moveTo>
                        <a:pt x="5" y="151"/>
                      </a:moveTo>
                      <a:cubicBezTo>
                        <a:pt x="0" y="145"/>
                        <a:pt x="8" y="147"/>
                        <a:pt x="6" y="142"/>
                      </a:cubicBezTo>
                      <a:cubicBezTo>
                        <a:pt x="6" y="141"/>
                        <a:pt x="9" y="144"/>
                        <a:pt x="9" y="143"/>
                      </a:cubicBezTo>
                      <a:cubicBezTo>
                        <a:pt x="6" y="137"/>
                        <a:pt x="11" y="136"/>
                        <a:pt x="17" y="136"/>
                      </a:cubicBezTo>
                      <a:cubicBezTo>
                        <a:pt x="17" y="136"/>
                        <a:pt x="17" y="136"/>
                        <a:pt x="17" y="136"/>
                      </a:cubicBezTo>
                      <a:cubicBezTo>
                        <a:pt x="18" y="136"/>
                        <a:pt x="16" y="134"/>
                        <a:pt x="17" y="133"/>
                      </a:cubicBezTo>
                      <a:cubicBezTo>
                        <a:pt x="17" y="134"/>
                        <a:pt x="17" y="134"/>
                        <a:pt x="18" y="135"/>
                      </a:cubicBezTo>
                      <a:cubicBezTo>
                        <a:pt x="17" y="133"/>
                        <a:pt x="18" y="133"/>
                        <a:pt x="17" y="132"/>
                      </a:cubicBezTo>
                      <a:cubicBezTo>
                        <a:pt x="18" y="132"/>
                        <a:pt x="19" y="133"/>
                        <a:pt x="20" y="133"/>
                      </a:cubicBezTo>
                      <a:cubicBezTo>
                        <a:pt x="18" y="132"/>
                        <a:pt x="18" y="132"/>
                        <a:pt x="18" y="132"/>
                      </a:cubicBezTo>
                      <a:cubicBezTo>
                        <a:pt x="14" y="127"/>
                        <a:pt x="20" y="130"/>
                        <a:pt x="19" y="127"/>
                      </a:cubicBezTo>
                      <a:cubicBezTo>
                        <a:pt x="19" y="127"/>
                        <a:pt x="19" y="128"/>
                        <a:pt x="20" y="128"/>
                      </a:cubicBezTo>
                      <a:cubicBezTo>
                        <a:pt x="19" y="124"/>
                        <a:pt x="21" y="122"/>
                        <a:pt x="21" y="119"/>
                      </a:cubicBezTo>
                      <a:cubicBezTo>
                        <a:pt x="22" y="120"/>
                        <a:pt x="23" y="121"/>
                        <a:pt x="24" y="121"/>
                      </a:cubicBezTo>
                      <a:cubicBezTo>
                        <a:pt x="22" y="119"/>
                        <a:pt x="22" y="118"/>
                        <a:pt x="22" y="117"/>
                      </a:cubicBezTo>
                      <a:cubicBezTo>
                        <a:pt x="24" y="119"/>
                        <a:pt x="21" y="115"/>
                        <a:pt x="23" y="115"/>
                      </a:cubicBezTo>
                      <a:cubicBezTo>
                        <a:pt x="23" y="116"/>
                        <a:pt x="23" y="116"/>
                        <a:pt x="23" y="116"/>
                      </a:cubicBezTo>
                      <a:cubicBezTo>
                        <a:pt x="21" y="113"/>
                        <a:pt x="25" y="116"/>
                        <a:pt x="23" y="113"/>
                      </a:cubicBezTo>
                      <a:cubicBezTo>
                        <a:pt x="25" y="114"/>
                        <a:pt x="25" y="114"/>
                        <a:pt x="25" y="114"/>
                      </a:cubicBezTo>
                      <a:cubicBezTo>
                        <a:pt x="22" y="112"/>
                        <a:pt x="27" y="115"/>
                        <a:pt x="25" y="113"/>
                      </a:cubicBezTo>
                      <a:cubicBezTo>
                        <a:pt x="25" y="113"/>
                        <a:pt x="25" y="113"/>
                        <a:pt x="25" y="113"/>
                      </a:cubicBezTo>
                      <a:cubicBezTo>
                        <a:pt x="24" y="112"/>
                        <a:pt x="26" y="113"/>
                        <a:pt x="26" y="112"/>
                      </a:cubicBezTo>
                      <a:cubicBezTo>
                        <a:pt x="26" y="112"/>
                        <a:pt x="26" y="112"/>
                        <a:pt x="26" y="112"/>
                      </a:cubicBezTo>
                      <a:cubicBezTo>
                        <a:pt x="26" y="111"/>
                        <a:pt x="28" y="112"/>
                        <a:pt x="26" y="110"/>
                      </a:cubicBezTo>
                      <a:cubicBezTo>
                        <a:pt x="28" y="111"/>
                        <a:pt x="26" y="112"/>
                        <a:pt x="29" y="113"/>
                      </a:cubicBezTo>
                      <a:cubicBezTo>
                        <a:pt x="29" y="109"/>
                        <a:pt x="31" y="106"/>
                        <a:pt x="34" y="104"/>
                      </a:cubicBezTo>
                      <a:cubicBezTo>
                        <a:pt x="35" y="104"/>
                        <a:pt x="35" y="104"/>
                        <a:pt x="36" y="105"/>
                      </a:cubicBezTo>
                      <a:cubicBezTo>
                        <a:pt x="36" y="104"/>
                        <a:pt x="37" y="104"/>
                        <a:pt x="36" y="102"/>
                      </a:cubicBezTo>
                      <a:cubicBezTo>
                        <a:pt x="36" y="102"/>
                        <a:pt x="37" y="103"/>
                        <a:pt x="37" y="103"/>
                      </a:cubicBezTo>
                      <a:cubicBezTo>
                        <a:pt x="39" y="103"/>
                        <a:pt x="35" y="100"/>
                        <a:pt x="37" y="101"/>
                      </a:cubicBezTo>
                      <a:cubicBezTo>
                        <a:pt x="37" y="102"/>
                        <a:pt x="38" y="102"/>
                        <a:pt x="39" y="103"/>
                      </a:cubicBezTo>
                      <a:cubicBezTo>
                        <a:pt x="37" y="101"/>
                        <a:pt x="38" y="101"/>
                        <a:pt x="38" y="100"/>
                      </a:cubicBezTo>
                      <a:cubicBezTo>
                        <a:pt x="38" y="100"/>
                        <a:pt x="38" y="100"/>
                        <a:pt x="39" y="101"/>
                      </a:cubicBezTo>
                      <a:cubicBezTo>
                        <a:pt x="38" y="99"/>
                        <a:pt x="40" y="100"/>
                        <a:pt x="40" y="99"/>
                      </a:cubicBezTo>
                      <a:cubicBezTo>
                        <a:pt x="41" y="100"/>
                        <a:pt x="41" y="100"/>
                        <a:pt x="41" y="100"/>
                      </a:cubicBezTo>
                      <a:cubicBezTo>
                        <a:pt x="43" y="101"/>
                        <a:pt x="38" y="97"/>
                        <a:pt x="40" y="97"/>
                      </a:cubicBezTo>
                      <a:cubicBezTo>
                        <a:pt x="40" y="98"/>
                        <a:pt x="41" y="98"/>
                        <a:pt x="41" y="99"/>
                      </a:cubicBezTo>
                      <a:cubicBezTo>
                        <a:pt x="39" y="96"/>
                        <a:pt x="41" y="96"/>
                        <a:pt x="41" y="94"/>
                      </a:cubicBezTo>
                      <a:cubicBezTo>
                        <a:pt x="41" y="95"/>
                        <a:pt x="41" y="95"/>
                        <a:pt x="41" y="95"/>
                      </a:cubicBezTo>
                      <a:cubicBezTo>
                        <a:pt x="42" y="94"/>
                        <a:pt x="43" y="94"/>
                        <a:pt x="43" y="92"/>
                      </a:cubicBezTo>
                      <a:cubicBezTo>
                        <a:pt x="44" y="92"/>
                        <a:pt x="46" y="95"/>
                        <a:pt x="46" y="94"/>
                      </a:cubicBezTo>
                      <a:cubicBezTo>
                        <a:pt x="43" y="92"/>
                        <a:pt x="46" y="92"/>
                        <a:pt x="43" y="90"/>
                      </a:cubicBezTo>
                      <a:cubicBezTo>
                        <a:pt x="44" y="89"/>
                        <a:pt x="46" y="89"/>
                        <a:pt x="45" y="88"/>
                      </a:cubicBezTo>
                      <a:cubicBezTo>
                        <a:pt x="46" y="89"/>
                        <a:pt x="48" y="91"/>
                        <a:pt x="48" y="91"/>
                      </a:cubicBezTo>
                      <a:cubicBezTo>
                        <a:pt x="50" y="92"/>
                        <a:pt x="50" y="92"/>
                        <a:pt x="50" y="92"/>
                      </a:cubicBezTo>
                      <a:cubicBezTo>
                        <a:pt x="51" y="93"/>
                        <a:pt x="49" y="92"/>
                        <a:pt x="51" y="93"/>
                      </a:cubicBezTo>
                      <a:cubicBezTo>
                        <a:pt x="51" y="93"/>
                        <a:pt x="51" y="91"/>
                        <a:pt x="51" y="92"/>
                      </a:cubicBezTo>
                      <a:cubicBezTo>
                        <a:pt x="50" y="90"/>
                        <a:pt x="48" y="87"/>
                        <a:pt x="48" y="85"/>
                      </a:cubicBezTo>
                      <a:cubicBezTo>
                        <a:pt x="49" y="87"/>
                        <a:pt x="51" y="88"/>
                        <a:pt x="51" y="88"/>
                      </a:cubicBezTo>
                      <a:cubicBezTo>
                        <a:pt x="47" y="83"/>
                        <a:pt x="47" y="83"/>
                        <a:pt x="47" y="83"/>
                      </a:cubicBezTo>
                      <a:cubicBezTo>
                        <a:pt x="48" y="82"/>
                        <a:pt x="49" y="85"/>
                        <a:pt x="49" y="84"/>
                      </a:cubicBezTo>
                      <a:cubicBezTo>
                        <a:pt x="48" y="83"/>
                        <a:pt x="48" y="83"/>
                        <a:pt x="48" y="82"/>
                      </a:cubicBezTo>
                      <a:cubicBezTo>
                        <a:pt x="48" y="82"/>
                        <a:pt x="48" y="80"/>
                        <a:pt x="51" y="82"/>
                      </a:cubicBezTo>
                      <a:cubicBezTo>
                        <a:pt x="52" y="83"/>
                        <a:pt x="51" y="83"/>
                        <a:pt x="52" y="84"/>
                      </a:cubicBezTo>
                      <a:cubicBezTo>
                        <a:pt x="52" y="83"/>
                        <a:pt x="52" y="83"/>
                        <a:pt x="52" y="82"/>
                      </a:cubicBezTo>
                      <a:cubicBezTo>
                        <a:pt x="52" y="82"/>
                        <a:pt x="52" y="82"/>
                        <a:pt x="52" y="82"/>
                      </a:cubicBezTo>
                      <a:cubicBezTo>
                        <a:pt x="53" y="82"/>
                        <a:pt x="52" y="81"/>
                        <a:pt x="51" y="80"/>
                      </a:cubicBezTo>
                      <a:cubicBezTo>
                        <a:pt x="50" y="80"/>
                        <a:pt x="52" y="81"/>
                        <a:pt x="51" y="81"/>
                      </a:cubicBezTo>
                      <a:cubicBezTo>
                        <a:pt x="50" y="79"/>
                        <a:pt x="50" y="78"/>
                        <a:pt x="50" y="77"/>
                      </a:cubicBezTo>
                      <a:cubicBezTo>
                        <a:pt x="51" y="78"/>
                        <a:pt x="51" y="79"/>
                        <a:pt x="52" y="79"/>
                      </a:cubicBezTo>
                      <a:cubicBezTo>
                        <a:pt x="51" y="77"/>
                        <a:pt x="51" y="76"/>
                        <a:pt x="51" y="74"/>
                      </a:cubicBezTo>
                      <a:cubicBezTo>
                        <a:pt x="49" y="73"/>
                        <a:pt x="52" y="76"/>
                        <a:pt x="52" y="76"/>
                      </a:cubicBezTo>
                      <a:cubicBezTo>
                        <a:pt x="54" y="77"/>
                        <a:pt x="51" y="72"/>
                        <a:pt x="54" y="73"/>
                      </a:cubicBezTo>
                      <a:cubicBezTo>
                        <a:pt x="54" y="74"/>
                        <a:pt x="53" y="72"/>
                        <a:pt x="53" y="72"/>
                      </a:cubicBezTo>
                      <a:cubicBezTo>
                        <a:pt x="54" y="72"/>
                        <a:pt x="55" y="74"/>
                        <a:pt x="55" y="73"/>
                      </a:cubicBezTo>
                      <a:cubicBezTo>
                        <a:pt x="56" y="74"/>
                        <a:pt x="55" y="72"/>
                        <a:pt x="55" y="71"/>
                      </a:cubicBezTo>
                      <a:cubicBezTo>
                        <a:pt x="54" y="71"/>
                        <a:pt x="55" y="72"/>
                        <a:pt x="55" y="72"/>
                      </a:cubicBezTo>
                      <a:cubicBezTo>
                        <a:pt x="55" y="71"/>
                        <a:pt x="55" y="68"/>
                        <a:pt x="57" y="68"/>
                      </a:cubicBezTo>
                      <a:cubicBezTo>
                        <a:pt x="57" y="68"/>
                        <a:pt x="56" y="65"/>
                        <a:pt x="56" y="65"/>
                      </a:cubicBezTo>
                      <a:cubicBezTo>
                        <a:pt x="57" y="67"/>
                        <a:pt x="57" y="67"/>
                        <a:pt x="57" y="67"/>
                      </a:cubicBezTo>
                      <a:cubicBezTo>
                        <a:pt x="58" y="68"/>
                        <a:pt x="58" y="66"/>
                        <a:pt x="59" y="67"/>
                      </a:cubicBezTo>
                      <a:cubicBezTo>
                        <a:pt x="58" y="65"/>
                        <a:pt x="59" y="71"/>
                        <a:pt x="58" y="69"/>
                      </a:cubicBezTo>
                      <a:cubicBezTo>
                        <a:pt x="60" y="70"/>
                        <a:pt x="57" y="65"/>
                        <a:pt x="59" y="67"/>
                      </a:cubicBezTo>
                      <a:cubicBezTo>
                        <a:pt x="59" y="67"/>
                        <a:pt x="58" y="65"/>
                        <a:pt x="60" y="66"/>
                      </a:cubicBezTo>
                      <a:cubicBezTo>
                        <a:pt x="59" y="66"/>
                        <a:pt x="61" y="68"/>
                        <a:pt x="62" y="68"/>
                      </a:cubicBezTo>
                      <a:cubicBezTo>
                        <a:pt x="62" y="67"/>
                        <a:pt x="61" y="67"/>
                        <a:pt x="61" y="66"/>
                      </a:cubicBezTo>
                      <a:cubicBezTo>
                        <a:pt x="61" y="65"/>
                        <a:pt x="61" y="65"/>
                        <a:pt x="61" y="65"/>
                      </a:cubicBezTo>
                      <a:cubicBezTo>
                        <a:pt x="59" y="64"/>
                        <a:pt x="61" y="65"/>
                        <a:pt x="60" y="63"/>
                      </a:cubicBezTo>
                      <a:cubicBezTo>
                        <a:pt x="61" y="64"/>
                        <a:pt x="60" y="62"/>
                        <a:pt x="62" y="64"/>
                      </a:cubicBezTo>
                      <a:cubicBezTo>
                        <a:pt x="64" y="66"/>
                        <a:pt x="64" y="66"/>
                        <a:pt x="64" y="66"/>
                      </a:cubicBezTo>
                      <a:cubicBezTo>
                        <a:pt x="64" y="66"/>
                        <a:pt x="62" y="64"/>
                        <a:pt x="62" y="63"/>
                      </a:cubicBezTo>
                      <a:cubicBezTo>
                        <a:pt x="62" y="63"/>
                        <a:pt x="62" y="63"/>
                        <a:pt x="63" y="63"/>
                      </a:cubicBezTo>
                      <a:cubicBezTo>
                        <a:pt x="60" y="60"/>
                        <a:pt x="64" y="63"/>
                        <a:pt x="62" y="60"/>
                      </a:cubicBezTo>
                      <a:cubicBezTo>
                        <a:pt x="63" y="61"/>
                        <a:pt x="63" y="59"/>
                        <a:pt x="65" y="61"/>
                      </a:cubicBezTo>
                      <a:cubicBezTo>
                        <a:pt x="65" y="59"/>
                        <a:pt x="64" y="58"/>
                        <a:pt x="65" y="58"/>
                      </a:cubicBezTo>
                      <a:cubicBezTo>
                        <a:pt x="66" y="59"/>
                        <a:pt x="66" y="59"/>
                        <a:pt x="66" y="59"/>
                      </a:cubicBezTo>
                      <a:cubicBezTo>
                        <a:pt x="67" y="60"/>
                        <a:pt x="67" y="59"/>
                        <a:pt x="66" y="58"/>
                      </a:cubicBezTo>
                      <a:cubicBezTo>
                        <a:pt x="67" y="59"/>
                        <a:pt x="69" y="60"/>
                        <a:pt x="70" y="60"/>
                      </a:cubicBezTo>
                      <a:cubicBezTo>
                        <a:pt x="70" y="59"/>
                        <a:pt x="68" y="58"/>
                        <a:pt x="67" y="56"/>
                      </a:cubicBezTo>
                      <a:cubicBezTo>
                        <a:pt x="70" y="59"/>
                        <a:pt x="67" y="53"/>
                        <a:pt x="70" y="56"/>
                      </a:cubicBezTo>
                      <a:cubicBezTo>
                        <a:pt x="70" y="56"/>
                        <a:pt x="70" y="58"/>
                        <a:pt x="71" y="58"/>
                      </a:cubicBezTo>
                      <a:cubicBezTo>
                        <a:pt x="75" y="61"/>
                        <a:pt x="70" y="55"/>
                        <a:pt x="72" y="56"/>
                      </a:cubicBezTo>
                      <a:cubicBezTo>
                        <a:pt x="70" y="54"/>
                        <a:pt x="70" y="54"/>
                        <a:pt x="70" y="54"/>
                      </a:cubicBezTo>
                      <a:cubicBezTo>
                        <a:pt x="71" y="55"/>
                        <a:pt x="69" y="51"/>
                        <a:pt x="72" y="54"/>
                      </a:cubicBezTo>
                      <a:cubicBezTo>
                        <a:pt x="71" y="53"/>
                        <a:pt x="73" y="54"/>
                        <a:pt x="71" y="52"/>
                      </a:cubicBezTo>
                      <a:cubicBezTo>
                        <a:pt x="74" y="53"/>
                        <a:pt x="72" y="48"/>
                        <a:pt x="77" y="52"/>
                      </a:cubicBezTo>
                      <a:cubicBezTo>
                        <a:pt x="77" y="51"/>
                        <a:pt x="78" y="51"/>
                        <a:pt x="76" y="50"/>
                      </a:cubicBezTo>
                      <a:cubicBezTo>
                        <a:pt x="75" y="49"/>
                        <a:pt x="77" y="51"/>
                        <a:pt x="76" y="51"/>
                      </a:cubicBezTo>
                      <a:cubicBezTo>
                        <a:pt x="76" y="50"/>
                        <a:pt x="75" y="50"/>
                        <a:pt x="75" y="49"/>
                      </a:cubicBezTo>
                      <a:cubicBezTo>
                        <a:pt x="76" y="50"/>
                        <a:pt x="76" y="50"/>
                        <a:pt x="78" y="52"/>
                      </a:cubicBezTo>
                      <a:cubicBezTo>
                        <a:pt x="80" y="53"/>
                        <a:pt x="75" y="47"/>
                        <a:pt x="77" y="47"/>
                      </a:cubicBezTo>
                      <a:cubicBezTo>
                        <a:pt x="78" y="48"/>
                        <a:pt x="78" y="49"/>
                        <a:pt x="78" y="48"/>
                      </a:cubicBezTo>
                      <a:cubicBezTo>
                        <a:pt x="77" y="46"/>
                        <a:pt x="77" y="46"/>
                        <a:pt x="77" y="46"/>
                      </a:cubicBezTo>
                      <a:cubicBezTo>
                        <a:pt x="78" y="46"/>
                        <a:pt x="80" y="48"/>
                        <a:pt x="81" y="50"/>
                      </a:cubicBezTo>
                      <a:cubicBezTo>
                        <a:pt x="81" y="49"/>
                        <a:pt x="82" y="49"/>
                        <a:pt x="81" y="47"/>
                      </a:cubicBezTo>
                      <a:cubicBezTo>
                        <a:pt x="83" y="49"/>
                        <a:pt x="83" y="49"/>
                        <a:pt x="83" y="49"/>
                      </a:cubicBezTo>
                      <a:cubicBezTo>
                        <a:pt x="81" y="48"/>
                        <a:pt x="82" y="48"/>
                        <a:pt x="82" y="47"/>
                      </a:cubicBezTo>
                      <a:cubicBezTo>
                        <a:pt x="82" y="48"/>
                        <a:pt x="82" y="48"/>
                        <a:pt x="82" y="48"/>
                      </a:cubicBezTo>
                      <a:cubicBezTo>
                        <a:pt x="83" y="49"/>
                        <a:pt x="83" y="48"/>
                        <a:pt x="83" y="48"/>
                      </a:cubicBezTo>
                      <a:cubicBezTo>
                        <a:pt x="82" y="46"/>
                        <a:pt x="81" y="46"/>
                        <a:pt x="81" y="46"/>
                      </a:cubicBezTo>
                      <a:cubicBezTo>
                        <a:pt x="80" y="45"/>
                        <a:pt x="81" y="45"/>
                        <a:pt x="80" y="44"/>
                      </a:cubicBezTo>
                      <a:cubicBezTo>
                        <a:pt x="82" y="46"/>
                        <a:pt x="82" y="45"/>
                        <a:pt x="82" y="45"/>
                      </a:cubicBezTo>
                      <a:cubicBezTo>
                        <a:pt x="83" y="45"/>
                        <a:pt x="81" y="43"/>
                        <a:pt x="81" y="43"/>
                      </a:cubicBezTo>
                      <a:cubicBezTo>
                        <a:pt x="82" y="44"/>
                        <a:pt x="82" y="43"/>
                        <a:pt x="83" y="44"/>
                      </a:cubicBezTo>
                      <a:cubicBezTo>
                        <a:pt x="83" y="45"/>
                        <a:pt x="82" y="43"/>
                        <a:pt x="82" y="44"/>
                      </a:cubicBezTo>
                      <a:cubicBezTo>
                        <a:pt x="83" y="45"/>
                        <a:pt x="85" y="47"/>
                        <a:pt x="84" y="45"/>
                      </a:cubicBezTo>
                      <a:cubicBezTo>
                        <a:pt x="84" y="44"/>
                        <a:pt x="81" y="42"/>
                        <a:pt x="83" y="42"/>
                      </a:cubicBezTo>
                      <a:cubicBezTo>
                        <a:pt x="83" y="43"/>
                        <a:pt x="83" y="44"/>
                        <a:pt x="84" y="44"/>
                      </a:cubicBezTo>
                      <a:cubicBezTo>
                        <a:pt x="85" y="45"/>
                        <a:pt x="85" y="45"/>
                        <a:pt x="85" y="45"/>
                      </a:cubicBezTo>
                      <a:cubicBezTo>
                        <a:pt x="84" y="43"/>
                        <a:pt x="84" y="43"/>
                        <a:pt x="84" y="43"/>
                      </a:cubicBezTo>
                      <a:cubicBezTo>
                        <a:pt x="84" y="43"/>
                        <a:pt x="84" y="44"/>
                        <a:pt x="84" y="44"/>
                      </a:cubicBezTo>
                      <a:cubicBezTo>
                        <a:pt x="83" y="42"/>
                        <a:pt x="85" y="43"/>
                        <a:pt x="83" y="41"/>
                      </a:cubicBezTo>
                      <a:cubicBezTo>
                        <a:pt x="84" y="40"/>
                        <a:pt x="85" y="41"/>
                        <a:pt x="85" y="41"/>
                      </a:cubicBezTo>
                      <a:cubicBezTo>
                        <a:pt x="85" y="41"/>
                        <a:pt x="85" y="41"/>
                        <a:pt x="85" y="41"/>
                      </a:cubicBezTo>
                      <a:cubicBezTo>
                        <a:pt x="87" y="42"/>
                        <a:pt x="86" y="41"/>
                        <a:pt x="86" y="40"/>
                      </a:cubicBezTo>
                      <a:cubicBezTo>
                        <a:pt x="86" y="40"/>
                        <a:pt x="86" y="40"/>
                        <a:pt x="86" y="40"/>
                      </a:cubicBezTo>
                      <a:cubicBezTo>
                        <a:pt x="86" y="40"/>
                        <a:pt x="87" y="39"/>
                        <a:pt x="86" y="38"/>
                      </a:cubicBezTo>
                      <a:cubicBezTo>
                        <a:pt x="88" y="39"/>
                        <a:pt x="91" y="44"/>
                        <a:pt x="90" y="42"/>
                      </a:cubicBezTo>
                      <a:cubicBezTo>
                        <a:pt x="91" y="41"/>
                        <a:pt x="88" y="38"/>
                        <a:pt x="87" y="37"/>
                      </a:cubicBezTo>
                      <a:cubicBezTo>
                        <a:pt x="89" y="38"/>
                        <a:pt x="88" y="34"/>
                        <a:pt x="91" y="36"/>
                      </a:cubicBezTo>
                      <a:cubicBezTo>
                        <a:pt x="91" y="35"/>
                        <a:pt x="90" y="35"/>
                        <a:pt x="90" y="34"/>
                      </a:cubicBezTo>
                      <a:cubicBezTo>
                        <a:pt x="92" y="34"/>
                        <a:pt x="91" y="30"/>
                        <a:pt x="95" y="33"/>
                      </a:cubicBezTo>
                      <a:cubicBezTo>
                        <a:pt x="95" y="34"/>
                        <a:pt x="96" y="34"/>
                        <a:pt x="97" y="35"/>
                      </a:cubicBezTo>
                      <a:cubicBezTo>
                        <a:pt x="96" y="34"/>
                        <a:pt x="98" y="37"/>
                        <a:pt x="96" y="34"/>
                      </a:cubicBezTo>
                      <a:cubicBezTo>
                        <a:pt x="95" y="33"/>
                        <a:pt x="95" y="32"/>
                        <a:pt x="94" y="32"/>
                      </a:cubicBezTo>
                      <a:cubicBezTo>
                        <a:pt x="94" y="30"/>
                        <a:pt x="95" y="29"/>
                        <a:pt x="97" y="30"/>
                      </a:cubicBezTo>
                      <a:cubicBezTo>
                        <a:pt x="96" y="30"/>
                        <a:pt x="96" y="29"/>
                        <a:pt x="96" y="29"/>
                      </a:cubicBezTo>
                      <a:cubicBezTo>
                        <a:pt x="97" y="31"/>
                        <a:pt x="98" y="31"/>
                        <a:pt x="98" y="30"/>
                      </a:cubicBezTo>
                      <a:cubicBezTo>
                        <a:pt x="97" y="28"/>
                        <a:pt x="97" y="28"/>
                        <a:pt x="97" y="28"/>
                      </a:cubicBezTo>
                      <a:cubicBezTo>
                        <a:pt x="98" y="30"/>
                        <a:pt x="98" y="30"/>
                        <a:pt x="98" y="30"/>
                      </a:cubicBezTo>
                      <a:cubicBezTo>
                        <a:pt x="98" y="29"/>
                        <a:pt x="96" y="26"/>
                        <a:pt x="98" y="27"/>
                      </a:cubicBezTo>
                      <a:cubicBezTo>
                        <a:pt x="98" y="28"/>
                        <a:pt x="99" y="29"/>
                        <a:pt x="99" y="29"/>
                      </a:cubicBezTo>
                      <a:cubicBezTo>
                        <a:pt x="99" y="27"/>
                        <a:pt x="98" y="25"/>
                        <a:pt x="99" y="26"/>
                      </a:cubicBezTo>
                      <a:cubicBezTo>
                        <a:pt x="101" y="28"/>
                        <a:pt x="101" y="28"/>
                        <a:pt x="101" y="28"/>
                      </a:cubicBezTo>
                      <a:cubicBezTo>
                        <a:pt x="101" y="27"/>
                        <a:pt x="101" y="26"/>
                        <a:pt x="100" y="25"/>
                      </a:cubicBezTo>
                      <a:cubicBezTo>
                        <a:pt x="102" y="26"/>
                        <a:pt x="102" y="26"/>
                        <a:pt x="104" y="27"/>
                      </a:cubicBezTo>
                      <a:cubicBezTo>
                        <a:pt x="102" y="22"/>
                        <a:pt x="104" y="20"/>
                        <a:pt x="106" y="19"/>
                      </a:cubicBezTo>
                      <a:cubicBezTo>
                        <a:pt x="107" y="20"/>
                        <a:pt x="107" y="20"/>
                        <a:pt x="107" y="20"/>
                      </a:cubicBezTo>
                      <a:cubicBezTo>
                        <a:pt x="108" y="21"/>
                        <a:pt x="106" y="18"/>
                        <a:pt x="107" y="19"/>
                      </a:cubicBezTo>
                      <a:cubicBezTo>
                        <a:pt x="107" y="20"/>
                        <a:pt x="109" y="21"/>
                        <a:pt x="109" y="22"/>
                      </a:cubicBezTo>
                      <a:cubicBezTo>
                        <a:pt x="111" y="23"/>
                        <a:pt x="109" y="20"/>
                        <a:pt x="109" y="19"/>
                      </a:cubicBezTo>
                      <a:cubicBezTo>
                        <a:pt x="108" y="18"/>
                        <a:pt x="109" y="20"/>
                        <a:pt x="108" y="18"/>
                      </a:cubicBezTo>
                      <a:cubicBezTo>
                        <a:pt x="107" y="18"/>
                        <a:pt x="109" y="19"/>
                        <a:pt x="108" y="17"/>
                      </a:cubicBezTo>
                      <a:cubicBezTo>
                        <a:pt x="109" y="17"/>
                        <a:pt x="110" y="19"/>
                        <a:pt x="110" y="20"/>
                      </a:cubicBezTo>
                      <a:cubicBezTo>
                        <a:pt x="110" y="19"/>
                        <a:pt x="110" y="19"/>
                        <a:pt x="110" y="19"/>
                      </a:cubicBezTo>
                      <a:cubicBezTo>
                        <a:pt x="112" y="21"/>
                        <a:pt x="112" y="24"/>
                        <a:pt x="115" y="27"/>
                      </a:cubicBezTo>
                      <a:cubicBezTo>
                        <a:pt x="115" y="26"/>
                        <a:pt x="115" y="26"/>
                        <a:pt x="115" y="26"/>
                      </a:cubicBezTo>
                      <a:cubicBezTo>
                        <a:pt x="117" y="29"/>
                        <a:pt x="116" y="30"/>
                        <a:pt x="117" y="30"/>
                      </a:cubicBezTo>
                      <a:cubicBezTo>
                        <a:pt x="117" y="29"/>
                        <a:pt x="115" y="25"/>
                        <a:pt x="114" y="24"/>
                      </a:cubicBezTo>
                      <a:cubicBezTo>
                        <a:pt x="114" y="23"/>
                        <a:pt x="111" y="19"/>
                        <a:pt x="112" y="18"/>
                      </a:cubicBezTo>
                      <a:cubicBezTo>
                        <a:pt x="113" y="19"/>
                        <a:pt x="111" y="19"/>
                        <a:pt x="113" y="21"/>
                      </a:cubicBezTo>
                      <a:cubicBezTo>
                        <a:pt x="114" y="22"/>
                        <a:pt x="113" y="19"/>
                        <a:pt x="114" y="20"/>
                      </a:cubicBezTo>
                      <a:cubicBezTo>
                        <a:pt x="113" y="19"/>
                        <a:pt x="112" y="17"/>
                        <a:pt x="112" y="16"/>
                      </a:cubicBezTo>
                      <a:cubicBezTo>
                        <a:pt x="113" y="17"/>
                        <a:pt x="113" y="18"/>
                        <a:pt x="113" y="18"/>
                      </a:cubicBezTo>
                      <a:cubicBezTo>
                        <a:pt x="113" y="17"/>
                        <a:pt x="113" y="15"/>
                        <a:pt x="112" y="15"/>
                      </a:cubicBezTo>
                      <a:cubicBezTo>
                        <a:pt x="110" y="12"/>
                        <a:pt x="113" y="15"/>
                        <a:pt x="112" y="13"/>
                      </a:cubicBezTo>
                      <a:cubicBezTo>
                        <a:pt x="113" y="15"/>
                        <a:pt x="114" y="18"/>
                        <a:pt x="116" y="18"/>
                      </a:cubicBezTo>
                      <a:cubicBezTo>
                        <a:pt x="114" y="16"/>
                        <a:pt x="115" y="15"/>
                        <a:pt x="112" y="12"/>
                      </a:cubicBezTo>
                      <a:cubicBezTo>
                        <a:pt x="113" y="13"/>
                        <a:pt x="114" y="14"/>
                        <a:pt x="115" y="16"/>
                      </a:cubicBezTo>
                      <a:cubicBezTo>
                        <a:pt x="116" y="17"/>
                        <a:pt x="113" y="11"/>
                        <a:pt x="116" y="15"/>
                      </a:cubicBezTo>
                      <a:cubicBezTo>
                        <a:pt x="115" y="13"/>
                        <a:pt x="115" y="13"/>
                        <a:pt x="115" y="13"/>
                      </a:cubicBezTo>
                      <a:cubicBezTo>
                        <a:pt x="115" y="14"/>
                        <a:pt x="116" y="14"/>
                        <a:pt x="117" y="15"/>
                      </a:cubicBezTo>
                      <a:cubicBezTo>
                        <a:pt x="117" y="15"/>
                        <a:pt x="116" y="11"/>
                        <a:pt x="118" y="15"/>
                      </a:cubicBezTo>
                      <a:cubicBezTo>
                        <a:pt x="118" y="14"/>
                        <a:pt x="119" y="14"/>
                        <a:pt x="117" y="12"/>
                      </a:cubicBezTo>
                      <a:cubicBezTo>
                        <a:pt x="116" y="11"/>
                        <a:pt x="118" y="14"/>
                        <a:pt x="116" y="11"/>
                      </a:cubicBezTo>
                      <a:cubicBezTo>
                        <a:pt x="117" y="13"/>
                        <a:pt x="116" y="10"/>
                        <a:pt x="116" y="9"/>
                      </a:cubicBezTo>
                      <a:cubicBezTo>
                        <a:pt x="117" y="10"/>
                        <a:pt x="117" y="10"/>
                        <a:pt x="117" y="10"/>
                      </a:cubicBezTo>
                      <a:cubicBezTo>
                        <a:pt x="117" y="10"/>
                        <a:pt x="117" y="10"/>
                        <a:pt x="116" y="8"/>
                      </a:cubicBezTo>
                      <a:cubicBezTo>
                        <a:pt x="117" y="9"/>
                        <a:pt x="117" y="10"/>
                        <a:pt x="118" y="10"/>
                      </a:cubicBezTo>
                      <a:cubicBezTo>
                        <a:pt x="117" y="8"/>
                        <a:pt x="117" y="8"/>
                        <a:pt x="117" y="8"/>
                      </a:cubicBezTo>
                      <a:cubicBezTo>
                        <a:pt x="117" y="7"/>
                        <a:pt x="119" y="11"/>
                        <a:pt x="119" y="10"/>
                      </a:cubicBezTo>
                      <a:cubicBezTo>
                        <a:pt x="120" y="12"/>
                        <a:pt x="120" y="12"/>
                        <a:pt x="120" y="12"/>
                      </a:cubicBezTo>
                      <a:cubicBezTo>
                        <a:pt x="120" y="12"/>
                        <a:pt x="121" y="13"/>
                        <a:pt x="121" y="13"/>
                      </a:cubicBezTo>
                      <a:cubicBezTo>
                        <a:pt x="120" y="11"/>
                        <a:pt x="119" y="9"/>
                        <a:pt x="118" y="7"/>
                      </a:cubicBezTo>
                      <a:cubicBezTo>
                        <a:pt x="118" y="6"/>
                        <a:pt x="120" y="9"/>
                        <a:pt x="119" y="7"/>
                      </a:cubicBezTo>
                      <a:cubicBezTo>
                        <a:pt x="120" y="10"/>
                        <a:pt x="120" y="10"/>
                        <a:pt x="120" y="10"/>
                      </a:cubicBezTo>
                      <a:cubicBezTo>
                        <a:pt x="120" y="10"/>
                        <a:pt x="122" y="12"/>
                        <a:pt x="122" y="12"/>
                      </a:cubicBezTo>
                      <a:cubicBezTo>
                        <a:pt x="122" y="11"/>
                        <a:pt x="121" y="8"/>
                        <a:pt x="120" y="8"/>
                      </a:cubicBezTo>
                      <a:cubicBezTo>
                        <a:pt x="121" y="7"/>
                        <a:pt x="122" y="8"/>
                        <a:pt x="122" y="10"/>
                      </a:cubicBezTo>
                      <a:cubicBezTo>
                        <a:pt x="122" y="9"/>
                        <a:pt x="121" y="8"/>
                        <a:pt x="121" y="6"/>
                      </a:cubicBezTo>
                      <a:cubicBezTo>
                        <a:pt x="122" y="7"/>
                        <a:pt x="123" y="9"/>
                        <a:pt x="125" y="10"/>
                      </a:cubicBezTo>
                      <a:cubicBezTo>
                        <a:pt x="126" y="13"/>
                        <a:pt x="126" y="13"/>
                        <a:pt x="126" y="13"/>
                      </a:cubicBezTo>
                      <a:cubicBezTo>
                        <a:pt x="126" y="13"/>
                        <a:pt x="126" y="13"/>
                        <a:pt x="126" y="13"/>
                      </a:cubicBezTo>
                      <a:cubicBezTo>
                        <a:pt x="127" y="16"/>
                        <a:pt x="128" y="15"/>
                        <a:pt x="129" y="17"/>
                      </a:cubicBezTo>
                      <a:cubicBezTo>
                        <a:pt x="129" y="17"/>
                        <a:pt x="129" y="16"/>
                        <a:pt x="129" y="16"/>
                      </a:cubicBezTo>
                      <a:cubicBezTo>
                        <a:pt x="126" y="12"/>
                        <a:pt x="127" y="10"/>
                        <a:pt x="124" y="6"/>
                      </a:cubicBezTo>
                      <a:cubicBezTo>
                        <a:pt x="125" y="5"/>
                        <a:pt x="130" y="15"/>
                        <a:pt x="128" y="9"/>
                      </a:cubicBezTo>
                      <a:cubicBezTo>
                        <a:pt x="127" y="8"/>
                        <a:pt x="126" y="5"/>
                        <a:pt x="126" y="6"/>
                      </a:cubicBezTo>
                      <a:cubicBezTo>
                        <a:pt x="127" y="6"/>
                        <a:pt x="124" y="2"/>
                        <a:pt x="126" y="3"/>
                      </a:cubicBezTo>
                      <a:cubicBezTo>
                        <a:pt x="126" y="5"/>
                        <a:pt x="129" y="7"/>
                        <a:pt x="129" y="9"/>
                      </a:cubicBezTo>
                      <a:cubicBezTo>
                        <a:pt x="128" y="8"/>
                        <a:pt x="128" y="9"/>
                        <a:pt x="128" y="9"/>
                      </a:cubicBezTo>
                      <a:cubicBezTo>
                        <a:pt x="129" y="10"/>
                        <a:pt x="130" y="13"/>
                        <a:pt x="131" y="12"/>
                      </a:cubicBezTo>
                      <a:cubicBezTo>
                        <a:pt x="131" y="12"/>
                        <a:pt x="131" y="11"/>
                        <a:pt x="130" y="9"/>
                      </a:cubicBezTo>
                      <a:cubicBezTo>
                        <a:pt x="129" y="7"/>
                        <a:pt x="130" y="10"/>
                        <a:pt x="129" y="8"/>
                      </a:cubicBezTo>
                      <a:cubicBezTo>
                        <a:pt x="129" y="7"/>
                        <a:pt x="131" y="10"/>
                        <a:pt x="129" y="6"/>
                      </a:cubicBezTo>
                      <a:cubicBezTo>
                        <a:pt x="129" y="6"/>
                        <a:pt x="128" y="4"/>
                        <a:pt x="127" y="3"/>
                      </a:cubicBezTo>
                      <a:cubicBezTo>
                        <a:pt x="127" y="2"/>
                        <a:pt x="127" y="2"/>
                        <a:pt x="127" y="2"/>
                      </a:cubicBezTo>
                      <a:cubicBezTo>
                        <a:pt x="128" y="3"/>
                        <a:pt x="128" y="3"/>
                        <a:pt x="128" y="3"/>
                      </a:cubicBezTo>
                      <a:cubicBezTo>
                        <a:pt x="129" y="4"/>
                        <a:pt x="127" y="0"/>
                        <a:pt x="128" y="0"/>
                      </a:cubicBezTo>
                      <a:cubicBezTo>
                        <a:pt x="130" y="3"/>
                        <a:pt x="130" y="3"/>
                        <a:pt x="130" y="3"/>
                      </a:cubicBezTo>
                      <a:cubicBezTo>
                        <a:pt x="131" y="5"/>
                        <a:pt x="128" y="3"/>
                        <a:pt x="130" y="6"/>
                      </a:cubicBezTo>
                      <a:cubicBezTo>
                        <a:pt x="131" y="6"/>
                        <a:pt x="130" y="4"/>
                        <a:pt x="131" y="5"/>
                      </a:cubicBezTo>
                      <a:cubicBezTo>
                        <a:pt x="131" y="5"/>
                        <a:pt x="131" y="5"/>
                        <a:pt x="131" y="6"/>
                      </a:cubicBezTo>
                      <a:cubicBezTo>
                        <a:pt x="131" y="6"/>
                        <a:pt x="134" y="11"/>
                        <a:pt x="134" y="7"/>
                      </a:cubicBezTo>
                      <a:cubicBezTo>
                        <a:pt x="133" y="6"/>
                        <a:pt x="133" y="6"/>
                        <a:pt x="132" y="4"/>
                      </a:cubicBezTo>
                      <a:cubicBezTo>
                        <a:pt x="133" y="3"/>
                        <a:pt x="132" y="2"/>
                        <a:pt x="133" y="1"/>
                      </a:cubicBezTo>
                      <a:cubicBezTo>
                        <a:pt x="134" y="4"/>
                        <a:pt x="134" y="1"/>
                        <a:pt x="135" y="4"/>
                      </a:cubicBezTo>
                      <a:cubicBezTo>
                        <a:pt x="134" y="3"/>
                        <a:pt x="132" y="4"/>
                        <a:pt x="134" y="6"/>
                      </a:cubicBezTo>
                      <a:cubicBezTo>
                        <a:pt x="136" y="10"/>
                        <a:pt x="133" y="6"/>
                        <a:pt x="134" y="10"/>
                      </a:cubicBezTo>
                      <a:cubicBezTo>
                        <a:pt x="135" y="9"/>
                        <a:pt x="137" y="13"/>
                        <a:pt x="138" y="15"/>
                      </a:cubicBezTo>
                      <a:cubicBezTo>
                        <a:pt x="138" y="15"/>
                        <a:pt x="138" y="14"/>
                        <a:pt x="138" y="13"/>
                      </a:cubicBezTo>
                      <a:cubicBezTo>
                        <a:pt x="137" y="11"/>
                        <a:pt x="137" y="12"/>
                        <a:pt x="136" y="10"/>
                      </a:cubicBezTo>
                      <a:cubicBezTo>
                        <a:pt x="137" y="10"/>
                        <a:pt x="137" y="8"/>
                        <a:pt x="136" y="6"/>
                      </a:cubicBezTo>
                      <a:cubicBezTo>
                        <a:pt x="137" y="7"/>
                        <a:pt x="138" y="9"/>
                        <a:pt x="138" y="9"/>
                      </a:cubicBezTo>
                      <a:cubicBezTo>
                        <a:pt x="139" y="8"/>
                        <a:pt x="140" y="8"/>
                        <a:pt x="141" y="8"/>
                      </a:cubicBezTo>
                      <a:cubicBezTo>
                        <a:pt x="139" y="5"/>
                        <a:pt x="142" y="6"/>
                        <a:pt x="140" y="4"/>
                      </a:cubicBezTo>
                      <a:cubicBezTo>
                        <a:pt x="139" y="3"/>
                        <a:pt x="137" y="1"/>
                        <a:pt x="137" y="0"/>
                      </a:cubicBezTo>
                      <a:cubicBezTo>
                        <a:pt x="137" y="0"/>
                        <a:pt x="138" y="1"/>
                        <a:pt x="138" y="2"/>
                      </a:cubicBezTo>
                      <a:cubicBezTo>
                        <a:pt x="138" y="0"/>
                        <a:pt x="140" y="4"/>
                        <a:pt x="139" y="1"/>
                      </a:cubicBezTo>
                      <a:cubicBezTo>
                        <a:pt x="139" y="3"/>
                        <a:pt x="141" y="5"/>
                        <a:pt x="142" y="8"/>
                      </a:cubicBezTo>
                      <a:cubicBezTo>
                        <a:pt x="142" y="6"/>
                        <a:pt x="143" y="10"/>
                        <a:pt x="144" y="10"/>
                      </a:cubicBezTo>
                      <a:cubicBezTo>
                        <a:pt x="144" y="8"/>
                        <a:pt x="144" y="6"/>
                        <a:pt x="144" y="5"/>
                      </a:cubicBezTo>
                      <a:cubicBezTo>
                        <a:pt x="147" y="7"/>
                        <a:pt x="147" y="4"/>
                        <a:pt x="148" y="4"/>
                      </a:cubicBezTo>
                      <a:cubicBezTo>
                        <a:pt x="149" y="5"/>
                        <a:pt x="150" y="8"/>
                        <a:pt x="151" y="8"/>
                      </a:cubicBezTo>
                      <a:cubicBezTo>
                        <a:pt x="151" y="8"/>
                        <a:pt x="149" y="5"/>
                        <a:pt x="150" y="6"/>
                      </a:cubicBezTo>
                      <a:cubicBezTo>
                        <a:pt x="150" y="7"/>
                        <a:pt x="150" y="7"/>
                        <a:pt x="150" y="7"/>
                      </a:cubicBezTo>
                      <a:cubicBezTo>
                        <a:pt x="150" y="6"/>
                        <a:pt x="153" y="8"/>
                        <a:pt x="151" y="4"/>
                      </a:cubicBezTo>
                      <a:cubicBezTo>
                        <a:pt x="152" y="7"/>
                        <a:pt x="152" y="7"/>
                        <a:pt x="152" y="7"/>
                      </a:cubicBezTo>
                      <a:cubicBezTo>
                        <a:pt x="153" y="7"/>
                        <a:pt x="152" y="7"/>
                        <a:pt x="152" y="6"/>
                      </a:cubicBezTo>
                      <a:cubicBezTo>
                        <a:pt x="153" y="7"/>
                        <a:pt x="153" y="8"/>
                        <a:pt x="153" y="9"/>
                      </a:cubicBezTo>
                      <a:cubicBezTo>
                        <a:pt x="155" y="11"/>
                        <a:pt x="154" y="8"/>
                        <a:pt x="155" y="8"/>
                      </a:cubicBezTo>
                      <a:cubicBezTo>
                        <a:pt x="154" y="6"/>
                        <a:pt x="154" y="6"/>
                        <a:pt x="154" y="6"/>
                      </a:cubicBezTo>
                      <a:cubicBezTo>
                        <a:pt x="154" y="4"/>
                        <a:pt x="155" y="6"/>
                        <a:pt x="156" y="5"/>
                      </a:cubicBezTo>
                      <a:cubicBezTo>
                        <a:pt x="157" y="7"/>
                        <a:pt x="157" y="7"/>
                        <a:pt x="157" y="7"/>
                      </a:cubicBezTo>
                      <a:cubicBezTo>
                        <a:pt x="157" y="5"/>
                        <a:pt x="157" y="5"/>
                        <a:pt x="157" y="5"/>
                      </a:cubicBezTo>
                      <a:cubicBezTo>
                        <a:pt x="158" y="7"/>
                        <a:pt x="159" y="8"/>
                        <a:pt x="158" y="6"/>
                      </a:cubicBezTo>
                      <a:cubicBezTo>
                        <a:pt x="159" y="12"/>
                        <a:pt x="159" y="12"/>
                        <a:pt x="159" y="12"/>
                      </a:cubicBezTo>
                      <a:cubicBezTo>
                        <a:pt x="158" y="11"/>
                        <a:pt x="158" y="9"/>
                        <a:pt x="157" y="7"/>
                      </a:cubicBezTo>
                      <a:cubicBezTo>
                        <a:pt x="156" y="6"/>
                        <a:pt x="156" y="7"/>
                        <a:pt x="156" y="9"/>
                      </a:cubicBezTo>
                      <a:cubicBezTo>
                        <a:pt x="157" y="9"/>
                        <a:pt x="157" y="8"/>
                        <a:pt x="156" y="7"/>
                      </a:cubicBezTo>
                      <a:cubicBezTo>
                        <a:pt x="158" y="10"/>
                        <a:pt x="157" y="10"/>
                        <a:pt x="158" y="12"/>
                      </a:cubicBezTo>
                      <a:cubicBezTo>
                        <a:pt x="158" y="12"/>
                        <a:pt x="158" y="13"/>
                        <a:pt x="158" y="12"/>
                      </a:cubicBezTo>
                      <a:cubicBezTo>
                        <a:pt x="158" y="13"/>
                        <a:pt x="158" y="13"/>
                        <a:pt x="158" y="14"/>
                      </a:cubicBezTo>
                      <a:cubicBezTo>
                        <a:pt x="158" y="13"/>
                        <a:pt x="157" y="12"/>
                        <a:pt x="157" y="11"/>
                      </a:cubicBezTo>
                      <a:cubicBezTo>
                        <a:pt x="158" y="14"/>
                        <a:pt x="157" y="15"/>
                        <a:pt x="156" y="14"/>
                      </a:cubicBezTo>
                      <a:cubicBezTo>
                        <a:pt x="155" y="12"/>
                        <a:pt x="156" y="17"/>
                        <a:pt x="155" y="16"/>
                      </a:cubicBezTo>
                      <a:cubicBezTo>
                        <a:pt x="154" y="14"/>
                        <a:pt x="154" y="12"/>
                        <a:pt x="154" y="11"/>
                      </a:cubicBezTo>
                      <a:cubicBezTo>
                        <a:pt x="153" y="10"/>
                        <a:pt x="153" y="11"/>
                        <a:pt x="152" y="10"/>
                      </a:cubicBezTo>
                      <a:cubicBezTo>
                        <a:pt x="153" y="12"/>
                        <a:pt x="154" y="14"/>
                        <a:pt x="154" y="16"/>
                      </a:cubicBezTo>
                      <a:cubicBezTo>
                        <a:pt x="153" y="14"/>
                        <a:pt x="153" y="14"/>
                        <a:pt x="153" y="14"/>
                      </a:cubicBezTo>
                      <a:cubicBezTo>
                        <a:pt x="153" y="15"/>
                        <a:pt x="154" y="18"/>
                        <a:pt x="153" y="18"/>
                      </a:cubicBezTo>
                      <a:cubicBezTo>
                        <a:pt x="151" y="17"/>
                        <a:pt x="150" y="18"/>
                        <a:pt x="149" y="18"/>
                      </a:cubicBezTo>
                      <a:cubicBezTo>
                        <a:pt x="148" y="17"/>
                        <a:pt x="148" y="17"/>
                        <a:pt x="148" y="17"/>
                      </a:cubicBezTo>
                      <a:cubicBezTo>
                        <a:pt x="149" y="21"/>
                        <a:pt x="147" y="19"/>
                        <a:pt x="147" y="21"/>
                      </a:cubicBezTo>
                      <a:cubicBezTo>
                        <a:pt x="145" y="20"/>
                        <a:pt x="146" y="24"/>
                        <a:pt x="143" y="21"/>
                      </a:cubicBezTo>
                      <a:cubicBezTo>
                        <a:pt x="142" y="24"/>
                        <a:pt x="141" y="26"/>
                        <a:pt x="139" y="26"/>
                      </a:cubicBezTo>
                      <a:cubicBezTo>
                        <a:pt x="138" y="24"/>
                        <a:pt x="138" y="24"/>
                        <a:pt x="138" y="24"/>
                      </a:cubicBezTo>
                      <a:cubicBezTo>
                        <a:pt x="138" y="26"/>
                        <a:pt x="136" y="23"/>
                        <a:pt x="136" y="23"/>
                      </a:cubicBezTo>
                      <a:cubicBezTo>
                        <a:pt x="138" y="25"/>
                        <a:pt x="137" y="26"/>
                        <a:pt x="138" y="27"/>
                      </a:cubicBezTo>
                      <a:cubicBezTo>
                        <a:pt x="136" y="26"/>
                        <a:pt x="136" y="29"/>
                        <a:pt x="136" y="31"/>
                      </a:cubicBezTo>
                      <a:cubicBezTo>
                        <a:pt x="135" y="29"/>
                        <a:pt x="135" y="29"/>
                        <a:pt x="135" y="29"/>
                      </a:cubicBezTo>
                      <a:cubicBezTo>
                        <a:pt x="136" y="33"/>
                        <a:pt x="133" y="31"/>
                        <a:pt x="132" y="31"/>
                      </a:cubicBezTo>
                      <a:cubicBezTo>
                        <a:pt x="132" y="30"/>
                        <a:pt x="130" y="29"/>
                        <a:pt x="130" y="29"/>
                      </a:cubicBezTo>
                      <a:cubicBezTo>
                        <a:pt x="131" y="32"/>
                        <a:pt x="131" y="32"/>
                        <a:pt x="131" y="34"/>
                      </a:cubicBezTo>
                      <a:cubicBezTo>
                        <a:pt x="131" y="35"/>
                        <a:pt x="129" y="35"/>
                        <a:pt x="128" y="34"/>
                      </a:cubicBezTo>
                      <a:cubicBezTo>
                        <a:pt x="128" y="39"/>
                        <a:pt x="124" y="38"/>
                        <a:pt x="124" y="42"/>
                      </a:cubicBezTo>
                      <a:cubicBezTo>
                        <a:pt x="122" y="40"/>
                        <a:pt x="122" y="40"/>
                        <a:pt x="122" y="40"/>
                      </a:cubicBezTo>
                      <a:cubicBezTo>
                        <a:pt x="123" y="46"/>
                        <a:pt x="118" y="44"/>
                        <a:pt x="117" y="47"/>
                      </a:cubicBezTo>
                      <a:cubicBezTo>
                        <a:pt x="115" y="44"/>
                        <a:pt x="115" y="44"/>
                        <a:pt x="115" y="44"/>
                      </a:cubicBezTo>
                      <a:cubicBezTo>
                        <a:pt x="114" y="43"/>
                        <a:pt x="115" y="46"/>
                        <a:pt x="116" y="48"/>
                      </a:cubicBezTo>
                      <a:cubicBezTo>
                        <a:pt x="115" y="47"/>
                        <a:pt x="116" y="50"/>
                        <a:pt x="114" y="48"/>
                      </a:cubicBezTo>
                      <a:cubicBezTo>
                        <a:pt x="113" y="48"/>
                        <a:pt x="114" y="50"/>
                        <a:pt x="114" y="51"/>
                      </a:cubicBezTo>
                      <a:cubicBezTo>
                        <a:pt x="112" y="50"/>
                        <a:pt x="112" y="51"/>
                        <a:pt x="111" y="52"/>
                      </a:cubicBezTo>
                      <a:cubicBezTo>
                        <a:pt x="111" y="52"/>
                        <a:pt x="111" y="52"/>
                        <a:pt x="111" y="52"/>
                      </a:cubicBezTo>
                      <a:cubicBezTo>
                        <a:pt x="111" y="52"/>
                        <a:pt x="110" y="50"/>
                        <a:pt x="110" y="50"/>
                      </a:cubicBezTo>
                      <a:cubicBezTo>
                        <a:pt x="110" y="52"/>
                        <a:pt x="108" y="51"/>
                        <a:pt x="111" y="54"/>
                      </a:cubicBezTo>
                      <a:cubicBezTo>
                        <a:pt x="108" y="53"/>
                        <a:pt x="109" y="58"/>
                        <a:pt x="106" y="56"/>
                      </a:cubicBezTo>
                      <a:cubicBezTo>
                        <a:pt x="107" y="57"/>
                        <a:pt x="107" y="57"/>
                        <a:pt x="107" y="58"/>
                      </a:cubicBezTo>
                      <a:cubicBezTo>
                        <a:pt x="106" y="59"/>
                        <a:pt x="104" y="58"/>
                        <a:pt x="104" y="60"/>
                      </a:cubicBezTo>
                      <a:cubicBezTo>
                        <a:pt x="104" y="59"/>
                        <a:pt x="103" y="58"/>
                        <a:pt x="103" y="58"/>
                      </a:cubicBezTo>
                      <a:cubicBezTo>
                        <a:pt x="103" y="59"/>
                        <a:pt x="104" y="59"/>
                        <a:pt x="104" y="60"/>
                      </a:cubicBezTo>
                      <a:cubicBezTo>
                        <a:pt x="104" y="63"/>
                        <a:pt x="99" y="61"/>
                        <a:pt x="98" y="63"/>
                      </a:cubicBezTo>
                      <a:cubicBezTo>
                        <a:pt x="97" y="67"/>
                        <a:pt x="94" y="68"/>
                        <a:pt x="92" y="70"/>
                      </a:cubicBezTo>
                      <a:cubicBezTo>
                        <a:pt x="91" y="70"/>
                        <a:pt x="91" y="70"/>
                        <a:pt x="91" y="70"/>
                      </a:cubicBezTo>
                      <a:cubicBezTo>
                        <a:pt x="92" y="73"/>
                        <a:pt x="87" y="69"/>
                        <a:pt x="90" y="73"/>
                      </a:cubicBezTo>
                      <a:cubicBezTo>
                        <a:pt x="89" y="73"/>
                        <a:pt x="89" y="73"/>
                        <a:pt x="88" y="72"/>
                      </a:cubicBezTo>
                      <a:cubicBezTo>
                        <a:pt x="89" y="74"/>
                        <a:pt x="84" y="72"/>
                        <a:pt x="85" y="75"/>
                      </a:cubicBezTo>
                      <a:cubicBezTo>
                        <a:pt x="86" y="75"/>
                        <a:pt x="86" y="75"/>
                        <a:pt x="85" y="74"/>
                      </a:cubicBezTo>
                      <a:cubicBezTo>
                        <a:pt x="83" y="74"/>
                        <a:pt x="84" y="77"/>
                        <a:pt x="82" y="76"/>
                      </a:cubicBezTo>
                      <a:cubicBezTo>
                        <a:pt x="82" y="76"/>
                        <a:pt x="82" y="75"/>
                        <a:pt x="81" y="75"/>
                      </a:cubicBezTo>
                      <a:cubicBezTo>
                        <a:pt x="80" y="74"/>
                        <a:pt x="83" y="78"/>
                        <a:pt x="80" y="75"/>
                      </a:cubicBezTo>
                      <a:cubicBezTo>
                        <a:pt x="79" y="76"/>
                        <a:pt x="81" y="77"/>
                        <a:pt x="81" y="77"/>
                      </a:cubicBezTo>
                      <a:cubicBezTo>
                        <a:pt x="78" y="78"/>
                        <a:pt x="78" y="82"/>
                        <a:pt x="76" y="85"/>
                      </a:cubicBezTo>
                      <a:cubicBezTo>
                        <a:pt x="73" y="84"/>
                        <a:pt x="71" y="79"/>
                        <a:pt x="72" y="83"/>
                      </a:cubicBezTo>
                      <a:cubicBezTo>
                        <a:pt x="71" y="82"/>
                        <a:pt x="73" y="84"/>
                        <a:pt x="72" y="84"/>
                      </a:cubicBezTo>
                      <a:cubicBezTo>
                        <a:pt x="73" y="85"/>
                        <a:pt x="68" y="81"/>
                        <a:pt x="69" y="83"/>
                      </a:cubicBezTo>
                      <a:cubicBezTo>
                        <a:pt x="72" y="84"/>
                        <a:pt x="70" y="84"/>
                        <a:pt x="71" y="85"/>
                      </a:cubicBezTo>
                      <a:cubicBezTo>
                        <a:pt x="69" y="85"/>
                        <a:pt x="67" y="83"/>
                        <a:pt x="68" y="85"/>
                      </a:cubicBezTo>
                      <a:cubicBezTo>
                        <a:pt x="67" y="84"/>
                        <a:pt x="67" y="84"/>
                        <a:pt x="67" y="84"/>
                      </a:cubicBezTo>
                      <a:cubicBezTo>
                        <a:pt x="69" y="88"/>
                        <a:pt x="67" y="88"/>
                        <a:pt x="69" y="92"/>
                      </a:cubicBezTo>
                      <a:cubicBezTo>
                        <a:pt x="67" y="94"/>
                        <a:pt x="66" y="97"/>
                        <a:pt x="64" y="100"/>
                      </a:cubicBezTo>
                      <a:cubicBezTo>
                        <a:pt x="62" y="103"/>
                        <a:pt x="61" y="106"/>
                        <a:pt x="59" y="109"/>
                      </a:cubicBezTo>
                      <a:cubicBezTo>
                        <a:pt x="54" y="113"/>
                        <a:pt x="51" y="119"/>
                        <a:pt x="45" y="122"/>
                      </a:cubicBezTo>
                      <a:cubicBezTo>
                        <a:pt x="41" y="121"/>
                        <a:pt x="41" y="121"/>
                        <a:pt x="42" y="123"/>
                      </a:cubicBezTo>
                      <a:cubicBezTo>
                        <a:pt x="41" y="123"/>
                        <a:pt x="41" y="123"/>
                        <a:pt x="41" y="123"/>
                      </a:cubicBezTo>
                      <a:cubicBezTo>
                        <a:pt x="43" y="125"/>
                        <a:pt x="40" y="124"/>
                        <a:pt x="42" y="126"/>
                      </a:cubicBezTo>
                      <a:cubicBezTo>
                        <a:pt x="40" y="127"/>
                        <a:pt x="40" y="129"/>
                        <a:pt x="38" y="131"/>
                      </a:cubicBezTo>
                      <a:cubicBezTo>
                        <a:pt x="38" y="131"/>
                        <a:pt x="36" y="129"/>
                        <a:pt x="36" y="130"/>
                      </a:cubicBezTo>
                      <a:cubicBezTo>
                        <a:pt x="37" y="131"/>
                        <a:pt x="37" y="131"/>
                        <a:pt x="37" y="131"/>
                      </a:cubicBezTo>
                      <a:cubicBezTo>
                        <a:pt x="37" y="131"/>
                        <a:pt x="37" y="131"/>
                        <a:pt x="37" y="131"/>
                      </a:cubicBezTo>
                      <a:cubicBezTo>
                        <a:pt x="37" y="131"/>
                        <a:pt x="38" y="132"/>
                        <a:pt x="39" y="133"/>
                      </a:cubicBezTo>
                      <a:cubicBezTo>
                        <a:pt x="37" y="139"/>
                        <a:pt x="28" y="140"/>
                        <a:pt x="25" y="146"/>
                      </a:cubicBezTo>
                      <a:cubicBezTo>
                        <a:pt x="24" y="146"/>
                        <a:pt x="23" y="149"/>
                        <a:pt x="23" y="150"/>
                      </a:cubicBezTo>
                      <a:cubicBezTo>
                        <a:pt x="17" y="152"/>
                        <a:pt x="12" y="153"/>
                        <a:pt x="12" y="159"/>
                      </a:cubicBezTo>
                      <a:cubicBezTo>
                        <a:pt x="12" y="159"/>
                        <a:pt x="5" y="154"/>
                        <a:pt x="5" y="15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394" name="Freeform 105">
                  <a:extLst>
                    <a:ext uri="{FF2B5EF4-FFF2-40B4-BE49-F238E27FC236}">
                      <a16:creationId xmlns:a16="http://schemas.microsoft.com/office/drawing/2014/main" id="{B8A74D34-43A9-4FD2-9373-99D4AC8AFCB4}"/>
                    </a:ext>
                  </a:extLst>
                </p:cNvPr>
                <p:cNvSpPr/>
                <p:nvPr/>
              </p:nvSpPr>
              <p:spPr bwMode="auto">
                <a:xfrm>
                  <a:off x="4096" y="1212"/>
                  <a:ext cx="1" cy="1"/>
                </a:xfrm>
                <a:custGeom>
                  <a:avLst/>
                  <a:gdLst>
                    <a:gd name="T0" fmla="*/ 2 w 2"/>
                    <a:gd name="T1" fmla="*/ 4 h 4"/>
                    <a:gd name="T2" fmla="*/ 0 w 2"/>
                    <a:gd name="T3" fmla="*/ 0 h 4"/>
                    <a:gd name="T4" fmla="*/ 2 w 2"/>
                    <a:gd name="T5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4">
                      <a:moveTo>
                        <a:pt x="2" y="4"/>
                      </a:moveTo>
                      <a:cubicBezTo>
                        <a:pt x="2" y="3"/>
                        <a:pt x="1" y="2"/>
                        <a:pt x="0" y="0"/>
                      </a:cubicBezTo>
                      <a:cubicBezTo>
                        <a:pt x="1" y="1"/>
                        <a:pt x="2" y="3"/>
                        <a:pt x="2" y="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395" name="Freeform 106">
                  <a:extLst>
                    <a:ext uri="{FF2B5EF4-FFF2-40B4-BE49-F238E27FC236}">
                      <a16:creationId xmlns:a16="http://schemas.microsoft.com/office/drawing/2014/main" id="{E43F1F09-9C8D-4EA5-B10C-91843B2911CD}"/>
                    </a:ext>
                  </a:extLst>
                </p:cNvPr>
                <p:cNvSpPr/>
                <p:nvPr/>
              </p:nvSpPr>
              <p:spPr bwMode="auto">
                <a:xfrm>
                  <a:off x="4092" y="1211"/>
                  <a:ext cx="0" cy="0"/>
                </a:xfrm>
                <a:custGeom>
                  <a:avLst/>
                  <a:gdLst>
                    <a:gd name="T0" fmla="*/ 1 w 1"/>
                    <a:gd name="T1" fmla="*/ 2 h 3"/>
                    <a:gd name="T2" fmla="*/ 0 w 1"/>
                    <a:gd name="T3" fmla="*/ 2 h 3"/>
                    <a:gd name="T4" fmla="*/ 1 w 1"/>
                    <a:gd name="T5" fmla="*/ 1 h 3"/>
                    <a:gd name="T6" fmla="*/ 1 w 1"/>
                    <a:gd name="T7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3">
                      <a:moveTo>
                        <a:pt x="1" y="2"/>
                      </a:moveTo>
                      <a:cubicBezTo>
                        <a:pt x="1" y="3"/>
                        <a:pt x="0" y="2"/>
                        <a:pt x="0" y="2"/>
                      </a:cubicBezTo>
                      <a:cubicBezTo>
                        <a:pt x="0" y="1"/>
                        <a:pt x="0" y="0"/>
                        <a:pt x="1" y="1"/>
                      </a:cubicBezTo>
                      <a:cubicBezTo>
                        <a:pt x="0" y="1"/>
                        <a:pt x="1" y="2"/>
                        <a:pt x="1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396" name="Freeform 107">
                  <a:extLst>
                    <a:ext uri="{FF2B5EF4-FFF2-40B4-BE49-F238E27FC236}">
                      <a16:creationId xmlns:a16="http://schemas.microsoft.com/office/drawing/2014/main" id="{FCAC0E48-3A15-4E91-ACB2-B5C02365D46A}"/>
                    </a:ext>
                  </a:extLst>
                </p:cNvPr>
                <p:cNvSpPr/>
                <p:nvPr/>
              </p:nvSpPr>
              <p:spPr bwMode="auto">
                <a:xfrm>
                  <a:off x="4091" y="1211"/>
                  <a:ext cx="1" cy="0"/>
                </a:xfrm>
                <a:custGeom>
                  <a:avLst/>
                  <a:gdLst>
                    <a:gd name="T0" fmla="*/ 1 w 1"/>
                    <a:gd name="T1" fmla="*/ 3 h 3"/>
                    <a:gd name="T2" fmla="*/ 1 w 1"/>
                    <a:gd name="T3" fmla="*/ 0 h 3"/>
                    <a:gd name="T4" fmla="*/ 1 w 1"/>
                    <a:gd name="T5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3">
                      <a:moveTo>
                        <a:pt x="1" y="3"/>
                      </a:moveTo>
                      <a:cubicBezTo>
                        <a:pt x="0" y="2"/>
                        <a:pt x="1" y="1"/>
                        <a:pt x="1" y="0"/>
                      </a:cubicBezTo>
                      <a:lnTo>
                        <a:pt x="1" y="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397" name="Freeform 108">
                  <a:extLst>
                    <a:ext uri="{FF2B5EF4-FFF2-40B4-BE49-F238E27FC236}">
                      <a16:creationId xmlns:a16="http://schemas.microsoft.com/office/drawing/2014/main" id="{6A760ADF-F861-48A7-9709-D13941B20588}"/>
                    </a:ext>
                  </a:extLst>
                </p:cNvPr>
                <p:cNvSpPr/>
                <p:nvPr/>
              </p:nvSpPr>
              <p:spPr bwMode="auto">
                <a:xfrm>
                  <a:off x="4090" y="1210"/>
                  <a:ext cx="0" cy="1"/>
                </a:xfrm>
                <a:custGeom>
                  <a:avLst/>
                  <a:gdLst>
                    <a:gd name="T0" fmla="*/ 1 w 1"/>
                    <a:gd name="T1" fmla="*/ 2 h 2"/>
                    <a:gd name="T2" fmla="*/ 0 w 1"/>
                    <a:gd name="T3" fmla="*/ 0 h 2"/>
                    <a:gd name="T4" fmla="*/ 1 w 1"/>
                    <a:gd name="T5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2">
                      <a:moveTo>
                        <a:pt x="1" y="2"/>
                      </a:moveTo>
                      <a:cubicBezTo>
                        <a:pt x="0" y="1"/>
                        <a:pt x="0" y="1"/>
                        <a:pt x="0" y="0"/>
                      </a:cubicBezTo>
                      <a:cubicBezTo>
                        <a:pt x="1" y="1"/>
                        <a:pt x="1" y="1"/>
                        <a:pt x="1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398" name="Freeform 109">
                  <a:extLst>
                    <a:ext uri="{FF2B5EF4-FFF2-40B4-BE49-F238E27FC236}">
                      <a16:creationId xmlns:a16="http://schemas.microsoft.com/office/drawing/2014/main" id="{3EF51DB2-3411-40BF-83D6-8EE393EFF8CA}"/>
                    </a:ext>
                  </a:extLst>
                </p:cNvPr>
                <p:cNvSpPr/>
                <p:nvPr/>
              </p:nvSpPr>
              <p:spPr bwMode="auto">
                <a:xfrm>
                  <a:off x="4090" y="1211"/>
                  <a:ext cx="0" cy="0"/>
                </a:xfrm>
                <a:custGeom>
                  <a:avLst/>
                  <a:gdLst>
                    <a:gd name="T0" fmla="*/ 1 w 1"/>
                    <a:gd name="T1" fmla="*/ 2 h 2"/>
                    <a:gd name="T2" fmla="*/ 0 w 1"/>
                    <a:gd name="T3" fmla="*/ 1 h 2"/>
                    <a:gd name="T4" fmla="*/ 1 w 1"/>
                    <a:gd name="T5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2">
                      <a:moveTo>
                        <a:pt x="1" y="2"/>
                      </a:moveTo>
                      <a:cubicBezTo>
                        <a:pt x="1" y="2"/>
                        <a:pt x="0" y="1"/>
                        <a:pt x="0" y="1"/>
                      </a:cubicBezTo>
                      <a:cubicBezTo>
                        <a:pt x="0" y="2"/>
                        <a:pt x="0" y="0"/>
                        <a:pt x="1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399" name="Freeform 110">
                  <a:extLst>
                    <a:ext uri="{FF2B5EF4-FFF2-40B4-BE49-F238E27FC236}">
                      <a16:creationId xmlns:a16="http://schemas.microsoft.com/office/drawing/2014/main" id="{4232A64B-7B49-46DC-91BA-1E6218C49FFF}"/>
                    </a:ext>
                  </a:extLst>
                </p:cNvPr>
                <p:cNvSpPr/>
                <p:nvPr/>
              </p:nvSpPr>
              <p:spPr bwMode="auto">
                <a:xfrm>
                  <a:off x="4088" y="1211"/>
                  <a:ext cx="0" cy="1"/>
                </a:xfrm>
                <a:custGeom>
                  <a:avLst/>
                  <a:gdLst>
                    <a:gd name="T0" fmla="*/ 1 w 1"/>
                    <a:gd name="T1" fmla="*/ 2 h 3"/>
                    <a:gd name="T2" fmla="*/ 0 w 1"/>
                    <a:gd name="T3" fmla="*/ 2 h 3"/>
                    <a:gd name="T4" fmla="*/ 1 w 1"/>
                    <a:gd name="T5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3">
                      <a:moveTo>
                        <a:pt x="1" y="2"/>
                      </a:moveTo>
                      <a:cubicBezTo>
                        <a:pt x="1" y="2"/>
                        <a:pt x="1" y="3"/>
                        <a:pt x="0" y="2"/>
                      </a:cubicBezTo>
                      <a:cubicBezTo>
                        <a:pt x="1" y="3"/>
                        <a:pt x="0" y="0"/>
                        <a:pt x="1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400" name="Freeform 111">
                  <a:extLst>
                    <a:ext uri="{FF2B5EF4-FFF2-40B4-BE49-F238E27FC236}">
                      <a16:creationId xmlns:a16="http://schemas.microsoft.com/office/drawing/2014/main" id="{36144666-00B1-4AA0-8FCA-0199016B585F}"/>
                    </a:ext>
                  </a:extLst>
                </p:cNvPr>
                <p:cNvSpPr/>
                <p:nvPr/>
              </p:nvSpPr>
              <p:spPr bwMode="auto">
                <a:xfrm>
                  <a:off x="4088" y="1212"/>
                  <a:ext cx="0" cy="0"/>
                </a:xfrm>
                <a:custGeom>
                  <a:avLst/>
                  <a:gdLst>
                    <a:gd name="T0" fmla="*/ 1 w 1"/>
                    <a:gd name="T1" fmla="*/ 1 h 2"/>
                    <a:gd name="T2" fmla="*/ 1 w 1"/>
                    <a:gd name="T3" fmla="*/ 2 h 2"/>
                    <a:gd name="T4" fmla="*/ 0 w 1"/>
                    <a:gd name="T5" fmla="*/ 0 h 2"/>
                    <a:gd name="T6" fmla="*/ 1 w 1"/>
                    <a:gd name="T7" fmla="*/ 1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2">
                      <a:moveTo>
                        <a:pt x="1" y="1"/>
                      </a:moveTo>
                      <a:cubicBezTo>
                        <a:pt x="1" y="1"/>
                        <a:pt x="1" y="1"/>
                        <a:pt x="1" y="2"/>
                      </a:cubicBezTo>
                      <a:cubicBezTo>
                        <a:pt x="0" y="1"/>
                        <a:pt x="0" y="0"/>
                        <a:pt x="0" y="0"/>
                      </a:cubicBez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401" name="Rectangle 112">
                  <a:extLst>
                    <a:ext uri="{FF2B5EF4-FFF2-40B4-BE49-F238E27FC236}">
                      <a16:creationId xmlns:a16="http://schemas.microsoft.com/office/drawing/2014/main" id="{D9463209-88AA-4141-B1D2-E8DE3FCBCB3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77" y="1223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402" name="Freeform 113">
                  <a:extLst>
                    <a:ext uri="{FF2B5EF4-FFF2-40B4-BE49-F238E27FC236}">
                      <a16:creationId xmlns:a16="http://schemas.microsoft.com/office/drawing/2014/main" id="{27F6D0AE-FC90-4F40-AE19-2DD3FB66BECD}"/>
                    </a:ext>
                  </a:extLst>
                </p:cNvPr>
                <p:cNvSpPr/>
                <p:nvPr/>
              </p:nvSpPr>
              <p:spPr bwMode="auto">
                <a:xfrm>
                  <a:off x="4072" y="1227"/>
                  <a:ext cx="0" cy="1"/>
                </a:xfrm>
                <a:custGeom>
                  <a:avLst/>
                  <a:gdLst>
                    <a:gd name="T0" fmla="*/ 2 w 2"/>
                    <a:gd name="T1" fmla="*/ 1 h 2"/>
                    <a:gd name="T2" fmla="*/ 0 w 2"/>
                    <a:gd name="T3" fmla="*/ 1 h 2"/>
                    <a:gd name="T4" fmla="*/ 2 w 2"/>
                    <a:gd name="T5" fmla="*/ 1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2" y="1"/>
                      </a:moveTo>
                      <a:cubicBezTo>
                        <a:pt x="2" y="2"/>
                        <a:pt x="1" y="1"/>
                        <a:pt x="0" y="1"/>
                      </a:cubicBezTo>
                      <a:cubicBezTo>
                        <a:pt x="1" y="0"/>
                        <a:pt x="2" y="2"/>
                        <a:pt x="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403" name="Freeform 114">
                  <a:extLst>
                    <a:ext uri="{FF2B5EF4-FFF2-40B4-BE49-F238E27FC236}">
                      <a16:creationId xmlns:a16="http://schemas.microsoft.com/office/drawing/2014/main" id="{35676FCB-7AE0-4110-94F7-41B44D6EC6DC}"/>
                    </a:ext>
                  </a:extLst>
                </p:cNvPr>
                <p:cNvSpPr/>
                <p:nvPr/>
              </p:nvSpPr>
              <p:spPr bwMode="auto">
                <a:xfrm>
                  <a:off x="4071" y="1231"/>
                  <a:ext cx="0" cy="1"/>
                </a:xfrm>
                <a:custGeom>
                  <a:avLst/>
                  <a:gdLst>
                    <a:gd name="T0" fmla="*/ 0 h 1"/>
                    <a:gd name="T1" fmla="*/ 0 h 1"/>
                    <a:gd name="T2" fmla="*/ 1 h 1"/>
                    <a:gd name="T3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404" name="Freeform 115">
                  <a:extLst>
                    <a:ext uri="{FF2B5EF4-FFF2-40B4-BE49-F238E27FC236}">
                      <a16:creationId xmlns:a16="http://schemas.microsoft.com/office/drawing/2014/main" id="{13F159F3-4ED2-40BD-A4D8-3A0B163D6F39}"/>
                    </a:ext>
                  </a:extLst>
                </p:cNvPr>
                <p:cNvSpPr/>
                <p:nvPr/>
              </p:nvSpPr>
              <p:spPr bwMode="auto">
                <a:xfrm>
                  <a:off x="4238" y="1226"/>
                  <a:ext cx="1" cy="0"/>
                </a:xfrm>
                <a:custGeom>
                  <a:avLst/>
                  <a:gdLst>
                    <a:gd name="T0" fmla="*/ 2 w 3"/>
                    <a:gd name="T1" fmla="*/ 1 h 2"/>
                    <a:gd name="T2" fmla="*/ 2 w 3"/>
                    <a:gd name="T3" fmla="*/ 1 h 2"/>
                    <a:gd name="T4" fmla="*/ 2 w 3"/>
                    <a:gd name="T5" fmla="*/ 1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2">
                      <a:moveTo>
                        <a:pt x="2" y="1"/>
                      </a:moveTo>
                      <a:cubicBezTo>
                        <a:pt x="2" y="1"/>
                        <a:pt x="0" y="0"/>
                        <a:pt x="2" y="1"/>
                      </a:cubicBezTo>
                      <a:cubicBezTo>
                        <a:pt x="3" y="1"/>
                        <a:pt x="3" y="2"/>
                        <a:pt x="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405" name="Freeform 116">
                  <a:extLst>
                    <a:ext uri="{FF2B5EF4-FFF2-40B4-BE49-F238E27FC236}">
                      <a16:creationId xmlns:a16="http://schemas.microsoft.com/office/drawing/2014/main" id="{1E2BEAA6-130D-45E2-86CB-23825847FB7D}"/>
                    </a:ext>
                  </a:extLst>
                </p:cNvPr>
                <p:cNvSpPr/>
                <p:nvPr/>
              </p:nvSpPr>
              <p:spPr bwMode="auto">
                <a:xfrm>
                  <a:off x="4221" y="1225"/>
                  <a:ext cx="17" cy="27"/>
                </a:xfrm>
                <a:custGeom>
                  <a:avLst/>
                  <a:gdLst>
                    <a:gd name="T0" fmla="*/ 11 w 78"/>
                    <a:gd name="T1" fmla="*/ 97 h 115"/>
                    <a:gd name="T2" fmla="*/ 13 w 78"/>
                    <a:gd name="T3" fmla="*/ 94 h 115"/>
                    <a:gd name="T4" fmla="*/ 11 w 78"/>
                    <a:gd name="T5" fmla="*/ 84 h 115"/>
                    <a:gd name="T6" fmla="*/ 12 w 78"/>
                    <a:gd name="T7" fmla="*/ 82 h 115"/>
                    <a:gd name="T8" fmla="*/ 19 w 78"/>
                    <a:gd name="T9" fmla="*/ 76 h 115"/>
                    <a:gd name="T10" fmla="*/ 21 w 78"/>
                    <a:gd name="T11" fmla="*/ 74 h 115"/>
                    <a:gd name="T12" fmla="*/ 20 w 78"/>
                    <a:gd name="T13" fmla="*/ 68 h 115"/>
                    <a:gd name="T14" fmla="*/ 24 w 78"/>
                    <a:gd name="T15" fmla="*/ 65 h 115"/>
                    <a:gd name="T16" fmla="*/ 26 w 78"/>
                    <a:gd name="T17" fmla="*/ 65 h 115"/>
                    <a:gd name="T18" fmla="*/ 25 w 78"/>
                    <a:gd name="T19" fmla="*/ 61 h 115"/>
                    <a:gd name="T20" fmla="*/ 25 w 78"/>
                    <a:gd name="T21" fmla="*/ 55 h 115"/>
                    <a:gd name="T22" fmla="*/ 26 w 78"/>
                    <a:gd name="T23" fmla="*/ 53 h 115"/>
                    <a:gd name="T24" fmla="*/ 26 w 78"/>
                    <a:gd name="T25" fmla="*/ 50 h 115"/>
                    <a:gd name="T26" fmla="*/ 29 w 78"/>
                    <a:gd name="T27" fmla="*/ 48 h 115"/>
                    <a:gd name="T28" fmla="*/ 31 w 78"/>
                    <a:gd name="T29" fmla="*/ 44 h 115"/>
                    <a:gd name="T30" fmla="*/ 35 w 78"/>
                    <a:gd name="T31" fmla="*/ 42 h 115"/>
                    <a:gd name="T32" fmla="*/ 35 w 78"/>
                    <a:gd name="T33" fmla="*/ 39 h 115"/>
                    <a:gd name="T34" fmla="*/ 38 w 78"/>
                    <a:gd name="T35" fmla="*/ 39 h 115"/>
                    <a:gd name="T36" fmla="*/ 37 w 78"/>
                    <a:gd name="T37" fmla="*/ 36 h 115"/>
                    <a:gd name="T38" fmla="*/ 37 w 78"/>
                    <a:gd name="T39" fmla="*/ 35 h 115"/>
                    <a:gd name="T40" fmla="*/ 38 w 78"/>
                    <a:gd name="T41" fmla="*/ 33 h 115"/>
                    <a:gd name="T42" fmla="*/ 42 w 78"/>
                    <a:gd name="T43" fmla="*/ 28 h 115"/>
                    <a:gd name="T44" fmla="*/ 43 w 78"/>
                    <a:gd name="T45" fmla="*/ 25 h 115"/>
                    <a:gd name="T46" fmla="*/ 44 w 78"/>
                    <a:gd name="T47" fmla="*/ 24 h 115"/>
                    <a:gd name="T48" fmla="*/ 48 w 78"/>
                    <a:gd name="T49" fmla="*/ 20 h 115"/>
                    <a:gd name="T50" fmla="*/ 54 w 78"/>
                    <a:gd name="T51" fmla="*/ 23 h 115"/>
                    <a:gd name="T52" fmla="*/ 50 w 78"/>
                    <a:gd name="T53" fmla="*/ 17 h 115"/>
                    <a:gd name="T54" fmla="*/ 46 w 78"/>
                    <a:gd name="T55" fmla="*/ 12 h 115"/>
                    <a:gd name="T56" fmla="*/ 49 w 78"/>
                    <a:gd name="T57" fmla="*/ 11 h 115"/>
                    <a:gd name="T58" fmla="*/ 47 w 78"/>
                    <a:gd name="T59" fmla="*/ 9 h 115"/>
                    <a:gd name="T60" fmla="*/ 50 w 78"/>
                    <a:gd name="T61" fmla="*/ 9 h 115"/>
                    <a:gd name="T62" fmla="*/ 56 w 78"/>
                    <a:gd name="T63" fmla="*/ 12 h 115"/>
                    <a:gd name="T64" fmla="*/ 52 w 78"/>
                    <a:gd name="T65" fmla="*/ 6 h 115"/>
                    <a:gd name="T66" fmla="*/ 55 w 78"/>
                    <a:gd name="T67" fmla="*/ 7 h 115"/>
                    <a:gd name="T68" fmla="*/ 53 w 78"/>
                    <a:gd name="T69" fmla="*/ 3 h 115"/>
                    <a:gd name="T70" fmla="*/ 54 w 78"/>
                    <a:gd name="T71" fmla="*/ 2 h 115"/>
                    <a:gd name="T72" fmla="*/ 61 w 78"/>
                    <a:gd name="T73" fmla="*/ 8 h 115"/>
                    <a:gd name="T74" fmla="*/ 58 w 78"/>
                    <a:gd name="T75" fmla="*/ 2 h 115"/>
                    <a:gd name="T76" fmla="*/ 70 w 78"/>
                    <a:gd name="T77" fmla="*/ 5 h 115"/>
                    <a:gd name="T78" fmla="*/ 72 w 78"/>
                    <a:gd name="T79" fmla="*/ 5 h 115"/>
                    <a:gd name="T80" fmla="*/ 74 w 78"/>
                    <a:gd name="T81" fmla="*/ 2 h 115"/>
                    <a:gd name="T82" fmla="*/ 77 w 78"/>
                    <a:gd name="T83" fmla="*/ 6 h 115"/>
                    <a:gd name="T84" fmla="*/ 72 w 78"/>
                    <a:gd name="T85" fmla="*/ 6 h 115"/>
                    <a:gd name="T86" fmla="*/ 75 w 78"/>
                    <a:gd name="T87" fmla="*/ 15 h 115"/>
                    <a:gd name="T88" fmla="*/ 72 w 78"/>
                    <a:gd name="T89" fmla="*/ 24 h 115"/>
                    <a:gd name="T90" fmla="*/ 68 w 78"/>
                    <a:gd name="T91" fmla="*/ 34 h 115"/>
                    <a:gd name="T92" fmla="*/ 64 w 78"/>
                    <a:gd name="T93" fmla="*/ 41 h 115"/>
                    <a:gd name="T94" fmla="*/ 62 w 78"/>
                    <a:gd name="T95" fmla="*/ 47 h 115"/>
                    <a:gd name="T96" fmla="*/ 53 w 78"/>
                    <a:gd name="T97" fmla="*/ 56 h 115"/>
                    <a:gd name="T98" fmla="*/ 47 w 78"/>
                    <a:gd name="T99" fmla="*/ 59 h 115"/>
                    <a:gd name="T100" fmla="*/ 40 w 78"/>
                    <a:gd name="T101" fmla="*/ 65 h 115"/>
                    <a:gd name="T102" fmla="*/ 33 w 78"/>
                    <a:gd name="T103" fmla="*/ 92 h 115"/>
                    <a:gd name="T104" fmla="*/ 29 w 78"/>
                    <a:gd name="T105" fmla="*/ 98 h 115"/>
                    <a:gd name="T106" fmla="*/ 6 w 78"/>
                    <a:gd name="T107" fmla="*/ 109 h 1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78" h="115">
                      <a:moveTo>
                        <a:pt x="6" y="109"/>
                      </a:moveTo>
                      <a:cubicBezTo>
                        <a:pt x="0" y="105"/>
                        <a:pt x="8" y="106"/>
                        <a:pt x="5" y="102"/>
                      </a:cubicBezTo>
                      <a:cubicBezTo>
                        <a:pt x="4" y="102"/>
                        <a:pt x="8" y="104"/>
                        <a:pt x="7" y="103"/>
                      </a:cubicBezTo>
                      <a:cubicBezTo>
                        <a:pt x="3" y="99"/>
                        <a:pt x="7" y="99"/>
                        <a:pt x="12" y="99"/>
                      </a:cubicBezTo>
                      <a:cubicBezTo>
                        <a:pt x="13" y="100"/>
                        <a:pt x="13" y="100"/>
                        <a:pt x="13" y="100"/>
                      </a:cubicBezTo>
                      <a:cubicBezTo>
                        <a:pt x="14" y="100"/>
                        <a:pt x="11" y="98"/>
                        <a:pt x="11" y="97"/>
                      </a:cubicBezTo>
                      <a:cubicBezTo>
                        <a:pt x="12" y="98"/>
                        <a:pt x="12" y="98"/>
                        <a:pt x="13" y="98"/>
                      </a:cubicBezTo>
                      <a:cubicBezTo>
                        <a:pt x="11" y="97"/>
                        <a:pt x="13" y="97"/>
                        <a:pt x="11" y="96"/>
                      </a:cubicBezTo>
                      <a:cubicBezTo>
                        <a:pt x="12" y="97"/>
                        <a:pt x="14" y="97"/>
                        <a:pt x="15" y="98"/>
                      </a:cubicBezTo>
                      <a:cubicBezTo>
                        <a:pt x="12" y="96"/>
                        <a:pt x="12" y="96"/>
                        <a:pt x="12" y="96"/>
                      </a:cubicBezTo>
                      <a:cubicBezTo>
                        <a:pt x="8" y="93"/>
                        <a:pt x="14" y="95"/>
                        <a:pt x="11" y="93"/>
                      </a:cubicBezTo>
                      <a:cubicBezTo>
                        <a:pt x="12" y="93"/>
                        <a:pt x="12" y="94"/>
                        <a:pt x="13" y="94"/>
                      </a:cubicBezTo>
                      <a:cubicBezTo>
                        <a:pt x="10" y="91"/>
                        <a:pt x="12" y="90"/>
                        <a:pt x="11" y="88"/>
                      </a:cubicBezTo>
                      <a:cubicBezTo>
                        <a:pt x="12" y="88"/>
                        <a:pt x="14" y="89"/>
                        <a:pt x="14" y="89"/>
                      </a:cubicBezTo>
                      <a:cubicBezTo>
                        <a:pt x="12" y="88"/>
                        <a:pt x="12" y="87"/>
                        <a:pt x="12" y="87"/>
                      </a:cubicBezTo>
                      <a:cubicBezTo>
                        <a:pt x="14" y="88"/>
                        <a:pt x="10" y="85"/>
                        <a:pt x="11" y="85"/>
                      </a:cubicBezTo>
                      <a:cubicBezTo>
                        <a:pt x="12" y="85"/>
                        <a:pt x="12" y="85"/>
                        <a:pt x="12" y="85"/>
                      </a:cubicBezTo>
                      <a:cubicBezTo>
                        <a:pt x="10" y="84"/>
                        <a:pt x="14" y="86"/>
                        <a:pt x="11" y="84"/>
                      </a:cubicBezTo>
                      <a:cubicBezTo>
                        <a:pt x="13" y="85"/>
                        <a:pt x="13" y="85"/>
                        <a:pt x="13" y="85"/>
                      </a:cubicBezTo>
                      <a:cubicBezTo>
                        <a:pt x="10" y="83"/>
                        <a:pt x="15" y="85"/>
                        <a:pt x="13" y="84"/>
                      </a:cubicBezTo>
                      <a:cubicBezTo>
                        <a:pt x="13" y="84"/>
                        <a:pt x="13" y="84"/>
                        <a:pt x="13" y="84"/>
                      </a:cubicBezTo>
                      <a:cubicBezTo>
                        <a:pt x="12" y="83"/>
                        <a:pt x="14" y="84"/>
                        <a:pt x="13" y="83"/>
                      </a:cubicBezTo>
                      <a:cubicBezTo>
                        <a:pt x="14" y="83"/>
                        <a:pt x="14" y="83"/>
                        <a:pt x="14" y="83"/>
                      </a:cubicBezTo>
                      <a:cubicBezTo>
                        <a:pt x="13" y="82"/>
                        <a:pt x="15" y="83"/>
                        <a:pt x="12" y="82"/>
                      </a:cubicBezTo>
                      <a:cubicBezTo>
                        <a:pt x="15" y="83"/>
                        <a:pt x="13" y="83"/>
                        <a:pt x="16" y="84"/>
                      </a:cubicBezTo>
                      <a:cubicBezTo>
                        <a:pt x="15" y="81"/>
                        <a:pt x="16" y="79"/>
                        <a:pt x="17" y="78"/>
                      </a:cubicBezTo>
                      <a:cubicBezTo>
                        <a:pt x="18" y="78"/>
                        <a:pt x="19" y="78"/>
                        <a:pt x="20" y="79"/>
                      </a:cubicBezTo>
                      <a:cubicBezTo>
                        <a:pt x="19" y="78"/>
                        <a:pt x="20" y="78"/>
                        <a:pt x="19" y="77"/>
                      </a:cubicBezTo>
                      <a:cubicBezTo>
                        <a:pt x="19" y="77"/>
                        <a:pt x="20" y="78"/>
                        <a:pt x="20" y="78"/>
                      </a:cubicBezTo>
                      <a:cubicBezTo>
                        <a:pt x="21" y="78"/>
                        <a:pt x="18" y="75"/>
                        <a:pt x="19" y="76"/>
                      </a:cubicBezTo>
                      <a:cubicBezTo>
                        <a:pt x="20" y="76"/>
                        <a:pt x="20" y="77"/>
                        <a:pt x="21" y="77"/>
                      </a:cubicBezTo>
                      <a:cubicBezTo>
                        <a:pt x="19" y="76"/>
                        <a:pt x="20" y="76"/>
                        <a:pt x="20" y="75"/>
                      </a:cubicBezTo>
                      <a:cubicBezTo>
                        <a:pt x="20" y="75"/>
                        <a:pt x="20" y="76"/>
                        <a:pt x="21" y="76"/>
                      </a:cubicBezTo>
                      <a:cubicBezTo>
                        <a:pt x="19" y="74"/>
                        <a:pt x="22" y="76"/>
                        <a:pt x="21" y="74"/>
                      </a:cubicBezTo>
                      <a:cubicBezTo>
                        <a:pt x="22" y="75"/>
                        <a:pt x="22" y="75"/>
                        <a:pt x="22" y="75"/>
                      </a:cubicBezTo>
                      <a:cubicBezTo>
                        <a:pt x="24" y="76"/>
                        <a:pt x="19" y="73"/>
                        <a:pt x="21" y="74"/>
                      </a:cubicBezTo>
                      <a:cubicBezTo>
                        <a:pt x="21" y="74"/>
                        <a:pt x="22" y="74"/>
                        <a:pt x="22" y="75"/>
                      </a:cubicBezTo>
                      <a:cubicBezTo>
                        <a:pt x="20" y="73"/>
                        <a:pt x="21" y="72"/>
                        <a:pt x="20" y="71"/>
                      </a:cubicBezTo>
                      <a:cubicBezTo>
                        <a:pt x="21" y="72"/>
                        <a:pt x="21" y="72"/>
                        <a:pt x="21" y="72"/>
                      </a:cubicBezTo>
                      <a:cubicBezTo>
                        <a:pt x="21" y="71"/>
                        <a:pt x="22" y="71"/>
                        <a:pt x="21" y="70"/>
                      </a:cubicBezTo>
                      <a:cubicBezTo>
                        <a:pt x="22" y="70"/>
                        <a:pt x="25" y="72"/>
                        <a:pt x="25" y="71"/>
                      </a:cubicBezTo>
                      <a:cubicBezTo>
                        <a:pt x="22" y="70"/>
                        <a:pt x="24" y="70"/>
                        <a:pt x="20" y="68"/>
                      </a:cubicBezTo>
                      <a:cubicBezTo>
                        <a:pt x="21" y="68"/>
                        <a:pt x="23" y="68"/>
                        <a:pt x="22" y="67"/>
                      </a:cubicBezTo>
                      <a:cubicBezTo>
                        <a:pt x="23" y="68"/>
                        <a:pt x="26" y="69"/>
                        <a:pt x="26" y="70"/>
                      </a:cubicBezTo>
                      <a:cubicBezTo>
                        <a:pt x="28" y="71"/>
                        <a:pt x="28" y="71"/>
                        <a:pt x="28" y="71"/>
                      </a:cubicBezTo>
                      <a:cubicBezTo>
                        <a:pt x="29" y="71"/>
                        <a:pt x="27" y="71"/>
                        <a:pt x="29" y="71"/>
                      </a:cubicBezTo>
                      <a:cubicBezTo>
                        <a:pt x="29" y="71"/>
                        <a:pt x="28" y="70"/>
                        <a:pt x="28" y="70"/>
                      </a:cubicBezTo>
                      <a:cubicBezTo>
                        <a:pt x="27" y="69"/>
                        <a:pt x="24" y="66"/>
                        <a:pt x="24" y="65"/>
                      </a:cubicBezTo>
                      <a:cubicBezTo>
                        <a:pt x="25" y="66"/>
                        <a:pt x="27" y="67"/>
                        <a:pt x="27" y="68"/>
                      </a:cubicBezTo>
                      <a:cubicBezTo>
                        <a:pt x="22" y="63"/>
                        <a:pt x="22" y="63"/>
                        <a:pt x="22" y="63"/>
                      </a:cubicBezTo>
                      <a:cubicBezTo>
                        <a:pt x="22" y="63"/>
                        <a:pt x="25" y="65"/>
                        <a:pt x="24" y="64"/>
                      </a:cubicBezTo>
                      <a:cubicBezTo>
                        <a:pt x="23" y="64"/>
                        <a:pt x="23" y="63"/>
                        <a:pt x="22" y="63"/>
                      </a:cubicBezTo>
                      <a:cubicBezTo>
                        <a:pt x="23" y="63"/>
                        <a:pt x="22" y="61"/>
                        <a:pt x="25" y="63"/>
                      </a:cubicBezTo>
                      <a:cubicBezTo>
                        <a:pt x="26" y="64"/>
                        <a:pt x="25" y="64"/>
                        <a:pt x="26" y="65"/>
                      </a:cubicBezTo>
                      <a:cubicBezTo>
                        <a:pt x="27" y="64"/>
                        <a:pt x="26" y="64"/>
                        <a:pt x="26" y="63"/>
                      </a:cubicBezTo>
                      <a:cubicBezTo>
                        <a:pt x="26" y="63"/>
                        <a:pt x="26" y="63"/>
                        <a:pt x="26" y="63"/>
                      </a:cubicBezTo>
                      <a:cubicBezTo>
                        <a:pt x="27" y="63"/>
                        <a:pt x="25" y="62"/>
                        <a:pt x="24" y="61"/>
                      </a:cubicBezTo>
                      <a:cubicBezTo>
                        <a:pt x="24" y="61"/>
                        <a:pt x="25" y="62"/>
                        <a:pt x="25" y="62"/>
                      </a:cubicBezTo>
                      <a:cubicBezTo>
                        <a:pt x="23" y="61"/>
                        <a:pt x="23" y="60"/>
                        <a:pt x="23" y="60"/>
                      </a:cubicBezTo>
                      <a:cubicBezTo>
                        <a:pt x="23" y="60"/>
                        <a:pt x="24" y="61"/>
                        <a:pt x="25" y="61"/>
                      </a:cubicBezTo>
                      <a:cubicBezTo>
                        <a:pt x="23" y="59"/>
                        <a:pt x="23" y="58"/>
                        <a:pt x="22" y="57"/>
                      </a:cubicBezTo>
                      <a:cubicBezTo>
                        <a:pt x="21" y="56"/>
                        <a:pt x="24" y="59"/>
                        <a:pt x="24" y="59"/>
                      </a:cubicBezTo>
                      <a:cubicBezTo>
                        <a:pt x="26" y="59"/>
                        <a:pt x="22" y="55"/>
                        <a:pt x="25" y="57"/>
                      </a:cubicBezTo>
                      <a:cubicBezTo>
                        <a:pt x="25" y="57"/>
                        <a:pt x="23" y="56"/>
                        <a:pt x="23" y="56"/>
                      </a:cubicBezTo>
                      <a:cubicBezTo>
                        <a:pt x="24" y="56"/>
                        <a:pt x="26" y="57"/>
                        <a:pt x="25" y="56"/>
                      </a:cubicBezTo>
                      <a:cubicBezTo>
                        <a:pt x="26" y="57"/>
                        <a:pt x="25" y="56"/>
                        <a:pt x="25" y="55"/>
                      </a:cubicBezTo>
                      <a:cubicBezTo>
                        <a:pt x="24" y="55"/>
                        <a:pt x="25" y="56"/>
                        <a:pt x="25" y="56"/>
                      </a:cubicBezTo>
                      <a:cubicBezTo>
                        <a:pt x="24" y="55"/>
                        <a:pt x="23" y="53"/>
                        <a:pt x="26" y="53"/>
                      </a:cubicBezTo>
                      <a:cubicBezTo>
                        <a:pt x="25" y="53"/>
                        <a:pt x="23" y="51"/>
                        <a:pt x="23" y="51"/>
                      </a:cubicBezTo>
                      <a:cubicBezTo>
                        <a:pt x="25" y="52"/>
                        <a:pt x="25" y="52"/>
                        <a:pt x="25" y="52"/>
                      </a:cubicBezTo>
                      <a:cubicBezTo>
                        <a:pt x="26" y="53"/>
                        <a:pt x="25" y="51"/>
                        <a:pt x="27" y="53"/>
                      </a:cubicBezTo>
                      <a:cubicBezTo>
                        <a:pt x="25" y="51"/>
                        <a:pt x="28" y="55"/>
                        <a:pt x="26" y="53"/>
                      </a:cubicBezTo>
                      <a:cubicBezTo>
                        <a:pt x="28" y="54"/>
                        <a:pt x="24" y="51"/>
                        <a:pt x="26" y="53"/>
                      </a:cubicBezTo>
                      <a:cubicBezTo>
                        <a:pt x="26" y="52"/>
                        <a:pt x="25" y="51"/>
                        <a:pt x="27" y="51"/>
                      </a:cubicBezTo>
                      <a:cubicBezTo>
                        <a:pt x="26" y="51"/>
                        <a:pt x="29" y="53"/>
                        <a:pt x="29" y="53"/>
                      </a:cubicBezTo>
                      <a:cubicBezTo>
                        <a:pt x="29" y="52"/>
                        <a:pt x="28" y="52"/>
                        <a:pt x="28" y="52"/>
                      </a:cubicBezTo>
                      <a:cubicBezTo>
                        <a:pt x="27" y="51"/>
                        <a:pt x="27" y="51"/>
                        <a:pt x="27" y="51"/>
                      </a:cubicBezTo>
                      <a:cubicBezTo>
                        <a:pt x="25" y="50"/>
                        <a:pt x="28" y="51"/>
                        <a:pt x="26" y="50"/>
                      </a:cubicBezTo>
                      <a:cubicBezTo>
                        <a:pt x="27" y="50"/>
                        <a:pt x="25" y="48"/>
                        <a:pt x="28" y="50"/>
                      </a:cubicBezTo>
                      <a:cubicBezTo>
                        <a:pt x="30" y="52"/>
                        <a:pt x="30" y="52"/>
                        <a:pt x="30" y="52"/>
                      </a:cubicBezTo>
                      <a:cubicBezTo>
                        <a:pt x="30" y="52"/>
                        <a:pt x="28" y="50"/>
                        <a:pt x="27" y="49"/>
                      </a:cubicBezTo>
                      <a:cubicBezTo>
                        <a:pt x="27" y="49"/>
                        <a:pt x="28" y="50"/>
                        <a:pt x="28" y="50"/>
                      </a:cubicBezTo>
                      <a:cubicBezTo>
                        <a:pt x="25" y="47"/>
                        <a:pt x="29" y="50"/>
                        <a:pt x="26" y="48"/>
                      </a:cubicBezTo>
                      <a:cubicBezTo>
                        <a:pt x="28" y="48"/>
                        <a:pt x="27" y="47"/>
                        <a:pt x="29" y="48"/>
                      </a:cubicBezTo>
                      <a:cubicBezTo>
                        <a:pt x="29" y="47"/>
                        <a:pt x="27" y="46"/>
                        <a:pt x="28" y="46"/>
                      </a:cubicBezTo>
                      <a:cubicBezTo>
                        <a:pt x="29" y="46"/>
                        <a:pt x="29" y="46"/>
                        <a:pt x="29" y="47"/>
                      </a:cubicBezTo>
                      <a:cubicBezTo>
                        <a:pt x="31" y="47"/>
                        <a:pt x="30" y="47"/>
                        <a:pt x="29" y="46"/>
                      </a:cubicBezTo>
                      <a:cubicBezTo>
                        <a:pt x="30" y="47"/>
                        <a:pt x="32" y="47"/>
                        <a:pt x="33" y="48"/>
                      </a:cubicBezTo>
                      <a:cubicBezTo>
                        <a:pt x="32" y="47"/>
                        <a:pt x="30" y="46"/>
                        <a:pt x="29" y="45"/>
                      </a:cubicBezTo>
                      <a:cubicBezTo>
                        <a:pt x="33" y="47"/>
                        <a:pt x="28" y="42"/>
                        <a:pt x="31" y="44"/>
                      </a:cubicBezTo>
                      <a:cubicBezTo>
                        <a:pt x="31" y="45"/>
                        <a:pt x="32" y="46"/>
                        <a:pt x="33" y="46"/>
                      </a:cubicBezTo>
                      <a:cubicBezTo>
                        <a:pt x="37" y="48"/>
                        <a:pt x="31" y="44"/>
                        <a:pt x="33" y="45"/>
                      </a:cubicBezTo>
                      <a:cubicBezTo>
                        <a:pt x="30" y="43"/>
                        <a:pt x="30" y="43"/>
                        <a:pt x="30" y="43"/>
                      </a:cubicBezTo>
                      <a:cubicBezTo>
                        <a:pt x="32" y="44"/>
                        <a:pt x="29" y="41"/>
                        <a:pt x="32" y="43"/>
                      </a:cubicBezTo>
                      <a:cubicBezTo>
                        <a:pt x="31" y="42"/>
                        <a:pt x="33" y="43"/>
                        <a:pt x="30" y="41"/>
                      </a:cubicBezTo>
                      <a:cubicBezTo>
                        <a:pt x="33" y="42"/>
                        <a:pt x="30" y="39"/>
                        <a:pt x="35" y="42"/>
                      </a:cubicBezTo>
                      <a:cubicBezTo>
                        <a:pt x="35" y="41"/>
                        <a:pt x="36" y="41"/>
                        <a:pt x="34" y="40"/>
                      </a:cubicBezTo>
                      <a:cubicBezTo>
                        <a:pt x="33" y="40"/>
                        <a:pt x="35" y="42"/>
                        <a:pt x="34" y="41"/>
                      </a:cubicBezTo>
                      <a:cubicBezTo>
                        <a:pt x="34" y="41"/>
                        <a:pt x="33" y="40"/>
                        <a:pt x="33" y="40"/>
                      </a:cubicBezTo>
                      <a:cubicBezTo>
                        <a:pt x="34" y="40"/>
                        <a:pt x="34" y="40"/>
                        <a:pt x="36" y="42"/>
                      </a:cubicBezTo>
                      <a:cubicBezTo>
                        <a:pt x="38" y="43"/>
                        <a:pt x="32" y="38"/>
                        <a:pt x="34" y="38"/>
                      </a:cubicBezTo>
                      <a:cubicBezTo>
                        <a:pt x="35" y="39"/>
                        <a:pt x="35" y="39"/>
                        <a:pt x="35" y="39"/>
                      </a:cubicBezTo>
                      <a:cubicBezTo>
                        <a:pt x="33" y="37"/>
                        <a:pt x="33" y="37"/>
                        <a:pt x="33" y="37"/>
                      </a:cubicBezTo>
                      <a:cubicBezTo>
                        <a:pt x="34" y="37"/>
                        <a:pt x="36" y="39"/>
                        <a:pt x="38" y="40"/>
                      </a:cubicBezTo>
                      <a:cubicBezTo>
                        <a:pt x="38" y="40"/>
                        <a:pt x="38" y="40"/>
                        <a:pt x="37" y="39"/>
                      </a:cubicBezTo>
                      <a:cubicBezTo>
                        <a:pt x="39" y="40"/>
                        <a:pt x="39" y="40"/>
                        <a:pt x="39" y="40"/>
                      </a:cubicBezTo>
                      <a:cubicBezTo>
                        <a:pt x="37" y="39"/>
                        <a:pt x="38" y="39"/>
                        <a:pt x="38" y="39"/>
                      </a:cubicBezTo>
                      <a:cubicBezTo>
                        <a:pt x="38" y="39"/>
                        <a:pt x="38" y="39"/>
                        <a:pt x="38" y="39"/>
                      </a:cubicBezTo>
                      <a:cubicBezTo>
                        <a:pt x="39" y="40"/>
                        <a:pt x="39" y="39"/>
                        <a:pt x="39" y="39"/>
                      </a:cubicBezTo>
                      <a:cubicBezTo>
                        <a:pt x="37" y="38"/>
                        <a:pt x="37" y="38"/>
                        <a:pt x="36" y="38"/>
                      </a:cubicBezTo>
                      <a:cubicBezTo>
                        <a:pt x="36" y="37"/>
                        <a:pt x="36" y="37"/>
                        <a:pt x="35" y="36"/>
                      </a:cubicBezTo>
                      <a:cubicBezTo>
                        <a:pt x="37" y="37"/>
                        <a:pt x="37" y="37"/>
                        <a:pt x="37" y="37"/>
                      </a:cubicBezTo>
                      <a:cubicBezTo>
                        <a:pt x="37" y="37"/>
                        <a:pt x="35" y="35"/>
                        <a:pt x="36" y="35"/>
                      </a:cubicBezTo>
                      <a:cubicBezTo>
                        <a:pt x="36" y="36"/>
                        <a:pt x="36" y="35"/>
                        <a:pt x="37" y="36"/>
                      </a:cubicBezTo>
                      <a:cubicBezTo>
                        <a:pt x="37" y="36"/>
                        <a:pt x="36" y="36"/>
                        <a:pt x="37" y="36"/>
                      </a:cubicBezTo>
                      <a:cubicBezTo>
                        <a:pt x="38" y="37"/>
                        <a:pt x="39" y="38"/>
                        <a:pt x="38" y="37"/>
                      </a:cubicBezTo>
                      <a:cubicBezTo>
                        <a:pt x="38" y="36"/>
                        <a:pt x="35" y="34"/>
                        <a:pt x="36" y="35"/>
                      </a:cubicBezTo>
                      <a:cubicBezTo>
                        <a:pt x="36" y="35"/>
                        <a:pt x="37" y="36"/>
                        <a:pt x="38" y="36"/>
                      </a:cubicBezTo>
                      <a:cubicBezTo>
                        <a:pt x="39" y="37"/>
                        <a:pt x="39" y="37"/>
                        <a:pt x="39" y="37"/>
                      </a:cubicBezTo>
                      <a:cubicBezTo>
                        <a:pt x="37" y="35"/>
                        <a:pt x="37" y="35"/>
                        <a:pt x="37" y="35"/>
                      </a:cubicBezTo>
                      <a:cubicBezTo>
                        <a:pt x="38" y="36"/>
                        <a:pt x="38" y="36"/>
                        <a:pt x="38" y="36"/>
                      </a:cubicBezTo>
                      <a:cubicBezTo>
                        <a:pt x="36" y="34"/>
                        <a:pt x="38" y="35"/>
                        <a:pt x="36" y="33"/>
                      </a:cubicBezTo>
                      <a:cubicBezTo>
                        <a:pt x="36" y="33"/>
                        <a:pt x="38" y="34"/>
                        <a:pt x="38" y="34"/>
                      </a:cubicBezTo>
                      <a:cubicBezTo>
                        <a:pt x="38" y="34"/>
                        <a:pt x="38" y="34"/>
                        <a:pt x="38" y="34"/>
                      </a:cubicBezTo>
                      <a:cubicBezTo>
                        <a:pt x="39" y="34"/>
                        <a:pt x="39" y="34"/>
                        <a:pt x="38" y="33"/>
                      </a:cubicBezTo>
                      <a:cubicBezTo>
                        <a:pt x="38" y="33"/>
                        <a:pt x="38" y="33"/>
                        <a:pt x="38" y="33"/>
                      </a:cubicBezTo>
                      <a:cubicBezTo>
                        <a:pt x="38" y="33"/>
                        <a:pt x="38" y="33"/>
                        <a:pt x="37" y="32"/>
                      </a:cubicBezTo>
                      <a:cubicBezTo>
                        <a:pt x="39" y="32"/>
                        <a:pt x="44" y="36"/>
                        <a:pt x="42" y="34"/>
                      </a:cubicBezTo>
                      <a:cubicBezTo>
                        <a:pt x="42" y="34"/>
                        <a:pt x="39" y="32"/>
                        <a:pt x="38" y="31"/>
                      </a:cubicBezTo>
                      <a:cubicBezTo>
                        <a:pt x="39" y="31"/>
                        <a:pt x="37" y="29"/>
                        <a:pt x="40" y="30"/>
                      </a:cubicBezTo>
                      <a:cubicBezTo>
                        <a:pt x="39" y="30"/>
                        <a:pt x="39" y="29"/>
                        <a:pt x="39" y="29"/>
                      </a:cubicBezTo>
                      <a:cubicBezTo>
                        <a:pt x="40" y="29"/>
                        <a:pt x="38" y="26"/>
                        <a:pt x="42" y="28"/>
                      </a:cubicBezTo>
                      <a:cubicBezTo>
                        <a:pt x="42" y="28"/>
                        <a:pt x="43" y="29"/>
                        <a:pt x="44" y="30"/>
                      </a:cubicBezTo>
                      <a:cubicBezTo>
                        <a:pt x="43" y="28"/>
                        <a:pt x="46" y="31"/>
                        <a:pt x="44" y="29"/>
                      </a:cubicBezTo>
                      <a:cubicBezTo>
                        <a:pt x="42" y="27"/>
                        <a:pt x="41" y="27"/>
                        <a:pt x="41" y="27"/>
                      </a:cubicBezTo>
                      <a:cubicBezTo>
                        <a:pt x="40" y="26"/>
                        <a:pt x="41" y="25"/>
                        <a:pt x="42" y="26"/>
                      </a:cubicBezTo>
                      <a:cubicBezTo>
                        <a:pt x="41" y="25"/>
                        <a:pt x="41" y="25"/>
                        <a:pt x="41" y="24"/>
                      </a:cubicBezTo>
                      <a:cubicBezTo>
                        <a:pt x="43" y="26"/>
                        <a:pt x="44" y="26"/>
                        <a:pt x="43" y="25"/>
                      </a:cubicBezTo>
                      <a:cubicBezTo>
                        <a:pt x="42" y="24"/>
                        <a:pt x="42" y="24"/>
                        <a:pt x="42" y="24"/>
                      </a:cubicBezTo>
                      <a:cubicBezTo>
                        <a:pt x="43" y="25"/>
                        <a:pt x="43" y="25"/>
                        <a:pt x="43" y="25"/>
                      </a:cubicBezTo>
                      <a:cubicBezTo>
                        <a:pt x="43" y="25"/>
                        <a:pt x="40" y="23"/>
                        <a:pt x="42" y="24"/>
                      </a:cubicBezTo>
                      <a:cubicBezTo>
                        <a:pt x="42" y="24"/>
                        <a:pt x="43" y="24"/>
                        <a:pt x="43" y="25"/>
                      </a:cubicBezTo>
                      <a:cubicBezTo>
                        <a:pt x="42" y="23"/>
                        <a:pt x="41" y="22"/>
                        <a:pt x="42" y="22"/>
                      </a:cubicBezTo>
                      <a:cubicBezTo>
                        <a:pt x="44" y="24"/>
                        <a:pt x="44" y="24"/>
                        <a:pt x="44" y="24"/>
                      </a:cubicBezTo>
                      <a:cubicBezTo>
                        <a:pt x="44" y="23"/>
                        <a:pt x="43" y="22"/>
                        <a:pt x="42" y="22"/>
                      </a:cubicBezTo>
                      <a:cubicBezTo>
                        <a:pt x="44" y="22"/>
                        <a:pt x="44" y="22"/>
                        <a:pt x="46" y="23"/>
                      </a:cubicBezTo>
                      <a:cubicBezTo>
                        <a:pt x="43" y="19"/>
                        <a:pt x="43" y="18"/>
                        <a:pt x="44" y="17"/>
                      </a:cubicBezTo>
                      <a:cubicBezTo>
                        <a:pt x="45" y="18"/>
                        <a:pt x="45" y="18"/>
                        <a:pt x="45" y="18"/>
                      </a:cubicBezTo>
                      <a:cubicBezTo>
                        <a:pt x="47" y="19"/>
                        <a:pt x="44" y="16"/>
                        <a:pt x="44" y="17"/>
                      </a:cubicBezTo>
                      <a:cubicBezTo>
                        <a:pt x="45" y="18"/>
                        <a:pt x="47" y="18"/>
                        <a:pt x="48" y="20"/>
                      </a:cubicBezTo>
                      <a:cubicBezTo>
                        <a:pt x="49" y="20"/>
                        <a:pt x="46" y="18"/>
                        <a:pt x="46" y="17"/>
                      </a:cubicBezTo>
                      <a:cubicBezTo>
                        <a:pt x="45" y="16"/>
                        <a:pt x="47" y="18"/>
                        <a:pt x="45" y="16"/>
                      </a:cubicBezTo>
                      <a:cubicBezTo>
                        <a:pt x="45" y="16"/>
                        <a:pt x="47" y="17"/>
                        <a:pt x="45" y="15"/>
                      </a:cubicBezTo>
                      <a:cubicBezTo>
                        <a:pt x="45" y="16"/>
                        <a:pt x="47" y="17"/>
                        <a:pt x="48" y="18"/>
                      </a:cubicBezTo>
                      <a:cubicBezTo>
                        <a:pt x="47" y="17"/>
                        <a:pt x="47" y="17"/>
                        <a:pt x="47" y="17"/>
                      </a:cubicBezTo>
                      <a:cubicBezTo>
                        <a:pt x="50" y="18"/>
                        <a:pt x="51" y="21"/>
                        <a:pt x="54" y="23"/>
                      </a:cubicBezTo>
                      <a:cubicBezTo>
                        <a:pt x="54" y="22"/>
                        <a:pt x="54" y="22"/>
                        <a:pt x="54" y="22"/>
                      </a:cubicBezTo>
                      <a:cubicBezTo>
                        <a:pt x="56" y="24"/>
                        <a:pt x="56" y="25"/>
                        <a:pt x="57" y="25"/>
                      </a:cubicBezTo>
                      <a:cubicBezTo>
                        <a:pt x="56" y="24"/>
                        <a:pt x="54" y="21"/>
                        <a:pt x="52" y="21"/>
                      </a:cubicBezTo>
                      <a:cubicBezTo>
                        <a:pt x="52" y="20"/>
                        <a:pt x="47" y="17"/>
                        <a:pt x="48" y="16"/>
                      </a:cubicBezTo>
                      <a:cubicBezTo>
                        <a:pt x="49" y="17"/>
                        <a:pt x="48" y="17"/>
                        <a:pt x="50" y="18"/>
                      </a:cubicBezTo>
                      <a:cubicBezTo>
                        <a:pt x="52" y="19"/>
                        <a:pt x="49" y="17"/>
                        <a:pt x="50" y="17"/>
                      </a:cubicBezTo>
                      <a:cubicBezTo>
                        <a:pt x="49" y="17"/>
                        <a:pt x="47" y="15"/>
                        <a:pt x="47" y="14"/>
                      </a:cubicBezTo>
                      <a:cubicBezTo>
                        <a:pt x="48" y="15"/>
                        <a:pt x="49" y="16"/>
                        <a:pt x="49" y="16"/>
                      </a:cubicBezTo>
                      <a:cubicBezTo>
                        <a:pt x="48" y="15"/>
                        <a:pt x="47" y="14"/>
                        <a:pt x="46" y="14"/>
                      </a:cubicBezTo>
                      <a:cubicBezTo>
                        <a:pt x="43" y="11"/>
                        <a:pt x="47" y="14"/>
                        <a:pt x="45" y="12"/>
                      </a:cubicBezTo>
                      <a:cubicBezTo>
                        <a:pt x="47" y="13"/>
                        <a:pt x="50" y="16"/>
                        <a:pt x="51" y="16"/>
                      </a:cubicBezTo>
                      <a:cubicBezTo>
                        <a:pt x="49" y="15"/>
                        <a:pt x="49" y="14"/>
                        <a:pt x="46" y="12"/>
                      </a:cubicBezTo>
                      <a:cubicBezTo>
                        <a:pt x="46" y="12"/>
                        <a:pt x="48" y="13"/>
                        <a:pt x="49" y="14"/>
                      </a:cubicBezTo>
                      <a:cubicBezTo>
                        <a:pt x="50" y="15"/>
                        <a:pt x="46" y="11"/>
                        <a:pt x="50" y="14"/>
                      </a:cubicBezTo>
                      <a:cubicBezTo>
                        <a:pt x="48" y="12"/>
                        <a:pt x="48" y="12"/>
                        <a:pt x="48" y="12"/>
                      </a:cubicBezTo>
                      <a:cubicBezTo>
                        <a:pt x="48" y="13"/>
                        <a:pt x="49" y="13"/>
                        <a:pt x="50" y="14"/>
                      </a:cubicBezTo>
                      <a:cubicBezTo>
                        <a:pt x="50" y="13"/>
                        <a:pt x="48" y="11"/>
                        <a:pt x="51" y="13"/>
                      </a:cubicBezTo>
                      <a:cubicBezTo>
                        <a:pt x="51" y="13"/>
                        <a:pt x="51" y="13"/>
                        <a:pt x="49" y="11"/>
                      </a:cubicBezTo>
                      <a:cubicBezTo>
                        <a:pt x="48" y="10"/>
                        <a:pt x="50" y="13"/>
                        <a:pt x="47" y="11"/>
                      </a:cubicBezTo>
                      <a:cubicBezTo>
                        <a:pt x="50" y="12"/>
                        <a:pt x="47" y="10"/>
                        <a:pt x="47" y="9"/>
                      </a:cubicBezTo>
                      <a:cubicBezTo>
                        <a:pt x="48" y="10"/>
                        <a:pt x="48" y="10"/>
                        <a:pt x="48" y="10"/>
                      </a:cubicBezTo>
                      <a:cubicBezTo>
                        <a:pt x="48" y="10"/>
                        <a:pt x="48" y="10"/>
                        <a:pt x="47" y="9"/>
                      </a:cubicBezTo>
                      <a:cubicBezTo>
                        <a:pt x="47" y="9"/>
                        <a:pt x="48" y="10"/>
                        <a:pt x="49" y="10"/>
                      </a:cubicBezTo>
                      <a:cubicBezTo>
                        <a:pt x="47" y="9"/>
                        <a:pt x="47" y="9"/>
                        <a:pt x="47" y="9"/>
                      </a:cubicBezTo>
                      <a:cubicBezTo>
                        <a:pt x="46" y="7"/>
                        <a:pt x="50" y="11"/>
                        <a:pt x="50" y="10"/>
                      </a:cubicBezTo>
                      <a:cubicBezTo>
                        <a:pt x="51" y="11"/>
                        <a:pt x="51" y="11"/>
                        <a:pt x="51" y="11"/>
                      </a:cubicBezTo>
                      <a:cubicBezTo>
                        <a:pt x="51" y="11"/>
                        <a:pt x="52" y="12"/>
                        <a:pt x="52" y="12"/>
                      </a:cubicBezTo>
                      <a:cubicBezTo>
                        <a:pt x="50" y="10"/>
                        <a:pt x="49" y="9"/>
                        <a:pt x="47" y="8"/>
                      </a:cubicBezTo>
                      <a:cubicBezTo>
                        <a:pt x="47" y="7"/>
                        <a:pt x="49" y="9"/>
                        <a:pt x="48" y="7"/>
                      </a:cubicBezTo>
                      <a:cubicBezTo>
                        <a:pt x="50" y="9"/>
                        <a:pt x="50" y="9"/>
                        <a:pt x="50" y="9"/>
                      </a:cubicBezTo>
                      <a:cubicBezTo>
                        <a:pt x="50" y="10"/>
                        <a:pt x="52" y="11"/>
                        <a:pt x="52" y="11"/>
                      </a:cubicBezTo>
                      <a:cubicBezTo>
                        <a:pt x="52" y="10"/>
                        <a:pt x="50" y="8"/>
                        <a:pt x="49" y="8"/>
                      </a:cubicBezTo>
                      <a:cubicBezTo>
                        <a:pt x="49" y="8"/>
                        <a:pt x="50" y="8"/>
                        <a:pt x="51" y="9"/>
                      </a:cubicBezTo>
                      <a:cubicBezTo>
                        <a:pt x="51" y="8"/>
                        <a:pt x="49" y="8"/>
                        <a:pt x="49" y="7"/>
                      </a:cubicBezTo>
                      <a:cubicBezTo>
                        <a:pt x="50" y="7"/>
                        <a:pt x="52" y="8"/>
                        <a:pt x="53" y="9"/>
                      </a:cubicBezTo>
                      <a:cubicBezTo>
                        <a:pt x="56" y="12"/>
                        <a:pt x="56" y="12"/>
                        <a:pt x="56" y="12"/>
                      </a:cubicBezTo>
                      <a:cubicBezTo>
                        <a:pt x="56" y="11"/>
                        <a:pt x="56" y="11"/>
                        <a:pt x="56" y="11"/>
                      </a:cubicBezTo>
                      <a:cubicBezTo>
                        <a:pt x="58" y="13"/>
                        <a:pt x="58" y="13"/>
                        <a:pt x="60" y="14"/>
                      </a:cubicBezTo>
                      <a:cubicBezTo>
                        <a:pt x="60" y="15"/>
                        <a:pt x="60" y="14"/>
                        <a:pt x="59" y="13"/>
                      </a:cubicBezTo>
                      <a:cubicBezTo>
                        <a:pt x="55" y="11"/>
                        <a:pt x="55" y="9"/>
                        <a:pt x="51" y="7"/>
                      </a:cubicBezTo>
                      <a:cubicBezTo>
                        <a:pt x="51" y="5"/>
                        <a:pt x="59" y="12"/>
                        <a:pt x="55" y="8"/>
                      </a:cubicBezTo>
                      <a:cubicBezTo>
                        <a:pt x="54" y="7"/>
                        <a:pt x="51" y="5"/>
                        <a:pt x="52" y="6"/>
                      </a:cubicBezTo>
                      <a:cubicBezTo>
                        <a:pt x="53" y="6"/>
                        <a:pt x="49" y="3"/>
                        <a:pt x="51" y="4"/>
                      </a:cubicBezTo>
                      <a:cubicBezTo>
                        <a:pt x="52" y="5"/>
                        <a:pt x="54" y="6"/>
                        <a:pt x="56" y="8"/>
                      </a:cubicBezTo>
                      <a:cubicBezTo>
                        <a:pt x="55" y="7"/>
                        <a:pt x="55" y="8"/>
                        <a:pt x="55" y="8"/>
                      </a:cubicBezTo>
                      <a:cubicBezTo>
                        <a:pt x="56" y="9"/>
                        <a:pt x="58" y="11"/>
                        <a:pt x="59" y="10"/>
                      </a:cubicBezTo>
                      <a:cubicBezTo>
                        <a:pt x="58" y="10"/>
                        <a:pt x="59" y="10"/>
                        <a:pt x="57" y="8"/>
                      </a:cubicBezTo>
                      <a:cubicBezTo>
                        <a:pt x="55" y="7"/>
                        <a:pt x="57" y="9"/>
                        <a:pt x="55" y="7"/>
                      </a:cubicBezTo>
                      <a:cubicBezTo>
                        <a:pt x="55" y="6"/>
                        <a:pt x="58" y="9"/>
                        <a:pt x="54" y="6"/>
                      </a:cubicBezTo>
                      <a:cubicBezTo>
                        <a:pt x="55" y="6"/>
                        <a:pt x="53" y="5"/>
                        <a:pt x="51" y="4"/>
                      </a:cubicBezTo>
                      <a:cubicBezTo>
                        <a:pt x="51" y="3"/>
                        <a:pt x="51" y="3"/>
                        <a:pt x="51" y="3"/>
                      </a:cubicBezTo>
                      <a:cubicBezTo>
                        <a:pt x="52" y="4"/>
                        <a:pt x="52" y="4"/>
                        <a:pt x="52" y="4"/>
                      </a:cubicBezTo>
                      <a:cubicBezTo>
                        <a:pt x="53" y="4"/>
                        <a:pt x="50" y="2"/>
                        <a:pt x="51" y="2"/>
                      </a:cubicBezTo>
                      <a:cubicBezTo>
                        <a:pt x="53" y="3"/>
                        <a:pt x="53" y="3"/>
                        <a:pt x="53" y="3"/>
                      </a:cubicBezTo>
                      <a:cubicBezTo>
                        <a:pt x="55" y="5"/>
                        <a:pt x="52" y="3"/>
                        <a:pt x="55" y="6"/>
                      </a:cubicBezTo>
                      <a:cubicBezTo>
                        <a:pt x="56" y="6"/>
                        <a:pt x="54" y="4"/>
                        <a:pt x="55" y="5"/>
                      </a:cubicBezTo>
                      <a:cubicBezTo>
                        <a:pt x="55" y="5"/>
                        <a:pt x="55" y="5"/>
                        <a:pt x="55" y="6"/>
                      </a:cubicBezTo>
                      <a:cubicBezTo>
                        <a:pt x="56" y="6"/>
                        <a:pt x="60" y="9"/>
                        <a:pt x="58" y="6"/>
                      </a:cubicBezTo>
                      <a:cubicBezTo>
                        <a:pt x="57" y="5"/>
                        <a:pt x="57" y="5"/>
                        <a:pt x="56" y="4"/>
                      </a:cubicBezTo>
                      <a:cubicBezTo>
                        <a:pt x="56" y="4"/>
                        <a:pt x="54" y="2"/>
                        <a:pt x="54" y="2"/>
                      </a:cubicBezTo>
                      <a:cubicBezTo>
                        <a:pt x="57" y="4"/>
                        <a:pt x="55" y="2"/>
                        <a:pt x="57" y="4"/>
                      </a:cubicBezTo>
                      <a:cubicBezTo>
                        <a:pt x="56" y="3"/>
                        <a:pt x="55" y="4"/>
                        <a:pt x="58" y="6"/>
                      </a:cubicBezTo>
                      <a:cubicBezTo>
                        <a:pt x="61" y="8"/>
                        <a:pt x="57" y="6"/>
                        <a:pt x="60" y="8"/>
                      </a:cubicBezTo>
                      <a:cubicBezTo>
                        <a:pt x="60" y="8"/>
                        <a:pt x="63" y="10"/>
                        <a:pt x="65" y="12"/>
                      </a:cubicBezTo>
                      <a:cubicBezTo>
                        <a:pt x="65" y="12"/>
                        <a:pt x="65" y="11"/>
                        <a:pt x="64" y="11"/>
                      </a:cubicBezTo>
                      <a:cubicBezTo>
                        <a:pt x="63" y="9"/>
                        <a:pt x="62" y="9"/>
                        <a:pt x="61" y="8"/>
                      </a:cubicBezTo>
                      <a:cubicBezTo>
                        <a:pt x="61" y="8"/>
                        <a:pt x="61" y="7"/>
                        <a:pt x="59" y="5"/>
                      </a:cubicBezTo>
                      <a:cubicBezTo>
                        <a:pt x="60" y="6"/>
                        <a:pt x="62" y="7"/>
                        <a:pt x="62" y="7"/>
                      </a:cubicBezTo>
                      <a:cubicBezTo>
                        <a:pt x="62" y="6"/>
                        <a:pt x="63" y="6"/>
                        <a:pt x="63" y="6"/>
                      </a:cubicBezTo>
                      <a:cubicBezTo>
                        <a:pt x="60" y="4"/>
                        <a:pt x="63" y="5"/>
                        <a:pt x="61" y="3"/>
                      </a:cubicBezTo>
                      <a:cubicBezTo>
                        <a:pt x="60" y="3"/>
                        <a:pt x="57" y="2"/>
                        <a:pt x="56" y="0"/>
                      </a:cubicBezTo>
                      <a:cubicBezTo>
                        <a:pt x="57" y="0"/>
                        <a:pt x="58" y="1"/>
                        <a:pt x="58" y="2"/>
                      </a:cubicBezTo>
                      <a:cubicBezTo>
                        <a:pt x="57" y="0"/>
                        <a:pt x="61" y="4"/>
                        <a:pt x="59" y="1"/>
                      </a:cubicBezTo>
                      <a:cubicBezTo>
                        <a:pt x="59" y="3"/>
                        <a:pt x="62" y="4"/>
                        <a:pt x="64" y="6"/>
                      </a:cubicBezTo>
                      <a:cubicBezTo>
                        <a:pt x="63" y="5"/>
                        <a:pt x="66" y="7"/>
                        <a:pt x="66" y="7"/>
                      </a:cubicBezTo>
                      <a:cubicBezTo>
                        <a:pt x="65" y="6"/>
                        <a:pt x="65" y="5"/>
                        <a:pt x="64" y="4"/>
                      </a:cubicBezTo>
                      <a:cubicBezTo>
                        <a:pt x="67" y="5"/>
                        <a:pt x="65" y="3"/>
                        <a:pt x="66" y="2"/>
                      </a:cubicBezTo>
                      <a:cubicBezTo>
                        <a:pt x="67" y="3"/>
                        <a:pt x="69" y="5"/>
                        <a:pt x="70" y="5"/>
                      </a:cubicBezTo>
                      <a:cubicBezTo>
                        <a:pt x="70" y="5"/>
                        <a:pt x="67" y="3"/>
                        <a:pt x="69" y="4"/>
                      </a:cubicBezTo>
                      <a:cubicBezTo>
                        <a:pt x="69" y="4"/>
                        <a:pt x="69" y="4"/>
                        <a:pt x="69" y="4"/>
                      </a:cubicBezTo>
                      <a:cubicBezTo>
                        <a:pt x="69" y="4"/>
                        <a:pt x="71" y="5"/>
                        <a:pt x="68" y="2"/>
                      </a:cubicBezTo>
                      <a:cubicBezTo>
                        <a:pt x="71" y="4"/>
                        <a:pt x="71" y="4"/>
                        <a:pt x="71" y="4"/>
                      </a:cubicBezTo>
                      <a:cubicBezTo>
                        <a:pt x="71" y="4"/>
                        <a:pt x="70" y="4"/>
                        <a:pt x="70" y="3"/>
                      </a:cubicBezTo>
                      <a:cubicBezTo>
                        <a:pt x="71" y="4"/>
                        <a:pt x="72" y="5"/>
                        <a:pt x="72" y="5"/>
                      </a:cubicBezTo>
                      <a:cubicBezTo>
                        <a:pt x="74" y="6"/>
                        <a:pt x="72" y="4"/>
                        <a:pt x="73" y="4"/>
                      </a:cubicBezTo>
                      <a:cubicBezTo>
                        <a:pt x="71" y="3"/>
                        <a:pt x="71" y="3"/>
                        <a:pt x="71" y="3"/>
                      </a:cubicBezTo>
                      <a:cubicBezTo>
                        <a:pt x="70" y="1"/>
                        <a:pt x="72" y="2"/>
                        <a:pt x="72" y="1"/>
                      </a:cubicBezTo>
                      <a:cubicBezTo>
                        <a:pt x="73" y="3"/>
                        <a:pt x="73" y="3"/>
                        <a:pt x="73" y="3"/>
                      </a:cubicBezTo>
                      <a:cubicBezTo>
                        <a:pt x="72" y="2"/>
                        <a:pt x="72" y="2"/>
                        <a:pt x="72" y="2"/>
                      </a:cubicBezTo>
                      <a:cubicBezTo>
                        <a:pt x="74" y="3"/>
                        <a:pt x="75" y="4"/>
                        <a:pt x="74" y="2"/>
                      </a:cubicBezTo>
                      <a:cubicBezTo>
                        <a:pt x="77" y="6"/>
                        <a:pt x="77" y="6"/>
                        <a:pt x="77" y="6"/>
                      </a:cubicBezTo>
                      <a:cubicBezTo>
                        <a:pt x="76" y="6"/>
                        <a:pt x="76" y="4"/>
                        <a:pt x="74" y="3"/>
                      </a:cubicBezTo>
                      <a:cubicBezTo>
                        <a:pt x="72" y="2"/>
                        <a:pt x="72" y="3"/>
                        <a:pt x="74" y="4"/>
                      </a:cubicBezTo>
                      <a:cubicBezTo>
                        <a:pt x="74" y="4"/>
                        <a:pt x="74" y="4"/>
                        <a:pt x="73" y="4"/>
                      </a:cubicBezTo>
                      <a:cubicBezTo>
                        <a:pt x="76" y="5"/>
                        <a:pt x="75" y="5"/>
                        <a:pt x="77" y="7"/>
                      </a:cubicBezTo>
                      <a:cubicBezTo>
                        <a:pt x="77" y="7"/>
                        <a:pt x="78" y="7"/>
                        <a:pt x="77" y="6"/>
                      </a:cubicBezTo>
                      <a:cubicBezTo>
                        <a:pt x="78" y="7"/>
                        <a:pt x="78" y="8"/>
                        <a:pt x="78" y="8"/>
                      </a:cubicBezTo>
                      <a:cubicBezTo>
                        <a:pt x="77" y="7"/>
                        <a:pt x="76" y="7"/>
                        <a:pt x="76" y="6"/>
                      </a:cubicBezTo>
                      <a:cubicBezTo>
                        <a:pt x="78" y="8"/>
                        <a:pt x="78" y="9"/>
                        <a:pt x="77" y="9"/>
                      </a:cubicBezTo>
                      <a:cubicBezTo>
                        <a:pt x="75" y="7"/>
                        <a:pt x="78" y="11"/>
                        <a:pt x="77" y="10"/>
                      </a:cubicBezTo>
                      <a:cubicBezTo>
                        <a:pt x="75" y="9"/>
                        <a:pt x="74" y="7"/>
                        <a:pt x="73" y="6"/>
                      </a:cubicBezTo>
                      <a:cubicBezTo>
                        <a:pt x="72" y="6"/>
                        <a:pt x="73" y="7"/>
                        <a:pt x="72" y="6"/>
                      </a:cubicBezTo>
                      <a:cubicBezTo>
                        <a:pt x="73" y="7"/>
                        <a:pt x="76" y="9"/>
                        <a:pt x="76" y="10"/>
                      </a:cubicBezTo>
                      <a:cubicBezTo>
                        <a:pt x="75" y="9"/>
                        <a:pt x="75" y="9"/>
                        <a:pt x="75" y="9"/>
                      </a:cubicBezTo>
                      <a:cubicBezTo>
                        <a:pt x="75" y="10"/>
                        <a:pt x="78" y="12"/>
                        <a:pt x="77" y="12"/>
                      </a:cubicBezTo>
                      <a:cubicBezTo>
                        <a:pt x="76" y="12"/>
                        <a:pt x="75" y="13"/>
                        <a:pt x="74" y="13"/>
                      </a:cubicBezTo>
                      <a:cubicBezTo>
                        <a:pt x="73" y="12"/>
                        <a:pt x="73" y="12"/>
                        <a:pt x="73" y="12"/>
                      </a:cubicBezTo>
                      <a:cubicBezTo>
                        <a:pt x="76" y="15"/>
                        <a:pt x="73" y="14"/>
                        <a:pt x="75" y="15"/>
                      </a:cubicBezTo>
                      <a:cubicBezTo>
                        <a:pt x="73" y="15"/>
                        <a:pt x="75" y="18"/>
                        <a:pt x="72" y="16"/>
                      </a:cubicBezTo>
                      <a:cubicBezTo>
                        <a:pt x="72" y="18"/>
                        <a:pt x="73" y="20"/>
                        <a:pt x="71" y="21"/>
                      </a:cubicBezTo>
                      <a:cubicBezTo>
                        <a:pt x="69" y="19"/>
                        <a:pt x="69" y="19"/>
                        <a:pt x="69" y="19"/>
                      </a:cubicBezTo>
                      <a:cubicBezTo>
                        <a:pt x="71" y="20"/>
                        <a:pt x="68" y="18"/>
                        <a:pt x="68" y="18"/>
                      </a:cubicBezTo>
                      <a:cubicBezTo>
                        <a:pt x="70" y="19"/>
                        <a:pt x="70" y="20"/>
                        <a:pt x="71" y="22"/>
                      </a:cubicBezTo>
                      <a:cubicBezTo>
                        <a:pt x="69" y="21"/>
                        <a:pt x="71" y="23"/>
                        <a:pt x="72" y="24"/>
                      </a:cubicBezTo>
                      <a:cubicBezTo>
                        <a:pt x="70" y="23"/>
                        <a:pt x="70" y="23"/>
                        <a:pt x="70" y="23"/>
                      </a:cubicBezTo>
                      <a:cubicBezTo>
                        <a:pt x="73" y="26"/>
                        <a:pt x="70" y="25"/>
                        <a:pt x="69" y="25"/>
                      </a:cubicBezTo>
                      <a:cubicBezTo>
                        <a:pt x="68" y="24"/>
                        <a:pt x="67" y="23"/>
                        <a:pt x="67" y="24"/>
                      </a:cubicBezTo>
                      <a:cubicBezTo>
                        <a:pt x="69" y="26"/>
                        <a:pt x="69" y="26"/>
                        <a:pt x="70" y="28"/>
                      </a:cubicBezTo>
                      <a:cubicBezTo>
                        <a:pt x="69" y="28"/>
                        <a:pt x="68" y="28"/>
                        <a:pt x="67" y="28"/>
                      </a:cubicBezTo>
                      <a:cubicBezTo>
                        <a:pt x="70" y="31"/>
                        <a:pt x="67" y="31"/>
                        <a:pt x="68" y="34"/>
                      </a:cubicBezTo>
                      <a:cubicBezTo>
                        <a:pt x="66" y="33"/>
                        <a:pt x="66" y="33"/>
                        <a:pt x="66" y="33"/>
                      </a:cubicBezTo>
                      <a:cubicBezTo>
                        <a:pt x="68" y="37"/>
                        <a:pt x="64" y="36"/>
                        <a:pt x="65" y="38"/>
                      </a:cubicBezTo>
                      <a:cubicBezTo>
                        <a:pt x="62" y="36"/>
                        <a:pt x="62" y="36"/>
                        <a:pt x="62" y="36"/>
                      </a:cubicBezTo>
                      <a:cubicBezTo>
                        <a:pt x="61" y="36"/>
                        <a:pt x="62" y="37"/>
                        <a:pt x="64" y="39"/>
                      </a:cubicBezTo>
                      <a:cubicBezTo>
                        <a:pt x="63" y="38"/>
                        <a:pt x="65" y="41"/>
                        <a:pt x="63" y="39"/>
                      </a:cubicBezTo>
                      <a:cubicBezTo>
                        <a:pt x="62" y="39"/>
                        <a:pt x="64" y="41"/>
                        <a:pt x="64" y="41"/>
                      </a:cubicBezTo>
                      <a:cubicBezTo>
                        <a:pt x="62" y="41"/>
                        <a:pt x="62" y="41"/>
                        <a:pt x="62" y="43"/>
                      </a:cubicBezTo>
                      <a:cubicBezTo>
                        <a:pt x="63" y="43"/>
                        <a:pt x="63" y="43"/>
                        <a:pt x="63" y="43"/>
                      </a:cubicBezTo>
                      <a:cubicBezTo>
                        <a:pt x="62" y="42"/>
                        <a:pt x="61" y="41"/>
                        <a:pt x="60" y="41"/>
                      </a:cubicBezTo>
                      <a:cubicBezTo>
                        <a:pt x="61" y="42"/>
                        <a:pt x="59" y="41"/>
                        <a:pt x="63" y="44"/>
                      </a:cubicBezTo>
                      <a:cubicBezTo>
                        <a:pt x="60" y="43"/>
                        <a:pt x="63" y="47"/>
                        <a:pt x="60" y="45"/>
                      </a:cubicBezTo>
                      <a:cubicBezTo>
                        <a:pt x="61" y="46"/>
                        <a:pt x="61" y="46"/>
                        <a:pt x="62" y="47"/>
                      </a:cubicBezTo>
                      <a:cubicBezTo>
                        <a:pt x="61" y="47"/>
                        <a:pt x="59" y="47"/>
                        <a:pt x="60" y="48"/>
                      </a:cubicBezTo>
                      <a:cubicBezTo>
                        <a:pt x="59" y="48"/>
                        <a:pt x="58" y="47"/>
                        <a:pt x="58" y="47"/>
                      </a:cubicBezTo>
                      <a:cubicBezTo>
                        <a:pt x="58" y="48"/>
                        <a:pt x="59" y="48"/>
                        <a:pt x="60" y="49"/>
                      </a:cubicBezTo>
                      <a:cubicBezTo>
                        <a:pt x="61" y="51"/>
                        <a:pt x="56" y="49"/>
                        <a:pt x="56" y="51"/>
                      </a:cubicBezTo>
                      <a:cubicBezTo>
                        <a:pt x="57" y="54"/>
                        <a:pt x="55" y="55"/>
                        <a:pt x="54" y="56"/>
                      </a:cubicBezTo>
                      <a:cubicBezTo>
                        <a:pt x="53" y="56"/>
                        <a:pt x="53" y="56"/>
                        <a:pt x="53" y="56"/>
                      </a:cubicBezTo>
                      <a:cubicBezTo>
                        <a:pt x="56" y="58"/>
                        <a:pt x="49" y="55"/>
                        <a:pt x="53" y="58"/>
                      </a:cubicBezTo>
                      <a:cubicBezTo>
                        <a:pt x="53" y="58"/>
                        <a:pt x="53" y="59"/>
                        <a:pt x="51" y="57"/>
                      </a:cubicBezTo>
                      <a:cubicBezTo>
                        <a:pt x="53" y="59"/>
                        <a:pt x="49" y="57"/>
                        <a:pt x="51" y="60"/>
                      </a:cubicBezTo>
                      <a:cubicBezTo>
                        <a:pt x="51" y="60"/>
                        <a:pt x="51" y="60"/>
                        <a:pt x="50" y="59"/>
                      </a:cubicBezTo>
                      <a:cubicBezTo>
                        <a:pt x="48" y="59"/>
                        <a:pt x="50" y="61"/>
                        <a:pt x="48" y="60"/>
                      </a:cubicBezTo>
                      <a:cubicBezTo>
                        <a:pt x="48" y="60"/>
                        <a:pt x="48" y="60"/>
                        <a:pt x="47" y="59"/>
                      </a:cubicBezTo>
                      <a:cubicBezTo>
                        <a:pt x="45" y="58"/>
                        <a:pt x="50" y="62"/>
                        <a:pt x="46" y="60"/>
                      </a:cubicBezTo>
                      <a:cubicBezTo>
                        <a:pt x="46" y="60"/>
                        <a:pt x="48" y="61"/>
                        <a:pt x="48" y="61"/>
                      </a:cubicBezTo>
                      <a:cubicBezTo>
                        <a:pt x="45" y="61"/>
                        <a:pt x="47" y="64"/>
                        <a:pt x="46" y="66"/>
                      </a:cubicBezTo>
                      <a:cubicBezTo>
                        <a:pt x="44" y="66"/>
                        <a:pt x="40" y="62"/>
                        <a:pt x="42" y="65"/>
                      </a:cubicBezTo>
                      <a:cubicBezTo>
                        <a:pt x="42" y="65"/>
                        <a:pt x="44" y="66"/>
                        <a:pt x="43" y="65"/>
                      </a:cubicBezTo>
                      <a:cubicBezTo>
                        <a:pt x="44" y="67"/>
                        <a:pt x="39" y="63"/>
                        <a:pt x="40" y="65"/>
                      </a:cubicBezTo>
                      <a:cubicBezTo>
                        <a:pt x="43" y="66"/>
                        <a:pt x="42" y="66"/>
                        <a:pt x="43" y="67"/>
                      </a:cubicBezTo>
                      <a:cubicBezTo>
                        <a:pt x="41" y="66"/>
                        <a:pt x="39" y="65"/>
                        <a:pt x="40" y="67"/>
                      </a:cubicBezTo>
                      <a:cubicBezTo>
                        <a:pt x="39" y="66"/>
                        <a:pt x="39" y="66"/>
                        <a:pt x="39" y="66"/>
                      </a:cubicBezTo>
                      <a:cubicBezTo>
                        <a:pt x="42" y="69"/>
                        <a:pt x="40" y="68"/>
                        <a:pt x="43" y="71"/>
                      </a:cubicBezTo>
                      <a:cubicBezTo>
                        <a:pt x="42" y="75"/>
                        <a:pt x="42" y="80"/>
                        <a:pt x="40" y="83"/>
                      </a:cubicBezTo>
                      <a:cubicBezTo>
                        <a:pt x="37" y="86"/>
                        <a:pt x="37" y="90"/>
                        <a:pt x="33" y="92"/>
                      </a:cubicBezTo>
                      <a:cubicBezTo>
                        <a:pt x="29" y="91"/>
                        <a:pt x="29" y="91"/>
                        <a:pt x="30" y="93"/>
                      </a:cubicBezTo>
                      <a:cubicBezTo>
                        <a:pt x="30" y="92"/>
                        <a:pt x="29" y="92"/>
                        <a:pt x="29" y="92"/>
                      </a:cubicBezTo>
                      <a:cubicBezTo>
                        <a:pt x="31" y="93"/>
                        <a:pt x="29" y="93"/>
                        <a:pt x="31" y="94"/>
                      </a:cubicBezTo>
                      <a:cubicBezTo>
                        <a:pt x="30" y="95"/>
                        <a:pt x="30" y="97"/>
                        <a:pt x="29" y="98"/>
                      </a:cubicBezTo>
                      <a:cubicBezTo>
                        <a:pt x="29" y="98"/>
                        <a:pt x="27" y="96"/>
                        <a:pt x="27" y="96"/>
                      </a:cubicBezTo>
                      <a:cubicBezTo>
                        <a:pt x="29" y="98"/>
                        <a:pt x="29" y="98"/>
                        <a:pt x="29" y="98"/>
                      </a:cubicBezTo>
                      <a:cubicBezTo>
                        <a:pt x="28" y="97"/>
                        <a:pt x="28" y="97"/>
                        <a:pt x="28" y="97"/>
                      </a:cubicBezTo>
                      <a:cubicBezTo>
                        <a:pt x="28" y="98"/>
                        <a:pt x="29" y="99"/>
                        <a:pt x="30" y="99"/>
                      </a:cubicBezTo>
                      <a:cubicBezTo>
                        <a:pt x="31" y="103"/>
                        <a:pt x="24" y="103"/>
                        <a:pt x="23" y="107"/>
                      </a:cubicBezTo>
                      <a:cubicBezTo>
                        <a:pt x="21" y="107"/>
                        <a:pt x="22" y="109"/>
                        <a:pt x="22" y="110"/>
                      </a:cubicBezTo>
                      <a:cubicBezTo>
                        <a:pt x="17" y="110"/>
                        <a:pt x="13" y="111"/>
                        <a:pt x="14" y="115"/>
                      </a:cubicBezTo>
                      <a:cubicBezTo>
                        <a:pt x="14" y="115"/>
                        <a:pt x="7" y="111"/>
                        <a:pt x="6" y="109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406" name="Freeform 117">
                  <a:extLst>
                    <a:ext uri="{FF2B5EF4-FFF2-40B4-BE49-F238E27FC236}">
                      <a16:creationId xmlns:a16="http://schemas.microsoft.com/office/drawing/2014/main" id="{AEC8F9D5-C6D8-468D-95F3-2093F9F2A5DC}"/>
                    </a:ext>
                  </a:extLst>
                </p:cNvPr>
                <p:cNvSpPr/>
                <p:nvPr/>
              </p:nvSpPr>
              <p:spPr bwMode="auto">
                <a:xfrm>
                  <a:off x="4238" y="1226"/>
                  <a:ext cx="0" cy="0"/>
                </a:xfrm>
                <a:custGeom>
                  <a:avLst/>
                  <a:gdLst>
                    <a:gd name="T0" fmla="*/ 3 w 3"/>
                    <a:gd name="T1" fmla="*/ 2 h 2"/>
                    <a:gd name="T2" fmla="*/ 0 w 3"/>
                    <a:gd name="T3" fmla="*/ 0 h 2"/>
                    <a:gd name="T4" fmla="*/ 3 w 3"/>
                    <a:gd name="T5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2">
                      <a:moveTo>
                        <a:pt x="3" y="2"/>
                      </a:moveTo>
                      <a:cubicBezTo>
                        <a:pt x="2" y="1"/>
                        <a:pt x="1" y="1"/>
                        <a:pt x="0" y="0"/>
                      </a:cubicBezTo>
                      <a:cubicBezTo>
                        <a:pt x="1" y="0"/>
                        <a:pt x="2" y="1"/>
                        <a:pt x="3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407" name="Freeform 118">
                  <a:extLst>
                    <a:ext uri="{FF2B5EF4-FFF2-40B4-BE49-F238E27FC236}">
                      <a16:creationId xmlns:a16="http://schemas.microsoft.com/office/drawing/2014/main" id="{FF5C783D-2624-48E0-94AC-B7292C7E5750}"/>
                    </a:ext>
                  </a:extLst>
                </p:cNvPr>
                <p:cNvSpPr/>
                <p:nvPr/>
              </p:nvSpPr>
              <p:spPr bwMode="auto">
                <a:xfrm>
                  <a:off x="4234" y="1226"/>
                  <a:ext cx="1" cy="0"/>
                </a:xfrm>
                <a:custGeom>
                  <a:avLst/>
                  <a:gdLst>
                    <a:gd name="T0" fmla="*/ 1 w 2"/>
                    <a:gd name="T1" fmla="*/ 1 h 2"/>
                    <a:gd name="T2" fmla="*/ 1 w 2"/>
                    <a:gd name="T3" fmla="*/ 1 h 2"/>
                    <a:gd name="T4" fmla="*/ 0 w 2"/>
                    <a:gd name="T5" fmla="*/ 0 h 2"/>
                    <a:gd name="T6" fmla="*/ 1 w 2"/>
                    <a:gd name="T7" fmla="*/ 1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1" y="1"/>
                      </a:moveTo>
                      <a:cubicBezTo>
                        <a:pt x="2" y="2"/>
                        <a:pt x="1" y="1"/>
                        <a:pt x="1" y="1"/>
                      </a:cubicBezTo>
                      <a:cubicBezTo>
                        <a:pt x="1" y="1"/>
                        <a:pt x="0" y="0"/>
                        <a:pt x="0" y="0"/>
                      </a:cubicBezTo>
                      <a:cubicBezTo>
                        <a:pt x="0" y="1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408" name="Freeform 119">
                  <a:extLst>
                    <a:ext uri="{FF2B5EF4-FFF2-40B4-BE49-F238E27FC236}">
                      <a16:creationId xmlns:a16="http://schemas.microsoft.com/office/drawing/2014/main" id="{61D915FF-3CD1-454B-929E-5A2544CB64D9}"/>
                    </a:ext>
                  </a:extLst>
                </p:cNvPr>
                <p:cNvSpPr/>
                <p:nvPr/>
              </p:nvSpPr>
              <p:spPr bwMode="auto">
                <a:xfrm>
                  <a:off x="4234" y="1226"/>
                  <a:ext cx="0" cy="0"/>
                </a:xfrm>
                <a:custGeom>
                  <a:avLst/>
                  <a:gdLst>
                    <a:gd name="T0" fmla="*/ 1 w 1"/>
                    <a:gd name="T1" fmla="*/ 3 h 3"/>
                    <a:gd name="T2" fmla="*/ 0 w 1"/>
                    <a:gd name="T3" fmla="*/ 0 h 3"/>
                    <a:gd name="T4" fmla="*/ 1 w 1"/>
                    <a:gd name="T5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3">
                      <a:moveTo>
                        <a:pt x="1" y="3"/>
                      </a:moveTo>
                      <a:cubicBezTo>
                        <a:pt x="0" y="2"/>
                        <a:pt x="0" y="1"/>
                        <a:pt x="0" y="0"/>
                      </a:cubicBezTo>
                      <a:lnTo>
                        <a:pt x="1" y="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409" name="Freeform 120">
                  <a:extLst>
                    <a:ext uri="{FF2B5EF4-FFF2-40B4-BE49-F238E27FC236}">
                      <a16:creationId xmlns:a16="http://schemas.microsoft.com/office/drawing/2014/main" id="{F2421BA2-0E04-4E76-B99E-1556FB3BA654}"/>
                    </a:ext>
                  </a:extLst>
                </p:cNvPr>
                <p:cNvSpPr/>
                <p:nvPr/>
              </p:nvSpPr>
              <p:spPr bwMode="auto">
                <a:xfrm>
                  <a:off x="4233" y="1226"/>
                  <a:ext cx="0" cy="0"/>
                </a:xfrm>
                <a:custGeom>
                  <a:avLst/>
                  <a:gdLst>
                    <a:gd name="T0" fmla="*/ 2 w 2"/>
                    <a:gd name="T1" fmla="*/ 1 h 1"/>
                    <a:gd name="T2" fmla="*/ 0 w 2"/>
                    <a:gd name="T3" fmla="*/ 0 h 1"/>
                    <a:gd name="T4" fmla="*/ 2 w 2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1">
                      <a:moveTo>
                        <a:pt x="2" y="1"/>
                      </a:moveTo>
                      <a:cubicBezTo>
                        <a:pt x="1" y="0"/>
                        <a:pt x="0" y="0"/>
                        <a:pt x="0" y="0"/>
                      </a:cubicBezTo>
                      <a:cubicBezTo>
                        <a:pt x="1" y="0"/>
                        <a:pt x="1" y="0"/>
                        <a:pt x="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410" name="Freeform 121">
                  <a:extLst>
                    <a:ext uri="{FF2B5EF4-FFF2-40B4-BE49-F238E27FC236}">
                      <a16:creationId xmlns:a16="http://schemas.microsoft.com/office/drawing/2014/main" id="{C9F3DF16-0D5E-4115-B510-A1B47EA2B9B3}"/>
                    </a:ext>
                  </a:extLst>
                </p:cNvPr>
                <p:cNvSpPr/>
                <p:nvPr/>
              </p:nvSpPr>
              <p:spPr bwMode="auto">
                <a:xfrm>
                  <a:off x="4233" y="1226"/>
                  <a:ext cx="0" cy="0"/>
                </a:xfrm>
                <a:custGeom>
                  <a:avLst/>
                  <a:gdLst>
                    <a:gd name="T0" fmla="*/ 2 w 2"/>
                    <a:gd name="T1" fmla="*/ 2 h 2"/>
                    <a:gd name="T2" fmla="*/ 0 w 2"/>
                    <a:gd name="T3" fmla="*/ 1 h 2"/>
                    <a:gd name="T4" fmla="*/ 2 w 2"/>
                    <a:gd name="T5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2" y="2"/>
                      </a:moveTo>
                      <a:cubicBezTo>
                        <a:pt x="2" y="2"/>
                        <a:pt x="1" y="2"/>
                        <a:pt x="0" y="1"/>
                      </a:cubicBezTo>
                      <a:cubicBezTo>
                        <a:pt x="1" y="2"/>
                        <a:pt x="0" y="0"/>
                        <a:pt x="2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411" name="Freeform 122">
                  <a:extLst>
                    <a:ext uri="{FF2B5EF4-FFF2-40B4-BE49-F238E27FC236}">
                      <a16:creationId xmlns:a16="http://schemas.microsoft.com/office/drawing/2014/main" id="{8193BA6E-A14C-4A60-BE52-F13E48385705}"/>
                    </a:ext>
                  </a:extLst>
                </p:cNvPr>
                <p:cNvSpPr/>
                <p:nvPr/>
              </p:nvSpPr>
              <p:spPr bwMode="auto">
                <a:xfrm>
                  <a:off x="4232" y="1226"/>
                  <a:ext cx="0" cy="1"/>
                </a:xfrm>
                <a:custGeom>
                  <a:avLst/>
                  <a:gdLst>
                    <a:gd name="T0" fmla="*/ 2 w 3"/>
                    <a:gd name="T1" fmla="*/ 1 h 2"/>
                    <a:gd name="T2" fmla="*/ 1 w 3"/>
                    <a:gd name="T3" fmla="*/ 1 h 2"/>
                    <a:gd name="T4" fmla="*/ 2 w 3"/>
                    <a:gd name="T5" fmla="*/ 1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2">
                      <a:moveTo>
                        <a:pt x="2" y="1"/>
                      </a:moveTo>
                      <a:cubicBezTo>
                        <a:pt x="2" y="1"/>
                        <a:pt x="3" y="2"/>
                        <a:pt x="1" y="1"/>
                      </a:cubicBezTo>
                      <a:cubicBezTo>
                        <a:pt x="2" y="2"/>
                        <a:pt x="0" y="0"/>
                        <a:pt x="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412" name="Freeform 123">
                  <a:extLst>
                    <a:ext uri="{FF2B5EF4-FFF2-40B4-BE49-F238E27FC236}">
                      <a16:creationId xmlns:a16="http://schemas.microsoft.com/office/drawing/2014/main" id="{66D81F0B-3B2D-4898-A26B-FB94D2AD6D4E}"/>
                    </a:ext>
                  </a:extLst>
                </p:cNvPr>
                <p:cNvSpPr/>
                <p:nvPr/>
              </p:nvSpPr>
              <p:spPr bwMode="auto">
                <a:xfrm>
                  <a:off x="4232" y="1227"/>
                  <a:ext cx="0" cy="0"/>
                </a:xfrm>
                <a:custGeom>
                  <a:avLst/>
                  <a:gdLst>
                    <a:gd name="T0" fmla="*/ 1 w 1"/>
                    <a:gd name="T1" fmla="*/ 1 h 1"/>
                    <a:gd name="T2" fmla="*/ 1 w 1"/>
                    <a:gd name="T3" fmla="*/ 1 h 1"/>
                    <a:gd name="T4" fmla="*/ 0 w 1"/>
                    <a:gd name="T5" fmla="*/ 0 h 1"/>
                    <a:gd name="T6" fmla="*/ 1 w 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1">
                      <a:moveTo>
                        <a:pt x="1" y="1"/>
                      </a:move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1"/>
                        <a:pt x="0" y="0"/>
                        <a:pt x="0" y="0"/>
                      </a:cubicBez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413" name="Rectangle 124">
                  <a:extLst>
                    <a:ext uri="{FF2B5EF4-FFF2-40B4-BE49-F238E27FC236}">
                      <a16:creationId xmlns:a16="http://schemas.microsoft.com/office/drawing/2014/main" id="{35E88120-C5E1-4778-9B5B-4081247101F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28" y="1235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414" name="Freeform 125">
                  <a:extLst>
                    <a:ext uri="{FF2B5EF4-FFF2-40B4-BE49-F238E27FC236}">
                      <a16:creationId xmlns:a16="http://schemas.microsoft.com/office/drawing/2014/main" id="{35164D46-1D44-46F0-899F-566DEFBD5CF3}"/>
                    </a:ext>
                  </a:extLst>
                </p:cNvPr>
                <p:cNvSpPr/>
                <p:nvPr/>
              </p:nvSpPr>
              <p:spPr bwMode="auto">
                <a:xfrm>
                  <a:off x="4225" y="1238"/>
                  <a:ext cx="1" cy="1"/>
                </a:xfrm>
                <a:custGeom>
                  <a:avLst/>
                  <a:gdLst>
                    <a:gd name="T0" fmla="*/ 1 w 1"/>
                    <a:gd name="T1" fmla="*/ 1 h 2"/>
                    <a:gd name="T2" fmla="*/ 0 w 1"/>
                    <a:gd name="T3" fmla="*/ 0 h 2"/>
                    <a:gd name="T4" fmla="*/ 1 w 1"/>
                    <a:gd name="T5" fmla="*/ 1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2">
                      <a:moveTo>
                        <a:pt x="1" y="1"/>
                      </a:moveTo>
                      <a:cubicBezTo>
                        <a:pt x="1" y="2"/>
                        <a:pt x="0" y="0"/>
                        <a:pt x="0" y="0"/>
                      </a:cubicBezTo>
                      <a:cubicBezTo>
                        <a:pt x="0" y="0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415" name="Rectangle 126">
                  <a:extLst>
                    <a:ext uri="{FF2B5EF4-FFF2-40B4-BE49-F238E27FC236}">
                      <a16:creationId xmlns:a16="http://schemas.microsoft.com/office/drawing/2014/main" id="{A6E932FF-1294-454A-849B-4E16676E144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26" y="1241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416" name="Freeform 127">
                  <a:extLst>
                    <a:ext uri="{FF2B5EF4-FFF2-40B4-BE49-F238E27FC236}">
                      <a16:creationId xmlns:a16="http://schemas.microsoft.com/office/drawing/2014/main" id="{D0F563A5-152E-4383-9D23-1E312FF3E52A}"/>
                    </a:ext>
                  </a:extLst>
                </p:cNvPr>
                <p:cNvSpPr/>
                <p:nvPr/>
              </p:nvSpPr>
              <p:spPr bwMode="auto">
                <a:xfrm>
                  <a:off x="4245" y="1233"/>
                  <a:ext cx="1" cy="0"/>
                </a:xfrm>
                <a:custGeom>
                  <a:avLst/>
                  <a:gdLst>
                    <a:gd name="T0" fmla="*/ 2 w 3"/>
                    <a:gd name="T1" fmla="*/ 1 w 3"/>
                    <a:gd name="T2" fmla="*/ 2 w 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3">
                      <a:moveTo>
                        <a:pt x="2" y="0"/>
                      </a:moveTo>
                      <a:cubicBezTo>
                        <a:pt x="2" y="0"/>
                        <a:pt x="0" y="0"/>
                        <a:pt x="1" y="0"/>
                      </a:cubicBezTo>
                      <a:cubicBezTo>
                        <a:pt x="2" y="0"/>
                        <a:pt x="3" y="0"/>
                        <a:pt x="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417" name="Freeform 128">
                  <a:extLst>
                    <a:ext uri="{FF2B5EF4-FFF2-40B4-BE49-F238E27FC236}">
                      <a16:creationId xmlns:a16="http://schemas.microsoft.com/office/drawing/2014/main" id="{DA100F82-FAD6-468C-995F-77EFA5391AAE}"/>
                    </a:ext>
                  </a:extLst>
                </p:cNvPr>
                <p:cNvSpPr/>
                <p:nvPr/>
              </p:nvSpPr>
              <p:spPr bwMode="auto">
                <a:xfrm>
                  <a:off x="4232" y="1233"/>
                  <a:ext cx="14" cy="33"/>
                </a:xfrm>
                <a:custGeom>
                  <a:avLst/>
                  <a:gdLst>
                    <a:gd name="T0" fmla="*/ 11 w 62"/>
                    <a:gd name="T1" fmla="*/ 122 h 142"/>
                    <a:gd name="T2" fmla="*/ 12 w 62"/>
                    <a:gd name="T3" fmla="*/ 118 h 142"/>
                    <a:gd name="T4" fmla="*/ 9 w 62"/>
                    <a:gd name="T5" fmla="*/ 108 h 142"/>
                    <a:gd name="T6" fmla="*/ 11 w 62"/>
                    <a:gd name="T7" fmla="*/ 105 h 142"/>
                    <a:gd name="T8" fmla="*/ 17 w 62"/>
                    <a:gd name="T9" fmla="*/ 97 h 142"/>
                    <a:gd name="T10" fmla="*/ 19 w 62"/>
                    <a:gd name="T11" fmla="*/ 94 h 142"/>
                    <a:gd name="T12" fmla="*/ 18 w 62"/>
                    <a:gd name="T13" fmla="*/ 88 h 142"/>
                    <a:gd name="T14" fmla="*/ 21 w 62"/>
                    <a:gd name="T15" fmla="*/ 85 h 142"/>
                    <a:gd name="T16" fmla="*/ 24 w 62"/>
                    <a:gd name="T17" fmla="*/ 83 h 142"/>
                    <a:gd name="T18" fmla="*/ 21 w 62"/>
                    <a:gd name="T19" fmla="*/ 80 h 142"/>
                    <a:gd name="T20" fmla="*/ 20 w 62"/>
                    <a:gd name="T21" fmla="*/ 74 h 142"/>
                    <a:gd name="T22" fmla="*/ 22 w 62"/>
                    <a:gd name="T23" fmla="*/ 71 h 142"/>
                    <a:gd name="T24" fmla="*/ 20 w 62"/>
                    <a:gd name="T25" fmla="*/ 67 h 142"/>
                    <a:gd name="T26" fmla="*/ 24 w 62"/>
                    <a:gd name="T27" fmla="*/ 65 h 142"/>
                    <a:gd name="T28" fmla="*/ 25 w 62"/>
                    <a:gd name="T29" fmla="*/ 60 h 142"/>
                    <a:gd name="T30" fmla="*/ 29 w 62"/>
                    <a:gd name="T31" fmla="*/ 56 h 142"/>
                    <a:gd name="T32" fmla="*/ 28 w 62"/>
                    <a:gd name="T33" fmla="*/ 53 h 142"/>
                    <a:gd name="T34" fmla="*/ 31 w 62"/>
                    <a:gd name="T35" fmla="*/ 52 h 142"/>
                    <a:gd name="T36" fmla="*/ 29 w 62"/>
                    <a:gd name="T37" fmla="*/ 50 h 142"/>
                    <a:gd name="T38" fmla="*/ 29 w 62"/>
                    <a:gd name="T39" fmla="*/ 49 h 142"/>
                    <a:gd name="T40" fmla="*/ 29 w 62"/>
                    <a:gd name="T41" fmla="*/ 46 h 142"/>
                    <a:gd name="T42" fmla="*/ 32 w 62"/>
                    <a:gd name="T43" fmla="*/ 39 h 142"/>
                    <a:gd name="T44" fmla="*/ 32 w 62"/>
                    <a:gd name="T45" fmla="*/ 37 h 142"/>
                    <a:gd name="T46" fmla="*/ 33 w 62"/>
                    <a:gd name="T47" fmla="*/ 34 h 142"/>
                    <a:gd name="T48" fmla="*/ 36 w 62"/>
                    <a:gd name="T49" fmla="*/ 29 h 142"/>
                    <a:gd name="T50" fmla="*/ 43 w 62"/>
                    <a:gd name="T51" fmla="*/ 30 h 142"/>
                    <a:gd name="T52" fmla="*/ 37 w 62"/>
                    <a:gd name="T53" fmla="*/ 26 h 142"/>
                    <a:gd name="T54" fmla="*/ 31 w 62"/>
                    <a:gd name="T55" fmla="*/ 22 h 142"/>
                    <a:gd name="T56" fmla="*/ 34 w 62"/>
                    <a:gd name="T57" fmla="*/ 20 h 142"/>
                    <a:gd name="T58" fmla="*/ 31 w 62"/>
                    <a:gd name="T59" fmla="*/ 18 h 142"/>
                    <a:gd name="T60" fmla="*/ 34 w 62"/>
                    <a:gd name="T61" fmla="*/ 18 h 142"/>
                    <a:gd name="T62" fmla="*/ 41 w 62"/>
                    <a:gd name="T63" fmla="*/ 18 h 142"/>
                    <a:gd name="T64" fmla="*/ 36 w 62"/>
                    <a:gd name="T65" fmla="*/ 14 h 142"/>
                    <a:gd name="T66" fmla="*/ 39 w 62"/>
                    <a:gd name="T67" fmla="*/ 14 h 142"/>
                    <a:gd name="T68" fmla="*/ 36 w 62"/>
                    <a:gd name="T69" fmla="*/ 11 h 142"/>
                    <a:gd name="T70" fmla="*/ 36 w 62"/>
                    <a:gd name="T71" fmla="*/ 9 h 142"/>
                    <a:gd name="T72" fmla="*/ 44 w 62"/>
                    <a:gd name="T73" fmla="*/ 12 h 142"/>
                    <a:gd name="T74" fmla="*/ 40 w 62"/>
                    <a:gd name="T75" fmla="*/ 7 h 142"/>
                    <a:gd name="T76" fmla="*/ 52 w 62"/>
                    <a:gd name="T77" fmla="*/ 5 h 142"/>
                    <a:gd name="T78" fmla="*/ 54 w 62"/>
                    <a:gd name="T79" fmla="*/ 4 h 142"/>
                    <a:gd name="T80" fmla="*/ 55 w 62"/>
                    <a:gd name="T81" fmla="*/ 0 h 142"/>
                    <a:gd name="T82" fmla="*/ 59 w 62"/>
                    <a:gd name="T83" fmla="*/ 3 h 142"/>
                    <a:gd name="T84" fmla="*/ 54 w 62"/>
                    <a:gd name="T85" fmla="*/ 5 h 142"/>
                    <a:gd name="T86" fmla="*/ 60 w 62"/>
                    <a:gd name="T87" fmla="*/ 13 h 142"/>
                    <a:gd name="T88" fmla="*/ 60 w 62"/>
                    <a:gd name="T89" fmla="*/ 24 h 142"/>
                    <a:gd name="T90" fmla="*/ 59 w 62"/>
                    <a:gd name="T91" fmla="*/ 36 h 142"/>
                    <a:gd name="T92" fmla="*/ 57 w 62"/>
                    <a:gd name="T93" fmla="*/ 46 h 142"/>
                    <a:gd name="T94" fmla="*/ 56 w 62"/>
                    <a:gd name="T95" fmla="*/ 53 h 142"/>
                    <a:gd name="T96" fmla="*/ 49 w 62"/>
                    <a:gd name="T97" fmla="*/ 66 h 142"/>
                    <a:gd name="T98" fmla="*/ 44 w 62"/>
                    <a:gd name="T99" fmla="*/ 72 h 142"/>
                    <a:gd name="T100" fmla="*/ 38 w 62"/>
                    <a:gd name="T101" fmla="*/ 80 h 142"/>
                    <a:gd name="T102" fmla="*/ 33 w 62"/>
                    <a:gd name="T103" fmla="*/ 112 h 142"/>
                    <a:gd name="T104" fmla="*/ 29 w 62"/>
                    <a:gd name="T105" fmla="*/ 120 h 142"/>
                    <a:gd name="T106" fmla="*/ 6 w 62"/>
                    <a:gd name="T107" fmla="*/ 136 h 1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62" h="142">
                      <a:moveTo>
                        <a:pt x="6" y="136"/>
                      </a:moveTo>
                      <a:cubicBezTo>
                        <a:pt x="0" y="132"/>
                        <a:pt x="7" y="133"/>
                        <a:pt x="4" y="129"/>
                      </a:cubicBezTo>
                      <a:cubicBezTo>
                        <a:pt x="4" y="129"/>
                        <a:pt x="8" y="131"/>
                        <a:pt x="7" y="130"/>
                      </a:cubicBezTo>
                      <a:cubicBezTo>
                        <a:pt x="3" y="126"/>
                        <a:pt x="7" y="124"/>
                        <a:pt x="12" y="124"/>
                      </a:cubicBezTo>
                      <a:cubicBezTo>
                        <a:pt x="12" y="125"/>
                        <a:pt x="12" y="125"/>
                        <a:pt x="12" y="125"/>
                      </a:cubicBezTo>
                      <a:cubicBezTo>
                        <a:pt x="13" y="125"/>
                        <a:pt x="10" y="123"/>
                        <a:pt x="11" y="122"/>
                      </a:cubicBezTo>
                      <a:cubicBezTo>
                        <a:pt x="12" y="123"/>
                        <a:pt x="12" y="123"/>
                        <a:pt x="13" y="123"/>
                      </a:cubicBezTo>
                      <a:cubicBezTo>
                        <a:pt x="11" y="122"/>
                        <a:pt x="12" y="122"/>
                        <a:pt x="11" y="121"/>
                      </a:cubicBezTo>
                      <a:cubicBezTo>
                        <a:pt x="12" y="121"/>
                        <a:pt x="13" y="122"/>
                        <a:pt x="14" y="122"/>
                      </a:cubicBezTo>
                      <a:cubicBezTo>
                        <a:pt x="12" y="121"/>
                        <a:pt x="12" y="121"/>
                        <a:pt x="12" y="121"/>
                      </a:cubicBezTo>
                      <a:cubicBezTo>
                        <a:pt x="7" y="118"/>
                        <a:pt x="13" y="120"/>
                        <a:pt x="11" y="118"/>
                      </a:cubicBezTo>
                      <a:cubicBezTo>
                        <a:pt x="11" y="118"/>
                        <a:pt x="12" y="118"/>
                        <a:pt x="12" y="118"/>
                      </a:cubicBezTo>
                      <a:cubicBezTo>
                        <a:pt x="9" y="115"/>
                        <a:pt x="11" y="114"/>
                        <a:pt x="10" y="112"/>
                      </a:cubicBezTo>
                      <a:cubicBezTo>
                        <a:pt x="11" y="112"/>
                        <a:pt x="13" y="113"/>
                        <a:pt x="14" y="113"/>
                      </a:cubicBezTo>
                      <a:cubicBezTo>
                        <a:pt x="11" y="112"/>
                        <a:pt x="11" y="111"/>
                        <a:pt x="11" y="110"/>
                      </a:cubicBezTo>
                      <a:cubicBezTo>
                        <a:pt x="13" y="111"/>
                        <a:pt x="9" y="109"/>
                        <a:pt x="10" y="109"/>
                      </a:cubicBezTo>
                      <a:cubicBezTo>
                        <a:pt x="11" y="109"/>
                        <a:pt x="11" y="109"/>
                        <a:pt x="11" y="109"/>
                      </a:cubicBezTo>
                      <a:cubicBezTo>
                        <a:pt x="8" y="108"/>
                        <a:pt x="12" y="109"/>
                        <a:pt x="9" y="108"/>
                      </a:cubicBezTo>
                      <a:cubicBezTo>
                        <a:pt x="12" y="108"/>
                        <a:pt x="12" y="108"/>
                        <a:pt x="12" y="108"/>
                      </a:cubicBezTo>
                      <a:cubicBezTo>
                        <a:pt x="8" y="106"/>
                        <a:pt x="14" y="108"/>
                        <a:pt x="12" y="107"/>
                      </a:cubicBezTo>
                      <a:cubicBezTo>
                        <a:pt x="11" y="107"/>
                        <a:pt x="11" y="107"/>
                        <a:pt x="11" y="107"/>
                      </a:cubicBezTo>
                      <a:cubicBezTo>
                        <a:pt x="11" y="106"/>
                        <a:pt x="12" y="107"/>
                        <a:pt x="12" y="106"/>
                      </a:cubicBezTo>
                      <a:cubicBezTo>
                        <a:pt x="12" y="107"/>
                        <a:pt x="12" y="107"/>
                        <a:pt x="12" y="107"/>
                      </a:cubicBezTo>
                      <a:cubicBezTo>
                        <a:pt x="12" y="106"/>
                        <a:pt x="14" y="106"/>
                        <a:pt x="11" y="105"/>
                      </a:cubicBezTo>
                      <a:cubicBezTo>
                        <a:pt x="13" y="106"/>
                        <a:pt x="12" y="106"/>
                        <a:pt x="15" y="107"/>
                      </a:cubicBezTo>
                      <a:cubicBezTo>
                        <a:pt x="13" y="104"/>
                        <a:pt x="15" y="102"/>
                        <a:pt x="16" y="100"/>
                      </a:cubicBezTo>
                      <a:cubicBezTo>
                        <a:pt x="17" y="100"/>
                        <a:pt x="17" y="100"/>
                        <a:pt x="18" y="100"/>
                      </a:cubicBezTo>
                      <a:cubicBezTo>
                        <a:pt x="18" y="100"/>
                        <a:pt x="18" y="99"/>
                        <a:pt x="17" y="98"/>
                      </a:cubicBezTo>
                      <a:cubicBezTo>
                        <a:pt x="17" y="98"/>
                        <a:pt x="18" y="99"/>
                        <a:pt x="19" y="99"/>
                      </a:cubicBezTo>
                      <a:cubicBezTo>
                        <a:pt x="20" y="99"/>
                        <a:pt x="16" y="97"/>
                        <a:pt x="17" y="97"/>
                      </a:cubicBezTo>
                      <a:cubicBezTo>
                        <a:pt x="18" y="98"/>
                        <a:pt x="19" y="98"/>
                        <a:pt x="20" y="98"/>
                      </a:cubicBezTo>
                      <a:cubicBezTo>
                        <a:pt x="18" y="97"/>
                        <a:pt x="18" y="97"/>
                        <a:pt x="18" y="96"/>
                      </a:cubicBezTo>
                      <a:cubicBezTo>
                        <a:pt x="18" y="96"/>
                        <a:pt x="18" y="97"/>
                        <a:pt x="19" y="97"/>
                      </a:cubicBezTo>
                      <a:cubicBezTo>
                        <a:pt x="17" y="95"/>
                        <a:pt x="20" y="96"/>
                        <a:pt x="19" y="95"/>
                      </a:cubicBezTo>
                      <a:cubicBezTo>
                        <a:pt x="20" y="96"/>
                        <a:pt x="20" y="96"/>
                        <a:pt x="20" y="96"/>
                      </a:cubicBezTo>
                      <a:cubicBezTo>
                        <a:pt x="23" y="96"/>
                        <a:pt x="17" y="94"/>
                        <a:pt x="19" y="94"/>
                      </a:cubicBezTo>
                      <a:cubicBezTo>
                        <a:pt x="19" y="95"/>
                        <a:pt x="20" y="95"/>
                        <a:pt x="20" y="95"/>
                      </a:cubicBezTo>
                      <a:cubicBezTo>
                        <a:pt x="18" y="93"/>
                        <a:pt x="19" y="93"/>
                        <a:pt x="18" y="92"/>
                      </a:cubicBezTo>
                      <a:cubicBezTo>
                        <a:pt x="18" y="92"/>
                        <a:pt x="19" y="92"/>
                        <a:pt x="19" y="92"/>
                      </a:cubicBezTo>
                      <a:cubicBezTo>
                        <a:pt x="19" y="92"/>
                        <a:pt x="20" y="91"/>
                        <a:pt x="19" y="90"/>
                      </a:cubicBezTo>
                      <a:cubicBezTo>
                        <a:pt x="20" y="90"/>
                        <a:pt x="23" y="92"/>
                        <a:pt x="22" y="91"/>
                      </a:cubicBezTo>
                      <a:cubicBezTo>
                        <a:pt x="19" y="90"/>
                        <a:pt x="22" y="90"/>
                        <a:pt x="18" y="88"/>
                      </a:cubicBezTo>
                      <a:cubicBezTo>
                        <a:pt x="19" y="88"/>
                        <a:pt x="20" y="88"/>
                        <a:pt x="19" y="87"/>
                      </a:cubicBezTo>
                      <a:cubicBezTo>
                        <a:pt x="20" y="88"/>
                        <a:pt x="23" y="88"/>
                        <a:pt x="23" y="89"/>
                      </a:cubicBezTo>
                      <a:cubicBezTo>
                        <a:pt x="25" y="89"/>
                        <a:pt x="25" y="89"/>
                        <a:pt x="25" y="89"/>
                      </a:cubicBezTo>
                      <a:cubicBezTo>
                        <a:pt x="27" y="90"/>
                        <a:pt x="25" y="90"/>
                        <a:pt x="27" y="90"/>
                      </a:cubicBezTo>
                      <a:cubicBezTo>
                        <a:pt x="26" y="90"/>
                        <a:pt x="26" y="89"/>
                        <a:pt x="26" y="89"/>
                      </a:cubicBezTo>
                      <a:cubicBezTo>
                        <a:pt x="24" y="88"/>
                        <a:pt x="21" y="86"/>
                        <a:pt x="21" y="85"/>
                      </a:cubicBezTo>
                      <a:cubicBezTo>
                        <a:pt x="22" y="86"/>
                        <a:pt x="24" y="86"/>
                        <a:pt x="25" y="87"/>
                      </a:cubicBezTo>
                      <a:cubicBezTo>
                        <a:pt x="19" y="83"/>
                        <a:pt x="19" y="83"/>
                        <a:pt x="19" y="83"/>
                      </a:cubicBezTo>
                      <a:cubicBezTo>
                        <a:pt x="19" y="83"/>
                        <a:pt x="22" y="84"/>
                        <a:pt x="21" y="83"/>
                      </a:cubicBezTo>
                      <a:cubicBezTo>
                        <a:pt x="20" y="83"/>
                        <a:pt x="20" y="83"/>
                        <a:pt x="19" y="82"/>
                      </a:cubicBezTo>
                      <a:cubicBezTo>
                        <a:pt x="19" y="82"/>
                        <a:pt x="19" y="81"/>
                        <a:pt x="22" y="82"/>
                      </a:cubicBezTo>
                      <a:cubicBezTo>
                        <a:pt x="23" y="83"/>
                        <a:pt x="22" y="83"/>
                        <a:pt x="24" y="83"/>
                      </a:cubicBezTo>
                      <a:cubicBezTo>
                        <a:pt x="24" y="83"/>
                        <a:pt x="23" y="82"/>
                        <a:pt x="23" y="82"/>
                      </a:cubicBezTo>
                      <a:cubicBezTo>
                        <a:pt x="23" y="82"/>
                        <a:pt x="23" y="82"/>
                        <a:pt x="23" y="82"/>
                      </a:cubicBezTo>
                      <a:cubicBezTo>
                        <a:pt x="24" y="82"/>
                        <a:pt x="22" y="81"/>
                        <a:pt x="20" y="80"/>
                      </a:cubicBezTo>
                      <a:cubicBezTo>
                        <a:pt x="20" y="80"/>
                        <a:pt x="22" y="81"/>
                        <a:pt x="21" y="81"/>
                      </a:cubicBezTo>
                      <a:cubicBezTo>
                        <a:pt x="19" y="80"/>
                        <a:pt x="19" y="79"/>
                        <a:pt x="19" y="79"/>
                      </a:cubicBezTo>
                      <a:cubicBezTo>
                        <a:pt x="20" y="79"/>
                        <a:pt x="21" y="79"/>
                        <a:pt x="21" y="80"/>
                      </a:cubicBezTo>
                      <a:cubicBezTo>
                        <a:pt x="19" y="78"/>
                        <a:pt x="19" y="77"/>
                        <a:pt x="18" y="76"/>
                      </a:cubicBezTo>
                      <a:cubicBezTo>
                        <a:pt x="16" y="76"/>
                        <a:pt x="21" y="78"/>
                        <a:pt x="20" y="77"/>
                      </a:cubicBezTo>
                      <a:cubicBezTo>
                        <a:pt x="22" y="78"/>
                        <a:pt x="18" y="75"/>
                        <a:pt x="21" y="75"/>
                      </a:cubicBezTo>
                      <a:cubicBezTo>
                        <a:pt x="21" y="75"/>
                        <a:pt x="19" y="74"/>
                        <a:pt x="19" y="75"/>
                      </a:cubicBezTo>
                      <a:cubicBezTo>
                        <a:pt x="19" y="74"/>
                        <a:pt x="22" y="75"/>
                        <a:pt x="21" y="75"/>
                      </a:cubicBezTo>
                      <a:cubicBezTo>
                        <a:pt x="22" y="75"/>
                        <a:pt x="21" y="74"/>
                        <a:pt x="20" y="74"/>
                      </a:cubicBezTo>
                      <a:cubicBezTo>
                        <a:pt x="20" y="73"/>
                        <a:pt x="21" y="74"/>
                        <a:pt x="21" y="74"/>
                      </a:cubicBezTo>
                      <a:cubicBezTo>
                        <a:pt x="20" y="73"/>
                        <a:pt x="19" y="71"/>
                        <a:pt x="21" y="71"/>
                      </a:cubicBezTo>
                      <a:cubicBezTo>
                        <a:pt x="20" y="71"/>
                        <a:pt x="18" y="69"/>
                        <a:pt x="18" y="69"/>
                      </a:cubicBezTo>
                      <a:cubicBezTo>
                        <a:pt x="20" y="70"/>
                        <a:pt x="20" y="70"/>
                        <a:pt x="20" y="70"/>
                      </a:cubicBezTo>
                      <a:cubicBezTo>
                        <a:pt x="21" y="70"/>
                        <a:pt x="20" y="69"/>
                        <a:pt x="22" y="70"/>
                      </a:cubicBezTo>
                      <a:cubicBezTo>
                        <a:pt x="20" y="69"/>
                        <a:pt x="23" y="73"/>
                        <a:pt x="22" y="71"/>
                      </a:cubicBezTo>
                      <a:cubicBezTo>
                        <a:pt x="23" y="72"/>
                        <a:pt x="19" y="69"/>
                        <a:pt x="22" y="70"/>
                      </a:cubicBezTo>
                      <a:cubicBezTo>
                        <a:pt x="22" y="70"/>
                        <a:pt x="20" y="69"/>
                        <a:pt x="22" y="69"/>
                      </a:cubicBezTo>
                      <a:cubicBezTo>
                        <a:pt x="21" y="69"/>
                        <a:pt x="24" y="71"/>
                        <a:pt x="24" y="70"/>
                      </a:cubicBezTo>
                      <a:cubicBezTo>
                        <a:pt x="24" y="70"/>
                        <a:pt x="23" y="70"/>
                        <a:pt x="23" y="69"/>
                      </a:cubicBezTo>
                      <a:cubicBezTo>
                        <a:pt x="22" y="68"/>
                        <a:pt x="22" y="68"/>
                        <a:pt x="22" y="68"/>
                      </a:cubicBezTo>
                      <a:cubicBezTo>
                        <a:pt x="20" y="67"/>
                        <a:pt x="23" y="68"/>
                        <a:pt x="20" y="67"/>
                      </a:cubicBezTo>
                      <a:cubicBezTo>
                        <a:pt x="22" y="68"/>
                        <a:pt x="20" y="66"/>
                        <a:pt x="23" y="68"/>
                      </a:cubicBezTo>
                      <a:cubicBezTo>
                        <a:pt x="25" y="69"/>
                        <a:pt x="25" y="69"/>
                        <a:pt x="25" y="69"/>
                      </a:cubicBezTo>
                      <a:cubicBezTo>
                        <a:pt x="25" y="68"/>
                        <a:pt x="23" y="67"/>
                        <a:pt x="22" y="66"/>
                      </a:cubicBezTo>
                      <a:cubicBezTo>
                        <a:pt x="22" y="67"/>
                        <a:pt x="23" y="67"/>
                        <a:pt x="23" y="67"/>
                      </a:cubicBezTo>
                      <a:cubicBezTo>
                        <a:pt x="19" y="65"/>
                        <a:pt x="24" y="67"/>
                        <a:pt x="21" y="65"/>
                      </a:cubicBezTo>
                      <a:cubicBezTo>
                        <a:pt x="22" y="65"/>
                        <a:pt x="21" y="64"/>
                        <a:pt x="24" y="65"/>
                      </a:cubicBezTo>
                      <a:cubicBezTo>
                        <a:pt x="23" y="64"/>
                        <a:pt x="22" y="63"/>
                        <a:pt x="23" y="63"/>
                      </a:cubicBezTo>
                      <a:cubicBezTo>
                        <a:pt x="23" y="63"/>
                        <a:pt x="23" y="63"/>
                        <a:pt x="24" y="64"/>
                      </a:cubicBezTo>
                      <a:cubicBezTo>
                        <a:pt x="25" y="64"/>
                        <a:pt x="24" y="63"/>
                        <a:pt x="24" y="63"/>
                      </a:cubicBezTo>
                      <a:cubicBezTo>
                        <a:pt x="24" y="63"/>
                        <a:pt x="26" y="63"/>
                        <a:pt x="28" y="63"/>
                      </a:cubicBezTo>
                      <a:cubicBezTo>
                        <a:pt x="27" y="63"/>
                        <a:pt x="24" y="62"/>
                        <a:pt x="23" y="61"/>
                      </a:cubicBezTo>
                      <a:cubicBezTo>
                        <a:pt x="27" y="63"/>
                        <a:pt x="21" y="59"/>
                        <a:pt x="25" y="60"/>
                      </a:cubicBezTo>
                      <a:cubicBezTo>
                        <a:pt x="25" y="61"/>
                        <a:pt x="26" y="62"/>
                        <a:pt x="28" y="62"/>
                      </a:cubicBezTo>
                      <a:cubicBezTo>
                        <a:pt x="31" y="63"/>
                        <a:pt x="25" y="60"/>
                        <a:pt x="27" y="60"/>
                      </a:cubicBezTo>
                      <a:cubicBezTo>
                        <a:pt x="24" y="59"/>
                        <a:pt x="24" y="59"/>
                        <a:pt x="24" y="59"/>
                      </a:cubicBezTo>
                      <a:cubicBezTo>
                        <a:pt x="26" y="59"/>
                        <a:pt x="22" y="57"/>
                        <a:pt x="26" y="59"/>
                      </a:cubicBezTo>
                      <a:cubicBezTo>
                        <a:pt x="24" y="58"/>
                        <a:pt x="27" y="59"/>
                        <a:pt x="24" y="57"/>
                      </a:cubicBezTo>
                      <a:cubicBezTo>
                        <a:pt x="27" y="58"/>
                        <a:pt x="23" y="55"/>
                        <a:pt x="29" y="56"/>
                      </a:cubicBezTo>
                      <a:cubicBezTo>
                        <a:pt x="28" y="56"/>
                        <a:pt x="29" y="56"/>
                        <a:pt x="27" y="55"/>
                      </a:cubicBezTo>
                      <a:cubicBezTo>
                        <a:pt x="26" y="55"/>
                        <a:pt x="28" y="56"/>
                        <a:pt x="27" y="56"/>
                      </a:cubicBezTo>
                      <a:cubicBezTo>
                        <a:pt x="27" y="55"/>
                        <a:pt x="26" y="55"/>
                        <a:pt x="26" y="55"/>
                      </a:cubicBezTo>
                      <a:cubicBezTo>
                        <a:pt x="27" y="55"/>
                        <a:pt x="27" y="55"/>
                        <a:pt x="30" y="56"/>
                      </a:cubicBezTo>
                      <a:cubicBezTo>
                        <a:pt x="32" y="56"/>
                        <a:pt x="25" y="53"/>
                        <a:pt x="26" y="53"/>
                      </a:cubicBezTo>
                      <a:cubicBezTo>
                        <a:pt x="27" y="54"/>
                        <a:pt x="28" y="54"/>
                        <a:pt x="28" y="53"/>
                      </a:cubicBezTo>
                      <a:cubicBezTo>
                        <a:pt x="26" y="52"/>
                        <a:pt x="26" y="52"/>
                        <a:pt x="26" y="52"/>
                      </a:cubicBezTo>
                      <a:cubicBezTo>
                        <a:pt x="27" y="52"/>
                        <a:pt x="29" y="53"/>
                        <a:pt x="31" y="54"/>
                      </a:cubicBezTo>
                      <a:cubicBezTo>
                        <a:pt x="31" y="53"/>
                        <a:pt x="31" y="53"/>
                        <a:pt x="29" y="52"/>
                      </a:cubicBezTo>
                      <a:cubicBezTo>
                        <a:pt x="32" y="53"/>
                        <a:pt x="32" y="53"/>
                        <a:pt x="32" y="53"/>
                      </a:cubicBezTo>
                      <a:cubicBezTo>
                        <a:pt x="30" y="53"/>
                        <a:pt x="31" y="52"/>
                        <a:pt x="31" y="52"/>
                      </a:cubicBezTo>
                      <a:cubicBezTo>
                        <a:pt x="31" y="52"/>
                        <a:pt x="31" y="52"/>
                        <a:pt x="31" y="52"/>
                      </a:cubicBezTo>
                      <a:cubicBezTo>
                        <a:pt x="32" y="53"/>
                        <a:pt x="32" y="52"/>
                        <a:pt x="31" y="52"/>
                      </a:cubicBezTo>
                      <a:cubicBezTo>
                        <a:pt x="30" y="51"/>
                        <a:pt x="29" y="52"/>
                        <a:pt x="29" y="52"/>
                      </a:cubicBezTo>
                      <a:cubicBezTo>
                        <a:pt x="28" y="51"/>
                        <a:pt x="28" y="51"/>
                        <a:pt x="27" y="50"/>
                      </a:cubicBezTo>
                      <a:cubicBezTo>
                        <a:pt x="29" y="51"/>
                        <a:pt x="29" y="50"/>
                        <a:pt x="29" y="50"/>
                      </a:cubicBezTo>
                      <a:cubicBezTo>
                        <a:pt x="30" y="50"/>
                        <a:pt x="27" y="49"/>
                        <a:pt x="28" y="49"/>
                      </a:cubicBezTo>
                      <a:cubicBezTo>
                        <a:pt x="29" y="50"/>
                        <a:pt x="28" y="49"/>
                        <a:pt x="29" y="50"/>
                      </a:cubicBezTo>
                      <a:cubicBezTo>
                        <a:pt x="30" y="50"/>
                        <a:pt x="28" y="50"/>
                        <a:pt x="29" y="50"/>
                      </a:cubicBezTo>
                      <a:cubicBezTo>
                        <a:pt x="30" y="50"/>
                        <a:pt x="32" y="51"/>
                        <a:pt x="31" y="50"/>
                      </a:cubicBezTo>
                      <a:cubicBezTo>
                        <a:pt x="30" y="49"/>
                        <a:pt x="26" y="48"/>
                        <a:pt x="28" y="49"/>
                      </a:cubicBezTo>
                      <a:cubicBezTo>
                        <a:pt x="28" y="49"/>
                        <a:pt x="29" y="49"/>
                        <a:pt x="30" y="50"/>
                      </a:cubicBezTo>
                      <a:cubicBezTo>
                        <a:pt x="31" y="50"/>
                        <a:pt x="31" y="50"/>
                        <a:pt x="31" y="50"/>
                      </a:cubicBezTo>
                      <a:cubicBezTo>
                        <a:pt x="29" y="49"/>
                        <a:pt x="29" y="49"/>
                        <a:pt x="29" y="49"/>
                      </a:cubicBezTo>
                      <a:cubicBezTo>
                        <a:pt x="30" y="49"/>
                        <a:pt x="30" y="49"/>
                        <a:pt x="30" y="49"/>
                      </a:cubicBezTo>
                      <a:cubicBezTo>
                        <a:pt x="28" y="48"/>
                        <a:pt x="30" y="48"/>
                        <a:pt x="28" y="47"/>
                      </a:cubicBezTo>
                      <a:cubicBezTo>
                        <a:pt x="28" y="47"/>
                        <a:pt x="29" y="47"/>
                        <a:pt x="29" y="47"/>
                      </a:cubicBezTo>
                      <a:cubicBezTo>
                        <a:pt x="30" y="47"/>
                        <a:pt x="30" y="47"/>
                        <a:pt x="30" y="47"/>
                      </a:cubicBezTo>
                      <a:cubicBezTo>
                        <a:pt x="31" y="47"/>
                        <a:pt x="30" y="47"/>
                        <a:pt x="29" y="46"/>
                      </a:cubicBezTo>
                      <a:cubicBezTo>
                        <a:pt x="29" y="46"/>
                        <a:pt x="29" y="46"/>
                        <a:pt x="29" y="46"/>
                      </a:cubicBezTo>
                      <a:cubicBezTo>
                        <a:pt x="30" y="46"/>
                        <a:pt x="29" y="46"/>
                        <a:pt x="28" y="45"/>
                      </a:cubicBezTo>
                      <a:cubicBezTo>
                        <a:pt x="30" y="45"/>
                        <a:pt x="36" y="48"/>
                        <a:pt x="34" y="46"/>
                      </a:cubicBezTo>
                      <a:cubicBezTo>
                        <a:pt x="34" y="46"/>
                        <a:pt x="30" y="44"/>
                        <a:pt x="29" y="44"/>
                      </a:cubicBezTo>
                      <a:cubicBezTo>
                        <a:pt x="30" y="44"/>
                        <a:pt x="28" y="42"/>
                        <a:pt x="31" y="43"/>
                      </a:cubicBezTo>
                      <a:cubicBezTo>
                        <a:pt x="30" y="42"/>
                        <a:pt x="30" y="42"/>
                        <a:pt x="29" y="42"/>
                      </a:cubicBezTo>
                      <a:cubicBezTo>
                        <a:pt x="30" y="41"/>
                        <a:pt x="28" y="39"/>
                        <a:pt x="32" y="39"/>
                      </a:cubicBezTo>
                      <a:cubicBezTo>
                        <a:pt x="32" y="40"/>
                        <a:pt x="34" y="40"/>
                        <a:pt x="35" y="41"/>
                      </a:cubicBezTo>
                      <a:cubicBezTo>
                        <a:pt x="33" y="40"/>
                        <a:pt x="37" y="41"/>
                        <a:pt x="34" y="40"/>
                      </a:cubicBezTo>
                      <a:cubicBezTo>
                        <a:pt x="32" y="39"/>
                        <a:pt x="31" y="39"/>
                        <a:pt x="30" y="39"/>
                      </a:cubicBezTo>
                      <a:cubicBezTo>
                        <a:pt x="30" y="38"/>
                        <a:pt x="30" y="37"/>
                        <a:pt x="32" y="37"/>
                      </a:cubicBezTo>
                      <a:cubicBezTo>
                        <a:pt x="31" y="37"/>
                        <a:pt x="30" y="37"/>
                        <a:pt x="30" y="36"/>
                      </a:cubicBezTo>
                      <a:cubicBezTo>
                        <a:pt x="33" y="38"/>
                        <a:pt x="33" y="37"/>
                        <a:pt x="32" y="37"/>
                      </a:cubicBezTo>
                      <a:cubicBezTo>
                        <a:pt x="31" y="36"/>
                        <a:pt x="31" y="36"/>
                        <a:pt x="31" y="36"/>
                      </a:cubicBezTo>
                      <a:cubicBezTo>
                        <a:pt x="33" y="36"/>
                        <a:pt x="33" y="36"/>
                        <a:pt x="33" y="36"/>
                      </a:cubicBezTo>
                      <a:cubicBezTo>
                        <a:pt x="32" y="36"/>
                        <a:pt x="29" y="35"/>
                        <a:pt x="31" y="35"/>
                      </a:cubicBezTo>
                      <a:cubicBezTo>
                        <a:pt x="31" y="35"/>
                        <a:pt x="32" y="36"/>
                        <a:pt x="33" y="36"/>
                      </a:cubicBezTo>
                      <a:cubicBezTo>
                        <a:pt x="31" y="35"/>
                        <a:pt x="29" y="34"/>
                        <a:pt x="31" y="34"/>
                      </a:cubicBezTo>
                      <a:cubicBezTo>
                        <a:pt x="33" y="34"/>
                        <a:pt x="33" y="34"/>
                        <a:pt x="33" y="34"/>
                      </a:cubicBezTo>
                      <a:cubicBezTo>
                        <a:pt x="33" y="34"/>
                        <a:pt x="32" y="33"/>
                        <a:pt x="31" y="33"/>
                      </a:cubicBezTo>
                      <a:cubicBezTo>
                        <a:pt x="33" y="33"/>
                        <a:pt x="33" y="33"/>
                        <a:pt x="35" y="33"/>
                      </a:cubicBezTo>
                      <a:cubicBezTo>
                        <a:pt x="30" y="30"/>
                        <a:pt x="31" y="29"/>
                        <a:pt x="31" y="28"/>
                      </a:cubicBezTo>
                      <a:cubicBezTo>
                        <a:pt x="33" y="28"/>
                        <a:pt x="33" y="28"/>
                        <a:pt x="33" y="28"/>
                      </a:cubicBezTo>
                      <a:cubicBezTo>
                        <a:pt x="34" y="28"/>
                        <a:pt x="31" y="27"/>
                        <a:pt x="32" y="27"/>
                      </a:cubicBezTo>
                      <a:cubicBezTo>
                        <a:pt x="33" y="28"/>
                        <a:pt x="34" y="28"/>
                        <a:pt x="36" y="29"/>
                      </a:cubicBezTo>
                      <a:cubicBezTo>
                        <a:pt x="37" y="29"/>
                        <a:pt x="34" y="27"/>
                        <a:pt x="33" y="27"/>
                      </a:cubicBezTo>
                      <a:cubicBezTo>
                        <a:pt x="31" y="26"/>
                        <a:pt x="34" y="28"/>
                        <a:pt x="32" y="27"/>
                      </a:cubicBezTo>
                      <a:cubicBezTo>
                        <a:pt x="31" y="26"/>
                        <a:pt x="34" y="27"/>
                        <a:pt x="31" y="26"/>
                      </a:cubicBezTo>
                      <a:cubicBezTo>
                        <a:pt x="32" y="26"/>
                        <a:pt x="34" y="27"/>
                        <a:pt x="35" y="27"/>
                      </a:cubicBezTo>
                      <a:cubicBezTo>
                        <a:pt x="34" y="26"/>
                        <a:pt x="34" y="26"/>
                        <a:pt x="34" y="26"/>
                      </a:cubicBezTo>
                      <a:cubicBezTo>
                        <a:pt x="37" y="27"/>
                        <a:pt x="39" y="29"/>
                        <a:pt x="43" y="30"/>
                      </a:cubicBezTo>
                      <a:cubicBezTo>
                        <a:pt x="42" y="29"/>
                        <a:pt x="42" y="29"/>
                        <a:pt x="42" y="29"/>
                      </a:cubicBezTo>
                      <a:cubicBezTo>
                        <a:pt x="45" y="30"/>
                        <a:pt x="45" y="31"/>
                        <a:pt x="46" y="31"/>
                      </a:cubicBezTo>
                      <a:cubicBezTo>
                        <a:pt x="45" y="30"/>
                        <a:pt x="42" y="29"/>
                        <a:pt x="40" y="28"/>
                      </a:cubicBezTo>
                      <a:cubicBezTo>
                        <a:pt x="40" y="28"/>
                        <a:pt x="34" y="26"/>
                        <a:pt x="35" y="25"/>
                      </a:cubicBezTo>
                      <a:cubicBezTo>
                        <a:pt x="36" y="26"/>
                        <a:pt x="35" y="26"/>
                        <a:pt x="37" y="27"/>
                      </a:cubicBezTo>
                      <a:cubicBezTo>
                        <a:pt x="39" y="27"/>
                        <a:pt x="36" y="26"/>
                        <a:pt x="37" y="26"/>
                      </a:cubicBezTo>
                      <a:cubicBezTo>
                        <a:pt x="36" y="26"/>
                        <a:pt x="33" y="24"/>
                        <a:pt x="33" y="24"/>
                      </a:cubicBezTo>
                      <a:cubicBezTo>
                        <a:pt x="34" y="24"/>
                        <a:pt x="35" y="25"/>
                        <a:pt x="36" y="25"/>
                      </a:cubicBezTo>
                      <a:cubicBezTo>
                        <a:pt x="34" y="24"/>
                        <a:pt x="33" y="23"/>
                        <a:pt x="32" y="23"/>
                      </a:cubicBezTo>
                      <a:cubicBezTo>
                        <a:pt x="29" y="22"/>
                        <a:pt x="33" y="23"/>
                        <a:pt x="31" y="22"/>
                      </a:cubicBezTo>
                      <a:cubicBezTo>
                        <a:pt x="33" y="23"/>
                        <a:pt x="36" y="24"/>
                        <a:pt x="37" y="24"/>
                      </a:cubicBezTo>
                      <a:cubicBezTo>
                        <a:pt x="35" y="24"/>
                        <a:pt x="35" y="23"/>
                        <a:pt x="31" y="22"/>
                      </a:cubicBezTo>
                      <a:cubicBezTo>
                        <a:pt x="32" y="22"/>
                        <a:pt x="34" y="22"/>
                        <a:pt x="35" y="23"/>
                      </a:cubicBezTo>
                      <a:cubicBezTo>
                        <a:pt x="36" y="23"/>
                        <a:pt x="31" y="21"/>
                        <a:pt x="36" y="22"/>
                      </a:cubicBezTo>
                      <a:cubicBezTo>
                        <a:pt x="33" y="21"/>
                        <a:pt x="33" y="21"/>
                        <a:pt x="33" y="21"/>
                      </a:cubicBezTo>
                      <a:cubicBezTo>
                        <a:pt x="34" y="22"/>
                        <a:pt x="35" y="22"/>
                        <a:pt x="36" y="22"/>
                      </a:cubicBezTo>
                      <a:cubicBezTo>
                        <a:pt x="36" y="22"/>
                        <a:pt x="33" y="20"/>
                        <a:pt x="37" y="21"/>
                      </a:cubicBezTo>
                      <a:cubicBezTo>
                        <a:pt x="36" y="21"/>
                        <a:pt x="37" y="20"/>
                        <a:pt x="34" y="20"/>
                      </a:cubicBezTo>
                      <a:cubicBezTo>
                        <a:pt x="32" y="20"/>
                        <a:pt x="36" y="21"/>
                        <a:pt x="32" y="20"/>
                      </a:cubicBezTo>
                      <a:cubicBezTo>
                        <a:pt x="35" y="21"/>
                        <a:pt x="32" y="19"/>
                        <a:pt x="31" y="19"/>
                      </a:cubicBezTo>
                      <a:cubicBezTo>
                        <a:pt x="33" y="19"/>
                        <a:pt x="33" y="19"/>
                        <a:pt x="33" y="19"/>
                      </a:cubicBezTo>
                      <a:cubicBezTo>
                        <a:pt x="32" y="19"/>
                        <a:pt x="33" y="19"/>
                        <a:pt x="31" y="18"/>
                      </a:cubicBezTo>
                      <a:cubicBezTo>
                        <a:pt x="32" y="19"/>
                        <a:pt x="33" y="19"/>
                        <a:pt x="33" y="19"/>
                      </a:cubicBezTo>
                      <a:cubicBezTo>
                        <a:pt x="31" y="18"/>
                        <a:pt x="31" y="18"/>
                        <a:pt x="31" y="18"/>
                      </a:cubicBezTo>
                      <a:cubicBezTo>
                        <a:pt x="30" y="17"/>
                        <a:pt x="35" y="19"/>
                        <a:pt x="34" y="18"/>
                      </a:cubicBezTo>
                      <a:cubicBezTo>
                        <a:pt x="36" y="19"/>
                        <a:pt x="36" y="19"/>
                        <a:pt x="36" y="19"/>
                      </a:cubicBezTo>
                      <a:cubicBezTo>
                        <a:pt x="36" y="19"/>
                        <a:pt x="38" y="20"/>
                        <a:pt x="37" y="19"/>
                      </a:cubicBezTo>
                      <a:cubicBezTo>
                        <a:pt x="35" y="18"/>
                        <a:pt x="33" y="18"/>
                        <a:pt x="32" y="17"/>
                      </a:cubicBezTo>
                      <a:cubicBezTo>
                        <a:pt x="31" y="16"/>
                        <a:pt x="34" y="18"/>
                        <a:pt x="32" y="17"/>
                      </a:cubicBezTo>
                      <a:cubicBezTo>
                        <a:pt x="34" y="18"/>
                        <a:pt x="34" y="18"/>
                        <a:pt x="34" y="18"/>
                      </a:cubicBezTo>
                      <a:cubicBezTo>
                        <a:pt x="35" y="18"/>
                        <a:pt x="37" y="19"/>
                        <a:pt x="37" y="18"/>
                      </a:cubicBezTo>
                      <a:cubicBezTo>
                        <a:pt x="37" y="18"/>
                        <a:pt x="34" y="16"/>
                        <a:pt x="33" y="16"/>
                      </a:cubicBezTo>
                      <a:cubicBezTo>
                        <a:pt x="33" y="16"/>
                        <a:pt x="34" y="16"/>
                        <a:pt x="36" y="17"/>
                      </a:cubicBezTo>
                      <a:cubicBezTo>
                        <a:pt x="35" y="16"/>
                        <a:pt x="33" y="16"/>
                        <a:pt x="32" y="16"/>
                      </a:cubicBezTo>
                      <a:cubicBezTo>
                        <a:pt x="34" y="16"/>
                        <a:pt x="36" y="16"/>
                        <a:pt x="38" y="16"/>
                      </a:cubicBezTo>
                      <a:cubicBezTo>
                        <a:pt x="41" y="18"/>
                        <a:pt x="41" y="18"/>
                        <a:pt x="41" y="18"/>
                      </a:cubicBezTo>
                      <a:cubicBezTo>
                        <a:pt x="41" y="17"/>
                        <a:pt x="41" y="17"/>
                        <a:pt x="41" y="17"/>
                      </a:cubicBezTo>
                      <a:cubicBezTo>
                        <a:pt x="43" y="19"/>
                        <a:pt x="43" y="18"/>
                        <a:pt x="45" y="19"/>
                      </a:cubicBezTo>
                      <a:cubicBezTo>
                        <a:pt x="46" y="19"/>
                        <a:pt x="45" y="18"/>
                        <a:pt x="44" y="18"/>
                      </a:cubicBezTo>
                      <a:cubicBezTo>
                        <a:pt x="40" y="17"/>
                        <a:pt x="39" y="16"/>
                        <a:pt x="35" y="14"/>
                      </a:cubicBezTo>
                      <a:cubicBezTo>
                        <a:pt x="34" y="13"/>
                        <a:pt x="44" y="17"/>
                        <a:pt x="39" y="14"/>
                      </a:cubicBezTo>
                      <a:cubicBezTo>
                        <a:pt x="37" y="14"/>
                        <a:pt x="35" y="13"/>
                        <a:pt x="36" y="14"/>
                      </a:cubicBezTo>
                      <a:cubicBezTo>
                        <a:pt x="36" y="13"/>
                        <a:pt x="32" y="12"/>
                        <a:pt x="34" y="12"/>
                      </a:cubicBezTo>
                      <a:cubicBezTo>
                        <a:pt x="35" y="13"/>
                        <a:pt x="38" y="13"/>
                        <a:pt x="40" y="14"/>
                      </a:cubicBezTo>
                      <a:cubicBezTo>
                        <a:pt x="39" y="14"/>
                        <a:pt x="39" y="14"/>
                        <a:pt x="39" y="14"/>
                      </a:cubicBezTo>
                      <a:cubicBezTo>
                        <a:pt x="41" y="15"/>
                        <a:pt x="43" y="16"/>
                        <a:pt x="43" y="15"/>
                      </a:cubicBezTo>
                      <a:cubicBezTo>
                        <a:pt x="43" y="15"/>
                        <a:pt x="43" y="14"/>
                        <a:pt x="41" y="14"/>
                      </a:cubicBezTo>
                      <a:cubicBezTo>
                        <a:pt x="39" y="13"/>
                        <a:pt x="41" y="14"/>
                        <a:pt x="39" y="14"/>
                      </a:cubicBezTo>
                      <a:cubicBezTo>
                        <a:pt x="38" y="13"/>
                        <a:pt x="42" y="14"/>
                        <a:pt x="38" y="12"/>
                      </a:cubicBezTo>
                      <a:cubicBezTo>
                        <a:pt x="38" y="13"/>
                        <a:pt x="35" y="12"/>
                        <a:pt x="34" y="12"/>
                      </a:cubicBezTo>
                      <a:cubicBezTo>
                        <a:pt x="33" y="11"/>
                        <a:pt x="33" y="11"/>
                        <a:pt x="33" y="11"/>
                      </a:cubicBezTo>
                      <a:cubicBezTo>
                        <a:pt x="35" y="11"/>
                        <a:pt x="35" y="11"/>
                        <a:pt x="35" y="11"/>
                      </a:cubicBezTo>
                      <a:cubicBezTo>
                        <a:pt x="36" y="11"/>
                        <a:pt x="32" y="10"/>
                        <a:pt x="32" y="10"/>
                      </a:cubicBezTo>
                      <a:cubicBezTo>
                        <a:pt x="36" y="11"/>
                        <a:pt x="36" y="11"/>
                        <a:pt x="36" y="11"/>
                      </a:cubicBezTo>
                      <a:cubicBezTo>
                        <a:pt x="38" y="11"/>
                        <a:pt x="34" y="11"/>
                        <a:pt x="38" y="12"/>
                      </a:cubicBezTo>
                      <a:cubicBezTo>
                        <a:pt x="39" y="12"/>
                        <a:pt x="37" y="11"/>
                        <a:pt x="38" y="11"/>
                      </a:cubicBezTo>
                      <a:cubicBezTo>
                        <a:pt x="38" y="11"/>
                        <a:pt x="38" y="11"/>
                        <a:pt x="38" y="12"/>
                      </a:cubicBezTo>
                      <a:cubicBezTo>
                        <a:pt x="39" y="12"/>
                        <a:pt x="44" y="13"/>
                        <a:pt x="41" y="11"/>
                      </a:cubicBezTo>
                      <a:cubicBezTo>
                        <a:pt x="40" y="11"/>
                        <a:pt x="40" y="11"/>
                        <a:pt x="38" y="10"/>
                      </a:cubicBezTo>
                      <a:cubicBezTo>
                        <a:pt x="38" y="10"/>
                        <a:pt x="36" y="9"/>
                        <a:pt x="36" y="9"/>
                      </a:cubicBezTo>
                      <a:cubicBezTo>
                        <a:pt x="39" y="10"/>
                        <a:pt x="37" y="8"/>
                        <a:pt x="40" y="9"/>
                      </a:cubicBezTo>
                      <a:cubicBezTo>
                        <a:pt x="38" y="9"/>
                        <a:pt x="38" y="10"/>
                        <a:pt x="41" y="11"/>
                      </a:cubicBezTo>
                      <a:cubicBezTo>
                        <a:pt x="44" y="12"/>
                        <a:pt x="40" y="11"/>
                        <a:pt x="44" y="13"/>
                      </a:cubicBezTo>
                      <a:cubicBezTo>
                        <a:pt x="44" y="12"/>
                        <a:pt x="47" y="13"/>
                        <a:pt x="50" y="14"/>
                      </a:cubicBezTo>
                      <a:cubicBezTo>
                        <a:pt x="50" y="14"/>
                        <a:pt x="49" y="13"/>
                        <a:pt x="49" y="13"/>
                      </a:cubicBezTo>
                      <a:cubicBezTo>
                        <a:pt x="46" y="12"/>
                        <a:pt x="46" y="13"/>
                        <a:pt x="44" y="12"/>
                      </a:cubicBezTo>
                      <a:cubicBezTo>
                        <a:pt x="45" y="11"/>
                        <a:pt x="44" y="11"/>
                        <a:pt x="42" y="10"/>
                      </a:cubicBezTo>
                      <a:cubicBezTo>
                        <a:pt x="43" y="10"/>
                        <a:pt x="45" y="10"/>
                        <a:pt x="45" y="11"/>
                      </a:cubicBezTo>
                      <a:cubicBezTo>
                        <a:pt x="45" y="10"/>
                        <a:pt x="45" y="9"/>
                        <a:pt x="46" y="9"/>
                      </a:cubicBezTo>
                      <a:cubicBezTo>
                        <a:pt x="42" y="8"/>
                        <a:pt x="45" y="8"/>
                        <a:pt x="42" y="7"/>
                      </a:cubicBezTo>
                      <a:cubicBezTo>
                        <a:pt x="41" y="7"/>
                        <a:pt x="39" y="7"/>
                        <a:pt x="37" y="6"/>
                      </a:cubicBezTo>
                      <a:cubicBezTo>
                        <a:pt x="38" y="6"/>
                        <a:pt x="39" y="7"/>
                        <a:pt x="40" y="7"/>
                      </a:cubicBezTo>
                      <a:cubicBezTo>
                        <a:pt x="38" y="6"/>
                        <a:pt x="43" y="7"/>
                        <a:pt x="40" y="6"/>
                      </a:cubicBezTo>
                      <a:cubicBezTo>
                        <a:pt x="41" y="7"/>
                        <a:pt x="44" y="7"/>
                        <a:pt x="47" y="8"/>
                      </a:cubicBezTo>
                      <a:cubicBezTo>
                        <a:pt x="46" y="7"/>
                        <a:pt x="49" y="9"/>
                        <a:pt x="49" y="8"/>
                      </a:cubicBezTo>
                      <a:cubicBezTo>
                        <a:pt x="48" y="8"/>
                        <a:pt x="47" y="7"/>
                        <a:pt x="46" y="6"/>
                      </a:cubicBezTo>
                      <a:cubicBezTo>
                        <a:pt x="49" y="6"/>
                        <a:pt x="47" y="4"/>
                        <a:pt x="47" y="4"/>
                      </a:cubicBezTo>
                      <a:cubicBezTo>
                        <a:pt x="48" y="4"/>
                        <a:pt x="51" y="5"/>
                        <a:pt x="52" y="5"/>
                      </a:cubicBezTo>
                      <a:cubicBezTo>
                        <a:pt x="52" y="4"/>
                        <a:pt x="48" y="4"/>
                        <a:pt x="50" y="4"/>
                      </a:cubicBezTo>
                      <a:cubicBezTo>
                        <a:pt x="51" y="4"/>
                        <a:pt x="51" y="4"/>
                        <a:pt x="51" y="4"/>
                      </a:cubicBezTo>
                      <a:cubicBezTo>
                        <a:pt x="50" y="4"/>
                        <a:pt x="53" y="4"/>
                        <a:pt x="49" y="2"/>
                      </a:cubicBezTo>
                      <a:cubicBezTo>
                        <a:pt x="52" y="3"/>
                        <a:pt x="52" y="3"/>
                        <a:pt x="52" y="3"/>
                      </a:cubicBezTo>
                      <a:cubicBezTo>
                        <a:pt x="52" y="3"/>
                        <a:pt x="52" y="3"/>
                        <a:pt x="51" y="3"/>
                      </a:cubicBezTo>
                      <a:cubicBezTo>
                        <a:pt x="52" y="3"/>
                        <a:pt x="53" y="3"/>
                        <a:pt x="54" y="4"/>
                      </a:cubicBezTo>
                      <a:cubicBezTo>
                        <a:pt x="57" y="4"/>
                        <a:pt x="54" y="3"/>
                        <a:pt x="54" y="2"/>
                      </a:cubicBezTo>
                      <a:cubicBezTo>
                        <a:pt x="52" y="2"/>
                        <a:pt x="52" y="2"/>
                        <a:pt x="52" y="2"/>
                      </a:cubicBezTo>
                      <a:cubicBezTo>
                        <a:pt x="50" y="1"/>
                        <a:pt x="53" y="1"/>
                        <a:pt x="52" y="0"/>
                      </a:cubicBezTo>
                      <a:cubicBezTo>
                        <a:pt x="54" y="1"/>
                        <a:pt x="54" y="1"/>
                        <a:pt x="54" y="1"/>
                      </a:cubicBezTo>
                      <a:cubicBezTo>
                        <a:pt x="53" y="0"/>
                        <a:pt x="53" y="0"/>
                        <a:pt x="53" y="0"/>
                      </a:cubicBezTo>
                      <a:cubicBezTo>
                        <a:pt x="55" y="1"/>
                        <a:pt x="56" y="1"/>
                        <a:pt x="55" y="0"/>
                      </a:cubicBezTo>
                      <a:cubicBezTo>
                        <a:pt x="59" y="2"/>
                        <a:pt x="59" y="2"/>
                        <a:pt x="59" y="2"/>
                      </a:cubicBezTo>
                      <a:cubicBezTo>
                        <a:pt x="58" y="2"/>
                        <a:pt x="57" y="1"/>
                        <a:pt x="55" y="1"/>
                      </a:cubicBezTo>
                      <a:cubicBezTo>
                        <a:pt x="53" y="1"/>
                        <a:pt x="54" y="1"/>
                        <a:pt x="55" y="2"/>
                      </a:cubicBezTo>
                      <a:cubicBezTo>
                        <a:pt x="56" y="2"/>
                        <a:pt x="55" y="2"/>
                        <a:pt x="55" y="1"/>
                      </a:cubicBezTo>
                      <a:cubicBezTo>
                        <a:pt x="57" y="2"/>
                        <a:pt x="57" y="2"/>
                        <a:pt x="59" y="3"/>
                      </a:cubicBezTo>
                      <a:cubicBezTo>
                        <a:pt x="59" y="3"/>
                        <a:pt x="60" y="3"/>
                        <a:pt x="59" y="3"/>
                      </a:cubicBezTo>
                      <a:cubicBezTo>
                        <a:pt x="60" y="3"/>
                        <a:pt x="60" y="3"/>
                        <a:pt x="60" y="4"/>
                      </a:cubicBezTo>
                      <a:cubicBezTo>
                        <a:pt x="59" y="3"/>
                        <a:pt x="59" y="4"/>
                        <a:pt x="58" y="3"/>
                      </a:cubicBezTo>
                      <a:cubicBezTo>
                        <a:pt x="60" y="4"/>
                        <a:pt x="61" y="5"/>
                        <a:pt x="60" y="5"/>
                      </a:cubicBezTo>
                      <a:cubicBezTo>
                        <a:pt x="57" y="4"/>
                        <a:pt x="62" y="6"/>
                        <a:pt x="61" y="7"/>
                      </a:cubicBezTo>
                      <a:cubicBezTo>
                        <a:pt x="58" y="6"/>
                        <a:pt x="56" y="5"/>
                        <a:pt x="56" y="4"/>
                      </a:cubicBezTo>
                      <a:cubicBezTo>
                        <a:pt x="54" y="4"/>
                        <a:pt x="55" y="5"/>
                        <a:pt x="54" y="5"/>
                      </a:cubicBezTo>
                      <a:cubicBezTo>
                        <a:pt x="56" y="5"/>
                        <a:pt x="59" y="6"/>
                        <a:pt x="60" y="7"/>
                      </a:cubicBezTo>
                      <a:cubicBezTo>
                        <a:pt x="58" y="7"/>
                        <a:pt x="58" y="7"/>
                        <a:pt x="58" y="7"/>
                      </a:cubicBezTo>
                      <a:cubicBezTo>
                        <a:pt x="59" y="7"/>
                        <a:pt x="61" y="8"/>
                        <a:pt x="61" y="8"/>
                      </a:cubicBezTo>
                      <a:cubicBezTo>
                        <a:pt x="60" y="9"/>
                        <a:pt x="59" y="10"/>
                        <a:pt x="59" y="11"/>
                      </a:cubicBezTo>
                      <a:cubicBezTo>
                        <a:pt x="57" y="10"/>
                        <a:pt x="57" y="10"/>
                        <a:pt x="57" y="10"/>
                      </a:cubicBezTo>
                      <a:cubicBezTo>
                        <a:pt x="61" y="12"/>
                        <a:pt x="58" y="12"/>
                        <a:pt x="60" y="13"/>
                      </a:cubicBezTo>
                      <a:cubicBezTo>
                        <a:pt x="58" y="13"/>
                        <a:pt x="61" y="15"/>
                        <a:pt x="58" y="15"/>
                      </a:cubicBezTo>
                      <a:cubicBezTo>
                        <a:pt x="59" y="17"/>
                        <a:pt x="60" y="19"/>
                        <a:pt x="59" y="20"/>
                      </a:cubicBezTo>
                      <a:cubicBezTo>
                        <a:pt x="56" y="19"/>
                        <a:pt x="56" y="19"/>
                        <a:pt x="56" y="19"/>
                      </a:cubicBezTo>
                      <a:cubicBezTo>
                        <a:pt x="58" y="20"/>
                        <a:pt x="54" y="19"/>
                        <a:pt x="55" y="19"/>
                      </a:cubicBezTo>
                      <a:cubicBezTo>
                        <a:pt x="57" y="20"/>
                        <a:pt x="57" y="20"/>
                        <a:pt x="59" y="21"/>
                      </a:cubicBezTo>
                      <a:cubicBezTo>
                        <a:pt x="57" y="21"/>
                        <a:pt x="59" y="23"/>
                        <a:pt x="60" y="24"/>
                      </a:cubicBezTo>
                      <a:cubicBezTo>
                        <a:pt x="58" y="24"/>
                        <a:pt x="58" y="24"/>
                        <a:pt x="58" y="24"/>
                      </a:cubicBezTo>
                      <a:cubicBezTo>
                        <a:pt x="62" y="25"/>
                        <a:pt x="58" y="25"/>
                        <a:pt x="57" y="26"/>
                      </a:cubicBezTo>
                      <a:cubicBezTo>
                        <a:pt x="57" y="26"/>
                        <a:pt x="55" y="25"/>
                        <a:pt x="55" y="25"/>
                      </a:cubicBezTo>
                      <a:cubicBezTo>
                        <a:pt x="58" y="27"/>
                        <a:pt x="58" y="27"/>
                        <a:pt x="59" y="28"/>
                      </a:cubicBezTo>
                      <a:cubicBezTo>
                        <a:pt x="59" y="29"/>
                        <a:pt x="58" y="29"/>
                        <a:pt x="57" y="29"/>
                      </a:cubicBezTo>
                      <a:cubicBezTo>
                        <a:pt x="60" y="33"/>
                        <a:pt x="57" y="33"/>
                        <a:pt x="59" y="36"/>
                      </a:cubicBezTo>
                      <a:cubicBezTo>
                        <a:pt x="57" y="36"/>
                        <a:pt x="57" y="36"/>
                        <a:pt x="57" y="36"/>
                      </a:cubicBezTo>
                      <a:cubicBezTo>
                        <a:pt x="61" y="39"/>
                        <a:pt x="56" y="40"/>
                        <a:pt x="57" y="42"/>
                      </a:cubicBezTo>
                      <a:cubicBezTo>
                        <a:pt x="54" y="41"/>
                        <a:pt x="54" y="41"/>
                        <a:pt x="54" y="41"/>
                      </a:cubicBezTo>
                      <a:cubicBezTo>
                        <a:pt x="53" y="41"/>
                        <a:pt x="55" y="42"/>
                        <a:pt x="57" y="43"/>
                      </a:cubicBezTo>
                      <a:cubicBezTo>
                        <a:pt x="56" y="43"/>
                        <a:pt x="58" y="45"/>
                        <a:pt x="55" y="44"/>
                      </a:cubicBezTo>
                      <a:cubicBezTo>
                        <a:pt x="54" y="44"/>
                        <a:pt x="57" y="45"/>
                        <a:pt x="57" y="46"/>
                      </a:cubicBezTo>
                      <a:cubicBezTo>
                        <a:pt x="55" y="46"/>
                        <a:pt x="56" y="47"/>
                        <a:pt x="56" y="48"/>
                      </a:cubicBezTo>
                      <a:cubicBezTo>
                        <a:pt x="56" y="48"/>
                        <a:pt x="56" y="48"/>
                        <a:pt x="56" y="48"/>
                      </a:cubicBezTo>
                      <a:cubicBezTo>
                        <a:pt x="55" y="47"/>
                        <a:pt x="54" y="47"/>
                        <a:pt x="54" y="47"/>
                      </a:cubicBezTo>
                      <a:cubicBezTo>
                        <a:pt x="54" y="47"/>
                        <a:pt x="52" y="48"/>
                        <a:pt x="57" y="49"/>
                      </a:cubicBezTo>
                      <a:cubicBezTo>
                        <a:pt x="54" y="49"/>
                        <a:pt x="58" y="52"/>
                        <a:pt x="54" y="52"/>
                      </a:cubicBezTo>
                      <a:cubicBezTo>
                        <a:pt x="55" y="52"/>
                        <a:pt x="55" y="52"/>
                        <a:pt x="56" y="53"/>
                      </a:cubicBezTo>
                      <a:cubicBezTo>
                        <a:pt x="56" y="54"/>
                        <a:pt x="53" y="54"/>
                        <a:pt x="55" y="55"/>
                      </a:cubicBezTo>
                      <a:cubicBezTo>
                        <a:pt x="54" y="55"/>
                        <a:pt x="53" y="54"/>
                        <a:pt x="53" y="54"/>
                      </a:cubicBezTo>
                      <a:cubicBezTo>
                        <a:pt x="53" y="55"/>
                        <a:pt x="54" y="55"/>
                        <a:pt x="55" y="55"/>
                      </a:cubicBezTo>
                      <a:cubicBezTo>
                        <a:pt x="56" y="58"/>
                        <a:pt x="51" y="57"/>
                        <a:pt x="51" y="59"/>
                      </a:cubicBezTo>
                      <a:cubicBezTo>
                        <a:pt x="53" y="62"/>
                        <a:pt x="51" y="64"/>
                        <a:pt x="50" y="66"/>
                      </a:cubicBezTo>
                      <a:cubicBezTo>
                        <a:pt x="49" y="66"/>
                        <a:pt x="49" y="66"/>
                        <a:pt x="49" y="66"/>
                      </a:cubicBezTo>
                      <a:cubicBezTo>
                        <a:pt x="52" y="68"/>
                        <a:pt x="45" y="66"/>
                        <a:pt x="50" y="69"/>
                      </a:cubicBezTo>
                      <a:cubicBezTo>
                        <a:pt x="49" y="68"/>
                        <a:pt x="49" y="69"/>
                        <a:pt x="48" y="68"/>
                      </a:cubicBezTo>
                      <a:cubicBezTo>
                        <a:pt x="50" y="70"/>
                        <a:pt x="45" y="69"/>
                        <a:pt x="47" y="71"/>
                      </a:cubicBezTo>
                      <a:cubicBezTo>
                        <a:pt x="48" y="71"/>
                        <a:pt x="47" y="71"/>
                        <a:pt x="47" y="70"/>
                      </a:cubicBezTo>
                      <a:cubicBezTo>
                        <a:pt x="45" y="71"/>
                        <a:pt x="47" y="72"/>
                        <a:pt x="45" y="72"/>
                      </a:cubicBezTo>
                      <a:cubicBezTo>
                        <a:pt x="45" y="72"/>
                        <a:pt x="45" y="72"/>
                        <a:pt x="44" y="72"/>
                      </a:cubicBezTo>
                      <a:cubicBezTo>
                        <a:pt x="42" y="71"/>
                        <a:pt x="47" y="74"/>
                        <a:pt x="43" y="72"/>
                      </a:cubicBezTo>
                      <a:cubicBezTo>
                        <a:pt x="43" y="73"/>
                        <a:pt x="45" y="73"/>
                        <a:pt x="45" y="73"/>
                      </a:cubicBezTo>
                      <a:cubicBezTo>
                        <a:pt x="42" y="74"/>
                        <a:pt x="44" y="77"/>
                        <a:pt x="44" y="80"/>
                      </a:cubicBezTo>
                      <a:cubicBezTo>
                        <a:pt x="41" y="80"/>
                        <a:pt x="37" y="77"/>
                        <a:pt x="40" y="79"/>
                      </a:cubicBezTo>
                      <a:cubicBezTo>
                        <a:pt x="39" y="79"/>
                        <a:pt x="41" y="80"/>
                        <a:pt x="41" y="80"/>
                      </a:cubicBezTo>
                      <a:cubicBezTo>
                        <a:pt x="41" y="81"/>
                        <a:pt x="36" y="78"/>
                        <a:pt x="38" y="80"/>
                      </a:cubicBezTo>
                      <a:cubicBezTo>
                        <a:pt x="40" y="81"/>
                        <a:pt x="39" y="80"/>
                        <a:pt x="41" y="81"/>
                      </a:cubicBezTo>
                      <a:cubicBezTo>
                        <a:pt x="39" y="81"/>
                        <a:pt x="36" y="80"/>
                        <a:pt x="38" y="82"/>
                      </a:cubicBezTo>
                      <a:cubicBezTo>
                        <a:pt x="37" y="81"/>
                        <a:pt x="37" y="81"/>
                        <a:pt x="37" y="81"/>
                      </a:cubicBezTo>
                      <a:cubicBezTo>
                        <a:pt x="40" y="84"/>
                        <a:pt x="38" y="84"/>
                        <a:pt x="41" y="86"/>
                      </a:cubicBezTo>
                      <a:cubicBezTo>
                        <a:pt x="40" y="91"/>
                        <a:pt x="41" y="96"/>
                        <a:pt x="39" y="101"/>
                      </a:cubicBezTo>
                      <a:cubicBezTo>
                        <a:pt x="37" y="104"/>
                        <a:pt x="37" y="109"/>
                        <a:pt x="33" y="112"/>
                      </a:cubicBezTo>
                      <a:cubicBezTo>
                        <a:pt x="29" y="112"/>
                        <a:pt x="29" y="112"/>
                        <a:pt x="30" y="114"/>
                      </a:cubicBezTo>
                      <a:cubicBezTo>
                        <a:pt x="29" y="113"/>
                        <a:pt x="29" y="113"/>
                        <a:pt x="29" y="113"/>
                      </a:cubicBezTo>
                      <a:cubicBezTo>
                        <a:pt x="31" y="114"/>
                        <a:pt x="29" y="114"/>
                        <a:pt x="31" y="115"/>
                      </a:cubicBezTo>
                      <a:cubicBezTo>
                        <a:pt x="30" y="116"/>
                        <a:pt x="30" y="118"/>
                        <a:pt x="29" y="120"/>
                      </a:cubicBezTo>
                      <a:cubicBezTo>
                        <a:pt x="29" y="119"/>
                        <a:pt x="27" y="118"/>
                        <a:pt x="27" y="119"/>
                      </a:cubicBezTo>
                      <a:cubicBezTo>
                        <a:pt x="29" y="120"/>
                        <a:pt x="29" y="120"/>
                        <a:pt x="29" y="120"/>
                      </a:cubicBezTo>
                      <a:cubicBezTo>
                        <a:pt x="28" y="119"/>
                        <a:pt x="28" y="119"/>
                        <a:pt x="28" y="119"/>
                      </a:cubicBezTo>
                      <a:cubicBezTo>
                        <a:pt x="28" y="120"/>
                        <a:pt x="29" y="121"/>
                        <a:pt x="30" y="121"/>
                      </a:cubicBezTo>
                      <a:cubicBezTo>
                        <a:pt x="31" y="126"/>
                        <a:pt x="24" y="127"/>
                        <a:pt x="23" y="131"/>
                      </a:cubicBezTo>
                      <a:cubicBezTo>
                        <a:pt x="21" y="132"/>
                        <a:pt x="22" y="134"/>
                        <a:pt x="22" y="135"/>
                      </a:cubicBezTo>
                      <a:cubicBezTo>
                        <a:pt x="17" y="136"/>
                        <a:pt x="13" y="138"/>
                        <a:pt x="14" y="142"/>
                      </a:cubicBezTo>
                      <a:cubicBezTo>
                        <a:pt x="14" y="142"/>
                        <a:pt x="7" y="138"/>
                        <a:pt x="6" y="136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418" name="Freeform 129">
                  <a:extLst>
                    <a:ext uri="{FF2B5EF4-FFF2-40B4-BE49-F238E27FC236}">
                      <a16:creationId xmlns:a16="http://schemas.microsoft.com/office/drawing/2014/main" id="{D78260D3-C679-49F2-8A70-647FB350DF22}"/>
                    </a:ext>
                  </a:extLst>
                </p:cNvPr>
                <p:cNvSpPr/>
                <p:nvPr/>
              </p:nvSpPr>
              <p:spPr bwMode="auto">
                <a:xfrm>
                  <a:off x="4245" y="1233"/>
                  <a:ext cx="1" cy="0"/>
                </a:xfrm>
                <a:custGeom>
                  <a:avLst/>
                  <a:gdLst>
                    <a:gd name="T0" fmla="*/ 4 w 4"/>
                    <a:gd name="T1" fmla="*/ 1 h 1"/>
                    <a:gd name="T2" fmla="*/ 0 w 4"/>
                    <a:gd name="T3" fmla="*/ 0 h 1"/>
                    <a:gd name="T4" fmla="*/ 4 w 4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" h="1">
                      <a:moveTo>
                        <a:pt x="4" y="1"/>
                      </a:moveTo>
                      <a:cubicBezTo>
                        <a:pt x="3" y="1"/>
                        <a:pt x="2" y="1"/>
                        <a:pt x="0" y="0"/>
                      </a:cubicBezTo>
                      <a:cubicBezTo>
                        <a:pt x="1" y="1"/>
                        <a:pt x="3" y="1"/>
                        <a:pt x="4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419" name="Freeform 130">
                  <a:extLst>
                    <a:ext uri="{FF2B5EF4-FFF2-40B4-BE49-F238E27FC236}">
                      <a16:creationId xmlns:a16="http://schemas.microsoft.com/office/drawing/2014/main" id="{2F8D6A5A-CCB1-4C99-BC01-BCB4EBAF2550}"/>
                    </a:ext>
                  </a:extLst>
                </p:cNvPr>
                <p:cNvSpPr/>
                <p:nvPr/>
              </p:nvSpPr>
              <p:spPr bwMode="auto">
                <a:xfrm>
                  <a:off x="4241" y="1234"/>
                  <a:ext cx="1" cy="1"/>
                </a:xfrm>
                <a:custGeom>
                  <a:avLst/>
                  <a:gdLst>
                    <a:gd name="T0" fmla="*/ 2 w 3"/>
                    <a:gd name="T1" fmla="*/ 1 h 1"/>
                    <a:gd name="T2" fmla="*/ 1 w 3"/>
                    <a:gd name="T3" fmla="*/ 1 h 1"/>
                    <a:gd name="T4" fmla="*/ 1 w 3"/>
                    <a:gd name="T5" fmla="*/ 0 h 1"/>
                    <a:gd name="T6" fmla="*/ 2 w 3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1">
                      <a:moveTo>
                        <a:pt x="2" y="1"/>
                      </a:moveTo>
                      <a:cubicBezTo>
                        <a:pt x="3" y="1"/>
                        <a:pt x="2" y="1"/>
                        <a:pt x="1" y="1"/>
                      </a:cubicBezTo>
                      <a:cubicBezTo>
                        <a:pt x="1" y="1"/>
                        <a:pt x="0" y="0"/>
                        <a:pt x="1" y="0"/>
                      </a:cubicBezTo>
                      <a:cubicBezTo>
                        <a:pt x="1" y="0"/>
                        <a:pt x="2" y="1"/>
                        <a:pt x="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420" name="Freeform 131">
                  <a:extLst>
                    <a:ext uri="{FF2B5EF4-FFF2-40B4-BE49-F238E27FC236}">
                      <a16:creationId xmlns:a16="http://schemas.microsoft.com/office/drawing/2014/main" id="{0FE01327-5BBE-4B7B-B3C0-BF8106F0CCB3}"/>
                    </a:ext>
                  </a:extLst>
                </p:cNvPr>
                <p:cNvSpPr/>
                <p:nvPr/>
              </p:nvSpPr>
              <p:spPr bwMode="auto">
                <a:xfrm>
                  <a:off x="4241" y="1235"/>
                  <a:ext cx="1" cy="0"/>
                </a:xfrm>
                <a:custGeom>
                  <a:avLst/>
                  <a:gdLst>
                    <a:gd name="T0" fmla="*/ 3 w 3"/>
                    <a:gd name="T1" fmla="*/ 1 h 1"/>
                    <a:gd name="T2" fmla="*/ 0 w 3"/>
                    <a:gd name="T3" fmla="*/ 0 h 1"/>
                    <a:gd name="T4" fmla="*/ 3 w 3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1">
                      <a:moveTo>
                        <a:pt x="3" y="1"/>
                      </a:moveTo>
                      <a:cubicBezTo>
                        <a:pt x="1" y="1"/>
                        <a:pt x="0" y="0"/>
                        <a:pt x="0" y="0"/>
                      </a:cubicBezTo>
                      <a:lnTo>
                        <a:pt x="3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421" name="Freeform 132">
                  <a:extLst>
                    <a:ext uri="{FF2B5EF4-FFF2-40B4-BE49-F238E27FC236}">
                      <a16:creationId xmlns:a16="http://schemas.microsoft.com/office/drawing/2014/main" id="{C119FD0F-91E2-42D9-84C7-3FB382609D78}"/>
                    </a:ext>
                  </a:extLst>
                </p:cNvPr>
                <p:cNvSpPr/>
                <p:nvPr/>
              </p:nvSpPr>
              <p:spPr bwMode="auto">
                <a:xfrm>
                  <a:off x="4240" y="1235"/>
                  <a:ext cx="0" cy="0"/>
                </a:xfrm>
                <a:custGeom>
                  <a:avLst/>
                  <a:gdLst>
                    <a:gd name="T0" fmla="*/ 2 w 2"/>
                    <a:gd name="T1" fmla="*/ 1 h 1"/>
                    <a:gd name="T2" fmla="*/ 0 w 2"/>
                    <a:gd name="T3" fmla="*/ 0 h 1"/>
                    <a:gd name="T4" fmla="*/ 2 w 2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1">
                      <a:moveTo>
                        <a:pt x="2" y="1"/>
                      </a:moveTo>
                      <a:cubicBezTo>
                        <a:pt x="1" y="1"/>
                        <a:pt x="0" y="0"/>
                        <a:pt x="0" y="0"/>
                      </a:cubicBezTo>
                      <a:cubicBezTo>
                        <a:pt x="1" y="0"/>
                        <a:pt x="1" y="1"/>
                        <a:pt x="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422" name="Freeform 133">
                  <a:extLst>
                    <a:ext uri="{FF2B5EF4-FFF2-40B4-BE49-F238E27FC236}">
                      <a16:creationId xmlns:a16="http://schemas.microsoft.com/office/drawing/2014/main" id="{1D256271-F241-43D6-BA2C-CD7DD7964C18}"/>
                    </a:ext>
                  </a:extLst>
                </p:cNvPr>
                <p:cNvSpPr/>
                <p:nvPr/>
              </p:nvSpPr>
              <p:spPr bwMode="auto">
                <a:xfrm>
                  <a:off x="4240" y="1235"/>
                  <a:ext cx="1" cy="0"/>
                </a:xfrm>
                <a:custGeom>
                  <a:avLst/>
                  <a:gdLst>
                    <a:gd name="T0" fmla="*/ 3 w 3"/>
                    <a:gd name="T1" fmla="*/ 1 h 1"/>
                    <a:gd name="T2" fmla="*/ 1 w 3"/>
                    <a:gd name="T3" fmla="*/ 1 h 1"/>
                    <a:gd name="T4" fmla="*/ 3 w 3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1">
                      <a:moveTo>
                        <a:pt x="3" y="1"/>
                      </a:moveTo>
                      <a:cubicBezTo>
                        <a:pt x="3" y="1"/>
                        <a:pt x="2" y="1"/>
                        <a:pt x="1" y="1"/>
                      </a:cubicBezTo>
                      <a:cubicBezTo>
                        <a:pt x="2" y="1"/>
                        <a:pt x="0" y="0"/>
                        <a:pt x="3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423" name="Freeform 134">
                  <a:extLst>
                    <a:ext uri="{FF2B5EF4-FFF2-40B4-BE49-F238E27FC236}">
                      <a16:creationId xmlns:a16="http://schemas.microsoft.com/office/drawing/2014/main" id="{55AC0972-ACD3-48DD-8B6B-D6FBDBF9F5C3}"/>
                    </a:ext>
                  </a:extLst>
                </p:cNvPr>
                <p:cNvSpPr/>
                <p:nvPr/>
              </p:nvSpPr>
              <p:spPr bwMode="auto">
                <a:xfrm>
                  <a:off x="4239" y="1236"/>
                  <a:ext cx="1" cy="0"/>
                </a:xfrm>
                <a:custGeom>
                  <a:avLst/>
                  <a:gdLst>
                    <a:gd name="T0" fmla="*/ 1 w 2"/>
                    <a:gd name="T1" fmla="*/ 0 h 1"/>
                    <a:gd name="T2" fmla="*/ 1 w 2"/>
                    <a:gd name="T3" fmla="*/ 1 h 1"/>
                    <a:gd name="T4" fmla="*/ 1 w 2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1">
                      <a:moveTo>
                        <a:pt x="1" y="0"/>
                      </a:moveTo>
                      <a:cubicBezTo>
                        <a:pt x="1" y="1"/>
                        <a:pt x="2" y="1"/>
                        <a:pt x="1" y="1"/>
                      </a:cubicBezTo>
                      <a:cubicBezTo>
                        <a:pt x="2" y="1"/>
                        <a:pt x="0" y="0"/>
                        <a:pt x="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424" name="Freeform 135">
                  <a:extLst>
                    <a:ext uri="{FF2B5EF4-FFF2-40B4-BE49-F238E27FC236}">
                      <a16:creationId xmlns:a16="http://schemas.microsoft.com/office/drawing/2014/main" id="{31736B96-5598-4E03-9BA4-0FFCBFAB2835}"/>
                    </a:ext>
                  </a:extLst>
                </p:cNvPr>
                <p:cNvSpPr/>
                <p:nvPr/>
              </p:nvSpPr>
              <p:spPr bwMode="auto">
                <a:xfrm>
                  <a:off x="4240" y="1237"/>
                  <a:ext cx="0" cy="0"/>
                </a:xfrm>
                <a:custGeom>
                  <a:avLst/>
                  <a:gdLst>
                    <a:gd name="T0" fmla="*/ 2 w 2"/>
                    <a:gd name="T1" fmla="*/ 2 w 2"/>
                    <a:gd name="T2" fmla="*/ 0 w 2"/>
                    <a:gd name="T3" fmla="*/ 2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2">
                      <a:moveTo>
                        <a:pt x="2" y="0"/>
                      </a:moveTo>
                      <a:cubicBezTo>
                        <a:pt x="2" y="0"/>
                        <a:pt x="1" y="0"/>
                        <a:pt x="2" y="0"/>
                      </a:cubicBezTo>
                      <a:cubicBezTo>
                        <a:pt x="1" y="0"/>
                        <a:pt x="0" y="0"/>
                        <a:pt x="0" y="0"/>
                      </a:cubicBezTo>
                      <a:lnTo>
                        <a:pt x="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425" name="Freeform 136">
                  <a:extLst>
                    <a:ext uri="{FF2B5EF4-FFF2-40B4-BE49-F238E27FC236}">
                      <a16:creationId xmlns:a16="http://schemas.microsoft.com/office/drawing/2014/main" id="{50A1CF29-0512-4F28-9AA6-FCF96AB44AD2}"/>
                    </a:ext>
                  </a:extLst>
                </p:cNvPr>
                <p:cNvSpPr/>
                <p:nvPr/>
              </p:nvSpPr>
              <p:spPr bwMode="auto">
                <a:xfrm>
                  <a:off x="4238" y="1246"/>
                  <a:ext cx="0" cy="1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lnTo>
                        <a:pt x="0" y="0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426" name="Freeform 137">
                  <a:extLst>
                    <a:ext uri="{FF2B5EF4-FFF2-40B4-BE49-F238E27FC236}">
                      <a16:creationId xmlns:a16="http://schemas.microsoft.com/office/drawing/2014/main" id="{F8105A7C-EC82-42D4-9319-2242501C495C}"/>
                    </a:ext>
                  </a:extLst>
                </p:cNvPr>
                <p:cNvSpPr/>
                <p:nvPr/>
              </p:nvSpPr>
              <p:spPr bwMode="auto">
                <a:xfrm>
                  <a:off x="4236" y="1251"/>
                  <a:ext cx="0" cy="0"/>
                </a:xfrm>
                <a:custGeom>
                  <a:avLst/>
                  <a:gdLst>
                    <a:gd name="T0" fmla="*/ 2 w 3"/>
                    <a:gd name="T1" fmla="*/ 0 h 1"/>
                    <a:gd name="T2" fmla="*/ 1 w 3"/>
                    <a:gd name="T3" fmla="*/ 0 h 1"/>
                    <a:gd name="T4" fmla="*/ 2 w 3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1">
                      <a:moveTo>
                        <a:pt x="2" y="0"/>
                      </a:moveTo>
                      <a:cubicBezTo>
                        <a:pt x="3" y="1"/>
                        <a:pt x="1" y="0"/>
                        <a:pt x="1" y="0"/>
                      </a:cubicBezTo>
                      <a:cubicBezTo>
                        <a:pt x="0" y="0"/>
                        <a:pt x="2" y="1"/>
                        <a:pt x="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427" name="Freeform 138">
                  <a:extLst>
                    <a:ext uri="{FF2B5EF4-FFF2-40B4-BE49-F238E27FC236}">
                      <a16:creationId xmlns:a16="http://schemas.microsoft.com/office/drawing/2014/main" id="{2E603494-287A-4BFD-8F2C-9906506D7054}"/>
                    </a:ext>
                  </a:extLst>
                </p:cNvPr>
                <p:cNvSpPr/>
                <p:nvPr/>
              </p:nvSpPr>
              <p:spPr bwMode="auto">
                <a:xfrm>
                  <a:off x="4236" y="1254"/>
                  <a:ext cx="1" cy="0"/>
                </a:xfrm>
                <a:custGeom>
                  <a:avLst/>
                  <a:gdLst>
                    <a:gd name="T0" fmla="*/ 0 w 1"/>
                    <a:gd name="T1" fmla="*/ 0 w 1"/>
                    <a:gd name="T2" fmla="*/ 1 w 1"/>
                    <a:gd name="T3" fmla="*/ 0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1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428" name="Freeform 139">
                  <a:extLst>
                    <a:ext uri="{FF2B5EF4-FFF2-40B4-BE49-F238E27FC236}">
                      <a16:creationId xmlns:a16="http://schemas.microsoft.com/office/drawing/2014/main" id="{77244C0C-7DED-49C5-884D-A4BA03464DFA}"/>
                    </a:ext>
                  </a:extLst>
                </p:cNvPr>
                <p:cNvSpPr/>
                <p:nvPr/>
              </p:nvSpPr>
              <p:spPr bwMode="auto">
                <a:xfrm>
                  <a:off x="4233" y="1478"/>
                  <a:ext cx="1" cy="1"/>
                </a:xfrm>
                <a:custGeom>
                  <a:avLst/>
                  <a:gdLst>
                    <a:gd name="T0" fmla="*/ 3 w 4"/>
                    <a:gd name="T1" fmla="*/ 3 h 4"/>
                    <a:gd name="T2" fmla="*/ 3 w 4"/>
                    <a:gd name="T3" fmla="*/ 1 h 4"/>
                    <a:gd name="T4" fmla="*/ 3 w 4"/>
                    <a:gd name="T5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" h="4">
                      <a:moveTo>
                        <a:pt x="3" y="3"/>
                      </a:moveTo>
                      <a:cubicBezTo>
                        <a:pt x="3" y="0"/>
                        <a:pt x="0" y="4"/>
                        <a:pt x="3" y="1"/>
                      </a:cubicBezTo>
                      <a:cubicBezTo>
                        <a:pt x="3" y="2"/>
                        <a:pt x="4" y="3"/>
                        <a:pt x="3" y="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429" name="Freeform 140">
                  <a:extLst>
                    <a:ext uri="{FF2B5EF4-FFF2-40B4-BE49-F238E27FC236}">
                      <a16:creationId xmlns:a16="http://schemas.microsoft.com/office/drawing/2014/main" id="{0EEAC6B0-FC42-4441-A1D5-31BF6A26DD63}"/>
                    </a:ext>
                  </a:extLst>
                </p:cNvPr>
                <p:cNvSpPr/>
                <p:nvPr/>
              </p:nvSpPr>
              <p:spPr bwMode="auto">
                <a:xfrm>
                  <a:off x="4145" y="1480"/>
                  <a:ext cx="87" cy="170"/>
                </a:xfrm>
                <a:custGeom>
                  <a:avLst/>
                  <a:gdLst>
                    <a:gd name="T0" fmla="*/ 46 w 394"/>
                    <a:gd name="T1" fmla="*/ 654 h 740"/>
                    <a:gd name="T2" fmla="*/ 57 w 394"/>
                    <a:gd name="T3" fmla="*/ 632 h 740"/>
                    <a:gd name="T4" fmla="*/ 73 w 394"/>
                    <a:gd name="T5" fmla="*/ 584 h 740"/>
                    <a:gd name="T6" fmla="*/ 81 w 394"/>
                    <a:gd name="T7" fmla="*/ 569 h 740"/>
                    <a:gd name="T8" fmla="*/ 106 w 394"/>
                    <a:gd name="T9" fmla="*/ 521 h 740"/>
                    <a:gd name="T10" fmla="*/ 113 w 394"/>
                    <a:gd name="T11" fmla="*/ 505 h 740"/>
                    <a:gd name="T12" fmla="*/ 123 w 394"/>
                    <a:gd name="T13" fmla="*/ 476 h 740"/>
                    <a:gd name="T14" fmla="*/ 135 w 394"/>
                    <a:gd name="T15" fmla="*/ 454 h 740"/>
                    <a:gd name="T16" fmla="*/ 143 w 394"/>
                    <a:gd name="T17" fmla="*/ 441 h 740"/>
                    <a:gd name="T18" fmla="*/ 145 w 394"/>
                    <a:gd name="T19" fmla="*/ 428 h 740"/>
                    <a:gd name="T20" fmla="*/ 156 w 394"/>
                    <a:gd name="T21" fmla="*/ 401 h 740"/>
                    <a:gd name="T22" fmla="*/ 165 w 394"/>
                    <a:gd name="T23" fmla="*/ 386 h 740"/>
                    <a:gd name="T24" fmla="*/ 171 w 394"/>
                    <a:gd name="T25" fmla="*/ 370 h 740"/>
                    <a:gd name="T26" fmla="*/ 184 w 394"/>
                    <a:gd name="T27" fmla="*/ 352 h 740"/>
                    <a:gd name="T28" fmla="*/ 197 w 394"/>
                    <a:gd name="T29" fmla="*/ 330 h 740"/>
                    <a:gd name="T30" fmla="*/ 214 w 394"/>
                    <a:gd name="T31" fmla="*/ 305 h 740"/>
                    <a:gd name="T32" fmla="*/ 219 w 394"/>
                    <a:gd name="T33" fmla="*/ 293 h 740"/>
                    <a:gd name="T34" fmla="*/ 228 w 394"/>
                    <a:gd name="T35" fmla="*/ 284 h 740"/>
                    <a:gd name="T36" fmla="*/ 231 w 394"/>
                    <a:gd name="T37" fmla="*/ 274 h 740"/>
                    <a:gd name="T38" fmla="*/ 234 w 394"/>
                    <a:gd name="T39" fmla="*/ 269 h 740"/>
                    <a:gd name="T40" fmla="*/ 240 w 394"/>
                    <a:gd name="T41" fmla="*/ 257 h 740"/>
                    <a:gd name="T42" fmla="*/ 262 w 394"/>
                    <a:gd name="T43" fmla="*/ 221 h 740"/>
                    <a:gd name="T44" fmla="*/ 270 w 394"/>
                    <a:gd name="T45" fmla="*/ 206 h 740"/>
                    <a:gd name="T46" fmla="*/ 278 w 394"/>
                    <a:gd name="T47" fmla="*/ 194 h 740"/>
                    <a:gd name="T48" fmla="*/ 296 w 394"/>
                    <a:gd name="T49" fmla="*/ 165 h 740"/>
                    <a:gd name="T50" fmla="*/ 306 w 394"/>
                    <a:gd name="T51" fmla="*/ 161 h 740"/>
                    <a:gd name="T52" fmla="*/ 306 w 394"/>
                    <a:gd name="T53" fmla="*/ 147 h 740"/>
                    <a:gd name="T54" fmla="*/ 305 w 394"/>
                    <a:gd name="T55" fmla="*/ 135 h 740"/>
                    <a:gd name="T56" fmla="*/ 315 w 394"/>
                    <a:gd name="T57" fmla="*/ 122 h 740"/>
                    <a:gd name="T58" fmla="*/ 315 w 394"/>
                    <a:gd name="T59" fmla="*/ 116 h 740"/>
                    <a:gd name="T60" fmla="*/ 320 w 394"/>
                    <a:gd name="T61" fmla="*/ 111 h 740"/>
                    <a:gd name="T62" fmla="*/ 332 w 394"/>
                    <a:gd name="T63" fmla="*/ 104 h 740"/>
                    <a:gd name="T64" fmla="*/ 333 w 394"/>
                    <a:gd name="T65" fmla="*/ 89 h 740"/>
                    <a:gd name="T66" fmla="*/ 338 w 394"/>
                    <a:gd name="T67" fmla="*/ 85 h 740"/>
                    <a:gd name="T68" fmla="*/ 340 w 394"/>
                    <a:gd name="T69" fmla="*/ 73 h 740"/>
                    <a:gd name="T70" fmla="*/ 346 w 394"/>
                    <a:gd name="T71" fmla="*/ 62 h 740"/>
                    <a:gd name="T72" fmla="*/ 351 w 394"/>
                    <a:gd name="T73" fmla="*/ 71 h 740"/>
                    <a:gd name="T74" fmla="*/ 355 w 394"/>
                    <a:gd name="T75" fmla="*/ 49 h 740"/>
                    <a:gd name="T76" fmla="*/ 378 w 394"/>
                    <a:gd name="T77" fmla="*/ 26 h 740"/>
                    <a:gd name="T78" fmla="*/ 384 w 394"/>
                    <a:gd name="T79" fmla="*/ 19 h 740"/>
                    <a:gd name="T80" fmla="*/ 391 w 394"/>
                    <a:gd name="T81" fmla="*/ 0 h 740"/>
                    <a:gd name="T82" fmla="*/ 393 w 394"/>
                    <a:gd name="T83" fmla="*/ 9 h 740"/>
                    <a:gd name="T84" fmla="*/ 381 w 394"/>
                    <a:gd name="T85" fmla="*/ 25 h 740"/>
                    <a:gd name="T86" fmla="*/ 373 w 394"/>
                    <a:gd name="T87" fmla="*/ 61 h 740"/>
                    <a:gd name="T88" fmla="*/ 349 w 394"/>
                    <a:gd name="T89" fmla="*/ 115 h 740"/>
                    <a:gd name="T90" fmla="*/ 319 w 394"/>
                    <a:gd name="T91" fmla="*/ 174 h 740"/>
                    <a:gd name="T92" fmla="*/ 293 w 394"/>
                    <a:gd name="T93" fmla="*/ 220 h 740"/>
                    <a:gd name="T94" fmla="*/ 274 w 394"/>
                    <a:gd name="T95" fmla="*/ 253 h 740"/>
                    <a:gd name="T96" fmla="*/ 231 w 394"/>
                    <a:gd name="T97" fmla="*/ 321 h 740"/>
                    <a:gd name="T98" fmla="*/ 207 w 394"/>
                    <a:gd name="T99" fmla="*/ 356 h 740"/>
                    <a:gd name="T100" fmla="*/ 182 w 394"/>
                    <a:gd name="T101" fmla="*/ 398 h 740"/>
                    <a:gd name="T102" fmla="*/ 162 w 394"/>
                    <a:gd name="T103" fmla="*/ 445 h 740"/>
                    <a:gd name="T104" fmla="*/ 99 w 394"/>
                    <a:gd name="T105" fmla="*/ 584 h 740"/>
                    <a:gd name="T106" fmla="*/ 79 w 394"/>
                    <a:gd name="T107" fmla="*/ 631 h 740"/>
                    <a:gd name="T108" fmla="*/ 5 w 394"/>
                    <a:gd name="T109" fmla="*/ 740 h 7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394" h="740">
                      <a:moveTo>
                        <a:pt x="3" y="726"/>
                      </a:moveTo>
                      <a:cubicBezTo>
                        <a:pt x="2" y="714"/>
                        <a:pt x="16" y="707"/>
                        <a:pt x="18" y="695"/>
                      </a:cubicBezTo>
                      <a:cubicBezTo>
                        <a:pt x="18" y="694"/>
                        <a:pt x="21" y="697"/>
                        <a:pt x="22" y="694"/>
                      </a:cubicBezTo>
                      <a:cubicBezTo>
                        <a:pt x="22" y="682"/>
                        <a:pt x="34" y="670"/>
                        <a:pt x="44" y="661"/>
                      </a:cubicBezTo>
                      <a:cubicBezTo>
                        <a:pt x="44" y="662"/>
                        <a:pt x="44" y="662"/>
                        <a:pt x="44" y="662"/>
                      </a:cubicBezTo>
                      <a:cubicBezTo>
                        <a:pt x="46" y="660"/>
                        <a:pt x="45" y="656"/>
                        <a:pt x="46" y="654"/>
                      </a:cubicBezTo>
                      <a:cubicBezTo>
                        <a:pt x="47" y="654"/>
                        <a:pt x="47" y="655"/>
                        <a:pt x="48" y="655"/>
                      </a:cubicBezTo>
                      <a:cubicBezTo>
                        <a:pt x="46" y="653"/>
                        <a:pt x="49" y="650"/>
                        <a:pt x="48" y="649"/>
                      </a:cubicBezTo>
                      <a:cubicBezTo>
                        <a:pt x="50" y="648"/>
                        <a:pt x="51" y="649"/>
                        <a:pt x="52" y="648"/>
                      </a:cubicBezTo>
                      <a:cubicBezTo>
                        <a:pt x="51" y="646"/>
                        <a:pt x="51" y="646"/>
                        <a:pt x="51" y="646"/>
                      </a:cubicBezTo>
                      <a:cubicBezTo>
                        <a:pt x="48" y="639"/>
                        <a:pt x="56" y="637"/>
                        <a:pt x="56" y="631"/>
                      </a:cubicBezTo>
                      <a:cubicBezTo>
                        <a:pt x="56" y="631"/>
                        <a:pt x="57" y="632"/>
                        <a:pt x="57" y="632"/>
                      </a:cubicBezTo>
                      <a:cubicBezTo>
                        <a:pt x="58" y="622"/>
                        <a:pt x="64" y="612"/>
                        <a:pt x="67" y="603"/>
                      </a:cubicBezTo>
                      <a:cubicBezTo>
                        <a:pt x="68" y="603"/>
                        <a:pt x="69" y="604"/>
                        <a:pt x="70" y="604"/>
                      </a:cubicBezTo>
                      <a:cubicBezTo>
                        <a:pt x="68" y="603"/>
                        <a:pt x="69" y="600"/>
                        <a:pt x="70" y="597"/>
                      </a:cubicBezTo>
                      <a:cubicBezTo>
                        <a:pt x="73" y="597"/>
                        <a:pt x="70" y="592"/>
                        <a:pt x="72" y="589"/>
                      </a:cubicBezTo>
                      <a:cubicBezTo>
                        <a:pt x="73" y="590"/>
                        <a:pt x="73" y="590"/>
                        <a:pt x="73" y="590"/>
                      </a:cubicBezTo>
                      <a:cubicBezTo>
                        <a:pt x="71" y="587"/>
                        <a:pt x="76" y="588"/>
                        <a:pt x="73" y="584"/>
                      </a:cubicBezTo>
                      <a:cubicBezTo>
                        <a:pt x="76" y="584"/>
                        <a:pt x="76" y="584"/>
                        <a:pt x="76" y="584"/>
                      </a:cubicBezTo>
                      <a:cubicBezTo>
                        <a:pt x="73" y="581"/>
                        <a:pt x="79" y="582"/>
                        <a:pt x="78" y="579"/>
                      </a:cubicBezTo>
                      <a:cubicBezTo>
                        <a:pt x="78" y="579"/>
                        <a:pt x="78" y="579"/>
                        <a:pt x="78" y="579"/>
                      </a:cubicBezTo>
                      <a:cubicBezTo>
                        <a:pt x="78" y="577"/>
                        <a:pt x="80" y="577"/>
                        <a:pt x="80" y="575"/>
                      </a:cubicBezTo>
                      <a:cubicBezTo>
                        <a:pt x="80" y="575"/>
                        <a:pt x="80" y="575"/>
                        <a:pt x="80" y="575"/>
                      </a:cubicBezTo>
                      <a:cubicBezTo>
                        <a:pt x="81" y="571"/>
                        <a:pt x="84" y="570"/>
                        <a:pt x="81" y="569"/>
                      </a:cubicBezTo>
                      <a:cubicBezTo>
                        <a:pt x="84" y="568"/>
                        <a:pt x="81" y="573"/>
                        <a:pt x="85" y="572"/>
                      </a:cubicBezTo>
                      <a:cubicBezTo>
                        <a:pt x="87" y="559"/>
                        <a:pt x="94" y="547"/>
                        <a:pt x="99" y="535"/>
                      </a:cubicBezTo>
                      <a:cubicBezTo>
                        <a:pt x="101" y="534"/>
                        <a:pt x="102" y="533"/>
                        <a:pt x="103" y="533"/>
                      </a:cubicBezTo>
                      <a:cubicBezTo>
                        <a:pt x="103" y="532"/>
                        <a:pt x="104" y="529"/>
                        <a:pt x="104" y="527"/>
                      </a:cubicBezTo>
                      <a:cubicBezTo>
                        <a:pt x="103" y="527"/>
                        <a:pt x="105" y="527"/>
                        <a:pt x="106" y="526"/>
                      </a:cubicBezTo>
                      <a:cubicBezTo>
                        <a:pt x="108" y="525"/>
                        <a:pt x="104" y="522"/>
                        <a:pt x="106" y="521"/>
                      </a:cubicBezTo>
                      <a:cubicBezTo>
                        <a:pt x="106" y="522"/>
                        <a:pt x="107" y="523"/>
                        <a:pt x="108" y="523"/>
                      </a:cubicBezTo>
                      <a:cubicBezTo>
                        <a:pt x="107" y="520"/>
                        <a:pt x="109" y="517"/>
                        <a:pt x="109" y="514"/>
                      </a:cubicBezTo>
                      <a:cubicBezTo>
                        <a:pt x="109" y="515"/>
                        <a:pt x="109" y="516"/>
                        <a:pt x="110" y="516"/>
                      </a:cubicBezTo>
                      <a:cubicBezTo>
                        <a:pt x="109" y="512"/>
                        <a:pt x="113" y="511"/>
                        <a:pt x="112" y="508"/>
                      </a:cubicBezTo>
                      <a:cubicBezTo>
                        <a:pt x="114" y="510"/>
                        <a:pt x="114" y="510"/>
                        <a:pt x="114" y="510"/>
                      </a:cubicBezTo>
                      <a:cubicBezTo>
                        <a:pt x="117" y="507"/>
                        <a:pt x="111" y="507"/>
                        <a:pt x="113" y="505"/>
                      </a:cubicBezTo>
                      <a:cubicBezTo>
                        <a:pt x="114" y="506"/>
                        <a:pt x="114" y="506"/>
                        <a:pt x="115" y="506"/>
                      </a:cubicBezTo>
                      <a:cubicBezTo>
                        <a:pt x="113" y="502"/>
                        <a:pt x="117" y="497"/>
                        <a:pt x="117" y="494"/>
                      </a:cubicBezTo>
                      <a:cubicBezTo>
                        <a:pt x="117" y="494"/>
                        <a:pt x="118" y="494"/>
                        <a:pt x="118" y="494"/>
                      </a:cubicBezTo>
                      <a:cubicBezTo>
                        <a:pt x="119" y="491"/>
                        <a:pt x="121" y="488"/>
                        <a:pt x="122" y="484"/>
                      </a:cubicBezTo>
                      <a:cubicBezTo>
                        <a:pt x="123" y="483"/>
                        <a:pt x="125" y="486"/>
                        <a:pt x="126" y="482"/>
                      </a:cubicBezTo>
                      <a:cubicBezTo>
                        <a:pt x="123" y="481"/>
                        <a:pt x="128" y="476"/>
                        <a:pt x="123" y="476"/>
                      </a:cubicBezTo>
                      <a:cubicBezTo>
                        <a:pt x="125" y="473"/>
                        <a:pt x="128" y="469"/>
                        <a:pt x="128" y="467"/>
                      </a:cubicBezTo>
                      <a:cubicBezTo>
                        <a:pt x="129" y="469"/>
                        <a:pt x="133" y="467"/>
                        <a:pt x="132" y="470"/>
                      </a:cubicBezTo>
                      <a:cubicBezTo>
                        <a:pt x="135" y="469"/>
                        <a:pt x="135" y="469"/>
                        <a:pt x="135" y="469"/>
                      </a:cubicBezTo>
                      <a:cubicBezTo>
                        <a:pt x="136" y="470"/>
                        <a:pt x="133" y="470"/>
                        <a:pt x="135" y="471"/>
                      </a:cubicBezTo>
                      <a:cubicBezTo>
                        <a:pt x="136" y="469"/>
                        <a:pt x="136" y="465"/>
                        <a:pt x="137" y="464"/>
                      </a:cubicBezTo>
                      <a:cubicBezTo>
                        <a:pt x="136" y="461"/>
                        <a:pt x="133" y="457"/>
                        <a:pt x="135" y="454"/>
                      </a:cubicBezTo>
                      <a:cubicBezTo>
                        <a:pt x="135" y="456"/>
                        <a:pt x="139" y="454"/>
                        <a:pt x="139" y="456"/>
                      </a:cubicBezTo>
                      <a:cubicBezTo>
                        <a:pt x="135" y="448"/>
                        <a:pt x="135" y="448"/>
                        <a:pt x="135" y="448"/>
                      </a:cubicBezTo>
                      <a:cubicBezTo>
                        <a:pt x="136" y="446"/>
                        <a:pt x="138" y="449"/>
                        <a:pt x="138" y="446"/>
                      </a:cubicBezTo>
                      <a:cubicBezTo>
                        <a:pt x="137" y="446"/>
                        <a:pt x="137" y="445"/>
                        <a:pt x="136" y="444"/>
                      </a:cubicBezTo>
                      <a:cubicBezTo>
                        <a:pt x="137" y="444"/>
                        <a:pt x="138" y="439"/>
                        <a:pt x="141" y="440"/>
                      </a:cubicBezTo>
                      <a:cubicBezTo>
                        <a:pt x="143" y="440"/>
                        <a:pt x="141" y="442"/>
                        <a:pt x="143" y="441"/>
                      </a:cubicBezTo>
                      <a:cubicBezTo>
                        <a:pt x="144" y="439"/>
                        <a:pt x="143" y="438"/>
                        <a:pt x="144" y="436"/>
                      </a:cubicBezTo>
                      <a:cubicBezTo>
                        <a:pt x="144" y="436"/>
                        <a:pt x="144" y="436"/>
                        <a:pt x="144" y="436"/>
                      </a:cubicBezTo>
                      <a:cubicBezTo>
                        <a:pt x="145" y="435"/>
                        <a:pt x="145" y="431"/>
                        <a:pt x="143" y="432"/>
                      </a:cubicBezTo>
                      <a:cubicBezTo>
                        <a:pt x="142" y="433"/>
                        <a:pt x="145" y="432"/>
                        <a:pt x="143" y="433"/>
                      </a:cubicBezTo>
                      <a:cubicBezTo>
                        <a:pt x="142" y="432"/>
                        <a:pt x="142" y="429"/>
                        <a:pt x="143" y="426"/>
                      </a:cubicBezTo>
                      <a:cubicBezTo>
                        <a:pt x="144" y="427"/>
                        <a:pt x="144" y="428"/>
                        <a:pt x="145" y="428"/>
                      </a:cubicBezTo>
                      <a:cubicBezTo>
                        <a:pt x="144" y="424"/>
                        <a:pt x="145" y="420"/>
                        <a:pt x="146" y="417"/>
                      </a:cubicBezTo>
                      <a:cubicBezTo>
                        <a:pt x="145" y="416"/>
                        <a:pt x="148" y="419"/>
                        <a:pt x="147" y="419"/>
                      </a:cubicBezTo>
                      <a:cubicBezTo>
                        <a:pt x="151" y="416"/>
                        <a:pt x="149" y="409"/>
                        <a:pt x="154" y="407"/>
                      </a:cubicBezTo>
                      <a:cubicBezTo>
                        <a:pt x="154" y="408"/>
                        <a:pt x="152" y="407"/>
                        <a:pt x="152" y="407"/>
                      </a:cubicBezTo>
                      <a:cubicBezTo>
                        <a:pt x="153" y="405"/>
                        <a:pt x="155" y="406"/>
                        <a:pt x="155" y="404"/>
                      </a:cubicBezTo>
                      <a:cubicBezTo>
                        <a:pt x="157" y="405"/>
                        <a:pt x="156" y="402"/>
                        <a:pt x="156" y="401"/>
                      </a:cubicBezTo>
                      <a:cubicBezTo>
                        <a:pt x="156" y="400"/>
                        <a:pt x="157" y="401"/>
                        <a:pt x="157" y="402"/>
                      </a:cubicBezTo>
                      <a:cubicBezTo>
                        <a:pt x="157" y="400"/>
                        <a:pt x="159" y="391"/>
                        <a:pt x="163" y="388"/>
                      </a:cubicBezTo>
                      <a:cubicBezTo>
                        <a:pt x="163" y="387"/>
                        <a:pt x="162" y="383"/>
                        <a:pt x="163" y="382"/>
                      </a:cubicBezTo>
                      <a:cubicBezTo>
                        <a:pt x="164" y="384"/>
                        <a:pt x="164" y="384"/>
                        <a:pt x="164" y="384"/>
                      </a:cubicBezTo>
                      <a:cubicBezTo>
                        <a:pt x="166" y="383"/>
                        <a:pt x="166" y="380"/>
                        <a:pt x="168" y="381"/>
                      </a:cubicBezTo>
                      <a:cubicBezTo>
                        <a:pt x="167" y="378"/>
                        <a:pt x="165" y="390"/>
                        <a:pt x="165" y="386"/>
                      </a:cubicBezTo>
                      <a:cubicBezTo>
                        <a:pt x="167" y="387"/>
                        <a:pt x="164" y="381"/>
                        <a:pt x="166" y="383"/>
                      </a:cubicBezTo>
                      <a:cubicBezTo>
                        <a:pt x="167" y="381"/>
                        <a:pt x="166" y="378"/>
                        <a:pt x="169" y="377"/>
                      </a:cubicBezTo>
                      <a:cubicBezTo>
                        <a:pt x="169" y="377"/>
                        <a:pt x="171" y="380"/>
                        <a:pt x="172" y="378"/>
                      </a:cubicBezTo>
                      <a:cubicBezTo>
                        <a:pt x="173" y="375"/>
                        <a:pt x="171" y="377"/>
                        <a:pt x="172" y="374"/>
                      </a:cubicBezTo>
                      <a:cubicBezTo>
                        <a:pt x="172" y="372"/>
                        <a:pt x="172" y="372"/>
                        <a:pt x="172" y="372"/>
                      </a:cubicBezTo>
                      <a:cubicBezTo>
                        <a:pt x="170" y="371"/>
                        <a:pt x="174" y="370"/>
                        <a:pt x="171" y="370"/>
                      </a:cubicBezTo>
                      <a:cubicBezTo>
                        <a:pt x="173" y="370"/>
                        <a:pt x="173" y="365"/>
                        <a:pt x="176" y="367"/>
                      </a:cubicBezTo>
                      <a:cubicBezTo>
                        <a:pt x="178" y="369"/>
                        <a:pt x="178" y="369"/>
                        <a:pt x="178" y="369"/>
                      </a:cubicBezTo>
                      <a:cubicBezTo>
                        <a:pt x="178" y="367"/>
                        <a:pt x="176" y="365"/>
                        <a:pt x="176" y="364"/>
                      </a:cubicBezTo>
                      <a:cubicBezTo>
                        <a:pt x="176" y="364"/>
                        <a:pt x="177" y="364"/>
                        <a:pt x="177" y="364"/>
                      </a:cubicBezTo>
                      <a:cubicBezTo>
                        <a:pt x="174" y="362"/>
                        <a:pt x="179" y="361"/>
                        <a:pt x="177" y="358"/>
                      </a:cubicBezTo>
                      <a:cubicBezTo>
                        <a:pt x="180" y="356"/>
                        <a:pt x="181" y="352"/>
                        <a:pt x="184" y="352"/>
                      </a:cubicBezTo>
                      <a:cubicBezTo>
                        <a:pt x="184" y="349"/>
                        <a:pt x="184" y="347"/>
                        <a:pt x="186" y="345"/>
                      </a:cubicBezTo>
                      <a:cubicBezTo>
                        <a:pt x="186" y="346"/>
                        <a:pt x="186" y="346"/>
                        <a:pt x="187" y="347"/>
                      </a:cubicBezTo>
                      <a:cubicBezTo>
                        <a:pt x="189" y="346"/>
                        <a:pt x="188" y="345"/>
                        <a:pt x="188" y="343"/>
                      </a:cubicBezTo>
                      <a:cubicBezTo>
                        <a:pt x="189" y="344"/>
                        <a:pt x="192" y="342"/>
                        <a:pt x="194" y="341"/>
                      </a:cubicBezTo>
                      <a:cubicBezTo>
                        <a:pt x="194" y="339"/>
                        <a:pt x="192" y="338"/>
                        <a:pt x="191" y="337"/>
                      </a:cubicBezTo>
                      <a:cubicBezTo>
                        <a:pt x="196" y="337"/>
                        <a:pt x="192" y="330"/>
                        <a:pt x="197" y="330"/>
                      </a:cubicBezTo>
                      <a:cubicBezTo>
                        <a:pt x="197" y="331"/>
                        <a:pt x="197" y="334"/>
                        <a:pt x="198" y="333"/>
                      </a:cubicBezTo>
                      <a:cubicBezTo>
                        <a:pt x="203" y="333"/>
                        <a:pt x="198" y="328"/>
                        <a:pt x="201" y="326"/>
                      </a:cubicBezTo>
                      <a:cubicBezTo>
                        <a:pt x="198" y="325"/>
                        <a:pt x="198" y="325"/>
                        <a:pt x="198" y="325"/>
                      </a:cubicBezTo>
                      <a:cubicBezTo>
                        <a:pt x="201" y="324"/>
                        <a:pt x="199" y="319"/>
                        <a:pt x="202" y="322"/>
                      </a:cubicBezTo>
                      <a:cubicBezTo>
                        <a:pt x="201" y="320"/>
                        <a:pt x="205" y="319"/>
                        <a:pt x="202" y="317"/>
                      </a:cubicBezTo>
                      <a:cubicBezTo>
                        <a:pt x="207" y="314"/>
                        <a:pt x="207" y="305"/>
                        <a:pt x="214" y="305"/>
                      </a:cubicBezTo>
                      <a:cubicBezTo>
                        <a:pt x="214" y="304"/>
                        <a:pt x="216" y="303"/>
                        <a:pt x="214" y="302"/>
                      </a:cubicBezTo>
                      <a:cubicBezTo>
                        <a:pt x="212" y="302"/>
                        <a:pt x="214" y="305"/>
                        <a:pt x="213" y="304"/>
                      </a:cubicBezTo>
                      <a:cubicBezTo>
                        <a:pt x="213" y="304"/>
                        <a:pt x="212" y="303"/>
                        <a:pt x="212" y="303"/>
                      </a:cubicBezTo>
                      <a:cubicBezTo>
                        <a:pt x="213" y="302"/>
                        <a:pt x="214" y="301"/>
                        <a:pt x="216" y="303"/>
                      </a:cubicBezTo>
                      <a:cubicBezTo>
                        <a:pt x="220" y="301"/>
                        <a:pt x="213" y="297"/>
                        <a:pt x="217" y="294"/>
                      </a:cubicBezTo>
                      <a:cubicBezTo>
                        <a:pt x="218" y="295"/>
                        <a:pt x="218" y="295"/>
                        <a:pt x="219" y="293"/>
                      </a:cubicBezTo>
                      <a:cubicBezTo>
                        <a:pt x="218" y="290"/>
                        <a:pt x="218" y="290"/>
                        <a:pt x="218" y="290"/>
                      </a:cubicBezTo>
                      <a:cubicBezTo>
                        <a:pt x="221" y="287"/>
                        <a:pt x="222" y="290"/>
                        <a:pt x="224" y="291"/>
                      </a:cubicBezTo>
                      <a:cubicBezTo>
                        <a:pt x="225" y="289"/>
                        <a:pt x="226" y="288"/>
                        <a:pt x="225" y="286"/>
                      </a:cubicBezTo>
                      <a:cubicBezTo>
                        <a:pt x="228" y="286"/>
                        <a:pt x="228" y="286"/>
                        <a:pt x="228" y="286"/>
                      </a:cubicBezTo>
                      <a:cubicBezTo>
                        <a:pt x="226" y="286"/>
                        <a:pt x="228" y="284"/>
                        <a:pt x="228" y="283"/>
                      </a:cubicBezTo>
                      <a:cubicBezTo>
                        <a:pt x="228" y="284"/>
                        <a:pt x="228" y="284"/>
                        <a:pt x="228" y="284"/>
                      </a:cubicBezTo>
                      <a:cubicBezTo>
                        <a:pt x="229" y="284"/>
                        <a:pt x="229" y="282"/>
                        <a:pt x="230" y="281"/>
                      </a:cubicBezTo>
                      <a:cubicBezTo>
                        <a:pt x="228" y="281"/>
                        <a:pt x="227" y="282"/>
                        <a:pt x="226" y="283"/>
                      </a:cubicBezTo>
                      <a:cubicBezTo>
                        <a:pt x="225" y="282"/>
                        <a:pt x="226" y="281"/>
                        <a:pt x="226" y="279"/>
                      </a:cubicBezTo>
                      <a:cubicBezTo>
                        <a:pt x="228" y="281"/>
                        <a:pt x="229" y="278"/>
                        <a:pt x="230" y="277"/>
                      </a:cubicBezTo>
                      <a:cubicBezTo>
                        <a:pt x="231" y="276"/>
                        <a:pt x="229" y="274"/>
                        <a:pt x="229" y="274"/>
                      </a:cubicBezTo>
                      <a:cubicBezTo>
                        <a:pt x="230" y="274"/>
                        <a:pt x="230" y="272"/>
                        <a:pt x="231" y="274"/>
                      </a:cubicBezTo>
                      <a:cubicBezTo>
                        <a:pt x="231" y="274"/>
                        <a:pt x="230" y="274"/>
                        <a:pt x="230" y="275"/>
                      </a:cubicBezTo>
                      <a:cubicBezTo>
                        <a:pt x="231" y="275"/>
                        <a:pt x="233" y="276"/>
                        <a:pt x="233" y="273"/>
                      </a:cubicBezTo>
                      <a:cubicBezTo>
                        <a:pt x="233" y="272"/>
                        <a:pt x="229" y="271"/>
                        <a:pt x="232" y="270"/>
                      </a:cubicBezTo>
                      <a:cubicBezTo>
                        <a:pt x="232" y="271"/>
                        <a:pt x="232" y="271"/>
                        <a:pt x="233" y="272"/>
                      </a:cubicBezTo>
                      <a:cubicBezTo>
                        <a:pt x="235" y="270"/>
                        <a:pt x="235" y="270"/>
                        <a:pt x="235" y="270"/>
                      </a:cubicBezTo>
                      <a:cubicBezTo>
                        <a:pt x="234" y="269"/>
                        <a:pt x="234" y="269"/>
                        <a:pt x="234" y="269"/>
                      </a:cubicBezTo>
                      <a:cubicBezTo>
                        <a:pt x="234" y="269"/>
                        <a:pt x="234" y="270"/>
                        <a:pt x="235" y="270"/>
                      </a:cubicBezTo>
                      <a:cubicBezTo>
                        <a:pt x="233" y="268"/>
                        <a:pt x="236" y="266"/>
                        <a:pt x="234" y="264"/>
                      </a:cubicBezTo>
                      <a:cubicBezTo>
                        <a:pt x="235" y="262"/>
                        <a:pt x="237" y="262"/>
                        <a:pt x="238" y="261"/>
                      </a:cubicBezTo>
                      <a:cubicBezTo>
                        <a:pt x="238" y="261"/>
                        <a:pt x="238" y="261"/>
                        <a:pt x="238" y="261"/>
                      </a:cubicBezTo>
                      <a:cubicBezTo>
                        <a:pt x="240" y="260"/>
                        <a:pt x="241" y="258"/>
                        <a:pt x="240" y="256"/>
                      </a:cubicBezTo>
                      <a:cubicBezTo>
                        <a:pt x="240" y="257"/>
                        <a:pt x="240" y="257"/>
                        <a:pt x="240" y="257"/>
                      </a:cubicBezTo>
                      <a:cubicBezTo>
                        <a:pt x="241" y="256"/>
                        <a:pt x="242" y="254"/>
                        <a:pt x="241" y="252"/>
                      </a:cubicBezTo>
                      <a:cubicBezTo>
                        <a:pt x="244" y="251"/>
                        <a:pt x="248" y="256"/>
                        <a:pt x="248" y="252"/>
                      </a:cubicBezTo>
                      <a:cubicBezTo>
                        <a:pt x="249" y="250"/>
                        <a:pt x="246" y="247"/>
                        <a:pt x="245" y="247"/>
                      </a:cubicBezTo>
                      <a:cubicBezTo>
                        <a:pt x="248" y="245"/>
                        <a:pt x="248" y="239"/>
                        <a:pt x="252" y="237"/>
                      </a:cubicBezTo>
                      <a:cubicBezTo>
                        <a:pt x="252" y="236"/>
                        <a:pt x="251" y="236"/>
                        <a:pt x="251" y="235"/>
                      </a:cubicBezTo>
                      <a:cubicBezTo>
                        <a:pt x="255" y="230"/>
                        <a:pt x="256" y="223"/>
                        <a:pt x="262" y="221"/>
                      </a:cubicBezTo>
                      <a:cubicBezTo>
                        <a:pt x="262" y="223"/>
                        <a:pt x="264" y="222"/>
                        <a:pt x="265" y="223"/>
                      </a:cubicBezTo>
                      <a:cubicBezTo>
                        <a:pt x="264" y="220"/>
                        <a:pt x="267" y="222"/>
                        <a:pt x="265" y="220"/>
                      </a:cubicBezTo>
                      <a:cubicBezTo>
                        <a:pt x="263" y="219"/>
                        <a:pt x="263" y="219"/>
                        <a:pt x="261" y="220"/>
                      </a:cubicBezTo>
                      <a:cubicBezTo>
                        <a:pt x="262" y="216"/>
                        <a:pt x="265" y="211"/>
                        <a:pt x="267" y="211"/>
                      </a:cubicBezTo>
                      <a:cubicBezTo>
                        <a:pt x="266" y="211"/>
                        <a:pt x="266" y="210"/>
                        <a:pt x="266" y="209"/>
                      </a:cubicBezTo>
                      <a:cubicBezTo>
                        <a:pt x="268" y="211"/>
                        <a:pt x="270" y="209"/>
                        <a:pt x="270" y="206"/>
                      </a:cubicBezTo>
                      <a:cubicBezTo>
                        <a:pt x="269" y="205"/>
                        <a:pt x="269" y="205"/>
                        <a:pt x="269" y="205"/>
                      </a:cubicBezTo>
                      <a:cubicBezTo>
                        <a:pt x="271" y="205"/>
                        <a:pt x="271" y="205"/>
                        <a:pt x="271" y="205"/>
                      </a:cubicBezTo>
                      <a:cubicBezTo>
                        <a:pt x="271" y="204"/>
                        <a:pt x="268" y="202"/>
                        <a:pt x="271" y="202"/>
                      </a:cubicBezTo>
                      <a:cubicBezTo>
                        <a:pt x="272" y="202"/>
                        <a:pt x="272" y="202"/>
                        <a:pt x="273" y="202"/>
                      </a:cubicBezTo>
                      <a:cubicBezTo>
                        <a:pt x="273" y="200"/>
                        <a:pt x="272" y="196"/>
                        <a:pt x="275" y="195"/>
                      </a:cubicBezTo>
                      <a:cubicBezTo>
                        <a:pt x="278" y="194"/>
                        <a:pt x="278" y="194"/>
                        <a:pt x="278" y="194"/>
                      </a:cubicBezTo>
                      <a:cubicBezTo>
                        <a:pt x="278" y="193"/>
                        <a:pt x="278" y="191"/>
                        <a:pt x="276" y="192"/>
                      </a:cubicBezTo>
                      <a:cubicBezTo>
                        <a:pt x="279" y="190"/>
                        <a:pt x="281" y="188"/>
                        <a:pt x="283" y="188"/>
                      </a:cubicBezTo>
                      <a:cubicBezTo>
                        <a:pt x="282" y="179"/>
                        <a:pt x="287" y="171"/>
                        <a:pt x="291" y="164"/>
                      </a:cubicBezTo>
                      <a:cubicBezTo>
                        <a:pt x="292" y="165"/>
                        <a:pt x="292" y="165"/>
                        <a:pt x="292" y="165"/>
                      </a:cubicBezTo>
                      <a:cubicBezTo>
                        <a:pt x="294" y="164"/>
                        <a:pt x="291" y="163"/>
                        <a:pt x="292" y="162"/>
                      </a:cubicBezTo>
                      <a:cubicBezTo>
                        <a:pt x="293" y="164"/>
                        <a:pt x="295" y="163"/>
                        <a:pt x="296" y="165"/>
                      </a:cubicBezTo>
                      <a:cubicBezTo>
                        <a:pt x="299" y="163"/>
                        <a:pt x="296" y="160"/>
                        <a:pt x="296" y="158"/>
                      </a:cubicBezTo>
                      <a:cubicBezTo>
                        <a:pt x="295" y="157"/>
                        <a:pt x="296" y="160"/>
                        <a:pt x="295" y="159"/>
                      </a:cubicBezTo>
                      <a:cubicBezTo>
                        <a:pt x="294" y="158"/>
                        <a:pt x="298" y="156"/>
                        <a:pt x="296" y="154"/>
                      </a:cubicBezTo>
                      <a:cubicBezTo>
                        <a:pt x="297" y="154"/>
                        <a:pt x="299" y="156"/>
                        <a:pt x="299" y="156"/>
                      </a:cubicBezTo>
                      <a:cubicBezTo>
                        <a:pt x="299" y="154"/>
                        <a:pt x="299" y="154"/>
                        <a:pt x="299" y="154"/>
                      </a:cubicBezTo>
                      <a:cubicBezTo>
                        <a:pt x="303" y="154"/>
                        <a:pt x="301" y="161"/>
                        <a:pt x="306" y="161"/>
                      </a:cubicBezTo>
                      <a:cubicBezTo>
                        <a:pt x="307" y="160"/>
                        <a:pt x="307" y="160"/>
                        <a:pt x="307" y="160"/>
                      </a:cubicBezTo>
                      <a:cubicBezTo>
                        <a:pt x="310" y="160"/>
                        <a:pt x="307" y="165"/>
                        <a:pt x="310" y="162"/>
                      </a:cubicBezTo>
                      <a:cubicBezTo>
                        <a:pt x="310" y="160"/>
                        <a:pt x="307" y="156"/>
                        <a:pt x="305" y="157"/>
                      </a:cubicBezTo>
                      <a:cubicBezTo>
                        <a:pt x="307" y="154"/>
                        <a:pt x="301" y="153"/>
                        <a:pt x="303" y="149"/>
                      </a:cubicBezTo>
                      <a:cubicBezTo>
                        <a:pt x="305" y="149"/>
                        <a:pt x="302" y="152"/>
                        <a:pt x="304" y="153"/>
                      </a:cubicBezTo>
                      <a:cubicBezTo>
                        <a:pt x="307" y="152"/>
                        <a:pt x="305" y="149"/>
                        <a:pt x="306" y="147"/>
                      </a:cubicBezTo>
                      <a:cubicBezTo>
                        <a:pt x="304" y="149"/>
                        <a:pt x="303" y="146"/>
                        <a:pt x="303" y="145"/>
                      </a:cubicBezTo>
                      <a:cubicBezTo>
                        <a:pt x="305" y="143"/>
                        <a:pt x="305" y="147"/>
                        <a:pt x="306" y="145"/>
                      </a:cubicBezTo>
                      <a:cubicBezTo>
                        <a:pt x="305" y="143"/>
                        <a:pt x="305" y="140"/>
                        <a:pt x="303" y="142"/>
                      </a:cubicBezTo>
                      <a:cubicBezTo>
                        <a:pt x="301" y="139"/>
                        <a:pt x="306" y="140"/>
                        <a:pt x="304" y="137"/>
                      </a:cubicBezTo>
                      <a:cubicBezTo>
                        <a:pt x="307" y="137"/>
                        <a:pt x="308" y="143"/>
                        <a:pt x="310" y="140"/>
                      </a:cubicBezTo>
                      <a:cubicBezTo>
                        <a:pt x="308" y="140"/>
                        <a:pt x="309" y="135"/>
                        <a:pt x="305" y="135"/>
                      </a:cubicBezTo>
                      <a:cubicBezTo>
                        <a:pt x="307" y="134"/>
                        <a:pt x="308" y="135"/>
                        <a:pt x="309" y="137"/>
                      </a:cubicBezTo>
                      <a:cubicBezTo>
                        <a:pt x="311" y="136"/>
                        <a:pt x="307" y="131"/>
                        <a:pt x="312" y="132"/>
                      </a:cubicBezTo>
                      <a:cubicBezTo>
                        <a:pt x="310" y="131"/>
                        <a:pt x="310" y="131"/>
                        <a:pt x="310" y="131"/>
                      </a:cubicBezTo>
                      <a:cubicBezTo>
                        <a:pt x="311" y="131"/>
                        <a:pt x="312" y="130"/>
                        <a:pt x="314" y="130"/>
                      </a:cubicBezTo>
                      <a:cubicBezTo>
                        <a:pt x="314" y="129"/>
                        <a:pt x="313" y="124"/>
                        <a:pt x="316" y="126"/>
                      </a:cubicBezTo>
                      <a:cubicBezTo>
                        <a:pt x="316" y="125"/>
                        <a:pt x="318" y="122"/>
                        <a:pt x="315" y="122"/>
                      </a:cubicBezTo>
                      <a:cubicBezTo>
                        <a:pt x="313" y="123"/>
                        <a:pt x="316" y="125"/>
                        <a:pt x="312" y="125"/>
                      </a:cubicBezTo>
                      <a:cubicBezTo>
                        <a:pt x="315" y="125"/>
                        <a:pt x="313" y="122"/>
                        <a:pt x="313" y="120"/>
                      </a:cubicBezTo>
                      <a:cubicBezTo>
                        <a:pt x="314" y="121"/>
                        <a:pt x="314" y="121"/>
                        <a:pt x="314" y="121"/>
                      </a:cubicBezTo>
                      <a:cubicBezTo>
                        <a:pt x="314" y="120"/>
                        <a:pt x="315" y="118"/>
                        <a:pt x="314" y="117"/>
                      </a:cubicBezTo>
                      <a:cubicBezTo>
                        <a:pt x="315" y="118"/>
                        <a:pt x="316" y="118"/>
                        <a:pt x="316" y="118"/>
                      </a:cubicBezTo>
                      <a:cubicBezTo>
                        <a:pt x="315" y="116"/>
                        <a:pt x="315" y="116"/>
                        <a:pt x="315" y="116"/>
                      </a:cubicBezTo>
                      <a:cubicBezTo>
                        <a:pt x="315" y="113"/>
                        <a:pt x="319" y="117"/>
                        <a:pt x="320" y="114"/>
                      </a:cubicBezTo>
                      <a:cubicBezTo>
                        <a:pt x="320" y="117"/>
                        <a:pt x="320" y="117"/>
                        <a:pt x="320" y="117"/>
                      </a:cubicBezTo>
                      <a:cubicBezTo>
                        <a:pt x="320" y="117"/>
                        <a:pt x="322" y="117"/>
                        <a:pt x="322" y="115"/>
                      </a:cubicBezTo>
                      <a:cubicBezTo>
                        <a:pt x="321" y="114"/>
                        <a:pt x="319" y="111"/>
                        <a:pt x="318" y="110"/>
                      </a:cubicBezTo>
                      <a:cubicBezTo>
                        <a:pt x="318" y="108"/>
                        <a:pt x="320" y="111"/>
                        <a:pt x="319" y="108"/>
                      </a:cubicBezTo>
                      <a:cubicBezTo>
                        <a:pt x="320" y="111"/>
                        <a:pt x="320" y="111"/>
                        <a:pt x="320" y="111"/>
                      </a:cubicBezTo>
                      <a:cubicBezTo>
                        <a:pt x="321" y="112"/>
                        <a:pt x="324" y="112"/>
                        <a:pt x="325" y="110"/>
                      </a:cubicBezTo>
                      <a:cubicBezTo>
                        <a:pt x="325" y="108"/>
                        <a:pt x="324" y="105"/>
                        <a:pt x="322" y="106"/>
                      </a:cubicBezTo>
                      <a:cubicBezTo>
                        <a:pt x="322" y="105"/>
                        <a:pt x="324" y="104"/>
                        <a:pt x="325" y="106"/>
                      </a:cubicBezTo>
                      <a:cubicBezTo>
                        <a:pt x="326" y="103"/>
                        <a:pt x="323" y="105"/>
                        <a:pt x="323" y="102"/>
                      </a:cubicBezTo>
                      <a:cubicBezTo>
                        <a:pt x="325" y="102"/>
                        <a:pt x="328" y="101"/>
                        <a:pt x="330" y="100"/>
                      </a:cubicBezTo>
                      <a:cubicBezTo>
                        <a:pt x="332" y="104"/>
                        <a:pt x="332" y="104"/>
                        <a:pt x="332" y="104"/>
                      </a:cubicBezTo>
                      <a:cubicBezTo>
                        <a:pt x="333" y="102"/>
                        <a:pt x="333" y="102"/>
                        <a:pt x="333" y="102"/>
                      </a:cubicBezTo>
                      <a:cubicBezTo>
                        <a:pt x="334" y="105"/>
                        <a:pt x="335" y="102"/>
                        <a:pt x="337" y="105"/>
                      </a:cubicBezTo>
                      <a:cubicBezTo>
                        <a:pt x="338" y="104"/>
                        <a:pt x="338" y="102"/>
                        <a:pt x="338" y="101"/>
                      </a:cubicBezTo>
                      <a:cubicBezTo>
                        <a:pt x="332" y="102"/>
                        <a:pt x="334" y="95"/>
                        <a:pt x="330" y="94"/>
                      </a:cubicBezTo>
                      <a:cubicBezTo>
                        <a:pt x="331" y="90"/>
                        <a:pt x="340" y="96"/>
                        <a:pt x="336" y="89"/>
                      </a:cubicBezTo>
                      <a:cubicBezTo>
                        <a:pt x="335" y="89"/>
                        <a:pt x="333" y="86"/>
                        <a:pt x="333" y="89"/>
                      </a:cubicBezTo>
                      <a:cubicBezTo>
                        <a:pt x="334" y="87"/>
                        <a:pt x="330" y="86"/>
                        <a:pt x="333" y="84"/>
                      </a:cubicBezTo>
                      <a:cubicBezTo>
                        <a:pt x="333" y="86"/>
                        <a:pt x="338" y="83"/>
                        <a:pt x="338" y="87"/>
                      </a:cubicBezTo>
                      <a:cubicBezTo>
                        <a:pt x="337" y="87"/>
                        <a:pt x="337" y="89"/>
                        <a:pt x="337" y="89"/>
                      </a:cubicBezTo>
                      <a:cubicBezTo>
                        <a:pt x="339" y="89"/>
                        <a:pt x="340" y="91"/>
                        <a:pt x="342" y="89"/>
                      </a:cubicBezTo>
                      <a:cubicBezTo>
                        <a:pt x="342" y="87"/>
                        <a:pt x="343" y="85"/>
                        <a:pt x="341" y="84"/>
                      </a:cubicBezTo>
                      <a:cubicBezTo>
                        <a:pt x="339" y="83"/>
                        <a:pt x="340" y="87"/>
                        <a:pt x="338" y="85"/>
                      </a:cubicBezTo>
                      <a:cubicBezTo>
                        <a:pt x="339" y="81"/>
                        <a:pt x="342" y="83"/>
                        <a:pt x="339" y="80"/>
                      </a:cubicBezTo>
                      <a:cubicBezTo>
                        <a:pt x="339" y="82"/>
                        <a:pt x="336" y="81"/>
                        <a:pt x="335" y="80"/>
                      </a:cubicBezTo>
                      <a:cubicBezTo>
                        <a:pt x="335" y="77"/>
                        <a:pt x="335" y="77"/>
                        <a:pt x="335" y="77"/>
                      </a:cubicBezTo>
                      <a:cubicBezTo>
                        <a:pt x="336" y="79"/>
                        <a:pt x="336" y="79"/>
                        <a:pt x="336" y="79"/>
                      </a:cubicBezTo>
                      <a:cubicBezTo>
                        <a:pt x="339" y="76"/>
                        <a:pt x="334" y="76"/>
                        <a:pt x="336" y="73"/>
                      </a:cubicBezTo>
                      <a:cubicBezTo>
                        <a:pt x="340" y="73"/>
                        <a:pt x="340" y="73"/>
                        <a:pt x="340" y="73"/>
                      </a:cubicBezTo>
                      <a:cubicBezTo>
                        <a:pt x="342" y="75"/>
                        <a:pt x="336" y="77"/>
                        <a:pt x="341" y="79"/>
                      </a:cubicBezTo>
                      <a:cubicBezTo>
                        <a:pt x="342" y="77"/>
                        <a:pt x="340" y="75"/>
                        <a:pt x="342" y="73"/>
                      </a:cubicBezTo>
                      <a:cubicBezTo>
                        <a:pt x="342" y="74"/>
                        <a:pt x="342" y="75"/>
                        <a:pt x="342" y="75"/>
                      </a:cubicBezTo>
                      <a:cubicBezTo>
                        <a:pt x="343" y="75"/>
                        <a:pt x="348" y="76"/>
                        <a:pt x="347" y="72"/>
                      </a:cubicBezTo>
                      <a:cubicBezTo>
                        <a:pt x="347" y="69"/>
                        <a:pt x="346" y="71"/>
                        <a:pt x="344" y="70"/>
                      </a:cubicBezTo>
                      <a:cubicBezTo>
                        <a:pt x="346" y="66"/>
                        <a:pt x="345" y="64"/>
                        <a:pt x="346" y="62"/>
                      </a:cubicBezTo>
                      <a:cubicBezTo>
                        <a:pt x="348" y="64"/>
                        <a:pt x="348" y="58"/>
                        <a:pt x="350" y="62"/>
                      </a:cubicBezTo>
                      <a:cubicBezTo>
                        <a:pt x="347" y="62"/>
                        <a:pt x="345" y="67"/>
                        <a:pt x="347" y="70"/>
                      </a:cubicBezTo>
                      <a:cubicBezTo>
                        <a:pt x="351" y="70"/>
                        <a:pt x="345" y="73"/>
                        <a:pt x="348" y="75"/>
                      </a:cubicBezTo>
                      <a:cubicBezTo>
                        <a:pt x="350" y="72"/>
                        <a:pt x="353" y="74"/>
                        <a:pt x="355" y="75"/>
                      </a:cubicBezTo>
                      <a:cubicBezTo>
                        <a:pt x="356" y="74"/>
                        <a:pt x="355" y="73"/>
                        <a:pt x="355" y="72"/>
                      </a:cubicBezTo>
                      <a:cubicBezTo>
                        <a:pt x="353" y="71"/>
                        <a:pt x="353" y="72"/>
                        <a:pt x="351" y="71"/>
                      </a:cubicBezTo>
                      <a:cubicBezTo>
                        <a:pt x="353" y="68"/>
                        <a:pt x="353" y="64"/>
                        <a:pt x="352" y="62"/>
                      </a:cubicBezTo>
                      <a:cubicBezTo>
                        <a:pt x="354" y="61"/>
                        <a:pt x="356" y="62"/>
                        <a:pt x="355" y="64"/>
                      </a:cubicBezTo>
                      <a:cubicBezTo>
                        <a:pt x="356" y="60"/>
                        <a:pt x="359" y="56"/>
                        <a:pt x="361" y="53"/>
                      </a:cubicBezTo>
                      <a:cubicBezTo>
                        <a:pt x="357" y="53"/>
                        <a:pt x="362" y="48"/>
                        <a:pt x="359" y="48"/>
                      </a:cubicBezTo>
                      <a:cubicBezTo>
                        <a:pt x="357" y="50"/>
                        <a:pt x="354" y="50"/>
                        <a:pt x="353" y="49"/>
                      </a:cubicBezTo>
                      <a:cubicBezTo>
                        <a:pt x="354" y="48"/>
                        <a:pt x="354" y="49"/>
                        <a:pt x="355" y="49"/>
                      </a:cubicBezTo>
                      <a:cubicBezTo>
                        <a:pt x="354" y="47"/>
                        <a:pt x="360" y="48"/>
                        <a:pt x="357" y="45"/>
                      </a:cubicBezTo>
                      <a:cubicBezTo>
                        <a:pt x="357" y="49"/>
                        <a:pt x="361" y="48"/>
                        <a:pt x="363" y="50"/>
                      </a:cubicBezTo>
                      <a:cubicBezTo>
                        <a:pt x="363" y="47"/>
                        <a:pt x="365" y="51"/>
                        <a:pt x="367" y="48"/>
                      </a:cubicBezTo>
                      <a:cubicBezTo>
                        <a:pt x="366" y="45"/>
                        <a:pt x="366" y="42"/>
                        <a:pt x="367" y="39"/>
                      </a:cubicBezTo>
                      <a:cubicBezTo>
                        <a:pt x="371" y="36"/>
                        <a:pt x="371" y="30"/>
                        <a:pt x="372" y="26"/>
                      </a:cubicBezTo>
                      <a:cubicBezTo>
                        <a:pt x="375" y="25"/>
                        <a:pt x="377" y="28"/>
                        <a:pt x="378" y="26"/>
                      </a:cubicBezTo>
                      <a:cubicBezTo>
                        <a:pt x="379" y="24"/>
                        <a:pt x="374" y="26"/>
                        <a:pt x="377" y="24"/>
                      </a:cubicBezTo>
                      <a:cubicBezTo>
                        <a:pt x="378" y="24"/>
                        <a:pt x="378" y="24"/>
                        <a:pt x="378" y="24"/>
                      </a:cubicBezTo>
                      <a:cubicBezTo>
                        <a:pt x="377" y="23"/>
                        <a:pt x="382" y="20"/>
                        <a:pt x="378" y="17"/>
                      </a:cubicBezTo>
                      <a:cubicBezTo>
                        <a:pt x="381" y="19"/>
                        <a:pt x="381" y="19"/>
                        <a:pt x="381" y="19"/>
                      </a:cubicBezTo>
                      <a:cubicBezTo>
                        <a:pt x="382" y="19"/>
                        <a:pt x="381" y="18"/>
                        <a:pt x="381" y="17"/>
                      </a:cubicBezTo>
                      <a:cubicBezTo>
                        <a:pt x="382" y="18"/>
                        <a:pt x="383" y="17"/>
                        <a:pt x="384" y="19"/>
                      </a:cubicBezTo>
                      <a:cubicBezTo>
                        <a:pt x="387" y="18"/>
                        <a:pt x="385" y="14"/>
                        <a:pt x="386" y="12"/>
                      </a:cubicBezTo>
                      <a:cubicBezTo>
                        <a:pt x="383" y="13"/>
                        <a:pt x="383" y="13"/>
                        <a:pt x="383" y="13"/>
                      </a:cubicBezTo>
                      <a:cubicBezTo>
                        <a:pt x="383" y="9"/>
                        <a:pt x="386" y="7"/>
                        <a:pt x="387" y="3"/>
                      </a:cubicBezTo>
                      <a:cubicBezTo>
                        <a:pt x="389" y="4"/>
                        <a:pt x="389" y="4"/>
                        <a:pt x="389" y="4"/>
                      </a:cubicBezTo>
                      <a:cubicBezTo>
                        <a:pt x="389" y="2"/>
                        <a:pt x="389" y="2"/>
                        <a:pt x="389" y="2"/>
                      </a:cubicBezTo>
                      <a:cubicBezTo>
                        <a:pt x="391" y="3"/>
                        <a:pt x="393" y="1"/>
                        <a:pt x="391" y="0"/>
                      </a:cubicBezTo>
                      <a:cubicBezTo>
                        <a:pt x="394" y="7"/>
                        <a:pt x="394" y="7"/>
                        <a:pt x="394" y="7"/>
                      </a:cubicBezTo>
                      <a:cubicBezTo>
                        <a:pt x="392" y="8"/>
                        <a:pt x="392" y="4"/>
                        <a:pt x="390" y="5"/>
                      </a:cubicBezTo>
                      <a:cubicBezTo>
                        <a:pt x="388" y="5"/>
                        <a:pt x="387" y="8"/>
                        <a:pt x="389" y="9"/>
                      </a:cubicBezTo>
                      <a:cubicBezTo>
                        <a:pt x="389" y="8"/>
                        <a:pt x="389" y="8"/>
                        <a:pt x="389" y="7"/>
                      </a:cubicBezTo>
                      <a:cubicBezTo>
                        <a:pt x="392" y="8"/>
                        <a:pt x="391" y="9"/>
                        <a:pt x="392" y="11"/>
                      </a:cubicBezTo>
                      <a:cubicBezTo>
                        <a:pt x="392" y="10"/>
                        <a:pt x="393" y="10"/>
                        <a:pt x="393" y="9"/>
                      </a:cubicBezTo>
                      <a:cubicBezTo>
                        <a:pt x="393" y="11"/>
                        <a:pt x="393" y="13"/>
                        <a:pt x="392" y="15"/>
                      </a:cubicBezTo>
                      <a:cubicBezTo>
                        <a:pt x="392" y="13"/>
                        <a:pt x="390" y="15"/>
                        <a:pt x="390" y="14"/>
                      </a:cubicBezTo>
                      <a:cubicBezTo>
                        <a:pt x="392" y="15"/>
                        <a:pt x="392" y="17"/>
                        <a:pt x="390" y="20"/>
                      </a:cubicBezTo>
                      <a:cubicBezTo>
                        <a:pt x="386" y="20"/>
                        <a:pt x="389" y="25"/>
                        <a:pt x="387" y="28"/>
                      </a:cubicBezTo>
                      <a:cubicBezTo>
                        <a:pt x="386" y="26"/>
                        <a:pt x="384" y="23"/>
                        <a:pt x="384" y="21"/>
                      </a:cubicBezTo>
                      <a:cubicBezTo>
                        <a:pt x="382" y="23"/>
                        <a:pt x="383" y="23"/>
                        <a:pt x="381" y="25"/>
                      </a:cubicBezTo>
                      <a:cubicBezTo>
                        <a:pt x="383" y="26"/>
                        <a:pt x="385" y="28"/>
                        <a:pt x="385" y="31"/>
                      </a:cubicBezTo>
                      <a:cubicBezTo>
                        <a:pt x="383" y="31"/>
                        <a:pt x="383" y="31"/>
                        <a:pt x="383" y="31"/>
                      </a:cubicBezTo>
                      <a:cubicBezTo>
                        <a:pt x="383" y="33"/>
                        <a:pt x="386" y="34"/>
                        <a:pt x="384" y="37"/>
                      </a:cubicBezTo>
                      <a:cubicBezTo>
                        <a:pt x="381" y="42"/>
                        <a:pt x="379" y="47"/>
                        <a:pt x="377" y="50"/>
                      </a:cubicBezTo>
                      <a:cubicBezTo>
                        <a:pt x="375" y="50"/>
                        <a:pt x="375" y="50"/>
                        <a:pt x="375" y="50"/>
                      </a:cubicBezTo>
                      <a:cubicBezTo>
                        <a:pt x="378" y="54"/>
                        <a:pt x="373" y="57"/>
                        <a:pt x="373" y="61"/>
                      </a:cubicBezTo>
                      <a:cubicBezTo>
                        <a:pt x="369" y="65"/>
                        <a:pt x="370" y="72"/>
                        <a:pt x="365" y="73"/>
                      </a:cubicBezTo>
                      <a:cubicBezTo>
                        <a:pt x="363" y="82"/>
                        <a:pt x="360" y="89"/>
                        <a:pt x="355" y="98"/>
                      </a:cubicBezTo>
                      <a:cubicBezTo>
                        <a:pt x="354" y="95"/>
                        <a:pt x="354" y="95"/>
                        <a:pt x="354" y="95"/>
                      </a:cubicBezTo>
                      <a:cubicBezTo>
                        <a:pt x="355" y="97"/>
                        <a:pt x="352" y="95"/>
                        <a:pt x="351" y="97"/>
                      </a:cubicBezTo>
                      <a:cubicBezTo>
                        <a:pt x="354" y="96"/>
                        <a:pt x="353" y="100"/>
                        <a:pt x="354" y="102"/>
                      </a:cubicBezTo>
                      <a:cubicBezTo>
                        <a:pt x="350" y="105"/>
                        <a:pt x="349" y="111"/>
                        <a:pt x="349" y="115"/>
                      </a:cubicBezTo>
                      <a:cubicBezTo>
                        <a:pt x="347" y="114"/>
                        <a:pt x="347" y="114"/>
                        <a:pt x="347" y="114"/>
                      </a:cubicBezTo>
                      <a:cubicBezTo>
                        <a:pt x="349" y="119"/>
                        <a:pt x="344" y="122"/>
                        <a:pt x="341" y="126"/>
                      </a:cubicBezTo>
                      <a:cubicBezTo>
                        <a:pt x="340" y="126"/>
                        <a:pt x="338" y="126"/>
                        <a:pt x="337" y="127"/>
                      </a:cubicBezTo>
                      <a:cubicBezTo>
                        <a:pt x="339" y="131"/>
                        <a:pt x="338" y="132"/>
                        <a:pt x="338" y="136"/>
                      </a:cubicBezTo>
                      <a:cubicBezTo>
                        <a:pt x="336" y="138"/>
                        <a:pt x="334" y="142"/>
                        <a:pt x="331" y="144"/>
                      </a:cubicBezTo>
                      <a:cubicBezTo>
                        <a:pt x="330" y="155"/>
                        <a:pt x="322" y="163"/>
                        <a:pt x="319" y="174"/>
                      </a:cubicBezTo>
                      <a:cubicBezTo>
                        <a:pt x="317" y="173"/>
                        <a:pt x="317" y="173"/>
                        <a:pt x="317" y="173"/>
                      </a:cubicBezTo>
                      <a:cubicBezTo>
                        <a:pt x="315" y="185"/>
                        <a:pt x="305" y="193"/>
                        <a:pt x="303" y="202"/>
                      </a:cubicBezTo>
                      <a:cubicBezTo>
                        <a:pt x="300" y="200"/>
                        <a:pt x="300" y="200"/>
                        <a:pt x="300" y="200"/>
                      </a:cubicBezTo>
                      <a:cubicBezTo>
                        <a:pt x="297" y="201"/>
                        <a:pt x="297" y="206"/>
                        <a:pt x="300" y="206"/>
                      </a:cubicBezTo>
                      <a:cubicBezTo>
                        <a:pt x="298" y="208"/>
                        <a:pt x="298" y="213"/>
                        <a:pt x="294" y="213"/>
                      </a:cubicBezTo>
                      <a:cubicBezTo>
                        <a:pt x="292" y="215"/>
                        <a:pt x="294" y="217"/>
                        <a:pt x="293" y="220"/>
                      </a:cubicBezTo>
                      <a:cubicBezTo>
                        <a:pt x="289" y="224"/>
                        <a:pt x="288" y="226"/>
                        <a:pt x="286" y="231"/>
                      </a:cubicBezTo>
                      <a:cubicBezTo>
                        <a:pt x="287" y="230"/>
                        <a:pt x="287" y="230"/>
                        <a:pt x="287" y="230"/>
                      </a:cubicBezTo>
                      <a:cubicBezTo>
                        <a:pt x="286" y="229"/>
                        <a:pt x="285" y="228"/>
                        <a:pt x="284" y="229"/>
                      </a:cubicBezTo>
                      <a:cubicBezTo>
                        <a:pt x="284" y="231"/>
                        <a:pt x="279" y="235"/>
                        <a:pt x="284" y="235"/>
                      </a:cubicBezTo>
                      <a:cubicBezTo>
                        <a:pt x="279" y="239"/>
                        <a:pt x="279" y="248"/>
                        <a:pt x="273" y="251"/>
                      </a:cubicBezTo>
                      <a:cubicBezTo>
                        <a:pt x="274" y="251"/>
                        <a:pt x="274" y="252"/>
                        <a:pt x="274" y="253"/>
                      </a:cubicBezTo>
                      <a:cubicBezTo>
                        <a:pt x="272" y="258"/>
                        <a:pt x="267" y="261"/>
                        <a:pt x="266" y="265"/>
                      </a:cubicBezTo>
                      <a:cubicBezTo>
                        <a:pt x="265" y="266"/>
                        <a:pt x="265" y="263"/>
                        <a:pt x="264" y="265"/>
                      </a:cubicBezTo>
                      <a:cubicBezTo>
                        <a:pt x="264" y="266"/>
                        <a:pt x="265" y="266"/>
                        <a:pt x="265" y="267"/>
                      </a:cubicBezTo>
                      <a:cubicBezTo>
                        <a:pt x="263" y="276"/>
                        <a:pt x="255" y="280"/>
                        <a:pt x="251" y="287"/>
                      </a:cubicBezTo>
                      <a:cubicBezTo>
                        <a:pt x="246" y="299"/>
                        <a:pt x="238" y="311"/>
                        <a:pt x="232" y="322"/>
                      </a:cubicBezTo>
                      <a:cubicBezTo>
                        <a:pt x="231" y="321"/>
                        <a:pt x="231" y="321"/>
                        <a:pt x="231" y="321"/>
                      </a:cubicBezTo>
                      <a:cubicBezTo>
                        <a:pt x="232" y="326"/>
                        <a:pt x="223" y="328"/>
                        <a:pt x="225" y="333"/>
                      </a:cubicBezTo>
                      <a:cubicBezTo>
                        <a:pt x="224" y="334"/>
                        <a:pt x="223" y="336"/>
                        <a:pt x="222" y="335"/>
                      </a:cubicBezTo>
                      <a:cubicBezTo>
                        <a:pt x="222" y="339"/>
                        <a:pt x="215" y="342"/>
                        <a:pt x="215" y="347"/>
                      </a:cubicBezTo>
                      <a:cubicBezTo>
                        <a:pt x="216" y="347"/>
                        <a:pt x="215" y="347"/>
                        <a:pt x="215" y="346"/>
                      </a:cubicBezTo>
                      <a:cubicBezTo>
                        <a:pt x="211" y="349"/>
                        <a:pt x="211" y="354"/>
                        <a:pt x="207" y="358"/>
                      </a:cubicBezTo>
                      <a:cubicBezTo>
                        <a:pt x="207" y="357"/>
                        <a:pt x="207" y="356"/>
                        <a:pt x="207" y="356"/>
                      </a:cubicBezTo>
                      <a:cubicBezTo>
                        <a:pt x="204" y="357"/>
                        <a:pt x="207" y="362"/>
                        <a:pt x="203" y="360"/>
                      </a:cubicBezTo>
                      <a:cubicBezTo>
                        <a:pt x="202" y="361"/>
                        <a:pt x="204" y="362"/>
                        <a:pt x="205" y="362"/>
                      </a:cubicBezTo>
                      <a:cubicBezTo>
                        <a:pt x="201" y="366"/>
                        <a:pt x="198" y="371"/>
                        <a:pt x="196" y="377"/>
                      </a:cubicBezTo>
                      <a:cubicBezTo>
                        <a:pt x="193" y="382"/>
                        <a:pt x="191" y="388"/>
                        <a:pt x="189" y="393"/>
                      </a:cubicBezTo>
                      <a:cubicBezTo>
                        <a:pt x="182" y="399"/>
                        <a:pt x="182" y="390"/>
                        <a:pt x="182" y="397"/>
                      </a:cubicBezTo>
                      <a:cubicBezTo>
                        <a:pt x="181" y="397"/>
                        <a:pt x="183" y="398"/>
                        <a:pt x="182" y="398"/>
                      </a:cubicBezTo>
                      <a:cubicBezTo>
                        <a:pt x="182" y="401"/>
                        <a:pt x="176" y="399"/>
                        <a:pt x="177" y="402"/>
                      </a:cubicBezTo>
                      <a:cubicBezTo>
                        <a:pt x="180" y="402"/>
                        <a:pt x="178" y="404"/>
                        <a:pt x="179" y="404"/>
                      </a:cubicBezTo>
                      <a:cubicBezTo>
                        <a:pt x="175" y="408"/>
                        <a:pt x="172" y="408"/>
                        <a:pt x="172" y="412"/>
                      </a:cubicBezTo>
                      <a:cubicBezTo>
                        <a:pt x="171" y="411"/>
                        <a:pt x="171" y="411"/>
                        <a:pt x="171" y="411"/>
                      </a:cubicBezTo>
                      <a:cubicBezTo>
                        <a:pt x="172" y="417"/>
                        <a:pt x="167" y="421"/>
                        <a:pt x="170" y="427"/>
                      </a:cubicBezTo>
                      <a:cubicBezTo>
                        <a:pt x="166" y="432"/>
                        <a:pt x="164" y="439"/>
                        <a:pt x="162" y="445"/>
                      </a:cubicBezTo>
                      <a:cubicBezTo>
                        <a:pt x="159" y="451"/>
                        <a:pt x="157" y="456"/>
                        <a:pt x="155" y="462"/>
                      </a:cubicBezTo>
                      <a:cubicBezTo>
                        <a:pt x="150" y="474"/>
                        <a:pt x="145" y="486"/>
                        <a:pt x="140" y="498"/>
                      </a:cubicBezTo>
                      <a:cubicBezTo>
                        <a:pt x="129" y="521"/>
                        <a:pt x="120" y="545"/>
                        <a:pt x="107" y="567"/>
                      </a:cubicBezTo>
                      <a:cubicBezTo>
                        <a:pt x="101" y="571"/>
                        <a:pt x="101" y="572"/>
                        <a:pt x="99" y="579"/>
                      </a:cubicBezTo>
                      <a:cubicBezTo>
                        <a:pt x="99" y="578"/>
                        <a:pt x="99" y="578"/>
                        <a:pt x="98" y="578"/>
                      </a:cubicBezTo>
                      <a:cubicBezTo>
                        <a:pt x="101" y="579"/>
                        <a:pt x="97" y="582"/>
                        <a:pt x="99" y="584"/>
                      </a:cubicBezTo>
                      <a:cubicBezTo>
                        <a:pt x="94" y="593"/>
                        <a:pt x="91" y="601"/>
                        <a:pt x="87" y="610"/>
                      </a:cubicBezTo>
                      <a:cubicBezTo>
                        <a:pt x="87" y="608"/>
                        <a:pt x="85" y="607"/>
                        <a:pt x="85" y="608"/>
                      </a:cubicBezTo>
                      <a:cubicBezTo>
                        <a:pt x="85" y="611"/>
                        <a:pt x="85" y="611"/>
                        <a:pt x="85" y="611"/>
                      </a:cubicBezTo>
                      <a:cubicBezTo>
                        <a:pt x="85" y="611"/>
                        <a:pt x="85" y="611"/>
                        <a:pt x="85" y="611"/>
                      </a:cubicBezTo>
                      <a:cubicBezTo>
                        <a:pt x="84" y="612"/>
                        <a:pt x="85" y="614"/>
                        <a:pt x="87" y="613"/>
                      </a:cubicBezTo>
                      <a:cubicBezTo>
                        <a:pt x="84" y="619"/>
                        <a:pt x="82" y="625"/>
                        <a:pt x="79" y="631"/>
                      </a:cubicBezTo>
                      <a:cubicBezTo>
                        <a:pt x="76" y="636"/>
                        <a:pt x="72" y="641"/>
                        <a:pt x="69" y="647"/>
                      </a:cubicBezTo>
                      <a:cubicBezTo>
                        <a:pt x="62" y="657"/>
                        <a:pt x="55" y="667"/>
                        <a:pt x="49" y="678"/>
                      </a:cubicBezTo>
                      <a:cubicBezTo>
                        <a:pt x="45" y="683"/>
                        <a:pt x="42" y="690"/>
                        <a:pt x="39" y="696"/>
                      </a:cubicBezTo>
                      <a:cubicBezTo>
                        <a:pt x="36" y="700"/>
                        <a:pt x="33" y="703"/>
                        <a:pt x="29" y="707"/>
                      </a:cubicBezTo>
                      <a:cubicBezTo>
                        <a:pt x="26" y="710"/>
                        <a:pt x="23" y="713"/>
                        <a:pt x="20" y="717"/>
                      </a:cubicBezTo>
                      <a:cubicBezTo>
                        <a:pt x="14" y="724"/>
                        <a:pt x="9" y="731"/>
                        <a:pt x="5" y="740"/>
                      </a:cubicBezTo>
                      <a:cubicBezTo>
                        <a:pt x="5" y="740"/>
                        <a:pt x="0" y="733"/>
                        <a:pt x="3" y="726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430" name="Freeform 141">
                  <a:extLst>
                    <a:ext uri="{FF2B5EF4-FFF2-40B4-BE49-F238E27FC236}">
                      <a16:creationId xmlns:a16="http://schemas.microsoft.com/office/drawing/2014/main" id="{6FEE507F-CF32-4961-A99D-D7230E1545B5}"/>
                    </a:ext>
                  </a:extLst>
                </p:cNvPr>
                <p:cNvSpPr/>
                <p:nvPr/>
              </p:nvSpPr>
              <p:spPr bwMode="auto">
                <a:xfrm>
                  <a:off x="4232" y="1480"/>
                  <a:ext cx="1" cy="0"/>
                </a:xfrm>
                <a:custGeom>
                  <a:avLst/>
                  <a:gdLst>
                    <a:gd name="T0" fmla="*/ 5 w 5"/>
                    <a:gd name="T1" fmla="*/ 1 h 3"/>
                    <a:gd name="T2" fmla="*/ 0 w 5"/>
                    <a:gd name="T3" fmla="*/ 0 h 3"/>
                    <a:gd name="T4" fmla="*/ 5 w 5"/>
                    <a:gd name="T5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5" h="3">
                      <a:moveTo>
                        <a:pt x="5" y="1"/>
                      </a:moveTo>
                      <a:cubicBezTo>
                        <a:pt x="3" y="1"/>
                        <a:pt x="1" y="3"/>
                        <a:pt x="0" y="0"/>
                      </a:cubicBezTo>
                      <a:cubicBezTo>
                        <a:pt x="1" y="1"/>
                        <a:pt x="3" y="0"/>
                        <a:pt x="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431" name="Freeform 142">
                  <a:extLst>
                    <a:ext uri="{FF2B5EF4-FFF2-40B4-BE49-F238E27FC236}">
                      <a16:creationId xmlns:a16="http://schemas.microsoft.com/office/drawing/2014/main" id="{A5BF9B9C-E97A-441B-B9A4-6C6E1F41AE8A}"/>
                    </a:ext>
                  </a:extLst>
                </p:cNvPr>
                <p:cNvSpPr/>
                <p:nvPr/>
              </p:nvSpPr>
              <p:spPr bwMode="auto">
                <a:xfrm>
                  <a:off x="4224" y="1490"/>
                  <a:ext cx="1" cy="1"/>
                </a:xfrm>
                <a:custGeom>
                  <a:avLst/>
                  <a:gdLst>
                    <a:gd name="T0" fmla="*/ 2 w 2"/>
                    <a:gd name="T1" fmla="*/ 1 h 2"/>
                    <a:gd name="T2" fmla="*/ 1 w 2"/>
                    <a:gd name="T3" fmla="*/ 2 h 2"/>
                    <a:gd name="T4" fmla="*/ 1 w 2"/>
                    <a:gd name="T5" fmla="*/ 0 h 2"/>
                    <a:gd name="T6" fmla="*/ 2 w 2"/>
                    <a:gd name="T7" fmla="*/ 1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2" y="1"/>
                      </a:moveTo>
                      <a:cubicBezTo>
                        <a:pt x="2" y="1"/>
                        <a:pt x="1" y="2"/>
                        <a:pt x="1" y="2"/>
                      </a:cubicBezTo>
                      <a:cubicBezTo>
                        <a:pt x="1" y="1"/>
                        <a:pt x="0" y="0"/>
                        <a:pt x="1" y="0"/>
                      </a:cubicBezTo>
                      <a:cubicBezTo>
                        <a:pt x="1" y="0"/>
                        <a:pt x="1" y="1"/>
                        <a:pt x="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432" name="Freeform 143">
                  <a:extLst>
                    <a:ext uri="{FF2B5EF4-FFF2-40B4-BE49-F238E27FC236}">
                      <a16:creationId xmlns:a16="http://schemas.microsoft.com/office/drawing/2014/main" id="{62C4741B-6486-4FCD-8219-8823922A907F}"/>
                    </a:ext>
                  </a:extLst>
                </p:cNvPr>
                <p:cNvSpPr/>
                <p:nvPr/>
              </p:nvSpPr>
              <p:spPr bwMode="auto">
                <a:xfrm>
                  <a:off x="4223" y="1492"/>
                  <a:ext cx="0" cy="1"/>
                </a:xfrm>
                <a:custGeom>
                  <a:avLst/>
                  <a:gdLst>
                    <a:gd name="T0" fmla="*/ 1 w 1"/>
                    <a:gd name="T1" fmla="*/ 6 h 6"/>
                    <a:gd name="T2" fmla="*/ 1 w 1"/>
                    <a:gd name="T3" fmla="*/ 0 h 6"/>
                    <a:gd name="T4" fmla="*/ 1 w 1"/>
                    <a:gd name="T5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6">
                      <a:moveTo>
                        <a:pt x="1" y="6"/>
                      </a:moveTo>
                      <a:cubicBezTo>
                        <a:pt x="0" y="5"/>
                        <a:pt x="1" y="2"/>
                        <a:pt x="1" y="0"/>
                      </a:cubicBezTo>
                      <a:lnTo>
                        <a:pt x="1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433" name="Freeform 144">
                  <a:extLst>
                    <a:ext uri="{FF2B5EF4-FFF2-40B4-BE49-F238E27FC236}">
                      <a16:creationId xmlns:a16="http://schemas.microsoft.com/office/drawing/2014/main" id="{CF90E7F7-9C2E-467A-A7AC-63B0AA7C3612}"/>
                    </a:ext>
                  </a:extLst>
                </p:cNvPr>
                <p:cNvSpPr/>
                <p:nvPr/>
              </p:nvSpPr>
              <p:spPr bwMode="auto">
                <a:xfrm>
                  <a:off x="4220" y="1495"/>
                  <a:ext cx="1" cy="1"/>
                </a:xfrm>
                <a:custGeom>
                  <a:avLst/>
                  <a:gdLst>
                    <a:gd name="T0" fmla="*/ 2 w 2"/>
                    <a:gd name="T1" fmla="*/ 1 h 2"/>
                    <a:gd name="T2" fmla="*/ 1 w 2"/>
                    <a:gd name="T3" fmla="*/ 0 h 2"/>
                    <a:gd name="T4" fmla="*/ 2 w 2"/>
                    <a:gd name="T5" fmla="*/ 1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2" y="1"/>
                      </a:moveTo>
                      <a:cubicBezTo>
                        <a:pt x="1" y="2"/>
                        <a:pt x="0" y="1"/>
                        <a:pt x="1" y="0"/>
                      </a:cubicBezTo>
                      <a:cubicBezTo>
                        <a:pt x="2" y="0"/>
                        <a:pt x="2" y="1"/>
                        <a:pt x="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434" name="Freeform 145">
                  <a:extLst>
                    <a:ext uri="{FF2B5EF4-FFF2-40B4-BE49-F238E27FC236}">
                      <a16:creationId xmlns:a16="http://schemas.microsoft.com/office/drawing/2014/main" id="{5E92A880-A835-4AD1-933E-8987E7B1FEEE}"/>
                    </a:ext>
                  </a:extLst>
                </p:cNvPr>
                <p:cNvSpPr/>
                <p:nvPr/>
              </p:nvSpPr>
              <p:spPr bwMode="auto">
                <a:xfrm>
                  <a:off x="4221" y="1496"/>
                  <a:ext cx="0" cy="1"/>
                </a:xfrm>
                <a:custGeom>
                  <a:avLst/>
                  <a:gdLst>
                    <a:gd name="T0" fmla="*/ 3 w 3"/>
                    <a:gd name="T1" fmla="*/ 2 h 4"/>
                    <a:gd name="T2" fmla="*/ 0 w 3"/>
                    <a:gd name="T3" fmla="*/ 3 h 4"/>
                    <a:gd name="T4" fmla="*/ 3 w 3"/>
                    <a:gd name="T5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4">
                      <a:moveTo>
                        <a:pt x="3" y="2"/>
                      </a:moveTo>
                      <a:cubicBezTo>
                        <a:pt x="2" y="3"/>
                        <a:pt x="1" y="3"/>
                        <a:pt x="0" y="3"/>
                      </a:cubicBezTo>
                      <a:cubicBezTo>
                        <a:pt x="1" y="4"/>
                        <a:pt x="1" y="0"/>
                        <a:pt x="3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435" name="Freeform 146">
                  <a:extLst>
                    <a:ext uri="{FF2B5EF4-FFF2-40B4-BE49-F238E27FC236}">
                      <a16:creationId xmlns:a16="http://schemas.microsoft.com/office/drawing/2014/main" id="{4B6DEF7A-8976-4FD1-84DF-7C0E7B7F5078}"/>
                    </a:ext>
                  </a:extLst>
                </p:cNvPr>
                <p:cNvSpPr/>
                <p:nvPr/>
              </p:nvSpPr>
              <p:spPr bwMode="auto">
                <a:xfrm>
                  <a:off x="4217" y="1502"/>
                  <a:ext cx="0" cy="0"/>
                </a:xfrm>
                <a:custGeom>
                  <a:avLst/>
                  <a:gdLst>
                    <a:gd name="T0" fmla="*/ 2 w 2"/>
                    <a:gd name="T1" fmla="*/ 1 h 4"/>
                    <a:gd name="T2" fmla="*/ 0 w 2"/>
                    <a:gd name="T3" fmla="*/ 4 h 4"/>
                    <a:gd name="T4" fmla="*/ 2 w 2"/>
                    <a:gd name="T5" fmla="*/ 1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4">
                      <a:moveTo>
                        <a:pt x="2" y="1"/>
                      </a:moveTo>
                      <a:cubicBezTo>
                        <a:pt x="1" y="2"/>
                        <a:pt x="2" y="4"/>
                        <a:pt x="0" y="4"/>
                      </a:cubicBezTo>
                      <a:cubicBezTo>
                        <a:pt x="1" y="3"/>
                        <a:pt x="0" y="0"/>
                        <a:pt x="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436" name="Freeform 147">
                  <a:extLst>
                    <a:ext uri="{FF2B5EF4-FFF2-40B4-BE49-F238E27FC236}">
                      <a16:creationId xmlns:a16="http://schemas.microsoft.com/office/drawing/2014/main" id="{32846F6E-9F9E-465A-A81B-4A356F87BAB1}"/>
                    </a:ext>
                  </a:extLst>
                </p:cNvPr>
                <p:cNvSpPr/>
                <p:nvPr/>
              </p:nvSpPr>
              <p:spPr bwMode="auto">
                <a:xfrm>
                  <a:off x="4216" y="1505"/>
                  <a:ext cx="0" cy="0"/>
                </a:xfrm>
                <a:custGeom>
                  <a:avLst/>
                  <a:gdLst>
                    <a:gd name="T0" fmla="*/ 2 w 2"/>
                    <a:gd name="T1" fmla="*/ 0 h 2"/>
                    <a:gd name="T2" fmla="*/ 1 w 2"/>
                    <a:gd name="T3" fmla="*/ 1 h 2"/>
                    <a:gd name="T4" fmla="*/ 0 w 2"/>
                    <a:gd name="T5" fmla="*/ 0 h 2"/>
                    <a:gd name="T6" fmla="*/ 2 w 2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2" y="0"/>
                      </a:move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0" y="2"/>
                        <a:pt x="0" y="0"/>
                        <a:pt x="0" y="0"/>
                      </a:cubicBezTo>
                      <a:lnTo>
                        <a:pt x="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437" name="Rectangle 148">
                  <a:extLst>
                    <a:ext uri="{FF2B5EF4-FFF2-40B4-BE49-F238E27FC236}">
                      <a16:creationId xmlns:a16="http://schemas.microsoft.com/office/drawing/2014/main" id="{16F1B0EE-E3F5-4568-B36F-3424446D356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189" y="1555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438" name="Freeform 149">
                  <a:extLst>
                    <a:ext uri="{FF2B5EF4-FFF2-40B4-BE49-F238E27FC236}">
                      <a16:creationId xmlns:a16="http://schemas.microsoft.com/office/drawing/2014/main" id="{36CA6CBF-B61A-43EA-8CB3-26FF9AD34584}"/>
                    </a:ext>
                  </a:extLst>
                </p:cNvPr>
                <p:cNvSpPr/>
                <p:nvPr/>
              </p:nvSpPr>
              <p:spPr bwMode="auto">
                <a:xfrm>
                  <a:off x="4176" y="1577"/>
                  <a:ext cx="0" cy="1"/>
                </a:xfrm>
                <a:custGeom>
                  <a:avLst/>
                  <a:gdLst>
                    <a:gd name="T0" fmla="*/ 2 w 2"/>
                    <a:gd name="T1" fmla="*/ 1 h 3"/>
                    <a:gd name="T2" fmla="*/ 0 w 2"/>
                    <a:gd name="T3" fmla="*/ 1 h 3"/>
                    <a:gd name="T4" fmla="*/ 2 w 2"/>
                    <a:gd name="T5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3">
                      <a:moveTo>
                        <a:pt x="2" y="1"/>
                      </a:moveTo>
                      <a:cubicBezTo>
                        <a:pt x="2" y="3"/>
                        <a:pt x="0" y="1"/>
                        <a:pt x="0" y="1"/>
                      </a:cubicBezTo>
                      <a:cubicBezTo>
                        <a:pt x="0" y="0"/>
                        <a:pt x="1" y="3"/>
                        <a:pt x="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439" name="Rectangle 150">
                  <a:extLst>
                    <a:ext uri="{FF2B5EF4-FFF2-40B4-BE49-F238E27FC236}">
                      <a16:creationId xmlns:a16="http://schemas.microsoft.com/office/drawing/2014/main" id="{BB0E6850-5D96-400E-834D-3D9AFF57C2E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172" y="1591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440" name="Freeform 151">
                  <a:extLst>
                    <a:ext uri="{FF2B5EF4-FFF2-40B4-BE49-F238E27FC236}">
                      <a16:creationId xmlns:a16="http://schemas.microsoft.com/office/drawing/2014/main" id="{053DF67F-FE3D-4D04-80E1-49E6C03B45EF}"/>
                    </a:ext>
                  </a:extLst>
                </p:cNvPr>
                <p:cNvSpPr/>
                <p:nvPr/>
              </p:nvSpPr>
              <p:spPr bwMode="auto">
                <a:xfrm>
                  <a:off x="3861" y="1588"/>
                  <a:ext cx="1" cy="1"/>
                </a:xfrm>
                <a:custGeom>
                  <a:avLst/>
                  <a:gdLst>
                    <a:gd name="T0" fmla="*/ 3 w 4"/>
                    <a:gd name="T1" fmla="*/ 2 h 2"/>
                    <a:gd name="T2" fmla="*/ 3 w 4"/>
                    <a:gd name="T3" fmla="*/ 0 h 2"/>
                    <a:gd name="T4" fmla="*/ 3 w 4"/>
                    <a:gd name="T5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" h="2">
                      <a:moveTo>
                        <a:pt x="3" y="2"/>
                      </a:moveTo>
                      <a:cubicBezTo>
                        <a:pt x="3" y="0"/>
                        <a:pt x="0" y="2"/>
                        <a:pt x="3" y="0"/>
                      </a:cubicBezTo>
                      <a:cubicBezTo>
                        <a:pt x="4" y="1"/>
                        <a:pt x="4" y="2"/>
                        <a:pt x="3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441" name="Freeform 152">
                  <a:extLst>
                    <a:ext uri="{FF2B5EF4-FFF2-40B4-BE49-F238E27FC236}">
                      <a16:creationId xmlns:a16="http://schemas.microsoft.com/office/drawing/2014/main" id="{B03D822E-C551-484C-B2E1-2F7EA42DCFBD}"/>
                    </a:ext>
                  </a:extLst>
                </p:cNvPr>
                <p:cNvSpPr/>
                <p:nvPr/>
              </p:nvSpPr>
              <p:spPr bwMode="auto">
                <a:xfrm>
                  <a:off x="3812" y="1589"/>
                  <a:ext cx="49" cy="131"/>
                </a:xfrm>
                <a:custGeom>
                  <a:avLst/>
                  <a:gdLst>
                    <a:gd name="T0" fmla="*/ 31 w 218"/>
                    <a:gd name="T1" fmla="*/ 506 h 571"/>
                    <a:gd name="T2" fmla="*/ 40 w 218"/>
                    <a:gd name="T3" fmla="*/ 490 h 571"/>
                    <a:gd name="T4" fmla="*/ 52 w 218"/>
                    <a:gd name="T5" fmla="*/ 455 h 571"/>
                    <a:gd name="T6" fmla="*/ 58 w 218"/>
                    <a:gd name="T7" fmla="*/ 444 h 571"/>
                    <a:gd name="T8" fmla="*/ 79 w 218"/>
                    <a:gd name="T9" fmla="*/ 410 h 571"/>
                    <a:gd name="T10" fmla="*/ 85 w 218"/>
                    <a:gd name="T11" fmla="*/ 399 h 571"/>
                    <a:gd name="T12" fmla="*/ 92 w 218"/>
                    <a:gd name="T13" fmla="*/ 378 h 571"/>
                    <a:gd name="T14" fmla="*/ 100 w 218"/>
                    <a:gd name="T15" fmla="*/ 362 h 571"/>
                    <a:gd name="T16" fmla="*/ 106 w 218"/>
                    <a:gd name="T17" fmla="*/ 353 h 571"/>
                    <a:gd name="T18" fmla="*/ 107 w 218"/>
                    <a:gd name="T19" fmla="*/ 343 h 571"/>
                    <a:gd name="T20" fmla="*/ 111 w 218"/>
                    <a:gd name="T21" fmla="*/ 322 h 571"/>
                    <a:gd name="T22" fmla="*/ 116 w 218"/>
                    <a:gd name="T23" fmla="*/ 311 h 571"/>
                    <a:gd name="T24" fmla="*/ 117 w 218"/>
                    <a:gd name="T25" fmla="*/ 298 h 571"/>
                    <a:gd name="T26" fmla="*/ 124 w 218"/>
                    <a:gd name="T27" fmla="*/ 284 h 571"/>
                    <a:gd name="T28" fmla="*/ 128 w 218"/>
                    <a:gd name="T29" fmla="*/ 266 h 571"/>
                    <a:gd name="T30" fmla="*/ 136 w 218"/>
                    <a:gd name="T31" fmla="*/ 246 h 571"/>
                    <a:gd name="T32" fmla="*/ 136 w 218"/>
                    <a:gd name="T33" fmla="*/ 236 h 571"/>
                    <a:gd name="T34" fmla="*/ 141 w 218"/>
                    <a:gd name="T35" fmla="*/ 228 h 571"/>
                    <a:gd name="T36" fmla="*/ 140 w 218"/>
                    <a:gd name="T37" fmla="*/ 220 h 571"/>
                    <a:gd name="T38" fmla="*/ 141 w 218"/>
                    <a:gd name="T39" fmla="*/ 216 h 571"/>
                    <a:gd name="T40" fmla="*/ 142 w 218"/>
                    <a:gd name="T41" fmla="*/ 206 h 571"/>
                    <a:gd name="T42" fmla="*/ 149 w 218"/>
                    <a:gd name="T43" fmla="*/ 176 h 571"/>
                    <a:gd name="T44" fmla="*/ 151 w 218"/>
                    <a:gd name="T45" fmla="*/ 164 h 571"/>
                    <a:gd name="T46" fmla="*/ 154 w 218"/>
                    <a:gd name="T47" fmla="*/ 154 h 571"/>
                    <a:gd name="T48" fmla="*/ 160 w 218"/>
                    <a:gd name="T49" fmla="*/ 129 h 571"/>
                    <a:gd name="T50" fmla="*/ 168 w 218"/>
                    <a:gd name="T51" fmla="*/ 125 h 571"/>
                    <a:gd name="T52" fmla="*/ 164 w 218"/>
                    <a:gd name="T53" fmla="*/ 115 h 571"/>
                    <a:gd name="T54" fmla="*/ 159 w 218"/>
                    <a:gd name="T55" fmla="*/ 106 h 571"/>
                    <a:gd name="T56" fmla="*/ 165 w 218"/>
                    <a:gd name="T57" fmla="*/ 95 h 571"/>
                    <a:gd name="T58" fmla="*/ 163 w 218"/>
                    <a:gd name="T59" fmla="*/ 90 h 571"/>
                    <a:gd name="T60" fmla="*/ 166 w 218"/>
                    <a:gd name="T61" fmla="*/ 86 h 571"/>
                    <a:gd name="T62" fmla="*/ 175 w 218"/>
                    <a:gd name="T63" fmla="*/ 79 h 571"/>
                    <a:gd name="T64" fmla="*/ 172 w 218"/>
                    <a:gd name="T65" fmla="*/ 68 h 571"/>
                    <a:gd name="T66" fmla="*/ 176 w 218"/>
                    <a:gd name="T67" fmla="*/ 64 h 571"/>
                    <a:gd name="T68" fmla="*/ 175 w 218"/>
                    <a:gd name="T69" fmla="*/ 55 h 571"/>
                    <a:gd name="T70" fmla="*/ 179 w 218"/>
                    <a:gd name="T71" fmla="*/ 46 h 571"/>
                    <a:gd name="T72" fmla="*/ 185 w 218"/>
                    <a:gd name="T73" fmla="*/ 53 h 571"/>
                    <a:gd name="T74" fmla="*/ 186 w 218"/>
                    <a:gd name="T75" fmla="*/ 36 h 571"/>
                    <a:gd name="T76" fmla="*/ 205 w 218"/>
                    <a:gd name="T77" fmla="*/ 19 h 571"/>
                    <a:gd name="T78" fmla="*/ 209 w 218"/>
                    <a:gd name="T79" fmla="*/ 14 h 571"/>
                    <a:gd name="T80" fmla="*/ 215 w 218"/>
                    <a:gd name="T81" fmla="*/ 0 h 571"/>
                    <a:gd name="T82" fmla="*/ 217 w 218"/>
                    <a:gd name="T83" fmla="*/ 8 h 571"/>
                    <a:gd name="T84" fmla="*/ 207 w 218"/>
                    <a:gd name="T85" fmla="*/ 18 h 571"/>
                    <a:gd name="T86" fmla="*/ 204 w 218"/>
                    <a:gd name="T87" fmla="*/ 45 h 571"/>
                    <a:gd name="T88" fmla="*/ 194 w 218"/>
                    <a:gd name="T89" fmla="*/ 86 h 571"/>
                    <a:gd name="T90" fmla="*/ 184 w 218"/>
                    <a:gd name="T91" fmla="*/ 132 h 571"/>
                    <a:gd name="T92" fmla="*/ 177 w 218"/>
                    <a:gd name="T93" fmla="*/ 170 h 571"/>
                    <a:gd name="T94" fmla="*/ 172 w 218"/>
                    <a:gd name="T95" fmla="*/ 198 h 571"/>
                    <a:gd name="T96" fmla="*/ 157 w 218"/>
                    <a:gd name="T97" fmla="*/ 255 h 571"/>
                    <a:gd name="T98" fmla="*/ 146 w 218"/>
                    <a:gd name="T99" fmla="*/ 284 h 571"/>
                    <a:gd name="T100" fmla="*/ 131 w 218"/>
                    <a:gd name="T101" fmla="*/ 322 h 571"/>
                    <a:gd name="T102" fmla="*/ 110 w 218"/>
                    <a:gd name="T103" fmla="*/ 397 h 571"/>
                    <a:gd name="T104" fmla="*/ 66 w 218"/>
                    <a:gd name="T105" fmla="*/ 477 h 571"/>
                    <a:gd name="T106" fmla="*/ 30 w 218"/>
                    <a:gd name="T107" fmla="*/ 538 h 5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218" h="571">
                      <a:moveTo>
                        <a:pt x="3" y="560"/>
                      </a:moveTo>
                      <a:cubicBezTo>
                        <a:pt x="0" y="550"/>
                        <a:pt x="11" y="545"/>
                        <a:pt x="10" y="536"/>
                      </a:cubicBezTo>
                      <a:cubicBezTo>
                        <a:pt x="11" y="535"/>
                        <a:pt x="14" y="538"/>
                        <a:pt x="14" y="535"/>
                      </a:cubicBezTo>
                      <a:cubicBezTo>
                        <a:pt x="13" y="526"/>
                        <a:pt x="22" y="517"/>
                        <a:pt x="30" y="511"/>
                      </a:cubicBezTo>
                      <a:cubicBezTo>
                        <a:pt x="31" y="512"/>
                        <a:pt x="31" y="512"/>
                        <a:pt x="31" y="512"/>
                      </a:cubicBezTo>
                      <a:cubicBezTo>
                        <a:pt x="32" y="511"/>
                        <a:pt x="30" y="507"/>
                        <a:pt x="31" y="506"/>
                      </a:cubicBezTo>
                      <a:cubicBezTo>
                        <a:pt x="32" y="506"/>
                        <a:pt x="32" y="507"/>
                        <a:pt x="33" y="507"/>
                      </a:cubicBezTo>
                      <a:cubicBezTo>
                        <a:pt x="31" y="505"/>
                        <a:pt x="34" y="503"/>
                        <a:pt x="33" y="502"/>
                      </a:cubicBezTo>
                      <a:cubicBezTo>
                        <a:pt x="34" y="502"/>
                        <a:pt x="36" y="503"/>
                        <a:pt x="37" y="502"/>
                      </a:cubicBezTo>
                      <a:cubicBezTo>
                        <a:pt x="35" y="500"/>
                        <a:pt x="35" y="500"/>
                        <a:pt x="35" y="500"/>
                      </a:cubicBezTo>
                      <a:cubicBezTo>
                        <a:pt x="31" y="494"/>
                        <a:pt x="39" y="494"/>
                        <a:pt x="39" y="489"/>
                      </a:cubicBezTo>
                      <a:cubicBezTo>
                        <a:pt x="39" y="489"/>
                        <a:pt x="39" y="490"/>
                        <a:pt x="40" y="490"/>
                      </a:cubicBezTo>
                      <a:cubicBezTo>
                        <a:pt x="40" y="482"/>
                        <a:pt x="45" y="475"/>
                        <a:pt x="47" y="468"/>
                      </a:cubicBezTo>
                      <a:cubicBezTo>
                        <a:pt x="48" y="469"/>
                        <a:pt x="49" y="470"/>
                        <a:pt x="50" y="470"/>
                      </a:cubicBezTo>
                      <a:cubicBezTo>
                        <a:pt x="48" y="469"/>
                        <a:pt x="48" y="466"/>
                        <a:pt x="49" y="464"/>
                      </a:cubicBezTo>
                      <a:cubicBezTo>
                        <a:pt x="52" y="465"/>
                        <a:pt x="48" y="460"/>
                        <a:pt x="51" y="459"/>
                      </a:cubicBezTo>
                      <a:cubicBezTo>
                        <a:pt x="51" y="459"/>
                        <a:pt x="51" y="459"/>
                        <a:pt x="51" y="459"/>
                      </a:cubicBezTo>
                      <a:cubicBezTo>
                        <a:pt x="50" y="456"/>
                        <a:pt x="54" y="458"/>
                        <a:pt x="52" y="455"/>
                      </a:cubicBezTo>
                      <a:cubicBezTo>
                        <a:pt x="54" y="455"/>
                        <a:pt x="54" y="455"/>
                        <a:pt x="54" y="455"/>
                      </a:cubicBezTo>
                      <a:cubicBezTo>
                        <a:pt x="51" y="452"/>
                        <a:pt x="57" y="454"/>
                        <a:pt x="56" y="452"/>
                      </a:cubicBezTo>
                      <a:cubicBezTo>
                        <a:pt x="55" y="451"/>
                        <a:pt x="55" y="451"/>
                        <a:pt x="55" y="451"/>
                      </a:cubicBezTo>
                      <a:cubicBezTo>
                        <a:pt x="55" y="450"/>
                        <a:pt x="57" y="450"/>
                        <a:pt x="57" y="449"/>
                      </a:cubicBezTo>
                      <a:cubicBezTo>
                        <a:pt x="58" y="449"/>
                        <a:pt x="58" y="449"/>
                        <a:pt x="58" y="449"/>
                      </a:cubicBezTo>
                      <a:cubicBezTo>
                        <a:pt x="58" y="446"/>
                        <a:pt x="61" y="445"/>
                        <a:pt x="58" y="444"/>
                      </a:cubicBezTo>
                      <a:cubicBezTo>
                        <a:pt x="61" y="444"/>
                        <a:pt x="58" y="447"/>
                        <a:pt x="62" y="447"/>
                      </a:cubicBezTo>
                      <a:cubicBezTo>
                        <a:pt x="64" y="437"/>
                        <a:pt x="69" y="429"/>
                        <a:pt x="73" y="420"/>
                      </a:cubicBezTo>
                      <a:cubicBezTo>
                        <a:pt x="75" y="420"/>
                        <a:pt x="75" y="419"/>
                        <a:pt x="77" y="420"/>
                      </a:cubicBezTo>
                      <a:cubicBezTo>
                        <a:pt x="77" y="419"/>
                        <a:pt x="78" y="416"/>
                        <a:pt x="77" y="415"/>
                      </a:cubicBezTo>
                      <a:cubicBezTo>
                        <a:pt x="77" y="415"/>
                        <a:pt x="79" y="415"/>
                        <a:pt x="79" y="415"/>
                      </a:cubicBezTo>
                      <a:cubicBezTo>
                        <a:pt x="81" y="414"/>
                        <a:pt x="77" y="411"/>
                        <a:pt x="79" y="410"/>
                      </a:cubicBezTo>
                      <a:cubicBezTo>
                        <a:pt x="79" y="411"/>
                        <a:pt x="80" y="412"/>
                        <a:pt x="81" y="412"/>
                      </a:cubicBezTo>
                      <a:cubicBezTo>
                        <a:pt x="80" y="410"/>
                        <a:pt x="81" y="408"/>
                        <a:pt x="81" y="406"/>
                      </a:cubicBezTo>
                      <a:cubicBezTo>
                        <a:pt x="82" y="406"/>
                        <a:pt x="82" y="407"/>
                        <a:pt x="83" y="407"/>
                      </a:cubicBezTo>
                      <a:cubicBezTo>
                        <a:pt x="81" y="404"/>
                        <a:pt x="85" y="404"/>
                        <a:pt x="84" y="402"/>
                      </a:cubicBezTo>
                      <a:cubicBezTo>
                        <a:pt x="85" y="403"/>
                        <a:pt x="85" y="403"/>
                        <a:pt x="85" y="403"/>
                      </a:cubicBezTo>
                      <a:cubicBezTo>
                        <a:pt x="89" y="401"/>
                        <a:pt x="83" y="401"/>
                        <a:pt x="85" y="399"/>
                      </a:cubicBezTo>
                      <a:cubicBezTo>
                        <a:pt x="85" y="400"/>
                        <a:pt x="86" y="400"/>
                        <a:pt x="86" y="400"/>
                      </a:cubicBezTo>
                      <a:cubicBezTo>
                        <a:pt x="85" y="397"/>
                        <a:pt x="87" y="394"/>
                        <a:pt x="87" y="391"/>
                      </a:cubicBezTo>
                      <a:cubicBezTo>
                        <a:pt x="88" y="391"/>
                        <a:pt x="88" y="392"/>
                        <a:pt x="88" y="392"/>
                      </a:cubicBezTo>
                      <a:cubicBezTo>
                        <a:pt x="89" y="389"/>
                        <a:pt x="91" y="387"/>
                        <a:pt x="91" y="384"/>
                      </a:cubicBezTo>
                      <a:cubicBezTo>
                        <a:pt x="92" y="383"/>
                        <a:pt x="95" y="386"/>
                        <a:pt x="95" y="383"/>
                      </a:cubicBezTo>
                      <a:cubicBezTo>
                        <a:pt x="92" y="382"/>
                        <a:pt x="96" y="378"/>
                        <a:pt x="92" y="378"/>
                      </a:cubicBezTo>
                      <a:cubicBezTo>
                        <a:pt x="93" y="376"/>
                        <a:pt x="96" y="373"/>
                        <a:pt x="96" y="371"/>
                      </a:cubicBezTo>
                      <a:cubicBezTo>
                        <a:pt x="96" y="373"/>
                        <a:pt x="100" y="372"/>
                        <a:pt x="99" y="374"/>
                      </a:cubicBezTo>
                      <a:cubicBezTo>
                        <a:pt x="102" y="374"/>
                        <a:pt x="102" y="374"/>
                        <a:pt x="102" y="374"/>
                      </a:cubicBezTo>
                      <a:cubicBezTo>
                        <a:pt x="103" y="374"/>
                        <a:pt x="101" y="375"/>
                        <a:pt x="103" y="375"/>
                      </a:cubicBezTo>
                      <a:cubicBezTo>
                        <a:pt x="103" y="374"/>
                        <a:pt x="103" y="371"/>
                        <a:pt x="104" y="370"/>
                      </a:cubicBezTo>
                      <a:cubicBezTo>
                        <a:pt x="102" y="368"/>
                        <a:pt x="100" y="365"/>
                        <a:pt x="100" y="362"/>
                      </a:cubicBezTo>
                      <a:cubicBezTo>
                        <a:pt x="101" y="364"/>
                        <a:pt x="104" y="363"/>
                        <a:pt x="104" y="364"/>
                      </a:cubicBezTo>
                      <a:cubicBezTo>
                        <a:pt x="100" y="357"/>
                        <a:pt x="100" y="357"/>
                        <a:pt x="100" y="357"/>
                      </a:cubicBezTo>
                      <a:cubicBezTo>
                        <a:pt x="100" y="356"/>
                        <a:pt x="103" y="358"/>
                        <a:pt x="102" y="357"/>
                      </a:cubicBezTo>
                      <a:cubicBezTo>
                        <a:pt x="101" y="356"/>
                        <a:pt x="101" y="355"/>
                        <a:pt x="101" y="355"/>
                      </a:cubicBezTo>
                      <a:cubicBezTo>
                        <a:pt x="101" y="355"/>
                        <a:pt x="101" y="351"/>
                        <a:pt x="105" y="352"/>
                      </a:cubicBezTo>
                      <a:cubicBezTo>
                        <a:pt x="106" y="352"/>
                        <a:pt x="105" y="353"/>
                        <a:pt x="106" y="353"/>
                      </a:cubicBezTo>
                      <a:cubicBezTo>
                        <a:pt x="107" y="351"/>
                        <a:pt x="106" y="351"/>
                        <a:pt x="107" y="349"/>
                      </a:cubicBezTo>
                      <a:cubicBezTo>
                        <a:pt x="107" y="349"/>
                        <a:pt x="107" y="349"/>
                        <a:pt x="107" y="349"/>
                      </a:cubicBezTo>
                      <a:cubicBezTo>
                        <a:pt x="108" y="348"/>
                        <a:pt x="107" y="345"/>
                        <a:pt x="105" y="346"/>
                      </a:cubicBezTo>
                      <a:cubicBezTo>
                        <a:pt x="105" y="347"/>
                        <a:pt x="107" y="346"/>
                        <a:pt x="106" y="347"/>
                      </a:cubicBezTo>
                      <a:cubicBezTo>
                        <a:pt x="104" y="345"/>
                        <a:pt x="104" y="343"/>
                        <a:pt x="105" y="342"/>
                      </a:cubicBezTo>
                      <a:cubicBezTo>
                        <a:pt x="105" y="342"/>
                        <a:pt x="106" y="343"/>
                        <a:pt x="107" y="343"/>
                      </a:cubicBezTo>
                      <a:cubicBezTo>
                        <a:pt x="105" y="340"/>
                        <a:pt x="105" y="337"/>
                        <a:pt x="105" y="334"/>
                      </a:cubicBezTo>
                      <a:cubicBezTo>
                        <a:pt x="104" y="334"/>
                        <a:pt x="108" y="336"/>
                        <a:pt x="107" y="336"/>
                      </a:cubicBezTo>
                      <a:cubicBezTo>
                        <a:pt x="110" y="334"/>
                        <a:pt x="106" y="329"/>
                        <a:pt x="111" y="327"/>
                      </a:cubicBezTo>
                      <a:cubicBezTo>
                        <a:pt x="111" y="328"/>
                        <a:pt x="108" y="327"/>
                        <a:pt x="109" y="327"/>
                      </a:cubicBezTo>
                      <a:cubicBezTo>
                        <a:pt x="109" y="325"/>
                        <a:pt x="112" y="326"/>
                        <a:pt x="111" y="325"/>
                      </a:cubicBezTo>
                      <a:cubicBezTo>
                        <a:pt x="113" y="325"/>
                        <a:pt x="111" y="323"/>
                        <a:pt x="111" y="322"/>
                      </a:cubicBezTo>
                      <a:cubicBezTo>
                        <a:pt x="111" y="321"/>
                        <a:pt x="112" y="322"/>
                        <a:pt x="112" y="323"/>
                      </a:cubicBezTo>
                      <a:cubicBezTo>
                        <a:pt x="111" y="321"/>
                        <a:pt x="112" y="315"/>
                        <a:pt x="115" y="312"/>
                      </a:cubicBezTo>
                      <a:cubicBezTo>
                        <a:pt x="114" y="312"/>
                        <a:pt x="112" y="309"/>
                        <a:pt x="113" y="308"/>
                      </a:cubicBezTo>
                      <a:cubicBezTo>
                        <a:pt x="115" y="309"/>
                        <a:pt x="115" y="309"/>
                        <a:pt x="115" y="309"/>
                      </a:cubicBezTo>
                      <a:cubicBezTo>
                        <a:pt x="116" y="309"/>
                        <a:pt x="115" y="306"/>
                        <a:pt x="117" y="307"/>
                      </a:cubicBezTo>
                      <a:cubicBezTo>
                        <a:pt x="115" y="304"/>
                        <a:pt x="117" y="314"/>
                        <a:pt x="116" y="311"/>
                      </a:cubicBezTo>
                      <a:cubicBezTo>
                        <a:pt x="118" y="311"/>
                        <a:pt x="114" y="307"/>
                        <a:pt x="116" y="308"/>
                      </a:cubicBezTo>
                      <a:cubicBezTo>
                        <a:pt x="117" y="307"/>
                        <a:pt x="115" y="304"/>
                        <a:pt x="117" y="304"/>
                      </a:cubicBezTo>
                      <a:cubicBezTo>
                        <a:pt x="117" y="304"/>
                        <a:pt x="120" y="306"/>
                        <a:pt x="120" y="304"/>
                      </a:cubicBezTo>
                      <a:cubicBezTo>
                        <a:pt x="120" y="302"/>
                        <a:pt x="119" y="303"/>
                        <a:pt x="119" y="301"/>
                      </a:cubicBezTo>
                      <a:cubicBezTo>
                        <a:pt x="119" y="300"/>
                        <a:pt x="119" y="300"/>
                        <a:pt x="119" y="300"/>
                      </a:cubicBezTo>
                      <a:cubicBezTo>
                        <a:pt x="117" y="299"/>
                        <a:pt x="120" y="298"/>
                        <a:pt x="117" y="298"/>
                      </a:cubicBezTo>
                      <a:cubicBezTo>
                        <a:pt x="119" y="298"/>
                        <a:pt x="117" y="295"/>
                        <a:pt x="121" y="296"/>
                      </a:cubicBezTo>
                      <a:cubicBezTo>
                        <a:pt x="123" y="297"/>
                        <a:pt x="123" y="297"/>
                        <a:pt x="123" y="297"/>
                      </a:cubicBezTo>
                      <a:cubicBezTo>
                        <a:pt x="123" y="296"/>
                        <a:pt x="121" y="295"/>
                        <a:pt x="120" y="293"/>
                      </a:cubicBezTo>
                      <a:cubicBezTo>
                        <a:pt x="120" y="293"/>
                        <a:pt x="121" y="293"/>
                        <a:pt x="121" y="294"/>
                      </a:cubicBezTo>
                      <a:cubicBezTo>
                        <a:pt x="117" y="292"/>
                        <a:pt x="122" y="291"/>
                        <a:pt x="120" y="289"/>
                      </a:cubicBezTo>
                      <a:cubicBezTo>
                        <a:pt x="122" y="288"/>
                        <a:pt x="121" y="284"/>
                        <a:pt x="124" y="284"/>
                      </a:cubicBezTo>
                      <a:cubicBezTo>
                        <a:pt x="123" y="282"/>
                        <a:pt x="122" y="280"/>
                        <a:pt x="124" y="278"/>
                      </a:cubicBezTo>
                      <a:cubicBezTo>
                        <a:pt x="124" y="279"/>
                        <a:pt x="124" y="279"/>
                        <a:pt x="125" y="280"/>
                      </a:cubicBezTo>
                      <a:cubicBezTo>
                        <a:pt x="126" y="279"/>
                        <a:pt x="125" y="278"/>
                        <a:pt x="125" y="277"/>
                      </a:cubicBezTo>
                      <a:cubicBezTo>
                        <a:pt x="126" y="278"/>
                        <a:pt x="128" y="276"/>
                        <a:pt x="130" y="275"/>
                      </a:cubicBezTo>
                      <a:cubicBezTo>
                        <a:pt x="129" y="273"/>
                        <a:pt x="127" y="273"/>
                        <a:pt x="126" y="272"/>
                      </a:cubicBezTo>
                      <a:cubicBezTo>
                        <a:pt x="130" y="272"/>
                        <a:pt x="124" y="267"/>
                        <a:pt x="128" y="266"/>
                      </a:cubicBezTo>
                      <a:cubicBezTo>
                        <a:pt x="129" y="267"/>
                        <a:pt x="130" y="269"/>
                        <a:pt x="131" y="268"/>
                      </a:cubicBezTo>
                      <a:cubicBezTo>
                        <a:pt x="135" y="268"/>
                        <a:pt x="129" y="264"/>
                        <a:pt x="131" y="263"/>
                      </a:cubicBezTo>
                      <a:cubicBezTo>
                        <a:pt x="128" y="262"/>
                        <a:pt x="128" y="262"/>
                        <a:pt x="128" y="262"/>
                      </a:cubicBezTo>
                      <a:cubicBezTo>
                        <a:pt x="130" y="262"/>
                        <a:pt x="127" y="258"/>
                        <a:pt x="130" y="259"/>
                      </a:cubicBezTo>
                      <a:cubicBezTo>
                        <a:pt x="129" y="258"/>
                        <a:pt x="132" y="257"/>
                        <a:pt x="129" y="256"/>
                      </a:cubicBezTo>
                      <a:cubicBezTo>
                        <a:pt x="133" y="253"/>
                        <a:pt x="130" y="247"/>
                        <a:pt x="136" y="246"/>
                      </a:cubicBezTo>
                      <a:cubicBezTo>
                        <a:pt x="136" y="245"/>
                        <a:pt x="137" y="244"/>
                        <a:pt x="135" y="244"/>
                      </a:cubicBezTo>
                      <a:cubicBezTo>
                        <a:pt x="133" y="244"/>
                        <a:pt x="136" y="245"/>
                        <a:pt x="134" y="245"/>
                      </a:cubicBezTo>
                      <a:cubicBezTo>
                        <a:pt x="134" y="245"/>
                        <a:pt x="134" y="244"/>
                        <a:pt x="133" y="244"/>
                      </a:cubicBezTo>
                      <a:cubicBezTo>
                        <a:pt x="134" y="243"/>
                        <a:pt x="135" y="242"/>
                        <a:pt x="137" y="244"/>
                      </a:cubicBezTo>
                      <a:cubicBezTo>
                        <a:pt x="140" y="242"/>
                        <a:pt x="132" y="240"/>
                        <a:pt x="134" y="237"/>
                      </a:cubicBezTo>
                      <a:cubicBezTo>
                        <a:pt x="136" y="238"/>
                        <a:pt x="136" y="237"/>
                        <a:pt x="136" y="236"/>
                      </a:cubicBezTo>
                      <a:cubicBezTo>
                        <a:pt x="135" y="234"/>
                        <a:pt x="135" y="234"/>
                        <a:pt x="135" y="234"/>
                      </a:cubicBezTo>
                      <a:cubicBezTo>
                        <a:pt x="136" y="232"/>
                        <a:pt x="138" y="233"/>
                        <a:pt x="140" y="234"/>
                      </a:cubicBezTo>
                      <a:cubicBezTo>
                        <a:pt x="140" y="233"/>
                        <a:pt x="141" y="231"/>
                        <a:pt x="139" y="230"/>
                      </a:cubicBezTo>
                      <a:cubicBezTo>
                        <a:pt x="142" y="230"/>
                        <a:pt x="142" y="230"/>
                        <a:pt x="142" y="230"/>
                      </a:cubicBezTo>
                      <a:cubicBezTo>
                        <a:pt x="140" y="230"/>
                        <a:pt x="141" y="228"/>
                        <a:pt x="141" y="228"/>
                      </a:cubicBezTo>
                      <a:cubicBezTo>
                        <a:pt x="141" y="228"/>
                        <a:pt x="141" y="228"/>
                        <a:pt x="141" y="228"/>
                      </a:cubicBezTo>
                      <a:cubicBezTo>
                        <a:pt x="142" y="228"/>
                        <a:pt x="142" y="227"/>
                        <a:pt x="142" y="226"/>
                      </a:cubicBezTo>
                      <a:cubicBezTo>
                        <a:pt x="140" y="226"/>
                        <a:pt x="139" y="227"/>
                        <a:pt x="139" y="228"/>
                      </a:cubicBezTo>
                      <a:cubicBezTo>
                        <a:pt x="138" y="227"/>
                        <a:pt x="138" y="226"/>
                        <a:pt x="137" y="225"/>
                      </a:cubicBezTo>
                      <a:cubicBezTo>
                        <a:pt x="140" y="226"/>
                        <a:pt x="139" y="223"/>
                        <a:pt x="140" y="222"/>
                      </a:cubicBezTo>
                      <a:cubicBezTo>
                        <a:pt x="141" y="221"/>
                        <a:pt x="138" y="221"/>
                        <a:pt x="138" y="220"/>
                      </a:cubicBezTo>
                      <a:cubicBezTo>
                        <a:pt x="140" y="221"/>
                        <a:pt x="139" y="219"/>
                        <a:pt x="140" y="220"/>
                      </a:cubicBezTo>
                      <a:cubicBezTo>
                        <a:pt x="141" y="220"/>
                        <a:pt x="139" y="221"/>
                        <a:pt x="140" y="221"/>
                      </a:cubicBezTo>
                      <a:cubicBezTo>
                        <a:pt x="141" y="221"/>
                        <a:pt x="143" y="221"/>
                        <a:pt x="142" y="220"/>
                      </a:cubicBezTo>
                      <a:cubicBezTo>
                        <a:pt x="141" y="218"/>
                        <a:pt x="137" y="219"/>
                        <a:pt x="139" y="217"/>
                      </a:cubicBezTo>
                      <a:cubicBezTo>
                        <a:pt x="140" y="218"/>
                        <a:pt x="141" y="218"/>
                        <a:pt x="141" y="219"/>
                      </a:cubicBezTo>
                      <a:cubicBezTo>
                        <a:pt x="143" y="217"/>
                        <a:pt x="143" y="217"/>
                        <a:pt x="143" y="217"/>
                      </a:cubicBezTo>
                      <a:cubicBezTo>
                        <a:pt x="141" y="216"/>
                        <a:pt x="141" y="216"/>
                        <a:pt x="141" y="216"/>
                      </a:cubicBezTo>
                      <a:cubicBezTo>
                        <a:pt x="141" y="216"/>
                        <a:pt x="142" y="217"/>
                        <a:pt x="142" y="216"/>
                      </a:cubicBezTo>
                      <a:cubicBezTo>
                        <a:pt x="140" y="215"/>
                        <a:pt x="142" y="213"/>
                        <a:pt x="140" y="212"/>
                      </a:cubicBezTo>
                      <a:cubicBezTo>
                        <a:pt x="140" y="211"/>
                        <a:pt x="142" y="211"/>
                        <a:pt x="142" y="210"/>
                      </a:cubicBezTo>
                      <a:cubicBezTo>
                        <a:pt x="142" y="210"/>
                        <a:pt x="142" y="210"/>
                        <a:pt x="142" y="210"/>
                      </a:cubicBezTo>
                      <a:cubicBezTo>
                        <a:pt x="144" y="209"/>
                        <a:pt x="143" y="207"/>
                        <a:pt x="142" y="206"/>
                      </a:cubicBezTo>
                      <a:cubicBezTo>
                        <a:pt x="142" y="206"/>
                        <a:pt x="142" y="206"/>
                        <a:pt x="142" y="206"/>
                      </a:cubicBezTo>
                      <a:cubicBezTo>
                        <a:pt x="143" y="205"/>
                        <a:pt x="143" y="204"/>
                        <a:pt x="142" y="203"/>
                      </a:cubicBezTo>
                      <a:cubicBezTo>
                        <a:pt x="144" y="202"/>
                        <a:pt x="150" y="204"/>
                        <a:pt x="147" y="202"/>
                      </a:cubicBezTo>
                      <a:cubicBezTo>
                        <a:pt x="148" y="200"/>
                        <a:pt x="144" y="198"/>
                        <a:pt x="143" y="199"/>
                      </a:cubicBezTo>
                      <a:cubicBezTo>
                        <a:pt x="145" y="196"/>
                        <a:pt x="142" y="192"/>
                        <a:pt x="146" y="190"/>
                      </a:cubicBezTo>
                      <a:cubicBezTo>
                        <a:pt x="145" y="189"/>
                        <a:pt x="145" y="189"/>
                        <a:pt x="145" y="188"/>
                      </a:cubicBezTo>
                      <a:cubicBezTo>
                        <a:pt x="146" y="184"/>
                        <a:pt x="144" y="179"/>
                        <a:pt x="149" y="176"/>
                      </a:cubicBezTo>
                      <a:cubicBezTo>
                        <a:pt x="150" y="178"/>
                        <a:pt x="151" y="177"/>
                        <a:pt x="152" y="177"/>
                      </a:cubicBezTo>
                      <a:cubicBezTo>
                        <a:pt x="151" y="176"/>
                        <a:pt x="154" y="176"/>
                        <a:pt x="151" y="175"/>
                      </a:cubicBezTo>
                      <a:cubicBezTo>
                        <a:pt x="150" y="175"/>
                        <a:pt x="149" y="175"/>
                        <a:pt x="148" y="176"/>
                      </a:cubicBezTo>
                      <a:cubicBezTo>
                        <a:pt x="147" y="173"/>
                        <a:pt x="148" y="169"/>
                        <a:pt x="150" y="168"/>
                      </a:cubicBezTo>
                      <a:cubicBezTo>
                        <a:pt x="149" y="168"/>
                        <a:pt x="149" y="168"/>
                        <a:pt x="148" y="167"/>
                      </a:cubicBezTo>
                      <a:cubicBezTo>
                        <a:pt x="151" y="168"/>
                        <a:pt x="152" y="166"/>
                        <a:pt x="151" y="164"/>
                      </a:cubicBezTo>
                      <a:cubicBezTo>
                        <a:pt x="150" y="164"/>
                        <a:pt x="150" y="164"/>
                        <a:pt x="150" y="164"/>
                      </a:cubicBezTo>
                      <a:cubicBezTo>
                        <a:pt x="152" y="163"/>
                        <a:pt x="152" y="163"/>
                        <a:pt x="152" y="163"/>
                      </a:cubicBezTo>
                      <a:cubicBezTo>
                        <a:pt x="151" y="163"/>
                        <a:pt x="148" y="162"/>
                        <a:pt x="150" y="161"/>
                      </a:cubicBezTo>
                      <a:cubicBezTo>
                        <a:pt x="151" y="161"/>
                        <a:pt x="152" y="161"/>
                        <a:pt x="152" y="161"/>
                      </a:cubicBezTo>
                      <a:cubicBezTo>
                        <a:pt x="151" y="159"/>
                        <a:pt x="149" y="156"/>
                        <a:pt x="151" y="155"/>
                      </a:cubicBezTo>
                      <a:cubicBezTo>
                        <a:pt x="154" y="154"/>
                        <a:pt x="154" y="154"/>
                        <a:pt x="154" y="154"/>
                      </a:cubicBezTo>
                      <a:cubicBezTo>
                        <a:pt x="154" y="154"/>
                        <a:pt x="152" y="152"/>
                        <a:pt x="151" y="153"/>
                      </a:cubicBezTo>
                      <a:cubicBezTo>
                        <a:pt x="154" y="151"/>
                        <a:pt x="154" y="149"/>
                        <a:pt x="157" y="149"/>
                      </a:cubicBezTo>
                      <a:cubicBezTo>
                        <a:pt x="152" y="142"/>
                        <a:pt x="154" y="136"/>
                        <a:pt x="156" y="130"/>
                      </a:cubicBezTo>
                      <a:cubicBezTo>
                        <a:pt x="157" y="131"/>
                        <a:pt x="157" y="131"/>
                        <a:pt x="157" y="131"/>
                      </a:cubicBezTo>
                      <a:cubicBezTo>
                        <a:pt x="158" y="129"/>
                        <a:pt x="155" y="129"/>
                        <a:pt x="156" y="128"/>
                      </a:cubicBezTo>
                      <a:cubicBezTo>
                        <a:pt x="157" y="129"/>
                        <a:pt x="159" y="128"/>
                        <a:pt x="160" y="129"/>
                      </a:cubicBezTo>
                      <a:cubicBezTo>
                        <a:pt x="162" y="128"/>
                        <a:pt x="159" y="126"/>
                        <a:pt x="158" y="125"/>
                      </a:cubicBezTo>
                      <a:cubicBezTo>
                        <a:pt x="157" y="124"/>
                        <a:pt x="159" y="126"/>
                        <a:pt x="157" y="125"/>
                      </a:cubicBezTo>
                      <a:cubicBezTo>
                        <a:pt x="156" y="125"/>
                        <a:pt x="159" y="123"/>
                        <a:pt x="157" y="122"/>
                      </a:cubicBezTo>
                      <a:cubicBezTo>
                        <a:pt x="158" y="121"/>
                        <a:pt x="160" y="122"/>
                        <a:pt x="161" y="123"/>
                      </a:cubicBezTo>
                      <a:cubicBezTo>
                        <a:pt x="160" y="121"/>
                        <a:pt x="160" y="121"/>
                        <a:pt x="160" y="121"/>
                      </a:cubicBezTo>
                      <a:cubicBezTo>
                        <a:pt x="163" y="120"/>
                        <a:pt x="164" y="126"/>
                        <a:pt x="168" y="125"/>
                      </a:cubicBezTo>
                      <a:cubicBezTo>
                        <a:pt x="168" y="124"/>
                        <a:pt x="168" y="124"/>
                        <a:pt x="168" y="124"/>
                      </a:cubicBezTo>
                      <a:cubicBezTo>
                        <a:pt x="171" y="124"/>
                        <a:pt x="171" y="128"/>
                        <a:pt x="172" y="125"/>
                      </a:cubicBezTo>
                      <a:cubicBezTo>
                        <a:pt x="171" y="124"/>
                        <a:pt x="168" y="122"/>
                        <a:pt x="166" y="123"/>
                      </a:cubicBezTo>
                      <a:cubicBezTo>
                        <a:pt x="166" y="120"/>
                        <a:pt x="160" y="120"/>
                        <a:pt x="161" y="117"/>
                      </a:cubicBezTo>
                      <a:cubicBezTo>
                        <a:pt x="163" y="116"/>
                        <a:pt x="161" y="119"/>
                        <a:pt x="163" y="119"/>
                      </a:cubicBezTo>
                      <a:cubicBezTo>
                        <a:pt x="166" y="118"/>
                        <a:pt x="163" y="116"/>
                        <a:pt x="164" y="115"/>
                      </a:cubicBezTo>
                      <a:cubicBezTo>
                        <a:pt x="163" y="116"/>
                        <a:pt x="160" y="114"/>
                        <a:pt x="160" y="113"/>
                      </a:cubicBezTo>
                      <a:cubicBezTo>
                        <a:pt x="162" y="112"/>
                        <a:pt x="162" y="115"/>
                        <a:pt x="163" y="113"/>
                      </a:cubicBezTo>
                      <a:cubicBezTo>
                        <a:pt x="162" y="112"/>
                        <a:pt x="161" y="110"/>
                        <a:pt x="160" y="111"/>
                      </a:cubicBezTo>
                      <a:cubicBezTo>
                        <a:pt x="156" y="110"/>
                        <a:pt x="161" y="109"/>
                        <a:pt x="159" y="108"/>
                      </a:cubicBezTo>
                      <a:cubicBezTo>
                        <a:pt x="161" y="108"/>
                        <a:pt x="164" y="111"/>
                        <a:pt x="166" y="109"/>
                      </a:cubicBezTo>
                      <a:cubicBezTo>
                        <a:pt x="163" y="109"/>
                        <a:pt x="163" y="106"/>
                        <a:pt x="159" y="106"/>
                      </a:cubicBezTo>
                      <a:cubicBezTo>
                        <a:pt x="160" y="105"/>
                        <a:pt x="162" y="106"/>
                        <a:pt x="163" y="107"/>
                      </a:cubicBezTo>
                      <a:cubicBezTo>
                        <a:pt x="165" y="106"/>
                        <a:pt x="160" y="102"/>
                        <a:pt x="165" y="103"/>
                      </a:cubicBezTo>
                      <a:cubicBezTo>
                        <a:pt x="162" y="102"/>
                        <a:pt x="162" y="102"/>
                        <a:pt x="162" y="102"/>
                      </a:cubicBezTo>
                      <a:cubicBezTo>
                        <a:pt x="163" y="102"/>
                        <a:pt x="164" y="101"/>
                        <a:pt x="166" y="101"/>
                      </a:cubicBezTo>
                      <a:cubicBezTo>
                        <a:pt x="166" y="100"/>
                        <a:pt x="163" y="97"/>
                        <a:pt x="167" y="98"/>
                      </a:cubicBezTo>
                      <a:cubicBezTo>
                        <a:pt x="167" y="97"/>
                        <a:pt x="168" y="95"/>
                        <a:pt x="165" y="95"/>
                      </a:cubicBezTo>
                      <a:cubicBezTo>
                        <a:pt x="163" y="96"/>
                        <a:pt x="166" y="97"/>
                        <a:pt x="162" y="97"/>
                      </a:cubicBezTo>
                      <a:cubicBezTo>
                        <a:pt x="166" y="97"/>
                        <a:pt x="163" y="95"/>
                        <a:pt x="162" y="94"/>
                      </a:cubicBezTo>
                      <a:cubicBezTo>
                        <a:pt x="164" y="94"/>
                        <a:pt x="164" y="94"/>
                        <a:pt x="164" y="94"/>
                      </a:cubicBezTo>
                      <a:cubicBezTo>
                        <a:pt x="163" y="93"/>
                        <a:pt x="164" y="92"/>
                        <a:pt x="162" y="91"/>
                      </a:cubicBezTo>
                      <a:cubicBezTo>
                        <a:pt x="163" y="92"/>
                        <a:pt x="164" y="92"/>
                        <a:pt x="165" y="92"/>
                      </a:cubicBezTo>
                      <a:cubicBezTo>
                        <a:pt x="163" y="90"/>
                        <a:pt x="163" y="90"/>
                        <a:pt x="163" y="90"/>
                      </a:cubicBezTo>
                      <a:cubicBezTo>
                        <a:pt x="162" y="88"/>
                        <a:pt x="166" y="91"/>
                        <a:pt x="166" y="88"/>
                      </a:cubicBezTo>
                      <a:cubicBezTo>
                        <a:pt x="168" y="91"/>
                        <a:pt x="168" y="91"/>
                        <a:pt x="168" y="91"/>
                      </a:cubicBezTo>
                      <a:cubicBezTo>
                        <a:pt x="167" y="90"/>
                        <a:pt x="170" y="90"/>
                        <a:pt x="169" y="89"/>
                      </a:cubicBezTo>
                      <a:cubicBezTo>
                        <a:pt x="167" y="88"/>
                        <a:pt x="165" y="86"/>
                        <a:pt x="164" y="86"/>
                      </a:cubicBezTo>
                      <a:cubicBezTo>
                        <a:pt x="163" y="84"/>
                        <a:pt x="166" y="86"/>
                        <a:pt x="165" y="84"/>
                      </a:cubicBezTo>
                      <a:cubicBezTo>
                        <a:pt x="166" y="86"/>
                        <a:pt x="166" y="86"/>
                        <a:pt x="166" y="86"/>
                      </a:cubicBezTo>
                      <a:cubicBezTo>
                        <a:pt x="167" y="87"/>
                        <a:pt x="170" y="86"/>
                        <a:pt x="170" y="84"/>
                      </a:cubicBezTo>
                      <a:cubicBezTo>
                        <a:pt x="170" y="83"/>
                        <a:pt x="168" y="81"/>
                        <a:pt x="166" y="82"/>
                      </a:cubicBezTo>
                      <a:cubicBezTo>
                        <a:pt x="166" y="81"/>
                        <a:pt x="168" y="80"/>
                        <a:pt x="169" y="81"/>
                      </a:cubicBezTo>
                      <a:cubicBezTo>
                        <a:pt x="169" y="79"/>
                        <a:pt x="167" y="81"/>
                        <a:pt x="166" y="79"/>
                      </a:cubicBezTo>
                      <a:cubicBezTo>
                        <a:pt x="168" y="79"/>
                        <a:pt x="170" y="77"/>
                        <a:pt x="172" y="76"/>
                      </a:cubicBezTo>
                      <a:cubicBezTo>
                        <a:pt x="175" y="79"/>
                        <a:pt x="175" y="79"/>
                        <a:pt x="175" y="79"/>
                      </a:cubicBezTo>
                      <a:cubicBezTo>
                        <a:pt x="175" y="78"/>
                        <a:pt x="175" y="78"/>
                        <a:pt x="175" y="78"/>
                      </a:cubicBezTo>
                      <a:cubicBezTo>
                        <a:pt x="178" y="80"/>
                        <a:pt x="178" y="78"/>
                        <a:pt x="180" y="79"/>
                      </a:cubicBezTo>
                      <a:cubicBezTo>
                        <a:pt x="181" y="79"/>
                        <a:pt x="180" y="78"/>
                        <a:pt x="180" y="77"/>
                      </a:cubicBezTo>
                      <a:cubicBezTo>
                        <a:pt x="175" y="78"/>
                        <a:pt x="174" y="72"/>
                        <a:pt x="170" y="72"/>
                      </a:cubicBezTo>
                      <a:cubicBezTo>
                        <a:pt x="170" y="68"/>
                        <a:pt x="181" y="73"/>
                        <a:pt x="175" y="68"/>
                      </a:cubicBezTo>
                      <a:cubicBezTo>
                        <a:pt x="174" y="68"/>
                        <a:pt x="172" y="66"/>
                        <a:pt x="172" y="68"/>
                      </a:cubicBezTo>
                      <a:cubicBezTo>
                        <a:pt x="173" y="66"/>
                        <a:pt x="169" y="65"/>
                        <a:pt x="171" y="63"/>
                      </a:cubicBezTo>
                      <a:cubicBezTo>
                        <a:pt x="172" y="66"/>
                        <a:pt x="175" y="63"/>
                        <a:pt x="177" y="66"/>
                      </a:cubicBezTo>
                      <a:cubicBezTo>
                        <a:pt x="176" y="66"/>
                        <a:pt x="176" y="67"/>
                        <a:pt x="176" y="68"/>
                      </a:cubicBezTo>
                      <a:cubicBezTo>
                        <a:pt x="178" y="67"/>
                        <a:pt x="180" y="69"/>
                        <a:pt x="180" y="67"/>
                      </a:cubicBezTo>
                      <a:cubicBezTo>
                        <a:pt x="180" y="66"/>
                        <a:pt x="181" y="64"/>
                        <a:pt x="179" y="64"/>
                      </a:cubicBezTo>
                      <a:cubicBezTo>
                        <a:pt x="176" y="63"/>
                        <a:pt x="178" y="66"/>
                        <a:pt x="176" y="64"/>
                      </a:cubicBezTo>
                      <a:cubicBezTo>
                        <a:pt x="176" y="62"/>
                        <a:pt x="180" y="62"/>
                        <a:pt x="176" y="60"/>
                      </a:cubicBezTo>
                      <a:cubicBezTo>
                        <a:pt x="176" y="62"/>
                        <a:pt x="174" y="61"/>
                        <a:pt x="172" y="61"/>
                      </a:cubicBezTo>
                      <a:cubicBezTo>
                        <a:pt x="172" y="59"/>
                        <a:pt x="172" y="59"/>
                        <a:pt x="172" y="59"/>
                      </a:cubicBezTo>
                      <a:cubicBezTo>
                        <a:pt x="173" y="59"/>
                        <a:pt x="173" y="59"/>
                        <a:pt x="173" y="59"/>
                      </a:cubicBezTo>
                      <a:cubicBezTo>
                        <a:pt x="175" y="57"/>
                        <a:pt x="171" y="58"/>
                        <a:pt x="172" y="55"/>
                      </a:cubicBezTo>
                      <a:cubicBezTo>
                        <a:pt x="175" y="55"/>
                        <a:pt x="175" y="55"/>
                        <a:pt x="175" y="55"/>
                      </a:cubicBezTo>
                      <a:cubicBezTo>
                        <a:pt x="178" y="56"/>
                        <a:pt x="173" y="58"/>
                        <a:pt x="177" y="59"/>
                      </a:cubicBezTo>
                      <a:cubicBezTo>
                        <a:pt x="178" y="58"/>
                        <a:pt x="176" y="56"/>
                        <a:pt x="178" y="55"/>
                      </a:cubicBezTo>
                      <a:cubicBezTo>
                        <a:pt x="178" y="55"/>
                        <a:pt x="178" y="56"/>
                        <a:pt x="178" y="56"/>
                      </a:cubicBezTo>
                      <a:cubicBezTo>
                        <a:pt x="179" y="56"/>
                        <a:pt x="184" y="57"/>
                        <a:pt x="182" y="54"/>
                      </a:cubicBezTo>
                      <a:cubicBezTo>
                        <a:pt x="181" y="52"/>
                        <a:pt x="180" y="53"/>
                        <a:pt x="179" y="52"/>
                      </a:cubicBezTo>
                      <a:cubicBezTo>
                        <a:pt x="179" y="49"/>
                        <a:pt x="178" y="48"/>
                        <a:pt x="179" y="46"/>
                      </a:cubicBezTo>
                      <a:cubicBezTo>
                        <a:pt x="181" y="47"/>
                        <a:pt x="180" y="43"/>
                        <a:pt x="182" y="46"/>
                      </a:cubicBezTo>
                      <a:cubicBezTo>
                        <a:pt x="180" y="46"/>
                        <a:pt x="179" y="50"/>
                        <a:pt x="182" y="52"/>
                      </a:cubicBezTo>
                      <a:cubicBezTo>
                        <a:pt x="185" y="52"/>
                        <a:pt x="180" y="54"/>
                        <a:pt x="184" y="56"/>
                      </a:cubicBezTo>
                      <a:cubicBezTo>
                        <a:pt x="185" y="54"/>
                        <a:pt x="188" y="55"/>
                        <a:pt x="190" y="56"/>
                      </a:cubicBezTo>
                      <a:cubicBezTo>
                        <a:pt x="191" y="55"/>
                        <a:pt x="190" y="54"/>
                        <a:pt x="190" y="54"/>
                      </a:cubicBezTo>
                      <a:cubicBezTo>
                        <a:pt x="188" y="53"/>
                        <a:pt x="188" y="54"/>
                        <a:pt x="185" y="53"/>
                      </a:cubicBezTo>
                      <a:cubicBezTo>
                        <a:pt x="187" y="50"/>
                        <a:pt x="186" y="48"/>
                        <a:pt x="185" y="46"/>
                      </a:cubicBezTo>
                      <a:cubicBezTo>
                        <a:pt x="186" y="45"/>
                        <a:pt x="188" y="46"/>
                        <a:pt x="188" y="47"/>
                      </a:cubicBezTo>
                      <a:cubicBezTo>
                        <a:pt x="188" y="44"/>
                        <a:pt x="190" y="41"/>
                        <a:pt x="192" y="38"/>
                      </a:cubicBezTo>
                      <a:cubicBezTo>
                        <a:pt x="187" y="39"/>
                        <a:pt x="192" y="35"/>
                        <a:pt x="189" y="35"/>
                      </a:cubicBezTo>
                      <a:cubicBezTo>
                        <a:pt x="187" y="36"/>
                        <a:pt x="184" y="37"/>
                        <a:pt x="183" y="35"/>
                      </a:cubicBezTo>
                      <a:cubicBezTo>
                        <a:pt x="184" y="34"/>
                        <a:pt x="185" y="36"/>
                        <a:pt x="186" y="36"/>
                      </a:cubicBezTo>
                      <a:cubicBezTo>
                        <a:pt x="184" y="34"/>
                        <a:pt x="189" y="35"/>
                        <a:pt x="187" y="33"/>
                      </a:cubicBezTo>
                      <a:cubicBezTo>
                        <a:pt x="187" y="36"/>
                        <a:pt x="191" y="35"/>
                        <a:pt x="193" y="36"/>
                      </a:cubicBezTo>
                      <a:cubicBezTo>
                        <a:pt x="193" y="34"/>
                        <a:pt x="195" y="37"/>
                        <a:pt x="196" y="35"/>
                      </a:cubicBezTo>
                      <a:cubicBezTo>
                        <a:pt x="195" y="33"/>
                        <a:pt x="195" y="30"/>
                        <a:pt x="195" y="28"/>
                      </a:cubicBezTo>
                      <a:cubicBezTo>
                        <a:pt x="199" y="26"/>
                        <a:pt x="198" y="21"/>
                        <a:pt x="199" y="18"/>
                      </a:cubicBezTo>
                      <a:cubicBezTo>
                        <a:pt x="201" y="18"/>
                        <a:pt x="204" y="20"/>
                        <a:pt x="205" y="19"/>
                      </a:cubicBezTo>
                      <a:cubicBezTo>
                        <a:pt x="205" y="17"/>
                        <a:pt x="201" y="19"/>
                        <a:pt x="203" y="17"/>
                      </a:cubicBezTo>
                      <a:cubicBezTo>
                        <a:pt x="204" y="17"/>
                        <a:pt x="204" y="17"/>
                        <a:pt x="204" y="17"/>
                      </a:cubicBezTo>
                      <a:cubicBezTo>
                        <a:pt x="203" y="16"/>
                        <a:pt x="208" y="14"/>
                        <a:pt x="204" y="11"/>
                      </a:cubicBezTo>
                      <a:cubicBezTo>
                        <a:pt x="207" y="14"/>
                        <a:pt x="207" y="14"/>
                        <a:pt x="207" y="14"/>
                      </a:cubicBezTo>
                      <a:cubicBezTo>
                        <a:pt x="207" y="13"/>
                        <a:pt x="207" y="13"/>
                        <a:pt x="206" y="12"/>
                      </a:cubicBezTo>
                      <a:cubicBezTo>
                        <a:pt x="208" y="13"/>
                        <a:pt x="209" y="13"/>
                        <a:pt x="209" y="14"/>
                      </a:cubicBezTo>
                      <a:cubicBezTo>
                        <a:pt x="212" y="13"/>
                        <a:pt x="210" y="10"/>
                        <a:pt x="211" y="9"/>
                      </a:cubicBezTo>
                      <a:cubicBezTo>
                        <a:pt x="208" y="9"/>
                        <a:pt x="208" y="9"/>
                        <a:pt x="208" y="9"/>
                      </a:cubicBezTo>
                      <a:cubicBezTo>
                        <a:pt x="208" y="6"/>
                        <a:pt x="211" y="5"/>
                        <a:pt x="212" y="2"/>
                      </a:cubicBezTo>
                      <a:cubicBezTo>
                        <a:pt x="213" y="3"/>
                        <a:pt x="213" y="3"/>
                        <a:pt x="213" y="3"/>
                      </a:cubicBezTo>
                      <a:cubicBezTo>
                        <a:pt x="213" y="1"/>
                        <a:pt x="213" y="1"/>
                        <a:pt x="213" y="1"/>
                      </a:cubicBezTo>
                      <a:cubicBezTo>
                        <a:pt x="215" y="2"/>
                        <a:pt x="217" y="2"/>
                        <a:pt x="215" y="0"/>
                      </a:cubicBezTo>
                      <a:cubicBezTo>
                        <a:pt x="218" y="6"/>
                        <a:pt x="218" y="6"/>
                        <a:pt x="218" y="6"/>
                      </a:cubicBezTo>
                      <a:cubicBezTo>
                        <a:pt x="216" y="7"/>
                        <a:pt x="216" y="4"/>
                        <a:pt x="214" y="4"/>
                      </a:cubicBezTo>
                      <a:cubicBezTo>
                        <a:pt x="212" y="3"/>
                        <a:pt x="212" y="6"/>
                        <a:pt x="213" y="7"/>
                      </a:cubicBezTo>
                      <a:cubicBezTo>
                        <a:pt x="214" y="6"/>
                        <a:pt x="213" y="6"/>
                        <a:pt x="213" y="5"/>
                      </a:cubicBezTo>
                      <a:cubicBezTo>
                        <a:pt x="216" y="6"/>
                        <a:pt x="215" y="7"/>
                        <a:pt x="216" y="9"/>
                      </a:cubicBezTo>
                      <a:cubicBezTo>
                        <a:pt x="217" y="8"/>
                        <a:pt x="218" y="8"/>
                        <a:pt x="217" y="8"/>
                      </a:cubicBezTo>
                      <a:cubicBezTo>
                        <a:pt x="218" y="9"/>
                        <a:pt x="218" y="10"/>
                        <a:pt x="217" y="12"/>
                      </a:cubicBezTo>
                      <a:cubicBezTo>
                        <a:pt x="216" y="10"/>
                        <a:pt x="215" y="11"/>
                        <a:pt x="214" y="11"/>
                      </a:cubicBezTo>
                      <a:cubicBezTo>
                        <a:pt x="217" y="12"/>
                        <a:pt x="217" y="14"/>
                        <a:pt x="215" y="15"/>
                      </a:cubicBezTo>
                      <a:cubicBezTo>
                        <a:pt x="212" y="15"/>
                        <a:pt x="215" y="19"/>
                        <a:pt x="214" y="21"/>
                      </a:cubicBezTo>
                      <a:cubicBezTo>
                        <a:pt x="212" y="19"/>
                        <a:pt x="210" y="17"/>
                        <a:pt x="210" y="16"/>
                      </a:cubicBezTo>
                      <a:cubicBezTo>
                        <a:pt x="208" y="16"/>
                        <a:pt x="209" y="17"/>
                        <a:pt x="207" y="18"/>
                      </a:cubicBezTo>
                      <a:cubicBezTo>
                        <a:pt x="209" y="19"/>
                        <a:pt x="211" y="21"/>
                        <a:pt x="212" y="23"/>
                      </a:cubicBezTo>
                      <a:cubicBezTo>
                        <a:pt x="210" y="23"/>
                        <a:pt x="210" y="23"/>
                        <a:pt x="210" y="23"/>
                      </a:cubicBezTo>
                      <a:cubicBezTo>
                        <a:pt x="210" y="25"/>
                        <a:pt x="213" y="26"/>
                        <a:pt x="211" y="28"/>
                      </a:cubicBezTo>
                      <a:cubicBezTo>
                        <a:pt x="209" y="31"/>
                        <a:pt x="207" y="35"/>
                        <a:pt x="206" y="37"/>
                      </a:cubicBezTo>
                      <a:cubicBezTo>
                        <a:pt x="204" y="37"/>
                        <a:pt x="204" y="37"/>
                        <a:pt x="204" y="37"/>
                      </a:cubicBezTo>
                      <a:cubicBezTo>
                        <a:pt x="207" y="40"/>
                        <a:pt x="204" y="42"/>
                        <a:pt x="204" y="45"/>
                      </a:cubicBezTo>
                      <a:cubicBezTo>
                        <a:pt x="201" y="48"/>
                        <a:pt x="203" y="53"/>
                        <a:pt x="200" y="54"/>
                      </a:cubicBezTo>
                      <a:cubicBezTo>
                        <a:pt x="199" y="61"/>
                        <a:pt x="198" y="67"/>
                        <a:pt x="196" y="73"/>
                      </a:cubicBezTo>
                      <a:cubicBezTo>
                        <a:pt x="193" y="71"/>
                        <a:pt x="193" y="71"/>
                        <a:pt x="193" y="71"/>
                      </a:cubicBezTo>
                      <a:cubicBezTo>
                        <a:pt x="195" y="73"/>
                        <a:pt x="192" y="71"/>
                        <a:pt x="192" y="73"/>
                      </a:cubicBezTo>
                      <a:cubicBezTo>
                        <a:pt x="194" y="72"/>
                        <a:pt x="194" y="75"/>
                        <a:pt x="195" y="76"/>
                      </a:cubicBezTo>
                      <a:cubicBezTo>
                        <a:pt x="192" y="79"/>
                        <a:pt x="193" y="83"/>
                        <a:pt x="194" y="86"/>
                      </a:cubicBezTo>
                      <a:cubicBezTo>
                        <a:pt x="192" y="86"/>
                        <a:pt x="192" y="86"/>
                        <a:pt x="192" y="86"/>
                      </a:cubicBezTo>
                      <a:cubicBezTo>
                        <a:pt x="195" y="89"/>
                        <a:pt x="191" y="92"/>
                        <a:pt x="190" y="95"/>
                      </a:cubicBezTo>
                      <a:cubicBezTo>
                        <a:pt x="189" y="95"/>
                        <a:pt x="187" y="95"/>
                        <a:pt x="187" y="96"/>
                      </a:cubicBezTo>
                      <a:cubicBezTo>
                        <a:pt x="189" y="99"/>
                        <a:pt x="189" y="100"/>
                        <a:pt x="190" y="103"/>
                      </a:cubicBezTo>
                      <a:cubicBezTo>
                        <a:pt x="189" y="105"/>
                        <a:pt x="188" y="108"/>
                        <a:pt x="186" y="109"/>
                      </a:cubicBezTo>
                      <a:cubicBezTo>
                        <a:pt x="188" y="118"/>
                        <a:pt x="184" y="124"/>
                        <a:pt x="184" y="132"/>
                      </a:cubicBezTo>
                      <a:cubicBezTo>
                        <a:pt x="182" y="132"/>
                        <a:pt x="182" y="132"/>
                        <a:pt x="182" y="132"/>
                      </a:cubicBezTo>
                      <a:cubicBezTo>
                        <a:pt x="185" y="141"/>
                        <a:pt x="179" y="149"/>
                        <a:pt x="180" y="156"/>
                      </a:cubicBezTo>
                      <a:cubicBezTo>
                        <a:pt x="176" y="154"/>
                        <a:pt x="176" y="154"/>
                        <a:pt x="176" y="154"/>
                      </a:cubicBezTo>
                      <a:cubicBezTo>
                        <a:pt x="174" y="156"/>
                        <a:pt x="176" y="159"/>
                        <a:pt x="179" y="159"/>
                      </a:cubicBezTo>
                      <a:cubicBezTo>
                        <a:pt x="177" y="161"/>
                        <a:pt x="179" y="165"/>
                        <a:pt x="176" y="165"/>
                      </a:cubicBezTo>
                      <a:cubicBezTo>
                        <a:pt x="175" y="167"/>
                        <a:pt x="177" y="168"/>
                        <a:pt x="177" y="170"/>
                      </a:cubicBezTo>
                      <a:cubicBezTo>
                        <a:pt x="175" y="174"/>
                        <a:pt x="175" y="175"/>
                        <a:pt x="175" y="179"/>
                      </a:cubicBezTo>
                      <a:cubicBezTo>
                        <a:pt x="175" y="178"/>
                        <a:pt x="175" y="178"/>
                        <a:pt x="175" y="178"/>
                      </a:cubicBezTo>
                      <a:cubicBezTo>
                        <a:pt x="174" y="178"/>
                        <a:pt x="173" y="177"/>
                        <a:pt x="172" y="178"/>
                      </a:cubicBezTo>
                      <a:cubicBezTo>
                        <a:pt x="173" y="180"/>
                        <a:pt x="170" y="183"/>
                        <a:pt x="175" y="183"/>
                      </a:cubicBezTo>
                      <a:cubicBezTo>
                        <a:pt x="171" y="186"/>
                        <a:pt x="175" y="193"/>
                        <a:pt x="170" y="196"/>
                      </a:cubicBezTo>
                      <a:cubicBezTo>
                        <a:pt x="172" y="196"/>
                        <a:pt x="172" y="197"/>
                        <a:pt x="172" y="198"/>
                      </a:cubicBezTo>
                      <a:cubicBezTo>
                        <a:pt x="172" y="201"/>
                        <a:pt x="168" y="204"/>
                        <a:pt x="170" y="208"/>
                      </a:cubicBezTo>
                      <a:cubicBezTo>
                        <a:pt x="169" y="208"/>
                        <a:pt x="168" y="206"/>
                        <a:pt x="167" y="208"/>
                      </a:cubicBezTo>
                      <a:cubicBezTo>
                        <a:pt x="168" y="209"/>
                        <a:pt x="169" y="208"/>
                        <a:pt x="169" y="210"/>
                      </a:cubicBezTo>
                      <a:cubicBezTo>
                        <a:pt x="170" y="216"/>
                        <a:pt x="164" y="221"/>
                        <a:pt x="163" y="226"/>
                      </a:cubicBezTo>
                      <a:cubicBezTo>
                        <a:pt x="164" y="236"/>
                        <a:pt x="160" y="246"/>
                        <a:pt x="158" y="255"/>
                      </a:cubicBezTo>
                      <a:cubicBezTo>
                        <a:pt x="157" y="255"/>
                        <a:pt x="157" y="255"/>
                        <a:pt x="157" y="255"/>
                      </a:cubicBezTo>
                      <a:cubicBezTo>
                        <a:pt x="160" y="259"/>
                        <a:pt x="152" y="261"/>
                        <a:pt x="156" y="265"/>
                      </a:cubicBezTo>
                      <a:cubicBezTo>
                        <a:pt x="155" y="265"/>
                        <a:pt x="155" y="267"/>
                        <a:pt x="153" y="266"/>
                      </a:cubicBezTo>
                      <a:cubicBezTo>
                        <a:pt x="155" y="269"/>
                        <a:pt x="149" y="273"/>
                        <a:pt x="151" y="277"/>
                      </a:cubicBezTo>
                      <a:cubicBezTo>
                        <a:pt x="152" y="277"/>
                        <a:pt x="151" y="276"/>
                        <a:pt x="151" y="276"/>
                      </a:cubicBezTo>
                      <a:cubicBezTo>
                        <a:pt x="148" y="279"/>
                        <a:pt x="150" y="283"/>
                        <a:pt x="147" y="286"/>
                      </a:cubicBezTo>
                      <a:cubicBezTo>
                        <a:pt x="147" y="285"/>
                        <a:pt x="147" y="285"/>
                        <a:pt x="146" y="284"/>
                      </a:cubicBezTo>
                      <a:cubicBezTo>
                        <a:pt x="144" y="285"/>
                        <a:pt x="149" y="289"/>
                        <a:pt x="144" y="288"/>
                      </a:cubicBezTo>
                      <a:cubicBezTo>
                        <a:pt x="144" y="289"/>
                        <a:pt x="146" y="290"/>
                        <a:pt x="146" y="289"/>
                      </a:cubicBezTo>
                      <a:cubicBezTo>
                        <a:pt x="142" y="297"/>
                        <a:pt x="142" y="306"/>
                        <a:pt x="140" y="315"/>
                      </a:cubicBezTo>
                      <a:cubicBezTo>
                        <a:pt x="135" y="320"/>
                        <a:pt x="133" y="313"/>
                        <a:pt x="134" y="319"/>
                      </a:cubicBezTo>
                      <a:cubicBezTo>
                        <a:pt x="133" y="319"/>
                        <a:pt x="136" y="319"/>
                        <a:pt x="135" y="319"/>
                      </a:cubicBezTo>
                      <a:cubicBezTo>
                        <a:pt x="135" y="321"/>
                        <a:pt x="129" y="320"/>
                        <a:pt x="131" y="322"/>
                      </a:cubicBezTo>
                      <a:cubicBezTo>
                        <a:pt x="134" y="323"/>
                        <a:pt x="132" y="324"/>
                        <a:pt x="133" y="324"/>
                      </a:cubicBezTo>
                      <a:cubicBezTo>
                        <a:pt x="130" y="327"/>
                        <a:pt x="128" y="327"/>
                        <a:pt x="129" y="331"/>
                      </a:cubicBezTo>
                      <a:cubicBezTo>
                        <a:pt x="127" y="330"/>
                        <a:pt x="127" y="330"/>
                        <a:pt x="127" y="330"/>
                      </a:cubicBezTo>
                      <a:cubicBezTo>
                        <a:pt x="130" y="335"/>
                        <a:pt x="126" y="338"/>
                        <a:pt x="130" y="342"/>
                      </a:cubicBezTo>
                      <a:cubicBezTo>
                        <a:pt x="127" y="352"/>
                        <a:pt x="123" y="361"/>
                        <a:pt x="120" y="370"/>
                      </a:cubicBezTo>
                      <a:cubicBezTo>
                        <a:pt x="117" y="379"/>
                        <a:pt x="114" y="389"/>
                        <a:pt x="110" y="397"/>
                      </a:cubicBezTo>
                      <a:cubicBezTo>
                        <a:pt x="105" y="406"/>
                        <a:pt x="101" y="414"/>
                        <a:pt x="97" y="423"/>
                      </a:cubicBezTo>
                      <a:cubicBezTo>
                        <a:pt x="93" y="431"/>
                        <a:pt x="88" y="439"/>
                        <a:pt x="82" y="447"/>
                      </a:cubicBezTo>
                      <a:cubicBezTo>
                        <a:pt x="77" y="449"/>
                        <a:pt x="77" y="450"/>
                        <a:pt x="76" y="455"/>
                      </a:cubicBezTo>
                      <a:cubicBezTo>
                        <a:pt x="75" y="454"/>
                        <a:pt x="75" y="454"/>
                        <a:pt x="75" y="454"/>
                      </a:cubicBezTo>
                      <a:cubicBezTo>
                        <a:pt x="77" y="456"/>
                        <a:pt x="73" y="457"/>
                        <a:pt x="76" y="459"/>
                      </a:cubicBezTo>
                      <a:cubicBezTo>
                        <a:pt x="72" y="465"/>
                        <a:pt x="69" y="471"/>
                        <a:pt x="66" y="477"/>
                      </a:cubicBezTo>
                      <a:cubicBezTo>
                        <a:pt x="66" y="476"/>
                        <a:pt x="64" y="474"/>
                        <a:pt x="64" y="476"/>
                      </a:cubicBezTo>
                      <a:cubicBezTo>
                        <a:pt x="65" y="478"/>
                        <a:pt x="65" y="478"/>
                        <a:pt x="65" y="478"/>
                      </a:cubicBezTo>
                      <a:cubicBezTo>
                        <a:pt x="64" y="478"/>
                        <a:pt x="64" y="478"/>
                        <a:pt x="64" y="478"/>
                      </a:cubicBezTo>
                      <a:cubicBezTo>
                        <a:pt x="64" y="479"/>
                        <a:pt x="65" y="480"/>
                        <a:pt x="66" y="480"/>
                      </a:cubicBezTo>
                      <a:cubicBezTo>
                        <a:pt x="59" y="497"/>
                        <a:pt x="45" y="510"/>
                        <a:pt x="37" y="525"/>
                      </a:cubicBezTo>
                      <a:cubicBezTo>
                        <a:pt x="34" y="528"/>
                        <a:pt x="32" y="534"/>
                        <a:pt x="30" y="538"/>
                      </a:cubicBezTo>
                      <a:cubicBezTo>
                        <a:pt x="20" y="548"/>
                        <a:pt x="12" y="557"/>
                        <a:pt x="8" y="571"/>
                      </a:cubicBezTo>
                      <a:cubicBezTo>
                        <a:pt x="8" y="571"/>
                        <a:pt x="1" y="566"/>
                        <a:pt x="3" y="56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442" name="Freeform 153">
                  <a:extLst>
                    <a:ext uri="{FF2B5EF4-FFF2-40B4-BE49-F238E27FC236}">
                      <a16:creationId xmlns:a16="http://schemas.microsoft.com/office/drawing/2014/main" id="{D46FFA71-A356-4093-A932-665A87D0AAF7}"/>
                    </a:ext>
                  </a:extLst>
                </p:cNvPr>
                <p:cNvSpPr/>
                <p:nvPr/>
              </p:nvSpPr>
              <p:spPr bwMode="auto">
                <a:xfrm>
                  <a:off x="3861" y="1589"/>
                  <a:ext cx="1" cy="0"/>
                </a:xfrm>
                <a:custGeom>
                  <a:avLst/>
                  <a:gdLst>
                    <a:gd name="T0" fmla="*/ 4 w 4"/>
                    <a:gd name="T1" fmla="*/ 1 h 2"/>
                    <a:gd name="T2" fmla="*/ 0 w 4"/>
                    <a:gd name="T3" fmla="*/ 0 h 2"/>
                    <a:gd name="T4" fmla="*/ 4 w 4"/>
                    <a:gd name="T5" fmla="*/ 1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" h="2">
                      <a:moveTo>
                        <a:pt x="4" y="1"/>
                      </a:moveTo>
                      <a:cubicBezTo>
                        <a:pt x="2" y="1"/>
                        <a:pt x="1" y="2"/>
                        <a:pt x="0" y="0"/>
                      </a:cubicBezTo>
                      <a:cubicBezTo>
                        <a:pt x="1" y="1"/>
                        <a:pt x="3" y="1"/>
                        <a:pt x="4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443" name="Freeform 154">
                  <a:extLst>
                    <a:ext uri="{FF2B5EF4-FFF2-40B4-BE49-F238E27FC236}">
                      <a16:creationId xmlns:a16="http://schemas.microsoft.com/office/drawing/2014/main" id="{EE26B9FD-3270-4881-943F-150A3C10EAC8}"/>
                    </a:ext>
                  </a:extLst>
                </p:cNvPr>
                <p:cNvSpPr/>
                <p:nvPr/>
              </p:nvSpPr>
              <p:spPr bwMode="auto">
                <a:xfrm>
                  <a:off x="3854" y="1596"/>
                  <a:ext cx="1" cy="1"/>
                </a:xfrm>
                <a:custGeom>
                  <a:avLst/>
                  <a:gdLst>
                    <a:gd name="T0" fmla="*/ 2 w 3"/>
                    <a:gd name="T1" fmla="*/ 1 h 2"/>
                    <a:gd name="T2" fmla="*/ 1 w 3"/>
                    <a:gd name="T3" fmla="*/ 2 h 2"/>
                    <a:gd name="T4" fmla="*/ 1 w 3"/>
                    <a:gd name="T5" fmla="*/ 0 h 2"/>
                    <a:gd name="T6" fmla="*/ 2 w 3"/>
                    <a:gd name="T7" fmla="*/ 1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2" y="1"/>
                      </a:moveTo>
                      <a:cubicBezTo>
                        <a:pt x="3" y="2"/>
                        <a:pt x="1" y="2"/>
                        <a:pt x="1" y="2"/>
                      </a:cubicBezTo>
                      <a:cubicBezTo>
                        <a:pt x="1" y="1"/>
                        <a:pt x="0" y="0"/>
                        <a:pt x="1" y="0"/>
                      </a:cubicBezTo>
                      <a:cubicBezTo>
                        <a:pt x="1" y="1"/>
                        <a:pt x="2" y="1"/>
                        <a:pt x="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444" name="Freeform 155">
                  <a:extLst>
                    <a:ext uri="{FF2B5EF4-FFF2-40B4-BE49-F238E27FC236}">
                      <a16:creationId xmlns:a16="http://schemas.microsoft.com/office/drawing/2014/main" id="{9063D745-5E35-4999-808B-6C6BB10CFAA4}"/>
                    </a:ext>
                  </a:extLst>
                </p:cNvPr>
                <p:cNvSpPr/>
                <p:nvPr/>
              </p:nvSpPr>
              <p:spPr bwMode="auto">
                <a:xfrm>
                  <a:off x="3853" y="1598"/>
                  <a:ext cx="0" cy="1"/>
                </a:xfrm>
                <a:custGeom>
                  <a:avLst/>
                  <a:gdLst>
                    <a:gd name="T0" fmla="*/ 1 w 1"/>
                    <a:gd name="T1" fmla="*/ 4 h 4"/>
                    <a:gd name="T2" fmla="*/ 0 w 1"/>
                    <a:gd name="T3" fmla="*/ 0 h 4"/>
                    <a:gd name="T4" fmla="*/ 1 w 1"/>
                    <a:gd name="T5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4">
                      <a:moveTo>
                        <a:pt x="1" y="4"/>
                      </a:moveTo>
                      <a:cubicBezTo>
                        <a:pt x="0" y="4"/>
                        <a:pt x="0" y="1"/>
                        <a:pt x="0" y="0"/>
                      </a:cubicBezTo>
                      <a:lnTo>
                        <a:pt x="1" y="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445" name="Freeform 156">
                  <a:extLst>
                    <a:ext uri="{FF2B5EF4-FFF2-40B4-BE49-F238E27FC236}">
                      <a16:creationId xmlns:a16="http://schemas.microsoft.com/office/drawing/2014/main" id="{0AA8BA08-C0EF-403F-81C2-AD353B878D2F}"/>
                    </a:ext>
                  </a:extLst>
                </p:cNvPr>
                <p:cNvSpPr/>
                <p:nvPr/>
              </p:nvSpPr>
              <p:spPr bwMode="auto">
                <a:xfrm>
                  <a:off x="3851" y="1600"/>
                  <a:ext cx="1" cy="1"/>
                </a:xfrm>
                <a:custGeom>
                  <a:avLst/>
                  <a:gdLst>
                    <a:gd name="T0" fmla="*/ 2 w 2"/>
                    <a:gd name="T1" fmla="*/ 1 h 2"/>
                    <a:gd name="T2" fmla="*/ 0 w 2"/>
                    <a:gd name="T3" fmla="*/ 0 h 2"/>
                    <a:gd name="T4" fmla="*/ 2 w 2"/>
                    <a:gd name="T5" fmla="*/ 1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2" y="1"/>
                      </a:moveTo>
                      <a:cubicBezTo>
                        <a:pt x="0" y="2"/>
                        <a:pt x="0" y="1"/>
                        <a:pt x="0" y="0"/>
                      </a:cubicBezTo>
                      <a:cubicBezTo>
                        <a:pt x="1" y="0"/>
                        <a:pt x="1" y="1"/>
                        <a:pt x="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446" name="Freeform 157">
                  <a:extLst>
                    <a:ext uri="{FF2B5EF4-FFF2-40B4-BE49-F238E27FC236}">
                      <a16:creationId xmlns:a16="http://schemas.microsoft.com/office/drawing/2014/main" id="{790FE86D-04F4-49E2-A730-57683418D4B9}"/>
                    </a:ext>
                  </a:extLst>
                </p:cNvPr>
                <p:cNvSpPr/>
                <p:nvPr/>
              </p:nvSpPr>
              <p:spPr bwMode="auto">
                <a:xfrm>
                  <a:off x="3852" y="1601"/>
                  <a:ext cx="0" cy="0"/>
                </a:xfrm>
                <a:custGeom>
                  <a:avLst/>
                  <a:gdLst>
                    <a:gd name="T0" fmla="*/ 2 w 2"/>
                    <a:gd name="T1" fmla="*/ 1 h 2"/>
                    <a:gd name="T2" fmla="*/ 0 w 2"/>
                    <a:gd name="T3" fmla="*/ 2 h 2"/>
                    <a:gd name="T4" fmla="*/ 2 w 2"/>
                    <a:gd name="T5" fmla="*/ 1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2" y="1"/>
                      </a:moveTo>
                      <a:cubicBezTo>
                        <a:pt x="2" y="2"/>
                        <a:pt x="1" y="2"/>
                        <a:pt x="0" y="2"/>
                      </a:cubicBezTo>
                      <a:cubicBezTo>
                        <a:pt x="1" y="2"/>
                        <a:pt x="0" y="0"/>
                        <a:pt x="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447" name="Freeform 158">
                  <a:extLst>
                    <a:ext uri="{FF2B5EF4-FFF2-40B4-BE49-F238E27FC236}">
                      <a16:creationId xmlns:a16="http://schemas.microsoft.com/office/drawing/2014/main" id="{B6923612-F113-4CCF-BD63-E7B8E8F9E851}"/>
                    </a:ext>
                  </a:extLst>
                </p:cNvPr>
                <p:cNvSpPr/>
                <p:nvPr/>
              </p:nvSpPr>
              <p:spPr bwMode="auto">
                <a:xfrm>
                  <a:off x="3849" y="1605"/>
                  <a:ext cx="1" cy="1"/>
                </a:xfrm>
                <a:custGeom>
                  <a:avLst/>
                  <a:gdLst>
                    <a:gd name="T0" fmla="*/ 2 w 2"/>
                    <a:gd name="T1" fmla="*/ 1 h 3"/>
                    <a:gd name="T2" fmla="*/ 1 w 2"/>
                    <a:gd name="T3" fmla="*/ 3 h 3"/>
                    <a:gd name="T4" fmla="*/ 2 w 2"/>
                    <a:gd name="T5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3">
                      <a:moveTo>
                        <a:pt x="2" y="1"/>
                      </a:moveTo>
                      <a:cubicBezTo>
                        <a:pt x="2" y="1"/>
                        <a:pt x="2" y="3"/>
                        <a:pt x="1" y="3"/>
                      </a:cubicBezTo>
                      <a:cubicBezTo>
                        <a:pt x="2" y="3"/>
                        <a:pt x="0" y="0"/>
                        <a:pt x="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448" name="Freeform 159">
                  <a:extLst>
                    <a:ext uri="{FF2B5EF4-FFF2-40B4-BE49-F238E27FC236}">
                      <a16:creationId xmlns:a16="http://schemas.microsoft.com/office/drawing/2014/main" id="{E8609BB6-6C76-4F5F-88D3-A285BCE9FB46}"/>
                    </a:ext>
                  </a:extLst>
                </p:cNvPr>
                <p:cNvSpPr/>
                <p:nvPr/>
              </p:nvSpPr>
              <p:spPr bwMode="auto">
                <a:xfrm>
                  <a:off x="3849" y="1608"/>
                  <a:ext cx="1" cy="0"/>
                </a:xfrm>
                <a:custGeom>
                  <a:avLst/>
                  <a:gdLst>
                    <a:gd name="T0" fmla="*/ 2 w 2"/>
                    <a:gd name="T1" fmla="*/ 0 h 2"/>
                    <a:gd name="T2" fmla="*/ 1 w 2"/>
                    <a:gd name="T3" fmla="*/ 1 h 2"/>
                    <a:gd name="T4" fmla="*/ 0 w 2"/>
                    <a:gd name="T5" fmla="*/ 0 h 2"/>
                    <a:gd name="T6" fmla="*/ 2 w 2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2" y="0"/>
                      </a:move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2"/>
                        <a:pt x="0" y="1"/>
                        <a:pt x="0" y="0"/>
                      </a:cubicBezTo>
                      <a:lnTo>
                        <a:pt x="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449" name="Freeform 160">
                  <a:extLst>
                    <a:ext uri="{FF2B5EF4-FFF2-40B4-BE49-F238E27FC236}">
                      <a16:creationId xmlns:a16="http://schemas.microsoft.com/office/drawing/2014/main" id="{47665C8B-8F4F-4740-A03E-3E6D068152CB}"/>
                    </a:ext>
                  </a:extLst>
                </p:cNvPr>
                <p:cNvSpPr/>
                <p:nvPr/>
              </p:nvSpPr>
              <p:spPr bwMode="auto">
                <a:xfrm>
                  <a:off x="3841" y="1649"/>
                  <a:ext cx="0" cy="1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lnTo>
                        <a:pt x="0" y="0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450" name="Freeform 161">
                  <a:extLst>
                    <a:ext uri="{FF2B5EF4-FFF2-40B4-BE49-F238E27FC236}">
                      <a16:creationId xmlns:a16="http://schemas.microsoft.com/office/drawing/2014/main" id="{AC223E75-07D8-4162-B00F-B8E7B72A1B26}"/>
                    </a:ext>
                  </a:extLst>
                </p:cNvPr>
                <p:cNvSpPr/>
                <p:nvPr/>
              </p:nvSpPr>
              <p:spPr bwMode="auto">
                <a:xfrm>
                  <a:off x="3835" y="1667"/>
                  <a:ext cx="0" cy="0"/>
                </a:xfrm>
                <a:custGeom>
                  <a:avLst/>
                  <a:gdLst>
                    <a:gd name="T0" fmla="*/ 2 w 2"/>
                    <a:gd name="T1" fmla="*/ 1 h 2"/>
                    <a:gd name="T2" fmla="*/ 0 w 2"/>
                    <a:gd name="T3" fmla="*/ 1 h 2"/>
                    <a:gd name="T4" fmla="*/ 2 w 2"/>
                    <a:gd name="T5" fmla="*/ 1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2" y="1"/>
                      </a:moveTo>
                      <a:cubicBezTo>
                        <a:pt x="2" y="2"/>
                        <a:pt x="0" y="1"/>
                        <a:pt x="0" y="1"/>
                      </a:cubicBezTo>
                      <a:cubicBezTo>
                        <a:pt x="0" y="0"/>
                        <a:pt x="2" y="2"/>
                        <a:pt x="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451" name="Rectangle 162">
                  <a:extLst>
                    <a:ext uri="{FF2B5EF4-FFF2-40B4-BE49-F238E27FC236}">
                      <a16:creationId xmlns:a16="http://schemas.microsoft.com/office/drawing/2014/main" id="{B5DC1B38-AF92-42C4-8912-314C7036EB8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833" y="1677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452" name="Freeform 163">
                  <a:extLst>
                    <a:ext uri="{FF2B5EF4-FFF2-40B4-BE49-F238E27FC236}">
                      <a16:creationId xmlns:a16="http://schemas.microsoft.com/office/drawing/2014/main" id="{B2B92895-159A-43DD-90ED-D68CBFF8F125}"/>
                    </a:ext>
                  </a:extLst>
                </p:cNvPr>
                <p:cNvSpPr/>
                <p:nvPr/>
              </p:nvSpPr>
              <p:spPr bwMode="auto">
                <a:xfrm>
                  <a:off x="3743" y="1716"/>
                  <a:ext cx="1" cy="0"/>
                </a:xfrm>
                <a:custGeom>
                  <a:avLst/>
                  <a:gdLst>
                    <a:gd name="T0" fmla="*/ 2 w 3"/>
                    <a:gd name="T1" fmla="*/ 1 h 1"/>
                    <a:gd name="T2" fmla="*/ 2 w 3"/>
                    <a:gd name="T3" fmla="*/ 0 h 1"/>
                    <a:gd name="T4" fmla="*/ 2 w 3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1">
                      <a:moveTo>
                        <a:pt x="2" y="1"/>
                      </a:moveTo>
                      <a:cubicBezTo>
                        <a:pt x="2" y="0"/>
                        <a:pt x="0" y="0"/>
                        <a:pt x="2" y="0"/>
                      </a:cubicBezTo>
                      <a:cubicBezTo>
                        <a:pt x="3" y="1"/>
                        <a:pt x="3" y="1"/>
                        <a:pt x="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453" name="Freeform 164">
                  <a:extLst>
                    <a:ext uri="{FF2B5EF4-FFF2-40B4-BE49-F238E27FC236}">
                      <a16:creationId xmlns:a16="http://schemas.microsoft.com/office/drawing/2014/main" id="{D2D56241-571C-4D67-891B-57F7BEDED5FC}"/>
                    </a:ext>
                  </a:extLst>
                </p:cNvPr>
                <p:cNvSpPr/>
                <p:nvPr/>
              </p:nvSpPr>
              <p:spPr bwMode="auto">
                <a:xfrm>
                  <a:off x="3721" y="1716"/>
                  <a:ext cx="22" cy="64"/>
                </a:xfrm>
                <a:custGeom>
                  <a:avLst/>
                  <a:gdLst>
                    <a:gd name="T0" fmla="*/ 15 w 98"/>
                    <a:gd name="T1" fmla="*/ 244 h 279"/>
                    <a:gd name="T2" fmla="*/ 18 w 98"/>
                    <a:gd name="T3" fmla="*/ 236 h 279"/>
                    <a:gd name="T4" fmla="*/ 17 w 98"/>
                    <a:gd name="T5" fmla="*/ 217 h 279"/>
                    <a:gd name="T6" fmla="*/ 19 w 98"/>
                    <a:gd name="T7" fmla="*/ 211 h 279"/>
                    <a:gd name="T8" fmla="*/ 26 w 98"/>
                    <a:gd name="T9" fmla="*/ 194 h 279"/>
                    <a:gd name="T10" fmla="*/ 28 w 98"/>
                    <a:gd name="T11" fmla="*/ 188 h 279"/>
                    <a:gd name="T12" fmla="*/ 28 w 98"/>
                    <a:gd name="T13" fmla="*/ 178 h 279"/>
                    <a:gd name="T14" fmla="*/ 31 w 98"/>
                    <a:gd name="T15" fmla="*/ 169 h 279"/>
                    <a:gd name="T16" fmla="*/ 34 w 98"/>
                    <a:gd name="T17" fmla="*/ 165 h 279"/>
                    <a:gd name="T18" fmla="*/ 32 w 98"/>
                    <a:gd name="T19" fmla="*/ 160 h 279"/>
                    <a:gd name="T20" fmla="*/ 31 w 98"/>
                    <a:gd name="T21" fmla="*/ 149 h 279"/>
                    <a:gd name="T22" fmla="*/ 33 w 98"/>
                    <a:gd name="T23" fmla="*/ 144 h 279"/>
                    <a:gd name="T24" fmla="*/ 32 w 98"/>
                    <a:gd name="T25" fmla="*/ 137 h 279"/>
                    <a:gd name="T26" fmla="*/ 36 w 98"/>
                    <a:gd name="T27" fmla="*/ 130 h 279"/>
                    <a:gd name="T28" fmla="*/ 37 w 98"/>
                    <a:gd name="T29" fmla="*/ 122 h 279"/>
                    <a:gd name="T30" fmla="*/ 42 w 98"/>
                    <a:gd name="T31" fmla="*/ 112 h 279"/>
                    <a:gd name="T32" fmla="*/ 41 w 98"/>
                    <a:gd name="T33" fmla="*/ 107 h 279"/>
                    <a:gd name="T34" fmla="*/ 45 w 98"/>
                    <a:gd name="T35" fmla="*/ 104 h 279"/>
                    <a:gd name="T36" fmla="*/ 43 w 98"/>
                    <a:gd name="T37" fmla="*/ 99 h 279"/>
                    <a:gd name="T38" fmla="*/ 43 w 98"/>
                    <a:gd name="T39" fmla="*/ 97 h 279"/>
                    <a:gd name="T40" fmla="*/ 44 w 98"/>
                    <a:gd name="T41" fmla="*/ 92 h 279"/>
                    <a:gd name="T42" fmla="*/ 48 w 98"/>
                    <a:gd name="T43" fmla="*/ 78 h 279"/>
                    <a:gd name="T44" fmla="*/ 50 w 98"/>
                    <a:gd name="T45" fmla="*/ 72 h 279"/>
                    <a:gd name="T46" fmla="*/ 51 w 98"/>
                    <a:gd name="T47" fmla="*/ 68 h 279"/>
                    <a:gd name="T48" fmla="*/ 56 w 98"/>
                    <a:gd name="T49" fmla="*/ 56 h 279"/>
                    <a:gd name="T50" fmla="*/ 63 w 98"/>
                    <a:gd name="T51" fmla="*/ 56 h 279"/>
                    <a:gd name="T52" fmla="*/ 59 w 98"/>
                    <a:gd name="T53" fmla="*/ 50 h 279"/>
                    <a:gd name="T54" fmla="*/ 54 w 98"/>
                    <a:gd name="T55" fmla="*/ 43 h 279"/>
                    <a:gd name="T56" fmla="*/ 58 w 98"/>
                    <a:gd name="T57" fmla="*/ 39 h 279"/>
                    <a:gd name="T58" fmla="*/ 56 w 98"/>
                    <a:gd name="T59" fmla="*/ 36 h 279"/>
                    <a:gd name="T60" fmla="*/ 59 w 98"/>
                    <a:gd name="T61" fmla="*/ 35 h 279"/>
                    <a:gd name="T62" fmla="*/ 67 w 98"/>
                    <a:gd name="T63" fmla="*/ 33 h 279"/>
                    <a:gd name="T64" fmla="*/ 63 w 98"/>
                    <a:gd name="T65" fmla="*/ 26 h 279"/>
                    <a:gd name="T66" fmla="*/ 67 w 98"/>
                    <a:gd name="T67" fmla="*/ 25 h 279"/>
                    <a:gd name="T68" fmla="*/ 65 w 98"/>
                    <a:gd name="T69" fmla="*/ 20 h 279"/>
                    <a:gd name="T70" fmla="*/ 67 w 98"/>
                    <a:gd name="T71" fmla="*/ 16 h 279"/>
                    <a:gd name="T72" fmla="*/ 74 w 98"/>
                    <a:gd name="T73" fmla="*/ 22 h 279"/>
                    <a:gd name="T74" fmla="*/ 72 w 98"/>
                    <a:gd name="T75" fmla="*/ 12 h 279"/>
                    <a:gd name="T76" fmla="*/ 87 w 98"/>
                    <a:gd name="T77" fmla="*/ 8 h 279"/>
                    <a:gd name="T78" fmla="*/ 91 w 98"/>
                    <a:gd name="T79" fmla="*/ 6 h 279"/>
                    <a:gd name="T80" fmla="*/ 94 w 98"/>
                    <a:gd name="T81" fmla="*/ 0 h 279"/>
                    <a:gd name="T82" fmla="*/ 97 w 98"/>
                    <a:gd name="T83" fmla="*/ 5 h 279"/>
                    <a:gd name="T84" fmla="*/ 90 w 98"/>
                    <a:gd name="T85" fmla="*/ 8 h 279"/>
                    <a:gd name="T86" fmla="*/ 91 w 98"/>
                    <a:gd name="T87" fmla="*/ 23 h 279"/>
                    <a:gd name="T88" fmla="*/ 85 w 98"/>
                    <a:gd name="T89" fmla="*/ 42 h 279"/>
                    <a:gd name="T90" fmla="*/ 79 w 98"/>
                    <a:gd name="T91" fmla="*/ 63 h 279"/>
                    <a:gd name="T92" fmla="*/ 75 w 98"/>
                    <a:gd name="T93" fmla="*/ 81 h 279"/>
                    <a:gd name="T94" fmla="*/ 72 w 98"/>
                    <a:gd name="T95" fmla="*/ 93 h 279"/>
                    <a:gd name="T96" fmla="*/ 63 w 98"/>
                    <a:gd name="T97" fmla="*/ 119 h 279"/>
                    <a:gd name="T98" fmla="*/ 57 w 98"/>
                    <a:gd name="T99" fmla="*/ 133 h 279"/>
                    <a:gd name="T100" fmla="*/ 50 w 98"/>
                    <a:gd name="T101" fmla="*/ 151 h 279"/>
                    <a:gd name="T102" fmla="*/ 42 w 98"/>
                    <a:gd name="T103" fmla="*/ 214 h 279"/>
                    <a:gd name="T104" fmla="*/ 36 w 98"/>
                    <a:gd name="T105" fmla="*/ 230 h 279"/>
                    <a:gd name="T106" fmla="*/ 12 w 98"/>
                    <a:gd name="T107" fmla="*/ 279 h 2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98" h="279">
                      <a:moveTo>
                        <a:pt x="5" y="271"/>
                      </a:moveTo>
                      <a:cubicBezTo>
                        <a:pt x="0" y="265"/>
                        <a:pt x="8" y="264"/>
                        <a:pt x="6" y="259"/>
                      </a:cubicBezTo>
                      <a:cubicBezTo>
                        <a:pt x="5" y="258"/>
                        <a:pt x="9" y="260"/>
                        <a:pt x="9" y="259"/>
                      </a:cubicBezTo>
                      <a:cubicBezTo>
                        <a:pt x="5" y="254"/>
                        <a:pt x="10" y="249"/>
                        <a:pt x="16" y="247"/>
                      </a:cubicBezTo>
                      <a:cubicBezTo>
                        <a:pt x="17" y="247"/>
                        <a:pt x="17" y="247"/>
                        <a:pt x="17" y="247"/>
                      </a:cubicBezTo>
                      <a:cubicBezTo>
                        <a:pt x="18" y="247"/>
                        <a:pt x="15" y="245"/>
                        <a:pt x="15" y="244"/>
                      </a:cubicBezTo>
                      <a:cubicBezTo>
                        <a:pt x="16" y="244"/>
                        <a:pt x="16" y="245"/>
                        <a:pt x="17" y="245"/>
                      </a:cubicBezTo>
                      <a:cubicBezTo>
                        <a:pt x="15" y="244"/>
                        <a:pt x="17" y="243"/>
                        <a:pt x="16" y="242"/>
                      </a:cubicBezTo>
                      <a:cubicBezTo>
                        <a:pt x="17" y="242"/>
                        <a:pt x="18" y="243"/>
                        <a:pt x="19" y="242"/>
                      </a:cubicBezTo>
                      <a:cubicBezTo>
                        <a:pt x="17" y="241"/>
                        <a:pt x="17" y="241"/>
                        <a:pt x="17" y="241"/>
                      </a:cubicBezTo>
                      <a:cubicBezTo>
                        <a:pt x="12" y="238"/>
                        <a:pt x="19" y="238"/>
                        <a:pt x="16" y="235"/>
                      </a:cubicBezTo>
                      <a:cubicBezTo>
                        <a:pt x="17" y="235"/>
                        <a:pt x="17" y="236"/>
                        <a:pt x="18" y="236"/>
                      </a:cubicBezTo>
                      <a:cubicBezTo>
                        <a:pt x="15" y="231"/>
                        <a:pt x="17" y="228"/>
                        <a:pt x="17" y="224"/>
                      </a:cubicBezTo>
                      <a:cubicBezTo>
                        <a:pt x="18" y="225"/>
                        <a:pt x="20" y="225"/>
                        <a:pt x="21" y="225"/>
                      </a:cubicBezTo>
                      <a:cubicBezTo>
                        <a:pt x="18" y="224"/>
                        <a:pt x="18" y="223"/>
                        <a:pt x="18" y="222"/>
                      </a:cubicBezTo>
                      <a:cubicBezTo>
                        <a:pt x="20" y="223"/>
                        <a:pt x="16" y="220"/>
                        <a:pt x="17" y="219"/>
                      </a:cubicBezTo>
                      <a:cubicBezTo>
                        <a:pt x="18" y="220"/>
                        <a:pt x="18" y="220"/>
                        <a:pt x="18" y="220"/>
                      </a:cubicBezTo>
                      <a:cubicBezTo>
                        <a:pt x="16" y="218"/>
                        <a:pt x="20" y="219"/>
                        <a:pt x="17" y="217"/>
                      </a:cubicBezTo>
                      <a:cubicBezTo>
                        <a:pt x="19" y="217"/>
                        <a:pt x="19" y="217"/>
                        <a:pt x="19" y="217"/>
                      </a:cubicBezTo>
                      <a:cubicBezTo>
                        <a:pt x="16" y="216"/>
                        <a:pt x="21" y="217"/>
                        <a:pt x="20" y="216"/>
                      </a:cubicBezTo>
                      <a:cubicBezTo>
                        <a:pt x="19" y="215"/>
                        <a:pt x="19" y="215"/>
                        <a:pt x="19" y="215"/>
                      </a:cubicBezTo>
                      <a:cubicBezTo>
                        <a:pt x="18" y="215"/>
                        <a:pt x="20" y="215"/>
                        <a:pt x="20" y="214"/>
                      </a:cubicBezTo>
                      <a:cubicBezTo>
                        <a:pt x="20" y="214"/>
                        <a:pt x="20" y="214"/>
                        <a:pt x="20" y="214"/>
                      </a:cubicBezTo>
                      <a:cubicBezTo>
                        <a:pt x="20" y="212"/>
                        <a:pt x="22" y="212"/>
                        <a:pt x="19" y="211"/>
                      </a:cubicBezTo>
                      <a:cubicBezTo>
                        <a:pt x="21" y="212"/>
                        <a:pt x="20" y="213"/>
                        <a:pt x="23" y="213"/>
                      </a:cubicBezTo>
                      <a:cubicBezTo>
                        <a:pt x="22" y="208"/>
                        <a:pt x="24" y="204"/>
                        <a:pt x="25" y="199"/>
                      </a:cubicBezTo>
                      <a:cubicBezTo>
                        <a:pt x="26" y="199"/>
                        <a:pt x="26" y="199"/>
                        <a:pt x="28" y="199"/>
                      </a:cubicBezTo>
                      <a:cubicBezTo>
                        <a:pt x="27" y="199"/>
                        <a:pt x="27" y="197"/>
                        <a:pt x="26" y="197"/>
                      </a:cubicBezTo>
                      <a:cubicBezTo>
                        <a:pt x="26" y="197"/>
                        <a:pt x="28" y="197"/>
                        <a:pt x="28" y="197"/>
                      </a:cubicBezTo>
                      <a:cubicBezTo>
                        <a:pt x="29" y="196"/>
                        <a:pt x="25" y="195"/>
                        <a:pt x="26" y="194"/>
                      </a:cubicBezTo>
                      <a:cubicBezTo>
                        <a:pt x="27" y="195"/>
                        <a:pt x="28" y="195"/>
                        <a:pt x="29" y="195"/>
                      </a:cubicBezTo>
                      <a:cubicBezTo>
                        <a:pt x="27" y="194"/>
                        <a:pt x="28" y="193"/>
                        <a:pt x="27" y="192"/>
                      </a:cubicBezTo>
                      <a:cubicBezTo>
                        <a:pt x="28" y="192"/>
                        <a:pt x="28" y="193"/>
                        <a:pt x="29" y="193"/>
                      </a:cubicBezTo>
                      <a:cubicBezTo>
                        <a:pt x="27" y="191"/>
                        <a:pt x="30" y="191"/>
                        <a:pt x="29" y="190"/>
                      </a:cubicBezTo>
                      <a:cubicBezTo>
                        <a:pt x="30" y="191"/>
                        <a:pt x="30" y="191"/>
                        <a:pt x="30" y="191"/>
                      </a:cubicBezTo>
                      <a:cubicBezTo>
                        <a:pt x="32" y="190"/>
                        <a:pt x="27" y="189"/>
                        <a:pt x="28" y="188"/>
                      </a:cubicBezTo>
                      <a:cubicBezTo>
                        <a:pt x="29" y="189"/>
                        <a:pt x="29" y="189"/>
                        <a:pt x="30" y="189"/>
                      </a:cubicBezTo>
                      <a:cubicBezTo>
                        <a:pt x="27" y="187"/>
                        <a:pt x="29" y="186"/>
                        <a:pt x="28" y="184"/>
                      </a:cubicBezTo>
                      <a:cubicBezTo>
                        <a:pt x="28" y="184"/>
                        <a:pt x="29" y="185"/>
                        <a:pt x="29" y="185"/>
                      </a:cubicBezTo>
                      <a:cubicBezTo>
                        <a:pt x="29" y="183"/>
                        <a:pt x="30" y="182"/>
                        <a:pt x="29" y="181"/>
                      </a:cubicBezTo>
                      <a:cubicBezTo>
                        <a:pt x="30" y="180"/>
                        <a:pt x="33" y="182"/>
                        <a:pt x="33" y="180"/>
                      </a:cubicBezTo>
                      <a:cubicBezTo>
                        <a:pt x="29" y="180"/>
                        <a:pt x="32" y="178"/>
                        <a:pt x="28" y="178"/>
                      </a:cubicBezTo>
                      <a:cubicBezTo>
                        <a:pt x="29" y="177"/>
                        <a:pt x="30" y="175"/>
                        <a:pt x="29" y="174"/>
                      </a:cubicBezTo>
                      <a:cubicBezTo>
                        <a:pt x="31" y="175"/>
                        <a:pt x="34" y="175"/>
                        <a:pt x="34" y="176"/>
                      </a:cubicBezTo>
                      <a:cubicBezTo>
                        <a:pt x="36" y="176"/>
                        <a:pt x="36" y="176"/>
                        <a:pt x="36" y="176"/>
                      </a:cubicBezTo>
                      <a:cubicBezTo>
                        <a:pt x="37" y="176"/>
                        <a:pt x="35" y="176"/>
                        <a:pt x="37" y="176"/>
                      </a:cubicBezTo>
                      <a:cubicBezTo>
                        <a:pt x="37" y="176"/>
                        <a:pt x="36" y="174"/>
                        <a:pt x="37" y="174"/>
                      </a:cubicBezTo>
                      <a:cubicBezTo>
                        <a:pt x="35" y="173"/>
                        <a:pt x="31" y="171"/>
                        <a:pt x="31" y="169"/>
                      </a:cubicBezTo>
                      <a:cubicBezTo>
                        <a:pt x="32" y="170"/>
                        <a:pt x="35" y="170"/>
                        <a:pt x="35" y="171"/>
                      </a:cubicBezTo>
                      <a:cubicBezTo>
                        <a:pt x="30" y="167"/>
                        <a:pt x="30" y="167"/>
                        <a:pt x="30" y="167"/>
                      </a:cubicBezTo>
                      <a:cubicBezTo>
                        <a:pt x="29" y="167"/>
                        <a:pt x="32" y="168"/>
                        <a:pt x="31" y="167"/>
                      </a:cubicBezTo>
                      <a:cubicBezTo>
                        <a:pt x="31" y="167"/>
                        <a:pt x="30" y="166"/>
                        <a:pt x="29" y="166"/>
                      </a:cubicBezTo>
                      <a:cubicBezTo>
                        <a:pt x="30" y="166"/>
                        <a:pt x="29" y="164"/>
                        <a:pt x="32" y="164"/>
                      </a:cubicBezTo>
                      <a:cubicBezTo>
                        <a:pt x="34" y="164"/>
                        <a:pt x="33" y="165"/>
                        <a:pt x="34" y="165"/>
                      </a:cubicBezTo>
                      <a:cubicBezTo>
                        <a:pt x="34" y="164"/>
                        <a:pt x="33" y="164"/>
                        <a:pt x="33" y="163"/>
                      </a:cubicBezTo>
                      <a:cubicBezTo>
                        <a:pt x="34" y="163"/>
                        <a:pt x="34" y="163"/>
                        <a:pt x="34" y="163"/>
                      </a:cubicBezTo>
                      <a:cubicBezTo>
                        <a:pt x="35" y="163"/>
                        <a:pt x="33" y="161"/>
                        <a:pt x="31" y="161"/>
                      </a:cubicBezTo>
                      <a:cubicBezTo>
                        <a:pt x="31" y="162"/>
                        <a:pt x="33" y="162"/>
                        <a:pt x="32" y="162"/>
                      </a:cubicBezTo>
                      <a:cubicBezTo>
                        <a:pt x="30" y="161"/>
                        <a:pt x="30" y="160"/>
                        <a:pt x="30" y="159"/>
                      </a:cubicBezTo>
                      <a:cubicBezTo>
                        <a:pt x="30" y="159"/>
                        <a:pt x="31" y="160"/>
                        <a:pt x="32" y="160"/>
                      </a:cubicBezTo>
                      <a:cubicBezTo>
                        <a:pt x="30" y="158"/>
                        <a:pt x="29" y="157"/>
                        <a:pt x="29" y="155"/>
                      </a:cubicBezTo>
                      <a:cubicBezTo>
                        <a:pt x="27" y="155"/>
                        <a:pt x="31" y="156"/>
                        <a:pt x="30" y="156"/>
                      </a:cubicBezTo>
                      <a:cubicBezTo>
                        <a:pt x="33" y="155"/>
                        <a:pt x="28" y="152"/>
                        <a:pt x="32" y="152"/>
                      </a:cubicBezTo>
                      <a:cubicBezTo>
                        <a:pt x="32" y="152"/>
                        <a:pt x="29" y="151"/>
                        <a:pt x="30" y="151"/>
                      </a:cubicBezTo>
                      <a:cubicBezTo>
                        <a:pt x="30" y="151"/>
                        <a:pt x="33" y="151"/>
                        <a:pt x="32" y="151"/>
                      </a:cubicBezTo>
                      <a:cubicBezTo>
                        <a:pt x="33" y="151"/>
                        <a:pt x="32" y="150"/>
                        <a:pt x="31" y="149"/>
                      </a:cubicBezTo>
                      <a:cubicBezTo>
                        <a:pt x="30" y="149"/>
                        <a:pt x="32" y="149"/>
                        <a:pt x="32" y="150"/>
                      </a:cubicBezTo>
                      <a:cubicBezTo>
                        <a:pt x="31" y="149"/>
                        <a:pt x="30" y="145"/>
                        <a:pt x="32" y="144"/>
                      </a:cubicBezTo>
                      <a:cubicBezTo>
                        <a:pt x="31" y="144"/>
                        <a:pt x="29" y="142"/>
                        <a:pt x="29" y="142"/>
                      </a:cubicBezTo>
                      <a:cubicBezTo>
                        <a:pt x="31" y="143"/>
                        <a:pt x="31" y="143"/>
                        <a:pt x="31" y="143"/>
                      </a:cubicBezTo>
                      <a:cubicBezTo>
                        <a:pt x="33" y="143"/>
                        <a:pt x="31" y="141"/>
                        <a:pt x="33" y="142"/>
                      </a:cubicBezTo>
                      <a:cubicBezTo>
                        <a:pt x="31" y="140"/>
                        <a:pt x="35" y="145"/>
                        <a:pt x="33" y="144"/>
                      </a:cubicBezTo>
                      <a:cubicBezTo>
                        <a:pt x="35" y="144"/>
                        <a:pt x="30" y="141"/>
                        <a:pt x="33" y="142"/>
                      </a:cubicBezTo>
                      <a:cubicBezTo>
                        <a:pt x="33" y="141"/>
                        <a:pt x="31" y="140"/>
                        <a:pt x="33" y="140"/>
                      </a:cubicBezTo>
                      <a:cubicBezTo>
                        <a:pt x="33" y="140"/>
                        <a:pt x="36" y="141"/>
                        <a:pt x="36" y="141"/>
                      </a:cubicBezTo>
                      <a:cubicBezTo>
                        <a:pt x="36" y="139"/>
                        <a:pt x="35" y="140"/>
                        <a:pt x="34" y="139"/>
                      </a:cubicBezTo>
                      <a:cubicBezTo>
                        <a:pt x="34" y="138"/>
                        <a:pt x="34" y="138"/>
                        <a:pt x="34" y="138"/>
                      </a:cubicBezTo>
                      <a:cubicBezTo>
                        <a:pt x="32" y="138"/>
                        <a:pt x="34" y="137"/>
                        <a:pt x="32" y="137"/>
                      </a:cubicBezTo>
                      <a:cubicBezTo>
                        <a:pt x="33" y="137"/>
                        <a:pt x="31" y="135"/>
                        <a:pt x="34" y="136"/>
                      </a:cubicBezTo>
                      <a:cubicBezTo>
                        <a:pt x="37" y="137"/>
                        <a:pt x="37" y="137"/>
                        <a:pt x="37" y="137"/>
                      </a:cubicBezTo>
                      <a:cubicBezTo>
                        <a:pt x="37" y="136"/>
                        <a:pt x="34" y="136"/>
                        <a:pt x="33" y="135"/>
                      </a:cubicBezTo>
                      <a:cubicBezTo>
                        <a:pt x="34" y="135"/>
                        <a:pt x="34" y="135"/>
                        <a:pt x="35" y="135"/>
                      </a:cubicBezTo>
                      <a:cubicBezTo>
                        <a:pt x="31" y="134"/>
                        <a:pt x="35" y="134"/>
                        <a:pt x="32" y="133"/>
                      </a:cubicBezTo>
                      <a:cubicBezTo>
                        <a:pt x="34" y="132"/>
                        <a:pt x="33" y="130"/>
                        <a:pt x="36" y="130"/>
                      </a:cubicBezTo>
                      <a:cubicBezTo>
                        <a:pt x="35" y="129"/>
                        <a:pt x="33" y="128"/>
                        <a:pt x="34" y="127"/>
                      </a:cubicBezTo>
                      <a:cubicBezTo>
                        <a:pt x="35" y="128"/>
                        <a:pt x="35" y="128"/>
                        <a:pt x="36" y="128"/>
                      </a:cubicBezTo>
                      <a:cubicBezTo>
                        <a:pt x="37" y="128"/>
                        <a:pt x="36" y="128"/>
                        <a:pt x="35" y="127"/>
                      </a:cubicBezTo>
                      <a:cubicBezTo>
                        <a:pt x="36" y="127"/>
                        <a:pt x="38" y="126"/>
                        <a:pt x="40" y="126"/>
                      </a:cubicBezTo>
                      <a:cubicBezTo>
                        <a:pt x="39" y="125"/>
                        <a:pt x="36" y="125"/>
                        <a:pt x="35" y="124"/>
                      </a:cubicBezTo>
                      <a:cubicBezTo>
                        <a:pt x="39" y="125"/>
                        <a:pt x="33" y="122"/>
                        <a:pt x="37" y="122"/>
                      </a:cubicBezTo>
                      <a:cubicBezTo>
                        <a:pt x="37" y="122"/>
                        <a:pt x="39" y="123"/>
                        <a:pt x="40" y="123"/>
                      </a:cubicBezTo>
                      <a:cubicBezTo>
                        <a:pt x="44" y="123"/>
                        <a:pt x="37" y="121"/>
                        <a:pt x="39" y="120"/>
                      </a:cubicBezTo>
                      <a:cubicBezTo>
                        <a:pt x="36" y="119"/>
                        <a:pt x="36" y="119"/>
                        <a:pt x="36" y="119"/>
                      </a:cubicBezTo>
                      <a:cubicBezTo>
                        <a:pt x="38" y="119"/>
                        <a:pt x="35" y="117"/>
                        <a:pt x="38" y="118"/>
                      </a:cubicBezTo>
                      <a:cubicBezTo>
                        <a:pt x="37" y="118"/>
                        <a:pt x="39" y="117"/>
                        <a:pt x="36" y="116"/>
                      </a:cubicBezTo>
                      <a:cubicBezTo>
                        <a:pt x="39" y="115"/>
                        <a:pt x="36" y="112"/>
                        <a:pt x="42" y="112"/>
                      </a:cubicBezTo>
                      <a:cubicBezTo>
                        <a:pt x="41" y="112"/>
                        <a:pt x="42" y="111"/>
                        <a:pt x="40" y="111"/>
                      </a:cubicBezTo>
                      <a:cubicBezTo>
                        <a:pt x="38" y="111"/>
                        <a:pt x="41" y="112"/>
                        <a:pt x="40" y="111"/>
                      </a:cubicBezTo>
                      <a:cubicBezTo>
                        <a:pt x="40" y="111"/>
                        <a:pt x="39" y="111"/>
                        <a:pt x="39" y="111"/>
                      </a:cubicBezTo>
                      <a:cubicBezTo>
                        <a:pt x="40" y="110"/>
                        <a:pt x="40" y="110"/>
                        <a:pt x="43" y="111"/>
                      </a:cubicBezTo>
                      <a:cubicBezTo>
                        <a:pt x="45" y="111"/>
                        <a:pt x="38" y="108"/>
                        <a:pt x="39" y="107"/>
                      </a:cubicBezTo>
                      <a:cubicBezTo>
                        <a:pt x="41" y="108"/>
                        <a:pt x="41" y="108"/>
                        <a:pt x="41" y="107"/>
                      </a:cubicBezTo>
                      <a:cubicBezTo>
                        <a:pt x="39" y="106"/>
                        <a:pt x="39" y="106"/>
                        <a:pt x="39" y="106"/>
                      </a:cubicBezTo>
                      <a:cubicBezTo>
                        <a:pt x="40" y="105"/>
                        <a:pt x="42" y="106"/>
                        <a:pt x="44" y="106"/>
                      </a:cubicBezTo>
                      <a:cubicBezTo>
                        <a:pt x="44" y="106"/>
                        <a:pt x="44" y="105"/>
                        <a:pt x="43" y="104"/>
                      </a:cubicBezTo>
                      <a:cubicBezTo>
                        <a:pt x="46" y="104"/>
                        <a:pt x="46" y="104"/>
                        <a:pt x="46" y="104"/>
                      </a:cubicBezTo>
                      <a:cubicBezTo>
                        <a:pt x="44" y="104"/>
                        <a:pt x="45" y="104"/>
                        <a:pt x="44" y="103"/>
                      </a:cubicBezTo>
                      <a:cubicBezTo>
                        <a:pt x="45" y="104"/>
                        <a:pt x="45" y="104"/>
                        <a:pt x="45" y="104"/>
                      </a:cubicBezTo>
                      <a:cubicBezTo>
                        <a:pt x="46" y="104"/>
                        <a:pt x="45" y="103"/>
                        <a:pt x="45" y="103"/>
                      </a:cubicBezTo>
                      <a:cubicBezTo>
                        <a:pt x="44" y="102"/>
                        <a:pt x="43" y="103"/>
                        <a:pt x="42" y="103"/>
                      </a:cubicBezTo>
                      <a:cubicBezTo>
                        <a:pt x="41" y="102"/>
                        <a:pt x="42" y="102"/>
                        <a:pt x="41" y="101"/>
                      </a:cubicBezTo>
                      <a:cubicBezTo>
                        <a:pt x="43" y="102"/>
                        <a:pt x="43" y="101"/>
                        <a:pt x="43" y="100"/>
                      </a:cubicBezTo>
                      <a:cubicBezTo>
                        <a:pt x="44" y="100"/>
                        <a:pt x="41" y="99"/>
                        <a:pt x="41" y="99"/>
                      </a:cubicBezTo>
                      <a:cubicBezTo>
                        <a:pt x="42" y="99"/>
                        <a:pt x="42" y="98"/>
                        <a:pt x="43" y="99"/>
                      </a:cubicBezTo>
                      <a:cubicBezTo>
                        <a:pt x="43" y="100"/>
                        <a:pt x="42" y="99"/>
                        <a:pt x="43" y="100"/>
                      </a:cubicBezTo>
                      <a:cubicBezTo>
                        <a:pt x="44" y="100"/>
                        <a:pt x="46" y="100"/>
                        <a:pt x="45" y="99"/>
                      </a:cubicBezTo>
                      <a:cubicBezTo>
                        <a:pt x="44" y="98"/>
                        <a:pt x="40" y="98"/>
                        <a:pt x="42" y="98"/>
                      </a:cubicBezTo>
                      <a:cubicBezTo>
                        <a:pt x="42" y="98"/>
                        <a:pt x="43" y="98"/>
                        <a:pt x="44" y="99"/>
                      </a:cubicBezTo>
                      <a:cubicBezTo>
                        <a:pt x="45" y="98"/>
                        <a:pt x="45" y="98"/>
                        <a:pt x="45" y="98"/>
                      </a:cubicBezTo>
                      <a:cubicBezTo>
                        <a:pt x="43" y="97"/>
                        <a:pt x="43" y="97"/>
                        <a:pt x="43" y="97"/>
                      </a:cubicBezTo>
                      <a:cubicBezTo>
                        <a:pt x="44" y="98"/>
                        <a:pt x="44" y="98"/>
                        <a:pt x="44" y="98"/>
                      </a:cubicBezTo>
                      <a:cubicBezTo>
                        <a:pt x="42" y="97"/>
                        <a:pt x="44" y="96"/>
                        <a:pt x="42" y="95"/>
                      </a:cubicBezTo>
                      <a:cubicBezTo>
                        <a:pt x="42" y="95"/>
                        <a:pt x="43" y="95"/>
                        <a:pt x="44" y="94"/>
                      </a:cubicBezTo>
                      <a:cubicBezTo>
                        <a:pt x="44" y="94"/>
                        <a:pt x="44" y="94"/>
                        <a:pt x="44" y="94"/>
                      </a:cubicBezTo>
                      <a:cubicBezTo>
                        <a:pt x="45" y="94"/>
                        <a:pt x="45" y="93"/>
                        <a:pt x="44" y="92"/>
                      </a:cubicBezTo>
                      <a:cubicBezTo>
                        <a:pt x="44" y="92"/>
                        <a:pt x="44" y="92"/>
                        <a:pt x="44" y="92"/>
                      </a:cubicBezTo>
                      <a:cubicBezTo>
                        <a:pt x="44" y="92"/>
                        <a:pt x="44" y="91"/>
                        <a:pt x="43" y="91"/>
                      </a:cubicBezTo>
                      <a:cubicBezTo>
                        <a:pt x="45" y="90"/>
                        <a:pt x="51" y="93"/>
                        <a:pt x="48" y="91"/>
                      </a:cubicBezTo>
                      <a:cubicBezTo>
                        <a:pt x="49" y="90"/>
                        <a:pt x="45" y="89"/>
                        <a:pt x="44" y="89"/>
                      </a:cubicBezTo>
                      <a:cubicBezTo>
                        <a:pt x="46" y="88"/>
                        <a:pt x="43" y="85"/>
                        <a:pt x="46" y="85"/>
                      </a:cubicBezTo>
                      <a:cubicBezTo>
                        <a:pt x="46" y="84"/>
                        <a:pt x="45" y="84"/>
                        <a:pt x="45" y="84"/>
                      </a:cubicBezTo>
                      <a:cubicBezTo>
                        <a:pt x="46" y="82"/>
                        <a:pt x="44" y="79"/>
                        <a:pt x="48" y="78"/>
                      </a:cubicBezTo>
                      <a:cubicBezTo>
                        <a:pt x="49" y="79"/>
                        <a:pt x="50" y="79"/>
                        <a:pt x="51" y="79"/>
                      </a:cubicBezTo>
                      <a:cubicBezTo>
                        <a:pt x="50" y="78"/>
                        <a:pt x="53" y="79"/>
                        <a:pt x="50" y="78"/>
                      </a:cubicBezTo>
                      <a:cubicBezTo>
                        <a:pt x="48" y="78"/>
                        <a:pt x="48" y="77"/>
                        <a:pt x="47" y="78"/>
                      </a:cubicBezTo>
                      <a:cubicBezTo>
                        <a:pt x="46" y="76"/>
                        <a:pt x="47" y="74"/>
                        <a:pt x="49" y="74"/>
                      </a:cubicBezTo>
                      <a:cubicBezTo>
                        <a:pt x="48" y="74"/>
                        <a:pt x="47" y="74"/>
                        <a:pt x="47" y="73"/>
                      </a:cubicBezTo>
                      <a:cubicBezTo>
                        <a:pt x="50" y="74"/>
                        <a:pt x="50" y="73"/>
                        <a:pt x="50" y="72"/>
                      </a:cubicBezTo>
                      <a:cubicBezTo>
                        <a:pt x="48" y="72"/>
                        <a:pt x="48" y="72"/>
                        <a:pt x="48" y="72"/>
                      </a:cubicBezTo>
                      <a:cubicBezTo>
                        <a:pt x="50" y="72"/>
                        <a:pt x="50" y="72"/>
                        <a:pt x="50" y="72"/>
                      </a:cubicBezTo>
                      <a:cubicBezTo>
                        <a:pt x="49" y="72"/>
                        <a:pt x="46" y="70"/>
                        <a:pt x="48" y="70"/>
                      </a:cubicBezTo>
                      <a:cubicBezTo>
                        <a:pt x="49" y="71"/>
                        <a:pt x="50" y="71"/>
                        <a:pt x="50" y="71"/>
                      </a:cubicBezTo>
                      <a:cubicBezTo>
                        <a:pt x="49" y="70"/>
                        <a:pt x="47" y="68"/>
                        <a:pt x="49" y="67"/>
                      </a:cubicBezTo>
                      <a:cubicBezTo>
                        <a:pt x="51" y="68"/>
                        <a:pt x="51" y="68"/>
                        <a:pt x="51" y="68"/>
                      </a:cubicBezTo>
                      <a:cubicBezTo>
                        <a:pt x="51" y="67"/>
                        <a:pt x="50" y="66"/>
                        <a:pt x="49" y="67"/>
                      </a:cubicBezTo>
                      <a:cubicBezTo>
                        <a:pt x="51" y="66"/>
                        <a:pt x="51" y="65"/>
                        <a:pt x="54" y="65"/>
                      </a:cubicBezTo>
                      <a:cubicBezTo>
                        <a:pt x="49" y="61"/>
                        <a:pt x="50" y="58"/>
                        <a:pt x="51" y="55"/>
                      </a:cubicBezTo>
                      <a:cubicBezTo>
                        <a:pt x="53" y="56"/>
                        <a:pt x="53" y="56"/>
                        <a:pt x="53" y="56"/>
                      </a:cubicBezTo>
                      <a:cubicBezTo>
                        <a:pt x="54" y="56"/>
                        <a:pt x="51" y="55"/>
                        <a:pt x="52" y="55"/>
                      </a:cubicBezTo>
                      <a:cubicBezTo>
                        <a:pt x="53" y="55"/>
                        <a:pt x="54" y="55"/>
                        <a:pt x="56" y="56"/>
                      </a:cubicBezTo>
                      <a:cubicBezTo>
                        <a:pt x="58" y="56"/>
                        <a:pt x="54" y="54"/>
                        <a:pt x="54" y="53"/>
                      </a:cubicBezTo>
                      <a:cubicBezTo>
                        <a:pt x="52" y="52"/>
                        <a:pt x="55" y="54"/>
                        <a:pt x="53" y="53"/>
                      </a:cubicBezTo>
                      <a:cubicBezTo>
                        <a:pt x="52" y="53"/>
                        <a:pt x="54" y="52"/>
                        <a:pt x="52" y="51"/>
                      </a:cubicBezTo>
                      <a:cubicBezTo>
                        <a:pt x="53" y="51"/>
                        <a:pt x="55" y="52"/>
                        <a:pt x="56" y="53"/>
                      </a:cubicBezTo>
                      <a:cubicBezTo>
                        <a:pt x="55" y="52"/>
                        <a:pt x="55" y="52"/>
                        <a:pt x="55" y="52"/>
                      </a:cubicBezTo>
                      <a:cubicBezTo>
                        <a:pt x="58" y="52"/>
                        <a:pt x="59" y="55"/>
                        <a:pt x="63" y="56"/>
                      </a:cubicBezTo>
                      <a:cubicBezTo>
                        <a:pt x="63" y="55"/>
                        <a:pt x="63" y="55"/>
                        <a:pt x="63" y="55"/>
                      </a:cubicBezTo>
                      <a:cubicBezTo>
                        <a:pt x="66" y="56"/>
                        <a:pt x="66" y="58"/>
                        <a:pt x="67" y="57"/>
                      </a:cubicBezTo>
                      <a:cubicBezTo>
                        <a:pt x="66" y="56"/>
                        <a:pt x="63" y="54"/>
                        <a:pt x="61" y="54"/>
                      </a:cubicBezTo>
                      <a:cubicBezTo>
                        <a:pt x="61" y="52"/>
                        <a:pt x="55" y="51"/>
                        <a:pt x="56" y="50"/>
                      </a:cubicBezTo>
                      <a:cubicBezTo>
                        <a:pt x="58" y="50"/>
                        <a:pt x="56" y="51"/>
                        <a:pt x="58" y="52"/>
                      </a:cubicBezTo>
                      <a:cubicBezTo>
                        <a:pt x="61" y="52"/>
                        <a:pt x="58" y="50"/>
                        <a:pt x="59" y="50"/>
                      </a:cubicBezTo>
                      <a:cubicBezTo>
                        <a:pt x="57" y="50"/>
                        <a:pt x="55" y="48"/>
                        <a:pt x="55" y="48"/>
                      </a:cubicBezTo>
                      <a:cubicBezTo>
                        <a:pt x="56" y="47"/>
                        <a:pt x="57" y="49"/>
                        <a:pt x="58" y="48"/>
                      </a:cubicBezTo>
                      <a:cubicBezTo>
                        <a:pt x="56" y="47"/>
                        <a:pt x="55" y="46"/>
                        <a:pt x="54" y="46"/>
                      </a:cubicBezTo>
                      <a:cubicBezTo>
                        <a:pt x="51" y="45"/>
                        <a:pt x="55" y="46"/>
                        <a:pt x="53" y="44"/>
                      </a:cubicBezTo>
                      <a:cubicBezTo>
                        <a:pt x="55" y="45"/>
                        <a:pt x="58" y="47"/>
                        <a:pt x="60" y="47"/>
                      </a:cubicBezTo>
                      <a:cubicBezTo>
                        <a:pt x="57" y="46"/>
                        <a:pt x="57" y="44"/>
                        <a:pt x="54" y="43"/>
                      </a:cubicBezTo>
                      <a:cubicBezTo>
                        <a:pt x="54" y="43"/>
                        <a:pt x="56" y="44"/>
                        <a:pt x="57" y="45"/>
                      </a:cubicBezTo>
                      <a:cubicBezTo>
                        <a:pt x="59" y="45"/>
                        <a:pt x="54" y="42"/>
                        <a:pt x="58" y="43"/>
                      </a:cubicBezTo>
                      <a:cubicBezTo>
                        <a:pt x="56" y="42"/>
                        <a:pt x="56" y="42"/>
                        <a:pt x="56" y="42"/>
                      </a:cubicBezTo>
                      <a:cubicBezTo>
                        <a:pt x="57" y="42"/>
                        <a:pt x="58" y="42"/>
                        <a:pt x="59" y="42"/>
                      </a:cubicBezTo>
                      <a:cubicBezTo>
                        <a:pt x="59" y="42"/>
                        <a:pt x="57" y="39"/>
                        <a:pt x="60" y="41"/>
                      </a:cubicBezTo>
                      <a:cubicBezTo>
                        <a:pt x="60" y="41"/>
                        <a:pt x="61" y="40"/>
                        <a:pt x="58" y="39"/>
                      </a:cubicBezTo>
                      <a:cubicBezTo>
                        <a:pt x="56" y="39"/>
                        <a:pt x="59" y="41"/>
                        <a:pt x="56" y="40"/>
                      </a:cubicBezTo>
                      <a:cubicBezTo>
                        <a:pt x="59" y="40"/>
                        <a:pt x="56" y="38"/>
                        <a:pt x="55" y="38"/>
                      </a:cubicBezTo>
                      <a:cubicBezTo>
                        <a:pt x="57" y="38"/>
                        <a:pt x="57" y="38"/>
                        <a:pt x="57" y="38"/>
                      </a:cubicBezTo>
                      <a:cubicBezTo>
                        <a:pt x="56" y="38"/>
                        <a:pt x="57" y="37"/>
                        <a:pt x="55" y="36"/>
                      </a:cubicBezTo>
                      <a:cubicBezTo>
                        <a:pt x="56" y="37"/>
                        <a:pt x="57" y="37"/>
                        <a:pt x="58" y="37"/>
                      </a:cubicBezTo>
                      <a:cubicBezTo>
                        <a:pt x="56" y="36"/>
                        <a:pt x="56" y="36"/>
                        <a:pt x="56" y="36"/>
                      </a:cubicBezTo>
                      <a:cubicBezTo>
                        <a:pt x="55" y="34"/>
                        <a:pt x="59" y="37"/>
                        <a:pt x="59" y="36"/>
                      </a:cubicBezTo>
                      <a:cubicBezTo>
                        <a:pt x="60" y="37"/>
                        <a:pt x="60" y="37"/>
                        <a:pt x="60" y="37"/>
                      </a:cubicBezTo>
                      <a:cubicBezTo>
                        <a:pt x="60" y="37"/>
                        <a:pt x="62" y="38"/>
                        <a:pt x="62" y="37"/>
                      </a:cubicBezTo>
                      <a:cubicBezTo>
                        <a:pt x="60" y="36"/>
                        <a:pt x="58" y="35"/>
                        <a:pt x="57" y="34"/>
                      </a:cubicBezTo>
                      <a:cubicBezTo>
                        <a:pt x="56" y="33"/>
                        <a:pt x="59" y="34"/>
                        <a:pt x="57" y="33"/>
                      </a:cubicBezTo>
                      <a:cubicBezTo>
                        <a:pt x="59" y="35"/>
                        <a:pt x="59" y="35"/>
                        <a:pt x="59" y="35"/>
                      </a:cubicBezTo>
                      <a:cubicBezTo>
                        <a:pt x="60" y="35"/>
                        <a:pt x="62" y="35"/>
                        <a:pt x="63" y="35"/>
                      </a:cubicBezTo>
                      <a:cubicBezTo>
                        <a:pt x="62" y="34"/>
                        <a:pt x="60" y="32"/>
                        <a:pt x="58" y="32"/>
                      </a:cubicBezTo>
                      <a:cubicBezTo>
                        <a:pt x="59" y="32"/>
                        <a:pt x="60" y="32"/>
                        <a:pt x="61" y="33"/>
                      </a:cubicBezTo>
                      <a:cubicBezTo>
                        <a:pt x="61" y="32"/>
                        <a:pt x="59" y="32"/>
                        <a:pt x="58" y="31"/>
                      </a:cubicBezTo>
                      <a:cubicBezTo>
                        <a:pt x="60" y="31"/>
                        <a:pt x="62" y="31"/>
                        <a:pt x="64" y="31"/>
                      </a:cubicBezTo>
                      <a:cubicBezTo>
                        <a:pt x="67" y="33"/>
                        <a:pt x="67" y="33"/>
                        <a:pt x="67" y="33"/>
                      </a:cubicBezTo>
                      <a:cubicBezTo>
                        <a:pt x="67" y="33"/>
                        <a:pt x="67" y="33"/>
                        <a:pt x="67" y="33"/>
                      </a:cubicBezTo>
                      <a:cubicBezTo>
                        <a:pt x="69" y="34"/>
                        <a:pt x="69" y="33"/>
                        <a:pt x="71" y="35"/>
                      </a:cubicBezTo>
                      <a:cubicBezTo>
                        <a:pt x="72" y="35"/>
                        <a:pt x="71" y="34"/>
                        <a:pt x="71" y="33"/>
                      </a:cubicBezTo>
                      <a:cubicBezTo>
                        <a:pt x="66" y="32"/>
                        <a:pt x="65" y="29"/>
                        <a:pt x="62" y="28"/>
                      </a:cubicBezTo>
                      <a:cubicBezTo>
                        <a:pt x="61" y="26"/>
                        <a:pt x="71" y="31"/>
                        <a:pt x="66" y="27"/>
                      </a:cubicBezTo>
                      <a:cubicBezTo>
                        <a:pt x="65" y="27"/>
                        <a:pt x="62" y="25"/>
                        <a:pt x="63" y="26"/>
                      </a:cubicBezTo>
                      <a:cubicBezTo>
                        <a:pt x="64" y="26"/>
                        <a:pt x="59" y="24"/>
                        <a:pt x="61" y="24"/>
                      </a:cubicBezTo>
                      <a:cubicBezTo>
                        <a:pt x="63" y="25"/>
                        <a:pt x="66" y="24"/>
                        <a:pt x="67" y="27"/>
                      </a:cubicBezTo>
                      <a:cubicBezTo>
                        <a:pt x="66" y="26"/>
                        <a:pt x="66" y="27"/>
                        <a:pt x="66" y="27"/>
                      </a:cubicBezTo>
                      <a:cubicBezTo>
                        <a:pt x="68" y="27"/>
                        <a:pt x="70" y="29"/>
                        <a:pt x="71" y="28"/>
                      </a:cubicBezTo>
                      <a:cubicBezTo>
                        <a:pt x="70" y="27"/>
                        <a:pt x="71" y="27"/>
                        <a:pt x="69" y="26"/>
                      </a:cubicBezTo>
                      <a:cubicBezTo>
                        <a:pt x="67" y="25"/>
                        <a:pt x="69" y="27"/>
                        <a:pt x="67" y="25"/>
                      </a:cubicBezTo>
                      <a:cubicBezTo>
                        <a:pt x="66" y="24"/>
                        <a:pt x="70" y="25"/>
                        <a:pt x="66" y="23"/>
                      </a:cubicBezTo>
                      <a:cubicBezTo>
                        <a:pt x="66" y="24"/>
                        <a:pt x="64" y="23"/>
                        <a:pt x="62" y="22"/>
                      </a:cubicBezTo>
                      <a:cubicBezTo>
                        <a:pt x="62" y="21"/>
                        <a:pt x="62" y="21"/>
                        <a:pt x="62" y="21"/>
                      </a:cubicBezTo>
                      <a:cubicBezTo>
                        <a:pt x="63" y="22"/>
                        <a:pt x="63" y="22"/>
                        <a:pt x="63" y="22"/>
                      </a:cubicBezTo>
                      <a:cubicBezTo>
                        <a:pt x="65" y="21"/>
                        <a:pt x="61" y="20"/>
                        <a:pt x="62" y="19"/>
                      </a:cubicBezTo>
                      <a:cubicBezTo>
                        <a:pt x="65" y="20"/>
                        <a:pt x="65" y="20"/>
                        <a:pt x="65" y="20"/>
                      </a:cubicBezTo>
                      <a:cubicBezTo>
                        <a:pt x="67" y="21"/>
                        <a:pt x="63" y="21"/>
                        <a:pt x="67" y="23"/>
                      </a:cubicBezTo>
                      <a:cubicBezTo>
                        <a:pt x="68" y="22"/>
                        <a:pt x="66" y="21"/>
                        <a:pt x="67" y="21"/>
                      </a:cubicBezTo>
                      <a:cubicBezTo>
                        <a:pt x="67" y="21"/>
                        <a:pt x="67" y="21"/>
                        <a:pt x="68" y="22"/>
                      </a:cubicBezTo>
                      <a:cubicBezTo>
                        <a:pt x="68" y="21"/>
                        <a:pt x="73" y="24"/>
                        <a:pt x="71" y="21"/>
                      </a:cubicBezTo>
                      <a:cubicBezTo>
                        <a:pt x="70" y="20"/>
                        <a:pt x="69" y="20"/>
                        <a:pt x="68" y="20"/>
                      </a:cubicBezTo>
                      <a:cubicBezTo>
                        <a:pt x="68" y="18"/>
                        <a:pt x="67" y="17"/>
                        <a:pt x="67" y="16"/>
                      </a:cubicBezTo>
                      <a:cubicBezTo>
                        <a:pt x="70" y="18"/>
                        <a:pt x="68" y="15"/>
                        <a:pt x="71" y="17"/>
                      </a:cubicBezTo>
                      <a:cubicBezTo>
                        <a:pt x="69" y="17"/>
                        <a:pt x="68" y="19"/>
                        <a:pt x="70" y="20"/>
                      </a:cubicBezTo>
                      <a:cubicBezTo>
                        <a:pt x="74" y="21"/>
                        <a:pt x="69" y="21"/>
                        <a:pt x="73" y="23"/>
                      </a:cubicBezTo>
                      <a:cubicBezTo>
                        <a:pt x="73" y="22"/>
                        <a:pt x="77" y="24"/>
                        <a:pt x="79" y="25"/>
                      </a:cubicBezTo>
                      <a:cubicBezTo>
                        <a:pt x="79" y="24"/>
                        <a:pt x="78" y="24"/>
                        <a:pt x="78" y="23"/>
                      </a:cubicBezTo>
                      <a:cubicBezTo>
                        <a:pt x="76" y="22"/>
                        <a:pt x="76" y="23"/>
                        <a:pt x="74" y="22"/>
                      </a:cubicBezTo>
                      <a:cubicBezTo>
                        <a:pt x="75" y="21"/>
                        <a:pt x="74" y="19"/>
                        <a:pt x="73" y="17"/>
                      </a:cubicBezTo>
                      <a:cubicBezTo>
                        <a:pt x="74" y="18"/>
                        <a:pt x="76" y="19"/>
                        <a:pt x="76" y="19"/>
                      </a:cubicBezTo>
                      <a:cubicBezTo>
                        <a:pt x="76" y="18"/>
                        <a:pt x="77" y="16"/>
                        <a:pt x="78" y="15"/>
                      </a:cubicBezTo>
                      <a:cubicBezTo>
                        <a:pt x="74" y="14"/>
                        <a:pt x="78" y="14"/>
                        <a:pt x="75" y="13"/>
                      </a:cubicBezTo>
                      <a:cubicBezTo>
                        <a:pt x="74" y="13"/>
                        <a:pt x="71" y="12"/>
                        <a:pt x="70" y="11"/>
                      </a:cubicBezTo>
                      <a:cubicBezTo>
                        <a:pt x="70" y="11"/>
                        <a:pt x="71" y="12"/>
                        <a:pt x="72" y="12"/>
                      </a:cubicBezTo>
                      <a:cubicBezTo>
                        <a:pt x="71" y="11"/>
                        <a:pt x="76" y="13"/>
                        <a:pt x="73" y="11"/>
                      </a:cubicBezTo>
                      <a:cubicBezTo>
                        <a:pt x="73" y="13"/>
                        <a:pt x="77" y="13"/>
                        <a:pt x="79" y="15"/>
                      </a:cubicBezTo>
                      <a:cubicBezTo>
                        <a:pt x="78" y="13"/>
                        <a:pt x="81" y="16"/>
                        <a:pt x="82" y="15"/>
                      </a:cubicBezTo>
                      <a:cubicBezTo>
                        <a:pt x="81" y="13"/>
                        <a:pt x="80" y="12"/>
                        <a:pt x="80" y="10"/>
                      </a:cubicBezTo>
                      <a:cubicBezTo>
                        <a:pt x="83" y="10"/>
                        <a:pt x="82" y="7"/>
                        <a:pt x="82" y="6"/>
                      </a:cubicBezTo>
                      <a:cubicBezTo>
                        <a:pt x="84" y="6"/>
                        <a:pt x="87" y="8"/>
                        <a:pt x="87" y="8"/>
                      </a:cubicBezTo>
                      <a:cubicBezTo>
                        <a:pt x="88" y="7"/>
                        <a:pt x="84" y="7"/>
                        <a:pt x="86" y="6"/>
                      </a:cubicBezTo>
                      <a:cubicBezTo>
                        <a:pt x="87" y="7"/>
                        <a:pt x="87" y="7"/>
                        <a:pt x="87" y="7"/>
                      </a:cubicBezTo>
                      <a:cubicBezTo>
                        <a:pt x="86" y="6"/>
                        <a:pt x="90" y="6"/>
                        <a:pt x="86" y="3"/>
                      </a:cubicBezTo>
                      <a:cubicBezTo>
                        <a:pt x="89" y="6"/>
                        <a:pt x="89" y="6"/>
                        <a:pt x="89" y="6"/>
                      </a:cubicBezTo>
                      <a:cubicBezTo>
                        <a:pt x="89" y="5"/>
                        <a:pt x="88" y="5"/>
                        <a:pt x="88" y="5"/>
                      </a:cubicBezTo>
                      <a:cubicBezTo>
                        <a:pt x="89" y="5"/>
                        <a:pt x="90" y="5"/>
                        <a:pt x="91" y="6"/>
                      </a:cubicBezTo>
                      <a:cubicBezTo>
                        <a:pt x="93" y="7"/>
                        <a:pt x="91" y="5"/>
                        <a:pt x="91" y="4"/>
                      </a:cubicBezTo>
                      <a:cubicBezTo>
                        <a:pt x="89" y="3"/>
                        <a:pt x="89" y="3"/>
                        <a:pt x="89" y="3"/>
                      </a:cubicBezTo>
                      <a:cubicBezTo>
                        <a:pt x="89" y="1"/>
                        <a:pt x="91" y="1"/>
                        <a:pt x="91" y="0"/>
                      </a:cubicBezTo>
                      <a:cubicBezTo>
                        <a:pt x="93" y="1"/>
                        <a:pt x="93" y="1"/>
                        <a:pt x="93" y="1"/>
                      </a:cubicBezTo>
                      <a:cubicBezTo>
                        <a:pt x="92" y="0"/>
                        <a:pt x="92" y="0"/>
                        <a:pt x="92" y="0"/>
                      </a:cubicBezTo>
                      <a:cubicBezTo>
                        <a:pt x="94" y="1"/>
                        <a:pt x="95" y="1"/>
                        <a:pt x="94" y="0"/>
                      </a:cubicBezTo>
                      <a:cubicBezTo>
                        <a:pt x="97" y="4"/>
                        <a:pt x="97" y="4"/>
                        <a:pt x="97" y="4"/>
                      </a:cubicBezTo>
                      <a:cubicBezTo>
                        <a:pt x="96" y="4"/>
                        <a:pt x="95" y="2"/>
                        <a:pt x="93" y="2"/>
                      </a:cubicBezTo>
                      <a:cubicBezTo>
                        <a:pt x="92" y="1"/>
                        <a:pt x="92" y="2"/>
                        <a:pt x="93" y="3"/>
                      </a:cubicBezTo>
                      <a:cubicBezTo>
                        <a:pt x="94" y="3"/>
                        <a:pt x="93" y="3"/>
                        <a:pt x="93" y="2"/>
                      </a:cubicBezTo>
                      <a:cubicBezTo>
                        <a:pt x="95" y="4"/>
                        <a:pt x="95" y="4"/>
                        <a:pt x="96" y="5"/>
                      </a:cubicBezTo>
                      <a:cubicBezTo>
                        <a:pt x="96" y="5"/>
                        <a:pt x="97" y="5"/>
                        <a:pt x="97" y="5"/>
                      </a:cubicBezTo>
                      <a:cubicBezTo>
                        <a:pt x="98" y="6"/>
                        <a:pt x="97" y="6"/>
                        <a:pt x="97" y="7"/>
                      </a:cubicBezTo>
                      <a:cubicBezTo>
                        <a:pt x="96" y="6"/>
                        <a:pt x="95" y="6"/>
                        <a:pt x="95" y="6"/>
                      </a:cubicBezTo>
                      <a:cubicBezTo>
                        <a:pt x="97" y="7"/>
                        <a:pt x="97" y="8"/>
                        <a:pt x="96" y="9"/>
                      </a:cubicBezTo>
                      <a:cubicBezTo>
                        <a:pt x="93" y="8"/>
                        <a:pt x="97" y="11"/>
                        <a:pt x="96" y="12"/>
                      </a:cubicBezTo>
                      <a:cubicBezTo>
                        <a:pt x="94" y="10"/>
                        <a:pt x="92" y="9"/>
                        <a:pt x="92" y="8"/>
                      </a:cubicBezTo>
                      <a:cubicBezTo>
                        <a:pt x="90" y="7"/>
                        <a:pt x="91" y="8"/>
                        <a:pt x="90" y="8"/>
                      </a:cubicBezTo>
                      <a:cubicBezTo>
                        <a:pt x="91" y="9"/>
                        <a:pt x="94" y="11"/>
                        <a:pt x="94" y="13"/>
                      </a:cubicBezTo>
                      <a:cubicBezTo>
                        <a:pt x="93" y="12"/>
                        <a:pt x="93" y="12"/>
                        <a:pt x="93" y="12"/>
                      </a:cubicBezTo>
                      <a:cubicBezTo>
                        <a:pt x="93" y="13"/>
                        <a:pt x="95" y="14"/>
                        <a:pt x="94" y="15"/>
                      </a:cubicBezTo>
                      <a:cubicBezTo>
                        <a:pt x="93" y="16"/>
                        <a:pt x="92" y="18"/>
                        <a:pt x="91" y="19"/>
                      </a:cubicBezTo>
                      <a:cubicBezTo>
                        <a:pt x="89" y="18"/>
                        <a:pt x="89" y="18"/>
                        <a:pt x="89" y="18"/>
                      </a:cubicBezTo>
                      <a:cubicBezTo>
                        <a:pt x="92" y="20"/>
                        <a:pt x="89" y="21"/>
                        <a:pt x="91" y="23"/>
                      </a:cubicBezTo>
                      <a:cubicBezTo>
                        <a:pt x="88" y="23"/>
                        <a:pt x="90" y="27"/>
                        <a:pt x="87" y="26"/>
                      </a:cubicBezTo>
                      <a:cubicBezTo>
                        <a:pt x="87" y="30"/>
                        <a:pt x="87" y="33"/>
                        <a:pt x="85" y="35"/>
                      </a:cubicBezTo>
                      <a:cubicBezTo>
                        <a:pt x="83" y="34"/>
                        <a:pt x="83" y="34"/>
                        <a:pt x="83" y="34"/>
                      </a:cubicBezTo>
                      <a:cubicBezTo>
                        <a:pt x="84" y="35"/>
                        <a:pt x="81" y="33"/>
                        <a:pt x="81" y="34"/>
                      </a:cubicBezTo>
                      <a:cubicBezTo>
                        <a:pt x="84" y="34"/>
                        <a:pt x="84" y="36"/>
                        <a:pt x="85" y="37"/>
                      </a:cubicBezTo>
                      <a:cubicBezTo>
                        <a:pt x="82" y="37"/>
                        <a:pt x="84" y="40"/>
                        <a:pt x="85" y="42"/>
                      </a:cubicBezTo>
                      <a:cubicBezTo>
                        <a:pt x="83" y="41"/>
                        <a:pt x="83" y="41"/>
                        <a:pt x="83" y="41"/>
                      </a:cubicBezTo>
                      <a:cubicBezTo>
                        <a:pt x="86" y="44"/>
                        <a:pt x="83" y="44"/>
                        <a:pt x="81" y="45"/>
                      </a:cubicBezTo>
                      <a:cubicBezTo>
                        <a:pt x="81" y="45"/>
                        <a:pt x="79" y="45"/>
                        <a:pt x="79" y="45"/>
                      </a:cubicBezTo>
                      <a:cubicBezTo>
                        <a:pt x="81" y="47"/>
                        <a:pt x="81" y="48"/>
                        <a:pt x="82" y="50"/>
                      </a:cubicBezTo>
                      <a:cubicBezTo>
                        <a:pt x="82" y="50"/>
                        <a:pt x="80" y="52"/>
                        <a:pt x="79" y="52"/>
                      </a:cubicBezTo>
                      <a:cubicBezTo>
                        <a:pt x="82" y="57"/>
                        <a:pt x="78" y="59"/>
                        <a:pt x="79" y="63"/>
                      </a:cubicBezTo>
                      <a:cubicBezTo>
                        <a:pt x="77" y="63"/>
                        <a:pt x="77" y="63"/>
                        <a:pt x="77" y="63"/>
                      </a:cubicBezTo>
                      <a:cubicBezTo>
                        <a:pt x="80" y="68"/>
                        <a:pt x="74" y="70"/>
                        <a:pt x="76" y="74"/>
                      </a:cubicBezTo>
                      <a:cubicBezTo>
                        <a:pt x="72" y="73"/>
                        <a:pt x="72" y="73"/>
                        <a:pt x="72" y="73"/>
                      </a:cubicBezTo>
                      <a:cubicBezTo>
                        <a:pt x="71" y="73"/>
                        <a:pt x="73" y="75"/>
                        <a:pt x="75" y="76"/>
                      </a:cubicBezTo>
                      <a:cubicBezTo>
                        <a:pt x="74" y="76"/>
                        <a:pt x="76" y="78"/>
                        <a:pt x="73" y="78"/>
                      </a:cubicBezTo>
                      <a:cubicBezTo>
                        <a:pt x="72" y="79"/>
                        <a:pt x="74" y="80"/>
                        <a:pt x="75" y="81"/>
                      </a:cubicBezTo>
                      <a:cubicBezTo>
                        <a:pt x="73" y="82"/>
                        <a:pt x="73" y="83"/>
                        <a:pt x="73" y="85"/>
                      </a:cubicBezTo>
                      <a:cubicBezTo>
                        <a:pt x="73" y="84"/>
                        <a:pt x="73" y="84"/>
                        <a:pt x="73" y="84"/>
                      </a:cubicBezTo>
                      <a:cubicBezTo>
                        <a:pt x="72" y="84"/>
                        <a:pt x="71" y="83"/>
                        <a:pt x="70" y="84"/>
                      </a:cubicBezTo>
                      <a:cubicBezTo>
                        <a:pt x="71" y="85"/>
                        <a:pt x="69" y="86"/>
                        <a:pt x="73" y="87"/>
                      </a:cubicBezTo>
                      <a:cubicBezTo>
                        <a:pt x="70" y="88"/>
                        <a:pt x="74" y="92"/>
                        <a:pt x="70" y="92"/>
                      </a:cubicBezTo>
                      <a:cubicBezTo>
                        <a:pt x="71" y="93"/>
                        <a:pt x="71" y="93"/>
                        <a:pt x="72" y="93"/>
                      </a:cubicBezTo>
                      <a:cubicBezTo>
                        <a:pt x="72" y="95"/>
                        <a:pt x="69" y="96"/>
                        <a:pt x="70" y="98"/>
                      </a:cubicBezTo>
                      <a:cubicBezTo>
                        <a:pt x="70" y="98"/>
                        <a:pt x="68" y="97"/>
                        <a:pt x="68" y="98"/>
                      </a:cubicBezTo>
                      <a:cubicBezTo>
                        <a:pt x="68" y="98"/>
                        <a:pt x="70" y="98"/>
                        <a:pt x="70" y="99"/>
                      </a:cubicBezTo>
                      <a:cubicBezTo>
                        <a:pt x="72" y="102"/>
                        <a:pt x="66" y="103"/>
                        <a:pt x="66" y="106"/>
                      </a:cubicBezTo>
                      <a:cubicBezTo>
                        <a:pt x="67" y="111"/>
                        <a:pt x="65" y="115"/>
                        <a:pt x="64" y="120"/>
                      </a:cubicBezTo>
                      <a:cubicBezTo>
                        <a:pt x="63" y="119"/>
                        <a:pt x="63" y="119"/>
                        <a:pt x="63" y="119"/>
                      </a:cubicBezTo>
                      <a:cubicBezTo>
                        <a:pt x="66" y="122"/>
                        <a:pt x="59" y="122"/>
                        <a:pt x="64" y="124"/>
                      </a:cubicBezTo>
                      <a:cubicBezTo>
                        <a:pt x="63" y="124"/>
                        <a:pt x="63" y="125"/>
                        <a:pt x="61" y="125"/>
                      </a:cubicBezTo>
                      <a:cubicBezTo>
                        <a:pt x="63" y="126"/>
                        <a:pt x="58" y="127"/>
                        <a:pt x="61" y="130"/>
                      </a:cubicBezTo>
                      <a:cubicBezTo>
                        <a:pt x="61" y="130"/>
                        <a:pt x="61" y="129"/>
                        <a:pt x="60" y="129"/>
                      </a:cubicBezTo>
                      <a:cubicBezTo>
                        <a:pt x="58" y="130"/>
                        <a:pt x="60" y="132"/>
                        <a:pt x="58" y="134"/>
                      </a:cubicBezTo>
                      <a:cubicBezTo>
                        <a:pt x="58" y="133"/>
                        <a:pt x="58" y="133"/>
                        <a:pt x="57" y="133"/>
                      </a:cubicBezTo>
                      <a:cubicBezTo>
                        <a:pt x="55" y="133"/>
                        <a:pt x="60" y="135"/>
                        <a:pt x="56" y="135"/>
                      </a:cubicBezTo>
                      <a:cubicBezTo>
                        <a:pt x="56" y="135"/>
                        <a:pt x="58" y="135"/>
                        <a:pt x="58" y="135"/>
                      </a:cubicBezTo>
                      <a:cubicBezTo>
                        <a:pt x="55" y="138"/>
                        <a:pt x="57" y="143"/>
                        <a:pt x="57" y="148"/>
                      </a:cubicBezTo>
                      <a:cubicBezTo>
                        <a:pt x="53" y="150"/>
                        <a:pt x="49" y="146"/>
                        <a:pt x="52" y="149"/>
                      </a:cubicBezTo>
                      <a:cubicBezTo>
                        <a:pt x="51" y="149"/>
                        <a:pt x="54" y="149"/>
                        <a:pt x="53" y="149"/>
                      </a:cubicBezTo>
                      <a:cubicBezTo>
                        <a:pt x="54" y="150"/>
                        <a:pt x="48" y="149"/>
                        <a:pt x="50" y="151"/>
                      </a:cubicBezTo>
                      <a:cubicBezTo>
                        <a:pt x="52" y="151"/>
                        <a:pt x="51" y="151"/>
                        <a:pt x="53" y="152"/>
                      </a:cubicBezTo>
                      <a:cubicBezTo>
                        <a:pt x="51" y="153"/>
                        <a:pt x="48" y="153"/>
                        <a:pt x="50" y="155"/>
                      </a:cubicBezTo>
                      <a:cubicBezTo>
                        <a:pt x="48" y="154"/>
                        <a:pt x="48" y="154"/>
                        <a:pt x="48" y="154"/>
                      </a:cubicBezTo>
                      <a:cubicBezTo>
                        <a:pt x="52" y="157"/>
                        <a:pt x="49" y="158"/>
                        <a:pt x="53" y="161"/>
                      </a:cubicBezTo>
                      <a:cubicBezTo>
                        <a:pt x="52" y="170"/>
                        <a:pt x="52" y="179"/>
                        <a:pt x="51" y="188"/>
                      </a:cubicBezTo>
                      <a:cubicBezTo>
                        <a:pt x="47" y="197"/>
                        <a:pt x="47" y="206"/>
                        <a:pt x="42" y="214"/>
                      </a:cubicBezTo>
                      <a:cubicBezTo>
                        <a:pt x="38" y="215"/>
                        <a:pt x="38" y="215"/>
                        <a:pt x="39" y="218"/>
                      </a:cubicBezTo>
                      <a:cubicBezTo>
                        <a:pt x="38" y="218"/>
                        <a:pt x="38" y="218"/>
                        <a:pt x="37" y="218"/>
                      </a:cubicBezTo>
                      <a:cubicBezTo>
                        <a:pt x="40" y="219"/>
                        <a:pt x="37" y="219"/>
                        <a:pt x="40" y="220"/>
                      </a:cubicBezTo>
                      <a:cubicBezTo>
                        <a:pt x="38" y="223"/>
                        <a:pt x="38" y="227"/>
                        <a:pt x="37" y="230"/>
                      </a:cubicBezTo>
                      <a:cubicBezTo>
                        <a:pt x="37" y="229"/>
                        <a:pt x="35" y="228"/>
                        <a:pt x="35" y="229"/>
                      </a:cubicBezTo>
                      <a:cubicBezTo>
                        <a:pt x="36" y="230"/>
                        <a:pt x="36" y="230"/>
                        <a:pt x="36" y="230"/>
                      </a:cubicBezTo>
                      <a:cubicBezTo>
                        <a:pt x="35" y="230"/>
                        <a:pt x="35" y="230"/>
                        <a:pt x="35" y="230"/>
                      </a:cubicBezTo>
                      <a:cubicBezTo>
                        <a:pt x="36" y="231"/>
                        <a:pt x="37" y="232"/>
                        <a:pt x="38" y="232"/>
                      </a:cubicBezTo>
                      <a:cubicBezTo>
                        <a:pt x="38" y="236"/>
                        <a:pt x="36" y="240"/>
                        <a:pt x="33" y="244"/>
                      </a:cubicBezTo>
                      <a:cubicBezTo>
                        <a:pt x="31" y="248"/>
                        <a:pt x="28" y="251"/>
                        <a:pt x="26" y="256"/>
                      </a:cubicBezTo>
                      <a:cubicBezTo>
                        <a:pt x="24" y="257"/>
                        <a:pt x="24" y="260"/>
                        <a:pt x="24" y="263"/>
                      </a:cubicBezTo>
                      <a:cubicBezTo>
                        <a:pt x="18" y="267"/>
                        <a:pt x="12" y="271"/>
                        <a:pt x="12" y="279"/>
                      </a:cubicBezTo>
                      <a:cubicBezTo>
                        <a:pt x="12" y="279"/>
                        <a:pt x="5" y="275"/>
                        <a:pt x="5" y="27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454" name="Freeform 165">
                  <a:extLst>
                    <a:ext uri="{FF2B5EF4-FFF2-40B4-BE49-F238E27FC236}">
                      <a16:creationId xmlns:a16="http://schemas.microsoft.com/office/drawing/2014/main" id="{9E1FD4D2-D274-4BB5-9FE8-D1110CB358B0}"/>
                    </a:ext>
                  </a:extLst>
                </p:cNvPr>
                <p:cNvSpPr/>
                <p:nvPr/>
              </p:nvSpPr>
              <p:spPr bwMode="auto">
                <a:xfrm>
                  <a:off x="3742" y="1716"/>
                  <a:ext cx="1" cy="0"/>
                </a:xfrm>
                <a:custGeom>
                  <a:avLst/>
                  <a:gdLst>
                    <a:gd name="T0" fmla="*/ 4 w 4"/>
                    <a:gd name="T1" fmla="*/ 2 h 2"/>
                    <a:gd name="T2" fmla="*/ 0 w 4"/>
                    <a:gd name="T3" fmla="*/ 0 h 2"/>
                    <a:gd name="T4" fmla="*/ 4 w 4"/>
                    <a:gd name="T5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" h="2">
                      <a:moveTo>
                        <a:pt x="4" y="2"/>
                      </a:moveTo>
                      <a:cubicBezTo>
                        <a:pt x="2" y="2"/>
                        <a:pt x="1" y="2"/>
                        <a:pt x="0" y="0"/>
                      </a:cubicBezTo>
                      <a:cubicBezTo>
                        <a:pt x="1" y="1"/>
                        <a:pt x="3" y="2"/>
                        <a:pt x="4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455" name="Freeform 166">
                  <a:extLst>
                    <a:ext uri="{FF2B5EF4-FFF2-40B4-BE49-F238E27FC236}">
                      <a16:creationId xmlns:a16="http://schemas.microsoft.com/office/drawing/2014/main" id="{F91E8513-1BCD-451B-BAEF-A0D93811865F}"/>
                    </a:ext>
                  </a:extLst>
                </p:cNvPr>
                <p:cNvSpPr/>
                <p:nvPr/>
              </p:nvSpPr>
              <p:spPr bwMode="auto">
                <a:xfrm>
                  <a:off x="3738" y="1719"/>
                  <a:ext cx="0" cy="0"/>
                </a:xfrm>
                <a:custGeom>
                  <a:avLst/>
                  <a:gdLst>
                    <a:gd name="T0" fmla="*/ 2 w 3"/>
                    <a:gd name="T1" fmla="*/ 1 h 1"/>
                    <a:gd name="T2" fmla="*/ 1 w 3"/>
                    <a:gd name="T3" fmla="*/ 1 h 1"/>
                    <a:gd name="T4" fmla="*/ 1 w 3"/>
                    <a:gd name="T5" fmla="*/ 0 h 1"/>
                    <a:gd name="T6" fmla="*/ 2 w 3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1">
                      <a:moveTo>
                        <a:pt x="2" y="1"/>
                      </a:moveTo>
                      <a:cubicBezTo>
                        <a:pt x="3" y="1"/>
                        <a:pt x="1" y="1"/>
                        <a:pt x="1" y="1"/>
                      </a:cubicBezTo>
                      <a:cubicBezTo>
                        <a:pt x="1" y="1"/>
                        <a:pt x="0" y="0"/>
                        <a:pt x="1" y="0"/>
                      </a:cubicBezTo>
                      <a:cubicBezTo>
                        <a:pt x="1" y="0"/>
                        <a:pt x="2" y="1"/>
                        <a:pt x="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456" name="Freeform 167">
                  <a:extLst>
                    <a:ext uri="{FF2B5EF4-FFF2-40B4-BE49-F238E27FC236}">
                      <a16:creationId xmlns:a16="http://schemas.microsoft.com/office/drawing/2014/main" id="{E847FC40-D7F2-4381-8DD1-7CCCE0B468AD}"/>
                    </a:ext>
                  </a:extLst>
                </p:cNvPr>
                <p:cNvSpPr/>
                <p:nvPr/>
              </p:nvSpPr>
              <p:spPr bwMode="auto">
                <a:xfrm>
                  <a:off x="3737" y="1719"/>
                  <a:ext cx="0" cy="1"/>
                </a:xfrm>
                <a:custGeom>
                  <a:avLst/>
                  <a:gdLst>
                    <a:gd name="T0" fmla="*/ 2 w 2"/>
                    <a:gd name="T1" fmla="*/ 2 h 2"/>
                    <a:gd name="T2" fmla="*/ 1 w 2"/>
                    <a:gd name="T3" fmla="*/ 0 h 2"/>
                    <a:gd name="T4" fmla="*/ 2 w 2"/>
                    <a:gd name="T5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2" y="2"/>
                      </a:moveTo>
                      <a:cubicBezTo>
                        <a:pt x="1" y="2"/>
                        <a:pt x="0" y="0"/>
                        <a:pt x="1" y="0"/>
                      </a:cubicBezTo>
                      <a:lnTo>
                        <a:pt x="2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457" name="Freeform 168">
                  <a:extLst>
                    <a:ext uri="{FF2B5EF4-FFF2-40B4-BE49-F238E27FC236}">
                      <a16:creationId xmlns:a16="http://schemas.microsoft.com/office/drawing/2014/main" id="{55810046-C64A-48A4-BFD0-53F04D8E15E8}"/>
                    </a:ext>
                  </a:extLst>
                </p:cNvPr>
                <p:cNvSpPr/>
                <p:nvPr/>
              </p:nvSpPr>
              <p:spPr bwMode="auto">
                <a:xfrm>
                  <a:off x="3735" y="1720"/>
                  <a:ext cx="1" cy="0"/>
                </a:xfrm>
                <a:custGeom>
                  <a:avLst/>
                  <a:gdLst>
                    <a:gd name="T0" fmla="*/ 2 w 2"/>
                    <a:gd name="T1" fmla="*/ 1 h 1"/>
                    <a:gd name="T2" fmla="*/ 0 w 2"/>
                    <a:gd name="T3" fmla="*/ 0 h 1"/>
                    <a:gd name="T4" fmla="*/ 2 w 2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1">
                      <a:moveTo>
                        <a:pt x="2" y="1"/>
                      </a:moveTo>
                      <a:cubicBezTo>
                        <a:pt x="0" y="1"/>
                        <a:pt x="0" y="1"/>
                        <a:pt x="0" y="0"/>
                      </a:cubicBezTo>
                      <a:cubicBezTo>
                        <a:pt x="1" y="1"/>
                        <a:pt x="1" y="1"/>
                        <a:pt x="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458" name="Freeform 169">
                  <a:extLst>
                    <a:ext uri="{FF2B5EF4-FFF2-40B4-BE49-F238E27FC236}">
                      <a16:creationId xmlns:a16="http://schemas.microsoft.com/office/drawing/2014/main" id="{5D4150C6-219E-445D-A3E9-DAF7C061E8CF}"/>
                    </a:ext>
                  </a:extLst>
                </p:cNvPr>
                <p:cNvSpPr/>
                <p:nvPr/>
              </p:nvSpPr>
              <p:spPr bwMode="auto">
                <a:xfrm>
                  <a:off x="3736" y="1720"/>
                  <a:ext cx="0" cy="1"/>
                </a:xfrm>
                <a:custGeom>
                  <a:avLst/>
                  <a:gdLst>
                    <a:gd name="T0" fmla="*/ 2 w 2"/>
                    <a:gd name="T1" fmla="*/ 1 h 2"/>
                    <a:gd name="T2" fmla="*/ 1 w 2"/>
                    <a:gd name="T3" fmla="*/ 1 h 2"/>
                    <a:gd name="T4" fmla="*/ 2 w 2"/>
                    <a:gd name="T5" fmla="*/ 1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2" y="1"/>
                      </a:moveTo>
                      <a:cubicBezTo>
                        <a:pt x="2" y="1"/>
                        <a:pt x="1" y="1"/>
                        <a:pt x="1" y="1"/>
                      </a:cubicBezTo>
                      <a:cubicBezTo>
                        <a:pt x="2" y="2"/>
                        <a:pt x="0" y="0"/>
                        <a:pt x="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459" name="Freeform 170">
                  <a:extLst>
                    <a:ext uri="{FF2B5EF4-FFF2-40B4-BE49-F238E27FC236}">
                      <a16:creationId xmlns:a16="http://schemas.microsoft.com/office/drawing/2014/main" id="{69F94BCC-B5F4-427B-B018-D8C6682E219C}"/>
                    </a:ext>
                  </a:extLst>
                </p:cNvPr>
                <p:cNvSpPr/>
                <p:nvPr/>
              </p:nvSpPr>
              <p:spPr bwMode="auto">
                <a:xfrm>
                  <a:off x="3734" y="1722"/>
                  <a:ext cx="1" cy="1"/>
                </a:xfrm>
                <a:custGeom>
                  <a:avLst/>
                  <a:gdLst>
                    <a:gd name="T0" fmla="*/ 2 w 3"/>
                    <a:gd name="T1" fmla="*/ 1 h 2"/>
                    <a:gd name="T2" fmla="*/ 1 w 3"/>
                    <a:gd name="T3" fmla="*/ 2 h 2"/>
                    <a:gd name="T4" fmla="*/ 2 w 3"/>
                    <a:gd name="T5" fmla="*/ 1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2">
                      <a:moveTo>
                        <a:pt x="2" y="1"/>
                      </a:moveTo>
                      <a:cubicBezTo>
                        <a:pt x="2" y="1"/>
                        <a:pt x="3" y="2"/>
                        <a:pt x="1" y="2"/>
                      </a:cubicBezTo>
                      <a:cubicBezTo>
                        <a:pt x="2" y="2"/>
                        <a:pt x="0" y="0"/>
                        <a:pt x="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460" name="Freeform 171">
                  <a:extLst>
                    <a:ext uri="{FF2B5EF4-FFF2-40B4-BE49-F238E27FC236}">
                      <a16:creationId xmlns:a16="http://schemas.microsoft.com/office/drawing/2014/main" id="{AEAC43D9-0824-4422-A884-4B66C18B3659}"/>
                    </a:ext>
                  </a:extLst>
                </p:cNvPr>
                <p:cNvSpPr/>
                <p:nvPr/>
              </p:nvSpPr>
              <p:spPr bwMode="auto">
                <a:xfrm>
                  <a:off x="3734" y="1724"/>
                  <a:ext cx="0" cy="0"/>
                </a:xfrm>
                <a:custGeom>
                  <a:avLst/>
                  <a:gdLst>
                    <a:gd name="T0" fmla="*/ 2 w 2"/>
                    <a:gd name="T1" fmla="*/ 1 h 1"/>
                    <a:gd name="T2" fmla="*/ 2 w 2"/>
                    <a:gd name="T3" fmla="*/ 1 h 1"/>
                    <a:gd name="T4" fmla="*/ 0 w 2"/>
                    <a:gd name="T5" fmla="*/ 0 h 1"/>
                    <a:gd name="T6" fmla="*/ 2 w 2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1">
                      <a:moveTo>
                        <a:pt x="2" y="1"/>
                      </a:move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1" y="1"/>
                        <a:pt x="0" y="0"/>
                        <a:pt x="0" y="0"/>
                      </a:cubicBezTo>
                      <a:lnTo>
                        <a:pt x="2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461" name="Freeform 172">
                  <a:extLst>
                    <a:ext uri="{FF2B5EF4-FFF2-40B4-BE49-F238E27FC236}">
                      <a16:creationId xmlns:a16="http://schemas.microsoft.com/office/drawing/2014/main" id="{C76C84E3-BF23-43E8-9FFF-857343873515}"/>
                    </a:ext>
                  </a:extLst>
                </p:cNvPr>
                <p:cNvSpPr/>
                <p:nvPr/>
              </p:nvSpPr>
              <p:spPr bwMode="auto">
                <a:xfrm>
                  <a:off x="3729" y="1744"/>
                  <a:ext cx="1" cy="0"/>
                </a:xfrm>
                <a:custGeom>
                  <a:avLst/>
                  <a:gdLst>
                    <a:gd name="T0" fmla="*/ 0 w 1"/>
                    <a:gd name="T1" fmla="*/ 0 w 1"/>
                    <a:gd name="T2" fmla="*/ 1 w 1"/>
                    <a:gd name="T3" fmla="*/ 0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1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462" name="Freeform 173">
                  <a:extLst>
                    <a:ext uri="{FF2B5EF4-FFF2-40B4-BE49-F238E27FC236}">
                      <a16:creationId xmlns:a16="http://schemas.microsoft.com/office/drawing/2014/main" id="{2CD807E4-2F8A-4C52-BA5C-529EA9C22F32}"/>
                    </a:ext>
                  </a:extLst>
                </p:cNvPr>
                <p:cNvSpPr/>
                <p:nvPr/>
              </p:nvSpPr>
              <p:spPr bwMode="auto">
                <a:xfrm>
                  <a:off x="3727" y="1752"/>
                  <a:ext cx="0" cy="1"/>
                </a:xfrm>
                <a:custGeom>
                  <a:avLst/>
                  <a:gdLst>
                    <a:gd name="T0" fmla="*/ 1 w 2"/>
                    <a:gd name="T1" fmla="*/ 1 h 2"/>
                    <a:gd name="T2" fmla="*/ 0 w 2"/>
                    <a:gd name="T3" fmla="*/ 1 h 2"/>
                    <a:gd name="T4" fmla="*/ 1 w 2"/>
                    <a:gd name="T5" fmla="*/ 1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1" y="1"/>
                      </a:moveTo>
                      <a:cubicBezTo>
                        <a:pt x="2" y="2"/>
                        <a:pt x="0" y="1"/>
                        <a:pt x="0" y="1"/>
                      </a:cubicBezTo>
                      <a:cubicBezTo>
                        <a:pt x="0" y="0"/>
                        <a:pt x="1" y="2"/>
                        <a:pt x="1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463" name="Freeform 174">
                  <a:extLst>
                    <a:ext uri="{FF2B5EF4-FFF2-40B4-BE49-F238E27FC236}">
                      <a16:creationId xmlns:a16="http://schemas.microsoft.com/office/drawing/2014/main" id="{768BFFA1-A01A-4BE9-81AB-B43A51487F12}"/>
                    </a:ext>
                  </a:extLst>
                </p:cNvPr>
                <p:cNvSpPr/>
                <p:nvPr/>
              </p:nvSpPr>
              <p:spPr bwMode="auto">
                <a:xfrm>
                  <a:off x="3728" y="1757"/>
                  <a:ext cx="0" cy="1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lnTo>
                        <a:pt x="0" y="0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464" name="Freeform 175">
                  <a:extLst>
                    <a:ext uri="{FF2B5EF4-FFF2-40B4-BE49-F238E27FC236}">
                      <a16:creationId xmlns:a16="http://schemas.microsoft.com/office/drawing/2014/main" id="{97E99168-55C3-4609-BFBC-1BDA7DD49F55}"/>
                    </a:ext>
                  </a:extLst>
                </p:cNvPr>
                <p:cNvSpPr/>
                <p:nvPr/>
              </p:nvSpPr>
              <p:spPr bwMode="auto">
                <a:xfrm>
                  <a:off x="3807" y="1785"/>
                  <a:ext cx="1" cy="0"/>
                </a:xfrm>
                <a:custGeom>
                  <a:avLst/>
                  <a:gdLst>
                    <a:gd name="T0" fmla="*/ 3 w 3"/>
                    <a:gd name="T1" fmla="*/ 0 h 1"/>
                    <a:gd name="T2" fmla="*/ 2 w 3"/>
                    <a:gd name="T3" fmla="*/ 0 h 1"/>
                    <a:gd name="T4" fmla="*/ 3 w 3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1">
                      <a:moveTo>
                        <a:pt x="3" y="0"/>
                      </a:moveTo>
                      <a:cubicBezTo>
                        <a:pt x="2" y="0"/>
                        <a:pt x="0" y="1"/>
                        <a:pt x="2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465" name="Freeform 176">
                  <a:extLst>
                    <a:ext uri="{FF2B5EF4-FFF2-40B4-BE49-F238E27FC236}">
                      <a16:creationId xmlns:a16="http://schemas.microsoft.com/office/drawing/2014/main" id="{08A91C52-4071-4710-B58F-0E675CC244A4}"/>
                    </a:ext>
                  </a:extLst>
                </p:cNvPr>
                <p:cNvSpPr/>
                <p:nvPr/>
              </p:nvSpPr>
              <p:spPr bwMode="auto">
                <a:xfrm>
                  <a:off x="3802" y="1785"/>
                  <a:ext cx="8" cy="14"/>
                </a:xfrm>
                <a:custGeom>
                  <a:avLst/>
                  <a:gdLst>
                    <a:gd name="T0" fmla="*/ 9 w 36"/>
                    <a:gd name="T1" fmla="*/ 47 h 59"/>
                    <a:gd name="T2" fmla="*/ 9 w 36"/>
                    <a:gd name="T3" fmla="*/ 45 h 59"/>
                    <a:gd name="T4" fmla="*/ 5 w 36"/>
                    <a:gd name="T5" fmla="*/ 38 h 59"/>
                    <a:gd name="T6" fmla="*/ 6 w 36"/>
                    <a:gd name="T7" fmla="*/ 38 h 59"/>
                    <a:gd name="T8" fmla="*/ 10 w 36"/>
                    <a:gd name="T9" fmla="*/ 36 h 59"/>
                    <a:gd name="T10" fmla="*/ 11 w 36"/>
                    <a:gd name="T11" fmla="*/ 35 h 59"/>
                    <a:gd name="T12" fmla="*/ 9 w 36"/>
                    <a:gd name="T13" fmla="*/ 32 h 59"/>
                    <a:gd name="T14" fmla="*/ 10 w 36"/>
                    <a:gd name="T15" fmla="*/ 31 h 59"/>
                    <a:gd name="T16" fmla="*/ 12 w 36"/>
                    <a:gd name="T17" fmla="*/ 31 h 59"/>
                    <a:gd name="T18" fmla="*/ 10 w 36"/>
                    <a:gd name="T19" fmla="*/ 29 h 59"/>
                    <a:gd name="T20" fmla="*/ 7 w 36"/>
                    <a:gd name="T21" fmla="*/ 26 h 59"/>
                    <a:gd name="T22" fmla="*/ 8 w 36"/>
                    <a:gd name="T23" fmla="*/ 25 h 59"/>
                    <a:gd name="T24" fmla="*/ 6 w 36"/>
                    <a:gd name="T25" fmla="*/ 24 h 59"/>
                    <a:gd name="T26" fmla="*/ 8 w 36"/>
                    <a:gd name="T27" fmla="*/ 23 h 59"/>
                    <a:gd name="T28" fmla="*/ 8 w 36"/>
                    <a:gd name="T29" fmla="*/ 21 h 59"/>
                    <a:gd name="T30" fmla="*/ 10 w 36"/>
                    <a:gd name="T31" fmla="*/ 20 h 59"/>
                    <a:gd name="T32" fmla="*/ 8 w 36"/>
                    <a:gd name="T33" fmla="*/ 19 h 59"/>
                    <a:gd name="T34" fmla="*/ 11 w 36"/>
                    <a:gd name="T35" fmla="*/ 19 h 59"/>
                    <a:gd name="T36" fmla="*/ 9 w 36"/>
                    <a:gd name="T37" fmla="*/ 18 h 59"/>
                    <a:gd name="T38" fmla="*/ 8 w 36"/>
                    <a:gd name="T39" fmla="*/ 18 h 59"/>
                    <a:gd name="T40" fmla="*/ 8 w 36"/>
                    <a:gd name="T41" fmla="*/ 17 h 59"/>
                    <a:gd name="T42" fmla="*/ 8 w 36"/>
                    <a:gd name="T43" fmla="*/ 14 h 59"/>
                    <a:gd name="T44" fmla="*/ 8 w 36"/>
                    <a:gd name="T45" fmla="*/ 13 h 59"/>
                    <a:gd name="T46" fmla="*/ 8 w 36"/>
                    <a:gd name="T47" fmla="*/ 13 h 59"/>
                    <a:gd name="T48" fmla="*/ 9 w 36"/>
                    <a:gd name="T49" fmla="*/ 11 h 59"/>
                    <a:gd name="T50" fmla="*/ 16 w 36"/>
                    <a:gd name="T51" fmla="*/ 11 h 59"/>
                    <a:gd name="T52" fmla="*/ 9 w 36"/>
                    <a:gd name="T53" fmla="*/ 10 h 59"/>
                    <a:gd name="T54" fmla="*/ 2 w 36"/>
                    <a:gd name="T55" fmla="*/ 8 h 59"/>
                    <a:gd name="T56" fmla="*/ 5 w 36"/>
                    <a:gd name="T57" fmla="*/ 8 h 59"/>
                    <a:gd name="T58" fmla="*/ 1 w 36"/>
                    <a:gd name="T59" fmla="*/ 7 h 59"/>
                    <a:gd name="T60" fmla="*/ 4 w 36"/>
                    <a:gd name="T61" fmla="*/ 7 h 59"/>
                    <a:gd name="T62" fmla="*/ 10 w 36"/>
                    <a:gd name="T63" fmla="*/ 7 h 59"/>
                    <a:gd name="T64" fmla="*/ 4 w 36"/>
                    <a:gd name="T65" fmla="*/ 6 h 59"/>
                    <a:gd name="T66" fmla="*/ 7 w 36"/>
                    <a:gd name="T67" fmla="*/ 5 h 59"/>
                    <a:gd name="T68" fmla="*/ 4 w 36"/>
                    <a:gd name="T69" fmla="*/ 5 h 59"/>
                    <a:gd name="T70" fmla="*/ 4 w 36"/>
                    <a:gd name="T71" fmla="*/ 4 h 59"/>
                    <a:gd name="T72" fmla="*/ 12 w 36"/>
                    <a:gd name="T73" fmla="*/ 5 h 59"/>
                    <a:gd name="T74" fmla="*/ 7 w 36"/>
                    <a:gd name="T75" fmla="*/ 3 h 59"/>
                    <a:gd name="T76" fmla="*/ 18 w 36"/>
                    <a:gd name="T77" fmla="*/ 2 h 59"/>
                    <a:gd name="T78" fmla="*/ 20 w 36"/>
                    <a:gd name="T79" fmla="*/ 1 h 59"/>
                    <a:gd name="T80" fmla="*/ 19 w 36"/>
                    <a:gd name="T81" fmla="*/ 0 h 59"/>
                    <a:gd name="T82" fmla="*/ 24 w 36"/>
                    <a:gd name="T83" fmla="*/ 0 h 59"/>
                    <a:gd name="T84" fmla="*/ 20 w 36"/>
                    <a:gd name="T85" fmla="*/ 2 h 59"/>
                    <a:gd name="T86" fmla="*/ 28 w 36"/>
                    <a:gd name="T87" fmla="*/ 4 h 59"/>
                    <a:gd name="T88" fmla="*/ 31 w 36"/>
                    <a:gd name="T89" fmla="*/ 9 h 59"/>
                    <a:gd name="T90" fmla="*/ 33 w 36"/>
                    <a:gd name="T91" fmla="*/ 14 h 59"/>
                    <a:gd name="T92" fmla="*/ 34 w 36"/>
                    <a:gd name="T93" fmla="*/ 18 h 59"/>
                    <a:gd name="T94" fmla="*/ 35 w 36"/>
                    <a:gd name="T95" fmla="*/ 21 h 59"/>
                    <a:gd name="T96" fmla="*/ 32 w 36"/>
                    <a:gd name="T97" fmla="*/ 27 h 59"/>
                    <a:gd name="T98" fmla="*/ 28 w 36"/>
                    <a:gd name="T99" fmla="*/ 29 h 59"/>
                    <a:gd name="T100" fmla="*/ 24 w 36"/>
                    <a:gd name="T101" fmla="*/ 32 h 59"/>
                    <a:gd name="T102" fmla="*/ 26 w 36"/>
                    <a:gd name="T103" fmla="*/ 49 h 59"/>
                    <a:gd name="T104" fmla="*/ 23 w 36"/>
                    <a:gd name="T105" fmla="*/ 52 h 59"/>
                    <a:gd name="T106" fmla="*/ 5 w 36"/>
                    <a:gd name="T107" fmla="*/ 51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36" h="59">
                      <a:moveTo>
                        <a:pt x="5" y="51"/>
                      </a:moveTo>
                      <a:cubicBezTo>
                        <a:pt x="1" y="46"/>
                        <a:pt x="7" y="50"/>
                        <a:pt x="4" y="47"/>
                      </a:cubicBezTo>
                      <a:cubicBezTo>
                        <a:pt x="3" y="46"/>
                        <a:pt x="7" y="49"/>
                        <a:pt x="6" y="48"/>
                      </a:cubicBezTo>
                      <a:cubicBezTo>
                        <a:pt x="2" y="44"/>
                        <a:pt x="5" y="46"/>
                        <a:pt x="9" y="48"/>
                      </a:cubicBezTo>
                      <a:cubicBezTo>
                        <a:pt x="10" y="48"/>
                        <a:pt x="10" y="48"/>
                        <a:pt x="10" y="48"/>
                      </a:cubicBezTo>
                      <a:cubicBezTo>
                        <a:pt x="11" y="49"/>
                        <a:pt x="8" y="46"/>
                        <a:pt x="9" y="47"/>
                      </a:cubicBezTo>
                      <a:cubicBezTo>
                        <a:pt x="9" y="47"/>
                        <a:pt x="9" y="47"/>
                        <a:pt x="10" y="48"/>
                      </a:cubicBezTo>
                      <a:cubicBezTo>
                        <a:pt x="9" y="46"/>
                        <a:pt x="10" y="47"/>
                        <a:pt x="8" y="46"/>
                      </a:cubicBezTo>
                      <a:cubicBezTo>
                        <a:pt x="9" y="46"/>
                        <a:pt x="11" y="47"/>
                        <a:pt x="11" y="48"/>
                      </a:cubicBezTo>
                      <a:cubicBezTo>
                        <a:pt x="9" y="46"/>
                        <a:pt x="9" y="46"/>
                        <a:pt x="9" y="46"/>
                      </a:cubicBezTo>
                      <a:cubicBezTo>
                        <a:pt x="5" y="42"/>
                        <a:pt x="10" y="46"/>
                        <a:pt x="8" y="44"/>
                      </a:cubicBezTo>
                      <a:cubicBezTo>
                        <a:pt x="8" y="44"/>
                        <a:pt x="9" y="45"/>
                        <a:pt x="9" y="45"/>
                      </a:cubicBezTo>
                      <a:cubicBezTo>
                        <a:pt x="7" y="42"/>
                        <a:pt x="8" y="42"/>
                        <a:pt x="7" y="41"/>
                      </a:cubicBezTo>
                      <a:cubicBezTo>
                        <a:pt x="8" y="41"/>
                        <a:pt x="9" y="42"/>
                        <a:pt x="10" y="43"/>
                      </a:cubicBezTo>
                      <a:cubicBezTo>
                        <a:pt x="8" y="41"/>
                        <a:pt x="7" y="41"/>
                        <a:pt x="7" y="40"/>
                      </a:cubicBezTo>
                      <a:cubicBezTo>
                        <a:pt x="9" y="42"/>
                        <a:pt x="5" y="39"/>
                        <a:pt x="6" y="39"/>
                      </a:cubicBezTo>
                      <a:cubicBezTo>
                        <a:pt x="7" y="40"/>
                        <a:pt x="7" y="40"/>
                        <a:pt x="7" y="40"/>
                      </a:cubicBezTo>
                      <a:cubicBezTo>
                        <a:pt x="4" y="38"/>
                        <a:pt x="8" y="40"/>
                        <a:pt x="5" y="38"/>
                      </a:cubicBezTo>
                      <a:cubicBezTo>
                        <a:pt x="7" y="39"/>
                        <a:pt x="7" y="39"/>
                        <a:pt x="7" y="39"/>
                      </a:cubicBezTo>
                      <a:cubicBezTo>
                        <a:pt x="4" y="37"/>
                        <a:pt x="9" y="40"/>
                        <a:pt x="7" y="39"/>
                      </a:cubicBezTo>
                      <a:cubicBezTo>
                        <a:pt x="7" y="39"/>
                        <a:pt x="7" y="39"/>
                        <a:pt x="7" y="39"/>
                      </a:cubicBezTo>
                      <a:cubicBezTo>
                        <a:pt x="6" y="38"/>
                        <a:pt x="8" y="39"/>
                        <a:pt x="7" y="39"/>
                      </a:cubicBezTo>
                      <a:cubicBezTo>
                        <a:pt x="8" y="39"/>
                        <a:pt x="8" y="39"/>
                        <a:pt x="8" y="39"/>
                      </a:cubicBezTo>
                      <a:cubicBezTo>
                        <a:pt x="7" y="38"/>
                        <a:pt x="9" y="39"/>
                        <a:pt x="6" y="38"/>
                      </a:cubicBezTo>
                      <a:cubicBezTo>
                        <a:pt x="8" y="39"/>
                        <a:pt x="7" y="38"/>
                        <a:pt x="10" y="40"/>
                      </a:cubicBezTo>
                      <a:cubicBezTo>
                        <a:pt x="8" y="38"/>
                        <a:pt x="9" y="37"/>
                        <a:pt x="9" y="37"/>
                      </a:cubicBezTo>
                      <a:cubicBezTo>
                        <a:pt x="10" y="37"/>
                        <a:pt x="11" y="37"/>
                        <a:pt x="12" y="38"/>
                      </a:cubicBezTo>
                      <a:cubicBezTo>
                        <a:pt x="11" y="38"/>
                        <a:pt x="11" y="37"/>
                        <a:pt x="10" y="37"/>
                      </a:cubicBezTo>
                      <a:cubicBezTo>
                        <a:pt x="10" y="37"/>
                        <a:pt x="11" y="37"/>
                        <a:pt x="11" y="37"/>
                      </a:cubicBezTo>
                      <a:cubicBezTo>
                        <a:pt x="13" y="38"/>
                        <a:pt x="9" y="35"/>
                        <a:pt x="10" y="36"/>
                      </a:cubicBezTo>
                      <a:cubicBezTo>
                        <a:pt x="11" y="36"/>
                        <a:pt x="11" y="37"/>
                        <a:pt x="12" y="37"/>
                      </a:cubicBezTo>
                      <a:cubicBezTo>
                        <a:pt x="10" y="36"/>
                        <a:pt x="11" y="36"/>
                        <a:pt x="10" y="36"/>
                      </a:cubicBezTo>
                      <a:cubicBezTo>
                        <a:pt x="11" y="36"/>
                        <a:pt x="11" y="36"/>
                        <a:pt x="12" y="37"/>
                      </a:cubicBezTo>
                      <a:cubicBezTo>
                        <a:pt x="10" y="35"/>
                        <a:pt x="12" y="37"/>
                        <a:pt x="11" y="36"/>
                      </a:cubicBezTo>
                      <a:cubicBezTo>
                        <a:pt x="13" y="36"/>
                        <a:pt x="13" y="36"/>
                        <a:pt x="13" y="36"/>
                      </a:cubicBezTo>
                      <a:cubicBezTo>
                        <a:pt x="15" y="37"/>
                        <a:pt x="9" y="35"/>
                        <a:pt x="11" y="35"/>
                      </a:cubicBezTo>
                      <a:cubicBezTo>
                        <a:pt x="11" y="35"/>
                        <a:pt x="12" y="36"/>
                        <a:pt x="12" y="36"/>
                      </a:cubicBezTo>
                      <a:cubicBezTo>
                        <a:pt x="10" y="34"/>
                        <a:pt x="11" y="35"/>
                        <a:pt x="10" y="34"/>
                      </a:cubicBezTo>
                      <a:cubicBezTo>
                        <a:pt x="10" y="34"/>
                        <a:pt x="10" y="34"/>
                        <a:pt x="10" y="34"/>
                      </a:cubicBezTo>
                      <a:cubicBezTo>
                        <a:pt x="10" y="34"/>
                        <a:pt x="11" y="34"/>
                        <a:pt x="10" y="33"/>
                      </a:cubicBezTo>
                      <a:cubicBezTo>
                        <a:pt x="11" y="34"/>
                        <a:pt x="14" y="35"/>
                        <a:pt x="13" y="35"/>
                      </a:cubicBezTo>
                      <a:cubicBezTo>
                        <a:pt x="10" y="33"/>
                        <a:pt x="12" y="34"/>
                        <a:pt x="9" y="32"/>
                      </a:cubicBezTo>
                      <a:cubicBezTo>
                        <a:pt x="9" y="32"/>
                        <a:pt x="11" y="32"/>
                        <a:pt x="10" y="32"/>
                      </a:cubicBezTo>
                      <a:cubicBezTo>
                        <a:pt x="11" y="32"/>
                        <a:pt x="13" y="34"/>
                        <a:pt x="14" y="34"/>
                      </a:cubicBezTo>
                      <a:cubicBezTo>
                        <a:pt x="16" y="35"/>
                        <a:pt x="16" y="35"/>
                        <a:pt x="16" y="35"/>
                      </a:cubicBezTo>
                      <a:cubicBezTo>
                        <a:pt x="17" y="35"/>
                        <a:pt x="15" y="35"/>
                        <a:pt x="17" y="35"/>
                      </a:cubicBezTo>
                      <a:cubicBezTo>
                        <a:pt x="17" y="35"/>
                        <a:pt x="16" y="34"/>
                        <a:pt x="16" y="34"/>
                      </a:cubicBezTo>
                      <a:cubicBezTo>
                        <a:pt x="14" y="33"/>
                        <a:pt x="11" y="32"/>
                        <a:pt x="10" y="31"/>
                      </a:cubicBezTo>
                      <a:cubicBezTo>
                        <a:pt x="12" y="32"/>
                        <a:pt x="14" y="33"/>
                        <a:pt x="14" y="33"/>
                      </a:cubicBezTo>
                      <a:cubicBezTo>
                        <a:pt x="9" y="30"/>
                        <a:pt x="9" y="30"/>
                        <a:pt x="9" y="30"/>
                      </a:cubicBezTo>
                      <a:cubicBezTo>
                        <a:pt x="8" y="30"/>
                        <a:pt x="11" y="31"/>
                        <a:pt x="10" y="31"/>
                      </a:cubicBezTo>
                      <a:cubicBezTo>
                        <a:pt x="9" y="30"/>
                        <a:pt x="9" y="30"/>
                        <a:pt x="8" y="30"/>
                      </a:cubicBezTo>
                      <a:cubicBezTo>
                        <a:pt x="9" y="30"/>
                        <a:pt x="8" y="29"/>
                        <a:pt x="11" y="30"/>
                      </a:cubicBezTo>
                      <a:cubicBezTo>
                        <a:pt x="12" y="31"/>
                        <a:pt x="11" y="31"/>
                        <a:pt x="12" y="31"/>
                      </a:cubicBezTo>
                      <a:cubicBezTo>
                        <a:pt x="12" y="31"/>
                        <a:pt x="11" y="30"/>
                        <a:pt x="11" y="30"/>
                      </a:cubicBezTo>
                      <a:cubicBezTo>
                        <a:pt x="12" y="30"/>
                        <a:pt x="12" y="30"/>
                        <a:pt x="12" y="30"/>
                      </a:cubicBezTo>
                      <a:cubicBezTo>
                        <a:pt x="12" y="31"/>
                        <a:pt x="11" y="30"/>
                        <a:pt x="9" y="29"/>
                      </a:cubicBezTo>
                      <a:cubicBezTo>
                        <a:pt x="9" y="29"/>
                        <a:pt x="11" y="30"/>
                        <a:pt x="10" y="29"/>
                      </a:cubicBezTo>
                      <a:cubicBezTo>
                        <a:pt x="8" y="29"/>
                        <a:pt x="8" y="28"/>
                        <a:pt x="8" y="28"/>
                      </a:cubicBezTo>
                      <a:cubicBezTo>
                        <a:pt x="8" y="28"/>
                        <a:pt x="9" y="29"/>
                        <a:pt x="10" y="29"/>
                      </a:cubicBezTo>
                      <a:cubicBezTo>
                        <a:pt x="7" y="28"/>
                        <a:pt x="7" y="27"/>
                        <a:pt x="6" y="27"/>
                      </a:cubicBezTo>
                      <a:cubicBezTo>
                        <a:pt x="4" y="26"/>
                        <a:pt x="8" y="28"/>
                        <a:pt x="8" y="28"/>
                      </a:cubicBezTo>
                      <a:cubicBezTo>
                        <a:pt x="10" y="28"/>
                        <a:pt x="5" y="26"/>
                        <a:pt x="8" y="27"/>
                      </a:cubicBezTo>
                      <a:cubicBezTo>
                        <a:pt x="8" y="27"/>
                        <a:pt x="6" y="26"/>
                        <a:pt x="6" y="26"/>
                      </a:cubicBezTo>
                      <a:cubicBezTo>
                        <a:pt x="7" y="26"/>
                        <a:pt x="9" y="27"/>
                        <a:pt x="8" y="27"/>
                      </a:cubicBezTo>
                      <a:cubicBezTo>
                        <a:pt x="9" y="27"/>
                        <a:pt x="8" y="26"/>
                        <a:pt x="7" y="26"/>
                      </a:cubicBezTo>
                      <a:cubicBezTo>
                        <a:pt x="6" y="26"/>
                        <a:pt x="8" y="26"/>
                        <a:pt x="8" y="27"/>
                      </a:cubicBezTo>
                      <a:cubicBezTo>
                        <a:pt x="7" y="26"/>
                        <a:pt x="5" y="25"/>
                        <a:pt x="7" y="25"/>
                      </a:cubicBezTo>
                      <a:cubicBezTo>
                        <a:pt x="6" y="25"/>
                        <a:pt x="4" y="24"/>
                        <a:pt x="4" y="24"/>
                      </a:cubicBezTo>
                      <a:cubicBezTo>
                        <a:pt x="6" y="25"/>
                        <a:pt x="6" y="25"/>
                        <a:pt x="6" y="25"/>
                      </a:cubicBezTo>
                      <a:cubicBezTo>
                        <a:pt x="7" y="25"/>
                        <a:pt x="6" y="24"/>
                        <a:pt x="8" y="25"/>
                      </a:cubicBezTo>
                      <a:cubicBezTo>
                        <a:pt x="5" y="24"/>
                        <a:pt x="10" y="26"/>
                        <a:pt x="8" y="25"/>
                      </a:cubicBezTo>
                      <a:cubicBezTo>
                        <a:pt x="10" y="26"/>
                        <a:pt x="5" y="24"/>
                        <a:pt x="7" y="25"/>
                      </a:cubicBezTo>
                      <a:cubicBezTo>
                        <a:pt x="7" y="25"/>
                        <a:pt x="5" y="24"/>
                        <a:pt x="7" y="25"/>
                      </a:cubicBezTo>
                      <a:cubicBezTo>
                        <a:pt x="7" y="24"/>
                        <a:pt x="10" y="26"/>
                        <a:pt x="10" y="26"/>
                      </a:cubicBezTo>
                      <a:cubicBezTo>
                        <a:pt x="10" y="25"/>
                        <a:pt x="9" y="25"/>
                        <a:pt x="8" y="25"/>
                      </a:cubicBezTo>
                      <a:cubicBezTo>
                        <a:pt x="7" y="24"/>
                        <a:pt x="7" y="24"/>
                        <a:pt x="7" y="24"/>
                      </a:cubicBezTo>
                      <a:cubicBezTo>
                        <a:pt x="5" y="24"/>
                        <a:pt x="8" y="24"/>
                        <a:pt x="6" y="24"/>
                      </a:cubicBezTo>
                      <a:cubicBezTo>
                        <a:pt x="7" y="24"/>
                        <a:pt x="5" y="23"/>
                        <a:pt x="8" y="24"/>
                      </a:cubicBezTo>
                      <a:cubicBezTo>
                        <a:pt x="10" y="25"/>
                        <a:pt x="10" y="25"/>
                        <a:pt x="10" y="25"/>
                      </a:cubicBezTo>
                      <a:cubicBezTo>
                        <a:pt x="10" y="25"/>
                        <a:pt x="8" y="24"/>
                        <a:pt x="7" y="24"/>
                      </a:cubicBezTo>
                      <a:cubicBezTo>
                        <a:pt x="7" y="24"/>
                        <a:pt x="7" y="24"/>
                        <a:pt x="8" y="24"/>
                      </a:cubicBezTo>
                      <a:cubicBezTo>
                        <a:pt x="4" y="23"/>
                        <a:pt x="8" y="24"/>
                        <a:pt x="5" y="23"/>
                      </a:cubicBezTo>
                      <a:cubicBezTo>
                        <a:pt x="7" y="23"/>
                        <a:pt x="5" y="22"/>
                        <a:pt x="8" y="23"/>
                      </a:cubicBezTo>
                      <a:cubicBezTo>
                        <a:pt x="7" y="23"/>
                        <a:pt x="5" y="22"/>
                        <a:pt x="6" y="22"/>
                      </a:cubicBezTo>
                      <a:cubicBezTo>
                        <a:pt x="7" y="22"/>
                        <a:pt x="7" y="22"/>
                        <a:pt x="8" y="23"/>
                      </a:cubicBezTo>
                      <a:cubicBezTo>
                        <a:pt x="9" y="23"/>
                        <a:pt x="8" y="23"/>
                        <a:pt x="7" y="22"/>
                      </a:cubicBezTo>
                      <a:cubicBezTo>
                        <a:pt x="8" y="22"/>
                        <a:pt x="10" y="23"/>
                        <a:pt x="11" y="23"/>
                      </a:cubicBezTo>
                      <a:cubicBezTo>
                        <a:pt x="10" y="23"/>
                        <a:pt x="8" y="22"/>
                        <a:pt x="6" y="22"/>
                      </a:cubicBezTo>
                      <a:cubicBezTo>
                        <a:pt x="10" y="23"/>
                        <a:pt x="4" y="20"/>
                        <a:pt x="8" y="21"/>
                      </a:cubicBezTo>
                      <a:cubicBezTo>
                        <a:pt x="8" y="22"/>
                        <a:pt x="9" y="22"/>
                        <a:pt x="10" y="22"/>
                      </a:cubicBezTo>
                      <a:cubicBezTo>
                        <a:pt x="14" y="24"/>
                        <a:pt x="8" y="21"/>
                        <a:pt x="10" y="22"/>
                      </a:cubicBezTo>
                      <a:cubicBezTo>
                        <a:pt x="6" y="21"/>
                        <a:pt x="6" y="21"/>
                        <a:pt x="6" y="21"/>
                      </a:cubicBezTo>
                      <a:cubicBezTo>
                        <a:pt x="8" y="21"/>
                        <a:pt x="4" y="20"/>
                        <a:pt x="8" y="21"/>
                      </a:cubicBezTo>
                      <a:cubicBezTo>
                        <a:pt x="7" y="21"/>
                        <a:pt x="9" y="21"/>
                        <a:pt x="6" y="20"/>
                      </a:cubicBezTo>
                      <a:cubicBezTo>
                        <a:pt x="9" y="21"/>
                        <a:pt x="4" y="19"/>
                        <a:pt x="10" y="20"/>
                      </a:cubicBezTo>
                      <a:cubicBezTo>
                        <a:pt x="10" y="20"/>
                        <a:pt x="10" y="20"/>
                        <a:pt x="8" y="20"/>
                      </a:cubicBezTo>
                      <a:cubicBezTo>
                        <a:pt x="7" y="19"/>
                        <a:pt x="10" y="20"/>
                        <a:pt x="9" y="20"/>
                      </a:cubicBezTo>
                      <a:cubicBezTo>
                        <a:pt x="8" y="20"/>
                        <a:pt x="8" y="20"/>
                        <a:pt x="7" y="20"/>
                      </a:cubicBezTo>
                      <a:cubicBezTo>
                        <a:pt x="8" y="20"/>
                        <a:pt x="8" y="20"/>
                        <a:pt x="11" y="20"/>
                      </a:cubicBezTo>
                      <a:cubicBezTo>
                        <a:pt x="13" y="21"/>
                        <a:pt x="5" y="19"/>
                        <a:pt x="7" y="19"/>
                      </a:cubicBezTo>
                      <a:cubicBezTo>
                        <a:pt x="8" y="19"/>
                        <a:pt x="9" y="19"/>
                        <a:pt x="8" y="19"/>
                      </a:cubicBezTo>
                      <a:cubicBezTo>
                        <a:pt x="6" y="18"/>
                        <a:pt x="6" y="18"/>
                        <a:pt x="6" y="18"/>
                      </a:cubicBezTo>
                      <a:cubicBezTo>
                        <a:pt x="7" y="18"/>
                        <a:pt x="9" y="19"/>
                        <a:pt x="11" y="20"/>
                      </a:cubicBezTo>
                      <a:cubicBezTo>
                        <a:pt x="11" y="20"/>
                        <a:pt x="11" y="19"/>
                        <a:pt x="10" y="19"/>
                      </a:cubicBezTo>
                      <a:cubicBezTo>
                        <a:pt x="12" y="20"/>
                        <a:pt x="12" y="20"/>
                        <a:pt x="12" y="20"/>
                      </a:cubicBezTo>
                      <a:cubicBezTo>
                        <a:pt x="10" y="19"/>
                        <a:pt x="11" y="19"/>
                        <a:pt x="11" y="19"/>
                      </a:cubicBezTo>
                      <a:cubicBezTo>
                        <a:pt x="11" y="19"/>
                        <a:pt x="11" y="19"/>
                        <a:pt x="11" y="19"/>
                      </a:cubicBezTo>
                      <a:cubicBezTo>
                        <a:pt x="12" y="19"/>
                        <a:pt x="11" y="19"/>
                        <a:pt x="11" y="19"/>
                      </a:cubicBezTo>
                      <a:cubicBezTo>
                        <a:pt x="10" y="19"/>
                        <a:pt x="9" y="19"/>
                        <a:pt x="9" y="19"/>
                      </a:cubicBezTo>
                      <a:cubicBezTo>
                        <a:pt x="8" y="18"/>
                        <a:pt x="8" y="18"/>
                        <a:pt x="7" y="18"/>
                      </a:cubicBezTo>
                      <a:cubicBezTo>
                        <a:pt x="9" y="19"/>
                        <a:pt x="9" y="18"/>
                        <a:pt x="9" y="18"/>
                      </a:cubicBezTo>
                      <a:cubicBezTo>
                        <a:pt x="9" y="18"/>
                        <a:pt x="7" y="18"/>
                        <a:pt x="7" y="18"/>
                      </a:cubicBezTo>
                      <a:cubicBezTo>
                        <a:pt x="8" y="18"/>
                        <a:pt x="7" y="17"/>
                        <a:pt x="9" y="18"/>
                      </a:cubicBezTo>
                      <a:cubicBezTo>
                        <a:pt x="9" y="18"/>
                        <a:pt x="8" y="18"/>
                        <a:pt x="9" y="18"/>
                      </a:cubicBezTo>
                      <a:cubicBezTo>
                        <a:pt x="9" y="18"/>
                        <a:pt x="11" y="19"/>
                        <a:pt x="10" y="18"/>
                      </a:cubicBezTo>
                      <a:cubicBezTo>
                        <a:pt x="9" y="18"/>
                        <a:pt x="6" y="17"/>
                        <a:pt x="7" y="17"/>
                      </a:cubicBezTo>
                      <a:cubicBezTo>
                        <a:pt x="8" y="17"/>
                        <a:pt x="9" y="18"/>
                        <a:pt x="9" y="18"/>
                      </a:cubicBezTo>
                      <a:cubicBezTo>
                        <a:pt x="11" y="18"/>
                        <a:pt x="11" y="18"/>
                        <a:pt x="11" y="18"/>
                      </a:cubicBezTo>
                      <a:cubicBezTo>
                        <a:pt x="8" y="18"/>
                        <a:pt x="8" y="18"/>
                        <a:pt x="8" y="18"/>
                      </a:cubicBezTo>
                      <a:cubicBezTo>
                        <a:pt x="9" y="18"/>
                        <a:pt x="9" y="18"/>
                        <a:pt x="9" y="18"/>
                      </a:cubicBezTo>
                      <a:cubicBezTo>
                        <a:pt x="7" y="17"/>
                        <a:pt x="9" y="17"/>
                        <a:pt x="6" y="17"/>
                      </a:cubicBezTo>
                      <a:cubicBezTo>
                        <a:pt x="6" y="17"/>
                        <a:pt x="8" y="17"/>
                        <a:pt x="8" y="17"/>
                      </a:cubicBezTo>
                      <a:cubicBezTo>
                        <a:pt x="8" y="17"/>
                        <a:pt x="8" y="17"/>
                        <a:pt x="8" y="17"/>
                      </a:cubicBezTo>
                      <a:cubicBezTo>
                        <a:pt x="10" y="17"/>
                        <a:pt x="9" y="17"/>
                        <a:pt x="7" y="17"/>
                      </a:cubicBezTo>
                      <a:cubicBezTo>
                        <a:pt x="8" y="17"/>
                        <a:pt x="8" y="17"/>
                        <a:pt x="8" y="17"/>
                      </a:cubicBezTo>
                      <a:cubicBezTo>
                        <a:pt x="8" y="17"/>
                        <a:pt x="8" y="16"/>
                        <a:pt x="7" y="16"/>
                      </a:cubicBezTo>
                      <a:cubicBezTo>
                        <a:pt x="8" y="16"/>
                        <a:pt x="14" y="18"/>
                        <a:pt x="12" y="17"/>
                      </a:cubicBezTo>
                      <a:cubicBezTo>
                        <a:pt x="12" y="17"/>
                        <a:pt x="8" y="16"/>
                        <a:pt x="7" y="16"/>
                      </a:cubicBezTo>
                      <a:cubicBezTo>
                        <a:pt x="8" y="16"/>
                        <a:pt x="5" y="15"/>
                        <a:pt x="8" y="15"/>
                      </a:cubicBezTo>
                      <a:cubicBezTo>
                        <a:pt x="7" y="15"/>
                        <a:pt x="7" y="15"/>
                        <a:pt x="6" y="15"/>
                      </a:cubicBezTo>
                      <a:cubicBezTo>
                        <a:pt x="7" y="15"/>
                        <a:pt x="4" y="14"/>
                        <a:pt x="8" y="14"/>
                      </a:cubicBezTo>
                      <a:cubicBezTo>
                        <a:pt x="9" y="15"/>
                        <a:pt x="10" y="15"/>
                        <a:pt x="11" y="15"/>
                      </a:cubicBezTo>
                      <a:cubicBezTo>
                        <a:pt x="9" y="14"/>
                        <a:pt x="13" y="15"/>
                        <a:pt x="10" y="15"/>
                      </a:cubicBezTo>
                      <a:cubicBezTo>
                        <a:pt x="8" y="14"/>
                        <a:pt x="7" y="14"/>
                        <a:pt x="7" y="14"/>
                      </a:cubicBezTo>
                      <a:cubicBezTo>
                        <a:pt x="6" y="14"/>
                        <a:pt x="6" y="13"/>
                        <a:pt x="7" y="13"/>
                      </a:cubicBezTo>
                      <a:cubicBezTo>
                        <a:pt x="6" y="13"/>
                        <a:pt x="6" y="13"/>
                        <a:pt x="5" y="13"/>
                      </a:cubicBezTo>
                      <a:cubicBezTo>
                        <a:pt x="8" y="14"/>
                        <a:pt x="9" y="14"/>
                        <a:pt x="8" y="13"/>
                      </a:cubicBezTo>
                      <a:cubicBezTo>
                        <a:pt x="6" y="13"/>
                        <a:pt x="6" y="13"/>
                        <a:pt x="6" y="13"/>
                      </a:cubicBezTo>
                      <a:cubicBezTo>
                        <a:pt x="8" y="13"/>
                        <a:pt x="8" y="13"/>
                        <a:pt x="8" y="13"/>
                      </a:cubicBezTo>
                      <a:cubicBezTo>
                        <a:pt x="7" y="13"/>
                        <a:pt x="4" y="12"/>
                        <a:pt x="6" y="13"/>
                      </a:cubicBezTo>
                      <a:cubicBezTo>
                        <a:pt x="7" y="13"/>
                        <a:pt x="7" y="13"/>
                        <a:pt x="8" y="13"/>
                      </a:cubicBezTo>
                      <a:cubicBezTo>
                        <a:pt x="6" y="13"/>
                        <a:pt x="4" y="12"/>
                        <a:pt x="5" y="12"/>
                      </a:cubicBezTo>
                      <a:cubicBezTo>
                        <a:pt x="8" y="13"/>
                        <a:pt x="8" y="13"/>
                        <a:pt x="8" y="13"/>
                      </a:cubicBezTo>
                      <a:cubicBezTo>
                        <a:pt x="8" y="12"/>
                        <a:pt x="6" y="12"/>
                        <a:pt x="5" y="12"/>
                      </a:cubicBezTo>
                      <a:cubicBezTo>
                        <a:pt x="7" y="12"/>
                        <a:pt x="7" y="12"/>
                        <a:pt x="10" y="12"/>
                      </a:cubicBezTo>
                      <a:cubicBezTo>
                        <a:pt x="4" y="11"/>
                        <a:pt x="4" y="11"/>
                        <a:pt x="4" y="10"/>
                      </a:cubicBezTo>
                      <a:cubicBezTo>
                        <a:pt x="6" y="10"/>
                        <a:pt x="6" y="10"/>
                        <a:pt x="6" y="10"/>
                      </a:cubicBezTo>
                      <a:cubicBezTo>
                        <a:pt x="7" y="10"/>
                        <a:pt x="3" y="10"/>
                        <a:pt x="4" y="10"/>
                      </a:cubicBezTo>
                      <a:cubicBezTo>
                        <a:pt x="6" y="10"/>
                        <a:pt x="7" y="10"/>
                        <a:pt x="9" y="11"/>
                      </a:cubicBezTo>
                      <a:cubicBezTo>
                        <a:pt x="10" y="11"/>
                        <a:pt x="6" y="10"/>
                        <a:pt x="6" y="10"/>
                      </a:cubicBezTo>
                      <a:cubicBezTo>
                        <a:pt x="4" y="10"/>
                        <a:pt x="7" y="10"/>
                        <a:pt x="5" y="10"/>
                      </a:cubicBezTo>
                      <a:cubicBezTo>
                        <a:pt x="4" y="10"/>
                        <a:pt x="6" y="10"/>
                        <a:pt x="3" y="9"/>
                      </a:cubicBezTo>
                      <a:cubicBezTo>
                        <a:pt x="4" y="10"/>
                        <a:pt x="6" y="10"/>
                        <a:pt x="8" y="10"/>
                      </a:cubicBezTo>
                      <a:cubicBezTo>
                        <a:pt x="6" y="10"/>
                        <a:pt x="6" y="10"/>
                        <a:pt x="6" y="10"/>
                      </a:cubicBezTo>
                      <a:cubicBezTo>
                        <a:pt x="9" y="10"/>
                        <a:pt x="12" y="11"/>
                        <a:pt x="16" y="11"/>
                      </a:cubicBezTo>
                      <a:cubicBezTo>
                        <a:pt x="15" y="11"/>
                        <a:pt x="15" y="11"/>
                        <a:pt x="15" y="11"/>
                      </a:cubicBezTo>
                      <a:cubicBezTo>
                        <a:pt x="18" y="11"/>
                        <a:pt x="18" y="12"/>
                        <a:pt x="19" y="12"/>
                      </a:cubicBezTo>
                      <a:cubicBezTo>
                        <a:pt x="18" y="11"/>
                        <a:pt x="14" y="11"/>
                        <a:pt x="13" y="11"/>
                      </a:cubicBezTo>
                      <a:cubicBezTo>
                        <a:pt x="12" y="10"/>
                        <a:pt x="7" y="10"/>
                        <a:pt x="7" y="9"/>
                      </a:cubicBezTo>
                      <a:cubicBezTo>
                        <a:pt x="8" y="10"/>
                        <a:pt x="7" y="10"/>
                        <a:pt x="9" y="10"/>
                      </a:cubicBezTo>
                      <a:cubicBezTo>
                        <a:pt x="12" y="10"/>
                        <a:pt x="8" y="10"/>
                        <a:pt x="9" y="10"/>
                      </a:cubicBezTo>
                      <a:cubicBezTo>
                        <a:pt x="8" y="10"/>
                        <a:pt x="5" y="9"/>
                        <a:pt x="5" y="9"/>
                      </a:cubicBezTo>
                      <a:cubicBezTo>
                        <a:pt x="6" y="9"/>
                        <a:pt x="7" y="9"/>
                        <a:pt x="8" y="9"/>
                      </a:cubicBezTo>
                      <a:cubicBezTo>
                        <a:pt x="6" y="9"/>
                        <a:pt x="5" y="9"/>
                        <a:pt x="4" y="9"/>
                      </a:cubicBezTo>
                      <a:cubicBezTo>
                        <a:pt x="0" y="8"/>
                        <a:pt x="5" y="9"/>
                        <a:pt x="2" y="8"/>
                      </a:cubicBezTo>
                      <a:cubicBezTo>
                        <a:pt x="5" y="9"/>
                        <a:pt x="8" y="9"/>
                        <a:pt x="9" y="9"/>
                      </a:cubicBezTo>
                      <a:cubicBezTo>
                        <a:pt x="7" y="9"/>
                        <a:pt x="6" y="9"/>
                        <a:pt x="2" y="8"/>
                      </a:cubicBezTo>
                      <a:cubicBezTo>
                        <a:pt x="3" y="8"/>
                        <a:pt x="5" y="8"/>
                        <a:pt x="6" y="9"/>
                      </a:cubicBezTo>
                      <a:cubicBezTo>
                        <a:pt x="8" y="9"/>
                        <a:pt x="2" y="8"/>
                        <a:pt x="7" y="8"/>
                      </a:cubicBezTo>
                      <a:cubicBezTo>
                        <a:pt x="4" y="8"/>
                        <a:pt x="4" y="8"/>
                        <a:pt x="4" y="8"/>
                      </a:cubicBezTo>
                      <a:cubicBezTo>
                        <a:pt x="5" y="8"/>
                        <a:pt x="6" y="8"/>
                        <a:pt x="7" y="8"/>
                      </a:cubicBezTo>
                      <a:cubicBezTo>
                        <a:pt x="7" y="8"/>
                        <a:pt x="4" y="8"/>
                        <a:pt x="7" y="8"/>
                      </a:cubicBezTo>
                      <a:cubicBezTo>
                        <a:pt x="7" y="8"/>
                        <a:pt x="7" y="8"/>
                        <a:pt x="5" y="8"/>
                      </a:cubicBezTo>
                      <a:cubicBezTo>
                        <a:pt x="3" y="8"/>
                        <a:pt x="7" y="8"/>
                        <a:pt x="3" y="8"/>
                      </a:cubicBezTo>
                      <a:cubicBezTo>
                        <a:pt x="6" y="8"/>
                        <a:pt x="3" y="7"/>
                        <a:pt x="2" y="7"/>
                      </a:cubicBezTo>
                      <a:cubicBezTo>
                        <a:pt x="3" y="7"/>
                        <a:pt x="3" y="7"/>
                        <a:pt x="3" y="7"/>
                      </a:cubicBezTo>
                      <a:cubicBezTo>
                        <a:pt x="3" y="7"/>
                        <a:pt x="3" y="7"/>
                        <a:pt x="1" y="7"/>
                      </a:cubicBezTo>
                      <a:cubicBezTo>
                        <a:pt x="2" y="7"/>
                        <a:pt x="3" y="7"/>
                        <a:pt x="4" y="7"/>
                      </a:cubicBezTo>
                      <a:cubicBezTo>
                        <a:pt x="1" y="7"/>
                        <a:pt x="1" y="7"/>
                        <a:pt x="1" y="7"/>
                      </a:cubicBezTo>
                      <a:cubicBezTo>
                        <a:pt x="0" y="7"/>
                        <a:pt x="5" y="7"/>
                        <a:pt x="5" y="7"/>
                      </a:cubicBezTo>
                      <a:cubicBezTo>
                        <a:pt x="6" y="7"/>
                        <a:pt x="6" y="7"/>
                        <a:pt x="6" y="7"/>
                      </a:cubicBezTo>
                      <a:cubicBezTo>
                        <a:pt x="6" y="7"/>
                        <a:pt x="8" y="8"/>
                        <a:pt x="7" y="7"/>
                      </a:cubicBezTo>
                      <a:cubicBezTo>
                        <a:pt x="5" y="7"/>
                        <a:pt x="3" y="7"/>
                        <a:pt x="1" y="7"/>
                      </a:cubicBezTo>
                      <a:cubicBezTo>
                        <a:pt x="1" y="7"/>
                        <a:pt x="4" y="7"/>
                        <a:pt x="2" y="7"/>
                      </a:cubicBezTo>
                      <a:cubicBezTo>
                        <a:pt x="4" y="7"/>
                        <a:pt x="4" y="7"/>
                        <a:pt x="4" y="7"/>
                      </a:cubicBezTo>
                      <a:cubicBezTo>
                        <a:pt x="5" y="7"/>
                        <a:pt x="7" y="7"/>
                        <a:pt x="7" y="7"/>
                      </a:cubicBezTo>
                      <a:cubicBezTo>
                        <a:pt x="7" y="7"/>
                        <a:pt x="4" y="6"/>
                        <a:pt x="3" y="7"/>
                      </a:cubicBezTo>
                      <a:cubicBezTo>
                        <a:pt x="3" y="6"/>
                        <a:pt x="4" y="6"/>
                        <a:pt x="5" y="7"/>
                      </a:cubicBezTo>
                      <a:cubicBezTo>
                        <a:pt x="5" y="6"/>
                        <a:pt x="3" y="6"/>
                        <a:pt x="2" y="6"/>
                      </a:cubicBezTo>
                      <a:cubicBezTo>
                        <a:pt x="3" y="6"/>
                        <a:pt x="5" y="6"/>
                        <a:pt x="7" y="6"/>
                      </a:cubicBezTo>
                      <a:cubicBezTo>
                        <a:pt x="10" y="7"/>
                        <a:pt x="10" y="7"/>
                        <a:pt x="10" y="7"/>
                      </a:cubicBezTo>
                      <a:cubicBezTo>
                        <a:pt x="10" y="7"/>
                        <a:pt x="10" y="7"/>
                        <a:pt x="10" y="7"/>
                      </a:cubicBezTo>
                      <a:cubicBezTo>
                        <a:pt x="13" y="7"/>
                        <a:pt x="13" y="7"/>
                        <a:pt x="15" y="7"/>
                      </a:cubicBezTo>
                      <a:cubicBezTo>
                        <a:pt x="16" y="7"/>
                        <a:pt x="15" y="7"/>
                        <a:pt x="14" y="7"/>
                      </a:cubicBezTo>
                      <a:cubicBezTo>
                        <a:pt x="10" y="7"/>
                        <a:pt x="8" y="6"/>
                        <a:pt x="4" y="6"/>
                      </a:cubicBezTo>
                      <a:cubicBezTo>
                        <a:pt x="3" y="6"/>
                        <a:pt x="14" y="7"/>
                        <a:pt x="7" y="6"/>
                      </a:cubicBezTo>
                      <a:cubicBezTo>
                        <a:pt x="6" y="6"/>
                        <a:pt x="3" y="5"/>
                        <a:pt x="4" y="6"/>
                      </a:cubicBezTo>
                      <a:cubicBezTo>
                        <a:pt x="5" y="6"/>
                        <a:pt x="0" y="5"/>
                        <a:pt x="2" y="5"/>
                      </a:cubicBezTo>
                      <a:cubicBezTo>
                        <a:pt x="4" y="5"/>
                        <a:pt x="6" y="5"/>
                        <a:pt x="9" y="6"/>
                      </a:cubicBezTo>
                      <a:cubicBezTo>
                        <a:pt x="7" y="6"/>
                        <a:pt x="8" y="6"/>
                        <a:pt x="8" y="6"/>
                      </a:cubicBezTo>
                      <a:cubicBezTo>
                        <a:pt x="10" y="6"/>
                        <a:pt x="12" y="6"/>
                        <a:pt x="12" y="6"/>
                      </a:cubicBezTo>
                      <a:cubicBezTo>
                        <a:pt x="12" y="6"/>
                        <a:pt x="12" y="6"/>
                        <a:pt x="10" y="6"/>
                      </a:cubicBezTo>
                      <a:cubicBezTo>
                        <a:pt x="7" y="5"/>
                        <a:pt x="10" y="6"/>
                        <a:pt x="7" y="5"/>
                      </a:cubicBezTo>
                      <a:cubicBezTo>
                        <a:pt x="7" y="5"/>
                        <a:pt x="10" y="5"/>
                        <a:pt x="6" y="5"/>
                      </a:cubicBezTo>
                      <a:cubicBezTo>
                        <a:pt x="6" y="5"/>
                        <a:pt x="4" y="5"/>
                        <a:pt x="2" y="5"/>
                      </a:cubicBezTo>
                      <a:cubicBezTo>
                        <a:pt x="1" y="5"/>
                        <a:pt x="1" y="5"/>
                        <a:pt x="1" y="5"/>
                      </a:cubicBezTo>
                      <a:cubicBezTo>
                        <a:pt x="3" y="5"/>
                        <a:pt x="3" y="5"/>
                        <a:pt x="3" y="5"/>
                      </a:cubicBezTo>
                      <a:cubicBezTo>
                        <a:pt x="4" y="5"/>
                        <a:pt x="0" y="5"/>
                        <a:pt x="0" y="5"/>
                      </a:cubicBezTo>
                      <a:cubicBezTo>
                        <a:pt x="4" y="5"/>
                        <a:pt x="4" y="5"/>
                        <a:pt x="4" y="5"/>
                      </a:cubicBezTo>
                      <a:cubicBezTo>
                        <a:pt x="6" y="5"/>
                        <a:pt x="2" y="5"/>
                        <a:pt x="7" y="5"/>
                      </a:cubicBezTo>
                      <a:cubicBezTo>
                        <a:pt x="7" y="5"/>
                        <a:pt x="5" y="5"/>
                        <a:pt x="6" y="5"/>
                      </a:cubicBezTo>
                      <a:cubicBezTo>
                        <a:pt x="6" y="5"/>
                        <a:pt x="6" y="5"/>
                        <a:pt x="7" y="5"/>
                      </a:cubicBezTo>
                      <a:cubicBezTo>
                        <a:pt x="7" y="5"/>
                        <a:pt x="13" y="5"/>
                        <a:pt x="9" y="5"/>
                      </a:cubicBezTo>
                      <a:cubicBezTo>
                        <a:pt x="8" y="5"/>
                        <a:pt x="8" y="5"/>
                        <a:pt x="6" y="5"/>
                      </a:cubicBezTo>
                      <a:cubicBezTo>
                        <a:pt x="6" y="4"/>
                        <a:pt x="4" y="4"/>
                        <a:pt x="4" y="4"/>
                      </a:cubicBezTo>
                      <a:cubicBezTo>
                        <a:pt x="7" y="4"/>
                        <a:pt x="4" y="4"/>
                        <a:pt x="7" y="4"/>
                      </a:cubicBezTo>
                      <a:cubicBezTo>
                        <a:pt x="5" y="4"/>
                        <a:pt x="5" y="4"/>
                        <a:pt x="9" y="5"/>
                      </a:cubicBezTo>
                      <a:cubicBezTo>
                        <a:pt x="12" y="5"/>
                        <a:pt x="8" y="5"/>
                        <a:pt x="12" y="5"/>
                      </a:cubicBezTo>
                      <a:cubicBezTo>
                        <a:pt x="12" y="5"/>
                        <a:pt x="16" y="5"/>
                        <a:pt x="18" y="5"/>
                      </a:cubicBezTo>
                      <a:cubicBezTo>
                        <a:pt x="18" y="5"/>
                        <a:pt x="17" y="5"/>
                        <a:pt x="17" y="5"/>
                      </a:cubicBezTo>
                      <a:cubicBezTo>
                        <a:pt x="14" y="5"/>
                        <a:pt x="15" y="5"/>
                        <a:pt x="12" y="5"/>
                      </a:cubicBezTo>
                      <a:cubicBezTo>
                        <a:pt x="13" y="5"/>
                        <a:pt x="12" y="4"/>
                        <a:pt x="9" y="4"/>
                      </a:cubicBezTo>
                      <a:cubicBezTo>
                        <a:pt x="10" y="4"/>
                        <a:pt x="13" y="4"/>
                        <a:pt x="13" y="4"/>
                      </a:cubicBezTo>
                      <a:cubicBezTo>
                        <a:pt x="12" y="4"/>
                        <a:pt x="13" y="4"/>
                        <a:pt x="13" y="4"/>
                      </a:cubicBezTo>
                      <a:cubicBezTo>
                        <a:pt x="10" y="4"/>
                        <a:pt x="12" y="3"/>
                        <a:pt x="9" y="3"/>
                      </a:cubicBezTo>
                      <a:cubicBezTo>
                        <a:pt x="8" y="3"/>
                        <a:pt x="6" y="3"/>
                        <a:pt x="4" y="3"/>
                      </a:cubicBezTo>
                      <a:cubicBezTo>
                        <a:pt x="4" y="3"/>
                        <a:pt x="6" y="3"/>
                        <a:pt x="7" y="3"/>
                      </a:cubicBezTo>
                      <a:cubicBezTo>
                        <a:pt x="5" y="3"/>
                        <a:pt x="10" y="3"/>
                        <a:pt x="7" y="3"/>
                      </a:cubicBezTo>
                      <a:cubicBezTo>
                        <a:pt x="8" y="3"/>
                        <a:pt x="11" y="3"/>
                        <a:pt x="14" y="3"/>
                      </a:cubicBezTo>
                      <a:cubicBezTo>
                        <a:pt x="12" y="3"/>
                        <a:pt x="16" y="3"/>
                        <a:pt x="16" y="3"/>
                      </a:cubicBezTo>
                      <a:cubicBezTo>
                        <a:pt x="15" y="3"/>
                        <a:pt x="13" y="3"/>
                        <a:pt x="13" y="3"/>
                      </a:cubicBezTo>
                      <a:cubicBezTo>
                        <a:pt x="15" y="2"/>
                        <a:pt x="13" y="2"/>
                        <a:pt x="13" y="2"/>
                      </a:cubicBezTo>
                      <a:cubicBezTo>
                        <a:pt x="14" y="2"/>
                        <a:pt x="17" y="2"/>
                        <a:pt x="18" y="2"/>
                      </a:cubicBezTo>
                      <a:cubicBezTo>
                        <a:pt x="18" y="2"/>
                        <a:pt x="14" y="2"/>
                        <a:pt x="16" y="2"/>
                      </a:cubicBezTo>
                      <a:cubicBezTo>
                        <a:pt x="17" y="2"/>
                        <a:pt x="17" y="2"/>
                        <a:pt x="17" y="2"/>
                      </a:cubicBezTo>
                      <a:cubicBezTo>
                        <a:pt x="16" y="2"/>
                        <a:pt x="19" y="1"/>
                        <a:pt x="14" y="1"/>
                      </a:cubicBezTo>
                      <a:cubicBezTo>
                        <a:pt x="18" y="1"/>
                        <a:pt x="18" y="1"/>
                        <a:pt x="18" y="1"/>
                      </a:cubicBezTo>
                      <a:cubicBezTo>
                        <a:pt x="18" y="1"/>
                        <a:pt x="17" y="1"/>
                        <a:pt x="17" y="1"/>
                      </a:cubicBezTo>
                      <a:cubicBezTo>
                        <a:pt x="18" y="1"/>
                        <a:pt x="19" y="1"/>
                        <a:pt x="20" y="1"/>
                      </a:cubicBezTo>
                      <a:cubicBezTo>
                        <a:pt x="22" y="1"/>
                        <a:pt x="19" y="1"/>
                        <a:pt x="19" y="1"/>
                      </a:cubicBezTo>
                      <a:cubicBezTo>
                        <a:pt x="17" y="1"/>
                        <a:pt x="17" y="1"/>
                        <a:pt x="17" y="1"/>
                      </a:cubicBezTo>
                      <a:cubicBezTo>
                        <a:pt x="16" y="1"/>
                        <a:pt x="18" y="0"/>
                        <a:pt x="17" y="0"/>
                      </a:cubicBezTo>
                      <a:cubicBezTo>
                        <a:pt x="19" y="0"/>
                        <a:pt x="19" y="0"/>
                        <a:pt x="19" y="0"/>
                      </a:cubicBezTo>
                      <a:cubicBezTo>
                        <a:pt x="18" y="0"/>
                        <a:pt x="18" y="0"/>
                        <a:pt x="18" y="0"/>
                      </a:cubicBezTo>
                      <a:cubicBezTo>
                        <a:pt x="20" y="0"/>
                        <a:pt x="21" y="0"/>
                        <a:pt x="19" y="0"/>
                      </a:cubicBez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23" y="0"/>
                        <a:pt x="22" y="0"/>
                        <a:pt x="20" y="0"/>
                      </a:cubicBezTo>
                      <a:cubicBezTo>
                        <a:pt x="18" y="0"/>
                        <a:pt x="19" y="1"/>
                        <a:pt x="21" y="1"/>
                      </a:cubicBezTo>
                      <a:cubicBezTo>
                        <a:pt x="21" y="0"/>
                        <a:pt x="20" y="0"/>
                        <a:pt x="20" y="0"/>
                      </a:cubicBezTo>
                      <a:cubicBezTo>
                        <a:pt x="23" y="0"/>
                        <a:pt x="22" y="1"/>
                        <a:pt x="24" y="1"/>
                      </a:cubicBezTo>
                      <a:cubicBezTo>
                        <a:pt x="24" y="1"/>
                        <a:pt x="25" y="0"/>
                        <a:pt x="24" y="0"/>
                      </a:cubicBezTo>
                      <a:cubicBezTo>
                        <a:pt x="26" y="1"/>
                        <a:pt x="26" y="1"/>
                        <a:pt x="26" y="1"/>
                      </a:cubicBezTo>
                      <a:cubicBezTo>
                        <a:pt x="25" y="1"/>
                        <a:pt x="24" y="1"/>
                        <a:pt x="23" y="1"/>
                      </a:cubicBezTo>
                      <a:cubicBezTo>
                        <a:pt x="26" y="1"/>
                        <a:pt x="27" y="1"/>
                        <a:pt x="26" y="1"/>
                      </a:cubicBezTo>
                      <a:cubicBezTo>
                        <a:pt x="23" y="1"/>
                        <a:pt x="28" y="2"/>
                        <a:pt x="27" y="2"/>
                      </a:cubicBezTo>
                      <a:cubicBezTo>
                        <a:pt x="24" y="2"/>
                        <a:pt x="22" y="2"/>
                        <a:pt x="21" y="1"/>
                      </a:cubicBezTo>
                      <a:cubicBezTo>
                        <a:pt x="20" y="2"/>
                        <a:pt x="21" y="2"/>
                        <a:pt x="20" y="2"/>
                      </a:cubicBezTo>
                      <a:cubicBezTo>
                        <a:pt x="22" y="2"/>
                        <a:pt x="25" y="2"/>
                        <a:pt x="26" y="2"/>
                      </a:cubicBezTo>
                      <a:cubicBezTo>
                        <a:pt x="24" y="2"/>
                        <a:pt x="24" y="2"/>
                        <a:pt x="24" y="2"/>
                      </a:cubicBezTo>
                      <a:cubicBezTo>
                        <a:pt x="25" y="2"/>
                        <a:pt x="28" y="2"/>
                        <a:pt x="27" y="2"/>
                      </a:cubicBezTo>
                      <a:cubicBezTo>
                        <a:pt x="26" y="3"/>
                        <a:pt x="26" y="3"/>
                        <a:pt x="26" y="4"/>
                      </a:cubicBezTo>
                      <a:cubicBezTo>
                        <a:pt x="24" y="3"/>
                        <a:pt x="24" y="3"/>
                        <a:pt x="24" y="3"/>
                      </a:cubicBezTo>
                      <a:cubicBezTo>
                        <a:pt x="28" y="4"/>
                        <a:pt x="26" y="4"/>
                        <a:pt x="28" y="4"/>
                      </a:cubicBezTo>
                      <a:cubicBezTo>
                        <a:pt x="26" y="5"/>
                        <a:pt x="29" y="5"/>
                        <a:pt x="26" y="5"/>
                      </a:cubicBezTo>
                      <a:cubicBezTo>
                        <a:pt x="28" y="6"/>
                        <a:pt x="29" y="7"/>
                        <a:pt x="28" y="7"/>
                      </a:cubicBezTo>
                      <a:cubicBezTo>
                        <a:pt x="25" y="7"/>
                        <a:pt x="25" y="7"/>
                        <a:pt x="25" y="7"/>
                      </a:cubicBezTo>
                      <a:cubicBezTo>
                        <a:pt x="27" y="7"/>
                        <a:pt x="24" y="7"/>
                        <a:pt x="24" y="7"/>
                      </a:cubicBezTo>
                      <a:cubicBezTo>
                        <a:pt x="26" y="7"/>
                        <a:pt x="27" y="7"/>
                        <a:pt x="29" y="8"/>
                      </a:cubicBezTo>
                      <a:cubicBezTo>
                        <a:pt x="27" y="8"/>
                        <a:pt x="29" y="8"/>
                        <a:pt x="31" y="9"/>
                      </a:cubicBezTo>
                      <a:cubicBezTo>
                        <a:pt x="29" y="9"/>
                        <a:pt x="29" y="9"/>
                        <a:pt x="29" y="9"/>
                      </a:cubicBezTo>
                      <a:cubicBezTo>
                        <a:pt x="32" y="9"/>
                        <a:pt x="29" y="9"/>
                        <a:pt x="29" y="10"/>
                      </a:cubicBezTo>
                      <a:cubicBezTo>
                        <a:pt x="28" y="9"/>
                        <a:pt x="26" y="9"/>
                        <a:pt x="26" y="9"/>
                      </a:cubicBezTo>
                      <a:cubicBezTo>
                        <a:pt x="29" y="10"/>
                        <a:pt x="29" y="10"/>
                        <a:pt x="31" y="11"/>
                      </a:cubicBezTo>
                      <a:cubicBezTo>
                        <a:pt x="31" y="11"/>
                        <a:pt x="30" y="11"/>
                        <a:pt x="29" y="11"/>
                      </a:cubicBezTo>
                      <a:cubicBezTo>
                        <a:pt x="33" y="12"/>
                        <a:pt x="30" y="13"/>
                        <a:pt x="33" y="14"/>
                      </a:cubicBezTo>
                      <a:cubicBezTo>
                        <a:pt x="31" y="14"/>
                        <a:pt x="31" y="14"/>
                        <a:pt x="31" y="14"/>
                      </a:cubicBezTo>
                      <a:cubicBezTo>
                        <a:pt x="35" y="15"/>
                        <a:pt x="31" y="15"/>
                        <a:pt x="33" y="16"/>
                      </a:cubicBezTo>
                      <a:cubicBezTo>
                        <a:pt x="29" y="16"/>
                        <a:pt x="29" y="16"/>
                        <a:pt x="29" y="16"/>
                      </a:cubicBezTo>
                      <a:cubicBezTo>
                        <a:pt x="28" y="16"/>
                        <a:pt x="30" y="16"/>
                        <a:pt x="33" y="17"/>
                      </a:cubicBezTo>
                      <a:cubicBezTo>
                        <a:pt x="32" y="17"/>
                        <a:pt x="35" y="18"/>
                        <a:pt x="32" y="17"/>
                      </a:cubicBezTo>
                      <a:cubicBezTo>
                        <a:pt x="31" y="17"/>
                        <a:pt x="33" y="18"/>
                        <a:pt x="34" y="18"/>
                      </a:cubicBezTo>
                      <a:cubicBezTo>
                        <a:pt x="32" y="18"/>
                        <a:pt x="32" y="18"/>
                        <a:pt x="33" y="19"/>
                      </a:cubicBezTo>
                      <a:cubicBezTo>
                        <a:pt x="33" y="19"/>
                        <a:pt x="33" y="19"/>
                        <a:pt x="33" y="19"/>
                      </a:cubicBezTo>
                      <a:cubicBezTo>
                        <a:pt x="32" y="19"/>
                        <a:pt x="31" y="18"/>
                        <a:pt x="31" y="18"/>
                      </a:cubicBezTo>
                      <a:cubicBezTo>
                        <a:pt x="32" y="19"/>
                        <a:pt x="30" y="19"/>
                        <a:pt x="34" y="20"/>
                      </a:cubicBezTo>
                      <a:cubicBezTo>
                        <a:pt x="31" y="19"/>
                        <a:pt x="36" y="21"/>
                        <a:pt x="32" y="21"/>
                      </a:cubicBezTo>
                      <a:cubicBezTo>
                        <a:pt x="34" y="21"/>
                        <a:pt x="34" y="21"/>
                        <a:pt x="35" y="21"/>
                      </a:cubicBezTo>
                      <a:cubicBezTo>
                        <a:pt x="35" y="22"/>
                        <a:pt x="32" y="22"/>
                        <a:pt x="34" y="22"/>
                      </a:cubicBezTo>
                      <a:cubicBezTo>
                        <a:pt x="33" y="22"/>
                        <a:pt x="32" y="22"/>
                        <a:pt x="32" y="22"/>
                      </a:cubicBezTo>
                      <a:cubicBezTo>
                        <a:pt x="32" y="22"/>
                        <a:pt x="33" y="22"/>
                        <a:pt x="34" y="22"/>
                      </a:cubicBezTo>
                      <a:cubicBezTo>
                        <a:pt x="36" y="24"/>
                        <a:pt x="31" y="23"/>
                        <a:pt x="32" y="24"/>
                      </a:cubicBezTo>
                      <a:cubicBezTo>
                        <a:pt x="34" y="25"/>
                        <a:pt x="32" y="26"/>
                        <a:pt x="33" y="27"/>
                      </a:cubicBezTo>
                      <a:cubicBezTo>
                        <a:pt x="32" y="27"/>
                        <a:pt x="32" y="27"/>
                        <a:pt x="32" y="27"/>
                      </a:cubicBezTo>
                      <a:cubicBezTo>
                        <a:pt x="35" y="28"/>
                        <a:pt x="28" y="27"/>
                        <a:pt x="33" y="28"/>
                      </a:cubicBezTo>
                      <a:cubicBezTo>
                        <a:pt x="32" y="28"/>
                        <a:pt x="33" y="29"/>
                        <a:pt x="31" y="28"/>
                      </a:cubicBezTo>
                      <a:cubicBezTo>
                        <a:pt x="33" y="29"/>
                        <a:pt x="28" y="28"/>
                        <a:pt x="31" y="29"/>
                      </a:cubicBezTo>
                      <a:cubicBezTo>
                        <a:pt x="31" y="29"/>
                        <a:pt x="31" y="29"/>
                        <a:pt x="31" y="29"/>
                      </a:cubicBezTo>
                      <a:cubicBezTo>
                        <a:pt x="29" y="29"/>
                        <a:pt x="31" y="30"/>
                        <a:pt x="30" y="30"/>
                      </a:cubicBezTo>
                      <a:cubicBezTo>
                        <a:pt x="29" y="30"/>
                        <a:pt x="29" y="30"/>
                        <a:pt x="28" y="29"/>
                      </a:cubicBezTo>
                      <a:cubicBezTo>
                        <a:pt x="26" y="29"/>
                        <a:pt x="32" y="31"/>
                        <a:pt x="27" y="29"/>
                      </a:cubicBezTo>
                      <a:cubicBezTo>
                        <a:pt x="27" y="30"/>
                        <a:pt x="29" y="30"/>
                        <a:pt x="29" y="30"/>
                      </a:cubicBezTo>
                      <a:cubicBezTo>
                        <a:pt x="28" y="30"/>
                        <a:pt x="30" y="32"/>
                        <a:pt x="30" y="33"/>
                      </a:cubicBezTo>
                      <a:cubicBezTo>
                        <a:pt x="28" y="33"/>
                        <a:pt x="23" y="31"/>
                        <a:pt x="26" y="33"/>
                      </a:cubicBezTo>
                      <a:cubicBezTo>
                        <a:pt x="26" y="32"/>
                        <a:pt x="28" y="33"/>
                        <a:pt x="27" y="33"/>
                      </a:cubicBezTo>
                      <a:cubicBezTo>
                        <a:pt x="28" y="33"/>
                        <a:pt x="22" y="31"/>
                        <a:pt x="24" y="32"/>
                      </a:cubicBezTo>
                      <a:cubicBezTo>
                        <a:pt x="27" y="33"/>
                        <a:pt x="26" y="33"/>
                        <a:pt x="27" y="34"/>
                      </a:cubicBezTo>
                      <a:cubicBezTo>
                        <a:pt x="26" y="33"/>
                        <a:pt x="23" y="32"/>
                        <a:pt x="25" y="33"/>
                      </a:cubicBezTo>
                      <a:cubicBezTo>
                        <a:pt x="24" y="33"/>
                        <a:pt x="24" y="33"/>
                        <a:pt x="24" y="33"/>
                      </a:cubicBezTo>
                      <a:cubicBezTo>
                        <a:pt x="27" y="35"/>
                        <a:pt x="25" y="34"/>
                        <a:pt x="29" y="36"/>
                      </a:cubicBezTo>
                      <a:cubicBezTo>
                        <a:pt x="29" y="39"/>
                        <a:pt x="31" y="42"/>
                        <a:pt x="30" y="44"/>
                      </a:cubicBezTo>
                      <a:cubicBezTo>
                        <a:pt x="28" y="45"/>
                        <a:pt x="29" y="48"/>
                        <a:pt x="26" y="49"/>
                      </a:cubicBezTo>
                      <a:cubicBezTo>
                        <a:pt x="23" y="47"/>
                        <a:pt x="23" y="47"/>
                        <a:pt x="24" y="49"/>
                      </a:cubicBezTo>
                      <a:cubicBezTo>
                        <a:pt x="23" y="48"/>
                        <a:pt x="23" y="48"/>
                        <a:pt x="23" y="48"/>
                      </a:cubicBezTo>
                      <a:cubicBezTo>
                        <a:pt x="25" y="50"/>
                        <a:pt x="23" y="48"/>
                        <a:pt x="25" y="50"/>
                      </a:cubicBezTo>
                      <a:cubicBezTo>
                        <a:pt x="24" y="50"/>
                        <a:pt x="24" y="52"/>
                        <a:pt x="24" y="52"/>
                      </a:cubicBezTo>
                      <a:cubicBezTo>
                        <a:pt x="24" y="52"/>
                        <a:pt x="22" y="51"/>
                        <a:pt x="22" y="51"/>
                      </a:cubicBezTo>
                      <a:cubicBezTo>
                        <a:pt x="23" y="52"/>
                        <a:pt x="23" y="52"/>
                        <a:pt x="23" y="52"/>
                      </a:cubicBezTo>
                      <a:cubicBezTo>
                        <a:pt x="23" y="52"/>
                        <a:pt x="23" y="52"/>
                        <a:pt x="23" y="52"/>
                      </a:cubicBezTo>
                      <a:cubicBezTo>
                        <a:pt x="23" y="52"/>
                        <a:pt x="24" y="53"/>
                        <a:pt x="25" y="53"/>
                      </a:cubicBezTo>
                      <a:cubicBezTo>
                        <a:pt x="26" y="57"/>
                        <a:pt x="20" y="55"/>
                        <a:pt x="19" y="57"/>
                      </a:cubicBezTo>
                      <a:cubicBezTo>
                        <a:pt x="18" y="56"/>
                        <a:pt x="18" y="58"/>
                        <a:pt x="18" y="58"/>
                      </a:cubicBezTo>
                      <a:cubicBezTo>
                        <a:pt x="14" y="57"/>
                        <a:pt x="11" y="56"/>
                        <a:pt x="12" y="59"/>
                      </a:cubicBezTo>
                      <a:cubicBezTo>
                        <a:pt x="12" y="59"/>
                        <a:pt x="6" y="53"/>
                        <a:pt x="5" y="5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466" name="Freeform 177">
                  <a:extLst>
                    <a:ext uri="{FF2B5EF4-FFF2-40B4-BE49-F238E27FC236}">
                      <a16:creationId xmlns:a16="http://schemas.microsoft.com/office/drawing/2014/main" id="{4BBC31E9-D122-4B2F-B1F8-193381606612}"/>
                    </a:ext>
                  </a:extLst>
                </p:cNvPr>
                <p:cNvSpPr/>
                <p:nvPr/>
              </p:nvSpPr>
              <p:spPr bwMode="auto">
                <a:xfrm>
                  <a:off x="3807" y="1785"/>
                  <a:ext cx="1" cy="0"/>
                </a:xfrm>
                <a:custGeom>
                  <a:avLst/>
                  <a:gdLst>
                    <a:gd name="T0" fmla="*/ 5 w 5"/>
                    <a:gd name="T1" fmla="*/ 0 w 5"/>
                    <a:gd name="T2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cubicBezTo>
                        <a:pt x="3" y="0"/>
                        <a:pt x="3" y="0"/>
                        <a:pt x="0" y="0"/>
                      </a:cubicBezTo>
                      <a:cubicBezTo>
                        <a:pt x="2" y="0"/>
                        <a:pt x="4" y="0"/>
                        <a:pt x="5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467" name="Freeform 178">
                  <a:extLst>
                    <a:ext uri="{FF2B5EF4-FFF2-40B4-BE49-F238E27FC236}">
                      <a16:creationId xmlns:a16="http://schemas.microsoft.com/office/drawing/2014/main" id="{B2FFD933-6573-4E05-810B-28D2089D550F}"/>
                    </a:ext>
                  </a:extLst>
                </p:cNvPr>
                <p:cNvSpPr/>
                <p:nvPr/>
              </p:nvSpPr>
              <p:spPr bwMode="auto">
                <a:xfrm>
                  <a:off x="3804" y="1786"/>
                  <a:ext cx="1" cy="0"/>
                </a:xfrm>
                <a:custGeom>
                  <a:avLst/>
                  <a:gdLst>
                    <a:gd name="T0" fmla="*/ 2 w 3"/>
                    <a:gd name="T1" fmla="*/ 1 w 3"/>
                    <a:gd name="T2" fmla="*/ 1 w 3"/>
                    <a:gd name="T3" fmla="*/ 2 w 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3">
                      <a:moveTo>
                        <a:pt x="2" y="0"/>
                      </a:moveTo>
                      <a:cubicBezTo>
                        <a:pt x="3" y="0"/>
                        <a:pt x="1" y="0"/>
                        <a:pt x="1" y="0"/>
                      </a:cubicBezTo>
                      <a:cubicBezTo>
                        <a:pt x="1" y="0"/>
                        <a:pt x="0" y="0"/>
                        <a:pt x="1" y="0"/>
                      </a:cubicBezTo>
                      <a:cubicBezTo>
                        <a:pt x="1" y="0"/>
                        <a:pt x="1" y="0"/>
                        <a:pt x="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468" name="Freeform 179">
                  <a:extLst>
                    <a:ext uri="{FF2B5EF4-FFF2-40B4-BE49-F238E27FC236}">
                      <a16:creationId xmlns:a16="http://schemas.microsoft.com/office/drawing/2014/main" id="{91719346-D04D-4B0E-82E3-DC3EA106F677}"/>
                    </a:ext>
                  </a:extLst>
                </p:cNvPr>
                <p:cNvSpPr/>
                <p:nvPr/>
              </p:nvSpPr>
              <p:spPr bwMode="auto">
                <a:xfrm>
                  <a:off x="3804" y="1786"/>
                  <a:ext cx="0" cy="0"/>
                </a:xfrm>
                <a:custGeom>
                  <a:avLst/>
                  <a:gdLst>
                    <a:gd name="T0" fmla="*/ 2 w 2"/>
                    <a:gd name="T1" fmla="*/ 0 w 2"/>
                    <a:gd name="T2" fmla="*/ 2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2">
                      <a:moveTo>
                        <a:pt x="2" y="0"/>
                      </a:moveTo>
                      <a:cubicBezTo>
                        <a:pt x="1" y="0"/>
                        <a:pt x="0" y="0"/>
                        <a:pt x="0" y="0"/>
                      </a:cubicBezTo>
                      <a:lnTo>
                        <a:pt x="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469" name="Freeform 180">
                  <a:extLst>
                    <a:ext uri="{FF2B5EF4-FFF2-40B4-BE49-F238E27FC236}">
                      <a16:creationId xmlns:a16="http://schemas.microsoft.com/office/drawing/2014/main" id="{A46C57FE-B0D1-4629-8E37-184A628A9836}"/>
                    </a:ext>
                  </a:extLst>
                </p:cNvPr>
                <p:cNvSpPr/>
                <p:nvPr/>
              </p:nvSpPr>
              <p:spPr bwMode="auto">
                <a:xfrm>
                  <a:off x="3803" y="1786"/>
                  <a:ext cx="0" cy="0"/>
                </a:xfrm>
                <a:custGeom>
                  <a:avLst/>
                  <a:gdLst>
                    <a:gd name="T0" fmla="*/ 1 w 1"/>
                    <a:gd name="T1" fmla="*/ 0 w 1"/>
                    <a:gd name="T2" fmla="*/ 1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1">
                      <a:moveTo>
                        <a:pt x="1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1" y="0"/>
                        <a:pt x="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470" name="Freeform 181">
                  <a:extLst>
                    <a:ext uri="{FF2B5EF4-FFF2-40B4-BE49-F238E27FC236}">
                      <a16:creationId xmlns:a16="http://schemas.microsoft.com/office/drawing/2014/main" id="{ED243B1E-33B6-4C67-931F-C6B1035886A2}"/>
                    </a:ext>
                  </a:extLst>
                </p:cNvPr>
                <p:cNvSpPr/>
                <p:nvPr/>
              </p:nvSpPr>
              <p:spPr bwMode="auto">
                <a:xfrm>
                  <a:off x="3803" y="1786"/>
                  <a:ext cx="1" cy="0"/>
                </a:xfrm>
                <a:custGeom>
                  <a:avLst/>
                  <a:gdLst>
                    <a:gd name="T0" fmla="*/ 3 w 3"/>
                    <a:gd name="T1" fmla="*/ 1 h 1"/>
                    <a:gd name="T2" fmla="*/ 1 w 3"/>
                    <a:gd name="T3" fmla="*/ 1 h 1"/>
                    <a:gd name="T4" fmla="*/ 3 w 3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1">
                      <a:moveTo>
                        <a:pt x="3" y="1"/>
                      </a:moveTo>
                      <a:cubicBezTo>
                        <a:pt x="3" y="1"/>
                        <a:pt x="2" y="1"/>
                        <a:pt x="1" y="1"/>
                      </a:cubicBezTo>
                      <a:cubicBezTo>
                        <a:pt x="2" y="1"/>
                        <a:pt x="0" y="0"/>
                        <a:pt x="3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471" name="Freeform 182">
                  <a:extLst>
                    <a:ext uri="{FF2B5EF4-FFF2-40B4-BE49-F238E27FC236}">
                      <a16:creationId xmlns:a16="http://schemas.microsoft.com/office/drawing/2014/main" id="{89AB7B59-D295-4C8D-A0B8-2193CA79E3B4}"/>
                    </a:ext>
                  </a:extLst>
                </p:cNvPr>
                <p:cNvSpPr/>
                <p:nvPr/>
              </p:nvSpPr>
              <p:spPr bwMode="auto">
                <a:xfrm>
                  <a:off x="3803" y="1787"/>
                  <a:ext cx="0" cy="0"/>
                </a:xfrm>
                <a:custGeom>
                  <a:avLst/>
                  <a:gdLst>
                    <a:gd name="T0" fmla="*/ 2 w 3"/>
                    <a:gd name="T1" fmla="*/ 1 w 3"/>
                    <a:gd name="T2" fmla="*/ 2 w 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3">
                      <a:moveTo>
                        <a:pt x="2" y="0"/>
                      </a:moveTo>
                      <a:cubicBezTo>
                        <a:pt x="2" y="0"/>
                        <a:pt x="3" y="0"/>
                        <a:pt x="1" y="0"/>
                      </a:cubicBezTo>
                      <a:cubicBezTo>
                        <a:pt x="2" y="0"/>
                        <a:pt x="0" y="0"/>
                        <a:pt x="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472" name="Freeform 183">
                  <a:extLst>
                    <a:ext uri="{FF2B5EF4-FFF2-40B4-BE49-F238E27FC236}">
                      <a16:creationId xmlns:a16="http://schemas.microsoft.com/office/drawing/2014/main" id="{5F379561-31CA-4D52-A8EF-E8E8B7103596}"/>
                    </a:ext>
                  </a:extLst>
                </p:cNvPr>
                <p:cNvSpPr/>
                <p:nvPr/>
              </p:nvSpPr>
              <p:spPr bwMode="auto">
                <a:xfrm>
                  <a:off x="3803" y="1787"/>
                  <a:ext cx="0" cy="0"/>
                </a:xfrm>
                <a:custGeom>
                  <a:avLst/>
                  <a:gdLst>
                    <a:gd name="T0" fmla="*/ 1 w 2"/>
                    <a:gd name="T1" fmla="*/ 2 w 2"/>
                    <a:gd name="T2" fmla="*/ 0 w 2"/>
                    <a:gd name="T3" fmla="*/ 1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2">
                      <a:moveTo>
                        <a:pt x="1" y="0"/>
                      </a:moveTo>
                      <a:cubicBezTo>
                        <a:pt x="1" y="0"/>
                        <a:pt x="1" y="0"/>
                        <a:pt x="2" y="0"/>
                      </a:cubicBezTo>
                      <a:cubicBezTo>
                        <a:pt x="1" y="0"/>
                        <a:pt x="0" y="0"/>
                        <a:pt x="0" y="0"/>
                      </a:cubicBez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473" name="Rectangle 184">
                  <a:extLst>
                    <a:ext uri="{FF2B5EF4-FFF2-40B4-BE49-F238E27FC236}">
                      <a16:creationId xmlns:a16="http://schemas.microsoft.com/office/drawing/2014/main" id="{AE1ACCC5-CDE9-4454-9950-BAFCADB6861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804" y="1790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474" name="Freeform 185">
                  <a:extLst>
                    <a:ext uri="{FF2B5EF4-FFF2-40B4-BE49-F238E27FC236}">
                      <a16:creationId xmlns:a16="http://schemas.microsoft.com/office/drawing/2014/main" id="{CEA9163F-D3EA-4517-BC1E-D03701918334}"/>
                    </a:ext>
                  </a:extLst>
                </p:cNvPr>
                <p:cNvSpPr/>
                <p:nvPr/>
              </p:nvSpPr>
              <p:spPr bwMode="auto">
                <a:xfrm>
                  <a:off x="3803" y="1791"/>
                  <a:ext cx="1" cy="0"/>
                </a:xfrm>
                <a:custGeom>
                  <a:avLst/>
                  <a:gdLst>
                    <a:gd name="T0" fmla="*/ 1 w 2"/>
                    <a:gd name="T1" fmla="*/ 1 h 1"/>
                    <a:gd name="T2" fmla="*/ 0 w 2"/>
                    <a:gd name="T3" fmla="*/ 0 h 1"/>
                    <a:gd name="T4" fmla="*/ 1 w 2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1">
                      <a:moveTo>
                        <a:pt x="1" y="1"/>
                      </a:moveTo>
                      <a:cubicBezTo>
                        <a:pt x="2" y="1"/>
                        <a:pt x="0" y="1"/>
                        <a:pt x="0" y="0"/>
                      </a:cubicBezTo>
                      <a:cubicBezTo>
                        <a:pt x="0" y="0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475" name="Freeform 186">
                  <a:extLst>
                    <a:ext uri="{FF2B5EF4-FFF2-40B4-BE49-F238E27FC236}">
                      <a16:creationId xmlns:a16="http://schemas.microsoft.com/office/drawing/2014/main" id="{B52F814E-0FB3-4206-93A0-B3CDCC5D75E8}"/>
                    </a:ext>
                  </a:extLst>
                </p:cNvPr>
                <p:cNvSpPr/>
                <p:nvPr/>
              </p:nvSpPr>
              <p:spPr bwMode="auto">
                <a:xfrm>
                  <a:off x="3804" y="1793"/>
                  <a:ext cx="1" cy="0"/>
                </a:xfrm>
                <a:custGeom>
                  <a:avLst/>
                  <a:gdLst>
                    <a:gd name="T0" fmla="*/ 0 w 1"/>
                    <a:gd name="T1" fmla="*/ 0 w 1"/>
                    <a:gd name="T2" fmla="*/ 1 w 1"/>
                    <a:gd name="T3" fmla="*/ 0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1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476" name="Freeform 187">
                  <a:extLst>
                    <a:ext uri="{FF2B5EF4-FFF2-40B4-BE49-F238E27FC236}">
                      <a16:creationId xmlns:a16="http://schemas.microsoft.com/office/drawing/2014/main" id="{56E98082-FD3D-4388-9FD4-C5D9C0B49E50}"/>
                    </a:ext>
                  </a:extLst>
                </p:cNvPr>
                <p:cNvSpPr/>
                <p:nvPr/>
              </p:nvSpPr>
              <p:spPr bwMode="auto">
                <a:xfrm>
                  <a:off x="3878" y="1783"/>
                  <a:ext cx="0" cy="0"/>
                </a:xfrm>
                <a:custGeom>
                  <a:avLst/>
                  <a:gdLst>
                    <a:gd name="T0" fmla="*/ 2 w 3"/>
                    <a:gd name="T1" fmla="*/ 1 h 1"/>
                    <a:gd name="T2" fmla="*/ 2 w 3"/>
                    <a:gd name="T3" fmla="*/ 0 h 1"/>
                    <a:gd name="T4" fmla="*/ 2 w 3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1">
                      <a:moveTo>
                        <a:pt x="2" y="1"/>
                      </a:moveTo>
                      <a:cubicBezTo>
                        <a:pt x="2" y="0"/>
                        <a:pt x="0" y="0"/>
                        <a:pt x="2" y="0"/>
                      </a:cubicBezTo>
                      <a:cubicBezTo>
                        <a:pt x="2" y="1"/>
                        <a:pt x="3" y="1"/>
                        <a:pt x="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477" name="Freeform 188">
                  <a:extLst>
                    <a:ext uri="{FF2B5EF4-FFF2-40B4-BE49-F238E27FC236}">
                      <a16:creationId xmlns:a16="http://schemas.microsoft.com/office/drawing/2014/main" id="{2DD80ECB-92A6-4A22-BCA4-38BF297F7B4A}"/>
                    </a:ext>
                  </a:extLst>
                </p:cNvPr>
                <p:cNvSpPr/>
                <p:nvPr/>
              </p:nvSpPr>
              <p:spPr bwMode="auto">
                <a:xfrm>
                  <a:off x="3863" y="1782"/>
                  <a:ext cx="15" cy="22"/>
                </a:xfrm>
                <a:custGeom>
                  <a:avLst/>
                  <a:gdLst>
                    <a:gd name="T0" fmla="*/ 11 w 66"/>
                    <a:gd name="T1" fmla="*/ 76 h 92"/>
                    <a:gd name="T2" fmla="*/ 12 w 66"/>
                    <a:gd name="T3" fmla="*/ 74 h 92"/>
                    <a:gd name="T4" fmla="*/ 11 w 66"/>
                    <a:gd name="T5" fmla="*/ 65 h 92"/>
                    <a:gd name="T6" fmla="*/ 13 w 66"/>
                    <a:gd name="T7" fmla="*/ 63 h 92"/>
                    <a:gd name="T8" fmla="*/ 19 w 66"/>
                    <a:gd name="T9" fmla="*/ 60 h 92"/>
                    <a:gd name="T10" fmla="*/ 20 w 66"/>
                    <a:gd name="T11" fmla="*/ 58 h 92"/>
                    <a:gd name="T12" fmla="*/ 20 w 66"/>
                    <a:gd name="T13" fmla="*/ 54 h 92"/>
                    <a:gd name="T14" fmla="*/ 23 w 66"/>
                    <a:gd name="T15" fmla="*/ 52 h 92"/>
                    <a:gd name="T16" fmla="*/ 26 w 66"/>
                    <a:gd name="T17" fmla="*/ 52 h 92"/>
                    <a:gd name="T18" fmla="*/ 24 w 66"/>
                    <a:gd name="T19" fmla="*/ 49 h 92"/>
                    <a:gd name="T20" fmla="*/ 23 w 66"/>
                    <a:gd name="T21" fmla="*/ 44 h 92"/>
                    <a:gd name="T22" fmla="*/ 25 w 66"/>
                    <a:gd name="T23" fmla="*/ 42 h 92"/>
                    <a:gd name="T24" fmla="*/ 24 w 66"/>
                    <a:gd name="T25" fmla="*/ 39 h 92"/>
                    <a:gd name="T26" fmla="*/ 27 w 66"/>
                    <a:gd name="T27" fmla="*/ 38 h 92"/>
                    <a:gd name="T28" fmla="*/ 28 w 66"/>
                    <a:gd name="T29" fmla="*/ 35 h 92"/>
                    <a:gd name="T30" fmla="*/ 32 w 66"/>
                    <a:gd name="T31" fmla="*/ 34 h 92"/>
                    <a:gd name="T32" fmla="*/ 31 w 66"/>
                    <a:gd name="T33" fmla="*/ 31 h 92"/>
                    <a:gd name="T34" fmla="*/ 34 w 66"/>
                    <a:gd name="T35" fmla="*/ 32 h 92"/>
                    <a:gd name="T36" fmla="*/ 33 w 66"/>
                    <a:gd name="T37" fmla="*/ 29 h 92"/>
                    <a:gd name="T38" fmla="*/ 33 w 66"/>
                    <a:gd name="T39" fmla="*/ 28 h 92"/>
                    <a:gd name="T40" fmla="*/ 33 w 66"/>
                    <a:gd name="T41" fmla="*/ 26 h 92"/>
                    <a:gd name="T42" fmla="*/ 36 w 66"/>
                    <a:gd name="T43" fmla="*/ 22 h 92"/>
                    <a:gd name="T44" fmla="*/ 36 w 66"/>
                    <a:gd name="T45" fmla="*/ 20 h 92"/>
                    <a:gd name="T46" fmla="*/ 37 w 66"/>
                    <a:gd name="T47" fmla="*/ 19 h 92"/>
                    <a:gd name="T48" fmla="*/ 40 w 66"/>
                    <a:gd name="T49" fmla="*/ 16 h 92"/>
                    <a:gd name="T50" fmla="*/ 46 w 66"/>
                    <a:gd name="T51" fmla="*/ 19 h 92"/>
                    <a:gd name="T52" fmla="*/ 41 w 66"/>
                    <a:gd name="T53" fmla="*/ 14 h 92"/>
                    <a:gd name="T54" fmla="*/ 36 w 66"/>
                    <a:gd name="T55" fmla="*/ 9 h 92"/>
                    <a:gd name="T56" fmla="*/ 39 w 66"/>
                    <a:gd name="T57" fmla="*/ 9 h 92"/>
                    <a:gd name="T58" fmla="*/ 37 w 66"/>
                    <a:gd name="T59" fmla="*/ 6 h 92"/>
                    <a:gd name="T60" fmla="*/ 39 w 66"/>
                    <a:gd name="T61" fmla="*/ 7 h 92"/>
                    <a:gd name="T62" fmla="*/ 46 w 66"/>
                    <a:gd name="T63" fmla="*/ 9 h 92"/>
                    <a:gd name="T64" fmla="*/ 41 w 66"/>
                    <a:gd name="T65" fmla="*/ 5 h 92"/>
                    <a:gd name="T66" fmla="*/ 44 w 66"/>
                    <a:gd name="T67" fmla="*/ 6 h 92"/>
                    <a:gd name="T68" fmla="*/ 41 w 66"/>
                    <a:gd name="T69" fmla="*/ 2 h 92"/>
                    <a:gd name="T70" fmla="*/ 42 w 66"/>
                    <a:gd name="T71" fmla="*/ 1 h 92"/>
                    <a:gd name="T72" fmla="*/ 49 w 66"/>
                    <a:gd name="T73" fmla="*/ 6 h 92"/>
                    <a:gd name="T74" fmla="*/ 46 w 66"/>
                    <a:gd name="T75" fmla="*/ 1 h 92"/>
                    <a:gd name="T76" fmla="*/ 57 w 66"/>
                    <a:gd name="T77" fmla="*/ 4 h 92"/>
                    <a:gd name="T78" fmla="*/ 60 w 66"/>
                    <a:gd name="T79" fmla="*/ 4 h 92"/>
                    <a:gd name="T80" fmla="*/ 61 w 66"/>
                    <a:gd name="T81" fmla="*/ 1 h 92"/>
                    <a:gd name="T82" fmla="*/ 64 w 66"/>
                    <a:gd name="T83" fmla="*/ 5 h 92"/>
                    <a:gd name="T84" fmla="*/ 59 w 66"/>
                    <a:gd name="T85" fmla="*/ 5 h 92"/>
                    <a:gd name="T86" fmla="*/ 64 w 66"/>
                    <a:gd name="T87" fmla="*/ 12 h 92"/>
                    <a:gd name="T88" fmla="*/ 63 w 66"/>
                    <a:gd name="T89" fmla="*/ 20 h 92"/>
                    <a:gd name="T90" fmla="*/ 61 w 66"/>
                    <a:gd name="T91" fmla="*/ 29 h 92"/>
                    <a:gd name="T92" fmla="*/ 58 w 66"/>
                    <a:gd name="T93" fmla="*/ 35 h 92"/>
                    <a:gd name="T94" fmla="*/ 57 w 66"/>
                    <a:gd name="T95" fmla="*/ 40 h 92"/>
                    <a:gd name="T96" fmla="*/ 50 w 66"/>
                    <a:gd name="T97" fmla="*/ 47 h 92"/>
                    <a:gd name="T98" fmla="*/ 45 w 66"/>
                    <a:gd name="T99" fmla="*/ 50 h 92"/>
                    <a:gd name="T100" fmla="*/ 39 w 66"/>
                    <a:gd name="T101" fmla="*/ 54 h 92"/>
                    <a:gd name="T102" fmla="*/ 31 w 66"/>
                    <a:gd name="T103" fmla="*/ 77 h 92"/>
                    <a:gd name="T104" fmla="*/ 26 w 66"/>
                    <a:gd name="T105" fmla="*/ 81 h 92"/>
                    <a:gd name="T106" fmla="*/ 4 w 66"/>
                    <a:gd name="T107" fmla="*/ 84 h 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66" h="92">
                      <a:moveTo>
                        <a:pt x="4" y="84"/>
                      </a:moveTo>
                      <a:cubicBezTo>
                        <a:pt x="0" y="79"/>
                        <a:pt x="6" y="82"/>
                        <a:pt x="4" y="78"/>
                      </a:cubicBezTo>
                      <a:cubicBezTo>
                        <a:pt x="4" y="78"/>
                        <a:pt x="7" y="81"/>
                        <a:pt x="6" y="80"/>
                      </a:cubicBezTo>
                      <a:cubicBezTo>
                        <a:pt x="3" y="75"/>
                        <a:pt x="7" y="76"/>
                        <a:pt x="11" y="78"/>
                      </a:cubicBezTo>
                      <a:cubicBezTo>
                        <a:pt x="12" y="79"/>
                        <a:pt x="12" y="79"/>
                        <a:pt x="12" y="79"/>
                      </a:cubicBezTo>
                      <a:cubicBezTo>
                        <a:pt x="12" y="79"/>
                        <a:pt x="10" y="76"/>
                        <a:pt x="11" y="76"/>
                      </a:cubicBezTo>
                      <a:cubicBezTo>
                        <a:pt x="11" y="77"/>
                        <a:pt x="11" y="77"/>
                        <a:pt x="12" y="78"/>
                      </a:cubicBezTo>
                      <a:cubicBezTo>
                        <a:pt x="10" y="76"/>
                        <a:pt x="12" y="77"/>
                        <a:pt x="11" y="75"/>
                      </a:cubicBezTo>
                      <a:cubicBezTo>
                        <a:pt x="11" y="76"/>
                        <a:pt x="13" y="77"/>
                        <a:pt x="13" y="78"/>
                      </a:cubicBezTo>
                      <a:cubicBezTo>
                        <a:pt x="12" y="76"/>
                        <a:pt x="12" y="76"/>
                        <a:pt x="12" y="76"/>
                      </a:cubicBezTo>
                      <a:cubicBezTo>
                        <a:pt x="8" y="71"/>
                        <a:pt x="13" y="75"/>
                        <a:pt x="11" y="73"/>
                      </a:cubicBezTo>
                      <a:cubicBezTo>
                        <a:pt x="11" y="73"/>
                        <a:pt x="12" y="73"/>
                        <a:pt x="12" y="74"/>
                      </a:cubicBezTo>
                      <a:cubicBezTo>
                        <a:pt x="10" y="70"/>
                        <a:pt x="12" y="70"/>
                        <a:pt x="11" y="68"/>
                      </a:cubicBezTo>
                      <a:cubicBezTo>
                        <a:pt x="12" y="69"/>
                        <a:pt x="13" y="70"/>
                        <a:pt x="14" y="70"/>
                      </a:cubicBezTo>
                      <a:cubicBezTo>
                        <a:pt x="12" y="69"/>
                        <a:pt x="12" y="68"/>
                        <a:pt x="12" y="67"/>
                      </a:cubicBezTo>
                      <a:cubicBezTo>
                        <a:pt x="14" y="69"/>
                        <a:pt x="10" y="65"/>
                        <a:pt x="12" y="66"/>
                      </a:cubicBezTo>
                      <a:cubicBezTo>
                        <a:pt x="12" y="66"/>
                        <a:pt x="12" y="66"/>
                        <a:pt x="12" y="66"/>
                      </a:cubicBezTo>
                      <a:cubicBezTo>
                        <a:pt x="10" y="64"/>
                        <a:pt x="14" y="67"/>
                        <a:pt x="11" y="65"/>
                      </a:cubicBezTo>
                      <a:cubicBezTo>
                        <a:pt x="13" y="66"/>
                        <a:pt x="13" y="66"/>
                        <a:pt x="13" y="66"/>
                      </a:cubicBezTo>
                      <a:cubicBezTo>
                        <a:pt x="10" y="63"/>
                        <a:pt x="15" y="67"/>
                        <a:pt x="13" y="66"/>
                      </a:cubicBezTo>
                      <a:cubicBezTo>
                        <a:pt x="13" y="65"/>
                        <a:pt x="13" y="65"/>
                        <a:pt x="13" y="65"/>
                      </a:cubicBezTo>
                      <a:cubicBezTo>
                        <a:pt x="12" y="64"/>
                        <a:pt x="14" y="66"/>
                        <a:pt x="13" y="65"/>
                      </a:cubicBezTo>
                      <a:cubicBezTo>
                        <a:pt x="14" y="65"/>
                        <a:pt x="14" y="65"/>
                        <a:pt x="14" y="65"/>
                      </a:cubicBezTo>
                      <a:cubicBezTo>
                        <a:pt x="13" y="64"/>
                        <a:pt x="15" y="65"/>
                        <a:pt x="13" y="63"/>
                      </a:cubicBezTo>
                      <a:cubicBezTo>
                        <a:pt x="15" y="65"/>
                        <a:pt x="13" y="65"/>
                        <a:pt x="16" y="67"/>
                      </a:cubicBezTo>
                      <a:cubicBezTo>
                        <a:pt x="15" y="63"/>
                        <a:pt x="16" y="63"/>
                        <a:pt x="17" y="61"/>
                      </a:cubicBezTo>
                      <a:cubicBezTo>
                        <a:pt x="18" y="62"/>
                        <a:pt x="19" y="62"/>
                        <a:pt x="20" y="63"/>
                      </a:cubicBezTo>
                      <a:cubicBezTo>
                        <a:pt x="19" y="62"/>
                        <a:pt x="20" y="62"/>
                        <a:pt x="19" y="61"/>
                      </a:cubicBezTo>
                      <a:cubicBezTo>
                        <a:pt x="19" y="61"/>
                        <a:pt x="20" y="62"/>
                        <a:pt x="20" y="62"/>
                      </a:cubicBezTo>
                      <a:cubicBezTo>
                        <a:pt x="21" y="62"/>
                        <a:pt x="18" y="59"/>
                        <a:pt x="19" y="60"/>
                      </a:cubicBezTo>
                      <a:cubicBezTo>
                        <a:pt x="19" y="61"/>
                        <a:pt x="20" y="61"/>
                        <a:pt x="21" y="62"/>
                      </a:cubicBezTo>
                      <a:cubicBezTo>
                        <a:pt x="19" y="60"/>
                        <a:pt x="20" y="60"/>
                        <a:pt x="20" y="60"/>
                      </a:cubicBezTo>
                      <a:cubicBezTo>
                        <a:pt x="20" y="60"/>
                        <a:pt x="20" y="60"/>
                        <a:pt x="21" y="61"/>
                      </a:cubicBezTo>
                      <a:cubicBezTo>
                        <a:pt x="19" y="59"/>
                        <a:pt x="22" y="61"/>
                        <a:pt x="21" y="59"/>
                      </a:cubicBezTo>
                      <a:cubicBezTo>
                        <a:pt x="22" y="60"/>
                        <a:pt x="22" y="60"/>
                        <a:pt x="22" y="60"/>
                      </a:cubicBezTo>
                      <a:cubicBezTo>
                        <a:pt x="24" y="61"/>
                        <a:pt x="19" y="58"/>
                        <a:pt x="20" y="58"/>
                      </a:cubicBezTo>
                      <a:cubicBezTo>
                        <a:pt x="21" y="59"/>
                        <a:pt x="21" y="59"/>
                        <a:pt x="22" y="60"/>
                      </a:cubicBezTo>
                      <a:cubicBezTo>
                        <a:pt x="20" y="57"/>
                        <a:pt x="21" y="58"/>
                        <a:pt x="20" y="57"/>
                      </a:cubicBezTo>
                      <a:cubicBezTo>
                        <a:pt x="20" y="57"/>
                        <a:pt x="21" y="57"/>
                        <a:pt x="21" y="57"/>
                      </a:cubicBezTo>
                      <a:cubicBezTo>
                        <a:pt x="21" y="57"/>
                        <a:pt x="22" y="57"/>
                        <a:pt x="21" y="56"/>
                      </a:cubicBezTo>
                      <a:cubicBezTo>
                        <a:pt x="22" y="56"/>
                        <a:pt x="24" y="58"/>
                        <a:pt x="24" y="57"/>
                      </a:cubicBezTo>
                      <a:cubicBezTo>
                        <a:pt x="21" y="55"/>
                        <a:pt x="23" y="56"/>
                        <a:pt x="20" y="54"/>
                      </a:cubicBezTo>
                      <a:cubicBezTo>
                        <a:pt x="21" y="54"/>
                        <a:pt x="22" y="54"/>
                        <a:pt x="21" y="53"/>
                      </a:cubicBezTo>
                      <a:cubicBezTo>
                        <a:pt x="22" y="54"/>
                        <a:pt x="25" y="56"/>
                        <a:pt x="25" y="56"/>
                      </a:cubicBezTo>
                      <a:cubicBezTo>
                        <a:pt x="27" y="57"/>
                        <a:pt x="27" y="57"/>
                        <a:pt x="27" y="57"/>
                      </a:cubicBezTo>
                      <a:cubicBezTo>
                        <a:pt x="28" y="58"/>
                        <a:pt x="26" y="57"/>
                        <a:pt x="28" y="58"/>
                      </a:cubicBezTo>
                      <a:cubicBezTo>
                        <a:pt x="28" y="58"/>
                        <a:pt x="27" y="57"/>
                        <a:pt x="27" y="57"/>
                      </a:cubicBezTo>
                      <a:cubicBezTo>
                        <a:pt x="26" y="55"/>
                        <a:pt x="23" y="53"/>
                        <a:pt x="23" y="52"/>
                      </a:cubicBezTo>
                      <a:cubicBezTo>
                        <a:pt x="24" y="53"/>
                        <a:pt x="26" y="54"/>
                        <a:pt x="26" y="55"/>
                      </a:cubicBezTo>
                      <a:cubicBezTo>
                        <a:pt x="22" y="50"/>
                        <a:pt x="22" y="50"/>
                        <a:pt x="22" y="50"/>
                      </a:cubicBezTo>
                      <a:cubicBezTo>
                        <a:pt x="22" y="50"/>
                        <a:pt x="24" y="52"/>
                        <a:pt x="23" y="51"/>
                      </a:cubicBezTo>
                      <a:cubicBezTo>
                        <a:pt x="23" y="51"/>
                        <a:pt x="22" y="50"/>
                        <a:pt x="22" y="50"/>
                      </a:cubicBezTo>
                      <a:cubicBezTo>
                        <a:pt x="22" y="50"/>
                        <a:pt x="21" y="49"/>
                        <a:pt x="24" y="51"/>
                      </a:cubicBezTo>
                      <a:cubicBezTo>
                        <a:pt x="25" y="51"/>
                        <a:pt x="24" y="51"/>
                        <a:pt x="26" y="52"/>
                      </a:cubicBezTo>
                      <a:cubicBezTo>
                        <a:pt x="26" y="52"/>
                        <a:pt x="25" y="51"/>
                        <a:pt x="25" y="51"/>
                      </a:cubicBezTo>
                      <a:cubicBezTo>
                        <a:pt x="25" y="51"/>
                        <a:pt x="25" y="51"/>
                        <a:pt x="25" y="51"/>
                      </a:cubicBezTo>
                      <a:cubicBezTo>
                        <a:pt x="26" y="51"/>
                        <a:pt x="24" y="49"/>
                        <a:pt x="23" y="48"/>
                      </a:cubicBezTo>
                      <a:cubicBezTo>
                        <a:pt x="23" y="49"/>
                        <a:pt x="25" y="50"/>
                        <a:pt x="24" y="49"/>
                      </a:cubicBezTo>
                      <a:cubicBezTo>
                        <a:pt x="22" y="48"/>
                        <a:pt x="22" y="47"/>
                        <a:pt x="22" y="47"/>
                      </a:cubicBezTo>
                      <a:cubicBezTo>
                        <a:pt x="22" y="47"/>
                        <a:pt x="23" y="48"/>
                        <a:pt x="24" y="49"/>
                      </a:cubicBezTo>
                      <a:cubicBezTo>
                        <a:pt x="22" y="47"/>
                        <a:pt x="22" y="46"/>
                        <a:pt x="21" y="45"/>
                      </a:cubicBezTo>
                      <a:cubicBezTo>
                        <a:pt x="20" y="44"/>
                        <a:pt x="23" y="47"/>
                        <a:pt x="23" y="46"/>
                      </a:cubicBezTo>
                      <a:cubicBezTo>
                        <a:pt x="25" y="47"/>
                        <a:pt x="21" y="43"/>
                        <a:pt x="24" y="45"/>
                      </a:cubicBezTo>
                      <a:cubicBezTo>
                        <a:pt x="24" y="45"/>
                        <a:pt x="22" y="44"/>
                        <a:pt x="22" y="44"/>
                      </a:cubicBezTo>
                      <a:cubicBezTo>
                        <a:pt x="23" y="44"/>
                        <a:pt x="24" y="45"/>
                        <a:pt x="24" y="45"/>
                      </a:cubicBezTo>
                      <a:cubicBezTo>
                        <a:pt x="25" y="45"/>
                        <a:pt x="24" y="44"/>
                        <a:pt x="23" y="44"/>
                      </a:cubicBezTo>
                      <a:cubicBezTo>
                        <a:pt x="23" y="43"/>
                        <a:pt x="24" y="44"/>
                        <a:pt x="24" y="44"/>
                      </a:cubicBezTo>
                      <a:cubicBezTo>
                        <a:pt x="23" y="43"/>
                        <a:pt x="22" y="41"/>
                        <a:pt x="24" y="42"/>
                      </a:cubicBezTo>
                      <a:cubicBezTo>
                        <a:pt x="23" y="42"/>
                        <a:pt x="22" y="40"/>
                        <a:pt x="22" y="40"/>
                      </a:cubicBezTo>
                      <a:cubicBezTo>
                        <a:pt x="23" y="41"/>
                        <a:pt x="23" y="41"/>
                        <a:pt x="23" y="41"/>
                      </a:cubicBezTo>
                      <a:cubicBezTo>
                        <a:pt x="25" y="42"/>
                        <a:pt x="24" y="41"/>
                        <a:pt x="25" y="42"/>
                      </a:cubicBezTo>
                      <a:cubicBezTo>
                        <a:pt x="23" y="40"/>
                        <a:pt x="26" y="44"/>
                        <a:pt x="25" y="42"/>
                      </a:cubicBezTo>
                      <a:cubicBezTo>
                        <a:pt x="26" y="43"/>
                        <a:pt x="22" y="40"/>
                        <a:pt x="25" y="42"/>
                      </a:cubicBezTo>
                      <a:cubicBezTo>
                        <a:pt x="25" y="41"/>
                        <a:pt x="23" y="40"/>
                        <a:pt x="25" y="41"/>
                      </a:cubicBezTo>
                      <a:cubicBezTo>
                        <a:pt x="24" y="41"/>
                        <a:pt x="27" y="43"/>
                        <a:pt x="27" y="43"/>
                      </a:cubicBezTo>
                      <a:cubicBezTo>
                        <a:pt x="27" y="42"/>
                        <a:pt x="26" y="42"/>
                        <a:pt x="26" y="41"/>
                      </a:cubicBezTo>
                      <a:cubicBezTo>
                        <a:pt x="25" y="40"/>
                        <a:pt x="25" y="40"/>
                        <a:pt x="25" y="40"/>
                      </a:cubicBezTo>
                      <a:cubicBezTo>
                        <a:pt x="24" y="39"/>
                        <a:pt x="26" y="40"/>
                        <a:pt x="24" y="39"/>
                      </a:cubicBezTo>
                      <a:cubicBezTo>
                        <a:pt x="25" y="40"/>
                        <a:pt x="23" y="38"/>
                        <a:pt x="26" y="40"/>
                      </a:cubicBezTo>
                      <a:cubicBezTo>
                        <a:pt x="28" y="42"/>
                        <a:pt x="28" y="42"/>
                        <a:pt x="28" y="42"/>
                      </a:cubicBezTo>
                      <a:cubicBezTo>
                        <a:pt x="28" y="42"/>
                        <a:pt x="26" y="40"/>
                        <a:pt x="25" y="39"/>
                      </a:cubicBezTo>
                      <a:cubicBezTo>
                        <a:pt x="25" y="39"/>
                        <a:pt x="26" y="39"/>
                        <a:pt x="26" y="40"/>
                      </a:cubicBezTo>
                      <a:cubicBezTo>
                        <a:pt x="23" y="37"/>
                        <a:pt x="27" y="40"/>
                        <a:pt x="24" y="38"/>
                      </a:cubicBezTo>
                      <a:cubicBezTo>
                        <a:pt x="26" y="38"/>
                        <a:pt x="25" y="37"/>
                        <a:pt x="27" y="38"/>
                      </a:cubicBezTo>
                      <a:cubicBezTo>
                        <a:pt x="26" y="37"/>
                        <a:pt x="25" y="36"/>
                        <a:pt x="26" y="37"/>
                      </a:cubicBezTo>
                      <a:cubicBezTo>
                        <a:pt x="26" y="37"/>
                        <a:pt x="26" y="37"/>
                        <a:pt x="27" y="37"/>
                      </a:cubicBezTo>
                      <a:cubicBezTo>
                        <a:pt x="28" y="38"/>
                        <a:pt x="27" y="37"/>
                        <a:pt x="27" y="37"/>
                      </a:cubicBezTo>
                      <a:cubicBezTo>
                        <a:pt x="27" y="37"/>
                        <a:pt x="29" y="38"/>
                        <a:pt x="30" y="39"/>
                      </a:cubicBezTo>
                      <a:cubicBezTo>
                        <a:pt x="30" y="38"/>
                        <a:pt x="28" y="36"/>
                        <a:pt x="27" y="36"/>
                      </a:cubicBezTo>
                      <a:cubicBezTo>
                        <a:pt x="30" y="38"/>
                        <a:pt x="25" y="33"/>
                        <a:pt x="28" y="35"/>
                      </a:cubicBezTo>
                      <a:cubicBezTo>
                        <a:pt x="29" y="36"/>
                        <a:pt x="30" y="37"/>
                        <a:pt x="30" y="37"/>
                      </a:cubicBezTo>
                      <a:cubicBezTo>
                        <a:pt x="34" y="39"/>
                        <a:pt x="28" y="35"/>
                        <a:pt x="30" y="36"/>
                      </a:cubicBezTo>
                      <a:cubicBezTo>
                        <a:pt x="27" y="34"/>
                        <a:pt x="27" y="34"/>
                        <a:pt x="27" y="34"/>
                      </a:cubicBezTo>
                      <a:cubicBezTo>
                        <a:pt x="29" y="35"/>
                        <a:pt x="26" y="32"/>
                        <a:pt x="29" y="34"/>
                      </a:cubicBezTo>
                      <a:cubicBezTo>
                        <a:pt x="28" y="34"/>
                        <a:pt x="30" y="35"/>
                        <a:pt x="27" y="33"/>
                      </a:cubicBezTo>
                      <a:cubicBezTo>
                        <a:pt x="30" y="34"/>
                        <a:pt x="27" y="31"/>
                        <a:pt x="32" y="34"/>
                      </a:cubicBezTo>
                      <a:cubicBezTo>
                        <a:pt x="32" y="33"/>
                        <a:pt x="32" y="33"/>
                        <a:pt x="31" y="32"/>
                      </a:cubicBezTo>
                      <a:cubicBezTo>
                        <a:pt x="29" y="31"/>
                        <a:pt x="32" y="33"/>
                        <a:pt x="31" y="33"/>
                      </a:cubicBezTo>
                      <a:cubicBezTo>
                        <a:pt x="31" y="33"/>
                        <a:pt x="30" y="32"/>
                        <a:pt x="29" y="32"/>
                      </a:cubicBezTo>
                      <a:cubicBezTo>
                        <a:pt x="30" y="32"/>
                        <a:pt x="30" y="32"/>
                        <a:pt x="33" y="34"/>
                      </a:cubicBezTo>
                      <a:cubicBezTo>
                        <a:pt x="35" y="35"/>
                        <a:pt x="28" y="30"/>
                        <a:pt x="30" y="30"/>
                      </a:cubicBezTo>
                      <a:cubicBezTo>
                        <a:pt x="31" y="31"/>
                        <a:pt x="31" y="32"/>
                        <a:pt x="31" y="31"/>
                      </a:cubicBezTo>
                      <a:cubicBezTo>
                        <a:pt x="29" y="30"/>
                        <a:pt x="29" y="30"/>
                        <a:pt x="29" y="30"/>
                      </a:cubicBezTo>
                      <a:cubicBezTo>
                        <a:pt x="30" y="30"/>
                        <a:pt x="32" y="31"/>
                        <a:pt x="34" y="33"/>
                      </a:cubicBezTo>
                      <a:cubicBezTo>
                        <a:pt x="34" y="32"/>
                        <a:pt x="34" y="32"/>
                        <a:pt x="33" y="31"/>
                      </a:cubicBezTo>
                      <a:cubicBezTo>
                        <a:pt x="35" y="32"/>
                        <a:pt x="35" y="32"/>
                        <a:pt x="35" y="32"/>
                      </a:cubicBezTo>
                      <a:cubicBezTo>
                        <a:pt x="33" y="31"/>
                        <a:pt x="34" y="32"/>
                        <a:pt x="34" y="31"/>
                      </a:cubicBezTo>
                      <a:cubicBezTo>
                        <a:pt x="34" y="32"/>
                        <a:pt x="34" y="32"/>
                        <a:pt x="34" y="32"/>
                      </a:cubicBezTo>
                      <a:cubicBezTo>
                        <a:pt x="35" y="32"/>
                        <a:pt x="35" y="32"/>
                        <a:pt x="34" y="31"/>
                      </a:cubicBezTo>
                      <a:cubicBezTo>
                        <a:pt x="33" y="30"/>
                        <a:pt x="33" y="30"/>
                        <a:pt x="32" y="30"/>
                      </a:cubicBezTo>
                      <a:cubicBezTo>
                        <a:pt x="31" y="30"/>
                        <a:pt x="32" y="30"/>
                        <a:pt x="31" y="29"/>
                      </a:cubicBezTo>
                      <a:cubicBezTo>
                        <a:pt x="33" y="30"/>
                        <a:pt x="32" y="29"/>
                        <a:pt x="33" y="29"/>
                      </a:cubicBezTo>
                      <a:cubicBezTo>
                        <a:pt x="33" y="30"/>
                        <a:pt x="31" y="28"/>
                        <a:pt x="31" y="28"/>
                      </a:cubicBezTo>
                      <a:cubicBezTo>
                        <a:pt x="32" y="29"/>
                        <a:pt x="31" y="28"/>
                        <a:pt x="33" y="29"/>
                      </a:cubicBezTo>
                      <a:cubicBezTo>
                        <a:pt x="33" y="29"/>
                        <a:pt x="32" y="28"/>
                        <a:pt x="32" y="29"/>
                      </a:cubicBezTo>
                      <a:cubicBezTo>
                        <a:pt x="33" y="30"/>
                        <a:pt x="35" y="31"/>
                        <a:pt x="34" y="30"/>
                      </a:cubicBezTo>
                      <a:cubicBezTo>
                        <a:pt x="33" y="29"/>
                        <a:pt x="30" y="27"/>
                        <a:pt x="32" y="28"/>
                      </a:cubicBezTo>
                      <a:cubicBezTo>
                        <a:pt x="32" y="28"/>
                        <a:pt x="33" y="29"/>
                        <a:pt x="33" y="29"/>
                      </a:cubicBezTo>
                      <a:cubicBezTo>
                        <a:pt x="34" y="30"/>
                        <a:pt x="34" y="30"/>
                        <a:pt x="34" y="30"/>
                      </a:cubicBezTo>
                      <a:cubicBezTo>
                        <a:pt x="33" y="28"/>
                        <a:pt x="33" y="28"/>
                        <a:pt x="33" y="28"/>
                      </a:cubicBezTo>
                      <a:cubicBezTo>
                        <a:pt x="33" y="29"/>
                        <a:pt x="33" y="29"/>
                        <a:pt x="34" y="29"/>
                      </a:cubicBezTo>
                      <a:cubicBezTo>
                        <a:pt x="32" y="28"/>
                        <a:pt x="33" y="28"/>
                        <a:pt x="31" y="27"/>
                      </a:cubicBezTo>
                      <a:cubicBezTo>
                        <a:pt x="31" y="26"/>
                        <a:pt x="33" y="27"/>
                        <a:pt x="33" y="27"/>
                      </a:cubicBezTo>
                      <a:cubicBezTo>
                        <a:pt x="33" y="27"/>
                        <a:pt x="33" y="27"/>
                        <a:pt x="33" y="27"/>
                      </a:cubicBezTo>
                      <a:cubicBezTo>
                        <a:pt x="34" y="28"/>
                        <a:pt x="34" y="27"/>
                        <a:pt x="33" y="26"/>
                      </a:cubicBezTo>
                      <a:cubicBezTo>
                        <a:pt x="33" y="26"/>
                        <a:pt x="33" y="26"/>
                        <a:pt x="33" y="26"/>
                      </a:cubicBezTo>
                      <a:cubicBezTo>
                        <a:pt x="33" y="26"/>
                        <a:pt x="33" y="26"/>
                        <a:pt x="32" y="25"/>
                      </a:cubicBezTo>
                      <a:cubicBezTo>
                        <a:pt x="34" y="26"/>
                        <a:pt x="39" y="30"/>
                        <a:pt x="37" y="28"/>
                      </a:cubicBezTo>
                      <a:cubicBezTo>
                        <a:pt x="37" y="28"/>
                        <a:pt x="34" y="25"/>
                        <a:pt x="33" y="25"/>
                      </a:cubicBezTo>
                      <a:cubicBezTo>
                        <a:pt x="34" y="25"/>
                        <a:pt x="32" y="23"/>
                        <a:pt x="35" y="24"/>
                      </a:cubicBezTo>
                      <a:cubicBezTo>
                        <a:pt x="34" y="24"/>
                        <a:pt x="33" y="23"/>
                        <a:pt x="33" y="23"/>
                      </a:cubicBezTo>
                      <a:cubicBezTo>
                        <a:pt x="34" y="23"/>
                        <a:pt x="32" y="20"/>
                        <a:pt x="36" y="22"/>
                      </a:cubicBezTo>
                      <a:cubicBezTo>
                        <a:pt x="36" y="23"/>
                        <a:pt x="37" y="23"/>
                        <a:pt x="38" y="24"/>
                      </a:cubicBezTo>
                      <a:cubicBezTo>
                        <a:pt x="37" y="23"/>
                        <a:pt x="40" y="25"/>
                        <a:pt x="37" y="23"/>
                      </a:cubicBezTo>
                      <a:cubicBezTo>
                        <a:pt x="36" y="22"/>
                        <a:pt x="35" y="22"/>
                        <a:pt x="34" y="21"/>
                      </a:cubicBezTo>
                      <a:cubicBezTo>
                        <a:pt x="34" y="20"/>
                        <a:pt x="34" y="20"/>
                        <a:pt x="36" y="21"/>
                      </a:cubicBezTo>
                      <a:cubicBezTo>
                        <a:pt x="35" y="20"/>
                        <a:pt x="35" y="20"/>
                        <a:pt x="34" y="19"/>
                      </a:cubicBezTo>
                      <a:cubicBezTo>
                        <a:pt x="37" y="21"/>
                        <a:pt x="37" y="21"/>
                        <a:pt x="36" y="20"/>
                      </a:cubicBezTo>
                      <a:cubicBezTo>
                        <a:pt x="35" y="19"/>
                        <a:pt x="35" y="19"/>
                        <a:pt x="35" y="19"/>
                      </a:cubicBezTo>
                      <a:cubicBezTo>
                        <a:pt x="37" y="20"/>
                        <a:pt x="37" y="20"/>
                        <a:pt x="37" y="20"/>
                      </a:cubicBezTo>
                      <a:cubicBezTo>
                        <a:pt x="36" y="20"/>
                        <a:pt x="33" y="18"/>
                        <a:pt x="35" y="19"/>
                      </a:cubicBezTo>
                      <a:cubicBezTo>
                        <a:pt x="36" y="19"/>
                        <a:pt x="36" y="20"/>
                        <a:pt x="37" y="20"/>
                      </a:cubicBezTo>
                      <a:cubicBezTo>
                        <a:pt x="36" y="19"/>
                        <a:pt x="34" y="17"/>
                        <a:pt x="35" y="18"/>
                      </a:cubicBezTo>
                      <a:cubicBezTo>
                        <a:pt x="37" y="19"/>
                        <a:pt x="37" y="19"/>
                        <a:pt x="37" y="19"/>
                      </a:cubicBezTo>
                      <a:cubicBezTo>
                        <a:pt x="37" y="19"/>
                        <a:pt x="36" y="18"/>
                        <a:pt x="35" y="18"/>
                      </a:cubicBezTo>
                      <a:cubicBezTo>
                        <a:pt x="37" y="18"/>
                        <a:pt x="37" y="18"/>
                        <a:pt x="39" y="19"/>
                      </a:cubicBezTo>
                      <a:cubicBezTo>
                        <a:pt x="35" y="15"/>
                        <a:pt x="35" y="14"/>
                        <a:pt x="36" y="14"/>
                      </a:cubicBezTo>
                      <a:cubicBezTo>
                        <a:pt x="37" y="14"/>
                        <a:pt x="37" y="14"/>
                        <a:pt x="37" y="14"/>
                      </a:cubicBezTo>
                      <a:cubicBezTo>
                        <a:pt x="39" y="15"/>
                        <a:pt x="35" y="13"/>
                        <a:pt x="36" y="13"/>
                      </a:cubicBezTo>
                      <a:cubicBezTo>
                        <a:pt x="37" y="14"/>
                        <a:pt x="39" y="15"/>
                        <a:pt x="40" y="16"/>
                      </a:cubicBezTo>
                      <a:cubicBezTo>
                        <a:pt x="41" y="16"/>
                        <a:pt x="38" y="14"/>
                        <a:pt x="38" y="14"/>
                      </a:cubicBezTo>
                      <a:cubicBezTo>
                        <a:pt x="36" y="13"/>
                        <a:pt x="39" y="14"/>
                        <a:pt x="37" y="13"/>
                      </a:cubicBezTo>
                      <a:cubicBezTo>
                        <a:pt x="36" y="13"/>
                        <a:pt x="38" y="13"/>
                        <a:pt x="36" y="12"/>
                      </a:cubicBezTo>
                      <a:cubicBezTo>
                        <a:pt x="37" y="12"/>
                        <a:pt x="39" y="14"/>
                        <a:pt x="40" y="14"/>
                      </a:cubicBezTo>
                      <a:cubicBezTo>
                        <a:pt x="39" y="13"/>
                        <a:pt x="39" y="13"/>
                        <a:pt x="39" y="13"/>
                      </a:cubicBezTo>
                      <a:cubicBezTo>
                        <a:pt x="41" y="15"/>
                        <a:pt x="43" y="17"/>
                        <a:pt x="46" y="19"/>
                      </a:cubicBezTo>
                      <a:cubicBezTo>
                        <a:pt x="46" y="18"/>
                        <a:pt x="46" y="18"/>
                        <a:pt x="46" y="18"/>
                      </a:cubicBezTo>
                      <a:cubicBezTo>
                        <a:pt x="49" y="20"/>
                        <a:pt x="49" y="21"/>
                        <a:pt x="50" y="21"/>
                      </a:cubicBezTo>
                      <a:cubicBezTo>
                        <a:pt x="49" y="20"/>
                        <a:pt x="45" y="17"/>
                        <a:pt x="44" y="17"/>
                      </a:cubicBezTo>
                      <a:cubicBezTo>
                        <a:pt x="44" y="16"/>
                        <a:pt x="39" y="13"/>
                        <a:pt x="39" y="13"/>
                      </a:cubicBezTo>
                      <a:cubicBezTo>
                        <a:pt x="41" y="14"/>
                        <a:pt x="40" y="14"/>
                        <a:pt x="42" y="15"/>
                      </a:cubicBezTo>
                      <a:cubicBezTo>
                        <a:pt x="43" y="16"/>
                        <a:pt x="41" y="14"/>
                        <a:pt x="41" y="14"/>
                      </a:cubicBezTo>
                      <a:cubicBezTo>
                        <a:pt x="40" y="14"/>
                        <a:pt x="38" y="12"/>
                        <a:pt x="38" y="11"/>
                      </a:cubicBezTo>
                      <a:cubicBezTo>
                        <a:pt x="39" y="12"/>
                        <a:pt x="40" y="13"/>
                        <a:pt x="40" y="13"/>
                      </a:cubicBezTo>
                      <a:cubicBezTo>
                        <a:pt x="39" y="12"/>
                        <a:pt x="38" y="11"/>
                        <a:pt x="37" y="11"/>
                      </a:cubicBezTo>
                      <a:cubicBezTo>
                        <a:pt x="34" y="9"/>
                        <a:pt x="38" y="11"/>
                        <a:pt x="36" y="9"/>
                      </a:cubicBezTo>
                      <a:cubicBezTo>
                        <a:pt x="38" y="11"/>
                        <a:pt x="41" y="13"/>
                        <a:pt x="42" y="13"/>
                      </a:cubicBezTo>
                      <a:cubicBezTo>
                        <a:pt x="40" y="12"/>
                        <a:pt x="39" y="11"/>
                        <a:pt x="36" y="9"/>
                      </a:cubicBezTo>
                      <a:cubicBezTo>
                        <a:pt x="37" y="9"/>
                        <a:pt x="39" y="10"/>
                        <a:pt x="40" y="11"/>
                      </a:cubicBezTo>
                      <a:cubicBezTo>
                        <a:pt x="41" y="12"/>
                        <a:pt x="36" y="8"/>
                        <a:pt x="40" y="11"/>
                      </a:cubicBezTo>
                      <a:cubicBezTo>
                        <a:pt x="38" y="10"/>
                        <a:pt x="38" y="10"/>
                        <a:pt x="38" y="10"/>
                      </a:cubicBezTo>
                      <a:cubicBezTo>
                        <a:pt x="39" y="10"/>
                        <a:pt x="40" y="10"/>
                        <a:pt x="41" y="11"/>
                      </a:cubicBezTo>
                      <a:cubicBezTo>
                        <a:pt x="41" y="11"/>
                        <a:pt x="38" y="9"/>
                        <a:pt x="41" y="11"/>
                      </a:cubicBezTo>
                      <a:cubicBezTo>
                        <a:pt x="41" y="10"/>
                        <a:pt x="42" y="10"/>
                        <a:pt x="39" y="9"/>
                      </a:cubicBezTo>
                      <a:cubicBezTo>
                        <a:pt x="38" y="8"/>
                        <a:pt x="41" y="10"/>
                        <a:pt x="38" y="8"/>
                      </a:cubicBezTo>
                      <a:cubicBezTo>
                        <a:pt x="40" y="10"/>
                        <a:pt x="38" y="8"/>
                        <a:pt x="37" y="7"/>
                      </a:cubicBezTo>
                      <a:cubicBezTo>
                        <a:pt x="38" y="8"/>
                        <a:pt x="38" y="8"/>
                        <a:pt x="38" y="8"/>
                      </a:cubicBezTo>
                      <a:cubicBezTo>
                        <a:pt x="38" y="8"/>
                        <a:pt x="38" y="7"/>
                        <a:pt x="37" y="7"/>
                      </a:cubicBezTo>
                      <a:cubicBezTo>
                        <a:pt x="37" y="7"/>
                        <a:pt x="38" y="8"/>
                        <a:pt x="39" y="8"/>
                      </a:cubicBezTo>
                      <a:cubicBezTo>
                        <a:pt x="37" y="6"/>
                        <a:pt x="37" y="6"/>
                        <a:pt x="37" y="6"/>
                      </a:cubicBezTo>
                      <a:cubicBezTo>
                        <a:pt x="36" y="6"/>
                        <a:pt x="40" y="8"/>
                        <a:pt x="40" y="8"/>
                      </a:cubicBezTo>
                      <a:cubicBezTo>
                        <a:pt x="41" y="9"/>
                        <a:pt x="41" y="9"/>
                        <a:pt x="41" y="9"/>
                      </a:cubicBezTo>
                      <a:cubicBezTo>
                        <a:pt x="41" y="9"/>
                        <a:pt x="43" y="10"/>
                        <a:pt x="42" y="9"/>
                      </a:cubicBezTo>
                      <a:cubicBezTo>
                        <a:pt x="40" y="8"/>
                        <a:pt x="38" y="7"/>
                        <a:pt x="37" y="6"/>
                      </a:cubicBezTo>
                      <a:cubicBezTo>
                        <a:pt x="37" y="5"/>
                        <a:pt x="39" y="7"/>
                        <a:pt x="38" y="6"/>
                      </a:cubicBezTo>
                      <a:cubicBezTo>
                        <a:pt x="39" y="7"/>
                        <a:pt x="39" y="7"/>
                        <a:pt x="39" y="7"/>
                      </a:cubicBezTo>
                      <a:cubicBezTo>
                        <a:pt x="40" y="8"/>
                        <a:pt x="42" y="9"/>
                        <a:pt x="42" y="8"/>
                      </a:cubicBezTo>
                      <a:cubicBezTo>
                        <a:pt x="42" y="8"/>
                        <a:pt x="40" y="6"/>
                        <a:pt x="39" y="6"/>
                      </a:cubicBezTo>
                      <a:cubicBezTo>
                        <a:pt x="39" y="6"/>
                        <a:pt x="40" y="6"/>
                        <a:pt x="41" y="7"/>
                      </a:cubicBezTo>
                      <a:cubicBezTo>
                        <a:pt x="40" y="6"/>
                        <a:pt x="39" y="6"/>
                        <a:pt x="38" y="5"/>
                      </a:cubicBezTo>
                      <a:cubicBezTo>
                        <a:pt x="39" y="6"/>
                        <a:pt x="41" y="6"/>
                        <a:pt x="43" y="7"/>
                      </a:cubicBezTo>
                      <a:cubicBezTo>
                        <a:pt x="46" y="9"/>
                        <a:pt x="46" y="9"/>
                        <a:pt x="46" y="9"/>
                      </a:cubicBezTo>
                      <a:cubicBezTo>
                        <a:pt x="46" y="9"/>
                        <a:pt x="46" y="9"/>
                        <a:pt x="46" y="9"/>
                      </a:cubicBezTo>
                      <a:cubicBezTo>
                        <a:pt x="48" y="11"/>
                        <a:pt x="47" y="10"/>
                        <a:pt x="50" y="12"/>
                      </a:cubicBezTo>
                      <a:cubicBezTo>
                        <a:pt x="50" y="12"/>
                        <a:pt x="50" y="11"/>
                        <a:pt x="49" y="11"/>
                      </a:cubicBezTo>
                      <a:cubicBezTo>
                        <a:pt x="45" y="9"/>
                        <a:pt x="44" y="7"/>
                        <a:pt x="40" y="5"/>
                      </a:cubicBezTo>
                      <a:cubicBezTo>
                        <a:pt x="40" y="4"/>
                        <a:pt x="49" y="10"/>
                        <a:pt x="44" y="6"/>
                      </a:cubicBezTo>
                      <a:cubicBezTo>
                        <a:pt x="43" y="6"/>
                        <a:pt x="40" y="4"/>
                        <a:pt x="41" y="5"/>
                      </a:cubicBezTo>
                      <a:cubicBezTo>
                        <a:pt x="42" y="5"/>
                        <a:pt x="38" y="2"/>
                        <a:pt x="39" y="3"/>
                      </a:cubicBezTo>
                      <a:cubicBezTo>
                        <a:pt x="41" y="4"/>
                        <a:pt x="43" y="5"/>
                        <a:pt x="45" y="6"/>
                      </a:cubicBezTo>
                      <a:cubicBezTo>
                        <a:pt x="44" y="6"/>
                        <a:pt x="44" y="6"/>
                        <a:pt x="44" y="6"/>
                      </a:cubicBezTo>
                      <a:cubicBezTo>
                        <a:pt x="46" y="7"/>
                        <a:pt x="48" y="9"/>
                        <a:pt x="48" y="8"/>
                      </a:cubicBezTo>
                      <a:cubicBezTo>
                        <a:pt x="48" y="8"/>
                        <a:pt x="48" y="8"/>
                        <a:pt x="46" y="7"/>
                      </a:cubicBezTo>
                      <a:cubicBezTo>
                        <a:pt x="44" y="5"/>
                        <a:pt x="46" y="7"/>
                        <a:pt x="44" y="6"/>
                      </a:cubicBezTo>
                      <a:cubicBezTo>
                        <a:pt x="44" y="5"/>
                        <a:pt x="47" y="7"/>
                        <a:pt x="43" y="4"/>
                      </a:cubicBezTo>
                      <a:cubicBezTo>
                        <a:pt x="43" y="5"/>
                        <a:pt x="41" y="3"/>
                        <a:pt x="40" y="3"/>
                      </a:cubicBezTo>
                      <a:cubicBezTo>
                        <a:pt x="39" y="2"/>
                        <a:pt x="39" y="2"/>
                        <a:pt x="39" y="2"/>
                      </a:cubicBezTo>
                      <a:cubicBezTo>
                        <a:pt x="41" y="3"/>
                        <a:pt x="41" y="3"/>
                        <a:pt x="41" y="3"/>
                      </a:cubicBezTo>
                      <a:cubicBezTo>
                        <a:pt x="42" y="3"/>
                        <a:pt x="38" y="1"/>
                        <a:pt x="39" y="1"/>
                      </a:cubicBezTo>
                      <a:cubicBezTo>
                        <a:pt x="41" y="2"/>
                        <a:pt x="41" y="2"/>
                        <a:pt x="41" y="2"/>
                      </a:cubicBezTo>
                      <a:cubicBezTo>
                        <a:pt x="44" y="4"/>
                        <a:pt x="40" y="2"/>
                        <a:pt x="44" y="5"/>
                      </a:cubicBezTo>
                      <a:cubicBezTo>
                        <a:pt x="44" y="4"/>
                        <a:pt x="42" y="3"/>
                        <a:pt x="43" y="4"/>
                      </a:cubicBezTo>
                      <a:cubicBezTo>
                        <a:pt x="44" y="4"/>
                        <a:pt x="44" y="4"/>
                        <a:pt x="44" y="4"/>
                      </a:cubicBezTo>
                      <a:cubicBezTo>
                        <a:pt x="44" y="4"/>
                        <a:pt x="49" y="7"/>
                        <a:pt x="47" y="5"/>
                      </a:cubicBezTo>
                      <a:cubicBezTo>
                        <a:pt x="46" y="4"/>
                        <a:pt x="45" y="4"/>
                        <a:pt x="44" y="3"/>
                      </a:cubicBezTo>
                      <a:cubicBezTo>
                        <a:pt x="44" y="3"/>
                        <a:pt x="42" y="2"/>
                        <a:pt x="42" y="1"/>
                      </a:cubicBezTo>
                      <a:cubicBezTo>
                        <a:pt x="45" y="3"/>
                        <a:pt x="43" y="1"/>
                        <a:pt x="45" y="3"/>
                      </a:cubicBezTo>
                      <a:cubicBezTo>
                        <a:pt x="44" y="2"/>
                        <a:pt x="44" y="3"/>
                        <a:pt x="46" y="4"/>
                      </a:cubicBezTo>
                      <a:cubicBezTo>
                        <a:pt x="49" y="6"/>
                        <a:pt x="45" y="4"/>
                        <a:pt x="49" y="7"/>
                      </a:cubicBezTo>
                      <a:cubicBezTo>
                        <a:pt x="49" y="6"/>
                        <a:pt x="52" y="8"/>
                        <a:pt x="54" y="9"/>
                      </a:cubicBezTo>
                      <a:cubicBezTo>
                        <a:pt x="54" y="9"/>
                        <a:pt x="54" y="9"/>
                        <a:pt x="53" y="9"/>
                      </a:cubicBezTo>
                      <a:cubicBezTo>
                        <a:pt x="51" y="7"/>
                        <a:pt x="51" y="7"/>
                        <a:pt x="49" y="6"/>
                      </a:cubicBezTo>
                      <a:cubicBezTo>
                        <a:pt x="50" y="6"/>
                        <a:pt x="49" y="5"/>
                        <a:pt x="47" y="4"/>
                      </a:cubicBezTo>
                      <a:cubicBezTo>
                        <a:pt x="48" y="4"/>
                        <a:pt x="50" y="6"/>
                        <a:pt x="50" y="6"/>
                      </a:cubicBezTo>
                      <a:cubicBezTo>
                        <a:pt x="50" y="5"/>
                        <a:pt x="51" y="5"/>
                        <a:pt x="52" y="5"/>
                      </a:cubicBezTo>
                      <a:cubicBezTo>
                        <a:pt x="48" y="3"/>
                        <a:pt x="51" y="4"/>
                        <a:pt x="48" y="2"/>
                      </a:cubicBezTo>
                      <a:cubicBezTo>
                        <a:pt x="47" y="2"/>
                        <a:pt x="45" y="1"/>
                        <a:pt x="44" y="0"/>
                      </a:cubicBezTo>
                      <a:cubicBezTo>
                        <a:pt x="44" y="0"/>
                        <a:pt x="45" y="1"/>
                        <a:pt x="46" y="1"/>
                      </a:cubicBezTo>
                      <a:cubicBezTo>
                        <a:pt x="44" y="0"/>
                        <a:pt x="49" y="3"/>
                        <a:pt x="46" y="1"/>
                      </a:cubicBezTo>
                      <a:cubicBezTo>
                        <a:pt x="47" y="2"/>
                        <a:pt x="50" y="3"/>
                        <a:pt x="52" y="5"/>
                      </a:cubicBezTo>
                      <a:cubicBezTo>
                        <a:pt x="51" y="4"/>
                        <a:pt x="54" y="6"/>
                        <a:pt x="54" y="6"/>
                      </a:cubicBezTo>
                      <a:cubicBezTo>
                        <a:pt x="53" y="4"/>
                        <a:pt x="52" y="3"/>
                        <a:pt x="52" y="3"/>
                      </a:cubicBezTo>
                      <a:cubicBezTo>
                        <a:pt x="55" y="4"/>
                        <a:pt x="53" y="2"/>
                        <a:pt x="53" y="1"/>
                      </a:cubicBezTo>
                      <a:cubicBezTo>
                        <a:pt x="54" y="2"/>
                        <a:pt x="57" y="4"/>
                        <a:pt x="57" y="4"/>
                      </a:cubicBezTo>
                      <a:cubicBezTo>
                        <a:pt x="58" y="4"/>
                        <a:pt x="54" y="2"/>
                        <a:pt x="56" y="3"/>
                      </a:cubicBezTo>
                      <a:cubicBezTo>
                        <a:pt x="56" y="3"/>
                        <a:pt x="56" y="3"/>
                        <a:pt x="56" y="3"/>
                      </a:cubicBezTo>
                      <a:cubicBezTo>
                        <a:pt x="56" y="2"/>
                        <a:pt x="59" y="3"/>
                        <a:pt x="55" y="1"/>
                      </a:cubicBezTo>
                      <a:cubicBezTo>
                        <a:pt x="58" y="3"/>
                        <a:pt x="58" y="3"/>
                        <a:pt x="58" y="3"/>
                      </a:cubicBezTo>
                      <a:cubicBezTo>
                        <a:pt x="58" y="3"/>
                        <a:pt x="57" y="3"/>
                        <a:pt x="57" y="2"/>
                      </a:cubicBezTo>
                      <a:cubicBezTo>
                        <a:pt x="58" y="3"/>
                        <a:pt x="59" y="3"/>
                        <a:pt x="60" y="4"/>
                      </a:cubicBezTo>
                      <a:cubicBezTo>
                        <a:pt x="62" y="5"/>
                        <a:pt x="60" y="3"/>
                        <a:pt x="60" y="3"/>
                      </a:cubicBezTo>
                      <a:cubicBezTo>
                        <a:pt x="58" y="2"/>
                        <a:pt x="58" y="2"/>
                        <a:pt x="58" y="2"/>
                      </a:cubicBezTo>
                      <a:cubicBezTo>
                        <a:pt x="57" y="1"/>
                        <a:pt x="59" y="1"/>
                        <a:pt x="58" y="1"/>
                      </a:cubicBezTo>
                      <a:cubicBezTo>
                        <a:pt x="60" y="2"/>
                        <a:pt x="60" y="2"/>
                        <a:pt x="60" y="2"/>
                      </a:cubicBezTo>
                      <a:cubicBezTo>
                        <a:pt x="59" y="1"/>
                        <a:pt x="59" y="1"/>
                        <a:pt x="59" y="1"/>
                      </a:cubicBezTo>
                      <a:cubicBezTo>
                        <a:pt x="61" y="2"/>
                        <a:pt x="62" y="2"/>
                        <a:pt x="61" y="1"/>
                      </a:cubicBezTo>
                      <a:cubicBezTo>
                        <a:pt x="65" y="5"/>
                        <a:pt x="65" y="5"/>
                        <a:pt x="65" y="5"/>
                      </a:cubicBezTo>
                      <a:cubicBezTo>
                        <a:pt x="63" y="4"/>
                        <a:pt x="62" y="3"/>
                        <a:pt x="61" y="2"/>
                      </a:cubicBezTo>
                      <a:cubicBezTo>
                        <a:pt x="59" y="1"/>
                        <a:pt x="59" y="2"/>
                        <a:pt x="61" y="3"/>
                      </a:cubicBezTo>
                      <a:cubicBezTo>
                        <a:pt x="61" y="3"/>
                        <a:pt x="61" y="3"/>
                        <a:pt x="60" y="2"/>
                      </a:cubicBezTo>
                      <a:cubicBezTo>
                        <a:pt x="63" y="4"/>
                        <a:pt x="63" y="4"/>
                        <a:pt x="64" y="5"/>
                      </a:cubicBezTo>
                      <a:cubicBezTo>
                        <a:pt x="64" y="5"/>
                        <a:pt x="65" y="5"/>
                        <a:pt x="64" y="5"/>
                      </a:cubicBezTo>
                      <a:cubicBezTo>
                        <a:pt x="65" y="6"/>
                        <a:pt x="65" y="6"/>
                        <a:pt x="65" y="6"/>
                      </a:cubicBezTo>
                      <a:cubicBezTo>
                        <a:pt x="64" y="5"/>
                        <a:pt x="64" y="5"/>
                        <a:pt x="63" y="5"/>
                      </a:cubicBezTo>
                      <a:cubicBezTo>
                        <a:pt x="65" y="6"/>
                        <a:pt x="66" y="7"/>
                        <a:pt x="65" y="7"/>
                      </a:cubicBezTo>
                      <a:cubicBezTo>
                        <a:pt x="62" y="5"/>
                        <a:pt x="66" y="8"/>
                        <a:pt x="65" y="8"/>
                      </a:cubicBezTo>
                      <a:cubicBezTo>
                        <a:pt x="63" y="7"/>
                        <a:pt x="62" y="6"/>
                        <a:pt x="61" y="5"/>
                      </a:cubicBezTo>
                      <a:cubicBezTo>
                        <a:pt x="60" y="4"/>
                        <a:pt x="61" y="5"/>
                        <a:pt x="59" y="5"/>
                      </a:cubicBezTo>
                      <a:cubicBezTo>
                        <a:pt x="61" y="6"/>
                        <a:pt x="64" y="7"/>
                        <a:pt x="64" y="8"/>
                      </a:cubicBezTo>
                      <a:cubicBezTo>
                        <a:pt x="63" y="7"/>
                        <a:pt x="63" y="7"/>
                        <a:pt x="63" y="7"/>
                      </a:cubicBezTo>
                      <a:cubicBezTo>
                        <a:pt x="63" y="8"/>
                        <a:pt x="66" y="9"/>
                        <a:pt x="65" y="9"/>
                      </a:cubicBezTo>
                      <a:cubicBezTo>
                        <a:pt x="64" y="10"/>
                        <a:pt x="64" y="10"/>
                        <a:pt x="63" y="10"/>
                      </a:cubicBezTo>
                      <a:cubicBezTo>
                        <a:pt x="62" y="9"/>
                        <a:pt x="62" y="9"/>
                        <a:pt x="62" y="9"/>
                      </a:cubicBezTo>
                      <a:cubicBezTo>
                        <a:pt x="65" y="12"/>
                        <a:pt x="62" y="11"/>
                        <a:pt x="64" y="12"/>
                      </a:cubicBezTo>
                      <a:cubicBezTo>
                        <a:pt x="62" y="12"/>
                        <a:pt x="64" y="14"/>
                        <a:pt x="62" y="13"/>
                      </a:cubicBezTo>
                      <a:cubicBezTo>
                        <a:pt x="62" y="15"/>
                        <a:pt x="63" y="16"/>
                        <a:pt x="62" y="17"/>
                      </a:cubicBezTo>
                      <a:cubicBezTo>
                        <a:pt x="59" y="15"/>
                        <a:pt x="59" y="15"/>
                        <a:pt x="59" y="15"/>
                      </a:cubicBezTo>
                      <a:cubicBezTo>
                        <a:pt x="61" y="17"/>
                        <a:pt x="58" y="15"/>
                        <a:pt x="58" y="15"/>
                      </a:cubicBezTo>
                      <a:cubicBezTo>
                        <a:pt x="60" y="16"/>
                        <a:pt x="61" y="17"/>
                        <a:pt x="62" y="18"/>
                      </a:cubicBezTo>
                      <a:cubicBezTo>
                        <a:pt x="60" y="17"/>
                        <a:pt x="61" y="19"/>
                        <a:pt x="63" y="20"/>
                      </a:cubicBezTo>
                      <a:cubicBezTo>
                        <a:pt x="61" y="19"/>
                        <a:pt x="61" y="19"/>
                        <a:pt x="61" y="19"/>
                      </a:cubicBezTo>
                      <a:cubicBezTo>
                        <a:pt x="64" y="22"/>
                        <a:pt x="61" y="20"/>
                        <a:pt x="60" y="21"/>
                      </a:cubicBezTo>
                      <a:cubicBezTo>
                        <a:pt x="60" y="20"/>
                        <a:pt x="58" y="19"/>
                        <a:pt x="58" y="20"/>
                      </a:cubicBezTo>
                      <a:cubicBezTo>
                        <a:pt x="60" y="22"/>
                        <a:pt x="60" y="22"/>
                        <a:pt x="62" y="23"/>
                      </a:cubicBezTo>
                      <a:cubicBezTo>
                        <a:pt x="61" y="23"/>
                        <a:pt x="60" y="23"/>
                        <a:pt x="59" y="23"/>
                      </a:cubicBezTo>
                      <a:cubicBezTo>
                        <a:pt x="62" y="26"/>
                        <a:pt x="59" y="26"/>
                        <a:pt x="61" y="29"/>
                      </a:cubicBezTo>
                      <a:cubicBezTo>
                        <a:pt x="59" y="27"/>
                        <a:pt x="59" y="27"/>
                        <a:pt x="59" y="27"/>
                      </a:cubicBezTo>
                      <a:cubicBezTo>
                        <a:pt x="62" y="31"/>
                        <a:pt x="58" y="30"/>
                        <a:pt x="59" y="32"/>
                      </a:cubicBezTo>
                      <a:cubicBezTo>
                        <a:pt x="56" y="30"/>
                        <a:pt x="56" y="30"/>
                        <a:pt x="56" y="30"/>
                      </a:cubicBezTo>
                      <a:cubicBezTo>
                        <a:pt x="55" y="30"/>
                        <a:pt x="56" y="31"/>
                        <a:pt x="59" y="33"/>
                      </a:cubicBezTo>
                      <a:cubicBezTo>
                        <a:pt x="57" y="32"/>
                        <a:pt x="60" y="35"/>
                        <a:pt x="57" y="33"/>
                      </a:cubicBezTo>
                      <a:cubicBezTo>
                        <a:pt x="56" y="33"/>
                        <a:pt x="58" y="34"/>
                        <a:pt x="58" y="35"/>
                      </a:cubicBezTo>
                      <a:cubicBezTo>
                        <a:pt x="57" y="35"/>
                        <a:pt x="57" y="35"/>
                        <a:pt x="57" y="36"/>
                      </a:cubicBezTo>
                      <a:cubicBezTo>
                        <a:pt x="57" y="36"/>
                        <a:pt x="57" y="36"/>
                        <a:pt x="57" y="36"/>
                      </a:cubicBezTo>
                      <a:cubicBezTo>
                        <a:pt x="57" y="36"/>
                        <a:pt x="55" y="35"/>
                        <a:pt x="55" y="35"/>
                      </a:cubicBezTo>
                      <a:cubicBezTo>
                        <a:pt x="56" y="35"/>
                        <a:pt x="54" y="35"/>
                        <a:pt x="58" y="37"/>
                      </a:cubicBezTo>
                      <a:cubicBezTo>
                        <a:pt x="55" y="36"/>
                        <a:pt x="58" y="40"/>
                        <a:pt x="55" y="38"/>
                      </a:cubicBezTo>
                      <a:cubicBezTo>
                        <a:pt x="56" y="39"/>
                        <a:pt x="56" y="39"/>
                        <a:pt x="57" y="40"/>
                      </a:cubicBezTo>
                      <a:cubicBezTo>
                        <a:pt x="57" y="40"/>
                        <a:pt x="54" y="39"/>
                        <a:pt x="56" y="41"/>
                      </a:cubicBezTo>
                      <a:cubicBezTo>
                        <a:pt x="55" y="41"/>
                        <a:pt x="54" y="40"/>
                        <a:pt x="54" y="40"/>
                      </a:cubicBezTo>
                      <a:cubicBezTo>
                        <a:pt x="54" y="40"/>
                        <a:pt x="55" y="41"/>
                        <a:pt x="55" y="41"/>
                      </a:cubicBezTo>
                      <a:cubicBezTo>
                        <a:pt x="57" y="44"/>
                        <a:pt x="52" y="42"/>
                        <a:pt x="52" y="43"/>
                      </a:cubicBezTo>
                      <a:cubicBezTo>
                        <a:pt x="53" y="46"/>
                        <a:pt x="51" y="46"/>
                        <a:pt x="51" y="48"/>
                      </a:cubicBezTo>
                      <a:cubicBezTo>
                        <a:pt x="50" y="47"/>
                        <a:pt x="50" y="47"/>
                        <a:pt x="50" y="47"/>
                      </a:cubicBezTo>
                      <a:cubicBezTo>
                        <a:pt x="52" y="50"/>
                        <a:pt x="46" y="46"/>
                        <a:pt x="50" y="50"/>
                      </a:cubicBezTo>
                      <a:cubicBezTo>
                        <a:pt x="50" y="49"/>
                        <a:pt x="50" y="50"/>
                        <a:pt x="48" y="49"/>
                      </a:cubicBezTo>
                      <a:cubicBezTo>
                        <a:pt x="50" y="51"/>
                        <a:pt x="46" y="48"/>
                        <a:pt x="48" y="51"/>
                      </a:cubicBezTo>
                      <a:cubicBezTo>
                        <a:pt x="48" y="51"/>
                        <a:pt x="48" y="51"/>
                        <a:pt x="48" y="50"/>
                      </a:cubicBezTo>
                      <a:cubicBezTo>
                        <a:pt x="46" y="50"/>
                        <a:pt x="48" y="52"/>
                        <a:pt x="46" y="51"/>
                      </a:cubicBezTo>
                      <a:cubicBezTo>
                        <a:pt x="45" y="51"/>
                        <a:pt x="45" y="51"/>
                        <a:pt x="45" y="50"/>
                      </a:cubicBezTo>
                      <a:cubicBezTo>
                        <a:pt x="43" y="49"/>
                        <a:pt x="47" y="53"/>
                        <a:pt x="44" y="50"/>
                      </a:cubicBezTo>
                      <a:cubicBezTo>
                        <a:pt x="44" y="50"/>
                        <a:pt x="45" y="52"/>
                        <a:pt x="45" y="52"/>
                      </a:cubicBezTo>
                      <a:cubicBezTo>
                        <a:pt x="43" y="52"/>
                        <a:pt x="44" y="55"/>
                        <a:pt x="44" y="56"/>
                      </a:cubicBezTo>
                      <a:cubicBezTo>
                        <a:pt x="42" y="56"/>
                        <a:pt x="38" y="52"/>
                        <a:pt x="40" y="55"/>
                      </a:cubicBezTo>
                      <a:cubicBezTo>
                        <a:pt x="40" y="54"/>
                        <a:pt x="42" y="56"/>
                        <a:pt x="41" y="55"/>
                      </a:cubicBezTo>
                      <a:cubicBezTo>
                        <a:pt x="42" y="56"/>
                        <a:pt x="37" y="52"/>
                        <a:pt x="39" y="54"/>
                      </a:cubicBezTo>
                      <a:cubicBezTo>
                        <a:pt x="41" y="56"/>
                        <a:pt x="40" y="55"/>
                        <a:pt x="41" y="56"/>
                      </a:cubicBezTo>
                      <a:cubicBezTo>
                        <a:pt x="39" y="56"/>
                        <a:pt x="37" y="54"/>
                        <a:pt x="38" y="56"/>
                      </a:cubicBezTo>
                      <a:cubicBezTo>
                        <a:pt x="37" y="55"/>
                        <a:pt x="37" y="55"/>
                        <a:pt x="37" y="55"/>
                      </a:cubicBezTo>
                      <a:cubicBezTo>
                        <a:pt x="40" y="58"/>
                        <a:pt x="38" y="57"/>
                        <a:pt x="41" y="60"/>
                      </a:cubicBezTo>
                      <a:cubicBezTo>
                        <a:pt x="40" y="63"/>
                        <a:pt x="40" y="68"/>
                        <a:pt x="38" y="71"/>
                      </a:cubicBezTo>
                      <a:cubicBezTo>
                        <a:pt x="35" y="72"/>
                        <a:pt x="35" y="76"/>
                        <a:pt x="31" y="77"/>
                      </a:cubicBezTo>
                      <a:cubicBezTo>
                        <a:pt x="28" y="75"/>
                        <a:pt x="28" y="76"/>
                        <a:pt x="28" y="77"/>
                      </a:cubicBezTo>
                      <a:cubicBezTo>
                        <a:pt x="28" y="77"/>
                        <a:pt x="28" y="77"/>
                        <a:pt x="27" y="76"/>
                      </a:cubicBezTo>
                      <a:cubicBezTo>
                        <a:pt x="30" y="78"/>
                        <a:pt x="27" y="77"/>
                        <a:pt x="29" y="79"/>
                      </a:cubicBezTo>
                      <a:cubicBezTo>
                        <a:pt x="28" y="79"/>
                        <a:pt x="28" y="81"/>
                        <a:pt x="27" y="82"/>
                      </a:cubicBezTo>
                      <a:cubicBezTo>
                        <a:pt x="27" y="81"/>
                        <a:pt x="25" y="80"/>
                        <a:pt x="25" y="80"/>
                      </a:cubicBezTo>
                      <a:cubicBezTo>
                        <a:pt x="26" y="81"/>
                        <a:pt x="26" y="81"/>
                        <a:pt x="26" y="81"/>
                      </a:cubicBezTo>
                      <a:cubicBezTo>
                        <a:pt x="26" y="81"/>
                        <a:pt x="26" y="81"/>
                        <a:pt x="26" y="81"/>
                      </a:cubicBezTo>
                      <a:cubicBezTo>
                        <a:pt x="26" y="81"/>
                        <a:pt x="27" y="82"/>
                        <a:pt x="28" y="83"/>
                      </a:cubicBezTo>
                      <a:cubicBezTo>
                        <a:pt x="28" y="87"/>
                        <a:pt x="21" y="85"/>
                        <a:pt x="20" y="88"/>
                      </a:cubicBezTo>
                      <a:cubicBezTo>
                        <a:pt x="18" y="88"/>
                        <a:pt x="18" y="89"/>
                        <a:pt x="18" y="90"/>
                      </a:cubicBezTo>
                      <a:cubicBezTo>
                        <a:pt x="14" y="89"/>
                        <a:pt x="10" y="88"/>
                        <a:pt x="10" y="92"/>
                      </a:cubicBezTo>
                      <a:cubicBezTo>
                        <a:pt x="10" y="92"/>
                        <a:pt x="5" y="86"/>
                        <a:pt x="4" y="8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478" name="Freeform 189">
                  <a:extLst>
                    <a:ext uri="{FF2B5EF4-FFF2-40B4-BE49-F238E27FC236}">
                      <a16:creationId xmlns:a16="http://schemas.microsoft.com/office/drawing/2014/main" id="{499948BF-39D4-4309-B0A2-44D24F9FF7A4}"/>
                    </a:ext>
                  </a:extLst>
                </p:cNvPr>
                <p:cNvSpPr/>
                <p:nvPr/>
              </p:nvSpPr>
              <p:spPr bwMode="auto">
                <a:xfrm>
                  <a:off x="3877" y="1783"/>
                  <a:ext cx="1" cy="1"/>
                </a:xfrm>
                <a:custGeom>
                  <a:avLst/>
                  <a:gdLst>
                    <a:gd name="T0" fmla="*/ 4 w 4"/>
                    <a:gd name="T1" fmla="*/ 3 h 3"/>
                    <a:gd name="T2" fmla="*/ 0 w 4"/>
                    <a:gd name="T3" fmla="*/ 0 h 3"/>
                    <a:gd name="T4" fmla="*/ 4 w 4"/>
                    <a:gd name="T5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" h="3">
                      <a:moveTo>
                        <a:pt x="4" y="3"/>
                      </a:moveTo>
                      <a:cubicBezTo>
                        <a:pt x="3" y="2"/>
                        <a:pt x="2" y="2"/>
                        <a:pt x="0" y="0"/>
                      </a:cubicBezTo>
                      <a:cubicBezTo>
                        <a:pt x="2" y="1"/>
                        <a:pt x="3" y="2"/>
                        <a:pt x="4" y="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479" name="Freeform 190">
                  <a:extLst>
                    <a:ext uri="{FF2B5EF4-FFF2-40B4-BE49-F238E27FC236}">
                      <a16:creationId xmlns:a16="http://schemas.microsoft.com/office/drawing/2014/main" id="{8BB3F37E-42B4-4310-ADF5-E45D6D119DB5}"/>
                    </a:ext>
                  </a:extLst>
                </p:cNvPr>
                <p:cNvSpPr/>
                <p:nvPr/>
              </p:nvSpPr>
              <p:spPr bwMode="auto">
                <a:xfrm>
                  <a:off x="3874" y="1783"/>
                  <a:ext cx="1" cy="0"/>
                </a:xfrm>
                <a:custGeom>
                  <a:avLst/>
                  <a:gdLst>
                    <a:gd name="T0" fmla="*/ 2 w 3"/>
                    <a:gd name="T1" fmla="*/ 1 h 2"/>
                    <a:gd name="T2" fmla="*/ 1 w 3"/>
                    <a:gd name="T3" fmla="*/ 1 h 2"/>
                    <a:gd name="T4" fmla="*/ 1 w 3"/>
                    <a:gd name="T5" fmla="*/ 1 h 2"/>
                    <a:gd name="T6" fmla="*/ 2 w 3"/>
                    <a:gd name="T7" fmla="*/ 1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2" y="1"/>
                      </a:moveTo>
                      <a:cubicBezTo>
                        <a:pt x="3" y="2"/>
                        <a:pt x="2" y="1"/>
                        <a:pt x="1" y="1"/>
                      </a:cubicBezTo>
                      <a:cubicBezTo>
                        <a:pt x="1" y="1"/>
                        <a:pt x="0" y="0"/>
                        <a:pt x="1" y="1"/>
                      </a:cubicBezTo>
                      <a:cubicBezTo>
                        <a:pt x="1" y="1"/>
                        <a:pt x="2" y="1"/>
                        <a:pt x="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480" name="Freeform 191">
                  <a:extLst>
                    <a:ext uri="{FF2B5EF4-FFF2-40B4-BE49-F238E27FC236}">
                      <a16:creationId xmlns:a16="http://schemas.microsoft.com/office/drawing/2014/main" id="{B2FAD960-58F3-4864-A819-AD538869EEBD}"/>
                    </a:ext>
                  </a:extLst>
                </p:cNvPr>
                <p:cNvSpPr/>
                <p:nvPr/>
              </p:nvSpPr>
              <p:spPr bwMode="auto">
                <a:xfrm>
                  <a:off x="3874" y="1783"/>
                  <a:ext cx="0" cy="0"/>
                </a:xfrm>
                <a:custGeom>
                  <a:avLst/>
                  <a:gdLst>
                    <a:gd name="T0" fmla="*/ 1 w 1"/>
                    <a:gd name="T1" fmla="*/ 1 h 1"/>
                    <a:gd name="T2" fmla="*/ 0 w 1"/>
                    <a:gd name="T3" fmla="*/ 0 h 1"/>
                    <a:gd name="T4" fmla="*/ 1 w 1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1">
                      <a:moveTo>
                        <a:pt x="1" y="1"/>
                      </a:moveTo>
                      <a:cubicBezTo>
                        <a:pt x="0" y="1"/>
                        <a:pt x="0" y="0"/>
                        <a:pt x="0" y="0"/>
                      </a:cubicBez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481" name="Freeform 192">
                  <a:extLst>
                    <a:ext uri="{FF2B5EF4-FFF2-40B4-BE49-F238E27FC236}">
                      <a16:creationId xmlns:a16="http://schemas.microsoft.com/office/drawing/2014/main" id="{418187D5-14A2-462F-A493-10DFF4251BB6}"/>
                    </a:ext>
                  </a:extLst>
                </p:cNvPr>
                <p:cNvSpPr/>
                <p:nvPr/>
              </p:nvSpPr>
              <p:spPr bwMode="auto">
                <a:xfrm>
                  <a:off x="3872" y="1783"/>
                  <a:ext cx="1" cy="0"/>
                </a:xfrm>
                <a:custGeom>
                  <a:avLst/>
                  <a:gdLst>
                    <a:gd name="T0" fmla="*/ 2 w 2"/>
                    <a:gd name="T1" fmla="*/ 1 h 1"/>
                    <a:gd name="T2" fmla="*/ 0 w 2"/>
                    <a:gd name="T3" fmla="*/ 0 h 1"/>
                    <a:gd name="T4" fmla="*/ 2 w 2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1">
                      <a:moveTo>
                        <a:pt x="2" y="1"/>
                      </a:moveTo>
                      <a:cubicBezTo>
                        <a:pt x="1" y="0"/>
                        <a:pt x="0" y="0"/>
                        <a:pt x="0" y="0"/>
                      </a:cubicBezTo>
                      <a:cubicBezTo>
                        <a:pt x="1" y="0"/>
                        <a:pt x="1" y="1"/>
                        <a:pt x="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482" name="Freeform 193">
                  <a:extLst>
                    <a:ext uri="{FF2B5EF4-FFF2-40B4-BE49-F238E27FC236}">
                      <a16:creationId xmlns:a16="http://schemas.microsoft.com/office/drawing/2014/main" id="{D994D938-007D-4991-B937-C38E12D89790}"/>
                    </a:ext>
                  </a:extLst>
                </p:cNvPr>
                <p:cNvSpPr/>
                <p:nvPr/>
              </p:nvSpPr>
              <p:spPr bwMode="auto">
                <a:xfrm>
                  <a:off x="3873" y="1783"/>
                  <a:ext cx="0" cy="0"/>
                </a:xfrm>
                <a:custGeom>
                  <a:avLst/>
                  <a:gdLst>
                    <a:gd name="T0" fmla="*/ 2 w 2"/>
                    <a:gd name="T1" fmla="*/ 2 h 2"/>
                    <a:gd name="T2" fmla="*/ 1 w 2"/>
                    <a:gd name="T3" fmla="*/ 1 h 2"/>
                    <a:gd name="T4" fmla="*/ 2 w 2"/>
                    <a:gd name="T5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2" y="2"/>
                      </a:moveTo>
                      <a:cubicBezTo>
                        <a:pt x="2" y="2"/>
                        <a:pt x="2" y="1"/>
                        <a:pt x="1" y="1"/>
                      </a:cubicBezTo>
                      <a:cubicBezTo>
                        <a:pt x="2" y="2"/>
                        <a:pt x="0" y="0"/>
                        <a:pt x="2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483" name="Freeform 194">
                  <a:extLst>
                    <a:ext uri="{FF2B5EF4-FFF2-40B4-BE49-F238E27FC236}">
                      <a16:creationId xmlns:a16="http://schemas.microsoft.com/office/drawing/2014/main" id="{6F05AE4B-CAE4-4C97-9E82-581A5D277C1A}"/>
                    </a:ext>
                  </a:extLst>
                </p:cNvPr>
                <p:cNvSpPr/>
                <p:nvPr/>
              </p:nvSpPr>
              <p:spPr bwMode="auto">
                <a:xfrm>
                  <a:off x="3872" y="1783"/>
                  <a:ext cx="0" cy="1"/>
                </a:xfrm>
                <a:custGeom>
                  <a:avLst/>
                  <a:gdLst>
                    <a:gd name="T0" fmla="*/ 2 w 3"/>
                    <a:gd name="T1" fmla="*/ 2 h 2"/>
                    <a:gd name="T2" fmla="*/ 2 w 3"/>
                    <a:gd name="T3" fmla="*/ 2 h 2"/>
                    <a:gd name="T4" fmla="*/ 2 w 3"/>
                    <a:gd name="T5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2">
                      <a:moveTo>
                        <a:pt x="2" y="2"/>
                      </a:moveTo>
                      <a:cubicBezTo>
                        <a:pt x="2" y="2"/>
                        <a:pt x="3" y="2"/>
                        <a:pt x="2" y="2"/>
                      </a:cubicBezTo>
                      <a:cubicBezTo>
                        <a:pt x="3" y="2"/>
                        <a:pt x="0" y="0"/>
                        <a:pt x="2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484" name="Freeform 195">
                  <a:extLst>
                    <a:ext uri="{FF2B5EF4-FFF2-40B4-BE49-F238E27FC236}">
                      <a16:creationId xmlns:a16="http://schemas.microsoft.com/office/drawing/2014/main" id="{257E85DF-2099-4A4A-8D72-2A2879D6A472}"/>
                    </a:ext>
                  </a:extLst>
                </p:cNvPr>
                <p:cNvSpPr/>
                <p:nvPr/>
              </p:nvSpPr>
              <p:spPr bwMode="auto">
                <a:xfrm>
                  <a:off x="3872" y="1784"/>
                  <a:ext cx="0" cy="0"/>
                </a:xfrm>
                <a:custGeom>
                  <a:avLst/>
                  <a:gdLst>
                    <a:gd name="T0" fmla="*/ 1 w 1"/>
                    <a:gd name="T1" fmla="*/ 1 h 1"/>
                    <a:gd name="T2" fmla="*/ 1 w 1"/>
                    <a:gd name="T3" fmla="*/ 1 h 1"/>
                    <a:gd name="T4" fmla="*/ 0 w 1"/>
                    <a:gd name="T5" fmla="*/ 0 h 1"/>
                    <a:gd name="T6" fmla="*/ 1 w 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1">
                      <a:moveTo>
                        <a:pt x="1" y="1"/>
                      </a:move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0" y="1"/>
                        <a:pt x="0" y="0"/>
                        <a:pt x="0" y="0"/>
                      </a:cubicBez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485" name="Rectangle 196">
                  <a:extLst>
                    <a:ext uri="{FF2B5EF4-FFF2-40B4-BE49-F238E27FC236}">
                      <a16:creationId xmlns:a16="http://schemas.microsoft.com/office/drawing/2014/main" id="{4AB873BD-83EB-447E-92BE-887BBEFB0E0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870" y="1790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486" name="Freeform 197">
                  <a:extLst>
                    <a:ext uri="{FF2B5EF4-FFF2-40B4-BE49-F238E27FC236}">
                      <a16:creationId xmlns:a16="http://schemas.microsoft.com/office/drawing/2014/main" id="{60F538DA-D660-405F-A365-C5BCA75B943B}"/>
                    </a:ext>
                  </a:extLst>
                </p:cNvPr>
                <p:cNvSpPr/>
                <p:nvPr/>
              </p:nvSpPr>
              <p:spPr bwMode="auto">
                <a:xfrm>
                  <a:off x="3868" y="1793"/>
                  <a:ext cx="0" cy="0"/>
                </a:xfrm>
                <a:custGeom>
                  <a:avLst/>
                  <a:gdLst>
                    <a:gd name="T0" fmla="*/ 1 w 2"/>
                    <a:gd name="T1" fmla="*/ 1 h 2"/>
                    <a:gd name="T2" fmla="*/ 0 w 2"/>
                    <a:gd name="T3" fmla="*/ 0 h 2"/>
                    <a:gd name="T4" fmla="*/ 1 w 2"/>
                    <a:gd name="T5" fmla="*/ 1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1" y="1"/>
                      </a:moveTo>
                      <a:cubicBezTo>
                        <a:pt x="2" y="2"/>
                        <a:pt x="0" y="1"/>
                        <a:pt x="0" y="0"/>
                      </a:cubicBezTo>
                      <a:cubicBezTo>
                        <a:pt x="0" y="0"/>
                        <a:pt x="1" y="2"/>
                        <a:pt x="1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487" name="Freeform 198">
                  <a:extLst>
                    <a:ext uri="{FF2B5EF4-FFF2-40B4-BE49-F238E27FC236}">
                      <a16:creationId xmlns:a16="http://schemas.microsoft.com/office/drawing/2014/main" id="{ECBF889F-62CB-4CCB-BB7D-C319C01699BC}"/>
                    </a:ext>
                  </a:extLst>
                </p:cNvPr>
                <p:cNvSpPr/>
                <p:nvPr/>
              </p:nvSpPr>
              <p:spPr bwMode="auto">
                <a:xfrm>
                  <a:off x="3868" y="1795"/>
                  <a:ext cx="1" cy="1"/>
                </a:xfrm>
                <a:custGeom>
                  <a:avLst/>
                  <a:gdLst>
                    <a:gd name="T0" fmla="*/ 0 w 1"/>
                    <a:gd name="T1" fmla="*/ 0 h 1"/>
                    <a:gd name="T2" fmla="*/ 0 w 1"/>
                    <a:gd name="T3" fmla="*/ 0 h 1"/>
                    <a:gd name="T4" fmla="*/ 1 w 1"/>
                    <a:gd name="T5" fmla="*/ 1 h 1"/>
                    <a:gd name="T6" fmla="*/ 0 w 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1" y="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488" name="Freeform 199">
                  <a:extLst>
                    <a:ext uri="{FF2B5EF4-FFF2-40B4-BE49-F238E27FC236}">
                      <a16:creationId xmlns:a16="http://schemas.microsoft.com/office/drawing/2014/main" id="{9DA31E6D-7027-4349-9449-47B4C399F6DF}"/>
                    </a:ext>
                  </a:extLst>
                </p:cNvPr>
                <p:cNvSpPr/>
                <p:nvPr/>
              </p:nvSpPr>
              <p:spPr bwMode="auto">
                <a:xfrm>
                  <a:off x="4160" y="1792"/>
                  <a:ext cx="0" cy="0"/>
                </a:xfrm>
                <a:custGeom>
                  <a:avLst/>
                  <a:gdLst>
                    <a:gd name="T0" fmla="*/ 2 w 3"/>
                    <a:gd name="T1" fmla="*/ 1 h 1"/>
                    <a:gd name="T2" fmla="*/ 1 w 3"/>
                    <a:gd name="T3" fmla="*/ 0 h 1"/>
                    <a:gd name="T4" fmla="*/ 2 w 3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1">
                      <a:moveTo>
                        <a:pt x="2" y="1"/>
                      </a:moveTo>
                      <a:cubicBezTo>
                        <a:pt x="1" y="0"/>
                        <a:pt x="0" y="1"/>
                        <a:pt x="1" y="0"/>
                      </a:cubicBezTo>
                      <a:cubicBezTo>
                        <a:pt x="2" y="1"/>
                        <a:pt x="3" y="1"/>
                        <a:pt x="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489" name="Freeform 200">
                  <a:extLst>
                    <a:ext uri="{FF2B5EF4-FFF2-40B4-BE49-F238E27FC236}">
                      <a16:creationId xmlns:a16="http://schemas.microsoft.com/office/drawing/2014/main" id="{E45185FC-54BA-4A33-9E22-992089048818}"/>
                    </a:ext>
                  </a:extLst>
                </p:cNvPr>
                <p:cNvSpPr/>
                <p:nvPr/>
              </p:nvSpPr>
              <p:spPr bwMode="auto">
                <a:xfrm>
                  <a:off x="4141" y="1792"/>
                  <a:ext cx="19" cy="20"/>
                </a:xfrm>
                <a:custGeom>
                  <a:avLst/>
                  <a:gdLst>
                    <a:gd name="T0" fmla="*/ 13 w 86"/>
                    <a:gd name="T1" fmla="*/ 71 h 88"/>
                    <a:gd name="T2" fmla="*/ 17 w 86"/>
                    <a:gd name="T3" fmla="*/ 70 h 88"/>
                    <a:gd name="T4" fmla="*/ 22 w 86"/>
                    <a:gd name="T5" fmla="*/ 62 h 88"/>
                    <a:gd name="T6" fmla="*/ 24 w 86"/>
                    <a:gd name="T7" fmla="*/ 61 h 88"/>
                    <a:gd name="T8" fmla="*/ 31 w 86"/>
                    <a:gd name="T9" fmla="*/ 61 h 88"/>
                    <a:gd name="T10" fmla="*/ 34 w 86"/>
                    <a:gd name="T11" fmla="*/ 60 h 88"/>
                    <a:gd name="T12" fmla="*/ 36 w 86"/>
                    <a:gd name="T13" fmla="*/ 56 h 88"/>
                    <a:gd name="T14" fmla="*/ 39 w 86"/>
                    <a:gd name="T15" fmla="*/ 55 h 88"/>
                    <a:gd name="T16" fmla="*/ 42 w 86"/>
                    <a:gd name="T17" fmla="*/ 56 h 88"/>
                    <a:gd name="T18" fmla="*/ 41 w 86"/>
                    <a:gd name="T19" fmla="*/ 52 h 88"/>
                    <a:gd name="T20" fmla="*/ 42 w 86"/>
                    <a:gd name="T21" fmla="*/ 47 h 88"/>
                    <a:gd name="T22" fmla="*/ 44 w 86"/>
                    <a:gd name="T23" fmla="*/ 46 h 88"/>
                    <a:gd name="T24" fmla="*/ 44 w 86"/>
                    <a:gd name="T25" fmla="*/ 43 h 88"/>
                    <a:gd name="T26" fmla="*/ 47 w 86"/>
                    <a:gd name="T27" fmla="*/ 43 h 88"/>
                    <a:gd name="T28" fmla="*/ 49 w 86"/>
                    <a:gd name="T29" fmla="*/ 40 h 88"/>
                    <a:gd name="T30" fmla="*/ 53 w 86"/>
                    <a:gd name="T31" fmla="*/ 39 h 88"/>
                    <a:gd name="T32" fmla="*/ 52 w 86"/>
                    <a:gd name="T33" fmla="*/ 36 h 88"/>
                    <a:gd name="T34" fmla="*/ 55 w 86"/>
                    <a:gd name="T35" fmla="*/ 37 h 88"/>
                    <a:gd name="T36" fmla="*/ 54 w 86"/>
                    <a:gd name="T37" fmla="*/ 34 h 88"/>
                    <a:gd name="T38" fmla="*/ 54 w 86"/>
                    <a:gd name="T39" fmla="*/ 33 h 88"/>
                    <a:gd name="T40" fmla="*/ 54 w 86"/>
                    <a:gd name="T41" fmla="*/ 31 h 88"/>
                    <a:gd name="T42" fmla="*/ 57 w 86"/>
                    <a:gd name="T43" fmla="*/ 27 h 88"/>
                    <a:gd name="T44" fmla="*/ 57 w 86"/>
                    <a:gd name="T45" fmla="*/ 25 h 88"/>
                    <a:gd name="T46" fmla="*/ 58 w 86"/>
                    <a:gd name="T47" fmla="*/ 24 h 88"/>
                    <a:gd name="T48" fmla="*/ 61 w 86"/>
                    <a:gd name="T49" fmla="*/ 20 h 88"/>
                    <a:gd name="T50" fmla="*/ 67 w 86"/>
                    <a:gd name="T51" fmla="*/ 22 h 88"/>
                    <a:gd name="T52" fmla="*/ 62 w 86"/>
                    <a:gd name="T53" fmla="*/ 18 h 88"/>
                    <a:gd name="T54" fmla="*/ 56 w 86"/>
                    <a:gd name="T55" fmla="*/ 14 h 88"/>
                    <a:gd name="T56" fmla="*/ 59 w 86"/>
                    <a:gd name="T57" fmla="*/ 13 h 88"/>
                    <a:gd name="T58" fmla="*/ 56 w 86"/>
                    <a:gd name="T59" fmla="*/ 11 h 88"/>
                    <a:gd name="T60" fmla="*/ 59 w 86"/>
                    <a:gd name="T61" fmla="*/ 11 h 88"/>
                    <a:gd name="T62" fmla="*/ 65 w 86"/>
                    <a:gd name="T63" fmla="*/ 12 h 88"/>
                    <a:gd name="T64" fmla="*/ 60 w 86"/>
                    <a:gd name="T65" fmla="*/ 9 h 88"/>
                    <a:gd name="T66" fmla="*/ 63 w 86"/>
                    <a:gd name="T67" fmla="*/ 9 h 88"/>
                    <a:gd name="T68" fmla="*/ 60 w 86"/>
                    <a:gd name="T69" fmla="*/ 6 h 88"/>
                    <a:gd name="T70" fmla="*/ 61 w 86"/>
                    <a:gd name="T71" fmla="*/ 5 h 88"/>
                    <a:gd name="T72" fmla="*/ 69 w 86"/>
                    <a:gd name="T73" fmla="*/ 8 h 88"/>
                    <a:gd name="T74" fmla="*/ 64 w 86"/>
                    <a:gd name="T75" fmla="*/ 4 h 88"/>
                    <a:gd name="T76" fmla="*/ 76 w 86"/>
                    <a:gd name="T77" fmla="*/ 4 h 88"/>
                    <a:gd name="T78" fmla="*/ 78 w 86"/>
                    <a:gd name="T79" fmla="*/ 3 h 88"/>
                    <a:gd name="T80" fmla="*/ 79 w 86"/>
                    <a:gd name="T81" fmla="*/ 0 h 88"/>
                    <a:gd name="T82" fmla="*/ 83 w 86"/>
                    <a:gd name="T83" fmla="*/ 3 h 88"/>
                    <a:gd name="T84" fmla="*/ 78 w 86"/>
                    <a:gd name="T85" fmla="*/ 4 h 88"/>
                    <a:gd name="T86" fmla="*/ 84 w 86"/>
                    <a:gd name="T87" fmla="*/ 11 h 88"/>
                    <a:gd name="T88" fmla="*/ 84 w 86"/>
                    <a:gd name="T89" fmla="*/ 20 h 88"/>
                    <a:gd name="T90" fmla="*/ 83 w 86"/>
                    <a:gd name="T91" fmla="*/ 30 h 88"/>
                    <a:gd name="T92" fmla="*/ 80 w 86"/>
                    <a:gd name="T93" fmla="*/ 38 h 88"/>
                    <a:gd name="T94" fmla="*/ 78 w 86"/>
                    <a:gd name="T95" fmla="*/ 44 h 88"/>
                    <a:gd name="T96" fmla="*/ 69 w 86"/>
                    <a:gd name="T97" fmla="*/ 54 h 88"/>
                    <a:gd name="T98" fmla="*/ 62 w 86"/>
                    <a:gd name="T99" fmla="*/ 57 h 88"/>
                    <a:gd name="T100" fmla="*/ 54 w 86"/>
                    <a:gd name="T101" fmla="*/ 61 h 88"/>
                    <a:gd name="T102" fmla="*/ 45 w 86"/>
                    <a:gd name="T103" fmla="*/ 79 h 88"/>
                    <a:gd name="T104" fmla="*/ 29 w 86"/>
                    <a:gd name="T105" fmla="*/ 83 h 88"/>
                    <a:gd name="T106" fmla="*/ 18 w 86"/>
                    <a:gd name="T107" fmla="*/ 87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86" h="88">
                      <a:moveTo>
                        <a:pt x="2" y="72"/>
                      </a:moveTo>
                      <a:cubicBezTo>
                        <a:pt x="3" y="65"/>
                        <a:pt x="5" y="72"/>
                        <a:pt x="6" y="68"/>
                      </a:cubicBezTo>
                      <a:cubicBezTo>
                        <a:pt x="6" y="67"/>
                        <a:pt x="6" y="72"/>
                        <a:pt x="7" y="71"/>
                      </a:cubicBezTo>
                      <a:cubicBezTo>
                        <a:pt x="8" y="65"/>
                        <a:pt x="10" y="68"/>
                        <a:pt x="12" y="72"/>
                      </a:cubicBezTo>
                      <a:cubicBezTo>
                        <a:pt x="12" y="73"/>
                        <a:pt x="12" y="73"/>
                        <a:pt x="12" y="73"/>
                      </a:cubicBezTo>
                      <a:cubicBezTo>
                        <a:pt x="13" y="74"/>
                        <a:pt x="13" y="70"/>
                        <a:pt x="13" y="71"/>
                      </a:cubicBezTo>
                      <a:cubicBezTo>
                        <a:pt x="13" y="71"/>
                        <a:pt x="13" y="72"/>
                        <a:pt x="14" y="73"/>
                      </a:cubicBezTo>
                      <a:cubicBezTo>
                        <a:pt x="13" y="71"/>
                        <a:pt x="14" y="72"/>
                        <a:pt x="14" y="70"/>
                      </a:cubicBezTo>
                      <a:cubicBezTo>
                        <a:pt x="14" y="71"/>
                        <a:pt x="14" y="73"/>
                        <a:pt x="15" y="73"/>
                      </a:cubicBezTo>
                      <a:cubicBezTo>
                        <a:pt x="15" y="71"/>
                        <a:pt x="15" y="71"/>
                        <a:pt x="15" y="71"/>
                      </a:cubicBezTo>
                      <a:cubicBezTo>
                        <a:pt x="14" y="65"/>
                        <a:pt x="16" y="71"/>
                        <a:pt x="16" y="68"/>
                      </a:cubicBezTo>
                      <a:cubicBezTo>
                        <a:pt x="16" y="69"/>
                        <a:pt x="16" y="69"/>
                        <a:pt x="17" y="70"/>
                      </a:cubicBezTo>
                      <a:cubicBezTo>
                        <a:pt x="17" y="66"/>
                        <a:pt x="19" y="66"/>
                        <a:pt x="20" y="64"/>
                      </a:cubicBezTo>
                      <a:cubicBezTo>
                        <a:pt x="20" y="65"/>
                        <a:pt x="20" y="67"/>
                        <a:pt x="21" y="68"/>
                      </a:cubicBezTo>
                      <a:cubicBezTo>
                        <a:pt x="20" y="65"/>
                        <a:pt x="20" y="65"/>
                        <a:pt x="21" y="64"/>
                      </a:cubicBezTo>
                      <a:cubicBezTo>
                        <a:pt x="21" y="67"/>
                        <a:pt x="21" y="61"/>
                        <a:pt x="21" y="63"/>
                      </a:cubicBezTo>
                      <a:cubicBezTo>
                        <a:pt x="21" y="63"/>
                        <a:pt x="21" y="63"/>
                        <a:pt x="21" y="63"/>
                      </a:cubicBezTo>
                      <a:cubicBezTo>
                        <a:pt x="21" y="61"/>
                        <a:pt x="22" y="65"/>
                        <a:pt x="22" y="62"/>
                      </a:cubicBezTo>
                      <a:cubicBezTo>
                        <a:pt x="22" y="64"/>
                        <a:pt x="22" y="64"/>
                        <a:pt x="22" y="64"/>
                      </a:cubicBezTo>
                      <a:cubicBezTo>
                        <a:pt x="22" y="60"/>
                        <a:pt x="23" y="65"/>
                        <a:pt x="23" y="63"/>
                      </a:cubicBezTo>
                      <a:cubicBezTo>
                        <a:pt x="23" y="63"/>
                        <a:pt x="23" y="63"/>
                        <a:pt x="23" y="63"/>
                      </a:cubicBezTo>
                      <a:cubicBezTo>
                        <a:pt x="23" y="62"/>
                        <a:pt x="23" y="63"/>
                        <a:pt x="24" y="63"/>
                      </a:cubicBezTo>
                      <a:cubicBezTo>
                        <a:pt x="24" y="63"/>
                        <a:pt x="24" y="63"/>
                        <a:pt x="24" y="63"/>
                      </a:cubicBezTo>
                      <a:cubicBezTo>
                        <a:pt x="24" y="62"/>
                        <a:pt x="25" y="64"/>
                        <a:pt x="24" y="61"/>
                      </a:cubicBezTo>
                      <a:cubicBezTo>
                        <a:pt x="25" y="63"/>
                        <a:pt x="24" y="62"/>
                        <a:pt x="25" y="66"/>
                      </a:cubicBezTo>
                      <a:cubicBezTo>
                        <a:pt x="26" y="62"/>
                        <a:pt x="28" y="62"/>
                        <a:pt x="29" y="62"/>
                      </a:cubicBezTo>
                      <a:cubicBezTo>
                        <a:pt x="30" y="63"/>
                        <a:pt x="30" y="63"/>
                        <a:pt x="31" y="64"/>
                      </a:cubicBezTo>
                      <a:cubicBezTo>
                        <a:pt x="31" y="63"/>
                        <a:pt x="31" y="63"/>
                        <a:pt x="31" y="62"/>
                      </a:cubicBezTo>
                      <a:cubicBezTo>
                        <a:pt x="31" y="62"/>
                        <a:pt x="31" y="63"/>
                        <a:pt x="31" y="63"/>
                      </a:cubicBezTo>
                      <a:cubicBezTo>
                        <a:pt x="32" y="64"/>
                        <a:pt x="31" y="60"/>
                        <a:pt x="31" y="61"/>
                      </a:cubicBezTo>
                      <a:cubicBezTo>
                        <a:pt x="32" y="62"/>
                        <a:pt x="32" y="63"/>
                        <a:pt x="32" y="64"/>
                      </a:cubicBezTo>
                      <a:cubicBezTo>
                        <a:pt x="32" y="61"/>
                        <a:pt x="32" y="62"/>
                        <a:pt x="32" y="61"/>
                      </a:cubicBezTo>
                      <a:cubicBezTo>
                        <a:pt x="32" y="61"/>
                        <a:pt x="32" y="62"/>
                        <a:pt x="33" y="62"/>
                      </a:cubicBezTo>
                      <a:cubicBezTo>
                        <a:pt x="32" y="60"/>
                        <a:pt x="34" y="63"/>
                        <a:pt x="33" y="61"/>
                      </a:cubicBezTo>
                      <a:cubicBezTo>
                        <a:pt x="34" y="63"/>
                        <a:pt x="34" y="63"/>
                        <a:pt x="34" y="63"/>
                      </a:cubicBezTo>
                      <a:cubicBezTo>
                        <a:pt x="35" y="64"/>
                        <a:pt x="33" y="59"/>
                        <a:pt x="34" y="60"/>
                      </a:cubicBezTo>
                      <a:cubicBezTo>
                        <a:pt x="34" y="61"/>
                        <a:pt x="34" y="61"/>
                        <a:pt x="34" y="62"/>
                      </a:cubicBezTo>
                      <a:cubicBezTo>
                        <a:pt x="33" y="59"/>
                        <a:pt x="35" y="60"/>
                        <a:pt x="34" y="59"/>
                      </a:cubicBezTo>
                      <a:cubicBezTo>
                        <a:pt x="35" y="59"/>
                        <a:pt x="35" y="59"/>
                        <a:pt x="35" y="59"/>
                      </a:cubicBezTo>
                      <a:cubicBezTo>
                        <a:pt x="35" y="59"/>
                        <a:pt x="36" y="59"/>
                        <a:pt x="36" y="58"/>
                      </a:cubicBezTo>
                      <a:cubicBezTo>
                        <a:pt x="36" y="58"/>
                        <a:pt x="38" y="62"/>
                        <a:pt x="38" y="61"/>
                      </a:cubicBezTo>
                      <a:cubicBezTo>
                        <a:pt x="36" y="58"/>
                        <a:pt x="38" y="59"/>
                        <a:pt x="36" y="56"/>
                      </a:cubicBezTo>
                      <a:cubicBezTo>
                        <a:pt x="36" y="56"/>
                        <a:pt x="38" y="57"/>
                        <a:pt x="37" y="56"/>
                      </a:cubicBezTo>
                      <a:cubicBezTo>
                        <a:pt x="38" y="57"/>
                        <a:pt x="39" y="59"/>
                        <a:pt x="39" y="60"/>
                      </a:cubicBezTo>
                      <a:cubicBezTo>
                        <a:pt x="41" y="61"/>
                        <a:pt x="41" y="61"/>
                        <a:pt x="41" y="61"/>
                      </a:cubicBezTo>
                      <a:cubicBezTo>
                        <a:pt x="41" y="63"/>
                        <a:pt x="40" y="61"/>
                        <a:pt x="41" y="63"/>
                      </a:cubicBezTo>
                      <a:cubicBezTo>
                        <a:pt x="41" y="63"/>
                        <a:pt x="41" y="61"/>
                        <a:pt x="41" y="61"/>
                      </a:cubicBezTo>
                      <a:cubicBezTo>
                        <a:pt x="41" y="59"/>
                        <a:pt x="39" y="56"/>
                        <a:pt x="39" y="55"/>
                      </a:cubicBezTo>
                      <a:cubicBezTo>
                        <a:pt x="40" y="57"/>
                        <a:pt x="41" y="58"/>
                        <a:pt x="41" y="59"/>
                      </a:cubicBezTo>
                      <a:cubicBezTo>
                        <a:pt x="39" y="53"/>
                        <a:pt x="39" y="53"/>
                        <a:pt x="39" y="53"/>
                      </a:cubicBezTo>
                      <a:cubicBezTo>
                        <a:pt x="39" y="53"/>
                        <a:pt x="40" y="55"/>
                        <a:pt x="40" y="54"/>
                      </a:cubicBezTo>
                      <a:cubicBezTo>
                        <a:pt x="39" y="54"/>
                        <a:pt x="39" y="53"/>
                        <a:pt x="39" y="52"/>
                      </a:cubicBezTo>
                      <a:cubicBezTo>
                        <a:pt x="39" y="53"/>
                        <a:pt x="39" y="51"/>
                        <a:pt x="41" y="54"/>
                      </a:cubicBezTo>
                      <a:cubicBezTo>
                        <a:pt x="42" y="55"/>
                        <a:pt x="41" y="55"/>
                        <a:pt x="42" y="56"/>
                      </a:cubicBezTo>
                      <a:cubicBezTo>
                        <a:pt x="42" y="56"/>
                        <a:pt x="41" y="55"/>
                        <a:pt x="42" y="54"/>
                      </a:cubicBezTo>
                      <a:cubicBezTo>
                        <a:pt x="42" y="55"/>
                        <a:pt x="42" y="55"/>
                        <a:pt x="42" y="55"/>
                      </a:cubicBezTo>
                      <a:cubicBezTo>
                        <a:pt x="42" y="55"/>
                        <a:pt x="42" y="53"/>
                        <a:pt x="40" y="52"/>
                      </a:cubicBezTo>
                      <a:cubicBezTo>
                        <a:pt x="40" y="52"/>
                        <a:pt x="42" y="53"/>
                        <a:pt x="41" y="53"/>
                      </a:cubicBezTo>
                      <a:cubicBezTo>
                        <a:pt x="40" y="51"/>
                        <a:pt x="40" y="50"/>
                        <a:pt x="40" y="50"/>
                      </a:cubicBezTo>
                      <a:cubicBezTo>
                        <a:pt x="40" y="51"/>
                        <a:pt x="41" y="51"/>
                        <a:pt x="41" y="52"/>
                      </a:cubicBezTo>
                      <a:cubicBezTo>
                        <a:pt x="40" y="50"/>
                        <a:pt x="40" y="49"/>
                        <a:pt x="40" y="48"/>
                      </a:cubicBezTo>
                      <a:cubicBezTo>
                        <a:pt x="39" y="46"/>
                        <a:pt x="41" y="50"/>
                        <a:pt x="41" y="49"/>
                      </a:cubicBezTo>
                      <a:cubicBezTo>
                        <a:pt x="43" y="51"/>
                        <a:pt x="40" y="46"/>
                        <a:pt x="42" y="49"/>
                      </a:cubicBezTo>
                      <a:cubicBezTo>
                        <a:pt x="42" y="49"/>
                        <a:pt x="41" y="47"/>
                        <a:pt x="41" y="47"/>
                      </a:cubicBezTo>
                      <a:cubicBezTo>
                        <a:pt x="41" y="47"/>
                        <a:pt x="43" y="49"/>
                        <a:pt x="42" y="48"/>
                      </a:cubicBezTo>
                      <a:cubicBezTo>
                        <a:pt x="43" y="49"/>
                        <a:pt x="42" y="48"/>
                        <a:pt x="42" y="47"/>
                      </a:cubicBezTo>
                      <a:cubicBezTo>
                        <a:pt x="42" y="46"/>
                        <a:pt x="43" y="48"/>
                        <a:pt x="43" y="48"/>
                      </a:cubicBezTo>
                      <a:cubicBezTo>
                        <a:pt x="42" y="47"/>
                        <a:pt x="42" y="45"/>
                        <a:pt x="43" y="46"/>
                      </a:cubicBezTo>
                      <a:cubicBezTo>
                        <a:pt x="43" y="45"/>
                        <a:pt x="42" y="43"/>
                        <a:pt x="42" y="43"/>
                      </a:cubicBezTo>
                      <a:cubicBezTo>
                        <a:pt x="43" y="45"/>
                        <a:pt x="43" y="45"/>
                        <a:pt x="43" y="45"/>
                      </a:cubicBezTo>
                      <a:cubicBezTo>
                        <a:pt x="44" y="46"/>
                        <a:pt x="43" y="44"/>
                        <a:pt x="44" y="46"/>
                      </a:cubicBezTo>
                      <a:cubicBezTo>
                        <a:pt x="43" y="43"/>
                        <a:pt x="45" y="48"/>
                        <a:pt x="44" y="46"/>
                      </a:cubicBezTo>
                      <a:cubicBezTo>
                        <a:pt x="45" y="48"/>
                        <a:pt x="42" y="43"/>
                        <a:pt x="44" y="46"/>
                      </a:cubicBezTo>
                      <a:cubicBezTo>
                        <a:pt x="44" y="45"/>
                        <a:pt x="43" y="43"/>
                        <a:pt x="44" y="45"/>
                      </a:cubicBezTo>
                      <a:cubicBezTo>
                        <a:pt x="44" y="44"/>
                        <a:pt x="46" y="47"/>
                        <a:pt x="46" y="47"/>
                      </a:cubicBezTo>
                      <a:cubicBezTo>
                        <a:pt x="46" y="46"/>
                        <a:pt x="46" y="46"/>
                        <a:pt x="45" y="45"/>
                      </a:cubicBezTo>
                      <a:cubicBezTo>
                        <a:pt x="45" y="44"/>
                        <a:pt x="45" y="44"/>
                        <a:pt x="45" y="44"/>
                      </a:cubicBezTo>
                      <a:cubicBezTo>
                        <a:pt x="44" y="43"/>
                        <a:pt x="45" y="44"/>
                        <a:pt x="44" y="43"/>
                      </a:cubicBezTo>
                      <a:cubicBezTo>
                        <a:pt x="45" y="44"/>
                        <a:pt x="43" y="42"/>
                        <a:pt x="46" y="44"/>
                      </a:cubicBezTo>
                      <a:cubicBezTo>
                        <a:pt x="48" y="46"/>
                        <a:pt x="48" y="46"/>
                        <a:pt x="48" y="46"/>
                      </a:cubicBezTo>
                      <a:cubicBezTo>
                        <a:pt x="48" y="46"/>
                        <a:pt x="46" y="44"/>
                        <a:pt x="45" y="43"/>
                      </a:cubicBezTo>
                      <a:cubicBezTo>
                        <a:pt x="45" y="43"/>
                        <a:pt x="46" y="44"/>
                        <a:pt x="46" y="44"/>
                      </a:cubicBezTo>
                      <a:cubicBezTo>
                        <a:pt x="43" y="41"/>
                        <a:pt x="47" y="44"/>
                        <a:pt x="44" y="41"/>
                      </a:cubicBezTo>
                      <a:cubicBezTo>
                        <a:pt x="46" y="42"/>
                        <a:pt x="45" y="41"/>
                        <a:pt x="47" y="43"/>
                      </a:cubicBezTo>
                      <a:cubicBezTo>
                        <a:pt x="46" y="41"/>
                        <a:pt x="46" y="40"/>
                        <a:pt x="46" y="41"/>
                      </a:cubicBezTo>
                      <a:cubicBezTo>
                        <a:pt x="47" y="41"/>
                        <a:pt x="47" y="41"/>
                        <a:pt x="47" y="42"/>
                      </a:cubicBezTo>
                      <a:cubicBezTo>
                        <a:pt x="48" y="43"/>
                        <a:pt x="48" y="42"/>
                        <a:pt x="47" y="41"/>
                      </a:cubicBezTo>
                      <a:cubicBezTo>
                        <a:pt x="48" y="42"/>
                        <a:pt x="49" y="43"/>
                        <a:pt x="50" y="43"/>
                      </a:cubicBezTo>
                      <a:cubicBezTo>
                        <a:pt x="50" y="42"/>
                        <a:pt x="48" y="41"/>
                        <a:pt x="47" y="40"/>
                      </a:cubicBezTo>
                      <a:cubicBezTo>
                        <a:pt x="50" y="43"/>
                        <a:pt x="46" y="38"/>
                        <a:pt x="49" y="40"/>
                      </a:cubicBezTo>
                      <a:cubicBezTo>
                        <a:pt x="49" y="40"/>
                        <a:pt x="50" y="42"/>
                        <a:pt x="51" y="42"/>
                      </a:cubicBezTo>
                      <a:cubicBezTo>
                        <a:pt x="54" y="45"/>
                        <a:pt x="49" y="40"/>
                        <a:pt x="51" y="41"/>
                      </a:cubicBezTo>
                      <a:cubicBezTo>
                        <a:pt x="48" y="38"/>
                        <a:pt x="48" y="38"/>
                        <a:pt x="48" y="38"/>
                      </a:cubicBezTo>
                      <a:cubicBezTo>
                        <a:pt x="50" y="40"/>
                        <a:pt x="47" y="37"/>
                        <a:pt x="49" y="39"/>
                      </a:cubicBezTo>
                      <a:cubicBezTo>
                        <a:pt x="49" y="38"/>
                        <a:pt x="51" y="40"/>
                        <a:pt x="48" y="37"/>
                      </a:cubicBezTo>
                      <a:cubicBezTo>
                        <a:pt x="51" y="39"/>
                        <a:pt x="48" y="35"/>
                        <a:pt x="53" y="39"/>
                      </a:cubicBezTo>
                      <a:cubicBezTo>
                        <a:pt x="52" y="38"/>
                        <a:pt x="53" y="38"/>
                        <a:pt x="51" y="37"/>
                      </a:cubicBezTo>
                      <a:cubicBezTo>
                        <a:pt x="50" y="36"/>
                        <a:pt x="52" y="38"/>
                        <a:pt x="51" y="38"/>
                      </a:cubicBezTo>
                      <a:cubicBezTo>
                        <a:pt x="51" y="37"/>
                        <a:pt x="51" y="37"/>
                        <a:pt x="50" y="36"/>
                      </a:cubicBezTo>
                      <a:cubicBezTo>
                        <a:pt x="51" y="37"/>
                        <a:pt x="51" y="37"/>
                        <a:pt x="53" y="39"/>
                      </a:cubicBezTo>
                      <a:cubicBezTo>
                        <a:pt x="55" y="40"/>
                        <a:pt x="49" y="35"/>
                        <a:pt x="51" y="35"/>
                      </a:cubicBezTo>
                      <a:cubicBezTo>
                        <a:pt x="52" y="36"/>
                        <a:pt x="52" y="36"/>
                        <a:pt x="52" y="36"/>
                      </a:cubicBezTo>
                      <a:cubicBezTo>
                        <a:pt x="50" y="34"/>
                        <a:pt x="50" y="34"/>
                        <a:pt x="50" y="34"/>
                      </a:cubicBezTo>
                      <a:cubicBezTo>
                        <a:pt x="51" y="34"/>
                        <a:pt x="53" y="36"/>
                        <a:pt x="55" y="38"/>
                      </a:cubicBezTo>
                      <a:cubicBezTo>
                        <a:pt x="55" y="37"/>
                        <a:pt x="55" y="37"/>
                        <a:pt x="54" y="36"/>
                      </a:cubicBezTo>
                      <a:cubicBezTo>
                        <a:pt x="56" y="38"/>
                        <a:pt x="56" y="38"/>
                        <a:pt x="56" y="38"/>
                      </a:cubicBezTo>
                      <a:cubicBezTo>
                        <a:pt x="54" y="36"/>
                        <a:pt x="55" y="37"/>
                        <a:pt x="55" y="36"/>
                      </a:cubicBezTo>
                      <a:cubicBezTo>
                        <a:pt x="55" y="37"/>
                        <a:pt x="55" y="37"/>
                        <a:pt x="55" y="37"/>
                      </a:cubicBezTo>
                      <a:cubicBezTo>
                        <a:pt x="56" y="37"/>
                        <a:pt x="56" y="37"/>
                        <a:pt x="55" y="36"/>
                      </a:cubicBezTo>
                      <a:cubicBezTo>
                        <a:pt x="54" y="35"/>
                        <a:pt x="54" y="35"/>
                        <a:pt x="53" y="35"/>
                      </a:cubicBezTo>
                      <a:cubicBezTo>
                        <a:pt x="52" y="34"/>
                        <a:pt x="53" y="34"/>
                        <a:pt x="52" y="34"/>
                      </a:cubicBezTo>
                      <a:cubicBezTo>
                        <a:pt x="54" y="35"/>
                        <a:pt x="53" y="34"/>
                        <a:pt x="54" y="34"/>
                      </a:cubicBezTo>
                      <a:cubicBezTo>
                        <a:pt x="54" y="34"/>
                        <a:pt x="52" y="33"/>
                        <a:pt x="52" y="33"/>
                      </a:cubicBezTo>
                      <a:cubicBezTo>
                        <a:pt x="53" y="34"/>
                        <a:pt x="53" y="33"/>
                        <a:pt x="54" y="34"/>
                      </a:cubicBezTo>
                      <a:cubicBezTo>
                        <a:pt x="54" y="34"/>
                        <a:pt x="53" y="33"/>
                        <a:pt x="54" y="34"/>
                      </a:cubicBezTo>
                      <a:cubicBezTo>
                        <a:pt x="54" y="35"/>
                        <a:pt x="56" y="36"/>
                        <a:pt x="55" y="35"/>
                      </a:cubicBezTo>
                      <a:cubicBezTo>
                        <a:pt x="54" y="34"/>
                        <a:pt x="51" y="32"/>
                        <a:pt x="53" y="33"/>
                      </a:cubicBezTo>
                      <a:cubicBezTo>
                        <a:pt x="53" y="33"/>
                        <a:pt x="54" y="34"/>
                        <a:pt x="54" y="34"/>
                      </a:cubicBezTo>
                      <a:cubicBezTo>
                        <a:pt x="56" y="35"/>
                        <a:pt x="56" y="35"/>
                        <a:pt x="56" y="35"/>
                      </a:cubicBezTo>
                      <a:cubicBezTo>
                        <a:pt x="54" y="33"/>
                        <a:pt x="54" y="33"/>
                        <a:pt x="54" y="33"/>
                      </a:cubicBezTo>
                      <a:cubicBezTo>
                        <a:pt x="54" y="34"/>
                        <a:pt x="54" y="34"/>
                        <a:pt x="55" y="34"/>
                      </a:cubicBezTo>
                      <a:cubicBezTo>
                        <a:pt x="53" y="32"/>
                        <a:pt x="54" y="33"/>
                        <a:pt x="53" y="31"/>
                      </a:cubicBezTo>
                      <a:cubicBezTo>
                        <a:pt x="52" y="31"/>
                        <a:pt x="54" y="32"/>
                        <a:pt x="54" y="32"/>
                      </a:cubicBezTo>
                      <a:cubicBezTo>
                        <a:pt x="54" y="32"/>
                        <a:pt x="54" y="32"/>
                        <a:pt x="54" y="32"/>
                      </a:cubicBezTo>
                      <a:cubicBezTo>
                        <a:pt x="55" y="33"/>
                        <a:pt x="55" y="32"/>
                        <a:pt x="54" y="31"/>
                      </a:cubicBezTo>
                      <a:cubicBezTo>
                        <a:pt x="54" y="31"/>
                        <a:pt x="54" y="31"/>
                        <a:pt x="54" y="31"/>
                      </a:cubicBezTo>
                      <a:cubicBezTo>
                        <a:pt x="54" y="31"/>
                        <a:pt x="54" y="31"/>
                        <a:pt x="53" y="30"/>
                      </a:cubicBezTo>
                      <a:cubicBezTo>
                        <a:pt x="55" y="31"/>
                        <a:pt x="60" y="35"/>
                        <a:pt x="58" y="33"/>
                      </a:cubicBezTo>
                      <a:cubicBezTo>
                        <a:pt x="58" y="33"/>
                        <a:pt x="55" y="30"/>
                        <a:pt x="54" y="30"/>
                      </a:cubicBezTo>
                      <a:cubicBezTo>
                        <a:pt x="55" y="30"/>
                        <a:pt x="53" y="28"/>
                        <a:pt x="56" y="29"/>
                      </a:cubicBezTo>
                      <a:cubicBezTo>
                        <a:pt x="55" y="29"/>
                        <a:pt x="55" y="28"/>
                        <a:pt x="54" y="28"/>
                      </a:cubicBezTo>
                      <a:cubicBezTo>
                        <a:pt x="55" y="28"/>
                        <a:pt x="53" y="25"/>
                        <a:pt x="57" y="27"/>
                      </a:cubicBezTo>
                      <a:cubicBezTo>
                        <a:pt x="57" y="28"/>
                        <a:pt x="58" y="28"/>
                        <a:pt x="60" y="29"/>
                      </a:cubicBezTo>
                      <a:cubicBezTo>
                        <a:pt x="58" y="28"/>
                        <a:pt x="61" y="30"/>
                        <a:pt x="59" y="28"/>
                      </a:cubicBezTo>
                      <a:cubicBezTo>
                        <a:pt x="57" y="27"/>
                        <a:pt x="56" y="26"/>
                        <a:pt x="55" y="26"/>
                      </a:cubicBezTo>
                      <a:cubicBezTo>
                        <a:pt x="55" y="25"/>
                        <a:pt x="55" y="25"/>
                        <a:pt x="57" y="25"/>
                      </a:cubicBezTo>
                      <a:cubicBezTo>
                        <a:pt x="56" y="25"/>
                        <a:pt x="56" y="25"/>
                        <a:pt x="55" y="24"/>
                      </a:cubicBezTo>
                      <a:cubicBezTo>
                        <a:pt x="58" y="26"/>
                        <a:pt x="58" y="26"/>
                        <a:pt x="57" y="25"/>
                      </a:cubicBezTo>
                      <a:cubicBezTo>
                        <a:pt x="56" y="24"/>
                        <a:pt x="56" y="24"/>
                        <a:pt x="56" y="24"/>
                      </a:cubicBezTo>
                      <a:cubicBezTo>
                        <a:pt x="58" y="25"/>
                        <a:pt x="58" y="25"/>
                        <a:pt x="58" y="25"/>
                      </a:cubicBezTo>
                      <a:cubicBezTo>
                        <a:pt x="57" y="25"/>
                        <a:pt x="54" y="23"/>
                        <a:pt x="56" y="24"/>
                      </a:cubicBezTo>
                      <a:cubicBezTo>
                        <a:pt x="57" y="24"/>
                        <a:pt x="57" y="24"/>
                        <a:pt x="58" y="25"/>
                      </a:cubicBezTo>
                      <a:cubicBezTo>
                        <a:pt x="56" y="24"/>
                        <a:pt x="54" y="22"/>
                        <a:pt x="56" y="23"/>
                      </a:cubicBezTo>
                      <a:cubicBezTo>
                        <a:pt x="58" y="24"/>
                        <a:pt x="58" y="24"/>
                        <a:pt x="58" y="24"/>
                      </a:cubicBezTo>
                      <a:cubicBezTo>
                        <a:pt x="58" y="23"/>
                        <a:pt x="57" y="22"/>
                        <a:pt x="56" y="22"/>
                      </a:cubicBezTo>
                      <a:cubicBezTo>
                        <a:pt x="58" y="23"/>
                        <a:pt x="58" y="22"/>
                        <a:pt x="60" y="23"/>
                      </a:cubicBezTo>
                      <a:cubicBezTo>
                        <a:pt x="56" y="20"/>
                        <a:pt x="56" y="19"/>
                        <a:pt x="57" y="18"/>
                      </a:cubicBezTo>
                      <a:cubicBezTo>
                        <a:pt x="58" y="19"/>
                        <a:pt x="58" y="19"/>
                        <a:pt x="58" y="19"/>
                      </a:cubicBezTo>
                      <a:cubicBezTo>
                        <a:pt x="59" y="19"/>
                        <a:pt x="56" y="18"/>
                        <a:pt x="57" y="18"/>
                      </a:cubicBezTo>
                      <a:cubicBezTo>
                        <a:pt x="58" y="19"/>
                        <a:pt x="59" y="19"/>
                        <a:pt x="61" y="20"/>
                      </a:cubicBezTo>
                      <a:cubicBezTo>
                        <a:pt x="62" y="20"/>
                        <a:pt x="59" y="19"/>
                        <a:pt x="58" y="18"/>
                      </a:cubicBezTo>
                      <a:cubicBezTo>
                        <a:pt x="57" y="17"/>
                        <a:pt x="59" y="19"/>
                        <a:pt x="57" y="18"/>
                      </a:cubicBezTo>
                      <a:cubicBezTo>
                        <a:pt x="57" y="17"/>
                        <a:pt x="59" y="18"/>
                        <a:pt x="56" y="17"/>
                      </a:cubicBezTo>
                      <a:cubicBezTo>
                        <a:pt x="57" y="17"/>
                        <a:pt x="59" y="18"/>
                        <a:pt x="60" y="18"/>
                      </a:cubicBezTo>
                      <a:cubicBezTo>
                        <a:pt x="59" y="18"/>
                        <a:pt x="59" y="18"/>
                        <a:pt x="59" y="18"/>
                      </a:cubicBezTo>
                      <a:cubicBezTo>
                        <a:pt x="62" y="19"/>
                        <a:pt x="64" y="21"/>
                        <a:pt x="67" y="22"/>
                      </a:cubicBezTo>
                      <a:cubicBezTo>
                        <a:pt x="67" y="22"/>
                        <a:pt x="67" y="22"/>
                        <a:pt x="67" y="22"/>
                      </a:cubicBezTo>
                      <a:cubicBezTo>
                        <a:pt x="70" y="23"/>
                        <a:pt x="70" y="24"/>
                        <a:pt x="71" y="24"/>
                      </a:cubicBezTo>
                      <a:cubicBezTo>
                        <a:pt x="70" y="23"/>
                        <a:pt x="66" y="21"/>
                        <a:pt x="65" y="21"/>
                      </a:cubicBezTo>
                      <a:cubicBezTo>
                        <a:pt x="65" y="20"/>
                        <a:pt x="59" y="18"/>
                        <a:pt x="60" y="17"/>
                      </a:cubicBezTo>
                      <a:cubicBezTo>
                        <a:pt x="61" y="18"/>
                        <a:pt x="60" y="18"/>
                        <a:pt x="62" y="19"/>
                      </a:cubicBezTo>
                      <a:cubicBezTo>
                        <a:pt x="64" y="19"/>
                        <a:pt x="61" y="18"/>
                        <a:pt x="62" y="18"/>
                      </a:cubicBezTo>
                      <a:cubicBezTo>
                        <a:pt x="61" y="18"/>
                        <a:pt x="59" y="16"/>
                        <a:pt x="58" y="16"/>
                      </a:cubicBezTo>
                      <a:cubicBezTo>
                        <a:pt x="59" y="16"/>
                        <a:pt x="60" y="17"/>
                        <a:pt x="61" y="17"/>
                      </a:cubicBezTo>
                      <a:cubicBezTo>
                        <a:pt x="59" y="16"/>
                        <a:pt x="58" y="16"/>
                        <a:pt x="57" y="15"/>
                      </a:cubicBezTo>
                      <a:cubicBezTo>
                        <a:pt x="54" y="14"/>
                        <a:pt x="58" y="15"/>
                        <a:pt x="56" y="14"/>
                      </a:cubicBezTo>
                      <a:cubicBezTo>
                        <a:pt x="58" y="15"/>
                        <a:pt x="61" y="17"/>
                        <a:pt x="62" y="17"/>
                      </a:cubicBezTo>
                      <a:cubicBezTo>
                        <a:pt x="60" y="16"/>
                        <a:pt x="60" y="15"/>
                        <a:pt x="56" y="14"/>
                      </a:cubicBezTo>
                      <a:cubicBezTo>
                        <a:pt x="57" y="14"/>
                        <a:pt x="59" y="15"/>
                        <a:pt x="60" y="15"/>
                      </a:cubicBezTo>
                      <a:cubicBezTo>
                        <a:pt x="61" y="16"/>
                        <a:pt x="56" y="13"/>
                        <a:pt x="61" y="15"/>
                      </a:cubicBezTo>
                      <a:cubicBezTo>
                        <a:pt x="58" y="14"/>
                        <a:pt x="58" y="14"/>
                        <a:pt x="58" y="14"/>
                      </a:cubicBezTo>
                      <a:cubicBezTo>
                        <a:pt x="59" y="14"/>
                        <a:pt x="60" y="14"/>
                        <a:pt x="61" y="15"/>
                      </a:cubicBezTo>
                      <a:cubicBezTo>
                        <a:pt x="61" y="15"/>
                        <a:pt x="58" y="13"/>
                        <a:pt x="62" y="14"/>
                      </a:cubicBezTo>
                      <a:cubicBezTo>
                        <a:pt x="61" y="14"/>
                        <a:pt x="62" y="14"/>
                        <a:pt x="59" y="13"/>
                      </a:cubicBezTo>
                      <a:cubicBezTo>
                        <a:pt x="58" y="13"/>
                        <a:pt x="61" y="14"/>
                        <a:pt x="57" y="13"/>
                      </a:cubicBezTo>
                      <a:cubicBezTo>
                        <a:pt x="60" y="14"/>
                        <a:pt x="57" y="12"/>
                        <a:pt x="56" y="12"/>
                      </a:cubicBezTo>
                      <a:cubicBezTo>
                        <a:pt x="58" y="12"/>
                        <a:pt x="58" y="12"/>
                        <a:pt x="58" y="12"/>
                      </a:cubicBezTo>
                      <a:cubicBezTo>
                        <a:pt x="57" y="12"/>
                        <a:pt x="58" y="12"/>
                        <a:pt x="56" y="11"/>
                      </a:cubicBezTo>
                      <a:cubicBezTo>
                        <a:pt x="57" y="12"/>
                        <a:pt x="58" y="12"/>
                        <a:pt x="58" y="12"/>
                      </a:cubicBezTo>
                      <a:cubicBezTo>
                        <a:pt x="56" y="11"/>
                        <a:pt x="56" y="11"/>
                        <a:pt x="56" y="11"/>
                      </a:cubicBezTo>
                      <a:cubicBezTo>
                        <a:pt x="55" y="10"/>
                        <a:pt x="60" y="13"/>
                        <a:pt x="59" y="12"/>
                      </a:cubicBezTo>
                      <a:cubicBezTo>
                        <a:pt x="61" y="13"/>
                        <a:pt x="61" y="13"/>
                        <a:pt x="61" y="13"/>
                      </a:cubicBezTo>
                      <a:cubicBezTo>
                        <a:pt x="61" y="13"/>
                        <a:pt x="63" y="13"/>
                        <a:pt x="62" y="13"/>
                      </a:cubicBezTo>
                      <a:cubicBezTo>
                        <a:pt x="60" y="12"/>
                        <a:pt x="58" y="11"/>
                        <a:pt x="57" y="10"/>
                      </a:cubicBezTo>
                      <a:cubicBezTo>
                        <a:pt x="56" y="10"/>
                        <a:pt x="59" y="11"/>
                        <a:pt x="57" y="10"/>
                      </a:cubicBezTo>
                      <a:cubicBezTo>
                        <a:pt x="59" y="11"/>
                        <a:pt x="59" y="11"/>
                        <a:pt x="59" y="11"/>
                      </a:cubicBezTo>
                      <a:cubicBezTo>
                        <a:pt x="60" y="12"/>
                        <a:pt x="62" y="13"/>
                        <a:pt x="62" y="12"/>
                      </a:cubicBezTo>
                      <a:cubicBezTo>
                        <a:pt x="62" y="12"/>
                        <a:pt x="59" y="10"/>
                        <a:pt x="58" y="10"/>
                      </a:cubicBezTo>
                      <a:cubicBezTo>
                        <a:pt x="58" y="10"/>
                        <a:pt x="59" y="10"/>
                        <a:pt x="60" y="11"/>
                      </a:cubicBezTo>
                      <a:cubicBezTo>
                        <a:pt x="60" y="11"/>
                        <a:pt x="58" y="10"/>
                        <a:pt x="57" y="10"/>
                      </a:cubicBezTo>
                      <a:cubicBezTo>
                        <a:pt x="59" y="10"/>
                        <a:pt x="61" y="10"/>
                        <a:pt x="62" y="11"/>
                      </a:cubicBezTo>
                      <a:cubicBezTo>
                        <a:pt x="65" y="12"/>
                        <a:pt x="65" y="12"/>
                        <a:pt x="65" y="12"/>
                      </a:cubicBezTo>
                      <a:cubicBezTo>
                        <a:pt x="66" y="12"/>
                        <a:pt x="66" y="12"/>
                        <a:pt x="66" y="12"/>
                      </a:cubicBezTo>
                      <a:cubicBezTo>
                        <a:pt x="68" y="13"/>
                        <a:pt x="67" y="13"/>
                        <a:pt x="70" y="14"/>
                      </a:cubicBezTo>
                      <a:cubicBezTo>
                        <a:pt x="71" y="14"/>
                        <a:pt x="70" y="14"/>
                        <a:pt x="69" y="13"/>
                      </a:cubicBezTo>
                      <a:cubicBezTo>
                        <a:pt x="65" y="12"/>
                        <a:pt x="63" y="11"/>
                        <a:pt x="60" y="9"/>
                      </a:cubicBezTo>
                      <a:cubicBezTo>
                        <a:pt x="59" y="8"/>
                        <a:pt x="69" y="12"/>
                        <a:pt x="63" y="10"/>
                      </a:cubicBezTo>
                      <a:cubicBezTo>
                        <a:pt x="62" y="9"/>
                        <a:pt x="59" y="8"/>
                        <a:pt x="60" y="9"/>
                      </a:cubicBezTo>
                      <a:cubicBezTo>
                        <a:pt x="61" y="9"/>
                        <a:pt x="57" y="7"/>
                        <a:pt x="58" y="7"/>
                      </a:cubicBezTo>
                      <a:cubicBezTo>
                        <a:pt x="60" y="8"/>
                        <a:pt x="62" y="8"/>
                        <a:pt x="64" y="10"/>
                      </a:cubicBezTo>
                      <a:cubicBezTo>
                        <a:pt x="63" y="9"/>
                        <a:pt x="63" y="10"/>
                        <a:pt x="64" y="10"/>
                      </a:cubicBezTo>
                      <a:cubicBezTo>
                        <a:pt x="65" y="10"/>
                        <a:pt x="68" y="11"/>
                        <a:pt x="68" y="11"/>
                      </a:cubicBezTo>
                      <a:cubicBezTo>
                        <a:pt x="67" y="11"/>
                        <a:pt x="67" y="10"/>
                        <a:pt x="65" y="10"/>
                      </a:cubicBezTo>
                      <a:cubicBezTo>
                        <a:pt x="63" y="9"/>
                        <a:pt x="66" y="10"/>
                        <a:pt x="63" y="9"/>
                      </a:cubicBezTo>
                      <a:cubicBezTo>
                        <a:pt x="63" y="8"/>
                        <a:pt x="66" y="9"/>
                        <a:pt x="62" y="8"/>
                      </a:cubicBezTo>
                      <a:cubicBezTo>
                        <a:pt x="62" y="8"/>
                        <a:pt x="60" y="7"/>
                        <a:pt x="59" y="7"/>
                      </a:cubicBezTo>
                      <a:cubicBezTo>
                        <a:pt x="58" y="6"/>
                        <a:pt x="58" y="6"/>
                        <a:pt x="58" y="6"/>
                      </a:cubicBezTo>
                      <a:cubicBezTo>
                        <a:pt x="59" y="7"/>
                        <a:pt x="59" y="7"/>
                        <a:pt x="59" y="7"/>
                      </a:cubicBezTo>
                      <a:cubicBezTo>
                        <a:pt x="61" y="7"/>
                        <a:pt x="57" y="6"/>
                        <a:pt x="57" y="5"/>
                      </a:cubicBezTo>
                      <a:cubicBezTo>
                        <a:pt x="60" y="6"/>
                        <a:pt x="60" y="6"/>
                        <a:pt x="60" y="6"/>
                      </a:cubicBezTo>
                      <a:cubicBezTo>
                        <a:pt x="63" y="7"/>
                        <a:pt x="59" y="7"/>
                        <a:pt x="63" y="8"/>
                      </a:cubicBezTo>
                      <a:cubicBezTo>
                        <a:pt x="63" y="8"/>
                        <a:pt x="61" y="7"/>
                        <a:pt x="62" y="7"/>
                      </a:cubicBezTo>
                      <a:cubicBezTo>
                        <a:pt x="63" y="7"/>
                        <a:pt x="63" y="7"/>
                        <a:pt x="63" y="7"/>
                      </a:cubicBezTo>
                      <a:cubicBezTo>
                        <a:pt x="63" y="7"/>
                        <a:pt x="69" y="9"/>
                        <a:pt x="66" y="8"/>
                      </a:cubicBezTo>
                      <a:cubicBezTo>
                        <a:pt x="65" y="7"/>
                        <a:pt x="64" y="7"/>
                        <a:pt x="63" y="7"/>
                      </a:cubicBezTo>
                      <a:cubicBezTo>
                        <a:pt x="62" y="6"/>
                        <a:pt x="61" y="5"/>
                        <a:pt x="61" y="5"/>
                      </a:cubicBezTo>
                      <a:cubicBezTo>
                        <a:pt x="64" y="6"/>
                        <a:pt x="61" y="4"/>
                        <a:pt x="64" y="6"/>
                      </a:cubicBezTo>
                      <a:cubicBezTo>
                        <a:pt x="62" y="5"/>
                        <a:pt x="62" y="6"/>
                        <a:pt x="65" y="7"/>
                      </a:cubicBezTo>
                      <a:cubicBezTo>
                        <a:pt x="69" y="8"/>
                        <a:pt x="65" y="8"/>
                        <a:pt x="68" y="9"/>
                      </a:cubicBezTo>
                      <a:cubicBezTo>
                        <a:pt x="68" y="9"/>
                        <a:pt x="72" y="10"/>
                        <a:pt x="74" y="11"/>
                      </a:cubicBezTo>
                      <a:cubicBezTo>
                        <a:pt x="74" y="11"/>
                        <a:pt x="73" y="10"/>
                        <a:pt x="73" y="10"/>
                      </a:cubicBezTo>
                      <a:cubicBezTo>
                        <a:pt x="71" y="9"/>
                        <a:pt x="71" y="9"/>
                        <a:pt x="69" y="8"/>
                      </a:cubicBezTo>
                      <a:cubicBezTo>
                        <a:pt x="69" y="8"/>
                        <a:pt x="68" y="7"/>
                        <a:pt x="66" y="6"/>
                      </a:cubicBezTo>
                      <a:cubicBezTo>
                        <a:pt x="67" y="7"/>
                        <a:pt x="70" y="7"/>
                        <a:pt x="70" y="8"/>
                      </a:cubicBezTo>
                      <a:cubicBezTo>
                        <a:pt x="69" y="7"/>
                        <a:pt x="70" y="6"/>
                        <a:pt x="71" y="6"/>
                      </a:cubicBezTo>
                      <a:cubicBezTo>
                        <a:pt x="67" y="5"/>
                        <a:pt x="70" y="5"/>
                        <a:pt x="67" y="5"/>
                      </a:cubicBezTo>
                      <a:cubicBezTo>
                        <a:pt x="66" y="5"/>
                        <a:pt x="63" y="4"/>
                        <a:pt x="62" y="3"/>
                      </a:cubicBezTo>
                      <a:cubicBezTo>
                        <a:pt x="62" y="3"/>
                        <a:pt x="63" y="4"/>
                        <a:pt x="64" y="4"/>
                      </a:cubicBezTo>
                      <a:cubicBezTo>
                        <a:pt x="62" y="3"/>
                        <a:pt x="67" y="5"/>
                        <a:pt x="64" y="4"/>
                      </a:cubicBezTo>
                      <a:cubicBezTo>
                        <a:pt x="65" y="4"/>
                        <a:pt x="69" y="5"/>
                        <a:pt x="71" y="6"/>
                      </a:cubicBezTo>
                      <a:cubicBezTo>
                        <a:pt x="70" y="5"/>
                        <a:pt x="73" y="7"/>
                        <a:pt x="74" y="6"/>
                      </a:cubicBezTo>
                      <a:cubicBezTo>
                        <a:pt x="72" y="6"/>
                        <a:pt x="71" y="5"/>
                        <a:pt x="71" y="4"/>
                      </a:cubicBezTo>
                      <a:cubicBezTo>
                        <a:pt x="73" y="4"/>
                        <a:pt x="71" y="3"/>
                        <a:pt x="71" y="2"/>
                      </a:cubicBezTo>
                      <a:cubicBezTo>
                        <a:pt x="72" y="3"/>
                        <a:pt x="76" y="4"/>
                        <a:pt x="76" y="4"/>
                      </a:cubicBezTo>
                      <a:cubicBezTo>
                        <a:pt x="76" y="3"/>
                        <a:pt x="73" y="3"/>
                        <a:pt x="74" y="3"/>
                      </a:cubicBezTo>
                      <a:cubicBezTo>
                        <a:pt x="75" y="3"/>
                        <a:pt x="75" y="3"/>
                        <a:pt x="75" y="3"/>
                      </a:cubicBezTo>
                      <a:cubicBezTo>
                        <a:pt x="74" y="3"/>
                        <a:pt x="77" y="3"/>
                        <a:pt x="73" y="1"/>
                      </a:cubicBezTo>
                      <a:cubicBezTo>
                        <a:pt x="76" y="3"/>
                        <a:pt x="76" y="3"/>
                        <a:pt x="76" y="3"/>
                      </a:cubicBezTo>
                      <a:cubicBezTo>
                        <a:pt x="77" y="3"/>
                        <a:pt x="76" y="2"/>
                        <a:pt x="75" y="2"/>
                      </a:cubicBezTo>
                      <a:cubicBezTo>
                        <a:pt x="77" y="2"/>
                        <a:pt x="78" y="3"/>
                        <a:pt x="78" y="3"/>
                      </a:cubicBezTo>
                      <a:cubicBezTo>
                        <a:pt x="81" y="3"/>
                        <a:pt x="78" y="2"/>
                        <a:pt x="78" y="2"/>
                      </a:cubicBezTo>
                      <a:cubicBezTo>
                        <a:pt x="76" y="2"/>
                        <a:pt x="76" y="2"/>
                        <a:pt x="76" y="2"/>
                      </a:cubicBezTo>
                      <a:cubicBezTo>
                        <a:pt x="75" y="1"/>
                        <a:pt x="77" y="1"/>
                        <a:pt x="76" y="0"/>
                      </a:cubicBezTo>
                      <a:cubicBezTo>
                        <a:pt x="78" y="1"/>
                        <a:pt x="78" y="1"/>
                        <a:pt x="78" y="1"/>
                      </a:cubicBezTo>
                      <a:cubicBezTo>
                        <a:pt x="77" y="0"/>
                        <a:pt x="77" y="0"/>
                        <a:pt x="77" y="0"/>
                      </a:cubicBezTo>
                      <a:cubicBezTo>
                        <a:pt x="79" y="1"/>
                        <a:pt x="80" y="1"/>
                        <a:pt x="79" y="0"/>
                      </a:cubicBezTo>
                      <a:cubicBezTo>
                        <a:pt x="83" y="2"/>
                        <a:pt x="83" y="2"/>
                        <a:pt x="83" y="2"/>
                      </a:cubicBezTo>
                      <a:cubicBezTo>
                        <a:pt x="82" y="2"/>
                        <a:pt x="81" y="1"/>
                        <a:pt x="79" y="1"/>
                      </a:cubicBezTo>
                      <a:cubicBezTo>
                        <a:pt x="77" y="1"/>
                        <a:pt x="78" y="1"/>
                        <a:pt x="80" y="2"/>
                      </a:cubicBezTo>
                      <a:cubicBezTo>
                        <a:pt x="80" y="2"/>
                        <a:pt x="79" y="2"/>
                        <a:pt x="79" y="1"/>
                      </a:cubicBezTo>
                      <a:cubicBezTo>
                        <a:pt x="81" y="2"/>
                        <a:pt x="81" y="2"/>
                        <a:pt x="83" y="3"/>
                      </a:cubicBezTo>
                      <a:cubicBezTo>
                        <a:pt x="83" y="3"/>
                        <a:pt x="84" y="3"/>
                        <a:pt x="83" y="3"/>
                      </a:cubicBezTo>
                      <a:cubicBezTo>
                        <a:pt x="84" y="3"/>
                        <a:pt x="84" y="3"/>
                        <a:pt x="84" y="4"/>
                      </a:cubicBezTo>
                      <a:cubicBezTo>
                        <a:pt x="83" y="3"/>
                        <a:pt x="83" y="3"/>
                        <a:pt x="82" y="3"/>
                      </a:cubicBezTo>
                      <a:cubicBezTo>
                        <a:pt x="84" y="4"/>
                        <a:pt x="85" y="4"/>
                        <a:pt x="84" y="5"/>
                      </a:cubicBezTo>
                      <a:cubicBezTo>
                        <a:pt x="81" y="4"/>
                        <a:pt x="86" y="6"/>
                        <a:pt x="85" y="6"/>
                      </a:cubicBezTo>
                      <a:cubicBezTo>
                        <a:pt x="82" y="5"/>
                        <a:pt x="81" y="4"/>
                        <a:pt x="80" y="4"/>
                      </a:cubicBezTo>
                      <a:cubicBezTo>
                        <a:pt x="78" y="4"/>
                        <a:pt x="80" y="4"/>
                        <a:pt x="78" y="4"/>
                      </a:cubicBezTo>
                      <a:cubicBezTo>
                        <a:pt x="80" y="5"/>
                        <a:pt x="83" y="6"/>
                        <a:pt x="84" y="6"/>
                      </a:cubicBezTo>
                      <a:cubicBezTo>
                        <a:pt x="82" y="6"/>
                        <a:pt x="82" y="6"/>
                        <a:pt x="82" y="6"/>
                      </a:cubicBezTo>
                      <a:cubicBezTo>
                        <a:pt x="83" y="6"/>
                        <a:pt x="86" y="7"/>
                        <a:pt x="85" y="7"/>
                      </a:cubicBezTo>
                      <a:cubicBezTo>
                        <a:pt x="84" y="8"/>
                        <a:pt x="84" y="9"/>
                        <a:pt x="83" y="9"/>
                      </a:cubicBezTo>
                      <a:cubicBezTo>
                        <a:pt x="81" y="9"/>
                        <a:pt x="81" y="9"/>
                        <a:pt x="81" y="9"/>
                      </a:cubicBezTo>
                      <a:cubicBezTo>
                        <a:pt x="85" y="10"/>
                        <a:pt x="82" y="10"/>
                        <a:pt x="84" y="11"/>
                      </a:cubicBezTo>
                      <a:cubicBezTo>
                        <a:pt x="82" y="11"/>
                        <a:pt x="85" y="13"/>
                        <a:pt x="82" y="12"/>
                      </a:cubicBezTo>
                      <a:cubicBezTo>
                        <a:pt x="83" y="14"/>
                        <a:pt x="84" y="16"/>
                        <a:pt x="83" y="17"/>
                      </a:cubicBezTo>
                      <a:cubicBezTo>
                        <a:pt x="80" y="16"/>
                        <a:pt x="80" y="16"/>
                        <a:pt x="80" y="16"/>
                      </a:cubicBezTo>
                      <a:cubicBezTo>
                        <a:pt x="82" y="17"/>
                        <a:pt x="79" y="15"/>
                        <a:pt x="79" y="16"/>
                      </a:cubicBezTo>
                      <a:cubicBezTo>
                        <a:pt x="81" y="16"/>
                        <a:pt x="82" y="17"/>
                        <a:pt x="83" y="18"/>
                      </a:cubicBezTo>
                      <a:cubicBezTo>
                        <a:pt x="81" y="17"/>
                        <a:pt x="83" y="19"/>
                        <a:pt x="84" y="20"/>
                      </a:cubicBezTo>
                      <a:cubicBezTo>
                        <a:pt x="83" y="20"/>
                        <a:pt x="83" y="20"/>
                        <a:pt x="83" y="20"/>
                      </a:cubicBezTo>
                      <a:cubicBezTo>
                        <a:pt x="86" y="21"/>
                        <a:pt x="82" y="21"/>
                        <a:pt x="82" y="21"/>
                      </a:cubicBezTo>
                      <a:cubicBezTo>
                        <a:pt x="81" y="21"/>
                        <a:pt x="79" y="21"/>
                        <a:pt x="79" y="21"/>
                      </a:cubicBezTo>
                      <a:cubicBezTo>
                        <a:pt x="82" y="22"/>
                        <a:pt x="82" y="22"/>
                        <a:pt x="83" y="24"/>
                      </a:cubicBezTo>
                      <a:cubicBezTo>
                        <a:pt x="83" y="24"/>
                        <a:pt x="82" y="24"/>
                        <a:pt x="81" y="24"/>
                      </a:cubicBezTo>
                      <a:cubicBezTo>
                        <a:pt x="84" y="27"/>
                        <a:pt x="81" y="28"/>
                        <a:pt x="83" y="30"/>
                      </a:cubicBezTo>
                      <a:cubicBezTo>
                        <a:pt x="81" y="29"/>
                        <a:pt x="81" y="29"/>
                        <a:pt x="81" y="29"/>
                      </a:cubicBezTo>
                      <a:cubicBezTo>
                        <a:pt x="84" y="33"/>
                        <a:pt x="79" y="33"/>
                        <a:pt x="81" y="35"/>
                      </a:cubicBezTo>
                      <a:cubicBezTo>
                        <a:pt x="78" y="33"/>
                        <a:pt x="78" y="33"/>
                        <a:pt x="78" y="33"/>
                      </a:cubicBezTo>
                      <a:cubicBezTo>
                        <a:pt x="76" y="33"/>
                        <a:pt x="78" y="35"/>
                        <a:pt x="80" y="36"/>
                      </a:cubicBezTo>
                      <a:cubicBezTo>
                        <a:pt x="79" y="36"/>
                        <a:pt x="82" y="38"/>
                        <a:pt x="79" y="36"/>
                      </a:cubicBezTo>
                      <a:cubicBezTo>
                        <a:pt x="78" y="36"/>
                        <a:pt x="80" y="38"/>
                        <a:pt x="80" y="38"/>
                      </a:cubicBezTo>
                      <a:cubicBezTo>
                        <a:pt x="78" y="38"/>
                        <a:pt x="79" y="39"/>
                        <a:pt x="79" y="40"/>
                      </a:cubicBezTo>
                      <a:cubicBezTo>
                        <a:pt x="79" y="40"/>
                        <a:pt x="79" y="40"/>
                        <a:pt x="79" y="40"/>
                      </a:cubicBezTo>
                      <a:cubicBezTo>
                        <a:pt x="78" y="39"/>
                        <a:pt x="77" y="38"/>
                        <a:pt x="77" y="38"/>
                      </a:cubicBezTo>
                      <a:cubicBezTo>
                        <a:pt x="77" y="39"/>
                        <a:pt x="75" y="39"/>
                        <a:pt x="79" y="41"/>
                      </a:cubicBezTo>
                      <a:cubicBezTo>
                        <a:pt x="77" y="40"/>
                        <a:pt x="80" y="44"/>
                        <a:pt x="77" y="43"/>
                      </a:cubicBezTo>
                      <a:cubicBezTo>
                        <a:pt x="78" y="43"/>
                        <a:pt x="78" y="44"/>
                        <a:pt x="78" y="44"/>
                      </a:cubicBezTo>
                      <a:cubicBezTo>
                        <a:pt x="78" y="45"/>
                        <a:pt x="75" y="44"/>
                        <a:pt x="77" y="46"/>
                      </a:cubicBezTo>
                      <a:cubicBezTo>
                        <a:pt x="76" y="46"/>
                        <a:pt x="75" y="45"/>
                        <a:pt x="75" y="45"/>
                      </a:cubicBezTo>
                      <a:cubicBezTo>
                        <a:pt x="75" y="45"/>
                        <a:pt x="76" y="46"/>
                        <a:pt x="77" y="46"/>
                      </a:cubicBezTo>
                      <a:cubicBezTo>
                        <a:pt x="78" y="49"/>
                        <a:pt x="73" y="47"/>
                        <a:pt x="73" y="48"/>
                      </a:cubicBezTo>
                      <a:cubicBezTo>
                        <a:pt x="73" y="52"/>
                        <a:pt x="71" y="53"/>
                        <a:pt x="70" y="54"/>
                      </a:cubicBezTo>
                      <a:cubicBezTo>
                        <a:pt x="69" y="54"/>
                        <a:pt x="69" y="54"/>
                        <a:pt x="69" y="54"/>
                      </a:cubicBezTo>
                      <a:cubicBezTo>
                        <a:pt x="71" y="57"/>
                        <a:pt x="66" y="53"/>
                        <a:pt x="69" y="57"/>
                      </a:cubicBezTo>
                      <a:cubicBezTo>
                        <a:pt x="68" y="56"/>
                        <a:pt x="68" y="57"/>
                        <a:pt x="67" y="56"/>
                      </a:cubicBezTo>
                      <a:cubicBezTo>
                        <a:pt x="69" y="58"/>
                        <a:pt x="64" y="55"/>
                        <a:pt x="66" y="58"/>
                      </a:cubicBezTo>
                      <a:cubicBezTo>
                        <a:pt x="66" y="58"/>
                        <a:pt x="66" y="58"/>
                        <a:pt x="66" y="57"/>
                      </a:cubicBezTo>
                      <a:cubicBezTo>
                        <a:pt x="64" y="56"/>
                        <a:pt x="65" y="59"/>
                        <a:pt x="63" y="58"/>
                      </a:cubicBezTo>
                      <a:cubicBezTo>
                        <a:pt x="63" y="58"/>
                        <a:pt x="63" y="58"/>
                        <a:pt x="62" y="57"/>
                      </a:cubicBezTo>
                      <a:cubicBezTo>
                        <a:pt x="61" y="56"/>
                        <a:pt x="65" y="60"/>
                        <a:pt x="61" y="57"/>
                      </a:cubicBezTo>
                      <a:cubicBezTo>
                        <a:pt x="61" y="57"/>
                        <a:pt x="63" y="59"/>
                        <a:pt x="63" y="59"/>
                      </a:cubicBezTo>
                      <a:cubicBezTo>
                        <a:pt x="60" y="59"/>
                        <a:pt x="61" y="62"/>
                        <a:pt x="60" y="64"/>
                      </a:cubicBezTo>
                      <a:cubicBezTo>
                        <a:pt x="57" y="63"/>
                        <a:pt x="55" y="58"/>
                        <a:pt x="56" y="62"/>
                      </a:cubicBezTo>
                      <a:cubicBezTo>
                        <a:pt x="56" y="61"/>
                        <a:pt x="57" y="63"/>
                        <a:pt x="57" y="62"/>
                      </a:cubicBezTo>
                      <a:cubicBezTo>
                        <a:pt x="57" y="64"/>
                        <a:pt x="53" y="59"/>
                        <a:pt x="54" y="61"/>
                      </a:cubicBezTo>
                      <a:cubicBezTo>
                        <a:pt x="56" y="63"/>
                        <a:pt x="55" y="62"/>
                        <a:pt x="56" y="64"/>
                      </a:cubicBezTo>
                      <a:cubicBezTo>
                        <a:pt x="54" y="63"/>
                        <a:pt x="53" y="61"/>
                        <a:pt x="54" y="63"/>
                      </a:cubicBezTo>
                      <a:cubicBezTo>
                        <a:pt x="53" y="62"/>
                        <a:pt x="53" y="62"/>
                        <a:pt x="53" y="62"/>
                      </a:cubicBezTo>
                      <a:cubicBezTo>
                        <a:pt x="55" y="65"/>
                        <a:pt x="53" y="64"/>
                        <a:pt x="55" y="68"/>
                      </a:cubicBezTo>
                      <a:cubicBezTo>
                        <a:pt x="53" y="70"/>
                        <a:pt x="52" y="72"/>
                        <a:pt x="50" y="74"/>
                      </a:cubicBezTo>
                      <a:cubicBezTo>
                        <a:pt x="49" y="76"/>
                        <a:pt x="47" y="77"/>
                        <a:pt x="45" y="79"/>
                      </a:cubicBezTo>
                      <a:cubicBezTo>
                        <a:pt x="43" y="79"/>
                        <a:pt x="41" y="80"/>
                        <a:pt x="39" y="81"/>
                      </a:cubicBezTo>
                      <a:cubicBezTo>
                        <a:pt x="38" y="82"/>
                        <a:pt x="37" y="82"/>
                        <a:pt x="36" y="82"/>
                      </a:cubicBezTo>
                      <a:cubicBezTo>
                        <a:pt x="35" y="83"/>
                        <a:pt x="34" y="83"/>
                        <a:pt x="32" y="82"/>
                      </a:cubicBezTo>
                      <a:cubicBezTo>
                        <a:pt x="30" y="79"/>
                        <a:pt x="30" y="79"/>
                        <a:pt x="30" y="81"/>
                      </a:cubicBezTo>
                      <a:cubicBezTo>
                        <a:pt x="30" y="80"/>
                        <a:pt x="30" y="80"/>
                        <a:pt x="29" y="80"/>
                      </a:cubicBezTo>
                      <a:cubicBezTo>
                        <a:pt x="30" y="83"/>
                        <a:pt x="29" y="80"/>
                        <a:pt x="29" y="83"/>
                      </a:cubicBezTo>
                      <a:cubicBezTo>
                        <a:pt x="28" y="83"/>
                        <a:pt x="26" y="84"/>
                        <a:pt x="25" y="85"/>
                      </a:cubicBezTo>
                      <a:cubicBezTo>
                        <a:pt x="25" y="84"/>
                        <a:pt x="25" y="82"/>
                        <a:pt x="24" y="82"/>
                      </a:cubicBezTo>
                      <a:cubicBezTo>
                        <a:pt x="24" y="84"/>
                        <a:pt x="24" y="84"/>
                        <a:pt x="24" y="84"/>
                      </a:cubicBezTo>
                      <a:cubicBezTo>
                        <a:pt x="24" y="83"/>
                        <a:pt x="24" y="83"/>
                        <a:pt x="24" y="83"/>
                      </a:cubicBezTo>
                      <a:cubicBezTo>
                        <a:pt x="24" y="84"/>
                        <a:pt x="24" y="85"/>
                        <a:pt x="25" y="86"/>
                      </a:cubicBezTo>
                      <a:cubicBezTo>
                        <a:pt x="23" y="88"/>
                        <a:pt x="21" y="87"/>
                        <a:pt x="18" y="87"/>
                      </a:cubicBezTo>
                      <a:cubicBezTo>
                        <a:pt x="16" y="86"/>
                        <a:pt x="14" y="85"/>
                        <a:pt x="12" y="85"/>
                      </a:cubicBezTo>
                      <a:cubicBezTo>
                        <a:pt x="11" y="84"/>
                        <a:pt x="10" y="86"/>
                        <a:pt x="9" y="86"/>
                      </a:cubicBezTo>
                      <a:cubicBezTo>
                        <a:pt x="6" y="82"/>
                        <a:pt x="3" y="79"/>
                        <a:pt x="0" y="82"/>
                      </a:cubicBezTo>
                      <a:cubicBezTo>
                        <a:pt x="0" y="82"/>
                        <a:pt x="0" y="74"/>
                        <a:pt x="2" y="7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490" name="Freeform 201">
                  <a:extLst>
                    <a:ext uri="{FF2B5EF4-FFF2-40B4-BE49-F238E27FC236}">
                      <a16:creationId xmlns:a16="http://schemas.microsoft.com/office/drawing/2014/main" id="{FDED01F1-3D37-4585-8A4D-5F5E6C975DE9}"/>
                    </a:ext>
                  </a:extLst>
                </p:cNvPr>
                <p:cNvSpPr/>
                <p:nvPr/>
              </p:nvSpPr>
              <p:spPr bwMode="auto">
                <a:xfrm>
                  <a:off x="4159" y="1792"/>
                  <a:ext cx="1" cy="1"/>
                </a:xfrm>
                <a:custGeom>
                  <a:avLst/>
                  <a:gdLst>
                    <a:gd name="T0" fmla="*/ 4 w 4"/>
                    <a:gd name="T1" fmla="*/ 1 h 1"/>
                    <a:gd name="T2" fmla="*/ 0 w 4"/>
                    <a:gd name="T3" fmla="*/ 0 h 1"/>
                    <a:gd name="T4" fmla="*/ 4 w 4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" h="1">
                      <a:moveTo>
                        <a:pt x="4" y="1"/>
                      </a:moveTo>
                      <a:cubicBezTo>
                        <a:pt x="3" y="0"/>
                        <a:pt x="2" y="0"/>
                        <a:pt x="0" y="0"/>
                      </a:cubicBezTo>
                      <a:cubicBezTo>
                        <a:pt x="1" y="0"/>
                        <a:pt x="3" y="0"/>
                        <a:pt x="4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491" name="Freeform 202">
                  <a:extLst>
                    <a:ext uri="{FF2B5EF4-FFF2-40B4-BE49-F238E27FC236}">
                      <a16:creationId xmlns:a16="http://schemas.microsoft.com/office/drawing/2014/main" id="{62601546-EDE0-47FE-B85B-A387F8E4F62F}"/>
                    </a:ext>
                  </a:extLst>
                </p:cNvPr>
                <p:cNvSpPr/>
                <p:nvPr/>
              </p:nvSpPr>
              <p:spPr bwMode="auto">
                <a:xfrm>
                  <a:off x="4156" y="1793"/>
                  <a:ext cx="0" cy="0"/>
                </a:xfrm>
                <a:custGeom>
                  <a:avLst/>
                  <a:gdLst>
                    <a:gd name="T0" fmla="*/ 2 w 2"/>
                    <a:gd name="T1" fmla="*/ 0 h 1"/>
                    <a:gd name="T2" fmla="*/ 1 w 2"/>
                    <a:gd name="T3" fmla="*/ 0 h 1"/>
                    <a:gd name="T4" fmla="*/ 0 w 2"/>
                    <a:gd name="T5" fmla="*/ 0 h 1"/>
                    <a:gd name="T6" fmla="*/ 2 w 2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2" y="1"/>
                        <a:pt x="1" y="0"/>
                        <a:pt x="1" y="0"/>
                      </a:cubicBezTo>
                      <a:cubicBezTo>
                        <a:pt x="1" y="0"/>
                        <a:pt x="0" y="0"/>
                        <a:pt x="0" y="0"/>
                      </a:cubicBezTo>
                      <a:cubicBezTo>
                        <a:pt x="0" y="0"/>
                        <a:pt x="1" y="0"/>
                        <a:pt x="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492" name="Freeform 203">
                  <a:extLst>
                    <a:ext uri="{FF2B5EF4-FFF2-40B4-BE49-F238E27FC236}">
                      <a16:creationId xmlns:a16="http://schemas.microsoft.com/office/drawing/2014/main" id="{653A1BAC-80E5-4892-94E1-1B0F5DADBEA4}"/>
                    </a:ext>
                  </a:extLst>
                </p:cNvPr>
                <p:cNvSpPr/>
                <p:nvPr/>
              </p:nvSpPr>
              <p:spPr bwMode="auto">
                <a:xfrm>
                  <a:off x="4155" y="1793"/>
                  <a:ext cx="1" cy="0"/>
                </a:xfrm>
                <a:custGeom>
                  <a:avLst/>
                  <a:gdLst>
                    <a:gd name="T0" fmla="*/ 2 w 2"/>
                    <a:gd name="T1" fmla="*/ 1 h 1"/>
                    <a:gd name="T2" fmla="*/ 0 w 2"/>
                    <a:gd name="T3" fmla="*/ 0 h 1"/>
                    <a:gd name="T4" fmla="*/ 2 w 2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1">
                      <a:moveTo>
                        <a:pt x="2" y="1"/>
                      </a:moveTo>
                      <a:cubicBezTo>
                        <a:pt x="1" y="0"/>
                        <a:pt x="0" y="0"/>
                        <a:pt x="0" y="0"/>
                      </a:cubicBezTo>
                      <a:lnTo>
                        <a:pt x="2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493" name="Freeform 204">
                  <a:extLst>
                    <a:ext uri="{FF2B5EF4-FFF2-40B4-BE49-F238E27FC236}">
                      <a16:creationId xmlns:a16="http://schemas.microsoft.com/office/drawing/2014/main" id="{764FCDC0-5967-4E13-96F9-8DC67C7FF423}"/>
                    </a:ext>
                  </a:extLst>
                </p:cNvPr>
                <p:cNvSpPr/>
                <p:nvPr/>
              </p:nvSpPr>
              <p:spPr bwMode="auto">
                <a:xfrm>
                  <a:off x="4154" y="1793"/>
                  <a:ext cx="0" cy="0"/>
                </a:xfrm>
                <a:custGeom>
                  <a:avLst/>
                  <a:gdLst>
                    <a:gd name="T0" fmla="*/ 1 w 1"/>
                    <a:gd name="T1" fmla="*/ 1 h 1"/>
                    <a:gd name="T2" fmla="*/ 0 w 1"/>
                    <a:gd name="T3" fmla="*/ 0 h 1"/>
                    <a:gd name="T4" fmla="*/ 1 w 1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1">
                      <a:moveTo>
                        <a:pt x="1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1" y="0"/>
                        <a:pt x="1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1144" name="Freeform 206">
                <a:extLst>
                  <a:ext uri="{FF2B5EF4-FFF2-40B4-BE49-F238E27FC236}">
                    <a16:creationId xmlns:a16="http://schemas.microsoft.com/office/drawing/2014/main" id="{00655E1E-CC4E-44E6-BD0F-825FD27EEF15}"/>
                  </a:ext>
                </a:extLst>
              </p:cNvPr>
              <p:cNvSpPr/>
              <p:nvPr/>
            </p:nvSpPr>
            <p:spPr bwMode="auto">
              <a:xfrm>
                <a:off x="6596063" y="2846388"/>
                <a:ext cx="0" cy="1587"/>
              </a:xfrm>
              <a:custGeom>
                <a:avLst/>
                <a:gdLst>
                  <a:gd name="T0" fmla="*/ 2 w 2"/>
                  <a:gd name="T1" fmla="*/ 1 h 1"/>
                  <a:gd name="T2" fmla="*/ 1 w 2"/>
                  <a:gd name="T3" fmla="*/ 1 h 1"/>
                  <a:gd name="T4" fmla="*/ 2 w 2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2" y="1"/>
                    </a:moveTo>
                    <a:cubicBezTo>
                      <a:pt x="2" y="1"/>
                      <a:pt x="1" y="1"/>
                      <a:pt x="1" y="1"/>
                    </a:cubicBezTo>
                    <a:cubicBezTo>
                      <a:pt x="2" y="1"/>
                      <a:pt x="0" y="0"/>
                      <a:pt x="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45" name="Freeform 207">
                <a:extLst>
                  <a:ext uri="{FF2B5EF4-FFF2-40B4-BE49-F238E27FC236}">
                    <a16:creationId xmlns:a16="http://schemas.microsoft.com/office/drawing/2014/main" id="{6FCE900F-3846-495E-A1D7-C8E38AA3FFDE}"/>
                  </a:ext>
                </a:extLst>
              </p:cNvPr>
              <p:cNvSpPr/>
              <p:nvPr/>
            </p:nvSpPr>
            <p:spPr bwMode="auto">
              <a:xfrm>
                <a:off x="6594476" y="2847975"/>
                <a:ext cx="0" cy="0"/>
              </a:xfrm>
              <a:custGeom>
                <a:avLst/>
                <a:gdLst>
                  <a:gd name="T0" fmla="*/ 2 w 3"/>
                  <a:gd name="T1" fmla="*/ 1 h 2"/>
                  <a:gd name="T2" fmla="*/ 2 w 3"/>
                  <a:gd name="T3" fmla="*/ 1 h 2"/>
                  <a:gd name="T4" fmla="*/ 2 w 3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2">
                    <a:moveTo>
                      <a:pt x="2" y="1"/>
                    </a:moveTo>
                    <a:cubicBezTo>
                      <a:pt x="2" y="1"/>
                      <a:pt x="3" y="2"/>
                      <a:pt x="2" y="1"/>
                    </a:cubicBezTo>
                    <a:cubicBezTo>
                      <a:pt x="3" y="1"/>
                      <a:pt x="0" y="0"/>
                      <a:pt x="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46" name="Freeform 208">
                <a:extLst>
                  <a:ext uri="{FF2B5EF4-FFF2-40B4-BE49-F238E27FC236}">
                    <a16:creationId xmlns:a16="http://schemas.microsoft.com/office/drawing/2014/main" id="{435B63E6-DEBC-4194-B19F-196931AEC7DB}"/>
                  </a:ext>
                </a:extLst>
              </p:cNvPr>
              <p:cNvSpPr/>
              <p:nvPr/>
            </p:nvSpPr>
            <p:spPr bwMode="auto">
              <a:xfrm>
                <a:off x="6594476" y="2849563"/>
                <a:ext cx="0" cy="0"/>
              </a:xfrm>
              <a:custGeom>
                <a:avLst/>
                <a:gdLst>
                  <a:gd name="T0" fmla="*/ 2 w 2"/>
                  <a:gd name="T1" fmla="*/ 2 w 2"/>
                  <a:gd name="T2" fmla="*/ 0 w 2"/>
                  <a:gd name="T3" fmla="*/ 2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2">
                    <a:moveTo>
                      <a:pt x="2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1" y="0"/>
                      <a:pt x="0" y="0"/>
                      <a:pt x="0" y="0"/>
                    </a:cubicBez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47" name="Rectangle 209">
                <a:extLst>
                  <a:ext uri="{FF2B5EF4-FFF2-40B4-BE49-F238E27FC236}">
                    <a16:creationId xmlns:a16="http://schemas.microsoft.com/office/drawing/2014/main" id="{78193A3C-809D-4091-BCEB-5A0EE7FBF2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91301" y="2859088"/>
                <a:ext cx="1588" cy="1587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48" name="Freeform 210">
                <a:extLst>
                  <a:ext uri="{FF2B5EF4-FFF2-40B4-BE49-F238E27FC236}">
                    <a16:creationId xmlns:a16="http://schemas.microsoft.com/office/drawing/2014/main" id="{387B1865-ADA4-4E71-B4EC-8225B46F3998}"/>
                  </a:ext>
                </a:extLst>
              </p:cNvPr>
              <p:cNvSpPr/>
              <p:nvPr/>
            </p:nvSpPr>
            <p:spPr bwMode="auto">
              <a:xfrm>
                <a:off x="6588126" y="2862263"/>
                <a:ext cx="0" cy="0"/>
              </a:xfrm>
              <a:custGeom>
                <a:avLst/>
                <a:gdLst>
                  <a:gd name="T0" fmla="*/ 1 w 1"/>
                  <a:gd name="T1" fmla="*/ 2 h 3"/>
                  <a:gd name="T2" fmla="*/ 0 w 1"/>
                  <a:gd name="T3" fmla="*/ 1 h 3"/>
                  <a:gd name="T4" fmla="*/ 1 w 1"/>
                  <a:gd name="T5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3">
                    <a:moveTo>
                      <a:pt x="1" y="2"/>
                    </a:moveTo>
                    <a:cubicBezTo>
                      <a:pt x="1" y="3"/>
                      <a:pt x="0" y="1"/>
                      <a:pt x="0" y="1"/>
                    </a:cubicBezTo>
                    <a:cubicBezTo>
                      <a:pt x="0" y="0"/>
                      <a:pt x="1" y="2"/>
                      <a:pt x="1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49" name="Freeform 211">
                <a:extLst>
                  <a:ext uri="{FF2B5EF4-FFF2-40B4-BE49-F238E27FC236}">
                    <a16:creationId xmlns:a16="http://schemas.microsoft.com/office/drawing/2014/main" id="{AC9768AF-D91F-44C6-986E-E8E39C8516AD}"/>
                  </a:ext>
                </a:extLst>
              </p:cNvPr>
              <p:cNvSpPr/>
              <p:nvPr/>
            </p:nvSpPr>
            <p:spPr bwMode="auto">
              <a:xfrm>
                <a:off x="6586538" y="2865438"/>
                <a:ext cx="0" cy="1587"/>
              </a:xfrm>
              <a:custGeom>
                <a:avLst/>
                <a:gdLst>
                  <a:gd name="T0" fmla="*/ 0 h 1"/>
                  <a:gd name="T1" fmla="*/ 0 h 1"/>
                  <a:gd name="T2" fmla="*/ 1 h 1"/>
                  <a:gd name="T3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lnTo>
                      <a:pt x="0" y="0"/>
                    </a:lnTo>
                    <a:lnTo>
                      <a:pt x="0" y="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50" name="Freeform 212">
                <a:extLst>
                  <a:ext uri="{FF2B5EF4-FFF2-40B4-BE49-F238E27FC236}">
                    <a16:creationId xmlns:a16="http://schemas.microsoft.com/office/drawing/2014/main" id="{1BEE01C4-8779-4E15-BE11-35ACA46E1584}"/>
                  </a:ext>
                </a:extLst>
              </p:cNvPr>
              <p:cNvSpPr/>
              <p:nvPr/>
            </p:nvSpPr>
            <p:spPr bwMode="auto">
              <a:xfrm>
                <a:off x="6716713" y="2819400"/>
                <a:ext cx="0" cy="1587"/>
              </a:xfrm>
              <a:custGeom>
                <a:avLst/>
                <a:gdLst>
                  <a:gd name="T0" fmla="*/ 1 w 2"/>
                  <a:gd name="T1" fmla="*/ 2 h 3"/>
                  <a:gd name="T2" fmla="*/ 1 w 2"/>
                  <a:gd name="T3" fmla="*/ 1 h 3"/>
                  <a:gd name="T4" fmla="*/ 1 w 2"/>
                  <a:gd name="T5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3">
                    <a:moveTo>
                      <a:pt x="1" y="2"/>
                    </a:moveTo>
                    <a:cubicBezTo>
                      <a:pt x="2" y="1"/>
                      <a:pt x="0" y="0"/>
                      <a:pt x="1" y="1"/>
                    </a:cubicBezTo>
                    <a:cubicBezTo>
                      <a:pt x="1" y="2"/>
                      <a:pt x="2" y="3"/>
                      <a:pt x="1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51" name="Freeform 213">
                <a:extLst>
                  <a:ext uri="{FF2B5EF4-FFF2-40B4-BE49-F238E27FC236}">
                    <a16:creationId xmlns:a16="http://schemas.microsoft.com/office/drawing/2014/main" id="{4FEB8E88-6F5F-4580-8C06-ADA02D89DFD1}"/>
                  </a:ext>
                </a:extLst>
              </p:cNvPr>
              <p:cNvSpPr/>
              <p:nvPr/>
            </p:nvSpPr>
            <p:spPr bwMode="auto">
              <a:xfrm>
                <a:off x="6654801" y="2816225"/>
                <a:ext cx="60325" cy="74612"/>
              </a:xfrm>
              <a:custGeom>
                <a:avLst/>
                <a:gdLst>
                  <a:gd name="T0" fmla="*/ 16 w 170"/>
                  <a:gd name="T1" fmla="*/ 175 h 205"/>
                  <a:gd name="T2" fmla="*/ 19 w 170"/>
                  <a:gd name="T3" fmla="*/ 167 h 205"/>
                  <a:gd name="T4" fmla="*/ 21 w 170"/>
                  <a:gd name="T5" fmla="*/ 150 h 205"/>
                  <a:gd name="T6" fmla="*/ 24 w 170"/>
                  <a:gd name="T7" fmla="*/ 146 h 205"/>
                  <a:gd name="T8" fmla="*/ 36 w 170"/>
                  <a:gd name="T9" fmla="*/ 133 h 205"/>
                  <a:gd name="T10" fmla="*/ 39 w 170"/>
                  <a:gd name="T11" fmla="*/ 128 h 205"/>
                  <a:gd name="T12" fmla="*/ 42 w 170"/>
                  <a:gd name="T13" fmla="*/ 119 h 205"/>
                  <a:gd name="T14" fmla="*/ 48 w 170"/>
                  <a:gd name="T15" fmla="*/ 113 h 205"/>
                  <a:gd name="T16" fmla="*/ 52 w 170"/>
                  <a:gd name="T17" fmla="*/ 110 h 205"/>
                  <a:gd name="T18" fmla="*/ 52 w 170"/>
                  <a:gd name="T19" fmla="*/ 105 h 205"/>
                  <a:gd name="T20" fmla="*/ 54 w 170"/>
                  <a:gd name="T21" fmla="*/ 96 h 205"/>
                  <a:gd name="T22" fmla="*/ 58 w 170"/>
                  <a:gd name="T23" fmla="*/ 92 h 205"/>
                  <a:gd name="T24" fmla="*/ 59 w 170"/>
                  <a:gd name="T25" fmla="*/ 85 h 205"/>
                  <a:gd name="T26" fmla="*/ 65 w 170"/>
                  <a:gd name="T27" fmla="*/ 81 h 205"/>
                  <a:gd name="T28" fmla="*/ 70 w 170"/>
                  <a:gd name="T29" fmla="*/ 75 h 205"/>
                  <a:gd name="T30" fmla="*/ 78 w 170"/>
                  <a:gd name="T31" fmla="*/ 69 h 205"/>
                  <a:gd name="T32" fmla="*/ 79 w 170"/>
                  <a:gd name="T33" fmla="*/ 64 h 205"/>
                  <a:gd name="T34" fmla="*/ 84 w 170"/>
                  <a:gd name="T35" fmla="*/ 63 h 205"/>
                  <a:gd name="T36" fmla="*/ 84 w 170"/>
                  <a:gd name="T37" fmla="*/ 59 h 205"/>
                  <a:gd name="T38" fmla="*/ 85 w 170"/>
                  <a:gd name="T39" fmla="*/ 58 h 205"/>
                  <a:gd name="T40" fmla="*/ 88 w 170"/>
                  <a:gd name="T41" fmla="*/ 54 h 205"/>
                  <a:gd name="T42" fmla="*/ 97 w 170"/>
                  <a:gd name="T43" fmla="*/ 44 h 205"/>
                  <a:gd name="T44" fmla="*/ 101 w 170"/>
                  <a:gd name="T45" fmla="*/ 40 h 205"/>
                  <a:gd name="T46" fmla="*/ 104 w 170"/>
                  <a:gd name="T47" fmla="*/ 37 h 205"/>
                  <a:gd name="T48" fmla="*/ 113 w 170"/>
                  <a:gd name="T49" fmla="*/ 29 h 205"/>
                  <a:gd name="T50" fmla="*/ 119 w 170"/>
                  <a:gd name="T51" fmla="*/ 33 h 205"/>
                  <a:gd name="T52" fmla="*/ 118 w 170"/>
                  <a:gd name="T53" fmla="*/ 25 h 205"/>
                  <a:gd name="T54" fmla="*/ 116 w 170"/>
                  <a:gd name="T55" fmla="*/ 18 h 205"/>
                  <a:gd name="T56" fmla="*/ 122 w 170"/>
                  <a:gd name="T57" fmla="*/ 16 h 205"/>
                  <a:gd name="T58" fmla="*/ 121 w 170"/>
                  <a:gd name="T59" fmla="*/ 13 h 205"/>
                  <a:gd name="T60" fmla="*/ 125 w 170"/>
                  <a:gd name="T61" fmla="*/ 13 h 205"/>
                  <a:gd name="T62" fmla="*/ 132 w 170"/>
                  <a:gd name="T63" fmla="*/ 16 h 205"/>
                  <a:gd name="T64" fmla="*/ 132 w 170"/>
                  <a:gd name="T65" fmla="*/ 8 h 205"/>
                  <a:gd name="T66" fmla="*/ 135 w 170"/>
                  <a:gd name="T67" fmla="*/ 10 h 205"/>
                  <a:gd name="T68" fmla="*/ 137 w 170"/>
                  <a:gd name="T69" fmla="*/ 4 h 205"/>
                  <a:gd name="T70" fmla="*/ 140 w 170"/>
                  <a:gd name="T71" fmla="*/ 2 h 205"/>
                  <a:gd name="T72" fmla="*/ 143 w 170"/>
                  <a:gd name="T73" fmla="*/ 10 h 205"/>
                  <a:gd name="T74" fmla="*/ 147 w 170"/>
                  <a:gd name="T75" fmla="*/ 2 h 205"/>
                  <a:gd name="T76" fmla="*/ 161 w 170"/>
                  <a:gd name="T77" fmla="*/ 7 h 205"/>
                  <a:gd name="T78" fmla="*/ 164 w 170"/>
                  <a:gd name="T79" fmla="*/ 7 h 205"/>
                  <a:gd name="T80" fmla="*/ 170 w 170"/>
                  <a:gd name="T81" fmla="*/ 5 h 205"/>
                  <a:gd name="T82" fmla="*/ 169 w 170"/>
                  <a:gd name="T83" fmla="*/ 10 h 205"/>
                  <a:gd name="T84" fmla="*/ 164 w 170"/>
                  <a:gd name="T85" fmla="*/ 9 h 205"/>
                  <a:gd name="T86" fmla="*/ 157 w 170"/>
                  <a:gd name="T87" fmla="*/ 16 h 205"/>
                  <a:gd name="T88" fmla="*/ 145 w 170"/>
                  <a:gd name="T89" fmla="*/ 29 h 205"/>
                  <a:gd name="T90" fmla="*/ 134 w 170"/>
                  <a:gd name="T91" fmla="*/ 38 h 205"/>
                  <a:gd name="T92" fmla="*/ 119 w 170"/>
                  <a:gd name="T93" fmla="*/ 56 h 205"/>
                  <a:gd name="T94" fmla="*/ 110 w 170"/>
                  <a:gd name="T95" fmla="*/ 66 h 205"/>
                  <a:gd name="T96" fmla="*/ 94 w 170"/>
                  <a:gd name="T97" fmla="*/ 86 h 205"/>
                  <a:gd name="T98" fmla="*/ 84 w 170"/>
                  <a:gd name="T99" fmla="*/ 94 h 205"/>
                  <a:gd name="T100" fmla="*/ 74 w 170"/>
                  <a:gd name="T101" fmla="*/ 105 h 205"/>
                  <a:gd name="T102" fmla="*/ 60 w 170"/>
                  <a:gd name="T103" fmla="*/ 136 h 205"/>
                  <a:gd name="T104" fmla="*/ 36 w 170"/>
                  <a:gd name="T105" fmla="*/ 165 h 205"/>
                  <a:gd name="T106" fmla="*/ 13 w 170"/>
                  <a:gd name="T107" fmla="*/ 205 h 2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70" h="205">
                    <a:moveTo>
                      <a:pt x="6" y="198"/>
                    </a:moveTo>
                    <a:cubicBezTo>
                      <a:pt x="0" y="193"/>
                      <a:pt x="8" y="192"/>
                      <a:pt x="6" y="187"/>
                    </a:cubicBezTo>
                    <a:cubicBezTo>
                      <a:pt x="6" y="186"/>
                      <a:pt x="9" y="189"/>
                      <a:pt x="9" y="187"/>
                    </a:cubicBezTo>
                    <a:cubicBezTo>
                      <a:pt x="5" y="182"/>
                      <a:pt x="11" y="179"/>
                      <a:pt x="16" y="177"/>
                    </a:cubicBezTo>
                    <a:cubicBezTo>
                      <a:pt x="17" y="178"/>
                      <a:pt x="17" y="178"/>
                      <a:pt x="17" y="178"/>
                    </a:cubicBezTo>
                    <a:cubicBezTo>
                      <a:pt x="18" y="178"/>
                      <a:pt x="15" y="175"/>
                      <a:pt x="16" y="175"/>
                    </a:cubicBezTo>
                    <a:cubicBezTo>
                      <a:pt x="17" y="175"/>
                      <a:pt x="17" y="175"/>
                      <a:pt x="18" y="176"/>
                    </a:cubicBezTo>
                    <a:cubicBezTo>
                      <a:pt x="16" y="174"/>
                      <a:pt x="18" y="174"/>
                      <a:pt x="16" y="173"/>
                    </a:cubicBezTo>
                    <a:cubicBezTo>
                      <a:pt x="17" y="173"/>
                      <a:pt x="19" y="174"/>
                      <a:pt x="20" y="174"/>
                    </a:cubicBezTo>
                    <a:cubicBezTo>
                      <a:pt x="18" y="172"/>
                      <a:pt x="18" y="172"/>
                      <a:pt x="18" y="172"/>
                    </a:cubicBezTo>
                    <a:cubicBezTo>
                      <a:pt x="13" y="168"/>
                      <a:pt x="20" y="170"/>
                      <a:pt x="18" y="167"/>
                    </a:cubicBezTo>
                    <a:cubicBezTo>
                      <a:pt x="18" y="167"/>
                      <a:pt x="19" y="167"/>
                      <a:pt x="19" y="167"/>
                    </a:cubicBezTo>
                    <a:cubicBezTo>
                      <a:pt x="17" y="163"/>
                      <a:pt x="20" y="160"/>
                      <a:pt x="20" y="157"/>
                    </a:cubicBezTo>
                    <a:cubicBezTo>
                      <a:pt x="21" y="158"/>
                      <a:pt x="22" y="158"/>
                      <a:pt x="23" y="159"/>
                    </a:cubicBezTo>
                    <a:cubicBezTo>
                      <a:pt x="21" y="157"/>
                      <a:pt x="21" y="156"/>
                      <a:pt x="21" y="155"/>
                    </a:cubicBezTo>
                    <a:cubicBezTo>
                      <a:pt x="24" y="156"/>
                      <a:pt x="20" y="153"/>
                      <a:pt x="21" y="152"/>
                    </a:cubicBezTo>
                    <a:cubicBezTo>
                      <a:pt x="22" y="153"/>
                      <a:pt x="22" y="153"/>
                      <a:pt x="22" y="153"/>
                    </a:cubicBezTo>
                    <a:cubicBezTo>
                      <a:pt x="20" y="151"/>
                      <a:pt x="24" y="153"/>
                      <a:pt x="21" y="150"/>
                    </a:cubicBezTo>
                    <a:cubicBezTo>
                      <a:pt x="23" y="151"/>
                      <a:pt x="23" y="151"/>
                      <a:pt x="23" y="151"/>
                    </a:cubicBezTo>
                    <a:cubicBezTo>
                      <a:pt x="20" y="149"/>
                      <a:pt x="26" y="151"/>
                      <a:pt x="24" y="150"/>
                    </a:cubicBezTo>
                    <a:cubicBezTo>
                      <a:pt x="24" y="149"/>
                      <a:pt x="24" y="149"/>
                      <a:pt x="24" y="149"/>
                    </a:cubicBezTo>
                    <a:cubicBezTo>
                      <a:pt x="23" y="148"/>
                      <a:pt x="25" y="149"/>
                      <a:pt x="25" y="148"/>
                    </a:cubicBezTo>
                    <a:cubicBezTo>
                      <a:pt x="25" y="149"/>
                      <a:pt x="25" y="149"/>
                      <a:pt x="25" y="149"/>
                    </a:cubicBezTo>
                    <a:cubicBezTo>
                      <a:pt x="25" y="147"/>
                      <a:pt x="27" y="147"/>
                      <a:pt x="24" y="146"/>
                    </a:cubicBezTo>
                    <a:cubicBezTo>
                      <a:pt x="27" y="147"/>
                      <a:pt x="25" y="147"/>
                      <a:pt x="28" y="149"/>
                    </a:cubicBezTo>
                    <a:cubicBezTo>
                      <a:pt x="28" y="144"/>
                      <a:pt x="30" y="140"/>
                      <a:pt x="33" y="137"/>
                    </a:cubicBezTo>
                    <a:cubicBezTo>
                      <a:pt x="34" y="137"/>
                      <a:pt x="34" y="137"/>
                      <a:pt x="35" y="138"/>
                    </a:cubicBezTo>
                    <a:cubicBezTo>
                      <a:pt x="35" y="137"/>
                      <a:pt x="36" y="136"/>
                      <a:pt x="35" y="135"/>
                    </a:cubicBezTo>
                    <a:cubicBezTo>
                      <a:pt x="35" y="135"/>
                      <a:pt x="36" y="135"/>
                      <a:pt x="36" y="135"/>
                    </a:cubicBezTo>
                    <a:cubicBezTo>
                      <a:pt x="38" y="135"/>
                      <a:pt x="34" y="133"/>
                      <a:pt x="36" y="133"/>
                    </a:cubicBezTo>
                    <a:cubicBezTo>
                      <a:pt x="36" y="134"/>
                      <a:pt x="37" y="134"/>
                      <a:pt x="38" y="135"/>
                    </a:cubicBezTo>
                    <a:cubicBezTo>
                      <a:pt x="36" y="133"/>
                      <a:pt x="37" y="132"/>
                      <a:pt x="37" y="131"/>
                    </a:cubicBezTo>
                    <a:cubicBezTo>
                      <a:pt x="37" y="131"/>
                      <a:pt x="38" y="132"/>
                      <a:pt x="38" y="132"/>
                    </a:cubicBezTo>
                    <a:cubicBezTo>
                      <a:pt x="37" y="130"/>
                      <a:pt x="40" y="131"/>
                      <a:pt x="39" y="130"/>
                    </a:cubicBezTo>
                    <a:cubicBezTo>
                      <a:pt x="40" y="131"/>
                      <a:pt x="40" y="131"/>
                      <a:pt x="40" y="131"/>
                    </a:cubicBezTo>
                    <a:cubicBezTo>
                      <a:pt x="43" y="131"/>
                      <a:pt x="37" y="129"/>
                      <a:pt x="39" y="128"/>
                    </a:cubicBezTo>
                    <a:cubicBezTo>
                      <a:pt x="39" y="129"/>
                      <a:pt x="40" y="129"/>
                      <a:pt x="40" y="130"/>
                    </a:cubicBezTo>
                    <a:cubicBezTo>
                      <a:pt x="38" y="127"/>
                      <a:pt x="40" y="126"/>
                      <a:pt x="40" y="125"/>
                    </a:cubicBezTo>
                    <a:cubicBezTo>
                      <a:pt x="40" y="125"/>
                      <a:pt x="41" y="125"/>
                      <a:pt x="41" y="125"/>
                    </a:cubicBezTo>
                    <a:cubicBezTo>
                      <a:pt x="41" y="124"/>
                      <a:pt x="42" y="124"/>
                      <a:pt x="42" y="122"/>
                    </a:cubicBezTo>
                    <a:cubicBezTo>
                      <a:pt x="43" y="122"/>
                      <a:pt x="45" y="124"/>
                      <a:pt x="45" y="123"/>
                    </a:cubicBezTo>
                    <a:cubicBezTo>
                      <a:pt x="43" y="121"/>
                      <a:pt x="45" y="120"/>
                      <a:pt x="42" y="119"/>
                    </a:cubicBezTo>
                    <a:cubicBezTo>
                      <a:pt x="43" y="118"/>
                      <a:pt x="45" y="118"/>
                      <a:pt x="44" y="116"/>
                    </a:cubicBezTo>
                    <a:cubicBezTo>
                      <a:pt x="45" y="118"/>
                      <a:pt x="48" y="118"/>
                      <a:pt x="48" y="119"/>
                    </a:cubicBezTo>
                    <a:cubicBezTo>
                      <a:pt x="50" y="120"/>
                      <a:pt x="50" y="120"/>
                      <a:pt x="50" y="120"/>
                    </a:cubicBezTo>
                    <a:cubicBezTo>
                      <a:pt x="51" y="121"/>
                      <a:pt x="49" y="120"/>
                      <a:pt x="51" y="121"/>
                    </a:cubicBezTo>
                    <a:cubicBezTo>
                      <a:pt x="51" y="121"/>
                      <a:pt x="50" y="119"/>
                      <a:pt x="51" y="119"/>
                    </a:cubicBezTo>
                    <a:cubicBezTo>
                      <a:pt x="50" y="117"/>
                      <a:pt x="47" y="114"/>
                      <a:pt x="48" y="113"/>
                    </a:cubicBezTo>
                    <a:cubicBezTo>
                      <a:pt x="48" y="114"/>
                      <a:pt x="51" y="115"/>
                      <a:pt x="51" y="116"/>
                    </a:cubicBezTo>
                    <a:cubicBezTo>
                      <a:pt x="47" y="110"/>
                      <a:pt x="47" y="110"/>
                      <a:pt x="47" y="110"/>
                    </a:cubicBezTo>
                    <a:cubicBezTo>
                      <a:pt x="47" y="110"/>
                      <a:pt x="49" y="112"/>
                      <a:pt x="49" y="111"/>
                    </a:cubicBezTo>
                    <a:cubicBezTo>
                      <a:pt x="48" y="110"/>
                      <a:pt x="48" y="110"/>
                      <a:pt x="47" y="109"/>
                    </a:cubicBezTo>
                    <a:cubicBezTo>
                      <a:pt x="48" y="109"/>
                      <a:pt x="47" y="107"/>
                      <a:pt x="50" y="109"/>
                    </a:cubicBezTo>
                    <a:cubicBezTo>
                      <a:pt x="52" y="110"/>
                      <a:pt x="50" y="110"/>
                      <a:pt x="52" y="110"/>
                    </a:cubicBezTo>
                    <a:cubicBezTo>
                      <a:pt x="52" y="110"/>
                      <a:pt x="51" y="109"/>
                      <a:pt x="52" y="108"/>
                    </a:cubicBezTo>
                    <a:cubicBezTo>
                      <a:pt x="52" y="108"/>
                      <a:pt x="52" y="108"/>
                      <a:pt x="52" y="108"/>
                    </a:cubicBezTo>
                    <a:cubicBezTo>
                      <a:pt x="53" y="108"/>
                      <a:pt x="52" y="106"/>
                      <a:pt x="50" y="106"/>
                    </a:cubicBezTo>
                    <a:cubicBezTo>
                      <a:pt x="50" y="106"/>
                      <a:pt x="52" y="107"/>
                      <a:pt x="51" y="107"/>
                    </a:cubicBezTo>
                    <a:cubicBezTo>
                      <a:pt x="49" y="105"/>
                      <a:pt x="49" y="104"/>
                      <a:pt x="50" y="103"/>
                    </a:cubicBezTo>
                    <a:cubicBezTo>
                      <a:pt x="50" y="104"/>
                      <a:pt x="51" y="104"/>
                      <a:pt x="52" y="105"/>
                    </a:cubicBezTo>
                    <a:cubicBezTo>
                      <a:pt x="50" y="103"/>
                      <a:pt x="50" y="101"/>
                      <a:pt x="50" y="100"/>
                    </a:cubicBezTo>
                    <a:cubicBezTo>
                      <a:pt x="49" y="99"/>
                      <a:pt x="52" y="102"/>
                      <a:pt x="51" y="101"/>
                    </a:cubicBezTo>
                    <a:cubicBezTo>
                      <a:pt x="54" y="102"/>
                      <a:pt x="51" y="97"/>
                      <a:pt x="54" y="98"/>
                    </a:cubicBezTo>
                    <a:cubicBezTo>
                      <a:pt x="54" y="98"/>
                      <a:pt x="52" y="97"/>
                      <a:pt x="52" y="97"/>
                    </a:cubicBezTo>
                    <a:cubicBezTo>
                      <a:pt x="53" y="96"/>
                      <a:pt x="55" y="98"/>
                      <a:pt x="54" y="97"/>
                    </a:cubicBezTo>
                    <a:cubicBezTo>
                      <a:pt x="56" y="98"/>
                      <a:pt x="54" y="96"/>
                      <a:pt x="54" y="96"/>
                    </a:cubicBezTo>
                    <a:cubicBezTo>
                      <a:pt x="54" y="95"/>
                      <a:pt x="55" y="96"/>
                      <a:pt x="55" y="96"/>
                    </a:cubicBezTo>
                    <a:cubicBezTo>
                      <a:pt x="54" y="95"/>
                      <a:pt x="54" y="92"/>
                      <a:pt x="57" y="92"/>
                    </a:cubicBezTo>
                    <a:cubicBezTo>
                      <a:pt x="56" y="91"/>
                      <a:pt x="55" y="89"/>
                      <a:pt x="55" y="88"/>
                    </a:cubicBezTo>
                    <a:cubicBezTo>
                      <a:pt x="57" y="90"/>
                      <a:pt x="57" y="90"/>
                      <a:pt x="57" y="90"/>
                    </a:cubicBezTo>
                    <a:cubicBezTo>
                      <a:pt x="58" y="90"/>
                      <a:pt x="58" y="89"/>
                      <a:pt x="59" y="90"/>
                    </a:cubicBezTo>
                    <a:cubicBezTo>
                      <a:pt x="57" y="88"/>
                      <a:pt x="59" y="94"/>
                      <a:pt x="58" y="92"/>
                    </a:cubicBezTo>
                    <a:cubicBezTo>
                      <a:pt x="60" y="93"/>
                      <a:pt x="56" y="88"/>
                      <a:pt x="58" y="90"/>
                    </a:cubicBezTo>
                    <a:cubicBezTo>
                      <a:pt x="59" y="90"/>
                      <a:pt x="57" y="88"/>
                      <a:pt x="59" y="88"/>
                    </a:cubicBezTo>
                    <a:cubicBezTo>
                      <a:pt x="59" y="88"/>
                      <a:pt x="61" y="91"/>
                      <a:pt x="62" y="90"/>
                    </a:cubicBezTo>
                    <a:cubicBezTo>
                      <a:pt x="62" y="89"/>
                      <a:pt x="61" y="89"/>
                      <a:pt x="61" y="88"/>
                    </a:cubicBezTo>
                    <a:cubicBezTo>
                      <a:pt x="61" y="87"/>
                      <a:pt x="61" y="87"/>
                      <a:pt x="61" y="87"/>
                    </a:cubicBezTo>
                    <a:cubicBezTo>
                      <a:pt x="59" y="86"/>
                      <a:pt x="61" y="87"/>
                      <a:pt x="59" y="85"/>
                    </a:cubicBezTo>
                    <a:cubicBezTo>
                      <a:pt x="61" y="86"/>
                      <a:pt x="59" y="84"/>
                      <a:pt x="62" y="86"/>
                    </a:cubicBezTo>
                    <a:cubicBezTo>
                      <a:pt x="64" y="88"/>
                      <a:pt x="64" y="88"/>
                      <a:pt x="64" y="88"/>
                    </a:cubicBezTo>
                    <a:cubicBezTo>
                      <a:pt x="64" y="87"/>
                      <a:pt x="62" y="85"/>
                      <a:pt x="62" y="84"/>
                    </a:cubicBezTo>
                    <a:cubicBezTo>
                      <a:pt x="62" y="84"/>
                      <a:pt x="62" y="85"/>
                      <a:pt x="63" y="85"/>
                    </a:cubicBezTo>
                    <a:cubicBezTo>
                      <a:pt x="60" y="82"/>
                      <a:pt x="64" y="84"/>
                      <a:pt x="61" y="82"/>
                    </a:cubicBezTo>
                    <a:cubicBezTo>
                      <a:pt x="63" y="82"/>
                      <a:pt x="63" y="80"/>
                      <a:pt x="65" y="81"/>
                    </a:cubicBezTo>
                    <a:cubicBezTo>
                      <a:pt x="65" y="80"/>
                      <a:pt x="64" y="79"/>
                      <a:pt x="65" y="78"/>
                    </a:cubicBezTo>
                    <a:cubicBezTo>
                      <a:pt x="66" y="79"/>
                      <a:pt x="66" y="79"/>
                      <a:pt x="66" y="80"/>
                    </a:cubicBezTo>
                    <a:cubicBezTo>
                      <a:pt x="67" y="80"/>
                      <a:pt x="67" y="79"/>
                      <a:pt x="67" y="78"/>
                    </a:cubicBezTo>
                    <a:cubicBezTo>
                      <a:pt x="67" y="79"/>
                      <a:pt x="69" y="79"/>
                      <a:pt x="71" y="80"/>
                    </a:cubicBezTo>
                    <a:cubicBezTo>
                      <a:pt x="70" y="78"/>
                      <a:pt x="68" y="77"/>
                      <a:pt x="67" y="76"/>
                    </a:cubicBezTo>
                    <a:cubicBezTo>
                      <a:pt x="71" y="78"/>
                      <a:pt x="67" y="73"/>
                      <a:pt x="70" y="75"/>
                    </a:cubicBezTo>
                    <a:cubicBezTo>
                      <a:pt x="70" y="75"/>
                      <a:pt x="71" y="77"/>
                      <a:pt x="72" y="77"/>
                    </a:cubicBezTo>
                    <a:cubicBezTo>
                      <a:pt x="75" y="79"/>
                      <a:pt x="70" y="74"/>
                      <a:pt x="73" y="74"/>
                    </a:cubicBezTo>
                    <a:cubicBezTo>
                      <a:pt x="70" y="72"/>
                      <a:pt x="70" y="72"/>
                      <a:pt x="70" y="72"/>
                    </a:cubicBezTo>
                    <a:cubicBezTo>
                      <a:pt x="72" y="73"/>
                      <a:pt x="69" y="70"/>
                      <a:pt x="72" y="72"/>
                    </a:cubicBezTo>
                    <a:cubicBezTo>
                      <a:pt x="71" y="71"/>
                      <a:pt x="74" y="72"/>
                      <a:pt x="71" y="70"/>
                    </a:cubicBezTo>
                    <a:cubicBezTo>
                      <a:pt x="74" y="71"/>
                      <a:pt x="73" y="66"/>
                      <a:pt x="78" y="69"/>
                    </a:cubicBezTo>
                    <a:cubicBezTo>
                      <a:pt x="78" y="68"/>
                      <a:pt x="78" y="68"/>
                      <a:pt x="77" y="67"/>
                    </a:cubicBezTo>
                    <a:cubicBezTo>
                      <a:pt x="75" y="66"/>
                      <a:pt x="78" y="68"/>
                      <a:pt x="77" y="68"/>
                    </a:cubicBezTo>
                    <a:cubicBezTo>
                      <a:pt x="77" y="67"/>
                      <a:pt x="76" y="67"/>
                      <a:pt x="76" y="67"/>
                    </a:cubicBezTo>
                    <a:cubicBezTo>
                      <a:pt x="77" y="67"/>
                      <a:pt x="77" y="66"/>
                      <a:pt x="79" y="69"/>
                    </a:cubicBezTo>
                    <a:cubicBezTo>
                      <a:pt x="81" y="69"/>
                      <a:pt x="76" y="64"/>
                      <a:pt x="78" y="64"/>
                    </a:cubicBezTo>
                    <a:cubicBezTo>
                      <a:pt x="79" y="65"/>
                      <a:pt x="79" y="65"/>
                      <a:pt x="79" y="64"/>
                    </a:cubicBezTo>
                    <a:cubicBezTo>
                      <a:pt x="78" y="62"/>
                      <a:pt x="78" y="62"/>
                      <a:pt x="78" y="62"/>
                    </a:cubicBezTo>
                    <a:cubicBezTo>
                      <a:pt x="79" y="62"/>
                      <a:pt x="81" y="64"/>
                      <a:pt x="82" y="65"/>
                    </a:cubicBezTo>
                    <a:cubicBezTo>
                      <a:pt x="82" y="65"/>
                      <a:pt x="83" y="64"/>
                      <a:pt x="82" y="63"/>
                    </a:cubicBezTo>
                    <a:cubicBezTo>
                      <a:pt x="84" y="65"/>
                      <a:pt x="84" y="65"/>
                      <a:pt x="84" y="65"/>
                    </a:cubicBezTo>
                    <a:cubicBezTo>
                      <a:pt x="83" y="63"/>
                      <a:pt x="84" y="63"/>
                      <a:pt x="83" y="63"/>
                    </a:cubicBezTo>
                    <a:cubicBezTo>
                      <a:pt x="84" y="63"/>
                      <a:pt x="84" y="63"/>
                      <a:pt x="84" y="63"/>
                    </a:cubicBezTo>
                    <a:cubicBezTo>
                      <a:pt x="85" y="64"/>
                      <a:pt x="84" y="63"/>
                      <a:pt x="84" y="63"/>
                    </a:cubicBezTo>
                    <a:cubicBezTo>
                      <a:pt x="83" y="62"/>
                      <a:pt x="83" y="62"/>
                      <a:pt x="82" y="62"/>
                    </a:cubicBezTo>
                    <a:cubicBezTo>
                      <a:pt x="81" y="61"/>
                      <a:pt x="82" y="61"/>
                      <a:pt x="81" y="60"/>
                    </a:cubicBezTo>
                    <a:cubicBezTo>
                      <a:pt x="83" y="61"/>
                      <a:pt x="83" y="60"/>
                      <a:pt x="83" y="60"/>
                    </a:cubicBezTo>
                    <a:cubicBezTo>
                      <a:pt x="84" y="60"/>
                      <a:pt x="82" y="58"/>
                      <a:pt x="83" y="58"/>
                    </a:cubicBezTo>
                    <a:cubicBezTo>
                      <a:pt x="83" y="59"/>
                      <a:pt x="83" y="58"/>
                      <a:pt x="84" y="59"/>
                    </a:cubicBezTo>
                    <a:cubicBezTo>
                      <a:pt x="84" y="59"/>
                      <a:pt x="83" y="58"/>
                      <a:pt x="84" y="59"/>
                    </a:cubicBezTo>
                    <a:cubicBezTo>
                      <a:pt x="85" y="60"/>
                      <a:pt x="86" y="61"/>
                      <a:pt x="85" y="60"/>
                    </a:cubicBezTo>
                    <a:cubicBezTo>
                      <a:pt x="85" y="58"/>
                      <a:pt x="82" y="57"/>
                      <a:pt x="84" y="57"/>
                    </a:cubicBezTo>
                    <a:cubicBezTo>
                      <a:pt x="84" y="57"/>
                      <a:pt x="85" y="58"/>
                      <a:pt x="85" y="59"/>
                    </a:cubicBezTo>
                    <a:cubicBezTo>
                      <a:pt x="86" y="59"/>
                      <a:pt x="86" y="59"/>
                      <a:pt x="86" y="59"/>
                    </a:cubicBezTo>
                    <a:cubicBezTo>
                      <a:pt x="85" y="58"/>
                      <a:pt x="85" y="58"/>
                      <a:pt x="85" y="58"/>
                    </a:cubicBezTo>
                    <a:cubicBezTo>
                      <a:pt x="85" y="58"/>
                      <a:pt x="86" y="58"/>
                      <a:pt x="86" y="58"/>
                    </a:cubicBezTo>
                    <a:cubicBezTo>
                      <a:pt x="84" y="56"/>
                      <a:pt x="86" y="57"/>
                      <a:pt x="85" y="55"/>
                    </a:cubicBezTo>
                    <a:cubicBezTo>
                      <a:pt x="85" y="54"/>
                      <a:pt x="86" y="55"/>
                      <a:pt x="87" y="55"/>
                    </a:cubicBezTo>
                    <a:cubicBezTo>
                      <a:pt x="87" y="55"/>
                      <a:pt x="87" y="55"/>
                      <a:pt x="87" y="55"/>
                    </a:cubicBezTo>
                    <a:cubicBezTo>
                      <a:pt x="88" y="56"/>
                      <a:pt x="88" y="55"/>
                      <a:pt x="87" y="53"/>
                    </a:cubicBezTo>
                    <a:cubicBezTo>
                      <a:pt x="88" y="54"/>
                      <a:pt x="88" y="54"/>
                      <a:pt x="88" y="54"/>
                    </a:cubicBezTo>
                    <a:cubicBezTo>
                      <a:pt x="88" y="54"/>
                      <a:pt x="88" y="53"/>
                      <a:pt x="88" y="52"/>
                    </a:cubicBezTo>
                    <a:cubicBezTo>
                      <a:pt x="89" y="52"/>
                      <a:pt x="93" y="57"/>
                      <a:pt x="92" y="55"/>
                    </a:cubicBezTo>
                    <a:cubicBezTo>
                      <a:pt x="92" y="54"/>
                      <a:pt x="90" y="51"/>
                      <a:pt x="89" y="50"/>
                    </a:cubicBezTo>
                    <a:cubicBezTo>
                      <a:pt x="91" y="50"/>
                      <a:pt x="90" y="47"/>
                      <a:pt x="93" y="48"/>
                    </a:cubicBezTo>
                    <a:cubicBezTo>
                      <a:pt x="92" y="48"/>
                      <a:pt x="92" y="47"/>
                      <a:pt x="92" y="47"/>
                    </a:cubicBezTo>
                    <a:cubicBezTo>
                      <a:pt x="94" y="46"/>
                      <a:pt x="93" y="42"/>
                      <a:pt x="97" y="44"/>
                    </a:cubicBezTo>
                    <a:cubicBezTo>
                      <a:pt x="97" y="45"/>
                      <a:pt x="98" y="45"/>
                      <a:pt x="99" y="46"/>
                    </a:cubicBezTo>
                    <a:cubicBezTo>
                      <a:pt x="98" y="45"/>
                      <a:pt x="101" y="47"/>
                      <a:pt x="99" y="45"/>
                    </a:cubicBezTo>
                    <a:cubicBezTo>
                      <a:pt x="98" y="43"/>
                      <a:pt x="97" y="43"/>
                      <a:pt x="96" y="43"/>
                    </a:cubicBezTo>
                    <a:cubicBezTo>
                      <a:pt x="96" y="41"/>
                      <a:pt x="97" y="40"/>
                      <a:pt x="99" y="41"/>
                    </a:cubicBezTo>
                    <a:cubicBezTo>
                      <a:pt x="98" y="40"/>
                      <a:pt x="98" y="40"/>
                      <a:pt x="98" y="39"/>
                    </a:cubicBezTo>
                    <a:cubicBezTo>
                      <a:pt x="100" y="41"/>
                      <a:pt x="101" y="41"/>
                      <a:pt x="101" y="40"/>
                    </a:cubicBezTo>
                    <a:cubicBezTo>
                      <a:pt x="99" y="38"/>
                      <a:pt x="99" y="38"/>
                      <a:pt x="99" y="38"/>
                    </a:cubicBezTo>
                    <a:cubicBezTo>
                      <a:pt x="101" y="39"/>
                      <a:pt x="101" y="39"/>
                      <a:pt x="101" y="39"/>
                    </a:cubicBezTo>
                    <a:cubicBezTo>
                      <a:pt x="101" y="39"/>
                      <a:pt x="99" y="36"/>
                      <a:pt x="100" y="37"/>
                    </a:cubicBezTo>
                    <a:cubicBezTo>
                      <a:pt x="101" y="38"/>
                      <a:pt x="101" y="38"/>
                      <a:pt x="102" y="39"/>
                    </a:cubicBezTo>
                    <a:cubicBezTo>
                      <a:pt x="101" y="37"/>
                      <a:pt x="100" y="35"/>
                      <a:pt x="102" y="35"/>
                    </a:cubicBezTo>
                    <a:cubicBezTo>
                      <a:pt x="104" y="37"/>
                      <a:pt x="104" y="37"/>
                      <a:pt x="104" y="37"/>
                    </a:cubicBezTo>
                    <a:cubicBezTo>
                      <a:pt x="104" y="36"/>
                      <a:pt x="103" y="35"/>
                      <a:pt x="102" y="35"/>
                    </a:cubicBezTo>
                    <a:cubicBezTo>
                      <a:pt x="104" y="35"/>
                      <a:pt x="105" y="34"/>
                      <a:pt x="107" y="36"/>
                    </a:cubicBezTo>
                    <a:cubicBezTo>
                      <a:pt x="105" y="30"/>
                      <a:pt x="107" y="28"/>
                      <a:pt x="109" y="27"/>
                    </a:cubicBezTo>
                    <a:cubicBezTo>
                      <a:pt x="110" y="28"/>
                      <a:pt x="110" y="28"/>
                      <a:pt x="110" y="28"/>
                    </a:cubicBezTo>
                    <a:cubicBezTo>
                      <a:pt x="112" y="28"/>
                      <a:pt x="109" y="26"/>
                      <a:pt x="110" y="26"/>
                    </a:cubicBezTo>
                    <a:cubicBezTo>
                      <a:pt x="111" y="27"/>
                      <a:pt x="112" y="28"/>
                      <a:pt x="113" y="29"/>
                    </a:cubicBezTo>
                    <a:cubicBezTo>
                      <a:pt x="114" y="30"/>
                      <a:pt x="112" y="27"/>
                      <a:pt x="112" y="26"/>
                    </a:cubicBezTo>
                    <a:cubicBezTo>
                      <a:pt x="111" y="24"/>
                      <a:pt x="113" y="27"/>
                      <a:pt x="111" y="25"/>
                    </a:cubicBezTo>
                    <a:cubicBezTo>
                      <a:pt x="111" y="25"/>
                      <a:pt x="113" y="25"/>
                      <a:pt x="111" y="23"/>
                    </a:cubicBezTo>
                    <a:cubicBezTo>
                      <a:pt x="112" y="24"/>
                      <a:pt x="114" y="26"/>
                      <a:pt x="114" y="27"/>
                    </a:cubicBezTo>
                    <a:cubicBezTo>
                      <a:pt x="114" y="25"/>
                      <a:pt x="114" y="25"/>
                      <a:pt x="114" y="25"/>
                    </a:cubicBezTo>
                    <a:cubicBezTo>
                      <a:pt x="116" y="27"/>
                      <a:pt x="116" y="31"/>
                      <a:pt x="119" y="33"/>
                    </a:cubicBezTo>
                    <a:cubicBezTo>
                      <a:pt x="119" y="32"/>
                      <a:pt x="119" y="32"/>
                      <a:pt x="119" y="32"/>
                    </a:cubicBezTo>
                    <a:cubicBezTo>
                      <a:pt x="122" y="34"/>
                      <a:pt x="120" y="36"/>
                      <a:pt x="122" y="36"/>
                    </a:cubicBezTo>
                    <a:cubicBezTo>
                      <a:pt x="122" y="34"/>
                      <a:pt x="119" y="31"/>
                      <a:pt x="118" y="30"/>
                    </a:cubicBezTo>
                    <a:cubicBezTo>
                      <a:pt x="119" y="29"/>
                      <a:pt x="115" y="25"/>
                      <a:pt x="116" y="24"/>
                    </a:cubicBezTo>
                    <a:cubicBezTo>
                      <a:pt x="117" y="25"/>
                      <a:pt x="115" y="25"/>
                      <a:pt x="117" y="27"/>
                    </a:cubicBezTo>
                    <a:cubicBezTo>
                      <a:pt x="119" y="28"/>
                      <a:pt x="117" y="25"/>
                      <a:pt x="118" y="25"/>
                    </a:cubicBezTo>
                    <a:cubicBezTo>
                      <a:pt x="117" y="25"/>
                      <a:pt x="115" y="22"/>
                      <a:pt x="115" y="22"/>
                    </a:cubicBezTo>
                    <a:cubicBezTo>
                      <a:pt x="117" y="22"/>
                      <a:pt x="117" y="24"/>
                      <a:pt x="118" y="24"/>
                    </a:cubicBezTo>
                    <a:cubicBezTo>
                      <a:pt x="117" y="22"/>
                      <a:pt x="117" y="21"/>
                      <a:pt x="115" y="21"/>
                    </a:cubicBezTo>
                    <a:cubicBezTo>
                      <a:pt x="113" y="18"/>
                      <a:pt x="117" y="21"/>
                      <a:pt x="116" y="18"/>
                    </a:cubicBezTo>
                    <a:cubicBezTo>
                      <a:pt x="117" y="20"/>
                      <a:pt x="118" y="23"/>
                      <a:pt x="120" y="24"/>
                    </a:cubicBezTo>
                    <a:cubicBezTo>
                      <a:pt x="118" y="22"/>
                      <a:pt x="119" y="20"/>
                      <a:pt x="116" y="18"/>
                    </a:cubicBezTo>
                    <a:cubicBezTo>
                      <a:pt x="117" y="18"/>
                      <a:pt x="118" y="20"/>
                      <a:pt x="119" y="21"/>
                    </a:cubicBezTo>
                    <a:cubicBezTo>
                      <a:pt x="120" y="22"/>
                      <a:pt x="117" y="16"/>
                      <a:pt x="120" y="20"/>
                    </a:cubicBezTo>
                    <a:cubicBezTo>
                      <a:pt x="119" y="18"/>
                      <a:pt x="119" y="18"/>
                      <a:pt x="119" y="18"/>
                    </a:cubicBezTo>
                    <a:cubicBezTo>
                      <a:pt x="120" y="19"/>
                      <a:pt x="120" y="19"/>
                      <a:pt x="121" y="20"/>
                    </a:cubicBezTo>
                    <a:cubicBezTo>
                      <a:pt x="122" y="19"/>
                      <a:pt x="121" y="16"/>
                      <a:pt x="123" y="19"/>
                    </a:cubicBezTo>
                    <a:cubicBezTo>
                      <a:pt x="123" y="19"/>
                      <a:pt x="124" y="18"/>
                      <a:pt x="122" y="16"/>
                    </a:cubicBezTo>
                    <a:cubicBezTo>
                      <a:pt x="120" y="15"/>
                      <a:pt x="122" y="18"/>
                      <a:pt x="120" y="16"/>
                    </a:cubicBezTo>
                    <a:cubicBezTo>
                      <a:pt x="122" y="18"/>
                      <a:pt x="121" y="15"/>
                      <a:pt x="120" y="14"/>
                    </a:cubicBezTo>
                    <a:cubicBezTo>
                      <a:pt x="121" y="15"/>
                      <a:pt x="121" y="15"/>
                      <a:pt x="121" y="15"/>
                    </a:cubicBezTo>
                    <a:cubicBezTo>
                      <a:pt x="121" y="14"/>
                      <a:pt x="122" y="14"/>
                      <a:pt x="121" y="13"/>
                    </a:cubicBezTo>
                    <a:cubicBezTo>
                      <a:pt x="121" y="14"/>
                      <a:pt x="122" y="14"/>
                      <a:pt x="122" y="14"/>
                    </a:cubicBezTo>
                    <a:cubicBezTo>
                      <a:pt x="121" y="13"/>
                      <a:pt x="121" y="13"/>
                      <a:pt x="121" y="13"/>
                    </a:cubicBezTo>
                    <a:cubicBezTo>
                      <a:pt x="122" y="11"/>
                      <a:pt x="124" y="15"/>
                      <a:pt x="124" y="14"/>
                    </a:cubicBezTo>
                    <a:cubicBezTo>
                      <a:pt x="125" y="16"/>
                      <a:pt x="125" y="16"/>
                      <a:pt x="125" y="16"/>
                    </a:cubicBezTo>
                    <a:cubicBezTo>
                      <a:pt x="125" y="16"/>
                      <a:pt x="126" y="17"/>
                      <a:pt x="126" y="16"/>
                    </a:cubicBezTo>
                    <a:cubicBezTo>
                      <a:pt x="125" y="15"/>
                      <a:pt x="124" y="12"/>
                      <a:pt x="123" y="11"/>
                    </a:cubicBezTo>
                    <a:cubicBezTo>
                      <a:pt x="123" y="10"/>
                      <a:pt x="125" y="13"/>
                      <a:pt x="124" y="11"/>
                    </a:cubicBezTo>
                    <a:cubicBezTo>
                      <a:pt x="125" y="13"/>
                      <a:pt x="125" y="13"/>
                      <a:pt x="125" y="13"/>
                    </a:cubicBezTo>
                    <a:cubicBezTo>
                      <a:pt x="125" y="14"/>
                      <a:pt x="127" y="16"/>
                      <a:pt x="128" y="15"/>
                    </a:cubicBezTo>
                    <a:cubicBezTo>
                      <a:pt x="128" y="14"/>
                      <a:pt x="127" y="11"/>
                      <a:pt x="125" y="11"/>
                    </a:cubicBezTo>
                    <a:cubicBezTo>
                      <a:pt x="126" y="11"/>
                      <a:pt x="127" y="11"/>
                      <a:pt x="127" y="13"/>
                    </a:cubicBezTo>
                    <a:cubicBezTo>
                      <a:pt x="128" y="12"/>
                      <a:pt x="126" y="11"/>
                      <a:pt x="126" y="10"/>
                    </a:cubicBezTo>
                    <a:cubicBezTo>
                      <a:pt x="127" y="10"/>
                      <a:pt x="129" y="11"/>
                      <a:pt x="131" y="13"/>
                    </a:cubicBezTo>
                    <a:cubicBezTo>
                      <a:pt x="132" y="16"/>
                      <a:pt x="132" y="16"/>
                      <a:pt x="132" y="16"/>
                    </a:cubicBezTo>
                    <a:cubicBezTo>
                      <a:pt x="132" y="16"/>
                      <a:pt x="132" y="16"/>
                      <a:pt x="132" y="16"/>
                    </a:cubicBezTo>
                    <a:cubicBezTo>
                      <a:pt x="133" y="18"/>
                      <a:pt x="134" y="17"/>
                      <a:pt x="135" y="20"/>
                    </a:cubicBezTo>
                    <a:cubicBezTo>
                      <a:pt x="136" y="20"/>
                      <a:pt x="135" y="19"/>
                      <a:pt x="135" y="18"/>
                    </a:cubicBezTo>
                    <a:cubicBezTo>
                      <a:pt x="132" y="15"/>
                      <a:pt x="133" y="12"/>
                      <a:pt x="130" y="9"/>
                    </a:cubicBezTo>
                    <a:cubicBezTo>
                      <a:pt x="131" y="7"/>
                      <a:pt x="136" y="17"/>
                      <a:pt x="134" y="11"/>
                    </a:cubicBezTo>
                    <a:cubicBezTo>
                      <a:pt x="133" y="10"/>
                      <a:pt x="132" y="7"/>
                      <a:pt x="132" y="8"/>
                    </a:cubicBezTo>
                    <a:cubicBezTo>
                      <a:pt x="133" y="8"/>
                      <a:pt x="130" y="5"/>
                      <a:pt x="132" y="5"/>
                    </a:cubicBezTo>
                    <a:cubicBezTo>
                      <a:pt x="132" y="7"/>
                      <a:pt x="135" y="8"/>
                      <a:pt x="135" y="11"/>
                    </a:cubicBezTo>
                    <a:cubicBezTo>
                      <a:pt x="135" y="10"/>
                      <a:pt x="134" y="10"/>
                      <a:pt x="134" y="11"/>
                    </a:cubicBezTo>
                    <a:cubicBezTo>
                      <a:pt x="136" y="12"/>
                      <a:pt x="137" y="14"/>
                      <a:pt x="137" y="14"/>
                    </a:cubicBezTo>
                    <a:cubicBezTo>
                      <a:pt x="138" y="13"/>
                      <a:pt x="138" y="13"/>
                      <a:pt x="137" y="11"/>
                    </a:cubicBezTo>
                    <a:cubicBezTo>
                      <a:pt x="136" y="9"/>
                      <a:pt x="136" y="12"/>
                      <a:pt x="135" y="10"/>
                    </a:cubicBezTo>
                    <a:cubicBezTo>
                      <a:pt x="136" y="8"/>
                      <a:pt x="138" y="11"/>
                      <a:pt x="136" y="7"/>
                    </a:cubicBezTo>
                    <a:cubicBezTo>
                      <a:pt x="136" y="8"/>
                      <a:pt x="134" y="6"/>
                      <a:pt x="133" y="5"/>
                    </a:cubicBezTo>
                    <a:cubicBezTo>
                      <a:pt x="134" y="3"/>
                      <a:pt x="134" y="3"/>
                      <a:pt x="134" y="3"/>
                    </a:cubicBezTo>
                    <a:cubicBezTo>
                      <a:pt x="134" y="5"/>
                      <a:pt x="134" y="5"/>
                      <a:pt x="134" y="5"/>
                    </a:cubicBezTo>
                    <a:cubicBezTo>
                      <a:pt x="136" y="5"/>
                      <a:pt x="133" y="2"/>
                      <a:pt x="134" y="2"/>
                    </a:cubicBezTo>
                    <a:cubicBezTo>
                      <a:pt x="137" y="4"/>
                      <a:pt x="137" y="4"/>
                      <a:pt x="137" y="4"/>
                    </a:cubicBezTo>
                    <a:cubicBezTo>
                      <a:pt x="138" y="7"/>
                      <a:pt x="134" y="4"/>
                      <a:pt x="137" y="8"/>
                    </a:cubicBezTo>
                    <a:cubicBezTo>
                      <a:pt x="138" y="7"/>
                      <a:pt x="137" y="5"/>
                      <a:pt x="138" y="6"/>
                    </a:cubicBezTo>
                    <a:cubicBezTo>
                      <a:pt x="138" y="6"/>
                      <a:pt x="138" y="7"/>
                      <a:pt x="138" y="7"/>
                    </a:cubicBezTo>
                    <a:cubicBezTo>
                      <a:pt x="138" y="7"/>
                      <a:pt x="142" y="12"/>
                      <a:pt x="141" y="8"/>
                    </a:cubicBezTo>
                    <a:cubicBezTo>
                      <a:pt x="141" y="7"/>
                      <a:pt x="140" y="7"/>
                      <a:pt x="139" y="5"/>
                    </a:cubicBezTo>
                    <a:cubicBezTo>
                      <a:pt x="140" y="4"/>
                      <a:pt x="140" y="3"/>
                      <a:pt x="140" y="2"/>
                    </a:cubicBezTo>
                    <a:cubicBezTo>
                      <a:pt x="142" y="5"/>
                      <a:pt x="142" y="1"/>
                      <a:pt x="143" y="5"/>
                    </a:cubicBezTo>
                    <a:cubicBezTo>
                      <a:pt x="141" y="3"/>
                      <a:pt x="140" y="4"/>
                      <a:pt x="141" y="7"/>
                    </a:cubicBezTo>
                    <a:cubicBezTo>
                      <a:pt x="143" y="10"/>
                      <a:pt x="140" y="7"/>
                      <a:pt x="142" y="11"/>
                    </a:cubicBezTo>
                    <a:cubicBezTo>
                      <a:pt x="142" y="10"/>
                      <a:pt x="144" y="13"/>
                      <a:pt x="146" y="15"/>
                    </a:cubicBezTo>
                    <a:cubicBezTo>
                      <a:pt x="146" y="15"/>
                      <a:pt x="146" y="14"/>
                      <a:pt x="146" y="14"/>
                    </a:cubicBezTo>
                    <a:cubicBezTo>
                      <a:pt x="145" y="12"/>
                      <a:pt x="144" y="12"/>
                      <a:pt x="143" y="10"/>
                    </a:cubicBezTo>
                    <a:cubicBezTo>
                      <a:pt x="144" y="10"/>
                      <a:pt x="145" y="8"/>
                      <a:pt x="144" y="6"/>
                    </a:cubicBezTo>
                    <a:cubicBezTo>
                      <a:pt x="145" y="7"/>
                      <a:pt x="146" y="9"/>
                      <a:pt x="146" y="9"/>
                    </a:cubicBezTo>
                    <a:cubicBezTo>
                      <a:pt x="147" y="8"/>
                      <a:pt x="148" y="8"/>
                      <a:pt x="150" y="8"/>
                    </a:cubicBezTo>
                    <a:cubicBezTo>
                      <a:pt x="147" y="5"/>
                      <a:pt x="151" y="6"/>
                      <a:pt x="149" y="4"/>
                    </a:cubicBezTo>
                    <a:cubicBezTo>
                      <a:pt x="148" y="3"/>
                      <a:pt x="146" y="1"/>
                      <a:pt x="145" y="0"/>
                    </a:cubicBezTo>
                    <a:cubicBezTo>
                      <a:pt x="146" y="0"/>
                      <a:pt x="146" y="1"/>
                      <a:pt x="147" y="2"/>
                    </a:cubicBezTo>
                    <a:cubicBezTo>
                      <a:pt x="146" y="0"/>
                      <a:pt x="149" y="4"/>
                      <a:pt x="148" y="1"/>
                    </a:cubicBezTo>
                    <a:cubicBezTo>
                      <a:pt x="147" y="3"/>
                      <a:pt x="150" y="5"/>
                      <a:pt x="151" y="8"/>
                    </a:cubicBezTo>
                    <a:cubicBezTo>
                      <a:pt x="151" y="6"/>
                      <a:pt x="152" y="10"/>
                      <a:pt x="153" y="9"/>
                    </a:cubicBezTo>
                    <a:cubicBezTo>
                      <a:pt x="153" y="7"/>
                      <a:pt x="153" y="6"/>
                      <a:pt x="154" y="5"/>
                    </a:cubicBezTo>
                    <a:cubicBezTo>
                      <a:pt x="156" y="6"/>
                      <a:pt x="157" y="3"/>
                      <a:pt x="158" y="2"/>
                    </a:cubicBezTo>
                    <a:cubicBezTo>
                      <a:pt x="159" y="4"/>
                      <a:pt x="160" y="7"/>
                      <a:pt x="161" y="7"/>
                    </a:cubicBezTo>
                    <a:cubicBezTo>
                      <a:pt x="162" y="7"/>
                      <a:pt x="159" y="4"/>
                      <a:pt x="161" y="5"/>
                    </a:cubicBezTo>
                    <a:cubicBezTo>
                      <a:pt x="161" y="6"/>
                      <a:pt x="161" y="6"/>
                      <a:pt x="161" y="6"/>
                    </a:cubicBezTo>
                    <a:cubicBezTo>
                      <a:pt x="161" y="5"/>
                      <a:pt x="163" y="7"/>
                      <a:pt x="162" y="2"/>
                    </a:cubicBezTo>
                    <a:cubicBezTo>
                      <a:pt x="163" y="6"/>
                      <a:pt x="163" y="6"/>
                      <a:pt x="163" y="6"/>
                    </a:cubicBezTo>
                    <a:cubicBezTo>
                      <a:pt x="163" y="6"/>
                      <a:pt x="163" y="5"/>
                      <a:pt x="163" y="5"/>
                    </a:cubicBezTo>
                    <a:cubicBezTo>
                      <a:pt x="164" y="6"/>
                      <a:pt x="164" y="7"/>
                      <a:pt x="164" y="7"/>
                    </a:cubicBezTo>
                    <a:cubicBezTo>
                      <a:pt x="166" y="9"/>
                      <a:pt x="165" y="7"/>
                      <a:pt x="166" y="6"/>
                    </a:cubicBezTo>
                    <a:cubicBezTo>
                      <a:pt x="165" y="4"/>
                      <a:pt x="165" y="4"/>
                      <a:pt x="165" y="4"/>
                    </a:cubicBezTo>
                    <a:cubicBezTo>
                      <a:pt x="165" y="2"/>
                      <a:pt x="167" y="4"/>
                      <a:pt x="168" y="3"/>
                    </a:cubicBezTo>
                    <a:cubicBezTo>
                      <a:pt x="169" y="5"/>
                      <a:pt x="169" y="5"/>
                      <a:pt x="169" y="5"/>
                    </a:cubicBezTo>
                    <a:cubicBezTo>
                      <a:pt x="169" y="3"/>
                      <a:pt x="169" y="3"/>
                      <a:pt x="169" y="3"/>
                    </a:cubicBezTo>
                    <a:cubicBezTo>
                      <a:pt x="169" y="5"/>
                      <a:pt x="170" y="6"/>
                      <a:pt x="170" y="5"/>
                    </a:cubicBezTo>
                    <a:cubicBezTo>
                      <a:pt x="170" y="5"/>
                      <a:pt x="170" y="6"/>
                      <a:pt x="170" y="7"/>
                    </a:cubicBezTo>
                    <a:cubicBezTo>
                      <a:pt x="170" y="9"/>
                      <a:pt x="170" y="10"/>
                      <a:pt x="170" y="10"/>
                    </a:cubicBezTo>
                    <a:cubicBezTo>
                      <a:pt x="169" y="9"/>
                      <a:pt x="170" y="8"/>
                      <a:pt x="169" y="6"/>
                    </a:cubicBezTo>
                    <a:cubicBezTo>
                      <a:pt x="168" y="4"/>
                      <a:pt x="167" y="5"/>
                      <a:pt x="168" y="7"/>
                    </a:cubicBezTo>
                    <a:cubicBezTo>
                      <a:pt x="168" y="7"/>
                      <a:pt x="168" y="7"/>
                      <a:pt x="168" y="6"/>
                    </a:cubicBezTo>
                    <a:cubicBezTo>
                      <a:pt x="169" y="8"/>
                      <a:pt x="169" y="9"/>
                      <a:pt x="169" y="10"/>
                    </a:cubicBezTo>
                    <a:cubicBezTo>
                      <a:pt x="169" y="10"/>
                      <a:pt x="170" y="11"/>
                      <a:pt x="169" y="10"/>
                    </a:cubicBezTo>
                    <a:cubicBezTo>
                      <a:pt x="170" y="12"/>
                      <a:pt x="169" y="12"/>
                      <a:pt x="169" y="12"/>
                    </a:cubicBezTo>
                    <a:cubicBezTo>
                      <a:pt x="169" y="11"/>
                      <a:pt x="168" y="11"/>
                      <a:pt x="168" y="10"/>
                    </a:cubicBezTo>
                    <a:cubicBezTo>
                      <a:pt x="168" y="12"/>
                      <a:pt x="168" y="13"/>
                      <a:pt x="167" y="13"/>
                    </a:cubicBezTo>
                    <a:cubicBezTo>
                      <a:pt x="165" y="10"/>
                      <a:pt x="166" y="15"/>
                      <a:pt x="165" y="15"/>
                    </a:cubicBezTo>
                    <a:cubicBezTo>
                      <a:pt x="165" y="12"/>
                      <a:pt x="164" y="10"/>
                      <a:pt x="164" y="9"/>
                    </a:cubicBezTo>
                    <a:cubicBezTo>
                      <a:pt x="163" y="8"/>
                      <a:pt x="164" y="9"/>
                      <a:pt x="163" y="9"/>
                    </a:cubicBezTo>
                    <a:cubicBezTo>
                      <a:pt x="163" y="10"/>
                      <a:pt x="164" y="13"/>
                      <a:pt x="164" y="15"/>
                    </a:cubicBezTo>
                    <a:cubicBezTo>
                      <a:pt x="163" y="13"/>
                      <a:pt x="163" y="13"/>
                      <a:pt x="163" y="13"/>
                    </a:cubicBezTo>
                    <a:cubicBezTo>
                      <a:pt x="163" y="14"/>
                      <a:pt x="164" y="17"/>
                      <a:pt x="163" y="17"/>
                    </a:cubicBezTo>
                    <a:cubicBezTo>
                      <a:pt x="161" y="16"/>
                      <a:pt x="160" y="17"/>
                      <a:pt x="158" y="18"/>
                    </a:cubicBezTo>
                    <a:cubicBezTo>
                      <a:pt x="157" y="16"/>
                      <a:pt x="157" y="16"/>
                      <a:pt x="157" y="16"/>
                    </a:cubicBezTo>
                    <a:cubicBezTo>
                      <a:pt x="159" y="20"/>
                      <a:pt x="156" y="18"/>
                      <a:pt x="156" y="20"/>
                    </a:cubicBezTo>
                    <a:cubicBezTo>
                      <a:pt x="154" y="20"/>
                      <a:pt x="154" y="24"/>
                      <a:pt x="152" y="21"/>
                    </a:cubicBezTo>
                    <a:cubicBezTo>
                      <a:pt x="150" y="24"/>
                      <a:pt x="149" y="26"/>
                      <a:pt x="146" y="27"/>
                    </a:cubicBezTo>
                    <a:cubicBezTo>
                      <a:pt x="145" y="25"/>
                      <a:pt x="145" y="25"/>
                      <a:pt x="145" y="25"/>
                    </a:cubicBezTo>
                    <a:cubicBezTo>
                      <a:pt x="146" y="27"/>
                      <a:pt x="144" y="24"/>
                      <a:pt x="144" y="24"/>
                    </a:cubicBezTo>
                    <a:cubicBezTo>
                      <a:pt x="145" y="26"/>
                      <a:pt x="145" y="27"/>
                      <a:pt x="145" y="29"/>
                    </a:cubicBezTo>
                    <a:cubicBezTo>
                      <a:pt x="143" y="28"/>
                      <a:pt x="143" y="31"/>
                      <a:pt x="143" y="33"/>
                    </a:cubicBezTo>
                    <a:cubicBezTo>
                      <a:pt x="142" y="31"/>
                      <a:pt x="142" y="31"/>
                      <a:pt x="142" y="31"/>
                    </a:cubicBezTo>
                    <a:cubicBezTo>
                      <a:pt x="143" y="35"/>
                      <a:pt x="140" y="33"/>
                      <a:pt x="139" y="34"/>
                    </a:cubicBezTo>
                    <a:cubicBezTo>
                      <a:pt x="138" y="33"/>
                      <a:pt x="137" y="32"/>
                      <a:pt x="137" y="32"/>
                    </a:cubicBezTo>
                    <a:cubicBezTo>
                      <a:pt x="138" y="35"/>
                      <a:pt x="138" y="35"/>
                      <a:pt x="138" y="37"/>
                    </a:cubicBezTo>
                    <a:cubicBezTo>
                      <a:pt x="137" y="38"/>
                      <a:pt x="136" y="38"/>
                      <a:pt x="134" y="38"/>
                    </a:cubicBezTo>
                    <a:cubicBezTo>
                      <a:pt x="135" y="43"/>
                      <a:pt x="130" y="43"/>
                      <a:pt x="129" y="47"/>
                    </a:cubicBezTo>
                    <a:cubicBezTo>
                      <a:pt x="128" y="45"/>
                      <a:pt x="128" y="45"/>
                      <a:pt x="128" y="45"/>
                    </a:cubicBezTo>
                    <a:cubicBezTo>
                      <a:pt x="129" y="51"/>
                      <a:pt x="123" y="50"/>
                      <a:pt x="122" y="54"/>
                    </a:cubicBezTo>
                    <a:cubicBezTo>
                      <a:pt x="120" y="51"/>
                      <a:pt x="120" y="51"/>
                      <a:pt x="120" y="51"/>
                    </a:cubicBezTo>
                    <a:cubicBezTo>
                      <a:pt x="119" y="51"/>
                      <a:pt x="119" y="53"/>
                      <a:pt x="121" y="55"/>
                    </a:cubicBezTo>
                    <a:cubicBezTo>
                      <a:pt x="120" y="55"/>
                      <a:pt x="121" y="58"/>
                      <a:pt x="119" y="56"/>
                    </a:cubicBezTo>
                    <a:cubicBezTo>
                      <a:pt x="117" y="56"/>
                      <a:pt x="119" y="58"/>
                      <a:pt x="119" y="59"/>
                    </a:cubicBezTo>
                    <a:cubicBezTo>
                      <a:pt x="117" y="59"/>
                      <a:pt x="116" y="60"/>
                      <a:pt x="116" y="61"/>
                    </a:cubicBezTo>
                    <a:cubicBezTo>
                      <a:pt x="116" y="61"/>
                      <a:pt x="116" y="61"/>
                      <a:pt x="116" y="61"/>
                    </a:cubicBezTo>
                    <a:cubicBezTo>
                      <a:pt x="116" y="60"/>
                      <a:pt x="114" y="59"/>
                      <a:pt x="114" y="59"/>
                    </a:cubicBezTo>
                    <a:cubicBezTo>
                      <a:pt x="114" y="60"/>
                      <a:pt x="112" y="60"/>
                      <a:pt x="115" y="63"/>
                    </a:cubicBezTo>
                    <a:cubicBezTo>
                      <a:pt x="112" y="62"/>
                      <a:pt x="114" y="67"/>
                      <a:pt x="110" y="66"/>
                    </a:cubicBezTo>
                    <a:cubicBezTo>
                      <a:pt x="111" y="67"/>
                      <a:pt x="111" y="67"/>
                      <a:pt x="112" y="68"/>
                    </a:cubicBezTo>
                    <a:cubicBezTo>
                      <a:pt x="110" y="69"/>
                      <a:pt x="108" y="68"/>
                      <a:pt x="108" y="71"/>
                    </a:cubicBezTo>
                    <a:cubicBezTo>
                      <a:pt x="108" y="71"/>
                      <a:pt x="107" y="69"/>
                      <a:pt x="106" y="69"/>
                    </a:cubicBezTo>
                    <a:cubicBezTo>
                      <a:pt x="107" y="70"/>
                      <a:pt x="108" y="71"/>
                      <a:pt x="108" y="71"/>
                    </a:cubicBezTo>
                    <a:cubicBezTo>
                      <a:pt x="108" y="75"/>
                      <a:pt x="103" y="73"/>
                      <a:pt x="101" y="75"/>
                    </a:cubicBezTo>
                    <a:cubicBezTo>
                      <a:pt x="100" y="80"/>
                      <a:pt x="97" y="82"/>
                      <a:pt x="94" y="86"/>
                    </a:cubicBezTo>
                    <a:cubicBezTo>
                      <a:pt x="94" y="85"/>
                      <a:pt x="94" y="85"/>
                      <a:pt x="94" y="85"/>
                    </a:cubicBezTo>
                    <a:cubicBezTo>
                      <a:pt x="96" y="88"/>
                      <a:pt x="89" y="85"/>
                      <a:pt x="92" y="89"/>
                    </a:cubicBezTo>
                    <a:cubicBezTo>
                      <a:pt x="92" y="89"/>
                      <a:pt x="91" y="90"/>
                      <a:pt x="90" y="88"/>
                    </a:cubicBezTo>
                    <a:cubicBezTo>
                      <a:pt x="91" y="91"/>
                      <a:pt x="86" y="89"/>
                      <a:pt x="88" y="92"/>
                    </a:cubicBezTo>
                    <a:cubicBezTo>
                      <a:pt x="88" y="92"/>
                      <a:pt x="88" y="92"/>
                      <a:pt x="88" y="92"/>
                    </a:cubicBezTo>
                    <a:cubicBezTo>
                      <a:pt x="85" y="91"/>
                      <a:pt x="86" y="94"/>
                      <a:pt x="84" y="94"/>
                    </a:cubicBezTo>
                    <a:cubicBezTo>
                      <a:pt x="84" y="94"/>
                      <a:pt x="84" y="94"/>
                      <a:pt x="83" y="93"/>
                    </a:cubicBezTo>
                    <a:cubicBezTo>
                      <a:pt x="81" y="92"/>
                      <a:pt x="85" y="96"/>
                      <a:pt x="82" y="94"/>
                    </a:cubicBezTo>
                    <a:cubicBezTo>
                      <a:pt x="81" y="94"/>
                      <a:pt x="83" y="96"/>
                      <a:pt x="83" y="95"/>
                    </a:cubicBezTo>
                    <a:cubicBezTo>
                      <a:pt x="80" y="97"/>
                      <a:pt x="79" y="102"/>
                      <a:pt x="78" y="105"/>
                    </a:cubicBezTo>
                    <a:cubicBezTo>
                      <a:pt x="74" y="105"/>
                      <a:pt x="72" y="101"/>
                      <a:pt x="73" y="104"/>
                    </a:cubicBezTo>
                    <a:cubicBezTo>
                      <a:pt x="72" y="104"/>
                      <a:pt x="74" y="105"/>
                      <a:pt x="74" y="105"/>
                    </a:cubicBezTo>
                    <a:cubicBezTo>
                      <a:pt x="74" y="106"/>
                      <a:pt x="69" y="103"/>
                      <a:pt x="71" y="105"/>
                    </a:cubicBezTo>
                    <a:cubicBezTo>
                      <a:pt x="73" y="106"/>
                      <a:pt x="72" y="106"/>
                      <a:pt x="73" y="107"/>
                    </a:cubicBezTo>
                    <a:cubicBezTo>
                      <a:pt x="70" y="107"/>
                      <a:pt x="68" y="106"/>
                      <a:pt x="69" y="108"/>
                    </a:cubicBezTo>
                    <a:cubicBezTo>
                      <a:pt x="68" y="107"/>
                      <a:pt x="68" y="107"/>
                      <a:pt x="68" y="107"/>
                    </a:cubicBezTo>
                    <a:cubicBezTo>
                      <a:pt x="70" y="111"/>
                      <a:pt x="68" y="111"/>
                      <a:pt x="71" y="115"/>
                    </a:cubicBezTo>
                    <a:cubicBezTo>
                      <a:pt x="66" y="122"/>
                      <a:pt x="64" y="129"/>
                      <a:pt x="60" y="136"/>
                    </a:cubicBezTo>
                    <a:cubicBezTo>
                      <a:pt x="54" y="142"/>
                      <a:pt x="52" y="150"/>
                      <a:pt x="46" y="155"/>
                    </a:cubicBezTo>
                    <a:cubicBezTo>
                      <a:pt x="42" y="154"/>
                      <a:pt x="42" y="155"/>
                      <a:pt x="42" y="157"/>
                    </a:cubicBezTo>
                    <a:cubicBezTo>
                      <a:pt x="41" y="157"/>
                      <a:pt x="41" y="157"/>
                      <a:pt x="41" y="156"/>
                    </a:cubicBezTo>
                    <a:cubicBezTo>
                      <a:pt x="43" y="158"/>
                      <a:pt x="40" y="158"/>
                      <a:pt x="43" y="159"/>
                    </a:cubicBezTo>
                    <a:cubicBezTo>
                      <a:pt x="41" y="162"/>
                      <a:pt x="40" y="164"/>
                      <a:pt x="38" y="167"/>
                    </a:cubicBezTo>
                    <a:cubicBezTo>
                      <a:pt x="38" y="166"/>
                      <a:pt x="36" y="165"/>
                      <a:pt x="36" y="165"/>
                    </a:cubicBezTo>
                    <a:cubicBezTo>
                      <a:pt x="38" y="167"/>
                      <a:pt x="38" y="167"/>
                      <a:pt x="38" y="167"/>
                    </a:cubicBezTo>
                    <a:cubicBezTo>
                      <a:pt x="37" y="167"/>
                      <a:pt x="37" y="167"/>
                      <a:pt x="37" y="167"/>
                    </a:cubicBezTo>
                    <a:cubicBezTo>
                      <a:pt x="37" y="167"/>
                      <a:pt x="38" y="168"/>
                      <a:pt x="39" y="168"/>
                    </a:cubicBezTo>
                    <a:cubicBezTo>
                      <a:pt x="38" y="176"/>
                      <a:pt x="29" y="180"/>
                      <a:pt x="26" y="186"/>
                    </a:cubicBezTo>
                    <a:cubicBezTo>
                      <a:pt x="24" y="187"/>
                      <a:pt x="24" y="190"/>
                      <a:pt x="24" y="192"/>
                    </a:cubicBezTo>
                    <a:cubicBezTo>
                      <a:pt x="18" y="195"/>
                      <a:pt x="13" y="199"/>
                      <a:pt x="13" y="205"/>
                    </a:cubicBezTo>
                    <a:cubicBezTo>
                      <a:pt x="13" y="205"/>
                      <a:pt x="6" y="201"/>
                      <a:pt x="6" y="19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52" name="Freeform 214">
                <a:extLst>
                  <a:ext uri="{FF2B5EF4-FFF2-40B4-BE49-F238E27FC236}">
                    <a16:creationId xmlns:a16="http://schemas.microsoft.com/office/drawing/2014/main" id="{0D900EB4-D85E-48A7-AF5B-C4BD005D27C6}"/>
                  </a:ext>
                </a:extLst>
              </p:cNvPr>
              <p:cNvSpPr/>
              <p:nvPr/>
            </p:nvSpPr>
            <p:spPr bwMode="auto">
              <a:xfrm>
                <a:off x="6715126" y="2819400"/>
                <a:ext cx="1588" cy="1587"/>
              </a:xfrm>
              <a:custGeom>
                <a:avLst/>
                <a:gdLst>
                  <a:gd name="T0" fmla="*/ 2 w 2"/>
                  <a:gd name="T1" fmla="*/ 4 h 4"/>
                  <a:gd name="T2" fmla="*/ 0 w 2"/>
                  <a:gd name="T3" fmla="*/ 0 h 4"/>
                  <a:gd name="T4" fmla="*/ 2 w 2"/>
                  <a:gd name="T5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4">
                    <a:moveTo>
                      <a:pt x="2" y="4"/>
                    </a:moveTo>
                    <a:cubicBezTo>
                      <a:pt x="1" y="2"/>
                      <a:pt x="1" y="2"/>
                      <a:pt x="0" y="0"/>
                    </a:cubicBezTo>
                    <a:cubicBezTo>
                      <a:pt x="1" y="1"/>
                      <a:pt x="2" y="2"/>
                      <a:pt x="2" y="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53" name="Freeform 215">
                <a:extLst>
                  <a:ext uri="{FF2B5EF4-FFF2-40B4-BE49-F238E27FC236}">
                    <a16:creationId xmlns:a16="http://schemas.microsoft.com/office/drawing/2014/main" id="{85E409DB-A688-4A83-9C6B-B66EA7643536}"/>
                  </a:ext>
                </a:extLst>
              </p:cNvPr>
              <p:cNvSpPr/>
              <p:nvPr/>
            </p:nvSpPr>
            <p:spPr bwMode="auto">
              <a:xfrm>
                <a:off x="6707188" y="2817813"/>
                <a:ext cx="0" cy="0"/>
              </a:xfrm>
              <a:custGeom>
                <a:avLst/>
                <a:gdLst>
                  <a:gd name="T0" fmla="*/ 1 w 1"/>
                  <a:gd name="T1" fmla="*/ 2 h 2"/>
                  <a:gd name="T2" fmla="*/ 0 w 1"/>
                  <a:gd name="T3" fmla="*/ 1 h 2"/>
                  <a:gd name="T4" fmla="*/ 0 w 1"/>
                  <a:gd name="T5" fmla="*/ 0 h 2"/>
                  <a:gd name="T6" fmla="*/ 1 w 1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1" y="2"/>
                    </a:moveTo>
                    <a:cubicBezTo>
                      <a:pt x="1" y="2"/>
                      <a:pt x="0" y="1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ubicBezTo>
                      <a:pt x="0" y="1"/>
                      <a:pt x="1" y="1"/>
                      <a:pt x="1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54" name="Freeform 216">
                <a:extLst>
                  <a:ext uri="{FF2B5EF4-FFF2-40B4-BE49-F238E27FC236}">
                    <a16:creationId xmlns:a16="http://schemas.microsoft.com/office/drawing/2014/main" id="{D754BF67-CF51-4068-A97F-AB406D87C6C7}"/>
                  </a:ext>
                </a:extLst>
              </p:cNvPr>
              <p:cNvSpPr/>
              <p:nvPr/>
            </p:nvSpPr>
            <p:spPr bwMode="auto">
              <a:xfrm>
                <a:off x="6705601" y="2817813"/>
                <a:ext cx="0" cy="0"/>
              </a:xfrm>
              <a:custGeom>
                <a:avLst/>
                <a:gdLst>
                  <a:gd name="T0" fmla="*/ 1 w 1"/>
                  <a:gd name="T1" fmla="*/ 3 h 3"/>
                  <a:gd name="T2" fmla="*/ 1 w 1"/>
                  <a:gd name="T3" fmla="*/ 0 h 3"/>
                  <a:gd name="T4" fmla="*/ 1 w 1"/>
                  <a:gd name="T5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3">
                    <a:moveTo>
                      <a:pt x="1" y="3"/>
                    </a:moveTo>
                    <a:cubicBezTo>
                      <a:pt x="0" y="2"/>
                      <a:pt x="1" y="1"/>
                      <a:pt x="1" y="0"/>
                    </a:cubicBezTo>
                    <a:lnTo>
                      <a:pt x="1" y="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55" name="Freeform 217">
                <a:extLst>
                  <a:ext uri="{FF2B5EF4-FFF2-40B4-BE49-F238E27FC236}">
                    <a16:creationId xmlns:a16="http://schemas.microsoft.com/office/drawing/2014/main" id="{7E5DD237-2BE4-4836-9F68-D2C675528E4B}"/>
                  </a:ext>
                </a:extLst>
              </p:cNvPr>
              <p:cNvSpPr/>
              <p:nvPr/>
            </p:nvSpPr>
            <p:spPr bwMode="auto">
              <a:xfrm>
                <a:off x="6704013" y="2817813"/>
                <a:ext cx="0" cy="0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1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56" name="Freeform 218">
                <a:extLst>
                  <a:ext uri="{FF2B5EF4-FFF2-40B4-BE49-F238E27FC236}">
                    <a16:creationId xmlns:a16="http://schemas.microsoft.com/office/drawing/2014/main" id="{A1A3B460-275F-410F-992C-36A21C7F92A7}"/>
                  </a:ext>
                </a:extLst>
              </p:cNvPr>
              <p:cNvSpPr/>
              <p:nvPr/>
            </p:nvSpPr>
            <p:spPr bwMode="auto">
              <a:xfrm>
                <a:off x="6704013" y="2817813"/>
                <a:ext cx="0" cy="0"/>
              </a:xfrm>
              <a:custGeom>
                <a:avLst/>
                <a:gdLst>
                  <a:gd name="T0" fmla="*/ 1 w 1"/>
                  <a:gd name="T1" fmla="*/ 2 h 2"/>
                  <a:gd name="T2" fmla="*/ 0 w 1"/>
                  <a:gd name="T3" fmla="*/ 1 h 2"/>
                  <a:gd name="T4" fmla="*/ 1 w 1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2"/>
                    </a:moveTo>
                    <a:cubicBezTo>
                      <a:pt x="1" y="2"/>
                      <a:pt x="0" y="2"/>
                      <a:pt x="0" y="1"/>
                    </a:cubicBezTo>
                    <a:cubicBezTo>
                      <a:pt x="1" y="2"/>
                      <a:pt x="0" y="0"/>
                      <a:pt x="1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57" name="Freeform 219">
                <a:extLst>
                  <a:ext uri="{FF2B5EF4-FFF2-40B4-BE49-F238E27FC236}">
                    <a16:creationId xmlns:a16="http://schemas.microsoft.com/office/drawing/2014/main" id="{B3E3036F-EA24-4908-A0E8-0631BB81A233}"/>
                  </a:ext>
                </a:extLst>
              </p:cNvPr>
              <p:cNvSpPr/>
              <p:nvPr/>
            </p:nvSpPr>
            <p:spPr bwMode="auto">
              <a:xfrm>
                <a:off x="6700838" y="2819400"/>
                <a:ext cx="0" cy="0"/>
              </a:xfrm>
              <a:custGeom>
                <a:avLst/>
                <a:gdLst>
                  <a:gd name="T0" fmla="*/ 1 w 1"/>
                  <a:gd name="T1" fmla="*/ 1 h 3"/>
                  <a:gd name="T2" fmla="*/ 0 w 1"/>
                  <a:gd name="T3" fmla="*/ 2 h 3"/>
                  <a:gd name="T4" fmla="*/ 1 w 1"/>
                  <a:gd name="T5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3">
                    <a:moveTo>
                      <a:pt x="1" y="1"/>
                    </a:moveTo>
                    <a:cubicBezTo>
                      <a:pt x="1" y="2"/>
                      <a:pt x="1" y="3"/>
                      <a:pt x="0" y="2"/>
                    </a:cubicBezTo>
                    <a:cubicBezTo>
                      <a:pt x="1" y="2"/>
                      <a:pt x="0" y="0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58" name="Freeform 220">
                <a:extLst>
                  <a:ext uri="{FF2B5EF4-FFF2-40B4-BE49-F238E27FC236}">
                    <a16:creationId xmlns:a16="http://schemas.microsoft.com/office/drawing/2014/main" id="{53CA8513-70ED-4786-9E2B-49032DAE4577}"/>
                  </a:ext>
                </a:extLst>
              </p:cNvPr>
              <p:cNvSpPr/>
              <p:nvPr/>
            </p:nvSpPr>
            <p:spPr bwMode="auto">
              <a:xfrm>
                <a:off x="6699251" y="2820988"/>
                <a:ext cx="0" cy="0"/>
              </a:xfrm>
              <a:custGeom>
                <a:avLst/>
                <a:gdLst>
                  <a:gd name="T0" fmla="*/ 1 w 1"/>
                  <a:gd name="T1" fmla="*/ 2 h 2"/>
                  <a:gd name="T2" fmla="*/ 1 w 1"/>
                  <a:gd name="T3" fmla="*/ 2 h 2"/>
                  <a:gd name="T4" fmla="*/ 0 w 1"/>
                  <a:gd name="T5" fmla="*/ 0 h 2"/>
                  <a:gd name="T6" fmla="*/ 1 w 1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1" y="2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0" y="2"/>
                      <a:pt x="0" y="1"/>
                      <a:pt x="0" y="0"/>
                    </a:cubicBezTo>
                    <a:lnTo>
                      <a:pt x="1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59" name="Rectangle 221">
                <a:extLst>
                  <a:ext uri="{FF2B5EF4-FFF2-40B4-BE49-F238E27FC236}">
                    <a16:creationId xmlns:a16="http://schemas.microsoft.com/office/drawing/2014/main" id="{31EF01D0-0E8D-4ACD-A623-AAA7EE9E7F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80201" y="2843213"/>
                <a:ext cx="1588" cy="1587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60" name="Freeform 222">
                <a:extLst>
                  <a:ext uri="{FF2B5EF4-FFF2-40B4-BE49-F238E27FC236}">
                    <a16:creationId xmlns:a16="http://schemas.microsoft.com/office/drawing/2014/main" id="{4D9AE21C-7873-4162-8323-D681DEAFB9A8}"/>
                  </a:ext>
                </a:extLst>
              </p:cNvPr>
              <p:cNvSpPr/>
              <p:nvPr/>
            </p:nvSpPr>
            <p:spPr bwMode="auto">
              <a:xfrm>
                <a:off x="6670676" y="2852738"/>
                <a:ext cx="1588" cy="1587"/>
              </a:xfrm>
              <a:custGeom>
                <a:avLst/>
                <a:gdLst>
                  <a:gd name="T0" fmla="*/ 2 w 2"/>
                  <a:gd name="T1" fmla="*/ 1 h 2"/>
                  <a:gd name="T2" fmla="*/ 0 w 2"/>
                  <a:gd name="T3" fmla="*/ 1 h 2"/>
                  <a:gd name="T4" fmla="*/ 2 w 2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2" y="1"/>
                    </a:moveTo>
                    <a:cubicBezTo>
                      <a:pt x="2" y="2"/>
                      <a:pt x="1" y="1"/>
                      <a:pt x="0" y="1"/>
                    </a:cubicBezTo>
                    <a:cubicBezTo>
                      <a:pt x="1" y="0"/>
                      <a:pt x="2" y="2"/>
                      <a:pt x="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61" name="Freeform 223">
                <a:extLst>
                  <a:ext uri="{FF2B5EF4-FFF2-40B4-BE49-F238E27FC236}">
                    <a16:creationId xmlns:a16="http://schemas.microsoft.com/office/drawing/2014/main" id="{5247CB1F-3238-42DA-B71E-99D7E657E432}"/>
                  </a:ext>
                </a:extLst>
              </p:cNvPr>
              <p:cNvSpPr/>
              <p:nvPr/>
            </p:nvSpPr>
            <p:spPr bwMode="auto">
              <a:xfrm>
                <a:off x="6669088" y="2860675"/>
                <a:ext cx="1588" cy="0"/>
              </a:xfrm>
              <a:custGeom>
                <a:avLst/>
                <a:gdLst>
                  <a:gd name="T0" fmla="*/ 0 w 1"/>
                  <a:gd name="T1" fmla="*/ 0 w 1"/>
                  <a:gd name="T2" fmla="*/ 1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lnTo>
                      <a:pt x="0" y="0"/>
                    </a:lnTo>
                    <a:lnTo>
                      <a:pt x="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62" name="Freeform 224">
                <a:extLst>
                  <a:ext uri="{FF2B5EF4-FFF2-40B4-BE49-F238E27FC236}">
                    <a16:creationId xmlns:a16="http://schemas.microsoft.com/office/drawing/2014/main" id="{2494086F-36CD-49FC-BFED-0B37369A383A}"/>
                  </a:ext>
                </a:extLst>
              </p:cNvPr>
              <p:cNvSpPr/>
              <p:nvPr/>
            </p:nvSpPr>
            <p:spPr bwMode="auto">
              <a:xfrm>
                <a:off x="5248276" y="2628900"/>
                <a:ext cx="1588" cy="0"/>
              </a:xfrm>
              <a:custGeom>
                <a:avLst/>
                <a:gdLst>
                  <a:gd name="T0" fmla="*/ 3 w 4"/>
                  <a:gd name="T1" fmla="*/ 1 h 1"/>
                  <a:gd name="T2" fmla="*/ 2 w 4"/>
                  <a:gd name="T3" fmla="*/ 0 h 1"/>
                  <a:gd name="T4" fmla="*/ 3 w 4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1">
                    <a:moveTo>
                      <a:pt x="3" y="1"/>
                    </a:moveTo>
                    <a:cubicBezTo>
                      <a:pt x="3" y="0"/>
                      <a:pt x="0" y="1"/>
                      <a:pt x="2" y="0"/>
                    </a:cubicBezTo>
                    <a:cubicBezTo>
                      <a:pt x="3" y="1"/>
                      <a:pt x="4" y="1"/>
                      <a:pt x="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63" name="Freeform 225">
                <a:extLst>
                  <a:ext uri="{FF2B5EF4-FFF2-40B4-BE49-F238E27FC236}">
                    <a16:creationId xmlns:a16="http://schemas.microsoft.com/office/drawing/2014/main" id="{9E49CB4E-997C-4C8C-9F8E-C50E4578E751}"/>
                  </a:ext>
                </a:extLst>
              </p:cNvPr>
              <p:cNvSpPr/>
              <p:nvPr/>
            </p:nvSpPr>
            <p:spPr bwMode="auto">
              <a:xfrm>
                <a:off x="5168901" y="2628900"/>
                <a:ext cx="77788" cy="153987"/>
              </a:xfrm>
              <a:custGeom>
                <a:avLst/>
                <a:gdLst>
                  <a:gd name="T0" fmla="*/ 22 w 223"/>
                  <a:gd name="T1" fmla="*/ 369 h 422"/>
                  <a:gd name="T2" fmla="*/ 28 w 223"/>
                  <a:gd name="T3" fmla="*/ 356 h 422"/>
                  <a:gd name="T4" fmla="*/ 34 w 223"/>
                  <a:gd name="T5" fmla="*/ 328 h 422"/>
                  <a:gd name="T6" fmla="*/ 38 w 223"/>
                  <a:gd name="T7" fmla="*/ 319 h 422"/>
                  <a:gd name="T8" fmla="*/ 55 w 223"/>
                  <a:gd name="T9" fmla="*/ 296 h 422"/>
                  <a:gd name="T10" fmla="*/ 60 w 223"/>
                  <a:gd name="T11" fmla="*/ 288 h 422"/>
                  <a:gd name="T12" fmla="*/ 68 w 223"/>
                  <a:gd name="T13" fmla="*/ 272 h 422"/>
                  <a:gd name="T14" fmla="*/ 75 w 223"/>
                  <a:gd name="T15" fmla="*/ 263 h 422"/>
                  <a:gd name="T16" fmla="*/ 76 w 223"/>
                  <a:gd name="T17" fmla="*/ 248 h 422"/>
                  <a:gd name="T18" fmla="*/ 76 w 223"/>
                  <a:gd name="T19" fmla="*/ 240 h 422"/>
                  <a:gd name="T20" fmla="*/ 83 w 223"/>
                  <a:gd name="T21" fmla="*/ 227 h 422"/>
                  <a:gd name="T22" fmla="*/ 89 w 223"/>
                  <a:gd name="T23" fmla="*/ 214 h 422"/>
                  <a:gd name="T24" fmla="*/ 92 w 223"/>
                  <a:gd name="T25" fmla="*/ 209 h 422"/>
                  <a:gd name="T26" fmla="*/ 93 w 223"/>
                  <a:gd name="T27" fmla="*/ 200 h 422"/>
                  <a:gd name="T28" fmla="*/ 101 w 223"/>
                  <a:gd name="T29" fmla="*/ 188 h 422"/>
                  <a:gd name="T30" fmla="*/ 107 w 223"/>
                  <a:gd name="T31" fmla="*/ 177 h 422"/>
                  <a:gd name="T32" fmla="*/ 115 w 223"/>
                  <a:gd name="T33" fmla="*/ 163 h 422"/>
                  <a:gd name="T34" fmla="*/ 122 w 223"/>
                  <a:gd name="T35" fmla="*/ 158 h 422"/>
                  <a:gd name="T36" fmla="*/ 121 w 223"/>
                  <a:gd name="T37" fmla="*/ 152 h 422"/>
                  <a:gd name="T38" fmla="*/ 126 w 223"/>
                  <a:gd name="T39" fmla="*/ 151 h 422"/>
                  <a:gd name="T40" fmla="*/ 127 w 223"/>
                  <a:gd name="T41" fmla="*/ 142 h 422"/>
                  <a:gd name="T42" fmla="*/ 133 w 223"/>
                  <a:gd name="T43" fmla="*/ 129 h 422"/>
                  <a:gd name="T44" fmla="*/ 140 w 223"/>
                  <a:gd name="T45" fmla="*/ 114 h 422"/>
                  <a:gd name="T46" fmla="*/ 145 w 223"/>
                  <a:gd name="T47" fmla="*/ 106 h 422"/>
                  <a:gd name="T48" fmla="*/ 154 w 223"/>
                  <a:gd name="T49" fmla="*/ 87 h 422"/>
                  <a:gd name="T50" fmla="*/ 159 w 223"/>
                  <a:gd name="T51" fmla="*/ 83 h 422"/>
                  <a:gd name="T52" fmla="*/ 163 w 223"/>
                  <a:gd name="T53" fmla="*/ 82 h 422"/>
                  <a:gd name="T54" fmla="*/ 166 w 223"/>
                  <a:gd name="T55" fmla="*/ 76 h 422"/>
                  <a:gd name="T56" fmla="*/ 169 w 223"/>
                  <a:gd name="T57" fmla="*/ 67 h 422"/>
                  <a:gd name="T58" fmla="*/ 168 w 223"/>
                  <a:gd name="T59" fmla="*/ 62 h 422"/>
                  <a:gd name="T60" fmla="*/ 169 w 223"/>
                  <a:gd name="T61" fmla="*/ 56 h 422"/>
                  <a:gd name="T62" fmla="*/ 177 w 223"/>
                  <a:gd name="T63" fmla="*/ 52 h 422"/>
                  <a:gd name="T64" fmla="*/ 181 w 223"/>
                  <a:gd name="T65" fmla="*/ 46 h 422"/>
                  <a:gd name="T66" fmla="*/ 185 w 223"/>
                  <a:gd name="T67" fmla="*/ 44 h 422"/>
                  <a:gd name="T68" fmla="*/ 179 w 223"/>
                  <a:gd name="T69" fmla="*/ 36 h 422"/>
                  <a:gd name="T70" fmla="*/ 186 w 223"/>
                  <a:gd name="T71" fmla="*/ 35 h 422"/>
                  <a:gd name="T72" fmla="*/ 196 w 223"/>
                  <a:gd name="T73" fmla="*/ 39 h 422"/>
                  <a:gd name="T74" fmla="*/ 190 w 223"/>
                  <a:gd name="T75" fmla="*/ 23 h 422"/>
                  <a:gd name="T76" fmla="*/ 206 w 223"/>
                  <a:gd name="T77" fmla="*/ 13 h 422"/>
                  <a:gd name="T78" fmla="*/ 213 w 223"/>
                  <a:gd name="T79" fmla="*/ 9 h 422"/>
                  <a:gd name="T80" fmla="*/ 218 w 223"/>
                  <a:gd name="T81" fmla="*/ 1 h 422"/>
                  <a:gd name="T82" fmla="*/ 222 w 223"/>
                  <a:gd name="T83" fmla="*/ 8 h 422"/>
                  <a:gd name="T84" fmla="*/ 216 w 223"/>
                  <a:gd name="T85" fmla="*/ 13 h 422"/>
                  <a:gd name="T86" fmla="*/ 210 w 223"/>
                  <a:gd name="T87" fmla="*/ 29 h 422"/>
                  <a:gd name="T88" fmla="*/ 199 w 223"/>
                  <a:gd name="T89" fmla="*/ 59 h 422"/>
                  <a:gd name="T90" fmla="*/ 186 w 223"/>
                  <a:gd name="T91" fmla="*/ 82 h 422"/>
                  <a:gd name="T92" fmla="*/ 166 w 223"/>
                  <a:gd name="T93" fmla="*/ 122 h 422"/>
                  <a:gd name="T94" fmla="*/ 156 w 223"/>
                  <a:gd name="T95" fmla="*/ 144 h 422"/>
                  <a:gd name="T96" fmla="*/ 134 w 223"/>
                  <a:gd name="T97" fmla="*/ 185 h 422"/>
                  <a:gd name="T98" fmla="*/ 120 w 223"/>
                  <a:gd name="T99" fmla="*/ 205 h 422"/>
                  <a:gd name="T100" fmla="*/ 105 w 223"/>
                  <a:gd name="T101" fmla="*/ 228 h 422"/>
                  <a:gd name="T102" fmla="*/ 91 w 223"/>
                  <a:gd name="T103" fmla="*/ 266 h 422"/>
                  <a:gd name="T104" fmla="*/ 50 w 223"/>
                  <a:gd name="T105" fmla="*/ 347 h 422"/>
                  <a:gd name="T106" fmla="*/ 27 w 223"/>
                  <a:gd name="T107" fmla="*/ 396 h 4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223" h="422">
                    <a:moveTo>
                      <a:pt x="4" y="413"/>
                    </a:moveTo>
                    <a:cubicBezTo>
                      <a:pt x="0" y="405"/>
                      <a:pt x="9" y="401"/>
                      <a:pt x="8" y="394"/>
                    </a:cubicBezTo>
                    <a:cubicBezTo>
                      <a:pt x="8" y="393"/>
                      <a:pt x="11" y="395"/>
                      <a:pt x="11" y="393"/>
                    </a:cubicBezTo>
                    <a:cubicBezTo>
                      <a:pt x="8" y="386"/>
                      <a:pt x="15" y="378"/>
                      <a:pt x="22" y="373"/>
                    </a:cubicBezTo>
                    <a:cubicBezTo>
                      <a:pt x="23" y="374"/>
                      <a:pt x="23" y="374"/>
                      <a:pt x="23" y="374"/>
                    </a:cubicBezTo>
                    <a:cubicBezTo>
                      <a:pt x="24" y="373"/>
                      <a:pt x="21" y="370"/>
                      <a:pt x="22" y="369"/>
                    </a:cubicBezTo>
                    <a:cubicBezTo>
                      <a:pt x="23" y="369"/>
                      <a:pt x="23" y="370"/>
                      <a:pt x="24" y="370"/>
                    </a:cubicBezTo>
                    <a:cubicBezTo>
                      <a:pt x="22" y="369"/>
                      <a:pt x="24" y="367"/>
                      <a:pt x="23" y="366"/>
                    </a:cubicBezTo>
                    <a:cubicBezTo>
                      <a:pt x="24" y="366"/>
                      <a:pt x="25" y="367"/>
                      <a:pt x="27" y="366"/>
                    </a:cubicBezTo>
                    <a:cubicBezTo>
                      <a:pt x="25" y="364"/>
                      <a:pt x="25" y="364"/>
                      <a:pt x="25" y="364"/>
                    </a:cubicBezTo>
                    <a:cubicBezTo>
                      <a:pt x="20" y="360"/>
                      <a:pt x="28" y="360"/>
                      <a:pt x="26" y="355"/>
                    </a:cubicBezTo>
                    <a:cubicBezTo>
                      <a:pt x="27" y="356"/>
                      <a:pt x="27" y="356"/>
                      <a:pt x="28" y="356"/>
                    </a:cubicBezTo>
                    <a:cubicBezTo>
                      <a:pt x="26" y="350"/>
                      <a:pt x="30" y="345"/>
                      <a:pt x="31" y="339"/>
                    </a:cubicBezTo>
                    <a:cubicBezTo>
                      <a:pt x="32" y="339"/>
                      <a:pt x="33" y="340"/>
                      <a:pt x="34" y="340"/>
                    </a:cubicBezTo>
                    <a:cubicBezTo>
                      <a:pt x="32" y="339"/>
                      <a:pt x="32" y="337"/>
                      <a:pt x="32" y="336"/>
                    </a:cubicBezTo>
                    <a:cubicBezTo>
                      <a:pt x="35" y="336"/>
                      <a:pt x="31" y="332"/>
                      <a:pt x="33" y="331"/>
                    </a:cubicBezTo>
                    <a:cubicBezTo>
                      <a:pt x="34" y="332"/>
                      <a:pt x="34" y="332"/>
                      <a:pt x="34" y="332"/>
                    </a:cubicBezTo>
                    <a:cubicBezTo>
                      <a:pt x="32" y="329"/>
                      <a:pt x="36" y="330"/>
                      <a:pt x="34" y="328"/>
                    </a:cubicBezTo>
                    <a:cubicBezTo>
                      <a:pt x="36" y="328"/>
                      <a:pt x="36" y="328"/>
                      <a:pt x="36" y="328"/>
                    </a:cubicBezTo>
                    <a:cubicBezTo>
                      <a:pt x="33" y="326"/>
                      <a:pt x="39" y="327"/>
                      <a:pt x="37" y="325"/>
                    </a:cubicBezTo>
                    <a:cubicBezTo>
                      <a:pt x="37" y="325"/>
                      <a:pt x="37" y="325"/>
                      <a:pt x="37" y="325"/>
                    </a:cubicBezTo>
                    <a:cubicBezTo>
                      <a:pt x="36" y="324"/>
                      <a:pt x="38" y="324"/>
                      <a:pt x="38" y="323"/>
                    </a:cubicBezTo>
                    <a:cubicBezTo>
                      <a:pt x="38" y="323"/>
                      <a:pt x="38" y="323"/>
                      <a:pt x="38" y="323"/>
                    </a:cubicBezTo>
                    <a:cubicBezTo>
                      <a:pt x="38" y="321"/>
                      <a:pt x="41" y="320"/>
                      <a:pt x="38" y="319"/>
                    </a:cubicBezTo>
                    <a:cubicBezTo>
                      <a:pt x="41" y="319"/>
                      <a:pt x="38" y="322"/>
                      <a:pt x="42" y="322"/>
                    </a:cubicBezTo>
                    <a:cubicBezTo>
                      <a:pt x="42" y="318"/>
                      <a:pt x="43" y="314"/>
                      <a:pt x="45" y="311"/>
                    </a:cubicBezTo>
                    <a:cubicBezTo>
                      <a:pt x="46" y="307"/>
                      <a:pt x="48" y="304"/>
                      <a:pt x="50" y="301"/>
                    </a:cubicBezTo>
                    <a:cubicBezTo>
                      <a:pt x="51" y="300"/>
                      <a:pt x="52" y="300"/>
                      <a:pt x="53" y="301"/>
                    </a:cubicBezTo>
                    <a:cubicBezTo>
                      <a:pt x="53" y="300"/>
                      <a:pt x="54" y="298"/>
                      <a:pt x="53" y="296"/>
                    </a:cubicBezTo>
                    <a:cubicBezTo>
                      <a:pt x="53" y="297"/>
                      <a:pt x="54" y="297"/>
                      <a:pt x="55" y="296"/>
                    </a:cubicBezTo>
                    <a:cubicBezTo>
                      <a:pt x="56" y="296"/>
                      <a:pt x="52" y="294"/>
                      <a:pt x="54" y="293"/>
                    </a:cubicBezTo>
                    <a:cubicBezTo>
                      <a:pt x="55" y="294"/>
                      <a:pt x="55" y="294"/>
                      <a:pt x="57" y="295"/>
                    </a:cubicBezTo>
                    <a:cubicBezTo>
                      <a:pt x="55" y="293"/>
                      <a:pt x="56" y="291"/>
                      <a:pt x="56" y="290"/>
                    </a:cubicBezTo>
                    <a:cubicBezTo>
                      <a:pt x="57" y="290"/>
                      <a:pt x="57" y="290"/>
                      <a:pt x="58" y="291"/>
                    </a:cubicBezTo>
                    <a:cubicBezTo>
                      <a:pt x="56" y="288"/>
                      <a:pt x="59" y="288"/>
                      <a:pt x="59" y="286"/>
                    </a:cubicBezTo>
                    <a:cubicBezTo>
                      <a:pt x="60" y="288"/>
                      <a:pt x="60" y="288"/>
                      <a:pt x="60" y="288"/>
                    </a:cubicBezTo>
                    <a:cubicBezTo>
                      <a:pt x="63" y="287"/>
                      <a:pt x="57" y="285"/>
                      <a:pt x="59" y="284"/>
                    </a:cubicBezTo>
                    <a:cubicBezTo>
                      <a:pt x="59" y="285"/>
                      <a:pt x="60" y="285"/>
                      <a:pt x="61" y="285"/>
                    </a:cubicBezTo>
                    <a:cubicBezTo>
                      <a:pt x="59" y="282"/>
                      <a:pt x="61" y="280"/>
                      <a:pt x="61" y="278"/>
                    </a:cubicBezTo>
                    <a:cubicBezTo>
                      <a:pt x="61" y="278"/>
                      <a:pt x="61" y="278"/>
                      <a:pt x="61" y="278"/>
                    </a:cubicBezTo>
                    <a:cubicBezTo>
                      <a:pt x="62" y="276"/>
                      <a:pt x="64" y="275"/>
                      <a:pt x="64" y="272"/>
                    </a:cubicBezTo>
                    <a:cubicBezTo>
                      <a:pt x="65" y="272"/>
                      <a:pt x="67" y="275"/>
                      <a:pt x="68" y="272"/>
                    </a:cubicBezTo>
                    <a:cubicBezTo>
                      <a:pt x="65" y="271"/>
                      <a:pt x="68" y="268"/>
                      <a:pt x="64" y="268"/>
                    </a:cubicBezTo>
                    <a:cubicBezTo>
                      <a:pt x="66" y="266"/>
                      <a:pt x="68" y="264"/>
                      <a:pt x="68" y="263"/>
                    </a:cubicBezTo>
                    <a:cubicBezTo>
                      <a:pt x="68" y="264"/>
                      <a:pt x="72" y="264"/>
                      <a:pt x="71" y="265"/>
                    </a:cubicBezTo>
                    <a:cubicBezTo>
                      <a:pt x="74" y="265"/>
                      <a:pt x="74" y="265"/>
                      <a:pt x="74" y="265"/>
                    </a:cubicBezTo>
                    <a:cubicBezTo>
                      <a:pt x="75" y="266"/>
                      <a:pt x="73" y="266"/>
                      <a:pt x="74" y="267"/>
                    </a:cubicBezTo>
                    <a:cubicBezTo>
                      <a:pt x="75" y="266"/>
                      <a:pt x="74" y="263"/>
                      <a:pt x="75" y="263"/>
                    </a:cubicBezTo>
                    <a:cubicBezTo>
                      <a:pt x="74" y="261"/>
                      <a:pt x="71" y="258"/>
                      <a:pt x="72" y="256"/>
                    </a:cubicBezTo>
                    <a:cubicBezTo>
                      <a:pt x="73" y="257"/>
                      <a:pt x="76" y="257"/>
                      <a:pt x="76" y="258"/>
                    </a:cubicBezTo>
                    <a:cubicBezTo>
                      <a:pt x="71" y="252"/>
                      <a:pt x="71" y="252"/>
                      <a:pt x="71" y="252"/>
                    </a:cubicBezTo>
                    <a:cubicBezTo>
                      <a:pt x="72" y="251"/>
                      <a:pt x="74" y="253"/>
                      <a:pt x="74" y="252"/>
                    </a:cubicBezTo>
                    <a:cubicBezTo>
                      <a:pt x="73" y="251"/>
                      <a:pt x="73" y="250"/>
                      <a:pt x="72" y="250"/>
                    </a:cubicBezTo>
                    <a:cubicBezTo>
                      <a:pt x="73" y="250"/>
                      <a:pt x="73" y="247"/>
                      <a:pt x="76" y="248"/>
                    </a:cubicBezTo>
                    <a:cubicBezTo>
                      <a:pt x="77" y="248"/>
                      <a:pt x="76" y="249"/>
                      <a:pt x="78" y="249"/>
                    </a:cubicBezTo>
                    <a:cubicBezTo>
                      <a:pt x="78" y="248"/>
                      <a:pt x="77" y="247"/>
                      <a:pt x="78" y="246"/>
                    </a:cubicBezTo>
                    <a:cubicBezTo>
                      <a:pt x="78" y="246"/>
                      <a:pt x="78" y="246"/>
                      <a:pt x="78" y="246"/>
                    </a:cubicBezTo>
                    <a:cubicBezTo>
                      <a:pt x="79" y="246"/>
                      <a:pt x="78" y="243"/>
                      <a:pt x="76" y="243"/>
                    </a:cubicBezTo>
                    <a:cubicBezTo>
                      <a:pt x="76" y="244"/>
                      <a:pt x="78" y="244"/>
                      <a:pt x="77" y="244"/>
                    </a:cubicBezTo>
                    <a:cubicBezTo>
                      <a:pt x="75" y="243"/>
                      <a:pt x="76" y="241"/>
                      <a:pt x="76" y="240"/>
                    </a:cubicBezTo>
                    <a:cubicBezTo>
                      <a:pt x="77" y="240"/>
                      <a:pt x="77" y="241"/>
                      <a:pt x="78" y="242"/>
                    </a:cubicBezTo>
                    <a:cubicBezTo>
                      <a:pt x="77" y="239"/>
                      <a:pt x="77" y="236"/>
                      <a:pt x="77" y="234"/>
                    </a:cubicBezTo>
                    <a:cubicBezTo>
                      <a:pt x="76" y="233"/>
                      <a:pt x="79" y="236"/>
                      <a:pt x="78" y="236"/>
                    </a:cubicBezTo>
                    <a:cubicBezTo>
                      <a:pt x="82" y="235"/>
                      <a:pt x="78" y="229"/>
                      <a:pt x="82" y="229"/>
                    </a:cubicBezTo>
                    <a:cubicBezTo>
                      <a:pt x="82" y="230"/>
                      <a:pt x="80" y="228"/>
                      <a:pt x="80" y="228"/>
                    </a:cubicBezTo>
                    <a:cubicBezTo>
                      <a:pt x="81" y="227"/>
                      <a:pt x="83" y="229"/>
                      <a:pt x="83" y="227"/>
                    </a:cubicBezTo>
                    <a:cubicBezTo>
                      <a:pt x="84" y="228"/>
                      <a:pt x="83" y="226"/>
                      <a:pt x="83" y="225"/>
                    </a:cubicBezTo>
                    <a:cubicBezTo>
                      <a:pt x="83" y="224"/>
                      <a:pt x="84" y="225"/>
                      <a:pt x="84" y="226"/>
                    </a:cubicBezTo>
                    <a:cubicBezTo>
                      <a:pt x="83" y="224"/>
                      <a:pt x="84" y="219"/>
                      <a:pt x="87" y="218"/>
                    </a:cubicBezTo>
                    <a:cubicBezTo>
                      <a:pt x="86" y="217"/>
                      <a:pt x="85" y="214"/>
                      <a:pt x="85" y="214"/>
                    </a:cubicBezTo>
                    <a:cubicBezTo>
                      <a:pt x="87" y="215"/>
                      <a:pt x="87" y="215"/>
                      <a:pt x="87" y="215"/>
                    </a:cubicBezTo>
                    <a:cubicBezTo>
                      <a:pt x="88" y="215"/>
                      <a:pt x="88" y="213"/>
                      <a:pt x="89" y="214"/>
                    </a:cubicBezTo>
                    <a:cubicBezTo>
                      <a:pt x="88" y="212"/>
                      <a:pt x="89" y="220"/>
                      <a:pt x="88" y="217"/>
                    </a:cubicBezTo>
                    <a:cubicBezTo>
                      <a:pt x="90" y="218"/>
                      <a:pt x="86" y="213"/>
                      <a:pt x="89" y="215"/>
                    </a:cubicBezTo>
                    <a:cubicBezTo>
                      <a:pt x="89" y="214"/>
                      <a:pt x="88" y="211"/>
                      <a:pt x="90" y="211"/>
                    </a:cubicBezTo>
                    <a:cubicBezTo>
                      <a:pt x="90" y="212"/>
                      <a:pt x="92" y="214"/>
                      <a:pt x="92" y="213"/>
                    </a:cubicBezTo>
                    <a:cubicBezTo>
                      <a:pt x="93" y="211"/>
                      <a:pt x="92" y="212"/>
                      <a:pt x="92" y="210"/>
                    </a:cubicBezTo>
                    <a:cubicBezTo>
                      <a:pt x="92" y="209"/>
                      <a:pt x="92" y="209"/>
                      <a:pt x="92" y="209"/>
                    </a:cubicBezTo>
                    <a:cubicBezTo>
                      <a:pt x="90" y="208"/>
                      <a:pt x="93" y="208"/>
                      <a:pt x="90" y="207"/>
                    </a:cubicBezTo>
                    <a:cubicBezTo>
                      <a:pt x="92" y="208"/>
                      <a:pt x="91" y="204"/>
                      <a:pt x="94" y="206"/>
                    </a:cubicBezTo>
                    <a:cubicBezTo>
                      <a:pt x="96" y="208"/>
                      <a:pt x="96" y="208"/>
                      <a:pt x="96" y="208"/>
                    </a:cubicBezTo>
                    <a:cubicBezTo>
                      <a:pt x="96" y="207"/>
                      <a:pt x="94" y="205"/>
                      <a:pt x="93" y="204"/>
                    </a:cubicBezTo>
                    <a:cubicBezTo>
                      <a:pt x="94" y="204"/>
                      <a:pt x="94" y="204"/>
                      <a:pt x="95" y="204"/>
                    </a:cubicBezTo>
                    <a:cubicBezTo>
                      <a:pt x="91" y="202"/>
                      <a:pt x="96" y="203"/>
                      <a:pt x="93" y="200"/>
                    </a:cubicBezTo>
                    <a:cubicBezTo>
                      <a:pt x="95" y="200"/>
                      <a:pt x="96" y="197"/>
                      <a:pt x="98" y="197"/>
                    </a:cubicBezTo>
                    <a:cubicBezTo>
                      <a:pt x="98" y="195"/>
                      <a:pt x="97" y="194"/>
                      <a:pt x="99" y="193"/>
                    </a:cubicBezTo>
                    <a:cubicBezTo>
                      <a:pt x="99" y="193"/>
                      <a:pt x="99" y="194"/>
                      <a:pt x="99" y="194"/>
                    </a:cubicBezTo>
                    <a:cubicBezTo>
                      <a:pt x="101" y="194"/>
                      <a:pt x="100" y="193"/>
                      <a:pt x="100" y="192"/>
                    </a:cubicBezTo>
                    <a:cubicBezTo>
                      <a:pt x="100" y="193"/>
                      <a:pt x="103" y="192"/>
                      <a:pt x="105" y="192"/>
                    </a:cubicBezTo>
                    <a:cubicBezTo>
                      <a:pt x="104" y="190"/>
                      <a:pt x="102" y="189"/>
                      <a:pt x="101" y="188"/>
                    </a:cubicBezTo>
                    <a:cubicBezTo>
                      <a:pt x="105" y="189"/>
                      <a:pt x="101" y="184"/>
                      <a:pt x="105" y="185"/>
                    </a:cubicBezTo>
                    <a:cubicBezTo>
                      <a:pt x="105" y="185"/>
                      <a:pt x="105" y="187"/>
                      <a:pt x="107" y="187"/>
                    </a:cubicBezTo>
                    <a:cubicBezTo>
                      <a:pt x="111" y="188"/>
                      <a:pt x="105" y="183"/>
                      <a:pt x="108" y="182"/>
                    </a:cubicBezTo>
                    <a:cubicBezTo>
                      <a:pt x="105" y="181"/>
                      <a:pt x="105" y="181"/>
                      <a:pt x="105" y="181"/>
                    </a:cubicBezTo>
                    <a:cubicBezTo>
                      <a:pt x="107" y="182"/>
                      <a:pt x="104" y="178"/>
                      <a:pt x="107" y="180"/>
                    </a:cubicBezTo>
                    <a:cubicBezTo>
                      <a:pt x="107" y="179"/>
                      <a:pt x="110" y="178"/>
                      <a:pt x="107" y="177"/>
                    </a:cubicBezTo>
                    <a:cubicBezTo>
                      <a:pt x="111" y="176"/>
                      <a:pt x="109" y="169"/>
                      <a:pt x="115" y="171"/>
                    </a:cubicBezTo>
                    <a:cubicBezTo>
                      <a:pt x="115" y="170"/>
                      <a:pt x="116" y="169"/>
                      <a:pt x="114" y="169"/>
                    </a:cubicBezTo>
                    <a:cubicBezTo>
                      <a:pt x="112" y="168"/>
                      <a:pt x="115" y="170"/>
                      <a:pt x="114" y="170"/>
                    </a:cubicBezTo>
                    <a:cubicBezTo>
                      <a:pt x="114" y="170"/>
                      <a:pt x="113" y="169"/>
                      <a:pt x="113" y="169"/>
                    </a:cubicBezTo>
                    <a:cubicBezTo>
                      <a:pt x="114" y="168"/>
                      <a:pt x="114" y="168"/>
                      <a:pt x="116" y="170"/>
                    </a:cubicBezTo>
                    <a:cubicBezTo>
                      <a:pt x="119" y="169"/>
                      <a:pt x="112" y="165"/>
                      <a:pt x="115" y="163"/>
                    </a:cubicBezTo>
                    <a:cubicBezTo>
                      <a:pt x="116" y="164"/>
                      <a:pt x="117" y="164"/>
                      <a:pt x="117" y="163"/>
                    </a:cubicBezTo>
                    <a:cubicBezTo>
                      <a:pt x="115" y="161"/>
                      <a:pt x="115" y="161"/>
                      <a:pt x="115" y="161"/>
                    </a:cubicBezTo>
                    <a:cubicBezTo>
                      <a:pt x="117" y="160"/>
                      <a:pt x="119" y="162"/>
                      <a:pt x="121" y="163"/>
                    </a:cubicBezTo>
                    <a:cubicBezTo>
                      <a:pt x="121" y="162"/>
                      <a:pt x="122" y="161"/>
                      <a:pt x="120" y="160"/>
                    </a:cubicBezTo>
                    <a:cubicBezTo>
                      <a:pt x="123" y="160"/>
                      <a:pt x="123" y="160"/>
                      <a:pt x="123" y="160"/>
                    </a:cubicBezTo>
                    <a:cubicBezTo>
                      <a:pt x="121" y="160"/>
                      <a:pt x="123" y="159"/>
                      <a:pt x="122" y="158"/>
                    </a:cubicBezTo>
                    <a:cubicBezTo>
                      <a:pt x="123" y="159"/>
                      <a:pt x="123" y="159"/>
                      <a:pt x="123" y="159"/>
                    </a:cubicBezTo>
                    <a:cubicBezTo>
                      <a:pt x="123" y="159"/>
                      <a:pt x="123" y="158"/>
                      <a:pt x="124" y="157"/>
                    </a:cubicBezTo>
                    <a:cubicBezTo>
                      <a:pt x="122" y="157"/>
                      <a:pt x="121" y="157"/>
                      <a:pt x="120" y="158"/>
                    </a:cubicBezTo>
                    <a:cubicBezTo>
                      <a:pt x="120" y="157"/>
                      <a:pt x="120" y="156"/>
                      <a:pt x="120" y="155"/>
                    </a:cubicBezTo>
                    <a:cubicBezTo>
                      <a:pt x="122" y="156"/>
                      <a:pt x="122" y="154"/>
                      <a:pt x="122" y="154"/>
                    </a:cubicBezTo>
                    <a:cubicBezTo>
                      <a:pt x="123" y="153"/>
                      <a:pt x="121" y="152"/>
                      <a:pt x="121" y="152"/>
                    </a:cubicBezTo>
                    <a:cubicBezTo>
                      <a:pt x="122" y="152"/>
                      <a:pt x="122" y="151"/>
                      <a:pt x="123" y="152"/>
                    </a:cubicBezTo>
                    <a:cubicBezTo>
                      <a:pt x="124" y="153"/>
                      <a:pt x="122" y="152"/>
                      <a:pt x="123" y="153"/>
                    </a:cubicBezTo>
                    <a:cubicBezTo>
                      <a:pt x="124" y="153"/>
                      <a:pt x="125" y="154"/>
                      <a:pt x="125" y="152"/>
                    </a:cubicBezTo>
                    <a:cubicBezTo>
                      <a:pt x="124" y="151"/>
                      <a:pt x="121" y="150"/>
                      <a:pt x="123" y="149"/>
                    </a:cubicBezTo>
                    <a:cubicBezTo>
                      <a:pt x="123" y="150"/>
                      <a:pt x="124" y="151"/>
                      <a:pt x="124" y="151"/>
                    </a:cubicBezTo>
                    <a:cubicBezTo>
                      <a:pt x="126" y="151"/>
                      <a:pt x="126" y="151"/>
                      <a:pt x="126" y="151"/>
                    </a:cubicBezTo>
                    <a:cubicBezTo>
                      <a:pt x="124" y="149"/>
                      <a:pt x="124" y="149"/>
                      <a:pt x="124" y="149"/>
                    </a:cubicBezTo>
                    <a:cubicBezTo>
                      <a:pt x="125" y="150"/>
                      <a:pt x="125" y="150"/>
                      <a:pt x="125" y="150"/>
                    </a:cubicBezTo>
                    <a:cubicBezTo>
                      <a:pt x="124" y="148"/>
                      <a:pt x="126" y="147"/>
                      <a:pt x="124" y="146"/>
                    </a:cubicBezTo>
                    <a:cubicBezTo>
                      <a:pt x="124" y="145"/>
                      <a:pt x="126" y="145"/>
                      <a:pt x="127" y="145"/>
                    </a:cubicBezTo>
                    <a:cubicBezTo>
                      <a:pt x="127" y="145"/>
                      <a:pt x="127" y="145"/>
                      <a:pt x="127" y="145"/>
                    </a:cubicBezTo>
                    <a:cubicBezTo>
                      <a:pt x="128" y="145"/>
                      <a:pt x="128" y="143"/>
                      <a:pt x="127" y="142"/>
                    </a:cubicBezTo>
                    <a:cubicBezTo>
                      <a:pt x="128" y="142"/>
                      <a:pt x="128" y="142"/>
                      <a:pt x="128" y="142"/>
                    </a:cubicBezTo>
                    <a:cubicBezTo>
                      <a:pt x="128" y="142"/>
                      <a:pt x="128" y="140"/>
                      <a:pt x="128" y="139"/>
                    </a:cubicBezTo>
                    <a:cubicBezTo>
                      <a:pt x="130" y="139"/>
                      <a:pt x="135" y="143"/>
                      <a:pt x="133" y="140"/>
                    </a:cubicBezTo>
                    <a:cubicBezTo>
                      <a:pt x="134" y="139"/>
                      <a:pt x="131" y="137"/>
                      <a:pt x="130" y="136"/>
                    </a:cubicBezTo>
                    <a:cubicBezTo>
                      <a:pt x="132" y="135"/>
                      <a:pt x="130" y="131"/>
                      <a:pt x="134" y="131"/>
                    </a:cubicBezTo>
                    <a:cubicBezTo>
                      <a:pt x="134" y="130"/>
                      <a:pt x="133" y="130"/>
                      <a:pt x="133" y="129"/>
                    </a:cubicBezTo>
                    <a:cubicBezTo>
                      <a:pt x="135" y="127"/>
                      <a:pt x="135" y="122"/>
                      <a:pt x="139" y="121"/>
                    </a:cubicBezTo>
                    <a:cubicBezTo>
                      <a:pt x="140" y="123"/>
                      <a:pt x="141" y="123"/>
                      <a:pt x="142" y="123"/>
                    </a:cubicBezTo>
                    <a:cubicBezTo>
                      <a:pt x="141" y="121"/>
                      <a:pt x="144" y="123"/>
                      <a:pt x="142" y="121"/>
                    </a:cubicBezTo>
                    <a:cubicBezTo>
                      <a:pt x="140" y="120"/>
                      <a:pt x="139" y="120"/>
                      <a:pt x="138" y="120"/>
                    </a:cubicBezTo>
                    <a:cubicBezTo>
                      <a:pt x="138" y="118"/>
                      <a:pt x="140" y="115"/>
                      <a:pt x="142" y="115"/>
                    </a:cubicBezTo>
                    <a:cubicBezTo>
                      <a:pt x="141" y="115"/>
                      <a:pt x="141" y="115"/>
                      <a:pt x="140" y="114"/>
                    </a:cubicBezTo>
                    <a:cubicBezTo>
                      <a:pt x="143" y="116"/>
                      <a:pt x="144" y="115"/>
                      <a:pt x="144" y="113"/>
                    </a:cubicBezTo>
                    <a:cubicBezTo>
                      <a:pt x="142" y="112"/>
                      <a:pt x="142" y="112"/>
                      <a:pt x="142" y="112"/>
                    </a:cubicBezTo>
                    <a:cubicBezTo>
                      <a:pt x="144" y="112"/>
                      <a:pt x="144" y="112"/>
                      <a:pt x="144" y="112"/>
                    </a:cubicBezTo>
                    <a:cubicBezTo>
                      <a:pt x="144" y="112"/>
                      <a:pt x="141" y="110"/>
                      <a:pt x="143" y="110"/>
                    </a:cubicBezTo>
                    <a:cubicBezTo>
                      <a:pt x="144" y="110"/>
                      <a:pt x="145" y="110"/>
                      <a:pt x="145" y="111"/>
                    </a:cubicBezTo>
                    <a:cubicBezTo>
                      <a:pt x="145" y="109"/>
                      <a:pt x="143" y="106"/>
                      <a:pt x="145" y="106"/>
                    </a:cubicBezTo>
                    <a:cubicBezTo>
                      <a:pt x="148" y="106"/>
                      <a:pt x="148" y="106"/>
                      <a:pt x="148" y="106"/>
                    </a:cubicBezTo>
                    <a:cubicBezTo>
                      <a:pt x="148" y="106"/>
                      <a:pt x="147" y="104"/>
                      <a:pt x="146" y="104"/>
                    </a:cubicBezTo>
                    <a:cubicBezTo>
                      <a:pt x="148" y="103"/>
                      <a:pt x="149" y="102"/>
                      <a:pt x="152" y="103"/>
                    </a:cubicBezTo>
                    <a:cubicBezTo>
                      <a:pt x="149" y="97"/>
                      <a:pt x="151" y="92"/>
                      <a:pt x="154" y="88"/>
                    </a:cubicBezTo>
                    <a:cubicBezTo>
                      <a:pt x="155" y="89"/>
                      <a:pt x="155" y="89"/>
                      <a:pt x="155" y="89"/>
                    </a:cubicBezTo>
                    <a:cubicBezTo>
                      <a:pt x="157" y="89"/>
                      <a:pt x="153" y="87"/>
                      <a:pt x="154" y="87"/>
                    </a:cubicBezTo>
                    <a:cubicBezTo>
                      <a:pt x="155" y="88"/>
                      <a:pt x="157" y="88"/>
                      <a:pt x="158" y="89"/>
                    </a:cubicBezTo>
                    <a:cubicBezTo>
                      <a:pt x="160" y="89"/>
                      <a:pt x="157" y="86"/>
                      <a:pt x="157" y="85"/>
                    </a:cubicBezTo>
                    <a:cubicBezTo>
                      <a:pt x="156" y="84"/>
                      <a:pt x="158" y="86"/>
                      <a:pt x="156" y="85"/>
                    </a:cubicBezTo>
                    <a:cubicBezTo>
                      <a:pt x="155" y="85"/>
                      <a:pt x="158" y="84"/>
                      <a:pt x="156" y="82"/>
                    </a:cubicBezTo>
                    <a:cubicBezTo>
                      <a:pt x="157" y="82"/>
                      <a:pt x="159" y="84"/>
                      <a:pt x="160" y="84"/>
                    </a:cubicBezTo>
                    <a:cubicBezTo>
                      <a:pt x="159" y="83"/>
                      <a:pt x="159" y="83"/>
                      <a:pt x="159" y="83"/>
                    </a:cubicBezTo>
                    <a:cubicBezTo>
                      <a:pt x="162" y="83"/>
                      <a:pt x="162" y="88"/>
                      <a:pt x="167" y="89"/>
                    </a:cubicBezTo>
                    <a:cubicBezTo>
                      <a:pt x="167" y="88"/>
                      <a:pt x="167" y="88"/>
                      <a:pt x="167" y="88"/>
                    </a:cubicBezTo>
                    <a:cubicBezTo>
                      <a:pt x="170" y="89"/>
                      <a:pt x="168" y="92"/>
                      <a:pt x="170" y="90"/>
                    </a:cubicBezTo>
                    <a:cubicBezTo>
                      <a:pt x="170" y="89"/>
                      <a:pt x="167" y="86"/>
                      <a:pt x="165" y="86"/>
                    </a:cubicBezTo>
                    <a:cubicBezTo>
                      <a:pt x="166" y="84"/>
                      <a:pt x="160" y="82"/>
                      <a:pt x="161" y="80"/>
                    </a:cubicBezTo>
                    <a:cubicBezTo>
                      <a:pt x="163" y="80"/>
                      <a:pt x="161" y="82"/>
                      <a:pt x="163" y="82"/>
                    </a:cubicBezTo>
                    <a:cubicBezTo>
                      <a:pt x="165" y="83"/>
                      <a:pt x="163" y="80"/>
                      <a:pt x="164" y="80"/>
                    </a:cubicBezTo>
                    <a:cubicBezTo>
                      <a:pt x="163" y="80"/>
                      <a:pt x="161" y="78"/>
                      <a:pt x="161" y="77"/>
                    </a:cubicBezTo>
                    <a:cubicBezTo>
                      <a:pt x="162" y="77"/>
                      <a:pt x="163" y="79"/>
                      <a:pt x="164" y="78"/>
                    </a:cubicBezTo>
                    <a:cubicBezTo>
                      <a:pt x="162" y="77"/>
                      <a:pt x="162" y="75"/>
                      <a:pt x="161" y="75"/>
                    </a:cubicBezTo>
                    <a:cubicBezTo>
                      <a:pt x="158" y="73"/>
                      <a:pt x="162" y="74"/>
                      <a:pt x="160" y="72"/>
                    </a:cubicBezTo>
                    <a:cubicBezTo>
                      <a:pt x="163" y="73"/>
                      <a:pt x="164" y="76"/>
                      <a:pt x="166" y="76"/>
                    </a:cubicBezTo>
                    <a:cubicBezTo>
                      <a:pt x="164" y="75"/>
                      <a:pt x="165" y="72"/>
                      <a:pt x="161" y="71"/>
                    </a:cubicBezTo>
                    <a:cubicBezTo>
                      <a:pt x="162" y="71"/>
                      <a:pt x="164" y="72"/>
                      <a:pt x="165" y="73"/>
                    </a:cubicBezTo>
                    <a:cubicBezTo>
                      <a:pt x="167" y="73"/>
                      <a:pt x="162" y="68"/>
                      <a:pt x="167" y="71"/>
                    </a:cubicBezTo>
                    <a:cubicBezTo>
                      <a:pt x="165" y="69"/>
                      <a:pt x="165" y="69"/>
                      <a:pt x="165" y="69"/>
                    </a:cubicBezTo>
                    <a:cubicBezTo>
                      <a:pt x="165" y="69"/>
                      <a:pt x="166" y="69"/>
                      <a:pt x="168" y="69"/>
                    </a:cubicBezTo>
                    <a:cubicBezTo>
                      <a:pt x="168" y="68"/>
                      <a:pt x="166" y="65"/>
                      <a:pt x="169" y="67"/>
                    </a:cubicBezTo>
                    <a:cubicBezTo>
                      <a:pt x="169" y="67"/>
                      <a:pt x="170" y="65"/>
                      <a:pt x="168" y="64"/>
                    </a:cubicBezTo>
                    <a:cubicBezTo>
                      <a:pt x="166" y="65"/>
                      <a:pt x="169" y="66"/>
                      <a:pt x="165" y="65"/>
                    </a:cubicBezTo>
                    <a:cubicBezTo>
                      <a:pt x="168" y="66"/>
                      <a:pt x="166" y="64"/>
                      <a:pt x="165" y="62"/>
                    </a:cubicBezTo>
                    <a:cubicBezTo>
                      <a:pt x="167" y="63"/>
                      <a:pt x="167" y="63"/>
                      <a:pt x="167" y="63"/>
                    </a:cubicBezTo>
                    <a:cubicBezTo>
                      <a:pt x="166" y="62"/>
                      <a:pt x="167" y="62"/>
                      <a:pt x="166" y="61"/>
                    </a:cubicBezTo>
                    <a:cubicBezTo>
                      <a:pt x="167" y="61"/>
                      <a:pt x="168" y="62"/>
                      <a:pt x="168" y="62"/>
                    </a:cubicBezTo>
                    <a:cubicBezTo>
                      <a:pt x="166" y="60"/>
                      <a:pt x="166" y="60"/>
                      <a:pt x="166" y="60"/>
                    </a:cubicBezTo>
                    <a:cubicBezTo>
                      <a:pt x="166" y="58"/>
                      <a:pt x="170" y="62"/>
                      <a:pt x="170" y="60"/>
                    </a:cubicBezTo>
                    <a:cubicBezTo>
                      <a:pt x="171" y="62"/>
                      <a:pt x="171" y="62"/>
                      <a:pt x="171" y="62"/>
                    </a:cubicBezTo>
                    <a:cubicBezTo>
                      <a:pt x="171" y="61"/>
                      <a:pt x="173" y="62"/>
                      <a:pt x="173" y="61"/>
                    </a:cubicBezTo>
                    <a:cubicBezTo>
                      <a:pt x="171" y="60"/>
                      <a:pt x="169" y="58"/>
                      <a:pt x="168" y="57"/>
                    </a:cubicBezTo>
                    <a:cubicBezTo>
                      <a:pt x="168" y="55"/>
                      <a:pt x="170" y="58"/>
                      <a:pt x="169" y="56"/>
                    </a:cubicBezTo>
                    <a:cubicBezTo>
                      <a:pt x="171" y="58"/>
                      <a:pt x="171" y="58"/>
                      <a:pt x="171" y="58"/>
                    </a:cubicBezTo>
                    <a:cubicBezTo>
                      <a:pt x="171" y="58"/>
                      <a:pt x="174" y="59"/>
                      <a:pt x="174" y="58"/>
                    </a:cubicBezTo>
                    <a:cubicBezTo>
                      <a:pt x="174" y="57"/>
                      <a:pt x="172" y="54"/>
                      <a:pt x="171" y="55"/>
                    </a:cubicBezTo>
                    <a:cubicBezTo>
                      <a:pt x="171" y="54"/>
                      <a:pt x="173" y="54"/>
                      <a:pt x="174" y="55"/>
                    </a:cubicBezTo>
                    <a:cubicBezTo>
                      <a:pt x="174" y="53"/>
                      <a:pt x="172" y="54"/>
                      <a:pt x="171" y="52"/>
                    </a:cubicBezTo>
                    <a:cubicBezTo>
                      <a:pt x="173" y="53"/>
                      <a:pt x="175" y="52"/>
                      <a:pt x="177" y="52"/>
                    </a:cubicBezTo>
                    <a:cubicBezTo>
                      <a:pt x="179" y="55"/>
                      <a:pt x="179" y="55"/>
                      <a:pt x="179" y="55"/>
                    </a:cubicBezTo>
                    <a:cubicBezTo>
                      <a:pt x="180" y="54"/>
                      <a:pt x="180" y="54"/>
                      <a:pt x="180" y="54"/>
                    </a:cubicBezTo>
                    <a:cubicBezTo>
                      <a:pt x="182" y="57"/>
                      <a:pt x="182" y="55"/>
                      <a:pt x="184" y="57"/>
                    </a:cubicBezTo>
                    <a:cubicBezTo>
                      <a:pt x="185" y="57"/>
                      <a:pt x="184" y="55"/>
                      <a:pt x="184" y="55"/>
                    </a:cubicBezTo>
                    <a:cubicBezTo>
                      <a:pt x="179" y="54"/>
                      <a:pt x="180" y="50"/>
                      <a:pt x="176" y="48"/>
                    </a:cubicBezTo>
                    <a:cubicBezTo>
                      <a:pt x="176" y="45"/>
                      <a:pt x="185" y="52"/>
                      <a:pt x="181" y="46"/>
                    </a:cubicBezTo>
                    <a:cubicBezTo>
                      <a:pt x="180" y="46"/>
                      <a:pt x="178" y="44"/>
                      <a:pt x="178" y="46"/>
                    </a:cubicBezTo>
                    <a:cubicBezTo>
                      <a:pt x="179" y="44"/>
                      <a:pt x="175" y="43"/>
                      <a:pt x="177" y="42"/>
                    </a:cubicBezTo>
                    <a:cubicBezTo>
                      <a:pt x="178" y="44"/>
                      <a:pt x="182" y="43"/>
                      <a:pt x="183" y="46"/>
                    </a:cubicBezTo>
                    <a:cubicBezTo>
                      <a:pt x="182" y="45"/>
                      <a:pt x="181" y="46"/>
                      <a:pt x="182" y="46"/>
                    </a:cubicBezTo>
                    <a:cubicBezTo>
                      <a:pt x="183" y="47"/>
                      <a:pt x="185" y="49"/>
                      <a:pt x="186" y="47"/>
                    </a:cubicBezTo>
                    <a:cubicBezTo>
                      <a:pt x="186" y="46"/>
                      <a:pt x="187" y="45"/>
                      <a:pt x="185" y="44"/>
                    </a:cubicBezTo>
                    <a:cubicBezTo>
                      <a:pt x="183" y="43"/>
                      <a:pt x="184" y="46"/>
                      <a:pt x="182" y="44"/>
                    </a:cubicBezTo>
                    <a:cubicBezTo>
                      <a:pt x="183" y="42"/>
                      <a:pt x="186" y="43"/>
                      <a:pt x="183" y="41"/>
                    </a:cubicBezTo>
                    <a:cubicBezTo>
                      <a:pt x="182" y="42"/>
                      <a:pt x="180" y="41"/>
                      <a:pt x="179" y="40"/>
                    </a:cubicBezTo>
                    <a:cubicBezTo>
                      <a:pt x="179" y="38"/>
                      <a:pt x="179" y="38"/>
                      <a:pt x="179" y="38"/>
                    </a:cubicBezTo>
                    <a:cubicBezTo>
                      <a:pt x="180" y="39"/>
                      <a:pt x="180" y="39"/>
                      <a:pt x="180" y="39"/>
                    </a:cubicBezTo>
                    <a:cubicBezTo>
                      <a:pt x="182" y="38"/>
                      <a:pt x="178" y="37"/>
                      <a:pt x="179" y="36"/>
                    </a:cubicBezTo>
                    <a:cubicBezTo>
                      <a:pt x="182" y="36"/>
                      <a:pt x="182" y="36"/>
                      <a:pt x="182" y="36"/>
                    </a:cubicBezTo>
                    <a:cubicBezTo>
                      <a:pt x="184" y="38"/>
                      <a:pt x="180" y="38"/>
                      <a:pt x="184" y="40"/>
                    </a:cubicBezTo>
                    <a:cubicBezTo>
                      <a:pt x="184" y="39"/>
                      <a:pt x="183" y="38"/>
                      <a:pt x="184" y="37"/>
                    </a:cubicBezTo>
                    <a:cubicBezTo>
                      <a:pt x="185" y="37"/>
                      <a:pt x="184" y="38"/>
                      <a:pt x="185" y="38"/>
                    </a:cubicBezTo>
                    <a:cubicBezTo>
                      <a:pt x="185" y="38"/>
                      <a:pt x="190" y="40"/>
                      <a:pt x="188" y="37"/>
                    </a:cubicBezTo>
                    <a:cubicBezTo>
                      <a:pt x="188" y="35"/>
                      <a:pt x="187" y="36"/>
                      <a:pt x="186" y="35"/>
                    </a:cubicBezTo>
                    <a:cubicBezTo>
                      <a:pt x="186" y="33"/>
                      <a:pt x="185" y="32"/>
                      <a:pt x="186" y="30"/>
                    </a:cubicBezTo>
                    <a:cubicBezTo>
                      <a:pt x="188" y="32"/>
                      <a:pt x="187" y="28"/>
                      <a:pt x="189" y="31"/>
                    </a:cubicBezTo>
                    <a:cubicBezTo>
                      <a:pt x="187" y="31"/>
                      <a:pt x="186" y="34"/>
                      <a:pt x="188" y="36"/>
                    </a:cubicBezTo>
                    <a:cubicBezTo>
                      <a:pt x="192" y="37"/>
                      <a:pt x="187" y="37"/>
                      <a:pt x="190" y="40"/>
                    </a:cubicBezTo>
                    <a:cubicBezTo>
                      <a:pt x="191" y="38"/>
                      <a:pt x="194" y="40"/>
                      <a:pt x="196" y="41"/>
                    </a:cubicBezTo>
                    <a:cubicBezTo>
                      <a:pt x="197" y="41"/>
                      <a:pt x="196" y="40"/>
                      <a:pt x="196" y="39"/>
                    </a:cubicBezTo>
                    <a:cubicBezTo>
                      <a:pt x="194" y="38"/>
                      <a:pt x="194" y="38"/>
                      <a:pt x="192" y="37"/>
                    </a:cubicBezTo>
                    <a:cubicBezTo>
                      <a:pt x="193" y="36"/>
                      <a:pt x="193" y="33"/>
                      <a:pt x="192" y="31"/>
                    </a:cubicBezTo>
                    <a:cubicBezTo>
                      <a:pt x="193" y="31"/>
                      <a:pt x="195" y="33"/>
                      <a:pt x="195" y="34"/>
                    </a:cubicBezTo>
                    <a:cubicBezTo>
                      <a:pt x="195" y="31"/>
                      <a:pt x="197" y="29"/>
                      <a:pt x="198" y="27"/>
                    </a:cubicBezTo>
                    <a:cubicBezTo>
                      <a:pt x="194" y="27"/>
                      <a:pt x="199" y="25"/>
                      <a:pt x="196" y="24"/>
                    </a:cubicBezTo>
                    <a:cubicBezTo>
                      <a:pt x="194" y="25"/>
                      <a:pt x="192" y="24"/>
                      <a:pt x="190" y="23"/>
                    </a:cubicBezTo>
                    <a:cubicBezTo>
                      <a:pt x="191" y="22"/>
                      <a:pt x="192" y="24"/>
                      <a:pt x="193" y="24"/>
                    </a:cubicBezTo>
                    <a:cubicBezTo>
                      <a:pt x="191" y="22"/>
                      <a:pt x="196" y="24"/>
                      <a:pt x="194" y="22"/>
                    </a:cubicBezTo>
                    <a:cubicBezTo>
                      <a:pt x="194" y="24"/>
                      <a:pt x="198" y="24"/>
                      <a:pt x="200" y="26"/>
                    </a:cubicBezTo>
                    <a:cubicBezTo>
                      <a:pt x="199" y="24"/>
                      <a:pt x="202" y="27"/>
                      <a:pt x="203" y="26"/>
                    </a:cubicBezTo>
                    <a:cubicBezTo>
                      <a:pt x="202" y="24"/>
                      <a:pt x="202" y="21"/>
                      <a:pt x="202" y="20"/>
                    </a:cubicBezTo>
                    <a:cubicBezTo>
                      <a:pt x="206" y="19"/>
                      <a:pt x="205" y="15"/>
                      <a:pt x="206" y="13"/>
                    </a:cubicBezTo>
                    <a:cubicBezTo>
                      <a:pt x="208" y="13"/>
                      <a:pt x="210" y="15"/>
                      <a:pt x="211" y="14"/>
                    </a:cubicBezTo>
                    <a:cubicBezTo>
                      <a:pt x="212" y="13"/>
                      <a:pt x="208" y="13"/>
                      <a:pt x="210" y="13"/>
                    </a:cubicBezTo>
                    <a:cubicBezTo>
                      <a:pt x="210" y="13"/>
                      <a:pt x="210" y="13"/>
                      <a:pt x="210" y="13"/>
                    </a:cubicBezTo>
                    <a:cubicBezTo>
                      <a:pt x="210" y="12"/>
                      <a:pt x="214" y="11"/>
                      <a:pt x="210" y="8"/>
                    </a:cubicBezTo>
                    <a:cubicBezTo>
                      <a:pt x="213" y="10"/>
                      <a:pt x="213" y="10"/>
                      <a:pt x="213" y="10"/>
                    </a:cubicBezTo>
                    <a:cubicBezTo>
                      <a:pt x="213" y="10"/>
                      <a:pt x="213" y="10"/>
                      <a:pt x="213" y="9"/>
                    </a:cubicBezTo>
                    <a:cubicBezTo>
                      <a:pt x="214" y="10"/>
                      <a:pt x="215" y="10"/>
                      <a:pt x="215" y="11"/>
                    </a:cubicBezTo>
                    <a:cubicBezTo>
                      <a:pt x="218" y="11"/>
                      <a:pt x="216" y="8"/>
                      <a:pt x="217" y="7"/>
                    </a:cubicBezTo>
                    <a:cubicBezTo>
                      <a:pt x="214" y="7"/>
                      <a:pt x="214" y="7"/>
                      <a:pt x="214" y="7"/>
                    </a:cubicBezTo>
                    <a:cubicBezTo>
                      <a:pt x="214" y="4"/>
                      <a:pt x="217" y="4"/>
                      <a:pt x="217" y="2"/>
                    </a:cubicBezTo>
                    <a:cubicBezTo>
                      <a:pt x="219" y="3"/>
                      <a:pt x="219" y="3"/>
                      <a:pt x="219" y="3"/>
                    </a:cubicBezTo>
                    <a:cubicBezTo>
                      <a:pt x="218" y="1"/>
                      <a:pt x="218" y="1"/>
                      <a:pt x="218" y="1"/>
                    </a:cubicBezTo>
                    <a:cubicBezTo>
                      <a:pt x="220" y="2"/>
                      <a:pt x="222" y="2"/>
                      <a:pt x="221" y="0"/>
                    </a:cubicBezTo>
                    <a:cubicBezTo>
                      <a:pt x="223" y="6"/>
                      <a:pt x="223" y="6"/>
                      <a:pt x="223" y="6"/>
                    </a:cubicBezTo>
                    <a:cubicBezTo>
                      <a:pt x="222" y="6"/>
                      <a:pt x="222" y="4"/>
                      <a:pt x="220" y="3"/>
                    </a:cubicBezTo>
                    <a:cubicBezTo>
                      <a:pt x="218" y="3"/>
                      <a:pt x="217" y="5"/>
                      <a:pt x="219" y="6"/>
                    </a:cubicBezTo>
                    <a:cubicBezTo>
                      <a:pt x="219" y="5"/>
                      <a:pt x="219" y="5"/>
                      <a:pt x="219" y="4"/>
                    </a:cubicBezTo>
                    <a:cubicBezTo>
                      <a:pt x="221" y="6"/>
                      <a:pt x="221" y="6"/>
                      <a:pt x="222" y="8"/>
                    </a:cubicBezTo>
                    <a:cubicBezTo>
                      <a:pt x="222" y="8"/>
                      <a:pt x="223" y="7"/>
                      <a:pt x="223" y="7"/>
                    </a:cubicBezTo>
                    <a:cubicBezTo>
                      <a:pt x="223" y="8"/>
                      <a:pt x="223" y="9"/>
                      <a:pt x="223" y="10"/>
                    </a:cubicBezTo>
                    <a:cubicBezTo>
                      <a:pt x="222" y="9"/>
                      <a:pt x="221" y="10"/>
                      <a:pt x="220" y="9"/>
                    </a:cubicBezTo>
                    <a:cubicBezTo>
                      <a:pt x="222" y="10"/>
                      <a:pt x="222" y="12"/>
                      <a:pt x="221" y="13"/>
                    </a:cubicBezTo>
                    <a:cubicBezTo>
                      <a:pt x="218" y="13"/>
                      <a:pt x="221" y="17"/>
                      <a:pt x="220" y="18"/>
                    </a:cubicBezTo>
                    <a:cubicBezTo>
                      <a:pt x="218" y="16"/>
                      <a:pt x="216" y="14"/>
                      <a:pt x="216" y="13"/>
                    </a:cubicBezTo>
                    <a:cubicBezTo>
                      <a:pt x="214" y="13"/>
                      <a:pt x="215" y="14"/>
                      <a:pt x="214" y="14"/>
                    </a:cubicBezTo>
                    <a:cubicBezTo>
                      <a:pt x="215" y="16"/>
                      <a:pt x="217" y="17"/>
                      <a:pt x="218" y="19"/>
                    </a:cubicBezTo>
                    <a:cubicBezTo>
                      <a:pt x="216" y="18"/>
                      <a:pt x="216" y="18"/>
                      <a:pt x="216" y="18"/>
                    </a:cubicBezTo>
                    <a:cubicBezTo>
                      <a:pt x="216" y="20"/>
                      <a:pt x="219" y="21"/>
                      <a:pt x="217" y="23"/>
                    </a:cubicBezTo>
                    <a:cubicBezTo>
                      <a:pt x="215" y="25"/>
                      <a:pt x="213" y="28"/>
                      <a:pt x="212" y="30"/>
                    </a:cubicBezTo>
                    <a:cubicBezTo>
                      <a:pt x="210" y="29"/>
                      <a:pt x="210" y="29"/>
                      <a:pt x="210" y="29"/>
                    </a:cubicBezTo>
                    <a:cubicBezTo>
                      <a:pt x="213" y="32"/>
                      <a:pt x="210" y="33"/>
                      <a:pt x="210" y="36"/>
                    </a:cubicBezTo>
                    <a:cubicBezTo>
                      <a:pt x="207" y="37"/>
                      <a:pt x="209" y="42"/>
                      <a:pt x="205" y="42"/>
                    </a:cubicBezTo>
                    <a:cubicBezTo>
                      <a:pt x="204" y="47"/>
                      <a:pt x="203" y="52"/>
                      <a:pt x="200" y="56"/>
                    </a:cubicBezTo>
                    <a:cubicBezTo>
                      <a:pt x="198" y="54"/>
                      <a:pt x="198" y="54"/>
                      <a:pt x="198" y="54"/>
                    </a:cubicBezTo>
                    <a:cubicBezTo>
                      <a:pt x="199" y="56"/>
                      <a:pt x="196" y="54"/>
                      <a:pt x="196" y="55"/>
                    </a:cubicBezTo>
                    <a:cubicBezTo>
                      <a:pt x="198" y="55"/>
                      <a:pt x="198" y="57"/>
                      <a:pt x="199" y="59"/>
                    </a:cubicBezTo>
                    <a:cubicBezTo>
                      <a:pt x="196" y="60"/>
                      <a:pt x="196" y="63"/>
                      <a:pt x="197" y="66"/>
                    </a:cubicBezTo>
                    <a:cubicBezTo>
                      <a:pt x="195" y="65"/>
                      <a:pt x="195" y="65"/>
                      <a:pt x="195" y="65"/>
                    </a:cubicBezTo>
                    <a:cubicBezTo>
                      <a:pt x="197" y="69"/>
                      <a:pt x="193" y="70"/>
                      <a:pt x="191" y="72"/>
                    </a:cubicBezTo>
                    <a:cubicBezTo>
                      <a:pt x="190" y="72"/>
                      <a:pt x="189" y="71"/>
                      <a:pt x="188" y="72"/>
                    </a:cubicBezTo>
                    <a:cubicBezTo>
                      <a:pt x="190" y="75"/>
                      <a:pt x="190" y="75"/>
                      <a:pt x="190" y="78"/>
                    </a:cubicBezTo>
                    <a:cubicBezTo>
                      <a:pt x="190" y="79"/>
                      <a:pt x="188" y="81"/>
                      <a:pt x="186" y="82"/>
                    </a:cubicBezTo>
                    <a:cubicBezTo>
                      <a:pt x="187" y="89"/>
                      <a:pt x="181" y="93"/>
                      <a:pt x="180" y="100"/>
                    </a:cubicBezTo>
                    <a:cubicBezTo>
                      <a:pt x="178" y="99"/>
                      <a:pt x="178" y="99"/>
                      <a:pt x="178" y="99"/>
                    </a:cubicBezTo>
                    <a:cubicBezTo>
                      <a:pt x="179" y="106"/>
                      <a:pt x="172" y="110"/>
                      <a:pt x="172" y="116"/>
                    </a:cubicBezTo>
                    <a:cubicBezTo>
                      <a:pt x="168" y="114"/>
                      <a:pt x="168" y="114"/>
                      <a:pt x="168" y="114"/>
                    </a:cubicBezTo>
                    <a:cubicBezTo>
                      <a:pt x="167" y="114"/>
                      <a:pt x="168" y="117"/>
                      <a:pt x="170" y="118"/>
                    </a:cubicBezTo>
                    <a:cubicBezTo>
                      <a:pt x="168" y="119"/>
                      <a:pt x="170" y="123"/>
                      <a:pt x="166" y="122"/>
                    </a:cubicBezTo>
                    <a:cubicBezTo>
                      <a:pt x="165" y="123"/>
                      <a:pt x="167" y="125"/>
                      <a:pt x="167" y="126"/>
                    </a:cubicBezTo>
                    <a:cubicBezTo>
                      <a:pt x="164" y="128"/>
                      <a:pt x="164" y="129"/>
                      <a:pt x="163" y="132"/>
                    </a:cubicBezTo>
                    <a:cubicBezTo>
                      <a:pt x="163" y="132"/>
                      <a:pt x="163" y="132"/>
                      <a:pt x="163" y="132"/>
                    </a:cubicBezTo>
                    <a:cubicBezTo>
                      <a:pt x="163" y="131"/>
                      <a:pt x="161" y="130"/>
                      <a:pt x="161" y="131"/>
                    </a:cubicBezTo>
                    <a:cubicBezTo>
                      <a:pt x="161" y="132"/>
                      <a:pt x="158" y="134"/>
                      <a:pt x="162" y="135"/>
                    </a:cubicBezTo>
                    <a:cubicBezTo>
                      <a:pt x="158" y="137"/>
                      <a:pt x="160" y="143"/>
                      <a:pt x="156" y="144"/>
                    </a:cubicBezTo>
                    <a:cubicBezTo>
                      <a:pt x="157" y="144"/>
                      <a:pt x="157" y="145"/>
                      <a:pt x="157" y="146"/>
                    </a:cubicBezTo>
                    <a:cubicBezTo>
                      <a:pt x="156" y="148"/>
                      <a:pt x="152" y="149"/>
                      <a:pt x="153" y="152"/>
                    </a:cubicBezTo>
                    <a:cubicBezTo>
                      <a:pt x="152" y="153"/>
                      <a:pt x="151" y="151"/>
                      <a:pt x="151" y="152"/>
                    </a:cubicBezTo>
                    <a:cubicBezTo>
                      <a:pt x="151" y="153"/>
                      <a:pt x="152" y="153"/>
                      <a:pt x="152" y="154"/>
                    </a:cubicBezTo>
                    <a:cubicBezTo>
                      <a:pt x="152" y="159"/>
                      <a:pt x="145" y="161"/>
                      <a:pt x="144" y="165"/>
                    </a:cubicBezTo>
                    <a:cubicBezTo>
                      <a:pt x="142" y="172"/>
                      <a:pt x="137" y="178"/>
                      <a:pt x="134" y="185"/>
                    </a:cubicBezTo>
                    <a:cubicBezTo>
                      <a:pt x="133" y="184"/>
                      <a:pt x="133" y="184"/>
                      <a:pt x="133" y="184"/>
                    </a:cubicBezTo>
                    <a:cubicBezTo>
                      <a:pt x="135" y="188"/>
                      <a:pt x="127" y="187"/>
                      <a:pt x="131" y="192"/>
                    </a:cubicBezTo>
                    <a:cubicBezTo>
                      <a:pt x="130" y="192"/>
                      <a:pt x="129" y="193"/>
                      <a:pt x="128" y="192"/>
                    </a:cubicBezTo>
                    <a:cubicBezTo>
                      <a:pt x="129" y="195"/>
                      <a:pt x="123" y="196"/>
                      <a:pt x="125" y="199"/>
                    </a:cubicBezTo>
                    <a:cubicBezTo>
                      <a:pt x="125" y="199"/>
                      <a:pt x="125" y="199"/>
                      <a:pt x="125" y="199"/>
                    </a:cubicBezTo>
                    <a:cubicBezTo>
                      <a:pt x="122" y="200"/>
                      <a:pt x="123" y="204"/>
                      <a:pt x="120" y="205"/>
                    </a:cubicBezTo>
                    <a:cubicBezTo>
                      <a:pt x="120" y="205"/>
                      <a:pt x="120" y="204"/>
                      <a:pt x="119" y="204"/>
                    </a:cubicBezTo>
                    <a:cubicBezTo>
                      <a:pt x="117" y="204"/>
                      <a:pt x="121" y="208"/>
                      <a:pt x="117" y="206"/>
                    </a:cubicBezTo>
                    <a:cubicBezTo>
                      <a:pt x="116" y="207"/>
                      <a:pt x="118" y="208"/>
                      <a:pt x="118" y="207"/>
                    </a:cubicBezTo>
                    <a:cubicBezTo>
                      <a:pt x="114" y="212"/>
                      <a:pt x="113" y="219"/>
                      <a:pt x="111" y="226"/>
                    </a:cubicBezTo>
                    <a:cubicBezTo>
                      <a:pt x="106" y="229"/>
                      <a:pt x="104" y="222"/>
                      <a:pt x="105" y="227"/>
                    </a:cubicBezTo>
                    <a:cubicBezTo>
                      <a:pt x="104" y="227"/>
                      <a:pt x="106" y="228"/>
                      <a:pt x="105" y="228"/>
                    </a:cubicBezTo>
                    <a:cubicBezTo>
                      <a:pt x="106" y="230"/>
                      <a:pt x="100" y="228"/>
                      <a:pt x="102" y="230"/>
                    </a:cubicBezTo>
                    <a:cubicBezTo>
                      <a:pt x="104" y="231"/>
                      <a:pt x="103" y="231"/>
                      <a:pt x="104" y="232"/>
                    </a:cubicBezTo>
                    <a:cubicBezTo>
                      <a:pt x="101" y="233"/>
                      <a:pt x="99" y="233"/>
                      <a:pt x="99" y="236"/>
                    </a:cubicBezTo>
                    <a:cubicBezTo>
                      <a:pt x="98" y="235"/>
                      <a:pt x="98" y="235"/>
                      <a:pt x="98" y="235"/>
                    </a:cubicBezTo>
                    <a:cubicBezTo>
                      <a:pt x="100" y="239"/>
                      <a:pt x="97" y="241"/>
                      <a:pt x="100" y="245"/>
                    </a:cubicBezTo>
                    <a:cubicBezTo>
                      <a:pt x="97" y="252"/>
                      <a:pt x="94" y="259"/>
                      <a:pt x="91" y="266"/>
                    </a:cubicBezTo>
                    <a:cubicBezTo>
                      <a:pt x="88" y="272"/>
                      <a:pt x="86" y="279"/>
                      <a:pt x="83" y="286"/>
                    </a:cubicBezTo>
                    <a:cubicBezTo>
                      <a:pt x="75" y="298"/>
                      <a:pt x="70" y="311"/>
                      <a:pt x="62" y="323"/>
                    </a:cubicBezTo>
                    <a:cubicBezTo>
                      <a:pt x="57" y="325"/>
                      <a:pt x="57" y="325"/>
                      <a:pt x="56" y="329"/>
                    </a:cubicBezTo>
                    <a:cubicBezTo>
                      <a:pt x="56" y="329"/>
                      <a:pt x="56" y="328"/>
                      <a:pt x="55" y="328"/>
                    </a:cubicBezTo>
                    <a:cubicBezTo>
                      <a:pt x="58" y="330"/>
                      <a:pt x="54" y="331"/>
                      <a:pt x="57" y="332"/>
                    </a:cubicBezTo>
                    <a:cubicBezTo>
                      <a:pt x="54" y="337"/>
                      <a:pt x="53" y="342"/>
                      <a:pt x="50" y="347"/>
                    </a:cubicBezTo>
                    <a:cubicBezTo>
                      <a:pt x="50" y="346"/>
                      <a:pt x="48" y="344"/>
                      <a:pt x="48" y="345"/>
                    </a:cubicBezTo>
                    <a:cubicBezTo>
                      <a:pt x="49" y="347"/>
                      <a:pt x="49" y="347"/>
                      <a:pt x="49" y="347"/>
                    </a:cubicBezTo>
                    <a:cubicBezTo>
                      <a:pt x="48" y="347"/>
                      <a:pt x="48" y="347"/>
                      <a:pt x="48" y="347"/>
                    </a:cubicBezTo>
                    <a:cubicBezTo>
                      <a:pt x="49" y="348"/>
                      <a:pt x="50" y="349"/>
                      <a:pt x="51" y="349"/>
                    </a:cubicBezTo>
                    <a:cubicBezTo>
                      <a:pt x="47" y="363"/>
                      <a:pt x="35" y="372"/>
                      <a:pt x="31" y="385"/>
                    </a:cubicBezTo>
                    <a:cubicBezTo>
                      <a:pt x="29" y="388"/>
                      <a:pt x="28" y="392"/>
                      <a:pt x="27" y="396"/>
                    </a:cubicBezTo>
                    <a:cubicBezTo>
                      <a:pt x="19" y="404"/>
                      <a:pt x="13" y="411"/>
                      <a:pt x="11" y="422"/>
                    </a:cubicBezTo>
                    <a:cubicBezTo>
                      <a:pt x="11" y="422"/>
                      <a:pt x="4" y="418"/>
                      <a:pt x="4" y="41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64" name="Freeform 226">
                <a:extLst>
                  <a:ext uri="{FF2B5EF4-FFF2-40B4-BE49-F238E27FC236}">
                    <a16:creationId xmlns:a16="http://schemas.microsoft.com/office/drawing/2014/main" id="{5FD91BCC-2B33-4215-AEE0-9860E11D41CF}"/>
                  </a:ext>
                </a:extLst>
              </p:cNvPr>
              <p:cNvSpPr/>
              <p:nvPr/>
            </p:nvSpPr>
            <p:spPr bwMode="auto">
              <a:xfrm>
                <a:off x="5246688" y="2628900"/>
                <a:ext cx="1588" cy="1587"/>
              </a:xfrm>
              <a:custGeom>
                <a:avLst/>
                <a:gdLst>
                  <a:gd name="T0" fmla="*/ 4 w 4"/>
                  <a:gd name="T1" fmla="*/ 1 h 2"/>
                  <a:gd name="T2" fmla="*/ 0 w 4"/>
                  <a:gd name="T3" fmla="*/ 0 h 2"/>
                  <a:gd name="T4" fmla="*/ 4 w 4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2">
                    <a:moveTo>
                      <a:pt x="4" y="1"/>
                    </a:moveTo>
                    <a:cubicBezTo>
                      <a:pt x="3" y="1"/>
                      <a:pt x="1" y="2"/>
                      <a:pt x="0" y="0"/>
                    </a:cubicBezTo>
                    <a:cubicBezTo>
                      <a:pt x="1" y="0"/>
                      <a:pt x="3" y="1"/>
                      <a:pt x="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65" name="Freeform 227">
                <a:extLst>
                  <a:ext uri="{FF2B5EF4-FFF2-40B4-BE49-F238E27FC236}">
                    <a16:creationId xmlns:a16="http://schemas.microsoft.com/office/drawing/2014/main" id="{3F74239C-2C12-4A8E-9F34-ED8F698CABB4}"/>
                  </a:ext>
                </a:extLst>
              </p:cNvPr>
              <p:cNvSpPr/>
              <p:nvPr/>
            </p:nvSpPr>
            <p:spPr bwMode="auto">
              <a:xfrm>
                <a:off x="5237163" y="2636838"/>
                <a:ext cx="1588" cy="0"/>
              </a:xfrm>
              <a:custGeom>
                <a:avLst/>
                <a:gdLst>
                  <a:gd name="T0" fmla="*/ 2 w 3"/>
                  <a:gd name="T1" fmla="*/ 1 h 1"/>
                  <a:gd name="T2" fmla="*/ 1 w 3"/>
                  <a:gd name="T3" fmla="*/ 1 h 1"/>
                  <a:gd name="T4" fmla="*/ 1 w 3"/>
                  <a:gd name="T5" fmla="*/ 0 h 1"/>
                  <a:gd name="T6" fmla="*/ 2 w 3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1">
                    <a:moveTo>
                      <a:pt x="2" y="1"/>
                    </a:moveTo>
                    <a:cubicBezTo>
                      <a:pt x="3" y="1"/>
                      <a:pt x="1" y="1"/>
                      <a:pt x="1" y="1"/>
                    </a:cubicBezTo>
                    <a:cubicBezTo>
                      <a:pt x="1" y="1"/>
                      <a:pt x="0" y="0"/>
                      <a:pt x="1" y="0"/>
                    </a:cubicBezTo>
                    <a:cubicBezTo>
                      <a:pt x="1" y="0"/>
                      <a:pt x="2" y="1"/>
                      <a:pt x="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66" name="Freeform 228">
                <a:extLst>
                  <a:ext uri="{FF2B5EF4-FFF2-40B4-BE49-F238E27FC236}">
                    <a16:creationId xmlns:a16="http://schemas.microsoft.com/office/drawing/2014/main" id="{C84F0F4C-363B-499D-8E33-96199E950A3A}"/>
                  </a:ext>
                </a:extLst>
              </p:cNvPr>
              <p:cNvSpPr/>
              <p:nvPr/>
            </p:nvSpPr>
            <p:spPr bwMode="auto">
              <a:xfrm>
                <a:off x="5235576" y="2638425"/>
                <a:ext cx="0" cy="1587"/>
              </a:xfrm>
              <a:custGeom>
                <a:avLst/>
                <a:gdLst>
                  <a:gd name="T0" fmla="*/ 1 w 1"/>
                  <a:gd name="T1" fmla="*/ 4 h 4"/>
                  <a:gd name="T2" fmla="*/ 0 w 1"/>
                  <a:gd name="T3" fmla="*/ 0 h 4"/>
                  <a:gd name="T4" fmla="*/ 1 w 1"/>
                  <a:gd name="T5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4">
                    <a:moveTo>
                      <a:pt x="1" y="4"/>
                    </a:moveTo>
                    <a:cubicBezTo>
                      <a:pt x="0" y="3"/>
                      <a:pt x="0" y="1"/>
                      <a:pt x="0" y="0"/>
                    </a:cubicBezTo>
                    <a:lnTo>
                      <a:pt x="1" y="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67" name="Freeform 229">
                <a:extLst>
                  <a:ext uri="{FF2B5EF4-FFF2-40B4-BE49-F238E27FC236}">
                    <a16:creationId xmlns:a16="http://schemas.microsoft.com/office/drawing/2014/main" id="{B7F104B1-5B52-421E-9B92-F97977E06F7C}"/>
                  </a:ext>
                </a:extLst>
              </p:cNvPr>
              <p:cNvSpPr/>
              <p:nvPr/>
            </p:nvSpPr>
            <p:spPr bwMode="auto">
              <a:xfrm>
                <a:off x="5232401" y="2641600"/>
                <a:ext cx="1588" cy="0"/>
              </a:xfrm>
              <a:custGeom>
                <a:avLst/>
                <a:gdLst>
                  <a:gd name="T0" fmla="*/ 2 w 2"/>
                  <a:gd name="T1" fmla="*/ 1 h 1"/>
                  <a:gd name="T2" fmla="*/ 0 w 2"/>
                  <a:gd name="T3" fmla="*/ 0 h 1"/>
                  <a:gd name="T4" fmla="*/ 2 w 2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2" y="1"/>
                    </a:moveTo>
                    <a:cubicBezTo>
                      <a:pt x="0" y="1"/>
                      <a:pt x="0" y="0"/>
                      <a:pt x="0" y="0"/>
                    </a:cubicBezTo>
                    <a:cubicBezTo>
                      <a:pt x="1" y="0"/>
                      <a:pt x="1" y="0"/>
                      <a:pt x="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68" name="Freeform 230">
                <a:extLst>
                  <a:ext uri="{FF2B5EF4-FFF2-40B4-BE49-F238E27FC236}">
                    <a16:creationId xmlns:a16="http://schemas.microsoft.com/office/drawing/2014/main" id="{1E16CF09-7C6A-4D57-99FC-694F95602F80}"/>
                  </a:ext>
                </a:extLst>
              </p:cNvPr>
              <p:cNvSpPr/>
              <p:nvPr/>
            </p:nvSpPr>
            <p:spPr bwMode="auto">
              <a:xfrm>
                <a:off x="5233988" y="2641600"/>
                <a:ext cx="0" cy="0"/>
              </a:xfrm>
              <a:custGeom>
                <a:avLst/>
                <a:gdLst>
                  <a:gd name="T0" fmla="*/ 2 w 2"/>
                  <a:gd name="T1" fmla="*/ 1 h 2"/>
                  <a:gd name="T2" fmla="*/ 0 w 2"/>
                  <a:gd name="T3" fmla="*/ 1 h 2"/>
                  <a:gd name="T4" fmla="*/ 2 w 2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2" y="1"/>
                    </a:moveTo>
                    <a:cubicBezTo>
                      <a:pt x="2" y="1"/>
                      <a:pt x="1" y="1"/>
                      <a:pt x="0" y="1"/>
                    </a:cubicBezTo>
                    <a:cubicBezTo>
                      <a:pt x="1" y="2"/>
                      <a:pt x="0" y="0"/>
                      <a:pt x="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69" name="Freeform 231">
                <a:extLst>
                  <a:ext uri="{FF2B5EF4-FFF2-40B4-BE49-F238E27FC236}">
                    <a16:creationId xmlns:a16="http://schemas.microsoft.com/office/drawing/2014/main" id="{310CA054-4AC1-4F33-8D36-8C704EF46720}"/>
                  </a:ext>
                </a:extLst>
              </p:cNvPr>
              <p:cNvSpPr/>
              <p:nvPr/>
            </p:nvSpPr>
            <p:spPr bwMode="auto">
              <a:xfrm>
                <a:off x="5229226" y="2646363"/>
                <a:ext cx="1588" cy="0"/>
              </a:xfrm>
              <a:custGeom>
                <a:avLst/>
                <a:gdLst>
                  <a:gd name="T0" fmla="*/ 1 w 2"/>
                  <a:gd name="T1" fmla="*/ 1 h 3"/>
                  <a:gd name="T2" fmla="*/ 0 w 2"/>
                  <a:gd name="T3" fmla="*/ 3 h 3"/>
                  <a:gd name="T4" fmla="*/ 1 w 2"/>
                  <a:gd name="T5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3">
                    <a:moveTo>
                      <a:pt x="1" y="1"/>
                    </a:moveTo>
                    <a:cubicBezTo>
                      <a:pt x="1" y="2"/>
                      <a:pt x="2" y="3"/>
                      <a:pt x="0" y="3"/>
                    </a:cubicBezTo>
                    <a:cubicBezTo>
                      <a:pt x="1" y="3"/>
                      <a:pt x="0" y="0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70" name="Freeform 232">
                <a:extLst>
                  <a:ext uri="{FF2B5EF4-FFF2-40B4-BE49-F238E27FC236}">
                    <a16:creationId xmlns:a16="http://schemas.microsoft.com/office/drawing/2014/main" id="{9C5584C0-21EF-4C1A-8395-BDA5F31C3C0E}"/>
                  </a:ext>
                </a:extLst>
              </p:cNvPr>
              <p:cNvSpPr/>
              <p:nvPr/>
            </p:nvSpPr>
            <p:spPr bwMode="auto">
              <a:xfrm>
                <a:off x="5229226" y="2649538"/>
                <a:ext cx="0" cy="0"/>
              </a:xfrm>
              <a:custGeom>
                <a:avLst/>
                <a:gdLst>
                  <a:gd name="T0" fmla="*/ 2 w 2"/>
                  <a:gd name="T1" fmla="*/ 0 h 1"/>
                  <a:gd name="T2" fmla="*/ 2 w 2"/>
                  <a:gd name="T3" fmla="*/ 1 h 1"/>
                  <a:gd name="T4" fmla="*/ 0 w 2"/>
                  <a:gd name="T5" fmla="*/ 0 h 1"/>
                  <a:gd name="T6" fmla="*/ 2 w 2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cubicBezTo>
                      <a:pt x="2" y="0"/>
                      <a:pt x="2" y="0"/>
                      <a:pt x="2" y="1"/>
                    </a:cubicBezTo>
                    <a:cubicBezTo>
                      <a:pt x="1" y="1"/>
                      <a:pt x="0" y="0"/>
                      <a:pt x="0" y="0"/>
                    </a:cubicBez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71" name="Rectangle 233">
                <a:extLst>
                  <a:ext uri="{FF2B5EF4-FFF2-40B4-BE49-F238E27FC236}">
                    <a16:creationId xmlns:a16="http://schemas.microsoft.com/office/drawing/2014/main" id="{04644B75-E918-4F16-9B26-1129CB8364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5413" y="2695575"/>
                <a:ext cx="1588" cy="1587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72" name="Freeform 234">
                <a:extLst>
                  <a:ext uri="{FF2B5EF4-FFF2-40B4-BE49-F238E27FC236}">
                    <a16:creationId xmlns:a16="http://schemas.microsoft.com/office/drawing/2014/main" id="{9B9FDDB8-4271-455F-820F-AD2F72193D51}"/>
                  </a:ext>
                </a:extLst>
              </p:cNvPr>
              <p:cNvSpPr/>
              <p:nvPr/>
            </p:nvSpPr>
            <p:spPr bwMode="auto">
              <a:xfrm>
                <a:off x="5194301" y="2716213"/>
                <a:ext cx="1588" cy="0"/>
              </a:xfrm>
              <a:custGeom>
                <a:avLst/>
                <a:gdLst>
                  <a:gd name="T0" fmla="*/ 1 w 2"/>
                  <a:gd name="T1" fmla="*/ 1 h 2"/>
                  <a:gd name="T2" fmla="*/ 0 w 2"/>
                  <a:gd name="T3" fmla="*/ 1 h 2"/>
                  <a:gd name="T4" fmla="*/ 1 w 2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1" y="1"/>
                    </a:moveTo>
                    <a:cubicBezTo>
                      <a:pt x="2" y="2"/>
                      <a:pt x="0" y="1"/>
                      <a:pt x="0" y="1"/>
                    </a:cubicBezTo>
                    <a:cubicBezTo>
                      <a:pt x="0" y="0"/>
                      <a:pt x="1" y="2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73" name="Freeform 235">
                <a:extLst>
                  <a:ext uri="{FF2B5EF4-FFF2-40B4-BE49-F238E27FC236}">
                    <a16:creationId xmlns:a16="http://schemas.microsoft.com/office/drawing/2014/main" id="{DBAB306F-2B1A-4D35-8B19-1CDCF2399C7A}"/>
                  </a:ext>
                </a:extLst>
              </p:cNvPr>
              <p:cNvSpPr/>
              <p:nvPr/>
            </p:nvSpPr>
            <p:spPr bwMode="auto">
              <a:xfrm>
                <a:off x="5191126" y="2727325"/>
                <a:ext cx="1588" cy="1587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0 h 1"/>
                  <a:gd name="T4" fmla="*/ 1 w 1"/>
                  <a:gd name="T5" fmla="*/ 1 h 1"/>
                  <a:gd name="T6" fmla="*/ 0 w 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lnTo>
                      <a:pt x="0" y="0"/>
                    </a:lnTo>
                    <a:lnTo>
                      <a:pt x="1" y="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74" name="Freeform 236">
                <a:extLst>
                  <a:ext uri="{FF2B5EF4-FFF2-40B4-BE49-F238E27FC236}">
                    <a16:creationId xmlns:a16="http://schemas.microsoft.com/office/drawing/2014/main" id="{E27E2979-FEAC-40DB-91CD-4F51F20C1DB4}"/>
                  </a:ext>
                </a:extLst>
              </p:cNvPr>
              <p:cNvSpPr/>
              <p:nvPr/>
            </p:nvSpPr>
            <p:spPr bwMode="auto">
              <a:xfrm>
                <a:off x="5257801" y="2744788"/>
                <a:ext cx="1588" cy="0"/>
              </a:xfrm>
              <a:custGeom>
                <a:avLst/>
                <a:gdLst>
                  <a:gd name="T0" fmla="*/ 2 w 3"/>
                  <a:gd name="T1" fmla="*/ 1 h 1"/>
                  <a:gd name="T2" fmla="*/ 1 w 3"/>
                  <a:gd name="T3" fmla="*/ 0 h 1"/>
                  <a:gd name="T4" fmla="*/ 2 w 3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1">
                    <a:moveTo>
                      <a:pt x="2" y="1"/>
                    </a:moveTo>
                    <a:cubicBezTo>
                      <a:pt x="2" y="0"/>
                      <a:pt x="0" y="0"/>
                      <a:pt x="1" y="0"/>
                    </a:cubicBezTo>
                    <a:cubicBezTo>
                      <a:pt x="2" y="1"/>
                      <a:pt x="3" y="1"/>
                      <a:pt x="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75" name="Freeform 237">
                <a:extLst>
                  <a:ext uri="{FF2B5EF4-FFF2-40B4-BE49-F238E27FC236}">
                    <a16:creationId xmlns:a16="http://schemas.microsoft.com/office/drawing/2014/main" id="{6A35CD10-5FBF-488E-8CEB-DF8711174485}"/>
                  </a:ext>
                </a:extLst>
              </p:cNvPr>
              <p:cNvSpPr/>
              <p:nvPr/>
            </p:nvSpPr>
            <p:spPr bwMode="auto">
              <a:xfrm>
                <a:off x="5237163" y="2743200"/>
                <a:ext cx="22225" cy="38100"/>
              </a:xfrm>
              <a:custGeom>
                <a:avLst/>
                <a:gdLst>
                  <a:gd name="T0" fmla="*/ 10 w 61"/>
                  <a:gd name="T1" fmla="*/ 85 h 101"/>
                  <a:gd name="T2" fmla="*/ 12 w 61"/>
                  <a:gd name="T3" fmla="*/ 82 h 101"/>
                  <a:gd name="T4" fmla="*/ 9 w 61"/>
                  <a:gd name="T5" fmla="*/ 73 h 101"/>
                  <a:gd name="T6" fmla="*/ 10 w 61"/>
                  <a:gd name="T7" fmla="*/ 71 h 101"/>
                  <a:gd name="T8" fmla="*/ 16 w 61"/>
                  <a:gd name="T9" fmla="*/ 67 h 101"/>
                  <a:gd name="T10" fmla="*/ 17 w 61"/>
                  <a:gd name="T11" fmla="*/ 65 h 101"/>
                  <a:gd name="T12" fmla="*/ 16 w 61"/>
                  <a:gd name="T13" fmla="*/ 60 h 101"/>
                  <a:gd name="T14" fmla="*/ 19 w 61"/>
                  <a:gd name="T15" fmla="*/ 57 h 101"/>
                  <a:gd name="T16" fmla="*/ 22 w 61"/>
                  <a:gd name="T17" fmla="*/ 57 h 101"/>
                  <a:gd name="T18" fmla="*/ 20 w 61"/>
                  <a:gd name="T19" fmla="*/ 54 h 101"/>
                  <a:gd name="T20" fmla="*/ 19 w 61"/>
                  <a:gd name="T21" fmla="*/ 49 h 101"/>
                  <a:gd name="T22" fmla="*/ 20 w 61"/>
                  <a:gd name="T23" fmla="*/ 47 h 101"/>
                  <a:gd name="T24" fmla="*/ 19 w 61"/>
                  <a:gd name="T25" fmla="*/ 44 h 101"/>
                  <a:gd name="T26" fmla="*/ 22 w 61"/>
                  <a:gd name="T27" fmla="*/ 42 h 101"/>
                  <a:gd name="T28" fmla="*/ 23 w 61"/>
                  <a:gd name="T29" fmla="*/ 39 h 101"/>
                  <a:gd name="T30" fmla="*/ 27 w 61"/>
                  <a:gd name="T31" fmla="*/ 37 h 101"/>
                  <a:gd name="T32" fmla="*/ 26 w 61"/>
                  <a:gd name="T33" fmla="*/ 34 h 101"/>
                  <a:gd name="T34" fmla="*/ 29 w 61"/>
                  <a:gd name="T35" fmla="*/ 34 h 101"/>
                  <a:gd name="T36" fmla="*/ 27 w 61"/>
                  <a:gd name="T37" fmla="*/ 32 h 101"/>
                  <a:gd name="T38" fmla="*/ 27 w 61"/>
                  <a:gd name="T39" fmla="*/ 31 h 101"/>
                  <a:gd name="T40" fmla="*/ 27 w 61"/>
                  <a:gd name="T41" fmla="*/ 29 h 101"/>
                  <a:gd name="T42" fmla="*/ 30 w 61"/>
                  <a:gd name="T43" fmla="*/ 24 h 101"/>
                  <a:gd name="T44" fmla="*/ 31 w 61"/>
                  <a:gd name="T45" fmla="*/ 22 h 101"/>
                  <a:gd name="T46" fmla="*/ 32 w 61"/>
                  <a:gd name="T47" fmla="*/ 21 h 101"/>
                  <a:gd name="T48" fmla="*/ 34 w 61"/>
                  <a:gd name="T49" fmla="*/ 17 h 101"/>
                  <a:gd name="T50" fmla="*/ 41 w 61"/>
                  <a:gd name="T51" fmla="*/ 19 h 101"/>
                  <a:gd name="T52" fmla="*/ 36 w 61"/>
                  <a:gd name="T53" fmla="*/ 15 h 101"/>
                  <a:gd name="T54" fmla="*/ 30 w 61"/>
                  <a:gd name="T55" fmla="*/ 10 h 101"/>
                  <a:gd name="T56" fmla="*/ 34 w 61"/>
                  <a:gd name="T57" fmla="*/ 9 h 101"/>
                  <a:gd name="T58" fmla="*/ 31 w 61"/>
                  <a:gd name="T59" fmla="*/ 7 h 101"/>
                  <a:gd name="T60" fmla="*/ 34 w 61"/>
                  <a:gd name="T61" fmla="*/ 8 h 101"/>
                  <a:gd name="T62" fmla="*/ 40 w 61"/>
                  <a:gd name="T63" fmla="*/ 10 h 101"/>
                  <a:gd name="T64" fmla="*/ 36 w 61"/>
                  <a:gd name="T65" fmla="*/ 5 h 101"/>
                  <a:gd name="T66" fmla="*/ 39 w 61"/>
                  <a:gd name="T67" fmla="*/ 6 h 101"/>
                  <a:gd name="T68" fmla="*/ 36 w 61"/>
                  <a:gd name="T69" fmla="*/ 2 h 101"/>
                  <a:gd name="T70" fmla="*/ 37 w 61"/>
                  <a:gd name="T71" fmla="*/ 1 h 101"/>
                  <a:gd name="T72" fmla="*/ 44 w 61"/>
                  <a:gd name="T73" fmla="*/ 6 h 101"/>
                  <a:gd name="T74" fmla="*/ 40 w 61"/>
                  <a:gd name="T75" fmla="*/ 1 h 101"/>
                  <a:gd name="T76" fmla="*/ 52 w 61"/>
                  <a:gd name="T77" fmla="*/ 3 h 101"/>
                  <a:gd name="T78" fmla="*/ 54 w 61"/>
                  <a:gd name="T79" fmla="*/ 3 h 101"/>
                  <a:gd name="T80" fmla="*/ 55 w 61"/>
                  <a:gd name="T81" fmla="*/ 0 h 101"/>
                  <a:gd name="T82" fmla="*/ 59 w 61"/>
                  <a:gd name="T83" fmla="*/ 4 h 101"/>
                  <a:gd name="T84" fmla="*/ 54 w 61"/>
                  <a:gd name="T85" fmla="*/ 4 h 101"/>
                  <a:gd name="T86" fmla="*/ 58 w 61"/>
                  <a:gd name="T87" fmla="*/ 12 h 101"/>
                  <a:gd name="T88" fmla="*/ 58 w 61"/>
                  <a:gd name="T89" fmla="*/ 20 h 101"/>
                  <a:gd name="T90" fmla="*/ 55 w 61"/>
                  <a:gd name="T91" fmla="*/ 29 h 101"/>
                  <a:gd name="T92" fmla="*/ 53 w 61"/>
                  <a:gd name="T93" fmla="*/ 35 h 101"/>
                  <a:gd name="T94" fmla="*/ 52 w 61"/>
                  <a:gd name="T95" fmla="*/ 40 h 101"/>
                  <a:gd name="T96" fmla="*/ 46 w 61"/>
                  <a:gd name="T97" fmla="*/ 49 h 101"/>
                  <a:gd name="T98" fmla="*/ 41 w 61"/>
                  <a:gd name="T99" fmla="*/ 52 h 101"/>
                  <a:gd name="T100" fmla="*/ 35 w 61"/>
                  <a:gd name="T101" fmla="*/ 57 h 101"/>
                  <a:gd name="T102" fmla="*/ 31 w 61"/>
                  <a:gd name="T103" fmla="*/ 81 h 101"/>
                  <a:gd name="T104" fmla="*/ 27 w 61"/>
                  <a:gd name="T105" fmla="*/ 87 h 101"/>
                  <a:gd name="T106" fmla="*/ 6 w 61"/>
                  <a:gd name="T107" fmla="*/ 95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61" h="101">
                    <a:moveTo>
                      <a:pt x="6" y="95"/>
                    </a:moveTo>
                    <a:cubicBezTo>
                      <a:pt x="0" y="90"/>
                      <a:pt x="7" y="92"/>
                      <a:pt x="4" y="89"/>
                    </a:cubicBezTo>
                    <a:cubicBezTo>
                      <a:pt x="4" y="89"/>
                      <a:pt x="7" y="91"/>
                      <a:pt x="7" y="90"/>
                    </a:cubicBezTo>
                    <a:cubicBezTo>
                      <a:pt x="3" y="86"/>
                      <a:pt x="7" y="86"/>
                      <a:pt x="11" y="87"/>
                    </a:cubicBezTo>
                    <a:cubicBezTo>
                      <a:pt x="12" y="87"/>
                      <a:pt x="12" y="87"/>
                      <a:pt x="12" y="87"/>
                    </a:cubicBezTo>
                    <a:cubicBezTo>
                      <a:pt x="13" y="87"/>
                      <a:pt x="10" y="85"/>
                      <a:pt x="10" y="85"/>
                    </a:cubicBezTo>
                    <a:cubicBezTo>
                      <a:pt x="11" y="86"/>
                      <a:pt x="11" y="86"/>
                      <a:pt x="12" y="86"/>
                    </a:cubicBezTo>
                    <a:cubicBezTo>
                      <a:pt x="10" y="85"/>
                      <a:pt x="12" y="85"/>
                      <a:pt x="10" y="84"/>
                    </a:cubicBezTo>
                    <a:cubicBezTo>
                      <a:pt x="11" y="85"/>
                      <a:pt x="13" y="85"/>
                      <a:pt x="14" y="86"/>
                    </a:cubicBezTo>
                    <a:cubicBezTo>
                      <a:pt x="11" y="84"/>
                      <a:pt x="11" y="84"/>
                      <a:pt x="11" y="84"/>
                    </a:cubicBezTo>
                    <a:cubicBezTo>
                      <a:pt x="7" y="81"/>
                      <a:pt x="12" y="83"/>
                      <a:pt x="10" y="81"/>
                    </a:cubicBezTo>
                    <a:cubicBezTo>
                      <a:pt x="11" y="82"/>
                      <a:pt x="11" y="82"/>
                      <a:pt x="12" y="82"/>
                    </a:cubicBezTo>
                    <a:cubicBezTo>
                      <a:pt x="9" y="79"/>
                      <a:pt x="10" y="78"/>
                      <a:pt x="10" y="77"/>
                    </a:cubicBezTo>
                    <a:cubicBezTo>
                      <a:pt x="11" y="77"/>
                      <a:pt x="12" y="78"/>
                      <a:pt x="13" y="78"/>
                    </a:cubicBezTo>
                    <a:cubicBezTo>
                      <a:pt x="11" y="77"/>
                      <a:pt x="10" y="76"/>
                      <a:pt x="10" y="76"/>
                    </a:cubicBezTo>
                    <a:cubicBezTo>
                      <a:pt x="12" y="77"/>
                      <a:pt x="8" y="74"/>
                      <a:pt x="10" y="74"/>
                    </a:cubicBezTo>
                    <a:cubicBezTo>
                      <a:pt x="10" y="75"/>
                      <a:pt x="10" y="75"/>
                      <a:pt x="10" y="75"/>
                    </a:cubicBezTo>
                    <a:cubicBezTo>
                      <a:pt x="8" y="73"/>
                      <a:pt x="12" y="75"/>
                      <a:pt x="9" y="73"/>
                    </a:cubicBezTo>
                    <a:cubicBezTo>
                      <a:pt x="11" y="74"/>
                      <a:pt x="11" y="74"/>
                      <a:pt x="11" y="74"/>
                    </a:cubicBezTo>
                    <a:cubicBezTo>
                      <a:pt x="8" y="72"/>
                      <a:pt x="13" y="75"/>
                      <a:pt x="11" y="73"/>
                    </a:cubicBezTo>
                    <a:cubicBezTo>
                      <a:pt x="11" y="73"/>
                      <a:pt x="11" y="73"/>
                      <a:pt x="11" y="73"/>
                    </a:cubicBezTo>
                    <a:cubicBezTo>
                      <a:pt x="10" y="72"/>
                      <a:pt x="12" y="73"/>
                      <a:pt x="11" y="73"/>
                    </a:cubicBezTo>
                    <a:cubicBezTo>
                      <a:pt x="12" y="73"/>
                      <a:pt x="12" y="73"/>
                      <a:pt x="12" y="73"/>
                    </a:cubicBezTo>
                    <a:cubicBezTo>
                      <a:pt x="11" y="72"/>
                      <a:pt x="13" y="73"/>
                      <a:pt x="10" y="71"/>
                    </a:cubicBezTo>
                    <a:cubicBezTo>
                      <a:pt x="12" y="72"/>
                      <a:pt x="11" y="72"/>
                      <a:pt x="14" y="74"/>
                    </a:cubicBezTo>
                    <a:cubicBezTo>
                      <a:pt x="12" y="71"/>
                      <a:pt x="14" y="70"/>
                      <a:pt x="15" y="68"/>
                    </a:cubicBezTo>
                    <a:cubicBezTo>
                      <a:pt x="16" y="69"/>
                      <a:pt x="16" y="69"/>
                      <a:pt x="17" y="69"/>
                    </a:cubicBezTo>
                    <a:cubicBezTo>
                      <a:pt x="17" y="69"/>
                      <a:pt x="17" y="68"/>
                      <a:pt x="16" y="67"/>
                    </a:cubicBezTo>
                    <a:cubicBezTo>
                      <a:pt x="16" y="67"/>
                      <a:pt x="17" y="68"/>
                      <a:pt x="17" y="68"/>
                    </a:cubicBezTo>
                    <a:cubicBezTo>
                      <a:pt x="18" y="68"/>
                      <a:pt x="15" y="66"/>
                      <a:pt x="16" y="67"/>
                    </a:cubicBezTo>
                    <a:cubicBezTo>
                      <a:pt x="17" y="67"/>
                      <a:pt x="17" y="68"/>
                      <a:pt x="18" y="68"/>
                    </a:cubicBezTo>
                    <a:cubicBezTo>
                      <a:pt x="16" y="67"/>
                      <a:pt x="17" y="67"/>
                      <a:pt x="17" y="66"/>
                    </a:cubicBezTo>
                    <a:cubicBezTo>
                      <a:pt x="17" y="66"/>
                      <a:pt x="17" y="66"/>
                      <a:pt x="18" y="67"/>
                    </a:cubicBezTo>
                    <a:cubicBezTo>
                      <a:pt x="16" y="65"/>
                      <a:pt x="19" y="66"/>
                      <a:pt x="17" y="65"/>
                    </a:cubicBezTo>
                    <a:cubicBezTo>
                      <a:pt x="19" y="66"/>
                      <a:pt x="19" y="66"/>
                      <a:pt x="19" y="66"/>
                    </a:cubicBezTo>
                    <a:cubicBezTo>
                      <a:pt x="21" y="67"/>
                      <a:pt x="16" y="64"/>
                      <a:pt x="17" y="65"/>
                    </a:cubicBezTo>
                    <a:cubicBezTo>
                      <a:pt x="18" y="65"/>
                      <a:pt x="18" y="65"/>
                      <a:pt x="19" y="66"/>
                    </a:cubicBezTo>
                    <a:cubicBezTo>
                      <a:pt x="16" y="64"/>
                      <a:pt x="18" y="64"/>
                      <a:pt x="17" y="63"/>
                    </a:cubicBezTo>
                    <a:cubicBezTo>
                      <a:pt x="17" y="63"/>
                      <a:pt x="17" y="63"/>
                      <a:pt x="17" y="63"/>
                    </a:cubicBezTo>
                    <a:cubicBezTo>
                      <a:pt x="17" y="63"/>
                      <a:pt x="18" y="63"/>
                      <a:pt x="18" y="61"/>
                    </a:cubicBezTo>
                    <a:cubicBezTo>
                      <a:pt x="18" y="62"/>
                      <a:pt x="21" y="64"/>
                      <a:pt x="21" y="63"/>
                    </a:cubicBezTo>
                    <a:cubicBezTo>
                      <a:pt x="18" y="61"/>
                      <a:pt x="20" y="61"/>
                      <a:pt x="16" y="60"/>
                    </a:cubicBezTo>
                    <a:cubicBezTo>
                      <a:pt x="17" y="60"/>
                      <a:pt x="19" y="60"/>
                      <a:pt x="18" y="59"/>
                    </a:cubicBezTo>
                    <a:cubicBezTo>
                      <a:pt x="19" y="60"/>
                      <a:pt x="22" y="61"/>
                      <a:pt x="22" y="61"/>
                    </a:cubicBezTo>
                    <a:cubicBezTo>
                      <a:pt x="24" y="62"/>
                      <a:pt x="24" y="62"/>
                      <a:pt x="24" y="62"/>
                    </a:cubicBezTo>
                    <a:cubicBezTo>
                      <a:pt x="25" y="63"/>
                      <a:pt x="23" y="62"/>
                      <a:pt x="25" y="63"/>
                    </a:cubicBezTo>
                    <a:cubicBezTo>
                      <a:pt x="25" y="63"/>
                      <a:pt x="24" y="62"/>
                      <a:pt x="24" y="62"/>
                    </a:cubicBezTo>
                    <a:cubicBezTo>
                      <a:pt x="23" y="60"/>
                      <a:pt x="19" y="58"/>
                      <a:pt x="19" y="57"/>
                    </a:cubicBezTo>
                    <a:cubicBezTo>
                      <a:pt x="20" y="58"/>
                      <a:pt x="22" y="59"/>
                      <a:pt x="23" y="60"/>
                    </a:cubicBezTo>
                    <a:cubicBezTo>
                      <a:pt x="18" y="56"/>
                      <a:pt x="18" y="56"/>
                      <a:pt x="18" y="56"/>
                    </a:cubicBezTo>
                    <a:cubicBezTo>
                      <a:pt x="17" y="55"/>
                      <a:pt x="20" y="57"/>
                      <a:pt x="19" y="56"/>
                    </a:cubicBezTo>
                    <a:cubicBezTo>
                      <a:pt x="18" y="56"/>
                      <a:pt x="18" y="56"/>
                      <a:pt x="17" y="55"/>
                    </a:cubicBezTo>
                    <a:cubicBezTo>
                      <a:pt x="18" y="55"/>
                      <a:pt x="17" y="54"/>
                      <a:pt x="20" y="56"/>
                    </a:cubicBezTo>
                    <a:cubicBezTo>
                      <a:pt x="21" y="56"/>
                      <a:pt x="21" y="56"/>
                      <a:pt x="22" y="57"/>
                    </a:cubicBezTo>
                    <a:cubicBezTo>
                      <a:pt x="22" y="56"/>
                      <a:pt x="21" y="56"/>
                      <a:pt x="21" y="56"/>
                    </a:cubicBezTo>
                    <a:cubicBezTo>
                      <a:pt x="21" y="56"/>
                      <a:pt x="21" y="56"/>
                      <a:pt x="21" y="56"/>
                    </a:cubicBezTo>
                    <a:cubicBezTo>
                      <a:pt x="22" y="56"/>
                      <a:pt x="20" y="55"/>
                      <a:pt x="19" y="54"/>
                    </a:cubicBezTo>
                    <a:cubicBezTo>
                      <a:pt x="18" y="54"/>
                      <a:pt x="20" y="55"/>
                      <a:pt x="19" y="54"/>
                    </a:cubicBezTo>
                    <a:cubicBezTo>
                      <a:pt x="18" y="53"/>
                      <a:pt x="18" y="53"/>
                      <a:pt x="18" y="52"/>
                    </a:cubicBezTo>
                    <a:cubicBezTo>
                      <a:pt x="18" y="53"/>
                      <a:pt x="19" y="53"/>
                      <a:pt x="20" y="54"/>
                    </a:cubicBezTo>
                    <a:cubicBezTo>
                      <a:pt x="18" y="52"/>
                      <a:pt x="17" y="51"/>
                      <a:pt x="16" y="50"/>
                    </a:cubicBezTo>
                    <a:cubicBezTo>
                      <a:pt x="15" y="49"/>
                      <a:pt x="19" y="52"/>
                      <a:pt x="18" y="52"/>
                    </a:cubicBezTo>
                    <a:cubicBezTo>
                      <a:pt x="20" y="52"/>
                      <a:pt x="16" y="49"/>
                      <a:pt x="19" y="50"/>
                    </a:cubicBezTo>
                    <a:cubicBezTo>
                      <a:pt x="19" y="50"/>
                      <a:pt x="17" y="49"/>
                      <a:pt x="17" y="49"/>
                    </a:cubicBezTo>
                    <a:cubicBezTo>
                      <a:pt x="18" y="49"/>
                      <a:pt x="20" y="50"/>
                      <a:pt x="19" y="50"/>
                    </a:cubicBezTo>
                    <a:cubicBezTo>
                      <a:pt x="20" y="50"/>
                      <a:pt x="19" y="49"/>
                      <a:pt x="19" y="49"/>
                    </a:cubicBezTo>
                    <a:cubicBezTo>
                      <a:pt x="18" y="48"/>
                      <a:pt x="19" y="49"/>
                      <a:pt x="19" y="49"/>
                    </a:cubicBezTo>
                    <a:cubicBezTo>
                      <a:pt x="18" y="48"/>
                      <a:pt x="17" y="46"/>
                      <a:pt x="19" y="47"/>
                    </a:cubicBezTo>
                    <a:cubicBezTo>
                      <a:pt x="18" y="46"/>
                      <a:pt x="16" y="45"/>
                      <a:pt x="17" y="45"/>
                    </a:cubicBezTo>
                    <a:cubicBezTo>
                      <a:pt x="18" y="46"/>
                      <a:pt x="18" y="46"/>
                      <a:pt x="18" y="46"/>
                    </a:cubicBezTo>
                    <a:cubicBezTo>
                      <a:pt x="20" y="46"/>
                      <a:pt x="19" y="45"/>
                      <a:pt x="20" y="46"/>
                    </a:cubicBezTo>
                    <a:cubicBezTo>
                      <a:pt x="18" y="45"/>
                      <a:pt x="21" y="48"/>
                      <a:pt x="20" y="47"/>
                    </a:cubicBezTo>
                    <a:cubicBezTo>
                      <a:pt x="22" y="48"/>
                      <a:pt x="17" y="45"/>
                      <a:pt x="20" y="46"/>
                    </a:cubicBezTo>
                    <a:cubicBezTo>
                      <a:pt x="20" y="46"/>
                      <a:pt x="18" y="45"/>
                      <a:pt x="20" y="45"/>
                    </a:cubicBezTo>
                    <a:cubicBezTo>
                      <a:pt x="19" y="45"/>
                      <a:pt x="22" y="47"/>
                      <a:pt x="22" y="47"/>
                    </a:cubicBezTo>
                    <a:cubicBezTo>
                      <a:pt x="22" y="46"/>
                      <a:pt x="21" y="46"/>
                      <a:pt x="21" y="45"/>
                    </a:cubicBezTo>
                    <a:cubicBezTo>
                      <a:pt x="20" y="45"/>
                      <a:pt x="20" y="45"/>
                      <a:pt x="20" y="45"/>
                    </a:cubicBezTo>
                    <a:cubicBezTo>
                      <a:pt x="18" y="44"/>
                      <a:pt x="21" y="45"/>
                      <a:pt x="19" y="44"/>
                    </a:cubicBezTo>
                    <a:cubicBezTo>
                      <a:pt x="20" y="44"/>
                      <a:pt x="18" y="43"/>
                      <a:pt x="21" y="44"/>
                    </a:cubicBezTo>
                    <a:cubicBezTo>
                      <a:pt x="23" y="46"/>
                      <a:pt x="23" y="46"/>
                      <a:pt x="23" y="46"/>
                    </a:cubicBezTo>
                    <a:cubicBezTo>
                      <a:pt x="23" y="46"/>
                      <a:pt x="21" y="44"/>
                      <a:pt x="20" y="43"/>
                    </a:cubicBezTo>
                    <a:cubicBezTo>
                      <a:pt x="20" y="43"/>
                      <a:pt x="21" y="44"/>
                      <a:pt x="21" y="44"/>
                    </a:cubicBezTo>
                    <a:cubicBezTo>
                      <a:pt x="18" y="42"/>
                      <a:pt x="22" y="44"/>
                      <a:pt x="19" y="42"/>
                    </a:cubicBezTo>
                    <a:cubicBezTo>
                      <a:pt x="20" y="42"/>
                      <a:pt x="20" y="41"/>
                      <a:pt x="22" y="42"/>
                    </a:cubicBezTo>
                    <a:cubicBezTo>
                      <a:pt x="21" y="41"/>
                      <a:pt x="20" y="40"/>
                      <a:pt x="21" y="41"/>
                    </a:cubicBezTo>
                    <a:cubicBezTo>
                      <a:pt x="21" y="41"/>
                      <a:pt x="21" y="41"/>
                      <a:pt x="22" y="41"/>
                    </a:cubicBezTo>
                    <a:cubicBezTo>
                      <a:pt x="23" y="42"/>
                      <a:pt x="22" y="41"/>
                      <a:pt x="22" y="41"/>
                    </a:cubicBezTo>
                    <a:cubicBezTo>
                      <a:pt x="22" y="41"/>
                      <a:pt x="24" y="42"/>
                      <a:pt x="25" y="42"/>
                    </a:cubicBezTo>
                    <a:cubicBezTo>
                      <a:pt x="24" y="41"/>
                      <a:pt x="22" y="40"/>
                      <a:pt x="21" y="39"/>
                    </a:cubicBezTo>
                    <a:cubicBezTo>
                      <a:pt x="25" y="41"/>
                      <a:pt x="19" y="37"/>
                      <a:pt x="23" y="39"/>
                    </a:cubicBezTo>
                    <a:cubicBezTo>
                      <a:pt x="23" y="39"/>
                      <a:pt x="24" y="40"/>
                      <a:pt x="25" y="41"/>
                    </a:cubicBezTo>
                    <a:cubicBezTo>
                      <a:pt x="29" y="43"/>
                      <a:pt x="23" y="39"/>
                      <a:pt x="25" y="39"/>
                    </a:cubicBezTo>
                    <a:cubicBezTo>
                      <a:pt x="22" y="38"/>
                      <a:pt x="22" y="38"/>
                      <a:pt x="22" y="38"/>
                    </a:cubicBezTo>
                    <a:cubicBezTo>
                      <a:pt x="24" y="39"/>
                      <a:pt x="21" y="36"/>
                      <a:pt x="23" y="38"/>
                    </a:cubicBezTo>
                    <a:cubicBezTo>
                      <a:pt x="22" y="37"/>
                      <a:pt x="25" y="38"/>
                      <a:pt x="22" y="36"/>
                    </a:cubicBezTo>
                    <a:cubicBezTo>
                      <a:pt x="25" y="37"/>
                      <a:pt x="21" y="34"/>
                      <a:pt x="27" y="37"/>
                    </a:cubicBezTo>
                    <a:cubicBezTo>
                      <a:pt x="26" y="36"/>
                      <a:pt x="27" y="36"/>
                      <a:pt x="25" y="36"/>
                    </a:cubicBezTo>
                    <a:cubicBezTo>
                      <a:pt x="24" y="35"/>
                      <a:pt x="26" y="36"/>
                      <a:pt x="25" y="36"/>
                    </a:cubicBezTo>
                    <a:cubicBezTo>
                      <a:pt x="25" y="36"/>
                      <a:pt x="24" y="35"/>
                      <a:pt x="24" y="35"/>
                    </a:cubicBezTo>
                    <a:cubicBezTo>
                      <a:pt x="25" y="35"/>
                      <a:pt x="25" y="35"/>
                      <a:pt x="27" y="37"/>
                    </a:cubicBezTo>
                    <a:cubicBezTo>
                      <a:pt x="29" y="37"/>
                      <a:pt x="23" y="34"/>
                      <a:pt x="24" y="34"/>
                    </a:cubicBezTo>
                    <a:cubicBezTo>
                      <a:pt x="25" y="34"/>
                      <a:pt x="26" y="35"/>
                      <a:pt x="26" y="34"/>
                    </a:cubicBezTo>
                    <a:cubicBezTo>
                      <a:pt x="24" y="33"/>
                      <a:pt x="24" y="33"/>
                      <a:pt x="24" y="33"/>
                    </a:cubicBezTo>
                    <a:cubicBezTo>
                      <a:pt x="24" y="33"/>
                      <a:pt x="27" y="34"/>
                      <a:pt x="29" y="35"/>
                    </a:cubicBezTo>
                    <a:cubicBezTo>
                      <a:pt x="28" y="35"/>
                      <a:pt x="29" y="35"/>
                      <a:pt x="27" y="34"/>
                    </a:cubicBezTo>
                    <a:cubicBezTo>
                      <a:pt x="30" y="35"/>
                      <a:pt x="30" y="35"/>
                      <a:pt x="30" y="35"/>
                    </a:cubicBezTo>
                    <a:cubicBezTo>
                      <a:pt x="28" y="34"/>
                      <a:pt x="29" y="34"/>
                      <a:pt x="28" y="34"/>
                    </a:cubicBezTo>
                    <a:cubicBezTo>
                      <a:pt x="29" y="34"/>
                      <a:pt x="29" y="34"/>
                      <a:pt x="29" y="34"/>
                    </a:cubicBezTo>
                    <a:cubicBezTo>
                      <a:pt x="30" y="35"/>
                      <a:pt x="29" y="34"/>
                      <a:pt x="29" y="34"/>
                    </a:cubicBezTo>
                    <a:cubicBezTo>
                      <a:pt x="28" y="33"/>
                      <a:pt x="27" y="33"/>
                      <a:pt x="27" y="33"/>
                    </a:cubicBezTo>
                    <a:cubicBezTo>
                      <a:pt x="26" y="32"/>
                      <a:pt x="26" y="32"/>
                      <a:pt x="25" y="32"/>
                    </a:cubicBezTo>
                    <a:cubicBezTo>
                      <a:pt x="27" y="33"/>
                      <a:pt x="27" y="32"/>
                      <a:pt x="27" y="32"/>
                    </a:cubicBezTo>
                    <a:cubicBezTo>
                      <a:pt x="28" y="32"/>
                      <a:pt x="25" y="31"/>
                      <a:pt x="25" y="31"/>
                    </a:cubicBezTo>
                    <a:cubicBezTo>
                      <a:pt x="27" y="32"/>
                      <a:pt x="26" y="31"/>
                      <a:pt x="27" y="32"/>
                    </a:cubicBezTo>
                    <a:cubicBezTo>
                      <a:pt x="27" y="32"/>
                      <a:pt x="26" y="31"/>
                      <a:pt x="27" y="32"/>
                    </a:cubicBezTo>
                    <a:cubicBezTo>
                      <a:pt x="28" y="32"/>
                      <a:pt x="30" y="33"/>
                      <a:pt x="28" y="32"/>
                    </a:cubicBezTo>
                    <a:cubicBezTo>
                      <a:pt x="28" y="32"/>
                      <a:pt x="24" y="30"/>
                      <a:pt x="26" y="30"/>
                    </a:cubicBezTo>
                    <a:cubicBezTo>
                      <a:pt x="26" y="31"/>
                      <a:pt x="27" y="31"/>
                      <a:pt x="28" y="32"/>
                    </a:cubicBezTo>
                    <a:cubicBezTo>
                      <a:pt x="29" y="32"/>
                      <a:pt x="29" y="32"/>
                      <a:pt x="29" y="32"/>
                    </a:cubicBezTo>
                    <a:cubicBezTo>
                      <a:pt x="27" y="31"/>
                      <a:pt x="27" y="31"/>
                      <a:pt x="27" y="31"/>
                    </a:cubicBezTo>
                    <a:cubicBezTo>
                      <a:pt x="28" y="31"/>
                      <a:pt x="28" y="31"/>
                      <a:pt x="28" y="31"/>
                    </a:cubicBezTo>
                    <a:cubicBezTo>
                      <a:pt x="26" y="30"/>
                      <a:pt x="28" y="31"/>
                      <a:pt x="26" y="29"/>
                    </a:cubicBezTo>
                    <a:cubicBezTo>
                      <a:pt x="26" y="29"/>
                      <a:pt x="27" y="30"/>
                      <a:pt x="27" y="30"/>
                    </a:cubicBezTo>
                    <a:cubicBezTo>
                      <a:pt x="28" y="30"/>
                      <a:pt x="28" y="30"/>
                      <a:pt x="28" y="30"/>
                    </a:cubicBezTo>
                    <a:cubicBezTo>
                      <a:pt x="29" y="30"/>
                      <a:pt x="28" y="30"/>
                      <a:pt x="27" y="29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28" y="29"/>
                      <a:pt x="28" y="29"/>
                      <a:pt x="27" y="28"/>
                    </a:cubicBezTo>
                    <a:cubicBezTo>
                      <a:pt x="28" y="28"/>
                      <a:pt x="33" y="32"/>
                      <a:pt x="31" y="30"/>
                    </a:cubicBezTo>
                    <a:cubicBezTo>
                      <a:pt x="31" y="30"/>
                      <a:pt x="28" y="28"/>
                      <a:pt x="27" y="27"/>
                    </a:cubicBezTo>
                    <a:cubicBezTo>
                      <a:pt x="28" y="27"/>
                      <a:pt x="26" y="25"/>
                      <a:pt x="29" y="26"/>
                    </a:cubicBezTo>
                    <a:cubicBezTo>
                      <a:pt x="28" y="26"/>
                      <a:pt x="28" y="26"/>
                      <a:pt x="27" y="25"/>
                    </a:cubicBezTo>
                    <a:cubicBezTo>
                      <a:pt x="28" y="25"/>
                      <a:pt x="26" y="23"/>
                      <a:pt x="30" y="24"/>
                    </a:cubicBezTo>
                    <a:cubicBezTo>
                      <a:pt x="31" y="25"/>
                      <a:pt x="32" y="25"/>
                      <a:pt x="33" y="26"/>
                    </a:cubicBezTo>
                    <a:cubicBezTo>
                      <a:pt x="31" y="25"/>
                      <a:pt x="35" y="27"/>
                      <a:pt x="32" y="25"/>
                    </a:cubicBezTo>
                    <a:cubicBezTo>
                      <a:pt x="30" y="24"/>
                      <a:pt x="29" y="24"/>
                      <a:pt x="29" y="23"/>
                    </a:cubicBezTo>
                    <a:cubicBezTo>
                      <a:pt x="28" y="22"/>
                      <a:pt x="28" y="22"/>
                      <a:pt x="30" y="22"/>
                    </a:cubicBezTo>
                    <a:cubicBezTo>
                      <a:pt x="29" y="22"/>
                      <a:pt x="29" y="22"/>
                      <a:pt x="28" y="21"/>
                    </a:cubicBezTo>
                    <a:cubicBezTo>
                      <a:pt x="31" y="23"/>
                      <a:pt x="31" y="23"/>
                      <a:pt x="31" y="22"/>
                    </a:cubicBezTo>
                    <a:cubicBezTo>
                      <a:pt x="29" y="21"/>
                      <a:pt x="29" y="21"/>
                      <a:pt x="29" y="21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2"/>
                      <a:pt x="28" y="20"/>
                      <a:pt x="29" y="21"/>
                    </a:cubicBezTo>
                    <a:cubicBezTo>
                      <a:pt x="30" y="21"/>
                      <a:pt x="30" y="21"/>
                      <a:pt x="31" y="21"/>
                    </a:cubicBezTo>
                    <a:cubicBezTo>
                      <a:pt x="30" y="21"/>
                      <a:pt x="28" y="19"/>
                      <a:pt x="29" y="19"/>
                    </a:cubicBezTo>
                    <a:cubicBezTo>
                      <a:pt x="32" y="21"/>
                      <a:pt x="32" y="21"/>
                      <a:pt x="32" y="21"/>
                    </a:cubicBezTo>
                    <a:cubicBezTo>
                      <a:pt x="31" y="20"/>
                      <a:pt x="30" y="19"/>
                      <a:pt x="29" y="19"/>
                    </a:cubicBezTo>
                    <a:cubicBezTo>
                      <a:pt x="31" y="20"/>
                      <a:pt x="31" y="19"/>
                      <a:pt x="33" y="20"/>
                    </a:cubicBezTo>
                    <a:cubicBezTo>
                      <a:pt x="29" y="17"/>
                      <a:pt x="29" y="16"/>
                      <a:pt x="30" y="15"/>
                    </a:cubicBezTo>
                    <a:cubicBezTo>
                      <a:pt x="31" y="16"/>
                      <a:pt x="31" y="16"/>
                      <a:pt x="31" y="16"/>
                    </a:cubicBezTo>
                    <a:cubicBezTo>
                      <a:pt x="33" y="16"/>
                      <a:pt x="30" y="14"/>
                      <a:pt x="30" y="15"/>
                    </a:cubicBezTo>
                    <a:cubicBezTo>
                      <a:pt x="31" y="15"/>
                      <a:pt x="33" y="16"/>
                      <a:pt x="34" y="17"/>
                    </a:cubicBezTo>
                    <a:cubicBezTo>
                      <a:pt x="36" y="17"/>
                      <a:pt x="32" y="15"/>
                      <a:pt x="32" y="15"/>
                    </a:cubicBezTo>
                    <a:cubicBezTo>
                      <a:pt x="31" y="14"/>
                      <a:pt x="33" y="15"/>
                      <a:pt x="31" y="14"/>
                    </a:cubicBezTo>
                    <a:cubicBezTo>
                      <a:pt x="30" y="14"/>
                      <a:pt x="32" y="15"/>
                      <a:pt x="30" y="13"/>
                    </a:cubicBezTo>
                    <a:cubicBezTo>
                      <a:pt x="31" y="14"/>
                      <a:pt x="33" y="15"/>
                      <a:pt x="34" y="15"/>
                    </a:cubicBezTo>
                    <a:cubicBezTo>
                      <a:pt x="33" y="14"/>
                      <a:pt x="33" y="14"/>
                      <a:pt x="33" y="14"/>
                    </a:cubicBezTo>
                    <a:cubicBezTo>
                      <a:pt x="36" y="16"/>
                      <a:pt x="37" y="18"/>
                      <a:pt x="41" y="19"/>
                    </a:cubicBezTo>
                    <a:cubicBezTo>
                      <a:pt x="41" y="19"/>
                      <a:pt x="41" y="19"/>
                      <a:pt x="41" y="19"/>
                    </a:cubicBezTo>
                    <a:cubicBezTo>
                      <a:pt x="43" y="20"/>
                      <a:pt x="43" y="21"/>
                      <a:pt x="44" y="21"/>
                    </a:cubicBezTo>
                    <a:cubicBezTo>
                      <a:pt x="43" y="20"/>
                      <a:pt x="40" y="18"/>
                      <a:pt x="39" y="18"/>
                    </a:cubicBezTo>
                    <a:cubicBezTo>
                      <a:pt x="38" y="17"/>
                      <a:pt x="33" y="14"/>
                      <a:pt x="34" y="14"/>
                    </a:cubicBezTo>
                    <a:cubicBezTo>
                      <a:pt x="35" y="15"/>
                      <a:pt x="34" y="15"/>
                      <a:pt x="36" y="16"/>
                    </a:cubicBezTo>
                    <a:cubicBezTo>
                      <a:pt x="38" y="16"/>
                      <a:pt x="35" y="15"/>
                      <a:pt x="36" y="15"/>
                    </a:cubicBezTo>
                    <a:cubicBezTo>
                      <a:pt x="35" y="14"/>
                      <a:pt x="32" y="13"/>
                      <a:pt x="32" y="12"/>
                    </a:cubicBezTo>
                    <a:cubicBezTo>
                      <a:pt x="33" y="13"/>
                      <a:pt x="34" y="14"/>
                      <a:pt x="35" y="14"/>
                    </a:cubicBezTo>
                    <a:cubicBezTo>
                      <a:pt x="33" y="13"/>
                      <a:pt x="32" y="12"/>
                      <a:pt x="31" y="12"/>
                    </a:cubicBezTo>
                    <a:cubicBezTo>
                      <a:pt x="28" y="10"/>
                      <a:pt x="32" y="12"/>
                      <a:pt x="30" y="10"/>
                    </a:cubicBezTo>
                    <a:cubicBezTo>
                      <a:pt x="32" y="11"/>
                      <a:pt x="35" y="14"/>
                      <a:pt x="36" y="14"/>
                    </a:cubicBezTo>
                    <a:cubicBezTo>
                      <a:pt x="34" y="13"/>
                      <a:pt x="34" y="12"/>
                      <a:pt x="30" y="10"/>
                    </a:cubicBezTo>
                    <a:cubicBezTo>
                      <a:pt x="31" y="10"/>
                      <a:pt x="33" y="11"/>
                      <a:pt x="34" y="12"/>
                    </a:cubicBezTo>
                    <a:cubicBezTo>
                      <a:pt x="35" y="13"/>
                      <a:pt x="31" y="9"/>
                      <a:pt x="35" y="12"/>
                    </a:cubicBezTo>
                    <a:cubicBezTo>
                      <a:pt x="33" y="10"/>
                      <a:pt x="33" y="10"/>
                      <a:pt x="33" y="10"/>
                    </a:cubicBezTo>
                    <a:cubicBezTo>
                      <a:pt x="33" y="11"/>
                      <a:pt x="34" y="11"/>
                      <a:pt x="35" y="12"/>
                    </a:cubicBezTo>
                    <a:cubicBezTo>
                      <a:pt x="35" y="11"/>
                      <a:pt x="33" y="9"/>
                      <a:pt x="36" y="11"/>
                    </a:cubicBezTo>
                    <a:cubicBezTo>
                      <a:pt x="35" y="11"/>
                      <a:pt x="36" y="11"/>
                      <a:pt x="34" y="9"/>
                    </a:cubicBezTo>
                    <a:cubicBezTo>
                      <a:pt x="32" y="9"/>
                      <a:pt x="35" y="11"/>
                      <a:pt x="32" y="9"/>
                    </a:cubicBezTo>
                    <a:cubicBezTo>
                      <a:pt x="34" y="10"/>
                      <a:pt x="32" y="9"/>
                      <a:pt x="31" y="8"/>
                    </a:cubicBezTo>
                    <a:cubicBezTo>
                      <a:pt x="32" y="9"/>
                      <a:pt x="32" y="9"/>
                      <a:pt x="32" y="9"/>
                    </a:cubicBezTo>
                    <a:cubicBezTo>
                      <a:pt x="32" y="8"/>
                      <a:pt x="32" y="8"/>
                      <a:pt x="31" y="7"/>
                    </a:cubicBezTo>
                    <a:cubicBezTo>
                      <a:pt x="32" y="8"/>
                      <a:pt x="33" y="8"/>
                      <a:pt x="33" y="8"/>
                    </a:cubicBezTo>
                    <a:cubicBezTo>
                      <a:pt x="31" y="7"/>
                      <a:pt x="31" y="7"/>
                      <a:pt x="31" y="7"/>
                    </a:cubicBezTo>
                    <a:cubicBezTo>
                      <a:pt x="30" y="6"/>
                      <a:pt x="34" y="9"/>
                      <a:pt x="34" y="8"/>
                    </a:cubicBezTo>
                    <a:cubicBezTo>
                      <a:pt x="35" y="10"/>
                      <a:pt x="35" y="10"/>
                      <a:pt x="35" y="10"/>
                    </a:cubicBezTo>
                    <a:cubicBezTo>
                      <a:pt x="35" y="9"/>
                      <a:pt x="37" y="10"/>
                      <a:pt x="36" y="10"/>
                    </a:cubicBezTo>
                    <a:cubicBezTo>
                      <a:pt x="35" y="9"/>
                      <a:pt x="33" y="7"/>
                      <a:pt x="31" y="6"/>
                    </a:cubicBezTo>
                    <a:cubicBezTo>
                      <a:pt x="31" y="6"/>
                      <a:pt x="33" y="7"/>
                      <a:pt x="32" y="6"/>
                    </a:cubicBezTo>
                    <a:cubicBezTo>
                      <a:pt x="34" y="8"/>
                      <a:pt x="34" y="8"/>
                      <a:pt x="34" y="8"/>
                    </a:cubicBezTo>
                    <a:cubicBezTo>
                      <a:pt x="34" y="8"/>
                      <a:pt x="37" y="9"/>
                      <a:pt x="37" y="9"/>
                    </a:cubicBezTo>
                    <a:cubicBezTo>
                      <a:pt x="36" y="8"/>
                      <a:pt x="34" y="7"/>
                      <a:pt x="33" y="6"/>
                    </a:cubicBezTo>
                    <a:cubicBezTo>
                      <a:pt x="33" y="6"/>
                      <a:pt x="34" y="7"/>
                      <a:pt x="35" y="8"/>
                    </a:cubicBezTo>
                    <a:cubicBezTo>
                      <a:pt x="35" y="7"/>
                      <a:pt x="33" y="6"/>
                      <a:pt x="32" y="6"/>
                    </a:cubicBezTo>
                    <a:cubicBezTo>
                      <a:pt x="34" y="6"/>
                      <a:pt x="35" y="7"/>
                      <a:pt x="37" y="8"/>
                    </a:cubicBezTo>
                    <a:cubicBezTo>
                      <a:pt x="40" y="10"/>
                      <a:pt x="40" y="10"/>
                      <a:pt x="40" y="10"/>
                    </a:cubicBezTo>
                    <a:cubicBezTo>
                      <a:pt x="40" y="9"/>
                      <a:pt x="40" y="9"/>
                      <a:pt x="40" y="9"/>
                    </a:cubicBezTo>
                    <a:cubicBezTo>
                      <a:pt x="42" y="11"/>
                      <a:pt x="42" y="10"/>
                      <a:pt x="44" y="12"/>
                    </a:cubicBezTo>
                    <a:cubicBezTo>
                      <a:pt x="45" y="12"/>
                      <a:pt x="44" y="11"/>
                      <a:pt x="43" y="11"/>
                    </a:cubicBezTo>
                    <a:cubicBezTo>
                      <a:pt x="39" y="9"/>
                      <a:pt x="38" y="7"/>
                      <a:pt x="35" y="5"/>
                    </a:cubicBezTo>
                    <a:cubicBezTo>
                      <a:pt x="34" y="4"/>
                      <a:pt x="44" y="10"/>
                      <a:pt x="38" y="6"/>
                    </a:cubicBezTo>
                    <a:cubicBezTo>
                      <a:pt x="37" y="6"/>
                      <a:pt x="35" y="4"/>
                      <a:pt x="36" y="5"/>
                    </a:cubicBezTo>
                    <a:cubicBezTo>
                      <a:pt x="36" y="5"/>
                      <a:pt x="32" y="3"/>
                      <a:pt x="34" y="3"/>
                    </a:cubicBezTo>
                    <a:cubicBezTo>
                      <a:pt x="35" y="4"/>
                      <a:pt x="38" y="5"/>
                      <a:pt x="39" y="7"/>
                    </a:cubicBezTo>
                    <a:cubicBezTo>
                      <a:pt x="38" y="6"/>
                      <a:pt x="38" y="6"/>
                      <a:pt x="39" y="7"/>
                    </a:cubicBezTo>
                    <a:cubicBezTo>
                      <a:pt x="40" y="7"/>
                      <a:pt x="42" y="9"/>
                      <a:pt x="42" y="8"/>
                    </a:cubicBezTo>
                    <a:cubicBezTo>
                      <a:pt x="42" y="8"/>
                      <a:pt x="42" y="8"/>
                      <a:pt x="40" y="7"/>
                    </a:cubicBezTo>
                    <a:cubicBezTo>
                      <a:pt x="38" y="5"/>
                      <a:pt x="41" y="7"/>
                      <a:pt x="39" y="6"/>
                    </a:cubicBezTo>
                    <a:cubicBezTo>
                      <a:pt x="38" y="5"/>
                      <a:pt x="41" y="7"/>
                      <a:pt x="38" y="4"/>
                    </a:cubicBezTo>
                    <a:cubicBezTo>
                      <a:pt x="38" y="5"/>
                      <a:pt x="36" y="4"/>
                      <a:pt x="34" y="3"/>
                    </a:cubicBezTo>
                    <a:cubicBezTo>
                      <a:pt x="34" y="2"/>
                      <a:pt x="34" y="2"/>
                      <a:pt x="34" y="2"/>
                    </a:cubicBezTo>
                    <a:cubicBezTo>
                      <a:pt x="35" y="3"/>
                      <a:pt x="35" y="3"/>
                      <a:pt x="35" y="3"/>
                    </a:cubicBezTo>
                    <a:cubicBezTo>
                      <a:pt x="36" y="3"/>
                      <a:pt x="32" y="1"/>
                      <a:pt x="33" y="1"/>
                    </a:cubicBezTo>
                    <a:cubicBezTo>
                      <a:pt x="36" y="2"/>
                      <a:pt x="36" y="2"/>
                      <a:pt x="36" y="2"/>
                    </a:cubicBezTo>
                    <a:cubicBezTo>
                      <a:pt x="38" y="4"/>
                      <a:pt x="35" y="3"/>
                      <a:pt x="38" y="5"/>
                    </a:cubicBezTo>
                    <a:cubicBezTo>
                      <a:pt x="39" y="4"/>
                      <a:pt x="37" y="3"/>
                      <a:pt x="38" y="4"/>
                    </a:cubicBezTo>
                    <a:cubicBezTo>
                      <a:pt x="38" y="4"/>
                      <a:pt x="38" y="4"/>
                      <a:pt x="39" y="4"/>
                    </a:cubicBezTo>
                    <a:cubicBezTo>
                      <a:pt x="39" y="4"/>
                      <a:pt x="44" y="7"/>
                      <a:pt x="41" y="5"/>
                    </a:cubicBezTo>
                    <a:cubicBezTo>
                      <a:pt x="40" y="4"/>
                      <a:pt x="40" y="4"/>
                      <a:pt x="38" y="3"/>
                    </a:cubicBezTo>
                    <a:cubicBezTo>
                      <a:pt x="38" y="3"/>
                      <a:pt x="37" y="2"/>
                      <a:pt x="37" y="1"/>
                    </a:cubicBezTo>
                    <a:cubicBezTo>
                      <a:pt x="40" y="3"/>
                      <a:pt x="37" y="1"/>
                      <a:pt x="40" y="3"/>
                    </a:cubicBezTo>
                    <a:cubicBezTo>
                      <a:pt x="38" y="2"/>
                      <a:pt x="38" y="3"/>
                      <a:pt x="41" y="4"/>
                    </a:cubicBezTo>
                    <a:cubicBezTo>
                      <a:pt x="44" y="6"/>
                      <a:pt x="40" y="4"/>
                      <a:pt x="43" y="6"/>
                    </a:cubicBezTo>
                    <a:cubicBezTo>
                      <a:pt x="43" y="6"/>
                      <a:pt x="47" y="8"/>
                      <a:pt x="49" y="9"/>
                    </a:cubicBezTo>
                    <a:cubicBezTo>
                      <a:pt x="49" y="9"/>
                      <a:pt x="48" y="9"/>
                      <a:pt x="48" y="8"/>
                    </a:cubicBezTo>
                    <a:cubicBezTo>
                      <a:pt x="46" y="7"/>
                      <a:pt x="46" y="7"/>
                      <a:pt x="44" y="6"/>
                    </a:cubicBezTo>
                    <a:cubicBezTo>
                      <a:pt x="45" y="6"/>
                      <a:pt x="44" y="5"/>
                      <a:pt x="42" y="4"/>
                    </a:cubicBezTo>
                    <a:cubicBezTo>
                      <a:pt x="43" y="4"/>
                      <a:pt x="45" y="5"/>
                      <a:pt x="45" y="6"/>
                    </a:cubicBezTo>
                    <a:cubicBezTo>
                      <a:pt x="45" y="5"/>
                      <a:pt x="45" y="4"/>
                      <a:pt x="46" y="4"/>
                    </a:cubicBezTo>
                    <a:cubicBezTo>
                      <a:pt x="43" y="3"/>
                      <a:pt x="46" y="3"/>
                      <a:pt x="43" y="2"/>
                    </a:cubicBezTo>
                    <a:cubicBezTo>
                      <a:pt x="42" y="2"/>
                      <a:pt x="40" y="1"/>
                      <a:pt x="38" y="0"/>
                    </a:cubicBezTo>
                    <a:cubicBezTo>
                      <a:pt x="39" y="0"/>
                      <a:pt x="40" y="1"/>
                      <a:pt x="40" y="1"/>
                    </a:cubicBezTo>
                    <a:cubicBezTo>
                      <a:pt x="39" y="0"/>
                      <a:pt x="43" y="2"/>
                      <a:pt x="41" y="0"/>
                    </a:cubicBezTo>
                    <a:cubicBezTo>
                      <a:pt x="41" y="1"/>
                      <a:pt x="45" y="3"/>
                      <a:pt x="47" y="4"/>
                    </a:cubicBezTo>
                    <a:cubicBezTo>
                      <a:pt x="46" y="3"/>
                      <a:pt x="49" y="5"/>
                      <a:pt x="49" y="5"/>
                    </a:cubicBezTo>
                    <a:cubicBezTo>
                      <a:pt x="48" y="4"/>
                      <a:pt x="47" y="3"/>
                      <a:pt x="47" y="2"/>
                    </a:cubicBezTo>
                    <a:cubicBezTo>
                      <a:pt x="49" y="3"/>
                      <a:pt x="47" y="1"/>
                      <a:pt x="47" y="1"/>
                    </a:cubicBezTo>
                    <a:cubicBezTo>
                      <a:pt x="49" y="1"/>
                      <a:pt x="52" y="3"/>
                      <a:pt x="52" y="3"/>
                    </a:cubicBezTo>
                    <a:cubicBezTo>
                      <a:pt x="52" y="3"/>
                      <a:pt x="49" y="2"/>
                      <a:pt x="51" y="2"/>
                    </a:cubicBezTo>
                    <a:cubicBezTo>
                      <a:pt x="51" y="2"/>
                      <a:pt x="51" y="2"/>
                      <a:pt x="51" y="2"/>
                    </a:cubicBezTo>
                    <a:cubicBezTo>
                      <a:pt x="50" y="2"/>
                      <a:pt x="53" y="3"/>
                      <a:pt x="49" y="0"/>
                    </a:cubicBezTo>
                    <a:cubicBezTo>
                      <a:pt x="52" y="2"/>
                      <a:pt x="52" y="2"/>
                      <a:pt x="52" y="2"/>
                    </a:cubicBezTo>
                    <a:cubicBezTo>
                      <a:pt x="53" y="2"/>
                      <a:pt x="52" y="2"/>
                      <a:pt x="52" y="1"/>
                    </a:cubicBezTo>
                    <a:cubicBezTo>
                      <a:pt x="53" y="2"/>
                      <a:pt x="54" y="3"/>
                      <a:pt x="54" y="3"/>
                    </a:cubicBezTo>
                    <a:cubicBezTo>
                      <a:pt x="57" y="4"/>
                      <a:pt x="54" y="2"/>
                      <a:pt x="54" y="2"/>
                    </a:cubicBezTo>
                    <a:cubicBezTo>
                      <a:pt x="52" y="1"/>
                      <a:pt x="52" y="1"/>
                      <a:pt x="52" y="1"/>
                    </a:cubicBezTo>
                    <a:cubicBezTo>
                      <a:pt x="51" y="0"/>
                      <a:pt x="53" y="1"/>
                      <a:pt x="53" y="0"/>
                    </a:cubicBezTo>
                    <a:cubicBezTo>
                      <a:pt x="55" y="1"/>
                      <a:pt x="55" y="1"/>
                      <a:pt x="55" y="1"/>
                    </a:cubicBezTo>
                    <a:cubicBezTo>
                      <a:pt x="54" y="0"/>
                      <a:pt x="54" y="0"/>
                      <a:pt x="54" y="0"/>
                    </a:cubicBezTo>
                    <a:cubicBezTo>
                      <a:pt x="55" y="1"/>
                      <a:pt x="57" y="1"/>
                      <a:pt x="55" y="0"/>
                    </a:cubicBezTo>
                    <a:cubicBezTo>
                      <a:pt x="59" y="4"/>
                      <a:pt x="59" y="4"/>
                      <a:pt x="59" y="4"/>
                    </a:cubicBezTo>
                    <a:cubicBezTo>
                      <a:pt x="58" y="3"/>
                      <a:pt x="57" y="2"/>
                      <a:pt x="55" y="1"/>
                    </a:cubicBezTo>
                    <a:cubicBezTo>
                      <a:pt x="54" y="1"/>
                      <a:pt x="54" y="1"/>
                      <a:pt x="56" y="2"/>
                    </a:cubicBezTo>
                    <a:cubicBezTo>
                      <a:pt x="56" y="2"/>
                      <a:pt x="56" y="2"/>
                      <a:pt x="55" y="2"/>
                    </a:cubicBezTo>
                    <a:cubicBezTo>
                      <a:pt x="58" y="3"/>
                      <a:pt x="57" y="3"/>
                      <a:pt x="59" y="4"/>
                    </a:cubicBezTo>
                    <a:cubicBezTo>
                      <a:pt x="59" y="4"/>
                      <a:pt x="60" y="4"/>
                      <a:pt x="59" y="4"/>
                    </a:cubicBezTo>
                    <a:cubicBezTo>
                      <a:pt x="60" y="5"/>
                      <a:pt x="60" y="5"/>
                      <a:pt x="60" y="5"/>
                    </a:cubicBezTo>
                    <a:cubicBezTo>
                      <a:pt x="59" y="5"/>
                      <a:pt x="58" y="5"/>
                      <a:pt x="58" y="4"/>
                    </a:cubicBezTo>
                    <a:cubicBezTo>
                      <a:pt x="60" y="5"/>
                      <a:pt x="60" y="6"/>
                      <a:pt x="60" y="6"/>
                    </a:cubicBezTo>
                    <a:cubicBezTo>
                      <a:pt x="57" y="5"/>
                      <a:pt x="61" y="7"/>
                      <a:pt x="60" y="7"/>
                    </a:cubicBezTo>
                    <a:cubicBezTo>
                      <a:pt x="58" y="6"/>
                      <a:pt x="56" y="5"/>
                      <a:pt x="55" y="4"/>
                    </a:cubicBezTo>
                    <a:cubicBezTo>
                      <a:pt x="54" y="4"/>
                      <a:pt x="55" y="4"/>
                      <a:pt x="54" y="4"/>
                    </a:cubicBezTo>
                    <a:cubicBezTo>
                      <a:pt x="56" y="5"/>
                      <a:pt x="58" y="7"/>
                      <a:pt x="59" y="7"/>
                    </a:cubicBezTo>
                    <a:cubicBezTo>
                      <a:pt x="57" y="6"/>
                      <a:pt x="57" y="6"/>
                      <a:pt x="57" y="6"/>
                    </a:cubicBezTo>
                    <a:cubicBezTo>
                      <a:pt x="58" y="7"/>
                      <a:pt x="61" y="9"/>
                      <a:pt x="60" y="9"/>
                    </a:cubicBezTo>
                    <a:cubicBezTo>
                      <a:pt x="59" y="9"/>
                      <a:pt x="58" y="9"/>
                      <a:pt x="58" y="10"/>
                    </a:cubicBezTo>
                    <a:cubicBezTo>
                      <a:pt x="56" y="9"/>
                      <a:pt x="56" y="9"/>
                      <a:pt x="56" y="9"/>
                    </a:cubicBezTo>
                    <a:cubicBezTo>
                      <a:pt x="60" y="11"/>
                      <a:pt x="57" y="10"/>
                      <a:pt x="58" y="12"/>
                    </a:cubicBezTo>
                    <a:cubicBezTo>
                      <a:pt x="56" y="11"/>
                      <a:pt x="59" y="14"/>
                      <a:pt x="56" y="13"/>
                    </a:cubicBezTo>
                    <a:cubicBezTo>
                      <a:pt x="57" y="14"/>
                      <a:pt x="58" y="16"/>
                      <a:pt x="56" y="17"/>
                    </a:cubicBezTo>
                    <a:cubicBezTo>
                      <a:pt x="54" y="15"/>
                      <a:pt x="54" y="15"/>
                      <a:pt x="54" y="15"/>
                    </a:cubicBezTo>
                    <a:cubicBezTo>
                      <a:pt x="56" y="16"/>
                      <a:pt x="53" y="14"/>
                      <a:pt x="53" y="15"/>
                    </a:cubicBezTo>
                    <a:cubicBezTo>
                      <a:pt x="55" y="16"/>
                      <a:pt x="55" y="17"/>
                      <a:pt x="57" y="17"/>
                    </a:cubicBezTo>
                    <a:cubicBezTo>
                      <a:pt x="54" y="17"/>
                      <a:pt x="56" y="19"/>
                      <a:pt x="58" y="20"/>
                    </a:cubicBezTo>
                    <a:cubicBezTo>
                      <a:pt x="56" y="19"/>
                      <a:pt x="56" y="19"/>
                      <a:pt x="56" y="19"/>
                    </a:cubicBezTo>
                    <a:cubicBezTo>
                      <a:pt x="59" y="21"/>
                      <a:pt x="56" y="20"/>
                      <a:pt x="55" y="21"/>
                    </a:cubicBezTo>
                    <a:cubicBezTo>
                      <a:pt x="54" y="20"/>
                      <a:pt x="53" y="19"/>
                      <a:pt x="53" y="20"/>
                    </a:cubicBezTo>
                    <a:cubicBezTo>
                      <a:pt x="55" y="21"/>
                      <a:pt x="55" y="22"/>
                      <a:pt x="56" y="23"/>
                    </a:cubicBezTo>
                    <a:cubicBezTo>
                      <a:pt x="56" y="23"/>
                      <a:pt x="55" y="23"/>
                      <a:pt x="54" y="23"/>
                    </a:cubicBezTo>
                    <a:cubicBezTo>
                      <a:pt x="57" y="26"/>
                      <a:pt x="54" y="26"/>
                      <a:pt x="55" y="29"/>
                    </a:cubicBezTo>
                    <a:cubicBezTo>
                      <a:pt x="54" y="28"/>
                      <a:pt x="54" y="28"/>
                      <a:pt x="54" y="28"/>
                    </a:cubicBezTo>
                    <a:cubicBezTo>
                      <a:pt x="57" y="31"/>
                      <a:pt x="52" y="30"/>
                      <a:pt x="54" y="33"/>
                    </a:cubicBezTo>
                    <a:cubicBezTo>
                      <a:pt x="51" y="31"/>
                      <a:pt x="51" y="31"/>
                      <a:pt x="51" y="31"/>
                    </a:cubicBezTo>
                    <a:cubicBezTo>
                      <a:pt x="49" y="30"/>
                      <a:pt x="51" y="32"/>
                      <a:pt x="53" y="33"/>
                    </a:cubicBezTo>
                    <a:cubicBezTo>
                      <a:pt x="52" y="33"/>
                      <a:pt x="55" y="35"/>
                      <a:pt x="52" y="33"/>
                    </a:cubicBezTo>
                    <a:cubicBezTo>
                      <a:pt x="51" y="33"/>
                      <a:pt x="53" y="35"/>
                      <a:pt x="53" y="35"/>
                    </a:cubicBezTo>
                    <a:cubicBezTo>
                      <a:pt x="52" y="35"/>
                      <a:pt x="52" y="36"/>
                      <a:pt x="52" y="37"/>
                    </a:cubicBezTo>
                    <a:cubicBezTo>
                      <a:pt x="52" y="37"/>
                      <a:pt x="52" y="37"/>
                      <a:pt x="52" y="37"/>
                    </a:cubicBezTo>
                    <a:cubicBezTo>
                      <a:pt x="52" y="36"/>
                      <a:pt x="50" y="35"/>
                      <a:pt x="50" y="35"/>
                    </a:cubicBezTo>
                    <a:cubicBezTo>
                      <a:pt x="51" y="36"/>
                      <a:pt x="49" y="36"/>
                      <a:pt x="53" y="38"/>
                    </a:cubicBezTo>
                    <a:cubicBezTo>
                      <a:pt x="50" y="37"/>
                      <a:pt x="54" y="40"/>
                      <a:pt x="50" y="39"/>
                    </a:cubicBezTo>
                    <a:cubicBezTo>
                      <a:pt x="51" y="40"/>
                      <a:pt x="52" y="40"/>
                      <a:pt x="52" y="40"/>
                    </a:cubicBezTo>
                    <a:cubicBezTo>
                      <a:pt x="52" y="41"/>
                      <a:pt x="49" y="40"/>
                      <a:pt x="51" y="42"/>
                    </a:cubicBezTo>
                    <a:cubicBezTo>
                      <a:pt x="50" y="42"/>
                      <a:pt x="49" y="41"/>
                      <a:pt x="49" y="41"/>
                    </a:cubicBezTo>
                    <a:cubicBezTo>
                      <a:pt x="49" y="41"/>
                      <a:pt x="50" y="42"/>
                      <a:pt x="51" y="42"/>
                    </a:cubicBezTo>
                    <a:cubicBezTo>
                      <a:pt x="52" y="44"/>
                      <a:pt x="48" y="43"/>
                      <a:pt x="48" y="44"/>
                    </a:cubicBezTo>
                    <a:cubicBezTo>
                      <a:pt x="49" y="47"/>
                      <a:pt x="47" y="47"/>
                      <a:pt x="47" y="49"/>
                    </a:cubicBezTo>
                    <a:cubicBezTo>
                      <a:pt x="46" y="49"/>
                      <a:pt x="46" y="49"/>
                      <a:pt x="46" y="49"/>
                    </a:cubicBezTo>
                    <a:cubicBezTo>
                      <a:pt x="49" y="51"/>
                      <a:pt x="42" y="48"/>
                      <a:pt x="46" y="51"/>
                    </a:cubicBezTo>
                    <a:cubicBezTo>
                      <a:pt x="46" y="51"/>
                      <a:pt x="46" y="51"/>
                      <a:pt x="44" y="50"/>
                    </a:cubicBezTo>
                    <a:cubicBezTo>
                      <a:pt x="46" y="52"/>
                      <a:pt x="42" y="50"/>
                      <a:pt x="44" y="52"/>
                    </a:cubicBezTo>
                    <a:cubicBezTo>
                      <a:pt x="44" y="52"/>
                      <a:pt x="44" y="52"/>
                      <a:pt x="44" y="52"/>
                    </a:cubicBezTo>
                    <a:cubicBezTo>
                      <a:pt x="42" y="51"/>
                      <a:pt x="44" y="53"/>
                      <a:pt x="42" y="53"/>
                    </a:cubicBezTo>
                    <a:cubicBezTo>
                      <a:pt x="42" y="53"/>
                      <a:pt x="41" y="52"/>
                      <a:pt x="41" y="52"/>
                    </a:cubicBezTo>
                    <a:cubicBezTo>
                      <a:pt x="39" y="51"/>
                      <a:pt x="44" y="54"/>
                      <a:pt x="40" y="52"/>
                    </a:cubicBezTo>
                    <a:cubicBezTo>
                      <a:pt x="40" y="52"/>
                      <a:pt x="42" y="54"/>
                      <a:pt x="42" y="53"/>
                    </a:cubicBezTo>
                    <a:cubicBezTo>
                      <a:pt x="39" y="54"/>
                      <a:pt x="41" y="57"/>
                      <a:pt x="41" y="58"/>
                    </a:cubicBezTo>
                    <a:cubicBezTo>
                      <a:pt x="38" y="58"/>
                      <a:pt x="35" y="55"/>
                      <a:pt x="37" y="57"/>
                    </a:cubicBezTo>
                    <a:cubicBezTo>
                      <a:pt x="36" y="57"/>
                      <a:pt x="38" y="58"/>
                      <a:pt x="38" y="58"/>
                    </a:cubicBezTo>
                    <a:cubicBezTo>
                      <a:pt x="38" y="58"/>
                      <a:pt x="33" y="56"/>
                      <a:pt x="35" y="57"/>
                    </a:cubicBezTo>
                    <a:cubicBezTo>
                      <a:pt x="37" y="58"/>
                      <a:pt x="36" y="58"/>
                      <a:pt x="38" y="59"/>
                    </a:cubicBezTo>
                    <a:cubicBezTo>
                      <a:pt x="36" y="58"/>
                      <a:pt x="34" y="57"/>
                      <a:pt x="35" y="59"/>
                    </a:cubicBezTo>
                    <a:cubicBezTo>
                      <a:pt x="34" y="58"/>
                      <a:pt x="34" y="58"/>
                      <a:pt x="34" y="58"/>
                    </a:cubicBezTo>
                    <a:cubicBezTo>
                      <a:pt x="37" y="61"/>
                      <a:pt x="35" y="60"/>
                      <a:pt x="39" y="63"/>
                    </a:cubicBezTo>
                    <a:cubicBezTo>
                      <a:pt x="38" y="66"/>
                      <a:pt x="38" y="70"/>
                      <a:pt x="37" y="74"/>
                    </a:cubicBezTo>
                    <a:cubicBezTo>
                      <a:pt x="34" y="76"/>
                      <a:pt x="35" y="80"/>
                      <a:pt x="31" y="81"/>
                    </a:cubicBezTo>
                    <a:cubicBezTo>
                      <a:pt x="27" y="80"/>
                      <a:pt x="27" y="80"/>
                      <a:pt x="28" y="82"/>
                    </a:cubicBezTo>
                    <a:cubicBezTo>
                      <a:pt x="28" y="82"/>
                      <a:pt x="28" y="81"/>
                      <a:pt x="27" y="81"/>
                    </a:cubicBezTo>
                    <a:cubicBezTo>
                      <a:pt x="30" y="83"/>
                      <a:pt x="27" y="82"/>
                      <a:pt x="29" y="83"/>
                    </a:cubicBezTo>
                    <a:cubicBezTo>
                      <a:pt x="28" y="84"/>
                      <a:pt x="28" y="86"/>
                      <a:pt x="28" y="87"/>
                    </a:cubicBezTo>
                    <a:cubicBezTo>
                      <a:pt x="28" y="86"/>
                      <a:pt x="26" y="85"/>
                      <a:pt x="26" y="85"/>
                    </a:cubicBezTo>
                    <a:cubicBezTo>
                      <a:pt x="27" y="87"/>
                      <a:pt x="27" y="87"/>
                      <a:pt x="27" y="87"/>
                    </a:cubicBezTo>
                    <a:cubicBezTo>
                      <a:pt x="26" y="86"/>
                      <a:pt x="26" y="86"/>
                      <a:pt x="26" y="86"/>
                    </a:cubicBezTo>
                    <a:cubicBezTo>
                      <a:pt x="27" y="87"/>
                      <a:pt x="28" y="87"/>
                      <a:pt x="29" y="88"/>
                    </a:cubicBezTo>
                    <a:cubicBezTo>
                      <a:pt x="30" y="92"/>
                      <a:pt x="23" y="92"/>
                      <a:pt x="22" y="95"/>
                    </a:cubicBezTo>
                    <a:cubicBezTo>
                      <a:pt x="20" y="95"/>
                      <a:pt x="21" y="96"/>
                      <a:pt x="21" y="97"/>
                    </a:cubicBezTo>
                    <a:cubicBezTo>
                      <a:pt x="16" y="97"/>
                      <a:pt x="12" y="97"/>
                      <a:pt x="13" y="101"/>
                    </a:cubicBezTo>
                    <a:cubicBezTo>
                      <a:pt x="13" y="101"/>
                      <a:pt x="7" y="97"/>
                      <a:pt x="6" y="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76" name="Freeform 238">
                <a:extLst>
                  <a:ext uri="{FF2B5EF4-FFF2-40B4-BE49-F238E27FC236}">
                    <a16:creationId xmlns:a16="http://schemas.microsoft.com/office/drawing/2014/main" id="{9FA2C8D6-37CB-47DF-82AC-884E22D24E23}"/>
                  </a:ext>
                </a:extLst>
              </p:cNvPr>
              <p:cNvSpPr/>
              <p:nvPr/>
            </p:nvSpPr>
            <p:spPr bwMode="auto">
              <a:xfrm>
                <a:off x="5257801" y="2743200"/>
                <a:ext cx="1588" cy="1587"/>
              </a:xfrm>
              <a:custGeom>
                <a:avLst/>
                <a:gdLst>
                  <a:gd name="T0" fmla="*/ 4 w 4"/>
                  <a:gd name="T1" fmla="*/ 2 h 2"/>
                  <a:gd name="T2" fmla="*/ 0 w 4"/>
                  <a:gd name="T3" fmla="*/ 0 h 2"/>
                  <a:gd name="T4" fmla="*/ 4 w 4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2">
                    <a:moveTo>
                      <a:pt x="4" y="2"/>
                    </a:moveTo>
                    <a:cubicBezTo>
                      <a:pt x="3" y="2"/>
                      <a:pt x="2" y="2"/>
                      <a:pt x="0" y="0"/>
                    </a:cubicBezTo>
                    <a:cubicBezTo>
                      <a:pt x="1" y="1"/>
                      <a:pt x="3" y="2"/>
                      <a:pt x="4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77" name="Freeform 239">
                <a:extLst>
                  <a:ext uri="{FF2B5EF4-FFF2-40B4-BE49-F238E27FC236}">
                    <a16:creationId xmlns:a16="http://schemas.microsoft.com/office/drawing/2014/main" id="{92924D0F-57FD-42D2-A5E9-C3A40B9798F8}"/>
                  </a:ext>
                </a:extLst>
              </p:cNvPr>
              <p:cNvSpPr/>
              <p:nvPr/>
            </p:nvSpPr>
            <p:spPr bwMode="auto">
              <a:xfrm>
                <a:off x="5253038" y="2743200"/>
                <a:ext cx="0" cy="1587"/>
              </a:xfrm>
              <a:custGeom>
                <a:avLst/>
                <a:gdLst>
                  <a:gd name="T0" fmla="*/ 2 w 2"/>
                  <a:gd name="T1" fmla="*/ 1 h 1"/>
                  <a:gd name="T2" fmla="*/ 1 w 2"/>
                  <a:gd name="T3" fmla="*/ 1 h 1"/>
                  <a:gd name="T4" fmla="*/ 0 w 2"/>
                  <a:gd name="T5" fmla="*/ 0 h 1"/>
                  <a:gd name="T6" fmla="*/ 2 w 2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1">
                    <a:moveTo>
                      <a:pt x="2" y="1"/>
                    </a:moveTo>
                    <a:cubicBezTo>
                      <a:pt x="2" y="1"/>
                      <a:pt x="1" y="1"/>
                      <a:pt x="1" y="1"/>
                    </a:cubicBezTo>
                    <a:cubicBezTo>
                      <a:pt x="1" y="1"/>
                      <a:pt x="0" y="0"/>
                      <a:pt x="0" y="0"/>
                    </a:cubicBezTo>
                    <a:cubicBezTo>
                      <a:pt x="1" y="0"/>
                      <a:pt x="1" y="1"/>
                      <a:pt x="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78" name="Freeform 240">
                <a:extLst>
                  <a:ext uri="{FF2B5EF4-FFF2-40B4-BE49-F238E27FC236}">
                    <a16:creationId xmlns:a16="http://schemas.microsoft.com/office/drawing/2014/main" id="{33C97A8A-DCBB-4F72-93E3-30420D178EA7}"/>
                  </a:ext>
                </a:extLst>
              </p:cNvPr>
              <p:cNvSpPr/>
              <p:nvPr/>
            </p:nvSpPr>
            <p:spPr bwMode="auto">
              <a:xfrm>
                <a:off x="5251451" y="2743200"/>
                <a:ext cx="1588" cy="1587"/>
              </a:xfrm>
              <a:custGeom>
                <a:avLst/>
                <a:gdLst>
                  <a:gd name="T0" fmla="*/ 2 w 2"/>
                  <a:gd name="T1" fmla="*/ 2 h 2"/>
                  <a:gd name="T2" fmla="*/ 0 w 2"/>
                  <a:gd name="T3" fmla="*/ 0 h 2"/>
                  <a:gd name="T4" fmla="*/ 2 w 2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2" y="2"/>
                    </a:moveTo>
                    <a:cubicBezTo>
                      <a:pt x="1" y="1"/>
                      <a:pt x="0" y="1"/>
                      <a:pt x="0" y="0"/>
                    </a:cubicBezTo>
                    <a:lnTo>
                      <a:pt x="2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79" name="Freeform 241">
                <a:extLst>
                  <a:ext uri="{FF2B5EF4-FFF2-40B4-BE49-F238E27FC236}">
                    <a16:creationId xmlns:a16="http://schemas.microsoft.com/office/drawing/2014/main" id="{693A02E0-FB69-4218-932E-40DE93E2060E}"/>
                  </a:ext>
                </a:extLst>
              </p:cNvPr>
              <p:cNvSpPr/>
              <p:nvPr/>
            </p:nvSpPr>
            <p:spPr bwMode="auto">
              <a:xfrm>
                <a:off x="5249863" y="2743200"/>
                <a:ext cx="0" cy="1587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1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80" name="Freeform 242">
                <a:extLst>
                  <a:ext uri="{FF2B5EF4-FFF2-40B4-BE49-F238E27FC236}">
                    <a16:creationId xmlns:a16="http://schemas.microsoft.com/office/drawing/2014/main" id="{52FD08D8-1ECC-4B97-9CD4-3FDB600F401F}"/>
                  </a:ext>
                </a:extLst>
              </p:cNvPr>
              <p:cNvSpPr/>
              <p:nvPr/>
            </p:nvSpPr>
            <p:spPr bwMode="auto">
              <a:xfrm>
                <a:off x="5251451" y="2744788"/>
                <a:ext cx="0" cy="0"/>
              </a:xfrm>
              <a:custGeom>
                <a:avLst/>
                <a:gdLst>
                  <a:gd name="T0" fmla="*/ 2 w 2"/>
                  <a:gd name="T1" fmla="*/ 2 h 2"/>
                  <a:gd name="T2" fmla="*/ 0 w 2"/>
                  <a:gd name="T3" fmla="*/ 1 h 2"/>
                  <a:gd name="T4" fmla="*/ 2 w 2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2" y="2"/>
                    </a:moveTo>
                    <a:cubicBezTo>
                      <a:pt x="2" y="2"/>
                      <a:pt x="1" y="1"/>
                      <a:pt x="0" y="1"/>
                    </a:cubicBezTo>
                    <a:cubicBezTo>
                      <a:pt x="1" y="2"/>
                      <a:pt x="0" y="0"/>
                      <a:pt x="2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81" name="Freeform 243">
                <a:extLst>
                  <a:ext uri="{FF2B5EF4-FFF2-40B4-BE49-F238E27FC236}">
                    <a16:creationId xmlns:a16="http://schemas.microsoft.com/office/drawing/2014/main" id="{5CE09864-D67D-4195-A4BB-981E6E21EA2A}"/>
                  </a:ext>
                </a:extLst>
              </p:cNvPr>
              <p:cNvSpPr/>
              <p:nvPr/>
            </p:nvSpPr>
            <p:spPr bwMode="auto">
              <a:xfrm>
                <a:off x="5248276" y="2744788"/>
                <a:ext cx="1588" cy="1587"/>
              </a:xfrm>
              <a:custGeom>
                <a:avLst/>
                <a:gdLst>
                  <a:gd name="T0" fmla="*/ 1 w 2"/>
                  <a:gd name="T1" fmla="*/ 1 h 2"/>
                  <a:gd name="T2" fmla="*/ 1 w 2"/>
                  <a:gd name="T3" fmla="*/ 1 h 2"/>
                  <a:gd name="T4" fmla="*/ 1 w 2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1" y="1"/>
                    </a:moveTo>
                    <a:cubicBezTo>
                      <a:pt x="1" y="1"/>
                      <a:pt x="2" y="2"/>
                      <a:pt x="1" y="1"/>
                    </a:cubicBezTo>
                    <a:cubicBezTo>
                      <a:pt x="2" y="2"/>
                      <a:pt x="0" y="0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82" name="Freeform 244">
                <a:extLst>
                  <a:ext uri="{FF2B5EF4-FFF2-40B4-BE49-F238E27FC236}">
                    <a16:creationId xmlns:a16="http://schemas.microsoft.com/office/drawing/2014/main" id="{1E106D58-8B8B-4100-88E2-6D29C24E5D10}"/>
                  </a:ext>
                </a:extLst>
              </p:cNvPr>
              <p:cNvSpPr/>
              <p:nvPr/>
            </p:nvSpPr>
            <p:spPr bwMode="auto">
              <a:xfrm>
                <a:off x="5249863" y="2746375"/>
                <a:ext cx="0" cy="0"/>
              </a:xfrm>
              <a:custGeom>
                <a:avLst/>
                <a:gdLst>
                  <a:gd name="T0" fmla="*/ 1 w 1"/>
                  <a:gd name="T1" fmla="*/ 1 h 1"/>
                  <a:gd name="T2" fmla="*/ 1 w 1"/>
                  <a:gd name="T3" fmla="*/ 1 h 1"/>
                  <a:gd name="T4" fmla="*/ 0 w 1"/>
                  <a:gd name="T5" fmla="*/ 0 h 1"/>
                  <a:gd name="T6" fmla="*/ 1 w 1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1"/>
                      <a:pt x="1" y="0"/>
                      <a:pt x="1" y="1"/>
                    </a:cubicBezTo>
                    <a:cubicBezTo>
                      <a:pt x="1" y="0"/>
                      <a:pt x="0" y="0"/>
                      <a:pt x="0" y="0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83" name="Rectangle 245">
                <a:extLst>
                  <a:ext uri="{FF2B5EF4-FFF2-40B4-BE49-F238E27FC236}">
                    <a16:creationId xmlns:a16="http://schemas.microsoft.com/office/drawing/2014/main" id="{AADAC114-E590-4542-833A-418CE52E51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45101" y="2757488"/>
                <a:ext cx="1588" cy="1587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84" name="Freeform 246">
                <a:extLst>
                  <a:ext uri="{FF2B5EF4-FFF2-40B4-BE49-F238E27FC236}">
                    <a16:creationId xmlns:a16="http://schemas.microsoft.com/office/drawing/2014/main" id="{8BE7897E-192D-4E27-A2B1-19B922F32E03}"/>
                  </a:ext>
                </a:extLst>
              </p:cNvPr>
              <p:cNvSpPr/>
              <p:nvPr/>
            </p:nvSpPr>
            <p:spPr bwMode="auto">
              <a:xfrm>
                <a:off x="5241926" y="2762250"/>
                <a:ext cx="1588" cy="0"/>
              </a:xfrm>
              <a:custGeom>
                <a:avLst/>
                <a:gdLst>
                  <a:gd name="T0" fmla="*/ 1 w 2"/>
                  <a:gd name="T1" fmla="*/ 1 h 2"/>
                  <a:gd name="T2" fmla="*/ 0 w 2"/>
                  <a:gd name="T3" fmla="*/ 0 h 2"/>
                  <a:gd name="T4" fmla="*/ 1 w 2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1" y="1"/>
                    </a:moveTo>
                    <a:cubicBezTo>
                      <a:pt x="2" y="2"/>
                      <a:pt x="0" y="0"/>
                      <a:pt x="0" y="0"/>
                    </a:cubicBezTo>
                    <a:cubicBezTo>
                      <a:pt x="0" y="0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85" name="Freeform 247">
                <a:extLst>
                  <a:ext uri="{FF2B5EF4-FFF2-40B4-BE49-F238E27FC236}">
                    <a16:creationId xmlns:a16="http://schemas.microsoft.com/office/drawing/2014/main" id="{49B2174E-53D3-4D30-AF8A-9B73F1A7323F}"/>
                  </a:ext>
                </a:extLst>
              </p:cNvPr>
              <p:cNvSpPr/>
              <p:nvPr/>
            </p:nvSpPr>
            <p:spPr bwMode="auto">
              <a:xfrm>
                <a:off x="5243513" y="2765425"/>
                <a:ext cx="1588" cy="1587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0 h 1"/>
                  <a:gd name="T4" fmla="*/ 1 w 1"/>
                  <a:gd name="T5" fmla="*/ 1 h 1"/>
                  <a:gd name="T6" fmla="*/ 0 w 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lnTo>
                      <a:pt x="0" y="0"/>
                    </a:lnTo>
                    <a:lnTo>
                      <a:pt x="1" y="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86" name="Freeform 248">
                <a:extLst>
                  <a:ext uri="{FF2B5EF4-FFF2-40B4-BE49-F238E27FC236}">
                    <a16:creationId xmlns:a16="http://schemas.microsoft.com/office/drawing/2014/main" id="{6EF26B7D-98A1-411C-9F0A-9D53A9404C8E}"/>
                  </a:ext>
                </a:extLst>
              </p:cNvPr>
              <p:cNvSpPr/>
              <p:nvPr/>
            </p:nvSpPr>
            <p:spPr bwMode="auto">
              <a:xfrm>
                <a:off x="5138738" y="2759075"/>
                <a:ext cx="1588" cy="0"/>
              </a:xfrm>
              <a:custGeom>
                <a:avLst/>
                <a:gdLst>
                  <a:gd name="T0" fmla="*/ 3 w 4"/>
                  <a:gd name="T1" fmla="*/ 1 h 1"/>
                  <a:gd name="T2" fmla="*/ 2 w 4"/>
                  <a:gd name="T3" fmla="*/ 1 h 1"/>
                  <a:gd name="T4" fmla="*/ 3 w 4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1">
                    <a:moveTo>
                      <a:pt x="3" y="1"/>
                    </a:moveTo>
                    <a:cubicBezTo>
                      <a:pt x="2" y="0"/>
                      <a:pt x="0" y="1"/>
                      <a:pt x="2" y="1"/>
                    </a:cubicBezTo>
                    <a:cubicBezTo>
                      <a:pt x="3" y="1"/>
                      <a:pt x="4" y="1"/>
                      <a:pt x="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87" name="Freeform 249">
                <a:extLst>
                  <a:ext uri="{FF2B5EF4-FFF2-40B4-BE49-F238E27FC236}">
                    <a16:creationId xmlns:a16="http://schemas.microsoft.com/office/drawing/2014/main" id="{3912BCA9-C1F8-4BE1-BA3A-743F7A82381E}"/>
                  </a:ext>
                </a:extLst>
              </p:cNvPr>
              <p:cNvSpPr/>
              <p:nvPr/>
            </p:nvSpPr>
            <p:spPr bwMode="auto">
              <a:xfrm>
                <a:off x="5121276" y="2759075"/>
                <a:ext cx="19050" cy="31750"/>
              </a:xfrm>
              <a:custGeom>
                <a:avLst/>
                <a:gdLst>
                  <a:gd name="T0" fmla="*/ 10 w 52"/>
                  <a:gd name="T1" fmla="*/ 75 h 89"/>
                  <a:gd name="T2" fmla="*/ 11 w 52"/>
                  <a:gd name="T3" fmla="*/ 72 h 89"/>
                  <a:gd name="T4" fmla="*/ 8 w 52"/>
                  <a:gd name="T5" fmla="*/ 64 h 89"/>
                  <a:gd name="T6" fmla="*/ 10 w 52"/>
                  <a:gd name="T7" fmla="*/ 62 h 89"/>
                  <a:gd name="T8" fmla="*/ 15 w 52"/>
                  <a:gd name="T9" fmla="*/ 59 h 89"/>
                  <a:gd name="T10" fmla="*/ 16 w 52"/>
                  <a:gd name="T11" fmla="*/ 57 h 89"/>
                  <a:gd name="T12" fmla="*/ 15 w 52"/>
                  <a:gd name="T13" fmla="*/ 53 h 89"/>
                  <a:gd name="T14" fmla="*/ 18 w 52"/>
                  <a:gd name="T15" fmla="*/ 51 h 89"/>
                  <a:gd name="T16" fmla="*/ 20 w 52"/>
                  <a:gd name="T17" fmla="*/ 51 h 89"/>
                  <a:gd name="T18" fmla="*/ 18 w 52"/>
                  <a:gd name="T19" fmla="*/ 48 h 89"/>
                  <a:gd name="T20" fmla="*/ 17 w 52"/>
                  <a:gd name="T21" fmla="*/ 43 h 89"/>
                  <a:gd name="T22" fmla="*/ 18 w 52"/>
                  <a:gd name="T23" fmla="*/ 42 h 89"/>
                  <a:gd name="T24" fmla="*/ 17 w 52"/>
                  <a:gd name="T25" fmla="*/ 39 h 89"/>
                  <a:gd name="T26" fmla="*/ 20 w 52"/>
                  <a:gd name="T27" fmla="*/ 38 h 89"/>
                  <a:gd name="T28" fmla="*/ 20 w 52"/>
                  <a:gd name="T29" fmla="*/ 35 h 89"/>
                  <a:gd name="T30" fmla="*/ 23 w 52"/>
                  <a:gd name="T31" fmla="*/ 34 h 89"/>
                  <a:gd name="T32" fmla="*/ 22 w 52"/>
                  <a:gd name="T33" fmla="*/ 31 h 89"/>
                  <a:gd name="T34" fmla="*/ 25 w 52"/>
                  <a:gd name="T35" fmla="*/ 31 h 89"/>
                  <a:gd name="T36" fmla="*/ 23 w 52"/>
                  <a:gd name="T37" fmla="*/ 29 h 89"/>
                  <a:gd name="T38" fmla="*/ 23 w 52"/>
                  <a:gd name="T39" fmla="*/ 29 h 89"/>
                  <a:gd name="T40" fmla="*/ 23 w 52"/>
                  <a:gd name="T41" fmla="*/ 27 h 89"/>
                  <a:gd name="T42" fmla="*/ 25 w 52"/>
                  <a:gd name="T43" fmla="*/ 23 h 89"/>
                  <a:gd name="T44" fmla="*/ 25 w 52"/>
                  <a:gd name="T45" fmla="*/ 21 h 89"/>
                  <a:gd name="T46" fmla="*/ 26 w 52"/>
                  <a:gd name="T47" fmla="*/ 20 h 89"/>
                  <a:gd name="T48" fmla="*/ 27 w 52"/>
                  <a:gd name="T49" fmla="*/ 17 h 89"/>
                  <a:gd name="T50" fmla="*/ 34 w 52"/>
                  <a:gd name="T51" fmla="*/ 19 h 89"/>
                  <a:gd name="T52" fmla="*/ 28 w 52"/>
                  <a:gd name="T53" fmla="*/ 15 h 89"/>
                  <a:gd name="T54" fmla="*/ 22 w 52"/>
                  <a:gd name="T55" fmla="*/ 12 h 89"/>
                  <a:gd name="T56" fmla="*/ 25 w 52"/>
                  <a:gd name="T57" fmla="*/ 11 h 89"/>
                  <a:gd name="T58" fmla="*/ 22 w 52"/>
                  <a:gd name="T59" fmla="*/ 10 h 89"/>
                  <a:gd name="T60" fmla="*/ 24 w 52"/>
                  <a:gd name="T61" fmla="*/ 10 h 89"/>
                  <a:gd name="T62" fmla="*/ 31 w 52"/>
                  <a:gd name="T63" fmla="*/ 11 h 89"/>
                  <a:gd name="T64" fmla="*/ 25 w 52"/>
                  <a:gd name="T65" fmla="*/ 7 h 89"/>
                  <a:gd name="T66" fmla="*/ 29 w 52"/>
                  <a:gd name="T67" fmla="*/ 8 h 89"/>
                  <a:gd name="T68" fmla="*/ 25 w 52"/>
                  <a:gd name="T69" fmla="*/ 6 h 89"/>
                  <a:gd name="T70" fmla="*/ 25 w 52"/>
                  <a:gd name="T71" fmla="*/ 4 h 89"/>
                  <a:gd name="T72" fmla="*/ 34 w 52"/>
                  <a:gd name="T73" fmla="*/ 7 h 89"/>
                  <a:gd name="T74" fmla="*/ 29 w 52"/>
                  <a:gd name="T75" fmla="*/ 4 h 89"/>
                  <a:gd name="T76" fmla="*/ 40 w 52"/>
                  <a:gd name="T77" fmla="*/ 3 h 89"/>
                  <a:gd name="T78" fmla="*/ 42 w 52"/>
                  <a:gd name="T79" fmla="*/ 3 h 89"/>
                  <a:gd name="T80" fmla="*/ 42 w 52"/>
                  <a:gd name="T81" fmla="*/ 0 h 89"/>
                  <a:gd name="T82" fmla="*/ 47 w 52"/>
                  <a:gd name="T83" fmla="*/ 2 h 89"/>
                  <a:gd name="T84" fmla="*/ 42 w 52"/>
                  <a:gd name="T85" fmla="*/ 3 h 89"/>
                  <a:gd name="T86" fmla="*/ 49 w 52"/>
                  <a:gd name="T87" fmla="*/ 9 h 89"/>
                  <a:gd name="T88" fmla="*/ 50 w 52"/>
                  <a:gd name="T89" fmla="*/ 17 h 89"/>
                  <a:gd name="T90" fmla="*/ 50 w 52"/>
                  <a:gd name="T91" fmla="*/ 25 h 89"/>
                  <a:gd name="T92" fmla="*/ 49 w 52"/>
                  <a:gd name="T93" fmla="*/ 32 h 89"/>
                  <a:gd name="T94" fmla="*/ 49 w 52"/>
                  <a:gd name="T95" fmla="*/ 37 h 89"/>
                  <a:gd name="T96" fmla="*/ 43 w 52"/>
                  <a:gd name="T97" fmla="*/ 45 h 89"/>
                  <a:gd name="T98" fmla="*/ 38 w 52"/>
                  <a:gd name="T99" fmla="*/ 48 h 89"/>
                  <a:gd name="T100" fmla="*/ 33 w 52"/>
                  <a:gd name="T101" fmla="*/ 52 h 89"/>
                  <a:gd name="T102" fmla="*/ 29 w 52"/>
                  <a:gd name="T103" fmla="*/ 74 h 89"/>
                  <a:gd name="T104" fmla="*/ 25 w 52"/>
                  <a:gd name="T105" fmla="*/ 78 h 89"/>
                  <a:gd name="T106" fmla="*/ 5 w 52"/>
                  <a:gd name="T107" fmla="*/ 82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52" h="89">
                    <a:moveTo>
                      <a:pt x="5" y="82"/>
                    </a:moveTo>
                    <a:cubicBezTo>
                      <a:pt x="0" y="77"/>
                      <a:pt x="6" y="80"/>
                      <a:pt x="3" y="77"/>
                    </a:cubicBezTo>
                    <a:cubicBezTo>
                      <a:pt x="3" y="76"/>
                      <a:pt x="6" y="79"/>
                      <a:pt x="6" y="78"/>
                    </a:cubicBezTo>
                    <a:cubicBezTo>
                      <a:pt x="2" y="74"/>
                      <a:pt x="6" y="75"/>
                      <a:pt x="10" y="76"/>
                    </a:cubicBezTo>
                    <a:cubicBezTo>
                      <a:pt x="11" y="77"/>
                      <a:pt x="11" y="77"/>
                      <a:pt x="11" y="77"/>
                    </a:cubicBezTo>
                    <a:cubicBezTo>
                      <a:pt x="12" y="77"/>
                      <a:pt x="9" y="74"/>
                      <a:pt x="10" y="75"/>
                    </a:cubicBezTo>
                    <a:cubicBezTo>
                      <a:pt x="10" y="75"/>
                      <a:pt x="10" y="75"/>
                      <a:pt x="11" y="76"/>
                    </a:cubicBezTo>
                    <a:cubicBezTo>
                      <a:pt x="9" y="74"/>
                      <a:pt x="11" y="75"/>
                      <a:pt x="9" y="74"/>
                    </a:cubicBezTo>
                    <a:cubicBezTo>
                      <a:pt x="10" y="74"/>
                      <a:pt x="12" y="75"/>
                      <a:pt x="12" y="76"/>
                    </a:cubicBezTo>
                    <a:cubicBezTo>
                      <a:pt x="11" y="74"/>
                      <a:pt x="11" y="74"/>
                      <a:pt x="11" y="74"/>
                    </a:cubicBezTo>
                    <a:cubicBezTo>
                      <a:pt x="6" y="70"/>
                      <a:pt x="12" y="73"/>
                      <a:pt x="9" y="71"/>
                    </a:cubicBezTo>
                    <a:cubicBezTo>
                      <a:pt x="10" y="71"/>
                      <a:pt x="10" y="72"/>
                      <a:pt x="11" y="72"/>
                    </a:cubicBezTo>
                    <a:cubicBezTo>
                      <a:pt x="8" y="69"/>
                      <a:pt x="10" y="68"/>
                      <a:pt x="9" y="67"/>
                    </a:cubicBezTo>
                    <a:cubicBezTo>
                      <a:pt x="10" y="67"/>
                      <a:pt x="11" y="68"/>
                      <a:pt x="12" y="69"/>
                    </a:cubicBezTo>
                    <a:cubicBezTo>
                      <a:pt x="10" y="67"/>
                      <a:pt x="9" y="67"/>
                      <a:pt x="9" y="66"/>
                    </a:cubicBezTo>
                    <a:cubicBezTo>
                      <a:pt x="12" y="67"/>
                      <a:pt x="7" y="64"/>
                      <a:pt x="9" y="65"/>
                    </a:cubicBezTo>
                    <a:cubicBezTo>
                      <a:pt x="9" y="65"/>
                      <a:pt x="9" y="65"/>
                      <a:pt x="9" y="65"/>
                    </a:cubicBezTo>
                    <a:cubicBezTo>
                      <a:pt x="7" y="63"/>
                      <a:pt x="11" y="66"/>
                      <a:pt x="8" y="64"/>
                    </a:cubicBezTo>
                    <a:cubicBezTo>
                      <a:pt x="10" y="65"/>
                      <a:pt x="10" y="65"/>
                      <a:pt x="10" y="65"/>
                    </a:cubicBezTo>
                    <a:cubicBezTo>
                      <a:pt x="7" y="62"/>
                      <a:pt x="12" y="66"/>
                      <a:pt x="10" y="64"/>
                    </a:cubicBezTo>
                    <a:cubicBezTo>
                      <a:pt x="10" y="64"/>
                      <a:pt x="10" y="64"/>
                      <a:pt x="10" y="64"/>
                    </a:cubicBezTo>
                    <a:cubicBezTo>
                      <a:pt x="9" y="63"/>
                      <a:pt x="11" y="64"/>
                      <a:pt x="10" y="64"/>
                    </a:cubicBezTo>
                    <a:cubicBezTo>
                      <a:pt x="11" y="64"/>
                      <a:pt x="11" y="64"/>
                      <a:pt x="11" y="64"/>
                    </a:cubicBezTo>
                    <a:cubicBezTo>
                      <a:pt x="10" y="63"/>
                      <a:pt x="12" y="64"/>
                      <a:pt x="10" y="62"/>
                    </a:cubicBezTo>
                    <a:cubicBezTo>
                      <a:pt x="12" y="63"/>
                      <a:pt x="10" y="63"/>
                      <a:pt x="13" y="65"/>
                    </a:cubicBezTo>
                    <a:cubicBezTo>
                      <a:pt x="12" y="62"/>
                      <a:pt x="13" y="61"/>
                      <a:pt x="14" y="60"/>
                    </a:cubicBezTo>
                    <a:cubicBezTo>
                      <a:pt x="15" y="60"/>
                      <a:pt x="15" y="61"/>
                      <a:pt x="16" y="61"/>
                    </a:cubicBezTo>
                    <a:cubicBezTo>
                      <a:pt x="16" y="61"/>
                      <a:pt x="16" y="60"/>
                      <a:pt x="15" y="59"/>
                    </a:cubicBezTo>
                    <a:cubicBezTo>
                      <a:pt x="15" y="60"/>
                      <a:pt x="16" y="60"/>
                      <a:pt x="16" y="60"/>
                    </a:cubicBezTo>
                    <a:cubicBezTo>
                      <a:pt x="17" y="61"/>
                      <a:pt x="14" y="58"/>
                      <a:pt x="15" y="59"/>
                    </a:cubicBezTo>
                    <a:cubicBezTo>
                      <a:pt x="16" y="59"/>
                      <a:pt x="16" y="60"/>
                      <a:pt x="17" y="60"/>
                    </a:cubicBezTo>
                    <a:cubicBezTo>
                      <a:pt x="15" y="59"/>
                      <a:pt x="16" y="59"/>
                      <a:pt x="15" y="58"/>
                    </a:cubicBezTo>
                    <a:cubicBezTo>
                      <a:pt x="16" y="58"/>
                      <a:pt x="16" y="59"/>
                      <a:pt x="17" y="59"/>
                    </a:cubicBezTo>
                    <a:cubicBezTo>
                      <a:pt x="15" y="57"/>
                      <a:pt x="18" y="59"/>
                      <a:pt x="16" y="58"/>
                    </a:cubicBezTo>
                    <a:cubicBezTo>
                      <a:pt x="18" y="59"/>
                      <a:pt x="18" y="59"/>
                      <a:pt x="18" y="59"/>
                    </a:cubicBezTo>
                    <a:cubicBezTo>
                      <a:pt x="20" y="60"/>
                      <a:pt x="15" y="57"/>
                      <a:pt x="16" y="57"/>
                    </a:cubicBezTo>
                    <a:cubicBezTo>
                      <a:pt x="17" y="58"/>
                      <a:pt x="17" y="58"/>
                      <a:pt x="18" y="58"/>
                    </a:cubicBezTo>
                    <a:cubicBezTo>
                      <a:pt x="15" y="56"/>
                      <a:pt x="16" y="56"/>
                      <a:pt x="16" y="55"/>
                    </a:cubicBezTo>
                    <a:cubicBezTo>
                      <a:pt x="16" y="56"/>
                      <a:pt x="16" y="56"/>
                      <a:pt x="16" y="56"/>
                    </a:cubicBezTo>
                    <a:cubicBezTo>
                      <a:pt x="16" y="55"/>
                      <a:pt x="17" y="56"/>
                      <a:pt x="16" y="54"/>
                    </a:cubicBezTo>
                    <a:cubicBezTo>
                      <a:pt x="17" y="55"/>
                      <a:pt x="20" y="57"/>
                      <a:pt x="20" y="56"/>
                    </a:cubicBezTo>
                    <a:cubicBezTo>
                      <a:pt x="17" y="54"/>
                      <a:pt x="19" y="55"/>
                      <a:pt x="15" y="53"/>
                    </a:cubicBezTo>
                    <a:cubicBezTo>
                      <a:pt x="16" y="53"/>
                      <a:pt x="17" y="53"/>
                      <a:pt x="17" y="52"/>
                    </a:cubicBezTo>
                    <a:cubicBezTo>
                      <a:pt x="18" y="53"/>
                      <a:pt x="20" y="54"/>
                      <a:pt x="20" y="55"/>
                    </a:cubicBezTo>
                    <a:cubicBezTo>
                      <a:pt x="22" y="56"/>
                      <a:pt x="22" y="56"/>
                      <a:pt x="22" y="56"/>
                    </a:cubicBezTo>
                    <a:cubicBezTo>
                      <a:pt x="23" y="56"/>
                      <a:pt x="22" y="56"/>
                      <a:pt x="23" y="57"/>
                    </a:cubicBezTo>
                    <a:cubicBezTo>
                      <a:pt x="23" y="56"/>
                      <a:pt x="22" y="55"/>
                      <a:pt x="23" y="55"/>
                    </a:cubicBezTo>
                    <a:cubicBezTo>
                      <a:pt x="21" y="54"/>
                      <a:pt x="18" y="52"/>
                      <a:pt x="18" y="51"/>
                    </a:cubicBezTo>
                    <a:cubicBezTo>
                      <a:pt x="19" y="52"/>
                      <a:pt x="21" y="53"/>
                      <a:pt x="22" y="53"/>
                    </a:cubicBezTo>
                    <a:cubicBezTo>
                      <a:pt x="16" y="49"/>
                      <a:pt x="16" y="49"/>
                      <a:pt x="16" y="49"/>
                    </a:cubicBezTo>
                    <a:cubicBezTo>
                      <a:pt x="16" y="49"/>
                      <a:pt x="19" y="51"/>
                      <a:pt x="18" y="50"/>
                    </a:cubicBezTo>
                    <a:cubicBezTo>
                      <a:pt x="17" y="50"/>
                      <a:pt x="17" y="49"/>
                      <a:pt x="16" y="49"/>
                    </a:cubicBezTo>
                    <a:cubicBezTo>
                      <a:pt x="17" y="49"/>
                      <a:pt x="16" y="48"/>
                      <a:pt x="19" y="50"/>
                    </a:cubicBezTo>
                    <a:cubicBezTo>
                      <a:pt x="20" y="50"/>
                      <a:pt x="19" y="50"/>
                      <a:pt x="20" y="51"/>
                    </a:cubicBezTo>
                    <a:cubicBezTo>
                      <a:pt x="20" y="50"/>
                      <a:pt x="19" y="50"/>
                      <a:pt x="19" y="50"/>
                    </a:cubicBezTo>
                    <a:cubicBezTo>
                      <a:pt x="20" y="50"/>
                      <a:pt x="20" y="50"/>
                      <a:pt x="20" y="50"/>
                    </a:cubicBezTo>
                    <a:cubicBezTo>
                      <a:pt x="20" y="50"/>
                      <a:pt x="19" y="49"/>
                      <a:pt x="17" y="48"/>
                    </a:cubicBezTo>
                    <a:cubicBezTo>
                      <a:pt x="17" y="48"/>
                      <a:pt x="19" y="49"/>
                      <a:pt x="18" y="48"/>
                    </a:cubicBezTo>
                    <a:cubicBezTo>
                      <a:pt x="16" y="47"/>
                      <a:pt x="16" y="47"/>
                      <a:pt x="16" y="46"/>
                    </a:cubicBezTo>
                    <a:cubicBezTo>
                      <a:pt x="17" y="47"/>
                      <a:pt x="17" y="47"/>
                      <a:pt x="18" y="48"/>
                    </a:cubicBezTo>
                    <a:cubicBezTo>
                      <a:pt x="16" y="46"/>
                      <a:pt x="16" y="45"/>
                      <a:pt x="15" y="44"/>
                    </a:cubicBezTo>
                    <a:cubicBezTo>
                      <a:pt x="13" y="44"/>
                      <a:pt x="17" y="46"/>
                      <a:pt x="17" y="46"/>
                    </a:cubicBezTo>
                    <a:cubicBezTo>
                      <a:pt x="19" y="46"/>
                      <a:pt x="14" y="43"/>
                      <a:pt x="17" y="45"/>
                    </a:cubicBezTo>
                    <a:cubicBezTo>
                      <a:pt x="18" y="45"/>
                      <a:pt x="15" y="43"/>
                      <a:pt x="16" y="44"/>
                    </a:cubicBezTo>
                    <a:cubicBezTo>
                      <a:pt x="16" y="43"/>
                      <a:pt x="18" y="45"/>
                      <a:pt x="17" y="44"/>
                    </a:cubicBezTo>
                    <a:cubicBezTo>
                      <a:pt x="19" y="45"/>
                      <a:pt x="17" y="44"/>
                      <a:pt x="17" y="43"/>
                    </a:cubicBezTo>
                    <a:cubicBezTo>
                      <a:pt x="16" y="43"/>
                      <a:pt x="17" y="44"/>
                      <a:pt x="18" y="44"/>
                    </a:cubicBezTo>
                    <a:cubicBezTo>
                      <a:pt x="17" y="43"/>
                      <a:pt x="15" y="41"/>
                      <a:pt x="17" y="42"/>
                    </a:cubicBezTo>
                    <a:cubicBezTo>
                      <a:pt x="17" y="41"/>
                      <a:pt x="15" y="40"/>
                      <a:pt x="15" y="40"/>
                    </a:cubicBezTo>
                    <a:cubicBezTo>
                      <a:pt x="17" y="41"/>
                      <a:pt x="17" y="41"/>
                      <a:pt x="17" y="41"/>
                    </a:cubicBezTo>
                    <a:cubicBezTo>
                      <a:pt x="18" y="41"/>
                      <a:pt x="17" y="40"/>
                      <a:pt x="18" y="41"/>
                    </a:cubicBezTo>
                    <a:cubicBezTo>
                      <a:pt x="16" y="40"/>
                      <a:pt x="20" y="43"/>
                      <a:pt x="18" y="42"/>
                    </a:cubicBezTo>
                    <a:cubicBezTo>
                      <a:pt x="20" y="43"/>
                      <a:pt x="15" y="40"/>
                      <a:pt x="18" y="41"/>
                    </a:cubicBezTo>
                    <a:cubicBezTo>
                      <a:pt x="18" y="41"/>
                      <a:pt x="16" y="40"/>
                      <a:pt x="18" y="41"/>
                    </a:cubicBezTo>
                    <a:cubicBezTo>
                      <a:pt x="17" y="40"/>
                      <a:pt x="20" y="42"/>
                      <a:pt x="20" y="42"/>
                    </a:cubicBezTo>
                    <a:cubicBezTo>
                      <a:pt x="20" y="41"/>
                      <a:pt x="19" y="41"/>
                      <a:pt x="19" y="41"/>
                    </a:cubicBezTo>
                    <a:cubicBezTo>
                      <a:pt x="18" y="40"/>
                      <a:pt x="18" y="40"/>
                      <a:pt x="18" y="40"/>
                    </a:cubicBezTo>
                    <a:cubicBezTo>
                      <a:pt x="16" y="39"/>
                      <a:pt x="19" y="40"/>
                      <a:pt x="17" y="39"/>
                    </a:cubicBezTo>
                    <a:cubicBezTo>
                      <a:pt x="18" y="40"/>
                      <a:pt x="16" y="38"/>
                      <a:pt x="19" y="40"/>
                    </a:cubicBezTo>
                    <a:cubicBezTo>
                      <a:pt x="21" y="41"/>
                      <a:pt x="21" y="41"/>
                      <a:pt x="21" y="41"/>
                    </a:cubicBezTo>
                    <a:cubicBezTo>
                      <a:pt x="21" y="41"/>
                      <a:pt x="19" y="40"/>
                      <a:pt x="18" y="39"/>
                    </a:cubicBezTo>
                    <a:cubicBezTo>
                      <a:pt x="18" y="39"/>
                      <a:pt x="19" y="39"/>
                      <a:pt x="19" y="39"/>
                    </a:cubicBezTo>
                    <a:cubicBezTo>
                      <a:pt x="15" y="37"/>
                      <a:pt x="19" y="39"/>
                      <a:pt x="17" y="38"/>
                    </a:cubicBezTo>
                    <a:cubicBezTo>
                      <a:pt x="18" y="38"/>
                      <a:pt x="17" y="37"/>
                      <a:pt x="20" y="38"/>
                    </a:cubicBezTo>
                    <a:cubicBezTo>
                      <a:pt x="19" y="37"/>
                      <a:pt x="17" y="36"/>
                      <a:pt x="18" y="37"/>
                    </a:cubicBezTo>
                    <a:cubicBezTo>
                      <a:pt x="19" y="37"/>
                      <a:pt x="19" y="37"/>
                      <a:pt x="19" y="37"/>
                    </a:cubicBezTo>
                    <a:cubicBezTo>
                      <a:pt x="21" y="38"/>
                      <a:pt x="20" y="37"/>
                      <a:pt x="19" y="37"/>
                    </a:cubicBezTo>
                    <a:cubicBezTo>
                      <a:pt x="20" y="37"/>
                      <a:pt x="21" y="38"/>
                      <a:pt x="23" y="38"/>
                    </a:cubicBezTo>
                    <a:cubicBezTo>
                      <a:pt x="22" y="37"/>
                      <a:pt x="20" y="36"/>
                      <a:pt x="19" y="36"/>
                    </a:cubicBezTo>
                    <a:cubicBezTo>
                      <a:pt x="22" y="37"/>
                      <a:pt x="17" y="34"/>
                      <a:pt x="20" y="35"/>
                    </a:cubicBezTo>
                    <a:cubicBezTo>
                      <a:pt x="21" y="36"/>
                      <a:pt x="22" y="37"/>
                      <a:pt x="23" y="37"/>
                    </a:cubicBezTo>
                    <a:cubicBezTo>
                      <a:pt x="26" y="39"/>
                      <a:pt x="20" y="35"/>
                      <a:pt x="22" y="36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21" y="35"/>
                      <a:pt x="18" y="33"/>
                      <a:pt x="21" y="34"/>
                    </a:cubicBezTo>
                    <a:cubicBezTo>
                      <a:pt x="20" y="34"/>
                      <a:pt x="22" y="35"/>
                      <a:pt x="19" y="33"/>
                    </a:cubicBezTo>
                    <a:cubicBezTo>
                      <a:pt x="22" y="34"/>
                      <a:pt x="18" y="31"/>
                      <a:pt x="23" y="34"/>
                    </a:cubicBezTo>
                    <a:cubicBezTo>
                      <a:pt x="23" y="33"/>
                      <a:pt x="24" y="33"/>
                      <a:pt x="22" y="33"/>
                    </a:cubicBezTo>
                    <a:cubicBezTo>
                      <a:pt x="20" y="32"/>
                      <a:pt x="23" y="33"/>
                      <a:pt x="22" y="33"/>
                    </a:cubicBezTo>
                    <a:cubicBezTo>
                      <a:pt x="22" y="33"/>
                      <a:pt x="21" y="32"/>
                      <a:pt x="21" y="32"/>
                    </a:cubicBezTo>
                    <a:cubicBezTo>
                      <a:pt x="21" y="32"/>
                      <a:pt x="22" y="32"/>
                      <a:pt x="24" y="34"/>
                    </a:cubicBezTo>
                    <a:cubicBezTo>
                      <a:pt x="26" y="34"/>
                      <a:pt x="19" y="31"/>
                      <a:pt x="21" y="31"/>
                    </a:cubicBezTo>
                    <a:cubicBezTo>
                      <a:pt x="22" y="31"/>
                      <a:pt x="22" y="32"/>
                      <a:pt x="22" y="31"/>
                    </a:cubicBezTo>
                    <a:cubicBezTo>
                      <a:pt x="20" y="30"/>
                      <a:pt x="20" y="30"/>
                      <a:pt x="20" y="30"/>
                    </a:cubicBezTo>
                    <a:cubicBezTo>
                      <a:pt x="21" y="30"/>
                      <a:pt x="23" y="31"/>
                      <a:pt x="25" y="32"/>
                    </a:cubicBezTo>
                    <a:cubicBezTo>
                      <a:pt x="25" y="32"/>
                      <a:pt x="25" y="32"/>
                      <a:pt x="24" y="31"/>
                    </a:cubicBezTo>
                    <a:cubicBezTo>
                      <a:pt x="26" y="32"/>
                      <a:pt x="26" y="32"/>
                      <a:pt x="26" y="32"/>
                    </a:cubicBezTo>
                    <a:cubicBezTo>
                      <a:pt x="24" y="31"/>
                      <a:pt x="25" y="31"/>
                      <a:pt x="25" y="31"/>
                    </a:cubicBezTo>
                    <a:cubicBezTo>
                      <a:pt x="25" y="31"/>
                      <a:pt x="25" y="31"/>
                      <a:pt x="25" y="31"/>
                    </a:cubicBezTo>
                    <a:cubicBezTo>
                      <a:pt x="26" y="32"/>
                      <a:pt x="26" y="31"/>
                      <a:pt x="25" y="31"/>
                    </a:cubicBezTo>
                    <a:cubicBezTo>
                      <a:pt x="24" y="31"/>
                      <a:pt x="24" y="31"/>
                      <a:pt x="23" y="30"/>
                    </a:cubicBezTo>
                    <a:cubicBezTo>
                      <a:pt x="22" y="30"/>
                      <a:pt x="22" y="30"/>
                      <a:pt x="21" y="29"/>
                    </a:cubicBezTo>
                    <a:cubicBezTo>
                      <a:pt x="23" y="30"/>
                      <a:pt x="23" y="30"/>
                      <a:pt x="23" y="30"/>
                    </a:cubicBezTo>
                    <a:cubicBezTo>
                      <a:pt x="24" y="30"/>
                      <a:pt x="22" y="29"/>
                      <a:pt x="22" y="29"/>
                    </a:cubicBezTo>
                    <a:cubicBezTo>
                      <a:pt x="23" y="29"/>
                      <a:pt x="22" y="28"/>
                      <a:pt x="23" y="29"/>
                    </a:cubicBezTo>
                    <a:cubicBezTo>
                      <a:pt x="24" y="30"/>
                      <a:pt x="22" y="29"/>
                      <a:pt x="23" y="29"/>
                    </a:cubicBezTo>
                    <a:cubicBezTo>
                      <a:pt x="24" y="30"/>
                      <a:pt x="26" y="31"/>
                      <a:pt x="25" y="30"/>
                    </a:cubicBezTo>
                    <a:cubicBezTo>
                      <a:pt x="24" y="29"/>
                      <a:pt x="21" y="28"/>
                      <a:pt x="22" y="28"/>
                    </a:cubicBezTo>
                    <a:cubicBezTo>
                      <a:pt x="22" y="29"/>
                      <a:pt x="23" y="29"/>
                      <a:pt x="24" y="29"/>
                    </a:cubicBezTo>
                    <a:cubicBezTo>
                      <a:pt x="25" y="30"/>
                      <a:pt x="25" y="30"/>
                      <a:pt x="25" y="30"/>
                    </a:cubicBezTo>
                    <a:cubicBezTo>
                      <a:pt x="23" y="29"/>
                      <a:pt x="23" y="29"/>
                      <a:pt x="23" y="29"/>
                    </a:cubicBezTo>
                    <a:cubicBezTo>
                      <a:pt x="24" y="29"/>
                      <a:pt x="24" y="29"/>
                      <a:pt x="24" y="29"/>
                    </a:cubicBezTo>
                    <a:cubicBezTo>
                      <a:pt x="22" y="28"/>
                      <a:pt x="24" y="28"/>
                      <a:pt x="22" y="27"/>
                    </a:cubicBezTo>
                    <a:cubicBezTo>
                      <a:pt x="22" y="27"/>
                      <a:pt x="23" y="28"/>
                      <a:pt x="23" y="28"/>
                    </a:cubicBezTo>
                    <a:cubicBezTo>
                      <a:pt x="23" y="28"/>
                      <a:pt x="23" y="28"/>
                      <a:pt x="23" y="28"/>
                    </a:cubicBezTo>
                    <a:cubicBezTo>
                      <a:pt x="25" y="28"/>
                      <a:pt x="24" y="28"/>
                      <a:pt x="23" y="27"/>
                    </a:cubicBezTo>
                    <a:cubicBezTo>
                      <a:pt x="23" y="27"/>
                      <a:pt x="23" y="27"/>
                      <a:pt x="23" y="27"/>
                    </a:cubicBezTo>
                    <a:cubicBezTo>
                      <a:pt x="23" y="27"/>
                      <a:pt x="23" y="27"/>
                      <a:pt x="22" y="26"/>
                    </a:cubicBezTo>
                    <a:cubicBezTo>
                      <a:pt x="24" y="27"/>
                      <a:pt x="29" y="29"/>
                      <a:pt x="27" y="28"/>
                    </a:cubicBezTo>
                    <a:cubicBezTo>
                      <a:pt x="27" y="28"/>
                      <a:pt x="24" y="26"/>
                      <a:pt x="22" y="26"/>
                    </a:cubicBezTo>
                    <a:cubicBezTo>
                      <a:pt x="24" y="26"/>
                      <a:pt x="21" y="24"/>
                      <a:pt x="24" y="25"/>
                    </a:cubicBezTo>
                    <a:cubicBezTo>
                      <a:pt x="23" y="24"/>
                      <a:pt x="23" y="24"/>
                      <a:pt x="22" y="24"/>
                    </a:cubicBezTo>
                    <a:cubicBezTo>
                      <a:pt x="23" y="24"/>
                      <a:pt x="21" y="22"/>
                      <a:pt x="25" y="23"/>
                    </a:cubicBezTo>
                    <a:cubicBezTo>
                      <a:pt x="25" y="24"/>
                      <a:pt x="27" y="24"/>
                      <a:pt x="28" y="24"/>
                    </a:cubicBezTo>
                    <a:cubicBezTo>
                      <a:pt x="26" y="23"/>
                      <a:pt x="30" y="25"/>
                      <a:pt x="27" y="24"/>
                    </a:cubicBezTo>
                    <a:cubicBezTo>
                      <a:pt x="25" y="23"/>
                      <a:pt x="24" y="22"/>
                      <a:pt x="23" y="22"/>
                    </a:cubicBezTo>
                    <a:cubicBezTo>
                      <a:pt x="23" y="22"/>
                      <a:pt x="23" y="21"/>
                      <a:pt x="24" y="22"/>
                    </a:cubicBezTo>
                    <a:cubicBezTo>
                      <a:pt x="24" y="21"/>
                      <a:pt x="23" y="21"/>
                      <a:pt x="23" y="21"/>
                    </a:cubicBezTo>
                    <a:cubicBezTo>
                      <a:pt x="25" y="22"/>
                      <a:pt x="26" y="22"/>
                      <a:pt x="25" y="21"/>
                    </a:cubicBezTo>
                    <a:cubicBezTo>
                      <a:pt x="23" y="21"/>
                      <a:pt x="23" y="21"/>
                      <a:pt x="23" y="21"/>
                    </a:cubicBezTo>
                    <a:cubicBezTo>
                      <a:pt x="25" y="21"/>
                      <a:pt x="25" y="21"/>
                      <a:pt x="25" y="21"/>
                    </a:cubicBezTo>
                    <a:cubicBezTo>
                      <a:pt x="25" y="21"/>
                      <a:pt x="22" y="20"/>
                      <a:pt x="23" y="20"/>
                    </a:cubicBezTo>
                    <a:cubicBezTo>
                      <a:pt x="24" y="20"/>
                      <a:pt x="25" y="21"/>
                      <a:pt x="25" y="21"/>
                    </a:cubicBezTo>
                    <a:cubicBezTo>
                      <a:pt x="24" y="20"/>
                      <a:pt x="22" y="19"/>
                      <a:pt x="23" y="19"/>
                    </a:cubicBezTo>
                    <a:cubicBezTo>
                      <a:pt x="26" y="20"/>
                      <a:pt x="26" y="20"/>
                      <a:pt x="26" y="20"/>
                    </a:cubicBezTo>
                    <a:cubicBezTo>
                      <a:pt x="25" y="20"/>
                      <a:pt x="24" y="19"/>
                      <a:pt x="23" y="19"/>
                    </a:cubicBezTo>
                    <a:cubicBezTo>
                      <a:pt x="25" y="19"/>
                      <a:pt x="25" y="19"/>
                      <a:pt x="27" y="20"/>
                    </a:cubicBezTo>
                    <a:cubicBezTo>
                      <a:pt x="22" y="17"/>
                      <a:pt x="23" y="16"/>
                      <a:pt x="23" y="16"/>
                    </a:cubicBezTo>
                    <a:cubicBezTo>
                      <a:pt x="24" y="16"/>
                      <a:pt x="24" y="16"/>
                      <a:pt x="24" y="16"/>
                    </a:cubicBezTo>
                    <a:cubicBezTo>
                      <a:pt x="26" y="16"/>
                      <a:pt x="22" y="15"/>
                      <a:pt x="23" y="15"/>
                    </a:cubicBezTo>
                    <a:cubicBezTo>
                      <a:pt x="24" y="16"/>
                      <a:pt x="26" y="16"/>
                      <a:pt x="27" y="17"/>
                    </a:cubicBezTo>
                    <a:cubicBezTo>
                      <a:pt x="29" y="17"/>
                      <a:pt x="25" y="16"/>
                      <a:pt x="25" y="15"/>
                    </a:cubicBezTo>
                    <a:cubicBezTo>
                      <a:pt x="23" y="15"/>
                      <a:pt x="26" y="16"/>
                      <a:pt x="24" y="15"/>
                    </a:cubicBezTo>
                    <a:cubicBezTo>
                      <a:pt x="23" y="15"/>
                      <a:pt x="25" y="15"/>
                      <a:pt x="23" y="14"/>
                    </a:cubicBezTo>
                    <a:cubicBezTo>
                      <a:pt x="24" y="14"/>
                      <a:pt x="25" y="15"/>
                      <a:pt x="26" y="16"/>
                    </a:cubicBezTo>
                    <a:cubicBezTo>
                      <a:pt x="25" y="15"/>
                      <a:pt x="25" y="15"/>
                      <a:pt x="25" y="15"/>
                    </a:cubicBezTo>
                    <a:cubicBezTo>
                      <a:pt x="28" y="16"/>
                      <a:pt x="30" y="17"/>
                      <a:pt x="34" y="19"/>
                    </a:cubicBezTo>
                    <a:cubicBezTo>
                      <a:pt x="34" y="18"/>
                      <a:pt x="34" y="18"/>
                      <a:pt x="34" y="18"/>
                    </a:cubicBezTo>
                    <a:cubicBezTo>
                      <a:pt x="37" y="19"/>
                      <a:pt x="37" y="20"/>
                      <a:pt x="38" y="20"/>
                    </a:cubicBezTo>
                    <a:cubicBezTo>
                      <a:pt x="37" y="19"/>
                      <a:pt x="33" y="18"/>
                      <a:pt x="32" y="17"/>
                    </a:cubicBezTo>
                    <a:cubicBezTo>
                      <a:pt x="31" y="17"/>
                      <a:pt x="26" y="15"/>
                      <a:pt x="26" y="15"/>
                    </a:cubicBezTo>
                    <a:cubicBezTo>
                      <a:pt x="28" y="15"/>
                      <a:pt x="26" y="15"/>
                      <a:pt x="28" y="16"/>
                    </a:cubicBezTo>
                    <a:cubicBezTo>
                      <a:pt x="31" y="16"/>
                      <a:pt x="27" y="15"/>
                      <a:pt x="28" y="15"/>
                    </a:cubicBezTo>
                    <a:cubicBezTo>
                      <a:pt x="27" y="15"/>
                      <a:pt x="25" y="14"/>
                      <a:pt x="24" y="13"/>
                    </a:cubicBezTo>
                    <a:cubicBezTo>
                      <a:pt x="25" y="14"/>
                      <a:pt x="27" y="15"/>
                      <a:pt x="27" y="14"/>
                    </a:cubicBezTo>
                    <a:cubicBezTo>
                      <a:pt x="25" y="14"/>
                      <a:pt x="24" y="13"/>
                      <a:pt x="23" y="13"/>
                    </a:cubicBezTo>
                    <a:cubicBezTo>
                      <a:pt x="20" y="12"/>
                      <a:pt x="24" y="13"/>
                      <a:pt x="22" y="12"/>
                    </a:cubicBezTo>
                    <a:cubicBezTo>
                      <a:pt x="24" y="13"/>
                      <a:pt x="27" y="14"/>
                      <a:pt x="28" y="14"/>
                    </a:cubicBezTo>
                    <a:cubicBezTo>
                      <a:pt x="26" y="13"/>
                      <a:pt x="25" y="13"/>
                      <a:pt x="22" y="12"/>
                    </a:cubicBezTo>
                    <a:cubicBezTo>
                      <a:pt x="23" y="12"/>
                      <a:pt x="25" y="12"/>
                      <a:pt x="26" y="13"/>
                    </a:cubicBezTo>
                    <a:cubicBezTo>
                      <a:pt x="27" y="13"/>
                      <a:pt x="22" y="11"/>
                      <a:pt x="26" y="13"/>
                    </a:cubicBezTo>
                    <a:cubicBezTo>
                      <a:pt x="24" y="12"/>
                      <a:pt x="24" y="12"/>
                      <a:pt x="24" y="12"/>
                    </a:cubicBezTo>
                    <a:cubicBezTo>
                      <a:pt x="25" y="12"/>
                      <a:pt x="26" y="12"/>
                      <a:pt x="27" y="13"/>
                    </a:cubicBezTo>
                    <a:cubicBezTo>
                      <a:pt x="27" y="12"/>
                      <a:pt x="24" y="11"/>
                      <a:pt x="27" y="12"/>
                    </a:cubicBezTo>
                    <a:cubicBezTo>
                      <a:pt x="27" y="12"/>
                      <a:pt x="27" y="12"/>
                      <a:pt x="25" y="11"/>
                    </a:cubicBezTo>
                    <a:cubicBezTo>
                      <a:pt x="23" y="11"/>
                      <a:pt x="26" y="12"/>
                      <a:pt x="23" y="11"/>
                    </a:cubicBezTo>
                    <a:cubicBezTo>
                      <a:pt x="26" y="12"/>
                      <a:pt x="23" y="10"/>
                      <a:pt x="22" y="10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3" y="10"/>
                      <a:pt x="23" y="10"/>
                      <a:pt x="22" y="10"/>
                    </a:cubicBezTo>
                    <a:cubicBezTo>
                      <a:pt x="23" y="10"/>
                      <a:pt x="23" y="10"/>
                      <a:pt x="24" y="10"/>
                    </a:cubicBezTo>
                    <a:cubicBezTo>
                      <a:pt x="22" y="10"/>
                      <a:pt x="22" y="10"/>
                      <a:pt x="22" y="10"/>
                    </a:cubicBezTo>
                    <a:cubicBezTo>
                      <a:pt x="21" y="9"/>
                      <a:pt x="25" y="11"/>
                      <a:pt x="25" y="10"/>
                    </a:cubicBezTo>
                    <a:cubicBezTo>
                      <a:pt x="26" y="11"/>
                      <a:pt x="26" y="11"/>
                      <a:pt x="26" y="11"/>
                    </a:cubicBezTo>
                    <a:cubicBezTo>
                      <a:pt x="26" y="11"/>
                      <a:pt x="28" y="11"/>
                      <a:pt x="28" y="11"/>
                    </a:cubicBezTo>
                    <a:cubicBezTo>
                      <a:pt x="26" y="10"/>
                      <a:pt x="23" y="9"/>
                      <a:pt x="22" y="9"/>
                    </a:cubicBezTo>
                    <a:cubicBezTo>
                      <a:pt x="21" y="9"/>
                      <a:pt x="24" y="10"/>
                      <a:pt x="22" y="9"/>
                    </a:cubicBezTo>
                    <a:cubicBezTo>
                      <a:pt x="24" y="10"/>
                      <a:pt x="24" y="10"/>
                      <a:pt x="24" y="10"/>
                    </a:cubicBezTo>
                    <a:cubicBezTo>
                      <a:pt x="25" y="10"/>
                      <a:pt x="28" y="11"/>
                      <a:pt x="28" y="10"/>
                    </a:cubicBezTo>
                    <a:cubicBezTo>
                      <a:pt x="27" y="10"/>
                      <a:pt x="24" y="9"/>
                      <a:pt x="23" y="9"/>
                    </a:cubicBezTo>
                    <a:cubicBezTo>
                      <a:pt x="23" y="9"/>
                      <a:pt x="24" y="9"/>
                      <a:pt x="26" y="9"/>
                    </a:cubicBezTo>
                    <a:cubicBezTo>
                      <a:pt x="25" y="9"/>
                      <a:pt x="24" y="9"/>
                      <a:pt x="23" y="8"/>
                    </a:cubicBezTo>
                    <a:cubicBezTo>
                      <a:pt x="24" y="9"/>
                      <a:pt x="26" y="9"/>
                      <a:pt x="28" y="9"/>
                    </a:cubicBezTo>
                    <a:cubicBezTo>
                      <a:pt x="31" y="11"/>
                      <a:pt x="31" y="11"/>
                      <a:pt x="31" y="11"/>
                    </a:cubicBezTo>
                    <a:cubicBezTo>
                      <a:pt x="31" y="10"/>
                      <a:pt x="31" y="10"/>
                      <a:pt x="31" y="10"/>
                    </a:cubicBezTo>
                    <a:cubicBezTo>
                      <a:pt x="33" y="11"/>
                      <a:pt x="33" y="11"/>
                      <a:pt x="36" y="12"/>
                    </a:cubicBezTo>
                    <a:cubicBezTo>
                      <a:pt x="36" y="12"/>
                      <a:pt x="35" y="11"/>
                      <a:pt x="35" y="11"/>
                    </a:cubicBezTo>
                    <a:cubicBezTo>
                      <a:pt x="30" y="10"/>
                      <a:pt x="29" y="9"/>
                      <a:pt x="25" y="8"/>
                    </a:cubicBezTo>
                    <a:cubicBezTo>
                      <a:pt x="24" y="7"/>
                      <a:pt x="34" y="11"/>
                      <a:pt x="28" y="8"/>
                    </a:cubicBezTo>
                    <a:cubicBezTo>
                      <a:pt x="27" y="8"/>
                      <a:pt x="24" y="7"/>
                      <a:pt x="25" y="7"/>
                    </a:cubicBezTo>
                    <a:cubicBezTo>
                      <a:pt x="26" y="7"/>
                      <a:pt x="22" y="6"/>
                      <a:pt x="23" y="6"/>
                    </a:cubicBezTo>
                    <a:cubicBezTo>
                      <a:pt x="25" y="7"/>
                      <a:pt x="27" y="7"/>
                      <a:pt x="30" y="8"/>
                    </a:cubicBezTo>
                    <a:cubicBezTo>
                      <a:pt x="28" y="8"/>
                      <a:pt x="29" y="8"/>
                      <a:pt x="29" y="8"/>
                    </a:cubicBezTo>
                    <a:cubicBezTo>
                      <a:pt x="30" y="9"/>
                      <a:pt x="33" y="10"/>
                      <a:pt x="33" y="9"/>
                    </a:cubicBezTo>
                    <a:cubicBezTo>
                      <a:pt x="33" y="9"/>
                      <a:pt x="33" y="9"/>
                      <a:pt x="31" y="8"/>
                    </a:cubicBezTo>
                    <a:cubicBezTo>
                      <a:pt x="28" y="8"/>
                      <a:pt x="31" y="8"/>
                      <a:pt x="29" y="8"/>
                    </a:cubicBezTo>
                    <a:cubicBezTo>
                      <a:pt x="28" y="7"/>
                      <a:pt x="31" y="8"/>
                      <a:pt x="27" y="7"/>
                    </a:cubicBezTo>
                    <a:cubicBezTo>
                      <a:pt x="28" y="7"/>
                      <a:pt x="25" y="6"/>
                      <a:pt x="24" y="6"/>
                    </a:cubicBezTo>
                    <a:cubicBezTo>
                      <a:pt x="23" y="6"/>
                      <a:pt x="23" y="6"/>
                      <a:pt x="23" y="6"/>
                    </a:cubicBezTo>
                    <a:cubicBezTo>
                      <a:pt x="24" y="6"/>
                      <a:pt x="24" y="6"/>
                      <a:pt x="24" y="6"/>
                    </a:cubicBezTo>
                    <a:cubicBezTo>
                      <a:pt x="25" y="6"/>
                      <a:pt x="22" y="5"/>
                      <a:pt x="22" y="5"/>
                    </a:cubicBezTo>
                    <a:cubicBezTo>
                      <a:pt x="25" y="6"/>
                      <a:pt x="25" y="6"/>
                      <a:pt x="25" y="6"/>
                    </a:cubicBezTo>
                    <a:cubicBezTo>
                      <a:pt x="28" y="6"/>
                      <a:pt x="24" y="6"/>
                      <a:pt x="28" y="7"/>
                    </a:cubicBezTo>
                    <a:cubicBezTo>
                      <a:pt x="28" y="7"/>
                      <a:pt x="26" y="6"/>
                      <a:pt x="27" y="6"/>
                    </a:cubicBezTo>
                    <a:cubicBezTo>
                      <a:pt x="28" y="6"/>
                      <a:pt x="28" y="6"/>
                      <a:pt x="28" y="7"/>
                    </a:cubicBezTo>
                    <a:cubicBezTo>
                      <a:pt x="28" y="6"/>
                      <a:pt x="34" y="8"/>
                      <a:pt x="31" y="7"/>
                    </a:cubicBezTo>
                    <a:cubicBezTo>
                      <a:pt x="29" y="6"/>
                      <a:pt x="29" y="6"/>
                      <a:pt x="28" y="6"/>
                    </a:cubicBezTo>
                    <a:cubicBezTo>
                      <a:pt x="27" y="5"/>
                      <a:pt x="26" y="5"/>
                      <a:pt x="25" y="4"/>
                    </a:cubicBezTo>
                    <a:cubicBezTo>
                      <a:pt x="28" y="5"/>
                      <a:pt x="26" y="4"/>
                      <a:pt x="29" y="5"/>
                    </a:cubicBezTo>
                    <a:cubicBezTo>
                      <a:pt x="27" y="5"/>
                      <a:pt x="27" y="5"/>
                      <a:pt x="30" y="6"/>
                    </a:cubicBezTo>
                    <a:cubicBezTo>
                      <a:pt x="34" y="7"/>
                      <a:pt x="29" y="7"/>
                      <a:pt x="33" y="8"/>
                    </a:cubicBezTo>
                    <a:cubicBezTo>
                      <a:pt x="33" y="7"/>
                      <a:pt x="37" y="8"/>
                      <a:pt x="39" y="9"/>
                    </a:cubicBezTo>
                    <a:cubicBezTo>
                      <a:pt x="39" y="9"/>
                      <a:pt x="38" y="9"/>
                      <a:pt x="38" y="8"/>
                    </a:cubicBezTo>
                    <a:cubicBezTo>
                      <a:pt x="36" y="8"/>
                      <a:pt x="36" y="8"/>
                      <a:pt x="34" y="7"/>
                    </a:cubicBezTo>
                    <a:cubicBezTo>
                      <a:pt x="34" y="7"/>
                      <a:pt x="33" y="6"/>
                      <a:pt x="31" y="6"/>
                    </a:cubicBezTo>
                    <a:cubicBezTo>
                      <a:pt x="32" y="6"/>
                      <a:pt x="34" y="6"/>
                      <a:pt x="34" y="7"/>
                    </a:cubicBezTo>
                    <a:cubicBezTo>
                      <a:pt x="34" y="6"/>
                      <a:pt x="34" y="6"/>
                      <a:pt x="35" y="5"/>
                    </a:cubicBezTo>
                    <a:cubicBezTo>
                      <a:pt x="31" y="5"/>
                      <a:pt x="34" y="5"/>
                      <a:pt x="31" y="4"/>
                    </a:cubicBezTo>
                    <a:cubicBezTo>
                      <a:pt x="30" y="4"/>
                      <a:pt x="28" y="4"/>
                      <a:pt x="26" y="3"/>
                    </a:cubicBezTo>
                    <a:cubicBezTo>
                      <a:pt x="26" y="3"/>
                      <a:pt x="28" y="4"/>
                      <a:pt x="29" y="4"/>
                    </a:cubicBezTo>
                    <a:cubicBezTo>
                      <a:pt x="27" y="3"/>
                      <a:pt x="32" y="4"/>
                      <a:pt x="29" y="3"/>
                    </a:cubicBezTo>
                    <a:cubicBezTo>
                      <a:pt x="30" y="4"/>
                      <a:pt x="33" y="4"/>
                      <a:pt x="36" y="5"/>
                    </a:cubicBezTo>
                    <a:cubicBezTo>
                      <a:pt x="34" y="5"/>
                      <a:pt x="38" y="6"/>
                      <a:pt x="38" y="6"/>
                    </a:cubicBezTo>
                    <a:cubicBezTo>
                      <a:pt x="36" y="5"/>
                      <a:pt x="35" y="4"/>
                      <a:pt x="35" y="4"/>
                    </a:cubicBezTo>
                    <a:cubicBezTo>
                      <a:pt x="38" y="4"/>
                      <a:pt x="35" y="3"/>
                      <a:pt x="35" y="2"/>
                    </a:cubicBezTo>
                    <a:cubicBezTo>
                      <a:pt x="37" y="3"/>
                      <a:pt x="40" y="3"/>
                      <a:pt x="40" y="3"/>
                    </a:cubicBezTo>
                    <a:cubicBezTo>
                      <a:pt x="40" y="3"/>
                      <a:pt x="37" y="3"/>
                      <a:pt x="38" y="3"/>
                    </a:cubicBezTo>
                    <a:cubicBezTo>
                      <a:pt x="39" y="3"/>
                      <a:pt x="39" y="3"/>
                      <a:pt x="39" y="3"/>
                    </a:cubicBezTo>
                    <a:cubicBezTo>
                      <a:pt x="38" y="3"/>
                      <a:pt x="41" y="3"/>
                      <a:pt x="37" y="2"/>
                    </a:cubicBezTo>
                    <a:cubicBezTo>
                      <a:pt x="40" y="2"/>
                      <a:pt x="40" y="2"/>
                      <a:pt x="40" y="2"/>
                    </a:cubicBezTo>
                    <a:cubicBezTo>
                      <a:pt x="41" y="2"/>
                      <a:pt x="40" y="2"/>
                      <a:pt x="39" y="2"/>
                    </a:cubicBezTo>
                    <a:cubicBezTo>
                      <a:pt x="41" y="2"/>
                      <a:pt x="42" y="2"/>
                      <a:pt x="42" y="3"/>
                    </a:cubicBezTo>
                    <a:cubicBezTo>
                      <a:pt x="45" y="3"/>
                      <a:pt x="42" y="2"/>
                      <a:pt x="42" y="2"/>
                    </a:cubicBezTo>
                    <a:cubicBezTo>
                      <a:pt x="40" y="2"/>
                      <a:pt x="40" y="2"/>
                      <a:pt x="40" y="2"/>
                    </a:cubicBezTo>
                    <a:cubicBezTo>
                      <a:pt x="38" y="1"/>
                      <a:pt x="41" y="1"/>
                      <a:pt x="40" y="0"/>
                    </a:cubicBezTo>
                    <a:cubicBezTo>
                      <a:pt x="42" y="1"/>
                      <a:pt x="42" y="1"/>
                      <a:pt x="42" y="1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43" y="1"/>
                      <a:pt x="44" y="1"/>
                      <a:pt x="42" y="0"/>
                    </a:cubicBezTo>
                    <a:cubicBezTo>
                      <a:pt x="47" y="2"/>
                      <a:pt x="47" y="2"/>
                      <a:pt x="47" y="2"/>
                    </a:cubicBezTo>
                    <a:cubicBezTo>
                      <a:pt x="46" y="2"/>
                      <a:pt x="45" y="1"/>
                      <a:pt x="43" y="1"/>
                    </a:cubicBezTo>
                    <a:cubicBezTo>
                      <a:pt x="41" y="1"/>
                      <a:pt x="41" y="1"/>
                      <a:pt x="43" y="2"/>
                    </a:cubicBezTo>
                    <a:cubicBezTo>
                      <a:pt x="44" y="2"/>
                      <a:pt x="43" y="2"/>
                      <a:pt x="43" y="1"/>
                    </a:cubicBezTo>
                    <a:cubicBezTo>
                      <a:pt x="45" y="2"/>
                      <a:pt x="45" y="2"/>
                      <a:pt x="47" y="3"/>
                    </a:cubicBezTo>
                    <a:cubicBezTo>
                      <a:pt x="47" y="2"/>
                      <a:pt x="48" y="3"/>
                      <a:pt x="47" y="2"/>
                    </a:cubicBezTo>
                    <a:cubicBezTo>
                      <a:pt x="48" y="3"/>
                      <a:pt x="48" y="3"/>
                      <a:pt x="48" y="3"/>
                    </a:cubicBezTo>
                    <a:cubicBezTo>
                      <a:pt x="47" y="3"/>
                      <a:pt x="47" y="3"/>
                      <a:pt x="46" y="3"/>
                    </a:cubicBezTo>
                    <a:cubicBezTo>
                      <a:pt x="48" y="3"/>
                      <a:pt x="49" y="4"/>
                      <a:pt x="48" y="4"/>
                    </a:cubicBezTo>
                    <a:cubicBezTo>
                      <a:pt x="45" y="3"/>
                      <a:pt x="50" y="5"/>
                      <a:pt x="49" y="5"/>
                    </a:cubicBezTo>
                    <a:cubicBezTo>
                      <a:pt x="47" y="4"/>
                      <a:pt x="45" y="4"/>
                      <a:pt x="44" y="3"/>
                    </a:cubicBezTo>
                    <a:cubicBezTo>
                      <a:pt x="42" y="3"/>
                      <a:pt x="44" y="4"/>
                      <a:pt x="42" y="3"/>
                    </a:cubicBezTo>
                    <a:cubicBezTo>
                      <a:pt x="44" y="4"/>
                      <a:pt x="47" y="5"/>
                      <a:pt x="48" y="5"/>
                    </a:cubicBezTo>
                    <a:cubicBezTo>
                      <a:pt x="46" y="5"/>
                      <a:pt x="46" y="5"/>
                      <a:pt x="46" y="5"/>
                    </a:cubicBezTo>
                    <a:cubicBezTo>
                      <a:pt x="47" y="5"/>
                      <a:pt x="50" y="6"/>
                      <a:pt x="49" y="6"/>
                    </a:cubicBezTo>
                    <a:cubicBezTo>
                      <a:pt x="48" y="7"/>
                      <a:pt x="48" y="7"/>
                      <a:pt x="48" y="8"/>
                    </a:cubicBezTo>
                    <a:cubicBezTo>
                      <a:pt x="46" y="7"/>
                      <a:pt x="46" y="7"/>
                      <a:pt x="46" y="7"/>
                    </a:cubicBezTo>
                    <a:cubicBezTo>
                      <a:pt x="50" y="8"/>
                      <a:pt x="47" y="8"/>
                      <a:pt x="49" y="9"/>
                    </a:cubicBezTo>
                    <a:cubicBezTo>
                      <a:pt x="47" y="9"/>
                      <a:pt x="50" y="11"/>
                      <a:pt x="47" y="10"/>
                    </a:cubicBezTo>
                    <a:cubicBezTo>
                      <a:pt x="48" y="12"/>
                      <a:pt x="49" y="13"/>
                      <a:pt x="48" y="14"/>
                    </a:cubicBezTo>
                    <a:cubicBezTo>
                      <a:pt x="46" y="13"/>
                      <a:pt x="46" y="13"/>
                      <a:pt x="46" y="13"/>
                    </a:cubicBezTo>
                    <a:cubicBezTo>
                      <a:pt x="48" y="14"/>
                      <a:pt x="44" y="13"/>
                      <a:pt x="45" y="13"/>
                    </a:cubicBezTo>
                    <a:cubicBezTo>
                      <a:pt x="47" y="13"/>
                      <a:pt x="47" y="14"/>
                      <a:pt x="49" y="15"/>
                    </a:cubicBezTo>
                    <a:cubicBezTo>
                      <a:pt x="47" y="15"/>
                      <a:pt x="49" y="16"/>
                      <a:pt x="50" y="17"/>
                    </a:cubicBezTo>
                    <a:cubicBezTo>
                      <a:pt x="49" y="16"/>
                      <a:pt x="49" y="16"/>
                      <a:pt x="49" y="16"/>
                    </a:cubicBezTo>
                    <a:cubicBezTo>
                      <a:pt x="52" y="18"/>
                      <a:pt x="49" y="17"/>
                      <a:pt x="48" y="18"/>
                    </a:cubicBezTo>
                    <a:cubicBezTo>
                      <a:pt x="47" y="18"/>
                      <a:pt x="45" y="17"/>
                      <a:pt x="46" y="17"/>
                    </a:cubicBezTo>
                    <a:cubicBezTo>
                      <a:pt x="48" y="19"/>
                      <a:pt x="48" y="19"/>
                      <a:pt x="50" y="20"/>
                    </a:cubicBezTo>
                    <a:cubicBezTo>
                      <a:pt x="50" y="20"/>
                      <a:pt x="49" y="20"/>
                      <a:pt x="48" y="20"/>
                    </a:cubicBezTo>
                    <a:cubicBezTo>
                      <a:pt x="51" y="23"/>
                      <a:pt x="48" y="23"/>
                      <a:pt x="50" y="25"/>
                    </a:cubicBezTo>
                    <a:cubicBezTo>
                      <a:pt x="48" y="24"/>
                      <a:pt x="48" y="24"/>
                      <a:pt x="48" y="24"/>
                    </a:cubicBezTo>
                    <a:cubicBezTo>
                      <a:pt x="52" y="27"/>
                      <a:pt x="48" y="27"/>
                      <a:pt x="49" y="29"/>
                    </a:cubicBezTo>
                    <a:cubicBezTo>
                      <a:pt x="46" y="28"/>
                      <a:pt x="46" y="28"/>
                      <a:pt x="46" y="28"/>
                    </a:cubicBezTo>
                    <a:cubicBezTo>
                      <a:pt x="45" y="27"/>
                      <a:pt x="46" y="29"/>
                      <a:pt x="49" y="30"/>
                    </a:cubicBezTo>
                    <a:cubicBezTo>
                      <a:pt x="48" y="29"/>
                      <a:pt x="50" y="31"/>
                      <a:pt x="47" y="30"/>
                    </a:cubicBezTo>
                    <a:cubicBezTo>
                      <a:pt x="47" y="30"/>
                      <a:pt x="49" y="31"/>
                      <a:pt x="49" y="32"/>
                    </a:cubicBezTo>
                    <a:cubicBezTo>
                      <a:pt x="48" y="32"/>
                      <a:pt x="48" y="32"/>
                      <a:pt x="48" y="33"/>
                    </a:cubicBezTo>
                    <a:cubicBezTo>
                      <a:pt x="48" y="33"/>
                      <a:pt x="48" y="33"/>
                      <a:pt x="48" y="33"/>
                    </a:cubicBezTo>
                    <a:cubicBezTo>
                      <a:pt x="48" y="32"/>
                      <a:pt x="46" y="32"/>
                      <a:pt x="46" y="32"/>
                    </a:cubicBezTo>
                    <a:cubicBezTo>
                      <a:pt x="47" y="32"/>
                      <a:pt x="45" y="32"/>
                      <a:pt x="49" y="34"/>
                    </a:cubicBezTo>
                    <a:cubicBezTo>
                      <a:pt x="46" y="33"/>
                      <a:pt x="50" y="36"/>
                      <a:pt x="47" y="35"/>
                    </a:cubicBezTo>
                    <a:cubicBezTo>
                      <a:pt x="48" y="36"/>
                      <a:pt x="48" y="36"/>
                      <a:pt x="49" y="37"/>
                    </a:cubicBezTo>
                    <a:cubicBezTo>
                      <a:pt x="49" y="37"/>
                      <a:pt x="46" y="37"/>
                      <a:pt x="48" y="38"/>
                    </a:cubicBezTo>
                    <a:cubicBezTo>
                      <a:pt x="47" y="38"/>
                      <a:pt x="46" y="37"/>
                      <a:pt x="46" y="37"/>
                    </a:cubicBezTo>
                    <a:cubicBezTo>
                      <a:pt x="46" y="37"/>
                      <a:pt x="47" y="38"/>
                      <a:pt x="48" y="38"/>
                    </a:cubicBezTo>
                    <a:cubicBezTo>
                      <a:pt x="49" y="40"/>
                      <a:pt x="45" y="39"/>
                      <a:pt x="45" y="40"/>
                    </a:cubicBezTo>
                    <a:cubicBezTo>
                      <a:pt x="46" y="43"/>
                      <a:pt x="44" y="43"/>
                      <a:pt x="44" y="45"/>
                    </a:cubicBezTo>
                    <a:cubicBezTo>
                      <a:pt x="43" y="45"/>
                      <a:pt x="43" y="45"/>
                      <a:pt x="43" y="45"/>
                    </a:cubicBezTo>
                    <a:cubicBezTo>
                      <a:pt x="46" y="47"/>
                      <a:pt x="39" y="44"/>
                      <a:pt x="44" y="47"/>
                    </a:cubicBezTo>
                    <a:cubicBezTo>
                      <a:pt x="43" y="46"/>
                      <a:pt x="43" y="47"/>
                      <a:pt x="42" y="46"/>
                    </a:cubicBezTo>
                    <a:cubicBezTo>
                      <a:pt x="44" y="48"/>
                      <a:pt x="39" y="46"/>
                      <a:pt x="42" y="48"/>
                    </a:cubicBezTo>
                    <a:cubicBezTo>
                      <a:pt x="42" y="48"/>
                      <a:pt x="42" y="48"/>
                      <a:pt x="41" y="48"/>
                    </a:cubicBezTo>
                    <a:cubicBezTo>
                      <a:pt x="39" y="47"/>
                      <a:pt x="41" y="49"/>
                      <a:pt x="40" y="49"/>
                    </a:cubicBezTo>
                    <a:cubicBezTo>
                      <a:pt x="39" y="48"/>
                      <a:pt x="39" y="48"/>
                      <a:pt x="38" y="48"/>
                    </a:cubicBezTo>
                    <a:cubicBezTo>
                      <a:pt x="37" y="47"/>
                      <a:pt x="41" y="50"/>
                      <a:pt x="37" y="48"/>
                    </a:cubicBezTo>
                    <a:cubicBezTo>
                      <a:pt x="37" y="48"/>
                      <a:pt x="39" y="49"/>
                      <a:pt x="39" y="49"/>
                    </a:cubicBezTo>
                    <a:cubicBezTo>
                      <a:pt x="37" y="49"/>
                      <a:pt x="39" y="52"/>
                      <a:pt x="39" y="54"/>
                    </a:cubicBezTo>
                    <a:cubicBezTo>
                      <a:pt x="36" y="53"/>
                      <a:pt x="33" y="50"/>
                      <a:pt x="35" y="52"/>
                    </a:cubicBezTo>
                    <a:cubicBezTo>
                      <a:pt x="34" y="52"/>
                      <a:pt x="36" y="53"/>
                      <a:pt x="36" y="53"/>
                    </a:cubicBezTo>
                    <a:cubicBezTo>
                      <a:pt x="37" y="54"/>
                      <a:pt x="31" y="51"/>
                      <a:pt x="33" y="52"/>
                    </a:cubicBezTo>
                    <a:cubicBezTo>
                      <a:pt x="35" y="53"/>
                      <a:pt x="34" y="53"/>
                      <a:pt x="36" y="54"/>
                    </a:cubicBezTo>
                    <a:cubicBezTo>
                      <a:pt x="34" y="53"/>
                      <a:pt x="32" y="52"/>
                      <a:pt x="33" y="54"/>
                    </a:cubicBezTo>
                    <a:cubicBezTo>
                      <a:pt x="32" y="53"/>
                      <a:pt x="32" y="53"/>
                      <a:pt x="32" y="53"/>
                    </a:cubicBezTo>
                    <a:cubicBezTo>
                      <a:pt x="35" y="55"/>
                      <a:pt x="33" y="55"/>
                      <a:pt x="37" y="58"/>
                    </a:cubicBezTo>
                    <a:cubicBezTo>
                      <a:pt x="36" y="61"/>
                      <a:pt x="36" y="65"/>
                      <a:pt x="35" y="67"/>
                    </a:cubicBezTo>
                    <a:cubicBezTo>
                      <a:pt x="33" y="69"/>
                      <a:pt x="33" y="73"/>
                      <a:pt x="29" y="74"/>
                    </a:cubicBezTo>
                    <a:cubicBezTo>
                      <a:pt x="26" y="73"/>
                      <a:pt x="26" y="73"/>
                      <a:pt x="27" y="74"/>
                    </a:cubicBezTo>
                    <a:cubicBezTo>
                      <a:pt x="26" y="74"/>
                      <a:pt x="26" y="74"/>
                      <a:pt x="25" y="73"/>
                    </a:cubicBezTo>
                    <a:cubicBezTo>
                      <a:pt x="28" y="75"/>
                      <a:pt x="25" y="74"/>
                      <a:pt x="28" y="76"/>
                    </a:cubicBezTo>
                    <a:cubicBezTo>
                      <a:pt x="27" y="76"/>
                      <a:pt x="27" y="78"/>
                      <a:pt x="26" y="78"/>
                    </a:cubicBezTo>
                    <a:cubicBezTo>
                      <a:pt x="26" y="78"/>
                      <a:pt x="24" y="77"/>
                      <a:pt x="24" y="77"/>
                    </a:cubicBezTo>
                    <a:cubicBezTo>
                      <a:pt x="25" y="78"/>
                      <a:pt x="25" y="78"/>
                      <a:pt x="25" y="78"/>
                    </a:cubicBezTo>
                    <a:cubicBezTo>
                      <a:pt x="25" y="78"/>
                      <a:pt x="25" y="78"/>
                      <a:pt x="25" y="78"/>
                    </a:cubicBezTo>
                    <a:cubicBezTo>
                      <a:pt x="25" y="78"/>
                      <a:pt x="26" y="79"/>
                      <a:pt x="27" y="80"/>
                    </a:cubicBezTo>
                    <a:cubicBezTo>
                      <a:pt x="28" y="83"/>
                      <a:pt x="21" y="82"/>
                      <a:pt x="20" y="85"/>
                    </a:cubicBezTo>
                    <a:cubicBezTo>
                      <a:pt x="19" y="85"/>
                      <a:pt x="19" y="86"/>
                      <a:pt x="19" y="87"/>
                    </a:cubicBezTo>
                    <a:cubicBezTo>
                      <a:pt x="15" y="86"/>
                      <a:pt x="11" y="86"/>
                      <a:pt x="12" y="89"/>
                    </a:cubicBezTo>
                    <a:cubicBezTo>
                      <a:pt x="12" y="89"/>
                      <a:pt x="6" y="84"/>
                      <a:pt x="5" y="8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88" name="Freeform 250">
                <a:extLst>
                  <a:ext uri="{FF2B5EF4-FFF2-40B4-BE49-F238E27FC236}">
                    <a16:creationId xmlns:a16="http://schemas.microsoft.com/office/drawing/2014/main" id="{7B05BD4A-8BDB-4E06-A096-C9E0EBCD8586}"/>
                  </a:ext>
                </a:extLst>
              </p:cNvPr>
              <p:cNvSpPr/>
              <p:nvPr/>
            </p:nvSpPr>
            <p:spPr bwMode="auto">
              <a:xfrm>
                <a:off x="5137151" y="2759075"/>
                <a:ext cx="1588" cy="0"/>
              </a:xfrm>
              <a:custGeom>
                <a:avLst/>
                <a:gdLst>
                  <a:gd name="T0" fmla="*/ 4 w 4"/>
                  <a:gd name="T1" fmla="*/ 0 w 4"/>
                  <a:gd name="T2" fmla="*/ 4 w 4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4">
                    <a:moveTo>
                      <a:pt x="4" y="0"/>
                    </a:moveTo>
                    <a:cubicBezTo>
                      <a:pt x="2" y="0"/>
                      <a:pt x="1" y="0"/>
                      <a:pt x="0" y="0"/>
                    </a:cubicBezTo>
                    <a:cubicBezTo>
                      <a:pt x="1" y="0"/>
                      <a:pt x="3" y="0"/>
                      <a:pt x="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89" name="Freeform 251">
                <a:extLst>
                  <a:ext uri="{FF2B5EF4-FFF2-40B4-BE49-F238E27FC236}">
                    <a16:creationId xmlns:a16="http://schemas.microsoft.com/office/drawing/2014/main" id="{45F547DC-7CED-416C-AFA6-509B5CC1F0A7}"/>
                  </a:ext>
                </a:extLst>
              </p:cNvPr>
              <p:cNvSpPr/>
              <p:nvPr/>
            </p:nvSpPr>
            <p:spPr bwMode="auto">
              <a:xfrm>
                <a:off x="5132388" y="2760663"/>
                <a:ext cx="1588" cy="0"/>
              </a:xfrm>
              <a:custGeom>
                <a:avLst/>
                <a:gdLst>
                  <a:gd name="T0" fmla="*/ 2 w 2"/>
                  <a:gd name="T1" fmla="*/ 1 h 1"/>
                  <a:gd name="T2" fmla="*/ 1 w 2"/>
                  <a:gd name="T3" fmla="*/ 1 h 1"/>
                  <a:gd name="T4" fmla="*/ 1 w 2"/>
                  <a:gd name="T5" fmla="*/ 1 h 1"/>
                  <a:gd name="T6" fmla="*/ 2 w 2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1">
                    <a:moveTo>
                      <a:pt x="2" y="1"/>
                    </a:moveTo>
                    <a:cubicBezTo>
                      <a:pt x="2" y="1"/>
                      <a:pt x="1" y="1"/>
                      <a:pt x="1" y="1"/>
                    </a:cubicBezTo>
                    <a:cubicBezTo>
                      <a:pt x="1" y="1"/>
                      <a:pt x="0" y="0"/>
                      <a:pt x="1" y="1"/>
                    </a:cubicBezTo>
                    <a:cubicBezTo>
                      <a:pt x="1" y="1"/>
                      <a:pt x="1" y="1"/>
                      <a:pt x="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90" name="Freeform 252">
                <a:extLst>
                  <a:ext uri="{FF2B5EF4-FFF2-40B4-BE49-F238E27FC236}">
                    <a16:creationId xmlns:a16="http://schemas.microsoft.com/office/drawing/2014/main" id="{81793A1A-6215-4130-9DAE-3FDB5E37B4A8}"/>
                  </a:ext>
                </a:extLst>
              </p:cNvPr>
              <p:cNvSpPr/>
              <p:nvPr/>
            </p:nvSpPr>
            <p:spPr bwMode="auto">
              <a:xfrm>
                <a:off x="5132388" y="2760663"/>
                <a:ext cx="0" cy="0"/>
              </a:xfrm>
              <a:custGeom>
                <a:avLst/>
                <a:gdLst>
                  <a:gd name="T0" fmla="*/ 3 w 3"/>
                  <a:gd name="T1" fmla="*/ 1 h 1"/>
                  <a:gd name="T2" fmla="*/ 0 w 3"/>
                  <a:gd name="T3" fmla="*/ 0 h 1"/>
                  <a:gd name="T4" fmla="*/ 3 w 3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1">
                    <a:moveTo>
                      <a:pt x="3" y="1"/>
                    </a:moveTo>
                    <a:cubicBezTo>
                      <a:pt x="2" y="1"/>
                      <a:pt x="1" y="0"/>
                      <a:pt x="0" y="0"/>
                    </a:cubicBezTo>
                    <a:lnTo>
                      <a:pt x="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91" name="Freeform 253">
                <a:extLst>
                  <a:ext uri="{FF2B5EF4-FFF2-40B4-BE49-F238E27FC236}">
                    <a16:creationId xmlns:a16="http://schemas.microsoft.com/office/drawing/2014/main" id="{20262683-7866-49F3-B365-6DA7A6D9FDCD}"/>
                  </a:ext>
                </a:extLst>
              </p:cNvPr>
              <p:cNvSpPr/>
              <p:nvPr/>
            </p:nvSpPr>
            <p:spPr bwMode="auto">
              <a:xfrm>
                <a:off x="5130801" y="2760663"/>
                <a:ext cx="0" cy="0"/>
              </a:xfrm>
              <a:custGeom>
                <a:avLst/>
                <a:gdLst>
                  <a:gd name="T0" fmla="*/ 2 w 2"/>
                  <a:gd name="T1" fmla="*/ 0 w 2"/>
                  <a:gd name="T2" fmla="*/ 2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2" y="0"/>
                    </a:moveTo>
                    <a:cubicBezTo>
                      <a:pt x="1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92" name="Freeform 254">
                <a:extLst>
                  <a:ext uri="{FF2B5EF4-FFF2-40B4-BE49-F238E27FC236}">
                    <a16:creationId xmlns:a16="http://schemas.microsoft.com/office/drawing/2014/main" id="{9DDBA972-E307-40B9-987E-E80C47EAEF02}"/>
                  </a:ext>
                </a:extLst>
              </p:cNvPr>
              <p:cNvSpPr/>
              <p:nvPr/>
            </p:nvSpPr>
            <p:spPr bwMode="auto">
              <a:xfrm>
                <a:off x="5130801" y="2760663"/>
                <a:ext cx="1588" cy="0"/>
              </a:xfrm>
              <a:custGeom>
                <a:avLst/>
                <a:gdLst>
                  <a:gd name="T0" fmla="*/ 2 w 2"/>
                  <a:gd name="T1" fmla="*/ 1 h 1"/>
                  <a:gd name="T2" fmla="*/ 1 w 2"/>
                  <a:gd name="T3" fmla="*/ 1 h 1"/>
                  <a:gd name="T4" fmla="*/ 2 w 2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2" y="1"/>
                    </a:moveTo>
                    <a:cubicBezTo>
                      <a:pt x="2" y="1"/>
                      <a:pt x="1" y="1"/>
                      <a:pt x="1" y="1"/>
                    </a:cubicBezTo>
                    <a:cubicBezTo>
                      <a:pt x="2" y="1"/>
                      <a:pt x="0" y="0"/>
                      <a:pt x="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93" name="Freeform 255">
                <a:extLst>
                  <a:ext uri="{FF2B5EF4-FFF2-40B4-BE49-F238E27FC236}">
                    <a16:creationId xmlns:a16="http://schemas.microsoft.com/office/drawing/2014/main" id="{191191BC-BCA7-4128-B432-B3A44D84BCE0}"/>
                  </a:ext>
                </a:extLst>
              </p:cNvPr>
              <p:cNvSpPr/>
              <p:nvPr/>
            </p:nvSpPr>
            <p:spPr bwMode="auto">
              <a:xfrm>
                <a:off x="5129213" y="2762250"/>
                <a:ext cx="1588" cy="0"/>
              </a:xfrm>
              <a:custGeom>
                <a:avLst/>
                <a:gdLst>
                  <a:gd name="T0" fmla="*/ 1 w 3"/>
                  <a:gd name="T1" fmla="*/ 1 h 1"/>
                  <a:gd name="T2" fmla="*/ 1 w 3"/>
                  <a:gd name="T3" fmla="*/ 1 h 1"/>
                  <a:gd name="T4" fmla="*/ 1 w 3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1">
                    <a:moveTo>
                      <a:pt x="1" y="1"/>
                    </a:moveTo>
                    <a:cubicBezTo>
                      <a:pt x="2" y="1"/>
                      <a:pt x="3" y="1"/>
                      <a:pt x="1" y="1"/>
                    </a:cubicBezTo>
                    <a:cubicBezTo>
                      <a:pt x="2" y="1"/>
                      <a:pt x="0" y="0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94" name="Freeform 256">
                <a:extLst>
                  <a:ext uri="{FF2B5EF4-FFF2-40B4-BE49-F238E27FC236}">
                    <a16:creationId xmlns:a16="http://schemas.microsoft.com/office/drawing/2014/main" id="{8822411C-521E-4F28-AE8B-63D7D8D6FD56}"/>
                  </a:ext>
                </a:extLst>
              </p:cNvPr>
              <p:cNvSpPr/>
              <p:nvPr/>
            </p:nvSpPr>
            <p:spPr bwMode="auto">
              <a:xfrm>
                <a:off x="5130801" y="2762250"/>
                <a:ext cx="0" cy="0"/>
              </a:xfrm>
              <a:custGeom>
                <a:avLst/>
                <a:gdLst>
                  <a:gd name="T0" fmla="*/ 2 w 2"/>
                  <a:gd name="T1" fmla="*/ 1 h 1"/>
                  <a:gd name="T2" fmla="*/ 2 w 2"/>
                  <a:gd name="T3" fmla="*/ 1 h 1"/>
                  <a:gd name="T4" fmla="*/ 0 w 2"/>
                  <a:gd name="T5" fmla="*/ 0 h 1"/>
                  <a:gd name="T6" fmla="*/ 2 w 2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1">
                    <a:moveTo>
                      <a:pt x="2" y="1"/>
                    </a:moveTo>
                    <a:cubicBezTo>
                      <a:pt x="2" y="1"/>
                      <a:pt x="2" y="0"/>
                      <a:pt x="2" y="1"/>
                    </a:cubicBezTo>
                    <a:cubicBezTo>
                      <a:pt x="1" y="1"/>
                      <a:pt x="0" y="0"/>
                      <a:pt x="0" y="0"/>
                    </a:cubicBez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95" name="Rectangle 257">
                <a:extLst>
                  <a:ext uri="{FF2B5EF4-FFF2-40B4-BE49-F238E27FC236}">
                    <a16:creationId xmlns:a16="http://schemas.microsoft.com/office/drawing/2014/main" id="{7D173F13-529D-4DB4-AB4A-32D3E6560C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29213" y="2771775"/>
                <a:ext cx="1588" cy="1587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96" name="Freeform 258">
                <a:extLst>
                  <a:ext uri="{FF2B5EF4-FFF2-40B4-BE49-F238E27FC236}">
                    <a16:creationId xmlns:a16="http://schemas.microsoft.com/office/drawing/2014/main" id="{13C02115-F69E-4ACA-9F84-EA40B7AB068A}"/>
                  </a:ext>
                </a:extLst>
              </p:cNvPr>
              <p:cNvSpPr/>
              <p:nvPr/>
            </p:nvSpPr>
            <p:spPr bwMode="auto">
              <a:xfrm>
                <a:off x="5126038" y="2774950"/>
                <a:ext cx="1588" cy="1587"/>
              </a:xfrm>
              <a:custGeom>
                <a:avLst/>
                <a:gdLst>
                  <a:gd name="T0" fmla="*/ 1 w 2"/>
                  <a:gd name="T1" fmla="*/ 1 h 2"/>
                  <a:gd name="T2" fmla="*/ 0 w 2"/>
                  <a:gd name="T3" fmla="*/ 0 h 2"/>
                  <a:gd name="T4" fmla="*/ 1 w 2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1" y="1"/>
                    </a:moveTo>
                    <a:cubicBezTo>
                      <a:pt x="2" y="2"/>
                      <a:pt x="0" y="0"/>
                      <a:pt x="0" y="0"/>
                    </a:cubicBezTo>
                    <a:cubicBezTo>
                      <a:pt x="0" y="0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97" name="Freeform 259">
                <a:extLst>
                  <a:ext uri="{FF2B5EF4-FFF2-40B4-BE49-F238E27FC236}">
                    <a16:creationId xmlns:a16="http://schemas.microsoft.com/office/drawing/2014/main" id="{4E3237FA-D1F9-476A-A239-6486ACB5C86A}"/>
                  </a:ext>
                </a:extLst>
              </p:cNvPr>
              <p:cNvSpPr/>
              <p:nvPr/>
            </p:nvSpPr>
            <p:spPr bwMode="auto">
              <a:xfrm>
                <a:off x="5127626" y="2778125"/>
                <a:ext cx="1588" cy="1587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0 h 1"/>
                  <a:gd name="T4" fmla="*/ 1 w 1"/>
                  <a:gd name="T5" fmla="*/ 1 h 1"/>
                  <a:gd name="T6" fmla="*/ 0 w 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lnTo>
                      <a:pt x="0" y="0"/>
                    </a:lnTo>
                    <a:lnTo>
                      <a:pt x="1" y="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98" name="Freeform 260">
                <a:extLst>
                  <a:ext uri="{FF2B5EF4-FFF2-40B4-BE49-F238E27FC236}">
                    <a16:creationId xmlns:a16="http://schemas.microsoft.com/office/drawing/2014/main" id="{849CFF30-FFB4-41AE-ADA4-77691B752D81}"/>
                  </a:ext>
                </a:extLst>
              </p:cNvPr>
              <p:cNvSpPr/>
              <p:nvPr/>
            </p:nvSpPr>
            <p:spPr bwMode="auto">
              <a:xfrm>
                <a:off x="4838701" y="2743200"/>
                <a:ext cx="1588" cy="0"/>
              </a:xfrm>
              <a:custGeom>
                <a:avLst/>
                <a:gdLst>
                  <a:gd name="T0" fmla="*/ 2 w 3"/>
                  <a:gd name="T1" fmla="*/ 2 h 2"/>
                  <a:gd name="T2" fmla="*/ 2 w 3"/>
                  <a:gd name="T3" fmla="*/ 1 h 2"/>
                  <a:gd name="T4" fmla="*/ 2 w 3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2">
                    <a:moveTo>
                      <a:pt x="2" y="2"/>
                    </a:moveTo>
                    <a:cubicBezTo>
                      <a:pt x="2" y="1"/>
                      <a:pt x="0" y="0"/>
                      <a:pt x="2" y="1"/>
                    </a:cubicBezTo>
                    <a:cubicBezTo>
                      <a:pt x="2" y="1"/>
                      <a:pt x="3" y="2"/>
                      <a:pt x="2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99" name="Freeform 261">
                <a:extLst>
                  <a:ext uri="{FF2B5EF4-FFF2-40B4-BE49-F238E27FC236}">
                    <a16:creationId xmlns:a16="http://schemas.microsoft.com/office/drawing/2014/main" id="{2D5BA8EA-4B03-4D91-9C57-A81D48C2C00C}"/>
                  </a:ext>
                </a:extLst>
              </p:cNvPr>
              <p:cNvSpPr/>
              <p:nvPr/>
            </p:nvSpPr>
            <p:spPr bwMode="auto">
              <a:xfrm>
                <a:off x="4802188" y="2740025"/>
                <a:ext cx="36513" cy="50800"/>
              </a:xfrm>
              <a:custGeom>
                <a:avLst/>
                <a:gdLst>
                  <a:gd name="T0" fmla="*/ 13 w 106"/>
                  <a:gd name="T1" fmla="*/ 115 h 136"/>
                  <a:gd name="T2" fmla="*/ 15 w 106"/>
                  <a:gd name="T3" fmla="*/ 111 h 136"/>
                  <a:gd name="T4" fmla="*/ 14 w 106"/>
                  <a:gd name="T5" fmla="*/ 99 h 136"/>
                  <a:gd name="T6" fmla="*/ 16 w 106"/>
                  <a:gd name="T7" fmla="*/ 96 h 136"/>
                  <a:gd name="T8" fmla="*/ 24 w 106"/>
                  <a:gd name="T9" fmla="*/ 88 h 136"/>
                  <a:gd name="T10" fmla="*/ 26 w 106"/>
                  <a:gd name="T11" fmla="*/ 86 h 136"/>
                  <a:gd name="T12" fmla="*/ 27 w 106"/>
                  <a:gd name="T13" fmla="*/ 79 h 136"/>
                  <a:gd name="T14" fmla="*/ 30 w 106"/>
                  <a:gd name="T15" fmla="*/ 76 h 136"/>
                  <a:gd name="T16" fmla="*/ 34 w 106"/>
                  <a:gd name="T17" fmla="*/ 74 h 136"/>
                  <a:gd name="T18" fmla="*/ 33 w 106"/>
                  <a:gd name="T19" fmla="*/ 70 h 136"/>
                  <a:gd name="T20" fmla="*/ 33 w 106"/>
                  <a:gd name="T21" fmla="*/ 64 h 136"/>
                  <a:gd name="T22" fmla="*/ 36 w 106"/>
                  <a:gd name="T23" fmla="*/ 61 h 136"/>
                  <a:gd name="T24" fmla="*/ 36 w 106"/>
                  <a:gd name="T25" fmla="*/ 57 h 136"/>
                  <a:gd name="T26" fmla="*/ 40 w 106"/>
                  <a:gd name="T27" fmla="*/ 55 h 136"/>
                  <a:gd name="T28" fmla="*/ 43 w 106"/>
                  <a:gd name="T29" fmla="*/ 50 h 136"/>
                  <a:gd name="T30" fmla="*/ 48 w 106"/>
                  <a:gd name="T31" fmla="*/ 47 h 136"/>
                  <a:gd name="T32" fmla="*/ 49 w 106"/>
                  <a:gd name="T33" fmla="*/ 44 h 136"/>
                  <a:gd name="T34" fmla="*/ 52 w 106"/>
                  <a:gd name="T35" fmla="*/ 44 h 136"/>
                  <a:gd name="T36" fmla="*/ 52 w 106"/>
                  <a:gd name="T37" fmla="*/ 40 h 136"/>
                  <a:gd name="T38" fmla="*/ 52 w 106"/>
                  <a:gd name="T39" fmla="*/ 39 h 136"/>
                  <a:gd name="T40" fmla="*/ 53 w 106"/>
                  <a:gd name="T41" fmla="*/ 37 h 136"/>
                  <a:gd name="T42" fmla="*/ 59 w 106"/>
                  <a:gd name="T43" fmla="*/ 31 h 136"/>
                  <a:gd name="T44" fmla="*/ 61 w 106"/>
                  <a:gd name="T45" fmla="*/ 28 h 136"/>
                  <a:gd name="T46" fmla="*/ 63 w 106"/>
                  <a:gd name="T47" fmla="*/ 26 h 136"/>
                  <a:gd name="T48" fmla="*/ 69 w 106"/>
                  <a:gd name="T49" fmla="*/ 21 h 136"/>
                  <a:gd name="T50" fmla="*/ 75 w 106"/>
                  <a:gd name="T51" fmla="*/ 25 h 136"/>
                  <a:gd name="T52" fmla="*/ 72 w 106"/>
                  <a:gd name="T53" fmla="*/ 19 h 136"/>
                  <a:gd name="T54" fmla="*/ 69 w 106"/>
                  <a:gd name="T55" fmla="*/ 12 h 136"/>
                  <a:gd name="T56" fmla="*/ 73 w 106"/>
                  <a:gd name="T57" fmla="*/ 12 h 136"/>
                  <a:gd name="T58" fmla="*/ 71 w 106"/>
                  <a:gd name="T59" fmla="*/ 8 h 136"/>
                  <a:gd name="T60" fmla="*/ 74 w 106"/>
                  <a:gd name="T61" fmla="*/ 9 h 136"/>
                  <a:gd name="T62" fmla="*/ 80 w 106"/>
                  <a:gd name="T63" fmla="*/ 13 h 136"/>
                  <a:gd name="T64" fmla="*/ 78 w 106"/>
                  <a:gd name="T65" fmla="*/ 6 h 136"/>
                  <a:gd name="T66" fmla="*/ 81 w 106"/>
                  <a:gd name="T67" fmla="*/ 8 h 136"/>
                  <a:gd name="T68" fmla="*/ 80 w 106"/>
                  <a:gd name="T69" fmla="*/ 3 h 136"/>
                  <a:gd name="T70" fmla="*/ 83 w 106"/>
                  <a:gd name="T71" fmla="*/ 1 h 136"/>
                  <a:gd name="T72" fmla="*/ 87 w 106"/>
                  <a:gd name="T73" fmla="*/ 9 h 136"/>
                  <a:gd name="T74" fmla="*/ 87 w 106"/>
                  <a:gd name="T75" fmla="*/ 2 h 136"/>
                  <a:gd name="T76" fmla="*/ 99 w 106"/>
                  <a:gd name="T77" fmla="*/ 7 h 136"/>
                  <a:gd name="T78" fmla="*/ 101 w 106"/>
                  <a:gd name="T79" fmla="*/ 7 h 136"/>
                  <a:gd name="T80" fmla="*/ 104 w 106"/>
                  <a:gd name="T81" fmla="*/ 4 h 136"/>
                  <a:gd name="T82" fmla="*/ 106 w 106"/>
                  <a:gd name="T83" fmla="*/ 9 h 136"/>
                  <a:gd name="T84" fmla="*/ 100 w 106"/>
                  <a:gd name="T85" fmla="*/ 8 h 136"/>
                  <a:gd name="T86" fmla="*/ 100 w 106"/>
                  <a:gd name="T87" fmla="*/ 19 h 136"/>
                  <a:gd name="T88" fmla="*/ 93 w 106"/>
                  <a:gd name="T89" fmla="*/ 28 h 136"/>
                  <a:gd name="T90" fmla="*/ 86 w 106"/>
                  <a:gd name="T91" fmla="*/ 38 h 136"/>
                  <a:gd name="T92" fmla="*/ 80 w 106"/>
                  <a:gd name="T93" fmla="*/ 46 h 136"/>
                  <a:gd name="T94" fmla="*/ 76 w 106"/>
                  <a:gd name="T95" fmla="*/ 53 h 136"/>
                  <a:gd name="T96" fmla="*/ 65 w 106"/>
                  <a:gd name="T97" fmla="*/ 63 h 136"/>
                  <a:gd name="T98" fmla="*/ 57 w 106"/>
                  <a:gd name="T99" fmla="*/ 67 h 136"/>
                  <a:gd name="T100" fmla="*/ 49 w 106"/>
                  <a:gd name="T101" fmla="*/ 74 h 136"/>
                  <a:gd name="T102" fmla="*/ 36 w 106"/>
                  <a:gd name="T103" fmla="*/ 106 h 136"/>
                  <a:gd name="T104" fmla="*/ 31 w 106"/>
                  <a:gd name="T105" fmla="*/ 114 h 136"/>
                  <a:gd name="T106" fmla="*/ 14 w 106"/>
                  <a:gd name="T107" fmla="*/ 136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06" h="136">
                    <a:moveTo>
                      <a:pt x="6" y="130"/>
                    </a:moveTo>
                    <a:cubicBezTo>
                      <a:pt x="0" y="125"/>
                      <a:pt x="8" y="126"/>
                      <a:pt x="5" y="122"/>
                    </a:cubicBezTo>
                    <a:cubicBezTo>
                      <a:pt x="5" y="122"/>
                      <a:pt x="8" y="124"/>
                      <a:pt x="8" y="123"/>
                    </a:cubicBezTo>
                    <a:cubicBezTo>
                      <a:pt x="4" y="119"/>
                      <a:pt x="8" y="117"/>
                      <a:pt x="13" y="117"/>
                    </a:cubicBezTo>
                    <a:cubicBezTo>
                      <a:pt x="14" y="118"/>
                      <a:pt x="14" y="118"/>
                      <a:pt x="14" y="118"/>
                    </a:cubicBezTo>
                    <a:cubicBezTo>
                      <a:pt x="15" y="118"/>
                      <a:pt x="12" y="115"/>
                      <a:pt x="13" y="115"/>
                    </a:cubicBezTo>
                    <a:cubicBezTo>
                      <a:pt x="14" y="116"/>
                      <a:pt x="14" y="116"/>
                      <a:pt x="15" y="116"/>
                    </a:cubicBezTo>
                    <a:cubicBezTo>
                      <a:pt x="13" y="115"/>
                      <a:pt x="14" y="115"/>
                      <a:pt x="13" y="114"/>
                    </a:cubicBezTo>
                    <a:cubicBezTo>
                      <a:pt x="14" y="114"/>
                      <a:pt x="15" y="115"/>
                      <a:pt x="16" y="115"/>
                    </a:cubicBezTo>
                    <a:cubicBezTo>
                      <a:pt x="14" y="114"/>
                      <a:pt x="14" y="114"/>
                      <a:pt x="14" y="114"/>
                    </a:cubicBezTo>
                    <a:cubicBezTo>
                      <a:pt x="9" y="110"/>
                      <a:pt x="15" y="112"/>
                      <a:pt x="13" y="110"/>
                    </a:cubicBezTo>
                    <a:cubicBezTo>
                      <a:pt x="14" y="110"/>
                      <a:pt x="14" y="110"/>
                      <a:pt x="15" y="111"/>
                    </a:cubicBezTo>
                    <a:cubicBezTo>
                      <a:pt x="12" y="107"/>
                      <a:pt x="14" y="106"/>
                      <a:pt x="14" y="103"/>
                    </a:cubicBezTo>
                    <a:cubicBezTo>
                      <a:pt x="15" y="104"/>
                      <a:pt x="16" y="105"/>
                      <a:pt x="17" y="105"/>
                    </a:cubicBezTo>
                    <a:cubicBezTo>
                      <a:pt x="15" y="104"/>
                      <a:pt x="15" y="103"/>
                      <a:pt x="14" y="102"/>
                    </a:cubicBezTo>
                    <a:cubicBezTo>
                      <a:pt x="17" y="103"/>
                      <a:pt x="13" y="100"/>
                      <a:pt x="14" y="100"/>
                    </a:cubicBezTo>
                    <a:cubicBezTo>
                      <a:pt x="15" y="101"/>
                      <a:pt x="15" y="101"/>
                      <a:pt x="15" y="101"/>
                    </a:cubicBezTo>
                    <a:cubicBezTo>
                      <a:pt x="13" y="99"/>
                      <a:pt x="17" y="101"/>
                      <a:pt x="14" y="99"/>
                    </a:cubicBezTo>
                    <a:cubicBezTo>
                      <a:pt x="16" y="100"/>
                      <a:pt x="16" y="100"/>
                      <a:pt x="16" y="100"/>
                    </a:cubicBezTo>
                    <a:cubicBezTo>
                      <a:pt x="13" y="98"/>
                      <a:pt x="18" y="100"/>
                      <a:pt x="16" y="99"/>
                    </a:cubicBezTo>
                    <a:cubicBezTo>
                      <a:pt x="16" y="98"/>
                      <a:pt x="16" y="98"/>
                      <a:pt x="16" y="98"/>
                    </a:cubicBezTo>
                    <a:cubicBezTo>
                      <a:pt x="15" y="98"/>
                      <a:pt x="17" y="99"/>
                      <a:pt x="17" y="98"/>
                    </a:cubicBezTo>
                    <a:cubicBezTo>
                      <a:pt x="17" y="98"/>
                      <a:pt x="17" y="98"/>
                      <a:pt x="17" y="98"/>
                    </a:cubicBezTo>
                    <a:cubicBezTo>
                      <a:pt x="16" y="97"/>
                      <a:pt x="19" y="98"/>
                      <a:pt x="16" y="96"/>
                    </a:cubicBezTo>
                    <a:cubicBezTo>
                      <a:pt x="18" y="97"/>
                      <a:pt x="16" y="97"/>
                      <a:pt x="20" y="99"/>
                    </a:cubicBezTo>
                    <a:cubicBezTo>
                      <a:pt x="18" y="95"/>
                      <a:pt x="20" y="93"/>
                      <a:pt x="22" y="91"/>
                    </a:cubicBezTo>
                    <a:cubicBezTo>
                      <a:pt x="23" y="91"/>
                      <a:pt x="23" y="91"/>
                      <a:pt x="24" y="92"/>
                    </a:cubicBezTo>
                    <a:cubicBezTo>
                      <a:pt x="24" y="91"/>
                      <a:pt x="24" y="91"/>
                      <a:pt x="23" y="90"/>
                    </a:cubicBezTo>
                    <a:cubicBezTo>
                      <a:pt x="23" y="90"/>
                      <a:pt x="25" y="90"/>
                      <a:pt x="25" y="90"/>
                    </a:cubicBezTo>
                    <a:cubicBezTo>
                      <a:pt x="26" y="91"/>
                      <a:pt x="22" y="88"/>
                      <a:pt x="24" y="88"/>
                    </a:cubicBezTo>
                    <a:cubicBezTo>
                      <a:pt x="24" y="89"/>
                      <a:pt x="25" y="90"/>
                      <a:pt x="26" y="90"/>
                    </a:cubicBezTo>
                    <a:cubicBezTo>
                      <a:pt x="24" y="89"/>
                      <a:pt x="25" y="88"/>
                      <a:pt x="25" y="87"/>
                    </a:cubicBezTo>
                    <a:cubicBezTo>
                      <a:pt x="25" y="88"/>
                      <a:pt x="25" y="88"/>
                      <a:pt x="26" y="89"/>
                    </a:cubicBezTo>
                    <a:cubicBezTo>
                      <a:pt x="24" y="87"/>
                      <a:pt x="27" y="88"/>
                      <a:pt x="26" y="87"/>
                    </a:cubicBezTo>
                    <a:cubicBezTo>
                      <a:pt x="27" y="88"/>
                      <a:pt x="27" y="88"/>
                      <a:pt x="27" y="88"/>
                    </a:cubicBezTo>
                    <a:cubicBezTo>
                      <a:pt x="29" y="88"/>
                      <a:pt x="24" y="86"/>
                      <a:pt x="26" y="86"/>
                    </a:cubicBezTo>
                    <a:cubicBezTo>
                      <a:pt x="26" y="86"/>
                      <a:pt x="27" y="86"/>
                      <a:pt x="27" y="87"/>
                    </a:cubicBezTo>
                    <a:cubicBezTo>
                      <a:pt x="25" y="85"/>
                      <a:pt x="27" y="84"/>
                      <a:pt x="26" y="83"/>
                    </a:cubicBezTo>
                    <a:cubicBezTo>
                      <a:pt x="26" y="83"/>
                      <a:pt x="27" y="84"/>
                      <a:pt x="27" y="84"/>
                    </a:cubicBezTo>
                    <a:cubicBezTo>
                      <a:pt x="27" y="83"/>
                      <a:pt x="28" y="83"/>
                      <a:pt x="27" y="81"/>
                    </a:cubicBezTo>
                    <a:cubicBezTo>
                      <a:pt x="28" y="81"/>
                      <a:pt x="31" y="84"/>
                      <a:pt x="31" y="83"/>
                    </a:cubicBezTo>
                    <a:cubicBezTo>
                      <a:pt x="28" y="81"/>
                      <a:pt x="30" y="81"/>
                      <a:pt x="27" y="79"/>
                    </a:cubicBezTo>
                    <a:cubicBezTo>
                      <a:pt x="27" y="79"/>
                      <a:pt x="29" y="79"/>
                      <a:pt x="28" y="78"/>
                    </a:cubicBezTo>
                    <a:cubicBezTo>
                      <a:pt x="29" y="79"/>
                      <a:pt x="32" y="80"/>
                      <a:pt x="32" y="81"/>
                    </a:cubicBezTo>
                    <a:cubicBezTo>
                      <a:pt x="34" y="81"/>
                      <a:pt x="34" y="81"/>
                      <a:pt x="34" y="81"/>
                    </a:cubicBezTo>
                    <a:cubicBezTo>
                      <a:pt x="35" y="82"/>
                      <a:pt x="33" y="81"/>
                      <a:pt x="35" y="82"/>
                    </a:cubicBezTo>
                    <a:cubicBezTo>
                      <a:pt x="35" y="82"/>
                      <a:pt x="34" y="81"/>
                      <a:pt x="35" y="81"/>
                    </a:cubicBezTo>
                    <a:cubicBezTo>
                      <a:pt x="33" y="79"/>
                      <a:pt x="30" y="76"/>
                      <a:pt x="30" y="76"/>
                    </a:cubicBezTo>
                    <a:cubicBezTo>
                      <a:pt x="31" y="77"/>
                      <a:pt x="34" y="78"/>
                      <a:pt x="34" y="78"/>
                    </a:cubicBezTo>
                    <a:cubicBezTo>
                      <a:pt x="29" y="73"/>
                      <a:pt x="29" y="73"/>
                      <a:pt x="29" y="73"/>
                    </a:cubicBezTo>
                    <a:cubicBezTo>
                      <a:pt x="29" y="73"/>
                      <a:pt x="31" y="75"/>
                      <a:pt x="31" y="74"/>
                    </a:cubicBezTo>
                    <a:cubicBezTo>
                      <a:pt x="30" y="74"/>
                      <a:pt x="30" y="73"/>
                      <a:pt x="29" y="73"/>
                    </a:cubicBezTo>
                    <a:cubicBezTo>
                      <a:pt x="30" y="73"/>
                      <a:pt x="29" y="71"/>
                      <a:pt x="32" y="73"/>
                    </a:cubicBezTo>
                    <a:cubicBezTo>
                      <a:pt x="33" y="74"/>
                      <a:pt x="32" y="74"/>
                      <a:pt x="34" y="74"/>
                    </a:cubicBezTo>
                    <a:cubicBezTo>
                      <a:pt x="34" y="74"/>
                      <a:pt x="33" y="73"/>
                      <a:pt x="33" y="73"/>
                    </a:cubicBezTo>
                    <a:cubicBezTo>
                      <a:pt x="34" y="73"/>
                      <a:pt x="34" y="73"/>
                      <a:pt x="34" y="73"/>
                    </a:cubicBezTo>
                    <a:cubicBezTo>
                      <a:pt x="34" y="73"/>
                      <a:pt x="33" y="71"/>
                      <a:pt x="31" y="71"/>
                    </a:cubicBezTo>
                    <a:cubicBezTo>
                      <a:pt x="31" y="71"/>
                      <a:pt x="33" y="72"/>
                      <a:pt x="32" y="71"/>
                    </a:cubicBezTo>
                    <a:cubicBezTo>
                      <a:pt x="31" y="70"/>
                      <a:pt x="30" y="69"/>
                      <a:pt x="31" y="69"/>
                    </a:cubicBezTo>
                    <a:cubicBezTo>
                      <a:pt x="31" y="69"/>
                      <a:pt x="32" y="70"/>
                      <a:pt x="33" y="70"/>
                    </a:cubicBezTo>
                    <a:cubicBezTo>
                      <a:pt x="31" y="68"/>
                      <a:pt x="31" y="67"/>
                      <a:pt x="30" y="66"/>
                    </a:cubicBezTo>
                    <a:cubicBezTo>
                      <a:pt x="29" y="65"/>
                      <a:pt x="32" y="68"/>
                      <a:pt x="32" y="68"/>
                    </a:cubicBezTo>
                    <a:cubicBezTo>
                      <a:pt x="34" y="68"/>
                      <a:pt x="30" y="64"/>
                      <a:pt x="33" y="65"/>
                    </a:cubicBezTo>
                    <a:cubicBezTo>
                      <a:pt x="34" y="66"/>
                      <a:pt x="32" y="64"/>
                      <a:pt x="32" y="64"/>
                    </a:cubicBezTo>
                    <a:cubicBezTo>
                      <a:pt x="32" y="64"/>
                      <a:pt x="34" y="66"/>
                      <a:pt x="34" y="65"/>
                    </a:cubicBezTo>
                    <a:cubicBezTo>
                      <a:pt x="35" y="66"/>
                      <a:pt x="34" y="64"/>
                      <a:pt x="33" y="64"/>
                    </a:cubicBezTo>
                    <a:cubicBezTo>
                      <a:pt x="33" y="63"/>
                      <a:pt x="34" y="64"/>
                      <a:pt x="34" y="64"/>
                    </a:cubicBezTo>
                    <a:cubicBezTo>
                      <a:pt x="33" y="63"/>
                      <a:pt x="33" y="61"/>
                      <a:pt x="35" y="61"/>
                    </a:cubicBezTo>
                    <a:cubicBezTo>
                      <a:pt x="34" y="61"/>
                      <a:pt x="33" y="59"/>
                      <a:pt x="33" y="58"/>
                    </a:cubicBezTo>
                    <a:cubicBezTo>
                      <a:pt x="35" y="60"/>
                      <a:pt x="35" y="60"/>
                      <a:pt x="35" y="60"/>
                    </a:cubicBezTo>
                    <a:cubicBezTo>
                      <a:pt x="36" y="60"/>
                      <a:pt x="35" y="59"/>
                      <a:pt x="36" y="60"/>
                    </a:cubicBezTo>
                    <a:cubicBezTo>
                      <a:pt x="35" y="58"/>
                      <a:pt x="37" y="63"/>
                      <a:pt x="36" y="61"/>
                    </a:cubicBezTo>
                    <a:cubicBezTo>
                      <a:pt x="37" y="62"/>
                      <a:pt x="34" y="58"/>
                      <a:pt x="36" y="60"/>
                    </a:cubicBezTo>
                    <a:cubicBezTo>
                      <a:pt x="36" y="60"/>
                      <a:pt x="34" y="58"/>
                      <a:pt x="36" y="59"/>
                    </a:cubicBezTo>
                    <a:cubicBezTo>
                      <a:pt x="36" y="59"/>
                      <a:pt x="38" y="61"/>
                      <a:pt x="38" y="61"/>
                    </a:cubicBezTo>
                    <a:cubicBezTo>
                      <a:pt x="39" y="60"/>
                      <a:pt x="38" y="60"/>
                      <a:pt x="38" y="59"/>
                    </a:cubicBezTo>
                    <a:cubicBezTo>
                      <a:pt x="37" y="58"/>
                      <a:pt x="37" y="58"/>
                      <a:pt x="37" y="58"/>
                    </a:cubicBezTo>
                    <a:cubicBezTo>
                      <a:pt x="35" y="57"/>
                      <a:pt x="38" y="58"/>
                      <a:pt x="36" y="57"/>
                    </a:cubicBezTo>
                    <a:cubicBezTo>
                      <a:pt x="37" y="58"/>
                      <a:pt x="35" y="55"/>
                      <a:pt x="38" y="58"/>
                    </a:cubicBezTo>
                    <a:cubicBezTo>
                      <a:pt x="40" y="59"/>
                      <a:pt x="40" y="59"/>
                      <a:pt x="40" y="59"/>
                    </a:cubicBezTo>
                    <a:cubicBezTo>
                      <a:pt x="40" y="59"/>
                      <a:pt x="38" y="57"/>
                      <a:pt x="37" y="56"/>
                    </a:cubicBezTo>
                    <a:cubicBezTo>
                      <a:pt x="38" y="56"/>
                      <a:pt x="38" y="57"/>
                      <a:pt x="38" y="57"/>
                    </a:cubicBezTo>
                    <a:cubicBezTo>
                      <a:pt x="35" y="54"/>
                      <a:pt x="39" y="57"/>
                      <a:pt x="37" y="54"/>
                    </a:cubicBezTo>
                    <a:cubicBezTo>
                      <a:pt x="38" y="55"/>
                      <a:pt x="38" y="53"/>
                      <a:pt x="40" y="55"/>
                    </a:cubicBezTo>
                    <a:cubicBezTo>
                      <a:pt x="39" y="53"/>
                      <a:pt x="39" y="52"/>
                      <a:pt x="40" y="52"/>
                    </a:cubicBezTo>
                    <a:cubicBezTo>
                      <a:pt x="40" y="53"/>
                      <a:pt x="40" y="53"/>
                      <a:pt x="40" y="53"/>
                    </a:cubicBezTo>
                    <a:cubicBezTo>
                      <a:pt x="42" y="54"/>
                      <a:pt x="41" y="53"/>
                      <a:pt x="40" y="53"/>
                    </a:cubicBezTo>
                    <a:cubicBezTo>
                      <a:pt x="41" y="53"/>
                      <a:pt x="43" y="54"/>
                      <a:pt x="44" y="54"/>
                    </a:cubicBezTo>
                    <a:cubicBezTo>
                      <a:pt x="44" y="53"/>
                      <a:pt x="42" y="52"/>
                      <a:pt x="41" y="51"/>
                    </a:cubicBezTo>
                    <a:cubicBezTo>
                      <a:pt x="44" y="53"/>
                      <a:pt x="40" y="48"/>
                      <a:pt x="43" y="50"/>
                    </a:cubicBezTo>
                    <a:cubicBezTo>
                      <a:pt x="43" y="51"/>
                      <a:pt x="44" y="52"/>
                      <a:pt x="45" y="52"/>
                    </a:cubicBezTo>
                    <a:cubicBezTo>
                      <a:pt x="48" y="55"/>
                      <a:pt x="43" y="50"/>
                      <a:pt x="45" y="51"/>
                    </a:cubicBezTo>
                    <a:cubicBezTo>
                      <a:pt x="42" y="49"/>
                      <a:pt x="42" y="49"/>
                      <a:pt x="42" y="49"/>
                    </a:cubicBezTo>
                    <a:cubicBezTo>
                      <a:pt x="44" y="50"/>
                      <a:pt x="41" y="47"/>
                      <a:pt x="44" y="49"/>
                    </a:cubicBezTo>
                    <a:cubicBezTo>
                      <a:pt x="43" y="48"/>
                      <a:pt x="45" y="49"/>
                      <a:pt x="43" y="47"/>
                    </a:cubicBezTo>
                    <a:cubicBezTo>
                      <a:pt x="46" y="48"/>
                      <a:pt x="43" y="44"/>
                      <a:pt x="48" y="47"/>
                    </a:cubicBezTo>
                    <a:cubicBezTo>
                      <a:pt x="48" y="47"/>
                      <a:pt x="49" y="47"/>
                      <a:pt x="47" y="46"/>
                    </a:cubicBezTo>
                    <a:cubicBezTo>
                      <a:pt x="46" y="45"/>
                      <a:pt x="48" y="47"/>
                      <a:pt x="47" y="46"/>
                    </a:cubicBezTo>
                    <a:cubicBezTo>
                      <a:pt x="47" y="46"/>
                      <a:pt x="46" y="45"/>
                      <a:pt x="46" y="45"/>
                    </a:cubicBezTo>
                    <a:cubicBezTo>
                      <a:pt x="47" y="45"/>
                      <a:pt x="47" y="45"/>
                      <a:pt x="49" y="47"/>
                    </a:cubicBezTo>
                    <a:cubicBezTo>
                      <a:pt x="51" y="48"/>
                      <a:pt x="45" y="43"/>
                      <a:pt x="47" y="43"/>
                    </a:cubicBezTo>
                    <a:cubicBezTo>
                      <a:pt x="48" y="44"/>
                      <a:pt x="48" y="44"/>
                      <a:pt x="49" y="44"/>
                    </a:cubicBezTo>
                    <a:cubicBezTo>
                      <a:pt x="47" y="42"/>
                      <a:pt x="47" y="42"/>
                      <a:pt x="47" y="42"/>
                    </a:cubicBezTo>
                    <a:cubicBezTo>
                      <a:pt x="48" y="42"/>
                      <a:pt x="50" y="44"/>
                      <a:pt x="51" y="45"/>
                    </a:cubicBezTo>
                    <a:cubicBezTo>
                      <a:pt x="51" y="45"/>
                      <a:pt x="52" y="45"/>
                      <a:pt x="51" y="43"/>
                    </a:cubicBezTo>
                    <a:cubicBezTo>
                      <a:pt x="53" y="45"/>
                      <a:pt x="53" y="45"/>
                      <a:pt x="53" y="45"/>
                    </a:cubicBezTo>
                    <a:cubicBezTo>
                      <a:pt x="51" y="44"/>
                      <a:pt x="52" y="44"/>
                      <a:pt x="52" y="43"/>
                    </a:cubicBezTo>
                    <a:cubicBezTo>
                      <a:pt x="52" y="44"/>
                      <a:pt x="52" y="44"/>
                      <a:pt x="52" y="44"/>
                    </a:cubicBezTo>
                    <a:cubicBezTo>
                      <a:pt x="53" y="44"/>
                      <a:pt x="53" y="44"/>
                      <a:pt x="53" y="43"/>
                    </a:cubicBezTo>
                    <a:cubicBezTo>
                      <a:pt x="51" y="42"/>
                      <a:pt x="51" y="42"/>
                      <a:pt x="50" y="42"/>
                    </a:cubicBezTo>
                    <a:cubicBezTo>
                      <a:pt x="50" y="41"/>
                      <a:pt x="50" y="41"/>
                      <a:pt x="49" y="40"/>
                    </a:cubicBezTo>
                    <a:cubicBezTo>
                      <a:pt x="51" y="42"/>
                      <a:pt x="51" y="41"/>
                      <a:pt x="51" y="41"/>
                    </a:cubicBezTo>
                    <a:cubicBezTo>
                      <a:pt x="52" y="41"/>
                      <a:pt x="50" y="39"/>
                      <a:pt x="50" y="39"/>
                    </a:cubicBezTo>
                    <a:cubicBezTo>
                      <a:pt x="51" y="40"/>
                      <a:pt x="51" y="39"/>
                      <a:pt x="52" y="40"/>
                    </a:cubicBezTo>
                    <a:cubicBezTo>
                      <a:pt x="52" y="41"/>
                      <a:pt x="51" y="40"/>
                      <a:pt x="51" y="41"/>
                    </a:cubicBezTo>
                    <a:cubicBezTo>
                      <a:pt x="52" y="41"/>
                      <a:pt x="54" y="42"/>
                      <a:pt x="53" y="41"/>
                    </a:cubicBezTo>
                    <a:cubicBezTo>
                      <a:pt x="52" y="40"/>
                      <a:pt x="49" y="38"/>
                      <a:pt x="51" y="39"/>
                    </a:cubicBezTo>
                    <a:cubicBezTo>
                      <a:pt x="51" y="39"/>
                      <a:pt x="52" y="40"/>
                      <a:pt x="52" y="40"/>
                    </a:cubicBezTo>
                    <a:cubicBezTo>
                      <a:pt x="54" y="41"/>
                      <a:pt x="54" y="41"/>
                      <a:pt x="54" y="41"/>
                    </a:cubicBezTo>
                    <a:cubicBezTo>
                      <a:pt x="52" y="39"/>
                      <a:pt x="52" y="39"/>
                      <a:pt x="52" y="39"/>
                    </a:cubicBezTo>
                    <a:cubicBezTo>
                      <a:pt x="52" y="40"/>
                      <a:pt x="53" y="40"/>
                      <a:pt x="53" y="40"/>
                    </a:cubicBezTo>
                    <a:cubicBezTo>
                      <a:pt x="51" y="38"/>
                      <a:pt x="53" y="39"/>
                      <a:pt x="51" y="37"/>
                    </a:cubicBezTo>
                    <a:cubicBezTo>
                      <a:pt x="51" y="37"/>
                      <a:pt x="53" y="38"/>
                      <a:pt x="53" y="38"/>
                    </a:cubicBezTo>
                    <a:cubicBezTo>
                      <a:pt x="53" y="38"/>
                      <a:pt x="53" y="38"/>
                      <a:pt x="53" y="38"/>
                    </a:cubicBezTo>
                    <a:cubicBezTo>
                      <a:pt x="54" y="38"/>
                      <a:pt x="54" y="38"/>
                      <a:pt x="53" y="36"/>
                    </a:cubicBezTo>
                    <a:cubicBezTo>
                      <a:pt x="53" y="37"/>
                      <a:pt x="53" y="37"/>
                      <a:pt x="53" y="37"/>
                    </a:cubicBezTo>
                    <a:cubicBezTo>
                      <a:pt x="54" y="37"/>
                      <a:pt x="54" y="36"/>
                      <a:pt x="53" y="35"/>
                    </a:cubicBezTo>
                    <a:cubicBezTo>
                      <a:pt x="54" y="36"/>
                      <a:pt x="59" y="40"/>
                      <a:pt x="57" y="38"/>
                    </a:cubicBezTo>
                    <a:cubicBezTo>
                      <a:pt x="57" y="38"/>
                      <a:pt x="55" y="35"/>
                      <a:pt x="54" y="34"/>
                    </a:cubicBezTo>
                    <a:cubicBezTo>
                      <a:pt x="55" y="35"/>
                      <a:pt x="54" y="32"/>
                      <a:pt x="57" y="33"/>
                    </a:cubicBezTo>
                    <a:cubicBezTo>
                      <a:pt x="56" y="33"/>
                      <a:pt x="56" y="32"/>
                      <a:pt x="55" y="32"/>
                    </a:cubicBezTo>
                    <a:cubicBezTo>
                      <a:pt x="57" y="32"/>
                      <a:pt x="56" y="28"/>
                      <a:pt x="59" y="31"/>
                    </a:cubicBezTo>
                    <a:cubicBezTo>
                      <a:pt x="59" y="31"/>
                      <a:pt x="61" y="32"/>
                      <a:pt x="61" y="33"/>
                    </a:cubicBezTo>
                    <a:cubicBezTo>
                      <a:pt x="60" y="31"/>
                      <a:pt x="63" y="34"/>
                      <a:pt x="61" y="32"/>
                    </a:cubicBezTo>
                    <a:cubicBezTo>
                      <a:pt x="60" y="30"/>
                      <a:pt x="59" y="30"/>
                      <a:pt x="58" y="29"/>
                    </a:cubicBezTo>
                    <a:cubicBezTo>
                      <a:pt x="58" y="28"/>
                      <a:pt x="59" y="27"/>
                      <a:pt x="60" y="28"/>
                    </a:cubicBezTo>
                    <a:cubicBezTo>
                      <a:pt x="59" y="28"/>
                      <a:pt x="59" y="27"/>
                      <a:pt x="59" y="27"/>
                    </a:cubicBezTo>
                    <a:cubicBezTo>
                      <a:pt x="61" y="29"/>
                      <a:pt x="62" y="29"/>
                      <a:pt x="61" y="28"/>
                    </a:cubicBezTo>
                    <a:cubicBezTo>
                      <a:pt x="60" y="27"/>
                      <a:pt x="60" y="27"/>
                      <a:pt x="60" y="27"/>
                    </a:cubicBezTo>
                    <a:cubicBezTo>
                      <a:pt x="61" y="28"/>
                      <a:pt x="61" y="28"/>
                      <a:pt x="61" y="28"/>
                    </a:cubicBezTo>
                    <a:cubicBezTo>
                      <a:pt x="61" y="27"/>
                      <a:pt x="59" y="25"/>
                      <a:pt x="60" y="26"/>
                    </a:cubicBezTo>
                    <a:cubicBezTo>
                      <a:pt x="61" y="26"/>
                      <a:pt x="61" y="27"/>
                      <a:pt x="62" y="27"/>
                    </a:cubicBezTo>
                    <a:cubicBezTo>
                      <a:pt x="61" y="26"/>
                      <a:pt x="60" y="23"/>
                      <a:pt x="61" y="24"/>
                    </a:cubicBezTo>
                    <a:cubicBezTo>
                      <a:pt x="63" y="26"/>
                      <a:pt x="63" y="26"/>
                      <a:pt x="63" y="26"/>
                    </a:cubicBezTo>
                    <a:cubicBezTo>
                      <a:pt x="63" y="26"/>
                      <a:pt x="62" y="24"/>
                      <a:pt x="62" y="24"/>
                    </a:cubicBezTo>
                    <a:cubicBezTo>
                      <a:pt x="63" y="24"/>
                      <a:pt x="64" y="24"/>
                      <a:pt x="66" y="26"/>
                    </a:cubicBezTo>
                    <a:cubicBezTo>
                      <a:pt x="63" y="21"/>
                      <a:pt x="64" y="19"/>
                      <a:pt x="65" y="18"/>
                    </a:cubicBezTo>
                    <a:cubicBezTo>
                      <a:pt x="66" y="19"/>
                      <a:pt x="66" y="19"/>
                      <a:pt x="66" y="19"/>
                    </a:cubicBezTo>
                    <a:cubicBezTo>
                      <a:pt x="67" y="20"/>
                      <a:pt x="65" y="17"/>
                      <a:pt x="66" y="18"/>
                    </a:cubicBezTo>
                    <a:cubicBezTo>
                      <a:pt x="66" y="19"/>
                      <a:pt x="68" y="20"/>
                      <a:pt x="69" y="21"/>
                    </a:cubicBezTo>
                    <a:cubicBezTo>
                      <a:pt x="70" y="22"/>
                      <a:pt x="68" y="19"/>
                      <a:pt x="67" y="18"/>
                    </a:cubicBezTo>
                    <a:cubicBezTo>
                      <a:pt x="66" y="17"/>
                      <a:pt x="68" y="19"/>
                      <a:pt x="66" y="18"/>
                    </a:cubicBezTo>
                    <a:cubicBezTo>
                      <a:pt x="66" y="17"/>
                      <a:pt x="68" y="18"/>
                      <a:pt x="66" y="16"/>
                    </a:cubicBezTo>
                    <a:cubicBezTo>
                      <a:pt x="67" y="17"/>
                      <a:pt x="68" y="18"/>
                      <a:pt x="69" y="19"/>
                    </a:cubicBezTo>
                    <a:cubicBezTo>
                      <a:pt x="68" y="18"/>
                      <a:pt x="68" y="18"/>
                      <a:pt x="68" y="18"/>
                    </a:cubicBezTo>
                    <a:cubicBezTo>
                      <a:pt x="71" y="20"/>
                      <a:pt x="72" y="23"/>
                      <a:pt x="75" y="25"/>
                    </a:cubicBezTo>
                    <a:cubicBezTo>
                      <a:pt x="75" y="25"/>
                      <a:pt x="75" y="25"/>
                      <a:pt x="75" y="25"/>
                    </a:cubicBezTo>
                    <a:cubicBezTo>
                      <a:pt x="77" y="27"/>
                      <a:pt x="76" y="28"/>
                      <a:pt x="77" y="28"/>
                    </a:cubicBezTo>
                    <a:cubicBezTo>
                      <a:pt x="77" y="27"/>
                      <a:pt x="74" y="24"/>
                      <a:pt x="73" y="23"/>
                    </a:cubicBezTo>
                    <a:cubicBezTo>
                      <a:pt x="73" y="22"/>
                      <a:pt x="69" y="18"/>
                      <a:pt x="70" y="17"/>
                    </a:cubicBezTo>
                    <a:cubicBezTo>
                      <a:pt x="71" y="18"/>
                      <a:pt x="70" y="18"/>
                      <a:pt x="71" y="20"/>
                    </a:cubicBezTo>
                    <a:cubicBezTo>
                      <a:pt x="73" y="21"/>
                      <a:pt x="71" y="18"/>
                      <a:pt x="72" y="19"/>
                    </a:cubicBezTo>
                    <a:cubicBezTo>
                      <a:pt x="71" y="18"/>
                      <a:pt x="69" y="16"/>
                      <a:pt x="69" y="15"/>
                    </a:cubicBezTo>
                    <a:cubicBezTo>
                      <a:pt x="70" y="16"/>
                      <a:pt x="71" y="17"/>
                      <a:pt x="71" y="17"/>
                    </a:cubicBezTo>
                    <a:cubicBezTo>
                      <a:pt x="70" y="16"/>
                      <a:pt x="70" y="15"/>
                      <a:pt x="69" y="14"/>
                    </a:cubicBezTo>
                    <a:cubicBezTo>
                      <a:pt x="67" y="12"/>
                      <a:pt x="70" y="15"/>
                      <a:pt x="68" y="12"/>
                    </a:cubicBezTo>
                    <a:cubicBezTo>
                      <a:pt x="70" y="14"/>
                      <a:pt x="72" y="17"/>
                      <a:pt x="73" y="18"/>
                    </a:cubicBezTo>
                    <a:cubicBezTo>
                      <a:pt x="71" y="16"/>
                      <a:pt x="71" y="15"/>
                      <a:pt x="69" y="12"/>
                    </a:cubicBezTo>
                    <a:cubicBezTo>
                      <a:pt x="69" y="12"/>
                      <a:pt x="71" y="14"/>
                      <a:pt x="72" y="15"/>
                    </a:cubicBezTo>
                    <a:cubicBezTo>
                      <a:pt x="73" y="16"/>
                      <a:pt x="69" y="11"/>
                      <a:pt x="73" y="15"/>
                    </a:cubicBezTo>
                    <a:cubicBezTo>
                      <a:pt x="71" y="13"/>
                      <a:pt x="71" y="13"/>
                      <a:pt x="71" y="13"/>
                    </a:cubicBezTo>
                    <a:cubicBezTo>
                      <a:pt x="72" y="13"/>
                      <a:pt x="72" y="14"/>
                      <a:pt x="73" y="15"/>
                    </a:cubicBezTo>
                    <a:cubicBezTo>
                      <a:pt x="73" y="14"/>
                      <a:pt x="72" y="11"/>
                      <a:pt x="74" y="14"/>
                    </a:cubicBezTo>
                    <a:cubicBezTo>
                      <a:pt x="74" y="14"/>
                      <a:pt x="75" y="13"/>
                      <a:pt x="73" y="12"/>
                    </a:cubicBezTo>
                    <a:cubicBezTo>
                      <a:pt x="71" y="11"/>
                      <a:pt x="74" y="13"/>
                      <a:pt x="71" y="11"/>
                    </a:cubicBezTo>
                    <a:cubicBezTo>
                      <a:pt x="73" y="13"/>
                      <a:pt x="71" y="10"/>
                      <a:pt x="71" y="9"/>
                    </a:cubicBezTo>
                    <a:cubicBezTo>
                      <a:pt x="72" y="10"/>
                      <a:pt x="72" y="10"/>
                      <a:pt x="72" y="10"/>
                    </a:cubicBezTo>
                    <a:cubicBezTo>
                      <a:pt x="72" y="10"/>
                      <a:pt x="72" y="10"/>
                      <a:pt x="71" y="9"/>
                    </a:cubicBezTo>
                    <a:cubicBezTo>
                      <a:pt x="72" y="9"/>
                      <a:pt x="72" y="10"/>
                      <a:pt x="73" y="10"/>
                    </a:cubicBezTo>
                    <a:cubicBezTo>
                      <a:pt x="71" y="8"/>
                      <a:pt x="71" y="8"/>
                      <a:pt x="71" y="8"/>
                    </a:cubicBezTo>
                    <a:cubicBezTo>
                      <a:pt x="71" y="7"/>
                      <a:pt x="74" y="11"/>
                      <a:pt x="74" y="10"/>
                    </a:cubicBezTo>
                    <a:cubicBezTo>
                      <a:pt x="75" y="12"/>
                      <a:pt x="75" y="12"/>
                      <a:pt x="75" y="12"/>
                    </a:cubicBezTo>
                    <a:cubicBezTo>
                      <a:pt x="75" y="12"/>
                      <a:pt x="76" y="13"/>
                      <a:pt x="76" y="12"/>
                    </a:cubicBezTo>
                    <a:cubicBezTo>
                      <a:pt x="75" y="11"/>
                      <a:pt x="73" y="9"/>
                      <a:pt x="72" y="8"/>
                    </a:cubicBezTo>
                    <a:cubicBezTo>
                      <a:pt x="72" y="7"/>
                      <a:pt x="74" y="9"/>
                      <a:pt x="73" y="7"/>
                    </a:cubicBezTo>
                    <a:cubicBezTo>
                      <a:pt x="74" y="9"/>
                      <a:pt x="74" y="9"/>
                      <a:pt x="74" y="9"/>
                    </a:cubicBezTo>
                    <a:cubicBezTo>
                      <a:pt x="75" y="10"/>
                      <a:pt x="77" y="12"/>
                      <a:pt x="77" y="11"/>
                    </a:cubicBezTo>
                    <a:cubicBezTo>
                      <a:pt x="77" y="11"/>
                      <a:pt x="75" y="8"/>
                      <a:pt x="74" y="8"/>
                    </a:cubicBezTo>
                    <a:cubicBezTo>
                      <a:pt x="74" y="7"/>
                      <a:pt x="75" y="8"/>
                      <a:pt x="76" y="9"/>
                    </a:cubicBezTo>
                    <a:cubicBezTo>
                      <a:pt x="76" y="9"/>
                      <a:pt x="75" y="8"/>
                      <a:pt x="74" y="7"/>
                    </a:cubicBezTo>
                    <a:cubicBezTo>
                      <a:pt x="75" y="7"/>
                      <a:pt x="77" y="8"/>
                      <a:pt x="78" y="10"/>
                    </a:cubicBezTo>
                    <a:cubicBezTo>
                      <a:pt x="80" y="13"/>
                      <a:pt x="80" y="13"/>
                      <a:pt x="80" y="13"/>
                    </a:cubicBezTo>
                    <a:cubicBezTo>
                      <a:pt x="80" y="12"/>
                      <a:pt x="80" y="12"/>
                      <a:pt x="80" y="12"/>
                    </a:cubicBezTo>
                    <a:cubicBezTo>
                      <a:pt x="82" y="15"/>
                      <a:pt x="82" y="14"/>
                      <a:pt x="84" y="16"/>
                    </a:cubicBezTo>
                    <a:cubicBezTo>
                      <a:pt x="84" y="16"/>
                      <a:pt x="84" y="15"/>
                      <a:pt x="83" y="15"/>
                    </a:cubicBezTo>
                    <a:cubicBezTo>
                      <a:pt x="80" y="12"/>
                      <a:pt x="80" y="10"/>
                      <a:pt x="77" y="7"/>
                    </a:cubicBezTo>
                    <a:cubicBezTo>
                      <a:pt x="77" y="5"/>
                      <a:pt x="84" y="14"/>
                      <a:pt x="80" y="8"/>
                    </a:cubicBezTo>
                    <a:cubicBezTo>
                      <a:pt x="80" y="8"/>
                      <a:pt x="78" y="5"/>
                      <a:pt x="78" y="6"/>
                    </a:cubicBezTo>
                    <a:cubicBezTo>
                      <a:pt x="79" y="6"/>
                      <a:pt x="76" y="3"/>
                      <a:pt x="77" y="4"/>
                    </a:cubicBezTo>
                    <a:cubicBezTo>
                      <a:pt x="78" y="5"/>
                      <a:pt x="81" y="6"/>
                      <a:pt x="82" y="9"/>
                    </a:cubicBezTo>
                    <a:cubicBezTo>
                      <a:pt x="81" y="8"/>
                      <a:pt x="81" y="8"/>
                      <a:pt x="81" y="9"/>
                    </a:cubicBezTo>
                    <a:cubicBezTo>
                      <a:pt x="82" y="10"/>
                      <a:pt x="83" y="12"/>
                      <a:pt x="84" y="11"/>
                    </a:cubicBezTo>
                    <a:cubicBezTo>
                      <a:pt x="84" y="11"/>
                      <a:pt x="84" y="11"/>
                      <a:pt x="83" y="9"/>
                    </a:cubicBezTo>
                    <a:cubicBezTo>
                      <a:pt x="81" y="7"/>
                      <a:pt x="83" y="9"/>
                      <a:pt x="81" y="8"/>
                    </a:cubicBezTo>
                    <a:cubicBezTo>
                      <a:pt x="81" y="6"/>
                      <a:pt x="84" y="9"/>
                      <a:pt x="81" y="6"/>
                    </a:cubicBezTo>
                    <a:cubicBezTo>
                      <a:pt x="81" y="6"/>
                      <a:pt x="79" y="4"/>
                      <a:pt x="78" y="3"/>
                    </a:cubicBezTo>
                    <a:cubicBezTo>
                      <a:pt x="78" y="2"/>
                      <a:pt x="78" y="2"/>
                      <a:pt x="78" y="2"/>
                    </a:cubicBezTo>
                    <a:cubicBezTo>
                      <a:pt x="79" y="3"/>
                      <a:pt x="79" y="3"/>
                      <a:pt x="79" y="3"/>
                    </a:cubicBezTo>
                    <a:cubicBezTo>
                      <a:pt x="80" y="4"/>
                      <a:pt x="77" y="1"/>
                      <a:pt x="78" y="1"/>
                    </a:cubicBezTo>
                    <a:cubicBezTo>
                      <a:pt x="80" y="3"/>
                      <a:pt x="80" y="3"/>
                      <a:pt x="80" y="3"/>
                    </a:cubicBezTo>
                    <a:cubicBezTo>
                      <a:pt x="82" y="5"/>
                      <a:pt x="79" y="3"/>
                      <a:pt x="82" y="6"/>
                    </a:cubicBezTo>
                    <a:cubicBezTo>
                      <a:pt x="82" y="6"/>
                      <a:pt x="81" y="4"/>
                      <a:pt x="82" y="5"/>
                    </a:cubicBezTo>
                    <a:cubicBezTo>
                      <a:pt x="82" y="5"/>
                      <a:pt x="82" y="5"/>
                      <a:pt x="82" y="6"/>
                    </a:cubicBezTo>
                    <a:cubicBezTo>
                      <a:pt x="83" y="6"/>
                      <a:pt x="86" y="10"/>
                      <a:pt x="85" y="7"/>
                    </a:cubicBezTo>
                    <a:cubicBezTo>
                      <a:pt x="84" y="6"/>
                      <a:pt x="84" y="6"/>
                      <a:pt x="83" y="4"/>
                    </a:cubicBezTo>
                    <a:cubicBezTo>
                      <a:pt x="83" y="3"/>
                      <a:pt x="82" y="2"/>
                      <a:pt x="83" y="1"/>
                    </a:cubicBezTo>
                    <a:cubicBezTo>
                      <a:pt x="84" y="4"/>
                      <a:pt x="83" y="1"/>
                      <a:pt x="85" y="4"/>
                    </a:cubicBezTo>
                    <a:cubicBezTo>
                      <a:pt x="84" y="3"/>
                      <a:pt x="83" y="4"/>
                      <a:pt x="85" y="6"/>
                    </a:cubicBezTo>
                    <a:cubicBezTo>
                      <a:pt x="87" y="9"/>
                      <a:pt x="84" y="6"/>
                      <a:pt x="86" y="9"/>
                    </a:cubicBezTo>
                    <a:cubicBezTo>
                      <a:pt x="87" y="9"/>
                      <a:pt x="89" y="12"/>
                      <a:pt x="91" y="14"/>
                    </a:cubicBezTo>
                    <a:cubicBezTo>
                      <a:pt x="91" y="14"/>
                      <a:pt x="90" y="13"/>
                      <a:pt x="90" y="12"/>
                    </a:cubicBezTo>
                    <a:cubicBezTo>
                      <a:pt x="89" y="10"/>
                      <a:pt x="89" y="11"/>
                      <a:pt x="87" y="9"/>
                    </a:cubicBezTo>
                    <a:cubicBezTo>
                      <a:pt x="88" y="9"/>
                      <a:pt x="88" y="7"/>
                      <a:pt x="87" y="5"/>
                    </a:cubicBezTo>
                    <a:cubicBezTo>
                      <a:pt x="88" y="6"/>
                      <a:pt x="89" y="8"/>
                      <a:pt x="89" y="8"/>
                    </a:cubicBezTo>
                    <a:cubicBezTo>
                      <a:pt x="89" y="7"/>
                      <a:pt x="90" y="7"/>
                      <a:pt x="91" y="7"/>
                    </a:cubicBezTo>
                    <a:cubicBezTo>
                      <a:pt x="88" y="4"/>
                      <a:pt x="91" y="6"/>
                      <a:pt x="89" y="4"/>
                    </a:cubicBezTo>
                    <a:cubicBezTo>
                      <a:pt x="88" y="3"/>
                      <a:pt x="86" y="1"/>
                      <a:pt x="85" y="0"/>
                    </a:cubicBezTo>
                    <a:cubicBezTo>
                      <a:pt x="86" y="0"/>
                      <a:pt x="86" y="1"/>
                      <a:pt x="87" y="2"/>
                    </a:cubicBezTo>
                    <a:cubicBezTo>
                      <a:pt x="86" y="0"/>
                      <a:pt x="89" y="4"/>
                      <a:pt x="88" y="1"/>
                    </a:cubicBezTo>
                    <a:cubicBezTo>
                      <a:pt x="88" y="3"/>
                      <a:pt x="90" y="5"/>
                      <a:pt x="92" y="7"/>
                    </a:cubicBezTo>
                    <a:cubicBezTo>
                      <a:pt x="91" y="6"/>
                      <a:pt x="93" y="9"/>
                      <a:pt x="94" y="9"/>
                    </a:cubicBezTo>
                    <a:cubicBezTo>
                      <a:pt x="93" y="7"/>
                      <a:pt x="93" y="6"/>
                      <a:pt x="93" y="5"/>
                    </a:cubicBezTo>
                    <a:cubicBezTo>
                      <a:pt x="95" y="6"/>
                      <a:pt x="95" y="3"/>
                      <a:pt x="95" y="3"/>
                    </a:cubicBezTo>
                    <a:cubicBezTo>
                      <a:pt x="96" y="4"/>
                      <a:pt x="98" y="7"/>
                      <a:pt x="99" y="7"/>
                    </a:cubicBezTo>
                    <a:cubicBezTo>
                      <a:pt x="99" y="7"/>
                      <a:pt x="96" y="4"/>
                      <a:pt x="98" y="5"/>
                    </a:cubicBezTo>
                    <a:cubicBezTo>
                      <a:pt x="98" y="6"/>
                      <a:pt x="98" y="6"/>
                      <a:pt x="98" y="6"/>
                    </a:cubicBezTo>
                    <a:cubicBezTo>
                      <a:pt x="98" y="5"/>
                      <a:pt x="101" y="7"/>
                      <a:pt x="98" y="3"/>
                    </a:cubicBezTo>
                    <a:cubicBezTo>
                      <a:pt x="100" y="6"/>
                      <a:pt x="100" y="6"/>
                      <a:pt x="100" y="6"/>
                    </a:cubicBezTo>
                    <a:cubicBezTo>
                      <a:pt x="100" y="6"/>
                      <a:pt x="100" y="5"/>
                      <a:pt x="100" y="5"/>
                    </a:cubicBezTo>
                    <a:cubicBezTo>
                      <a:pt x="100" y="6"/>
                      <a:pt x="101" y="6"/>
                      <a:pt x="101" y="7"/>
                    </a:cubicBezTo>
                    <a:cubicBezTo>
                      <a:pt x="103" y="9"/>
                      <a:pt x="102" y="6"/>
                      <a:pt x="102" y="6"/>
                    </a:cubicBezTo>
                    <a:cubicBezTo>
                      <a:pt x="101" y="4"/>
                      <a:pt x="101" y="4"/>
                      <a:pt x="101" y="4"/>
                    </a:cubicBezTo>
                    <a:cubicBezTo>
                      <a:pt x="100" y="3"/>
                      <a:pt x="102" y="4"/>
                      <a:pt x="102" y="3"/>
                    </a:cubicBezTo>
                    <a:cubicBezTo>
                      <a:pt x="103" y="5"/>
                      <a:pt x="103" y="5"/>
                      <a:pt x="103" y="5"/>
                    </a:cubicBezTo>
                    <a:cubicBezTo>
                      <a:pt x="103" y="3"/>
                      <a:pt x="103" y="3"/>
                      <a:pt x="103" y="3"/>
                    </a:cubicBezTo>
                    <a:cubicBezTo>
                      <a:pt x="104" y="5"/>
                      <a:pt x="105" y="6"/>
                      <a:pt x="104" y="4"/>
                    </a:cubicBezTo>
                    <a:cubicBezTo>
                      <a:pt x="106" y="9"/>
                      <a:pt x="106" y="9"/>
                      <a:pt x="106" y="9"/>
                    </a:cubicBezTo>
                    <a:cubicBezTo>
                      <a:pt x="105" y="8"/>
                      <a:pt x="105" y="7"/>
                      <a:pt x="104" y="5"/>
                    </a:cubicBezTo>
                    <a:cubicBezTo>
                      <a:pt x="103" y="4"/>
                      <a:pt x="102" y="5"/>
                      <a:pt x="103" y="7"/>
                    </a:cubicBezTo>
                    <a:cubicBezTo>
                      <a:pt x="104" y="7"/>
                      <a:pt x="104" y="6"/>
                      <a:pt x="103" y="6"/>
                    </a:cubicBezTo>
                    <a:cubicBezTo>
                      <a:pt x="105" y="8"/>
                      <a:pt x="105" y="8"/>
                      <a:pt x="106" y="10"/>
                    </a:cubicBezTo>
                    <a:cubicBezTo>
                      <a:pt x="106" y="9"/>
                      <a:pt x="106" y="10"/>
                      <a:pt x="106" y="9"/>
                    </a:cubicBezTo>
                    <a:cubicBezTo>
                      <a:pt x="106" y="11"/>
                      <a:pt x="106" y="11"/>
                      <a:pt x="106" y="11"/>
                    </a:cubicBezTo>
                    <a:cubicBezTo>
                      <a:pt x="106" y="10"/>
                      <a:pt x="105" y="10"/>
                      <a:pt x="104" y="9"/>
                    </a:cubicBezTo>
                    <a:cubicBezTo>
                      <a:pt x="106" y="11"/>
                      <a:pt x="106" y="12"/>
                      <a:pt x="105" y="12"/>
                    </a:cubicBezTo>
                    <a:cubicBezTo>
                      <a:pt x="103" y="10"/>
                      <a:pt x="106" y="14"/>
                      <a:pt x="105" y="14"/>
                    </a:cubicBezTo>
                    <a:cubicBezTo>
                      <a:pt x="103" y="12"/>
                      <a:pt x="102" y="10"/>
                      <a:pt x="102" y="9"/>
                    </a:cubicBezTo>
                    <a:cubicBezTo>
                      <a:pt x="101" y="8"/>
                      <a:pt x="102" y="9"/>
                      <a:pt x="100" y="8"/>
                    </a:cubicBezTo>
                    <a:cubicBezTo>
                      <a:pt x="101" y="10"/>
                      <a:pt x="103" y="12"/>
                      <a:pt x="103" y="14"/>
                    </a:cubicBezTo>
                    <a:cubicBezTo>
                      <a:pt x="102" y="12"/>
                      <a:pt x="102" y="12"/>
                      <a:pt x="102" y="12"/>
                    </a:cubicBezTo>
                    <a:cubicBezTo>
                      <a:pt x="103" y="13"/>
                      <a:pt x="104" y="15"/>
                      <a:pt x="103" y="15"/>
                    </a:cubicBezTo>
                    <a:cubicBezTo>
                      <a:pt x="102" y="15"/>
                      <a:pt x="101" y="16"/>
                      <a:pt x="100" y="16"/>
                    </a:cubicBezTo>
                    <a:cubicBezTo>
                      <a:pt x="99" y="15"/>
                      <a:pt x="99" y="15"/>
                      <a:pt x="99" y="15"/>
                    </a:cubicBezTo>
                    <a:cubicBezTo>
                      <a:pt x="101" y="18"/>
                      <a:pt x="99" y="17"/>
                      <a:pt x="100" y="19"/>
                    </a:cubicBezTo>
                    <a:cubicBezTo>
                      <a:pt x="98" y="18"/>
                      <a:pt x="99" y="21"/>
                      <a:pt x="97" y="19"/>
                    </a:cubicBezTo>
                    <a:cubicBezTo>
                      <a:pt x="96" y="21"/>
                      <a:pt x="96" y="23"/>
                      <a:pt x="94" y="24"/>
                    </a:cubicBezTo>
                    <a:cubicBezTo>
                      <a:pt x="93" y="22"/>
                      <a:pt x="93" y="22"/>
                      <a:pt x="93" y="22"/>
                    </a:cubicBezTo>
                    <a:cubicBezTo>
                      <a:pt x="94" y="23"/>
                      <a:pt x="91" y="21"/>
                      <a:pt x="91" y="21"/>
                    </a:cubicBezTo>
                    <a:cubicBezTo>
                      <a:pt x="93" y="23"/>
                      <a:pt x="93" y="24"/>
                      <a:pt x="94" y="25"/>
                    </a:cubicBezTo>
                    <a:cubicBezTo>
                      <a:pt x="92" y="24"/>
                      <a:pt x="93" y="26"/>
                      <a:pt x="93" y="28"/>
                    </a:cubicBezTo>
                    <a:cubicBezTo>
                      <a:pt x="92" y="27"/>
                      <a:pt x="92" y="27"/>
                      <a:pt x="92" y="27"/>
                    </a:cubicBezTo>
                    <a:cubicBezTo>
                      <a:pt x="94" y="30"/>
                      <a:pt x="91" y="28"/>
                      <a:pt x="90" y="28"/>
                    </a:cubicBezTo>
                    <a:cubicBezTo>
                      <a:pt x="89" y="28"/>
                      <a:pt x="88" y="27"/>
                      <a:pt x="88" y="27"/>
                    </a:cubicBezTo>
                    <a:cubicBezTo>
                      <a:pt x="90" y="30"/>
                      <a:pt x="89" y="30"/>
                      <a:pt x="90" y="32"/>
                    </a:cubicBezTo>
                    <a:cubicBezTo>
                      <a:pt x="90" y="32"/>
                      <a:pt x="89" y="32"/>
                      <a:pt x="87" y="31"/>
                    </a:cubicBezTo>
                    <a:cubicBezTo>
                      <a:pt x="89" y="36"/>
                      <a:pt x="86" y="35"/>
                      <a:pt x="86" y="38"/>
                    </a:cubicBezTo>
                    <a:cubicBezTo>
                      <a:pt x="84" y="37"/>
                      <a:pt x="84" y="37"/>
                      <a:pt x="84" y="37"/>
                    </a:cubicBezTo>
                    <a:cubicBezTo>
                      <a:pt x="86" y="42"/>
                      <a:pt x="81" y="40"/>
                      <a:pt x="82" y="43"/>
                    </a:cubicBezTo>
                    <a:cubicBezTo>
                      <a:pt x="79" y="40"/>
                      <a:pt x="79" y="40"/>
                      <a:pt x="79" y="40"/>
                    </a:cubicBezTo>
                    <a:cubicBezTo>
                      <a:pt x="78" y="40"/>
                      <a:pt x="79" y="42"/>
                      <a:pt x="81" y="44"/>
                    </a:cubicBezTo>
                    <a:cubicBezTo>
                      <a:pt x="80" y="43"/>
                      <a:pt x="81" y="46"/>
                      <a:pt x="79" y="44"/>
                    </a:cubicBezTo>
                    <a:cubicBezTo>
                      <a:pt x="78" y="44"/>
                      <a:pt x="80" y="46"/>
                      <a:pt x="80" y="46"/>
                    </a:cubicBezTo>
                    <a:cubicBezTo>
                      <a:pt x="78" y="46"/>
                      <a:pt x="78" y="47"/>
                      <a:pt x="78" y="48"/>
                    </a:cubicBezTo>
                    <a:cubicBezTo>
                      <a:pt x="78" y="48"/>
                      <a:pt x="78" y="48"/>
                      <a:pt x="78" y="48"/>
                    </a:cubicBezTo>
                    <a:cubicBezTo>
                      <a:pt x="78" y="47"/>
                      <a:pt x="76" y="46"/>
                      <a:pt x="76" y="46"/>
                    </a:cubicBezTo>
                    <a:cubicBezTo>
                      <a:pt x="77" y="47"/>
                      <a:pt x="74" y="46"/>
                      <a:pt x="78" y="49"/>
                    </a:cubicBezTo>
                    <a:cubicBezTo>
                      <a:pt x="75" y="48"/>
                      <a:pt x="78" y="53"/>
                      <a:pt x="74" y="51"/>
                    </a:cubicBezTo>
                    <a:cubicBezTo>
                      <a:pt x="75" y="52"/>
                      <a:pt x="75" y="52"/>
                      <a:pt x="76" y="53"/>
                    </a:cubicBezTo>
                    <a:cubicBezTo>
                      <a:pt x="75" y="53"/>
                      <a:pt x="73" y="52"/>
                      <a:pt x="74" y="54"/>
                    </a:cubicBezTo>
                    <a:cubicBezTo>
                      <a:pt x="73" y="54"/>
                      <a:pt x="72" y="53"/>
                      <a:pt x="72" y="53"/>
                    </a:cubicBezTo>
                    <a:cubicBezTo>
                      <a:pt x="72" y="53"/>
                      <a:pt x="73" y="54"/>
                      <a:pt x="73" y="55"/>
                    </a:cubicBezTo>
                    <a:cubicBezTo>
                      <a:pt x="74" y="57"/>
                      <a:pt x="70" y="55"/>
                      <a:pt x="69" y="57"/>
                    </a:cubicBezTo>
                    <a:cubicBezTo>
                      <a:pt x="69" y="60"/>
                      <a:pt x="67" y="61"/>
                      <a:pt x="65" y="63"/>
                    </a:cubicBezTo>
                    <a:cubicBezTo>
                      <a:pt x="65" y="63"/>
                      <a:pt x="65" y="63"/>
                      <a:pt x="65" y="63"/>
                    </a:cubicBezTo>
                    <a:cubicBezTo>
                      <a:pt x="67" y="66"/>
                      <a:pt x="61" y="62"/>
                      <a:pt x="64" y="66"/>
                    </a:cubicBezTo>
                    <a:cubicBezTo>
                      <a:pt x="63" y="65"/>
                      <a:pt x="63" y="66"/>
                      <a:pt x="62" y="65"/>
                    </a:cubicBezTo>
                    <a:cubicBezTo>
                      <a:pt x="64" y="67"/>
                      <a:pt x="59" y="65"/>
                      <a:pt x="61" y="67"/>
                    </a:cubicBezTo>
                    <a:cubicBezTo>
                      <a:pt x="61" y="67"/>
                      <a:pt x="61" y="67"/>
                      <a:pt x="61" y="67"/>
                    </a:cubicBezTo>
                    <a:cubicBezTo>
                      <a:pt x="59" y="66"/>
                      <a:pt x="60" y="69"/>
                      <a:pt x="58" y="68"/>
                    </a:cubicBezTo>
                    <a:cubicBezTo>
                      <a:pt x="58" y="68"/>
                      <a:pt x="58" y="67"/>
                      <a:pt x="57" y="67"/>
                    </a:cubicBezTo>
                    <a:cubicBezTo>
                      <a:pt x="56" y="66"/>
                      <a:pt x="60" y="70"/>
                      <a:pt x="56" y="67"/>
                    </a:cubicBezTo>
                    <a:cubicBezTo>
                      <a:pt x="56" y="68"/>
                      <a:pt x="58" y="69"/>
                      <a:pt x="58" y="69"/>
                    </a:cubicBezTo>
                    <a:cubicBezTo>
                      <a:pt x="55" y="69"/>
                      <a:pt x="56" y="73"/>
                      <a:pt x="55" y="75"/>
                    </a:cubicBezTo>
                    <a:cubicBezTo>
                      <a:pt x="52" y="75"/>
                      <a:pt x="49" y="71"/>
                      <a:pt x="51" y="74"/>
                    </a:cubicBezTo>
                    <a:cubicBezTo>
                      <a:pt x="50" y="73"/>
                      <a:pt x="52" y="75"/>
                      <a:pt x="52" y="74"/>
                    </a:cubicBezTo>
                    <a:cubicBezTo>
                      <a:pt x="52" y="75"/>
                      <a:pt x="47" y="72"/>
                      <a:pt x="49" y="74"/>
                    </a:cubicBezTo>
                    <a:cubicBezTo>
                      <a:pt x="51" y="75"/>
                      <a:pt x="50" y="75"/>
                      <a:pt x="51" y="76"/>
                    </a:cubicBezTo>
                    <a:cubicBezTo>
                      <a:pt x="49" y="75"/>
                      <a:pt x="47" y="74"/>
                      <a:pt x="48" y="76"/>
                    </a:cubicBezTo>
                    <a:cubicBezTo>
                      <a:pt x="47" y="75"/>
                      <a:pt x="47" y="75"/>
                      <a:pt x="47" y="75"/>
                    </a:cubicBezTo>
                    <a:cubicBezTo>
                      <a:pt x="50" y="78"/>
                      <a:pt x="48" y="78"/>
                      <a:pt x="51" y="81"/>
                    </a:cubicBezTo>
                    <a:cubicBezTo>
                      <a:pt x="48" y="86"/>
                      <a:pt x="48" y="91"/>
                      <a:pt x="45" y="95"/>
                    </a:cubicBezTo>
                    <a:cubicBezTo>
                      <a:pt x="42" y="99"/>
                      <a:pt x="41" y="103"/>
                      <a:pt x="36" y="106"/>
                    </a:cubicBezTo>
                    <a:cubicBezTo>
                      <a:pt x="33" y="105"/>
                      <a:pt x="33" y="105"/>
                      <a:pt x="33" y="107"/>
                    </a:cubicBezTo>
                    <a:cubicBezTo>
                      <a:pt x="33" y="107"/>
                      <a:pt x="33" y="107"/>
                      <a:pt x="32" y="107"/>
                    </a:cubicBezTo>
                    <a:cubicBezTo>
                      <a:pt x="35" y="108"/>
                      <a:pt x="32" y="107"/>
                      <a:pt x="34" y="109"/>
                    </a:cubicBezTo>
                    <a:cubicBezTo>
                      <a:pt x="33" y="110"/>
                      <a:pt x="33" y="112"/>
                      <a:pt x="32" y="114"/>
                    </a:cubicBezTo>
                    <a:cubicBezTo>
                      <a:pt x="32" y="113"/>
                      <a:pt x="30" y="112"/>
                      <a:pt x="30" y="112"/>
                    </a:cubicBezTo>
                    <a:cubicBezTo>
                      <a:pt x="31" y="114"/>
                      <a:pt x="31" y="114"/>
                      <a:pt x="31" y="114"/>
                    </a:cubicBezTo>
                    <a:cubicBezTo>
                      <a:pt x="31" y="113"/>
                      <a:pt x="31" y="113"/>
                      <a:pt x="31" y="113"/>
                    </a:cubicBezTo>
                    <a:cubicBezTo>
                      <a:pt x="31" y="114"/>
                      <a:pt x="32" y="115"/>
                      <a:pt x="33" y="115"/>
                    </a:cubicBezTo>
                    <a:cubicBezTo>
                      <a:pt x="33" y="118"/>
                      <a:pt x="31" y="119"/>
                      <a:pt x="29" y="120"/>
                    </a:cubicBezTo>
                    <a:cubicBezTo>
                      <a:pt x="27" y="122"/>
                      <a:pt x="25" y="123"/>
                      <a:pt x="24" y="125"/>
                    </a:cubicBezTo>
                    <a:cubicBezTo>
                      <a:pt x="22" y="126"/>
                      <a:pt x="23" y="128"/>
                      <a:pt x="23" y="129"/>
                    </a:cubicBezTo>
                    <a:cubicBezTo>
                      <a:pt x="17" y="130"/>
                      <a:pt x="13" y="132"/>
                      <a:pt x="14" y="136"/>
                    </a:cubicBezTo>
                    <a:cubicBezTo>
                      <a:pt x="14" y="136"/>
                      <a:pt x="7" y="132"/>
                      <a:pt x="6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00" name="Freeform 262">
                <a:extLst>
                  <a:ext uri="{FF2B5EF4-FFF2-40B4-BE49-F238E27FC236}">
                    <a16:creationId xmlns:a16="http://schemas.microsoft.com/office/drawing/2014/main" id="{1EBB04F5-9319-4E2A-8F5A-222B38BE6D1B}"/>
                  </a:ext>
                </a:extLst>
              </p:cNvPr>
              <p:cNvSpPr/>
              <p:nvPr/>
            </p:nvSpPr>
            <p:spPr bwMode="auto">
              <a:xfrm>
                <a:off x="4838701" y="2743200"/>
                <a:ext cx="1588" cy="0"/>
              </a:xfrm>
              <a:custGeom>
                <a:avLst/>
                <a:gdLst>
                  <a:gd name="T0" fmla="*/ 2 w 2"/>
                  <a:gd name="T1" fmla="*/ 3 h 3"/>
                  <a:gd name="T2" fmla="*/ 0 w 2"/>
                  <a:gd name="T3" fmla="*/ 0 h 3"/>
                  <a:gd name="T4" fmla="*/ 2 w 2"/>
                  <a:gd name="T5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3">
                    <a:moveTo>
                      <a:pt x="2" y="3"/>
                    </a:moveTo>
                    <a:cubicBezTo>
                      <a:pt x="1" y="2"/>
                      <a:pt x="1" y="2"/>
                      <a:pt x="0" y="0"/>
                    </a:cubicBezTo>
                    <a:cubicBezTo>
                      <a:pt x="1" y="1"/>
                      <a:pt x="2" y="2"/>
                      <a:pt x="2" y="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01" name="Freeform 263">
                <a:extLst>
                  <a:ext uri="{FF2B5EF4-FFF2-40B4-BE49-F238E27FC236}">
                    <a16:creationId xmlns:a16="http://schemas.microsoft.com/office/drawing/2014/main" id="{FB5D10EE-7447-4DFB-ACE7-3D338AD73AD7}"/>
                  </a:ext>
                </a:extLst>
              </p:cNvPr>
              <p:cNvSpPr/>
              <p:nvPr/>
            </p:nvSpPr>
            <p:spPr bwMode="auto">
              <a:xfrm>
                <a:off x="4832351" y="2741613"/>
                <a:ext cx="1588" cy="0"/>
              </a:xfrm>
              <a:custGeom>
                <a:avLst/>
                <a:gdLst>
                  <a:gd name="T0" fmla="*/ 1 w 1"/>
                  <a:gd name="T1" fmla="*/ 2 h 2"/>
                  <a:gd name="T2" fmla="*/ 0 w 1"/>
                  <a:gd name="T3" fmla="*/ 1 h 2"/>
                  <a:gd name="T4" fmla="*/ 0 w 1"/>
                  <a:gd name="T5" fmla="*/ 1 h 2"/>
                  <a:gd name="T6" fmla="*/ 1 w 1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1" y="2"/>
                    </a:moveTo>
                    <a:cubicBezTo>
                      <a:pt x="1" y="2"/>
                      <a:pt x="0" y="1"/>
                      <a:pt x="0" y="1"/>
                    </a:cubicBezTo>
                    <a:cubicBezTo>
                      <a:pt x="0" y="1"/>
                      <a:pt x="0" y="0"/>
                      <a:pt x="0" y="1"/>
                    </a:cubicBezTo>
                    <a:cubicBezTo>
                      <a:pt x="0" y="1"/>
                      <a:pt x="1" y="1"/>
                      <a:pt x="1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02" name="Freeform 264">
                <a:extLst>
                  <a:ext uri="{FF2B5EF4-FFF2-40B4-BE49-F238E27FC236}">
                    <a16:creationId xmlns:a16="http://schemas.microsoft.com/office/drawing/2014/main" id="{9F4CFA96-63EA-4A38-BA31-E13EF1F599F1}"/>
                  </a:ext>
                </a:extLst>
              </p:cNvPr>
              <p:cNvSpPr/>
              <p:nvPr/>
            </p:nvSpPr>
            <p:spPr bwMode="auto">
              <a:xfrm>
                <a:off x="4832351" y="2741613"/>
                <a:ext cx="0" cy="1587"/>
              </a:xfrm>
              <a:custGeom>
                <a:avLst/>
                <a:gdLst>
                  <a:gd name="T0" fmla="*/ 1 w 1"/>
                  <a:gd name="T1" fmla="*/ 3 h 3"/>
                  <a:gd name="T2" fmla="*/ 0 w 1"/>
                  <a:gd name="T3" fmla="*/ 0 h 3"/>
                  <a:gd name="T4" fmla="*/ 1 w 1"/>
                  <a:gd name="T5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3">
                    <a:moveTo>
                      <a:pt x="1" y="3"/>
                    </a:moveTo>
                    <a:cubicBezTo>
                      <a:pt x="0" y="2"/>
                      <a:pt x="0" y="1"/>
                      <a:pt x="0" y="0"/>
                    </a:cubicBezTo>
                    <a:lnTo>
                      <a:pt x="1" y="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03" name="Freeform 265">
                <a:extLst>
                  <a:ext uri="{FF2B5EF4-FFF2-40B4-BE49-F238E27FC236}">
                    <a16:creationId xmlns:a16="http://schemas.microsoft.com/office/drawing/2014/main" id="{888E0D30-01C3-4371-93C7-929F15A061A7}"/>
                  </a:ext>
                </a:extLst>
              </p:cNvPr>
              <p:cNvSpPr/>
              <p:nvPr/>
            </p:nvSpPr>
            <p:spPr bwMode="auto">
              <a:xfrm>
                <a:off x="4829176" y="2741613"/>
                <a:ext cx="1588" cy="0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1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0" y="1"/>
                      <a:pt x="0" y="0"/>
                      <a:pt x="0" y="0"/>
                    </a:cubicBezTo>
                    <a:cubicBezTo>
                      <a:pt x="1" y="0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04" name="Freeform 266">
                <a:extLst>
                  <a:ext uri="{FF2B5EF4-FFF2-40B4-BE49-F238E27FC236}">
                    <a16:creationId xmlns:a16="http://schemas.microsoft.com/office/drawing/2014/main" id="{1582ABB8-44C9-463D-A599-F49541E747B7}"/>
                  </a:ext>
                </a:extLst>
              </p:cNvPr>
              <p:cNvSpPr/>
              <p:nvPr/>
            </p:nvSpPr>
            <p:spPr bwMode="auto">
              <a:xfrm>
                <a:off x="4830763" y="2741613"/>
                <a:ext cx="0" cy="1587"/>
              </a:xfrm>
              <a:custGeom>
                <a:avLst/>
                <a:gdLst>
                  <a:gd name="T0" fmla="*/ 1 w 1"/>
                  <a:gd name="T1" fmla="*/ 2 h 2"/>
                  <a:gd name="T2" fmla="*/ 0 w 1"/>
                  <a:gd name="T3" fmla="*/ 1 h 2"/>
                  <a:gd name="T4" fmla="*/ 1 w 1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2"/>
                    </a:moveTo>
                    <a:cubicBezTo>
                      <a:pt x="1" y="2"/>
                      <a:pt x="0" y="1"/>
                      <a:pt x="0" y="1"/>
                    </a:cubicBezTo>
                    <a:cubicBezTo>
                      <a:pt x="0" y="2"/>
                      <a:pt x="0" y="0"/>
                      <a:pt x="1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05" name="Freeform 267">
                <a:extLst>
                  <a:ext uri="{FF2B5EF4-FFF2-40B4-BE49-F238E27FC236}">
                    <a16:creationId xmlns:a16="http://schemas.microsoft.com/office/drawing/2014/main" id="{42D2FAEC-9457-4D55-A6C3-B79F9FCE06C8}"/>
                  </a:ext>
                </a:extLst>
              </p:cNvPr>
              <p:cNvSpPr/>
              <p:nvPr/>
            </p:nvSpPr>
            <p:spPr bwMode="auto">
              <a:xfrm>
                <a:off x="4827588" y="2741613"/>
                <a:ext cx="1588" cy="1587"/>
              </a:xfrm>
              <a:custGeom>
                <a:avLst/>
                <a:gdLst>
                  <a:gd name="T0" fmla="*/ 1 w 1"/>
                  <a:gd name="T1" fmla="*/ 2 h 3"/>
                  <a:gd name="T2" fmla="*/ 0 w 1"/>
                  <a:gd name="T3" fmla="*/ 2 h 3"/>
                  <a:gd name="T4" fmla="*/ 1 w 1"/>
                  <a:gd name="T5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3">
                    <a:moveTo>
                      <a:pt x="1" y="2"/>
                    </a:moveTo>
                    <a:cubicBezTo>
                      <a:pt x="1" y="2"/>
                      <a:pt x="1" y="3"/>
                      <a:pt x="0" y="2"/>
                    </a:cubicBezTo>
                    <a:cubicBezTo>
                      <a:pt x="1" y="3"/>
                      <a:pt x="0" y="0"/>
                      <a:pt x="1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06" name="Freeform 268">
                <a:extLst>
                  <a:ext uri="{FF2B5EF4-FFF2-40B4-BE49-F238E27FC236}">
                    <a16:creationId xmlns:a16="http://schemas.microsoft.com/office/drawing/2014/main" id="{0BF54820-5A72-4CE1-AC32-273FAF743C8D}"/>
                  </a:ext>
                </a:extLst>
              </p:cNvPr>
              <p:cNvSpPr/>
              <p:nvPr/>
            </p:nvSpPr>
            <p:spPr bwMode="auto">
              <a:xfrm>
                <a:off x="4827588" y="2743200"/>
                <a:ext cx="0" cy="0"/>
              </a:xfrm>
              <a:custGeom>
                <a:avLst/>
                <a:gdLst>
                  <a:gd name="T0" fmla="*/ 1 w 1"/>
                  <a:gd name="T1" fmla="*/ 1 h 1"/>
                  <a:gd name="T2" fmla="*/ 1 w 1"/>
                  <a:gd name="T3" fmla="*/ 1 h 1"/>
                  <a:gd name="T4" fmla="*/ 0 w 1"/>
                  <a:gd name="T5" fmla="*/ 0 h 1"/>
                  <a:gd name="T6" fmla="*/ 1 w 1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0" y="1"/>
                      <a:pt x="0" y="0"/>
                      <a:pt x="0" y="0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07" name="Rectangle 269">
                <a:extLst>
                  <a:ext uri="{FF2B5EF4-FFF2-40B4-BE49-F238E27FC236}">
                    <a16:creationId xmlns:a16="http://schemas.microsoft.com/office/drawing/2014/main" id="{03C47B29-98FC-4382-97DD-3D507EC356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16476" y="2759075"/>
                <a:ext cx="1588" cy="1587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08" name="Freeform 270">
                <a:extLst>
                  <a:ext uri="{FF2B5EF4-FFF2-40B4-BE49-F238E27FC236}">
                    <a16:creationId xmlns:a16="http://schemas.microsoft.com/office/drawing/2014/main" id="{A4406C45-0ECB-4AE0-9CD2-7E8CBF907485}"/>
                  </a:ext>
                </a:extLst>
              </p:cNvPr>
              <p:cNvSpPr/>
              <p:nvPr/>
            </p:nvSpPr>
            <p:spPr bwMode="auto">
              <a:xfrm>
                <a:off x="4811713" y="2765425"/>
                <a:ext cx="0" cy="0"/>
              </a:xfrm>
              <a:custGeom>
                <a:avLst/>
                <a:gdLst>
                  <a:gd name="T0" fmla="*/ 2 w 2"/>
                  <a:gd name="T1" fmla="*/ 1 h 2"/>
                  <a:gd name="T2" fmla="*/ 0 w 2"/>
                  <a:gd name="T3" fmla="*/ 0 h 2"/>
                  <a:gd name="T4" fmla="*/ 2 w 2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2" y="1"/>
                    </a:moveTo>
                    <a:cubicBezTo>
                      <a:pt x="2" y="2"/>
                      <a:pt x="1" y="0"/>
                      <a:pt x="0" y="0"/>
                    </a:cubicBezTo>
                    <a:cubicBezTo>
                      <a:pt x="1" y="0"/>
                      <a:pt x="2" y="1"/>
                      <a:pt x="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09" name="Rectangle 271">
                <a:extLst>
                  <a:ext uri="{FF2B5EF4-FFF2-40B4-BE49-F238E27FC236}">
                    <a16:creationId xmlns:a16="http://schemas.microsoft.com/office/drawing/2014/main" id="{E203C614-9FBF-4A23-8E9B-0FAC9E2F45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11713" y="2770188"/>
                <a:ext cx="1588" cy="1587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10" name="Freeform 272">
                <a:extLst>
                  <a:ext uri="{FF2B5EF4-FFF2-40B4-BE49-F238E27FC236}">
                    <a16:creationId xmlns:a16="http://schemas.microsoft.com/office/drawing/2014/main" id="{A47FD391-B984-4019-8A2F-0339E5A6588E}"/>
                  </a:ext>
                </a:extLst>
              </p:cNvPr>
              <p:cNvSpPr/>
              <p:nvPr/>
            </p:nvSpPr>
            <p:spPr bwMode="auto">
              <a:xfrm>
                <a:off x="4171951" y="2773363"/>
                <a:ext cx="1588" cy="1587"/>
              </a:xfrm>
              <a:custGeom>
                <a:avLst/>
                <a:gdLst>
                  <a:gd name="T0" fmla="*/ 2 w 3"/>
                  <a:gd name="T1" fmla="*/ 1 h 1"/>
                  <a:gd name="T2" fmla="*/ 1 w 3"/>
                  <a:gd name="T3" fmla="*/ 0 h 1"/>
                  <a:gd name="T4" fmla="*/ 2 w 3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1">
                    <a:moveTo>
                      <a:pt x="2" y="1"/>
                    </a:moveTo>
                    <a:cubicBezTo>
                      <a:pt x="2" y="0"/>
                      <a:pt x="0" y="0"/>
                      <a:pt x="1" y="0"/>
                    </a:cubicBezTo>
                    <a:cubicBezTo>
                      <a:pt x="2" y="1"/>
                      <a:pt x="3" y="1"/>
                      <a:pt x="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11" name="Freeform 273">
                <a:extLst>
                  <a:ext uri="{FF2B5EF4-FFF2-40B4-BE49-F238E27FC236}">
                    <a16:creationId xmlns:a16="http://schemas.microsoft.com/office/drawing/2014/main" id="{C0BD4EA3-FD2D-48F8-BBA7-228FA56EFEF8}"/>
                  </a:ext>
                </a:extLst>
              </p:cNvPr>
              <p:cNvSpPr/>
              <p:nvPr/>
            </p:nvSpPr>
            <p:spPr bwMode="auto">
              <a:xfrm>
                <a:off x="4157663" y="2773363"/>
                <a:ext cx="15875" cy="23812"/>
              </a:xfrm>
              <a:custGeom>
                <a:avLst/>
                <a:gdLst>
                  <a:gd name="T0" fmla="*/ 9 w 46"/>
                  <a:gd name="T1" fmla="*/ 53 h 66"/>
                  <a:gd name="T2" fmla="*/ 10 w 46"/>
                  <a:gd name="T3" fmla="*/ 51 h 66"/>
                  <a:gd name="T4" fmla="*/ 8 w 46"/>
                  <a:gd name="T5" fmla="*/ 44 h 66"/>
                  <a:gd name="T6" fmla="*/ 9 w 46"/>
                  <a:gd name="T7" fmla="*/ 43 h 66"/>
                  <a:gd name="T8" fmla="*/ 13 w 46"/>
                  <a:gd name="T9" fmla="*/ 41 h 66"/>
                  <a:gd name="T10" fmla="*/ 14 w 46"/>
                  <a:gd name="T11" fmla="*/ 40 h 66"/>
                  <a:gd name="T12" fmla="*/ 13 w 46"/>
                  <a:gd name="T13" fmla="*/ 36 h 66"/>
                  <a:gd name="T14" fmla="*/ 16 w 46"/>
                  <a:gd name="T15" fmla="*/ 35 h 66"/>
                  <a:gd name="T16" fmla="*/ 18 w 46"/>
                  <a:gd name="T17" fmla="*/ 36 h 66"/>
                  <a:gd name="T18" fmla="*/ 16 w 46"/>
                  <a:gd name="T19" fmla="*/ 33 h 66"/>
                  <a:gd name="T20" fmla="*/ 14 w 46"/>
                  <a:gd name="T21" fmla="*/ 29 h 66"/>
                  <a:gd name="T22" fmla="*/ 15 w 46"/>
                  <a:gd name="T23" fmla="*/ 28 h 66"/>
                  <a:gd name="T24" fmla="*/ 14 w 46"/>
                  <a:gd name="T25" fmla="*/ 25 h 66"/>
                  <a:gd name="T26" fmla="*/ 16 w 46"/>
                  <a:gd name="T27" fmla="*/ 25 h 66"/>
                  <a:gd name="T28" fmla="*/ 17 w 46"/>
                  <a:gd name="T29" fmla="*/ 23 h 66"/>
                  <a:gd name="T30" fmla="*/ 20 w 46"/>
                  <a:gd name="T31" fmla="*/ 22 h 66"/>
                  <a:gd name="T32" fmla="*/ 18 w 46"/>
                  <a:gd name="T33" fmla="*/ 21 h 66"/>
                  <a:gd name="T34" fmla="*/ 21 w 46"/>
                  <a:gd name="T35" fmla="*/ 21 h 66"/>
                  <a:gd name="T36" fmla="*/ 19 w 46"/>
                  <a:gd name="T37" fmla="*/ 19 h 66"/>
                  <a:gd name="T38" fmla="*/ 19 w 46"/>
                  <a:gd name="T39" fmla="*/ 19 h 66"/>
                  <a:gd name="T40" fmla="*/ 19 w 46"/>
                  <a:gd name="T41" fmla="*/ 17 h 66"/>
                  <a:gd name="T42" fmla="*/ 20 w 46"/>
                  <a:gd name="T43" fmla="*/ 14 h 66"/>
                  <a:gd name="T44" fmla="*/ 21 w 46"/>
                  <a:gd name="T45" fmla="*/ 13 h 66"/>
                  <a:gd name="T46" fmla="*/ 21 w 46"/>
                  <a:gd name="T47" fmla="*/ 12 h 66"/>
                  <a:gd name="T48" fmla="*/ 23 w 46"/>
                  <a:gd name="T49" fmla="*/ 10 h 66"/>
                  <a:gd name="T50" fmla="*/ 29 w 46"/>
                  <a:gd name="T51" fmla="*/ 13 h 66"/>
                  <a:gd name="T52" fmla="*/ 23 w 46"/>
                  <a:gd name="T53" fmla="*/ 9 h 66"/>
                  <a:gd name="T54" fmla="*/ 18 w 46"/>
                  <a:gd name="T55" fmla="*/ 5 h 66"/>
                  <a:gd name="T56" fmla="*/ 20 w 46"/>
                  <a:gd name="T57" fmla="*/ 5 h 66"/>
                  <a:gd name="T58" fmla="*/ 17 w 46"/>
                  <a:gd name="T59" fmla="*/ 4 h 66"/>
                  <a:gd name="T60" fmla="*/ 20 w 46"/>
                  <a:gd name="T61" fmla="*/ 4 h 66"/>
                  <a:gd name="T62" fmla="*/ 26 w 46"/>
                  <a:gd name="T63" fmla="*/ 6 h 66"/>
                  <a:gd name="T64" fmla="*/ 21 w 46"/>
                  <a:gd name="T65" fmla="*/ 3 h 66"/>
                  <a:gd name="T66" fmla="*/ 24 w 46"/>
                  <a:gd name="T67" fmla="*/ 3 h 66"/>
                  <a:gd name="T68" fmla="*/ 20 w 46"/>
                  <a:gd name="T69" fmla="*/ 1 h 66"/>
                  <a:gd name="T70" fmla="*/ 21 w 46"/>
                  <a:gd name="T71" fmla="*/ 0 h 66"/>
                  <a:gd name="T72" fmla="*/ 29 w 46"/>
                  <a:gd name="T73" fmla="*/ 4 h 66"/>
                  <a:gd name="T74" fmla="*/ 24 w 46"/>
                  <a:gd name="T75" fmla="*/ 0 h 66"/>
                  <a:gd name="T76" fmla="*/ 35 w 46"/>
                  <a:gd name="T77" fmla="*/ 2 h 66"/>
                  <a:gd name="T78" fmla="*/ 37 w 46"/>
                  <a:gd name="T79" fmla="*/ 2 h 66"/>
                  <a:gd name="T80" fmla="*/ 37 w 46"/>
                  <a:gd name="T81" fmla="*/ 0 h 66"/>
                  <a:gd name="T82" fmla="*/ 42 w 46"/>
                  <a:gd name="T83" fmla="*/ 3 h 66"/>
                  <a:gd name="T84" fmla="*/ 37 w 46"/>
                  <a:gd name="T85" fmla="*/ 3 h 66"/>
                  <a:gd name="T86" fmla="*/ 43 w 46"/>
                  <a:gd name="T87" fmla="*/ 8 h 66"/>
                  <a:gd name="T88" fmla="*/ 45 w 46"/>
                  <a:gd name="T89" fmla="*/ 14 h 66"/>
                  <a:gd name="T90" fmla="*/ 45 w 46"/>
                  <a:gd name="T91" fmla="*/ 21 h 66"/>
                  <a:gd name="T92" fmla="*/ 44 w 46"/>
                  <a:gd name="T93" fmla="*/ 25 h 66"/>
                  <a:gd name="T94" fmla="*/ 44 w 46"/>
                  <a:gd name="T95" fmla="*/ 29 h 66"/>
                  <a:gd name="T96" fmla="*/ 39 w 46"/>
                  <a:gd name="T97" fmla="*/ 35 h 66"/>
                  <a:gd name="T98" fmla="*/ 34 w 46"/>
                  <a:gd name="T99" fmla="*/ 36 h 66"/>
                  <a:gd name="T100" fmla="*/ 30 w 46"/>
                  <a:gd name="T101" fmla="*/ 39 h 66"/>
                  <a:gd name="T102" fmla="*/ 27 w 46"/>
                  <a:gd name="T103" fmla="*/ 57 h 66"/>
                  <a:gd name="T104" fmla="*/ 24 w 46"/>
                  <a:gd name="T105" fmla="*/ 60 h 66"/>
                  <a:gd name="T106" fmla="*/ 5 w 46"/>
                  <a:gd name="T107" fmla="*/ 59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6" h="66">
                    <a:moveTo>
                      <a:pt x="5" y="59"/>
                    </a:moveTo>
                    <a:cubicBezTo>
                      <a:pt x="0" y="53"/>
                      <a:pt x="6" y="57"/>
                      <a:pt x="4" y="53"/>
                    </a:cubicBezTo>
                    <a:cubicBezTo>
                      <a:pt x="4" y="53"/>
                      <a:pt x="7" y="56"/>
                      <a:pt x="6" y="55"/>
                    </a:cubicBezTo>
                    <a:cubicBezTo>
                      <a:pt x="3" y="51"/>
                      <a:pt x="6" y="52"/>
                      <a:pt x="10" y="54"/>
                    </a:cubicBezTo>
                    <a:cubicBezTo>
                      <a:pt x="11" y="55"/>
                      <a:pt x="11" y="55"/>
                      <a:pt x="11" y="55"/>
                    </a:cubicBezTo>
                    <a:cubicBezTo>
                      <a:pt x="11" y="56"/>
                      <a:pt x="9" y="53"/>
                      <a:pt x="9" y="53"/>
                    </a:cubicBezTo>
                    <a:cubicBezTo>
                      <a:pt x="10" y="54"/>
                      <a:pt x="10" y="54"/>
                      <a:pt x="11" y="54"/>
                    </a:cubicBezTo>
                    <a:cubicBezTo>
                      <a:pt x="9" y="53"/>
                      <a:pt x="10" y="53"/>
                      <a:pt x="9" y="52"/>
                    </a:cubicBezTo>
                    <a:cubicBezTo>
                      <a:pt x="10" y="53"/>
                      <a:pt x="11" y="54"/>
                      <a:pt x="12" y="55"/>
                    </a:cubicBezTo>
                    <a:cubicBezTo>
                      <a:pt x="10" y="53"/>
                      <a:pt x="10" y="53"/>
                      <a:pt x="10" y="53"/>
                    </a:cubicBezTo>
                    <a:cubicBezTo>
                      <a:pt x="6" y="49"/>
                      <a:pt x="11" y="52"/>
                      <a:pt x="9" y="50"/>
                    </a:cubicBezTo>
                    <a:cubicBezTo>
                      <a:pt x="9" y="50"/>
                      <a:pt x="10" y="51"/>
                      <a:pt x="10" y="51"/>
                    </a:cubicBezTo>
                    <a:cubicBezTo>
                      <a:pt x="8" y="48"/>
                      <a:pt x="9" y="48"/>
                      <a:pt x="9" y="46"/>
                    </a:cubicBezTo>
                    <a:cubicBezTo>
                      <a:pt x="9" y="47"/>
                      <a:pt x="10" y="48"/>
                      <a:pt x="11" y="49"/>
                    </a:cubicBezTo>
                    <a:cubicBezTo>
                      <a:pt x="9" y="47"/>
                      <a:pt x="9" y="46"/>
                      <a:pt x="9" y="46"/>
                    </a:cubicBezTo>
                    <a:cubicBezTo>
                      <a:pt x="11" y="48"/>
                      <a:pt x="7" y="44"/>
                      <a:pt x="8" y="45"/>
                    </a:cubicBezTo>
                    <a:cubicBezTo>
                      <a:pt x="9" y="45"/>
                      <a:pt x="9" y="45"/>
                      <a:pt x="9" y="45"/>
                    </a:cubicBezTo>
                    <a:cubicBezTo>
                      <a:pt x="7" y="43"/>
                      <a:pt x="10" y="46"/>
                      <a:pt x="8" y="44"/>
                    </a:cubicBezTo>
                    <a:cubicBezTo>
                      <a:pt x="9" y="45"/>
                      <a:pt x="9" y="45"/>
                      <a:pt x="9" y="45"/>
                    </a:cubicBezTo>
                    <a:cubicBezTo>
                      <a:pt x="6" y="42"/>
                      <a:pt x="11" y="46"/>
                      <a:pt x="10" y="45"/>
                    </a:cubicBezTo>
                    <a:cubicBezTo>
                      <a:pt x="9" y="44"/>
                      <a:pt x="9" y="44"/>
                      <a:pt x="9" y="44"/>
                    </a:cubicBezTo>
                    <a:cubicBezTo>
                      <a:pt x="8" y="43"/>
                      <a:pt x="10" y="45"/>
                      <a:pt x="10" y="44"/>
                    </a:cubicBezTo>
                    <a:cubicBezTo>
                      <a:pt x="10" y="44"/>
                      <a:pt x="10" y="44"/>
                      <a:pt x="10" y="44"/>
                    </a:cubicBezTo>
                    <a:cubicBezTo>
                      <a:pt x="9" y="44"/>
                      <a:pt x="11" y="45"/>
                      <a:pt x="9" y="43"/>
                    </a:cubicBezTo>
                    <a:cubicBezTo>
                      <a:pt x="11" y="44"/>
                      <a:pt x="9" y="44"/>
                      <a:pt x="12" y="46"/>
                    </a:cubicBezTo>
                    <a:cubicBezTo>
                      <a:pt x="11" y="43"/>
                      <a:pt x="12" y="43"/>
                      <a:pt x="12" y="42"/>
                    </a:cubicBezTo>
                    <a:cubicBezTo>
                      <a:pt x="13" y="43"/>
                      <a:pt x="14" y="43"/>
                      <a:pt x="15" y="43"/>
                    </a:cubicBezTo>
                    <a:cubicBezTo>
                      <a:pt x="14" y="43"/>
                      <a:pt x="14" y="43"/>
                      <a:pt x="13" y="42"/>
                    </a:cubicBezTo>
                    <a:cubicBezTo>
                      <a:pt x="13" y="42"/>
                      <a:pt x="14" y="43"/>
                      <a:pt x="15" y="43"/>
                    </a:cubicBezTo>
                    <a:cubicBezTo>
                      <a:pt x="16" y="43"/>
                      <a:pt x="12" y="40"/>
                      <a:pt x="13" y="41"/>
                    </a:cubicBezTo>
                    <a:cubicBezTo>
                      <a:pt x="14" y="42"/>
                      <a:pt x="15" y="42"/>
                      <a:pt x="16" y="43"/>
                    </a:cubicBezTo>
                    <a:cubicBezTo>
                      <a:pt x="14" y="41"/>
                      <a:pt x="14" y="41"/>
                      <a:pt x="14" y="41"/>
                    </a:cubicBezTo>
                    <a:cubicBezTo>
                      <a:pt x="14" y="41"/>
                      <a:pt x="14" y="41"/>
                      <a:pt x="15" y="42"/>
                    </a:cubicBezTo>
                    <a:cubicBezTo>
                      <a:pt x="13" y="40"/>
                      <a:pt x="16" y="42"/>
                      <a:pt x="15" y="41"/>
                    </a:cubicBezTo>
                    <a:cubicBezTo>
                      <a:pt x="16" y="42"/>
                      <a:pt x="16" y="42"/>
                      <a:pt x="16" y="42"/>
                    </a:cubicBezTo>
                    <a:cubicBezTo>
                      <a:pt x="18" y="43"/>
                      <a:pt x="13" y="40"/>
                      <a:pt x="14" y="40"/>
                    </a:cubicBezTo>
                    <a:cubicBezTo>
                      <a:pt x="15" y="40"/>
                      <a:pt x="15" y="41"/>
                      <a:pt x="16" y="41"/>
                    </a:cubicBezTo>
                    <a:cubicBezTo>
                      <a:pt x="14" y="39"/>
                      <a:pt x="15" y="39"/>
                      <a:pt x="14" y="39"/>
                    </a:cubicBezTo>
                    <a:cubicBezTo>
                      <a:pt x="14" y="39"/>
                      <a:pt x="14" y="39"/>
                      <a:pt x="14" y="39"/>
                    </a:cubicBezTo>
                    <a:cubicBezTo>
                      <a:pt x="14" y="39"/>
                      <a:pt x="15" y="39"/>
                      <a:pt x="14" y="38"/>
                    </a:cubicBezTo>
                    <a:cubicBezTo>
                      <a:pt x="15" y="38"/>
                      <a:pt x="18" y="40"/>
                      <a:pt x="17" y="40"/>
                    </a:cubicBezTo>
                    <a:cubicBezTo>
                      <a:pt x="15" y="38"/>
                      <a:pt x="17" y="39"/>
                      <a:pt x="13" y="36"/>
                    </a:cubicBezTo>
                    <a:cubicBezTo>
                      <a:pt x="14" y="36"/>
                      <a:pt x="15" y="37"/>
                      <a:pt x="14" y="36"/>
                    </a:cubicBezTo>
                    <a:cubicBezTo>
                      <a:pt x="15" y="37"/>
                      <a:pt x="18" y="39"/>
                      <a:pt x="18" y="39"/>
                    </a:cubicBezTo>
                    <a:cubicBezTo>
                      <a:pt x="20" y="40"/>
                      <a:pt x="20" y="40"/>
                      <a:pt x="20" y="40"/>
                    </a:cubicBezTo>
                    <a:cubicBezTo>
                      <a:pt x="21" y="41"/>
                      <a:pt x="19" y="40"/>
                      <a:pt x="21" y="41"/>
                    </a:cubicBezTo>
                    <a:cubicBezTo>
                      <a:pt x="21" y="41"/>
                      <a:pt x="20" y="40"/>
                      <a:pt x="20" y="40"/>
                    </a:cubicBezTo>
                    <a:cubicBezTo>
                      <a:pt x="19" y="38"/>
                      <a:pt x="16" y="36"/>
                      <a:pt x="16" y="35"/>
                    </a:cubicBezTo>
                    <a:cubicBezTo>
                      <a:pt x="17" y="36"/>
                      <a:pt x="19" y="38"/>
                      <a:pt x="19" y="38"/>
                    </a:cubicBezTo>
                    <a:cubicBezTo>
                      <a:pt x="14" y="34"/>
                      <a:pt x="14" y="34"/>
                      <a:pt x="14" y="34"/>
                    </a:cubicBezTo>
                    <a:cubicBezTo>
                      <a:pt x="14" y="34"/>
                      <a:pt x="16" y="35"/>
                      <a:pt x="16" y="35"/>
                    </a:cubicBezTo>
                    <a:cubicBezTo>
                      <a:pt x="15" y="34"/>
                      <a:pt x="14" y="34"/>
                      <a:pt x="14" y="33"/>
                    </a:cubicBezTo>
                    <a:cubicBezTo>
                      <a:pt x="14" y="33"/>
                      <a:pt x="13" y="32"/>
                      <a:pt x="16" y="34"/>
                    </a:cubicBezTo>
                    <a:cubicBezTo>
                      <a:pt x="17" y="35"/>
                      <a:pt x="17" y="35"/>
                      <a:pt x="18" y="36"/>
                    </a:cubicBezTo>
                    <a:cubicBezTo>
                      <a:pt x="18" y="35"/>
                      <a:pt x="17" y="35"/>
                      <a:pt x="17" y="35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18" y="35"/>
                      <a:pt x="16" y="34"/>
                      <a:pt x="15" y="33"/>
                    </a:cubicBezTo>
                    <a:cubicBezTo>
                      <a:pt x="15" y="33"/>
                      <a:pt x="16" y="34"/>
                      <a:pt x="16" y="33"/>
                    </a:cubicBezTo>
                    <a:cubicBezTo>
                      <a:pt x="14" y="32"/>
                      <a:pt x="14" y="32"/>
                      <a:pt x="14" y="31"/>
                    </a:cubicBezTo>
                    <a:cubicBezTo>
                      <a:pt x="14" y="32"/>
                      <a:pt x="15" y="32"/>
                      <a:pt x="16" y="33"/>
                    </a:cubicBezTo>
                    <a:cubicBezTo>
                      <a:pt x="14" y="31"/>
                      <a:pt x="13" y="30"/>
                      <a:pt x="12" y="30"/>
                    </a:cubicBezTo>
                    <a:cubicBezTo>
                      <a:pt x="11" y="29"/>
                      <a:pt x="15" y="31"/>
                      <a:pt x="14" y="31"/>
                    </a:cubicBezTo>
                    <a:cubicBezTo>
                      <a:pt x="16" y="32"/>
                      <a:pt x="12" y="28"/>
                      <a:pt x="15" y="30"/>
                    </a:cubicBezTo>
                    <a:cubicBezTo>
                      <a:pt x="15" y="30"/>
                      <a:pt x="13" y="29"/>
                      <a:pt x="13" y="29"/>
                    </a:cubicBezTo>
                    <a:cubicBezTo>
                      <a:pt x="13" y="29"/>
                      <a:pt x="15" y="30"/>
                      <a:pt x="15" y="30"/>
                    </a:cubicBezTo>
                    <a:cubicBezTo>
                      <a:pt x="16" y="31"/>
                      <a:pt x="14" y="29"/>
                      <a:pt x="14" y="29"/>
                    </a:cubicBezTo>
                    <a:cubicBezTo>
                      <a:pt x="13" y="28"/>
                      <a:pt x="15" y="29"/>
                      <a:pt x="15" y="30"/>
                    </a:cubicBezTo>
                    <a:cubicBezTo>
                      <a:pt x="14" y="29"/>
                      <a:pt x="13" y="27"/>
                      <a:pt x="14" y="28"/>
                    </a:cubicBezTo>
                    <a:cubicBezTo>
                      <a:pt x="14" y="27"/>
                      <a:pt x="12" y="26"/>
                      <a:pt x="12" y="26"/>
                    </a:cubicBezTo>
                    <a:cubicBezTo>
                      <a:pt x="14" y="27"/>
                      <a:pt x="14" y="27"/>
                      <a:pt x="14" y="27"/>
                    </a:cubicBezTo>
                    <a:cubicBezTo>
                      <a:pt x="15" y="28"/>
                      <a:pt x="14" y="27"/>
                      <a:pt x="15" y="28"/>
                    </a:cubicBezTo>
                    <a:cubicBezTo>
                      <a:pt x="13" y="26"/>
                      <a:pt x="17" y="29"/>
                      <a:pt x="15" y="28"/>
                    </a:cubicBezTo>
                    <a:cubicBezTo>
                      <a:pt x="17" y="29"/>
                      <a:pt x="13" y="26"/>
                      <a:pt x="15" y="28"/>
                    </a:cubicBezTo>
                    <a:cubicBezTo>
                      <a:pt x="15" y="27"/>
                      <a:pt x="13" y="26"/>
                      <a:pt x="15" y="27"/>
                    </a:cubicBezTo>
                    <a:cubicBezTo>
                      <a:pt x="15" y="27"/>
                      <a:pt x="17" y="29"/>
                      <a:pt x="17" y="29"/>
                    </a:cubicBezTo>
                    <a:cubicBezTo>
                      <a:pt x="17" y="28"/>
                      <a:pt x="16" y="28"/>
                      <a:pt x="16" y="27"/>
                    </a:cubicBezTo>
                    <a:cubicBezTo>
                      <a:pt x="15" y="27"/>
                      <a:pt x="15" y="27"/>
                      <a:pt x="15" y="27"/>
                    </a:cubicBezTo>
                    <a:cubicBezTo>
                      <a:pt x="13" y="26"/>
                      <a:pt x="16" y="27"/>
                      <a:pt x="14" y="25"/>
                    </a:cubicBezTo>
                    <a:cubicBezTo>
                      <a:pt x="15" y="26"/>
                      <a:pt x="13" y="25"/>
                      <a:pt x="16" y="27"/>
                    </a:cubicBezTo>
                    <a:cubicBezTo>
                      <a:pt x="18" y="28"/>
                      <a:pt x="18" y="28"/>
                      <a:pt x="18" y="28"/>
                    </a:cubicBezTo>
                    <a:cubicBezTo>
                      <a:pt x="18" y="28"/>
                      <a:pt x="16" y="26"/>
                      <a:pt x="15" y="26"/>
                    </a:cubicBezTo>
                    <a:cubicBezTo>
                      <a:pt x="15" y="26"/>
                      <a:pt x="15" y="26"/>
                      <a:pt x="16" y="26"/>
                    </a:cubicBezTo>
                    <a:cubicBezTo>
                      <a:pt x="12" y="24"/>
                      <a:pt x="16" y="26"/>
                      <a:pt x="14" y="24"/>
                    </a:cubicBezTo>
                    <a:cubicBezTo>
                      <a:pt x="15" y="25"/>
                      <a:pt x="14" y="24"/>
                      <a:pt x="16" y="25"/>
                    </a:cubicBezTo>
                    <a:cubicBezTo>
                      <a:pt x="15" y="24"/>
                      <a:pt x="14" y="23"/>
                      <a:pt x="15" y="24"/>
                    </a:cubicBezTo>
                    <a:cubicBezTo>
                      <a:pt x="15" y="24"/>
                      <a:pt x="15" y="24"/>
                      <a:pt x="16" y="25"/>
                    </a:cubicBezTo>
                    <a:cubicBezTo>
                      <a:pt x="17" y="25"/>
                      <a:pt x="16" y="25"/>
                      <a:pt x="16" y="24"/>
                    </a:cubicBezTo>
                    <a:cubicBezTo>
                      <a:pt x="16" y="25"/>
                      <a:pt x="18" y="25"/>
                      <a:pt x="19" y="26"/>
                    </a:cubicBezTo>
                    <a:cubicBezTo>
                      <a:pt x="18" y="25"/>
                      <a:pt x="16" y="24"/>
                      <a:pt x="15" y="23"/>
                    </a:cubicBezTo>
                    <a:cubicBezTo>
                      <a:pt x="19" y="25"/>
                      <a:pt x="13" y="21"/>
                      <a:pt x="17" y="23"/>
                    </a:cubicBezTo>
                    <a:cubicBezTo>
                      <a:pt x="17" y="24"/>
                      <a:pt x="18" y="25"/>
                      <a:pt x="19" y="25"/>
                    </a:cubicBezTo>
                    <a:cubicBezTo>
                      <a:pt x="23" y="27"/>
                      <a:pt x="17" y="23"/>
                      <a:pt x="19" y="24"/>
                    </a:cubicBezTo>
                    <a:cubicBezTo>
                      <a:pt x="16" y="22"/>
                      <a:pt x="16" y="22"/>
                      <a:pt x="16" y="22"/>
                    </a:cubicBezTo>
                    <a:cubicBezTo>
                      <a:pt x="17" y="23"/>
                      <a:pt x="14" y="21"/>
                      <a:pt x="17" y="23"/>
                    </a:cubicBezTo>
                    <a:cubicBezTo>
                      <a:pt x="16" y="22"/>
                      <a:pt x="18" y="23"/>
                      <a:pt x="15" y="21"/>
                    </a:cubicBezTo>
                    <a:cubicBezTo>
                      <a:pt x="18" y="22"/>
                      <a:pt x="14" y="20"/>
                      <a:pt x="20" y="22"/>
                    </a:cubicBezTo>
                    <a:cubicBezTo>
                      <a:pt x="19" y="22"/>
                      <a:pt x="20" y="22"/>
                      <a:pt x="18" y="21"/>
                    </a:cubicBezTo>
                    <a:cubicBezTo>
                      <a:pt x="17" y="21"/>
                      <a:pt x="19" y="22"/>
                      <a:pt x="18" y="22"/>
                    </a:cubicBezTo>
                    <a:cubicBezTo>
                      <a:pt x="18" y="21"/>
                      <a:pt x="17" y="21"/>
                      <a:pt x="17" y="21"/>
                    </a:cubicBezTo>
                    <a:cubicBezTo>
                      <a:pt x="18" y="21"/>
                      <a:pt x="18" y="21"/>
                      <a:pt x="20" y="23"/>
                    </a:cubicBezTo>
                    <a:cubicBezTo>
                      <a:pt x="22" y="23"/>
                      <a:pt x="16" y="19"/>
                      <a:pt x="17" y="20"/>
                    </a:cubicBezTo>
                    <a:cubicBezTo>
                      <a:pt x="18" y="21"/>
                      <a:pt x="19" y="21"/>
                      <a:pt x="18" y="21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7" y="19"/>
                      <a:pt x="19" y="21"/>
                      <a:pt x="21" y="22"/>
                    </a:cubicBezTo>
                    <a:cubicBezTo>
                      <a:pt x="21" y="22"/>
                      <a:pt x="21" y="21"/>
                      <a:pt x="20" y="21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0" y="21"/>
                      <a:pt x="21" y="21"/>
                      <a:pt x="21" y="21"/>
                    </a:cubicBezTo>
                    <a:cubicBezTo>
                      <a:pt x="21" y="21"/>
                      <a:pt x="21" y="21"/>
                      <a:pt x="21" y="21"/>
                    </a:cubicBezTo>
                    <a:cubicBezTo>
                      <a:pt x="22" y="22"/>
                      <a:pt x="22" y="21"/>
                      <a:pt x="21" y="21"/>
                    </a:cubicBezTo>
                    <a:cubicBezTo>
                      <a:pt x="20" y="20"/>
                      <a:pt x="20" y="20"/>
                      <a:pt x="19" y="20"/>
                    </a:cubicBezTo>
                    <a:cubicBezTo>
                      <a:pt x="18" y="19"/>
                      <a:pt x="19" y="19"/>
                      <a:pt x="18" y="19"/>
                    </a:cubicBezTo>
                    <a:cubicBezTo>
                      <a:pt x="19" y="20"/>
                      <a:pt x="19" y="19"/>
                      <a:pt x="19" y="19"/>
                    </a:cubicBezTo>
                    <a:cubicBezTo>
                      <a:pt x="20" y="20"/>
                      <a:pt x="18" y="18"/>
                      <a:pt x="18" y="18"/>
                    </a:cubicBezTo>
                    <a:cubicBezTo>
                      <a:pt x="19" y="19"/>
                      <a:pt x="18" y="18"/>
                      <a:pt x="19" y="19"/>
                    </a:cubicBezTo>
                    <a:cubicBezTo>
                      <a:pt x="20" y="19"/>
                      <a:pt x="18" y="19"/>
                      <a:pt x="19" y="19"/>
                    </a:cubicBezTo>
                    <a:cubicBezTo>
                      <a:pt x="20" y="20"/>
                      <a:pt x="22" y="21"/>
                      <a:pt x="21" y="20"/>
                    </a:cubicBezTo>
                    <a:cubicBezTo>
                      <a:pt x="20" y="19"/>
                      <a:pt x="17" y="17"/>
                      <a:pt x="18" y="18"/>
                    </a:cubicBezTo>
                    <a:cubicBezTo>
                      <a:pt x="18" y="18"/>
                      <a:pt x="19" y="19"/>
                      <a:pt x="20" y="19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9" y="19"/>
                      <a:pt x="19" y="19"/>
                      <a:pt x="19" y="19"/>
                    </a:cubicBezTo>
                    <a:cubicBezTo>
                      <a:pt x="20" y="19"/>
                      <a:pt x="20" y="19"/>
                      <a:pt x="20" y="19"/>
                    </a:cubicBezTo>
                    <a:cubicBezTo>
                      <a:pt x="18" y="18"/>
                      <a:pt x="20" y="18"/>
                      <a:pt x="18" y="17"/>
                    </a:cubicBezTo>
                    <a:cubicBezTo>
                      <a:pt x="17" y="17"/>
                      <a:pt x="19" y="18"/>
                      <a:pt x="19" y="18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20" y="18"/>
                      <a:pt x="20" y="18"/>
                      <a:pt x="19" y="17"/>
                    </a:cubicBezTo>
                    <a:cubicBezTo>
                      <a:pt x="19" y="17"/>
                      <a:pt x="19" y="17"/>
                      <a:pt x="19" y="17"/>
                    </a:cubicBezTo>
                    <a:cubicBezTo>
                      <a:pt x="19" y="17"/>
                      <a:pt x="19" y="17"/>
                      <a:pt x="18" y="16"/>
                    </a:cubicBezTo>
                    <a:cubicBezTo>
                      <a:pt x="19" y="17"/>
                      <a:pt x="25" y="20"/>
                      <a:pt x="23" y="19"/>
                    </a:cubicBezTo>
                    <a:cubicBezTo>
                      <a:pt x="23" y="19"/>
                      <a:pt x="20" y="17"/>
                      <a:pt x="18" y="16"/>
                    </a:cubicBezTo>
                    <a:cubicBezTo>
                      <a:pt x="20" y="16"/>
                      <a:pt x="17" y="14"/>
                      <a:pt x="20" y="16"/>
                    </a:cubicBezTo>
                    <a:cubicBezTo>
                      <a:pt x="19" y="15"/>
                      <a:pt x="19" y="15"/>
                      <a:pt x="18" y="15"/>
                    </a:cubicBezTo>
                    <a:cubicBezTo>
                      <a:pt x="19" y="15"/>
                      <a:pt x="17" y="13"/>
                      <a:pt x="20" y="14"/>
                    </a:cubicBezTo>
                    <a:cubicBezTo>
                      <a:pt x="21" y="15"/>
                      <a:pt x="22" y="15"/>
                      <a:pt x="23" y="16"/>
                    </a:cubicBezTo>
                    <a:cubicBezTo>
                      <a:pt x="22" y="15"/>
                      <a:pt x="25" y="17"/>
                      <a:pt x="22" y="15"/>
                    </a:cubicBezTo>
                    <a:cubicBezTo>
                      <a:pt x="21" y="14"/>
                      <a:pt x="20" y="14"/>
                      <a:pt x="19" y="14"/>
                    </a:cubicBezTo>
                    <a:cubicBezTo>
                      <a:pt x="18" y="13"/>
                      <a:pt x="18" y="13"/>
                      <a:pt x="20" y="13"/>
                    </a:cubicBezTo>
                    <a:cubicBezTo>
                      <a:pt x="19" y="13"/>
                      <a:pt x="19" y="13"/>
                      <a:pt x="18" y="12"/>
                    </a:cubicBezTo>
                    <a:cubicBezTo>
                      <a:pt x="21" y="14"/>
                      <a:pt x="21" y="14"/>
                      <a:pt x="21" y="13"/>
                    </a:cubicBezTo>
                    <a:cubicBezTo>
                      <a:pt x="19" y="12"/>
                      <a:pt x="19" y="12"/>
                      <a:pt x="19" y="12"/>
                    </a:cubicBezTo>
                    <a:cubicBezTo>
                      <a:pt x="21" y="13"/>
                      <a:pt x="21" y="13"/>
                      <a:pt x="21" y="13"/>
                    </a:cubicBezTo>
                    <a:cubicBezTo>
                      <a:pt x="20" y="13"/>
                      <a:pt x="17" y="11"/>
                      <a:pt x="19" y="12"/>
                    </a:cubicBezTo>
                    <a:cubicBezTo>
                      <a:pt x="20" y="12"/>
                      <a:pt x="20" y="13"/>
                      <a:pt x="21" y="13"/>
                    </a:cubicBezTo>
                    <a:cubicBezTo>
                      <a:pt x="19" y="12"/>
                      <a:pt x="17" y="11"/>
                      <a:pt x="19" y="11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21" y="12"/>
                      <a:pt x="20" y="11"/>
                      <a:pt x="19" y="11"/>
                    </a:cubicBezTo>
                    <a:cubicBezTo>
                      <a:pt x="20" y="11"/>
                      <a:pt x="21" y="11"/>
                      <a:pt x="23" y="12"/>
                    </a:cubicBezTo>
                    <a:cubicBezTo>
                      <a:pt x="18" y="9"/>
                      <a:pt x="18" y="9"/>
                      <a:pt x="19" y="8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21" y="9"/>
                      <a:pt x="18" y="8"/>
                      <a:pt x="19" y="8"/>
                    </a:cubicBezTo>
                    <a:cubicBezTo>
                      <a:pt x="20" y="9"/>
                      <a:pt x="21" y="9"/>
                      <a:pt x="23" y="10"/>
                    </a:cubicBezTo>
                    <a:cubicBezTo>
                      <a:pt x="24" y="11"/>
                      <a:pt x="21" y="9"/>
                      <a:pt x="20" y="9"/>
                    </a:cubicBezTo>
                    <a:cubicBezTo>
                      <a:pt x="19" y="8"/>
                      <a:pt x="21" y="9"/>
                      <a:pt x="19" y="8"/>
                    </a:cubicBezTo>
                    <a:cubicBezTo>
                      <a:pt x="19" y="8"/>
                      <a:pt x="20" y="8"/>
                      <a:pt x="18" y="7"/>
                    </a:cubicBezTo>
                    <a:cubicBezTo>
                      <a:pt x="19" y="8"/>
                      <a:pt x="21" y="9"/>
                      <a:pt x="22" y="9"/>
                    </a:cubicBezTo>
                    <a:cubicBezTo>
                      <a:pt x="21" y="8"/>
                      <a:pt x="21" y="8"/>
                      <a:pt x="21" y="8"/>
                    </a:cubicBezTo>
                    <a:cubicBezTo>
                      <a:pt x="24" y="10"/>
                      <a:pt x="26" y="11"/>
                      <a:pt x="29" y="13"/>
                    </a:cubicBezTo>
                    <a:cubicBezTo>
                      <a:pt x="29" y="12"/>
                      <a:pt x="29" y="12"/>
                      <a:pt x="29" y="12"/>
                    </a:cubicBezTo>
                    <a:cubicBezTo>
                      <a:pt x="32" y="14"/>
                      <a:pt x="32" y="14"/>
                      <a:pt x="33" y="14"/>
                    </a:cubicBezTo>
                    <a:cubicBezTo>
                      <a:pt x="32" y="14"/>
                      <a:pt x="28" y="12"/>
                      <a:pt x="27" y="11"/>
                    </a:cubicBezTo>
                    <a:cubicBezTo>
                      <a:pt x="26" y="11"/>
                      <a:pt x="21" y="8"/>
                      <a:pt x="21" y="8"/>
                    </a:cubicBezTo>
                    <a:cubicBezTo>
                      <a:pt x="23" y="9"/>
                      <a:pt x="22" y="9"/>
                      <a:pt x="24" y="10"/>
                    </a:cubicBezTo>
                    <a:cubicBezTo>
                      <a:pt x="26" y="10"/>
                      <a:pt x="23" y="9"/>
                      <a:pt x="23" y="9"/>
                    </a:cubicBezTo>
                    <a:cubicBezTo>
                      <a:pt x="22" y="9"/>
                      <a:pt x="20" y="7"/>
                      <a:pt x="20" y="7"/>
                    </a:cubicBezTo>
                    <a:cubicBezTo>
                      <a:pt x="21" y="7"/>
                      <a:pt x="22" y="8"/>
                      <a:pt x="22" y="8"/>
                    </a:cubicBezTo>
                    <a:cubicBezTo>
                      <a:pt x="21" y="7"/>
                      <a:pt x="20" y="7"/>
                      <a:pt x="19" y="6"/>
                    </a:cubicBezTo>
                    <a:cubicBezTo>
                      <a:pt x="16" y="5"/>
                      <a:pt x="20" y="7"/>
                      <a:pt x="17" y="5"/>
                    </a:cubicBezTo>
                    <a:cubicBezTo>
                      <a:pt x="20" y="6"/>
                      <a:pt x="22" y="8"/>
                      <a:pt x="24" y="8"/>
                    </a:cubicBezTo>
                    <a:cubicBezTo>
                      <a:pt x="22" y="7"/>
                      <a:pt x="21" y="7"/>
                      <a:pt x="18" y="5"/>
                    </a:cubicBezTo>
                    <a:cubicBezTo>
                      <a:pt x="18" y="6"/>
                      <a:pt x="20" y="6"/>
                      <a:pt x="21" y="7"/>
                    </a:cubicBezTo>
                    <a:cubicBezTo>
                      <a:pt x="23" y="8"/>
                      <a:pt x="17" y="5"/>
                      <a:pt x="22" y="7"/>
                    </a:cubicBezTo>
                    <a:cubicBezTo>
                      <a:pt x="20" y="6"/>
                      <a:pt x="20" y="6"/>
                      <a:pt x="20" y="6"/>
                    </a:cubicBezTo>
                    <a:cubicBezTo>
                      <a:pt x="20" y="6"/>
                      <a:pt x="21" y="6"/>
                      <a:pt x="22" y="7"/>
                    </a:cubicBezTo>
                    <a:cubicBezTo>
                      <a:pt x="22" y="7"/>
                      <a:pt x="19" y="5"/>
                      <a:pt x="23" y="7"/>
                    </a:cubicBezTo>
                    <a:cubicBezTo>
                      <a:pt x="22" y="6"/>
                      <a:pt x="23" y="6"/>
                      <a:pt x="20" y="5"/>
                    </a:cubicBezTo>
                    <a:cubicBezTo>
                      <a:pt x="19" y="5"/>
                      <a:pt x="22" y="6"/>
                      <a:pt x="19" y="5"/>
                    </a:cubicBezTo>
                    <a:cubicBezTo>
                      <a:pt x="21" y="6"/>
                      <a:pt x="18" y="5"/>
                      <a:pt x="17" y="4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8" y="4"/>
                      <a:pt x="19" y="4"/>
                      <a:pt x="17" y="4"/>
                    </a:cubicBezTo>
                    <a:cubicBezTo>
                      <a:pt x="18" y="4"/>
                      <a:pt x="19" y="4"/>
                      <a:pt x="19" y="5"/>
                    </a:cubicBezTo>
                    <a:cubicBezTo>
                      <a:pt x="17" y="4"/>
                      <a:pt x="17" y="4"/>
                      <a:pt x="17" y="4"/>
                    </a:cubicBezTo>
                    <a:cubicBezTo>
                      <a:pt x="16" y="3"/>
                      <a:pt x="21" y="5"/>
                      <a:pt x="20" y="5"/>
                    </a:cubicBezTo>
                    <a:cubicBezTo>
                      <a:pt x="22" y="6"/>
                      <a:pt x="22" y="6"/>
                      <a:pt x="22" y="6"/>
                    </a:cubicBezTo>
                    <a:cubicBezTo>
                      <a:pt x="21" y="5"/>
                      <a:pt x="23" y="6"/>
                      <a:pt x="23" y="6"/>
                    </a:cubicBezTo>
                    <a:cubicBezTo>
                      <a:pt x="21" y="5"/>
                      <a:pt x="19" y="4"/>
                      <a:pt x="17" y="3"/>
                    </a:cubicBezTo>
                    <a:cubicBezTo>
                      <a:pt x="17" y="3"/>
                      <a:pt x="19" y="4"/>
                      <a:pt x="18" y="3"/>
                    </a:cubicBezTo>
                    <a:cubicBezTo>
                      <a:pt x="20" y="4"/>
                      <a:pt x="20" y="4"/>
                      <a:pt x="20" y="4"/>
                    </a:cubicBezTo>
                    <a:cubicBezTo>
                      <a:pt x="20" y="5"/>
                      <a:pt x="23" y="5"/>
                      <a:pt x="23" y="5"/>
                    </a:cubicBezTo>
                    <a:cubicBezTo>
                      <a:pt x="22" y="5"/>
                      <a:pt x="20" y="4"/>
                      <a:pt x="19" y="3"/>
                    </a:cubicBezTo>
                    <a:cubicBezTo>
                      <a:pt x="19" y="3"/>
                      <a:pt x="20" y="4"/>
                      <a:pt x="21" y="4"/>
                    </a:cubicBezTo>
                    <a:cubicBezTo>
                      <a:pt x="21" y="4"/>
                      <a:pt x="19" y="3"/>
                      <a:pt x="18" y="3"/>
                    </a:cubicBezTo>
                    <a:cubicBezTo>
                      <a:pt x="19" y="3"/>
                      <a:pt x="21" y="4"/>
                      <a:pt x="23" y="4"/>
                    </a:cubicBezTo>
                    <a:cubicBezTo>
                      <a:pt x="26" y="6"/>
                      <a:pt x="26" y="6"/>
                      <a:pt x="26" y="6"/>
                    </a:cubicBezTo>
                    <a:cubicBezTo>
                      <a:pt x="26" y="6"/>
                      <a:pt x="26" y="6"/>
                      <a:pt x="26" y="6"/>
                    </a:cubicBezTo>
                    <a:cubicBezTo>
                      <a:pt x="28" y="7"/>
                      <a:pt x="28" y="7"/>
                      <a:pt x="30" y="8"/>
                    </a:cubicBezTo>
                    <a:cubicBezTo>
                      <a:pt x="31" y="8"/>
                      <a:pt x="30" y="7"/>
                      <a:pt x="29" y="7"/>
                    </a:cubicBezTo>
                    <a:cubicBezTo>
                      <a:pt x="25" y="6"/>
                      <a:pt x="24" y="4"/>
                      <a:pt x="20" y="3"/>
                    </a:cubicBezTo>
                    <a:cubicBezTo>
                      <a:pt x="19" y="2"/>
                      <a:pt x="29" y="7"/>
                      <a:pt x="24" y="4"/>
                    </a:cubicBezTo>
                    <a:cubicBezTo>
                      <a:pt x="23" y="3"/>
                      <a:pt x="20" y="2"/>
                      <a:pt x="21" y="3"/>
                    </a:cubicBezTo>
                    <a:cubicBezTo>
                      <a:pt x="21" y="3"/>
                      <a:pt x="17" y="1"/>
                      <a:pt x="19" y="1"/>
                    </a:cubicBezTo>
                    <a:cubicBezTo>
                      <a:pt x="20" y="2"/>
                      <a:pt x="23" y="3"/>
                      <a:pt x="25" y="4"/>
                    </a:cubicBezTo>
                    <a:cubicBezTo>
                      <a:pt x="23" y="4"/>
                      <a:pt x="24" y="4"/>
                      <a:pt x="24" y="4"/>
                    </a:cubicBezTo>
                    <a:cubicBezTo>
                      <a:pt x="26" y="5"/>
                      <a:pt x="28" y="6"/>
                      <a:pt x="28" y="5"/>
                    </a:cubicBezTo>
                    <a:cubicBezTo>
                      <a:pt x="28" y="5"/>
                      <a:pt x="28" y="5"/>
                      <a:pt x="26" y="4"/>
                    </a:cubicBezTo>
                    <a:cubicBezTo>
                      <a:pt x="23" y="3"/>
                      <a:pt x="26" y="4"/>
                      <a:pt x="24" y="3"/>
                    </a:cubicBezTo>
                    <a:cubicBezTo>
                      <a:pt x="23" y="3"/>
                      <a:pt x="26" y="4"/>
                      <a:pt x="22" y="3"/>
                    </a:cubicBezTo>
                    <a:cubicBezTo>
                      <a:pt x="23" y="3"/>
                      <a:pt x="20" y="2"/>
                      <a:pt x="19" y="1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20" y="1"/>
                      <a:pt x="20" y="1"/>
                      <a:pt x="20" y="1"/>
                    </a:cubicBezTo>
                    <a:cubicBezTo>
                      <a:pt x="21" y="2"/>
                      <a:pt x="17" y="0"/>
                      <a:pt x="17" y="0"/>
                    </a:cubicBezTo>
                    <a:cubicBezTo>
                      <a:pt x="20" y="1"/>
                      <a:pt x="20" y="1"/>
                      <a:pt x="20" y="1"/>
                    </a:cubicBezTo>
                    <a:cubicBezTo>
                      <a:pt x="23" y="2"/>
                      <a:pt x="19" y="1"/>
                      <a:pt x="23" y="3"/>
                    </a:cubicBezTo>
                    <a:cubicBezTo>
                      <a:pt x="23" y="3"/>
                      <a:pt x="21" y="2"/>
                      <a:pt x="22" y="2"/>
                    </a:cubicBezTo>
                    <a:cubicBezTo>
                      <a:pt x="23" y="2"/>
                      <a:pt x="23" y="2"/>
                      <a:pt x="23" y="2"/>
                    </a:cubicBezTo>
                    <a:cubicBezTo>
                      <a:pt x="23" y="2"/>
                      <a:pt x="29" y="5"/>
                      <a:pt x="26" y="3"/>
                    </a:cubicBezTo>
                    <a:cubicBezTo>
                      <a:pt x="25" y="2"/>
                      <a:pt x="24" y="2"/>
                      <a:pt x="23" y="2"/>
                    </a:cubicBezTo>
                    <a:cubicBezTo>
                      <a:pt x="22" y="1"/>
                      <a:pt x="21" y="1"/>
                      <a:pt x="21" y="0"/>
                    </a:cubicBezTo>
                    <a:cubicBezTo>
                      <a:pt x="24" y="2"/>
                      <a:pt x="21" y="0"/>
                      <a:pt x="24" y="2"/>
                    </a:cubicBezTo>
                    <a:cubicBezTo>
                      <a:pt x="22" y="1"/>
                      <a:pt x="22" y="1"/>
                      <a:pt x="25" y="3"/>
                    </a:cubicBezTo>
                    <a:cubicBezTo>
                      <a:pt x="29" y="4"/>
                      <a:pt x="25" y="3"/>
                      <a:pt x="28" y="4"/>
                    </a:cubicBezTo>
                    <a:cubicBezTo>
                      <a:pt x="28" y="4"/>
                      <a:pt x="32" y="5"/>
                      <a:pt x="34" y="6"/>
                    </a:cubicBezTo>
                    <a:cubicBezTo>
                      <a:pt x="34" y="6"/>
                      <a:pt x="33" y="6"/>
                      <a:pt x="33" y="6"/>
                    </a:cubicBezTo>
                    <a:cubicBezTo>
                      <a:pt x="31" y="5"/>
                      <a:pt x="31" y="5"/>
                      <a:pt x="29" y="4"/>
                    </a:cubicBezTo>
                    <a:cubicBezTo>
                      <a:pt x="29" y="4"/>
                      <a:pt x="28" y="3"/>
                      <a:pt x="26" y="2"/>
                    </a:cubicBezTo>
                    <a:cubicBezTo>
                      <a:pt x="27" y="3"/>
                      <a:pt x="29" y="4"/>
                      <a:pt x="29" y="4"/>
                    </a:cubicBezTo>
                    <a:cubicBezTo>
                      <a:pt x="29" y="3"/>
                      <a:pt x="29" y="3"/>
                      <a:pt x="30" y="3"/>
                    </a:cubicBezTo>
                    <a:cubicBezTo>
                      <a:pt x="27" y="2"/>
                      <a:pt x="29" y="2"/>
                      <a:pt x="26" y="1"/>
                    </a:cubicBezTo>
                    <a:cubicBezTo>
                      <a:pt x="26" y="1"/>
                      <a:pt x="23" y="0"/>
                      <a:pt x="22" y="0"/>
                    </a:cubicBezTo>
                    <a:cubicBezTo>
                      <a:pt x="22" y="0"/>
                      <a:pt x="23" y="0"/>
                      <a:pt x="24" y="0"/>
                    </a:cubicBezTo>
                    <a:cubicBezTo>
                      <a:pt x="22" y="0"/>
                      <a:pt x="27" y="1"/>
                      <a:pt x="24" y="0"/>
                    </a:cubicBezTo>
                    <a:cubicBezTo>
                      <a:pt x="25" y="1"/>
                      <a:pt x="28" y="2"/>
                      <a:pt x="31" y="3"/>
                    </a:cubicBezTo>
                    <a:cubicBezTo>
                      <a:pt x="29" y="2"/>
                      <a:pt x="33" y="4"/>
                      <a:pt x="33" y="4"/>
                    </a:cubicBezTo>
                    <a:cubicBezTo>
                      <a:pt x="31" y="3"/>
                      <a:pt x="30" y="2"/>
                      <a:pt x="30" y="2"/>
                    </a:cubicBezTo>
                    <a:cubicBezTo>
                      <a:pt x="33" y="2"/>
                      <a:pt x="30" y="1"/>
                      <a:pt x="30" y="1"/>
                    </a:cubicBezTo>
                    <a:cubicBezTo>
                      <a:pt x="32" y="1"/>
                      <a:pt x="35" y="2"/>
                      <a:pt x="35" y="2"/>
                    </a:cubicBezTo>
                    <a:cubicBezTo>
                      <a:pt x="35" y="2"/>
                      <a:pt x="32" y="1"/>
                      <a:pt x="33" y="1"/>
                    </a:cubicBezTo>
                    <a:cubicBezTo>
                      <a:pt x="34" y="2"/>
                      <a:pt x="34" y="2"/>
                      <a:pt x="34" y="2"/>
                    </a:cubicBezTo>
                    <a:cubicBezTo>
                      <a:pt x="33" y="1"/>
                      <a:pt x="36" y="2"/>
                      <a:pt x="32" y="0"/>
                    </a:cubicBezTo>
                    <a:cubicBezTo>
                      <a:pt x="35" y="2"/>
                      <a:pt x="35" y="2"/>
                      <a:pt x="35" y="2"/>
                    </a:cubicBezTo>
                    <a:cubicBezTo>
                      <a:pt x="35" y="2"/>
                      <a:pt x="35" y="1"/>
                      <a:pt x="34" y="1"/>
                    </a:cubicBezTo>
                    <a:cubicBezTo>
                      <a:pt x="35" y="2"/>
                      <a:pt x="37" y="2"/>
                      <a:pt x="37" y="2"/>
                    </a:cubicBezTo>
                    <a:cubicBezTo>
                      <a:pt x="40" y="3"/>
                      <a:pt x="37" y="2"/>
                      <a:pt x="37" y="2"/>
                    </a:cubicBezTo>
                    <a:cubicBezTo>
                      <a:pt x="35" y="1"/>
                      <a:pt x="35" y="1"/>
                      <a:pt x="35" y="1"/>
                    </a:cubicBezTo>
                    <a:cubicBezTo>
                      <a:pt x="33" y="0"/>
                      <a:pt x="35" y="1"/>
                      <a:pt x="35" y="0"/>
                    </a:cubicBezTo>
                    <a:cubicBezTo>
                      <a:pt x="37" y="1"/>
                      <a:pt x="37" y="1"/>
                      <a:pt x="37" y="1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38" y="1"/>
                      <a:pt x="39" y="1"/>
                      <a:pt x="37" y="0"/>
                    </a:cubicBezTo>
                    <a:cubicBezTo>
                      <a:pt x="42" y="3"/>
                      <a:pt x="42" y="3"/>
                      <a:pt x="42" y="3"/>
                    </a:cubicBezTo>
                    <a:cubicBezTo>
                      <a:pt x="41" y="2"/>
                      <a:pt x="40" y="2"/>
                      <a:pt x="38" y="1"/>
                    </a:cubicBezTo>
                    <a:cubicBezTo>
                      <a:pt x="36" y="1"/>
                      <a:pt x="36" y="1"/>
                      <a:pt x="38" y="2"/>
                    </a:cubicBezTo>
                    <a:cubicBezTo>
                      <a:pt x="39" y="2"/>
                      <a:pt x="38" y="1"/>
                      <a:pt x="37" y="1"/>
                    </a:cubicBezTo>
                    <a:cubicBezTo>
                      <a:pt x="40" y="2"/>
                      <a:pt x="40" y="2"/>
                      <a:pt x="42" y="3"/>
                    </a:cubicBezTo>
                    <a:cubicBezTo>
                      <a:pt x="42" y="3"/>
                      <a:pt x="43" y="3"/>
                      <a:pt x="42" y="3"/>
                    </a:cubicBezTo>
                    <a:cubicBezTo>
                      <a:pt x="43" y="3"/>
                      <a:pt x="43" y="3"/>
                      <a:pt x="43" y="4"/>
                    </a:cubicBezTo>
                    <a:cubicBezTo>
                      <a:pt x="42" y="3"/>
                      <a:pt x="41" y="3"/>
                      <a:pt x="41" y="3"/>
                    </a:cubicBezTo>
                    <a:cubicBezTo>
                      <a:pt x="43" y="4"/>
                      <a:pt x="44" y="4"/>
                      <a:pt x="43" y="4"/>
                    </a:cubicBezTo>
                    <a:cubicBezTo>
                      <a:pt x="40" y="3"/>
                      <a:pt x="45" y="5"/>
                      <a:pt x="44" y="5"/>
                    </a:cubicBezTo>
                    <a:cubicBezTo>
                      <a:pt x="41" y="4"/>
                      <a:pt x="40" y="3"/>
                      <a:pt x="39" y="3"/>
                    </a:cubicBezTo>
                    <a:cubicBezTo>
                      <a:pt x="37" y="3"/>
                      <a:pt x="39" y="3"/>
                      <a:pt x="37" y="3"/>
                    </a:cubicBezTo>
                    <a:cubicBezTo>
                      <a:pt x="39" y="3"/>
                      <a:pt x="42" y="4"/>
                      <a:pt x="43" y="5"/>
                    </a:cubicBezTo>
                    <a:cubicBezTo>
                      <a:pt x="41" y="4"/>
                      <a:pt x="41" y="4"/>
                      <a:pt x="41" y="4"/>
                    </a:cubicBezTo>
                    <a:cubicBezTo>
                      <a:pt x="42" y="5"/>
                      <a:pt x="45" y="6"/>
                      <a:pt x="44" y="6"/>
                    </a:cubicBezTo>
                    <a:cubicBezTo>
                      <a:pt x="43" y="6"/>
                      <a:pt x="43" y="7"/>
                      <a:pt x="42" y="7"/>
                    </a:cubicBezTo>
                    <a:cubicBezTo>
                      <a:pt x="41" y="6"/>
                      <a:pt x="41" y="6"/>
                      <a:pt x="41" y="6"/>
                    </a:cubicBezTo>
                    <a:cubicBezTo>
                      <a:pt x="44" y="8"/>
                      <a:pt x="42" y="7"/>
                      <a:pt x="43" y="8"/>
                    </a:cubicBezTo>
                    <a:cubicBezTo>
                      <a:pt x="42" y="8"/>
                      <a:pt x="45" y="10"/>
                      <a:pt x="42" y="9"/>
                    </a:cubicBezTo>
                    <a:cubicBezTo>
                      <a:pt x="43" y="10"/>
                      <a:pt x="44" y="11"/>
                      <a:pt x="43" y="12"/>
                    </a:cubicBezTo>
                    <a:cubicBezTo>
                      <a:pt x="40" y="11"/>
                      <a:pt x="40" y="11"/>
                      <a:pt x="40" y="11"/>
                    </a:cubicBezTo>
                    <a:cubicBezTo>
                      <a:pt x="42" y="11"/>
                      <a:pt x="39" y="10"/>
                      <a:pt x="39" y="10"/>
                    </a:cubicBezTo>
                    <a:cubicBezTo>
                      <a:pt x="41" y="11"/>
                      <a:pt x="42" y="12"/>
                      <a:pt x="43" y="12"/>
                    </a:cubicBezTo>
                    <a:cubicBezTo>
                      <a:pt x="41" y="12"/>
                      <a:pt x="43" y="13"/>
                      <a:pt x="45" y="14"/>
                    </a:cubicBezTo>
                    <a:cubicBezTo>
                      <a:pt x="43" y="14"/>
                      <a:pt x="43" y="14"/>
                      <a:pt x="43" y="14"/>
                    </a:cubicBezTo>
                    <a:cubicBezTo>
                      <a:pt x="46" y="15"/>
                      <a:pt x="43" y="14"/>
                      <a:pt x="42" y="14"/>
                    </a:cubicBezTo>
                    <a:cubicBezTo>
                      <a:pt x="42" y="14"/>
                      <a:pt x="40" y="14"/>
                      <a:pt x="40" y="14"/>
                    </a:cubicBezTo>
                    <a:cubicBezTo>
                      <a:pt x="43" y="15"/>
                      <a:pt x="43" y="15"/>
                      <a:pt x="44" y="16"/>
                    </a:cubicBezTo>
                    <a:cubicBezTo>
                      <a:pt x="44" y="17"/>
                      <a:pt x="43" y="17"/>
                      <a:pt x="42" y="16"/>
                    </a:cubicBezTo>
                    <a:cubicBezTo>
                      <a:pt x="46" y="19"/>
                      <a:pt x="43" y="19"/>
                      <a:pt x="45" y="21"/>
                    </a:cubicBezTo>
                    <a:cubicBezTo>
                      <a:pt x="43" y="20"/>
                      <a:pt x="43" y="20"/>
                      <a:pt x="43" y="20"/>
                    </a:cubicBezTo>
                    <a:cubicBezTo>
                      <a:pt x="46" y="23"/>
                      <a:pt x="42" y="22"/>
                      <a:pt x="44" y="24"/>
                    </a:cubicBezTo>
                    <a:cubicBezTo>
                      <a:pt x="40" y="22"/>
                      <a:pt x="40" y="22"/>
                      <a:pt x="40" y="22"/>
                    </a:cubicBezTo>
                    <a:cubicBezTo>
                      <a:pt x="39" y="21"/>
                      <a:pt x="41" y="23"/>
                      <a:pt x="44" y="24"/>
                    </a:cubicBezTo>
                    <a:cubicBezTo>
                      <a:pt x="42" y="24"/>
                      <a:pt x="45" y="25"/>
                      <a:pt x="42" y="24"/>
                    </a:cubicBezTo>
                    <a:cubicBezTo>
                      <a:pt x="41" y="24"/>
                      <a:pt x="43" y="25"/>
                      <a:pt x="44" y="25"/>
                    </a:cubicBezTo>
                    <a:cubicBezTo>
                      <a:pt x="42" y="25"/>
                      <a:pt x="42" y="26"/>
                      <a:pt x="43" y="26"/>
                    </a:cubicBezTo>
                    <a:cubicBezTo>
                      <a:pt x="43" y="26"/>
                      <a:pt x="43" y="26"/>
                      <a:pt x="43" y="26"/>
                    </a:cubicBezTo>
                    <a:cubicBezTo>
                      <a:pt x="42" y="26"/>
                      <a:pt x="41" y="25"/>
                      <a:pt x="41" y="25"/>
                    </a:cubicBezTo>
                    <a:cubicBezTo>
                      <a:pt x="42" y="26"/>
                      <a:pt x="40" y="25"/>
                      <a:pt x="44" y="27"/>
                    </a:cubicBezTo>
                    <a:cubicBezTo>
                      <a:pt x="41" y="26"/>
                      <a:pt x="45" y="29"/>
                      <a:pt x="42" y="28"/>
                    </a:cubicBezTo>
                    <a:cubicBezTo>
                      <a:pt x="43" y="29"/>
                      <a:pt x="43" y="29"/>
                      <a:pt x="44" y="29"/>
                    </a:cubicBezTo>
                    <a:cubicBezTo>
                      <a:pt x="43" y="30"/>
                      <a:pt x="41" y="29"/>
                      <a:pt x="43" y="30"/>
                    </a:cubicBezTo>
                    <a:cubicBezTo>
                      <a:pt x="42" y="30"/>
                      <a:pt x="41" y="29"/>
                      <a:pt x="41" y="29"/>
                    </a:cubicBezTo>
                    <a:cubicBezTo>
                      <a:pt x="41" y="30"/>
                      <a:pt x="42" y="30"/>
                      <a:pt x="42" y="30"/>
                    </a:cubicBezTo>
                    <a:cubicBezTo>
                      <a:pt x="44" y="32"/>
                      <a:pt x="40" y="31"/>
                      <a:pt x="40" y="31"/>
                    </a:cubicBezTo>
                    <a:cubicBezTo>
                      <a:pt x="41" y="34"/>
                      <a:pt x="40" y="34"/>
                      <a:pt x="39" y="35"/>
                    </a:cubicBezTo>
                    <a:cubicBezTo>
                      <a:pt x="39" y="35"/>
                      <a:pt x="39" y="35"/>
                      <a:pt x="39" y="35"/>
                    </a:cubicBezTo>
                    <a:cubicBezTo>
                      <a:pt x="41" y="37"/>
                      <a:pt x="35" y="34"/>
                      <a:pt x="39" y="37"/>
                    </a:cubicBezTo>
                    <a:cubicBezTo>
                      <a:pt x="39" y="36"/>
                      <a:pt x="39" y="37"/>
                      <a:pt x="37" y="36"/>
                    </a:cubicBezTo>
                    <a:cubicBezTo>
                      <a:pt x="39" y="37"/>
                      <a:pt x="35" y="35"/>
                      <a:pt x="37" y="37"/>
                    </a:cubicBezTo>
                    <a:cubicBezTo>
                      <a:pt x="37" y="37"/>
                      <a:pt x="37" y="37"/>
                      <a:pt x="37" y="37"/>
                    </a:cubicBezTo>
                    <a:cubicBezTo>
                      <a:pt x="35" y="36"/>
                      <a:pt x="37" y="38"/>
                      <a:pt x="35" y="37"/>
                    </a:cubicBezTo>
                    <a:cubicBezTo>
                      <a:pt x="35" y="37"/>
                      <a:pt x="35" y="37"/>
                      <a:pt x="34" y="36"/>
                    </a:cubicBezTo>
                    <a:cubicBezTo>
                      <a:pt x="33" y="36"/>
                      <a:pt x="37" y="39"/>
                      <a:pt x="33" y="37"/>
                    </a:cubicBezTo>
                    <a:cubicBezTo>
                      <a:pt x="33" y="37"/>
                      <a:pt x="35" y="38"/>
                      <a:pt x="35" y="38"/>
                    </a:cubicBezTo>
                    <a:cubicBezTo>
                      <a:pt x="33" y="38"/>
                      <a:pt x="35" y="40"/>
                      <a:pt x="35" y="41"/>
                    </a:cubicBezTo>
                    <a:cubicBezTo>
                      <a:pt x="32" y="41"/>
                      <a:pt x="29" y="37"/>
                      <a:pt x="31" y="40"/>
                    </a:cubicBezTo>
                    <a:cubicBezTo>
                      <a:pt x="31" y="39"/>
                      <a:pt x="33" y="41"/>
                      <a:pt x="32" y="40"/>
                    </a:cubicBezTo>
                    <a:cubicBezTo>
                      <a:pt x="33" y="41"/>
                      <a:pt x="28" y="38"/>
                      <a:pt x="30" y="39"/>
                    </a:cubicBezTo>
                    <a:cubicBezTo>
                      <a:pt x="32" y="40"/>
                      <a:pt x="31" y="40"/>
                      <a:pt x="32" y="41"/>
                    </a:cubicBezTo>
                    <a:cubicBezTo>
                      <a:pt x="30" y="40"/>
                      <a:pt x="28" y="39"/>
                      <a:pt x="30" y="40"/>
                    </a:cubicBezTo>
                    <a:cubicBezTo>
                      <a:pt x="29" y="40"/>
                      <a:pt x="29" y="40"/>
                      <a:pt x="29" y="40"/>
                    </a:cubicBezTo>
                    <a:cubicBezTo>
                      <a:pt x="32" y="42"/>
                      <a:pt x="30" y="41"/>
                      <a:pt x="33" y="44"/>
                    </a:cubicBezTo>
                    <a:cubicBezTo>
                      <a:pt x="32" y="47"/>
                      <a:pt x="33" y="50"/>
                      <a:pt x="32" y="52"/>
                    </a:cubicBezTo>
                    <a:cubicBezTo>
                      <a:pt x="30" y="54"/>
                      <a:pt x="30" y="57"/>
                      <a:pt x="27" y="57"/>
                    </a:cubicBezTo>
                    <a:cubicBezTo>
                      <a:pt x="24" y="55"/>
                      <a:pt x="24" y="55"/>
                      <a:pt x="24" y="56"/>
                    </a:cubicBezTo>
                    <a:cubicBezTo>
                      <a:pt x="24" y="56"/>
                      <a:pt x="24" y="56"/>
                      <a:pt x="24" y="55"/>
                    </a:cubicBezTo>
                    <a:cubicBezTo>
                      <a:pt x="26" y="57"/>
                      <a:pt x="23" y="56"/>
                      <a:pt x="26" y="58"/>
                    </a:cubicBezTo>
                    <a:cubicBezTo>
                      <a:pt x="25" y="58"/>
                      <a:pt x="25" y="59"/>
                      <a:pt x="24" y="60"/>
                    </a:cubicBezTo>
                    <a:cubicBezTo>
                      <a:pt x="24" y="60"/>
                      <a:pt x="22" y="58"/>
                      <a:pt x="22" y="58"/>
                    </a:cubicBezTo>
                    <a:cubicBezTo>
                      <a:pt x="24" y="60"/>
                      <a:pt x="24" y="60"/>
                      <a:pt x="24" y="60"/>
                    </a:cubicBezTo>
                    <a:cubicBezTo>
                      <a:pt x="23" y="59"/>
                      <a:pt x="23" y="59"/>
                      <a:pt x="23" y="59"/>
                    </a:cubicBezTo>
                    <a:cubicBezTo>
                      <a:pt x="23" y="59"/>
                      <a:pt x="24" y="61"/>
                      <a:pt x="25" y="61"/>
                    </a:cubicBezTo>
                    <a:cubicBezTo>
                      <a:pt x="26" y="65"/>
                      <a:pt x="20" y="62"/>
                      <a:pt x="19" y="64"/>
                    </a:cubicBezTo>
                    <a:cubicBezTo>
                      <a:pt x="17" y="64"/>
                      <a:pt x="18" y="65"/>
                      <a:pt x="18" y="66"/>
                    </a:cubicBezTo>
                    <a:cubicBezTo>
                      <a:pt x="14" y="64"/>
                      <a:pt x="11" y="63"/>
                      <a:pt x="11" y="66"/>
                    </a:cubicBezTo>
                    <a:cubicBezTo>
                      <a:pt x="11" y="66"/>
                      <a:pt x="6" y="60"/>
                      <a:pt x="5" y="5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12" name="Freeform 274">
                <a:extLst>
                  <a:ext uri="{FF2B5EF4-FFF2-40B4-BE49-F238E27FC236}">
                    <a16:creationId xmlns:a16="http://schemas.microsoft.com/office/drawing/2014/main" id="{FF03BC45-1650-4A7F-A0A9-6662B7FA87CB}"/>
                  </a:ext>
                </a:extLst>
              </p:cNvPr>
              <p:cNvSpPr/>
              <p:nvPr/>
            </p:nvSpPr>
            <p:spPr bwMode="auto">
              <a:xfrm>
                <a:off x="4171951" y="2773363"/>
                <a:ext cx="1588" cy="1587"/>
              </a:xfrm>
              <a:custGeom>
                <a:avLst/>
                <a:gdLst>
                  <a:gd name="T0" fmla="*/ 5 w 5"/>
                  <a:gd name="T1" fmla="*/ 1 h 1"/>
                  <a:gd name="T2" fmla="*/ 0 w 5"/>
                  <a:gd name="T3" fmla="*/ 0 h 1"/>
                  <a:gd name="T4" fmla="*/ 5 w 5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" h="1">
                    <a:moveTo>
                      <a:pt x="5" y="1"/>
                    </a:moveTo>
                    <a:cubicBezTo>
                      <a:pt x="3" y="1"/>
                      <a:pt x="2" y="1"/>
                      <a:pt x="0" y="0"/>
                    </a:cubicBezTo>
                    <a:cubicBezTo>
                      <a:pt x="2" y="0"/>
                      <a:pt x="3" y="1"/>
                      <a:pt x="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13" name="Freeform 275">
                <a:extLst>
                  <a:ext uri="{FF2B5EF4-FFF2-40B4-BE49-F238E27FC236}">
                    <a16:creationId xmlns:a16="http://schemas.microsoft.com/office/drawing/2014/main" id="{D500BB56-DFDE-4CB7-903A-EF0E7FCAC47A}"/>
                  </a:ext>
                </a:extLst>
              </p:cNvPr>
              <p:cNvSpPr/>
              <p:nvPr/>
            </p:nvSpPr>
            <p:spPr bwMode="auto">
              <a:xfrm>
                <a:off x="4165601" y="2773363"/>
                <a:ext cx="1588" cy="1587"/>
              </a:xfrm>
              <a:custGeom>
                <a:avLst/>
                <a:gdLst>
                  <a:gd name="T0" fmla="*/ 2 w 3"/>
                  <a:gd name="T1" fmla="*/ 0 h 1"/>
                  <a:gd name="T2" fmla="*/ 1 w 3"/>
                  <a:gd name="T3" fmla="*/ 0 h 1"/>
                  <a:gd name="T4" fmla="*/ 1 w 3"/>
                  <a:gd name="T5" fmla="*/ 0 h 1"/>
                  <a:gd name="T6" fmla="*/ 2 w 3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1">
                    <a:moveTo>
                      <a:pt x="2" y="0"/>
                    </a:moveTo>
                    <a:cubicBezTo>
                      <a:pt x="3" y="1"/>
                      <a:pt x="2" y="0"/>
                      <a:pt x="1" y="0"/>
                    </a:cubicBezTo>
                    <a:cubicBezTo>
                      <a:pt x="1" y="0"/>
                      <a:pt x="0" y="0"/>
                      <a:pt x="1" y="0"/>
                    </a:cubicBezTo>
                    <a:cubicBezTo>
                      <a:pt x="1" y="0"/>
                      <a:pt x="2" y="0"/>
                      <a:pt x="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14" name="Freeform 276">
                <a:extLst>
                  <a:ext uri="{FF2B5EF4-FFF2-40B4-BE49-F238E27FC236}">
                    <a16:creationId xmlns:a16="http://schemas.microsoft.com/office/drawing/2014/main" id="{43B058B4-68DC-46DA-80B9-ADECE06EA409}"/>
                  </a:ext>
                </a:extLst>
              </p:cNvPr>
              <p:cNvSpPr/>
              <p:nvPr/>
            </p:nvSpPr>
            <p:spPr bwMode="auto">
              <a:xfrm>
                <a:off x="4165601" y="2773363"/>
                <a:ext cx="1588" cy="1587"/>
              </a:xfrm>
              <a:custGeom>
                <a:avLst/>
                <a:gdLst>
                  <a:gd name="T0" fmla="*/ 2 w 2"/>
                  <a:gd name="T1" fmla="*/ 1 h 1"/>
                  <a:gd name="T2" fmla="*/ 0 w 2"/>
                  <a:gd name="T3" fmla="*/ 0 h 1"/>
                  <a:gd name="T4" fmla="*/ 2 w 2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2" y="1"/>
                    </a:moveTo>
                    <a:cubicBezTo>
                      <a:pt x="1" y="1"/>
                      <a:pt x="0" y="0"/>
                      <a:pt x="0" y="0"/>
                    </a:cubicBez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15" name="Freeform 277">
                <a:extLst>
                  <a:ext uri="{FF2B5EF4-FFF2-40B4-BE49-F238E27FC236}">
                    <a16:creationId xmlns:a16="http://schemas.microsoft.com/office/drawing/2014/main" id="{B81D4F5F-0886-4DCD-9A6E-FD99B6F7DB44}"/>
                  </a:ext>
                </a:extLst>
              </p:cNvPr>
              <p:cNvSpPr/>
              <p:nvPr/>
            </p:nvSpPr>
            <p:spPr bwMode="auto">
              <a:xfrm>
                <a:off x="4164013" y="2773363"/>
                <a:ext cx="0" cy="0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1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0" y="1"/>
                      <a:pt x="0" y="0"/>
                      <a:pt x="0" y="0"/>
                    </a:cubicBezTo>
                    <a:cubicBezTo>
                      <a:pt x="0" y="0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16" name="Freeform 278">
                <a:extLst>
                  <a:ext uri="{FF2B5EF4-FFF2-40B4-BE49-F238E27FC236}">
                    <a16:creationId xmlns:a16="http://schemas.microsoft.com/office/drawing/2014/main" id="{09A9B014-E862-4C8D-B506-7EDEA6199472}"/>
                  </a:ext>
                </a:extLst>
              </p:cNvPr>
              <p:cNvSpPr/>
              <p:nvPr/>
            </p:nvSpPr>
            <p:spPr bwMode="auto">
              <a:xfrm>
                <a:off x="4165601" y="2773363"/>
                <a:ext cx="0" cy="1587"/>
              </a:xfrm>
              <a:custGeom>
                <a:avLst/>
                <a:gdLst>
                  <a:gd name="T0" fmla="*/ 2 w 2"/>
                  <a:gd name="T1" fmla="*/ 1 h 1"/>
                  <a:gd name="T2" fmla="*/ 1 w 2"/>
                  <a:gd name="T3" fmla="*/ 1 h 1"/>
                  <a:gd name="T4" fmla="*/ 2 w 2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2" y="1"/>
                    </a:moveTo>
                    <a:cubicBezTo>
                      <a:pt x="2" y="1"/>
                      <a:pt x="2" y="1"/>
                      <a:pt x="1" y="1"/>
                    </a:cubicBezTo>
                    <a:cubicBezTo>
                      <a:pt x="2" y="1"/>
                      <a:pt x="0" y="0"/>
                      <a:pt x="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17" name="Freeform 279">
                <a:extLst>
                  <a:ext uri="{FF2B5EF4-FFF2-40B4-BE49-F238E27FC236}">
                    <a16:creationId xmlns:a16="http://schemas.microsoft.com/office/drawing/2014/main" id="{4C42F3ED-31A9-4978-8833-BAE4E193D464}"/>
                  </a:ext>
                </a:extLst>
              </p:cNvPr>
              <p:cNvSpPr/>
              <p:nvPr/>
            </p:nvSpPr>
            <p:spPr bwMode="auto">
              <a:xfrm>
                <a:off x="4164013" y="2774950"/>
                <a:ext cx="0" cy="0"/>
              </a:xfrm>
              <a:custGeom>
                <a:avLst/>
                <a:gdLst>
                  <a:gd name="T0" fmla="*/ 2 w 3"/>
                  <a:gd name="T1" fmla="*/ 0 h 1"/>
                  <a:gd name="T2" fmla="*/ 1 w 3"/>
                  <a:gd name="T3" fmla="*/ 1 h 1"/>
                  <a:gd name="T4" fmla="*/ 2 w 3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1">
                    <a:moveTo>
                      <a:pt x="2" y="0"/>
                    </a:moveTo>
                    <a:cubicBezTo>
                      <a:pt x="2" y="1"/>
                      <a:pt x="3" y="1"/>
                      <a:pt x="1" y="1"/>
                    </a:cubicBezTo>
                    <a:cubicBezTo>
                      <a:pt x="2" y="1"/>
                      <a:pt x="0" y="0"/>
                      <a:pt x="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18" name="Freeform 280">
                <a:extLst>
                  <a:ext uri="{FF2B5EF4-FFF2-40B4-BE49-F238E27FC236}">
                    <a16:creationId xmlns:a16="http://schemas.microsoft.com/office/drawing/2014/main" id="{A8B3CE4A-ED27-4CD1-BE40-0E9FA2C08CF6}"/>
                  </a:ext>
                </a:extLst>
              </p:cNvPr>
              <p:cNvSpPr/>
              <p:nvPr/>
            </p:nvSpPr>
            <p:spPr bwMode="auto">
              <a:xfrm>
                <a:off x="4164013" y="2774950"/>
                <a:ext cx="0" cy="0"/>
              </a:xfrm>
              <a:custGeom>
                <a:avLst/>
                <a:gdLst>
                  <a:gd name="T0" fmla="*/ 1 w 1"/>
                  <a:gd name="T1" fmla="*/ 1 w 1"/>
                  <a:gd name="T2" fmla="*/ 0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19" name="Freeform 281">
                <a:extLst>
                  <a:ext uri="{FF2B5EF4-FFF2-40B4-BE49-F238E27FC236}">
                    <a16:creationId xmlns:a16="http://schemas.microsoft.com/office/drawing/2014/main" id="{A5D3175B-A50A-4374-AFC2-6908B0D21805}"/>
                  </a:ext>
                </a:extLst>
              </p:cNvPr>
              <p:cNvSpPr/>
              <p:nvPr/>
            </p:nvSpPr>
            <p:spPr bwMode="auto">
              <a:xfrm>
                <a:off x="4162426" y="2781300"/>
                <a:ext cx="1588" cy="0"/>
              </a:xfrm>
              <a:custGeom>
                <a:avLst/>
                <a:gdLst>
                  <a:gd name="T0" fmla="*/ 0 w 1"/>
                  <a:gd name="T1" fmla="*/ 0 w 1"/>
                  <a:gd name="T2" fmla="*/ 1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lnTo>
                      <a:pt x="0" y="0"/>
                    </a:lnTo>
                    <a:lnTo>
                      <a:pt x="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20" name="Freeform 282">
                <a:extLst>
                  <a:ext uri="{FF2B5EF4-FFF2-40B4-BE49-F238E27FC236}">
                    <a16:creationId xmlns:a16="http://schemas.microsoft.com/office/drawing/2014/main" id="{EEB328E2-E6CB-4ABB-8155-180D4F6DED84}"/>
                  </a:ext>
                </a:extLst>
              </p:cNvPr>
              <p:cNvSpPr/>
              <p:nvPr/>
            </p:nvSpPr>
            <p:spPr bwMode="auto">
              <a:xfrm>
                <a:off x="4160838" y="2784475"/>
                <a:ext cx="1588" cy="0"/>
              </a:xfrm>
              <a:custGeom>
                <a:avLst/>
                <a:gdLst>
                  <a:gd name="T0" fmla="*/ 2 w 2"/>
                  <a:gd name="T1" fmla="*/ 1 h 1"/>
                  <a:gd name="T2" fmla="*/ 0 w 2"/>
                  <a:gd name="T3" fmla="*/ 0 h 1"/>
                  <a:gd name="T4" fmla="*/ 2 w 2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2" y="1"/>
                    </a:moveTo>
                    <a:cubicBezTo>
                      <a:pt x="2" y="1"/>
                      <a:pt x="1" y="0"/>
                      <a:pt x="0" y="0"/>
                    </a:cubicBezTo>
                    <a:cubicBezTo>
                      <a:pt x="0" y="0"/>
                      <a:pt x="2" y="1"/>
                      <a:pt x="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21" name="Rectangle 283">
                <a:extLst>
                  <a:ext uri="{FF2B5EF4-FFF2-40B4-BE49-F238E27FC236}">
                    <a16:creationId xmlns:a16="http://schemas.microsoft.com/office/drawing/2014/main" id="{636E8322-BF75-4D4C-85FF-3534D11760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62426" y="2787650"/>
                <a:ext cx="1588" cy="1587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22" name="Freeform 284">
                <a:extLst>
                  <a:ext uri="{FF2B5EF4-FFF2-40B4-BE49-F238E27FC236}">
                    <a16:creationId xmlns:a16="http://schemas.microsoft.com/office/drawing/2014/main" id="{F90A59F6-0354-4DDA-A13E-24A79635F52F}"/>
                  </a:ext>
                </a:extLst>
              </p:cNvPr>
              <p:cNvSpPr/>
              <p:nvPr/>
            </p:nvSpPr>
            <p:spPr bwMode="auto">
              <a:xfrm>
                <a:off x="4124326" y="2747963"/>
                <a:ext cx="1588" cy="0"/>
              </a:xfrm>
              <a:custGeom>
                <a:avLst/>
                <a:gdLst>
                  <a:gd name="T0" fmla="*/ 1 w 2"/>
                  <a:gd name="T1" fmla="*/ 2 h 2"/>
                  <a:gd name="T2" fmla="*/ 1 w 2"/>
                  <a:gd name="T3" fmla="*/ 0 h 2"/>
                  <a:gd name="T4" fmla="*/ 1 w 2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1" y="2"/>
                    </a:moveTo>
                    <a:cubicBezTo>
                      <a:pt x="2" y="1"/>
                      <a:pt x="0" y="0"/>
                      <a:pt x="1" y="0"/>
                    </a:cubicBezTo>
                    <a:cubicBezTo>
                      <a:pt x="2" y="1"/>
                      <a:pt x="2" y="2"/>
                      <a:pt x="1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23" name="Freeform 285">
                <a:extLst>
                  <a:ext uri="{FF2B5EF4-FFF2-40B4-BE49-F238E27FC236}">
                    <a16:creationId xmlns:a16="http://schemas.microsoft.com/office/drawing/2014/main" id="{33DB4E42-9FD9-48B5-8F2B-0735354E0C7A}"/>
                  </a:ext>
                </a:extLst>
              </p:cNvPr>
              <p:cNvSpPr/>
              <p:nvPr/>
            </p:nvSpPr>
            <p:spPr bwMode="auto">
              <a:xfrm>
                <a:off x="4067176" y="2746375"/>
                <a:ext cx="57150" cy="50800"/>
              </a:xfrm>
              <a:custGeom>
                <a:avLst/>
                <a:gdLst>
                  <a:gd name="T0" fmla="*/ 19 w 163"/>
                  <a:gd name="T1" fmla="*/ 119 h 141"/>
                  <a:gd name="T2" fmla="*/ 23 w 163"/>
                  <a:gd name="T3" fmla="*/ 115 h 141"/>
                  <a:gd name="T4" fmla="*/ 29 w 163"/>
                  <a:gd name="T5" fmla="*/ 103 h 141"/>
                  <a:gd name="T6" fmla="*/ 33 w 163"/>
                  <a:gd name="T7" fmla="*/ 100 h 141"/>
                  <a:gd name="T8" fmla="*/ 45 w 163"/>
                  <a:gd name="T9" fmla="*/ 94 h 141"/>
                  <a:gd name="T10" fmla="*/ 49 w 163"/>
                  <a:gd name="T11" fmla="*/ 92 h 141"/>
                  <a:gd name="T12" fmla="*/ 53 w 163"/>
                  <a:gd name="T13" fmla="*/ 85 h 141"/>
                  <a:gd name="T14" fmla="*/ 58 w 163"/>
                  <a:gd name="T15" fmla="*/ 82 h 141"/>
                  <a:gd name="T16" fmla="*/ 62 w 163"/>
                  <a:gd name="T17" fmla="*/ 81 h 141"/>
                  <a:gd name="T18" fmla="*/ 63 w 163"/>
                  <a:gd name="T19" fmla="*/ 76 h 141"/>
                  <a:gd name="T20" fmla="*/ 66 w 163"/>
                  <a:gd name="T21" fmla="*/ 69 h 141"/>
                  <a:gd name="T22" fmla="*/ 69 w 163"/>
                  <a:gd name="T23" fmla="*/ 67 h 141"/>
                  <a:gd name="T24" fmla="*/ 71 w 163"/>
                  <a:gd name="T25" fmla="*/ 62 h 141"/>
                  <a:gd name="T26" fmla="*/ 77 w 163"/>
                  <a:gd name="T27" fmla="*/ 60 h 141"/>
                  <a:gd name="T28" fmla="*/ 81 w 163"/>
                  <a:gd name="T29" fmla="*/ 55 h 141"/>
                  <a:gd name="T30" fmla="*/ 88 w 163"/>
                  <a:gd name="T31" fmla="*/ 52 h 141"/>
                  <a:gd name="T32" fmla="*/ 89 w 163"/>
                  <a:gd name="T33" fmla="*/ 49 h 141"/>
                  <a:gd name="T34" fmla="*/ 93 w 163"/>
                  <a:gd name="T35" fmla="*/ 49 h 141"/>
                  <a:gd name="T36" fmla="*/ 94 w 163"/>
                  <a:gd name="T37" fmla="*/ 45 h 141"/>
                  <a:gd name="T38" fmla="*/ 94 w 163"/>
                  <a:gd name="T39" fmla="*/ 44 h 141"/>
                  <a:gd name="T40" fmla="*/ 97 w 163"/>
                  <a:gd name="T41" fmla="*/ 41 h 141"/>
                  <a:gd name="T42" fmla="*/ 105 w 163"/>
                  <a:gd name="T43" fmla="*/ 34 h 141"/>
                  <a:gd name="T44" fmla="*/ 107 w 163"/>
                  <a:gd name="T45" fmla="*/ 31 h 141"/>
                  <a:gd name="T46" fmla="*/ 110 w 163"/>
                  <a:gd name="T47" fmla="*/ 29 h 141"/>
                  <a:gd name="T48" fmla="*/ 117 w 163"/>
                  <a:gd name="T49" fmla="*/ 24 h 141"/>
                  <a:gd name="T50" fmla="*/ 123 w 163"/>
                  <a:gd name="T51" fmla="*/ 28 h 141"/>
                  <a:gd name="T52" fmla="*/ 121 w 163"/>
                  <a:gd name="T53" fmla="*/ 21 h 141"/>
                  <a:gd name="T54" fmla="*/ 119 w 163"/>
                  <a:gd name="T55" fmla="*/ 14 h 141"/>
                  <a:gd name="T56" fmla="*/ 124 w 163"/>
                  <a:gd name="T57" fmla="*/ 13 h 141"/>
                  <a:gd name="T58" fmla="*/ 123 w 163"/>
                  <a:gd name="T59" fmla="*/ 10 h 141"/>
                  <a:gd name="T60" fmla="*/ 126 w 163"/>
                  <a:gd name="T61" fmla="*/ 11 h 141"/>
                  <a:gd name="T62" fmla="*/ 132 w 163"/>
                  <a:gd name="T63" fmla="*/ 14 h 141"/>
                  <a:gd name="T64" fmla="*/ 131 w 163"/>
                  <a:gd name="T65" fmla="*/ 7 h 141"/>
                  <a:gd name="T66" fmla="*/ 134 w 163"/>
                  <a:gd name="T67" fmla="*/ 9 h 141"/>
                  <a:gd name="T68" fmla="*/ 134 w 163"/>
                  <a:gd name="T69" fmla="*/ 4 h 141"/>
                  <a:gd name="T70" fmla="*/ 137 w 163"/>
                  <a:gd name="T71" fmla="*/ 2 h 141"/>
                  <a:gd name="T72" fmla="*/ 141 w 163"/>
                  <a:gd name="T73" fmla="*/ 10 h 141"/>
                  <a:gd name="T74" fmla="*/ 142 w 163"/>
                  <a:gd name="T75" fmla="*/ 2 h 141"/>
                  <a:gd name="T76" fmla="*/ 155 w 163"/>
                  <a:gd name="T77" fmla="*/ 7 h 141"/>
                  <a:gd name="T78" fmla="*/ 158 w 163"/>
                  <a:gd name="T79" fmla="*/ 7 h 141"/>
                  <a:gd name="T80" fmla="*/ 162 w 163"/>
                  <a:gd name="T81" fmla="*/ 3 h 141"/>
                  <a:gd name="T82" fmla="*/ 163 w 163"/>
                  <a:gd name="T83" fmla="*/ 9 h 141"/>
                  <a:gd name="T84" fmla="*/ 157 w 163"/>
                  <a:gd name="T85" fmla="*/ 8 h 141"/>
                  <a:gd name="T86" fmla="*/ 154 w 163"/>
                  <a:gd name="T87" fmla="*/ 19 h 141"/>
                  <a:gd name="T88" fmla="*/ 144 w 163"/>
                  <a:gd name="T89" fmla="*/ 31 h 141"/>
                  <a:gd name="T90" fmla="*/ 133 w 163"/>
                  <a:gd name="T91" fmla="*/ 43 h 141"/>
                  <a:gd name="T92" fmla="*/ 124 w 163"/>
                  <a:gd name="T93" fmla="*/ 52 h 141"/>
                  <a:gd name="T94" fmla="*/ 118 w 163"/>
                  <a:gd name="T95" fmla="*/ 59 h 141"/>
                  <a:gd name="T96" fmla="*/ 101 w 163"/>
                  <a:gd name="T97" fmla="*/ 71 h 141"/>
                  <a:gd name="T98" fmla="*/ 91 w 163"/>
                  <a:gd name="T99" fmla="*/ 75 h 141"/>
                  <a:gd name="T100" fmla="*/ 79 w 163"/>
                  <a:gd name="T101" fmla="*/ 82 h 141"/>
                  <a:gd name="T102" fmla="*/ 49 w 163"/>
                  <a:gd name="T103" fmla="*/ 117 h 141"/>
                  <a:gd name="T104" fmla="*/ 39 w 163"/>
                  <a:gd name="T105" fmla="*/ 124 h 141"/>
                  <a:gd name="T106" fmla="*/ 4 w 163"/>
                  <a:gd name="T107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63" h="141">
                    <a:moveTo>
                      <a:pt x="1" y="131"/>
                    </a:moveTo>
                    <a:cubicBezTo>
                      <a:pt x="0" y="124"/>
                      <a:pt x="6" y="128"/>
                      <a:pt x="6" y="123"/>
                    </a:cubicBezTo>
                    <a:cubicBezTo>
                      <a:pt x="6" y="122"/>
                      <a:pt x="8" y="126"/>
                      <a:pt x="8" y="125"/>
                    </a:cubicBezTo>
                    <a:cubicBezTo>
                      <a:pt x="7" y="119"/>
                      <a:pt x="13" y="120"/>
                      <a:pt x="18" y="121"/>
                    </a:cubicBezTo>
                    <a:cubicBezTo>
                      <a:pt x="18" y="122"/>
                      <a:pt x="18" y="122"/>
                      <a:pt x="18" y="122"/>
                    </a:cubicBezTo>
                    <a:cubicBezTo>
                      <a:pt x="19" y="123"/>
                      <a:pt x="18" y="119"/>
                      <a:pt x="19" y="119"/>
                    </a:cubicBezTo>
                    <a:cubicBezTo>
                      <a:pt x="19" y="120"/>
                      <a:pt x="19" y="120"/>
                      <a:pt x="20" y="121"/>
                    </a:cubicBezTo>
                    <a:cubicBezTo>
                      <a:pt x="19" y="119"/>
                      <a:pt x="20" y="119"/>
                      <a:pt x="19" y="118"/>
                    </a:cubicBezTo>
                    <a:cubicBezTo>
                      <a:pt x="20" y="119"/>
                      <a:pt x="21" y="120"/>
                      <a:pt x="22" y="121"/>
                    </a:cubicBezTo>
                    <a:cubicBezTo>
                      <a:pt x="21" y="118"/>
                      <a:pt x="21" y="118"/>
                      <a:pt x="21" y="118"/>
                    </a:cubicBezTo>
                    <a:cubicBezTo>
                      <a:pt x="18" y="113"/>
                      <a:pt x="23" y="117"/>
                      <a:pt x="22" y="114"/>
                    </a:cubicBezTo>
                    <a:cubicBezTo>
                      <a:pt x="23" y="114"/>
                      <a:pt x="23" y="115"/>
                      <a:pt x="23" y="115"/>
                    </a:cubicBezTo>
                    <a:cubicBezTo>
                      <a:pt x="23" y="111"/>
                      <a:pt x="26" y="110"/>
                      <a:pt x="27" y="107"/>
                    </a:cubicBezTo>
                    <a:cubicBezTo>
                      <a:pt x="27" y="108"/>
                      <a:pt x="28" y="109"/>
                      <a:pt x="29" y="110"/>
                    </a:cubicBezTo>
                    <a:cubicBezTo>
                      <a:pt x="27" y="108"/>
                      <a:pt x="28" y="107"/>
                      <a:pt x="28" y="106"/>
                    </a:cubicBezTo>
                    <a:cubicBezTo>
                      <a:pt x="30" y="108"/>
                      <a:pt x="27" y="103"/>
                      <a:pt x="29" y="104"/>
                    </a:cubicBezTo>
                    <a:cubicBezTo>
                      <a:pt x="29" y="105"/>
                      <a:pt x="29" y="105"/>
                      <a:pt x="29" y="105"/>
                    </a:cubicBezTo>
                    <a:cubicBezTo>
                      <a:pt x="28" y="102"/>
                      <a:pt x="31" y="106"/>
                      <a:pt x="29" y="103"/>
                    </a:cubicBezTo>
                    <a:cubicBezTo>
                      <a:pt x="31" y="104"/>
                      <a:pt x="31" y="104"/>
                      <a:pt x="31" y="104"/>
                    </a:cubicBezTo>
                    <a:cubicBezTo>
                      <a:pt x="29" y="101"/>
                      <a:pt x="33" y="105"/>
                      <a:pt x="32" y="103"/>
                    </a:cubicBezTo>
                    <a:cubicBezTo>
                      <a:pt x="31" y="103"/>
                      <a:pt x="31" y="103"/>
                      <a:pt x="31" y="103"/>
                    </a:cubicBezTo>
                    <a:cubicBezTo>
                      <a:pt x="31" y="102"/>
                      <a:pt x="33" y="103"/>
                      <a:pt x="33" y="102"/>
                    </a:cubicBezTo>
                    <a:cubicBezTo>
                      <a:pt x="33" y="103"/>
                      <a:pt x="33" y="103"/>
                      <a:pt x="33" y="103"/>
                    </a:cubicBezTo>
                    <a:cubicBezTo>
                      <a:pt x="33" y="101"/>
                      <a:pt x="35" y="103"/>
                      <a:pt x="33" y="100"/>
                    </a:cubicBezTo>
                    <a:cubicBezTo>
                      <a:pt x="35" y="102"/>
                      <a:pt x="33" y="102"/>
                      <a:pt x="35" y="104"/>
                    </a:cubicBezTo>
                    <a:cubicBezTo>
                      <a:pt x="36" y="100"/>
                      <a:pt x="39" y="98"/>
                      <a:pt x="42" y="96"/>
                    </a:cubicBezTo>
                    <a:cubicBezTo>
                      <a:pt x="43" y="97"/>
                      <a:pt x="43" y="97"/>
                      <a:pt x="44" y="98"/>
                    </a:cubicBezTo>
                    <a:cubicBezTo>
                      <a:pt x="44" y="97"/>
                      <a:pt x="45" y="97"/>
                      <a:pt x="44" y="95"/>
                    </a:cubicBezTo>
                    <a:cubicBezTo>
                      <a:pt x="44" y="96"/>
                      <a:pt x="45" y="96"/>
                      <a:pt x="45" y="97"/>
                    </a:cubicBezTo>
                    <a:cubicBezTo>
                      <a:pt x="46" y="97"/>
                      <a:pt x="44" y="93"/>
                      <a:pt x="45" y="94"/>
                    </a:cubicBezTo>
                    <a:cubicBezTo>
                      <a:pt x="45" y="95"/>
                      <a:pt x="46" y="96"/>
                      <a:pt x="47" y="97"/>
                    </a:cubicBezTo>
                    <a:cubicBezTo>
                      <a:pt x="46" y="94"/>
                      <a:pt x="46" y="94"/>
                      <a:pt x="47" y="93"/>
                    </a:cubicBezTo>
                    <a:cubicBezTo>
                      <a:pt x="47" y="94"/>
                      <a:pt x="47" y="94"/>
                      <a:pt x="47" y="95"/>
                    </a:cubicBezTo>
                    <a:cubicBezTo>
                      <a:pt x="46" y="92"/>
                      <a:pt x="49" y="94"/>
                      <a:pt x="48" y="93"/>
                    </a:cubicBezTo>
                    <a:cubicBezTo>
                      <a:pt x="49" y="94"/>
                      <a:pt x="49" y="94"/>
                      <a:pt x="49" y="94"/>
                    </a:cubicBezTo>
                    <a:cubicBezTo>
                      <a:pt x="51" y="95"/>
                      <a:pt x="47" y="91"/>
                      <a:pt x="49" y="92"/>
                    </a:cubicBezTo>
                    <a:cubicBezTo>
                      <a:pt x="49" y="92"/>
                      <a:pt x="49" y="93"/>
                      <a:pt x="50" y="93"/>
                    </a:cubicBezTo>
                    <a:cubicBezTo>
                      <a:pt x="48" y="90"/>
                      <a:pt x="50" y="90"/>
                      <a:pt x="50" y="89"/>
                    </a:cubicBezTo>
                    <a:cubicBezTo>
                      <a:pt x="50" y="89"/>
                      <a:pt x="50" y="89"/>
                      <a:pt x="50" y="89"/>
                    </a:cubicBezTo>
                    <a:cubicBezTo>
                      <a:pt x="51" y="89"/>
                      <a:pt x="52" y="89"/>
                      <a:pt x="52" y="87"/>
                    </a:cubicBezTo>
                    <a:cubicBezTo>
                      <a:pt x="53" y="88"/>
                      <a:pt x="55" y="91"/>
                      <a:pt x="55" y="89"/>
                    </a:cubicBezTo>
                    <a:cubicBezTo>
                      <a:pt x="53" y="87"/>
                      <a:pt x="55" y="87"/>
                      <a:pt x="53" y="85"/>
                    </a:cubicBezTo>
                    <a:cubicBezTo>
                      <a:pt x="54" y="85"/>
                      <a:pt x="55" y="85"/>
                      <a:pt x="55" y="84"/>
                    </a:cubicBezTo>
                    <a:cubicBezTo>
                      <a:pt x="56" y="85"/>
                      <a:pt x="58" y="87"/>
                      <a:pt x="58" y="87"/>
                    </a:cubicBezTo>
                    <a:cubicBezTo>
                      <a:pt x="59" y="89"/>
                      <a:pt x="59" y="89"/>
                      <a:pt x="59" y="89"/>
                    </a:cubicBezTo>
                    <a:cubicBezTo>
                      <a:pt x="60" y="90"/>
                      <a:pt x="59" y="89"/>
                      <a:pt x="60" y="90"/>
                    </a:cubicBezTo>
                    <a:cubicBezTo>
                      <a:pt x="60" y="90"/>
                      <a:pt x="60" y="88"/>
                      <a:pt x="61" y="88"/>
                    </a:cubicBezTo>
                    <a:cubicBezTo>
                      <a:pt x="60" y="86"/>
                      <a:pt x="58" y="83"/>
                      <a:pt x="58" y="82"/>
                    </a:cubicBezTo>
                    <a:cubicBezTo>
                      <a:pt x="59" y="83"/>
                      <a:pt x="61" y="84"/>
                      <a:pt x="61" y="85"/>
                    </a:cubicBezTo>
                    <a:cubicBezTo>
                      <a:pt x="58" y="79"/>
                      <a:pt x="58" y="79"/>
                      <a:pt x="58" y="79"/>
                    </a:cubicBezTo>
                    <a:cubicBezTo>
                      <a:pt x="58" y="79"/>
                      <a:pt x="60" y="81"/>
                      <a:pt x="60" y="80"/>
                    </a:cubicBezTo>
                    <a:cubicBezTo>
                      <a:pt x="59" y="79"/>
                      <a:pt x="59" y="79"/>
                      <a:pt x="58" y="78"/>
                    </a:cubicBezTo>
                    <a:cubicBezTo>
                      <a:pt x="59" y="78"/>
                      <a:pt x="59" y="77"/>
                      <a:pt x="61" y="79"/>
                    </a:cubicBezTo>
                    <a:cubicBezTo>
                      <a:pt x="62" y="80"/>
                      <a:pt x="61" y="80"/>
                      <a:pt x="62" y="81"/>
                    </a:cubicBezTo>
                    <a:cubicBezTo>
                      <a:pt x="63" y="80"/>
                      <a:pt x="62" y="80"/>
                      <a:pt x="62" y="79"/>
                    </a:cubicBezTo>
                    <a:cubicBezTo>
                      <a:pt x="63" y="79"/>
                      <a:pt x="63" y="79"/>
                      <a:pt x="63" y="79"/>
                    </a:cubicBezTo>
                    <a:cubicBezTo>
                      <a:pt x="63" y="80"/>
                      <a:pt x="63" y="78"/>
                      <a:pt x="61" y="76"/>
                    </a:cubicBezTo>
                    <a:cubicBezTo>
                      <a:pt x="61" y="76"/>
                      <a:pt x="63" y="78"/>
                      <a:pt x="62" y="77"/>
                    </a:cubicBezTo>
                    <a:cubicBezTo>
                      <a:pt x="61" y="76"/>
                      <a:pt x="61" y="75"/>
                      <a:pt x="61" y="74"/>
                    </a:cubicBezTo>
                    <a:cubicBezTo>
                      <a:pt x="62" y="75"/>
                      <a:pt x="62" y="76"/>
                      <a:pt x="63" y="76"/>
                    </a:cubicBezTo>
                    <a:cubicBezTo>
                      <a:pt x="62" y="74"/>
                      <a:pt x="62" y="73"/>
                      <a:pt x="62" y="71"/>
                    </a:cubicBezTo>
                    <a:cubicBezTo>
                      <a:pt x="61" y="70"/>
                      <a:pt x="63" y="74"/>
                      <a:pt x="63" y="73"/>
                    </a:cubicBezTo>
                    <a:cubicBezTo>
                      <a:pt x="65" y="74"/>
                      <a:pt x="63" y="69"/>
                      <a:pt x="65" y="71"/>
                    </a:cubicBezTo>
                    <a:cubicBezTo>
                      <a:pt x="65" y="71"/>
                      <a:pt x="64" y="69"/>
                      <a:pt x="64" y="70"/>
                    </a:cubicBezTo>
                    <a:cubicBezTo>
                      <a:pt x="65" y="69"/>
                      <a:pt x="66" y="71"/>
                      <a:pt x="66" y="70"/>
                    </a:cubicBezTo>
                    <a:cubicBezTo>
                      <a:pt x="67" y="71"/>
                      <a:pt x="66" y="70"/>
                      <a:pt x="66" y="69"/>
                    </a:cubicBezTo>
                    <a:cubicBezTo>
                      <a:pt x="66" y="68"/>
                      <a:pt x="67" y="70"/>
                      <a:pt x="66" y="70"/>
                    </a:cubicBezTo>
                    <a:cubicBezTo>
                      <a:pt x="66" y="69"/>
                      <a:pt x="66" y="66"/>
                      <a:pt x="69" y="66"/>
                    </a:cubicBezTo>
                    <a:cubicBezTo>
                      <a:pt x="68" y="66"/>
                      <a:pt x="67" y="63"/>
                      <a:pt x="67" y="63"/>
                    </a:cubicBezTo>
                    <a:cubicBezTo>
                      <a:pt x="69" y="65"/>
                      <a:pt x="69" y="65"/>
                      <a:pt x="69" y="65"/>
                    </a:cubicBezTo>
                    <a:cubicBezTo>
                      <a:pt x="70" y="66"/>
                      <a:pt x="69" y="64"/>
                      <a:pt x="71" y="66"/>
                    </a:cubicBezTo>
                    <a:cubicBezTo>
                      <a:pt x="69" y="63"/>
                      <a:pt x="70" y="69"/>
                      <a:pt x="69" y="67"/>
                    </a:cubicBezTo>
                    <a:cubicBezTo>
                      <a:pt x="71" y="68"/>
                      <a:pt x="68" y="63"/>
                      <a:pt x="70" y="66"/>
                    </a:cubicBezTo>
                    <a:cubicBezTo>
                      <a:pt x="70" y="65"/>
                      <a:pt x="69" y="63"/>
                      <a:pt x="71" y="64"/>
                    </a:cubicBezTo>
                    <a:cubicBezTo>
                      <a:pt x="71" y="64"/>
                      <a:pt x="72" y="67"/>
                      <a:pt x="73" y="67"/>
                    </a:cubicBezTo>
                    <a:cubicBezTo>
                      <a:pt x="73" y="66"/>
                      <a:pt x="72" y="66"/>
                      <a:pt x="72" y="65"/>
                    </a:cubicBezTo>
                    <a:cubicBezTo>
                      <a:pt x="72" y="64"/>
                      <a:pt x="72" y="64"/>
                      <a:pt x="72" y="64"/>
                    </a:cubicBezTo>
                    <a:cubicBezTo>
                      <a:pt x="71" y="62"/>
                      <a:pt x="73" y="63"/>
                      <a:pt x="71" y="62"/>
                    </a:cubicBezTo>
                    <a:cubicBezTo>
                      <a:pt x="72" y="63"/>
                      <a:pt x="71" y="60"/>
                      <a:pt x="73" y="63"/>
                    </a:cubicBezTo>
                    <a:cubicBezTo>
                      <a:pt x="75" y="65"/>
                      <a:pt x="75" y="65"/>
                      <a:pt x="75" y="65"/>
                    </a:cubicBezTo>
                    <a:cubicBezTo>
                      <a:pt x="75" y="65"/>
                      <a:pt x="74" y="63"/>
                      <a:pt x="73" y="61"/>
                    </a:cubicBezTo>
                    <a:cubicBezTo>
                      <a:pt x="73" y="62"/>
                      <a:pt x="74" y="62"/>
                      <a:pt x="74" y="62"/>
                    </a:cubicBezTo>
                    <a:cubicBezTo>
                      <a:pt x="71" y="59"/>
                      <a:pt x="75" y="62"/>
                      <a:pt x="73" y="59"/>
                    </a:cubicBezTo>
                    <a:cubicBezTo>
                      <a:pt x="75" y="60"/>
                      <a:pt x="75" y="58"/>
                      <a:pt x="77" y="60"/>
                    </a:cubicBezTo>
                    <a:cubicBezTo>
                      <a:pt x="76" y="59"/>
                      <a:pt x="76" y="57"/>
                      <a:pt x="77" y="58"/>
                    </a:cubicBezTo>
                    <a:cubicBezTo>
                      <a:pt x="77" y="58"/>
                      <a:pt x="77" y="58"/>
                      <a:pt x="77" y="59"/>
                    </a:cubicBezTo>
                    <a:cubicBezTo>
                      <a:pt x="79" y="60"/>
                      <a:pt x="78" y="59"/>
                      <a:pt x="78" y="58"/>
                    </a:cubicBezTo>
                    <a:cubicBezTo>
                      <a:pt x="78" y="58"/>
                      <a:pt x="80" y="59"/>
                      <a:pt x="81" y="60"/>
                    </a:cubicBezTo>
                    <a:cubicBezTo>
                      <a:pt x="81" y="59"/>
                      <a:pt x="79" y="57"/>
                      <a:pt x="78" y="56"/>
                    </a:cubicBezTo>
                    <a:cubicBezTo>
                      <a:pt x="81" y="59"/>
                      <a:pt x="78" y="53"/>
                      <a:pt x="81" y="55"/>
                    </a:cubicBezTo>
                    <a:cubicBezTo>
                      <a:pt x="81" y="56"/>
                      <a:pt x="82" y="58"/>
                      <a:pt x="83" y="58"/>
                    </a:cubicBezTo>
                    <a:cubicBezTo>
                      <a:pt x="86" y="61"/>
                      <a:pt x="81" y="55"/>
                      <a:pt x="83" y="56"/>
                    </a:cubicBezTo>
                    <a:cubicBezTo>
                      <a:pt x="81" y="54"/>
                      <a:pt x="81" y="54"/>
                      <a:pt x="81" y="54"/>
                    </a:cubicBezTo>
                    <a:cubicBezTo>
                      <a:pt x="83" y="55"/>
                      <a:pt x="81" y="51"/>
                      <a:pt x="83" y="54"/>
                    </a:cubicBezTo>
                    <a:cubicBezTo>
                      <a:pt x="82" y="53"/>
                      <a:pt x="84" y="54"/>
                      <a:pt x="82" y="52"/>
                    </a:cubicBezTo>
                    <a:cubicBezTo>
                      <a:pt x="85" y="53"/>
                      <a:pt x="84" y="48"/>
                      <a:pt x="88" y="52"/>
                    </a:cubicBezTo>
                    <a:cubicBezTo>
                      <a:pt x="88" y="52"/>
                      <a:pt x="89" y="52"/>
                      <a:pt x="87" y="51"/>
                    </a:cubicBezTo>
                    <a:cubicBezTo>
                      <a:pt x="86" y="49"/>
                      <a:pt x="88" y="52"/>
                      <a:pt x="87" y="51"/>
                    </a:cubicBezTo>
                    <a:cubicBezTo>
                      <a:pt x="87" y="51"/>
                      <a:pt x="87" y="50"/>
                      <a:pt x="86" y="50"/>
                    </a:cubicBezTo>
                    <a:cubicBezTo>
                      <a:pt x="87" y="50"/>
                      <a:pt x="87" y="50"/>
                      <a:pt x="89" y="52"/>
                    </a:cubicBezTo>
                    <a:cubicBezTo>
                      <a:pt x="91" y="53"/>
                      <a:pt x="86" y="47"/>
                      <a:pt x="88" y="48"/>
                    </a:cubicBezTo>
                    <a:cubicBezTo>
                      <a:pt x="89" y="49"/>
                      <a:pt x="89" y="49"/>
                      <a:pt x="89" y="49"/>
                    </a:cubicBezTo>
                    <a:cubicBezTo>
                      <a:pt x="88" y="47"/>
                      <a:pt x="88" y="47"/>
                      <a:pt x="88" y="47"/>
                    </a:cubicBezTo>
                    <a:cubicBezTo>
                      <a:pt x="89" y="46"/>
                      <a:pt x="91" y="49"/>
                      <a:pt x="92" y="50"/>
                    </a:cubicBezTo>
                    <a:cubicBezTo>
                      <a:pt x="92" y="50"/>
                      <a:pt x="93" y="50"/>
                      <a:pt x="92" y="48"/>
                    </a:cubicBezTo>
                    <a:cubicBezTo>
                      <a:pt x="94" y="50"/>
                      <a:pt x="94" y="50"/>
                      <a:pt x="94" y="50"/>
                    </a:cubicBezTo>
                    <a:cubicBezTo>
                      <a:pt x="92" y="49"/>
                      <a:pt x="93" y="49"/>
                      <a:pt x="93" y="48"/>
                    </a:cubicBezTo>
                    <a:cubicBezTo>
                      <a:pt x="93" y="49"/>
                      <a:pt x="93" y="49"/>
                      <a:pt x="93" y="49"/>
                    </a:cubicBezTo>
                    <a:cubicBezTo>
                      <a:pt x="94" y="50"/>
                      <a:pt x="94" y="49"/>
                      <a:pt x="94" y="48"/>
                    </a:cubicBezTo>
                    <a:cubicBezTo>
                      <a:pt x="93" y="47"/>
                      <a:pt x="92" y="47"/>
                      <a:pt x="92" y="47"/>
                    </a:cubicBezTo>
                    <a:cubicBezTo>
                      <a:pt x="91" y="46"/>
                      <a:pt x="92" y="46"/>
                      <a:pt x="91" y="45"/>
                    </a:cubicBezTo>
                    <a:cubicBezTo>
                      <a:pt x="92" y="47"/>
                      <a:pt x="93" y="46"/>
                      <a:pt x="93" y="46"/>
                    </a:cubicBezTo>
                    <a:cubicBezTo>
                      <a:pt x="94" y="46"/>
                      <a:pt x="92" y="44"/>
                      <a:pt x="92" y="44"/>
                    </a:cubicBezTo>
                    <a:cubicBezTo>
                      <a:pt x="93" y="45"/>
                      <a:pt x="93" y="44"/>
                      <a:pt x="94" y="45"/>
                    </a:cubicBezTo>
                    <a:cubicBezTo>
                      <a:pt x="94" y="45"/>
                      <a:pt x="93" y="44"/>
                      <a:pt x="93" y="45"/>
                    </a:cubicBezTo>
                    <a:cubicBezTo>
                      <a:pt x="94" y="46"/>
                      <a:pt x="95" y="47"/>
                      <a:pt x="95" y="46"/>
                    </a:cubicBezTo>
                    <a:cubicBezTo>
                      <a:pt x="94" y="45"/>
                      <a:pt x="92" y="43"/>
                      <a:pt x="93" y="43"/>
                    </a:cubicBezTo>
                    <a:cubicBezTo>
                      <a:pt x="93" y="44"/>
                      <a:pt x="94" y="45"/>
                      <a:pt x="94" y="45"/>
                    </a:cubicBezTo>
                    <a:cubicBezTo>
                      <a:pt x="96" y="46"/>
                      <a:pt x="96" y="46"/>
                      <a:pt x="96" y="46"/>
                    </a:cubicBezTo>
                    <a:cubicBezTo>
                      <a:pt x="94" y="44"/>
                      <a:pt x="94" y="44"/>
                      <a:pt x="94" y="44"/>
                    </a:cubicBezTo>
                    <a:cubicBezTo>
                      <a:pt x="95" y="44"/>
                      <a:pt x="95" y="45"/>
                      <a:pt x="95" y="45"/>
                    </a:cubicBezTo>
                    <a:cubicBezTo>
                      <a:pt x="94" y="43"/>
                      <a:pt x="95" y="44"/>
                      <a:pt x="94" y="42"/>
                    </a:cubicBezTo>
                    <a:cubicBezTo>
                      <a:pt x="94" y="41"/>
                      <a:pt x="95" y="42"/>
                      <a:pt x="96" y="42"/>
                    </a:cubicBezTo>
                    <a:cubicBezTo>
                      <a:pt x="96" y="42"/>
                      <a:pt x="96" y="42"/>
                      <a:pt x="96" y="42"/>
                    </a:cubicBezTo>
                    <a:cubicBezTo>
                      <a:pt x="97" y="43"/>
                      <a:pt x="97" y="42"/>
                      <a:pt x="96" y="41"/>
                    </a:cubicBezTo>
                    <a:cubicBezTo>
                      <a:pt x="97" y="41"/>
                      <a:pt x="97" y="41"/>
                      <a:pt x="97" y="41"/>
                    </a:cubicBezTo>
                    <a:cubicBezTo>
                      <a:pt x="97" y="41"/>
                      <a:pt x="97" y="41"/>
                      <a:pt x="97" y="39"/>
                    </a:cubicBezTo>
                    <a:cubicBezTo>
                      <a:pt x="98" y="40"/>
                      <a:pt x="102" y="45"/>
                      <a:pt x="100" y="43"/>
                    </a:cubicBezTo>
                    <a:cubicBezTo>
                      <a:pt x="101" y="43"/>
                      <a:pt x="99" y="39"/>
                      <a:pt x="98" y="39"/>
                    </a:cubicBezTo>
                    <a:cubicBezTo>
                      <a:pt x="99" y="39"/>
                      <a:pt x="98" y="36"/>
                      <a:pt x="101" y="38"/>
                    </a:cubicBezTo>
                    <a:cubicBezTo>
                      <a:pt x="101" y="37"/>
                      <a:pt x="100" y="36"/>
                      <a:pt x="100" y="36"/>
                    </a:cubicBezTo>
                    <a:cubicBezTo>
                      <a:pt x="102" y="36"/>
                      <a:pt x="101" y="32"/>
                      <a:pt x="105" y="34"/>
                    </a:cubicBezTo>
                    <a:cubicBezTo>
                      <a:pt x="105" y="35"/>
                      <a:pt x="106" y="36"/>
                      <a:pt x="107" y="37"/>
                    </a:cubicBezTo>
                    <a:cubicBezTo>
                      <a:pt x="106" y="35"/>
                      <a:pt x="108" y="38"/>
                      <a:pt x="106" y="36"/>
                    </a:cubicBezTo>
                    <a:cubicBezTo>
                      <a:pt x="105" y="34"/>
                      <a:pt x="104" y="33"/>
                      <a:pt x="104" y="33"/>
                    </a:cubicBezTo>
                    <a:cubicBezTo>
                      <a:pt x="104" y="32"/>
                      <a:pt x="105" y="31"/>
                      <a:pt x="106" y="32"/>
                    </a:cubicBezTo>
                    <a:cubicBezTo>
                      <a:pt x="106" y="31"/>
                      <a:pt x="105" y="31"/>
                      <a:pt x="105" y="30"/>
                    </a:cubicBezTo>
                    <a:cubicBezTo>
                      <a:pt x="107" y="33"/>
                      <a:pt x="108" y="33"/>
                      <a:pt x="107" y="31"/>
                    </a:cubicBezTo>
                    <a:cubicBezTo>
                      <a:pt x="106" y="30"/>
                      <a:pt x="106" y="30"/>
                      <a:pt x="106" y="30"/>
                    </a:cubicBezTo>
                    <a:cubicBezTo>
                      <a:pt x="108" y="31"/>
                      <a:pt x="108" y="31"/>
                      <a:pt x="108" y="31"/>
                    </a:cubicBezTo>
                    <a:cubicBezTo>
                      <a:pt x="108" y="31"/>
                      <a:pt x="106" y="28"/>
                      <a:pt x="107" y="29"/>
                    </a:cubicBezTo>
                    <a:cubicBezTo>
                      <a:pt x="108" y="30"/>
                      <a:pt x="108" y="30"/>
                      <a:pt x="108" y="31"/>
                    </a:cubicBezTo>
                    <a:cubicBezTo>
                      <a:pt x="108" y="29"/>
                      <a:pt x="107" y="27"/>
                      <a:pt x="108" y="28"/>
                    </a:cubicBezTo>
                    <a:cubicBezTo>
                      <a:pt x="110" y="29"/>
                      <a:pt x="110" y="29"/>
                      <a:pt x="110" y="29"/>
                    </a:cubicBezTo>
                    <a:cubicBezTo>
                      <a:pt x="110" y="29"/>
                      <a:pt x="110" y="27"/>
                      <a:pt x="109" y="27"/>
                    </a:cubicBezTo>
                    <a:cubicBezTo>
                      <a:pt x="111" y="28"/>
                      <a:pt x="111" y="27"/>
                      <a:pt x="113" y="29"/>
                    </a:cubicBezTo>
                    <a:cubicBezTo>
                      <a:pt x="111" y="24"/>
                      <a:pt x="112" y="22"/>
                      <a:pt x="114" y="21"/>
                    </a:cubicBezTo>
                    <a:cubicBezTo>
                      <a:pt x="115" y="22"/>
                      <a:pt x="115" y="22"/>
                      <a:pt x="115" y="22"/>
                    </a:cubicBezTo>
                    <a:cubicBezTo>
                      <a:pt x="116" y="23"/>
                      <a:pt x="114" y="20"/>
                      <a:pt x="115" y="21"/>
                    </a:cubicBezTo>
                    <a:cubicBezTo>
                      <a:pt x="115" y="22"/>
                      <a:pt x="117" y="23"/>
                      <a:pt x="117" y="24"/>
                    </a:cubicBezTo>
                    <a:cubicBezTo>
                      <a:pt x="119" y="25"/>
                      <a:pt x="117" y="22"/>
                      <a:pt x="117" y="21"/>
                    </a:cubicBezTo>
                    <a:cubicBezTo>
                      <a:pt x="116" y="19"/>
                      <a:pt x="117" y="22"/>
                      <a:pt x="116" y="20"/>
                    </a:cubicBezTo>
                    <a:cubicBezTo>
                      <a:pt x="115" y="20"/>
                      <a:pt x="117" y="21"/>
                      <a:pt x="116" y="18"/>
                    </a:cubicBezTo>
                    <a:cubicBezTo>
                      <a:pt x="117" y="19"/>
                      <a:pt x="118" y="21"/>
                      <a:pt x="118" y="22"/>
                    </a:cubicBezTo>
                    <a:cubicBezTo>
                      <a:pt x="118" y="20"/>
                      <a:pt x="118" y="20"/>
                      <a:pt x="118" y="20"/>
                    </a:cubicBezTo>
                    <a:cubicBezTo>
                      <a:pt x="120" y="23"/>
                      <a:pt x="120" y="26"/>
                      <a:pt x="123" y="28"/>
                    </a:cubicBezTo>
                    <a:cubicBezTo>
                      <a:pt x="123" y="28"/>
                      <a:pt x="123" y="28"/>
                      <a:pt x="123" y="28"/>
                    </a:cubicBezTo>
                    <a:cubicBezTo>
                      <a:pt x="125" y="30"/>
                      <a:pt x="124" y="31"/>
                      <a:pt x="126" y="31"/>
                    </a:cubicBezTo>
                    <a:cubicBezTo>
                      <a:pt x="125" y="30"/>
                      <a:pt x="123" y="26"/>
                      <a:pt x="122" y="26"/>
                    </a:cubicBezTo>
                    <a:cubicBezTo>
                      <a:pt x="123" y="25"/>
                      <a:pt x="119" y="20"/>
                      <a:pt x="120" y="20"/>
                    </a:cubicBezTo>
                    <a:cubicBezTo>
                      <a:pt x="121" y="21"/>
                      <a:pt x="119" y="21"/>
                      <a:pt x="121" y="22"/>
                    </a:cubicBezTo>
                    <a:cubicBezTo>
                      <a:pt x="122" y="24"/>
                      <a:pt x="121" y="21"/>
                      <a:pt x="121" y="21"/>
                    </a:cubicBezTo>
                    <a:cubicBezTo>
                      <a:pt x="120" y="21"/>
                      <a:pt x="119" y="18"/>
                      <a:pt x="119" y="18"/>
                    </a:cubicBezTo>
                    <a:cubicBezTo>
                      <a:pt x="120" y="18"/>
                      <a:pt x="120" y="20"/>
                      <a:pt x="121" y="20"/>
                    </a:cubicBezTo>
                    <a:cubicBezTo>
                      <a:pt x="120" y="18"/>
                      <a:pt x="120" y="17"/>
                      <a:pt x="119" y="16"/>
                    </a:cubicBezTo>
                    <a:cubicBezTo>
                      <a:pt x="117" y="14"/>
                      <a:pt x="120" y="17"/>
                      <a:pt x="119" y="14"/>
                    </a:cubicBezTo>
                    <a:cubicBezTo>
                      <a:pt x="120" y="16"/>
                      <a:pt x="122" y="19"/>
                      <a:pt x="123" y="20"/>
                    </a:cubicBezTo>
                    <a:cubicBezTo>
                      <a:pt x="122" y="18"/>
                      <a:pt x="122" y="17"/>
                      <a:pt x="119" y="14"/>
                    </a:cubicBezTo>
                    <a:cubicBezTo>
                      <a:pt x="120" y="14"/>
                      <a:pt x="121" y="16"/>
                      <a:pt x="122" y="17"/>
                    </a:cubicBezTo>
                    <a:cubicBezTo>
                      <a:pt x="123" y="18"/>
                      <a:pt x="120" y="13"/>
                      <a:pt x="123" y="17"/>
                    </a:cubicBezTo>
                    <a:cubicBezTo>
                      <a:pt x="122" y="15"/>
                      <a:pt x="122" y="15"/>
                      <a:pt x="122" y="15"/>
                    </a:cubicBezTo>
                    <a:cubicBezTo>
                      <a:pt x="122" y="15"/>
                      <a:pt x="123" y="16"/>
                      <a:pt x="124" y="17"/>
                    </a:cubicBezTo>
                    <a:cubicBezTo>
                      <a:pt x="124" y="16"/>
                      <a:pt x="123" y="13"/>
                      <a:pt x="125" y="16"/>
                    </a:cubicBezTo>
                    <a:cubicBezTo>
                      <a:pt x="125" y="16"/>
                      <a:pt x="126" y="15"/>
                      <a:pt x="124" y="13"/>
                    </a:cubicBezTo>
                    <a:cubicBezTo>
                      <a:pt x="123" y="13"/>
                      <a:pt x="125" y="15"/>
                      <a:pt x="122" y="13"/>
                    </a:cubicBezTo>
                    <a:cubicBezTo>
                      <a:pt x="124" y="15"/>
                      <a:pt x="123" y="12"/>
                      <a:pt x="122" y="11"/>
                    </a:cubicBezTo>
                    <a:cubicBezTo>
                      <a:pt x="123" y="12"/>
                      <a:pt x="123" y="12"/>
                      <a:pt x="123" y="12"/>
                    </a:cubicBezTo>
                    <a:cubicBezTo>
                      <a:pt x="123" y="12"/>
                      <a:pt x="124" y="12"/>
                      <a:pt x="123" y="10"/>
                    </a:cubicBezTo>
                    <a:cubicBezTo>
                      <a:pt x="123" y="11"/>
                      <a:pt x="124" y="12"/>
                      <a:pt x="124" y="12"/>
                    </a:cubicBezTo>
                    <a:cubicBezTo>
                      <a:pt x="123" y="10"/>
                      <a:pt x="123" y="10"/>
                      <a:pt x="123" y="10"/>
                    </a:cubicBezTo>
                    <a:cubicBezTo>
                      <a:pt x="123" y="9"/>
                      <a:pt x="125" y="13"/>
                      <a:pt x="126" y="12"/>
                    </a:cubicBezTo>
                    <a:cubicBezTo>
                      <a:pt x="126" y="14"/>
                      <a:pt x="126" y="14"/>
                      <a:pt x="126" y="14"/>
                    </a:cubicBezTo>
                    <a:cubicBezTo>
                      <a:pt x="126" y="13"/>
                      <a:pt x="128" y="15"/>
                      <a:pt x="128" y="14"/>
                    </a:cubicBezTo>
                    <a:cubicBezTo>
                      <a:pt x="126" y="12"/>
                      <a:pt x="125" y="10"/>
                      <a:pt x="124" y="9"/>
                    </a:cubicBezTo>
                    <a:cubicBezTo>
                      <a:pt x="124" y="8"/>
                      <a:pt x="126" y="11"/>
                      <a:pt x="125" y="9"/>
                    </a:cubicBezTo>
                    <a:cubicBezTo>
                      <a:pt x="126" y="11"/>
                      <a:pt x="126" y="11"/>
                      <a:pt x="126" y="11"/>
                    </a:cubicBezTo>
                    <a:cubicBezTo>
                      <a:pt x="126" y="12"/>
                      <a:pt x="128" y="13"/>
                      <a:pt x="129" y="13"/>
                    </a:cubicBezTo>
                    <a:cubicBezTo>
                      <a:pt x="129" y="12"/>
                      <a:pt x="127" y="10"/>
                      <a:pt x="126" y="9"/>
                    </a:cubicBezTo>
                    <a:cubicBezTo>
                      <a:pt x="126" y="9"/>
                      <a:pt x="127" y="10"/>
                      <a:pt x="128" y="11"/>
                    </a:cubicBezTo>
                    <a:cubicBezTo>
                      <a:pt x="128" y="10"/>
                      <a:pt x="127" y="9"/>
                      <a:pt x="126" y="8"/>
                    </a:cubicBezTo>
                    <a:cubicBezTo>
                      <a:pt x="127" y="9"/>
                      <a:pt x="129" y="10"/>
                      <a:pt x="131" y="11"/>
                    </a:cubicBezTo>
                    <a:cubicBezTo>
                      <a:pt x="132" y="14"/>
                      <a:pt x="132" y="14"/>
                      <a:pt x="132" y="14"/>
                    </a:cubicBezTo>
                    <a:cubicBezTo>
                      <a:pt x="133" y="14"/>
                      <a:pt x="133" y="14"/>
                      <a:pt x="133" y="14"/>
                    </a:cubicBezTo>
                    <a:cubicBezTo>
                      <a:pt x="134" y="16"/>
                      <a:pt x="134" y="15"/>
                      <a:pt x="136" y="18"/>
                    </a:cubicBezTo>
                    <a:cubicBezTo>
                      <a:pt x="136" y="18"/>
                      <a:pt x="136" y="17"/>
                      <a:pt x="135" y="16"/>
                    </a:cubicBezTo>
                    <a:cubicBezTo>
                      <a:pt x="132" y="13"/>
                      <a:pt x="132" y="11"/>
                      <a:pt x="130" y="8"/>
                    </a:cubicBezTo>
                    <a:cubicBezTo>
                      <a:pt x="130" y="6"/>
                      <a:pt x="136" y="15"/>
                      <a:pt x="133" y="9"/>
                    </a:cubicBezTo>
                    <a:cubicBezTo>
                      <a:pt x="133" y="9"/>
                      <a:pt x="131" y="6"/>
                      <a:pt x="131" y="7"/>
                    </a:cubicBezTo>
                    <a:cubicBezTo>
                      <a:pt x="132" y="7"/>
                      <a:pt x="129" y="4"/>
                      <a:pt x="131" y="4"/>
                    </a:cubicBezTo>
                    <a:cubicBezTo>
                      <a:pt x="131" y="6"/>
                      <a:pt x="134" y="7"/>
                      <a:pt x="135" y="10"/>
                    </a:cubicBezTo>
                    <a:cubicBezTo>
                      <a:pt x="134" y="9"/>
                      <a:pt x="134" y="9"/>
                      <a:pt x="134" y="10"/>
                    </a:cubicBezTo>
                    <a:cubicBezTo>
                      <a:pt x="135" y="11"/>
                      <a:pt x="136" y="13"/>
                      <a:pt x="137" y="13"/>
                    </a:cubicBezTo>
                    <a:cubicBezTo>
                      <a:pt x="137" y="12"/>
                      <a:pt x="137" y="12"/>
                      <a:pt x="136" y="10"/>
                    </a:cubicBezTo>
                    <a:cubicBezTo>
                      <a:pt x="134" y="8"/>
                      <a:pt x="135" y="11"/>
                      <a:pt x="134" y="9"/>
                    </a:cubicBezTo>
                    <a:cubicBezTo>
                      <a:pt x="134" y="7"/>
                      <a:pt x="137" y="10"/>
                      <a:pt x="134" y="7"/>
                    </a:cubicBezTo>
                    <a:cubicBezTo>
                      <a:pt x="134" y="7"/>
                      <a:pt x="133" y="5"/>
                      <a:pt x="132" y="4"/>
                    </a:cubicBezTo>
                    <a:cubicBezTo>
                      <a:pt x="132" y="3"/>
                      <a:pt x="132" y="3"/>
                      <a:pt x="132" y="3"/>
                    </a:cubicBezTo>
                    <a:cubicBezTo>
                      <a:pt x="132" y="4"/>
                      <a:pt x="132" y="4"/>
                      <a:pt x="132" y="4"/>
                    </a:cubicBezTo>
                    <a:cubicBezTo>
                      <a:pt x="134" y="4"/>
                      <a:pt x="131" y="2"/>
                      <a:pt x="132" y="1"/>
                    </a:cubicBezTo>
                    <a:cubicBezTo>
                      <a:pt x="134" y="4"/>
                      <a:pt x="134" y="4"/>
                      <a:pt x="134" y="4"/>
                    </a:cubicBezTo>
                    <a:cubicBezTo>
                      <a:pt x="136" y="6"/>
                      <a:pt x="132" y="4"/>
                      <a:pt x="135" y="7"/>
                    </a:cubicBezTo>
                    <a:cubicBezTo>
                      <a:pt x="136" y="7"/>
                      <a:pt x="135" y="5"/>
                      <a:pt x="136" y="5"/>
                    </a:cubicBezTo>
                    <a:cubicBezTo>
                      <a:pt x="136" y="6"/>
                      <a:pt x="136" y="6"/>
                      <a:pt x="136" y="6"/>
                    </a:cubicBezTo>
                    <a:cubicBezTo>
                      <a:pt x="136" y="6"/>
                      <a:pt x="140" y="11"/>
                      <a:pt x="139" y="8"/>
                    </a:cubicBezTo>
                    <a:cubicBezTo>
                      <a:pt x="138" y="6"/>
                      <a:pt x="138" y="6"/>
                      <a:pt x="137" y="5"/>
                    </a:cubicBezTo>
                    <a:cubicBezTo>
                      <a:pt x="137" y="4"/>
                      <a:pt x="137" y="2"/>
                      <a:pt x="137" y="2"/>
                    </a:cubicBezTo>
                    <a:cubicBezTo>
                      <a:pt x="139" y="5"/>
                      <a:pt x="138" y="1"/>
                      <a:pt x="139" y="4"/>
                    </a:cubicBezTo>
                    <a:cubicBezTo>
                      <a:pt x="138" y="3"/>
                      <a:pt x="137" y="4"/>
                      <a:pt x="138" y="7"/>
                    </a:cubicBezTo>
                    <a:cubicBezTo>
                      <a:pt x="141" y="10"/>
                      <a:pt x="137" y="7"/>
                      <a:pt x="140" y="10"/>
                    </a:cubicBezTo>
                    <a:cubicBezTo>
                      <a:pt x="140" y="10"/>
                      <a:pt x="142" y="13"/>
                      <a:pt x="144" y="15"/>
                    </a:cubicBezTo>
                    <a:cubicBezTo>
                      <a:pt x="144" y="15"/>
                      <a:pt x="144" y="14"/>
                      <a:pt x="144" y="13"/>
                    </a:cubicBezTo>
                    <a:cubicBezTo>
                      <a:pt x="142" y="11"/>
                      <a:pt x="142" y="11"/>
                      <a:pt x="141" y="10"/>
                    </a:cubicBezTo>
                    <a:cubicBezTo>
                      <a:pt x="142" y="10"/>
                      <a:pt x="142" y="8"/>
                      <a:pt x="141" y="6"/>
                    </a:cubicBezTo>
                    <a:cubicBezTo>
                      <a:pt x="142" y="7"/>
                      <a:pt x="143" y="9"/>
                      <a:pt x="143" y="9"/>
                    </a:cubicBezTo>
                    <a:cubicBezTo>
                      <a:pt x="143" y="8"/>
                      <a:pt x="145" y="7"/>
                      <a:pt x="146" y="7"/>
                    </a:cubicBezTo>
                    <a:cubicBezTo>
                      <a:pt x="143" y="5"/>
                      <a:pt x="146" y="6"/>
                      <a:pt x="144" y="4"/>
                    </a:cubicBezTo>
                    <a:cubicBezTo>
                      <a:pt x="143" y="3"/>
                      <a:pt x="141" y="2"/>
                      <a:pt x="140" y="0"/>
                    </a:cubicBezTo>
                    <a:cubicBezTo>
                      <a:pt x="141" y="0"/>
                      <a:pt x="141" y="1"/>
                      <a:pt x="142" y="2"/>
                    </a:cubicBezTo>
                    <a:cubicBezTo>
                      <a:pt x="141" y="0"/>
                      <a:pt x="144" y="4"/>
                      <a:pt x="143" y="1"/>
                    </a:cubicBezTo>
                    <a:cubicBezTo>
                      <a:pt x="143" y="3"/>
                      <a:pt x="145" y="5"/>
                      <a:pt x="147" y="8"/>
                    </a:cubicBezTo>
                    <a:cubicBezTo>
                      <a:pt x="147" y="6"/>
                      <a:pt x="148" y="9"/>
                      <a:pt x="149" y="9"/>
                    </a:cubicBezTo>
                    <a:cubicBezTo>
                      <a:pt x="148" y="7"/>
                      <a:pt x="148" y="6"/>
                      <a:pt x="149" y="5"/>
                    </a:cubicBezTo>
                    <a:cubicBezTo>
                      <a:pt x="151" y="6"/>
                      <a:pt x="151" y="3"/>
                      <a:pt x="151" y="3"/>
                    </a:cubicBezTo>
                    <a:cubicBezTo>
                      <a:pt x="152" y="4"/>
                      <a:pt x="154" y="6"/>
                      <a:pt x="155" y="7"/>
                    </a:cubicBezTo>
                    <a:cubicBezTo>
                      <a:pt x="155" y="6"/>
                      <a:pt x="152" y="4"/>
                      <a:pt x="154" y="5"/>
                    </a:cubicBezTo>
                    <a:cubicBezTo>
                      <a:pt x="154" y="5"/>
                      <a:pt x="154" y="5"/>
                      <a:pt x="154" y="5"/>
                    </a:cubicBezTo>
                    <a:cubicBezTo>
                      <a:pt x="154" y="4"/>
                      <a:pt x="157" y="6"/>
                      <a:pt x="154" y="2"/>
                    </a:cubicBezTo>
                    <a:cubicBezTo>
                      <a:pt x="156" y="5"/>
                      <a:pt x="156" y="5"/>
                      <a:pt x="156" y="5"/>
                    </a:cubicBezTo>
                    <a:cubicBezTo>
                      <a:pt x="157" y="5"/>
                      <a:pt x="156" y="5"/>
                      <a:pt x="156" y="4"/>
                    </a:cubicBezTo>
                    <a:cubicBezTo>
                      <a:pt x="157" y="5"/>
                      <a:pt x="157" y="6"/>
                      <a:pt x="158" y="7"/>
                    </a:cubicBezTo>
                    <a:cubicBezTo>
                      <a:pt x="160" y="8"/>
                      <a:pt x="158" y="6"/>
                      <a:pt x="159" y="5"/>
                    </a:cubicBezTo>
                    <a:cubicBezTo>
                      <a:pt x="157" y="4"/>
                      <a:pt x="157" y="4"/>
                      <a:pt x="157" y="4"/>
                    </a:cubicBezTo>
                    <a:cubicBezTo>
                      <a:pt x="157" y="2"/>
                      <a:pt x="159" y="3"/>
                      <a:pt x="159" y="2"/>
                    </a:cubicBezTo>
                    <a:cubicBezTo>
                      <a:pt x="160" y="4"/>
                      <a:pt x="160" y="4"/>
                      <a:pt x="160" y="4"/>
                    </a:cubicBezTo>
                    <a:cubicBezTo>
                      <a:pt x="160" y="2"/>
                      <a:pt x="160" y="2"/>
                      <a:pt x="160" y="2"/>
                    </a:cubicBezTo>
                    <a:cubicBezTo>
                      <a:pt x="161" y="4"/>
                      <a:pt x="162" y="5"/>
                      <a:pt x="162" y="3"/>
                    </a:cubicBezTo>
                    <a:cubicBezTo>
                      <a:pt x="163" y="8"/>
                      <a:pt x="163" y="8"/>
                      <a:pt x="163" y="8"/>
                    </a:cubicBezTo>
                    <a:cubicBezTo>
                      <a:pt x="162" y="8"/>
                      <a:pt x="162" y="6"/>
                      <a:pt x="161" y="5"/>
                    </a:cubicBezTo>
                    <a:cubicBezTo>
                      <a:pt x="160" y="3"/>
                      <a:pt x="159" y="4"/>
                      <a:pt x="160" y="6"/>
                    </a:cubicBezTo>
                    <a:cubicBezTo>
                      <a:pt x="161" y="6"/>
                      <a:pt x="160" y="6"/>
                      <a:pt x="160" y="5"/>
                    </a:cubicBezTo>
                    <a:cubicBezTo>
                      <a:pt x="162" y="7"/>
                      <a:pt x="162" y="7"/>
                      <a:pt x="162" y="9"/>
                    </a:cubicBezTo>
                    <a:cubicBezTo>
                      <a:pt x="162" y="9"/>
                      <a:pt x="163" y="9"/>
                      <a:pt x="163" y="9"/>
                    </a:cubicBezTo>
                    <a:cubicBezTo>
                      <a:pt x="163" y="10"/>
                      <a:pt x="163" y="10"/>
                      <a:pt x="163" y="11"/>
                    </a:cubicBezTo>
                    <a:cubicBezTo>
                      <a:pt x="162" y="10"/>
                      <a:pt x="161" y="9"/>
                      <a:pt x="161" y="9"/>
                    </a:cubicBezTo>
                    <a:cubicBezTo>
                      <a:pt x="163" y="11"/>
                      <a:pt x="163" y="12"/>
                      <a:pt x="162" y="12"/>
                    </a:cubicBezTo>
                    <a:cubicBezTo>
                      <a:pt x="159" y="9"/>
                      <a:pt x="162" y="14"/>
                      <a:pt x="160" y="14"/>
                    </a:cubicBezTo>
                    <a:cubicBezTo>
                      <a:pt x="159" y="11"/>
                      <a:pt x="158" y="9"/>
                      <a:pt x="158" y="8"/>
                    </a:cubicBezTo>
                    <a:cubicBezTo>
                      <a:pt x="157" y="8"/>
                      <a:pt x="158" y="9"/>
                      <a:pt x="157" y="8"/>
                    </a:cubicBezTo>
                    <a:cubicBezTo>
                      <a:pt x="157" y="10"/>
                      <a:pt x="159" y="12"/>
                      <a:pt x="159" y="13"/>
                    </a:cubicBezTo>
                    <a:cubicBezTo>
                      <a:pt x="158" y="12"/>
                      <a:pt x="158" y="12"/>
                      <a:pt x="158" y="12"/>
                    </a:cubicBezTo>
                    <a:cubicBezTo>
                      <a:pt x="158" y="13"/>
                      <a:pt x="160" y="15"/>
                      <a:pt x="159" y="15"/>
                    </a:cubicBezTo>
                    <a:cubicBezTo>
                      <a:pt x="157" y="15"/>
                      <a:pt x="156" y="16"/>
                      <a:pt x="155" y="17"/>
                    </a:cubicBezTo>
                    <a:cubicBezTo>
                      <a:pt x="154" y="15"/>
                      <a:pt x="154" y="15"/>
                      <a:pt x="154" y="15"/>
                    </a:cubicBezTo>
                    <a:cubicBezTo>
                      <a:pt x="156" y="19"/>
                      <a:pt x="153" y="17"/>
                      <a:pt x="154" y="19"/>
                    </a:cubicBezTo>
                    <a:cubicBezTo>
                      <a:pt x="152" y="19"/>
                      <a:pt x="153" y="22"/>
                      <a:pt x="150" y="20"/>
                    </a:cubicBezTo>
                    <a:cubicBezTo>
                      <a:pt x="149" y="23"/>
                      <a:pt x="148" y="25"/>
                      <a:pt x="146" y="26"/>
                    </a:cubicBezTo>
                    <a:cubicBezTo>
                      <a:pt x="145" y="23"/>
                      <a:pt x="145" y="23"/>
                      <a:pt x="145" y="23"/>
                    </a:cubicBezTo>
                    <a:cubicBezTo>
                      <a:pt x="146" y="25"/>
                      <a:pt x="144" y="22"/>
                      <a:pt x="144" y="23"/>
                    </a:cubicBezTo>
                    <a:cubicBezTo>
                      <a:pt x="145" y="24"/>
                      <a:pt x="145" y="25"/>
                      <a:pt x="146" y="27"/>
                    </a:cubicBezTo>
                    <a:cubicBezTo>
                      <a:pt x="144" y="26"/>
                      <a:pt x="144" y="29"/>
                      <a:pt x="144" y="31"/>
                    </a:cubicBezTo>
                    <a:cubicBezTo>
                      <a:pt x="143" y="29"/>
                      <a:pt x="143" y="29"/>
                      <a:pt x="143" y="29"/>
                    </a:cubicBezTo>
                    <a:cubicBezTo>
                      <a:pt x="145" y="33"/>
                      <a:pt x="142" y="31"/>
                      <a:pt x="141" y="31"/>
                    </a:cubicBezTo>
                    <a:cubicBezTo>
                      <a:pt x="140" y="31"/>
                      <a:pt x="139" y="29"/>
                      <a:pt x="139" y="30"/>
                    </a:cubicBezTo>
                    <a:cubicBezTo>
                      <a:pt x="140" y="32"/>
                      <a:pt x="140" y="32"/>
                      <a:pt x="140" y="35"/>
                    </a:cubicBezTo>
                    <a:cubicBezTo>
                      <a:pt x="139" y="35"/>
                      <a:pt x="138" y="35"/>
                      <a:pt x="137" y="34"/>
                    </a:cubicBezTo>
                    <a:cubicBezTo>
                      <a:pt x="137" y="39"/>
                      <a:pt x="134" y="39"/>
                      <a:pt x="133" y="43"/>
                    </a:cubicBezTo>
                    <a:cubicBezTo>
                      <a:pt x="132" y="41"/>
                      <a:pt x="132" y="41"/>
                      <a:pt x="132" y="41"/>
                    </a:cubicBezTo>
                    <a:cubicBezTo>
                      <a:pt x="133" y="46"/>
                      <a:pt x="127" y="45"/>
                      <a:pt x="127" y="48"/>
                    </a:cubicBezTo>
                    <a:cubicBezTo>
                      <a:pt x="125" y="45"/>
                      <a:pt x="125" y="45"/>
                      <a:pt x="125" y="45"/>
                    </a:cubicBezTo>
                    <a:cubicBezTo>
                      <a:pt x="124" y="45"/>
                      <a:pt x="124" y="47"/>
                      <a:pt x="126" y="49"/>
                    </a:cubicBezTo>
                    <a:cubicBezTo>
                      <a:pt x="125" y="48"/>
                      <a:pt x="126" y="51"/>
                      <a:pt x="124" y="49"/>
                    </a:cubicBezTo>
                    <a:cubicBezTo>
                      <a:pt x="123" y="49"/>
                      <a:pt x="124" y="51"/>
                      <a:pt x="124" y="52"/>
                    </a:cubicBezTo>
                    <a:cubicBezTo>
                      <a:pt x="122" y="52"/>
                      <a:pt x="122" y="52"/>
                      <a:pt x="121" y="54"/>
                    </a:cubicBezTo>
                    <a:cubicBezTo>
                      <a:pt x="122" y="54"/>
                      <a:pt x="122" y="54"/>
                      <a:pt x="122" y="54"/>
                    </a:cubicBezTo>
                    <a:cubicBezTo>
                      <a:pt x="121" y="53"/>
                      <a:pt x="120" y="52"/>
                      <a:pt x="120" y="52"/>
                    </a:cubicBezTo>
                    <a:cubicBezTo>
                      <a:pt x="120" y="53"/>
                      <a:pt x="118" y="52"/>
                      <a:pt x="121" y="55"/>
                    </a:cubicBezTo>
                    <a:cubicBezTo>
                      <a:pt x="118" y="54"/>
                      <a:pt x="120" y="59"/>
                      <a:pt x="117" y="57"/>
                    </a:cubicBezTo>
                    <a:cubicBezTo>
                      <a:pt x="117" y="58"/>
                      <a:pt x="117" y="58"/>
                      <a:pt x="118" y="59"/>
                    </a:cubicBezTo>
                    <a:cubicBezTo>
                      <a:pt x="117" y="60"/>
                      <a:pt x="114" y="59"/>
                      <a:pt x="115" y="61"/>
                    </a:cubicBezTo>
                    <a:cubicBezTo>
                      <a:pt x="114" y="61"/>
                      <a:pt x="114" y="59"/>
                      <a:pt x="113" y="59"/>
                    </a:cubicBezTo>
                    <a:cubicBezTo>
                      <a:pt x="113" y="60"/>
                      <a:pt x="114" y="61"/>
                      <a:pt x="114" y="61"/>
                    </a:cubicBezTo>
                    <a:cubicBezTo>
                      <a:pt x="114" y="64"/>
                      <a:pt x="110" y="62"/>
                      <a:pt x="109" y="64"/>
                    </a:cubicBezTo>
                    <a:cubicBezTo>
                      <a:pt x="108" y="68"/>
                      <a:pt x="104" y="69"/>
                      <a:pt x="102" y="71"/>
                    </a:cubicBezTo>
                    <a:cubicBezTo>
                      <a:pt x="101" y="71"/>
                      <a:pt x="101" y="71"/>
                      <a:pt x="101" y="71"/>
                    </a:cubicBezTo>
                    <a:cubicBezTo>
                      <a:pt x="103" y="74"/>
                      <a:pt x="97" y="69"/>
                      <a:pt x="100" y="74"/>
                    </a:cubicBezTo>
                    <a:cubicBezTo>
                      <a:pt x="99" y="73"/>
                      <a:pt x="99" y="74"/>
                      <a:pt x="98" y="73"/>
                    </a:cubicBezTo>
                    <a:cubicBezTo>
                      <a:pt x="99" y="75"/>
                      <a:pt x="95" y="72"/>
                      <a:pt x="96" y="76"/>
                    </a:cubicBezTo>
                    <a:cubicBezTo>
                      <a:pt x="96" y="76"/>
                      <a:pt x="96" y="75"/>
                      <a:pt x="96" y="75"/>
                    </a:cubicBezTo>
                    <a:cubicBezTo>
                      <a:pt x="93" y="74"/>
                      <a:pt x="94" y="77"/>
                      <a:pt x="92" y="77"/>
                    </a:cubicBezTo>
                    <a:cubicBezTo>
                      <a:pt x="92" y="76"/>
                      <a:pt x="92" y="76"/>
                      <a:pt x="91" y="75"/>
                    </a:cubicBezTo>
                    <a:cubicBezTo>
                      <a:pt x="90" y="74"/>
                      <a:pt x="93" y="79"/>
                      <a:pt x="90" y="76"/>
                    </a:cubicBezTo>
                    <a:cubicBezTo>
                      <a:pt x="90" y="76"/>
                      <a:pt x="91" y="77"/>
                      <a:pt x="91" y="77"/>
                    </a:cubicBezTo>
                    <a:cubicBezTo>
                      <a:pt x="88" y="78"/>
                      <a:pt x="87" y="82"/>
                      <a:pt x="86" y="84"/>
                    </a:cubicBezTo>
                    <a:cubicBezTo>
                      <a:pt x="82" y="84"/>
                      <a:pt x="81" y="79"/>
                      <a:pt x="82" y="82"/>
                    </a:cubicBezTo>
                    <a:cubicBezTo>
                      <a:pt x="81" y="82"/>
                      <a:pt x="83" y="84"/>
                      <a:pt x="82" y="83"/>
                    </a:cubicBezTo>
                    <a:cubicBezTo>
                      <a:pt x="82" y="84"/>
                      <a:pt x="78" y="80"/>
                      <a:pt x="79" y="82"/>
                    </a:cubicBezTo>
                    <a:cubicBezTo>
                      <a:pt x="81" y="84"/>
                      <a:pt x="80" y="83"/>
                      <a:pt x="81" y="85"/>
                    </a:cubicBezTo>
                    <a:cubicBezTo>
                      <a:pt x="79" y="84"/>
                      <a:pt x="77" y="82"/>
                      <a:pt x="78" y="85"/>
                    </a:cubicBezTo>
                    <a:cubicBezTo>
                      <a:pt x="77" y="83"/>
                      <a:pt x="77" y="83"/>
                      <a:pt x="77" y="83"/>
                    </a:cubicBezTo>
                    <a:cubicBezTo>
                      <a:pt x="78" y="87"/>
                      <a:pt x="76" y="86"/>
                      <a:pt x="78" y="91"/>
                    </a:cubicBezTo>
                    <a:cubicBezTo>
                      <a:pt x="74" y="96"/>
                      <a:pt x="70" y="102"/>
                      <a:pt x="65" y="106"/>
                    </a:cubicBezTo>
                    <a:cubicBezTo>
                      <a:pt x="59" y="109"/>
                      <a:pt x="56" y="115"/>
                      <a:pt x="49" y="117"/>
                    </a:cubicBezTo>
                    <a:cubicBezTo>
                      <a:pt x="45" y="115"/>
                      <a:pt x="45" y="115"/>
                      <a:pt x="45" y="117"/>
                    </a:cubicBezTo>
                    <a:cubicBezTo>
                      <a:pt x="45" y="117"/>
                      <a:pt x="45" y="116"/>
                      <a:pt x="44" y="116"/>
                    </a:cubicBezTo>
                    <a:cubicBezTo>
                      <a:pt x="46" y="118"/>
                      <a:pt x="43" y="117"/>
                      <a:pt x="45" y="119"/>
                    </a:cubicBezTo>
                    <a:cubicBezTo>
                      <a:pt x="43" y="120"/>
                      <a:pt x="41" y="122"/>
                      <a:pt x="39" y="124"/>
                    </a:cubicBezTo>
                    <a:cubicBezTo>
                      <a:pt x="39" y="123"/>
                      <a:pt x="38" y="121"/>
                      <a:pt x="38" y="122"/>
                    </a:cubicBezTo>
                    <a:cubicBezTo>
                      <a:pt x="39" y="124"/>
                      <a:pt x="39" y="124"/>
                      <a:pt x="39" y="124"/>
                    </a:cubicBezTo>
                    <a:cubicBezTo>
                      <a:pt x="38" y="123"/>
                      <a:pt x="38" y="123"/>
                      <a:pt x="38" y="123"/>
                    </a:cubicBezTo>
                    <a:cubicBezTo>
                      <a:pt x="38" y="123"/>
                      <a:pt x="39" y="125"/>
                      <a:pt x="40" y="125"/>
                    </a:cubicBezTo>
                    <a:cubicBezTo>
                      <a:pt x="38" y="128"/>
                      <a:pt x="35" y="130"/>
                      <a:pt x="31" y="130"/>
                    </a:cubicBezTo>
                    <a:cubicBezTo>
                      <a:pt x="28" y="131"/>
                      <a:pt x="25" y="132"/>
                      <a:pt x="22" y="134"/>
                    </a:cubicBezTo>
                    <a:cubicBezTo>
                      <a:pt x="20" y="134"/>
                      <a:pt x="19" y="136"/>
                      <a:pt x="18" y="137"/>
                    </a:cubicBezTo>
                    <a:cubicBezTo>
                      <a:pt x="12" y="136"/>
                      <a:pt x="7" y="136"/>
                      <a:pt x="4" y="141"/>
                    </a:cubicBezTo>
                    <a:cubicBezTo>
                      <a:pt x="4" y="141"/>
                      <a:pt x="1" y="134"/>
                      <a:pt x="1" y="13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24" name="Freeform 286">
                <a:extLst>
                  <a:ext uri="{FF2B5EF4-FFF2-40B4-BE49-F238E27FC236}">
                    <a16:creationId xmlns:a16="http://schemas.microsoft.com/office/drawing/2014/main" id="{867118EC-437A-4558-A764-304F395814FA}"/>
                  </a:ext>
                </a:extLst>
              </p:cNvPr>
              <p:cNvSpPr/>
              <p:nvPr/>
            </p:nvSpPr>
            <p:spPr bwMode="auto">
              <a:xfrm>
                <a:off x="4124326" y="2747963"/>
                <a:ext cx="1588" cy="0"/>
              </a:xfrm>
              <a:custGeom>
                <a:avLst/>
                <a:gdLst>
                  <a:gd name="T0" fmla="*/ 3 w 3"/>
                  <a:gd name="T1" fmla="*/ 3 h 3"/>
                  <a:gd name="T2" fmla="*/ 0 w 3"/>
                  <a:gd name="T3" fmla="*/ 0 h 3"/>
                  <a:gd name="T4" fmla="*/ 3 w 3"/>
                  <a:gd name="T5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3">
                    <a:moveTo>
                      <a:pt x="3" y="3"/>
                    </a:moveTo>
                    <a:cubicBezTo>
                      <a:pt x="2" y="2"/>
                      <a:pt x="1" y="2"/>
                      <a:pt x="0" y="0"/>
                    </a:cubicBezTo>
                    <a:cubicBezTo>
                      <a:pt x="1" y="1"/>
                      <a:pt x="2" y="2"/>
                      <a:pt x="3" y="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25" name="Freeform 287">
                <a:extLst>
                  <a:ext uri="{FF2B5EF4-FFF2-40B4-BE49-F238E27FC236}">
                    <a16:creationId xmlns:a16="http://schemas.microsoft.com/office/drawing/2014/main" id="{B53001CA-0949-4EA4-AB44-2DC0849B0BC9}"/>
                  </a:ext>
                </a:extLst>
              </p:cNvPr>
              <p:cNvSpPr/>
              <p:nvPr/>
            </p:nvSpPr>
            <p:spPr bwMode="auto">
              <a:xfrm>
                <a:off x="4117976" y="2746375"/>
                <a:ext cx="0" cy="1587"/>
              </a:xfrm>
              <a:custGeom>
                <a:avLst/>
                <a:gdLst>
                  <a:gd name="T0" fmla="*/ 1 w 1"/>
                  <a:gd name="T1" fmla="*/ 2 h 2"/>
                  <a:gd name="T2" fmla="*/ 0 w 1"/>
                  <a:gd name="T3" fmla="*/ 1 h 2"/>
                  <a:gd name="T4" fmla="*/ 0 w 1"/>
                  <a:gd name="T5" fmla="*/ 1 h 2"/>
                  <a:gd name="T6" fmla="*/ 1 w 1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1" y="2"/>
                    </a:moveTo>
                    <a:cubicBezTo>
                      <a:pt x="1" y="2"/>
                      <a:pt x="1" y="2"/>
                      <a:pt x="0" y="1"/>
                    </a:cubicBezTo>
                    <a:cubicBezTo>
                      <a:pt x="0" y="1"/>
                      <a:pt x="0" y="0"/>
                      <a:pt x="0" y="1"/>
                    </a:cubicBezTo>
                    <a:cubicBezTo>
                      <a:pt x="0" y="1"/>
                      <a:pt x="1" y="1"/>
                      <a:pt x="1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26" name="Freeform 288">
                <a:extLst>
                  <a:ext uri="{FF2B5EF4-FFF2-40B4-BE49-F238E27FC236}">
                    <a16:creationId xmlns:a16="http://schemas.microsoft.com/office/drawing/2014/main" id="{1E92318A-99CE-42D5-B131-0BF3A20F6724}"/>
                  </a:ext>
                </a:extLst>
              </p:cNvPr>
              <p:cNvSpPr/>
              <p:nvPr/>
            </p:nvSpPr>
            <p:spPr bwMode="auto">
              <a:xfrm>
                <a:off x="4116388" y="2746375"/>
                <a:ext cx="0" cy="1587"/>
              </a:xfrm>
              <a:custGeom>
                <a:avLst/>
                <a:gdLst>
                  <a:gd name="T0" fmla="*/ 3 h 3"/>
                  <a:gd name="T1" fmla="*/ 0 h 3"/>
                  <a:gd name="T2" fmla="*/ 3 h 3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3">
                    <a:moveTo>
                      <a:pt x="0" y="3"/>
                    </a:moveTo>
                    <a:cubicBezTo>
                      <a:pt x="0" y="2"/>
                      <a:pt x="0" y="1"/>
                      <a:pt x="0" y="0"/>
                    </a:cubicBez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27" name="Freeform 289">
                <a:extLst>
                  <a:ext uri="{FF2B5EF4-FFF2-40B4-BE49-F238E27FC236}">
                    <a16:creationId xmlns:a16="http://schemas.microsoft.com/office/drawing/2014/main" id="{42F3B7CD-6F48-4E15-9975-6FCD7FDA010B}"/>
                  </a:ext>
                </a:extLst>
              </p:cNvPr>
              <p:cNvSpPr/>
              <p:nvPr/>
            </p:nvSpPr>
            <p:spPr bwMode="auto">
              <a:xfrm>
                <a:off x="4114801" y="2746375"/>
                <a:ext cx="0" cy="0"/>
              </a:xfrm>
              <a:custGeom>
                <a:avLst/>
                <a:gdLst>
                  <a:gd name="T0" fmla="*/ 1 w 1"/>
                  <a:gd name="T1" fmla="*/ 2 h 2"/>
                  <a:gd name="T2" fmla="*/ 0 w 1"/>
                  <a:gd name="T3" fmla="*/ 0 h 2"/>
                  <a:gd name="T4" fmla="*/ 1 w 1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2"/>
                    </a:moveTo>
                    <a:cubicBezTo>
                      <a:pt x="0" y="1"/>
                      <a:pt x="0" y="1"/>
                      <a:pt x="0" y="0"/>
                    </a:cubicBezTo>
                    <a:cubicBezTo>
                      <a:pt x="1" y="1"/>
                      <a:pt x="1" y="1"/>
                      <a:pt x="1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28" name="Freeform 290">
                <a:extLst>
                  <a:ext uri="{FF2B5EF4-FFF2-40B4-BE49-F238E27FC236}">
                    <a16:creationId xmlns:a16="http://schemas.microsoft.com/office/drawing/2014/main" id="{68AB30D7-66EE-4810-9312-BF6387450721}"/>
                  </a:ext>
                </a:extLst>
              </p:cNvPr>
              <p:cNvSpPr/>
              <p:nvPr/>
            </p:nvSpPr>
            <p:spPr bwMode="auto">
              <a:xfrm>
                <a:off x="4114801" y="2747963"/>
                <a:ext cx="0" cy="0"/>
              </a:xfrm>
              <a:custGeom>
                <a:avLst/>
                <a:gdLst>
                  <a:gd name="T0" fmla="*/ 1 w 1"/>
                  <a:gd name="T1" fmla="*/ 2 h 2"/>
                  <a:gd name="T2" fmla="*/ 0 w 1"/>
                  <a:gd name="T3" fmla="*/ 1 h 2"/>
                  <a:gd name="T4" fmla="*/ 1 w 1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2"/>
                    </a:moveTo>
                    <a:cubicBezTo>
                      <a:pt x="1" y="2"/>
                      <a:pt x="0" y="1"/>
                      <a:pt x="0" y="1"/>
                    </a:cubicBezTo>
                    <a:cubicBezTo>
                      <a:pt x="0" y="2"/>
                      <a:pt x="0" y="0"/>
                      <a:pt x="1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29" name="Freeform 291">
                <a:extLst>
                  <a:ext uri="{FF2B5EF4-FFF2-40B4-BE49-F238E27FC236}">
                    <a16:creationId xmlns:a16="http://schemas.microsoft.com/office/drawing/2014/main" id="{DD0928C4-12E6-4C1D-9880-19182E70CED5}"/>
                  </a:ext>
                </a:extLst>
              </p:cNvPr>
              <p:cNvSpPr/>
              <p:nvPr/>
            </p:nvSpPr>
            <p:spPr bwMode="auto">
              <a:xfrm>
                <a:off x="4111626" y="2747963"/>
                <a:ext cx="1588" cy="0"/>
              </a:xfrm>
              <a:custGeom>
                <a:avLst/>
                <a:gdLst>
                  <a:gd name="T0" fmla="*/ 2 w 2"/>
                  <a:gd name="T1" fmla="*/ 2 h 3"/>
                  <a:gd name="T2" fmla="*/ 1 w 2"/>
                  <a:gd name="T3" fmla="*/ 2 h 3"/>
                  <a:gd name="T4" fmla="*/ 2 w 2"/>
                  <a:gd name="T5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3">
                    <a:moveTo>
                      <a:pt x="2" y="2"/>
                    </a:moveTo>
                    <a:cubicBezTo>
                      <a:pt x="1" y="2"/>
                      <a:pt x="2" y="3"/>
                      <a:pt x="1" y="2"/>
                    </a:cubicBezTo>
                    <a:cubicBezTo>
                      <a:pt x="2" y="3"/>
                      <a:pt x="0" y="0"/>
                      <a:pt x="2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30" name="Freeform 292">
                <a:extLst>
                  <a:ext uri="{FF2B5EF4-FFF2-40B4-BE49-F238E27FC236}">
                    <a16:creationId xmlns:a16="http://schemas.microsoft.com/office/drawing/2014/main" id="{E1BCC931-AA9A-4A38-B722-BE1CE8C8A507}"/>
                  </a:ext>
                </a:extLst>
              </p:cNvPr>
              <p:cNvSpPr/>
              <p:nvPr/>
            </p:nvSpPr>
            <p:spPr bwMode="auto">
              <a:xfrm>
                <a:off x="4111626" y="2749550"/>
                <a:ext cx="0" cy="0"/>
              </a:xfrm>
              <a:custGeom>
                <a:avLst/>
                <a:gdLst>
                  <a:gd name="T0" fmla="*/ 1 w 1"/>
                  <a:gd name="T1" fmla="*/ 2 h 2"/>
                  <a:gd name="T2" fmla="*/ 1 w 1"/>
                  <a:gd name="T3" fmla="*/ 2 h 2"/>
                  <a:gd name="T4" fmla="*/ 0 w 1"/>
                  <a:gd name="T5" fmla="*/ 0 h 2"/>
                  <a:gd name="T6" fmla="*/ 1 w 1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1" y="2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0" y="2"/>
                      <a:pt x="0" y="1"/>
                      <a:pt x="0" y="0"/>
                    </a:cubicBezTo>
                    <a:lnTo>
                      <a:pt x="1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31" name="Rectangle 293">
                <a:extLst>
                  <a:ext uri="{FF2B5EF4-FFF2-40B4-BE49-F238E27FC236}">
                    <a16:creationId xmlns:a16="http://schemas.microsoft.com/office/drawing/2014/main" id="{6DEB989D-B33C-4ACC-9C45-1F98DF76F3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95751" y="2765425"/>
                <a:ext cx="1588" cy="1587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32" name="Freeform 294">
                <a:extLst>
                  <a:ext uri="{FF2B5EF4-FFF2-40B4-BE49-F238E27FC236}">
                    <a16:creationId xmlns:a16="http://schemas.microsoft.com/office/drawing/2014/main" id="{91EDDA07-9FBE-4CA7-808C-7E05F3CF645C}"/>
                  </a:ext>
                </a:extLst>
              </p:cNvPr>
              <p:cNvSpPr/>
              <p:nvPr/>
            </p:nvSpPr>
            <p:spPr bwMode="auto">
              <a:xfrm>
                <a:off x="4087813" y="2771775"/>
                <a:ext cx="0" cy="0"/>
              </a:xfrm>
              <a:custGeom>
                <a:avLst/>
                <a:gdLst>
                  <a:gd name="T0" fmla="*/ 1 w 1"/>
                  <a:gd name="T1" fmla="*/ 1 h 2"/>
                  <a:gd name="T2" fmla="*/ 0 w 1"/>
                  <a:gd name="T3" fmla="*/ 0 h 2"/>
                  <a:gd name="T4" fmla="*/ 1 w 1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1"/>
                    </a:moveTo>
                    <a:cubicBezTo>
                      <a:pt x="1" y="2"/>
                      <a:pt x="0" y="0"/>
                      <a:pt x="0" y="0"/>
                    </a:cubicBezTo>
                    <a:cubicBezTo>
                      <a:pt x="0" y="0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33" name="Freeform 295">
                <a:extLst>
                  <a:ext uri="{FF2B5EF4-FFF2-40B4-BE49-F238E27FC236}">
                    <a16:creationId xmlns:a16="http://schemas.microsoft.com/office/drawing/2014/main" id="{605D64FA-62EC-42D4-B264-BD9F2ECA0C02}"/>
                  </a:ext>
                </a:extLst>
              </p:cNvPr>
              <p:cNvSpPr/>
              <p:nvPr/>
            </p:nvSpPr>
            <p:spPr bwMode="auto">
              <a:xfrm>
                <a:off x="4086226" y="2776538"/>
                <a:ext cx="0" cy="1587"/>
              </a:xfrm>
              <a:custGeom>
                <a:avLst/>
                <a:gdLst>
                  <a:gd name="T0" fmla="*/ 0 h 1"/>
                  <a:gd name="T1" fmla="*/ 0 h 1"/>
                  <a:gd name="T2" fmla="*/ 1 h 1"/>
                  <a:gd name="T3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lnTo>
                      <a:pt x="0" y="0"/>
                    </a:lnTo>
                    <a:lnTo>
                      <a:pt x="0" y="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34" name="Freeform 296">
                <a:extLst>
                  <a:ext uri="{FF2B5EF4-FFF2-40B4-BE49-F238E27FC236}">
                    <a16:creationId xmlns:a16="http://schemas.microsoft.com/office/drawing/2014/main" id="{40454287-9FDF-4201-8330-56F46A7C9833}"/>
                  </a:ext>
                </a:extLst>
              </p:cNvPr>
              <p:cNvSpPr/>
              <p:nvPr/>
            </p:nvSpPr>
            <p:spPr bwMode="auto">
              <a:xfrm>
                <a:off x="4062413" y="2241550"/>
                <a:ext cx="1588" cy="1587"/>
              </a:xfrm>
              <a:custGeom>
                <a:avLst/>
                <a:gdLst>
                  <a:gd name="T0" fmla="*/ 3 w 4"/>
                  <a:gd name="T1" fmla="*/ 1 h 1"/>
                  <a:gd name="T2" fmla="*/ 2 w 4"/>
                  <a:gd name="T3" fmla="*/ 0 h 1"/>
                  <a:gd name="T4" fmla="*/ 3 w 4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1">
                    <a:moveTo>
                      <a:pt x="3" y="1"/>
                    </a:moveTo>
                    <a:cubicBezTo>
                      <a:pt x="2" y="0"/>
                      <a:pt x="0" y="1"/>
                      <a:pt x="2" y="0"/>
                    </a:cubicBezTo>
                    <a:cubicBezTo>
                      <a:pt x="3" y="1"/>
                      <a:pt x="4" y="1"/>
                      <a:pt x="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35" name="Freeform 297">
                <a:extLst>
                  <a:ext uri="{FF2B5EF4-FFF2-40B4-BE49-F238E27FC236}">
                    <a16:creationId xmlns:a16="http://schemas.microsoft.com/office/drawing/2014/main" id="{E7F9BB29-9F2F-47A5-8BE7-2EA47564D314}"/>
                  </a:ext>
                </a:extLst>
              </p:cNvPr>
              <p:cNvSpPr/>
              <p:nvPr/>
            </p:nvSpPr>
            <p:spPr bwMode="auto">
              <a:xfrm>
                <a:off x="4019551" y="2243138"/>
                <a:ext cx="44450" cy="90487"/>
              </a:xfrm>
              <a:custGeom>
                <a:avLst/>
                <a:gdLst>
                  <a:gd name="T0" fmla="*/ 18 w 127"/>
                  <a:gd name="T1" fmla="*/ 217 h 249"/>
                  <a:gd name="T2" fmla="*/ 22 w 127"/>
                  <a:gd name="T3" fmla="*/ 210 h 249"/>
                  <a:gd name="T4" fmla="*/ 25 w 127"/>
                  <a:gd name="T5" fmla="*/ 193 h 249"/>
                  <a:gd name="T6" fmla="*/ 28 w 127"/>
                  <a:gd name="T7" fmla="*/ 188 h 249"/>
                  <a:gd name="T8" fmla="*/ 39 w 127"/>
                  <a:gd name="T9" fmla="*/ 174 h 249"/>
                  <a:gd name="T10" fmla="*/ 43 w 127"/>
                  <a:gd name="T11" fmla="*/ 170 h 249"/>
                  <a:gd name="T12" fmla="*/ 45 w 127"/>
                  <a:gd name="T13" fmla="*/ 160 h 249"/>
                  <a:gd name="T14" fmla="*/ 50 w 127"/>
                  <a:gd name="T15" fmla="*/ 153 h 249"/>
                  <a:gd name="T16" fmla="*/ 54 w 127"/>
                  <a:gd name="T17" fmla="*/ 150 h 249"/>
                  <a:gd name="T18" fmla="*/ 54 w 127"/>
                  <a:gd name="T19" fmla="*/ 145 h 249"/>
                  <a:gd name="T20" fmla="*/ 56 w 127"/>
                  <a:gd name="T21" fmla="*/ 135 h 249"/>
                  <a:gd name="T22" fmla="*/ 59 w 127"/>
                  <a:gd name="T23" fmla="*/ 131 h 249"/>
                  <a:gd name="T24" fmla="*/ 59 w 127"/>
                  <a:gd name="T25" fmla="*/ 124 h 249"/>
                  <a:gd name="T26" fmla="*/ 64 w 127"/>
                  <a:gd name="T27" fmla="*/ 119 h 249"/>
                  <a:gd name="T28" fmla="*/ 68 w 127"/>
                  <a:gd name="T29" fmla="*/ 112 h 249"/>
                  <a:gd name="T30" fmla="*/ 74 w 127"/>
                  <a:gd name="T31" fmla="*/ 104 h 249"/>
                  <a:gd name="T32" fmla="*/ 74 w 127"/>
                  <a:gd name="T33" fmla="*/ 100 h 249"/>
                  <a:gd name="T34" fmla="*/ 78 w 127"/>
                  <a:gd name="T35" fmla="*/ 97 h 249"/>
                  <a:gd name="T36" fmla="*/ 78 w 127"/>
                  <a:gd name="T37" fmla="*/ 93 h 249"/>
                  <a:gd name="T38" fmla="*/ 78 w 127"/>
                  <a:gd name="T39" fmla="*/ 92 h 249"/>
                  <a:gd name="T40" fmla="*/ 79 w 127"/>
                  <a:gd name="T41" fmla="*/ 87 h 249"/>
                  <a:gd name="T42" fmla="*/ 85 w 127"/>
                  <a:gd name="T43" fmla="*/ 75 h 249"/>
                  <a:gd name="T44" fmla="*/ 87 w 127"/>
                  <a:gd name="T45" fmla="*/ 70 h 249"/>
                  <a:gd name="T46" fmla="*/ 88 w 127"/>
                  <a:gd name="T47" fmla="*/ 66 h 249"/>
                  <a:gd name="T48" fmla="*/ 93 w 127"/>
                  <a:gd name="T49" fmla="*/ 56 h 249"/>
                  <a:gd name="T50" fmla="*/ 100 w 127"/>
                  <a:gd name="T51" fmla="*/ 56 h 249"/>
                  <a:gd name="T52" fmla="*/ 96 w 127"/>
                  <a:gd name="T53" fmla="*/ 50 h 249"/>
                  <a:gd name="T54" fmla="*/ 90 w 127"/>
                  <a:gd name="T55" fmla="*/ 44 h 249"/>
                  <a:gd name="T56" fmla="*/ 94 w 127"/>
                  <a:gd name="T57" fmla="*/ 41 h 249"/>
                  <a:gd name="T58" fmla="*/ 92 w 127"/>
                  <a:gd name="T59" fmla="*/ 38 h 249"/>
                  <a:gd name="T60" fmla="*/ 95 w 127"/>
                  <a:gd name="T61" fmla="*/ 37 h 249"/>
                  <a:gd name="T62" fmla="*/ 102 w 127"/>
                  <a:gd name="T63" fmla="*/ 35 h 249"/>
                  <a:gd name="T64" fmla="*/ 97 w 127"/>
                  <a:gd name="T65" fmla="*/ 29 h 249"/>
                  <a:gd name="T66" fmla="*/ 101 w 127"/>
                  <a:gd name="T67" fmla="*/ 28 h 249"/>
                  <a:gd name="T68" fmla="*/ 98 w 127"/>
                  <a:gd name="T69" fmla="*/ 24 h 249"/>
                  <a:gd name="T70" fmla="*/ 99 w 127"/>
                  <a:gd name="T71" fmla="*/ 20 h 249"/>
                  <a:gd name="T72" fmla="*/ 107 w 127"/>
                  <a:gd name="T73" fmla="*/ 24 h 249"/>
                  <a:gd name="T74" fmla="*/ 103 w 127"/>
                  <a:gd name="T75" fmla="*/ 16 h 249"/>
                  <a:gd name="T76" fmla="*/ 117 w 127"/>
                  <a:gd name="T77" fmla="*/ 9 h 249"/>
                  <a:gd name="T78" fmla="*/ 119 w 127"/>
                  <a:gd name="T79" fmla="*/ 7 h 249"/>
                  <a:gd name="T80" fmla="*/ 120 w 127"/>
                  <a:gd name="T81" fmla="*/ 0 h 249"/>
                  <a:gd name="T82" fmla="*/ 124 w 127"/>
                  <a:gd name="T83" fmla="*/ 4 h 249"/>
                  <a:gd name="T84" fmla="*/ 119 w 127"/>
                  <a:gd name="T85" fmla="*/ 9 h 249"/>
                  <a:gd name="T86" fmla="*/ 124 w 127"/>
                  <a:gd name="T87" fmla="*/ 22 h 249"/>
                  <a:gd name="T88" fmla="*/ 121 w 127"/>
                  <a:gd name="T89" fmla="*/ 42 h 249"/>
                  <a:gd name="T90" fmla="*/ 116 w 127"/>
                  <a:gd name="T91" fmla="*/ 64 h 249"/>
                  <a:gd name="T92" fmla="*/ 111 w 127"/>
                  <a:gd name="T93" fmla="*/ 80 h 249"/>
                  <a:gd name="T94" fmla="*/ 107 w 127"/>
                  <a:gd name="T95" fmla="*/ 93 h 249"/>
                  <a:gd name="T96" fmla="*/ 93 w 127"/>
                  <a:gd name="T97" fmla="*/ 116 h 249"/>
                  <a:gd name="T98" fmla="*/ 84 w 127"/>
                  <a:gd name="T99" fmla="*/ 127 h 249"/>
                  <a:gd name="T100" fmla="*/ 73 w 127"/>
                  <a:gd name="T101" fmla="*/ 142 h 249"/>
                  <a:gd name="T102" fmla="*/ 49 w 127"/>
                  <a:gd name="T103" fmla="*/ 197 h 249"/>
                  <a:gd name="T104" fmla="*/ 41 w 127"/>
                  <a:gd name="T105" fmla="*/ 210 h 249"/>
                  <a:gd name="T106" fmla="*/ 5 w 127"/>
                  <a:gd name="T107" fmla="*/ 241 h 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27" h="249">
                    <a:moveTo>
                      <a:pt x="5" y="241"/>
                    </a:moveTo>
                    <a:cubicBezTo>
                      <a:pt x="0" y="235"/>
                      <a:pt x="9" y="235"/>
                      <a:pt x="7" y="229"/>
                    </a:cubicBezTo>
                    <a:cubicBezTo>
                      <a:pt x="7" y="229"/>
                      <a:pt x="10" y="231"/>
                      <a:pt x="10" y="230"/>
                    </a:cubicBezTo>
                    <a:cubicBezTo>
                      <a:pt x="7" y="224"/>
                      <a:pt x="12" y="221"/>
                      <a:pt x="18" y="220"/>
                    </a:cubicBezTo>
                    <a:cubicBezTo>
                      <a:pt x="19" y="221"/>
                      <a:pt x="19" y="221"/>
                      <a:pt x="19" y="221"/>
                    </a:cubicBezTo>
                    <a:cubicBezTo>
                      <a:pt x="20" y="220"/>
                      <a:pt x="17" y="218"/>
                      <a:pt x="18" y="217"/>
                    </a:cubicBezTo>
                    <a:cubicBezTo>
                      <a:pt x="19" y="218"/>
                      <a:pt x="19" y="218"/>
                      <a:pt x="20" y="218"/>
                    </a:cubicBezTo>
                    <a:cubicBezTo>
                      <a:pt x="18" y="217"/>
                      <a:pt x="20" y="216"/>
                      <a:pt x="19" y="215"/>
                    </a:cubicBezTo>
                    <a:cubicBezTo>
                      <a:pt x="20" y="215"/>
                      <a:pt x="21" y="216"/>
                      <a:pt x="22" y="217"/>
                    </a:cubicBezTo>
                    <a:cubicBezTo>
                      <a:pt x="20" y="215"/>
                      <a:pt x="20" y="215"/>
                      <a:pt x="20" y="215"/>
                    </a:cubicBezTo>
                    <a:cubicBezTo>
                      <a:pt x="16" y="211"/>
                      <a:pt x="22" y="212"/>
                      <a:pt x="21" y="209"/>
                    </a:cubicBezTo>
                    <a:cubicBezTo>
                      <a:pt x="21" y="209"/>
                      <a:pt x="21" y="210"/>
                      <a:pt x="22" y="210"/>
                    </a:cubicBezTo>
                    <a:cubicBezTo>
                      <a:pt x="20" y="206"/>
                      <a:pt x="23" y="203"/>
                      <a:pt x="24" y="199"/>
                    </a:cubicBezTo>
                    <a:cubicBezTo>
                      <a:pt x="24" y="200"/>
                      <a:pt x="26" y="201"/>
                      <a:pt x="27" y="201"/>
                    </a:cubicBezTo>
                    <a:cubicBezTo>
                      <a:pt x="24" y="200"/>
                      <a:pt x="24" y="198"/>
                      <a:pt x="24" y="197"/>
                    </a:cubicBezTo>
                    <a:cubicBezTo>
                      <a:pt x="27" y="199"/>
                      <a:pt x="23" y="195"/>
                      <a:pt x="25" y="195"/>
                    </a:cubicBezTo>
                    <a:cubicBezTo>
                      <a:pt x="25" y="195"/>
                      <a:pt x="25" y="195"/>
                      <a:pt x="25" y="195"/>
                    </a:cubicBezTo>
                    <a:cubicBezTo>
                      <a:pt x="23" y="193"/>
                      <a:pt x="27" y="195"/>
                      <a:pt x="25" y="193"/>
                    </a:cubicBezTo>
                    <a:cubicBezTo>
                      <a:pt x="27" y="193"/>
                      <a:pt x="27" y="193"/>
                      <a:pt x="27" y="193"/>
                    </a:cubicBezTo>
                    <a:cubicBezTo>
                      <a:pt x="24" y="191"/>
                      <a:pt x="29" y="194"/>
                      <a:pt x="28" y="192"/>
                    </a:cubicBezTo>
                    <a:cubicBezTo>
                      <a:pt x="27" y="192"/>
                      <a:pt x="27" y="192"/>
                      <a:pt x="27" y="192"/>
                    </a:cubicBezTo>
                    <a:cubicBezTo>
                      <a:pt x="27" y="191"/>
                      <a:pt x="28" y="191"/>
                      <a:pt x="28" y="190"/>
                    </a:cubicBezTo>
                    <a:cubicBezTo>
                      <a:pt x="29" y="191"/>
                      <a:pt x="29" y="191"/>
                      <a:pt x="29" y="191"/>
                    </a:cubicBezTo>
                    <a:cubicBezTo>
                      <a:pt x="28" y="189"/>
                      <a:pt x="31" y="190"/>
                      <a:pt x="28" y="188"/>
                    </a:cubicBezTo>
                    <a:cubicBezTo>
                      <a:pt x="30" y="189"/>
                      <a:pt x="28" y="190"/>
                      <a:pt x="32" y="191"/>
                    </a:cubicBezTo>
                    <a:cubicBezTo>
                      <a:pt x="31" y="186"/>
                      <a:pt x="34" y="182"/>
                      <a:pt x="36" y="179"/>
                    </a:cubicBezTo>
                    <a:cubicBezTo>
                      <a:pt x="38" y="179"/>
                      <a:pt x="38" y="179"/>
                      <a:pt x="39" y="179"/>
                    </a:cubicBezTo>
                    <a:cubicBezTo>
                      <a:pt x="39" y="179"/>
                      <a:pt x="40" y="178"/>
                      <a:pt x="39" y="176"/>
                    </a:cubicBezTo>
                    <a:cubicBezTo>
                      <a:pt x="38" y="177"/>
                      <a:pt x="40" y="177"/>
                      <a:pt x="40" y="177"/>
                    </a:cubicBezTo>
                    <a:cubicBezTo>
                      <a:pt x="42" y="177"/>
                      <a:pt x="38" y="174"/>
                      <a:pt x="39" y="174"/>
                    </a:cubicBezTo>
                    <a:cubicBezTo>
                      <a:pt x="40" y="175"/>
                      <a:pt x="41" y="176"/>
                      <a:pt x="42" y="176"/>
                    </a:cubicBezTo>
                    <a:cubicBezTo>
                      <a:pt x="40" y="174"/>
                      <a:pt x="41" y="174"/>
                      <a:pt x="41" y="173"/>
                    </a:cubicBezTo>
                    <a:cubicBezTo>
                      <a:pt x="41" y="173"/>
                      <a:pt x="41" y="173"/>
                      <a:pt x="42" y="174"/>
                    </a:cubicBezTo>
                    <a:cubicBezTo>
                      <a:pt x="40" y="172"/>
                      <a:pt x="43" y="173"/>
                      <a:pt x="43" y="171"/>
                    </a:cubicBezTo>
                    <a:cubicBezTo>
                      <a:pt x="44" y="172"/>
                      <a:pt x="44" y="172"/>
                      <a:pt x="44" y="172"/>
                    </a:cubicBezTo>
                    <a:cubicBezTo>
                      <a:pt x="46" y="172"/>
                      <a:pt x="41" y="170"/>
                      <a:pt x="43" y="170"/>
                    </a:cubicBezTo>
                    <a:cubicBezTo>
                      <a:pt x="43" y="170"/>
                      <a:pt x="44" y="170"/>
                      <a:pt x="44" y="171"/>
                    </a:cubicBezTo>
                    <a:cubicBezTo>
                      <a:pt x="42" y="168"/>
                      <a:pt x="44" y="167"/>
                      <a:pt x="44" y="166"/>
                    </a:cubicBezTo>
                    <a:cubicBezTo>
                      <a:pt x="44" y="166"/>
                      <a:pt x="44" y="166"/>
                      <a:pt x="44" y="166"/>
                    </a:cubicBezTo>
                    <a:cubicBezTo>
                      <a:pt x="44" y="165"/>
                      <a:pt x="46" y="165"/>
                      <a:pt x="45" y="163"/>
                    </a:cubicBezTo>
                    <a:cubicBezTo>
                      <a:pt x="46" y="163"/>
                      <a:pt x="49" y="165"/>
                      <a:pt x="49" y="164"/>
                    </a:cubicBezTo>
                    <a:cubicBezTo>
                      <a:pt x="46" y="162"/>
                      <a:pt x="49" y="161"/>
                      <a:pt x="45" y="160"/>
                    </a:cubicBezTo>
                    <a:cubicBezTo>
                      <a:pt x="46" y="159"/>
                      <a:pt x="48" y="158"/>
                      <a:pt x="48" y="157"/>
                    </a:cubicBezTo>
                    <a:cubicBezTo>
                      <a:pt x="48" y="158"/>
                      <a:pt x="51" y="159"/>
                      <a:pt x="51" y="160"/>
                    </a:cubicBezTo>
                    <a:cubicBezTo>
                      <a:pt x="53" y="160"/>
                      <a:pt x="53" y="160"/>
                      <a:pt x="53" y="160"/>
                    </a:cubicBezTo>
                    <a:cubicBezTo>
                      <a:pt x="55" y="161"/>
                      <a:pt x="53" y="161"/>
                      <a:pt x="54" y="161"/>
                    </a:cubicBezTo>
                    <a:cubicBezTo>
                      <a:pt x="54" y="161"/>
                      <a:pt x="54" y="159"/>
                      <a:pt x="55" y="159"/>
                    </a:cubicBezTo>
                    <a:cubicBezTo>
                      <a:pt x="53" y="157"/>
                      <a:pt x="50" y="155"/>
                      <a:pt x="50" y="153"/>
                    </a:cubicBezTo>
                    <a:cubicBezTo>
                      <a:pt x="51" y="155"/>
                      <a:pt x="54" y="155"/>
                      <a:pt x="54" y="156"/>
                    </a:cubicBezTo>
                    <a:cubicBezTo>
                      <a:pt x="49" y="151"/>
                      <a:pt x="49" y="151"/>
                      <a:pt x="49" y="151"/>
                    </a:cubicBezTo>
                    <a:cubicBezTo>
                      <a:pt x="50" y="150"/>
                      <a:pt x="52" y="152"/>
                      <a:pt x="51" y="151"/>
                    </a:cubicBezTo>
                    <a:cubicBezTo>
                      <a:pt x="51" y="150"/>
                      <a:pt x="50" y="150"/>
                      <a:pt x="50" y="149"/>
                    </a:cubicBezTo>
                    <a:cubicBezTo>
                      <a:pt x="50" y="149"/>
                      <a:pt x="50" y="147"/>
                      <a:pt x="53" y="149"/>
                    </a:cubicBezTo>
                    <a:cubicBezTo>
                      <a:pt x="54" y="150"/>
                      <a:pt x="53" y="150"/>
                      <a:pt x="54" y="150"/>
                    </a:cubicBezTo>
                    <a:cubicBezTo>
                      <a:pt x="55" y="149"/>
                      <a:pt x="54" y="149"/>
                      <a:pt x="54" y="148"/>
                    </a:cubicBezTo>
                    <a:cubicBezTo>
                      <a:pt x="55" y="148"/>
                      <a:pt x="55" y="148"/>
                      <a:pt x="55" y="148"/>
                    </a:cubicBezTo>
                    <a:cubicBezTo>
                      <a:pt x="55" y="148"/>
                      <a:pt x="54" y="146"/>
                      <a:pt x="52" y="146"/>
                    </a:cubicBezTo>
                    <a:cubicBezTo>
                      <a:pt x="52" y="146"/>
                      <a:pt x="54" y="147"/>
                      <a:pt x="53" y="147"/>
                    </a:cubicBezTo>
                    <a:cubicBezTo>
                      <a:pt x="52" y="145"/>
                      <a:pt x="52" y="144"/>
                      <a:pt x="52" y="144"/>
                    </a:cubicBezTo>
                    <a:cubicBezTo>
                      <a:pt x="52" y="144"/>
                      <a:pt x="53" y="144"/>
                      <a:pt x="54" y="145"/>
                    </a:cubicBezTo>
                    <a:cubicBezTo>
                      <a:pt x="52" y="143"/>
                      <a:pt x="52" y="141"/>
                      <a:pt x="52" y="140"/>
                    </a:cubicBezTo>
                    <a:cubicBezTo>
                      <a:pt x="50" y="139"/>
                      <a:pt x="54" y="142"/>
                      <a:pt x="53" y="141"/>
                    </a:cubicBezTo>
                    <a:cubicBezTo>
                      <a:pt x="56" y="141"/>
                      <a:pt x="52" y="137"/>
                      <a:pt x="56" y="138"/>
                    </a:cubicBezTo>
                    <a:cubicBezTo>
                      <a:pt x="56" y="138"/>
                      <a:pt x="53" y="136"/>
                      <a:pt x="54" y="137"/>
                    </a:cubicBezTo>
                    <a:cubicBezTo>
                      <a:pt x="54" y="136"/>
                      <a:pt x="56" y="137"/>
                      <a:pt x="56" y="137"/>
                    </a:cubicBezTo>
                    <a:cubicBezTo>
                      <a:pt x="57" y="137"/>
                      <a:pt x="56" y="136"/>
                      <a:pt x="56" y="135"/>
                    </a:cubicBezTo>
                    <a:cubicBezTo>
                      <a:pt x="55" y="134"/>
                      <a:pt x="56" y="135"/>
                      <a:pt x="56" y="136"/>
                    </a:cubicBezTo>
                    <a:cubicBezTo>
                      <a:pt x="56" y="135"/>
                      <a:pt x="55" y="131"/>
                      <a:pt x="58" y="131"/>
                    </a:cubicBezTo>
                    <a:cubicBezTo>
                      <a:pt x="57" y="130"/>
                      <a:pt x="55" y="128"/>
                      <a:pt x="56" y="128"/>
                    </a:cubicBezTo>
                    <a:cubicBezTo>
                      <a:pt x="57" y="129"/>
                      <a:pt x="57" y="129"/>
                      <a:pt x="57" y="129"/>
                    </a:cubicBezTo>
                    <a:cubicBezTo>
                      <a:pt x="59" y="129"/>
                      <a:pt x="58" y="128"/>
                      <a:pt x="60" y="129"/>
                    </a:cubicBezTo>
                    <a:cubicBezTo>
                      <a:pt x="58" y="127"/>
                      <a:pt x="60" y="133"/>
                      <a:pt x="59" y="131"/>
                    </a:cubicBezTo>
                    <a:cubicBezTo>
                      <a:pt x="60" y="131"/>
                      <a:pt x="56" y="128"/>
                      <a:pt x="59" y="129"/>
                    </a:cubicBezTo>
                    <a:cubicBezTo>
                      <a:pt x="59" y="129"/>
                      <a:pt x="57" y="127"/>
                      <a:pt x="60" y="127"/>
                    </a:cubicBezTo>
                    <a:cubicBezTo>
                      <a:pt x="59" y="127"/>
                      <a:pt x="62" y="129"/>
                      <a:pt x="62" y="129"/>
                    </a:cubicBezTo>
                    <a:cubicBezTo>
                      <a:pt x="62" y="127"/>
                      <a:pt x="61" y="128"/>
                      <a:pt x="61" y="127"/>
                    </a:cubicBezTo>
                    <a:cubicBezTo>
                      <a:pt x="61" y="126"/>
                      <a:pt x="61" y="126"/>
                      <a:pt x="61" y="126"/>
                    </a:cubicBezTo>
                    <a:cubicBezTo>
                      <a:pt x="59" y="125"/>
                      <a:pt x="61" y="125"/>
                      <a:pt x="59" y="124"/>
                    </a:cubicBezTo>
                    <a:cubicBezTo>
                      <a:pt x="61" y="125"/>
                      <a:pt x="59" y="122"/>
                      <a:pt x="62" y="124"/>
                    </a:cubicBezTo>
                    <a:cubicBezTo>
                      <a:pt x="64" y="126"/>
                      <a:pt x="64" y="126"/>
                      <a:pt x="64" y="126"/>
                    </a:cubicBezTo>
                    <a:cubicBezTo>
                      <a:pt x="64" y="125"/>
                      <a:pt x="62" y="124"/>
                      <a:pt x="61" y="123"/>
                    </a:cubicBezTo>
                    <a:cubicBezTo>
                      <a:pt x="61" y="123"/>
                      <a:pt x="62" y="123"/>
                      <a:pt x="62" y="123"/>
                    </a:cubicBezTo>
                    <a:cubicBezTo>
                      <a:pt x="59" y="121"/>
                      <a:pt x="63" y="122"/>
                      <a:pt x="61" y="120"/>
                    </a:cubicBezTo>
                    <a:cubicBezTo>
                      <a:pt x="62" y="120"/>
                      <a:pt x="62" y="118"/>
                      <a:pt x="64" y="119"/>
                    </a:cubicBezTo>
                    <a:cubicBezTo>
                      <a:pt x="64" y="118"/>
                      <a:pt x="63" y="117"/>
                      <a:pt x="64" y="116"/>
                    </a:cubicBezTo>
                    <a:cubicBezTo>
                      <a:pt x="64" y="117"/>
                      <a:pt x="64" y="117"/>
                      <a:pt x="65" y="117"/>
                    </a:cubicBezTo>
                    <a:cubicBezTo>
                      <a:pt x="66" y="118"/>
                      <a:pt x="65" y="117"/>
                      <a:pt x="65" y="116"/>
                    </a:cubicBezTo>
                    <a:cubicBezTo>
                      <a:pt x="66" y="117"/>
                      <a:pt x="68" y="116"/>
                      <a:pt x="69" y="117"/>
                    </a:cubicBezTo>
                    <a:cubicBezTo>
                      <a:pt x="68" y="115"/>
                      <a:pt x="66" y="115"/>
                      <a:pt x="65" y="114"/>
                    </a:cubicBezTo>
                    <a:cubicBezTo>
                      <a:pt x="69" y="115"/>
                      <a:pt x="64" y="111"/>
                      <a:pt x="68" y="112"/>
                    </a:cubicBezTo>
                    <a:cubicBezTo>
                      <a:pt x="68" y="112"/>
                      <a:pt x="69" y="114"/>
                      <a:pt x="70" y="114"/>
                    </a:cubicBezTo>
                    <a:cubicBezTo>
                      <a:pt x="74" y="115"/>
                      <a:pt x="68" y="111"/>
                      <a:pt x="70" y="111"/>
                    </a:cubicBezTo>
                    <a:cubicBezTo>
                      <a:pt x="67" y="110"/>
                      <a:pt x="67" y="110"/>
                      <a:pt x="67" y="110"/>
                    </a:cubicBezTo>
                    <a:cubicBezTo>
                      <a:pt x="69" y="110"/>
                      <a:pt x="66" y="107"/>
                      <a:pt x="69" y="109"/>
                    </a:cubicBezTo>
                    <a:cubicBezTo>
                      <a:pt x="68" y="108"/>
                      <a:pt x="71" y="109"/>
                      <a:pt x="68" y="107"/>
                    </a:cubicBezTo>
                    <a:cubicBezTo>
                      <a:pt x="71" y="107"/>
                      <a:pt x="68" y="102"/>
                      <a:pt x="74" y="104"/>
                    </a:cubicBezTo>
                    <a:cubicBezTo>
                      <a:pt x="74" y="104"/>
                      <a:pt x="75" y="104"/>
                      <a:pt x="73" y="103"/>
                    </a:cubicBezTo>
                    <a:cubicBezTo>
                      <a:pt x="71" y="102"/>
                      <a:pt x="74" y="104"/>
                      <a:pt x="73" y="104"/>
                    </a:cubicBezTo>
                    <a:cubicBezTo>
                      <a:pt x="73" y="103"/>
                      <a:pt x="72" y="103"/>
                      <a:pt x="72" y="103"/>
                    </a:cubicBezTo>
                    <a:cubicBezTo>
                      <a:pt x="72" y="102"/>
                      <a:pt x="73" y="102"/>
                      <a:pt x="75" y="104"/>
                    </a:cubicBezTo>
                    <a:cubicBezTo>
                      <a:pt x="77" y="104"/>
                      <a:pt x="71" y="100"/>
                      <a:pt x="73" y="99"/>
                    </a:cubicBezTo>
                    <a:cubicBezTo>
                      <a:pt x="74" y="100"/>
                      <a:pt x="74" y="100"/>
                      <a:pt x="74" y="100"/>
                    </a:cubicBezTo>
                    <a:cubicBezTo>
                      <a:pt x="73" y="98"/>
                      <a:pt x="73" y="98"/>
                      <a:pt x="73" y="98"/>
                    </a:cubicBezTo>
                    <a:cubicBezTo>
                      <a:pt x="73" y="97"/>
                      <a:pt x="76" y="99"/>
                      <a:pt x="78" y="100"/>
                    </a:cubicBezTo>
                    <a:cubicBezTo>
                      <a:pt x="78" y="99"/>
                      <a:pt x="78" y="99"/>
                      <a:pt x="77" y="98"/>
                    </a:cubicBezTo>
                    <a:cubicBezTo>
                      <a:pt x="79" y="98"/>
                      <a:pt x="79" y="98"/>
                      <a:pt x="79" y="98"/>
                    </a:cubicBezTo>
                    <a:cubicBezTo>
                      <a:pt x="77" y="98"/>
                      <a:pt x="78" y="97"/>
                      <a:pt x="78" y="97"/>
                    </a:cubicBezTo>
                    <a:cubicBezTo>
                      <a:pt x="78" y="97"/>
                      <a:pt x="78" y="97"/>
                      <a:pt x="78" y="97"/>
                    </a:cubicBezTo>
                    <a:cubicBezTo>
                      <a:pt x="79" y="98"/>
                      <a:pt x="79" y="97"/>
                      <a:pt x="79" y="97"/>
                    </a:cubicBezTo>
                    <a:cubicBezTo>
                      <a:pt x="78" y="96"/>
                      <a:pt x="77" y="96"/>
                      <a:pt x="76" y="96"/>
                    </a:cubicBezTo>
                    <a:cubicBezTo>
                      <a:pt x="75" y="96"/>
                      <a:pt x="76" y="95"/>
                      <a:pt x="75" y="94"/>
                    </a:cubicBezTo>
                    <a:cubicBezTo>
                      <a:pt x="77" y="96"/>
                      <a:pt x="77" y="94"/>
                      <a:pt x="77" y="94"/>
                    </a:cubicBezTo>
                    <a:cubicBezTo>
                      <a:pt x="78" y="94"/>
                      <a:pt x="76" y="93"/>
                      <a:pt x="76" y="93"/>
                    </a:cubicBezTo>
                    <a:cubicBezTo>
                      <a:pt x="77" y="93"/>
                      <a:pt x="76" y="92"/>
                      <a:pt x="78" y="93"/>
                    </a:cubicBezTo>
                    <a:cubicBezTo>
                      <a:pt x="78" y="93"/>
                      <a:pt x="76" y="93"/>
                      <a:pt x="77" y="94"/>
                    </a:cubicBezTo>
                    <a:cubicBezTo>
                      <a:pt x="78" y="94"/>
                      <a:pt x="80" y="95"/>
                      <a:pt x="79" y="93"/>
                    </a:cubicBezTo>
                    <a:cubicBezTo>
                      <a:pt x="78" y="93"/>
                      <a:pt x="75" y="92"/>
                      <a:pt x="77" y="91"/>
                    </a:cubicBezTo>
                    <a:cubicBezTo>
                      <a:pt x="77" y="92"/>
                      <a:pt x="78" y="92"/>
                      <a:pt x="78" y="93"/>
                    </a:cubicBezTo>
                    <a:cubicBezTo>
                      <a:pt x="80" y="93"/>
                      <a:pt x="80" y="93"/>
                      <a:pt x="80" y="93"/>
                    </a:cubicBezTo>
                    <a:cubicBezTo>
                      <a:pt x="78" y="92"/>
                      <a:pt x="78" y="92"/>
                      <a:pt x="78" y="92"/>
                    </a:cubicBezTo>
                    <a:cubicBezTo>
                      <a:pt x="79" y="92"/>
                      <a:pt x="79" y="92"/>
                      <a:pt x="79" y="92"/>
                    </a:cubicBezTo>
                    <a:cubicBezTo>
                      <a:pt x="77" y="91"/>
                      <a:pt x="79" y="90"/>
                      <a:pt x="77" y="89"/>
                    </a:cubicBezTo>
                    <a:cubicBezTo>
                      <a:pt x="77" y="89"/>
                      <a:pt x="79" y="89"/>
                      <a:pt x="79" y="89"/>
                    </a:cubicBezTo>
                    <a:cubicBezTo>
                      <a:pt x="79" y="89"/>
                      <a:pt x="79" y="89"/>
                      <a:pt x="79" y="89"/>
                    </a:cubicBezTo>
                    <a:cubicBezTo>
                      <a:pt x="80" y="89"/>
                      <a:pt x="80" y="88"/>
                      <a:pt x="79" y="87"/>
                    </a:cubicBezTo>
                    <a:cubicBezTo>
                      <a:pt x="79" y="87"/>
                      <a:pt x="79" y="87"/>
                      <a:pt x="79" y="87"/>
                    </a:cubicBezTo>
                    <a:cubicBezTo>
                      <a:pt x="80" y="87"/>
                      <a:pt x="80" y="86"/>
                      <a:pt x="79" y="85"/>
                    </a:cubicBezTo>
                    <a:cubicBezTo>
                      <a:pt x="80" y="85"/>
                      <a:pt x="86" y="89"/>
                      <a:pt x="84" y="87"/>
                    </a:cubicBezTo>
                    <a:cubicBezTo>
                      <a:pt x="84" y="86"/>
                      <a:pt x="81" y="84"/>
                      <a:pt x="80" y="84"/>
                    </a:cubicBezTo>
                    <a:cubicBezTo>
                      <a:pt x="81" y="83"/>
                      <a:pt x="79" y="80"/>
                      <a:pt x="82" y="81"/>
                    </a:cubicBezTo>
                    <a:cubicBezTo>
                      <a:pt x="82" y="80"/>
                      <a:pt x="81" y="80"/>
                      <a:pt x="81" y="79"/>
                    </a:cubicBezTo>
                    <a:cubicBezTo>
                      <a:pt x="83" y="78"/>
                      <a:pt x="81" y="75"/>
                      <a:pt x="85" y="75"/>
                    </a:cubicBezTo>
                    <a:cubicBezTo>
                      <a:pt x="85" y="76"/>
                      <a:pt x="87" y="76"/>
                      <a:pt x="88" y="76"/>
                    </a:cubicBezTo>
                    <a:cubicBezTo>
                      <a:pt x="86" y="75"/>
                      <a:pt x="90" y="77"/>
                      <a:pt x="87" y="75"/>
                    </a:cubicBezTo>
                    <a:cubicBezTo>
                      <a:pt x="85" y="74"/>
                      <a:pt x="84" y="74"/>
                      <a:pt x="83" y="74"/>
                    </a:cubicBezTo>
                    <a:cubicBezTo>
                      <a:pt x="83" y="73"/>
                      <a:pt x="84" y="71"/>
                      <a:pt x="86" y="71"/>
                    </a:cubicBezTo>
                    <a:cubicBezTo>
                      <a:pt x="85" y="71"/>
                      <a:pt x="84" y="71"/>
                      <a:pt x="84" y="70"/>
                    </a:cubicBezTo>
                    <a:cubicBezTo>
                      <a:pt x="87" y="72"/>
                      <a:pt x="87" y="71"/>
                      <a:pt x="87" y="70"/>
                    </a:cubicBezTo>
                    <a:cubicBezTo>
                      <a:pt x="85" y="69"/>
                      <a:pt x="85" y="69"/>
                      <a:pt x="85" y="69"/>
                    </a:cubicBezTo>
                    <a:cubicBezTo>
                      <a:pt x="87" y="70"/>
                      <a:pt x="87" y="70"/>
                      <a:pt x="87" y="70"/>
                    </a:cubicBezTo>
                    <a:cubicBezTo>
                      <a:pt x="86" y="69"/>
                      <a:pt x="83" y="68"/>
                      <a:pt x="85" y="68"/>
                    </a:cubicBezTo>
                    <a:cubicBezTo>
                      <a:pt x="86" y="68"/>
                      <a:pt x="87" y="68"/>
                      <a:pt x="87" y="68"/>
                    </a:cubicBezTo>
                    <a:cubicBezTo>
                      <a:pt x="86" y="67"/>
                      <a:pt x="84" y="65"/>
                      <a:pt x="86" y="65"/>
                    </a:cubicBezTo>
                    <a:cubicBezTo>
                      <a:pt x="88" y="66"/>
                      <a:pt x="88" y="66"/>
                      <a:pt x="88" y="66"/>
                    </a:cubicBezTo>
                    <a:cubicBezTo>
                      <a:pt x="88" y="65"/>
                      <a:pt x="87" y="64"/>
                      <a:pt x="86" y="65"/>
                    </a:cubicBezTo>
                    <a:cubicBezTo>
                      <a:pt x="88" y="64"/>
                      <a:pt x="89" y="63"/>
                      <a:pt x="91" y="64"/>
                    </a:cubicBezTo>
                    <a:cubicBezTo>
                      <a:pt x="87" y="60"/>
                      <a:pt x="88" y="57"/>
                      <a:pt x="89" y="55"/>
                    </a:cubicBezTo>
                    <a:cubicBezTo>
                      <a:pt x="90" y="55"/>
                      <a:pt x="90" y="55"/>
                      <a:pt x="90" y="55"/>
                    </a:cubicBezTo>
                    <a:cubicBezTo>
                      <a:pt x="91" y="55"/>
                      <a:pt x="88" y="54"/>
                      <a:pt x="89" y="54"/>
                    </a:cubicBezTo>
                    <a:cubicBezTo>
                      <a:pt x="90" y="55"/>
                      <a:pt x="92" y="55"/>
                      <a:pt x="93" y="56"/>
                    </a:cubicBezTo>
                    <a:cubicBezTo>
                      <a:pt x="95" y="55"/>
                      <a:pt x="91" y="54"/>
                      <a:pt x="91" y="53"/>
                    </a:cubicBezTo>
                    <a:cubicBezTo>
                      <a:pt x="89" y="52"/>
                      <a:pt x="92" y="54"/>
                      <a:pt x="90" y="53"/>
                    </a:cubicBezTo>
                    <a:cubicBezTo>
                      <a:pt x="89" y="53"/>
                      <a:pt x="92" y="52"/>
                      <a:pt x="89" y="51"/>
                    </a:cubicBezTo>
                    <a:cubicBezTo>
                      <a:pt x="90" y="51"/>
                      <a:pt x="92" y="52"/>
                      <a:pt x="93" y="53"/>
                    </a:cubicBezTo>
                    <a:cubicBezTo>
                      <a:pt x="92" y="52"/>
                      <a:pt x="92" y="52"/>
                      <a:pt x="92" y="52"/>
                    </a:cubicBezTo>
                    <a:cubicBezTo>
                      <a:pt x="95" y="52"/>
                      <a:pt x="97" y="55"/>
                      <a:pt x="100" y="56"/>
                    </a:cubicBezTo>
                    <a:cubicBezTo>
                      <a:pt x="100" y="55"/>
                      <a:pt x="100" y="55"/>
                      <a:pt x="100" y="55"/>
                    </a:cubicBezTo>
                    <a:cubicBezTo>
                      <a:pt x="103" y="56"/>
                      <a:pt x="103" y="58"/>
                      <a:pt x="104" y="57"/>
                    </a:cubicBezTo>
                    <a:cubicBezTo>
                      <a:pt x="103" y="56"/>
                      <a:pt x="100" y="54"/>
                      <a:pt x="98" y="54"/>
                    </a:cubicBezTo>
                    <a:cubicBezTo>
                      <a:pt x="98" y="53"/>
                      <a:pt x="92" y="51"/>
                      <a:pt x="93" y="50"/>
                    </a:cubicBezTo>
                    <a:cubicBezTo>
                      <a:pt x="95" y="50"/>
                      <a:pt x="93" y="51"/>
                      <a:pt x="95" y="52"/>
                    </a:cubicBezTo>
                    <a:cubicBezTo>
                      <a:pt x="98" y="52"/>
                      <a:pt x="95" y="50"/>
                      <a:pt x="96" y="50"/>
                    </a:cubicBezTo>
                    <a:cubicBezTo>
                      <a:pt x="94" y="50"/>
                      <a:pt x="92" y="49"/>
                      <a:pt x="92" y="48"/>
                    </a:cubicBezTo>
                    <a:cubicBezTo>
                      <a:pt x="93" y="48"/>
                      <a:pt x="94" y="49"/>
                      <a:pt x="95" y="49"/>
                    </a:cubicBezTo>
                    <a:cubicBezTo>
                      <a:pt x="93" y="48"/>
                      <a:pt x="92" y="47"/>
                      <a:pt x="91" y="47"/>
                    </a:cubicBezTo>
                    <a:cubicBezTo>
                      <a:pt x="88" y="46"/>
                      <a:pt x="92" y="47"/>
                      <a:pt x="90" y="45"/>
                    </a:cubicBezTo>
                    <a:cubicBezTo>
                      <a:pt x="92" y="46"/>
                      <a:pt x="95" y="48"/>
                      <a:pt x="97" y="48"/>
                    </a:cubicBezTo>
                    <a:cubicBezTo>
                      <a:pt x="94" y="47"/>
                      <a:pt x="94" y="45"/>
                      <a:pt x="90" y="44"/>
                    </a:cubicBezTo>
                    <a:cubicBezTo>
                      <a:pt x="91" y="44"/>
                      <a:pt x="93" y="45"/>
                      <a:pt x="94" y="46"/>
                    </a:cubicBezTo>
                    <a:cubicBezTo>
                      <a:pt x="96" y="46"/>
                      <a:pt x="91" y="43"/>
                      <a:pt x="95" y="44"/>
                    </a:cubicBezTo>
                    <a:cubicBezTo>
                      <a:pt x="93" y="43"/>
                      <a:pt x="93" y="43"/>
                      <a:pt x="93" y="43"/>
                    </a:cubicBezTo>
                    <a:cubicBezTo>
                      <a:pt x="94" y="43"/>
                      <a:pt x="94" y="43"/>
                      <a:pt x="96" y="44"/>
                    </a:cubicBezTo>
                    <a:cubicBezTo>
                      <a:pt x="96" y="43"/>
                      <a:pt x="93" y="41"/>
                      <a:pt x="97" y="42"/>
                    </a:cubicBezTo>
                    <a:cubicBezTo>
                      <a:pt x="96" y="42"/>
                      <a:pt x="97" y="41"/>
                      <a:pt x="94" y="41"/>
                    </a:cubicBezTo>
                    <a:cubicBezTo>
                      <a:pt x="93" y="41"/>
                      <a:pt x="96" y="42"/>
                      <a:pt x="92" y="41"/>
                    </a:cubicBezTo>
                    <a:cubicBezTo>
                      <a:pt x="95" y="42"/>
                      <a:pt x="92" y="40"/>
                      <a:pt x="92" y="39"/>
                    </a:cubicBezTo>
                    <a:cubicBezTo>
                      <a:pt x="93" y="40"/>
                      <a:pt x="93" y="40"/>
                      <a:pt x="93" y="40"/>
                    </a:cubicBezTo>
                    <a:cubicBezTo>
                      <a:pt x="92" y="39"/>
                      <a:pt x="93" y="39"/>
                      <a:pt x="92" y="38"/>
                    </a:cubicBezTo>
                    <a:cubicBezTo>
                      <a:pt x="92" y="39"/>
                      <a:pt x="93" y="39"/>
                      <a:pt x="94" y="39"/>
                    </a:cubicBezTo>
                    <a:cubicBezTo>
                      <a:pt x="92" y="38"/>
                      <a:pt x="92" y="38"/>
                      <a:pt x="92" y="38"/>
                    </a:cubicBezTo>
                    <a:cubicBezTo>
                      <a:pt x="91" y="37"/>
                      <a:pt x="95" y="39"/>
                      <a:pt x="95" y="38"/>
                    </a:cubicBezTo>
                    <a:cubicBezTo>
                      <a:pt x="96" y="39"/>
                      <a:pt x="96" y="39"/>
                      <a:pt x="96" y="39"/>
                    </a:cubicBezTo>
                    <a:cubicBezTo>
                      <a:pt x="96" y="39"/>
                      <a:pt x="98" y="39"/>
                      <a:pt x="98" y="39"/>
                    </a:cubicBezTo>
                    <a:cubicBezTo>
                      <a:pt x="96" y="38"/>
                      <a:pt x="94" y="37"/>
                      <a:pt x="92" y="36"/>
                    </a:cubicBezTo>
                    <a:cubicBezTo>
                      <a:pt x="92" y="35"/>
                      <a:pt x="94" y="36"/>
                      <a:pt x="93" y="35"/>
                    </a:cubicBezTo>
                    <a:cubicBezTo>
                      <a:pt x="95" y="37"/>
                      <a:pt x="95" y="37"/>
                      <a:pt x="95" y="37"/>
                    </a:cubicBezTo>
                    <a:cubicBezTo>
                      <a:pt x="95" y="37"/>
                      <a:pt x="98" y="37"/>
                      <a:pt x="98" y="37"/>
                    </a:cubicBezTo>
                    <a:cubicBezTo>
                      <a:pt x="98" y="36"/>
                      <a:pt x="95" y="34"/>
                      <a:pt x="94" y="35"/>
                    </a:cubicBezTo>
                    <a:cubicBezTo>
                      <a:pt x="94" y="34"/>
                      <a:pt x="95" y="34"/>
                      <a:pt x="97" y="35"/>
                    </a:cubicBezTo>
                    <a:cubicBezTo>
                      <a:pt x="96" y="34"/>
                      <a:pt x="94" y="34"/>
                      <a:pt x="94" y="33"/>
                    </a:cubicBezTo>
                    <a:cubicBezTo>
                      <a:pt x="95" y="34"/>
                      <a:pt x="97" y="33"/>
                      <a:pt x="99" y="33"/>
                    </a:cubicBezTo>
                    <a:cubicBezTo>
                      <a:pt x="102" y="35"/>
                      <a:pt x="102" y="35"/>
                      <a:pt x="102" y="35"/>
                    </a:cubicBezTo>
                    <a:cubicBezTo>
                      <a:pt x="102" y="35"/>
                      <a:pt x="102" y="35"/>
                      <a:pt x="102" y="35"/>
                    </a:cubicBezTo>
                    <a:cubicBezTo>
                      <a:pt x="104" y="36"/>
                      <a:pt x="104" y="35"/>
                      <a:pt x="107" y="36"/>
                    </a:cubicBezTo>
                    <a:cubicBezTo>
                      <a:pt x="107" y="36"/>
                      <a:pt x="106" y="35"/>
                      <a:pt x="106" y="35"/>
                    </a:cubicBezTo>
                    <a:cubicBezTo>
                      <a:pt x="101" y="34"/>
                      <a:pt x="100" y="32"/>
                      <a:pt x="96" y="31"/>
                    </a:cubicBezTo>
                    <a:cubicBezTo>
                      <a:pt x="96" y="29"/>
                      <a:pt x="106" y="33"/>
                      <a:pt x="100" y="30"/>
                    </a:cubicBezTo>
                    <a:cubicBezTo>
                      <a:pt x="99" y="30"/>
                      <a:pt x="97" y="28"/>
                      <a:pt x="97" y="29"/>
                    </a:cubicBezTo>
                    <a:cubicBezTo>
                      <a:pt x="98" y="29"/>
                      <a:pt x="94" y="27"/>
                      <a:pt x="96" y="27"/>
                    </a:cubicBezTo>
                    <a:cubicBezTo>
                      <a:pt x="97" y="28"/>
                      <a:pt x="100" y="28"/>
                      <a:pt x="102" y="29"/>
                    </a:cubicBezTo>
                    <a:cubicBezTo>
                      <a:pt x="101" y="29"/>
                      <a:pt x="101" y="29"/>
                      <a:pt x="101" y="30"/>
                    </a:cubicBezTo>
                    <a:cubicBezTo>
                      <a:pt x="103" y="30"/>
                      <a:pt x="105" y="31"/>
                      <a:pt x="105" y="30"/>
                    </a:cubicBezTo>
                    <a:cubicBezTo>
                      <a:pt x="105" y="30"/>
                      <a:pt x="105" y="29"/>
                      <a:pt x="103" y="28"/>
                    </a:cubicBezTo>
                    <a:cubicBezTo>
                      <a:pt x="101" y="28"/>
                      <a:pt x="103" y="29"/>
                      <a:pt x="101" y="28"/>
                    </a:cubicBezTo>
                    <a:cubicBezTo>
                      <a:pt x="100" y="27"/>
                      <a:pt x="104" y="28"/>
                      <a:pt x="100" y="26"/>
                    </a:cubicBezTo>
                    <a:cubicBezTo>
                      <a:pt x="100" y="27"/>
                      <a:pt x="98" y="26"/>
                      <a:pt x="96" y="26"/>
                    </a:cubicBezTo>
                    <a:cubicBezTo>
                      <a:pt x="95" y="25"/>
                      <a:pt x="95" y="25"/>
                      <a:pt x="95" y="25"/>
                    </a:cubicBezTo>
                    <a:cubicBezTo>
                      <a:pt x="97" y="25"/>
                      <a:pt x="97" y="25"/>
                      <a:pt x="97" y="25"/>
                    </a:cubicBezTo>
                    <a:cubicBezTo>
                      <a:pt x="98" y="25"/>
                      <a:pt x="94" y="24"/>
                      <a:pt x="95" y="23"/>
                    </a:cubicBezTo>
                    <a:cubicBezTo>
                      <a:pt x="98" y="24"/>
                      <a:pt x="98" y="24"/>
                      <a:pt x="98" y="24"/>
                    </a:cubicBezTo>
                    <a:cubicBezTo>
                      <a:pt x="101" y="25"/>
                      <a:pt x="97" y="25"/>
                      <a:pt x="101" y="26"/>
                    </a:cubicBezTo>
                    <a:cubicBezTo>
                      <a:pt x="101" y="25"/>
                      <a:pt x="99" y="24"/>
                      <a:pt x="100" y="24"/>
                    </a:cubicBezTo>
                    <a:cubicBezTo>
                      <a:pt x="101" y="24"/>
                      <a:pt x="101" y="25"/>
                      <a:pt x="101" y="25"/>
                    </a:cubicBezTo>
                    <a:cubicBezTo>
                      <a:pt x="101" y="25"/>
                      <a:pt x="107" y="26"/>
                      <a:pt x="104" y="24"/>
                    </a:cubicBezTo>
                    <a:cubicBezTo>
                      <a:pt x="103" y="23"/>
                      <a:pt x="102" y="23"/>
                      <a:pt x="101" y="23"/>
                    </a:cubicBezTo>
                    <a:cubicBezTo>
                      <a:pt x="101" y="22"/>
                      <a:pt x="99" y="21"/>
                      <a:pt x="99" y="20"/>
                    </a:cubicBezTo>
                    <a:cubicBezTo>
                      <a:pt x="102" y="21"/>
                      <a:pt x="100" y="19"/>
                      <a:pt x="103" y="20"/>
                    </a:cubicBezTo>
                    <a:cubicBezTo>
                      <a:pt x="101" y="20"/>
                      <a:pt x="101" y="22"/>
                      <a:pt x="103" y="23"/>
                    </a:cubicBezTo>
                    <a:cubicBezTo>
                      <a:pt x="107" y="24"/>
                      <a:pt x="103" y="24"/>
                      <a:pt x="106" y="25"/>
                    </a:cubicBezTo>
                    <a:cubicBezTo>
                      <a:pt x="107" y="24"/>
                      <a:pt x="110" y="26"/>
                      <a:pt x="112" y="26"/>
                    </a:cubicBezTo>
                    <a:cubicBezTo>
                      <a:pt x="113" y="26"/>
                      <a:pt x="112" y="25"/>
                      <a:pt x="112" y="25"/>
                    </a:cubicBezTo>
                    <a:cubicBezTo>
                      <a:pt x="109" y="24"/>
                      <a:pt x="109" y="25"/>
                      <a:pt x="107" y="24"/>
                    </a:cubicBezTo>
                    <a:cubicBezTo>
                      <a:pt x="108" y="23"/>
                      <a:pt x="107" y="22"/>
                      <a:pt x="105" y="20"/>
                    </a:cubicBezTo>
                    <a:cubicBezTo>
                      <a:pt x="106" y="20"/>
                      <a:pt x="108" y="21"/>
                      <a:pt x="108" y="22"/>
                    </a:cubicBezTo>
                    <a:cubicBezTo>
                      <a:pt x="108" y="20"/>
                      <a:pt x="109" y="19"/>
                      <a:pt x="110" y="18"/>
                    </a:cubicBezTo>
                    <a:cubicBezTo>
                      <a:pt x="106" y="18"/>
                      <a:pt x="109" y="16"/>
                      <a:pt x="106" y="16"/>
                    </a:cubicBezTo>
                    <a:cubicBezTo>
                      <a:pt x="105" y="16"/>
                      <a:pt x="103" y="16"/>
                      <a:pt x="101" y="15"/>
                    </a:cubicBezTo>
                    <a:cubicBezTo>
                      <a:pt x="101" y="15"/>
                      <a:pt x="103" y="16"/>
                      <a:pt x="103" y="16"/>
                    </a:cubicBezTo>
                    <a:cubicBezTo>
                      <a:pt x="102" y="15"/>
                      <a:pt x="107" y="16"/>
                      <a:pt x="104" y="15"/>
                    </a:cubicBezTo>
                    <a:cubicBezTo>
                      <a:pt x="105" y="16"/>
                      <a:pt x="108" y="16"/>
                      <a:pt x="111" y="17"/>
                    </a:cubicBezTo>
                    <a:cubicBezTo>
                      <a:pt x="110" y="16"/>
                      <a:pt x="113" y="18"/>
                      <a:pt x="113" y="17"/>
                    </a:cubicBezTo>
                    <a:cubicBezTo>
                      <a:pt x="112" y="15"/>
                      <a:pt x="111" y="14"/>
                      <a:pt x="111" y="13"/>
                    </a:cubicBezTo>
                    <a:cubicBezTo>
                      <a:pt x="113" y="12"/>
                      <a:pt x="111" y="10"/>
                      <a:pt x="111" y="9"/>
                    </a:cubicBezTo>
                    <a:cubicBezTo>
                      <a:pt x="113" y="9"/>
                      <a:pt x="116" y="10"/>
                      <a:pt x="117" y="9"/>
                    </a:cubicBezTo>
                    <a:cubicBezTo>
                      <a:pt x="117" y="8"/>
                      <a:pt x="113" y="9"/>
                      <a:pt x="115" y="8"/>
                    </a:cubicBezTo>
                    <a:cubicBezTo>
                      <a:pt x="115" y="8"/>
                      <a:pt x="115" y="8"/>
                      <a:pt x="115" y="8"/>
                    </a:cubicBezTo>
                    <a:cubicBezTo>
                      <a:pt x="115" y="8"/>
                      <a:pt x="118" y="7"/>
                      <a:pt x="114" y="6"/>
                    </a:cubicBezTo>
                    <a:cubicBezTo>
                      <a:pt x="117" y="7"/>
                      <a:pt x="117" y="7"/>
                      <a:pt x="117" y="7"/>
                    </a:cubicBezTo>
                    <a:cubicBezTo>
                      <a:pt x="117" y="7"/>
                      <a:pt x="117" y="6"/>
                      <a:pt x="116" y="6"/>
                    </a:cubicBezTo>
                    <a:cubicBezTo>
                      <a:pt x="117" y="6"/>
                      <a:pt x="118" y="6"/>
                      <a:pt x="119" y="7"/>
                    </a:cubicBezTo>
                    <a:cubicBezTo>
                      <a:pt x="122" y="7"/>
                      <a:pt x="119" y="5"/>
                      <a:pt x="119" y="4"/>
                    </a:cubicBezTo>
                    <a:cubicBezTo>
                      <a:pt x="117" y="5"/>
                      <a:pt x="117" y="5"/>
                      <a:pt x="117" y="5"/>
                    </a:cubicBezTo>
                    <a:cubicBezTo>
                      <a:pt x="116" y="3"/>
                      <a:pt x="118" y="3"/>
                      <a:pt x="117" y="1"/>
                    </a:cubicBezTo>
                    <a:cubicBezTo>
                      <a:pt x="119" y="2"/>
                      <a:pt x="119" y="2"/>
                      <a:pt x="119" y="2"/>
                    </a:cubicBezTo>
                    <a:cubicBezTo>
                      <a:pt x="118" y="1"/>
                      <a:pt x="118" y="1"/>
                      <a:pt x="118" y="1"/>
                    </a:cubicBezTo>
                    <a:cubicBezTo>
                      <a:pt x="120" y="1"/>
                      <a:pt x="122" y="1"/>
                      <a:pt x="120" y="0"/>
                    </a:cubicBezTo>
                    <a:cubicBezTo>
                      <a:pt x="125" y="3"/>
                      <a:pt x="125" y="3"/>
                      <a:pt x="125" y="3"/>
                    </a:cubicBezTo>
                    <a:cubicBezTo>
                      <a:pt x="123" y="3"/>
                      <a:pt x="122" y="2"/>
                      <a:pt x="120" y="2"/>
                    </a:cubicBezTo>
                    <a:cubicBezTo>
                      <a:pt x="118" y="2"/>
                      <a:pt x="119" y="3"/>
                      <a:pt x="121" y="4"/>
                    </a:cubicBezTo>
                    <a:cubicBezTo>
                      <a:pt x="121" y="3"/>
                      <a:pt x="121" y="3"/>
                      <a:pt x="120" y="3"/>
                    </a:cubicBezTo>
                    <a:cubicBezTo>
                      <a:pt x="123" y="3"/>
                      <a:pt x="123" y="4"/>
                      <a:pt x="124" y="4"/>
                    </a:cubicBezTo>
                    <a:cubicBezTo>
                      <a:pt x="124" y="4"/>
                      <a:pt x="125" y="4"/>
                      <a:pt x="124" y="4"/>
                    </a:cubicBezTo>
                    <a:cubicBezTo>
                      <a:pt x="126" y="5"/>
                      <a:pt x="126" y="5"/>
                      <a:pt x="126" y="6"/>
                    </a:cubicBezTo>
                    <a:cubicBezTo>
                      <a:pt x="125" y="5"/>
                      <a:pt x="124" y="6"/>
                      <a:pt x="123" y="5"/>
                    </a:cubicBezTo>
                    <a:cubicBezTo>
                      <a:pt x="126" y="6"/>
                      <a:pt x="126" y="7"/>
                      <a:pt x="125" y="8"/>
                    </a:cubicBezTo>
                    <a:cubicBezTo>
                      <a:pt x="122" y="8"/>
                      <a:pt x="127" y="10"/>
                      <a:pt x="126" y="11"/>
                    </a:cubicBezTo>
                    <a:cubicBezTo>
                      <a:pt x="123" y="10"/>
                      <a:pt x="121" y="9"/>
                      <a:pt x="120" y="8"/>
                    </a:cubicBezTo>
                    <a:cubicBezTo>
                      <a:pt x="119" y="8"/>
                      <a:pt x="120" y="8"/>
                      <a:pt x="119" y="9"/>
                    </a:cubicBezTo>
                    <a:cubicBezTo>
                      <a:pt x="121" y="10"/>
                      <a:pt x="124" y="10"/>
                      <a:pt x="125" y="12"/>
                    </a:cubicBezTo>
                    <a:cubicBezTo>
                      <a:pt x="123" y="11"/>
                      <a:pt x="123" y="11"/>
                      <a:pt x="123" y="11"/>
                    </a:cubicBezTo>
                    <a:cubicBezTo>
                      <a:pt x="123" y="12"/>
                      <a:pt x="126" y="13"/>
                      <a:pt x="125" y="14"/>
                    </a:cubicBezTo>
                    <a:cubicBezTo>
                      <a:pt x="124" y="15"/>
                      <a:pt x="124" y="17"/>
                      <a:pt x="123" y="18"/>
                    </a:cubicBezTo>
                    <a:cubicBezTo>
                      <a:pt x="121" y="18"/>
                      <a:pt x="121" y="18"/>
                      <a:pt x="121" y="18"/>
                    </a:cubicBezTo>
                    <a:cubicBezTo>
                      <a:pt x="125" y="20"/>
                      <a:pt x="122" y="21"/>
                      <a:pt x="124" y="22"/>
                    </a:cubicBezTo>
                    <a:cubicBezTo>
                      <a:pt x="121" y="23"/>
                      <a:pt x="124" y="26"/>
                      <a:pt x="121" y="26"/>
                    </a:cubicBezTo>
                    <a:cubicBezTo>
                      <a:pt x="121" y="30"/>
                      <a:pt x="122" y="33"/>
                      <a:pt x="121" y="35"/>
                    </a:cubicBezTo>
                    <a:cubicBezTo>
                      <a:pt x="118" y="34"/>
                      <a:pt x="118" y="34"/>
                      <a:pt x="118" y="34"/>
                    </a:cubicBezTo>
                    <a:cubicBezTo>
                      <a:pt x="120" y="35"/>
                      <a:pt x="116" y="34"/>
                      <a:pt x="117" y="35"/>
                    </a:cubicBezTo>
                    <a:cubicBezTo>
                      <a:pt x="119" y="35"/>
                      <a:pt x="119" y="36"/>
                      <a:pt x="121" y="37"/>
                    </a:cubicBezTo>
                    <a:cubicBezTo>
                      <a:pt x="118" y="38"/>
                      <a:pt x="120" y="40"/>
                      <a:pt x="121" y="42"/>
                    </a:cubicBezTo>
                    <a:cubicBezTo>
                      <a:pt x="119" y="41"/>
                      <a:pt x="119" y="41"/>
                      <a:pt x="119" y="41"/>
                    </a:cubicBezTo>
                    <a:cubicBezTo>
                      <a:pt x="122" y="44"/>
                      <a:pt x="119" y="44"/>
                      <a:pt x="118" y="46"/>
                    </a:cubicBezTo>
                    <a:cubicBezTo>
                      <a:pt x="117" y="45"/>
                      <a:pt x="115" y="45"/>
                      <a:pt x="115" y="46"/>
                    </a:cubicBezTo>
                    <a:cubicBezTo>
                      <a:pt x="118" y="48"/>
                      <a:pt x="118" y="48"/>
                      <a:pt x="119" y="50"/>
                    </a:cubicBezTo>
                    <a:cubicBezTo>
                      <a:pt x="119" y="51"/>
                      <a:pt x="118" y="52"/>
                      <a:pt x="116" y="52"/>
                    </a:cubicBezTo>
                    <a:cubicBezTo>
                      <a:pt x="119" y="57"/>
                      <a:pt x="115" y="59"/>
                      <a:pt x="116" y="64"/>
                    </a:cubicBezTo>
                    <a:cubicBezTo>
                      <a:pt x="114" y="63"/>
                      <a:pt x="114" y="63"/>
                      <a:pt x="114" y="63"/>
                    </a:cubicBezTo>
                    <a:cubicBezTo>
                      <a:pt x="117" y="68"/>
                      <a:pt x="112" y="70"/>
                      <a:pt x="113" y="74"/>
                    </a:cubicBezTo>
                    <a:cubicBezTo>
                      <a:pt x="109" y="72"/>
                      <a:pt x="109" y="72"/>
                      <a:pt x="109" y="72"/>
                    </a:cubicBezTo>
                    <a:cubicBezTo>
                      <a:pt x="108" y="73"/>
                      <a:pt x="109" y="75"/>
                      <a:pt x="112" y="76"/>
                    </a:cubicBezTo>
                    <a:cubicBezTo>
                      <a:pt x="110" y="76"/>
                      <a:pt x="113" y="78"/>
                      <a:pt x="109" y="78"/>
                    </a:cubicBezTo>
                    <a:cubicBezTo>
                      <a:pt x="108" y="78"/>
                      <a:pt x="111" y="79"/>
                      <a:pt x="111" y="80"/>
                    </a:cubicBezTo>
                    <a:cubicBezTo>
                      <a:pt x="109" y="82"/>
                      <a:pt x="109" y="82"/>
                      <a:pt x="109" y="84"/>
                    </a:cubicBezTo>
                    <a:cubicBezTo>
                      <a:pt x="109" y="84"/>
                      <a:pt x="109" y="84"/>
                      <a:pt x="109" y="84"/>
                    </a:cubicBezTo>
                    <a:cubicBezTo>
                      <a:pt x="108" y="83"/>
                      <a:pt x="107" y="83"/>
                      <a:pt x="106" y="83"/>
                    </a:cubicBezTo>
                    <a:cubicBezTo>
                      <a:pt x="107" y="84"/>
                      <a:pt x="104" y="85"/>
                      <a:pt x="109" y="86"/>
                    </a:cubicBezTo>
                    <a:cubicBezTo>
                      <a:pt x="106" y="87"/>
                      <a:pt x="109" y="91"/>
                      <a:pt x="105" y="91"/>
                    </a:cubicBezTo>
                    <a:cubicBezTo>
                      <a:pt x="106" y="92"/>
                      <a:pt x="106" y="92"/>
                      <a:pt x="107" y="93"/>
                    </a:cubicBezTo>
                    <a:cubicBezTo>
                      <a:pt x="106" y="94"/>
                      <a:pt x="103" y="95"/>
                      <a:pt x="104" y="97"/>
                    </a:cubicBezTo>
                    <a:cubicBezTo>
                      <a:pt x="104" y="97"/>
                      <a:pt x="103" y="96"/>
                      <a:pt x="102" y="96"/>
                    </a:cubicBezTo>
                    <a:cubicBezTo>
                      <a:pt x="102" y="97"/>
                      <a:pt x="104" y="97"/>
                      <a:pt x="104" y="98"/>
                    </a:cubicBezTo>
                    <a:cubicBezTo>
                      <a:pt x="105" y="101"/>
                      <a:pt x="99" y="102"/>
                      <a:pt x="99" y="104"/>
                    </a:cubicBezTo>
                    <a:cubicBezTo>
                      <a:pt x="99" y="109"/>
                      <a:pt x="96" y="113"/>
                      <a:pt x="94" y="117"/>
                    </a:cubicBezTo>
                    <a:cubicBezTo>
                      <a:pt x="93" y="116"/>
                      <a:pt x="93" y="116"/>
                      <a:pt x="93" y="116"/>
                    </a:cubicBezTo>
                    <a:cubicBezTo>
                      <a:pt x="96" y="119"/>
                      <a:pt x="89" y="118"/>
                      <a:pt x="93" y="121"/>
                    </a:cubicBezTo>
                    <a:cubicBezTo>
                      <a:pt x="92" y="121"/>
                      <a:pt x="92" y="122"/>
                      <a:pt x="90" y="121"/>
                    </a:cubicBezTo>
                    <a:cubicBezTo>
                      <a:pt x="92" y="123"/>
                      <a:pt x="87" y="123"/>
                      <a:pt x="89" y="125"/>
                    </a:cubicBezTo>
                    <a:cubicBezTo>
                      <a:pt x="89" y="125"/>
                      <a:pt x="89" y="125"/>
                      <a:pt x="88" y="125"/>
                    </a:cubicBezTo>
                    <a:cubicBezTo>
                      <a:pt x="86" y="125"/>
                      <a:pt x="88" y="128"/>
                      <a:pt x="85" y="129"/>
                    </a:cubicBezTo>
                    <a:cubicBezTo>
                      <a:pt x="85" y="128"/>
                      <a:pt x="85" y="128"/>
                      <a:pt x="84" y="127"/>
                    </a:cubicBezTo>
                    <a:cubicBezTo>
                      <a:pt x="82" y="127"/>
                      <a:pt x="87" y="131"/>
                      <a:pt x="83" y="129"/>
                    </a:cubicBezTo>
                    <a:cubicBezTo>
                      <a:pt x="82" y="129"/>
                      <a:pt x="84" y="130"/>
                      <a:pt x="84" y="130"/>
                    </a:cubicBezTo>
                    <a:cubicBezTo>
                      <a:pt x="81" y="132"/>
                      <a:pt x="81" y="137"/>
                      <a:pt x="80" y="141"/>
                    </a:cubicBezTo>
                    <a:cubicBezTo>
                      <a:pt x="77" y="142"/>
                      <a:pt x="74" y="137"/>
                      <a:pt x="76" y="141"/>
                    </a:cubicBezTo>
                    <a:cubicBezTo>
                      <a:pt x="75" y="141"/>
                      <a:pt x="77" y="142"/>
                      <a:pt x="76" y="142"/>
                    </a:cubicBezTo>
                    <a:cubicBezTo>
                      <a:pt x="77" y="143"/>
                      <a:pt x="71" y="140"/>
                      <a:pt x="73" y="142"/>
                    </a:cubicBezTo>
                    <a:cubicBezTo>
                      <a:pt x="75" y="143"/>
                      <a:pt x="74" y="143"/>
                      <a:pt x="75" y="144"/>
                    </a:cubicBezTo>
                    <a:cubicBezTo>
                      <a:pt x="73" y="144"/>
                      <a:pt x="71" y="143"/>
                      <a:pt x="72" y="146"/>
                    </a:cubicBezTo>
                    <a:cubicBezTo>
                      <a:pt x="71" y="145"/>
                      <a:pt x="71" y="145"/>
                      <a:pt x="71" y="145"/>
                    </a:cubicBezTo>
                    <a:cubicBezTo>
                      <a:pt x="73" y="148"/>
                      <a:pt x="71" y="149"/>
                      <a:pt x="74" y="152"/>
                    </a:cubicBezTo>
                    <a:cubicBezTo>
                      <a:pt x="70" y="160"/>
                      <a:pt x="68" y="169"/>
                      <a:pt x="64" y="176"/>
                    </a:cubicBezTo>
                    <a:cubicBezTo>
                      <a:pt x="59" y="183"/>
                      <a:pt x="56" y="191"/>
                      <a:pt x="49" y="197"/>
                    </a:cubicBezTo>
                    <a:cubicBezTo>
                      <a:pt x="45" y="197"/>
                      <a:pt x="45" y="197"/>
                      <a:pt x="45" y="199"/>
                    </a:cubicBezTo>
                    <a:cubicBezTo>
                      <a:pt x="45" y="199"/>
                      <a:pt x="45" y="199"/>
                      <a:pt x="44" y="199"/>
                    </a:cubicBezTo>
                    <a:cubicBezTo>
                      <a:pt x="47" y="200"/>
                      <a:pt x="44" y="200"/>
                      <a:pt x="46" y="202"/>
                    </a:cubicBezTo>
                    <a:cubicBezTo>
                      <a:pt x="44" y="204"/>
                      <a:pt x="43" y="207"/>
                      <a:pt x="41" y="210"/>
                    </a:cubicBezTo>
                    <a:cubicBezTo>
                      <a:pt x="41" y="209"/>
                      <a:pt x="39" y="208"/>
                      <a:pt x="39" y="208"/>
                    </a:cubicBezTo>
                    <a:cubicBezTo>
                      <a:pt x="41" y="210"/>
                      <a:pt x="41" y="210"/>
                      <a:pt x="41" y="210"/>
                    </a:cubicBezTo>
                    <a:cubicBezTo>
                      <a:pt x="40" y="209"/>
                      <a:pt x="40" y="209"/>
                      <a:pt x="40" y="209"/>
                    </a:cubicBezTo>
                    <a:cubicBezTo>
                      <a:pt x="40" y="210"/>
                      <a:pt x="41" y="211"/>
                      <a:pt x="42" y="211"/>
                    </a:cubicBezTo>
                    <a:cubicBezTo>
                      <a:pt x="40" y="220"/>
                      <a:pt x="31" y="223"/>
                      <a:pt x="27" y="230"/>
                    </a:cubicBezTo>
                    <a:cubicBezTo>
                      <a:pt x="25" y="231"/>
                      <a:pt x="25" y="234"/>
                      <a:pt x="24" y="236"/>
                    </a:cubicBezTo>
                    <a:cubicBezTo>
                      <a:pt x="18" y="239"/>
                      <a:pt x="12" y="242"/>
                      <a:pt x="12" y="249"/>
                    </a:cubicBezTo>
                    <a:cubicBezTo>
                      <a:pt x="12" y="249"/>
                      <a:pt x="5" y="244"/>
                      <a:pt x="5" y="2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36" name="Freeform 298">
                <a:extLst>
                  <a:ext uri="{FF2B5EF4-FFF2-40B4-BE49-F238E27FC236}">
                    <a16:creationId xmlns:a16="http://schemas.microsoft.com/office/drawing/2014/main" id="{1A012525-4CB2-4024-A177-1857D34CE690}"/>
                  </a:ext>
                </a:extLst>
              </p:cNvPr>
              <p:cNvSpPr/>
              <p:nvPr/>
            </p:nvSpPr>
            <p:spPr bwMode="auto">
              <a:xfrm>
                <a:off x="4062413" y="2243138"/>
                <a:ext cx="1588" cy="0"/>
              </a:xfrm>
              <a:custGeom>
                <a:avLst/>
                <a:gdLst>
                  <a:gd name="T0" fmla="*/ 5 w 5"/>
                  <a:gd name="T1" fmla="*/ 1 h 1"/>
                  <a:gd name="T2" fmla="*/ 0 w 5"/>
                  <a:gd name="T3" fmla="*/ 0 h 1"/>
                  <a:gd name="T4" fmla="*/ 5 w 5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" h="1">
                    <a:moveTo>
                      <a:pt x="5" y="1"/>
                    </a:moveTo>
                    <a:cubicBezTo>
                      <a:pt x="3" y="0"/>
                      <a:pt x="2" y="1"/>
                      <a:pt x="0" y="0"/>
                    </a:cubicBezTo>
                    <a:cubicBezTo>
                      <a:pt x="2" y="0"/>
                      <a:pt x="3" y="0"/>
                      <a:pt x="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37" name="Freeform 299">
                <a:extLst>
                  <a:ext uri="{FF2B5EF4-FFF2-40B4-BE49-F238E27FC236}">
                    <a16:creationId xmlns:a16="http://schemas.microsoft.com/office/drawing/2014/main" id="{36893B6D-9667-4C79-AAB9-373711F5D766}"/>
                  </a:ext>
                </a:extLst>
              </p:cNvPr>
              <p:cNvSpPr/>
              <p:nvPr/>
            </p:nvSpPr>
            <p:spPr bwMode="auto">
              <a:xfrm>
                <a:off x="4056063" y="2247900"/>
                <a:ext cx="0" cy="0"/>
              </a:xfrm>
              <a:custGeom>
                <a:avLst/>
                <a:gdLst>
                  <a:gd name="T0" fmla="*/ 2 w 3"/>
                  <a:gd name="T1" fmla="*/ 1 w 3"/>
                  <a:gd name="T2" fmla="*/ 1 w 3"/>
                  <a:gd name="T3" fmla="*/ 2 w 3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3">
                    <a:moveTo>
                      <a:pt x="2" y="0"/>
                    </a:moveTo>
                    <a:cubicBezTo>
                      <a:pt x="3" y="0"/>
                      <a:pt x="2" y="0"/>
                      <a:pt x="1" y="0"/>
                    </a:cubicBezTo>
                    <a:cubicBezTo>
                      <a:pt x="1" y="0"/>
                      <a:pt x="0" y="0"/>
                      <a:pt x="1" y="0"/>
                    </a:cubicBezTo>
                    <a:cubicBezTo>
                      <a:pt x="1" y="0"/>
                      <a:pt x="2" y="0"/>
                      <a:pt x="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38" name="Freeform 300">
                <a:extLst>
                  <a:ext uri="{FF2B5EF4-FFF2-40B4-BE49-F238E27FC236}">
                    <a16:creationId xmlns:a16="http://schemas.microsoft.com/office/drawing/2014/main" id="{E460A7F8-0A4E-44CB-8A8B-85FD48D90323}"/>
                  </a:ext>
                </a:extLst>
              </p:cNvPr>
              <p:cNvSpPr/>
              <p:nvPr/>
            </p:nvSpPr>
            <p:spPr bwMode="auto">
              <a:xfrm>
                <a:off x="4054476" y="2249488"/>
                <a:ext cx="1588" cy="0"/>
              </a:xfrm>
              <a:custGeom>
                <a:avLst/>
                <a:gdLst>
                  <a:gd name="T0" fmla="*/ 2 w 2"/>
                  <a:gd name="T1" fmla="*/ 3 h 3"/>
                  <a:gd name="T2" fmla="*/ 0 w 2"/>
                  <a:gd name="T3" fmla="*/ 0 h 3"/>
                  <a:gd name="T4" fmla="*/ 2 w 2"/>
                  <a:gd name="T5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3">
                    <a:moveTo>
                      <a:pt x="2" y="3"/>
                    </a:moveTo>
                    <a:cubicBezTo>
                      <a:pt x="1" y="2"/>
                      <a:pt x="0" y="1"/>
                      <a:pt x="0" y="0"/>
                    </a:cubicBezTo>
                    <a:lnTo>
                      <a:pt x="2" y="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39" name="Freeform 301">
                <a:extLst>
                  <a:ext uri="{FF2B5EF4-FFF2-40B4-BE49-F238E27FC236}">
                    <a16:creationId xmlns:a16="http://schemas.microsoft.com/office/drawing/2014/main" id="{D79D97C3-A623-41A3-B020-85AC96A4FE95}"/>
                  </a:ext>
                </a:extLst>
              </p:cNvPr>
              <p:cNvSpPr/>
              <p:nvPr/>
            </p:nvSpPr>
            <p:spPr bwMode="auto">
              <a:xfrm>
                <a:off x="4052888" y="2251075"/>
                <a:ext cx="0" cy="0"/>
              </a:xfrm>
              <a:custGeom>
                <a:avLst/>
                <a:gdLst>
                  <a:gd name="T0" fmla="*/ 2 w 2"/>
                  <a:gd name="T1" fmla="*/ 1 h 1"/>
                  <a:gd name="T2" fmla="*/ 0 w 2"/>
                  <a:gd name="T3" fmla="*/ 0 h 1"/>
                  <a:gd name="T4" fmla="*/ 2 w 2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2" y="1"/>
                    </a:moveTo>
                    <a:cubicBezTo>
                      <a:pt x="0" y="1"/>
                      <a:pt x="0" y="1"/>
                      <a:pt x="0" y="0"/>
                    </a:cubicBezTo>
                    <a:cubicBezTo>
                      <a:pt x="1" y="1"/>
                      <a:pt x="1" y="1"/>
                      <a:pt x="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40" name="Freeform 302">
                <a:extLst>
                  <a:ext uri="{FF2B5EF4-FFF2-40B4-BE49-F238E27FC236}">
                    <a16:creationId xmlns:a16="http://schemas.microsoft.com/office/drawing/2014/main" id="{A9EA0859-31A9-4FF3-B969-6409E0EBC6FA}"/>
                  </a:ext>
                </a:extLst>
              </p:cNvPr>
              <p:cNvSpPr/>
              <p:nvPr/>
            </p:nvSpPr>
            <p:spPr bwMode="auto">
              <a:xfrm>
                <a:off x="4052888" y="2251075"/>
                <a:ext cx="1588" cy="0"/>
              </a:xfrm>
              <a:custGeom>
                <a:avLst/>
                <a:gdLst>
                  <a:gd name="T0" fmla="*/ 2 w 2"/>
                  <a:gd name="T1" fmla="*/ 0 h 1"/>
                  <a:gd name="T2" fmla="*/ 1 w 2"/>
                  <a:gd name="T3" fmla="*/ 1 h 1"/>
                  <a:gd name="T4" fmla="*/ 2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cubicBezTo>
                      <a:pt x="2" y="1"/>
                      <a:pt x="2" y="1"/>
                      <a:pt x="1" y="1"/>
                    </a:cubicBezTo>
                    <a:cubicBezTo>
                      <a:pt x="2" y="1"/>
                      <a:pt x="0" y="0"/>
                      <a:pt x="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41" name="Freeform 303">
                <a:extLst>
                  <a:ext uri="{FF2B5EF4-FFF2-40B4-BE49-F238E27FC236}">
                    <a16:creationId xmlns:a16="http://schemas.microsoft.com/office/drawing/2014/main" id="{23ABE760-177C-403C-9BF4-C49F5ABBE38B}"/>
                  </a:ext>
                </a:extLst>
              </p:cNvPr>
              <p:cNvSpPr/>
              <p:nvPr/>
            </p:nvSpPr>
            <p:spPr bwMode="auto">
              <a:xfrm>
                <a:off x="4051301" y="2254250"/>
                <a:ext cx="1588" cy="0"/>
              </a:xfrm>
              <a:custGeom>
                <a:avLst/>
                <a:gdLst>
                  <a:gd name="T0" fmla="*/ 2 w 3"/>
                  <a:gd name="T1" fmla="*/ 1 h 2"/>
                  <a:gd name="T2" fmla="*/ 1 w 3"/>
                  <a:gd name="T3" fmla="*/ 2 h 2"/>
                  <a:gd name="T4" fmla="*/ 2 w 3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2">
                    <a:moveTo>
                      <a:pt x="2" y="1"/>
                    </a:moveTo>
                    <a:cubicBezTo>
                      <a:pt x="2" y="1"/>
                      <a:pt x="3" y="2"/>
                      <a:pt x="1" y="2"/>
                    </a:cubicBezTo>
                    <a:cubicBezTo>
                      <a:pt x="2" y="2"/>
                      <a:pt x="0" y="0"/>
                      <a:pt x="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42" name="Freeform 304">
                <a:extLst>
                  <a:ext uri="{FF2B5EF4-FFF2-40B4-BE49-F238E27FC236}">
                    <a16:creationId xmlns:a16="http://schemas.microsoft.com/office/drawing/2014/main" id="{0CB007BD-11DC-40F3-9B13-8AFDFA0E3A1A}"/>
                  </a:ext>
                </a:extLst>
              </p:cNvPr>
              <p:cNvSpPr/>
              <p:nvPr/>
            </p:nvSpPr>
            <p:spPr bwMode="auto">
              <a:xfrm>
                <a:off x="4051301" y="2255838"/>
                <a:ext cx="1588" cy="0"/>
              </a:xfrm>
              <a:custGeom>
                <a:avLst/>
                <a:gdLst>
                  <a:gd name="T0" fmla="*/ 1 w 1"/>
                  <a:gd name="T1" fmla="*/ 1 h 1"/>
                  <a:gd name="T2" fmla="*/ 1 w 1"/>
                  <a:gd name="T3" fmla="*/ 1 h 1"/>
                  <a:gd name="T4" fmla="*/ 0 w 1"/>
                  <a:gd name="T5" fmla="*/ 0 h 1"/>
                  <a:gd name="T6" fmla="*/ 1 w 1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0" y="1"/>
                      <a:pt x="0" y="0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43" name="Freeform 305">
                <a:extLst>
                  <a:ext uri="{FF2B5EF4-FFF2-40B4-BE49-F238E27FC236}">
                    <a16:creationId xmlns:a16="http://schemas.microsoft.com/office/drawing/2014/main" id="{5A24F5D4-3C43-4E8C-B0F5-F99607E8ED95}"/>
                  </a:ext>
                </a:extLst>
              </p:cNvPr>
              <p:cNvSpPr/>
              <p:nvPr/>
            </p:nvSpPr>
            <p:spPr bwMode="auto">
              <a:xfrm>
                <a:off x="4041776" y="2282825"/>
                <a:ext cx="1588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lnTo>
                      <a:pt x="0" y="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44" name="Freeform 306">
                <a:extLst>
                  <a:ext uri="{FF2B5EF4-FFF2-40B4-BE49-F238E27FC236}">
                    <a16:creationId xmlns:a16="http://schemas.microsoft.com/office/drawing/2014/main" id="{949C9A93-0887-4D9B-A3D9-6E9A346940B4}"/>
                  </a:ext>
                </a:extLst>
              </p:cNvPr>
              <p:cNvSpPr/>
              <p:nvPr/>
            </p:nvSpPr>
            <p:spPr bwMode="auto">
              <a:xfrm>
                <a:off x="4035426" y="2293938"/>
                <a:ext cx="1588" cy="1587"/>
              </a:xfrm>
              <a:custGeom>
                <a:avLst/>
                <a:gdLst>
                  <a:gd name="T0" fmla="*/ 2 w 2"/>
                  <a:gd name="T1" fmla="*/ 1 h 2"/>
                  <a:gd name="T2" fmla="*/ 0 w 2"/>
                  <a:gd name="T3" fmla="*/ 0 h 2"/>
                  <a:gd name="T4" fmla="*/ 2 w 2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2" y="1"/>
                    </a:moveTo>
                    <a:cubicBezTo>
                      <a:pt x="2" y="2"/>
                      <a:pt x="1" y="0"/>
                      <a:pt x="0" y="0"/>
                    </a:cubicBezTo>
                    <a:cubicBezTo>
                      <a:pt x="0" y="0"/>
                      <a:pt x="2" y="1"/>
                      <a:pt x="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45" name="Rectangle 307">
                <a:extLst>
                  <a:ext uri="{FF2B5EF4-FFF2-40B4-BE49-F238E27FC236}">
                    <a16:creationId xmlns:a16="http://schemas.microsoft.com/office/drawing/2014/main" id="{893336A7-F712-4C3D-8526-A845BB12C0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35426" y="2301875"/>
                <a:ext cx="1588" cy="1587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46" name="Freeform 308">
                <a:extLst>
                  <a:ext uri="{FF2B5EF4-FFF2-40B4-BE49-F238E27FC236}">
                    <a16:creationId xmlns:a16="http://schemas.microsoft.com/office/drawing/2014/main" id="{BA5605F0-676C-416E-8B72-8E6EFFE8D169}"/>
                  </a:ext>
                </a:extLst>
              </p:cNvPr>
              <p:cNvSpPr/>
              <p:nvPr/>
            </p:nvSpPr>
            <p:spPr bwMode="auto">
              <a:xfrm>
                <a:off x="3968751" y="1946275"/>
                <a:ext cx="1588" cy="0"/>
              </a:xfrm>
              <a:custGeom>
                <a:avLst/>
                <a:gdLst>
                  <a:gd name="T0" fmla="*/ 2 w 3"/>
                  <a:gd name="T1" fmla="*/ 1 h 2"/>
                  <a:gd name="T2" fmla="*/ 2 w 3"/>
                  <a:gd name="T3" fmla="*/ 0 h 2"/>
                  <a:gd name="T4" fmla="*/ 2 w 3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2">
                    <a:moveTo>
                      <a:pt x="2" y="1"/>
                    </a:moveTo>
                    <a:cubicBezTo>
                      <a:pt x="2" y="0"/>
                      <a:pt x="0" y="1"/>
                      <a:pt x="2" y="0"/>
                    </a:cubicBezTo>
                    <a:cubicBezTo>
                      <a:pt x="3" y="1"/>
                      <a:pt x="3" y="2"/>
                      <a:pt x="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47" name="Freeform 309">
                <a:extLst>
                  <a:ext uri="{FF2B5EF4-FFF2-40B4-BE49-F238E27FC236}">
                    <a16:creationId xmlns:a16="http://schemas.microsoft.com/office/drawing/2014/main" id="{83575612-8DC3-41B9-8470-1BF2DD7B4801}"/>
                  </a:ext>
                </a:extLst>
              </p:cNvPr>
              <p:cNvSpPr/>
              <p:nvPr/>
            </p:nvSpPr>
            <p:spPr bwMode="auto">
              <a:xfrm>
                <a:off x="3925888" y="1946275"/>
                <a:ext cx="42863" cy="92075"/>
              </a:xfrm>
              <a:custGeom>
                <a:avLst/>
                <a:gdLst>
                  <a:gd name="T0" fmla="*/ 9 w 119"/>
                  <a:gd name="T1" fmla="*/ 224 h 255"/>
                  <a:gd name="T2" fmla="*/ 10 w 119"/>
                  <a:gd name="T3" fmla="*/ 215 h 255"/>
                  <a:gd name="T4" fmla="*/ 7 w 119"/>
                  <a:gd name="T5" fmla="*/ 197 h 255"/>
                  <a:gd name="T6" fmla="*/ 9 w 119"/>
                  <a:gd name="T7" fmla="*/ 192 h 255"/>
                  <a:gd name="T8" fmla="*/ 18 w 119"/>
                  <a:gd name="T9" fmla="*/ 177 h 255"/>
                  <a:gd name="T10" fmla="*/ 21 w 119"/>
                  <a:gd name="T11" fmla="*/ 172 h 255"/>
                  <a:gd name="T12" fmla="*/ 25 w 119"/>
                  <a:gd name="T13" fmla="*/ 162 h 255"/>
                  <a:gd name="T14" fmla="*/ 30 w 119"/>
                  <a:gd name="T15" fmla="*/ 157 h 255"/>
                  <a:gd name="T16" fmla="*/ 27 w 119"/>
                  <a:gd name="T17" fmla="*/ 147 h 255"/>
                  <a:gd name="T18" fmla="*/ 25 w 119"/>
                  <a:gd name="T19" fmla="*/ 141 h 255"/>
                  <a:gd name="T20" fmla="*/ 29 w 119"/>
                  <a:gd name="T21" fmla="*/ 133 h 255"/>
                  <a:gd name="T22" fmla="*/ 32 w 119"/>
                  <a:gd name="T23" fmla="*/ 125 h 255"/>
                  <a:gd name="T24" fmla="*/ 33 w 119"/>
                  <a:gd name="T25" fmla="*/ 122 h 255"/>
                  <a:gd name="T26" fmla="*/ 33 w 119"/>
                  <a:gd name="T27" fmla="*/ 116 h 255"/>
                  <a:gd name="T28" fmla="*/ 38 w 119"/>
                  <a:gd name="T29" fmla="*/ 109 h 255"/>
                  <a:gd name="T30" fmla="*/ 41 w 119"/>
                  <a:gd name="T31" fmla="*/ 101 h 255"/>
                  <a:gd name="T32" fmla="*/ 46 w 119"/>
                  <a:gd name="T33" fmla="*/ 93 h 255"/>
                  <a:gd name="T34" fmla="*/ 52 w 119"/>
                  <a:gd name="T35" fmla="*/ 91 h 255"/>
                  <a:gd name="T36" fmla="*/ 50 w 119"/>
                  <a:gd name="T37" fmla="*/ 86 h 255"/>
                  <a:gd name="T38" fmla="*/ 54 w 119"/>
                  <a:gd name="T39" fmla="*/ 86 h 255"/>
                  <a:gd name="T40" fmla="*/ 53 w 119"/>
                  <a:gd name="T41" fmla="*/ 80 h 255"/>
                  <a:gd name="T42" fmla="*/ 56 w 119"/>
                  <a:gd name="T43" fmla="*/ 73 h 255"/>
                  <a:gd name="T44" fmla="*/ 61 w 119"/>
                  <a:gd name="T45" fmla="*/ 63 h 255"/>
                  <a:gd name="T46" fmla="*/ 64 w 119"/>
                  <a:gd name="T47" fmla="*/ 58 h 255"/>
                  <a:gd name="T48" fmla="*/ 69 w 119"/>
                  <a:gd name="T49" fmla="*/ 47 h 255"/>
                  <a:gd name="T50" fmla="*/ 73 w 119"/>
                  <a:gd name="T51" fmla="*/ 45 h 255"/>
                  <a:gd name="T52" fmla="*/ 76 w 119"/>
                  <a:gd name="T53" fmla="*/ 45 h 255"/>
                  <a:gd name="T54" fmla="*/ 78 w 119"/>
                  <a:gd name="T55" fmla="*/ 41 h 255"/>
                  <a:gd name="T56" fmla="*/ 80 w 119"/>
                  <a:gd name="T57" fmla="*/ 36 h 255"/>
                  <a:gd name="T58" fmla="*/ 77 w 119"/>
                  <a:gd name="T59" fmla="*/ 32 h 255"/>
                  <a:gd name="T60" fmla="*/ 78 w 119"/>
                  <a:gd name="T61" fmla="*/ 28 h 255"/>
                  <a:gd name="T62" fmla="*/ 84 w 119"/>
                  <a:gd name="T63" fmla="*/ 27 h 255"/>
                  <a:gd name="T64" fmla="*/ 87 w 119"/>
                  <a:gd name="T65" fmla="*/ 24 h 255"/>
                  <a:gd name="T66" fmla="*/ 90 w 119"/>
                  <a:gd name="T67" fmla="*/ 23 h 255"/>
                  <a:gd name="T68" fmla="*/ 84 w 119"/>
                  <a:gd name="T69" fmla="*/ 16 h 255"/>
                  <a:gd name="T70" fmla="*/ 90 w 119"/>
                  <a:gd name="T71" fmla="*/ 17 h 255"/>
                  <a:gd name="T72" fmla="*/ 99 w 119"/>
                  <a:gd name="T73" fmla="*/ 22 h 255"/>
                  <a:gd name="T74" fmla="*/ 92 w 119"/>
                  <a:gd name="T75" fmla="*/ 9 h 255"/>
                  <a:gd name="T76" fmla="*/ 104 w 119"/>
                  <a:gd name="T77" fmla="*/ 6 h 255"/>
                  <a:gd name="T78" fmla="*/ 110 w 119"/>
                  <a:gd name="T79" fmla="*/ 4 h 255"/>
                  <a:gd name="T80" fmla="*/ 114 w 119"/>
                  <a:gd name="T81" fmla="*/ 0 h 255"/>
                  <a:gd name="T82" fmla="*/ 118 w 119"/>
                  <a:gd name="T83" fmla="*/ 5 h 255"/>
                  <a:gd name="T84" fmla="*/ 113 w 119"/>
                  <a:gd name="T85" fmla="*/ 7 h 255"/>
                  <a:gd name="T86" fmla="*/ 111 w 119"/>
                  <a:gd name="T87" fmla="*/ 18 h 255"/>
                  <a:gd name="T88" fmla="*/ 104 w 119"/>
                  <a:gd name="T89" fmla="*/ 36 h 255"/>
                  <a:gd name="T90" fmla="*/ 96 w 119"/>
                  <a:gd name="T91" fmla="*/ 50 h 255"/>
                  <a:gd name="T92" fmla="*/ 85 w 119"/>
                  <a:gd name="T93" fmla="*/ 74 h 255"/>
                  <a:gd name="T94" fmla="*/ 79 w 119"/>
                  <a:gd name="T95" fmla="*/ 87 h 255"/>
                  <a:gd name="T96" fmla="*/ 67 w 119"/>
                  <a:gd name="T97" fmla="*/ 111 h 255"/>
                  <a:gd name="T98" fmla="*/ 58 w 119"/>
                  <a:gd name="T99" fmla="*/ 123 h 255"/>
                  <a:gd name="T100" fmla="*/ 50 w 119"/>
                  <a:gd name="T101" fmla="*/ 137 h 255"/>
                  <a:gd name="T102" fmla="*/ 45 w 119"/>
                  <a:gd name="T103" fmla="*/ 160 h 255"/>
                  <a:gd name="T104" fmla="*/ 28 w 119"/>
                  <a:gd name="T105" fmla="*/ 198 h 255"/>
                  <a:gd name="T106" fmla="*/ 29 w 119"/>
                  <a:gd name="T107" fmla="*/ 210 h 2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19" h="255">
                    <a:moveTo>
                      <a:pt x="7" y="251"/>
                    </a:moveTo>
                    <a:cubicBezTo>
                      <a:pt x="0" y="248"/>
                      <a:pt x="7" y="244"/>
                      <a:pt x="3" y="240"/>
                    </a:cubicBezTo>
                    <a:cubicBezTo>
                      <a:pt x="3" y="239"/>
                      <a:pt x="7" y="240"/>
                      <a:pt x="6" y="239"/>
                    </a:cubicBezTo>
                    <a:cubicBezTo>
                      <a:pt x="1" y="235"/>
                      <a:pt x="5" y="230"/>
                      <a:pt x="10" y="226"/>
                    </a:cubicBezTo>
                    <a:cubicBezTo>
                      <a:pt x="11" y="227"/>
                      <a:pt x="11" y="227"/>
                      <a:pt x="11" y="227"/>
                    </a:cubicBezTo>
                    <a:cubicBezTo>
                      <a:pt x="12" y="226"/>
                      <a:pt x="8" y="224"/>
                      <a:pt x="9" y="224"/>
                    </a:cubicBezTo>
                    <a:cubicBezTo>
                      <a:pt x="9" y="224"/>
                      <a:pt x="10" y="224"/>
                      <a:pt x="11" y="224"/>
                    </a:cubicBezTo>
                    <a:cubicBezTo>
                      <a:pt x="9" y="223"/>
                      <a:pt x="10" y="222"/>
                      <a:pt x="8" y="222"/>
                    </a:cubicBezTo>
                    <a:cubicBezTo>
                      <a:pt x="9" y="222"/>
                      <a:pt x="11" y="222"/>
                      <a:pt x="12" y="222"/>
                    </a:cubicBezTo>
                    <a:cubicBezTo>
                      <a:pt x="10" y="221"/>
                      <a:pt x="10" y="221"/>
                      <a:pt x="10" y="221"/>
                    </a:cubicBezTo>
                    <a:cubicBezTo>
                      <a:pt x="4" y="218"/>
                      <a:pt x="11" y="217"/>
                      <a:pt x="8" y="215"/>
                    </a:cubicBezTo>
                    <a:cubicBezTo>
                      <a:pt x="9" y="215"/>
                      <a:pt x="9" y="216"/>
                      <a:pt x="10" y="215"/>
                    </a:cubicBezTo>
                    <a:cubicBezTo>
                      <a:pt x="7" y="212"/>
                      <a:pt x="8" y="208"/>
                      <a:pt x="8" y="204"/>
                    </a:cubicBezTo>
                    <a:cubicBezTo>
                      <a:pt x="9" y="205"/>
                      <a:pt x="10" y="205"/>
                      <a:pt x="11" y="205"/>
                    </a:cubicBezTo>
                    <a:cubicBezTo>
                      <a:pt x="9" y="205"/>
                      <a:pt x="8" y="203"/>
                      <a:pt x="8" y="202"/>
                    </a:cubicBezTo>
                    <a:cubicBezTo>
                      <a:pt x="11" y="203"/>
                      <a:pt x="6" y="200"/>
                      <a:pt x="8" y="199"/>
                    </a:cubicBezTo>
                    <a:cubicBezTo>
                      <a:pt x="8" y="200"/>
                      <a:pt x="8" y="200"/>
                      <a:pt x="8" y="200"/>
                    </a:cubicBezTo>
                    <a:cubicBezTo>
                      <a:pt x="6" y="198"/>
                      <a:pt x="10" y="199"/>
                      <a:pt x="7" y="197"/>
                    </a:cubicBezTo>
                    <a:cubicBezTo>
                      <a:pt x="9" y="198"/>
                      <a:pt x="9" y="198"/>
                      <a:pt x="9" y="198"/>
                    </a:cubicBezTo>
                    <a:cubicBezTo>
                      <a:pt x="6" y="196"/>
                      <a:pt x="12" y="197"/>
                      <a:pt x="10" y="196"/>
                    </a:cubicBezTo>
                    <a:cubicBezTo>
                      <a:pt x="9" y="196"/>
                      <a:pt x="9" y="196"/>
                      <a:pt x="9" y="196"/>
                    </a:cubicBezTo>
                    <a:cubicBezTo>
                      <a:pt x="8" y="195"/>
                      <a:pt x="10" y="195"/>
                      <a:pt x="10" y="194"/>
                    </a:cubicBezTo>
                    <a:cubicBezTo>
                      <a:pt x="10" y="194"/>
                      <a:pt x="10" y="194"/>
                      <a:pt x="10" y="194"/>
                    </a:cubicBezTo>
                    <a:cubicBezTo>
                      <a:pt x="10" y="193"/>
                      <a:pt x="12" y="193"/>
                      <a:pt x="9" y="192"/>
                    </a:cubicBezTo>
                    <a:cubicBezTo>
                      <a:pt x="12" y="192"/>
                      <a:pt x="10" y="193"/>
                      <a:pt x="13" y="194"/>
                    </a:cubicBezTo>
                    <a:cubicBezTo>
                      <a:pt x="12" y="191"/>
                      <a:pt x="12" y="189"/>
                      <a:pt x="13" y="186"/>
                    </a:cubicBezTo>
                    <a:cubicBezTo>
                      <a:pt x="13" y="184"/>
                      <a:pt x="14" y="182"/>
                      <a:pt x="15" y="180"/>
                    </a:cubicBezTo>
                    <a:cubicBezTo>
                      <a:pt x="16" y="180"/>
                      <a:pt x="17" y="180"/>
                      <a:pt x="18" y="180"/>
                    </a:cubicBezTo>
                    <a:cubicBezTo>
                      <a:pt x="18" y="179"/>
                      <a:pt x="18" y="178"/>
                      <a:pt x="17" y="177"/>
                    </a:cubicBezTo>
                    <a:cubicBezTo>
                      <a:pt x="17" y="178"/>
                      <a:pt x="18" y="178"/>
                      <a:pt x="18" y="177"/>
                    </a:cubicBezTo>
                    <a:cubicBezTo>
                      <a:pt x="20" y="177"/>
                      <a:pt x="16" y="175"/>
                      <a:pt x="17" y="175"/>
                    </a:cubicBezTo>
                    <a:cubicBezTo>
                      <a:pt x="18" y="176"/>
                      <a:pt x="19" y="176"/>
                      <a:pt x="20" y="176"/>
                    </a:cubicBezTo>
                    <a:cubicBezTo>
                      <a:pt x="18" y="175"/>
                      <a:pt x="19" y="174"/>
                      <a:pt x="18" y="173"/>
                    </a:cubicBezTo>
                    <a:cubicBezTo>
                      <a:pt x="19" y="173"/>
                      <a:pt x="19" y="174"/>
                      <a:pt x="20" y="174"/>
                    </a:cubicBezTo>
                    <a:cubicBezTo>
                      <a:pt x="18" y="172"/>
                      <a:pt x="21" y="172"/>
                      <a:pt x="20" y="171"/>
                    </a:cubicBezTo>
                    <a:cubicBezTo>
                      <a:pt x="21" y="172"/>
                      <a:pt x="21" y="172"/>
                      <a:pt x="21" y="172"/>
                    </a:cubicBezTo>
                    <a:cubicBezTo>
                      <a:pt x="23" y="171"/>
                      <a:pt x="18" y="170"/>
                      <a:pt x="19" y="170"/>
                    </a:cubicBezTo>
                    <a:cubicBezTo>
                      <a:pt x="20" y="170"/>
                      <a:pt x="20" y="170"/>
                      <a:pt x="21" y="170"/>
                    </a:cubicBezTo>
                    <a:cubicBezTo>
                      <a:pt x="19" y="168"/>
                      <a:pt x="20" y="167"/>
                      <a:pt x="20" y="166"/>
                    </a:cubicBezTo>
                    <a:cubicBezTo>
                      <a:pt x="20" y="166"/>
                      <a:pt x="20" y="166"/>
                      <a:pt x="20" y="166"/>
                    </a:cubicBezTo>
                    <a:cubicBezTo>
                      <a:pt x="20" y="165"/>
                      <a:pt x="22" y="164"/>
                      <a:pt x="21" y="162"/>
                    </a:cubicBezTo>
                    <a:cubicBezTo>
                      <a:pt x="22" y="162"/>
                      <a:pt x="25" y="164"/>
                      <a:pt x="25" y="162"/>
                    </a:cubicBezTo>
                    <a:cubicBezTo>
                      <a:pt x="22" y="161"/>
                      <a:pt x="24" y="160"/>
                      <a:pt x="20" y="159"/>
                    </a:cubicBezTo>
                    <a:cubicBezTo>
                      <a:pt x="21" y="158"/>
                      <a:pt x="23" y="157"/>
                      <a:pt x="22" y="156"/>
                    </a:cubicBezTo>
                    <a:cubicBezTo>
                      <a:pt x="23" y="157"/>
                      <a:pt x="27" y="157"/>
                      <a:pt x="26" y="158"/>
                    </a:cubicBezTo>
                    <a:cubicBezTo>
                      <a:pt x="29" y="158"/>
                      <a:pt x="29" y="158"/>
                      <a:pt x="29" y="158"/>
                    </a:cubicBezTo>
                    <a:cubicBezTo>
                      <a:pt x="30" y="159"/>
                      <a:pt x="28" y="159"/>
                      <a:pt x="30" y="159"/>
                    </a:cubicBezTo>
                    <a:cubicBezTo>
                      <a:pt x="30" y="159"/>
                      <a:pt x="29" y="157"/>
                      <a:pt x="30" y="157"/>
                    </a:cubicBezTo>
                    <a:cubicBezTo>
                      <a:pt x="28" y="155"/>
                      <a:pt x="25" y="153"/>
                      <a:pt x="25" y="151"/>
                    </a:cubicBezTo>
                    <a:cubicBezTo>
                      <a:pt x="26" y="152"/>
                      <a:pt x="29" y="153"/>
                      <a:pt x="29" y="153"/>
                    </a:cubicBezTo>
                    <a:cubicBezTo>
                      <a:pt x="24" y="149"/>
                      <a:pt x="24" y="149"/>
                      <a:pt x="24" y="149"/>
                    </a:cubicBezTo>
                    <a:cubicBezTo>
                      <a:pt x="24" y="148"/>
                      <a:pt x="26" y="150"/>
                      <a:pt x="26" y="149"/>
                    </a:cubicBezTo>
                    <a:cubicBezTo>
                      <a:pt x="25" y="148"/>
                      <a:pt x="24" y="148"/>
                      <a:pt x="24" y="147"/>
                    </a:cubicBezTo>
                    <a:cubicBezTo>
                      <a:pt x="24" y="147"/>
                      <a:pt x="24" y="145"/>
                      <a:pt x="27" y="147"/>
                    </a:cubicBezTo>
                    <a:cubicBezTo>
                      <a:pt x="28" y="147"/>
                      <a:pt x="27" y="148"/>
                      <a:pt x="29" y="148"/>
                    </a:cubicBezTo>
                    <a:cubicBezTo>
                      <a:pt x="29" y="147"/>
                      <a:pt x="28" y="146"/>
                      <a:pt x="28" y="146"/>
                    </a:cubicBezTo>
                    <a:cubicBezTo>
                      <a:pt x="29" y="146"/>
                      <a:pt x="29" y="146"/>
                      <a:pt x="29" y="146"/>
                    </a:cubicBezTo>
                    <a:cubicBezTo>
                      <a:pt x="29" y="145"/>
                      <a:pt x="28" y="144"/>
                      <a:pt x="26" y="143"/>
                    </a:cubicBezTo>
                    <a:cubicBezTo>
                      <a:pt x="26" y="144"/>
                      <a:pt x="28" y="144"/>
                      <a:pt x="27" y="144"/>
                    </a:cubicBezTo>
                    <a:cubicBezTo>
                      <a:pt x="25" y="143"/>
                      <a:pt x="25" y="142"/>
                      <a:pt x="25" y="141"/>
                    </a:cubicBezTo>
                    <a:cubicBezTo>
                      <a:pt x="26" y="142"/>
                      <a:pt x="27" y="142"/>
                      <a:pt x="27" y="142"/>
                    </a:cubicBezTo>
                    <a:cubicBezTo>
                      <a:pt x="26" y="140"/>
                      <a:pt x="25" y="139"/>
                      <a:pt x="25" y="137"/>
                    </a:cubicBezTo>
                    <a:cubicBezTo>
                      <a:pt x="23" y="136"/>
                      <a:pt x="27" y="139"/>
                      <a:pt x="26" y="139"/>
                    </a:cubicBezTo>
                    <a:cubicBezTo>
                      <a:pt x="29" y="138"/>
                      <a:pt x="25" y="134"/>
                      <a:pt x="29" y="134"/>
                    </a:cubicBezTo>
                    <a:cubicBezTo>
                      <a:pt x="29" y="135"/>
                      <a:pt x="26" y="133"/>
                      <a:pt x="27" y="134"/>
                    </a:cubicBezTo>
                    <a:cubicBezTo>
                      <a:pt x="27" y="133"/>
                      <a:pt x="29" y="134"/>
                      <a:pt x="29" y="133"/>
                    </a:cubicBezTo>
                    <a:cubicBezTo>
                      <a:pt x="30" y="134"/>
                      <a:pt x="29" y="132"/>
                      <a:pt x="29" y="132"/>
                    </a:cubicBezTo>
                    <a:cubicBezTo>
                      <a:pt x="28" y="131"/>
                      <a:pt x="29" y="132"/>
                      <a:pt x="29" y="132"/>
                    </a:cubicBezTo>
                    <a:cubicBezTo>
                      <a:pt x="29" y="131"/>
                      <a:pt x="28" y="128"/>
                      <a:pt x="31" y="127"/>
                    </a:cubicBezTo>
                    <a:cubicBezTo>
                      <a:pt x="30" y="127"/>
                      <a:pt x="28" y="125"/>
                      <a:pt x="28" y="124"/>
                    </a:cubicBezTo>
                    <a:cubicBezTo>
                      <a:pt x="30" y="125"/>
                      <a:pt x="30" y="125"/>
                      <a:pt x="30" y="125"/>
                    </a:cubicBezTo>
                    <a:cubicBezTo>
                      <a:pt x="31" y="126"/>
                      <a:pt x="31" y="124"/>
                      <a:pt x="32" y="125"/>
                    </a:cubicBezTo>
                    <a:cubicBezTo>
                      <a:pt x="30" y="123"/>
                      <a:pt x="33" y="129"/>
                      <a:pt x="31" y="127"/>
                    </a:cubicBezTo>
                    <a:cubicBezTo>
                      <a:pt x="33" y="127"/>
                      <a:pt x="29" y="124"/>
                      <a:pt x="32" y="125"/>
                    </a:cubicBezTo>
                    <a:cubicBezTo>
                      <a:pt x="32" y="125"/>
                      <a:pt x="30" y="123"/>
                      <a:pt x="32" y="123"/>
                    </a:cubicBezTo>
                    <a:cubicBezTo>
                      <a:pt x="32" y="123"/>
                      <a:pt x="35" y="125"/>
                      <a:pt x="35" y="124"/>
                    </a:cubicBezTo>
                    <a:cubicBezTo>
                      <a:pt x="35" y="123"/>
                      <a:pt x="34" y="124"/>
                      <a:pt x="34" y="123"/>
                    </a:cubicBezTo>
                    <a:cubicBezTo>
                      <a:pt x="33" y="122"/>
                      <a:pt x="33" y="122"/>
                      <a:pt x="33" y="122"/>
                    </a:cubicBezTo>
                    <a:cubicBezTo>
                      <a:pt x="31" y="121"/>
                      <a:pt x="34" y="121"/>
                      <a:pt x="32" y="120"/>
                    </a:cubicBezTo>
                    <a:cubicBezTo>
                      <a:pt x="33" y="121"/>
                      <a:pt x="31" y="118"/>
                      <a:pt x="35" y="120"/>
                    </a:cubicBezTo>
                    <a:cubicBezTo>
                      <a:pt x="37" y="121"/>
                      <a:pt x="37" y="121"/>
                      <a:pt x="37" y="121"/>
                    </a:cubicBezTo>
                    <a:cubicBezTo>
                      <a:pt x="37" y="121"/>
                      <a:pt x="35" y="119"/>
                      <a:pt x="34" y="118"/>
                    </a:cubicBezTo>
                    <a:cubicBezTo>
                      <a:pt x="34" y="118"/>
                      <a:pt x="35" y="119"/>
                      <a:pt x="35" y="119"/>
                    </a:cubicBezTo>
                    <a:cubicBezTo>
                      <a:pt x="31" y="117"/>
                      <a:pt x="36" y="118"/>
                      <a:pt x="33" y="116"/>
                    </a:cubicBezTo>
                    <a:cubicBezTo>
                      <a:pt x="35" y="116"/>
                      <a:pt x="34" y="114"/>
                      <a:pt x="37" y="114"/>
                    </a:cubicBezTo>
                    <a:cubicBezTo>
                      <a:pt x="36" y="113"/>
                      <a:pt x="35" y="112"/>
                      <a:pt x="37" y="112"/>
                    </a:cubicBezTo>
                    <a:cubicBezTo>
                      <a:pt x="37" y="112"/>
                      <a:pt x="37" y="112"/>
                      <a:pt x="38" y="113"/>
                    </a:cubicBezTo>
                    <a:cubicBezTo>
                      <a:pt x="39" y="113"/>
                      <a:pt x="38" y="112"/>
                      <a:pt x="38" y="111"/>
                    </a:cubicBezTo>
                    <a:cubicBezTo>
                      <a:pt x="38" y="112"/>
                      <a:pt x="40" y="111"/>
                      <a:pt x="42" y="112"/>
                    </a:cubicBezTo>
                    <a:cubicBezTo>
                      <a:pt x="41" y="110"/>
                      <a:pt x="39" y="109"/>
                      <a:pt x="38" y="109"/>
                    </a:cubicBezTo>
                    <a:cubicBezTo>
                      <a:pt x="42" y="110"/>
                      <a:pt x="37" y="106"/>
                      <a:pt x="40" y="107"/>
                    </a:cubicBezTo>
                    <a:cubicBezTo>
                      <a:pt x="41" y="107"/>
                      <a:pt x="42" y="109"/>
                      <a:pt x="43" y="108"/>
                    </a:cubicBezTo>
                    <a:cubicBezTo>
                      <a:pt x="47" y="110"/>
                      <a:pt x="41" y="106"/>
                      <a:pt x="43" y="106"/>
                    </a:cubicBezTo>
                    <a:cubicBezTo>
                      <a:pt x="40" y="104"/>
                      <a:pt x="40" y="104"/>
                      <a:pt x="40" y="104"/>
                    </a:cubicBezTo>
                    <a:cubicBezTo>
                      <a:pt x="42" y="105"/>
                      <a:pt x="39" y="102"/>
                      <a:pt x="42" y="104"/>
                    </a:cubicBezTo>
                    <a:cubicBezTo>
                      <a:pt x="41" y="103"/>
                      <a:pt x="44" y="103"/>
                      <a:pt x="41" y="101"/>
                    </a:cubicBezTo>
                    <a:cubicBezTo>
                      <a:pt x="44" y="101"/>
                      <a:pt x="41" y="97"/>
                      <a:pt x="47" y="99"/>
                    </a:cubicBezTo>
                    <a:cubicBezTo>
                      <a:pt x="47" y="98"/>
                      <a:pt x="48" y="98"/>
                      <a:pt x="46" y="97"/>
                    </a:cubicBezTo>
                    <a:cubicBezTo>
                      <a:pt x="44" y="96"/>
                      <a:pt x="47" y="98"/>
                      <a:pt x="46" y="98"/>
                    </a:cubicBezTo>
                    <a:cubicBezTo>
                      <a:pt x="46" y="97"/>
                      <a:pt x="45" y="97"/>
                      <a:pt x="45" y="97"/>
                    </a:cubicBezTo>
                    <a:cubicBezTo>
                      <a:pt x="46" y="97"/>
                      <a:pt x="46" y="96"/>
                      <a:pt x="48" y="98"/>
                    </a:cubicBezTo>
                    <a:cubicBezTo>
                      <a:pt x="51" y="98"/>
                      <a:pt x="44" y="94"/>
                      <a:pt x="46" y="93"/>
                    </a:cubicBezTo>
                    <a:cubicBezTo>
                      <a:pt x="47" y="94"/>
                      <a:pt x="48" y="94"/>
                      <a:pt x="48" y="94"/>
                    </a:cubicBezTo>
                    <a:cubicBezTo>
                      <a:pt x="46" y="92"/>
                      <a:pt x="46" y="92"/>
                      <a:pt x="46" y="92"/>
                    </a:cubicBezTo>
                    <a:cubicBezTo>
                      <a:pt x="47" y="91"/>
                      <a:pt x="49" y="93"/>
                      <a:pt x="51" y="94"/>
                    </a:cubicBezTo>
                    <a:cubicBezTo>
                      <a:pt x="51" y="93"/>
                      <a:pt x="51" y="93"/>
                      <a:pt x="50" y="92"/>
                    </a:cubicBezTo>
                    <a:cubicBezTo>
                      <a:pt x="53" y="93"/>
                      <a:pt x="53" y="93"/>
                      <a:pt x="53" y="93"/>
                    </a:cubicBezTo>
                    <a:cubicBezTo>
                      <a:pt x="51" y="92"/>
                      <a:pt x="52" y="91"/>
                      <a:pt x="52" y="91"/>
                    </a:cubicBezTo>
                    <a:cubicBezTo>
                      <a:pt x="52" y="91"/>
                      <a:pt x="52" y="91"/>
                      <a:pt x="52" y="91"/>
                    </a:cubicBezTo>
                    <a:cubicBezTo>
                      <a:pt x="53" y="92"/>
                      <a:pt x="53" y="91"/>
                      <a:pt x="53" y="90"/>
                    </a:cubicBezTo>
                    <a:cubicBezTo>
                      <a:pt x="51" y="90"/>
                      <a:pt x="50" y="90"/>
                      <a:pt x="50" y="90"/>
                    </a:cubicBezTo>
                    <a:cubicBezTo>
                      <a:pt x="49" y="89"/>
                      <a:pt x="50" y="89"/>
                      <a:pt x="49" y="88"/>
                    </a:cubicBezTo>
                    <a:cubicBezTo>
                      <a:pt x="51" y="90"/>
                      <a:pt x="51" y="88"/>
                      <a:pt x="51" y="88"/>
                    </a:cubicBezTo>
                    <a:cubicBezTo>
                      <a:pt x="52" y="88"/>
                      <a:pt x="50" y="86"/>
                      <a:pt x="50" y="86"/>
                    </a:cubicBezTo>
                    <a:cubicBezTo>
                      <a:pt x="51" y="87"/>
                      <a:pt x="50" y="86"/>
                      <a:pt x="52" y="87"/>
                    </a:cubicBezTo>
                    <a:cubicBezTo>
                      <a:pt x="52" y="87"/>
                      <a:pt x="50" y="87"/>
                      <a:pt x="51" y="87"/>
                    </a:cubicBezTo>
                    <a:cubicBezTo>
                      <a:pt x="52" y="88"/>
                      <a:pt x="54" y="89"/>
                      <a:pt x="53" y="87"/>
                    </a:cubicBezTo>
                    <a:cubicBezTo>
                      <a:pt x="52" y="86"/>
                      <a:pt x="49" y="85"/>
                      <a:pt x="51" y="85"/>
                    </a:cubicBezTo>
                    <a:cubicBezTo>
                      <a:pt x="51" y="86"/>
                      <a:pt x="52" y="86"/>
                      <a:pt x="52" y="87"/>
                    </a:cubicBezTo>
                    <a:cubicBezTo>
                      <a:pt x="54" y="86"/>
                      <a:pt x="54" y="86"/>
                      <a:pt x="54" y="86"/>
                    </a:cubicBezTo>
                    <a:cubicBezTo>
                      <a:pt x="52" y="85"/>
                      <a:pt x="52" y="85"/>
                      <a:pt x="52" y="85"/>
                    </a:cubicBezTo>
                    <a:cubicBezTo>
                      <a:pt x="53" y="85"/>
                      <a:pt x="53" y="86"/>
                      <a:pt x="53" y="86"/>
                    </a:cubicBezTo>
                    <a:cubicBezTo>
                      <a:pt x="51" y="84"/>
                      <a:pt x="53" y="84"/>
                      <a:pt x="51" y="83"/>
                    </a:cubicBezTo>
                    <a:cubicBezTo>
                      <a:pt x="51" y="82"/>
                      <a:pt x="53" y="83"/>
                      <a:pt x="53" y="82"/>
                    </a:cubicBezTo>
                    <a:cubicBezTo>
                      <a:pt x="53" y="82"/>
                      <a:pt x="53" y="82"/>
                      <a:pt x="53" y="82"/>
                    </a:cubicBezTo>
                    <a:cubicBezTo>
                      <a:pt x="55" y="83"/>
                      <a:pt x="54" y="81"/>
                      <a:pt x="53" y="80"/>
                    </a:cubicBezTo>
                    <a:cubicBezTo>
                      <a:pt x="54" y="81"/>
                      <a:pt x="54" y="81"/>
                      <a:pt x="54" y="81"/>
                    </a:cubicBezTo>
                    <a:cubicBezTo>
                      <a:pt x="54" y="80"/>
                      <a:pt x="54" y="80"/>
                      <a:pt x="53" y="79"/>
                    </a:cubicBezTo>
                    <a:cubicBezTo>
                      <a:pt x="55" y="79"/>
                      <a:pt x="60" y="82"/>
                      <a:pt x="58" y="80"/>
                    </a:cubicBezTo>
                    <a:cubicBezTo>
                      <a:pt x="59" y="80"/>
                      <a:pt x="56" y="77"/>
                      <a:pt x="55" y="77"/>
                    </a:cubicBezTo>
                    <a:cubicBezTo>
                      <a:pt x="56" y="77"/>
                      <a:pt x="54" y="73"/>
                      <a:pt x="58" y="74"/>
                    </a:cubicBezTo>
                    <a:cubicBezTo>
                      <a:pt x="57" y="73"/>
                      <a:pt x="57" y="73"/>
                      <a:pt x="56" y="73"/>
                    </a:cubicBezTo>
                    <a:cubicBezTo>
                      <a:pt x="58" y="71"/>
                      <a:pt x="57" y="68"/>
                      <a:pt x="61" y="68"/>
                    </a:cubicBezTo>
                    <a:cubicBezTo>
                      <a:pt x="61" y="69"/>
                      <a:pt x="63" y="69"/>
                      <a:pt x="64" y="70"/>
                    </a:cubicBezTo>
                    <a:cubicBezTo>
                      <a:pt x="62" y="69"/>
                      <a:pt x="66" y="70"/>
                      <a:pt x="63" y="69"/>
                    </a:cubicBezTo>
                    <a:cubicBezTo>
                      <a:pt x="61" y="68"/>
                      <a:pt x="61" y="67"/>
                      <a:pt x="60" y="67"/>
                    </a:cubicBezTo>
                    <a:cubicBezTo>
                      <a:pt x="60" y="66"/>
                      <a:pt x="61" y="64"/>
                      <a:pt x="62" y="64"/>
                    </a:cubicBezTo>
                    <a:cubicBezTo>
                      <a:pt x="61" y="64"/>
                      <a:pt x="61" y="64"/>
                      <a:pt x="61" y="63"/>
                    </a:cubicBezTo>
                    <a:cubicBezTo>
                      <a:pt x="63" y="65"/>
                      <a:pt x="64" y="64"/>
                      <a:pt x="64" y="63"/>
                    </a:cubicBezTo>
                    <a:cubicBezTo>
                      <a:pt x="62" y="62"/>
                      <a:pt x="62" y="62"/>
                      <a:pt x="62" y="62"/>
                    </a:cubicBezTo>
                    <a:cubicBezTo>
                      <a:pt x="64" y="63"/>
                      <a:pt x="64" y="63"/>
                      <a:pt x="64" y="63"/>
                    </a:cubicBezTo>
                    <a:cubicBezTo>
                      <a:pt x="64" y="62"/>
                      <a:pt x="61" y="60"/>
                      <a:pt x="63" y="61"/>
                    </a:cubicBezTo>
                    <a:cubicBezTo>
                      <a:pt x="63" y="61"/>
                      <a:pt x="64" y="62"/>
                      <a:pt x="64" y="62"/>
                    </a:cubicBezTo>
                    <a:cubicBezTo>
                      <a:pt x="64" y="60"/>
                      <a:pt x="62" y="58"/>
                      <a:pt x="64" y="58"/>
                    </a:cubicBezTo>
                    <a:cubicBezTo>
                      <a:pt x="66" y="59"/>
                      <a:pt x="66" y="59"/>
                      <a:pt x="66" y="59"/>
                    </a:cubicBezTo>
                    <a:cubicBezTo>
                      <a:pt x="66" y="59"/>
                      <a:pt x="65" y="57"/>
                      <a:pt x="64" y="57"/>
                    </a:cubicBezTo>
                    <a:cubicBezTo>
                      <a:pt x="66" y="57"/>
                      <a:pt x="67" y="57"/>
                      <a:pt x="69" y="57"/>
                    </a:cubicBezTo>
                    <a:cubicBezTo>
                      <a:pt x="65" y="53"/>
                      <a:pt x="67" y="50"/>
                      <a:pt x="69" y="48"/>
                    </a:cubicBezTo>
                    <a:cubicBezTo>
                      <a:pt x="70" y="48"/>
                      <a:pt x="70" y="48"/>
                      <a:pt x="70" y="48"/>
                    </a:cubicBezTo>
                    <a:cubicBezTo>
                      <a:pt x="71" y="48"/>
                      <a:pt x="68" y="47"/>
                      <a:pt x="69" y="47"/>
                    </a:cubicBezTo>
                    <a:cubicBezTo>
                      <a:pt x="70" y="48"/>
                      <a:pt x="72" y="48"/>
                      <a:pt x="73" y="49"/>
                    </a:cubicBezTo>
                    <a:cubicBezTo>
                      <a:pt x="75" y="49"/>
                      <a:pt x="71" y="47"/>
                      <a:pt x="71" y="46"/>
                    </a:cubicBezTo>
                    <a:cubicBezTo>
                      <a:pt x="70" y="45"/>
                      <a:pt x="72" y="47"/>
                      <a:pt x="70" y="46"/>
                    </a:cubicBezTo>
                    <a:cubicBezTo>
                      <a:pt x="70" y="45"/>
                      <a:pt x="72" y="45"/>
                      <a:pt x="70" y="44"/>
                    </a:cubicBezTo>
                    <a:cubicBezTo>
                      <a:pt x="71" y="44"/>
                      <a:pt x="72" y="45"/>
                      <a:pt x="73" y="46"/>
                    </a:cubicBezTo>
                    <a:cubicBezTo>
                      <a:pt x="73" y="45"/>
                      <a:pt x="73" y="45"/>
                      <a:pt x="73" y="45"/>
                    </a:cubicBezTo>
                    <a:cubicBezTo>
                      <a:pt x="76" y="46"/>
                      <a:pt x="76" y="49"/>
                      <a:pt x="80" y="51"/>
                    </a:cubicBezTo>
                    <a:cubicBezTo>
                      <a:pt x="80" y="50"/>
                      <a:pt x="80" y="50"/>
                      <a:pt x="80" y="50"/>
                    </a:cubicBezTo>
                    <a:cubicBezTo>
                      <a:pt x="83" y="51"/>
                      <a:pt x="82" y="53"/>
                      <a:pt x="84" y="52"/>
                    </a:cubicBezTo>
                    <a:cubicBezTo>
                      <a:pt x="83" y="51"/>
                      <a:pt x="80" y="48"/>
                      <a:pt x="78" y="48"/>
                    </a:cubicBezTo>
                    <a:cubicBezTo>
                      <a:pt x="79" y="47"/>
                      <a:pt x="73" y="44"/>
                      <a:pt x="74" y="43"/>
                    </a:cubicBezTo>
                    <a:cubicBezTo>
                      <a:pt x="76" y="44"/>
                      <a:pt x="74" y="44"/>
                      <a:pt x="76" y="45"/>
                    </a:cubicBezTo>
                    <a:cubicBezTo>
                      <a:pt x="78" y="46"/>
                      <a:pt x="76" y="44"/>
                      <a:pt x="77" y="44"/>
                    </a:cubicBezTo>
                    <a:cubicBezTo>
                      <a:pt x="75" y="44"/>
                      <a:pt x="73" y="42"/>
                      <a:pt x="73" y="41"/>
                    </a:cubicBezTo>
                    <a:cubicBezTo>
                      <a:pt x="75" y="41"/>
                      <a:pt x="75" y="43"/>
                      <a:pt x="76" y="42"/>
                    </a:cubicBezTo>
                    <a:cubicBezTo>
                      <a:pt x="75" y="41"/>
                      <a:pt x="74" y="40"/>
                      <a:pt x="73" y="40"/>
                    </a:cubicBezTo>
                    <a:cubicBezTo>
                      <a:pt x="70" y="38"/>
                      <a:pt x="74" y="39"/>
                      <a:pt x="72" y="37"/>
                    </a:cubicBezTo>
                    <a:cubicBezTo>
                      <a:pt x="74" y="39"/>
                      <a:pt x="76" y="41"/>
                      <a:pt x="78" y="41"/>
                    </a:cubicBezTo>
                    <a:cubicBezTo>
                      <a:pt x="76" y="40"/>
                      <a:pt x="76" y="38"/>
                      <a:pt x="73" y="37"/>
                    </a:cubicBezTo>
                    <a:cubicBezTo>
                      <a:pt x="74" y="37"/>
                      <a:pt x="75" y="38"/>
                      <a:pt x="76" y="39"/>
                    </a:cubicBezTo>
                    <a:cubicBezTo>
                      <a:pt x="78" y="39"/>
                      <a:pt x="73" y="35"/>
                      <a:pt x="78" y="38"/>
                    </a:cubicBezTo>
                    <a:cubicBezTo>
                      <a:pt x="76" y="36"/>
                      <a:pt x="76" y="36"/>
                      <a:pt x="76" y="36"/>
                    </a:cubicBezTo>
                    <a:cubicBezTo>
                      <a:pt x="76" y="36"/>
                      <a:pt x="77" y="37"/>
                      <a:pt x="78" y="37"/>
                    </a:cubicBezTo>
                    <a:cubicBezTo>
                      <a:pt x="79" y="37"/>
                      <a:pt x="76" y="34"/>
                      <a:pt x="80" y="36"/>
                    </a:cubicBezTo>
                    <a:cubicBezTo>
                      <a:pt x="79" y="35"/>
                      <a:pt x="80" y="34"/>
                      <a:pt x="78" y="33"/>
                    </a:cubicBezTo>
                    <a:cubicBezTo>
                      <a:pt x="76" y="33"/>
                      <a:pt x="79" y="35"/>
                      <a:pt x="76" y="34"/>
                    </a:cubicBezTo>
                    <a:cubicBezTo>
                      <a:pt x="78" y="35"/>
                      <a:pt x="76" y="33"/>
                      <a:pt x="75" y="32"/>
                    </a:cubicBezTo>
                    <a:cubicBezTo>
                      <a:pt x="77" y="32"/>
                      <a:pt x="77" y="32"/>
                      <a:pt x="77" y="32"/>
                    </a:cubicBezTo>
                    <a:cubicBezTo>
                      <a:pt x="76" y="32"/>
                      <a:pt x="77" y="32"/>
                      <a:pt x="76" y="31"/>
                    </a:cubicBezTo>
                    <a:cubicBezTo>
                      <a:pt x="76" y="31"/>
                      <a:pt x="77" y="32"/>
                      <a:pt x="77" y="32"/>
                    </a:cubicBezTo>
                    <a:cubicBezTo>
                      <a:pt x="76" y="30"/>
                      <a:pt x="76" y="30"/>
                      <a:pt x="76" y="30"/>
                    </a:cubicBezTo>
                    <a:cubicBezTo>
                      <a:pt x="75" y="29"/>
                      <a:pt x="79" y="32"/>
                      <a:pt x="79" y="31"/>
                    </a:cubicBezTo>
                    <a:cubicBezTo>
                      <a:pt x="80" y="32"/>
                      <a:pt x="80" y="32"/>
                      <a:pt x="80" y="32"/>
                    </a:cubicBezTo>
                    <a:cubicBezTo>
                      <a:pt x="80" y="32"/>
                      <a:pt x="82" y="33"/>
                      <a:pt x="82" y="32"/>
                    </a:cubicBezTo>
                    <a:cubicBezTo>
                      <a:pt x="80" y="31"/>
                      <a:pt x="78" y="29"/>
                      <a:pt x="77" y="28"/>
                    </a:cubicBezTo>
                    <a:cubicBezTo>
                      <a:pt x="77" y="27"/>
                      <a:pt x="79" y="29"/>
                      <a:pt x="78" y="28"/>
                    </a:cubicBezTo>
                    <a:cubicBezTo>
                      <a:pt x="79" y="30"/>
                      <a:pt x="79" y="30"/>
                      <a:pt x="79" y="30"/>
                    </a:cubicBezTo>
                    <a:cubicBezTo>
                      <a:pt x="80" y="30"/>
                      <a:pt x="82" y="31"/>
                      <a:pt x="83" y="30"/>
                    </a:cubicBezTo>
                    <a:cubicBezTo>
                      <a:pt x="82" y="29"/>
                      <a:pt x="80" y="27"/>
                      <a:pt x="79" y="27"/>
                    </a:cubicBezTo>
                    <a:cubicBezTo>
                      <a:pt x="79" y="27"/>
                      <a:pt x="81" y="27"/>
                      <a:pt x="82" y="28"/>
                    </a:cubicBezTo>
                    <a:cubicBezTo>
                      <a:pt x="81" y="27"/>
                      <a:pt x="80" y="27"/>
                      <a:pt x="79" y="26"/>
                    </a:cubicBezTo>
                    <a:cubicBezTo>
                      <a:pt x="80" y="26"/>
                      <a:pt x="82" y="26"/>
                      <a:pt x="84" y="27"/>
                    </a:cubicBezTo>
                    <a:cubicBezTo>
                      <a:pt x="87" y="29"/>
                      <a:pt x="87" y="29"/>
                      <a:pt x="87" y="29"/>
                    </a:cubicBezTo>
                    <a:cubicBezTo>
                      <a:pt x="87" y="29"/>
                      <a:pt x="87" y="29"/>
                      <a:pt x="87" y="29"/>
                    </a:cubicBezTo>
                    <a:cubicBezTo>
                      <a:pt x="89" y="31"/>
                      <a:pt x="89" y="30"/>
                      <a:pt x="91" y="32"/>
                    </a:cubicBezTo>
                    <a:cubicBezTo>
                      <a:pt x="92" y="32"/>
                      <a:pt x="91" y="31"/>
                      <a:pt x="91" y="30"/>
                    </a:cubicBezTo>
                    <a:cubicBezTo>
                      <a:pt x="86" y="29"/>
                      <a:pt x="86" y="26"/>
                      <a:pt x="83" y="24"/>
                    </a:cubicBezTo>
                    <a:cubicBezTo>
                      <a:pt x="82" y="22"/>
                      <a:pt x="92" y="28"/>
                      <a:pt x="87" y="24"/>
                    </a:cubicBezTo>
                    <a:cubicBezTo>
                      <a:pt x="86" y="23"/>
                      <a:pt x="84" y="21"/>
                      <a:pt x="84" y="22"/>
                    </a:cubicBezTo>
                    <a:cubicBezTo>
                      <a:pt x="85" y="22"/>
                      <a:pt x="81" y="20"/>
                      <a:pt x="83" y="20"/>
                    </a:cubicBezTo>
                    <a:cubicBezTo>
                      <a:pt x="84" y="21"/>
                      <a:pt x="87" y="21"/>
                      <a:pt x="88" y="23"/>
                    </a:cubicBezTo>
                    <a:cubicBezTo>
                      <a:pt x="87" y="23"/>
                      <a:pt x="87" y="23"/>
                      <a:pt x="87" y="24"/>
                    </a:cubicBezTo>
                    <a:cubicBezTo>
                      <a:pt x="89" y="24"/>
                      <a:pt x="91" y="26"/>
                      <a:pt x="91" y="25"/>
                    </a:cubicBezTo>
                    <a:cubicBezTo>
                      <a:pt x="91" y="25"/>
                      <a:pt x="92" y="24"/>
                      <a:pt x="90" y="23"/>
                    </a:cubicBezTo>
                    <a:cubicBezTo>
                      <a:pt x="88" y="22"/>
                      <a:pt x="90" y="24"/>
                      <a:pt x="88" y="22"/>
                    </a:cubicBezTo>
                    <a:cubicBezTo>
                      <a:pt x="88" y="21"/>
                      <a:pt x="91" y="23"/>
                      <a:pt x="88" y="20"/>
                    </a:cubicBezTo>
                    <a:cubicBezTo>
                      <a:pt x="87" y="21"/>
                      <a:pt x="85" y="19"/>
                      <a:pt x="84" y="19"/>
                    </a:cubicBezTo>
                    <a:cubicBezTo>
                      <a:pt x="84" y="17"/>
                      <a:pt x="84" y="17"/>
                      <a:pt x="84" y="17"/>
                    </a:cubicBezTo>
                    <a:cubicBezTo>
                      <a:pt x="85" y="18"/>
                      <a:pt x="85" y="18"/>
                      <a:pt x="85" y="18"/>
                    </a:cubicBezTo>
                    <a:cubicBezTo>
                      <a:pt x="86" y="18"/>
                      <a:pt x="83" y="16"/>
                      <a:pt x="84" y="16"/>
                    </a:cubicBezTo>
                    <a:cubicBezTo>
                      <a:pt x="87" y="17"/>
                      <a:pt x="87" y="17"/>
                      <a:pt x="87" y="17"/>
                    </a:cubicBezTo>
                    <a:cubicBezTo>
                      <a:pt x="89" y="18"/>
                      <a:pt x="85" y="18"/>
                      <a:pt x="88" y="20"/>
                    </a:cubicBezTo>
                    <a:cubicBezTo>
                      <a:pt x="89" y="19"/>
                      <a:pt x="87" y="18"/>
                      <a:pt x="89" y="18"/>
                    </a:cubicBezTo>
                    <a:cubicBezTo>
                      <a:pt x="89" y="18"/>
                      <a:pt x="89" y="18"/>
                      <a:pt x="89" y="19"/>
                    </a:cubicBezTo>
                    <a:cubicBezTo>
                      <a:pt x="89" y="19"/>
                      <a:pt x="94" y="21"/>
                      <a:pt x="92" y="19"/>
                    </a:cubicBezTo>
                    <a:cubicBezTo>
                      <a:pt x="91" y="17"/>
                      <a:pt x="91" y="18"/>
                      <a:pt x="90" y="17"/>
                    </a:cubicBezTo>
                    <a:cubicBezTo>
                      <a:pt x="90" y="15"/>
                      <a:pt x="89" y="14"/>
                      <a:pt x="89" y="13"/>
                    </a:cubicBezTo>
                    <a:cubicBezTo>
                      <a:pt x="92" y="15"/>
                      <a:pt x="90" y="12"/>
                      <a:pt x="92" y="15"/>
                    </a:cubicBezTo>
                    <a:cubicBezTo>
                      <a:pt x="90" y="14"/>
                      <a:pt x="90" y="16"/>
                      <a:pt x="92" y="18"/>
                    </a:cubicBezTo>
                    <a:cubicBezTo>
                      <a:pt x="95" y="19"/>
                      <a:pt x="91" y="18"/>
                      <a:pt x="94" y="21"/>
                    </a:cubicBezTo>
                    <a:cubicBezTo>
                      <a:pt x="95" y="20"/>
                      <a:pt x="98" y="22"/>
                      <a:pt x="100" y="23"/>
                    </a:cubicBezTo>
                    <a:cubicBezTo>
                      <a:pt x="100" y="23"/>
                      <a:pt x="99" y="22"/>
                      <a:pt x="99" y="22"/>
                    </a:cubicBezTo>
                    <a:cubicBezTo>
                      <a:pt x="97" y="20"/>
                      <a:pt x="97" y="21"/>
                      <a:pt x="95" y="20"/>
                    </a:cubicBezTo>
                    <a:cubicBezTo>
                      <a:pt x="96" y="19"/>
                      <a:pt x="96" y="17"/>
                      <a:pt x="94" y="15"/>
                    </a:cubicBezTo>
                    <a:cubicBezTo>
                      <a:pt x="95" y="16"/>
                      <a:pt x="97" y="17"/>
                      <a:pt x="97" y="18"/>
                    </a:cubicBezTo>
                    <a:cubicBezTo>
                      <a:pt x="97" y="16"/>
                      <a:pt x="99" y="15"/>
                      <a:pt x="100" y="14"/>
                    </a:cubicBezTo>
                    <a:cubicBezTo>
                      <a:pt x="96" y="13"/>
                      <a:pt x="100" y="12"/>
                      <a:pt x="97" y="11"/>
                    </a:cubicBezTo>
                    <a:cubicBezTo>
                      <a:pt x="96" y="11"/>
                      <a:pt x="93" y="10"/>
                      <a:pt x="92" y="9"/>
                    </a:cubicBezTo>
                    <a:cubicBezTo>
                      <a:pt x="93" y="9"/>
                      <a:pt x="93" y="10"/>
                      <a:pt x="94" y="10"/>
                    </a:cubicBezTo>
                    <a:cubicBezTo>
                      <a:pt x="93" y="9"/>
                      <a:pt x="98" y="11"/>
                      <a:pt x="95" y="9"/>
                    </a:cubicBezTo>
                    <a:cubicBezTo>
                      <a:pt x="95" y="11"/>
                      <a:pt x="99" y="12"/>
                      <a:pt x="101" y="14"/>
                    </a:cubicBezTo>
                    <a:cubicBezTo>
                      <a:pt x="100" y="12"/>
                      <a:pt x="103" y="15"/>
                      <a:pt x="103" y="14"/>
                    </a:cubicBezTo>
                    <a:cubicBezTo>
                      <a:pt x="103" y="12"/>
                      <a:pt x="102" y="11"/>
                      <a:pt x="102" y="9"/>
                    </a:cubicBezTo>
                    <a:cubicBezTo>
                      <a:pt x="105" y="10"/>
                      <a:pt x="104" y="7"/>
                      <a:pt x="104" y="6"/>
                    </a:cubicBezTo>
                    <a:cubicBezTo>
                      <a:pt x="106" y="6"/>
                      <a:pt x="109" y="8"/>
                      <a:pt x="109" y="8"/>
                    </a:cubicBezTo>
                    <a:cubicBezTo>
                      <a:pt x="110" y="7"/>
                      <a:pt x="106" y="6"/>
                      <a:pt x="108" y="6"/>
                    </a:cubicBezTo>
                    <a:cubicBezTo>
                      <a:pt x="108" y="7"/>
                      <a:pt x="108" y="7"/>
                      <a:pt x="108" y="7"/>
                    </a:cubicBezTo>
                    <a:cubicBezTo>
                      <a:pt x="108" y="6"/>
                      <a:pt x="112" y="6"/>
                      <a:pt x="108" y="3"/>
                    </a:cubicBezTo>
                    <a:cubicBezTo>
                      <a:pt x="111" y="5"/>
                      <a:pt x="111" y="5"/>
                      <a:pt x="111" y="5"/>
                    </a:cubicBezTo>
                    <a:cubicBezTo>
                      <a:pt x="111" y="5"/>
                      <a:pt x="110" y="5"/>
                      <a:pt x="110" y="4"/>
                    </a:cubicBezTo>
                    <a:cubicBezTo>
                      <a:pt x="111" y="5"/>
                      <a:pt x="112" y="5"/>
                      <a:pt x="113" y="6"/>
                    </a:cubicBezTo>
                    <a:cubicBezTo>
                      <a:pt x="115" y="7"/>
                      <a:pt x="113" y="5"/>
                      <a:pt x="113" y="4"/>
                    </a:cubicBezTo>
                    <a:cubicBezTo>
                      <a:pt x="111" y="3"/>
                      <a:pt x="111" y="3"/>
                      <a:pt x="111" y="3"/>
                    </a:cubicBezTo>
                    <a:cubicBezTo>
                      <a:pt x="111" y="1"/>
                      <a:pt x="113" y="1"/>
                      <a:pt x="113" y="0"/>
                    </a:cubicBezTo>
                    <a:cubicBezTo>
                      <a:pt x="115" y="1"/>
                      <a:pt x="115" y="1"/>
                      <a:pt x="115" y="1"/>
                    </a:cubicBezTo>
                    <a:cubicBezTo>
                      <a:pt x="114" y="0"/>
                      <a:pt x="114" y="0"/>
                      <a:pt x="114" y="0"/>
                    </a:cubicBezTo>
                    <a:cubicBezTo>
                      <a:pt x="116" y="1"/>
                      <a:pt x="117" y="1"/>
                      <a:pt x="116" y="0"/>
                    </a:cubicBezTo>
                    <a:cubicBezTo>
                      <a:pt x="119" y="4"/>
                      <a:pt x="119" y="4"/>
                      <a:pt x="119" y="4"/>
                    </a:cubicBezTo>
                    <a:cubicBezTo>
                      <a:pt x="118" y="4"/>
                      <a:pt x="117" y="2"/>
                      <a:pt x="115" y="2"/>
                    </a:cubicBezTo>
                    <a:cubicBezTo>
                      <a:pt x="114" y="1"/>
                      <a:pt x="114" y="2"/>
                      <a:pt x="115" y="3"/>
                    </a:cubicBezTo>
                    <a:cubicBezTo>
                      <a:pt x="116" y="3"/>
                      <a:pt x="115" y="3"/>
                      <a:pt x="115" y="2"/>
                    </a:cubicBezTo>
                    <a:cubicBezTo>
                      <a:pt x="117" y="4"/>
                      <a:pt x="117" y="4"/>
                      <a:pt x="118" y="5"/>
                    </a:cubicBezTo>
                    <a:cubicBezTo>
                      <a:pt x="118" y="5"/>
                      <a:pt x="119" y="5"/>
                      <a:pt x="118" y="5"/>
                    </a:cubicBezTo>
                    <a:cubicBezTo>
                      <a:pt x="119" y="6"/>
                      <a:pt x="119" y="7"/>
                      <a:pt x="119" y="7"/>
                    </a:cubicBezTo>
                    <a:cubicBezTo>
                      <a:pt x="118" y="6"/>
                      <a:pt x="117" y="7"/>
                      <a:pt x="117" y="6"/>
                    </a:cubicBezTo>
                    <a:cubicBezTo>
                      <a:pt x="119" y="7"/>
                      <a:pt x="119" y="8"/>
                      <a:pt x="118" y="9"/>
                    </a:cubicBezTo>
                    <a:cubicBezTo>
                      <a:pt x="115" y="8"/>
                      <a:pt x="119" y="11"/>
                      <a:pt x="117" y="12"/>
                    </a:cubicBezTo>
                    <a:cubicBezTo>
                      <a:pt x="115" y="10"/>
                      <a:pt x="114" y="9"/>
                      <a:pt x="113" y="7"/>
                    </a:cubicBezTo>
                    <a:cubicBezTo>
                      <a:pt x="112" y="7"/>
                      <a:pt x="113" y="8"/>
                      <a:pt x="112" y="8"/>
                    </a:cubicBezTo>
                    <a:cubicBezTo>
                      <a:pt x="113" y="9"/>
                      <a:pt x="115" y="11"/>
                      <a:pt x="116" y="13"/>
                    </a:cubicBezTo>
                    <a:cubicBezTo>
                      <a:pt x="114" y="12"/>
                      <a:pt x="114" y="12"/>
                      <a:pt x="114" y="12"/>
                    </a:cubicBezTo>
                    <a:cubicBezTo>
                      <a:pt x="115" y="13"/>
                      <a:pt x="117" y="14"/>
                      <a:pt x="116" y="15"/>
                    </a:cubicBezTo>
                    <a:cubicBezTo>
                      <a:pt x="114" y="16"/>
                      <a:pt x="113" y="17"/>
                      <a:pt x="112" y="19"/>
                    </a:cubicBezTo>
                    <a:cubicBezTo>
                      <a:pt x="111" y="18"/>
                      <a:pt x="111" y="18"/>
                      <a:pt x="111" y="18"/>
                    </a:cubicBezTo>
                    <a:cubicBezTo>
                      <a:pt x="114" y="20"/>
                      <a:pt x="111" y="21"/>
                      <a:pt x="112" y="22"/>
                    </a:cubicBezTo>
                    <a:cubicBezTo>
                      <a:pt x="109" y="23"/>
                      <a:pt x="111" y="27"/>
                      <a:pt x="108" y="26"/>
                    </a:cubicBezTo>
                    <a:cubicBezTo>
                      <a:pt x="107" y="29"/>
                      <a:pt x="107" y="32"/>
                      <a:pt x="105" y="34"/>
                    </a:cubicBezTo>
                    <a:cubicBezTo>
                      <a:pt x="103" y="32"/>
                      <a:pt x="103" y="32"/>
                      <a:pt x="103" y="32"/>
                    </a:cubicBezTo>
                    <a:cubicBezTo>
                      <a:pt x="104" y="34"/>
                      <a:pt x="101" y="32"/>
                      <a:pt x="101" y="33"/>
                    </a:cubicBezTo>
                    <a:cubicBezTo>
                      <a:pt x="103" y="33"/>
                      <a:pt x="103" y="35"/>
                      <a:pt x="104" y="36"/>
                    </a:cubicBezTo>
                    <a:cubicBezTo>
                      <a:pt x="102" y="36"/>
                      <a:pt x="103" y="39"/>
                      <a:pt x="104" y="41"/>
                    </a:cubicBezTo>
                    <a:cubicBezTo>
                      <a:pt x="102" y="40"/>
                      <a:pt x="102" y="40"/>
                      <a:pt x="102" y="40"/>
                    </a:cubicBezTo>
                    <a:cubicBezTo>
                      <a:pt x="104" y="43"/>
                      <a:pt x="101" y="43"/>
                      <a:pt x="100" y="44"/>
                    </a:cubicBezTo>
                    <a:cubicBezTo>
                      <a:pt x="99" y="43"/>
                      <a:pt x="97" y="43"/>
                      <a:pt x="97" y="43"/>
                    </a:cubicBezTo>
                    <a:cubicBezTo>
                      <a:pt x="99" y="46"/>
                      <a:pt x="99" y="46"/>
                      <a:pt x="100" y="48"/>
                    </a:cubicBezTo>
                    <a:cubicBezTo>
                      <a:pt x="99" y="49"/>
                      <a:pt x="98" y="50"/>
                      <a:pt x="96" y="50"/>
                    </a:cubicBezTo>
                    <a:cubicBezTo>
                      <a:pt x="98" y="55"/>
                      <a:pt x="94" y="57"/>
                      <a:pt x="94" y="61"/>
                    </a:cubicBezTo>
                    <a:cubicBezTo>
                      <a:pt x="92" y="60"/>
                      <a:pt x="92" y="60"/>
                      <a:pt x="92" y="60"/>
                    </a:cubicBezTo>
                    <a:cubicBezTo>
                      <a:pt x="94" y="66"/>
                      <a:pt x="88" y="67"/>
                      <a:pt x="89" y="71"/>
                    </a:cubicBezTo>
                    <a:cubicBezTo>
                      <a:pt x="86" y="68"/>
                      <a:pt x="86" y="68"/>
                      <a:pt x="86" y="68"/>
                    </a:cubicBezTo>
                    <a:cubicBezTo>
                      <a:pt x="84" y="69"/>
                      <a:pt x="85" y="71"/>
                      <a:pt x="88" y="72"/>
                    </a:cubicBezTo>
                    <a:cubicBezTo>
                      <a:pt x="86" y="72"/>
                      <a:pt x="88" y="75"/>
                      <a:pt x="85" y="74"/>
                    </a:cubicBezTo>
                    <a:cubicBezTo>
                      <a:pt x="84" y="74"/>
                      <a:pt x="86" y="76"/>
                      <a:pt x="86" y="77"/>
                    </a:cubicBezTo>
                    <a:cubicBezTo>
                      <a:pt x="84" y="78"/>
                      <a:pt x="84" y="78"/>
                      <a:pt x="83" y="80"/>
                    </a:cubicBezTo>
                    <a:cubicBezTo>
                      <a:pt x="84" y="80"/>
                      <a:pt x="84" y="80"/>
                      <a:pt x="84" y="80"/>
                    </a:cubicBezTo>
                    <a:cubicBezTo>
                      <a:pt x="83" y="79"/>
                      <a:pt x="82" y="79"/>
                      <a:pt x="81" y="79"/>
                    </a:cubicBezTo>
                    <a:cubicBezTo>
                      <a:pt x="82" y="80"/>
                      <a:pt x="79" y="80"/>
                      <a:pt x="84" y="82"/>
                    </a:cubicBezTo>
                    <a:cubicBezTo>
                      <a:pt x="80" y="83"/>
                      <a:pt x="83" y="87"/>
                      <a:pt x="79" y="87"/>
                    </a:cubicBezTo>
                    <a:cubicBezTo>
                      <a:pt x="80" y="87"/>
                      <a:pt x="80" y="88"/>
                      <a:pt x="81" y="89"/>
                    </a:cubicBezTo>
                    <a:cubicBezTo>
                      <a:pt x="80" y="90"/>
                      <a:pt x="77" y="90"/>
                      <a:pt x="78" y="93"/>
                    </a:cubicBezTo>
                    <a:cubicBezTo>
                      <a:pt x="77" y="92"/>
                      <a:pt x="76" y="91"/>
                      <a:pt x="76" y="92"/>
                    </a:cubicBezTo>
                    <a:cubicBezTo>
                      <a:pt x="76" y="92"/>
                      <a:pt x="77" y="92"/>
                      <a:pt x="78" y="93"/>
                    </a:cubicBezTo>
                    <a:cubicBezTo>
                      <a:pt x="78" y="97"/>
                      <a:pt x="73" y="97"/>
                      <a:pt x="72" y="99"/>
                    </a:cubicBezTo>
                    <a:cubicBezTo>
                      <a:pt x="72" y="104"/>
                      <a:pt x="69" y="108"/>
                      <a:pt x="67" y="111"/>
                    </a:cubicBezTo>
                    <a:cubicBezTo>
                      <a:pt x="66" y="111"/>
                      <a:pt x="66" y="111"/>
                      <a:pt x="66" y="111"/>
                    </a:cubicBezTo>
                    <a:cubicBezTo>
                      <a:pt x="68" y="114"/>
                      <a:pt x="61" y="112"/>
                      <a:pt x="65" y="116"/>
                    </a:cubicBezTo>
                    <a:cubicBezTo>
                      <a:pt x="65" y="116"/>
                      <a:pt x="64" y="117"/>
                      <a:pt x="63" y="116"/>
                    </a:cubicBezTo>
                    <a:cubicBezTo>
                      <a:pt x="65" y="118"/>
                      <a:pt x="60" y="117"/>
                      <a:pt x="61" y="120"/>
                    </a:cubicBezTo>
                    <a:cubicBezTo>
                      <a:pt x="62" y="120"/>
                      <a:pt x="62" y="120"/>
                      <a:pt x="61" y="119"/>
                    </a:cubicBezTo>
                    <a:cubicBezTo>
                      <a:pt x="59" y="120"/>
                      <a:pt x="60" y="123"/>
                      <a:pt x="58" y="123"/>
                    </a:cubicBezTo>
                    <a:cubicBezTo>
                      <a:pt x="58" y="123"/>
                      <a:pt x="58" y="122"/>
                      <a:pt x="57" y="122"/>
                    </a:cubicBezTo>
                    <a:cubicBezTo>
                      <a:pt x="55" y="122"/>
                      <a:pt x="59" y="125"/>
                      <a:pt x="55" y="123"/>
                    </a:cubicBezTo>
                    <a:cubicBezTo>
                      <a:pt x="55" y="124"/>
                      <a:pt x="57" y="125"/>
                      <a:pt x="57" y="124"/>
                    </a:cubicBezTo>
                    <a:cubicBezTo>
                      <a:pt x="54" y="127"/>
                      <a:pt x="55" y="132"/>
                      <a:pt x="54" y="136"/>
                    </a:cubicBezTo>
                    <a:cubicBezTo>
                      <a:pt x="50" y="137"/>
                      <a:pt x="47" y="133"/>
                      <a:pt x="49" y="136"/>
                    </a:cubicBezTo>
                    <a:cubicBezTo>
                      <a:pt x="48" y="136"/>
                      <a:pt x="50" y="137"/>
                      <a:pt x="50" y="137"/>
                    </a:cubicBezTo>
                    <a:cubicBezTo>
                      <a:pt x="50" y="138"/>
                      <a:pt x="45" y="136"/>
                      <a:pt x="46" y="137"/>
                    </a:cubicBezTo>
                    <a:cubicBezTo>
                      <a:pt x="49" y="138"/>
                      <a:pt x="48" y="138"/>
                      <a:pt x="49" y="139"/>
                    </a:cubicBezTo>
                    <a:cubicBezTo>
                      <a:pt x="47" y="140"/>
                      <a:pt x="44" y="139"/>
                      <a:pt x="46" y="141"/>
                    </a:cubicBezTo>
                    <a:cubicBezTo>
                      <a:pt x="44" y="140"/>
                      <a:pt x="44" y="140"/>
                      <a:pt x="44" y="140"/>
                    </a:cubicBezTo>
                    <a:cubicBezTo>
                      <a:pt x="47" y="144"/>
                      <a:pt x="45" y="144"/>
                      <a:pt x="48" y="147"/>
                    </a:cubicBezTo>
                    <a:cubicBezTo>
                      <a:pt x="47" y="152"/>
                      <a:pt x="46" y="156"/>
                      <a:pt x="45" y="160"/>
                    </a:cubicBezTo>
                    <a:cubicBezTo>
                      <a:pt x="44" y="164"/>
                      <a:pt x="43" y="168"/>
                      <a:pt x="42" y="172"/>
                    </a:cubicBezTo>
                    <a:cubicBezTo>
                      <a:pt x="41" y="174"/>
                      <a:pt x="40" y="176"/>
                      <a:pt x="39" y="178"/>
                    </a:cubicBezTo>
                    <a:cubicBezTo>
                      <a:pt x="37" y="184"/>
                      <a:pt x="37" y="184"/>
                      <a:pt x="37" y="184"/>
                    </a:cubicBezTo>
                    <a:cubicBezTo>
                      <a:pt x="36" y="187"/>
                      <a:pt x="34" y="191"/>
                      <a:pt x="32" y="195"/>
                    </a:cubicBezTo>
                    <a:cubicBezTo>
                      <a:pt x="28" y="195"/>
                      <a:pt x="28" y="196"/>
                      <a:pt x="29" y="198"/>
                    </a:cubicBezTo>
                    <a:cubicBezTo>
                      <a:pt x="28" y="198"/>
                      <a:pt x="28" y="198"/>
                      <a:pt x="28" y="198"/>
                    </a:cubicBezTo>
                    <a:cubicBezTo>
                      <a:pt x="30" y="199"/>
                      <a:pt x="27" y="199"/>
                      <a:pt x="30" y="200"/>
                    </a:cubicBezTo>
                    <a:cubicBezTo>
                      <a:pt x="29" y="203"/>
                      <a:pt x="29" y="206"/>
                      <a:pt x="28" y="209"/>
                    </a:cubicBezTo>
                    <a:cubicBezTo>
                      <a:pt x="28" y="208"/>
                      <a:pt x="25" y="208"/>
                      <a:pt x="25" y="208"/>
                    </a:cubicBezTo>
                    <a:cubicBezTo>
                      <a:pt x="27" y="209"/>
                      <a:pt x="27" y="209"/>
                      <a:pt x="27" y="209"/>
                    </a:cubicBezTo>
                    <a:cubicBezTo>
                      <a:pt x="26" y="209"/>
                      <a:pt x="26" y="209"/>
                      <a:pt x="26" y="209"/>
                    </a:cubicBezTo>
                    <a:cubicBezTo>
                      <a:pt x="27" y="210"/>
                      <a:pt x="28" y="210"/>
                      <a:pt x="29" y="210"/>
                    </a:cubicBezTo>
                    <a:cubicBezTo>
                      <a:pt x="30" y="218"/>
                      <a:pt x="22" y="224"/>
                      <a:pt x="22" y="232"/>
                    </a:cubicBezTo>
                    <a:cubicBezTo>
                      <a:pt x="21" y="234"/>
                      <a:pt x="21" y="236"/>
                      <a:pt x="22" y="238"/>
                    </a:cubicBezTo>
                    <a:cubicBezTo>
                      <a:pt x="17" y="244"/>
                      <a:pt x="14" y="249"/>
                      <a:pt x="16" y="255"/>
                    </a:cubicBezTo>
                    <a:cubicBezTo>
                      <a:pt x="16" y="255"/>
                      <a:pt x="9" y="254"/>
                      <a:pt x="7" y="25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48" name="Freeform 310">
                <a:extLst>
                  <a:ext uri="{FF2B5EF4-FFF2-40B4-BE49-F238E27FC236}">
                    <a16:creationId xmlns:a16="http://schemas.microsoft.com/office/drawing/2014/main" id="{5636FADB-C459-44E0-A88D-FC15B0F35FC4}"/>
                  </a:ext>
                </a:extLst>
              </p:cNvPr>
              <p:cNvSpPr/>
              <p:nvPr/>
            </p:nvSpPr>
            <p:spPr bwMode="auto">
              <a:xfrm>
                <a:off x="3968751" y="1946275"/>
                <a:ext cx="1588" cy="0"/>
              </a:xfrm>
              <a:custGeom>
                <a:avLst/>
                <a:gdLst>
                  <a:gd name="T0" fmla="*/ 4 w 4"/>
                  <a:gd name="T1" fmla="*/ 2 h 2"/>
                  <a:gd name="T2" fmla="*/ 0 w 4"/>
                  <a:gd name="T3" fmla="*/ 0 h 2"/>
                  <a:gd name="T4" fmla="*/ 4 w 4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2">
                    <a:moveTo>
                      <a:pt x="4" y="2"/>
                    </a:moveTo>
                    <a:cubicBezTo>
                      <a:pt x="2" y="1"/>
                      <a:pt x="1" y="1"/>
                      <a:pt x="0" y="0"/>
                    </a:cubicBezTo>
                    <a:cubicBezTo>
                      <a:pt x="1" y="0"/>
                      <a:pt x="3" y="1"/>
                      <a:pt x="4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49" name="Freeform 311">
                <a:extLst>
                  <a:ext uri="{FF2B5EF4-FFF2-40B4-BE49-F238E27FC236}">
                    <a16:creationId xmlns:a16="http://schemas.microsoft.com/office/drawing/2014/main" id="{F7D93A59-95D0-4CC0-9D33-1C699FC93EF8}"/>
                  </a:ext>
                </a:extLst>
              </p:cNvPr>
              <p:cNvSpPr/>
              <p:nvPr/>
            </p:nvSpPr>
            <p:spPr bwMode="auto">
              <a:xfrm>
                <a:off x="3960813" y="1949450"/>
                <a:ext cx="0" cy="0"/>
              </a:xfrm>
              <a:custGeom>
                <a:avLst/>
                <a:gdLst>
                  <a:gd name="T0" fmla="*/ 2 w 2"/>
                  <a:gd name="T1" fmla="*/ 2 h 2"/>
                  <a:gd name="T2" fmla="*/ 1 w 2"/>
                  <a:gd name="T3" fmla="*/ 2 h 2"/>
                  <a:gd name="T4" fmla="*/ 1 w 2"/>
                  <a:gd name="T5" fmla="*/ 1 h 2"/>
                  <a:gd name="T6" fmla="*/ 2 w 2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2" y="2"/>
                    </a:moveTo>
                    <a:cubicBezTo>
                      <a:pt x="2" y="2"/>
                      <a:pt x="1" y="2"/>
                      <a:pt x="1" y="2"/>
                    </a:cubicBezTo>
                    <a:cubicBezTo>
                      <a:pt x="1" y="1"/>
                      <a:pt x="0" y="0"/>
                      <a:pt x="1" y="1"/>
                    </a:cubicBezTo>
                    <a:cubicBezTo>
                      <a:pt x="1" y="1"/>
                      <a:pt x="2" y="1"/>
                      <a:pt x="2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50" name="Freeform 312">
                <a:extLst>
                  <a:ext uri="{FF2B5EF4-FFF2-40B4-BE49-F238E27FC236}">
                    <a16:creationId xmlns:a16="http://schemas.microsoft.com/office/drawing/2014/main" id="{E4BC23FB-94A8-4AD3-98FF-2A41A7DBD0AE}"/>
                  </a:ext>
                </a:extLst>
              </p:cNvPr>
              <p:cNvSpPr/>
              <p:nvPr/>
            </p:nvSpPr>
            <p:spPr bwMode="auto">
              <a:xfrm>
                <a:off x="3959226" y="1949450"/>
                <a:ext cx="1588" cy="1587"/>
              </a:xfrm>
              <a:custGeom>
                <a:avLst/>
                <a:gdLst>
                  <a:gd name="T0" fmla="*/ 2 w 2"/>
                  <a:gd name="T1" fmla="*/ 2 h 2"/>
                  <a:gd name="T2" fmla="*/ 0 w 2"/>
                  <a:gd name="T3" fmla="*/ 0 h 2"/>
                  <a:gd name="T4" fmla="*/ 2 w 2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2" y="2"/>
                    </a:moveTo>
                    <a:cubicBezTo>
                      <a:pt x="1" y="2"/>
                      <a:pt x="0" y="0"/>
                      <a:pt x="0" y="0"/>
                    </a:cubicBezTo>
                    <a:lnTo>
                      <a:pt x="2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51" name="Freeform 313">
                <a:extLst>
                  <a:ext uri="{FF2B5EF4-FFF2-40B4-BE49-F238E27FC236}">
                    <a16:creationId xmlns:a16="http://schemas.microsoft.com/office/drawing/2014/main" id="{716E62EC-242B-4CD2-949F-68F02AC4BEB0}"/>
                  </a:ext>
                </a:extLst>
              </p:cNvPr>
              <p:cNvSpPr/>
              <p:nvPr/>
            </p:nvSpPr>
            <p:spPr bwMode="auto">
              <a:xfrm>
                <a:off x="3957638" y="1951038"/>
                <a:ext cx="0" cy="0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1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0" y="1"/>
                      <a:pt x="0" y="1"/>
                      <a:pt x="0" y="0"/>
                    </a:cubicBezTo>
                    <a:cubicBezTo>
                      <a:pt x="1" y="1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52" name="Freeform 314">
                <a:extLst>
                  <a:ext uri="{FF2B5EF4-FFF2-40B4-BE49-F238E27FC236}">
                    <a16:creationId xmlns:a16="http://schemas.microsoft.com/office/drawing/2014/main" id="{5F634F3E-CD3E-4853-AC7E-4D772C4C8737}"/>
                  </a:ext>
                </a:extLst>
              </p:cNvPr>
              <p:cNvSpPr/>
              <p:nvPr/>
            </p:nvSpPr>
            <p:spPr bwMode="auto">
              <a:xfrm>
                <a:off x="3957638" y="1951038"/>
                <a:ext cx="0" cy="1587"/>
              </a:xfrm>
              <a:custGeom>
                <a:avLst/>
                <a:gdLst>
                  <a:gd name="T0" fmla="*/ 2 w 2"/>
                  <a:gd name="T1" fmla="*/ 1 h 2"/>
                  <a:gd name="T2" fmla="*/ 0 w 2"/>
                  <a:gd name="T3" fmla="*/ 1 h 2"/>
                  <a:gd name="T4" fmla="*/ 2 w 2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2" y="1"/>
                    </a:moveTo>
                    <a:cubicBezTo>
                      <a:pt x="2" y="2"/>
                      <a:pt x="1" y="1"/>
                      <a:pt x="0" y="1"/>
                    </a:cubicBezTo>
                    <a:cubicBezTo>
                      <a:pt x="1" y="2"/>
                      <a:pt x="0" y="0"/>
                      <a:pt x="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53" name="Freeform 315">
                <a:extLst>
                  <a:ext uri="{FF2B5EF4-FFF2-40B4-BE49-F238E27FC236}">
                    <a16:creationId xmlns:a16="http://schemas.microsoft.com/office/drawing/2014/main" id="{CD8C8059-5AA3-4694-A0AA-FFFDB03D55DC}"/>
                  </a:ext>
                </a:extLst>
              </p:cNvPr>
              <p:cNvSpPr/>
              <p:nvPr/>
            </p:nvSpPr>
            <p:spPr bwMode="auto">
              <a:xfrm>
                <a:off x="3954463" y="1954213"/>
                <a:ext cx="1588" cy="0"/>
              </a:xfrm>
              <a:custGeom>
                <a:avLst/>
                <a:gdLst>
                  <a:gd name="T0" fmla="*/ 1 w 2"/>
                  <a:gd name="T1" fmla="*/ 2 h 3"/>
                  <a:gd name="T2" fmla="*/ 0 w 2"/>
                  <a:gd name="T3" fmla="*/ 2 h 3"/>
                  <a:gd name="T4" fmla="*/ 1 w 2"/>
                  <a:gd name="T5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3">
                    <a:moveTo>
                      <a:pt x="1" y="2"/>
                    </a:moveTo>
                    <a:cubicBezTo>
                      <a:pt x="1" y="2"/>
                      <a:pt x="2" y="3"/>
                      <a:pt x="0" y="2"/>
                    </a:cubicBezTo>
                    <a:cubicBezTo>
                      <a:pt x="1" y="3"/>
                      <a:pt x="0" y="0"/>
                      <a:pt x="1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54" name="Freeform 316">
                <a:extLst>
                  <a:ext uri="{FF2B5EF4-FFF2-40B4-BE49-F238E27FC236}">
                    <a16:creationId xmlns:a16="http://schemas.microsoft.com/office/drawing/2014/main" id="{AACAC081-A1B5-42A5-A180-9CD8B1D7B7EB}"/>
                  </a:ext>
                </a:extLst>
              </p:cNvPr>
              <p:cNvSpPr/>
              <p:nvPr/>
            </p:nvSpPr>
            <p:spPr bwMode="auto">
              <a:xfrm>
                <a:off x="3954463" y="1955800"/>
                <a:ext cx="0" cy="0"/>
              </a:xfrm>
              <a:custGeom>
                <a:avLst/>
                <a:gdLst>
                  <a:gd name="T0" fmla="*/ 1 w 1"/>
                  <a:gd name="T1" fmla="*/ 1 h 1"/>
                  <a:gd name="T2" fmla="*/ 1 w 1"/>
                  <a:gd name="T3" fmla="*/ 1 h 1"/>
                  <a:gd name="T4" fmla="*/ 0 w 1"/>
                  <a:gd name="T5" fmla="*/ 0 h 1"/>
                  <a:gd name="T6" fmla="*/ 1 w 1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0" y="1"/>
                      <a:pt x="0" y="0"/>
                      <a:pt x="0" y="0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55" name="Freeform 317">
                <a:extLst>
                  <a:ext uri="{FF2B5EF4-FFF2-40B4-BE49-F238E27FC236}">
                    <a16:creationId xmlns:a16="http://schemas.microsoft.com/office/drawing/2014/main" id="{8A993A28-D992-45CF-8A2A-6474B55BFB46}"/>
                  </a:ext>
                </a:extLst>
              </p:cNvPr>
              <p:cNvSpPr/>
              <p:nvPr/>
            </p:nvSpPr>
            <p:spPr bwMode="auto">
              <a:xfrm>
                <a:off x="3940176" y="1984375"/>
                <a:ext cx="1588" cy="0"/>
              </a:xfrm>
              <a:custGeom>
                <a:avLst/>
                <a:gdLst>
                  <a:gd name="T0" fmla="*/ 0 w 1"/>
                  <a:gd name="T1" fmla="*/ 0 w 1"/>
                  <a:gd name="T2" fmla="*/ 1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lnTo>
                      <a:pt x="0" y="0"/>
                    </a:lnTo>
                    <a:lnTo>
                      <a:pt x="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56" name="Freeform 318">
                <a:extLst>
                  <a:ext uri="{FF2B5EF4-FFF2-40B4-BE49-F238E27FC236}">
                    <a16:creationId xmlns:a16="http://schemas.microsoft.com/office/drawing/2014/main" id="{5DB0D383-D07E-43E0-B1EF-165C9EA2680A}"/>
                  </a:ext>
                </a:extLst>
              </p:cNvPr>
              <p:cNvSpPr/>
              <p:nvPr/>
            </p:nvSpPr>
            <p:spPr bwMode="auto">
              <a:xfrm>
                <a:off x="3933826" y="1997075"/>
                <a:ext cx="1588" cy="0"/>
              </a:xfrm>
              <a:custGeom>
                <a:avLst/>
                <a:gdLst>
                  <a:gd name="T0" fmla="*/ 1 w 2"/>
                  <a:gd name="T1" fmla="*/ 0 h 1"/>
                  <a:gd name="T2" fmla="*/ 0 w 2"/>
                  <a:gd name="T3" fmla="*/ 0 h 1"/>
                  <a:gd name="T4" fmla="*/ 1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1" y="0"/>
                    </a:moveTo>
                    <a:cubicBezTo>
                      <a:pt x="2" y="1"/>
                      <a:pt x="0" y="0"/>
                      <a:pt x="0" y="0"/>
                    </a:cubicBezTo>
                    <a:cubicBezTo>
                      <a:pt x="0" y="0"/>
                      <a:pt x="1" y="1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57" name="Freeform 319">
                <a:extLst>
                  <a:ext uri="{FF2B5EF4-FFF2-40B4-BE49-F238E27FC236}">
                    <a16:creationId xmlns:a16="http://schemas.microsoft.com/office/drawing/2014/main" id="{4999473D-96E1-4B7F-A6D5-159A732C4404}"/>
                  </a:ext>
                </a:extLst>
              </p:cNvPr>
              <p:cNvSpPr/>
              <p:nvPr/>
            </p:nvSpPr>
            <p:spPr bwMode="auto">
              <a:xfrm>
                <a:off x="3933826" y="2005013"/>
                <a:ext cx="1588" cy="0"/>
              </a:xfrm>
              <a:custGeom>
                <a:avLst/>
                <a:gdLst>
                  <a:gd name="T0" fmla="*/ 0 w 1"/>
                  <a:gd name="T1" fmla="*/ 0 w 1"/>
                  <a:gd name="T2" fmla="*/ 1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lnTo>
                      <a:pt x="0" y="0"/>
                    </a:lnTo>
                    <a:lnTo>
                      <a:pt x="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58" name="Freeform 320">
                <a:extLst>
                  <a:ext uri="{FF2B5EF4-FFF2-40B4-BE49-F238E27FC236}">
                    <a16:creationId xmlns:a16="http://schemas.microsoft.com/office/drawing/2014/main" id="{2DE651A1-5405-4F7D-B1F4-489ED37E9A01}"/>
                  </a:ext>
                </a:extLst>
              </p:cNvPr>
              <p:cNvSpPr/>
              <p:nvPr/>
            </p:nvSpPr>
            <p:spPr bwMode="auto">
              <a:xfrm>
                <a:off x="3990976" y="2590800"/>
                <a:ext cx="0" cy="0"/>
              </a:xfrm>
              <a:custGeom>
                <a:avLst/>
                <a:gdLst>
                  <a:gd name="T0" fmla="*/ 2 h 3"/>
                  <a:gd name="T1" fmla="*/ 1 h 3"/>
                  <a:gd name="T2" fmla="*/ 2 h 3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3">
                    <a:moveTo>
                      <a:pt x="0" y="2"/>
                    </a:moveTo>
                    <a:cubicBezTo>
                      <a:pt x="0" y="1"/>
                      <a:pt x="0" y="0"/>
                      <a:pt x="0" y="1"/>
                    </a:cubicBezTo>
                    <a:cubicBezTo>
                      <a:pt x="0" y="2"/>
                      <a:pt x="0" y="3"/>
                      <a:pt x="0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59" name="Freeform 321">
                <a:extLst>
                  <a:ext uri="{FF2B5EF4-FFF2-40B4-BE49-F238E27FC236}">
                    <a16:creationId xmlns:a16="http://schemas.microsoft.com/office/drawing/2014/main" id="{7DD9D656-41A6-4266-B407-B694F3EFE080}"/>
                  </a:ext>
                </a:extLst>
              </p:cNvPr>
              <p:cNvSpPr/>
              <p:nvPr/>
            </p:nvSpPr>
            <p:spPr bwMode="auto">
              <a:xfrm>
                <a:off x="3968751" y="2582863"/>
                <a:ext cx="22225" cy="28575"/>
              </a:xfrm>
              <a:custGeom>
                <a:avLst/>
                <a:gdLst>
                  <a:gd name="T0" fmla="*/ 9 w 64"/>
                  <a:gd name="T1" fmla="*/ 67 h 78"/>
                  <a:gd name="T2" fmla="*/ 9 w 64"/>
                  <a:gd name="T3" fmla="*/ 64 h 78"/>
                  <a:gd name="T4" fmla="*/ 5 w 64"/>
                  <a:gd name="T5" fmla="*/ 57 h 78"/>
                  <a:gd name="T6" fmla="*/ 6 w 64"/>
                  <a:gd name="T7" fmla="*/ 55 h 78"/>
                  <a:gd name="T8" fmla="*/ 11 w 64"/>
                  <a:gd name="T9" fmla="*/ 51 h 78"/>
                  <a:gd name="T10" fmla="*/ 12 w 64"/>
                  <a:gd name="T11" fmla="*/ 49 h 78"/>
                  <a:gd name="T12" fmla="*/ 11 w 64"/>
                  <a:gd name="T13" fmla="*/ 45 h 78"/>
                  <a:gd name="T14" fmla="*/ 14 w 64"/>
                  <a:gd name="T15" fmla="*/ 43 h 78"/>
                  <a:gd name="T16" fmla="*/ 16 w 64"/>
                  <a:gd name="T17" fmla="*/ 43 h 78"/>
                  <a:gd name="T18" fmla="*/ 14 w 64"/>
                  <a:gd name="T19" fmla="*/ 40 h 78"/>
                  <a:gd name="T20" fmla="*/ 14 w 64"/>
                  <a:gd name="T21" fmla="*/ 35 h 78"/>
                  <a:gd name="T22" fmla="*/ 15 w 64"/>
                  <a:gd name="T23" fmla="*/ 33 h 78"/>
                  <a:gd name="T24" fmla="*/ 15 w 64"/>
                  <a:gd name="T25" fmla="*/ 30 h 78"/>
                  <a:gd name="T26" fmla="*/ 18 w 64"/>
                  <a:gd name="T27" fmla="*/ 29 h 78"/>
                  <a:gd name="T28" fmla="*/ 20 w 64"/>
                  <a:gd name="T29" fmla="*/ 27 h 78"/>
                  <a:gd name="T30" fmla="*/ 24 w 64"/>
                  <a:gd name="T31" fmla="*/ 26 h 78"/>
                  <a:gd name="T32" fmla="*/ 24 w 64"/>
                  <a:gd name="T33" fmla="*/ 23 h 78"/>
                  <a:gd name="T34" fmla="*/ 27 w 64"/>
                  <a:gd name="T35" fmla="*/ 25 h 78"/>
                  <a:gd name="T36" fmla="*/ 26 w 64"/>
                  <a:gd name="T37" fmla="*/ 22 h 78"/>
                  <a:gd name="T38" fmla="*/ 27 w 64"/>
                  <a:gd name="T39" fmla="*/ 21 h 78"/>
                  <a:gd name="T40" fmla="*/ 28 w 64"/>
                  <a:gd name="T41" fmla="*/ 19 h 78"/>
                  <a:gd name="T42" fmla="*/ 32 w 64"/>
                  <a:gd name="T43" fmla="*/ 16 h 78"/>
                  <a:gd name="T44" fmla="*/ 34 w 64"/>
                  <a:gd name="T45" fmla="*/ 15 h 78"/>
                  <a:gd name="T46" fmla="*/ 36 w 64"/>
                  <a:gd name="T47" fmla="*/ 14 h 78"/>
                  <a:gd name="T48" fmla="*/ 40 w 64"/>
                  <a:gd name="T49" fmla="*/ 13 h 78"/>
                  <a:gd name="T50" fmla="*/ 43 w 64"/>
                  <a:gd name="T51" fmla="*/ 19 h 78"/>
                  <a:gd name="T52" fmla="*/ 42 w 64"/>
                  <a:gd name="T53" fmla="*/ 12 h 78"/>
                  <a:gd name="T54" fmla="*/ 41 w 64"/>
                  <a:gd name="T55" fmla="*/ 5 h 78"/>
                  <a:gd name="T56" fmla="*/ 44 w 64"/>
                  <a:gd name="T57" fmla="*/ 7 h 78"/>
                  <a:gd name="T58" fmla="*/ 44 w 64"/>
                  <a:gd name="T59" fmla="*/ 3 h 78"/>
                  <a:gd name="T60" fmla="*/ 46 w 64"/>
                  <a:gd name="T61" fmla="*/ 6 h 78"/>
                  <a:gd name="T62" fmla="*/ 49 w 64"/>
                  <a:gd name="T63" fmla="*/ 11 h 78"/>
                  <a:gd name="T64" fmla="*/ 49 w 64"/>
                  <a:gd name="T65" fmla="*/ 5 h 78"/>
                  <a:gd name="T66" fmla="*/ 51 w 64"/>
                  <a:gd name="T67" fmla="*/ 8 h 78"/>
                  <a:gd name="T68" fmla="*/ 51 w 64"/>
                  <a:gd name="T69" fmla="*/ 3 h 78"/>
                  <a:gd name="T70" fmla="*/ 53 w 64"/>
                  <a:gd name="T71" fmla="*/ 3 h 78"/>
                  <a:gd name="T72" fmla="*/ 54 w 64"/>
                  <a:gd name="T73" fmla="*/ 12 h 78"/>
                  <a:gd name="T74" fmla="*/ 56 w 64"/>
                  <a:gd name="T75" fmla="*/ 6 h 78"/>
                  <a:gd name="T76" fmla="*/ 61 w 64"/>
                  <a:gd name="T77" fmla="*/ 17 h 78"/>
                  <a:gd name="T78" fmla="*/ 62 w 64"/>
                  <a:gd name="T79" fmla="*/ 18 h 78"/>
                  <a:gd name="T80" fmla="*/ 64 w 64"/>
                  <a:gd name="T81" fmla="*/ 18 h 78"/>
                  <a:gd name="T82" fmla="*/ 63 w 64"/>
                  <a:gd name="T83" fmla="*/ 23 h 78"/>
                  <a:gd name="T84" fmla="*/ 61 w 64"/>
                  <a:gd name="T85" fmla="*/ 19 h 78"/>
                  <a:gd name="T86" fmla="*/ 58 w 64"/>
                  <a:gd name="T87" fmla="*/ 27 h 78"/>
                  <a:gd name="T88" fmla="*/ 54 w 64"/>
                  <a:gd name="T89" fmla="*/ 31 h 78"/>
                  <a:gd name="T90" fmla="*/ 49 w 64"/>
                  <a:gd name="T91" fmla="*/ 35 h 78"/>
                  <a:gd name="T92" fmla="*/ 46 w 64"/>
                  <a:gd name="T93" fmla="*/ 38 h 78"/>
                  <a:gd name="T94" fmla="*/ 44 w 64"/>
                  <a:gd name="T95" fmla="*/ 41 h 78"/>
                  <a:gd name="T96" fmla="*/ 38 w 64"/>
                  <a:gd name="T97" fmla="*/ 44 h 78"/>
                  <a:gd name="T98" fmla="*/ 33 w 64"/>
                  <a:gd name="T99" fmla="*/ 44 h 78"/>
                  <a:gd name="T100" fmla="*/ 28 w 64"/>
                  <a:gd name="T101" fmla="*/ 46 h 78"/>
                  <a:gd name="T102" fmla="*/ 27 w 64"/>
                  <a:gd name="T103" fmla="*/ 64 h 78"/>
                  <a:gd name="T104" fmla="*/ 24 w 64"/>
                  <a:gd name="T105" fmla="*/ 67 h 78"/>
                  <a:gd name="T106" fmla="*/ 16 w 64"/>
                  <a:gd name="T107" fmla="*/ 78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64" h="78">
                    <a:moveTo>
                      <a:pt x="7" y="75"/>
                    </a:moveTo>
                    <a:cubicBezTo>
                      <a:pt x="0" y="73"/>
                      <a:pt x="8" y="73"/>
                      <a:pt x="3" y="71"/>
                    </a:cubicBezTo>
                    <a:cubicBezTo>
                      <a:pt x="3" y="71"/>
                      <a:pt x="7" y="72"/>
                      <a:pt x="6" y="71"/>
                    </a:cubicBezTo>
                    <a:cubicBezTo>
                      <a:pt x="1" y="69"/>
                      <a:pt x="5" y="68"/>
                      <a:pt x="9" y="68"/>
                    </a:cubicBezTo>
                    <a:cubicBezTo>
                      <a:pt x="11" y="68"/>
                      <a:pt x="11" y="68"/>
                      <a:pt x="11" y="68"/>
                    </a:cubicBezTo>
                    <a:cubicBezTo>
                      <a:pt x="11" y="68"/>
                      <a:pt x="8" y="67"/>
                      <a:pt x="9" y="67"/>
                    </a:cubicBezTo>
                    <a:cubicBezTo>
                      <a:pt x="9" y="67"/>
                      <a:pt x="9" y="67"/>
                      <a:pt x="10" y="67"/>
                    </a:cubicBezTo>
                    <a:cubicBezTo>
                      <a:pt x="8" y="67"/>
                      <a:pt x="10" y="67"/>
                      <a:pt x="8" y="66"/>
                    </a:cubicBezTo>
                    <a:cubicBezTo>
                      <a:pt x="9" y="66"/>
                      <a:pt x="11" y="67"/>
                      <a:pt x="12" y="67"/>
                    </a:cubicBezTo>
                    <a:cubicBezTo>
                      <a:pt x="9" y="66"/>
                      <a:pt x="9" y="66"/>
                      <a:pt x="9" y="66"/>
                    </a:cubicBezTo>
                    <a:cubicBezTo>
                      <a:pt x="4" y="64"/>
                      <a:pt x="10" y="65"/>
                      <a:pt x="7" y="64"/>
                    </a:cubicBezTo>
                    <a:cubicBezTo>
                      <a:pt x="8" y="64"/>
                      <a:pt x="8" y="64"/>
                      <a:pt x="9" y="64"/>
                    </a:cubicBezTo>
                    <a:cubicBezTo>
                      <a:pt x="6" y="62"/>
                      <a:pt x="7" y="61"/>
                      <a:pt x="6" y="60"/>
                    </a:cubicBezTo>
                    <a:cubicBezTo>
                      <a:pt x="7" y="60"/>
                      <a:pt x="8" y="61"/>
                      <a:pt x="9" y="61"/>
                    </a:cubicBezTo>
                    <a:cubicBezTo>
                      <a:pt x="7" y="60"/>
                      <a:pt x="6" y="59"/>
                      <a:pt x="6" y="59"/>
                    </a:cubicBezTo>
                    <a:cubicBezTo>
                      <a:pt x="8" y="60"/>
                      <a:pt x="4" y="57"/>
                      <a:pt x="5" y="58"/>
                    </a:cubicBezTo>
                    <a:cubicBezTo>
                      <a:pt x="6" y="58"/>
                      <a:pt x="6" y="58"/>
                      <a:pt x="6" y="58"/>
                    </a:cubicBezTo>
                    <a:cubicBezTo>
                      <a:pt x="3" y="56"/>
                      <a:pt x="8" y="58"/>
                      <a:pt x="5" y="57"/>
                    </a:cubicBezTo>
                    <a:cubicBezTo>
                      <a:pt x="7" y="57"/>
                      <a:pt x="7" y="57"/>
                      <a:pt x="7" y="57"/>
                    </a:cubicBezTo>
                    <a:cubicBezTo>
                      <a:pt x="3" y="56"/>
                      <a:pt x="9" y="58"/>
                      <a:pt x="7" y="57"/>
                    </a:cubicBezTo>
                    <a:cubicBezTo>
                      <a:pt x="6" y="56"/>
                      <a:pt x="6" y="56"/>
                      <a:pt x="6" y="56"/>
                    </a:cubicBezTo>
                    <a:cubicBezTo>
                      <a:pt x="5" y="56"/>
                      <a:pt x="7" y="57"/>
                      <a:pt x="7" y="56"/>
                    </a:cubicBezTo>
                    <a:cubicBezTo>
                      <a:pt x="7" y="56"/>
                      <a:pt x="7" y="56"/>
                      <a:pt x="7" y="56"/>
                    </a:cubicBezTo>
                    <a:cubicBezTo>
                      <a:pt x="6" y="55"/>
                      <a:pt x="8" y="56"/>
                      <a:pt x="6" y="55"/>
                    </a:cubicBezTo>
                    <a:cubicBezTo>
                      <a:pt x="8" y="56"/>
                      <a:pt x="6" y="56"/>
                      <a:pt x="10" y="57"/>
                    </a:cubicBezTo>
                    <a:cubicBezTo>
                      <a:pt x="8" y="54"/>
                      <a:pt x="9" y="53"/>
                      <a:pt x="9" y="52"/>
                    </a:cubicBezTo>
                    <a:cubicBezTo>
                      <a:pt x="11" y="52"/>
                      <a:pt x="11" y="53"/>
                      <a:pt x="12" y="53"/>
                    </a:cubicBezTo>
                    <a:cubicBezTo>
                      <a:pt x="11" y="53"/>
                      <a:pt x="12" y="52"/>
                      <a:pt x="10" y="51"/>
                    </a:cubicBezTo>
                    <a:cubicBezTo>
                      <a:pt x="11" y="51"/>
                      <a:pt x="12" y="52"/>
                      <a:pt x="12" y="52"/>
                    </a:cubicBezTo>
                    <a:cubicBezTo>
                      <a:pt x="13" y="52"/>
                      <a:pt x="9" y="50"/>
                      <a:pt x="11" y="51"/>
                    </a:cubicBezTo>
                    <a:cubicBezTo>
                      <a:pt x="11" y="51"/>
                      <a:pt x="12" y="52"/>
                      <a:pt x="13" y="52"/>
                    </a:cubicBezTo>
                    <a:cubicBezTo>
                      <a:pt x="11" y="51"/>
                      <a:pt x="12" y="51"/>
                      <a:pt x="11" y="50"/>
                    </a:cubicBezTo>
                    <a:cubicBezTo>
                      <a:pt x="12" y="50"/>
                      <a:pt x="12" y="51"/>
                      <a:pt x="13" y="51"/>
                    </a:cubicBezTo>
                    <a:cubicBezTo>
                      <a:pt x="10" y="49"/>
                      <a:pt x="13" y="51"/>
                      <a:pt x="12" y="50"/>
                    </a:cubicBezTo>
                    <a:cubicBezTo>
                      <a:pt x="13" y="51"/>
                      <a:pt x="13" y="51"/>
                      <a:pt x="13" y="51"/>
                    </a:cubicBezTo>
                    <a:cubicBezTo>
                      <a:pt x="16" y="51"/>
                      <a:pt x="10" y="49"/>
                      <a:pt x="12" y="49"/>
                    </a:cubicBezTo>
                    <a:cubicBezTo>
                      <a:pt x="12" y="49"/>
                      <a:pt x="13" y="50"/>
                      <a:pt x="13" y="50"/>
                    </a:cubicBezTo>
                    <a:cubicBezTo>
                      <a:pt x="11" y="48"/>
                      <a:pt x="12" y="48"/>
                      <a:pt x="11" y="47"/>
                    </a:cubicBezTo>
                    <a:cubicBezTo>
                      <a:pt x="12" y="47"/>
                      <a:pt x="12" y="48"/>
                      <a:pt x="12" y="48"/>
                    </a:cubicBezTo>
                    <a:cubicBezTo>
                      <a:pt x="12" y="47"/>
                      <a:pt x="13" y="47"/>
                      <a:pt x="12" y="46"/>
                    </a:cubicBezTo>
                    <a:cubicBezTo>
                      <a:pt x="13" y="47"/>
                      <a:pt x="15" y="49"/>
                      <a:pt x="15" y="48"/>
                    </a:cubicBezTo>
                    <a:cubicBezTo>
                      <a:pt x="12" y="46"/>
                      <a:pt x="14" y="47"/>
                      <a:pt x="11" y="45"/>
                    </a:cubicBezTo>
                    <a:cubicBezTo>
                      <a:pt x="12" y="45"/>
                      <a:pt x="13" y="45"/>
                      <a:pt x="12" y="44"/>
                    </a:cubicBezTo>
                    <a:cubicBezTo>
                      <a:pt x="13" y="45"/>
                      <a:pt x="16" y="46"/>
                      <a:pt x="16" y="47"/>
                    </a:cubicBezTo>
                    <a:cubicBezTo>
                      <a:pt x="18" y="48"/>
                      <a:pt x="18" y="48"/>
                      <a:pt x="18" y="48"/>
                    </a:cubicBezTo>
                    <a:cubicBezTo>
                      <a:pt x="19" y="49"/>
                      <a:pt x="17" y="48"/>
                      <a:pt x="19" y="49"/>
                    </a:cubicBezTo>
                    <a:cubicBezTo>
                      <a:pt x="19" y="48"/>
                      <a:pt x="18" y="47"/>
                      <a:pt x="18" y="47"/>
                    </a:cubicBezTo>
                    <a:cubicBezTo>
                      <a:pt x="17" y="46"/>
                      <a:pt x="14" y="43"/>
                      <a:pt x="14" y="43"/>
                    </a:cubicBezTo>
                    <a:cubicBezTo>
                      <a:pt x="15" y="44"/>
                      <a:pt x="17" y="45"/>
                      <a:pt x="17" y="45"/>
                    </a:cubicBezTo>
                    <a:cubicBezTo>
                      <a:pt x="12" y="41"/>
                      <a:pt x="12" y="41"/>
                      <a:pt x="12" y="41"/>
                    </a:cubicBezTo>
                    <a:cubicBezTo>
                      <a:pt x="12" y="41"/>
                      <a:pt x="14" y="43"/>
                      <a:pt x="14" y="42"/>
                    </a:cubicBezTo>
                    <a:cubicBezTo>
                      <a:pt x="13" y="41"/>
                      <a:pt x="13" y="41"/>
                      <a:pt x="12" y="40"/>
                    </a:cubicBezTo>
                    <a:cubicBezTo>
                      <a:pt x="12" y="41"/>
                      <a:pt x="12" y="39"/>
                      <a:pt x="15" y="41"/>
                    </a:cubicBezTo>
                    <a:cubicBezTo>
                      <a:pt x="16" y="42"/>
                      <a:pt x="15" y="42"/>
                      <a:pt x="16" y="43"/>
                    </a:cubicBezTo>
                    <a:cubicBezTo>
                      <a:pt x="16" y="42"/>
                      <a:pt x="15" y="42"/>
                      <a:pt x="15" y="41"/>
                    </a:cubicBezTo>
                    <a:cubicBezTo>
                      <a:pt x="16" y="42"/>
                      <a:pt x="16" y="42"/>
                      <a:pt x="16" y="42"/>
                    </a:cubicBezTo>
                    <a:cubicBezTo>
                      <a:pt x="16" y="42"/>
                      <a:pt x="15" y="40"/>
                      <a:pt x="13" y="39"/>
                    </a:cubicBezTo>
                    <a:cubicBezTo>
                      <a:pt x="13" y="39"/>
                      <a:pt x="15" y="41"/>
                      <a:pt x="14" y="40"/>
                    </a:cubicBezTo>
                    <a:cubicBezTo>
                      <a:pt x="13" y="39"/>
                      <a:pt x="12" y="38"/>
                      <a:pt x="13" y="38"/>
                    </a:cubicBezTo>
                    <a:cubicBezTo>
                      <a:pt x="13" y="38"/>
                      <a:pt x="14" y="39"/>
                      <a:pt x="14" y="40"/>
                    </a:cubicBezTo>
                    <a:cubicBezTo>
                      <a:pt x="12" y="38"/>
                      <a:pt x="12" y="37"/>
                      <a:pt x="12" y="36"/>
                    </a:cubicBezTo>
                    <a:cubicBezTo>
                      <a:pt x="10" y="35"/>
                      <a:pt x="14" y="38"/>
                      <a:pt x="13" y="37"/>
                    </a:cubicBezTo>
                    <a:cubicBezTo>
                      <a:pt x="15" y="38"/>
                      <a:pt x="11" y="34"/>
                      <a:pt x="14" y="36"/>
                    </a:cubicBezTo>
                    <a:cubicBezTo>
                      <a:pt x="14" y="36"/>
                      <a:pt x="12" y="34"/>
                      <a:pt x="13" y="35"/>
                    </a:cubicBezTo>
                    <a:cubicBezTo>
                      <a:pt x="13" y="35"/>
                      <a:pt x="15" y="36"/>
                      <a:pt x="14" y="36"/>
                    </a:cubicBezTo>
                    <a:cubicBezTo>
                      <a:pt x="15" y="36"/>
                      <a:pt x="14" y="35"/>
                      <a:pt x="14" y="35"/>
                    </a:cubicBezTo>
                    <a:cubicBezTo>
                      <a:pt x="13" y="34"/>
                      <a:pt x="14" y="35"/>
                      <a:pt x="14" y="35"/>
                    </a:cubicBezTo>
                    <a:cubicBezTo>
                      <a:pt x="14" y="34"/>
                      <a:pt x="13" y="32"/>
                      <a:pt x="15" y="33"/>
                    </a:cubicBezTo>
                    <a:cubicBezTo>
                      <a:pt x="14" y="32"/>
                      <a:pt x="13" y="30"/>
                      <a:pt x="13" y="30"/>
                    </a:cubicBezTo>
                    <a:cubicBezTo>
                      <a:pt x="14" y="32"/>
                      <a:pt x="14" y="32"/>
                      <a:pt x="14" y="32"/>
                    </a:cubicBezTo>
                    <a:cubicBezTo>
                      <a:pt x="15" y="33"/>
                      <a:pt x="14" y="31"/>
                      <a:pt x="16" y="33"/>
                    </a:cubicBezTo>
                    <a:cubicBezTo>
                      <a:pt x="14" y="31"/>
                      <a:pt x="17" y="35"/>
                      <a:pt x="15" y="33"/>
                    </a:cubicBezTo>
                    <a:cubicBezTo>
                      <a:pt x="17" y="34"/>
                      <a:pt x="13" y="31"/>
                      <a:pt x="15" y="33"/>
                    </a:cubicBezTo>
                    <a:cubicBezTo>
                      <a:pt x="16" y="32"/>
                      <a:pt x="14" y="31"/>
                      <a:pt x="16" y="32"/>
                    </a:cubicBezTo>
                    <a:cubicBezTo>
                      <a:pt x="15" y="32"/>
                      <a:pt x="18" y="34"/>
                      <a:pt x="18" y="34"/>
                    </a:cubicBezTo>
                    <a:cubicBezTo>
                      <a:pt x="18" y="33"/>
                      <a:pt x="17" y="33"/>
                      <a:pt x="17" y="32"/>
                    </a:cubicBezTo>
                    <a:cubicBezTo>
                      <a:pt x="16" y="31"/>
                      <a:pt x="16" y="31"/>
                      <a:pt x="16" y="31"/>
                    </a:cubicBezTo>
                    <a:cubicBezTo>
                      <a:pt x="15" y="30"/>
                      <a:pt x="17" y="31"/>
                      <a:pt x="15" y="30"/>
                    </a:cubicBezTo>
                    <a:cubicBezTo>
                      <a:pt x="16" y="31"/>
                      <a:pt x="15" y="29"/>
                      <a:pt x="17" y="31"/>
                    </a:cubicBezTo>
                    <a:cubicBezTo>
                      <a:pt x="19" y="33"/>
                      <a:pt x="19" y="33"/>
                      <a:pt x="19" y="33"/>
                    </a:cubicBezTo>
                    <a:cubicBezTo>
                      <a:pt x="19" y="33"/>
                      <a:pt x="17" y="31"/>
                      <a:pt x="16" y="30"/>
                    </a:cubicBezTo>
                    <a:cubicBezTo>
                      <a:pt x="16" y="30"/>
                      <a:pt x="17" y="30"/>
                      <a:pt x="17" y="31"/>
                    </a:cubicBezTo>
                    <a:cubicBezTo>
                      <a:pt x="14" y="28"/>
                      <a:pt x="18" y="31"/>
                      <a:pt x="16" y="28"/>
                    </a:cubicBezTo>
                    <a:cubicBezTo>
                      <a:pt x="17" y="29"/>
                      <a:pt x="16" y="28"/>
                      <a:pt x="18" y="29"/>
                    </a:cubicBezTo>
                    <a:cubicBezTo>
                      <a:pt x="18" y="28"/>
                      <a:pt x="17" y="27"/>
                      <a:pt x="18" y="27"/>
                    </a:cubicBezTo>
                    <a:cubicBezTo>
                      <a:pt x="18" y="28"/>
                      <a:pt x="18" y="28"/>
                      <a:pt x="18" y="29"/>
                    </a:cubicBezTo>
                    <a:cubicBezTo>
                      <a:pt x="19" y="29"/>
                      <a:pt x="19" y="29"/>
                      <a:pt x="18" y="28"/>
                    </a:cubicBezTo>
                    <a:cubicBezTo>
                      <a:pt x="19" y="28"/>
                      <a:pt x="20" y="29"/>
                      <a:pt x="22" y="30"/>
                    </a:cubicBezTo>
                    <a:cubicBezTo>
                      <a:pt x="21" y="29"/>
                      <a:pt x="19" y="28"/>
                      <a:pt x="18" y="27"/>
                    </a:cubicBezTo>
                    <a:cubicBezTo>
                      <a:pt x="21" y="30"/>
                      <a:pt x="17" y="24"/>
                      <a:pt x="20" y="27"/>
                    </a:cubicBezTo>
                    <a:cubicBezTo>
                      <a:pt x="20" y="27"/>
                      <a:pt x="21" y="29"/>
                      <a:pt x="22" y="29"/>
                    </a:cubicBezTo>
                    <a:cubicBezTo>
                      <a:pt x="25" y="32"/>
                      <a:pt x="20" y="27"/>
                      <a:pt x="22" y="28"/>
                    </a:cubicBezTo>
                    <a:cubicBezTo>
                      <a:pt x="20" y="25"/>
                      <a:pt x="20" y="25"/>
                      <a:pt x="20" y="25"/>
                    </a:cubicBezTo>
                    <a:cubicBezTo>
                      <a:pt x="21" y="27"/>
                      <a:pt x="19" y="23"/>
                      <a:pt x="21" y="26"/>
                    </a:cubicBezTo>
                    <a:cubicBezTo>
                      <a:pt x="20" y="25"/>
                      <a:pt x="22" y="27"/>
                      <a:pt x="20" y="24"/>
                    </a:cubicBezTo>
                    <a:cubicBezTo>
                      <a:pt x="22" y="26"/>
                      <a:pt x="20" y="22"/>
                      <a:pt x="24" y="26"/>
                    </a:cubicBezTo>
                    <a:cubicBezTo>
                      <a:pt x="24" y="25"/>
                      <a:pt x="24" y="26"/>
                      <a:pt x="23" y="24"/>
                    </a:cubicBezTo>
                    <a:cubicBezTo>
                      <a:pt x="22" y="23"/>
                      <a:pt x="24" y="26"/>
                      <a:pt x="23" y="25"/>
                    </a:cubicBezTo>
                    <a:cubicBezTo>
                      <a:pt x="23" y="25"/>
                      <a:pt x="23" y="24"/>
                      <a:pt x="22" y="23"/>
                    </a:cubicBezTo>
                    <a:cubicBezTo>
                      <a:pt x="23" y="24"/>
                      <a:pt x="23" y="24"/>
                      <a:pt x="25" y="26"/>
                    </a:cubicBezTo>
                    <a:cubicBezTo>
                      <a:pt x="26" y="28"/>
                      <a:pt x="22" y="22"/>
                      <a:pt x="23" y="22"/>
                    </a:cubicBezTo>
                    <a:cubicBezTo>
                      <a:pt x="24" y="23"/>
                      <a:pt x="24" y="24"/>
                      <a:pt x="24" y="23"/>
                    </a:cubicBezTo>
                    <a:cubicBezTo>
                      <a:pt x="23" y="21"/>
                      <a:pt x="23" y="21"/>
                      <a:pt x="23" y="21"/>
                    </a:cubicBezTo>
                    <a:cubicBezTo>
                      <a:pt x="24" y="22"/>
                      <a:pt x="25" y="24"/>
                      <a:pt x="26" y="26"/>
                    </a:cubicBezTo>
                    <a:cubicBezTo>
                      <a:pt x="26" y="25"/>
                      <a:pt x="27" y="25"/>
                      <a:pt x="26" y="24"/>
                    </a:cubicBezTo>
                    <a:cubicBezTo>
                      <a:pt x="28" y="26"/>
                      <a:pt x="28" y="26"/>
                      <a:pt x="28" y="26"/>
                    </a:cubicBezTo>
                    <a:cubicBezTo>
                      <a:pt x="26" y="24"/>
                      <a:pt x="27" y="25"/>
                      <a:pt x="27" y="24"/>
                    </a:cubicBezTo>
                    <a:cubicBezTo>
                      <a:pt x="27" y="25"/>
                      <a:pt x="27" y="25"/>
                      <a:pt x="27" y="25"/>
                    </a:cubicBezTo>
                    <a:cubicBezTo>
                      <a:pt x="28" y="25"/>
                      <a:pt x="27" y="25"/>
                      <a:pt x="27" y="24"/>
                    </a:cubicBezTo>
                    <a:cubicBezTo>
                      <a:pt x="26" y="23"/>
                      <a:pt x="26" y="23"/>
                      <a:pt x="26" y="23"/>
                    </a:cubicBezTo>
                    <a:cubicBezTo>
                      <a:pt x="25" y="22"/>
                      <a:pt x="25" y="22"/>
                      <a:pt x="25" y="21"/>
                    </a:cubicBezTo>
                    <a:cubicBezTo>
                      <a:pt x="26" y="23"/>
                      <a:pt x="26" y="22"/>
                      <a:pt x="26" y="22"/>
                    </a:cubicBezTo>
                    <a:cubicBezTo>
                      <a:pt x="27" y="22"/>
                      <a:pt x="25" y="20"/>
                      <a:pt x="25" y="20"/>
                    </a:cubicBezTo>
                    <a:cubicBezTo>
                      <a:pt x="26" y="21"/>
                      <a:pt x="26" y="20"/>
                      <a:pt x="26" y="22"/>
                    </a:cubicBezTo>
                    <a:cubicBezTo>
                      <a:pt x="27" y="22"/>
                      <a:pt x="26" y="21"/>
                      <a:pt x="26" y="22"/>
                    </a:cubicBezTo>
                    <a:cubicBezTo>
                      <a:pt x="27" y="22"/>
                      <a:pt x="28" y="24"/>
                      <a:pt x="27" y="23"/>
                    </a:cubicBezTo>
                    <a:cubicBezTo>
                      <a:pt x="27" y="22"/>
                      <a:pt x="25" y="19"/>
                      <a:pt x="26" y="20"/>
                    </a:cubicBezTo>
                    <a:cubicBezTo>
                      <a:pt x="26" y="21"/>
                      <a:pt x="27" y="21"/>
                      <a:pt x="27" y="22"/>
                    </a:cubicBezTo>
                    <a:cubicBezTo>
                      <a:pt x="28" y="23"/>
                      <a:pt x="28" y="23"/>
                      <a:pt x="28" y="23"/>
                    </a:cubicBezTo>
                    <a:cubicBezTo>
                      <a:pt x="27" y="21"/>
                      <a:pt x="27" y="21"/>
                      <a:pt x="27" y="21"/>
                    </a:cubicBezTo>
                    <a:cubicBezTo>
                      <a:pt x="27" y="22"/>
                      <a:pt x="27" y="22"/>
                      <a:pt x="27" y="22"/>
                    </a:cubicBezTo>
                    <a:cubicBezTo>
                      <a:pt x="26" y="20"/>
                      <a:pt x="27" y="21"/>
                      <a:pt x="26" y="19"/>
                    </a:cubicBezTo>
                    <a:cubicBezTo>
                      <a:pt x="26" y="19"/>
                      <a:pt x="27" y="20"/>
                      <a:pt x="27" y="20"/>
                    </a:cubicBezTo>
                    <a:cubicBezTo>
                      <a:pt x="28" y="20"/>
                      <a:pt x="28" y="20"/>
                      <a:pt x="28" y="20"/>
                    </a:cubicBezTo>
                    <a:cubicBezTo>
                      <a:pt x="28" y="21"/>
                      <a:pt x="28" y="20"/>
                      <a:pt x="28" y="19"/>
                    </a:cubicBezTo>
                    <a:cubicBezTo>
                      <a:pt x="28" y="19"/>
                      <a:pt x="28" y="19"/>
                      <a:pt x="28" y="19"/>
                    </a:cubicBezTo>
                    <a:cubicBezTo>
                      <a:pt x="28" y="20"/>
                      <a:pt x="28" y="19"/>
                      <a:pt x="27" y="18"/>
                    </a:cubicBezTo>
                    <a:cubicBezTo>
                      <a:pt x="29" y="19"/>
                      <a:pt x="32" y="25"/>
                      <a:pt x="31" y="22"/>
                    </a:cubicBezTo>
                    <a:cubicBezTo>
                      <a:pt x="31" y="22"/>
                      <a:pt x="29" y="19"/>
                      <a:pt x="28" y="18"/>
                    </a:cubicBezTo>
                    <a:cubicBezTo>
                      <a:pt x="29" y="19"/>
                      <a:pt x="28" y="15"/>
                      <a:pt x="30" y="18"/>
                    </a:cubicBezTo>
                    <a:cubicBezTo>
                      <a:pt x="30" y="17"/>
                      <a:pt x="30" y="17"/>
                      <a:pt x="29" y="16"/>
                    </a:cubicBezTo>
                    <a:cubicBezTo>
                      <a:pt x="31" y="17"/>
                      <a:pt x="30" y="13"/>
                      <a:pt x="32" y="16"/>
                    </a:cubicBezTo>
                    <a:cubicBezTo>
                      <a:pt x="32" y="17"/>
                      <a:pt x="33" y="18"/>
                      <a:pt x="34" y="19"/>
                    </a:cubicBezTo>
                    <a:cubicBezTo>
                      <a:pt x="33" y="18"/>
                      <a:pt x="35" y="21"/>
                      <a:pt x="33" y="18"/>
                    </a:cubicBezTo>
                    <a:cubicBezTo>
                      <a:pt x="32" y="16"/>
                      <a:pt x="32" y="16"/>
                      <a:pt x="32" y="15"/>
                    </a:cubicBezTo>
                    <a:cubicBezTo>
                      <a:pt x="31" y="14"/>
                      <a:pt x="32" y="14"/>
                      <a:pt x="33" y="15"/>
                    </a:cubicBezTo>
                    <a:cubicBezTo>
                      <a:pt x="33" y="14"/>
                      <a:pt x="32" y="14"/>
                      <a:pt x="32" y="13"/>
                    </a:cubicBezTo>
                    <a:cubicBezTo>
                      <a:pt x="34" y="16"/>
                      <a:pt x="34" y="16"/>
                      <a:pt x="34" y="15"/>
                    </a:cubicBezTo>
                    <a:cubicBezTo>
                      <a:pt x="33" y="13"/>
                      <a:pt x="33" y="13"/>
                      <a:pt x="33" y="13"/>
                    </a:cubicBezTo>
                    <a:cubicBezTo>
                      <a:pt x="34" y="15"/>
                      <a:pt x="34" y="15"/>
                      <a:pt x="34" y="15"/>
                    </a:cubicBezTo>
                    <a:cubicBezTo>
                      <a:pt x="34" y="14"/>
                      <a:pt x="32" y="12"/>
                      <a:pt x="33" y="13"/>
                    </a:cubicBezTo>
                    <a:cubicBezTo>
                      <a:pt x="34" y="14"/>
                      <a:pt x="34" y="14"/>
                      <a:pt x="34" y="15"/>
                    </a:cubicBezTo>
                    <a:cubicBezTo>
                      <a:pt x="34" y="13"/>
                      <a:pt x="33" y="11"/>
                      <a:pt x="34" y="12"/>
                    </a:cubicBezTo>
                    <a:cubicBezTo>
                      <a:pt x="36" y="14"/>
                      <a:pt x="36" y="14"/>
                      <a:pt x="36" y="14"/>
                    </a:cubicBezTo>
                    <a:cubicBezTo>
                      <a:pt x="36" y="14"/>
                      <a:pt x="35" y="13"/>
                      <a:pt x="35" y="12"/>
                    </a:cubicBezTo>
                    <a:cubicBezTo>
                      <a:pt x="36" y="13"/>
                      <a:pt x="36" y="13"/>
                      <a:pt x="37" y="15"/>
                    </a:cubicBezTo>
                    <a:cubicBezTo>
                      <a:pt x="36" y="10"/>
                      <a:pt x="37" y="9"/>
                      <a:pt x="38" y="9"/>
                    </a:cubicBezTo>
                    <a:cubicBezTo>
                      <a:pt x="38" y="10"/>
                      <a:pt x="38" y="10"/>
                      <a:pt x="38" y="10"/>
                    </a:cubicBezTo>
                    <a:cubicBezTo>
                      <a:pt x="39" y="11"/>
                      <a:pt x="38" y="8"/>
                      <a:pt x="38" y="9"/>
                    </a:cubicBezTo>
                    <a:cubicBezTo>
                      <a:pt x="39" y="10"/>
                      <a:pt x="39" y="11"/>
                      <a:pt x="40" y="13"/>
                    </a:cubicBezTo>
                    <a:cubicBezTo>
                      <a:pt x="41" y="14"/>
                      <a:pt x="39" y="11"/>
                      <a:pt x="39" y="10"/>
                    </a:cubicBezTo>
                    <a:cubicBezTo>
                      <a:pt x="39" y="8"/>
                      <a:pt x="40" y="11"/>
                      <a:pt x="39" y="9"/>
                    </a:cubicBezTo>
                    <a:cubicBezTo>
                      <a:pt x="39" y="8"/>
                      <a:pt x="40" y="10"/>
                      <a:pt x="39" y="7"/>
                    </a:cubicBezTo>
                    <a:cubicBezTo>
                      <a:pt x="39" y="8"/>
                      <a:pt x="40" y="10"/>
                      <a:pt x="40" y="11"/>
                    </a:cubicBezTo>
                    <a:cubicBezTo>
                      <a:pt x="40" y="10"/>
                      <a:pt x="40" y="10"/>
                      <a:pt x="40" y="10"/>
                    </a:cubicBezTo>
                    <a:cubicBezTo>
                      <a:pt x="42" y="13"/>
                      <a:pt x="42" y="15"/>
                      <a:pt x="43" y="19"/>
                    </a:cubicBezTo>
                    <a:cubicBezTo>
                      <a:pt x="43" y="19"/>
                      <a:pt x="43" y="19"/>
                      <a:pt x="43" y="19"/>
                    </a:cubicBezTo>
                    <a:cubicBezTo>
                      <a:pt x="45" y="21"/>
                      <a:pt x="44" y="22"/>
                      <a:pt x="45" y="22"/>
                    </a:cubicBezTo>
                    <a:cubicBezTo>
                      <a:pt x="45" y="21"/>
                      <a:pt x="43" y="17"/>
                      <a:pt x="43" y="16"/>
                    </a:cubicBezTo>
                    <a:cubicBezTo>
                      <a:pt x="43" y="16"/>
                      <a:pt x="41" y="10"/>
                      <a:pt x="41" y="10"/>
                    </a:cubicBezTo>
                    <a:cubicBezTo>
                      <a:pt x="42" y="12"/>
                      <a:pt x="41" y="11"/>
                      <a:pt x="42" y="13"/>
                    </a:cubicBezTo>
                    <a:cubicBezTo>
                      <a:pt x="43" y="15"/>
                      <a:pt x="42" y="12"/>
                      <a:pt x="42" y="12"/>
                    </a:cubicBezTo>
                    <a:cubicBezTo>
                      <a:pt x="42" y="11"/>
                      <a:pt x="41" y="9"/>
                      <a:pt x="41" y="8"/>
                    </a:cubicBezTo>
                    <a:cubicBezTo>
                      <a:pt x="42" y="9"/>
                      <a:pt x="42" y="11"/>
                      <a:pt x="42" y="11"/>
                    </a:cubicBezTo>
                    <a:cubicBezTo>
                      <a:pt x="42" y="9"/>
                      <a:pt x="42" y="8"/>
                      <a:pt x="41" y="7"/>
                    </a:cubicBezTo>
                    <a:cubicBezTo>
                      <a:pt x="40" y="4"/>
                      <a:pt x="42" y="8"/>
                      <a:pt x="41" y="5"/>
                    </a:cubicBezTo>
                    <a:cubicBezTo>
                      <a:pt x="42" y="7"/>
                      <a:pt x="42" y="11"/>
                      <a:pt x="43" y="12"/>
                    </a:cubicBezTo>
                    <a:cubicBezTo>
                      <a:pt x="42" y="10"/>
                      <a:pt x="43" y="9"/>
                      <a:pt x="41" y="5"/>
                    </a:cubicBezTo>
                    <a:cubicBezTo>
                      <a:pt x="42" y="6"/>
                      <a:pt x="42" y="8"/>
                      <a:pt x="43" y="9"/>
                    </a:cubicBezTo>
                    <a:cubicBezTo>
                      <a:pt x="43" y="10"/>
                      <a:pt x="42" y="5"/>
                      <a:pt x="43" y="9"/>
                    </a:cubicBezTo>
                    <a:cubicBezTo>
                      <a:pt x="43" y="7"/>
                      <a:pt x="43" y="7"/>
                      <a:pt x="43" y="7"/>
                    </a:cubicBezTo>
                    <a:cubicBezTo>
                      <a:pt x="43" y="8"/>
                      <a:pt x="43" y="8"/>
                      <a:pt x="44" y="9"/>
                    </a:cubicBezTo>
                    <a:cubicBezTo>
                      <a:pt x="44" y="9"/>
                      <a:pt x="44" y="6"/>
                      <a:pt x="45" y="9"/>
                    </a:cubicBezTo>
                    <a:cubicBezTo>
                      <a:pt x="45" y="9"/>
                      <a:pt x="45" y="9"/>
                      <a:pt x="44" y="7"/>
                    </a:cubicBezTo>
                    <a:cubicBezTo>
                      <a:pt x="43" y="5"/>
                      <a:pt x="44" y="9"/>
                      <a:pt x="43" y="5"/>
                    </a:cubicBezTo>
                    <a:cubicBezTo>
                      <a:pt x="44" y="8"/>
                      <a:pt x="43" y="5"/>
                      <a:pt x="43" y="4"/>
                    </a:cubicBezTo>
                    <a:cubicBezTo>
                      <a:pt x="44" y="5"/>
                      <a:pt x="44" y="5"/>
                      <a:pt x="44" y="5"/>
                    </a:cubicBezTo>
                    <a:cubicBezTo>
                      <a:pt x="44" y="5"/>
                      <a:pt x="44" y="5"/>
                      <a:pt x="44" y="3"/>
                    </a:cubicBezTo>
                    <a:cubicBezTo>
                      <a:pt x="44" y="4"/>
                      <a:pt x="44" y="5"/>
                      <a:pt x="44" y="5"/>
                    </a:cubicBezTo>
                    <a:cubicBezTo>
                      <a:pt x="44" y="3"/>
                      <a:pt x="44" y="3"/>
                      <a:pt x="44" y="3"/>
                    </a:cubicBezTo>
                    <a:cubicBezTo>
                      <a:pt x="44" y="2"/>
                      <a:pt x="45" y="7"/>
                      <a:pt x="45" y="6"/>
                    </a:cubicBezTo>
                    <a:cubicBezTo>
                      <a:pt x="45" y="8"/>
                      <a:pt x="45" y="8"/>
                      <a:pt x="45" y="8"/>
                    </a:cubicBezTo>
                    <a:cubicBezTo>
                      <a:pt x="45" y="8"/>
                      <a:pt x="46" y="10"/>
                      <a:pt x="46" y="9"/>
                    </a:cubicBezTo>
                    <a:cubicBezTo>
                      <a:pt x="46" y="7"/>
                      <a:pt x="45" y="5"/>
                      <a:pt x="45" y="3"/>
                    </a:cubicBezTo>
                    <a:cubicBezTo>
                      <a:pt x="45" y="2"/>
                      <a:pt x="46" y="5"/>
                      <a:pt x="45" y="3"/>
                    </a:cubicBezTo>
                    <a:cubicBezTo>
                      <a:pt x="46" y="6"/>
                      <a:pt x="46" y="6"/>
                      <a:pt x="46" y="6"/>
                    </a:cubicBezTo>
                    <a:cubicBezTo>
                      <a:pt x="46" y="6"/>
                      <a:pt x="47" y="9"/>
                      <a:pt x="47" y="9"/>
                    </a:cubicBezTo>
                    <a:cubicBezTo>
                      <a:pt x="47" y="8"/>
                      <a:pt x="46" y="5"/>
                      <a:pt x="46" y="4"/>
                    </a:cubicBezTo>
                    <a:cubicBezTo>
                      <a:pt x="46" y="4"/>
                      <a:pt x="47" y="5"/>
                      <a:pt x="47" y="6"/>
                    </a:cubicBezTo>
                    <a:cubicBezTo>
                      <a:pt x="47" y="6"/>
                      <a:pt x="46" y="4"/>
                      <a:pt x="46" y="3"/>
                    </a:cubicBezTo>
                    <a:cubicBezTo>
                      <a:pt x="47" y="4"/>
                      <a:pt x="48" y="6"/>
                      <a:pt x="48" y="8"/>
                    </a:cubicBezTo>
                    <a:cubicBezTo>
                      <a:pt x="49" y="11"/>
                      <a:pt x="49" y="11"/>
                      <a:pt x="49" y="11"/>
                    </a:cubicBezTo>
                    <a:cubicBezTo>
                      <a:pt x="49" y="11"/>
                      <a:pt x="49" y="11"/>
                      <a:pt x="49" y="11"/>
                    </a:cubicBezTo>
                    <a:cubicBezTo>
                      <a:pt x="49" y="14"/>
                      <a:pt x="50" y="13"/>
                      <a:pt x="50" y="16"/>
                    </a:cubicBezTo>
                    <a:cubicBezTo>
                      <a:pt x="50" y="16"/>
                      <a:pt x="50" y="15"/>
                      <a:pt x="50" y="15"/>
                    </a:cubicBezTo>
                    <a:cubicBezTo>
                      <a:pt x="49" y="10"/>
                      <a:pt x="49" y="9"/>
                      <a:pt x="48" y="5"/>
                    </a:cubicBezTo>
                    <a:cubicBezTo>
                      <a:pt x="48" y="3"/>
                      <a:pt x="51" y="14"/>
                      <a:pt x="50" y="8"/>
                    </a:cubicBezTo>
                    <a:cubicBezTo>
                      <a:pt x="50" y="7"/>
                      <a:pt x="49" y="4"/>
                      <a:pt x="49" y="5"/>
                    </a:cubicBezTo>
                    <a:cubicBezTo>
                      <a:pt x="49" y="5"/>
                      <a:pt x="48" y="1"/>
                      <a:pt x="49" y="2"/>
                    </a:cubicBezTo>
                    <a:cubicBezTo>
                      <a:pt x="49" y="4"/>
                      <a:pt x="50" y="6"/>
                      <a:pt x="51" y="9"/>
                    </a:cubicBezTo>
                    <a:cubicBezTo>
                      <a:pt x="50" y="7"/>
                      <a:pt x="50" y="8"/>
                      <a:pt x="50" y="8"/>
                    </a:cubicBezTo>
                    <a:cubicBezTo>
                      <a:pt x="51" y="10"/>
                      <a:pt x="51" y="12"/>
                      <a:pt x="51" y="12"/>
                    </a:cubicBezTo>
                    <a:cubicBezTo>
                      <a:pt x="51" y="12"/>
                      <a:pt x="52" y="12"/>
                      <a:pt x="51" y="10"/>
                    </a:cubicBezTo>
                    <a:cubicBezTo>
                      <a:pt x="51" y="7"/>
                      <a:pt x="51" y="10"/>
                      <a:pt x="51" y="8"/>
                    </a:cubicBezTo>
                    <a:cubicBezTo>
                      <a:pt x="51" y="7"/>
                      <a:pt x="52" y="10"/>
                      <a:pt x="51" y="6"/>
                    </a:cubicBezTo>
                    <a:cubicBezTo>
                      <a:pt x="51" y="6"/>
                      <a:pt x="50" y="4"/>
                      <a:pt x="50" y="2"/>
                    </a:cubicBezTo>
                    <a:cubicBezTo>
                      <a:pt x="50" y="1"/>
                      <a:pt x="50" y="1"/>
                      <a:pt x="50" y="1"/>
                    </a:cubicBezTo>
                    <a:cubicBezTo>
                      <a:pt x="50" y="3"/>
                      <a:pt x="50" y="3"/>
                      <a:pt x="50" y="3"/>
                    </a:cubicBezTo>
                    <a:cubicBezTo>
                      <a:pt x="51" y="4"/>
                      <a:pt x="50" y="0"/>
                      <a:pt x="50" y="0"/>
                    </a:cubicBezTo>
                    <a:cubicBezTo>
                      <a:pt x="51" y="3"/>
                      <a:pt x="51" y="3"/>
                      <a:pt x="51" y="3"/>
                    </a:cubicBezTo>
                    <a:cubicBezTo>
                      <a:pt x="52" y="6"/>
                      <a:pt x="50" y="2"/>
                      <a:pt x="51" y="7"/>
                    </a:cubicBezTo>
                    <a:cubicBezTo>
                      <a:pt x="52" y="7"/>
                      <a:pt x="51" y="5"/>
                      <a:pt x="52" y="6"/>
                    </a:cubicBezTo>
                    <a:cubicBezTo>
                      <a:pt x="52" y="6"/>
                      <a:pt x="52" y="6"/>
                      <a:pt x="52" y="7"/>
                    </a:cubicBezTo>
                    <a:cubicBezTo>
                      <a:pt x="52" y="7"/>
                      <a:pt x="53" y="12"/>
                      <a:pt x="53" y="9"/>
                    </a:cubicBezTo>
                    <a:cubicBezTo>
                      <a:pt x="53" y="8"/>
                      <a:pt x="53" y="7"/>
                      <a:pt x="52" y="6"/>
                    </a:cubicBezTo>
                    <a:cubicBezTo>
                      <a:pt x="53" y="5"/>
                      <a:pt x="53" y="4"/>
                      <a:pt x="53" y="3"/>
                    </a:cubicBezTo>
                    <a:cubicBezTo>
                      <a:pt x="53" y="6"/>
                      <a:pt x="54" y="3"/>
                      <a:pt x="54" y="7"/>
                    </a:cubicBezTo>
                    <a:cubicBezTo>
                      <a:pt x="53" y="5"/>
                      <a:pt x="53" y="5"/>
                      <a:pt x="53" y="8"/>
                    </a:cubicBezTo>
                    <a:cubicBezTo>
                      <a:pt x="54" y="12"/>
                      <a:pt x="52" y="8"/>
                      <a:pt x="53" y="11"/>
                    </a:cubicBezTo>
                    <a:cubicBezTo>
                      <a:pt x="53" y="12"/>
                      <a:pt x="54" y="15"/>
                      <a:pt x="55" y="18"/>
                    </a:cubicBezTo>
                    <a:cubicBezTo>
                      <a:pt x="55" y="18"/>
                      <a:pt x="55" y="17"/>
                      <a:pt x="55" y="16"/>
                    </a:cubicBezTo>
                    <a:cubicBezTo>
                      <a:pt x="54" y="14"/>
                      <a:pt x="54" y="14"/>
                      <a:pt x="54" y="12"/>
                    </a:cubicBezTo>
                    <a:cubicBezTo>
                      <a:pt x="54" y="12"/>
                      <a:pt x="54" y="11"/>
                      <a:pt x="54" y="9"/>
                    </a:cubicBezTo>
                    <a:cubicBezTo>
                      <a:pt x="55" y="10"/>
                      <a:pt x="55" y="12"/>
                      <a:pt x="55" y="12"/>
                    </a:cubicBezTo>
                    <a:cubicBezTo>
                      <a:pt x="55" y="12"/>
                      <a:pt x="56" y="12"/>
                      <a:pt x="56" y="12"/>
                    </a:cubicBezTo>
                    <a:cubicBezTo>
                      <a:pt x="56" y="9"/>
                      <a:pt x="57" y="11"/>
                      <a:pt x="56" y="8"/>
                    </a:cubicBezTo>
                    <a:cubicBezTo>
                      <a:pt x="56" y="8"/>
                      <a:pt x="55" y="5"/>
                      <a:pt x="55" y="3"/>
                    </a:cubicBezTo>
                    <a:cubicBezTo>
                      <a:pt x="55" y="4"/>
                      <a:pt x="55" y="5"/>
                      <a:pt x="56" y="6"/>
                    </a:cubicBezTo>
                    <a:cubicBezTo>
                      <a:pt x="56" y="4"/>
                      <a:pt x="56" y="9"/>
                      <a:pt x="56" y="6"/>
                    </a:cubicBezTo>
                    <a:cubicBezTo>
                      <a:pt x="56" y="7"/>
                      <a:pt x="57" y="10"/>
                      <a:pt x="57" y="13"/>
                    </a:cubicBezTo>
                    <a:cubicBezTo>
                      <a:pt x="57" y="11"/>
                      <a:pt x="57" y="15"/>
                      <a:pt x="58" y="15"/>
                    </a:cubicBezTo>
                    <a:cubicBezTo>
                      <a:pt x="58" y="13"/>
                      <a:pt x="58" y="12"/>
                      <a:pt x="58" y="11"/>
                    </a:cubicBezTo>
                    <a:cubicBezTo>
                      <a:pt x="59" y="14"/>
                      <a:pt x="59" y="11"/>
                      <a:pt x="60" y="11"/>
                    </a:cubicBezTo>
                    <a:cubicBezTo>
                      <a:pt x="60" y="13"/>
                      <a:pt x="60" y="16"/>
                      <a:pt x="61" y="17"/>
                    </a:cubicBezTo>
                    <a:cubicBezTo>
                      <a:pt x="61" y="17"/>
                      <a:pt x="60" y="13"/>
                      <a:pt x="61" y="15"/>
                    </a:cubicBezTo>
                    <a:cubicBezTo>
                      <a:pt x="61" y="15"/>
                      <a:pt x="61" y="15"/>
                      <a:pt x="61" y="15"/>
                    </a:cubicBezTo>
                    <a:cubicBezTo>
                      <a:pt x="61" y="14"/>
                      <a:pt x="62" y="17"/>
                      <a:pt x="61" y="13"/>
                    </a:cubicBezTo>
                    <a:cubicBezTo>
                      <a:pt x="61" y="16"/>
                      <a:pt x="61" y="16"/>
                      <a:pt x="61" y="16"/>
                    </a:cubicBezTo>
                    <a:cubicBezTo>
                      <a:pt x="62" y="17"/>
                      <a:pt x="62" y="16"/>
                      <a:pt x="62" y="15"/>
                    </a:cubicBezTo>
                    <a:cubicBezTo>
                      <a:pt x="62" y="17"/>
                      <a:pt x="62" y="18"/>
                      <a:pt x="62" y="18"/>
                    </a:cubicBezTo>
                    <a:cubicBezTo>
                      <a:pt x="62" y="21"/>
                      <a:pt x="62" y="18"/>
                      <a:pt x="62" y="18"/>
                    </a:cubicBezTo>
                    <a:cubicBezTo>
                      <a:pt x="62" y="16"/>
                      <a:pt x="62" y="16"/>
                      <a:pt x="62" y="16"/>
                    </a:cubicBezTo>
                    <a:cubicBezTo>
                      <a:pt x="63" y="14"/>
                      <a:pt x="63" y="16"/>
                      <a:pt x="63" y="15"/>
                    </a:cubicBezTo>
                    <a:cubicBezTo>
                      <a:pt x="63" y="17"/>
                      <a:pt x="63" y="17"/>
                      <a:pt x="63" y="17"/>
                    </a:cubicBezTo>
                    <a:cubicBezTo>
                      <a:pt x="64" y="16"/>
                      <a:pt x="64" y="16"/>
                      <a:pt x="64" y="16"/>
                    </a:cubicBezTo>
                    <a:cubicBezTo>
                      <a:pt x="64" y="18"/>
                      <a:pt x="64" y="19"/>
                      <a:pt x="64" y="18"/>
                    </a:cubicBezTo>
                    <a:cubicBezTo>
                      <a:pt x="64" y="23"/>
                      <a:pt x="64" y="23"/>
                      <a:pt x="64" y="23"/>
                    </a:cubicBezTo>
                    <a:cubicBezTo>
                      <a:pt x="63" y="22"/>
                      <a:pt x="64" y="20"/>
                      <a:pt x="63" y="18"/>
                    </a:cubicBezTo>
                    <a:cubicBezTo>
                      <a:pt x="63" y="17"/>
                      <a:pt x="63" y="17"/>
                      <a:pt x="63" y="19"/>
                    </a:cubicBezTo>
                    <a:cubicBezTo>
                      <a:pt x="63" y="19"/>
                      <a:pt x="63" y="19"/>
                      <a:pt x="63" y="18"/>
                    </a:cubicBezTo>
                    <a:cubicBezTo>
                      <a:pt x="63" y="21"/>
                      <a:pt x="63" y="21"/>
                      <a:pt x="63" y="23"/>
                    </a:cubicBezTo>
                    <a:cubicBezTo>
                      <a:pt x="63" y="23"/>
                      <a:pt x="63" y="24"/>
                      <a:pt x="63" y="23"/>
                    </a:cubicBezTo>
                    <a:cubicBezTo>
                      <a:pt x="63" y="24"/>
                      <a:pt x="63" y="24"/>
                      <a:pt x="63" y="24"/>
                    </a:cubicBezTo>
                    <a:cubicBezTo>
                      <a:pt x="63" y="23"/>
                      <a:pt x="63" y="23"/>
                      <a:pt x="63" y="22"/>
                    </a:cubicBezTo>
                    <a:cubicBezTo>
                      <a:pt x="63" y="24"/>
                      <a:pt x="63" y="25"/>
                      <a:pt x="62" y="24"/>
                    </a:cubicBezTo>
                    <a:cubicBezTo>
                      <a:pt x="62" y="22"/>
                      <a:pt x="62" y="26"/>
                      <a:pt x="62" y="26"/>
                    </a:cubicBezTo>
                    <a:cubicBezTo>
                      <a:pt x="61" y="23"/>
                      <a:pt x="61" y="21"/>
                      <a:pt x="62" y="20"/>
                    </a:cubicBezTo>
                    <a:cubicBezTo>
                      <a:pt x="61" y="19"/>
                      <a:pt x="61" y="20"/>
                      <a:pt x="61" y="19"/>
                    </a:cubicBezTo>
                    <a:cubicBezTo>
                      <a:pt x="61" y="21"/>
                      <a:pt x="61" y="24"/>
                      <a:pt x="61" y="25"/>
                    </a:cubicBezTo>
                    <a:cubicBezTo>
                      <a:pt x="61" y="23"/>
                      <a:pt x="61" y="23"/>
                      <a:pt x="61" y="23"/>
                    </a:cubicBezTo>
                    <a:cubicBezTo>
                      <a:pt x="61" y="24"/>
                      <a:pt x="61" y="27"/>
                      <a:pt x="61" y="26"/>
                    </a:cubicBezTo>
                    <a:cubicBezTo>
                      <a:pt x="60" y="25"/>
                      <a:pt x="60" y="25"/>
                      <a:pt x="59" y="25"/>
                    </a:cubicBezTo>
                    <a:cubicBezTo>
                      <a:pt x="59" y="23"/>
                      <a:pt x="59" y="23"/>
                      <a:pt x="59" y="23"/>
                    </a:cubicBezTo>
                    <a:cubicBezTo>
                      <a:pt x="59" y="27"/>
                      <a:pt x="58" y="25"/>
                      <a:pt x="58" y="27"/>
                    </a:cubicBezTo>
                    <a:cubicBezTo>
                      <a:pt x="58" y="25"/>
                      <a:pt x="58" y="29"/>
                      <a:pt x="57" y="25"/>
                    </a:cubicBezTo>
                    <a:cubicBezTo>
                      <a:pt x="56" y="27"/>
                      <a:pt x="56" y="28"/>
                      <a:pt x="55" y="28"/>
                    </a:cubicBezTo>
                    <a:cubicBezTo>
                      <a:pt x="54" y="25"/>
                      <a:pt x="54" y="25"/>
                      <a:pt x="54" y="25"/>
                    </a:cubicBezTo>
                    <a:cubicBezTo>
                      <a:pt x="55" y="27"/>
                      <a:pt x="54" y="24"/>
                      <a:pt x="54" y="24"/>
                    </a:cubicBezTo>
                    <a:cubicBezTo>
                      <a:pt x="54" y="26"/>
                      <a:pt x="54" y="27"/>
                      <a:pt x="54" y="29"/>
                    </a:cubicBezTo>
                    <a:cubicBezTo>
                      <a:pt x="54" y="27"/>
                      <a:pt x="54" y="29"/>
                      <a:pt x="54" y="31"/>
                    </a:cubicBezTo>
                    <a:cubicBezTo>
                      <a:pt x="53" y="29"/>
                      <a:pt x="53" y="29"/>
                      <a:pt x="53" y="29"/>
                    </a:cubicBezTo>
                    <a:cubicBezTo>
                      <a:pt x="54" y="33"/>
                      <a:pt x="53" y="30"/>
                      <a:pt x="52" y="29"/>
                    </a:cubicBezTo>
                    <a:cubicBezTo>
                      <a:pt x="52" y="29"/>
                      <a:pt x="51" y="27"/>
                      <a:pt x="51" y="27"/>
                    </a:cubicBezTo>
                    <a:cubicBezTo>
                      <a:pt x="52" y="30"/>
                      <a:pt x="52" y="30"/>
                      <a:pt x="52" y="32"/>
                    </a:cubicBezTo>
                    <a:cubicBezTo>
                      <a:pt x="52" y="32"/>
                      <a:pt x="51" y="31"/>
                      <a:pt x="50" y="30"/>
                    </a:cubicBezTo>
                    <a:cubicBezTo>
                      <a:pt x="51" y="35"/>
                      <a:pt x="49" y="33"/>
                      <a:pt x="49" y="35"/>
                    </a:cubicBezTo>
                    <a:cubicBezTo>
                      <a:pt x="48" y="33"/>
                      <a:pt x="48" y="33"/>
                      <a:pt x="48" y="33"/>
                    </a:cubicBezTo>
                    <a:cubicBezTo>
                      <a:pt x="49" y="38"/>
                      <a:pt x="47" y="34"/>
                      <a:pt x="47" y="37"/>
                    </a:cubicBezTo>
                    <a:cubicBezTo>
                      <a:pt x="45" y="33"/>
                      <a:pt x="45" y="33"/>
                      <a:pt x="45" y="33"/>
                    </a:cubicBezTo>
                    <a:cubicBezTo>
                      <a:pt x="45" y="33"/>
                      <a:pt x="45" y="35"/>
                      <a:pt x="47" y="37"/>
                    </a:cubicBezTo>
                    <a:cubicBezTo>
                      <a:pt x="46" y="36"/>
                      <a:pt x="47" y="39"/>
                      <a:pt x="45" y="36"/>
                    </a:cubicBezTo>
                    <a:cubicBezTo>
                      <a:pt x="45" y="36"/>
                      <a:pt x="46" y="38"/>
                      <a:pt x="46" y="38"/>
                    </a:cubicBezTo>
                    <a:cubicBezTo>
                      <a:pt x="45" y="37"/>
                      <a:pt x="45" y="38"/>
                      <a:pt x="45" y="39"/>
                    </a:cubicBezTo>
                    <a:cubicBezTo>
                      <a:pt x="45" y="39"/>
                      <a:pt x="45" y="39"/>
                      <a:pt x="45" y="39"/>
                    </a:cubicBezTo>
                    <a:cubicBezTo>
                      <a:pt x="45" y="38"/>
                      <a:pt x="44" y="37"/>
                      <a:pt x="44" y="36"/>
                    </a:cubicBezTo>
                    <a:cubicBezTo>
                      <a:pt x="44" y="37"/>
                      <a:pt x="43" y="36"/>
                      <a:pt x="45" y="40"/>
                    </a:cubicBezTo>
                    <a:cubicBezTo>
                      <a:pt x="43" y="38"/>
                      <a:pt x="45" y="42"/>
                      <a:pt x="43" y="39"/>
                    </a:cubicBezTo>
                    <a:cubicBezTo>
                      <a:pt x="44" y="40"/>
                      <a:pt x="44" y="41"/>
                      <a:pt x="44" y="41"/>
                    </a:cubicBezTo>
                    <a:cubicBezTo>
                      <a:pt x="44" y="42"/>
                      <a:pt x="42" y="40"/>
                      <a:pt x="43" y="42"/>
                    </a:cubicBezTo>
                    <a:cubicBezTo>
                      <a:pt x="42" y="41"/>
                      <a:pt x="42" y="40"/>
                      <a:pt x="42" y="40"/>
                    </a:cubicBezTo>
                    <a:cubicBezTo>
                      <a:pt x="42" y="40"/>
                      <a:pt x="42" y="41"/>
                      <a:pt x="43" y="42"/>
                    </a:cubicBezTo>
                    <a:cubicBezTo>
                      <a:pt x="43" y="44"/>
                      <a:pt x="40" y="41"/>
                      <a:pt x="40" y="41"/>
                    </a:cubicBezTo>
                    <a:cubicBezTo>
                      <a:pt x="41" y="44"/>
                      <a:pt x="39" y="44"/>
                      <a:pt x="38" y="45"/>
                    </a:cubicBezTo>
                    <a:cubicBezTo>
                      <a:pt x="38" y="44"/>
                      <a:pt x="38" y="44"/>
                      <a:pt x="38" y="44"/>
                    </a:cubicBezTo>
                    <a:cubicBezTo>
                      <a:pt x="40" y="47"/>
                      <a:pt x="35" y="42"/>
                      <a:pt x="38" y="46"/>
                    </a:cubicBezTo>
                    <a:cubicBezTo>
                      <a:pt x="38" y="45"/>
                      <a:pt x="38" y="46"/>
                      <a:pt x="37" y="44"/>
                    </a:cubicBezTo>
                    <a:cubicBezTo>
                      <a:pt x="38" y="46"/>
                      <a:pt x="34" y="43"/>
                      <a:pt x="36" y="46"/>
                    </a:cubicBezTo>
                    <a:cubicBezTo>
                      <a:pt x="36" y="46"/>
                      <a:pt x="36" y="46"/>
                      <a:pt x="36" y="45"/>
                    </a:cubicBezTo>
                    <a:cubicBezTo>
                      <a:pt x="34" y="44"/>
                      <a:pt x="36" y="46"/>
                      <a:pt x="34" y="45"/>
                    </a:cubicBezTo>
                    <a:cubicBezTo>
                      <a:pt x="34" y="45"/>
                      <a:pt x="34" y="45"/>
                      <a:pt x="33" y="44"/>
                    </a:cubicBezTo>
                    <a:cubicBezTo>
                      <a:pt x="32" y="43"/>
                      <a:pt x="36" y="47"/>
                      <a:pt x="33" y="44"/>
                    </a:cubicBezTo>
                    <a:cubicBezTo>
                      <a:pt x="33" y="44"/>
                      <a:pt x="34" y="46"/>
                      <a:pt x="34" y="46"/>
                    </a:cubicBezTo>
                    <a:cubicBezTo>
                      <a:pt x="32" y="45"/>
                      <a:pt x="33" y="48"/>
                      <a:pt x="33" y="49"/>
                    </a:cubicBezTo>
                    <a:cubicBezTo>
                      <a:pt x="31" y="48"/>
                      <a:pt x="28" y="44"/>
                      <a:pt x="30" y="47"/>
                    </a:cubicBezTo>
                    <a:cubicBezTo>
                      <a:pt x="29" y="46"/>
                      <a:pt x="31" y="48"/>
                      <a:pt x="30" y="47"/>
                    </a:cubicBezTo>
                    <a:cubicBezTo>
                      <a:pt x="31" y="48"/>
                      <a:pt x="27" y="44"/>
                      <a:pt x="28" y="46"/>
                    </a:cubicBezTo>
                    <a:cubicBezTo>
                      <a:pt x="30" y="48"/>
                      <a:pt x="29" y="47"/>
                      <a:pt x="30" y="48"/>
                    </a:cubicBezTo>
                    <a:cubicBezTo>
                      <a:pt x="29" y="47"/>
                      <a:pt x="27" y="46"/>
                      <a:pt x="28" y="48"/>
                    </a:cubicBezTo>
                    <a:cubicBezTo>
                      <a:pt x="27" y="47"/>
                      <a:pt x="27" y="47"/>
                      <a:pt x="27" y="47"/>
                    </a:cubicBezTo>
                    <a:cubicBezTo>
                      <a:pt x="30" y="50"/>
                      <a:pt x="28" y="49"/>
                      <a:pt x="31" y="52"/>
                    </a:cubicBezTo>
                    <a:cubicBezTo>
                      <a:pt x="30" y="54"/>
                      <a:pt x="31" y="57"/>
                      <a:pt x="31" y="59"/>
                    </a:cubicBezTo>
                    <a:cubicBezTo>
                      <a:pt x="29" y="60"/>
                      <a:pt x="30" y="63"/>
                      <a:pt x="27" y="64"/>
                    </a:cubicBezTo>
                    <a:cubicBezTo>
                      <a:pt x="23" y="63"/>
                      <a:pt x="23" y="63"/>
                      <a:pt x="24" y="64"/>
                    </a:cubicBezTo>
                    <a:cubicBezTo>
                      <a:pt x="24" y="64"/>
                      <a:pt x="24" y="64"/>
                      <a:pt x="23" y="63"/>
                    </a:cubicBezTo>
                    <a:cubicBezTo>
                      <a:pt x="26" y="65"/>
                      <a:pt x="23" y="64"/>
                      <a:pt x="26" y="65"/>
                    </a:cubicBezTo>
                    <a:cubicBezTo>
                      <a:pt x="25" y="66"/>
                      <a:pt x="25" y="67"/>
                      <a:pt x="25" y="67"/>
                    </a:cubicBezTo>
                    <a:cubicBezTo>
                      <a:pt x="25" y="67"/>
                      <a:pt x="23" y="66"/>
                      <a:pt x="23" y="66"/>
                    </a:cubicBezTo>
                    <a:cubicBezTo>
                      <a:pt x="24" y="67"/>
                      <a:pt x="24" y="67"/>
                      <a:pt x="24" y="67"/>
                    </a:cubicBezTo>
                    <a:cubicBezTo>
                      <a:pt x="24" y="67"/>
                      <a:pt x="24" y="67"/>
                      <a:pt x="24" y="67"/>
                    </a:cubicBezTo>
                    <a:cubicBezTo>
                      <a:pt x="24" y="67"/>
                      <a:pt x="25" y="68"/>
                      <a:pt x="26" y="68"/>
                    </a:cubicBezTo>
                    <a:cubicBezTo>
                      <a:pt x="27" y="70"/>
                      <a:pt x="26" y="70"/>
                      <a:pt x="25" y="71"/>
                    </a:cubicBezTo>
                    <a:cubicBezTo>
                      <a:pt x="23" y="71"/>
                      <a:pt x="22" y="72"/>
                      <a:pt x="22" y="73"/>
                    </a:cubicBezTo>
                    <a:cubicBezTo>
                      <a:pt x="20" y="73"/>
                      <a:pt x="21" y="74"/>
                      <a:pt x="22" y="75"/>
                    </a:cubicBezTo>
                    <a:cubicBezTo>
                      <a:pt x="18" y="75"/>
                      <a:pt x="14" y="76"/>
                      <a:pt x="16" y="78"/>
                    </a:cubicBezTo>
                    <a:cubicBezTo>
                      <a:pt x="16" y="78"/>
                      <a:pt x="9" y="76"/>
                      <a:pt x="7" y="7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60" name="Freeform 322">
                <a:extLst>
                  <a:ext uri="{FF2B5EF4-FFF2-40B4-BE49-F238E27FC236}">
                    <a16:creationId xmlns:a16="http://schemas.microsoft.com/office/drawing/2014/main" id="{EDB3802A-1EC9-42C2-9A86-F6BA244F1833}"/>
                  </a:ext>
                </a:extLst>
              </p:cNvPr>
              <p:cNvSpPr/>
              <p:nvPr/>
            </p:nvSpPr>
            <p:spPr bwMode="auto">
              <a:xfrm>
                <a:off x="3990976" y="2589213"/>
                <a:ext cx="0" cy="1587"/>
              </a:xfrm>
              <a:custGeom>
                <a:avLst/>
                <a:gdLst>
                  <a:gd name="T0" fmla="*/ 4 h 4"/>
                  <a:gd name="T1" fmla="*/ 0 h 4"/>
                  <a:gd name="T2" fmla="*/ 4 h 4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4">
                    <a:moveTo>
                      <a:pt x="0" y="4"/>
                    </a:moveTo>
                    <a:cubicBezTo>
                      <a:pt x="0" y="3"/>
                      <a:pt x="0" y="2"/>
                      <a:pt x="0" y="0"/>
                    </a:cubicBezTo>
                    <a:cubicBezTo>
                      <a:pt x="0" y="1"/>
                      <a:pt x="0" y="3"/>
                      <a:pt x="0" y="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61" name="Freeform 323">
                <a:extLst>
                  <a:ext uri="{FF2B5EF4-FFF2-40B4-BE49-F238E27FC236}">
                    <a16:creationId xmlns:a16="http://schemas.microsoft.com/office/drawing/2014/main" id="{7EB8F07A-ED94-4C8C-879F-9A0F27A9D8D1}"/>
                  </a:ext>
                </a:extLst>
              </p:cNvPr>
              <p:cNvSpPr/>
              <p:nvPr/>
            </p:nvSpPr>
            <p:spPr bwMode="auto">
              <a:xfrm>
                <a:off x="3987801" y="2584450"/>
                <a:ext cx="0" cy="1587"/>
              </a:xfrm>
              <a:custGeom>
                <a:avLst/>
                <a:gdLst>
                  <a:gd name="T0" fmla="*/ 1 w 1"/>
                  <a:gd name="T1" fmla="*/ 2 h 3"/>
                  <a:gd name="T2" fmla="*/ 0 w 1"/>
                  <a:gd name="T3" fmla="*/ 1 h 3"/>
                  <a:gd name="T4" fmla="*/ 1 w 1"/>
                  <a:gd name="T5" fmla="*/ 1 h 3"/>
                  <a:gd name="T6" fmla="*/ 1 w 1"/>
                  <a:gd name="T7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3">
                    <a:moveTo>
                      <a:pt x="1" y="2"/>
                    </a:moveTo>
                    <a:cubicBezTo>
                      <a:pt x="1" y="3"/>
                      <a:pt x="1" y="1"/>
                      <a:pt x="0" y="1"/>
                    </a:cubicBezTo>
                    <a:cubicBezTo>
                      <a:pt x="1" y="1"/>
                      <a:pt x="0" y="0"/>
                      <a:pt x="1" y="1"/>
                    </a:cubicBezTo>
                    <a:cubicBezTo>
                      <a:pt x="1" y="1"/>
                      <a:pt x="1" y="1"/>
                      <a:pt x="1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62" name="Freeform 324">
                <a:extLst>
                  <a:ext uri="{FF2B5EF4-FFF2-40B4-BE49-F238E27FC236}">
                    <a16:creationId xmlns:a16="http://schemas.microsoft.com/office/drawing/2014/main" id="{56B65BA6-5CFD-4608-A52B-1D65B2A453F5}"/>
                  </a:ext>
                </a:extLst>
              </p:cNvPr>
              <p:cNvSpPr/>
              <p:nvPr/>
            </p:nvSpPr>
            <p:spPr bwMode="auto">
              <a:xfrm>
                <a:off x="3987801" y="2584450"/>
                <a:ext cx="0" cy="0"/>
              </a:xfrm>
              <a:custGeom>
                <a:avLst/>
                <a:gdLst>
                  <a:gd name="T0" fmla="*/ 2 h 2"/>
                  <a:gd name="T1" fmla="*/ 0 h 2"/>
                  <a:gd name="T2" fmla="*/ 2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2">
                    <a:moveTo>
                      <a:pt x="0" y="2"/>
                    </a:moveTo>
                    <a:cubicBezTo>
                      <a:pt x="0" y="1"/>
                      <a:pt x="0" y="0"/>
                      <a:pt x="0" y="0"/>
                    </a:cubicBez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63" name="Freeform 325">
                <a:extLst>
                  <a:ext uri="{FF2B5EF4-FFF2-40B4-BE49-F238E27FC236}">
                    <a16:creationId xmlns:a16="http://schemas.microsoft.com/office/drawing/2014/main" id="{BABEF79C-8E60-40BA-B761-C26917FEC97D}"/>
                  </a:ext>
                </a:extLst>
              </p:cNvPr>
              <p:cNvSpPr/>
              <p:nvPr/>
            </p:nvSpPr>
            <p:spPr bwMode="auto">
              <a:xfrm>
                <a:off x="3986213" y="2582863"/>
                <a:ext cx="0" cy="0"/>
              </a:xfrm>
              <a:custGeom>
                <a:avLst/>
                <a:gdLst>
                  <a:gd name="T0" fmla="*/ 1 w 1"/>
                  <a:gd name="T1" fmla="*/ 1 h 1"/>
                  <a:gd name="T2" fmla="*/ 1 w 1"/>
                  <a:gd name="T3" fmla="*/ 0 h 1"/>
                  <a:gd name="T4" fmla="*/ 1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0"/>
                      <a:pt x="0" y="0"/>
                      <a:pt x="1" y="0"/>
                    </a:cubicBezTo>
                    <a:cubicBezTo>
                      <a:pt x="1" y="0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64" name="Freeform 326">
                <a:extLst>
                  <a:ext uri="{FF2B5EF4-FFF2-40B4-BE49-F238E27FC236}">
                    <a16:creationId xmlns:a16="http://schemas.microsoft.com/office/drawing/2014/main" id="{64CA2736-2C65-4B68-AEBE-50E88854DCDC}"/>
                  </a:ext>
                </a:extLst>
              </p:cNvPr>
              <p:cNvSpPr/>
              <p:nvPr/>
            </p:nvSpPr>
            <p:spPr bwMode="auto">
              <a:xfrm>
                <a:off x="3986213" y="2584450"/>
                <a:ext cx="0" cy="0"/>
              </a:xfrm>
              <a:custGeom>
                <a:avLst/>
                <a:gdLst>
                  <a:gd name="T0" fmla="*/ 2 h 2"/>
                  <a:gd name="T1" fmla="*/ 1 h 2"/>
                  <a:gd name="T2" fmla="*/ 2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2">
                    <a:moveTo>
                      <a:pt x="0" y="2"/>
                    </a:moveTo>
                    <a:cubicBezTo>
                      <a:pt x="0" y="2"/>
                      <a:pt x="0" y="2"/>
                      <a:pt x="0" y="1"/>
                    </a:cubicBezTo>
                    <a:cubicBezTo>
                      <a:pt x="0" y="2"/>
                      <a:pt x="0" y="0"/>
                      <a:pt x="0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65" name="Freeform 327">
                <a:extLst>
                  <a:ext uri="{FF2B5EF4-FFF2-40B4-BE49-F238E27FC236}">
                    <a16:creationId xmlns:a16="http://schemas.microsoft.com/office/drawing/2014/main" id="{06D4B01A-04C3-4FD9-AB3B-906A23FE715C}"/>
                  </a:ext>
                </a:extLst>
              </p:cNvPr>
              <p:cNvSpPr/>
              <p:nvPr/>
            </p:nvSpPr>
            <p:spPr bwMode="auto">
              <a:xfrm>
                <a:off x="3984626" y="2582863"/>
                <a:ext cx="0" cy="1587"/>
              </a:xfrm>
              <a:custGeom>
                <a:avLst/>
                <a:gdLst>
                  <a:gd name="T0" fmla="*/ 1 w 1"/>
                  <a:gd name="T1" fmla="*/ 2 h 4"/>
                  <a:gd name="T2" fmla="*/ 0 w 1"/>
                  <a:gd name="T3" fmla="*/ 2 h 4"/>
                  <a:gd name="T4" fmla="*/ 1 w 1"/>
                  <a:gd name="T5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4">
                    <a:moveTo>
                      <a:pt x="1" y="2"/>
                    </a:moveTo>
                    <a:cubicBezTo>
                      <a:pt x="0" y="2"/>
                      <a:pt x="1" y="4"/>
                      <a:pt x="0" y="2"/>
                    </a:cubicBezTo>
                    <a:cubicBezTo>
                      <a:pt x="0" y="3"/>
                      <a:pt x="0" y="0"/>
                      <a:pt x="1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66" name="Freeform 328">
                <a:extLst>
                  <a:ext uri="{FF2B5EF4-FFF2-40B4-BE49-F238E27FC236}">
                    <a16:creationId xmlns:a16="http://schemas.microsoft.com/office/drawing/2014/main" id="{644E7E03-D497-4551-B98A-D8F5D031EC42}"/>
                  </a:ext>
                </a:extLst>
              </p:cNvPr>
              <p:cNvSpPr/>
              <p:nvPr/>
            </p:nvSpPr>
            <p:spPr bwMode="auto">
              <a:xfrm>
                <a:off x="3984626" y="2584450"/>
                <a:ext cx="0" cy="0"/>
              </a:xfrm>
              <a:custGeom>
                <a:avLst/>
                <a:gdLst>
                  <a:gd name="T0" fmla="*/ 2 h 2"/>
                  <a:gd name="T1" fmla="*/ 2 h 2"/>
                  <a:gd name="T2" fmla="*/ 0 h 2"/>
                  <a:gd name="T3" fmla="*/ 2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2">
                    <a:moveTo>
                      <a:pt x="0" y="2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0" y="0"/>
                      <a:pt x="0" y="0"/>
                    </a:cubicBez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67" name="Freeform 329">
                <a:extLst>
                  <a:ext uri="{FF2B5EF4-FFF2-40B4-BE49-F238E27FC236}">
                    <a16:creationId xmlns:a16="http://schemas.microsoft.com/office/drawing/2014/main" id="{D0D2D6E5-5AAC-44A6-A30B-9F976C6C978F}"/>
                  </a:ext>
                </a:extLst>
              </p:cNvPr>
              <p:cNvSpPr/>
              <p:nvPr/>
            </p:nvSpPr>
            <p:spPr bwMode="auto">
              <a:xfrm>
                <a:off x="3975101" y="2592388"/>
                <a:ext cx="1588" cy="0"/>
              </a:xfrm>
              <a:custGeom>
                <a:avLst/>
                <a:gdLst>
                  <a:gd name="T0" fmla="*/ 0 w 1"/>
                  <a:gd name="T1" fmla="*/ 0 w 1"/>
                  <a:gd name="T2" fmla="*/ 1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lnTo>
                      <a:pt x="0" y="0"/>
                    </a:lnTo>
                    <a:lnTo>
                      <a:pt x="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68" name="Freeform 330">
                <a:extLst>
                  <a:ext uri="{FF2B5EF4-FFF2-40B4-BE49-F238E27FC236}">
                    <a16:creationId xmlns:a16="http://schemas.microsoft.com/office/drawing/2014/main" id="{297C742C-EE41-43E8-AD76-B95173FDAD16}"/>
                  </a:ext>
                </a:extLst>
              </p:cNvPr>
              <p:cNvSpPr/>
              <p:nvPr/>
            </p:nvSpPr>
            <p:spPr bwMode="auto">
              <a:xfrm>
                <a:off x="3971926" y="2595563"/>
                <a:ext cx="0" cy="0"/>
              </a:xfrm>
              <a:custGeom>
                <a:avLst/>
                <a:gdLst>
                  <a:gd name="T0" fmla="*/ 2 w 2"/>
                  <a:gd name="T1" fmla="*/ 1 h 2"/>
                  <a:gd name="T2" fmla="*/ 0 w 2"/>
                  <a:gd name="T3" fmla="*/ 0 h 2"/>
                  <a:gd name="T4" fmla="*/ 2 w 2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2" y="1"/>
                    </a:moveTo>
                    <a:cubicBezTo>
                      <a:pt x="2" y="2"/>
                      <a:pt x="0" y="0"/>
                      <a:pt x="0" y="0"/>
                    </a:cubicBezTo>
                    <a:cubicBezTo>
                      <a:pt x="0" y="0"/>
                      <a:pt x="2" y="1"/>
                      <a:pt x="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69" name="Rectangle 331">
                <a:extLst>
                  <a:ext uri="{FF2B5EF4-FFF2-40B4-BE49-F238E27FC236}">
                    <a16:creationId xmlns:a16="http://schemas.microsoft.com/office/drawing/2014/main" id="{A4F9041B-F6D5-4D75-B6F3-E0E5F00A8C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73513" y="2598738"/>
                <a:ext cx="1588" cy="1587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70" name="Freeform 332">
                <a:extLst>
                  <a:ext uri="{FF2B5EF4-FFF2-40B4-BE49-F238E27FC236}">
                    <a16:creationId xmlns:a16="http://schemas.microsoft.com/office/drawing/2014/main" id="{3DA4A50D-D1EC-4835-829B-BB9908E38761}"/>
                  </a:ext>
                </a:extLst>
              </p:cNvPr>
              <p:cNvSpPr/>
              <p:nvPr/>
            </p:nvSpPr>
            <p:spPr bwMode="auto">
              <a:xfrm>
                <a:off x="4003676" y="2643188"/>
                <a:ext cx="0" cy="0"/>
              </a:xfrm>
              <a:custGeom>
                <a:avLst/>
                <a:gdLst>
                  <a:gd name="T0" fmla="*/ 1 w 2"/>
                  <a:gd name="T1" fmla="*/ 2 h 2"/>
                  <a:gd name="T2" fmla="*/ 1 w 2"/>
                  <a:gd name="T3" fmla="*/ 0 h 2"/>
                  <a:gd name="T4" fmla="*/ 1 w 2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1" y="2"/>
                    </a:moveTo>
                    <a:cubicBezTo>
                      <a:pt x="1" y="1"/>
                      <a:pt x="0" y="0"/>
                      <a:pt x="1" y="0"/>
                    </a:cubicBezTo>
                    <a:cubicBezTo>
                      <a:pt x="1" y="2"/>
                      <a:pt x="2" y="2"/>
                      <a:pt x="1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71" name="Freeform 333">
                <a:extLst>
                  <a:ext uri="{FF2B5EF4-FFF2-40B4-BE49-F238E27FC236}">
                    <a16:creationId xmlns:a16="http://schemas.microsoft.com/office/drawing/2014/main" id="{711C2333-2DD8-4C09-AF28-05F234EB368E}"/>
                  </a:ext>
                </a:extLst>
              </p:cNvPr>
              <p:cNvSpPr/>
              <p:nvPr/>
            </p:nvSpPr>
            <p:spPr bwMode="auto">
              <a:xfrm>
                <a:off x="3971926" y="2638425"/>
                <a:ext cx="30163" cy="55562"/>
              </a:xfrm>
              <a:custGeom>
                <a:avLst/>
                <a:gdLst>
                  <a:gd name="T0" fmla="*/ 11 w 87"/>
                  <a:gd name="T1" fmla="*/ 130 h 151"/>
                  <a:gd name="T2" fmla="*/ 12 w 87"/>
                  <a:gd name="T3" fmla="*/ 125 h 151"/>
                  <a:gd name="T4" fmla="*/ 9 w 87"/>
                  <a:gd name="T5" fmla="*/ 113 h 151"/>
                  <a:gd name="T6" fmla="*/ 10 w 87"/>
                  <a:gd name="T7" fmla="*/ 110 h 151"/>
                  <a:gd name="T8" fmla="*/ 16 w 87"/>
                  <a:gd name="T9" fmla="*/ 101 h 151"/>
                  <a:gd name="T10" fmla="*/ 17 w 87"/>
                  <a:gd name="T11" fmla="*/ 97 h 151"/>
                  <a:gd name="T12" fmla="*/ 16 w 87"/>
                  <a:gd name="T13" fmla="*/ 91 h 151"/>
                  <a:gd name="T14" fmla="*/ 19 w 87"/>
                  <a:gd name="T15" fmla="*/ 86 h 151"/>
                  <a:gd name="T16" fmla="*/ 22 w 87"/>
                  <a:gd name="T17" fmla="*/ 84 h 151"/>
                  <a:gd name="T18" fmla="*/ 19 w 87"/>
                  <a:gd name="T19" fmla="*/ 81 h 151"/>
                  <a:gd name="T20" fmla="*/ 18 w 87"/>
                  <a:gd name="T21" fmla="*/ 74 h 151"/>
                  <a:gd name="T22" fmla="*/ 20 w 87"/>
                  <a:gd name="T23" fmla="*/ 71 h 151"/>
                  <a:gd name="T24" fmla="*/ 19 w 87"/>
                  <a:gd name="T25" fmla="*/ 66 h 151"/>
                  <a:gd name="T26" fmla="*/ 23 w 87"/>
                  <a:gd name="T27" fmla="*/ 63 h 151"/>
                  <a:gd name="T28" fmla="*/ 24 w 87"/>
                  <a:gd name="T29" fmla="*/ 58 h 151"/>
                  <a:gd name="T30" fmla="*/ 29 w 87"/>
                  <a:gd name="T31" fmla="*/ 53 h 151"/>
                  <a:gd name="T32" fmla="*/ 29 w 87"/>
                  <a:gd name="T33" fmla="*/ 50 h 151"/>
                  <a:gd name="T34" fmla="*/ 32 w 87"/>
                  <a:gd name="T35" fmla="*/ 49 h 151"/>
                  <a:gd name="T36" fmla="*/ 31 w 87"/>
                  <a:gd name="T37" fmla="*/ 45 h 151"/>
                  <a:gd name="T38" fmla="*/ 31 w 87"/>
                  <a:gd name="T39" fmla="*/ 44 h 151"/>
                  <a:gd name="T40" fmla="*/ 32 w 87"/>
                  <a:gd name="T41" fmla="*/ 41 h 151"/>
                  <a:gd name="T42" fmla="*/ 37 w 87"/>
                  <a:gd name="T43" fmla="*/ 34 h 151"/>
                  <a:gd name="T44" fmla="*/ 39 w 87"/>
                  <a:gd name="T45" fmla="*/ 31 h 151"/>
                  <a:gd name="T46" fmla="*/ 41 w 87"/>
                  <a:gd name="T47" fmla="*/ 28 h 151"/>
                  <a:gd name="T48" fmla="*/ 47 w 87"/>
                  <a:gd name="T49" fmla="*/ 23 h 151"/>
                  <a:gd name="T50" fmla="*/ 53 w 87"/>
                  <a:gd name="T51" fmla="*/ 26 h 151"/>
                  <a:gd name="T52" fmla="*/ 50 w 87"/>
                  <a:gd name="T53" fmla="*/ 20 h 151"/>
                  <a:gd name="T54" fmla="*/ 47 w 87"/>
                  <a:gd name="T55" fmla="*/ 13 h 151"/>
                  <a:gd name="T56" fmla="*/ 51 w 87"/>
                  <a:gd name="T57" fmla="*/ 12 h 151"/>
                  <a:gd name="T58" fmla="*/ 50 w 87"/>
                  <a:gd name="T59" fmla="*/ 9 h 151"/>
                  <a:gd name="T60" fmla="*/ 53 w 87"/>
                  <a:gd name="T61" fmla="*/ 10 h 151"/>
                  <a:gd name="T62" fmla="*/ 59 w 87"/>
                  <a:gd name="T63" fmla="*/ 13 h 151"/>
                  <a:gd name="T64" fmla="*/ 58 w 87"/>
                  <a:gd name="T65" fmla="*/ 6 h 151"/>
                  <a:gd name="T66" fmla="*/ 61 w 87"/>
                  <a:gd name="T67" fmla="*/ 8 h 151"/>
                  <a:gd name="T68" fmla="*/ 61 w 87"/>
                  <a:gd name="T69" fmla="*/ 3 h 151"/>
                  <a:gd name="T70" fmla="*/ 64 w 87"/>
                  <a:gd name="T71" fmla="*/ 2 h 151"/>
                  <a:gd name="T72" fmla="*/ 67 w 87"/>
                  <a:gd name="T73" fmla="*/ 10 h 151"/>
                  <a:gd name="T74" fmla="*/ 69 w 87"/>
                  <a:gd name="T75" fmla="*/ 2 h 151"/>
                  <a:gd name="T76" fmla="*/ 80 w 87"/>
                  <a:gd name="T77" fmla="*/ 9 h 151"/>
                  <a:gd name="T78" fmla="*/ 82 w 87"/>
                  <a:gd name="T79" fmla="*/ 10 h 151"/>
                  <a:gd name="T80" fmla="*/ 86 w 87"/>
                  <a:gd name="T81" fmla="*/ 8 h 151"/>
                  <a:gd name="T82" fmla="*/ 86 w 87"/>
                  <a:gd name="T83" fmla="*/ 13 h 151"/>
                  <a:gd name="T84" fmla="*/ 81 w 87"/>
                  <a:gd name="T85" fmla="*/ 11 h 151"/>
                  <a:gd name="T86" fmla="*/ 78 w 87"/>
                  <a:gd name="T87" fmla="*/ 21 h 151"/>
                  <a:gd name="T88" fmla="*/ 71 w 87"/>
                  <a:gd name="T89" fmla="*/ 30 h 151"/>
                  <a:gd name="T90" fmla="*/ 65 w 87"/>
                  <a:gd name="T91" fmla="*/ 39 h 151"/>
                  <a:gd name="T92" fmla="*/ 60 w 87"/>
                  <a:gd name="T93" fmla="*/ 47 h 151"/>
                  <a:gd name="T94" fmla="*/ 57 w 87"/>
                  <a:gd name="T95" fmla="*/ 53 h 151"/>
                  <a:gd name="T96" fmla="*/ 48 w 87"/>
                  <a:gd name="T97" fmla="*/ 65 h 151"/>
                  <a:gd name="T98" fmla="*/ 42 w 87"/>
                  <a:gd name="T99" fmla="*/ 70 h 151"/>
                  <a:gd name="T100" fmla="*/ 36 w 87"/>
                  <a:gd name="T101" fmla="*/ 79 h 151"/>
                  <a:gd name="T102" fmla="*/ 32 w 87"/>
                  <a:gd name="T103" fmla="*/ 115 h 151"/>
                  <a:gd name="T104" fmla="*/ 29 w 87"/>
                  <a:gd name="T105" fmla="*/ 124 h 151"/>
                  <a:gd name="T106" fmla="*/ 6 w 87"/>
                  <a:gd name="T107" fmla="*/ 146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87" h="151">
                    <a:moveTo>
                      <a:pt x="6" y="146"/>
                    </a:moveTo>
                    <a:cubicBezTo>
                      <a:pt x="0" y="142"/>
                      <a:pt x="8" y="142"/>
                      <a:pt x="4" y="138"/>
                    </a:cubicBezTo>
                    <a:cubicBezTo>
                      <a:pt x="4" y="138"/>
                      <a:pt x="8" y="139"/>
                      <a:pt x="7" y="139"/>
                    </a:cubicBezTo>
                    <a:cubicBezTo>
                      <a:pt x="3" y="135"/>
                      <a:pt x="7" y="133"/>
                      <a:pt x="12" y="132"/>
                    </a:cubicBezTo>
                    <a:cubicBezTo>
                      <a:pt x="13" y="132"/>
                      <a:pt x="13" y="132"/>
                      <a:pt x="13" y="132"/>
                    </a:cubicBezTo>
                    <a:cubicBezTo>
                      <a:pt x="14" y="132"/>
                      <a:pt x="10" y="130"/>
                      <a:pt x="11" y="130"/>
                    </a:cubicBezTo>
                    <a:cubicBezTo>
                      <a:pt x="12" y="130"/>
                      <a:pt x="12" y="130"/>
                      <a:pt x="13" y="130"/>
                    </a:cubicBezTo>
                    <a:cubicBezTo>
                      <a:pt x="11" y="130"/>
                      <a:pt x="12" y="129"/>
                      <a:pt x="11" y="129"/>
                    </a:cubicBezTo>
                    <a:cubicBezTo>
                      <a:pt x="12" y="129"/>
                      <a:pt x="13" y="129"/>
                      <a:pt x="14" y="129"/>
                    </a:cubicBezTo>
                    <a:cubicBezTo>
                      <a:pt x="12" y="128"/>
                      <a:pt x="12" y="128"/>
                      <a:pt x="12" y="128"/>
                    </a:cubicBezTo>
                    <a:cubicBezTo>
                      <a:pt x="7" y="126"/>
                      <a:pt x="13" y="126"/>
                      <a:pt x="10" y="124"/>
                    </a:cubicBezTo>
                    <a:cubicBezTo>
                      <a:pt x="11" y="125"/>
                      <a:pt x="11" y="125"/>
                      <a:pt x="12" y="125"/>
                    </a:cubicBezTo>
                    <a:cubicBezTo>
                      <a:pt x="9" y="122"/>
                      <a:pt x="10" y="120"/>
                      <a:pt x="10" y="118"/>
                    </a:cubicBezTo>
                    <a:cubicBezTo>
                      <a:pt x="11" y="118"/>
                      <a:pt x="12" y="119"/>
                      <a:pt x="13" y="119"/>
                    </a:cubicBezTo>
                    <a:cubicBezTo>
                      <a:pt x="11" y="118"/>
                      <a:pt x="10" y="117"/>
                      <a:pt x="10" y="116"/>
                    </a:cubicBezTo>
                    <a:cubicBezTo>
                      <a:pt x="12" y="117"/>
                      <a:pt x="8" y="115"/>
                      <a:pt x="9" y="115"/>
                    </a:cubicBezTo>
                    <a:cubicBezTo>
                      <a:pt x="10" y="115"/>
                      <a:pt x="10" y="115"/>
                      <a:pt x="10" y="115"/>
                    </a:cubicBezTo>
                    <a:cubicBezTo>
                      <a:pt x="7" y="114"/>
                      <a:pt x="12" y="115"/>
                      <a:pt x="9" y="113"/>
                    </a:cubicBezTo>
                    <a:cubicBezTo>
                      <a:pt x="11" y="114"/>
                      <a:pt x="11" y="114"/>
                      <a:pt x="11" y="114"/>
                    </a:cubicBezTo>
                    <a:cubicBezTo>
                      <a:pt x="7" y="112"/>
                      <a:pt x="13" y="114"/>
                      <a:pt x="11" y="113"/>
                    </a:cubicBezTo>
                    <a:cubicBezTo>
                      <a:pt x="10" y="112"/>
                      <a:pt x="10" y="112"/>
                      <a:pt x="10" y="112"/>
                    </a:cubicBezTo>
                    <a:cubicBezTo>
                      <a:pt x="9" y="112"/>
                      <a:pt x="11" y="112"/>
                      <a:pt x="11" y="112"/>
                    </a:cubicBezTo>
                    <a:cubicBezTo>
                      <a:pt x="11" y="112"/>
                      <a:pt x="11" y="112"/>
                      <a:pt x="11" y="112"/>
                    </a:cubicBezTo>
                    <a:cubicBezTo>
                      <a:pt x="11" y="111"/>
                      <a:pt x="13" y="111"/>
                      <a:pt x="10" y="110"/>
                    </a:cubicBezTo>
                    <a:cubicBezTo>
                      <a:pt x="12" y="111"/>
                      <a:pt x="11" y="111"/>
                      <a:pt x="14" y="112"/>
                    </a:cubicBezTo>
                    <a:cubicBezTo>
                      <a:pt x="12" y="108"/>
                      <a:pt x="13" y="106"/>
                      <a:pt x="14" y="103"/>
                    </a:cubicBezTo>
                    <a:cubicBezTo>
                      <a:pt x="15" y="104"/>
                      <a:pt x="16" y="103"/>
                      <a:pt x="17" y="104"/>
                    </a:cubicBezTo>
                    <a:cubicBezTo>
                      <a:pt x="16" y="103"/>
                      <a:pt x="17" y="103"/>
                      <a:pt x="15" y="102"/>
                    </a:cubicBezTo>
                    <a:cubicBezTo>
                      <a:pt x="15" y="102"/>
                      <a:pt x="17" y="102"/>
                      <a:pt x="17" y="102"/>
                    </a:cubicBezTo>
                    <a:cubicBezTo>
                      <a:pt x="18" y="102"/>
                      <a:pt x="14" y="101"/>
                      <a:pt x="16" y="101"/>
                    </a:cubicBezTo>
                    <a:cubicBezTo>
                      <a:pt x="16" y="101"/>
                      <a:pt x="17" y="101"/>
                      <a:pt x="18" y="102"/>
                    </a:cubicBezTo>
                    <a:cubicBezTo>
                      <a:pt x="16" y="100"/>
                      <a:pt x="17" y="100"/>
                      <a:pt x="16" y="99"/>
                    </a:cubicBezTo>
                    <a:cubicBezTo>
                      <a:pt x="17" y="100"/>
                      <a:pt x="17" y="100"/>
                      <a:pt x="18" y="100"/>
                    </a:cubicBezTo>
                    <a:cubicBezTo>
                      <a:pt x="15" y="99"/>
                      <a:pt x="19" y="99"/>
                      <a:pt x="17" y="98"/>
                    </a:cubicBezTo>
                    <a:cubicBezTo>
                      <a:pt x="19" y="99"/>
                      <a:pt x="19" y="99"/>
                      <a:pt x="19" y="99"/>
                    </a:cubicBezTo>
                    <a:cubicBezTo>
                      <a:pt x="21" y="99"/>
                      <a:pt x="15" y="98"/>
                      <a:pt x="17" y="97"/>
                    </a:cubicBezTo>
                    <a:cubicBezTo>
                      <a:pt x="17" y="98"/>
                      <a:pt x="18" y="98"/>
                      <a:pt x="19" y="98"/>
                    </a:cubicBezTo>
                    <a:cubicBezTo>
                      <a:pt x="16" y="96"/>
                      <a:pt x="17" y="96"/>
                      <a:pt x="16" y="95"/>
                    </a:cubicBezTo>
                    <a:cubicBezTo>
                      <a:pt x="17" y="95"/>
                      <a:pt x="17" y="95"/>
                      <a:pt x="17" y="95"/>
                    </a:cubicBezTo>
                    <a:cubicBezTo>
                      <a:pt x="17" y="94"/>
                      <a:pt x="18" y="94"/>
                      <a:pt x="17" y="93"/>
                    </a:cubicBezTo>
                    <a:cubicBezTo>
                      <a:pt x="18" y="93"/>
                      <a:pt x="21" y="94"/>
                      <a:pt x="21" y="93"/>
                    </a:cubicBezTo>
                    <a:cubicBezTo>
                      <a:pt x="17" y="92"/>
                      <a:pt x="20" y="91"/>
                      <a:pt x="16" y="91"/>
                    </a:cubicBezTo>
                    <a:cubicBezTo>
                      <a:pt x="17" y="90"/>
                      <a:pt x="18" y="90"/>
                      <a:pt x="17" y="89"/>
                    </a:cubicBezTo>
                    <a:cubicBezTo>
                      <a:pt x="18" y="89"/>
                      <a:pt x="21" y="90"/>
                      <a:pt x="21" y="91"/>
                    </a:cubicBezTo>
                    <a:cubicBezTo>
                      <a:pt x="24" y="91"/>
                      <a:pt x="24" y="91"/>
                      <a:pt x="24" y="91"/>
                    </a:cubicBezTo>
                    <a:cubicBezTo>
                      <a:pt x="25" y="91"/>
                      <a:pt x="23" y="91"/>
                      <a:pt x="25" y="92"/>
                    </a:cubicBezTo>
                    <a:cubicBezTo>
                      <a:pt x="25" y="91"/>
                      <a:pt x="24" y="90"/>
                      <a:pt x="24" y="90"/>
                    </a:cubicBezTo>
                    <a:cubicBezTo>
                      <a:pt x="22" y="89"/>
                      <a:pt x="19" y="87"/>
                      <a:pt x="19" y="86"/>
                    </a:cubicBezTo>
                    <a:cubicBezTo>
                      <a:pt x="20" y="87"/>
                      <a:pt x="22" y="87"/>
                      <a:pt x="23" y="88"/>
                    </a:cubicBezTo>
                    <a:cubicBezTo>
                      <a:pt x="17" y="84"/>
                      <a:pt x="17" y="84"/>
                      <a:pt x="17" y="84"/>
                    </a:cubicBezTo>
                    <a:cubicBezTo>
                      <a:pt x="17" y="84"/>
                      <a:pt x="20" y="85"/>
                      <a:pt x="19" y="84"/>
                    </a:cubicBezTo>
                    <a:cubicBezTo>
                      <a:pt x="18" y="84"/>
                      <a:pt x="18" y="84"/>
                      <a:pt x="17" y="83"/>
                    </a:cubicBezTo>
                    <a:cubicBezTo>
                      <a:pt x="17" y="84"/>
                      <a:pt x="17" y="82"/>
                      <a:pt x="20" y="83"/>
                    </a:cubicBezTo>
                    <a:cubicBezTo>
                      <a:pt x="21" y="84"/>
                      <a:pt x="20" y="84"/>
                      <a:pt x="22" y="84"/>
                    </a:cubicBezTo>
                    <a:cubicBezTo>
                      <a:pt x="22" y="84"/>
                      <a:pt x="21" y="83"/>
                      <a:pt x="21" y="83"/>
                    </a:cubicBezTo>
                    <a:cubicBezTo>
                      <a:pt x="21" y="83"/>
                      <a:pt x="21" y="83"/>
                      <a:pt x="21" y="83"/>
                    </a:cubicBezTo>
                    <a:cubicBezTo>
                      <a:pt x="22" y="83"/>
                      <a:pt x="20" y="81"/>
                      <a:pt x="18" y="81"/>
                    </a:cubicBezTo>
                    <a:cubicBezTo>
                      <a:pt x="18" y="81"/>
                      <a:pt x="20" y="82"/>
                      <a:pt x="19" y="82"/>
                    </a:cubicBezTo>
                    <a:cubicBezTo>
                      <a:pt x="17" y="81"/>
                      <a:pt x="17" y="80"/>
                      <a:pt x="17" y="79"/>
                    </a:cubicBezTo>
                    <a:cubicBezTo>
                      <a:pt x="18" y="80"/>
                      <a:pt x="19" y="80"/>
                      <a:pt x="19" y="81"/>
                    </a:cubicBezTo>
                    <a:cubicBezTo>
                      <a:pt x="17" y="79"/>
                      <a:pt x="17" y="78"/>
                      <a:pt x="16" y="77"/>
                    </a:cubicBezTo>
                    <a:cubicBezTo>
                      <a:pt x="14" y="76"/>
                      <a:pt x="19" y="78"/>
                      <a:pt x="18" y="78"/>
                    </a:cubicBezTo>
                    <a:cubicBezTo>
                      <a:pt x="20" y="78"/>
                      <a:pt x="15" y="75"/>
                      <a:pt x="19" y="75"/>
                    </a:cubicBezTo>
                    <a:cubicBezTo>
                      <a:pt x="19" y="76"/>
                      <a:pt x="17" y="74"/>
                      <a:pt x="17" y="75"/>
                    </a:cubicBezTo>
                    <a:cubicBezTo>
                      <a:pt x="17" y="74"/>
                      <a:pt x="20" y="75"/>
                      <a:pt x="19" y="75"/>
                    </a:cubicBezTo>
                    <a:cubicBezTo>
                      <a:pt x="20" y="75"/>
                      <a:pt x="19" y="74"/>
                      <a:pt x="18" y="74"/>
                    </a:cubicBezTo>
                    <a:cubicBezTo>
                      <a:pt x="18" y="73"/>
                      <a:pt x="19" y="74"/>
                      <a:pt x="19" y="74"/>
                    </a:cubicBezTo>
                    <a:cubicBezTo>
                      <a:pt x="18" y="73"/>
                      <a:pt x="17" y="71"/>
                      <a:pt x="19" y="71"/>
                    </a:cubicBezTo>
                    <a:cubicBezTo>
                      <a:pt x="18" y="70"/>
                      <a:pt x="16" y="69"/>
                      <a:pt x="17" y="69"/>
                    </a:cubicBezTo>
                    <a:cubicBezTo>
                      <a:pt x="18" y="69"/>
                      <a:pt x="18" y="69"/>
                      <a:pt x="18" y="69"/>
                    </a:cubicBezTo>
                    <a:cubicBezTo>
                      <a:pt x="20" y="70"/>
                      <a:pt x="19" y="69"/>
                      <a:pt x="20" y="69"/>
                    </a:cubicBezTo>
                    <a:cubicBezTo>
                      <a:pt x="18" y="68"/>
                      <a:pt x="22" y="72"/>
                      <a:pt x="20" y="71"/>
                    </a:cubicBezTo>
                    <a:cubicBezTo>
                      <a:pt x="22" y="71"/>
                      <a:pt x="17" y="68"/>
                      <a:pt x="20" y="70"/>
                    </a:cubicBezTo>
                    <a:cubicBezTo>
                      <a:pt x="20" y="69"/>
                      <a:pt x="18" y="68"/>
                      <a:pt x="20" y="68"/>
                    </a:cubicBezTo>
                    <a:cubicBezTo>
                      <a:pt x="20" y="68"/>
                      <a:pt x="23" y="70"/>
                      <a:pt x="23" y="69"/>
                    </a:cubicBezTo>
                    <a:cubicBezTo>
                      <a:pt x="22" y="69"/>
                      <a:pt x="22" y="69"/>
                      <a:pt x="21" y="68"/>
                    </a:cubicBezTo>
                    <a:cubicBezTo>
                      <a:pt x="21" y="67"/>
                      <a:pt x="21" y="67"/>
                      <a:pt x="21" y="67"/>
                    </a:cubicBezTo>
                    <a:cubicBezTo>
                      <a:pt x="19" y="66"/>
                      <a:pt x="21" y="67"/>
                      <a:pt x="19" y="66"/>
                    </a:cubicBezTo>
                    <a:cubicBezTo>
                      <a:pt x="20" y="67"/>
                      <a:pt x="18" y="65"/>
                      <a:pt x="21" y="66"/>
                    </a:cubicBezTo>
                    <a:cubicBezTo>
                      <a:pt x="24" y="67"/>
                      <a:pt x="24" y="67"/>
                      <a:pt x="24" y="67"/>
                    </a:cubicBezTo>
                    <a:cubicBezTo>
                      <a:pt x="24" y="67"/>
                      <a:pt x="21" y="66"/>
                      <a:pt x="20" y="65"/>
                    </a:cubicBezTo>
                    <a:cubicBezTo>
                      <a:pt x="21" y="65"/>
                      <a:pt x="21" y="65"/>
                      <a:pt x="22" y="66"/>
                    </a:cubicBezTo>
                    <a:cubicBezTo>
                      <a:pt x="18" y="64"/>
                      <a:pt x="22" y="65"/>
                      <a:pt x="19" y="63"/>
                    </a:cubicBezTo>
                    <a:cubicBezTo>
                      <a:pt x="21" y="63"/>
                      <a:pt x="20" y="62"/>
                      <a:pt x="23" y="63"/>
                    </a:cubicBezTo>
                    <a:cubicBezTo>
                      <a:pt x="22" y="62"/>
                      <a:pt x="21" y="61"/>
                      <a:pt x="22" y="61"/>
                    </a:cubicBezTo>
                    <a:cubicBezTo>
                      <a:pt x="22" y="61"/>
                      <a:pt x="22" y="61"/>
                      <a:pt x="23" y="62"/>
                    </a:cubicBezTo>
                    <a:cubicBezTo>
                      <a:pt x="24" y="62"/>
                      <a:pt x="23" y="61"/>
                      <a:pt x="23" y="61"/>
                    </a:cubicBezTo>
                    <a:cubicBezTo>
                      <a:pt x="23" y="61"/>
                      <a:pt x="25" y="61"/>
                      <a:pt x="27" y="61"/>
                    </a:cubicBezTo>
                    <a:cubicBezTo>
                      <a:pt x="26" y="60"/>
                      <a:pt x="24" y="60"/>
                      <a:pt x="22" y="59"/>
                    </a:cubicBezTo>
                    <a:cubicBezTo>
                      <a:pt x="26" y="60"/>
                      <a:pt x="21" y="57"/>
                      <a:pt x="24" y="58"/>
                    </a:cubicBezTo>
                    <a:cubicBezTo>
                      <a:pt x="25" y="58"/>
                      <a:pt x="26" y="59"/>
                      <a:pt x="27" y="59"/>
                    </a:cubicBezTo>
                    <a:cubicBezTo>
                      <a:pt x="31" y="61"/>
                      <a:pt x="25" y="57"/>
                      <a:pt x="27" y="57"/>
                    </a:cubicBezTo>
                    <a:cubicBezTo>
                      <a:pt x="23" y="56"/>
                      <a:pt x="23" y="56"/>
                      <a:pt x="23" y="56"/>
                    </a:cubicBezTo>
                    <a:cubicBezTo>
                      <a:pt x="25" y="57"/>
                      <a:pt x="22" y="54"/>
                      <a:pt x="25" y="56"/>
                    </a:cubicBezTo>
                    <a:cubicBezTo>
                      <a:pt x="24" y="55"/>
                      <a:pt x="27" y="56"/>
                      <a:pt x="24" y="54"/>
                    </a:cubicBezTo>
                    <a:cubicBezTo>
                      <a:pt x="27" y="54"/>
                      <a:pt x="23" y="51"/>
                      <a:pt x="29" y="53"/>
                    </a:cubicBezTo>
                    <a:cubicBezTo>
                      <a:pt x="29" y="53"/>
                      <a:pt x="29" y="53"/>
                      <a:pt x="28" y="52"/>
                    </a:cubicBezTo>
                    <a:cubicBezTo>
                      <a:pt x="26" y="51"/>
                      <a:pt x="29" y="53"/>
                      <a:pt x="28" y="52"/>
                    </a:cubicBezTo>
                    <a:cubicBezTo>
                      <a:pt x="28" y="52"/>
                      <a:pt x="27" y="52"/>
                      <a:pt x="26" y="51"/>
                    </a:cubicBezTo>
                    <a:cubicBezTo>
                      <a:pt x="27" y="51"/>
                      <a:pt x="28" y="51"/>
                      <a:pt x="30" y="53"/>
                    </a:cubicBezTo>
                    <a:cubicBezTo>
                      <a:pt x="32" y="53"/>
                      <a:pt x="25" y="49"/>
                      <a:pt x="27" y="49"/>
                    </a:cubicBezTo>
                    <a:cubicBezTo>
                      <a:pt x="28" y="50"/>
                      <a:pt x="29" y="50"/>
                      <a:pt x="29" y="50"/>
                    </a:cubicBezTo>
                    <a:cubicBezTo>
                      <a:pt x="27" y="48"/>
                      <a:pt x="27" y="48"/>
                      <a:pt x="27" y="48"/>
                    </a:cubicBezTo>
                    <a:cubicBezTo>
                      <a:pt x="28" y="48"/>
                      <a:pt x="30" y="49"/>
                      <a:pt x="32" y="50"/>
                    </a:cubicBezTo>
                    <a:cubicBezTo>
                      <a:pt x="32" y="50"/>
                      <a:pt x="32" y="50"/>
                      <a:pt x="30" y="49"/>
                    </a:cubicBezTo>
                    <a:cubicBezTo>
                      <a:pt x="33" y="50"/>
                      <a:pt x="33" y="50"/>
                      <a:pt x="33" y="50"/>
                    </a:cubicBezTo>
                    <a:cubicBezTo>
                      <a:pt x="31" y="49"/>
                      <a:pt x="32" y="49"/>
                      <a:pt x="32" y="48"/>
                    </a:cubicBezTo>
                    <a:cubicBezTo>
                      <a:pt x="32" y="49"/>
                      <a:pt x="32" y="49"/>
                      <a:pt x="32" y="49"/>
                    </a:cubicBezTo>
                    <a:cubicBezTo>
                      <a:pt x="33" y="49"/>
                      <a:pt x="33" y="49"/>
                      <a:pt x="33" y="48"/>
                    </a:cubicBezTo>
                    <a:cubicBezTo>
                      <a:pt x="31" y="48"/>
                      <a:pt x="31" y="48"/>
                      <a:pt x="30" y="48"/>
                    </a:cubicBezTo>
                    <a:cubicBezTo>
                      <a:pt x="29" y="47"/>
                      <a:pt x="30" y="47"/>
                      <a:pt x="29" y="46"/>
                    </a:cubicBezTo>
                    <a:cubicBezTo>
                      <a:pt x="31" y="47"/>
                      <a:pt x="30" y="46"/>
                      <a:pt x="31" y="46"/>
                    </a:cubicBezTo>
                    <a:cubicBezTo>
                      <a:pt x="31" y="46"/>
                      <a:pt x="29" y="45"/>
                      <a:pt x="29" y="45"/>
                    </a:cubicBezTo>
                    <a:cubicBezTo>
                      <a:pt x="30" y="45"/>
                      <a:pt x="30" y="44"/>
                      <a:pt x="31" y="45"/>
                    </a:cubicBezTo>
                    <a:cubicBezTo>
                      <a:pt x="31" y="46"/>
                      <a:pt x="30" y="45"/>
                      <a:pt x="31" y="46"/>
                    </a:cubicBezTo>
                    <a:cubicBezTo>
                      <a:pt x="32" y="46"/>
                      <a:pt x="33" y="47"/>
                      <a:pt x="32" y="46"/>
                    </a:cubicBezTo>
                    <a:cubicBezTo>
                      <a:pt x="32" y="45"/>
                      <a:pt x="28" y="44"/>
                      <a:pt x="30" y="44"/>
                    </a:cubicBezTo>
                    <a:cubicBezTo>
                      <a:pt x="30" y="44"/>
                      <a:pt x="31" y="45"/>
                      <a:pt x="32" y="45"/>
                    </a:cubicBezTo>
                    <a:cubicBezTo>
                      <a:pt x="33" y="46"/>
                      <a:pt x="33" y="46"/>
                      <a:pt x="33" y="46"/>
                    </a:cubicBezTo>
                    <a:cubicBezTo>
                      <a:pt x="31" y="44"/>
                      <a:pt x="31" y="44"/>
                      <a:pt x="31" y="44"/>
                    </a:cubicBezTo>
                    <a:cubicBezTo>
                      <a:pt x="32" y="45"/>
                      <a:pt x="32" y="45"/>
                      <a:pt x="32" y="45"/>
                    </a:cubicBezTo>
                    <a:cubicBezTo>
                      <a:pt x="30" y="44"/>
                      <a:pt x="32" y="44"/>
                      <a:pt x="30" y="42"/>
                    </a:cubicBezTo>
                    <a:cubicBezTo>
                      <a:pt x="30" y="42"/>
                      <a:pt x="32" y="43"/>
                      <a:pt x="32" y="42"/>
                    </a:cubicBezTo>
                    <a:cubicBezTo>
                      <a:pt x="32" y="43"/>
                      <a:pt x="32" y="43"/>
                      <a:pt x="32" y="43"/>
                    </a:cubicBezTo>
                    <a:cubicBezTo>
                      <a:pt x="33" y="43"/>
                      <a:pt x="33" y="42"/>
                      <a:pt x="32" y="41"/>
                    </a:cubicBezTo>
                    <a:cubicBezTo>
                      <a:pt x="32" y="41"/>
                      <a:pt x="32" y="41"/>
                      <a:pt x="32" y="41"/>
                    </a:cubicBezTo>
                    <a:cubicBezTo>
                      <a:pt x="33" y="41"/>
                      <a:pt x="32" y="41"/>
                      <a:pt x="32" y="40"/>
                    </a:cubicBezTo>
                    <a:cubicBezTo>
                      <a:pt x="33" y="40"/>
                      <a:pt x="38" y="44"/>
                      <a:pt x="36" y="42"/>
                    </a:cubicBezTo>
                    <a:cubicBezTo>
                      <a:pt x="37" y="42"/>
                      <a:pt x="34" y="39"/>
                      <a:pt x="32" y="39"/>
                    </a:cubicBezTo>
                    <a:cubicBezTo>
                      <a:pt x="34" y="39"/>
                      <a:pt x="32" y="36"/>
                      <a:pt x="35" y="37"/>
                    </a:cubicBezTo>
                    <a:cubicBezTo>
                      <a:pt x="34" y="37"/>
                      <a:pt x="34" y="36"/>
                      <a:pt x="34" y="36"/>
                    </a:cubicBezTo>
                    <a:cubicBezTo>
                      <a:pt x="35" y="35"/>
                      <a:pt x="33" y="32"/>
                      <a:pt x="37" y="34"/>
                    </a:cubicBezTo>
                    <a:cubicBezTo>
                      <a:pt x="38" y="35"/>
                      <a:pt x="39" y="35"/>
                      <a:pt x="40" y="36"/>
                    </a:cubicBezTo>
                    <a:cubicBezTo>
                      <a:pt x="39" y="34"/>
                      <a:pt x="42" y="36"/>
                      <a:pt x="39" y="34"/>
                    </a:cubicBezTo>
                    <a:cubicBezTo>
                      <a:pt x="38" y="33"/>
                      <a:pt x="37" y="33"/>
                      <a:pt x="36" y="33"/>
                    </a:cubicBezTo>
                    <a:cubicBezTo>
                      <a:pt x="36" y="31"/>
                      <a:pt x="36" y="30"/>
                      <a:pt x="38" y="31"/>
                    </a:cubicBezTo>
                    <a:cubicBezTo>
                      <a:pt x="37" y="31"/>
                      <a:pt x="37" y="30"/>
                      <a:pt x="37" y="30"/>
                    </a:cubicBezTo>
                    <a:cubicBezTo>
                      <a:pt x="39" y="32"/>
                      <a:pt x="40" y="32"/>
                      <a:pt x="39" y="31"/>
                    </a:cubicBezTo>
                    <a:cubicBezTo>
                      <a:pt x="38" y="29"/>
                      <a:pt x="38" y="29"/>
                      <a:pt x="38" y="29"/>
                    </a:cubicBezTo>
                    <a:cubicBezTo>
                      <a:pt x="39" y="30"/>
                      <a:pt x="39" y="30"/>
                      <a:pt x="39" y="30"/>
                    </a:cubicBezTo>
                    <a:cubicBezTo>
                      <a:pt x="39" y="30"/>
                      <a:pt x="37" y="28"/>
                      <a:pt x="38" y="29"/>
                    </a:cubicBezTo>
                    <a:cubicBezTo>
                      <a:pt x="39" y="29"/>
                      <a:pt x="39" y="29"/>
                      <a:pt x="40" y="30"/>
                    </a:cubicBezTo>
                    <a:cubicBezTo>
                      <a:pt x="39" y="28"/>
                      <a:pt x="37" y="26"/>
                      <a:pt x="39" y="27"/>
                    </a:cubicBezTo>
                    <a:cubicBezTo>
                      <a:pt x="41" y="28"/>
                      <a:pt x="41" y="28"/>
                      <a:pt x="41" y="28"/>
                    </a:cubicBezTo>
                    <a:cubicBezTo>
                      <a:pt x="41" y="28"/>
                      <a:pt x="40" y="27"/>
                      <a:pt x="39" y="26"/>
                    </a:cubicBezTo>
                    <a:cubicBezTo>
                      <a:pt x="41" y="27"/>
                      <a:pt x="42" y="26"/>
                      <a:pt x="44" y="28"/>
                    </a:cubicBezTo>
                    <a:cubicBezTo>
                      <a:pt x="40" y="23"/>
                      <a:pt x="41" y="21"/>
                      <a:pt x="43" y="20"/>
                    </a:cubicBezTo>
                    <a:cubicBezTo>
                      <a:pt x="44" y="21"/>
                      <a:pt x="44" y="21"/>
                      <a:pt x="44" y="21"/>
                    </a:cubicBezTo>
                    <a:cubicBezTo>
                      <a:pt x="45" y="21"/>
                      <a:pt x="43" y="19"/>
                      <a:pt x="43" y="20"/>
                    </a:cubicBezTo>
                    <a:cubicBezTo>
                      <a:pt x="44" y="21"/>
                      <a:pt x="46" y="21"/>
                      <a:pt x="47" y="23"/>
                    </a:cubicBezTo>
                    <a:cubicBezTo>
                      <a:pt x="48" y="23"/>
                      <a:pt x="46" y="20"/>
                      <a:pt x="45" y="20"/>
                    </a:cubicBezTo>
                    <a:cubicBezTo>
                      <a:pt x="44" y="18"/>
                      <a:pt x="46" y="21"/>
                      <a:pt x="44" y="19"/>
                    </a:cubicBezTo>
                    <a:cubicBezTo>
                      <a:pt x="44" y="19"/>
                      <a:pt x="46" y="19"/>
                      <a:pt x="44" y="17"/>
                    </a:cubicBezTo>
                    <a:cubicBezTo>
                      <a:pt x="45" y="18"/>
                      <a:pt x="46" y="19"/>
                      <a:pt x="47" y="20"/>
                    </a:cubicBezTo>
                    <a:cubicBezTo>
                      <a:pt x="47" y="19"/>
                      <a:pt x="47" y="19"/>
                      <a:pt x="47" y="19"/>
                    </a:cubicBezTo>
                    <a:cubicBezTo>
                      <a:pt x="49" y="21"/>
                      <a:pt x="50" y="24"/>
                      <a:pt x="53" y="26"/>
                    </a:cubicBezTo>
                    <a:cubicBezTo>
                      <a:pt x="53" y="26"/>
                      <a:pt x="53" y="26"/>
                      <a:pt x="53" y="26"/>
                    </a:cubicBezTo>
                    <a:cubicBezTo>
                      <a:pt x="55" y="28"/>
                      <a:pt x="54" y="29"/>
                      <a:pt x="56" y="29"/>
                    </a:cubicBezTo>
                    <a:cubicBezTo>
                      <a:pt x="55" y="28"/>
                      <a:pt x="53" y="25"/>
                      <a:pt x="51" y="24"/>
                    </a:cubicBezTo>
                    <a:cubicBezTo>
                      <a:pt x="52" y="23"/>
                      <a:pt x="47" y="19"/>
                      <a:pt x="48" y="19"/>
                    </a:cubicBezTo>
                    <a:cubicBezTo>
                      <a:pt x="49" y="19"/>
                      <a:pt x="48" y="19"/>
                      <a:pt x="49" y="21"/>
                    </a:cubicBezTo>
                    <a:cubicBezTo>
                      <a:pt x="51" y="22"/>
                      <a:pt x="49" y="19"/>
                      <a:pt x="50" y="20"/>
                    </a:cubicBezTo>
                    <a:cubicBezTo>
                      <a:pt x="49" y="19"/>
                      <a:pt x="47" y="17"/>
                      <a:pt x="47" y="16"/>
                    </a:cubicBezTo>
                    <a:cubicBezTo>
                      <a:pt x="48" y="17"/>
                      <a:pt x="49" y="18"/>
                      <a:pt x="49" y="18"/>
                    </a:cubicBezTo>
                    <a:cubicBezTo>
                      <a:pt x="48" y="17"/>
                      <a:pt x="48" y="16"/>
                      <a:pt x="47" y="15"/>
                    </a:cubicBezTo>
                    <a:cubicBezTo>
                      <a:pt x="45" y="12"/>
                      <a:pt x="48" y="15"/>
                      <a:pt x="47" y="13"/>
                    </a:cubicBezTo>
                    <a:cubicBezTo>
                      <a:pt x="48" y="15"/>
                      <a:pt x="50" y="18"/>
                      <a:pt x="51" y="18"/>
                    </a:cubicBezTo>
                    <a:cubicBezTo>
                      <a:pt x="50" y="17"/>
                      <a:pt x="50" y="15"/>
                      <a:pt x="47" y="13"/>
                    </a:cubicBezTo>
                    <a:cubicBezTo>
                      <a:pt x="48" y="13"/>
                      <a:pt x="49" y="15"/>
                      <a:pt x="50" y="16"/>
                    </a:cubicBezTo>
                    <a:cubicBezTo>
                      <a:pt x="51" y="17"/>
                      <a:pt x="48" y="12"/>
                      <a:pt x="51" y="15"/>
                    </a:cubicBezTo>
                    <a:cubicBezTo>
                      <a:pt x="49" y="13"/>
                      <a:pt x="49" y="13"/>
                      <a:pt x="49" y="13"/>
                    </a:cubicBezTo>
                    <a:cubicBezTo>
                      <a:pt x="50" y="14"/>
                      <a:pt x="51" y="14"/>
                      <a:pt x="52" y="15"/>
                    </a:cubicBezTo>
                    <a:cubicBezTo>
                      <a:pt x="52" y="15"/>
                      <a:pt x="50" y="12"/>
                      <a:pt x="53" y="15"/>
                    </a:cubicBezTo>
                    <a:cubicBezTo>
                      <a:pt x="53" y="14"/>
                      <a:pt x="53" y="14"/>
                      <a:pt x="51" y="12"/>
                    </a:cubicBezTo>
                    <a:cubicBezTo>
                      <a:pt x="50" y="11"/>
                      <a:pt x="52" y="14"/>
                      <a:pt x="50" y="11"/>
                    </a:cubicBezTo>
                    <a:cubicBezTo>
                      <a:pt x="52" y="13"/>
                      <a:pt x="50" y="11"/>
                      <a:pt x="50" y="10"/>
                    </a:cubicBezTo>
                    <a:cubicBezTo>
                      <a:pt x="51" y="11"/>
                      <a:pt x="51" y="11"/>
                      <a:pt x="51" y="11"/>
                    </a:cubicBezTo>
                    <a:cubicBezTo>
                      <a:pt x="50" y="10"/>
                      <a:pt x="51" y="10"/>
                      <a:pt x="50" y="9"/>
                    </a:cubicBezTo>
                    <a:cubicBezTo>
                      <a:pt x="51" y="10"/>
                      <a:pt x="51" y="10"/>
                      <a:pt x="52" y="11"/>
                    </a:cubicBezTo>
                    <a:cubicBezTo>
                      <a:pt x="50" y="9"/>
                      <a:pt x="50" y="9"/>
                      <a:pt x="50" y="9"/>
                    </a:cubicBezTo>
                    <a:cubicBezTo>
                      <a:pt x="50" y="7"/>
                      <a:pt x="53" y="12"/>
                      <a:pt x="53" y="11"/>
                    </a:cubicBezTo>
                    <a:cubicBezTo>
                      <a:pt x="54" y="12"/>
                      <a:pt x="54" y="12"/>
                      <a:pt x="54" y="12"/>
                    </a:cubicBezTo>
                    <a:cubicBezTo>
                      <a:pt x="54" y="12"/>
                      <a:pt x="55" y="13"/>
                      <a:pt x="55" y="13"/>
                    </a:cubicBezTo>
                    <a:cubicBezTo>
                      <a:pt x="54" y="11"/>
                      <a:pt x="52" y="9"/>
                      <a:pt x="52" y="8"/>
                    </a:cubicBezTo>
                    <a:cubicBezTo>
                      <a:pt x="51" y="7"/>
                      <a:pt x="53" y="9"/>
                      <a:pt x="52" y="8"/>
                    </a:cubicBezTo>
                    <a:cubicBezTo>
                      <a:pt x="53" y="10"/>
                      <a:pt x="53" y="10"/>
                      <a:pt x="53" y="10"/>
                    </a:cubicBezTo>
                    <a:cubicBezTo>
                      <a:pt x="54" y="10"/>
                      <a:pt x="56" y="12"/>
                      <a:pt x="56" y="12"/>
                    </a:cubicBezTo>
                    <a:cubicBezTo>
                      <a:pt x="56" y="11"/>
                      <a:pt x="55" y="8"/>
                      <a:pt x="53" y="8"/>
                    </a:cubicBezTo>
                    <a:cubicBezTo>
                      <a:pt x="54" y="8"/>
                      <a:pt x="55" y="8"/>
                      <a:pt x="55" y="10"/>
                    </a:cubicBezTo>
                    <a:cubicBezTo>
                      <a:pt x="55" y="9"/>
                      <a:pt x="54" y="8"/>
                      <a:pt x="54" y="7"/>
                    </a:cubicBezTo>
                    <a:cubicBezTo>
                      <a:pt x="55" y="8"/>
                      <a:pt x="56" y="9"/>
                      <a:pt x="58" y="10"/>
                    </a:cubicBezTo>
                    <a:cubicBezTo>
                      <a:pt x="59" y="13"/>
                      <a:pt x="59" y="13"/>
                      <a:pt x="59" y="13"/>
                    </a:cubicBezTo>
                    <a:cubicBezTo>
                      <a:pt x="60" y="13"/>
                      <a:pt x="60" y="13"/>
                      <a:pt x="60" y="13"/>
                    </a:cubicBezTo>
                    <a:cubicBezTo>
                      <a:pt x="61" y="15"/>
                      <a:pt x="61" y="14"/>
                      <a:pt x="63" y="17"/>
                    </a:cubicBezTo>
                    <a:cubicBezTo>
                      <a:pt x="63" y="17"/>
                      <a:pt x="63" y="16"/>
                      <a:pt x="62" y="15"/>
                    </a:cubicBezTo>
                    <a:cubicBezTo>
                      <a:pt x="59" y="12"/>
                      <a:pt x="59" y="10"/>
                      <a:pt x="57" y="7"/>
                    </a:cubicBezTo>
                    <a:cubicBezTo>
                      <a:pt x="57" y="5"/>
                      <a:pt x="63" y="14"/>
                      <a:pt x="60" y="8"/>
                    </a:cubicBezTo>
                    <a:cubicBezTo>
                      <a:pt x="59" y="8"/>
                      <a:pt x="58" y="5"/>
                      <a:pt x="58" y="6"/>
                    </a:cubicBezTo>
                    <a:cubicBezTo>
                      <a:pt x="59" y="6"/>
                      <a:pt x="56" y="3"/>
                      <a:pt x="58" y="3"/>
                    </a:cubicBezTo>
                    <a:cubicBezTo>
                      <a:pt x="58" y="5"/>
                      <a:pt x="61" y="7"/>
                      <a:pt x="61" y="9"/>
                    </a:cubicBezTo>
                    <a:cubicBezTo>
                      <a:pt x="61" y="8"/>
                      <a:pt x="61" y="8"/>
                      <a:pt x="61" y="9"/>
                    </a:cubicBezTo>
                    <a:cubicBezTo>
                      <a:pt x="62" y="10"/>
                      <a:pt x="63" y="12"/>
                      <a:pt x="63" y="12"/>
                    </a:cubicBezTo>
                    <a:cubicBezTo>
                      <a:pt x="64" y="11"/>
                      <a:pt x="64" y="11"/>
                      <a:pt x="63" y="9"/>
                    </a:cubicBezTo>
                    <a:cubicBezTo>
                      <a:pt x="61" y="7"/>
                      <a:pt x="62" y="10"/>
                      <a:pt x="61" y="8"/>
                    </a:cubicBezTo>
                    <a:cubicBezTo>
                      <a:pt x="61" y="7"/>
                      <a:pt x="63" y="10"/>
                      <a:pt x="61" y="6"/>
                    </a:cubicBezTo>
                    <a:cubicBezTo>
                      <a:pt x="61" y="6"/>
                      <a:pt x="60" y="4"/>
                      <a:pt x="59" y="3"/>
                    </a:cubicBezTo>
                    <a:cubicBezTo>
                      <a:pt x="59" y="2"/>
                      <a:pt x="59" y="2"/>
                      <a:pt x="59" y="2"/>
                    </a:cubicBezTo>
                    <a:cubicBezTo>
                      <a:pt x="60" y="3"/>
                      <a:pt x="60" y="3"/>
                      <a:pt x="60" y="3"/>
                    </a:cubicBezTo>
                    <a:cubicBezTo>
                      <a:pt x="61" y="4"/>
                      <a:pt x="58" y="1"/>
                      <a:pt x="59" y="1"/>
                    </a:cubicBezTo>
                    <a:cubicBezTo>
                      <a:pt x="61" y="3"/>
                      <a:pt x="61" y="3"/>
                      <a:pt x="61" y="3"/>
                    </a:cubicBezTo>
                    <a:cubicBezTo>
                      <a:pt x="63" y="5"/>
                      <a:pt x="59" y="3"/>
                      <a:pt x="62" y="6"/>
                    </a:cubicBezTo>
                    <a:cubicBezTo>
                      <a:pt x="63" y="6"/>
                      <a:pt x="62" y="4"/>
                      <a:pt x="63" y="5"/>
                    </a:cubicBezTo>
                    <a:cubicBezTo>
                      <a:pt x="63" y="5"/>
                      <a:pt x="63" y="5"/>
                      <a:pt x="63" y="6"/>
                    </a:cubicBezTo>
                    <a:cubicBezTo>
                      <a:pt x="63" y="6"/>
                      <a:pt x="66" y="11"/>
                      <a:pt x="65" y="7"/>
                    </a:cubicBezTo>
                    <a:cubicBezTo>
                      <a:pt x="65" y="6"/>
                      <a:pt x="64" y="6"/>
                      <a:pt x="64" y="5"/>
                    </a:cubicBezTo>
                    <a:cubicBezTo>
                      <a:pt x="64" y="4"/>
                      <a:pt x="64" y="2"/>
                      <a:pt x="64" y="2"/>
                    </a:cubicBezTo>
                    <a:cubicBezTo>
                      <a:pt x="65" y="4"/>
                      <a:pt x="65" y="1"/>
                      <a:pt x="66" y="4"/>
                    </a:cubicBezTo>
                    <a:cubicBezTo>
                      <a:pt x="65" y="3"/>
                      <a:pt x="64" y="4"/>
                      <a:pt x="65" y="7"/>
                    </a:cubicBezTo>
                    <a:cubicBezTo>
                      <a:pt x="67" y="10"/>
                      <a:pt x="64" y="6"/>
                      <a:pt x="66" y="10"/>
                    </a:cubicBezTo>
                    <a:cubicBezTo>
                      <a:pt x="67" y="10"/>
                      <a:pt x="69" y="13"/>
                      <a:pt x="70" y="15"/>
                    </a:cubicBezTo>
                    <a:cubicBezTo>
                      <a:pt x="70" y="15"/>
                      <a:pt x="70" y="14"/>
                      <a:pt x="70" y="13"/>
                    </a:cubicBezTo>
                    <a:cubicBezTo>
                      <a:pt x="69" y="11"/>
                      <a:pt x="69" y="12"/>
                      <a:pt x="67" y="10"/>
                    </a:cubicBezTo>
                    <a:cubicBezTo>
                      <a:pt x="68" y="10"/>
                      <a:pt x="68" y="8"/>
                      <a:pt x="68" y="6"/>
                    </a:cubicBezTo>
                    <a:cubicBezTo>
                      <a:pt x="68" y="7"/>
                      <a:pt x="69" y="9"/>
                      <a:pt x="69" y="9"/>
                    </a:cubicBezTo>
                    <a:cubicBezTo>
                      <a:pt x="70" y="8"/>
                      <a:pt x="71" y="8"/>
                      <a:pt x="72" y="8"/>
                    </a:cubicBezTo>
                    <a:cubicBezTo>
                      <a:pt x="70" y="5"/>
                      <a:pt x="72" y="7"/>
                      <a:pt x="70" y="4"/>
                    </a:cubicBezTo>
                    <a:cubicBezTo>
                      <a:pt x="70" y="4"/>
                      <a:pt x="68" y="2"/>
                      <a:pt x="67" y="0"/>
                    </a:cubicBezTo>
                    <a:cubicBezTo>
                      <a:pt x="68" y="0"/>
                      <a:pt x="68" y="2"/>
                      <a:pt x="69" y="2"/>
                    </a:cubicBezTo>
                    <a:cubicBezTo>
                      <a:pt x="68" y="0"/>
                      <a:pt x="71" y="5"/>
                      <a:pt x="70" y="2"/>
                    </a:cubicBezTo>
                    <a:cubicBezTo>
                      <a:pt x="69" y="3"/>
                      <a:pt x="72" y="6"/>
                      <a:pt x="73" y="9"/>
                    </a:cubicBezTo>
                    <a:cubicBezTo>
                      <a:pt x="73" y="7"/>
                      <a:pt x="74" y="10"/>
                      <a:pt x="74" y="10"/>
                    </a:cubicBezTo>
                    <a:cubicBezTo>
                      <a:pt x="74" y="8"/>
                      <a:pt x="74" y="7"/>
                      <a:pt x="74" y="6"/>
                    </a:cubicBezTo>
                    <a:cubicBezTo>
                      <a:pt x="76" y="8"/>
                      <a:pt x="76" y="5"/>
                      <a:pt x="77" y="5"/>
                    </a:cubicBezTo>
                    <a:cubicBezTo>
                      <a:pt x="78" y="6"/>
                      <a:pt x="79" y="9"/>
                      <a:pt x="80" y="9"/>
                    </a:cubicBezTo>
                    <a:cubicBezTo>
                      <a:pt x="80" y="9"/>
                      <a:pt x="78" y="6"/>
                      <a:pt x="79" y="7"/>
                    </a:cubicBezTo>
                    <a:cubicBezTo>
                      <a:pt x="79" y="8"/>
                      <a:pt x="79" y="8"/>
                      <a:pt x="79" y="8"/>
                    </a:cubicBezTo>
                    <a:cubicBezTo>
                      <a:pt x="79" y="7"/>
                      <a:pt x="82" y="10"/>
                      <a:pt x="80" y="5"/>
                    </a:cubicBezTo>
                    <a:cubicBezTo>
                      <a:pt x="81" y="8"/>
                      <a:pt x="81" y="8"/>
                      <a:pt x="81" y="8"/>
                    </a:cubicBezTo>
                    <a:cubicBezTo>
                      <a:pt x="81" y="9"/>
                      <a:pt x="81" y="8"/>
                      <a:pt x="81" y="8"/>
                    </a:cubicBezTo>
                    <a:cubicBezTo>
                      <a:pt x="82" y="9"/>
                      <a:pt x="82" y="10"/>
                      <a:pt x="82" y="10"/>
                    </a:cubicBezTo>
                    <a:cubicBezTo>
                      <a:pt x="84" y="12"/>
                      <a:pt x="83" y="10"/>
                      <a:pt x="83" y="9"/>
                    </a:cubicBezTo>
                    <a:cubicBezTo>
                      <a:pt x="82" y="7"/>
                      <a:pt x="82" y="7"/>
                      <a:pt x="82" y="7"/>
                    </a:cubicBezTo>
                    <a:cubicBezTo>
                      <a:pt x="82" y="6"/>
                      <a:pt x="84" y="7"/>
                      <a:pt x="84" y="6"/>
                    </a:cubicBezTo>
                    <a:cubicBezTo>
                      <a:pt x="85" y="8"/>
                      <a:pt x="85" y="8"/>
                      <a:pt x="85" y="8"/>
                    </a:cubicBezTo>
                    <a:cubicBezTo>
                      <a:pt x="85" y="7"/>
                      <a:pt x="85" y="7"/>
                      <a:pt x="85" y="7"/>
                    </a:cubicBezTo>
                    <a:cubicBezTo>
                      <a:pt x="85" y="9"/>
                      <a:pt x="86" y="10"/>
                      <a:pt x="86" y="8"/>
                    </a:cubicBezTo>
                    <a:cubicBezTo>
                      <a:pt x="87" y="13"/>
                      <a:pt x="87" y="13"/>
                      <a:pt x="87" y="13"/>
                    </a:cubicBezTo>
                    <a:cubicBezTo>
                      <a:pt x="86" y="12"/>
                      <a:pt x="86" y="11"/>
                      <a:pt x="85" y="9"/>
                    </a:cubicBezTo>
                    <a:cubicBezTo>
                      <a:pt x="84" y="8"/>
                      <a:pt x="84" y="8"/>
                      <a:pt x="84" y="10"/>
                    </a:cubicBezTo>
                    <a:cubicBezTo>
                      <a:pt x="85" y="10"/>
                      <a:pt x="85" y="10"/>
                      <a:pt x="85" y="9"/>
                    </a:cubicBezTo>
                    <a:cubicBezTo>
                      <a:pt x="86" y="12"/>
                      <a:pt x="85" y="12"/>
                      <a:pt x="86" y="14"/>
                    </a:cubicBezTo>
                    <a:cubicBezTo>
                      <a:pt x="86" y="14"/>
                      <a:pt x="86" y="14"/>
                      <a:pt x="86" y="13"/>
                    </a:cubicBezTo>
                    <a:cubicBezTo>
                      <a:pt x="86" y="15"/>
                      <a:pt x="86" y="15"/>
                      <a:pt x="86" y="15"/>
                    </a:cubicBezTo>
                    <a:cubicBezTo>
                      <a:pt x="86" y="14"/>
                      <a:pt x="85" y="14"/>
                      <a:pt x="85" y="13"/>
                    </a:cubicBezTo>
                    <a:cubicBezTo>
                      <a:pt x="86" y="15"/>
                      <a:pt x="86" y="16"/>
                      <a:pt x="85" y="16"/>
                    </a:cubicBezTo>
                    <a:cubicBezTo>
                      <a:pt x="83" y="13"/>
                      <a:pt x="85" y="18"/>
                      <a:pt x="84" y="17"/>
                    </a:cubicBezTo>
                    <a:cubicBezTo>
                      <a:pt x="83" y="15"/>
                      <a:pt x="82" y="13"/>
                      <a:pt x="82" y="12"/>
                    </a:cubicBezTo>
                    <a:cubicBezTo>
                      <a:pt x="82" y="11"/>
                      <a:pt x="82" y="12"/>
                      <a:pt x="81" y="11"/>
                    </a:cubicBezTo>
                    <a:cubicBezTo>
                      <a:pt x="82" y="13"/>
                      <a:pt x="83" y="16"/>
                      <a:pt x="83" y="17"/>
                    </a:cubicBezTo>
                    <a:cubicBezTo>
                      <a:pt x="82" y="15"/>
                      <a:pt x="82" y="15"/>
                      <a:pt x="82" y="15"/>
                    </a:cubicBezTo>
                    <a:cubicBezTo>
                      <a:pt x="82" y="16"/>
                      <a:pt x="83" y="19"/>
                      <a:pt x="82" y="19"/>
                    </a:cubicBezTo>
                    <a:cubicBezTo>
                      <a:pt x="81" y="18"/>
                      <a:pt x="80" y="18"/>
                      <a:pt x="79" y="19"/>
                    </a:cubicBezTo>
                    <a:cubicBezTo>
                      <a:pt x="79" y="17"/>
                      <a:pt x="79" y="17"/>
                      <a:pt x="79" y="17"/>
                    </a:cubicBezTo>
                    <a:cubicBezTo>
                      <a:pt x="80" y="21"/>
                      <a:pt x="78" y="19"/>
                      <a:pt x="78" y="21"/>
                    </a:cubicBezTo>
                    <a:cubicBezTo>
                      <a:pt x="77" y="20"/>
                      <a:pt x="77" y="24"/>
                      <a:pt x="75" y="21"/>
                    </a:cubicBezTo>
                    <a:cubicBezTo>
                      <a:pt x="75" y="23"/>
                      <a:pt x="74" y="25"/>
                      <a:pt x="72" y="25"/>
                    </a:cubicBezTo>
                    <a:cubicBezTo>
                      <a:pt x="71" y="23"/>
                      <a:pt x="71" y="23"/>
                      <a:pt x="71" y="23"/>
                    </a:cubicBezTo>
                    <a:cubicBezTo>
                      <a:pt x="72" y="25"/>
                      <a:pt x="70" y="22"/>
                      <a:pt x="70" y="22"/>
                    </a:cubicBezTo>
                    <a:cubicBezTo>
                      <a:pt x="72" y="24"/>
                      <a:pt x="71" y="25"/>
                      <a:pt x="72" y="26"/>
                    </a:cubicBezTo>
                    <a:cubicBezTo>
                      <a:pt x="70" y="25"/>
                      <a:pt x="71" y="28"/>
                      <a:pt x="71" y="30"/>
                    </a:cubicBezTo>
                    <a:cubicBezTo>
                      <a:pt x="70" y="28"/>
                      <a:pt x="70" y="28"/>
                      <a:pt x="70" y="28"/>
                    </a:cubicBezTo>
                    <a:cubicBezTo>
                      <a:pt x="72" y="31"/>
                      <a:pt x="69" y="29"/>
                      <a:pt x="68" y="29"/>
                    </a:cubicBezTo>
                    <a:cubicBezTo>
                      <a:pt x="68" y="29"/>
                      <a:pt x="67" y="28"/>
                      <a:pt x="66" y="28"/>
                    </a:cubicBezTo>
                    <a:cubicBezTo>
                      <a:pt x="68" y="31"/>
                      <a:pt x="68" y="31"/>
                      <a:pt x="68" y="32"/>
                    </a:cubicBezTo>
                    <a:cubicBezTo>
                      <a:pt x="68" y="33"/>
                      <a:pt x="67" y="33"/>
                      <a:pt x="66" y="32"/>
                    </a:cubicBezTo>
                    <a:cubicBezTo>
                      <a:pt x="67" y="37"/>
                      <a:pt x="64" y="36"/>
                      <a:pt x="65" y="39"/>
                    </a:cubicBezTo>
                    <a:cubicBezTo>
                      <a:pt x="63" y="38"/>
                      <a:pt x="63" y="38"/>
                      <a:pt x="63" y="38"/>
                    </a:cubicBezTo>
                    <a:cubicBezTo>
                      <a:pt x="65" y="42"/>
                      <a:pt x="61" y="41"/>
                      <a:pt x="61" y="44"/>
                    </a:cubicBezTo>
                    <a:cubicBezTo>
                      <a:pt x="59" y="41"/>
                      <a:pt x="59" y="41"/>
                      <a:pt x="59" y="41"/>
                    </a:cubicBezTo>
                    <a:cubicBezTo>
                      <a:pt x="57" y="41"/>
                      <a:pt x="59" y="43"/>
                      <a:pt x="61" y="44"/>
                    </a:cubicBezTo>
                    <a:cubicBezTo>
                      <a:pt x="59" y="44"/>
                      <a:pt x="61" y="46"/>
                      <a:pt x="59" y="45"/>
                    </a:cubicBezTo>
                    <a:cubicBezTo>
                      <a:pt x="58" y="45"/>
                      <a:pt x="60" y="46"/>
                      <a:pt x="60" y="47"/>
                    </a:cubicBezTo>
                    <a:cubicBezTo>
                      <a:pt x="58" y="47"/>
                      <a:pt x="58" y="47"/>
                      <a:pt x="58" y="48"/>
                    </a:cubicBezTo>
                    <a:cubicBezTo>
                      <a:pt x="58" y="48"/>
                      <a:pt x="58" y="48"/>
                      <a:pt x="58" y="48"/>
                    </a:cubicBezTo>
                    <a:cubicBezTo>
                      <a:pt x="58" y="48"/>
                      <a:pt x="56" y="47"/>
                      <a:pt x="56" y="47"/>
                    </a:cubicBezTo>
                    <a:cubicBezTo>
                      <a:pt x="57" y="48"/>
                      <a:pt x="55" y="47"/>
                      <a:pt x="58" y="50"/>
                    </a:cubicBezTo>
                    <a:cubicBezTo>
                      <a:pt x="56" y="49"/>
                      <a:pt x="59" y="53"/>
                      <a:pt x="55" y="52"/>
                    </a:cubicBezTo>
                    <a:cubicBezTo>
                      <a:pt x="56" y="52"/>
                      <a:pt x="57" y="53"/>
                      <a:pt x="57" y="53"/>
                    </a:cubicBezTo>
                    <a:cubicBezTo>
                      <a:pt x="57" y="54"/>
                      <a:pt x="54" y="53"/>
                      <a:pt x="55" y="55"/>
                    </a:cubicBezTo>
                    <a:cubicBezTo>
                      <a:pt x="55" y="55"/>
                      <a:pt x="54" y="54"/>
                      <a:pt x="53" y="54"/>
                    </a:cubicBezTo>
                    <a:cubicBezTo>
                      <a:pt x="54" y="54"/>
                      <a:pt x="55" y="55"/>
                      <a:pt x="55" y="55"/>
                    </a:cubicBezTo>
                    <a:cubicBezTo>
                      <a:pt x="56" y="58"/>
                      <a:pt x="52" y="57"/>
                      <a:pt x="51" y="58"/>
                    </a:cubicBezTo>
                    <a:cubicBezTo>
                      <a:pt x="52" y="61"/>
                      <a:pt x="50" y="63"/>
                      <a:pt x="49" y="65"/>
                    </a:cubicBezTo>
                    <a:cubicBezTo>
                      <a:pt x="48" y="65"/>
                      <a:pt x="48" y="65"/>
                      <a:pt x="48" y="65"/>
                    </a:cubicBezTo>
                    <a:cubicBezTo>
                      <a:pt x="51" y="67"/>
                      <a:pt x="44" y="65"/>
                      <a:pt x="49" y="68"/>
                    </a:cubicBezTo>
                    <a:cubicBezTo>
                      <a:pt x="48" y="67"/>
                      <a:pt x="48" y="68"/>
                      <a:pt x="47" y="67"/>
                    </a:cubicBezTo>
                    <a:cubicBezTo>
                      <a:pt x="49" y="69"/>
                      <a:pt x="44" y="68"/>
                      <a:pt x="46" y="70"/>
                    </a:cubicBezTo>
                    <a:cubicBezTo>
                      <a:pt x="46" y="70"/>
                      <a:pt x="46" y="70"/>
                      <a:pt x="46" y="69"/>
                    </a:cubicBezTo>
                    <a:cubicBezTo>
                      <a:pt x="44" y="69"/>
                      <a:pt x="46" y="71"/>
                      <a:pt x="44" y="71"/>
                    </a:cubicBezTo>
                    <a:cubicBezTo>
                      <a:pt x="43" y="71"/>
                      <a:pt x="43" y="71"/>
                      <a:pt x="42" y="70"/>
                    </a:cubicBezTo>
                    <a:cubicBezTo>
                      <a:pt x="41" y="70"/>
                      <a:pt x="45" y="73"/>
                      <a:pt x="41" y="71"/>
                    </a:cubicBezTo>
                    <a:cubicBezTo>
                      <a:pt x="41" y="71"/>
                      <a:pt x="43" y="72"/>
                      <a:pt x="43" y="72"/>
                    </a:cubicBezTo>
                    <a:cubicBezTo>
                      <a:pt x="41" y="73"/>
                      <a:pt x="42" y="77"/>
                      <a:pt x="42" y="79"/>
                    </a:cubicBezTo>
                    <a:cubicBezTo>
                      <a:pt x="39" y="79"/>
                      <a:pt x="36" y="76"/>
                      <a:pt x="38" y="79"/>
                    </a:cubicBezTo>
                    <a:cubicBezTo>
                      <a:pt x="37" y="78"/>
                      <a:pt x="40" y="79"/>
                      <a:pt x="39" y="79"/>
                    </a:cubicBezTo>
                    <a:cubicBezTo>
                      <a:pt x="40" y="80"/>
                      <a:pt x="34" y="78"/>
                      <a:pt x="36" y="79"/>
                    </a:cubicBezTo>
                    <a:cubicBezTo>
                      <a:pt x="39" y="80"/>
                      <a:pt x="37" y="80"/>
                      <a:pt x="39" y="80"/>
                    </a:cubicBezTo>
                    <a:cubicBezTo>
                      <a:pt x="37" y="81"/>
                      <a:pt x="34" y="80"/>
                      <a:pt x="36" y="81"/>
                    </a:cubicBezTo>
                    <a:cubicBezTo>
                      <a:pt x="35" y="81"/>
                      <a:pt x="35" y="81"/>
                      <a:pt x="35" y="81"/>
                    </a:cubicBezTo>
                    <a:cubicBezTo>
                      <a:pt x="38" y="83"/>
                      <a:pt x="36" y="83"/>
                      <a:pt x="40" y="86"/>
                    </a:cubicBezTo>
                    <a:cubicBezTo>
                      <a:pt x="39" y="91"/>
                      <a:pt x="39" y="96"/>
                      <a:pt x="38" y="101"/>
                    </a:cubicBezTo>
                    <a:cubicBezTo>
                      <a:pt x="36" y="105"/>
                      <a:pt x="36" y="111"/>
                      <a:pt x="32" y="115"/>
                    </a:cubicBezTo>
                    <a:cubicBezTo>
                      <a:pt x="28" y="115"/>
                      <a:pt x="28" y="115"/>
                      <a:pt x="30" y="117"/>
                    </a:cubicBezTo>
                    <a:cubicBezTo>
                      <a:pt x="29" y="116"/>
                      <a:pt x="29" y="116"/>
                      <a:pt x="28" y="116"/>
                    </a:cubicBezTo>
                    <a:cubicBezTo>
                      <a:pt x="31" y="117"/>
                      <a:pt x="28" y="117"/>
                      <a:pt x="31" y="118"/>
                    </a:cubicBezTo>
                    <a:cubicBezTo>
                      <a:pt x="30" y="120"/>
                      <a:pt x="30" y="122"/>
                      <a:pt x="30" y="124"/>
                    </a:cubicBezTo>
                    <a:cubicBezTo>
                      <a:pt x="29" y="123"/>
                      <a:pt x="27" y="122"/>
                      <a:pt x="27" y="123"/>
                    </a:cubicBezTo>
                    <a:cubicBezTo>
                      <a:pt x="29" y="124"/>
                      <a:pt x="29" y="124"/>
                      <a:pt x="29" y="124"/>
                    </a:cubicBezTo>
                    <a:cubicBezTo>
                      <a:pt x="28" y="124"/>
                      <a:pt x="28" y="124"/>
                      <a:pt x="28" y="124"/>
                    </a:cubicBezTo>
                    <a:cubicBezTo>
                      <a:pt x="28" y="124"/>
                      <a:pt x="30" y="125"/>
                      <a:pt x="31" y="125"/>
                    </a:cubicBezTo>
                    <a:cubicBezTo>
                      <a:pt x="32" y="130"/>
                      <a:pt x="24" y="133"/>
                      <a:pt x="24" y="138"/>
                    </a:cubicBezTo>
                    <a:cubicBezTo>
                      <a:pt x="22" y="139"/>
                      <a:pt x="23" y="141"/>
                      <a:pt x="23" y="142"/>
                    </a:cubicBezTo>
                    <a:cubicBezTo>
                      <a:pt x="18" y="145"/>
                      <a:pt x="13" y="147"/>
                      <a:pt x="15" y="151"/>
                    </a:cubicBezTo>
                    <a:cubicBezTo>
                      <a:pt x="15" y="151"/>
                      <a:pt x="8" y="148"/>
                      <a:pt x="6" y="14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72" name="Freeform 334">
                <a:extLst>
                  <a:ext uri="{FF2B5EF4-FFF2-40B4-BE49-F238E27FC236}">
                    <a16:creationId xmlns:a16="http://schemas.microsoft.com/office/drawing/2014/main" id="{71A3CE1E-38AC-4EAE-804D-B98BF3E1911D}"/>
                  </a:ext>
                </a:extLst>
              </p:cNvPr>
              <p:cNvSpPr/>
              <p:nvPr/>
            </p:nvSpPr>
            <p:spPr bwMode="auto">
              <a:xfrm>
                <a:off x="4002088" y="2641600"/>
                <a:ext cx="1588" cy="1587"/>
              </a:xfrm>
              <a:custGeom>
                <a:avLst/>
                <a:gdLst>
                  <a:gd name="T0" fmla="*/ 2 w 2"/>
                  <a:gd name="T1" fmla="*/ 4 h 4"/>
                  <a:gd name="T2" fmla="*/ 0 w 2"/>
                  <a:gd name="T3" fmla="*/ 0 h 4"/>
                  <a:gd name="T4" fmla="*/ 2 w 2"/>
                  <a:gd name="T5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4">
                    <a:moveTo>
                      <a:pt x="2" y="4"/>
                    </a:moveTo>
                    <a:cubicBezTo>
                      <a:pt x="1" y="3"/>
                      <a:pt x="0" y="2"/>
                      <a:pt x="0" y="0"/>
                    </a:cubicBezTo>
                    <a:cubicBezTo>
                      <a:pt x="0" y="1"/>
                      <a:pt x="1" y="3"/>
                      <a:pt x="2" y="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73" name="Freeform 335">
                <a:extLst>
                  <a:ext uri="{FF2B5EF4-FFF2-40B4-BE49-F238E27FC236}">
                    <a16:creationId xmlns:a16="http://schemas.microsoft.com/office/drawing/2014/main" id="{3D98F92B-6FEE-421C-9609-424C881E22E9}"/>
                  </a:ext>
                </a:extLst>
              </p:cNvPr>
              <p:cNvSpPr/>
              <p:nvPr/>
            </p:nvSpPr>
            <p:spPr bwMode="auto">
              <a:xfrm>
                <a:off x="3997326" y="2640013"/>
                <a:ext cx="0" cy="0"/>
              </a:xfrm>
              <a:custGeom>
                <a:avLst/>
                <a:gdLst>
                  <a:gd name="T0" fmla="*/ 1 w 2"/>
                  <a:gd name="T1" fmla="*/ 2 h 2"/>
                  <a:gd name="T2" fmla="*/ 1 w 2"/>
                  <a:gd name="T3" fmla="*/ 1 h 2"/>
                  <a:gd name="T4" fmla="*/ 1 w 2"/>
                  <a:gd name="T5" fmla="*/ 0 h 2"/>
                  <a:gd name="T6" fmla="*/ 1 w 2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1" y="2"/>
                    </a:moveTo>
                    <a:cubicBezTo>
                      <a:pt x="2" y="2"/>
                      <a:pt x="1" y="1"/>
                      <a:pt x="1" y="1"/>
                    </a:cubicBezTo>
                    <a:cubicBezTo>
                      <a:pt x="1" y="1"/>
                      <a:pt x="0" y="0"/>
                      <a:pt x="1" y="0"/>
                    </a:cubicBezTo>
                    <a:cubicBezTo>
                      <a:pt x="1" y="0"/>
                      <a:pt x="1" y="1"/>
                      <a:pt x="1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74" name="Freeform 336">
                <a:extLst>
                  <a:ext uri="{FF2B5EF4-FFF2-40B4-BE49-F238E27FC236}">
                    <a16:creationId xmlns:a16="http://schemas.microsoft.com/office/drawing/2014/main" id="{715CAA98-782D-4237-B81D-ED4617C79CE5}"/>
                  </a:ext>
                </a:extLst>
              </p:cNvPr>
              <p:cNvSpPr/>
              <p:nvPr/>
            </p:nvSpPr>
            <p:spPr bwMode="auto">
              <a:xfrm>
                <a:off x="3995738" y="2640013"/>
                <a:ext cx="0" cy="0"/>
              </a:xfrm>
              <a:custGeom>
                <a:avLst/>
                <a:gdLst>
                  <a:gd name="T0" fmla="*/ 1 w 1"/>
                  <a:gd name="T1" fmla="*/ 3 h 3"/>
                  <a:gd name="T2" fmla="*/ 1 w 1"/>
                  <a:gd name="T3" fmla="*/ 0 h 3"/>
                  <a:gd name="T4" fmla="*/ 1 w 1"/>
                  <a:gd name="T5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3">
                    <a:moveTo>
                      <a:pt x="1" y="3"/>
                    </a:moveTo>
                    <a:cubicBezTo>
                      <a:pt x="0" y="1"/>
                      <a:pt x="0" y="0"/>
                      <a:pt x="1" y="0"/>
                    </a:cubicBezTo>
                    <a:lnTo>
                      <a:pt x="1" y="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75" name="Freeform 337">
                <a:extLst>
                  <a:ext uri="{FF2B5EF4-FFF2-40B4-BE49-F238E27FC236}">
                    <a16:creationId xmlns:a16="http://schemas.microsoft.com/office/drawing/2014/main" id="{13B5D3B7-F760-4018-B192-4A3BDA4683BD}"/>
                  </a:ext>
                </a:extLst>
              </p:cNvPr>
              <p:cNvSpPr/>
              <p:nvPr/>
            </p:nvSpPr>
            <p:spPr bwMode="auto">
              <a:xfrm>
                <a:off x="3994151" y="2638425"/>
                <a:ext cx="0" cy="0"/>
              </a:xfrm>
              <a:custGeom>
                <a:avLst/>
                <a:gdLst>
                  <a:gd name="T0" fmla="*/ 1 w 1"/>
                  <a:gd name="T1" fmla="*/ 1 h 1"/>
                  <a:gd name="T2" fmla="*/ 1 w 1"/>
                  <a:gd name="T3" fmla="*/ 0 h 1"/>
                  <a:gd name="T4" fmla="*/ 1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0" y="1"/>
                      <a:pt x="0" y="0"/>
                      <a:pt x="1" y="0"/>
                    </a:cubicBezTo>
                    <a:cubicBezTo>
                      <a:pt x="1" y="0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76" name="Freeform 338">
                <a:extLst>
                  <a:ext uri="{FF2B5EF4-FFF2-40B4-BE49-F238E27FC236}">
                    <a16:creationId xmlns:a16="http://schemas.microsoft.com/office/drawing/2014/main" id="{61FFE996-66E3-4D89-9C4E-83DC634E7318}"/>
                  </a:ext>
                </a:extLst>
              </p:cNvPr>
              <p:cNvSpPr/>
              <p:nvPr/>
            </p:nvSpPr>
            <p:spPr bwMode="auto">
              <a:xfrm>
                <a:off x="3994151" y="2640013"/>
                <a:ext cx="0" cy="0"/>
              </a:xfrm>
              <a:custGeom>
                <a:avLst/>
                <a:gdLst>
                  <a:gd name="T0" fmla="*/ 2 w 2"/>
                  <a:gd name="T1" fmla="*/ 2 h 2"/>
                  <a:gd name="T2" fmla="*/ 0 w 2"/>
                  <a:gd name="T3" fmla="*/ 1 h 2"/>
                  <a:gd name="T4" fmla="*/ 2 w 2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2" y="2"/>
                    </a:moveTo>
                    <a:cubicBezTo>
                      <a:pt x="2" y="2"/>
                      <a:pt x="1" y="2"/>
                      <a:pt x="0" y="1"/>
                    </a:cubicBezTo>
                    <a:cubicBezTo>
                      <a:pt x="1" y="2"/>
                      <a:pt x="1" y="0"/>
                      <a:pt x="2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77" name="Freeform 339">
                <a:extLst>
                  <a:ext uri="{FF2B5EF4-FFF2-40B4-BE49-F238E27FC236}">
                    <a16:creationId xmlns:a16="http://schemas.microsoft.com/office/drawing/2014/main" id="{793E6F42-9848-4F12-91C7-37FD6F1D13E7}"/>
                  </a:ext>
                </a:extLst>
              </p:cNvPr>
              <p:cNvSpPr/>
              <p:nvPr/>
            </p:nvSpPr>
            <p:spPr bwMode="auto">
              <a:xfrm>
                <a:off x="3990976" y="2640013"/>
                <a:ext cx="0" cy="1587"/>
              </a:xfrm>
              <a:custGeom>
                <a:avLst/>
                <a:gdLst>
                  <a:gd name="T0" fmla="*/ 1 w 1"/>
                  <a:gd name="T1" fmla="*/ 2 h 3"/>
                  <a:gd name="T2" fmla="*/ 0 w 1"/>
                  <a:gd name="T3" fmla="*/ 2 h 3"/>
                  <a:gd name="T4" fmla="*/ 1 w 1"/>
                  <a:gd name="T5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3">
                    <a:moveTo>
                      <a:pt x="1" y="2"/>
                    </a:moveTo>
                    <a:cubicBezTo>
                      <a:pt x="1" y="2"/>
                      <a:pt x="1" y="3"/>
                      <a:pt x="0" y="2"/>
                    </a:cubicBezTo>
                    <a:cubicBezTo>
                      <a:pt x="1" y="3"/>
                      <a:pt x="0" y="0"/>
                      <a:pt x="1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78" name="Freeform 340">
                <a:extLst>
                  <a:ext uri="{FF2B5EF4-FFF2-40B4-BE49-F238E27FC236}">
                    <a16:creationId xmlns:a16="http://schemas.microsoft.com/office/drawing/2014/main" id="{9D9D8ED1-2C0F-4BFD-B124-F1835FAC87A8}"/>
                  </a:ext>
                </a:extLst>
              </p:cNvPr>
              <p:cNvSpPr/>
              <p:nvPr/>
            </p:nvSpPr>
            <p:spPr bwMode="auto">
              <a:xfrm>
                <a:off x="3990976" y="2641600"/>
                <a:ext cx="0" cy="0"/>
              </a:xfrm>
              <a:custGeom>
                <a:avLst/>
                <a:gdLst>
                  <a:gd name="T0" fmla="*/ 1 w 1"/>
                  <a:gd name="T1" fmla="*/ 2 h 2"/>
                  <a:gd name="T2" fmla="*/ 1 w 1"/>
                  <a:gd name="T3" fmla="*/ 2 h 2"/>
                  <a:gd name="T4" fmla="*/ 0 w 1"/>
                  <a:gd name="T5" fmla="*/ 0 h 2"/>
                  <a:gd name="T6" fmla="*/ 1 w 1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1" y="2"/>
                    </a:moveTo>
                    <a:cubicBezTo>
                      <a:pt x="1" y="2"/>
                      <a:pt x="1" y="1"/>
                      <a:pt x="1" y="2"/>
                    </a:cubicBezTo>
                    <a:cubicBezTo>
                      <a:pt x="1" y="1"/>
                      <a:pt x="0" y="0"/>
                      <a:pt x="0" y="0"/>
                    </a:cubicBezTo>
                    <a:lnTo>
                      <a:pt x="1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79" name="Freeform 341">
                <a:extLst>
                  <a:ext uri="{FF2B5EF4-FFF2-40B4-BE49-F238E27FC236}">
                    <a16:creationId xmlns:a16="http://schemas.microsoft.com/office/drawing/2014/main" id="{7A6D0524-DF92-4412-994F-7D0F656299A4}"/>
                  </a:ext>
                </a:extLst>
              </p:cNvPr>
              <p:cNvSpPr/>
              <p:nvPr/>
            </p:nvSpPr>
            <p:spPr bwMode="auto">
              <a:xfrm>
                <a:off x="3979863" y="2659063"/>
                <a:ext cx="1588" cy="0"/>
              </a:xfrm>
              <a:custGeom>
                <a:avLst/>
                <a:gdLst>
                  <a:gd name="T0" fmla="*/ 0 w 1"/>
                  <a:gd name="T1" fmla="*/ 0 w 1"/>
                  <a:gd name="T2" fmla="*/ 1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lnTo>
                      <a:pt x="0" y="0"/>
                    </a:lnTo>
                    <a:lnTo>
                      <a:pt x="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80" name="Freeform 342">
                <a:extLst>
                  <a:ext uri="{FF2B5EF4-FFF2-40B4-BE49-F238E27FC236}">
                    <a16:creationId xmlns:a16="http://schemas.microsoft.com/office/drawing/2014/main" id="{03040D00-2D55-4A68-BE0E-3A10BD6DB6C4}"/>
                  </a:ext>
                </a:extLst>
              </p:cNvPr>
              <p:cNvSpPr/>
              <p:nvPr/>
            </p:nvSpPr>
            <p:spPr bwMode="auto">
              <a:xfrm>
                <a:off x="3976688" y="2667000"/>
                <a:ext cx="1588" cy="0"/>
              </a:xfrm>
              <a:custGeom>
                <a:avLst/>
                <a:gdLst>
                  <a:gd name="T0" fmla="*/ 2 w 3"/>
                  <a:gd name="T1" fmla="*/ 0 h 1"/>
                  <a:gd name="T2" fmla="*/ 0 w 3"/>
                  <a:gd name="T3" fmla="*/ 0 h 1"/>
                  <a:gd name="T4" fmla="*/ 2 w 3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1">
                    <a:moveTo>
                      <a:pt x="2" y="0"/>
                    </a:moveTo>
                    <a:cubicBezTo>
                      <a:pt x="3" y="1"/>
                      <a:pt x="1" y="0"/>
                      <a:pt x="0" y="0"/>
                    </a:cubicBezTo>
                    <a:cubicBezTo>
                      <a:pt x="0" y="0"/>
                      <a:pt x="2" y="1"/>
                      <a:pt x="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81" name="Freeform 343">
                <a:extLst>
                  <a:ext uri="{FF2B5EF4-FFF2-40B4-BE49-F238E27FC236}">
                    <a16:creationId xmlns:a16="http://schemas.microsoft.com/office/drawing/2014/main" id="{B874CE5B-D5B3-4459-9A75-01577AE56081}"/>
                  </a:ext>
                </a:extLst>
              </p:cNvPr>
              <p:cNvSpPr/>
              <p:nvPr/>
            </p:nvSpPr>
            <p:spPr bwMode="auto">
              <a:xfrm>
                <a:off x="3978276" y="2671763"/>
                <a:ext cx="1588" cy="0"/>
              </a:xfrm>
              <a:custGeom>
                <a:avLst/>
                <a:gdLst>
                  <a:gd name="T0" fmla="*/ 0 w 1"/>
                  <a:gd name="T1" fmla="*/ 0 w 1"/>
                  <a:gd name="T2" fmla="*/ 1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lnTo>
                      <a:pt x="0" y="0"/>
                    </a:lnTo>
                    <a:lnTo>
                      <a:pt x="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82" name="Freeform 344">
                <a:extLst>
                  <a:ext uri="{FF2B5EF4-FFF2-40B4-BE49-F238E27FC236}">
                    <a16:creationId xmlns:a16="http://schemas.microsoft.com/office/drawing/2014/main" id="{5C49DD49-5C0A-40A9-8254-63CF9ECCC49A}"/>
                  </a:ext>
                </a:extLst>
              </p:cNvPr>
              <p:cNvSpPr/>
              <p:nvPr/>
            </p:nvSpPr>
            <p:spPr bwMode="auto">
              <a:xfrm>
                <a:off x="5676901" y="1892300"/>
                <a:ext cx="1588" cy="0"/>
              </a:xfrm>
              <a:custGeom>
                <a:avLst/>
                <a:gdLst>
                  <a:gd name="T0" fmla="*/ 1 w 2"/>
                  <a:gd name="T1" fmla="*/ 2 h 3"/>
                  <a:gd name="T2" fmla="*/ 1 w 2"/>
                  <a:gd name="T3" fmla="*/ 1 h 3"/>
                  <a:gd name="T4" fmla="*/ 1 w 2"/>
                  <a:gd name="T5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3">
                    <a:moveTo>
                      <a:pt x="1" y="2"/>
                    </a:moveTo>
                    <a:cubicBezTo>
                      <a:pt x="2" y="1"/>
                      <a:pt x="0" y="0"/>
                      <a:pt x="1" y="1"/>
                    </a:cubicBezTo>
                    <a:cubicBezTo>
                      <a:pt x="2" y="2"/>
                      <a:pt x="2" y="3"/>
                      <a:pt x="1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83" name="Freeform 345">
                <a:extLst>
                  <a:ext uri="{FF2B5EF4-FFF2-40B4-BE49-F238E27FC236}">
                    <a16:creationId xmlns:a16="http://schemas.microsoft.com/office/drawing/2014/main" id="{920818CB-9914-412B-9F9C-23BC8CE09567}"/>
                  </a:ext>
                </a:extLst>
              </p:cNvPr>
              <p:cNvSpPr/>
              <p:nvPr/>
            </p:nvSpPr>
            <p:spPr bwMode="auto">
              <a:xfrm>
                <a:off x="5630863" y="1887538"/>
                <a:ext cx="46038" cy="42862"/>
              </a:xfrm>
              <a:custGeom>
                <a:avLst/>
                <a:gdLst>
                  <a:gd name="T0" fmla="*/ 14 w 129"/>
                  <a:gd name="T1" fmla="*/ 98 h 118"/>
                  <a:gd name="T2" fmla="*/ 17 w 129"/>
                  <a:gd name="T3" fmla="*/ 94 h 118"/>
                  <a:gd name="T4" fmla="*/ 19 w 129"/>
                  <a:gd name="T5" fmla="*/ 82 h 118"/>
                  <a:gd name="T6" fmla="*/ 22 w 129"/>
                  <a:gd name="T7" fmla="*/ 80 h 118"/>
                  <a:gd name="T8" fmla="*/ 31 w 129"/>
                  <a:gd name="T9" fmla="*/ 74 h 118"/>
                  <a:gd name="T10" fmla="*/ 34 w 129"/>
                  <a:gd name="T11" fmla="*/ 72 h 118"/>
                  <a:gd name="T12" fmla="*/ 36 w 129"/>
                  <a:gd name="T13" fmla="*/ 66 h 118"/>
                  <a:gd name="T14" fmla="*/ 41 w 129"/>
                  <a:gd name="T15" fmla="*/ 63 h 118"/>
                  <a:gd name="T16" fmla="*/ 44 w 129"/>
                  <a:gd name="T17" fmla="*/ 63 h 118"/>
                  <a:gd name="T18" fmla="*/ 44 w 129"/>
                  <a:gd name="T19" fmla="*/ 59 h 118"/>
                  <a:gd name="T20" fmla="*/ 46 w 129"/>
                  <a:gd name="T21" fmla="*/ 52 h 118"/>
                  <a:gd name="T22" fmla="*/ 49 w 129"/>
                  <a:gd name="T23" fmla="*/ 50 h 118"/>
                  <a:gd name="T24" fmla="*/ 50 w 129"/>
                  <a:gd name="T25" fmla="*/ 46 h 118"/>
                  <a:gd name="T26" fmla="*/ 55 w 129"/>
                  <a:gd name="T27" fmla="*/ 45 h 118"/>
                  <a:gd name="T28" fmla="*/ 58 w 129"/>
                  <a:gd name="T29" fmla="*/ 41 h 118"/>
                  <a:gd name="T30" fmla="*/ 64 w 129"/>
                  <a:gd name="T31" fmla="*/ 39 h 118"/>
                  <a:gd name="T32" fmla="*/ 65 w 129"/>
                  <a:gd name="T33" fmla="*/ 36 h 118"/>
                  <a:gd name="T34" fmla="*/ 69 w 129"/>
                  <a:gd name="T35" fmla="*/ 37 h 118"/>
                  <a:gd name="T36" fmla="*/ 69 w 129"/>
                  <a:gd name="T37" fmla="*/ 34 h 118"/>
                  <a:gd name="T38" fmla="*/ 70 w 129"/>
                  <a:gd name="T39" fmla="*/ 33 h 118"/>
                  <a:gd name="T40" fmla="*/ 72 w 129"/>
                  <a:gd name="T41" fmla="*/ 30 h 118"/>
                  <a:gd name="T42" fmla="*/ 78 w 129"/>
                  <a:gd name="T43" fmla="*/ 25 h 118"/>
                  <a:gd name="T44" fmla="*/ 81 w 129"/>
                  <a:gd name="T45" fmla="*/ 23 h 118"/>
                  <a:gd name="T46" fmla="*/ 83 w 129"/>
                  <a:gd name="T47" fmla="*/ 22 h 118"/>
                  <a:gd name="T48" fmla="*/ 90 w 129"/>
                  <a:gd name="T49" fmla="*/ 18 h 118"/>
                  <a:gd name="T50" fmla="*/ 95 w 129"/>
                  <a:gd name="T51" fmla="*/ 23 h 118"/>
                  <a:gd name="T52" fmla="*/ 93 w 129"/>
                  <a:gd name="T53" fmla="*/ 16 h 118"/>
                  <a:gd name="T54" fmla="*/ 91 w 129"/>
                  <a:gd name="T55" fmla="*/ 9 h 118"/>
                  <a:gd name="T56" fmla="*/ 95 w 129"/>
                  <a:gd name="T57" fmla="*/ 10 h 118"/>
                  <a:gd name="T58" fmla="*/ 95 w 129"/>
                  <a:gd name="T59" fmla="*/ 6 h 118"/>
                  <a:gd name="T60" fmla="*/ 97 w 129"/>
                  <a:gd name="T61" fmla="*/ 8 h 118"/>
                  <a:gd name="T62" fmla="*/ 102 w 129"/>
                  <a:gd name="T63" fmla="*/ 12 h 118"/>
                  <a:gd name="T64" fmla="*/ 102 w 129"/>
                  <a:gd name="T65" fmla="*/ 5 h 118"/>
                  <a:gd name="T66" fmla="*/ 104 w 129"/>
                  <a:gd name="T67" fmla="*/ 7 h 118"/>
                  <a:gd name="T68" fmla="*/ 104 w 129"/>
                  <a:gd name="T69" fmla="*/ 3 h 118"/>
                  <a:gd name="T70" fmla="*/ 107 w 129"/>
                  <a:gd name="T71" fmla="*/ 2 h 118"/>
                  <a:gd name="T72" fmla="*/ 110 w 129"/>
                  <a:gd name="T73" fmla="*/ 10 h 118"/>
                  <a:gd name="T74" fmla="*/ 111 w 129"/>
                  <a:gd name="T75" fmla="*/ 3 h 118"/>
                  <a:gd name="T76" fmla="*/ 122 w 129"/>
                  <a:gd name="T77" fmla="*/ 10 h 118"/>
                  <a:gd name="T78" fmla="*/ 124 w 129"/>
                  <a:gd name="T79" fmla="*/ 10 h 118"/>
                  <a:gd name="T80" fmla="*/ 128 w 129"/>
                  <a:gd name="T81" fmla="*/ 8 h 118"/>
                  <a:gd name="T82" fmla="*/ 128 w 129"/>
                  <a:gd name="T83" fmla="*/ 13 h 118"/>
                  <a:gd name="T84" fmla="*/ 123 w 129"/>
                  <a:gd name="T85" fmla="*/ 11 h 118"/>
                  <a:gd name="T86" fmla="*/ 121 w 129"/>
                  <a:gd name="T87" fmla="*/ 21 h 118"/>
                  <a:gd name="T88" fmla="*/ 112 w 129"/>
                  <a:gd name="T89" fmla="*/ 30 h 118"/>
                  <a:gd name="T90" fmla="*/ 103 w 129"/>
                  <a:gd name="T91" fmla="*/ 39 h 118"/>
                  <a:gd name="T92" fmla="*/ 95 w 129"/>
                  <a:gd name="T93" fmla="*/ 45 h 118"/>
                  <a:gd name="T94" fmla="*/ 90 w 129"/>
                  <a:gd name="T95" fmla="*/ 51 h 118"/>
                  <a:gd name="T96" fmla="*/ 77 w 129"/>
                  <a:gd name="T97" fmla="*/ 58 h 118"/>
                  <a:gd name="T98" fmla="*/ 69 w 129"/>
                  <a:gd name="T99" fmla="*/ 61 h 118"/>
                  <a:gd name="T100" fmla="*/ 59 w 129"/>
                  <a:gd name="T101" fmla="*/ 65 h 118"/>
                  <a:gd name="T102" fmla="*/ 39 w 129"/>
                  <a:gd name="T103" fmla="*/ 94 h 118"/>
                  <a:gd name="T104" fmla="*/ 33 w 129"/>
                  <a:gd name="T105" fmla="*/ 100 h 118"/>
                  <a:gd name="T106" fmla="*/ 10 w 129"/>
                  <a:gd name="T107" fmla="*/ 118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29" h="118">
                    <a:moveTo>
                      <a:pt x="4" y="110"/>
                    </a:moveTo>
                    <a:cubicBezTo>
                      <a:pt x="0" y="104"/>
                      <a:pt x="7" y="107"/>
                      <a:pt x="5" y="103"/>
                    </a:cubicBezTo>
                    <a:cubicBezTo>
                      <a:pt x="5" y="102"/>
                      <a:pt x="8" y="105"/>
                      <a:pt x="8" y="104"/>
                    </a:cubicBezTo>
                    <a:cubicBezTo>
                      <a:pt x="5" y="99"/>
                      <a:pt x="9" y="99"/>
                      <a:pt x="14" y="100"/>
                    </a:cubicBezTo>
                    <a:cubicBezTo>
                      <a:pt x="15" y="100"/>
                      <a:pt x="15" y="100"/>
                      <a:pt x="15" y="100"/>
                    </a:cubicBezTo>
                    <a:cubicBezTo>
                      <a:pt x="16" y="101"/>
                      <a:pt x="14" y="98"/>
                      <a:pt x="14" y="98"/>
                    </a:cubicBezTo>
                    <a:cubicBezTo>
                      <a:pt x="15" y="98"/>
                      <a:pt x="15" y="99"/>
                      <a:pt x="16" y="99"/>
                    </a:cubicBezTo>
                    <a:cubicBezTo>
                      <a:pt x="14" y="98"/>
                      <a:pt x="16" y="98"/>
                      <a:pt x="15" y="96"/>
                    </a:cubicBezTo>
                    <a:cubicBezTo>
                      <a:pt x="15" y="97"/>
                      <a:pt x="17" y="98"/>
                      <a:pt x="17" y="99"/>
                    </a:cubicBezTo>
                    <a:cubicBezTo>
                      <a:pt x="16" y="97"/>
                      <a:pt x="16" y="97"/>
                      <a:pt x="16" y="97"/>
                    </a:cubicBezTo>
                    <a:cubicBezTo>
                      <a:pt x="12" y="92"/>
                      <a:pt x="17" y="96"/>
                      <a:pt x="16" y="93"/>
                    </a:cubicBezTo>
                    <a:cubicBezTo>
                      <a:pt x="16" y="93"/>
                      <a:pt x="17" y="93"/>
                      <a:pt x="17" y="94"/>
                    </a:cubicBezTo>
                    <a:cubicBezTo>
                      <a:pt x="16" y="90"/>
                      <a:pt x="18" y="89"/>
                      <a:pt x="18" y="87"/>
                    </a:cubicBezTo>
                    <a:cubicBezTo>
                      <a:pt x="19" y="87"/>
                      <a:pt x="20" y="88"/>
                      <a:pt x="21" y="89"/>
                    </a:cubicBezTo>
                    <a:cubicBezTo>
                      <a:pt x="19" y="87"/>
                      <a:pt x="19" y="86"/>
                      <a:pt x="19" y="85"/>
                    </a:cubicBezTo>
                    <a:cubicBezTo>
                      <a:pt x="21" y="87"/>
                      <a:pt x="18" y="83"/>
                      <a:pt x="19" y="84"/>
                    </a:cubicBezTo>
                    <a:cubicBezTo>
                      <a:pt x="20" y="84"/>
                      <a:pt x="20" y="84"/>
                      <a:pt x="20" y="84"/>
                    </a:cubicBezTo>
                    <a:cubicBezTo>
                      <a:pt x="18" y="82"/>
                      <a:pt x="21" y="85"/>
                      <a:pt x="19" y="82"/>
                    </a:cubicBezTo>
                    <a:cubicBezTo>
                      <a:pt x="21" y="83"/>
                      <a:pt x="21" y="83"/>
                      <a:pt x="21" y="83"/>
                    </a:cubicBezTo>
                    <a:cubicBezTo>
                      <a:pt x="18" y="81"/>
                      <a:pt x="23" y="84"/>
                      <a:pt x="22" y="83"/>
                    </a:cubicBezTo>
                    <a:cubicBezTo>
                      <a:pt x="21" y="82"/>
                      <a:pt x="21" y="82"/>
                      <a:pt x="21" y="82"/>
                    </a:cubicBezTo>
                    <a:cubicBezTo>
                      <a:pt x="21" y="81"/>
                      <a:pt x="22" y="82"/>
                      <a:pt x="22" y="82"/>
                    </a:cubicBezTo>
                    <a:cubicBezTo>
                      <a:pt x="22" y="82"/>
                      <a:pt x="22" y="82"/>
                      <a:pt x="22" y="82"/>
                    </a:cubicBezTo>
                    <a:cubicBezTo>
                      <a:pt x="22" y="81"/>
                      <a:pt x="24" y="82"/>
                      <a:pt x="22" y="80"/>
                    </a:cubicBezTo>
                    <a:cubicBezTo>
                      <a:pt x="24" y="81"/>
                      <a:pt x="22" y="81"/>
                      <a:pt x="25" y="83"/>
                    </a:cubicBezTo>
                    <a:cubicBezTo>
                      <a:pt x="24" y="79"/>
                      <a:pt x="27" y="78"/>
                      <a:pt x="29" y="76"/>
                    </a:cubicBezTo>
                    <a:cubicBezTo>
                      <a:pt x="30" y="77"/>
                      <a:pt x="30" y="77"/>
                      <a:pt x="31" y="78"/>
                    </a:cubicBezTo>
                    <a:cubicBezTo>
                      <a:pt x="31" y="77"/>
                      <a:pt x="31" y="77"/>
                      <a:pt x="30" y="75"/>
                    </a:cubicBezTo>
                    <a:cubicBezTo>
                      <a:pt x="30" y="75"/>
                      <a:pt x="31" y="76"/>
                      <a:pt x="32" y="76"/>
                    </a:cubicBezTo>
                    <a:cubicBezTo>
                      <a:pt x="33" y="77"/>
                      <a:pt x="30" y="74"/>
                      <a:pt x="31" y="74"/>
                    </a:cubicBezTo>
                    <a:cubicBezTo>
                      <a:pt x="32" y="75"/>
                      <a:pt x="32" y="76"/>
                      <a:pt x="33" y="76"/>
                    </a:cubicBezTo>
                    <a:cubicBezTo>
                      <a:pt x="32" y="74"/>
                      <a:pt x="32" y="74"/>
                      <a:pt x="32" y="73"/>
                    </a:cubicBezTo>
                    <a:cubicBezTo>
                      <a:pt x="33" y="74"/>
                      <a:pt x="33" y="74"/>
                      <a:pt x="33" y="75"/>
                    </a:cubicBezTo>
                    <a:cubicBezTo>
                      <a:pt x="32" y="72"/>
                      <a:pt x="34" y="75"/>
                      <a:pt x="34" y="73"/>
                    </a:cubicBezTo>
                    <a:cubicBezTo>
                      <a:pt x="35" y="74"/>
                      <a:pt x="35" y="74"/>
                      <a:pt x="35" y="74"/>
                    </a:cubicBezTo>
                    <a:cubicBezTo>
                      <a:pt x="37" y="75"/>
                      <a:pt x="32" y="72"/>
                      <a:pt x="34" y="72"/>
                    </a:cubicBezTo>
                    <a:cubicBezTo>
                      <a:pt x="34" y="72"/>
                      <a:pt x="35" y="73"/>
                      <a:pt x="35" y="73"/>
                    </a:cubicBezTo>
                    <a:cubicBezTo>
                      <a:pt x="33" y="71"/>
                      <a:pt x="35" y="71"/>
                      <a:pt x="35" y="70"/>
                    </a:cubicBezTo>
                    <a:cubicBezTo>
                      <a:pt x="35" y="70"/>
                      <a:pt x="35" y="70"/>
                      <a:pt x="35" y="70"/>
                    </a:cubicBezTo>
                    <a:cubicBezTo>
                      <a:pt x="35" y="69"/>
                      <a:pt x="37" y="70"/>
                      <a:pt x="36" y="68"/>
                    </a:cubicBezTo>
                    <a:cubicBezTo>
                      <a:pt x="37" y="68"/>
                      <a:pt x="39" y="71"/>
                      <a:pt x="39" y="70"/>
                    </a:cubicBezTo>
                    <a:cubicBezTo>
                      <a:pt x="37" y="68"/>
                      <a:pt x="39" y="68"/>
                      <a:pt x="36" y="66"/>
                    </a:cubicBezTo>
                    <a:cubicBezTo>
                      <a:pt x="37" y="66"/>
                      <a:pt x="39" y="66"/>
                      <a:pt x="38" y="65"/>
                    </a:cubicBezTo>
                    <a:cubicBezTo>
                      <a:pt x="39" y="66"/>
                      <a:pt x="41" y="68"/>
                      <a:pt x="41" y="68"/>
                    </a:cubicBezTo>
                    <a:cubicBezTo>
                      <a:pt x="43" y="70"/>
                      <a:pt x="43" y="70"/>
                      <a:pt x="43" y="70"/>
                    </a:cubicBezTo>
                    <a:cubicBezTo>
                      <a:pt x="44" y="71"/>
                      <a:pt x="42" y="70"/>
                      <a:pt x="43" y="71"/>
                    </a:cubicBezTo>
                    <a:cubicBezTo>
                      <a:pt x="43" y="71"/>
                      <a:pt x="43" y="69"/>
                      <a:pt x="44" y="69"/>
                    </a:cubicBezTo>
                    <a:cubicBezTo>
                      <a:pt x="43" y="67"/>
                      <a:pt x="40" y="64"/>
                      <a:pt x="41" y="63"/>
                    </a:cubicBezTo>
                    <a:cubicBezTo>
                      <a:pt x="41" y="64"/>
                      <a:pt x="43" y="66"/>
                      <a:pt x="43" y="67"/>
                    </a:cubicBezTo>
                    <a:cubicBezTo>
                      <a:pt x="40" y="61"/>
                      <a:pt x="40" y="61"/>
                      <a:pt x="40" y="61"/>
                    </a:cubicBezTo>
                    <a:cubicBezTo>
                      <a:pt x="40" y="60"/>
                      <a:pt x="42" y="63"/>
                      <a:pt x="42" y="62"/>
                    </a:cubicBezTo>
                    <a:cubicBezTo>
                      <a:pt x="41" y="61"/>
                      <a:pt x="41" y="61"/>
                      <a:pt x="40" y="60"/>
                    </a:cubicBezTo>
                    <a:cubicBezTo>
                      <a:pt x="41" y="60"/>
                      <a:pt x="41" y="59"/>
                      <a:pt x="43" y="61"/>
                    </a:cubicBezTo>
                    <a:cubicBezTo>
                      <a:pt x="44" y="62"/>
                      <a:pt x="43" y="62"/>
                      <a:pt x="44" y="63"/>
                    </a:cubicBezTo>
                    <a:cubicBezTo>
                      <a:pt x="44" y="62"/>
                      <a:pt x="44" y="61"/>
                      <a:pt x="44" y="61"/>
                    </a:cubicBezTo>
                    <a:cubicBezTo>
                      <a:pt x="44" y="61"/>
                      <a:pt x="44" y="61"/>
                      <a:pt x="44" y="61"/>
                    </a:cubicBezTo>
                    <a:cubicBezTo>
                      <a:pt x="45" y="62"/>
                      <a:pt x="44" y="60"/>
                      <a:pt x="43" y="59"/>
                    </a:cubicBezTo>
                    <a:cubicBezTo>
                      <a:pt x="42" y="59"/>
                      <a:pt x="44" y="60"/>
                      <a:pt x="43" y="59"/>
                    </a:cubicBezTo>
                    <a:cubicBezTo>
                      <a:pt x="42" y="58"/>
                      <a:pt x="42" y="57"/>
                      <a:pt x="42" y="57"/>
                    </a:cubicBezTo>
                    <a:cubicBezTo>
                      <a:pt x="43" y="57"/>
                      <a:pt x="43" y="58"/>
                      <a:pt x="44" y="59"/>
                    </a:cubicBezTo>
                    <a:cubicBezTo>
                      <a:pt x="43" y="56"/>
                      <a:pt x="43" y="55"/>
                      <a:pt x="43" y="54"/>
                    </a:cubicBezTo>
                    <a:cubicBezTo>
                      <a:pt x="42" y="53"/>
                      <a:pt x="44" y="56"/>
                      <a:pt x="44" y="56"/>
                    </a:cubicBezTo>
                    <a:cubicBezTo>
                      <a:pt x="46" y="57"/>
                      <a:pt x="43" y="52"/>
                      <a:pt x="46" y="54"/>
                    </a:cubicBezTo>
                    <a:cubicBezTo>
                      <a:pt x="46" y="54"/>
                      <a:pt x="44" y="52"/>
                      <a:pt x="45" y="53"/>
                    </a:cubicBezTo>
                    <a:cubicBezTo>
                      <a:pt x="45" y="52"/>
                      <a:pt x="47" y="54"/>
                      <a:pt x="46" y="53"/>
                    </a:cubicBezTo>
                    <a:cubicBezTo>
                      <a:pt x="47" y="54"/>
                      <a:pt x="46" y="53"/>
                      <a:pt x="46" y="52"/>
                    </a:cubicBezTo>
                    <a:cubicBezTo>
                      <a:pt x="46" y="51"/>
                      <a:pt x="47" y="53"/>
                      <a:pt x="47" y="53"/>
                    </a:cubicBezTo>
                    <a:cubicBezTo>
                      <a:pt x="46" y="52"/>
                      <a:pt x="46" y="49"/>
                      <a:pt x="48" y="50"/>
                    </a:cubicBezTo>
                    <a:cubicBezTo>
                      <a:pt x="48" y="49"/>
                      <a:pt x="47" y="47"/>
                      <a:pt x="47" y="47"/>
                    </a:cubicBezTo>
                    <a:cubicBezTo>
                      <a:pt x="48" y="49"/>
                      <a:pt x="48" y="49"/>
                      <a:pt x="48" y="49"/>
                    </a:cubicBezTo>
                    <a:cubicBezTo>
                      <a:pt x="49" y="50"/>
                      <a:pt x="49" y="48"/>
                      <a:pt x="50" y="49"/>
                    </a:cubicBezTo>
                    <a:cubicBezTo>
                      <a:pt x="49" y="47"/>
                      <a:pt x="50" y="52"/>
                      <a:pt x="49" y="50"/>
                    </a:cubicBezTo>
                    <a:cubicBezTo>
                      <a:pt x="50" y="52"/>
                      <a:pt x="48" y="47"/>
                      <a:pt x="49" y="50"/>
                    </a:cubicBezTo>
                    <a:cubicBezTo>
                      <a:pt x="50" y="49"/>
                      <a:pt x="48" y="47"/>
                      <a:pt x="50" y="48"/>
                    </a:cubicBezTo>
                    <a:cubicBezTo>
                      <a:pt x="50" y="48"/>
                      <a:pt x="52" y="51"/>
                      <a:pt x="52" y="51"/>
                    </a:cubicBezTo>
                    <a:cubicBezTo>
                      <a:pt x="52" y="50"/>
                      <a:pt x="51" y="50"/>
                      <a:pt x="51" y="49"/>
                    </a:cubicBezTo>
                    <a:cubicBezTo>
                      <a:pt x="51" y="48"/>
                      <a:pt x="51" y="48"/>
                      <a:pt x="51" y="48"/>
                    </a:cubicBezTo>
                    <a:cubicBezTo>
                      <a:pt x="50" y="46"/>
                      <a:pt x="52" y="48"/>
                      <a:pt x="50" y="46"/>
                    </a:cubicBezTo>
                    <a:cubicBezTo>
                      <a:pt x="51" y="47"/>
                      <a:pt x="50" y="45"/>
                      <a:pt x="52" y="47"/>
                    </a:cubicBezTo>
                    <a:cubicBezTo>
                      <a:pt x="54" y="49"/>
                      <a:pt x="54" y="49"/>
                      <a:pt x="54" y="49"/>
                    </a:cubicBezTo>
                    <a:cubicBezTo>
                      <a:pt x="54" y="49"/>
                      <a:pt x="52" y="47"/>
                      <a:pt x="52" y="46"/>
                    </a:cubicBezTo>
                    <a:cubicBezTo>
                      <a:pt x="52" y="46"/>
                      <a:pt x="52" y="46"/>
                      <a:pt x="53" y="47"/>
                    </a:cubicBezTo>
                    <a:cubicBezTo>
                      <a:pt x="50" y="43"/>
                      <a:pt x="53" y="47"/>
                      <a:pt x="52" y="44"/>
                    </a:cubicBezTo>
                    <a:cubicBezTo>
                      <a:pt x="53" y="45"/>
                      <a:pt x="53" y="43"/>
                      <a:pt x="55" y="45"/>
                    </a:cubicBezTo>
                    <a:cubicBezTo>
                      <a:pt x="54" y="44"/>
                      <a:pt x="54" y="42"/>
                      <a:pt x="55" y="43"/>
                    </a:cubicBezTo>
                    <a:cubicBezTo>
                      <a:pt x="55" y="43"/>
                      <a:pt x="55" y="43"/>
                      <a:pt x="55" y="44"/>
                    </a:cubicBezTo>
                    <a:cubicBezTo>
                      <a:pt x="56" y="45"/>
                      <a:pt x="56" y="44"/>
                      <a:pt x="56" y="43"/>
                    </a:cubicBezTo>
                    <a:cubicBezTo>
                      <a:pt x="56" y="44"/>
                      <a:pt x="58" y="45"/>
                      <a:pt x="59" y="46"/>
                    </a:cubicBezTo>
                    <a:cubicBezTo>
                      <a:pt x="58" y="44"/>
                      <a:pt x="57" y="43"/>
                      <a:pt x="56" y="41"/>
                    </a:cubicBezTo>
                    <a:cubicBezTo>
                      <a:pt x="59" y="44"/>
                      <a:pt x="56" y="39"/>
                      <a:pt x="58" y="41"/>
                    </a:cubicBezTo>
                    <a:cubicBezTo>
                      <a:pt x="58" y="42"/>
                      <a:pt x="59" y="43"/>
                      <a:pt x="60" y="44"/>
                    </a:cubicBezTo>
                    <a:cubicBezTo>
                      <a:pt x="63" y="47"/>
                      <a:pt x="59" y="41"/>
                      <a:pt x="60" y="42"/>
                    </a:cubicBezTo>
                    <a:cubicBezTo>
                      <a:pt x="58" y="39"/>
                      <a:pt x="58" y="39"/>
                      <a:pt x="58" y="39"/>
                    </a:cubicBezTo>
                    <a:cubicBezTo>
                      <a:pt x="60" y="41"/>
                      <a:pt x="58" y="37"/>
                      <a:pt x="60" y="40"/>
                    </a:cubicBezTo>
                    <a:cubicBezTo>
                      <a:pt x="59" y="39"/>
                      <a:pt x="61" y="41"/>
                      <a:pt x="59" y="38"/>
                    </a:cubicBezTo>
                    <a:cubicBezTo>
                      <a:pt x="62" y="40"/>
                      <a:pt x="60" y="35"/>
                      <a:pt x="64" y="39"/>
                    </a:cubicBezTo>
                    <a:cubicBezTo>
                      <a:pt x="64" y="39"/>
                      <a:pt x="65" y="39"/>
                      <a:pt x="64" y="38"/>
                    </a:cubicBezTo>
                    <a:cubicBezTo>
                      <a:pt x="62" y="36"/>
                      <a:pt x="64" y="39"/>
                      <a:pt x="63" y="38"/>
                    </a:cubicBezTo>
                    <a:cubicBezTo>
                      <a:pt x="63" y="38"/>
                      <a:pt x="63" y="37"/>
                      <a:pt x="63" y="37"/>
                    </a:cubicBezTo>
                    <a:cubicBezTo>
                      <a:pt x="63" y="37"/>
                      <a:pt x="64" y="37"/>
                      <a:pt x="65" y="40"/>
                    </a:cubicBezTo>
                    <a:cubicBezTo>
                      <a:pt x="67" y="41"/>
                      <a:pt x="62" y="35"/>
                      <a:pt x="64" y="35"/>
                    </a:cubicBezTo>
                    <a:cubicBezTo>
                      <a:pt x="65" y="36"/>
                      <a:pt x="65" y="37"/>
                      <a:pt x="65" y="36"/>
                    </a:cubicBezTo>
                    <a:cubicBezTo>
                      <a:pt x="64" y="34"/>
                      <a:pt x="64" y="34"/>
                      <a:pt x="64" y="34"/>
                    </a:cubicBezTo>
                    <a:cubicBezTo>
                      <a:pt x="65" y="34"/>
                      <a:pt x="66" y="36"/>
                      <a:pt x="68" y="38"/>
                    </a:cubicBezTo>
                    <a:cubicBezTo>
                      <a:pt x="68" y="38"/>
                      <a:pt x="68" y="38"/>
                      <a:pt x="67" y="36"/>
                    </a:cubicBezTo>
                    <a:cubicBezTo>
                      <a:pt x="69" y="38"/>
                      <a:pt x="69" y="38"/>
                      <a:pt x="69" y="38"/>
                    </a:cubicBezTo>
                    <a:cubicBezTo>
                      <a:pt x="68" y="37"/>
                      <a:pt x="69" y="37"/>
                      <a:pt x="69" y="36"/>
                    </a:cubicBezTo>
                    <a:cubicBezTo>
                      <a:pt x="69" y="37"/>
                      <a:pt x="69" y="37"/>
                      <a:pt x="69" y="37"/>
                    </a:cubicBezTo>
                    <a:cubicBezTo>
                      <a:pt x="69" y="38"/>
                      <a:pt x="69" y="37"/>
                      <a:pt x="69" y="37"/>
                    </a:cubicBezTo>
                    <a:cubicBezTo>
                      <a:pt x="68" y="35"/>
                      <a:pt x="68" y="35"/>
                      <a:pt x="67" y="35"/>
                    </a:cubicBezTo>
                    <a:cubicBezTo>
                      <a:pt x="67" y="34"/>
                      <a:pt x="67" y="34"/>
                      <a:pt x="67" y="33"/>
                    </a:cubicBezTo>
                    <a:cubicBezTo>
                      <a:pt x="68" y="35"/>
                      <a:pt x="68" y="34"/>
                      <a:pt x="69" y="34"/>
                    </a:cubicBezTo>
                    <a:cubicBezTo>
                      <a:pt x="69" y="34"/>
                      <a:pt x="68" y="32"/>
                      <a:pt x="68" y="32"/>
                    </a:cubicBezTo>
                    <a:cubicBezTo>
                      <a:pt x="68" y="33"/>
                      <a:pt x="68" y="32"/>
                      <a:pt x="69" y="34"/>
                    </a:cubicBezTo>
                    <a:cubicBezTo>
                      <a:pt x="69" y="34"/>
                      <a:pt x="68" y="33"/>
                      <a:pt x="69" y="34"/>
                    </a:cubicBezTo>
                    <a:cubicBezTo>
                      <a:pt x="69" y="34"/>
                      <a:pt x="70" y="36"/>
                      <a:pt x="70" y="34"/>
                    </a:cubicBezTo>
                    <a:cubicBezTo>
                      <a:pt x="70" y="33"/>
                      <a:pt x="67" y="31"/>
                      <a:pt x="69" y="32"/>
                    </a:cubicBezTo>
                    <a:cubicBezTo>
                      <a:pt x="69" y="32"/>
                      <a:pt x="69" y="33"/>
                      <a:pt x="70" y="34"/>
                    </a:cubicBezTo>
                    <a:cubicBezTo>
                      <a:pt x="71" y="34"/>
                      <a:pt x="71" y="34"/>
                      <a:pt x="71" y="34"/>
                    </a:cubicBezTo>
                    <a:cubicBezTo>
                      <a:pt x="70" y="33"/>
                      <a:pt x="70" y="33"/>
                      <a:pt x="70" y="33"/>
                    </a:cubicBezTo>
                    <a:cubicBezTo>
                      <a:pt x="70" y="33"/>
                      <a:pt x="70" y="33"/>
                      <a:pt x="70" y="33"/>
                    </a:cubicBezTo>
                    <a:cubicBezTo>
                      <a:pt x="69" y="32"/>
                      <a:pt x="71" y="32"/>
                      <a:pt x="69" y="30"/>
                    </a:cubicBezTo>
                    <a:cubicBezTo>
                      <a:pt x="69" y="30"/>
                      <a:pt x="71" y="31"/>
                      <a:pt x="71" y="31"/>
                    </a:cubicBezTo>
                    <a:cubicBezTo>
                      <a:pt x="71" y="31"/>
                      <a:pt x="71" y="31"/>
                      <a:pt x="71" y="31"/>
                    </a:cubicBezTo>
                    <a:cubicBezTo>
                      <a:pt x="72" y="32"/>
                      <a:pt x="72" y="31"/>
                      <a:pt x="71" y="30"/>
                    </a:cubicBezTo>
                    <a:cubicBezTo>
                      <a:pt x="72" y="30"/>
                      <a:pt x="72" y="30"/>
                      <a:pt x="72" y="30"/>
                    </a:cubicBezTo>
                    <a:cubicBezTo>
                      <a:pt x="72" y="30"/>
                      <a:pt x="72" y="30"/>
                      <a:pt x="71" y="29"/>
                    </a:cubicBezTo>
                    <a:cubicBezTo>
                      <a:pt x="73" y="30"/>
                      <a:pt x="76" y="35"/>
                      <a:pt x="75" y="33"/>
                    </a:cubicBezTo>
                    <a:cubicBezTo>
                      <a:pt x="75" y="32"/>
                      <a:pt x="73" y="29"/>
                      <a:pt x="73" y="28"/>
                    </a:cubicBezTo>
                    <a:cubicBezTo>
                      <a:pt x="74" y="29"/>
                      <a:pt x="73" y="26"/>
                      <a:pt x="75" y="28"/>
                    </a:cubicBezTo>
                    <a:cubicBezTo>
                      <a:pt x="75" y="27"/>
                      <a:pt x="75" y="27"/>
                      <a:pt x="75" y="26"/>
                    </a:cubicBezTo>
                    <a:cubicBezTo>
                      <a:pt x="76" y="26"/>
                      <a:pt x="75" y="23"/>
                      <a:pt x="78" y="25"/>
                    </a:cubicBezTo>
                    <a:cubicBezTo>
                      <a:pt x="79" y="26"/>
                      <a:pt x="80" y="27"/>
                      <a:pt x="80" y="28"/>
                    </a:cubicBezTo>
                    <a:cubicBezTo>
                      <a:pt x="79" y="26"/>
                      <a:pt x="82" y="30"/>
                      <a:pt x="80" y="27"/>
                    </a:cubicBezTo>
                    <a:cubicBezTo>
                      <a:pt x="79" y="25"/>
                      <a:pt x="78" y="25"/>
                      <a:pt x="78" y="24"/>
                    </a:cubicBezTo>
                    <a:cubicBezTo>
                      <a:pt x="78" y="23"/>
                      <a:pt x="79" y="22"/>
                      <a:pt x="80" y="24"/>
                    </a:cubicBezTo>
                    <a:cubicBezTo>
                      <a:pt x="79" y="23"/>
                      <a:pt x="79" y="22"/>
                      <a:pt x="79" y="22"/>
                    </a:cubicBezTo>
                    <a:cubicBezTo>
                      <a:pt x="81" y="24"/>
                      <a:pt x="81" y="24"/>
                      <a:pt x="81" y="23"/>
                    </a:cubicBezTo>
                    <a:cubicBezTo>
                      <a:pt x="80" y="22"/>
                      <a:pt x="80" y="22"/>
                      <a:pt x="80" y="22"/>
                    </a:cubicBezTo>
                    <a:cubicBezTo>
                      <a:pt x="81" y="23"/>
                      <a:pt x="81" y="23"/>
                      <a:pt x="81" y="23"/>
                    </a:cubicBezTo>
                    <a:cubicBezTo>
                      <a:pt x="81" y="23"/>
                      <a:pt x="79" y="20"/>
                      <a:pt x="81" y="21"/>
                    </a:cubicBezTo>
                    <a:cubicBezTo>
                      <a:pt x="81" y="22"/>
                      <a:pt x="81" y="22"/>
                      <a:pt x="82" y="23"/>
                    </a:cubicBezTo>
                    <a:cubicBezTo>
                      <a:pt x="81" y="21"/>
                      <a:pt x="80" y="19"/>
                      <a:pt x="82" y="20"/>
                    </a:cubicBezTo>
                    <a:cubicBezTo>
                      <a:pt x="83" y="22"/>
                      <a:pt x="83" y="22"/>
                      <a:pt x="83" y="22"/>
                    </a:cubicBezTo>
                    <a:cubicBezTo>
                      <a:pt x="83" y="21"/>
                      <a:pt x="83" y="20"/>
                      <a:pt x="82" y="19"/>
                    </a:cubicBezTo>
                    <a:cubicBezTo>
                      <a:pt x="84" y="20"/>
                      <a:pt x="84" y="20"/>
                      <a:pt x="86" y="22"/>
                    </a:cubicBezTo>
                    <a:cubicBezTo>
                      <a:pt x="84" y="17"/>
                      <a:pt x="85" y="15"/>
                      <a:pt x="87" y="15"/>
                    </a:cubicBezTo>
                    <a:cubicBezTo>
                      <a:pt x="88" y="16"/>
                      <a:pt x="88" y="16"/>
                      <a:pt x="88" y="16"/>
                    </a:cubicBezTo>
                    <a:cubicBezTo>
                      <a:pt x="89" y="17"/>
                      <a:pt x="86" y="14"/>
                      <a:pt x="87" y="15"/>
                    </a:cubicBezTo>
                    <a:cubicBezTo>
                      <a:pt x="88" y="16"/>
                      <a:pt x="89" y="17"/>
                      <a:pt x="90" y="18"/>
                    </a:cubicBezTo>
                    <a:cubicBezTo>
                      <a:pt x="91" y="19"/>
                      <a:pt x="89" y="16"/>
                      <a:pt x="89" y="15"/>
                    </a:cubicBezTo>
                    <a:cubicBezTo>
                      <a:pt x="88" y="14"/>
                      <a:pt x="89" y="16"/>
                      <a:pt x="88" y="14"/>
                    </a:cubicBezTo>
                    <a:cubicBezTo>
                      <a:pt x="88" y="14"/>
                      <a:pt x="90" y="15"/>
                      <a:pt x="88" y="13"/>
                    </a:cubicBezTo>
                    <a:cubicBezTo>
                      <a:pt x="89" y="14"/>
                      <a:pt x="90" y="15"/>
                      <a:pt x="90" y="16"/>
                    </a:cubicBezTo>
                    <a:cubicBezTo>
                      <a:pt x="90" y="15"/>
                      <a:pt x="90" y="15"/>
                      <a:pt x="90" y="15"/>
                    </a:cubicBezTo>
                    <a:cubicBezTo>
                      <a:pt x="92" y="17"/>
                      <a:pt x="92" y="20"/>
                      <a:pt x="95" y="23"/>
                    </a:cubicBezTo>
                    <a:cubicBezTo>
                      <a:pt x="95" y="23"/>
                      <a:pt x="95" y="23"/>
                      <a:pt x="95" y="23"/>
                    </a:cubicBezTo>
                    <a:cubicBezTo>
                      <a:pt x="96" y="25"/>
                      <a:pt x="96" y="26"/>
                      <a:pt x="97" y="27"/>
                    </a:cubicBezTo>
                    <a:cubicBezTo>
                      <a:pt x="96" y="25"/>
                      <a:pt x="95" y="22"/>
                      <a:pt x="94" y="21"/>
                    </a:cubicBezTo>
                    <a:cubicBezTo>
                      <a:pt x="94" y="20"/>
                      <a:pt x="91" y="15"/>
                      <a:pt x="91" y="15"/>
                    </a:cubicBezTo>
                    <a:cubicBezTo>
                      <a:pt x="92" y="16"/>
                      <a:pt x="91" y="16"/>
                      <a:pt x="92" y="17"/>
                    </a:cubicBezTo>
                    <a:cubicBezTo>
                      <a:pt x="94" y="19"/>
                      <a:pt x="92" y="16"/>
                      <a:pt x="93" y="16"/>
                    </a:cubicBezTo>
                    <a:cubicBezTo>
                      <a:pt x="92" y="16"/>
                      <a:pt x="91" y="13"/>
                      <a:pt x="91" y="13"/>
                    </a:cubicBezTo>
                    <a:cubicBezTo>
                      <a:pt x="92" y="14"/>
                      <a:pt x="92" y="15"/>
                      <a:pt x="93" y="15"/>
                    </a:cubicBezTo>
                    <a:cubicBezTo>
                      <a:pt x="92" y="14"/>
                      <a:pt x="92" y="12"/>
                      <a:pt x="91" y="12"/>
                    </a:cubicBezTo>
                    <a:cubicBezTo>
                      <a:pt x="89" y="8"/>
                      <a:pt x="92" y="12"/>
                      <a:pt x="91" y="10"/>
                    </a:cubicBezTo>
                    <a:cubicBezTo>
                      <a:pt x="92" y="12"/>
                      <a:pt x="93" y="15"/>
                      <a:pt x="95" y="16"/>
                    </a:cubicBezTo>
                    <a:cubicBezTo>
                      <a:pt x="93" y="14"/>
                      <a:pt x="94" y="12"/>
                      <a:pt x="91" y="9"/>
                    </a:cubicBezTo>
                    <a:cubicBezTo>
                      <a:pt x="92" y="10"/>
                      <a:pt x="93" y="12"/>
                      <a:pt x="94" y="13"/>
                    </a:cubicBezTo>
                    <a:cubicBezTo>
                      <a:pt x="95" y="14"/>
                      <a:pt x="92" y="9"/>
                      <a:pt x="95" y="13"/>
                    </a:cubicBezTo>
                    <a:cubicBezTo>
                      <a:pt x="94" y="11"/>
                      <a:pt x="94" y="11"/>
                      <a:pt x="94" y="11"/>
                    </a:cubicBezTo>
                    <a:cubicBezTo>
                      <a:pt x="94" y="11"/>
                      <a:pt x="94" y="12"/>
                      <a:pt x="95" y="13"/>
                    </a:cubicBezTo>
                    <a:cubicBezTo>
                      <a:pt x="96" y="13"/>
                      <a:pt x="95" y="9"/>
                      <a:pt x="96" y="12"/>
                    </a:cubicBezTo>
                    <a:cubicBezTo>
                      <a:pt x="96" y="12"/>
                      <a:pt x="97" y="12"/>
                      <a:pt x="95" y="10"/>
                    </a:cubicBezTo>
                    <a:cubicBezTo>
                      <a:pt x="94" y="9"/>
                      <a:pt x="96" y="12"/>
                      <a:pt x="94" y="9"/>
                    </a:cubicBezTo>
                    <a:cubicBezTo>
                      <a:pt x="96" y="11"/>
                      <a:pt x="94" y="8"/>
                      <a:pt x="94" y="7"/>
                    </a:cubicBezTo>
                    <a:cubicBezTo>
                      <a:pt x="95" y="8"/>
                      <a:pt x="95" y="8"/>
                      <a:pt x="95" y="8"/>
                    </a:cubicBezTo>
                    <a:cubicBezTo>
                      <a:pt x="95" y="8"/>
                      <a:pt x="95" y="8"/>
                      <a:pt x="94" y="7"/>
                    </a:cubicBezTo>
                    <a:cubicBezTo>
                      <a:pt x="95" y="7"/>
                      <a:pt x="95" y="8"/>
                      <a:pt x="96" y="8"/>
                    </a:cubicBezTo>
                    <a:cubicBezTo>
                      <a:pt x="95" y="6"/>
                      <a:pt x="95" y="6"/>
                      <a:pt x="95" y="6"/>
                    </a:cubicBezTo>
                    <a:cubicBezTo>
                      <a:pt x="95" y="5"/>
                      <a:pt x="97" y="10"/>
                      <a:pt x="97" y="9"/>
                    </a:cubicBezTo>
                    <a:cubicBezTo>
                      <a:pt x="97" y="10"/>
                      <a:pt x="97" y="10"/>
                      <a:pt x="97" y="10"/>
                    </a:cubicBezTo>
                    <a:cubicBezTo>
                      <a:pt x="97" y="10"/>
                      <a:pt x="99" y="12"/>
                      <a:pt x="98" y="11"/>
                    </a:cubicBezTo>
                    <a:cubicBezTo>
                      <a:pt x="98" y="9"/>
                      <a:pt x="96" y="7"/>
                      <a:pt x="96" y="6"/>
                    </a:cubicBezTo>
                    <a:cubicBezTo>
                      <a:pt x="96" y="5"/>
                      <a:pt x="97" y="8"/>
                      <a:pt x="96" y="6"/>
                    </a:cubicBezTo>
                    <a:cubicBezTo>
                      <a:pt x="97" y="8"/>
                      <a:pt x="97" y="8"/>
                      <a:pt x="97" y="8"/>
                    </a:cubicBezTo>
                    <a:cubicBezTo>
                      <a:pt x="97" y="8"/>
                      <a:pt x="99" y="11"/>
                      <a:pt x="99" y="10"/>
                    </a:cubicBezTo>
                    <a:cubicBezTo>
                      <a:pt x="99" y="10"/>
                      <a:pt x="98" y="7"/>
                      <a:pt x="97" y="6"/>
                    </a:cubicBezTo>
                    <a:cubicBezTo>
                      <a:pt x="98" y="6"/>
                      <a:pt x="98" y="7"/>
                      <a:pt x="99" y="8"/>
                    </a:cubicBezTo>
                    <a:cubicBezTo>
                      <a:pt x="99" y="7"/>
                      <a:pt x="98" y="6"/>
                      <a:pt x="98" y="5"/>
                    </a:cubicBezTo>
                    <a:cubicBezTo>
                      <a:pt x="98" y="6"/>
                      <a:pt x="100" y="7"/>
                      <a:pt x="101" y="9"/>
                    </a:cubicBezTo>
                    <a:cubicBezTo>
                      <a:pt x="102" y="12"/>
                      <a:pt x="102" y="12"/>
                      <a:pt x="102" y="12"/>
                    </a:cubicBezTo>
                    <a:cubicBezTo>
                      <a:pt x="103" y="12"/>
                      <a:pt x="103" y="12"/>
                      <a:pt x="103" y="12"/>
                    </a:cubicBezTo>
                    <a:cubicBezTo>
                      <a:pt x="104" y="14"/>
                      <a:pt x="104" y="14"/>
                      <a:pt x="105" y="16"/>
                    </a:cubicBezTo>
                    <a:cubicBezTo>
                      <a:pt x="106" y="16"/>
                      <a:pt x="105" y="15"/>
                      <a:pt x="105" y="15"/>
                    </a:cubicBezTo>
                    <a:cubicBezTo>
                      <a:pt x="102" y="11"/>
                      <a:pt x="103" y="9"/>
                      <a:pt x="100" y="6"/>
                    </a:cubicBezTo>
                    <a:cubicBezTo>
                      <a:pt x="101" y="4"/>
                      <a:pt x="106" y="14"/>
                      <a:pt x="103" y="8"/>
                    </a:cubicBezTo>
                    <a:cubicBezTo>
                      <a:pt x="103" y="7"/>
                      <a:pt x="102" y="4"/>
                      <a:pt x="102" y="5"/>
                    </a:cubicBezTo>
                    <a:cubicBezTo>
                      <a:pt x="102" y="6"/>
                      <a:pt x="100" y="2"/>
                      <a:pt x="101" y="3"/>
                    </a:cubicBezTo>
                    <a:cubicBezTo>
                      <a:pt x="102" y="4"/>
                      <a:pt x="104" y="6"/>
                      <a:pt x="105" y="9"/>
                    </a:cubicBezTo>
                    <a:cubicBezTo>
                      <a:pt x="104" y="7"/>
                      <a:pt x="104" y="8"/>
                      <a:pt x="104" y="8"/>
                    </a:cubicBezTo>
                    <a:cubicBezTo>
                      <a:pt x="105" y="10"/>
                      <a:pt x="106" y="12"/>
                      <a:pt x="106" y="12"/>
                    </a:cubicBezTo>
                    <a:cubicBezTo>
                      <a:pt x="106" y="11"/>
                      <a:pt x="107" y="11"/>
                      <a:pt x="106" y="9"/>
                    </a:cubicBezTo>
                    <a:cubicBezTo>
                      <a:pt x="104" y="7"/>
                      <a:pt x="105" y="9"/>
                      <a:pt x="104" y="7"/>
                    </a:cubicBezTo>
                    <a:cubicBezTo>
                      <a:pt x="104" y="6"/>
                      <a:pt x="106" y="9"/>
                      <a:pt x="105" y="6"/>
                    </a:cubicBezTo>
                    <a:cubicBezTo>
                      <a:pt x="104" y="6"/>
                      <a:pt x="103" y="4"/>
                      <a:pt x="102" y="3"/>
                    </a:cubicBezTo>
                    <a:cubicBezTo>
                      <a:pt x="102" y="1"/>
                      <a:pt x="102" y="1"/>
                      <a:pt x="102" y="1"/>
                    </a:cubicBezTo>
                    <a:cubicBezTo>
                      <a:pt x="103" y="3"/>
                      <a:pt x="103" y="3"/>
                      <a:pt x="103" y="3"/>
                    </a:cubicBezTo>
                    <a:cubicBezTo>
                      <a:pt x="104" y="3"/>
                      <a:pt x="102" y="0"/>
                      <a:pt x="103" y="0"/>
                    </a:cubicBezTo>
                    <a:cubicBezTo>
                      <a:pt x="104" y="3"/>
                      <a:pt x="104" y="3"/>
                      <a:pt x="104" y="3"/>
                    </a:cubicBezTo>
                    <a:cubicBezTo>
                      <a:pt x="106" y="5"/>
                      <a:pt x="103" y="2"/>
                      <a:pt x="105" y="6"/>
                    </a:cubicBezTo>
                    <a:cubicBezTo>
                      <a:pt x="106" y="6"/>
                      <a:pt x="105" y="4"/>
                      <a:pt x="106" y="5"/>
                    </a:cubicBezTo>
                    <a:cubicBezTo>
                      <a:pt x="106" y="5"/>
                      <a:pt x="106" y="5"/>
                      <a:pt x="106" y="6"/>
                    </a:cubicBezTo>
                    <a:cubicBezTo>
                      <a:pt x="106" y="6"/>
                      <a:pt x="109" y="11"/>
                      <a:pt x="108" y="7"/>
                    </a:cubicBezTo>
                    <a:cubicBezTo>
                      <a:pt x="108" y="6"/>
                      <a:pt x="107" y="6"/>
                      <a:pt x="107" y="4"/>
                    </a:cubicBezTo>
                    <a:cubicBezTo>
                      <a:pt x="107" y="4"/>
                      <a:pt x="106" y="2"/>
                      <a:pt x="107" y="2"/>
                    </a:cubicBezTo>
                    <a:cubicBezTo>
                      <a:pt x="108" y="4"/>
                      <a:pt x="108" y="1"/>
                      <a:pt x="109" y="5"/>
                    </a:cubicBezTo>
                    <a:cubicBezTo>
                      <a:pt x="108" y="3"/>
                      <a:pt x="107" y="4"/>
                      <a:pt x="108" y="7"/>
                    </a:cubicBezTo>
                    <a:cubicBezTo>
                      <a:pt x="110" y="10"/>
                      <a:pt x="107" y="6"/>
                      <a:pt x="109" y="10"/>
                    </a:cubicBezTo>
                    <a:cubicBezTo>
                      <a:pt x="109" y="10"/>
                      <a:pt x="111" y="13"/>
                      <a:pt x="112" y="15"/>
                    </a:cubicBezTo>
                    <a:cubicBezTo>
                      <a:pt x="113" y="15"/>
                      <a:pt x="112" y="14"/>
                      <a:pt x="112" y="14"/>
                    </a:cubicBezTo>
                    <a:cubicBezTo>
                      <a:pt x="111" y="12"/>
                      <a:pt x="111" y="12"/>
                      <a:pt x="110" y="10"/>
                    </a:cubicBezTo>
                    <a:cubicBezTo>
                      <a:pt x="111" y="10"/>
                      <a:pt x="111" y="8"/>
                      <a:pt x="110" y="6"/>
                    </a:cubicBezTo>
                    <a:cubicBezTo>
                      <a:pt x="111" y="7"/>
                      <a:pt x="112" y="9"/>
                      <a:pt x="112" y="10"/>
                    </a:cubicBezTo>
                    <a:cubicBezTo>
                      <a:pt x="112" y="9"/>
                      <a:pt x="113" y="8"/>
                      <a:pt x="114" y="9"/>
                    </a:cubicBezTo>
                    <a:cubicBezTo>
                      <a:pt x="112" y="6"/>
                      <a:pt x="114" y="7"/>
                      <a:pt x="113" y="5"/>
                    </a:cubicBezTo>
                    <a:cubicBezTo>
                      <a:pt x="112" y="4"/>
                      <a:pt x="110" y="2"/>
                      <a:pt x="110" y="1"/>
                    </a:cubicBezTo>
                    <a:cubicBezTo>
                      <a:pt x="110" y="1"/>
                      <a:pt x="110" y="2"/>
                      <a:pt x="111" y="3"/>
                    </a:cubicBezTo>
                    <a:cubicBezTo>
                      <a:pt x="110" y="1"/>
                      <a:pt x="113" y="5"/>
                      <a:pt x="112" y="2"/>
                    </a:cubicBezTo>
                    <a:cubicBezTo>
                      <a:pt x="112" y="4"/>
                      <a:pt x="114" y="6"/>
                      <a:pt x="115" y="9"/>
                    </a:cubicBezTo>
                    <a:cubicBezTo>
                      <a:pt x="115" y="7"/>
                      <a:pt x="116" y="11"/>
                      <a:pt x="117" y="11"/>
                    </a:cubicBezTo>
                    <a:cubicBezTo>
                      <a:pt x="116" y="9"/>
                      <a:pt x="116" y="7"/>
                      <a:pt x="116" y="7"/>
                    </a:cubicBezTo>
                    <a:cubicBezTo>
                      <a:pt x="118" y="9"/>
                      <a:pt x="118" y="6"/>
                      <a:pt x="119" y="5"/>
                    </a:cubicBezTo>
                    <a:cubicBezTo>
                      <a:pt x="120" y="6"/>
                      <a:pt x="121" y="9"/>
                      <a:pt x="122" y="10"/>
                    </a:cubicBezTo>
                    <a:cubicBezTo>
                      <a:pt x="122" y="9"/>
                      <a:pt x="120" y="7"/>
                      <a:pt x="121" y="8"/>
                    </a:cubicBezTo>
                    <a:cubicBezTo>
                      <a:pt x="121" y="8"/>
                      <a:pt x="121" y="8"/>
                      <a:pt x="121" y="8"/>
                    </a:cubicBezTo>
                    <a:cubicBezTo>
                      <a:pt x="121" y="8"/>
                      <a:pt x="123" y="10"/>
                      <a:pt x="121" y="6"/>
                    </a:cubicBezTo>
                    <a:cubicBezTo>
                      <a:pt x="123" y="9"/>
                      <a:pt x="123" y="9"/>
                      <a:pt x="123" y="9"/>
                    </a:cubicBezTo>
                    <a:cubicBezTo>
                      <a:pt x="123" y="9"/>
                      <a:pt x="123" y="8"/>
                      <a:pt x="123" y="8"/>
                    </a:cubicBezTo>
                    <a:cubicBezTo>
                      <a:pt x="123" y="9"/>
                      <a:pt x="124" y="10"/>
                      <a:pt x="124" y="10"/>
                    </a:cubicBezTo>
                    <a:cubicBezTo>
                      <a:pt x="126" y="12"/>
                      <a:pt x="125" y="10"/>
                      <a:pt x="125" y="9"/>
                    </a:cubicBezTo>
                    <a:cubicBezTo>
                      <a:pt x="124" y="8"/>
                      <a:pt x="124" y="8"/>
                      <a:pt x="124" y="8"/>
                    </a:cubicBezTo>
                    <a:cubicBezTo>
                      <a:pt x="124" y="6"/>
                      <a:pt x="125" y="7"/>
                      <a:pt x="126" y="6"/>
                    </a:cubicBezTo>
                    <a:cubicBezTo>
                      <a:pt x="126" y="8"/>
                      <a:pt x="126" y="8"/>
                      <a:pt x="126" y="8"/>
                    </a:cubicBezTo>
                    <a:cubicBezTo>
                      <a:pt x="126" y="7"/>
                      <a:pt x="126" y="7"/>
                      <a:pt x="126" y="7"/>
                    </a:cubicBezTo>
                    <a:cubicBezTo>
                      <a:pt x="127" y="9"/>
                      <a:pt x="128" y="10"/>
                      <a:pt x="128" y="8"/>
                    </a:cubicBezTo>
                    <a:cubicBezTo>
                      <a:pt x="129" y="13"/>
                      <a:pt x="129" y="13"/>
                      <a:pt x="129" y="13"/>
                    </a:cubicBezTo>
                    <a:cubicBezTo>
                      <a:pt x="128" y="12"/>
                      <a:pt x="128" y="11"/>
                      <a:pt x="127" y="9"/>
                    </a:cubicBezTo>
                    <a:cubicBezTo>
                      <a:pt x="126" y="8"/>
                      <a:pt x="126" y="8"/>
                      <a:pt x="126" y="10"/>
                    </a:cubicBezTo>
                    <a:cubicBezTo>
                      <a:pt x="127" y="10"/>
                      <a:pt x="127" y="10"/>
                      <a:pt x="126" y="9"/>
                    </a:cubicBezTo>
                    <a:cubicBezTo>
                      <a:pt x="128" y="12"/>
                      <a:pt x="127" y="12"/>
                      <a:pt x="128" y="14"/>
                    </a:cubicBezTo>
                    <a:cubicBezTo>
                      <a:pt x="128" y="13"/>
                      <a:pt x="129" y="14"/>
                      <a:pt x="128" y="13"/>
                    </a:cubicBezTo>
                    <a:cubicBezTo>
                      <a:pt x="129" y="15"/>
                      <a:pt x="129" y="15"/>
                      <a:pt x="128" y="15"/>
                    </a:cubicBezTo>
                    <a:cubicBezTo>
                      <a:pt x="128" y="14"/>
                      <a:pt x="127" y="14"/>
                      <a:pt x="127" y="13"/>
                    </a:cubicBezTo>
                    <a:cubicBezTo>
                      <a:pt x="128" y="15"/>
                      <a:pt x="128" y="16"/>
                      <a:pt x="127" y="16"/>
                    </a:cubicBezTo>
                    <a:cubicBezTo>
                      <a:pt x="126" y="13"/>
                      <a:pt x="127" y="18"/>
                      <a:pt x="126" y="18"/>
                    </a:cubicBezTo>
                    <a:cubicBezTo>
                      <a:pt x="125" y="15"/>
                      <a:pt x="125" y="13"/>
                      <a:pt x="125" y="12"/>
                    </a:cubicBezTo>
                    <a:cubicBezTo>
                      <a:pt x="124" y="11"/>
                      <a:pt x="124" y="12"/>
                      <a:pt x="123" y="11"/>
                    </a:cubicBezTo>
                    <a:cubicBezTo>
                      <a:pt x="124" y="13"/>
                      <a:pt x="125" y="16"/>
                      <a:pt x="125" y="17"/>
                    </a:cubicBezTo>
                    <a:cubicBezTo>
                      <a:pt x="124" y="15"/>
                      <a:pt x="124" y="15"/>
                      <a:pt x="124" y="15"/>
                    </a:cubicBezTo>
                    <a:cubicBezTo>
                      <a:pt x="124" y="17"/>
                      <a:pt x="126" y="19"/>
                      <a:pt x="125" y="19"/>
                    </a:cubicBezTo>
                    <a:cubicBezTo>
                      <a:pt x="124" y="18"/>
                      <a:pt x="123" y="19"/>
                      <a:pt x="122" y="19"/>
                    </a:cubicBezTo>
                    <a:cubicBezTo>
                      <a:pt x="121" y="18"/>
                      <a:pt x="121" y="18"/>
                      <a:pt x="121" y="18"/>
                    </a:cubicBezTo>
                    <a:cubicBezTo>
                      <a:pt x="122" y="21"/>
                      <a:pt x="120" y="20"/>
                      <a:pt x="121" y="21"/>
                    </a:cubicBezTo>
                    <a:cubicBezTo>
                      <a:pt x="119" y="20"/>
                      <a:pt x="120" y="24"/>
                      <a:pt x="118" y="21"/>
                    </a:cubicBezTo>
                    <a:cubicBezTo>
                      <a:pt x="117" y="24"/>
                      <a:pt x="116" y="25"/>
                      <a:pt x="114" y="26"/>
                    </a:cubicBezTo>
                    <a:cubicBezTo>
                      <a:pt x="113" y="23"/>
                      <a:pt x="113" y="23"/>
                      <a:pt x="113" y="23"/>
                    </a:cubicBezTo>
                    <a:cubicBezTo>
                      <a:pt x="114" y="25"/>
                      <a:pt x="112" y="22"/>
                      <a:pt x="112" y="23"/>
                    </a:cubicBezTo>
                    <a:cubicBezTo>
                      <a:pt x="113" y="24"/>
                      <a:pt x="113" y="25"/>
                      <a:pt x="114" y="27"/>
                    </a:cubicBezTo>
                    <a:cubicBezTo>
                      <a:pt x="112" y="25"/>
                      <a:pt x="112" y="28"/>
                      <a:pt x="112" y="30"/>
                    </a:cubicBezTo>
                    <a:cubicBezTo>
                      <a:pt x="111" y="28"/>
                      <a:pt x="111" y="28"/>
                      <a:pt x="111" y="28"/>
                    </a:cubicBezTo>
                    <a:cubicBezTo>
                      <a:pt x="113" y="32"/>
                      <a:pt x="110" y="30"/>
                      <a:pt x="109" y="30"/>
                    </a:cubicBezTo>
                    <a:cubicBezTo>
                      <a:pt x="109" y="29"/>
                      <a:pt x="108" y="27"/>
                      <a:pt x="108" y="28"/>
                    </a:cubicBezTo>
                    <a:cubicBezTo>
                      <a:pt x="109" y="31"/>
                      <a:pt x="108" y="31"/>
                      <a:pt x="109" y="33"/>
                    </a:cubicBezTo>
                    <a:cubicBezTo>
                      <a:pt x="108" y="33"/>
                      <a:pt x="107" y="33"/>
                      <a:pt x="106" y="32"/>
                    </a:cubicBezTo>
                    <a:cubicBezTo>
                      <a:pt x="107" y="37"/>
                      <a:pt x="103" y="35"/>
                      <a:pt x="103" y="39"/>
                    </a:cubicBezTo>
                    <a:cubicBezTo>
                      <a:pt x="102" y="37"/>
                      <a:pt x="102" y="37"/>
                      <a:pt x="102" y="37"/>
                    </a:cubicBezTo>
                    <a:cubicBezTo>
                      <a:pt x="102" y="42"/>
                      <a:pt x="98" y="39"/>
                      <a:pt x="98" y="42"/>
                    </a:cubicBezTo>
                    <a:cubicBezTo>
                      <a:pt x="96" y="39"/>
                      <a:pt x="96" y="39"/>
                      <a:pt x="96" y="39"/>
                    </a:cubicBezTo>
                    <a:cubicBezTo>
                      <a:pt x="95" y="38"/>
                      <a:pt x="96" y="41"/>
                      <a:pt x="97" y="43"/>
                    </a:cubicBezTo>
                    <a:cubicBezTo>
                      <a:pt x="96" y="42"/>
                      <a:pt x="97" y="45"/>
                      <a:pt x="95" y="43"/>
                    </a:cubicBezTo>
                    <a:cubicBezTo>
                      <a:pt x="94" y="42"/>
                      <a:pt x="96" y="45"/>
                      <a:pt x="95" y="45"/>
                    </a:cubicBezTo>
                    <a:cubicBezTo>
                      <a:pt x="94" y="45"/>
                      <a:pt x="94" y="45"/>
                      <a:pt x="93" y="46"/>
                    </a:cubicBezTo>
                    <a:cubicBezTo>
                      <a:pt x="93" y="46"/>
                      <a:pt x="93" y="46"/>
                      <a:pt x="93" y="46"/>
                    </a:cubicBezTo>
                    <a:cubicBezTo>
                      <a:pt x="93" y="46"/>
                      <a:pt x="92" y="44"/>
                      <a:pt x="92" y="44"/>
                    </a:cubicBezTo>
                    <a:cubicBezTo>
                      <a:pt x="92" y="45"/>
                      <a:pt x="90" y="44"/>
                      <a:pt x="93" y="48"/>
                    </a:cubicBezTo>
                    <a:cubicBezTo>
                      <a:pt x="91" y="46"/>
                      <a:pt x="92" y="51"/>
                      <a:pt x="89" y="48"/>
                    </a:cubicBezTo>
                    <a:cubicBezTo>
                      <a:pt x="90" y="49"/>
                      <a:pt x="90" y="50"/>
                      <a:pt x="90" y="51"/>
                    </a:cubicBezTo>
                    <a:cubicBezTo>
                      <a:pt x="89" y="51"/>
                      <a:pt x="87" y="50"/>
                      <a:pt x="88" y="52"/>
                    </a:cubicBezTo>
                    <a:cubicBezTo>
                      <a:pt x="87" y="51"/>
                      <a:pt x="87" y="50"/>
                      <a:pt x="86" y="50"/>
                    </a:cubicBezTo>
                    <a:cubicBezTo>
                      <a:pt x="86" y="51"/>
                      <a:pt x="87" y="51"/>
                      <a:pt x="87" y="52"/>
                    </a:cubicBezTo>
                    <a:cubicBezTo>
                      <a:pt x="87" y="55"/>
                      <a:pt x="83" y="52"/>
                      <a:pt x="83" y="53"/>
                    </a:cubicBezTo>
                    <a:cubicBezTo>
                      <a:pt x="82" y="57"/>
                      <a:pt x="79" y="57"/>
                      <a:pt x="77" y="59"/>
                    </a:cubicBezTo>
                    <a:cubicBezTo>
                      <a:pt x="77" y="58"/>
                      <a:pt x="77" y="58"/>
                      <a:pt x="77" y="58"/>
                    </a:cubicBezTo>
                    <a:cubicBezTo>
                      <a:pt x="78" y="61"/>
                      <a:pt x="73" y="56"/>
                      <a:pt x="76" y="61"/>
                    </a:cubicBezTo>
                    <a:cubicBezTo>
                      <a:pt x="75" y="60"/>
                      <a:pt x="75" y="61"/>
                      <a:pt x="74" y="60"/>
                    </a:cubicBezTo>
                    <a:cubicBezTo>
                      <a:pt x="75" y="62"/>
                      <a:pt x="71" y="59"/>
                      <a:pt x="72" y="62"/>
                    </a:cubicBezTo>
                    <a:cubicBezTo>
                      <a:pt x="73" y="62"/>
                      <a:pt x="72" y="62"/>
                      <a:pt x="72" y="61"/>
                    </a:cubicBezTo>
                    <a:cubicBezTo>
                      <a:pt x="70" y="60"/>
                      <a:pt x="71" y="63"/>
                      <a:pt x="69" y="62"/>
                    </a:cubicBezTo>
                    <a:cubicBezTo>
                      <a:pt x="69" y="62"/>
                      <a:pt x="69" y="61"/>
                      <a:pt x="69" y="61"/>
                    </a:cubicBezTo>
                    <a:cubicBezTo>
                      <a:pt x="67" y="59"/>
                      <a:pt x="70" y="64"/>
                      <a:pt x="67" y="61"/>
                    </a:cubicBezTo>
                    <a:cubicBezTo>
                      <a:pt x="67" y="61"/>
                      <a:pt x="69" y="63"/>
                      <a:pt x="69" y="63"/>
                    </a:cubicBezTo>
                    <a:cubicBezTo>
                      <a:pt x="66" y="62"/>
                      <a:pt x="66" y="66"/>
                      <a:pt x="65" y="68"/>
                    </a:cubicBezTo>
                    <a:cubicBezTo>
                      <a:pt x="62" y="67"/>
                      <a:pt x="60" y="63"/>
                      <a:pt x="61" y="66"/>
                    </a:cubicBezTo>
                    <a:cubicBezTo>
                      <a:pt x="61" y="65"/>
                      <a:pt x="62" y="67"/>
                      <a:pt x="62" y="67"/>
                    </a:cubicBezTo>
                    <a:cubicBezTo>
                      <a:pt x="62" y="68"/>
                      <a:pt x="58" y="63"/>
                      <a:pt x="59" y="65"/>
                    </a:cubicBezTo>
                    <a:cubicBezTo>
                      <a:pt x="61" y="67"/>
                      <a:pt x="60" y="67"/>
                      <a:pt x="61" y="68"/>
                    </a:cubicBezTo>
                    <a:cubicBezTo>
                      <a:pt x="59" y="67"/>
                      <a:pt x="57" y="65"/>
                      <a:pt x="58" y="68"/>
                    </a:cubicBezTo>
                    <a:cubicBezTo>
                      <a:pt x="57" y="66"/>
                      <a:pt x="57" y="66"/>
                      <a:pt x="57" y="66"/>
                    </a:cubicBezTo>
                    <a:cubicBezTo>
                      <a:pt x="59" y="70"/>
                      <a:pt x="57" y="69"/>
                      <a:pt x="59" y="73"/>
                    </a:cubicBezTo>
                    <a:cubicBezTo>
                      <a:pt x="56" y="77"/>
                      <a:pt x="54" y="82"/>
                      <a:pt x="51" y="86"/>
                    </a:cubicBezTo>
                    <a:cubicBezTo>
                      <a:pt x="47" y="88"/>
                      <a:pt x="44" y="93"/>
                      <a:pt x="39" y="94"/>
                    </a:cubicBezTo>
                    <a:cubicBezTo>
                      <a:pt x="36" y="93"/>
                      <a:pt x="36" y="93"/>
                      <a:pt x="36" y="95"/>
                    </a:cubicBezTo>
                    <a:cubicBezTo>
                      <a:pt x="36" y="94"/>
                      <a:pt x="36" y="94"/>
                      <a:pt x="35" y="94"/>
                    </a:cubicBezTo>
                    <a:cubicBezTo>
                      <a:pt x="37" y="96"/>
                      <a:pt x="35" y="95"/>
                      <a:pt x="37" y="97"/>
                    </a:cubicBezTo>
                    <a:cubicBezTo>
                      <a:pt x="35" y="98"/>
                      <a:pt x="35" y="99"/>
                      <a:pt x="33" y="101"/>
                    </a:cubicBezTo>
                    <a:cubicBezTo>
                      <a:pt x="33" y="100"/>
                      <a:pt x="32" y="98"/>
                      <a:pt x="31" y="99"/>
                    </a:cubicBezTo>
                    <a:cubicBezTo>
                      <a:pt x="33" y="100"/>
                      <a:pt x="33" y="100"/>
                      <a:pt x="33" y="100"/>
                    </a:cubicBezTo>
                    <a:cubicBezTo>
                      <a:pt x="32" y="100"/>
                      <a:pt x="32" y="100"/>
                      <a:pt x="32" y="100"/>
                    </a:cubicBezTo>
                    <a:cubicBezTo>
                      <a:pt x="32" y="100"/>
                      <a:pt x="33" y="102"/>
                      <a:pt x="34" y="102"/>
                    </a:cubicBezTo>
                    <a:cubicBezTo>
                      <a:pt x="33" y="105"/>
                      <a:pt x="31" y="106"/>
                      <a:pt x="29" y="107"/>
                    </a:cubicBezTo>
                    <a:cubicBezTo>
                      <a:pt x="26" y="107"/>
                      <a:pt x="24" y="108"/>
                      <a:pt x="22" y="110"/>
                    </a:cubicBezTo>
                    <a:cubicBezTo>
                      <a:pt x="21" y="110"/>
                      <a:pt x="21" y="112"/>
                      <a:pt x="20" y="113"/>
                    </a:cubicBezTo>
                    <a:cubicBezTo>
                      <a:pt x="15" y="113"/>
                      <a:pt x="10" y="114"/>
                      <a:pt x="10" y="118"/>
                    </a:cubicBezTo>
                    <a:cubicBezTo>
                      <a:pt x="10" y="118"/>
                      <a:pt x="4" y="113"/>
                      <a:pt x="4" y="1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84" name="Freeform 346">
                <a:extLst>
                  <a:ext uri="{FF2B5EF4-FFF2-40B4-BE49-F238E27FC236}">
                    <a16:creationId xmlns:a16="http://schemas.microsoft.com/office/drawing/2014/main" id="{9E34AA86-AA8A-4071-B065-C17E6DD5EF34}"/>
                  </a:ext>
                </a:extLst>
              </p:cNvPr>
              <p:cNvSpPr/>
              <p:nvPr/>
            </p:nvSpPr>
            <p:spPr bwMode="auto">
              <a:xfrm>
                <a:off x="5676901" y="1890713"/>
                <a:ext cx="0" cy="1587"/>
              </a:xfrm>
              <a:custGeom>
                <a:avLst/>
                <a:gdLst>
                  <a:gd name="T0" fmla="*/ 2 w 2"/>
                  <a:gd name="T1" fmla="*/ 4 h 4"/>
                  <a:gd name="T2" fmla="*/ 0 w 2"/>
                  <a:gd name="T3" fmla="*/ 0 h 4"/>
                  <a:gd name="T4" fmla="*/ 2 w 2"/>
                  <a:gd name="T5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4">
                    <a:moveTo>
                      <a:pt x="2" y="4"/>
                    </a:moveTo>
                    <a:cubicBezTo>
                      <a:pt x="1" y="2"/>
                      <a:pt x="0" y="2"/>
                      <a:pt x="0" y="0"/>
                    </a:cubicBezTo>
                    <a:cubicBezTo>
                      <a:pt x="0" y="1"/>
                      <a:pt x="1" y="2"/>
                      <a:pt x="2" y="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85" name="Freeform 347">
                <a:extLst>
                  <a:ext uri="{FF2B5EF4-FFF2-40B4-BE49-F238E27FC236}">
                    <a16:creationId xmlns:a16="http://schemas.microsoft.com/office/drawing/2014/main" id="{82891428-705B-4763-B23C-5803180786A2}"/>
                  </a:ext>
                </a:extLst>
              </p:cNvPr>
              <p:cNvSpPr/>
              <p:nvPr/>
            </p:nvSpPr>
            <p:spPr bwMode="auto">
              <a:xfrm>
                <a:off x="5670551" y="1889125"/>
                <a:ext cx="1588" cy="0"/>
              </a:xfrm>
              <a:custGeom>
                <a:avLst/>
                <a:gdLst>
                  <a:gd name="T0" fmla="*/ 1 w 1"/>
                  <a:gd name="T1" fmla="*/ 2 h 3"/>
                  <a:gd name="T2" fmla="*/ 0 w 1"/>
                  <a:gd name="T3" fmla="*/ 2 h 3"/>
                  <a:gd name="T4" fmla="*/ 0 w 1"/>
                  <a:gd name="T5" fmla="*/ 1 h 3"/>
                  <a:gd name="T6" fmla="*/ 1 w 1"/>
                  <a:gd name="T7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3">
                    <a:moveTo>
                      <a:pt x="1" y="2"/>
                    </a:moveTo>
                    <a:cubicBezTo>
                      <a:pt x="1" y="3"/>
                      <a:pt x="0" y="2"/>
                      <a:pt x="0" y="2"/>
                    </a:cubicBezTo>
                    <a:cubicBezTo>
                      <a:pt x="0" y="1"/>
                      <a:pt x="0" y="0"/>
                      <a:pt x="0" y="1"/>
                    </a:cubicBezTo>
                    <a:cubicBezTo>
                      <a:pt x="0" y="1"/>
                      <a:pt x="0" y="2"/>
                      <a:pt x="1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86" name="Freeform 348">
                <a:extLst>
                  <a:ext uri="{FF2B5EF4-FFF2-40B4-BE49-F238E27FC236}">
                    <a16:creationId xmlns:a16="http://schemas.microsoft.com/office/drawing/2014/main" id="{BC68EBDC-77D0-49B9-84DB-A93B156A17EC}"/>
                  </a:ext>
                </a:extLst>
              </p:cNvPr>
              <p:cNvSpPr/>
              <p:nvPr/>
            </p:nvSpPr>
            <p:spPr bwMode="auto">
              <a:xfrm>
                <a:off x="5670551" y="1889125"/>
                <a:ext cx="0" cy="0"/>
              </a:xfrm>
              <a:custGeom>
                <a:avLst/>
                <a:gdLst>
                  <a:gd name="T0" fmla="*/ 3 h 3"/>
                  <a:gd name="T1" fmla="*/ 0 h 3"/>
                  <a:gd name="T2" fmla="*/ 3 h 3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3">
                    <a:moveTo>
                      <a:pt x="0" y="3"/>
                    </a:moveTo>
                    <a:cubicBezTo>
                      <a:pt x="0" y="2"/>
                      <a:pt x="0" y="0"/>
                      <a:pt x="0" y="0"/>
                    </a:cubicBez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87" name="Freeform 349">
                <a:extLst>
                  <a:ext uri="{FF2B5EF4-FFF2-40B4-BE49-F238E27FC236}">
                    <a16:creationId xmlns:a16="http://schemas.microsoft.com/office/drawing/2014/main" id="{90A613FB-B907-4071-9DE8-F6DEBF157888}"/>
                  </a:ext>
                </a:extLst>
              </p:cNvPr>
              <p:cNvSpPr/>
              <p:nvPr/>
            </p:nvSpPr>
            <p:spPr bwMode="auto">
              <a:xfrm>
                <a:off x="5667376" y="1887538"/>
                <a:ext cx="1588" cy="1587"/>
              </a:xfrm>
              <a:custGeom>
                <a:avLst/>
                <a:gdLst>
                  <a:gd name="T0" fmla="*/ 1 w 1"/>
                  <a:gd name="T1" fmla="*/ 1 h 1"/>
                  <a:gd name="T2" fmla="*/ 1 w 1"/>
                  <a:gd name="T3" fmla="*/ 0 h 1"/>
                  <a:gd name="T4" fmla="*/ 1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0"/>
                      <a:pt x="0" y="0"/>
                      <a:pt x="1" y="0"/>
                    </a:cubicBezTo>
                    <a:cubicBezTo>
                      <a:pt x="1" y="0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88" name="Freeform 350">
                <a:extLst>
                  <a:ext uri="{FF2B5EF4-FFF2-40B4-BE49-F238E27FC236}">
                    <a16:creationId xmlns:a16="http://schemas.microsoft.com/office/drawing/2014/main" id="{CED0327E-E793-46E1-A643-D1F156CA09BC}"/>
                  </a:ext>
                </a:extLst>
              </p:cNvPr>
              <p:cNvSpPr/>
              <p:nvPr/>
            </p:nvSpPr>
            <p:spPr bwMode="auto">
              <a:xfrm>
                <a:off x="5668963" y="1889125"/>
                <a:ext cx="0" cy="0"/>
              </a:xfrm>
              <a:custGeom>
                <a:avLst/>
                <a:gdLst>
                  <a:gd name="T0" fmla="*/ 2 w 2"/>
                  <a:gd name="T1" fmla="*/ 2 h 2"/>
                  <a:gd name="T2" fmla="*/ 0 w 2"/>
                  <a:gd name="T3" fmla="*/ 1 h 2"/>
                  <a:gd name="T4" fmla="*/ 2 w 2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2" y="2"/>
                    </a:moveTo>
                    <a:cubicBezTo>
                      <a:pt x="1" y="2"/>
                      <a:pt x="1" y="2"/>
                      <a:pt x="0" y="1"/>
                    </a:cubicBezTo>
                    <a:cubicBezTo>
                      <a:pt x="1" y="2"/>
                      <a:pt x="1" y="0"/>
                      <a:pt x="2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89" name="Freeform 351">
                <a:extLst>
                  <a:ext uri="{FF2B5EF4-FFF2-40B4-BE49-F238E27FC236}">
                    <a16:creationId xmlns:a16="http://schemas.microsoft.com/office/drawing/2014/main" id="{87A7590F-0358-4AAE-A31B-B847A251264F}"/>
                  </a:ext>
                </a:extLst>
              </p:cNvPr>
              <p:cNvSpPr/>
              <p:nvPr/>
            </p:nvSpPr>
            <p:spPr bwMode="auto">
              <a:xfrm>
                <a:off x="5665788" y="1889125"/>
                <a:ext cx="1588" cy="0"/>
              </a:xfrm>
              <a:custGeom>
                <a:avLst/>
                <a:gdLst>
                  <a:gd name="T0" fmla="*/ 0 w 1"/>
                  <a:gd name="T1" fmla="*/ 2 h 3"/>
                  <a:gd name="T2" fmla="*/ 0 w 1"/>
                  <a:gd name="T3" fmla="*/ 2 h 3"/>
                  <a:gd name="T4" fmla="*/ 0 w 1"/>
                  <a:gd name="T5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3">
                    <a:moveTo>
                      <a:pt x="0" y="2"/>
                    </a:moveTo>
                    <a:cubicBezTo>
                      <a:pt x="0" y="2"/>
                      <a:pt x="1" y="3"/>
                      <a:pt x="0" y="2"/>
                    </a:cubicBezTo>
                    <a:cubicBezTo>
                      <a:pt x="0" y="3"/>
                      <a:pt x="0" y="0"/>
                      <a:pt x="0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90" name="Freeform 352">
                <a:extLst>
                  <a:ext uri="{FF2B5EF4-FFF2-40B4-BE49-F238E27FC236}">
                    <a16:creationId xmlns:a16="http://schemas.microsoft.com/office/drawing/2014/main" id="{D965824C-4598-4374-BD57-C234F4743350}"/>
                  </a:ext>
                </a:extLst>
              </p:cNvPr>
              <p:cNvSpPr/>
              <p:nvPr/>
            </p:nvSpPr>
            <p:spPr bwMode="auto">
              <a:xfrm>
                <a:off x="5665788" y="1889125"/>
                <a:ext cx="0" cy="1587"/>
              </a:xfrm>
              <a:custGeom>
                <a:avLst/>
                <a:gdLst>
                  <a:gd name="T0" fmla="*/ 1 w 1"/>
                  <a:gd name="T1" fmla="*/ 2 h 2"/>
                  <a:gd name="T2" fmla="*/ 1 w 1"/>
                  <a:gd name="T3" fmla="*/ 2 h 2"/>
                  <a:gd name="T4" fmla="*/ 0 w 1"/>
                  <a:gd name="T5" fmla="*/ 0 h 2"/>
                  <a:gd name="T6" fmla="*/ 1 w 1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1" y="2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0" y="2"/>
                      <a:pt x="0" y="1"/>
                      <a:pt x="0" y="0"/>
                    </a:cubicBezTo>
                    <a:lnTo>
                      <a:pt x="1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91" name="Freeform 353">
                <a:extLst>
                  <a:ext uri="{FF2B5EF4-FFF2-40B4-BE49-F238E27FC236}">
                    <a16:creationId xmlns:a16="http://schemas.microsoft.com/office/drawing/2014/main" id="{9793B632-6ABF-470D-BF4C-1A55BF2BD953}"/>
                  </a:ext>
                </a:extLst>
              </p:cNvPr>
              <p:cNvSpPr/>
              <p:nvPr/>
            </p:nvSpPr>
            <p:spPr bwMode="auto">
              <a:xfrm>
                <a:off x="5651501" y="1901825"/>
                <a:ext cx="0" cy="1587"/>
              </a:xfrm>
              <a:custGeom>
                <a:avLst/>
                <a:gdLst>
                  <a:gd name="T0" fmla="*/ 1 h 1"/>
                  <a:gd name="T1" fmla="*/ 0 h 1"/>
                  <a:gd name="T2" fmla="*/ 1 h 1"/>
                  <a:gd name="T3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lnTo>
                      <a:pt x="0" y="0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92" name="Freeform 354">
                <a:extLst>
                  <a:ext uri="{FF2B5EF4-FFF2-40B4-BE49-F238E27FC236}">
                    <a16:creationId xmlns:a16="http://schemas.microsoft.com/office/drawing/2014/main" id="{F7F3AC66-64DE-4C83-B2F0-2FD8F9B41AA7}"/>
                  </a:ext>
                </a:extLst>
              </p:cNvPr>
              <p:cNvSpPr/>
              <p:nvPr/>
            </p:nvSpPr>
            <p:spPr bwMode="auto">
              <a:xfrm>
                <a:off x="5645151" y="1906588"/>
                <a:ext cx="0" cy="1587"/>
              </a:xfrm>
              <a:custGeom>
                <a:avLst/>
                <a:gdLst>
                  <a:gd name="T0" fmla="*/ 1 w 1"/>
                  <a:gd name="T1" fmla="*/ 1 h 2"/>
                  <a:gd name="T2" fmla="*/ 0 w 1"/>
                  <a:gd name="T3" fmla="*/ 0 h 2"/>
                  <a:gd name="T4" fmla="*/ 1 w 1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1"/>
                    </a:moveTo>
                    <a:cubicBezTo>
                      <a:pt x="1" y="2"/>
                      <a:pt x="0" y="1"/>
                      <a:pt x="0" y="0"/>
                    </a:cubicBezTo>
                    <a:cubicBezTo>
                      <a:pt x="0" y="0"/>
                      <a:pt x="1" y="2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93" name="Freeform 355">
                <a:extLst>
                  <a:ext uri="{FF2B5EF4-FFF2-40B4-BE49-F238E27FC236}">
                    <a16:creationId xmlns:a16="http://schemas.microsoft.com/office/drawing/2014/main" id="{E3F28A74-B374-494D-843A-3E5611C4A9C4}"/>
                  </a:ext>
                </a:extLst>
              </p:cNvPr>
              <p:cNvSpPr/>
              <p:nvPr/>
            </p:nvSpPr>
            <p:spPr bwMode="auto">
              <a:xfrm>
                <a:off x="5643563" y="1912938"/>
                <a:ext cx="1588" cy="0"/>
              </a:xfrm>
              <a:custGeom>
                <a:avLst/>
                <a:gdLst>
                  <a:gd name="T0" fmla="*/ 0 w 1"/>
                  <a:gd name="T1" fmla="*/ 0 w 1"/>
                  <a:gd name="T2" fmla="*/ 1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lnTo>
                      <a:pt x="0" y="0"/>
                    </a:lnTo>
                    <a:lnTo>
                      <a:pt x="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1142" name="文本框 1141" descr="e7d195523061f1c0deeec63e560781cfd59afb0ea006f2a87ABB68BF51EA6619813959095094C18C62A12F549504892A4AAA8C1554C6663626E05CA27F281A14E6983772AFC3FB97135759321DEA3D709AACD122C08E6ED192FFACBB1E1BECB2ED91EE5F1ED7B5B4D639FA608C47C1EEEE0A899CA8C6B4A60DCCA6D3BA80ED4161D4A4778988E171">
              <a:extLst>
                <a:ext uri="{FF2B5EF4-FFF2-40B4-BE49-F238E27FC236}">
                  <a16:creationId xmlns:a16="http://schemas.microsoft.com/office/drawing/2014/main" id="{F47DF785-68E9-4D5B-B499-E6D36E5E17D5}"/>
                </a:ext>
              </a:extLst>
            </p:cNvPr>
            <p:cNvSpPr txBox="1"/>
            <p:nvPr/>
          </p:nvSpPr>
          <p:spPr>
            <a:xfrm>
              <a:off x="5353010" y="3774009"/>
              <a:ext cx="1729961" cy="707886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zh-CN" altLang="en-US" sz="4000" b="1" dirty="0">
                  <a:solidFill>
                    <a:srgbClr val="FDFDFD"/>
                  </a:solidFill>
                  <a:latin typeface="幼圆" panose="02010509060101010101" pitchFamily="49" charset="-122"/>
                  <a:ea typeface="幼圆" panose="02010509060101010101" pitchFamily="49" charset="-122"/>
                  <a:cs typeface="Kartika" panose="02020503030404060203" pitchFamily="18" charset="0"/>
                </a:rPr>
                <a:t>  游客</a:t>
              </a:r>
            </a:p>
          </p:txBody>
        </p:sp>
      </p:grpSp>
      <p:sp>
        <p:nvSpPr>
          <p:cNvPr id="5" name="文本框 4">
            <a:extLst>
              <a:ext uri="{FF2B5EF4-FFF2-40B4-BE49-F238E27FC236}">
                <a16:creationId xmlns:a16="http://schemas.microsoft.com/office/drawing/2014/main" id="{C4FAE5B0-CC74-4892-9E7A-D4724EA5AFCC}"/>
              </a:ext>
            </a:extLst>
          </p:cNvPr>
          <p:cNvSpPr txBox="1"/>
          <p:nvPr/>
        </p:nvSpPr>
        <p:spPr>
          <a:xfrm>
            <a:off x="5273336" y="2965142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EA97F5B-257D-4607-A9C0-8849315AB24D}"/>
              </a:ext>
            </a:extLst>
          </p:cNvPr>
          <p:cNvSpPr txBox="1"/>
          <p:nvPr/>
        </p:nvSpPr>
        <p:spPr>
          <a:xfrm>
            <a:off x="8321358" y="3577955"/>
            <a:ext cx="3166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浏览首页，进行登陆注册</a:t>
            </a:r>
            <a:endParaRPr 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0">
        <p15:prstTrans prst="pageCurlDouble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2" decel="36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36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36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7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7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" presetClass="entr" presetSubtype="4" decel="36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750" fill="hold"/>
                                        <p:tgtEl>
                                          <p:spTgt spid="1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1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2" decel="36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750" fill="hold"/>
                                        <p:tgtEl>
                                          <p:spTgt spid="1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750" fill="hold"/>
                                        <p:tgtEl>
                                          <p:spTgt spid="1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/>
      <p:bldP spid="113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组合 51"/>
          <p:cNvGrpSpPr/>
          <p:nvPr/>
        </p:nvGrpSpPr>
        <p:grpSpPr>
          <a:xfrm rot="1192981">
            <a:off x="310650" y="223877"/>
            <a:ext cx="909196" cy="921005"/>
            <a:chOff x="2118580" y="4342651"/>
            <a:chExt cx="672245" cy="680977"/>
          </a:xfrm>
        </p:grpSpPr>
        <p:grpSp>
          <p:nvGrpSpPr>
            <p:cNvPr id="53" name="组合 52"/>
            <p:cNvGrpSpPr/>
            <p:nvPr/>
          </p:nvGrpSpPr>
          <p:grpSpPr>
            <a:xfrm>
              <a:off x="2124539" y="4342651"/>
              <a:ext cx="641611" cy="680977"/>
              <a:chOff x="2124539" y="4342651"/>
              <a:chExt cx="641611" cy="680977"/>
            </a:xfrm>
          </p:grpSpPr>
          <p:sp>
            <p:nvSpPr>
              <p:cNvPr id="71" name="任意多边形 70"/>
              <p:cNvSpPr/>
              <p:nvPr/>
            </p:nvSpPr>
            <p:spPr>
              <a:xfrm>
                <a:off x="2124539" y="4342651"/>
                <a:ext cx="641611" cy="680977"/>
              </a:xfrm>
              <a:custGeom>
                <a:avLst/>
                <a:gdLst>
                  <a:gd name="connsiteX0" fmla="*/ 63 w 140138"/>
                  <a:gd name="connsiteY0" fmla="*/ 65738 h 154344"/>
                  <a:gd name="connsiteX1" fmla="*/ 62928 w 140138"/>
                  <a:gd name="connsiteY1" fmla="*/ 16 h 154344"/>
                  <a:gd name="connsiteX2" fmla="*/ 140080 w 140138"/>
                  <a:gd name="connsiteY2" fmla="*/ 71453 h 154344"/>
                  <a:gd name="connsiteX3" fmla="*/ 74358 w 140138"/>
                  <a:gd name="connsiteY3" fmla="*/ 154321 h 154344"/>
                  <a:gd name="connsiteX4" fmla="*/ 63 w 140138"/>
                  <a:gd name="connsiteY4" fmla="*/ 65738 h 154344"/>
                  <a:gd name="connsiteX0-1" fmla="*/ 63 w 140227"/>
                  <a:gd name="connsiteY0-2" fmla="*/ 65738 h 154534"/>
                  <a:gd name="connsiteX1-3" fmla="*/ 62928 w 140227"/>
                  <a:gd name="connsiteY1-4" fmla="*/ 16 h 154534"/>
                  <a:gd name="connsiteX2-5" fmla="*/ 140080 w 140227"/>
                  <a:gd name="connsiteY2-6" fmla="*/ 71453 h 154534"/>
                  <a:gd name="connsiteX3-7" fmla="*/ 74358 w 140227"/>
                  <a:gd name="connsiteY3-8" fmla="*/ 154321 h 154534"/>
                  <a:gd name="connsiteX4-9" fmla="*/ 63 w 140227"/>
                  <a:gd name="connsiteY4-10" fmla="*/ 65738 h 154534"/>
                  <a:gd name="connsiteX0-11" fmla="*/ 63 w 140227"/>
                  <a:gd name="connsiteY0-12" fmla="*/ 65738 h 154534"/>
                  <a:gd name="connsiteX1-13" fmla="*/ 62928 w 140227"/>
                  <a:gd name="connsiteY1-14" fmla="*/ 16 h 154534"/>
                  <a:gd name="connsiteX2-15" fmla="*/ 140080 w 140227"/>
                  <a:gd name="connsiteY2-16" fmla="*/ 71453 h 154534"/>
                  <a:gd name="connsiteX3-17" fmla="*/ 74358 w 140227"/>
                  <a:gd name="connsiteY3-18" fmla="*/ 154321 h 154534"/>
                  <a:gd name="connsiteX4-19" fmla="*/ 63 w 140227"/>
                  <a:gd name="connsiteY4-20" fmla="*/ 65738 h 154534"/>
                  <a:gd name="connsiteX0-21" fmla="*/ 178 w 140342"/>
                  <a:gd name="connsiteY0-22" fmla="*/ 65738 h 154534"/>
                  <a:gd name="connsiteX1-23" fmla="*/ 63043 w 140342"/>
                  <a:gd name="connsiteY1-24" fmla="*/ 16 h 154534"/>
                  <a:gd name="connsiteX2-25" fmla="*/ 140195 w 140342"/>
                  <a:gd name="connsiteY2-26" fmla="*/ 71453 h 154534"/>
                  <a:gd name="connsiteX3-27" fmla="*/ 74473 w 140342"/>
                  <a:gd name="connsiteY3-28" fmla="*/ 154321 h 154534"/>
                  <a:gd name="connsiteX4-29" fmla="*/ 178 w 140342"/>
                  <a:gd name="connsiteY4-30" fmla="*/ 65738 h 154534"/>
                  <a:gd name="connsiteX0-31" fmla="*/ 178 w 140342"/>
                  <a:gd name="connsiteY0-32" fmla="*/ 65740 h 154536"/>
                  <a:gd name="connsiteX1-33" fmla="*/ 63043 w 140342"/>
                  <a:gd name="connsiteY1-34" fmla="*/ 18 h 154536"/>
                  <a:gd name="connsiteX2-35" fmla="*/ 140195 w 140342"/>
                  <a:gd name="connsiteY2-36" fmla="*/ 71455 h 154536"/>
                  <a:gd name="connsiteX3-37" fmla="*/ 74473 w 140342"/>
                  <a:gd name="connsiteY3-38" fmla="*/ 154323 h 154536"/>
                  <a:gd name="connsiteX4-39" fmla="*/ 178 w 140342"/>
                  <a:gd name="connsiteY4-40" fmla="*/ 65740 h 154536"/>
                  <a:gd name="connsiteX0-41" fmla="*/ 9 w 140173"/>
                  <a:gd name="connsiteY0-42" fmla="*/ 71451 h 160247"/>
                  <a:gd name="connsiteX1-43" fmla="*/ 71446 w 140173"/>
                  <a:gd name="connsiteY1-44" fmla="*/ 14 h 160247"/>
                  <a:gd name="connsiteX2-45" fmla="*/ 140026 w 140173"/>
                  <a:gd name="connsiteY2-46" fmla="*/ 77166 h 160247"/>
                  <a:gd name="connsiteX3-47" fmla="*/ 74304 w 140173"/>
                  <a:gd name="connsiteY3-48" fmla="*/ 160034 h 160247"/>
                  <a:gd name="connsiteX4-49" fmla="*/ 9 w 140173"/>
                  <a:gd name="connsiteY4-50" fmla="*/ 71451 h 160247"/>
                  <a:gd name="connsiteX0-51" fmla="*/ 9 w 140173"/>
                  <a:gd name="connsiteY0-52" fmla="*/ 71451 h 148862"/>
                  <a:gd name="connsiteX1-53" fmla="*/ 71446 w 140173"/>
                  <a:gd name="connsiteY1-54" fmla="*/ 14 h 148862"/>
                  <a:gd name="connsiteX2-55" fmla="*/ 140026 w 140173"/>
                  <a:gd name="connsiteY2-56" fmla="*/ 77166 h 148862"/>
                  <a:gd name="connsiteX3-57" fmla="*/ 74304 w 140173"/>
                  <a:gd name="connsiteY3-58" fmla="*/ 148604 h 148862"/>
                  <a:gd name="connsiteX4-59" fmla="*/ 9 w 140173"/>
                  <a:gd name="connsiteY4-60" fmla="*/ 71451 h 148862"/>
                  <a:gd name="connsiteX0-61" fmla="*/ 9 w 141024"/>
                  <a:gd name="connsiteY0-62" fmla="*/ 71451 h 148862"/>
                  <a:gd name="connsiteX1-63" fmla="*/ 71446 w 141024"/>
                  <a:gd name="connsiteY1-64" fmla="*/ 14 h 148862"/>
                  <a:gd name="connsiteX2-65" fmla="*/ 140026 w 141024"/>
                  <a:gd name="connsiteY2-66" fmla="*/ 77166 h 148862"/>
                  <a:gd name="connsiteX3-67" fmla="*/ 74304 w 141024"/>
                  <a:gd name="connsiteY3-68" fmla="*/ 148604 h 148862"/>
                  <a:gd name="connsiteX4-69" fmla="*/ 9 w 141024"/>
                  <a:gd name="connsiteY4-70" fmla="*/ 71451 h 148862"/>
                  <a:gd name="connsiteX0-71" fmla="*/ 9 w 140173"/>
                  <a:gd name="connsiteY0-72" fmla="*/ 71451 h 148862"/>
                  <a:gd name="connsiteX1-73" fmla="*/ 71446 w 140173"/>
                  <a:gd name="connsiteY1-74" fmla="*/ 14 h 148862"/>
                  <a:gd name="connsiteX2-75" fmla="*/ 140026 w 140173"/>
                  <a:gd name="connsiteY2-76" fmla="*/ 77166 h 148862"/>
                  <a:gd name="connsiteX3-77" fmla="*/ 74304 w 140173"/>
                  <a:gd name="connsiteY3-78" fmla="*/ 148604 h 148862"/>
                  <a:gd name="connsiteX4-79" fmla="*/ 9 w 140173"/>
                  <a:gd name="connsiteY4-80" fmla="*/ 71451 h 148862"/>
                  <a:gd name="connsiteX0-81" fmla="*/ 9 w 140257"/>
                  <a:gd name="connsiteY0-82" fmla="*/ 71451 h 148862"/>
                  <a:gd name="connsiteX1-83" fmla="*/ 71446 w 140257"/>
                  <a:gd name="connsiteY1-84" fmla="*/ 14 h 148862"/>
                  <a:gd name="connsiteX2-85" fmla="*/ 140026 w 140257"/>
                  <a:gd name="connsiteY2-86" fmla="*/ 77166 h 148862"/>
                  <a:gd name="connsiteX3-87" fmla="*/ 74304 w 140257"/>
                  <a:gd name="connsiteY3-88" fmla="*/ 148604 h 148862"/>
                  <a:gd name="connsiteX4-89" fmla="*/ 9 w 140257"/>
                  <a:gd name="connsiteY4-90" fmla="*/ 71451 h 148862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40257" h="148862">
                    <a:moveTo>
                      <a:pt x="9" y="71451"/>
                    </a:moveTo>
                    <a:cubicBezTo>
                      <a:pt x="-467" y="46686"/>
                      <a:pt x="19535" y="-938"/>
                      <a:pt x="71446" y="14"/>
                    </a:cubicBezTo>
                    <a:cubicBezTo>
                      <a:pt x="123357" y="966"/>
                      <a:pt x="142638" y="44242"/>
                      <a:pt x="140026" y="77166"/>
                    </a:cubicBezTo>
                    <a:cubicBezTo>
                      <a:pt x="141931" y="102883"/>
                      <a:pt x="125739" y="152890"/>
                      <a:pt x="74304" y="148604"/>
                    </a:cubicBezTo>
                    <a:cubicBezTo>
                      <a:pt x="22869" y="144318"/>
                      <a:pt x="485" y="96216"/>
                      <a:pt x="9" y="71451"/>
                    </a:cubicBezTo>
                    <a:close/>
                  </a:path>
                </a:pathLst>
              </a:custGeom>
              <a:noFill/>
              <a:ln w="2540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2" name="任意多边形 71"/>
              <p:cNvSpPr/>
              <p:nvPr/>
            </p:nvSpPr>
            <p:spPr>
              <a:xfrm>
                <a:off x="2176934" y="4495047"/>
                <a:ext cx="227805" cy="371040"/>
              </a:xfrm>
              <a:custGeom>
                <a:avLst/>
                <a:gdLst>
                  <a:gd name="connsiteX0" fmla="*/ 131483 w 768692"/>
                  <a:gd name="connsiteY0" fmla="*/ 0 h 962212"/>
                  <a:gd name="connsiteX1" fmla="*/ 394448 w 768692"/>
                  <a:gd name="connsiteY1" fmla="*/ 197223 h 962212"/>
                  <a:gd name="connsiteX2" fmla="*/ 621553 w 768692"/>
                  <a:gd name="connsiteY2" fmla="*/ 137459 h 962212"/>
                  <a:gd name="connsiteX3" fmla="*/ 764989 w 768692"/>
                  <a:gd name="connsiteY3" fmla="*/ 472141 h 962212"/>
                  <a:gd name="connsiteX4" fmla="*/ 472142 w 768692"/>
                  <a:gd name="connsiteY4" fmla="*/ 531906 h 962212"/>
                  <a:gd name="connsiteX5" fmla="*/ 591671 w 768692"/>
                  <a:gd name="connsiteY5" fmla="*/ 770965 h 962212"/>
                  <a:gd name="connsiteX6" fmla="*/ 442259 w 768692"/>
                  <a:gd name="connsiteY6" fmla="*/ 806823 h 962212"/>
                  <a:gd name="connsiteX7" fmla="*/ 352612 w 768692"/>
                  <a:gd name="connsiteY7" fmla="*/ 693271 h 962212"/>
                  <a:gd name="connsiteX8" fmla="*/ 197224 w 768692"/>
                  <a:gd name="connsiteY8" fmla="*/ 878541 h 962212"/>
                  <a:gd name="connsiteX9" fmla="*/ 0 w 768692"/>
                  <a:gd name="connsiteY9" fmla="*/ 962212 h 962212"/>
                  <a:gd name="connsiteX0-1" fmla="*/ 61103 w 698312"/>
                  <a:gd name="connsiteY0-2" fmla="*/ 0 h 1082820"/>
                  <a:gd name="connsiteX1-3" fmla="*/ 324068 w 698312"/>
                  <a:gd name="connsiteY1-4" fmla="*/ 197223 h 1082820"/>
                  <a:gd name="connsiteX2-5" fmla="*/ 551173 w 698312"/>
                  <a:gd name="connsiteY2-6" fmla="*/ 137459 h 1082820"/>
                  <a:gd name="connsiteX3-7" fmla="*/ 694609 w 698312"/>
                  <a:gd name="connsiteY3-8" fmla="*/ 472141 h 1082820"/>
                  <a:gd name="connsiteX4-9" fmla="*/ 401762 w 698312"/>
                  <a:gd name="connsiteY4-10" fmla="*/ 531906 h 1082820"/>
                  <a:gd name="connsiteX5-11" fmla="*/ 521291 w 698312"/>
                  <a:gd name="connsiteY5-12" fmla="*/ 770965 h 1082820"/>
                  <a:gd name="connsiteX6-13" fmla="*/ 371879 w 698312"/>
                  <a:gd name="connsiteY6-14" fmla="*/ 806823 h 1082820"/>
                  <a:gd name="connsiteX7-15" fmla="*/ 282232 w 698312"/>
                  <a:gd name="connsiteY7-16" fmla="*/ 693271 h 1082820"/>
                  <a:gd name="connsiteX8-17" fmla="*/ 126844 w 698312"/>
                  <a:gd name="connsiteY8-18" fmla="*/ 878541 h 1082820"/>
                  <a:gd name="connsiteX9-19" fmla="*/ 0 w 698312"/>
                  <a:gd name="connsiteY9-20" fmla="*/ 1082820 h 1082820"/>
                  <a:gd name="connsiteX0-21" fmla="*/ 61103 w 698312"/>
                  <a:gd name="connsiteY0-22" fmla="*/ 0 h 1082820"/>
                  <a:gd name="connsiteX1-23" fmla="*/ 324068 w 698312"/>
                  <a:gd name="connsiteY1-24" fmla="*/ 197223 h 1082820"/>
                  <a:gd name="connsiteX2-25" fmla="*/ 551173 w 698312"/>
                  <a:gd name="connsiteY2-26" fmla="*/ 137459 h 1082820"/>
                  <a:gd name="connsiteX3-27" fmla="*/ 694609 w 698312"/>
                  <a:gd name="connsiteY3-28" fmla="*/ 472141 h 1082820"/>
                  <a:gd name="connsiteX4-29" fmla="*/ 401762 w 698312"/>
                  <a:gd name="connsiteY4-30" fmla="*/ 531906 h 1082820"/>
                  <a:gd name="connsiteX5-31" fmla="*/ 521291 w 698312"/>
                  <a:gd name="connsiteY5-32" fmla="*/ 770965 h 1082820"/>
                  <a:gd name="connsiteX6-33" fmla="*/ 371879 w 698312"/>
                  <a:gd name="connsiteY6-34" fmla="*/ 806823 h 1082820"/>
                  <a:gd name="connsiteX7-35" fmla="*/ 282232 w 698312"/>
                  <a:gd name="connsiteY7-36" fmla="*/ 693271 h 1082820"/>
                  <a:gd name="connsiteX8-37" fmla="*/ 176111 w 698312"/>
                  <a:gd name="connsiteY8-38" fmla="*/ 905342 h 1082820"/>
                  <a:gd name="connsiteX9-39" fmla="*/ 0 w 698312"/>
                  <a:gd name="connsiteY9-40" fmla="*/ 1082820 h 108282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</a:cxnLst>
                <a:rect l="l" t="t" r="r" b="b"/>
                <a:pathLst>
                  <a:path w="698312" h="1082820">
                    <a:moveTo>
                      <a:pt x="61103" y="0"/>
                    </a:moveTo>
                    <a:cubicBezTo>
                      <a:pt x="151746" y="87156"/>
                      <a:pt x="242390" y="174313"/>
                      <a:pt x="324068" y="197223"/>
                    </a:cubicBezTo>
                    <a:cubicBezTo>
                      <a:pt x="405746" y="220133"/>
                      <a:pt x="489416" y="91639"/>
                      <a:pt x="551173" y="137459"/>
                    </a:cubicBezTo>
                    <a:cubicBezTo>
                      <a:pt x="612930" y="183279"/>
                      <a:pt x="719511" y="406400"/>
                      <a:pt x="694609" y="472141"/>
                    </a:cubicBezTo>
                    <a:cubicBezTo>
                      <a:pt x="669707" y="537882"/>
                      <a:pt x="430648" y="482102"/>
                      <a:pt x="401762" y="531906"/>
                    </a:cubicBezTo>
                    <a:cubicBezTo>
                      <a:pt x="372876" y="581710"/>
                      <a:pt x="526272" y="725146"/>
                      <a:pt x="521291" y="770965"/>
                    </a:cubicBezTo>
                    <a:cubicBezTo>
                      <a:pt x="516311" y="816785"/>
                      <a:pt x="411722" y="819772"/>
                      <a:pt x="371879" y="806823"/>
                    </a:cubicBezTo>
                    <a:cubicBezTo>
                      <a:pt x="332036" y="793874"/>
                      <a:pt x="314860" y="676851"/>
                      <a:pt x="282232" y="693271"/>
                    </a:cubicBezTo>
                    <a:cubicBezTo>
                      <a:pt x="249604" y="709691"/>
                      <a:pt x="223150" y="840417"/>
                      <a:pt x="176111" y="905342"/>
                    </a:cubicBezTo>
                    <a:cubicBezTo>
                      <a:pt x="129072" y="970267"/>
                      <a:pt x="69227" y="1063396"/>
                      <a:pt x="0" y="1082820"/>
                    </a:cubicBezTo>
                  </a:path>
                </a:pathLst>
              </a:custGeom>
              <a:noFill/>
              <a:ln w="2540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3" name="任意多边形 72"/>
              <p:cNvSpPr/>
              <p:nvPr/>
            </p:nvSpPr>
            <p:spPr>
              <a:xfrm>
                <a:off x="2353279" y="4809159"/>
                <a:ext cx="49757" cy="61548"/>
              </a:xfrm>
              <a:custGeom>
                <a:avLst/>
                <a:gdLst>
                  <a:gd name="connsiteX0" fmla="*/ 6763 w 126447"/>
                  <a:gd name="connsiteY0" fmla="*/ 18499 h 191822"/>
                  <a:gd name="connsiteX1" fmla="*/ 126292 w 126447"/>
                  <a:gd name="connsiteY1" fmla="*/ 24476 h 191822"/>
                  <a:gd name="connsiteX2" fmla="*/ 30669 w 126447"/>
                  <a:gd name="connsiteY2" fmla="*/ 191817 h 191822"/>
                  <a:gd name="connsiteX3" fmla="*/ 6763 w 126447"/>
                  <a:gd name="connsiteY3" fmla="*/ 18499 h 191822"/>
                  <a:gd name="connsiteX0-1" fmla="*/ 394 w 120595"/>
                  <a:gd name="connsiteY0-2" fmla="*/ 16500 h 159942"/>
                  <a:gd name="connsiteX1-3" fmla="*/ 119923 w 120595"/>
                  <a:gd name="connsiteY1-4" fmla="*/ 22477 h 159942"/>
                  <a:gd name="connsiteX2-5" fmla="*/ 84065 w 120595"/>
                  <a:gd name="connsiteY2-6" fmla="*/ 159936 h 159942"/>
                  <a:gd name="connsiteX3-7" fmla="*/ 394 w 120595"/>
                  <a:gd name="connsiteY3-8" fmla="*/ 16500 h 159942"/>
                  <a:gd name="connsiteX0-9" fmla="*/ 939 w 129518"/>
                  <a:gd name="connsiteY0-10" fmla="*/ 16500 h 160211"/>
                  <a:gd name="connsiteX1-11" fmla="*/ 120468 w 129518"/>
                  <a:gd name="connsiteY1-12" fmla="*/ 22477 h 160211"/>
                  <a:gd name="connsiteX2-13" fmla="*/ 84610 w 129518"/>
                  <a:gd name="connsiteY2-14" fmla="*/ 159936 h 160211"/>
                  <a:gd name="connsiteX3-15" fmla="*/ 939 w 129518"/>
                  <a:gd name="connsiteY3-16" fmla="*/ 16500 h 160211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129518" h="160211">
                    <a:moveTo>
                      <a:pt x="939" y="16500"/>
                    </a:moveTo>
                    <a:cubicBezTo>
                      <a:pt x="6915" y="-6410"/>
                      <a:pt x="116484" y="-6409"/>
                      <a:pt x="120468" y="22477"/>
                    </a:cubicBezTo>
                    <a:cubicBezTo>
                      <a:pt x="124452" y="51363"/>
                      <a:pt x="152344" y="152964"/>
                      <a:pt x="84610" y="159936"/>
                    </a:cubicBezTo>
                    <a:cubicBezTo>
                      <a:pt x="16876" y="166908"/>
                      <a:pt x="-5037" y="39410"/>
                      <a:pt x="939" y="16500"/>
                    </a:cubicBezTo>
                    <a:close/>
                  </a:path>
                </a:pathLst>
              </a:custGeom>
              <a:noFill/>
              <a:ln w="2540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4" name="任意多边形 73"/>
              <p:cNvSpPr/>
              <p:nvPr/>
            </p:nvSpPr>
            <p:spPr>
              <a:xfrm>
                <a:off x="2500518" y="4409062"/>
                <a:ext cx="255640" cy="461540"/>
              </a:xfrm>
              <a:custGeom>
                <a:avLst/>
                <a:gdLst>
                  <a:gd name="connsiteX0" fmla="*/ 420402 w 665437"/>
                  <a:gd name="connsiteY0" fmla="*/ 0 h 1201399"/>
                  <a:gd name="connsiteX1" fmla="*/ 181343 w 665437"/>
                  <a:gd name="connsiteY1" fmla="*/ 161365 h 1201399"/>
                  <a:gd name="connsiteX2" fmla="*/ 37908 w 665437"/>
                  <a:gd name="connsiteY2" fmla="*/ 173318 h 1201399"/>
                  <a:gd name="connsiteX3" fmla="*/ 2049 w 665437"/>
                  <a:gd name="connsiteY3" fmla="*/ 239059 h 1201399"/>
                  <a:gd name="connsiteX4" fmla="*/ 37908 w 665437"/>
                  <a:gd name="connsiteY4" fmla="*/ 579718 h 1201399"/>
                  <a:gd name="connsiteX5" fmla="*/ 306849 w 665437"/>
                  <a:gd name="connsiteY5" fmla="*/ 753036 h 1201399"/>
                  <a:gd name="connsiteX6" fmla="*/ 282943 w 665437"/>
                  <a:gd name="connsiteY6" fmla="*/ 926353 h 1201399"/>
                  <a:gd name="connsiteX7" fmla="*/ 336731 w 665437"/>
                  <a:gd name="connsiteY7" fmla="*/ 1093695 h 1201399"/>
                  <a:gd name="connsiteX8" fmla="*/ 306849 w 665437"/>
                  <a:gd name="connsiteY8" fmla="*/ 1201271 h 1201399"/>
                  <a:gd name="connsiteX9" fmla="*/ 408449 w 665437"/>
                  <a:gd name="connsiteY9" fmla="*/ 1111624 h 1201399"/>
                  <a:gd name="connsiteX10" fmla="*/ 444308 w 665437"/>
                  <a:gd name="connsiteY10" fmla="*/ 944283 h 1201399"/>
                  <a:gd name="connsiteX11" fmla="*/ 516025 w 665437"/>
                  <a:gd name="connsiteY11" fmla="*/ 818777 h 1201399"/>
                  <a:gd name="connsiteX12" fmla="*/ 665437 w 665437"/>
                  <a:gd name="connsiteY12" fmla="*/ 753036 h 1201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65437" h="1201399">
                    <a:moveTo>
                      <a:pt x="420402" y="0"/>
                    </a:moveTo>
                    <a:cubicBezTo>
                      <a:pt x="332747" y="66239"/>
                      <a:pt x="245092" y="132479"/>
                      <a:pt x="181343" y="161365"/>
                    </a:cubicBezTo>
                    <a:cubicBezTo>
                      <a:pt x="117594" y="190251"/>
                      <a:pt x="67790" y="160369"/>
                      <a:pt x="37908" y="173318"/>
                    </a:cubicBezTo>
                    <a:cubicBezTo>
                      <a:pt x="8026" y="186267"/>
                      <a:pt x="2049" y="171326"/>
                      <a:pt x="2049" y="239059"/>
                    </a:cubicBezTo>
                    <a:cubicBezTo>
                      <a:pt x="2049" y="306792"/>
                      <a:pt x="-12892" y="494055"/>
                      <a:pt x="37908" y="579718"/>
                    </a:cubicBezTo>
                    <a:cubicBezTo>
                      <a:pt x="88708" y="665381"/>
                      <a:pt x="266010" y="695264"/>
                      <a:pt x="306849" y="753036"/>
                    </a:cubicBezTo>
                    <a:cubicBezTo>
                      <a:pt x="347688" y="810808"/>
                      <a:pt x="277963" y="869577"/>
                      <a:pt x="282943" y="926353"/>
                    </a:cubicBezTo>
                    <a:cubicBezTo>
                      <a:pt x="287923" y="983129"/>
                      <a:pt x="332747" y="1047875"/>
                      <a:pt x="336731" y="1093695"/>
                    </a:cubicBezTo>
                    <a:cubicBezTo>
                      <a:pt x="340715" y="1139515"/>
                      <a:pt x="294896" y="1198283"/>
                      <a:pt x="306849" y="1201271"/>
                    </a:cubicBezTo>
                    <a:cubicBezTo>
                      <a:pt x="318802" y="1204259"/>
                      <a:pt x="385539" y="1154455"/>
                      <a:pt x="408449" y="1111624"/>
                    </a:cubicBezTo>
                    <a:cubicBezTo>
                      <a:pt x="431359" y="1068793"/>
                      <a:pt x="426379" y="993091"/>
                      <a:pt x="444308" y="944283"/>
                    </a:cubicBezTo>
                    <a:cubicBezTo>
                      <a:pt x="462237" y="895475"/>
                      <a:pt x="479170" y="850651"/>
                      <a:pt x="516025" y="818777"/>
                    </a:cubicBezTo>
                    <a:cubicBezTo>
                      <a:pt x="552880" y="786903"/>
                      <a:pt x="609158" y="769969"/>
                      <a:pt x="665437" y="753036"/>
                    </a:cubicBezTo>
                  </a:path>
                </a:pathLst>
              </a:custGeom>
              <a:noFill/>
              <a:ln w="2540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5" name="任意多边形 74"/>
              <p:cNvSpPr/>
              <p:nvPr/>
            </p:nvSpPr>
            <p:spPr>
              <a:xfrm>
                <a:off x="2693191" y="4801426"/>
                <a:ext cx="48215" cy="91839"/>
              </a:xfrm>
              <a:custGeom>
                <a:avLst/>
                <a:gdLst>
                  <a:gd name="connsiteX0" fmla="*/ 125506 w 125506"/>
                  <a:gd name="connsiteY0" fmla="*/ 0 h 239059"/>
                  <a:gd name="connsiteX1" fmla="*/ 59765 w 125506"/>
                  <a:gd name="connsiteY1" fmla="*/ 23906 h 239059"/>
                  <a:gd name="connsiteX2" fmla="*/ 0 w 125506"/>
                  <a:gd name="connsiteY2" fmla="*/ 143435 h 239059"/>
                  <a:gd name="connsiteX3" fmla="*/ 59765 w 125506"/>
                  <a:gd name="connsiteY3" fmla="*/ 239059 h 2390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5506" h="239059">
                    <a:moveTo>
                      <a:pt x="125506" y="0"/>
                    </a:moveTo>
                    <a:cubicBezTo>
                      <a:pt x="103094" y="0"/>
                      <a:pt x="80683" y="0"/>
                      <a:pt x="59765" y="23906"/>
                    </a:cubicBezTo>
                    <a:cubicBezTo>
                      <a:pt x="38847" y="47812"/>
                      <a:pt x="0" y="107576"/>
                      <a:pt x="0" y="143435"/>
                    </a:cubicBezTo>
                    <a:cubicBezTo>
                      <a:pt x="0" y="179294"/>
                      <a:pt x="29882" y="209176"/>
                      <a:pt x="59765" y="239059"/>
                    </a:cubicBezTo>
                  </a:path>
                </a:pathLst>
              </a:custGeom>
              <a:noFill/>
              <a:ln w="2540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54" name="任意多边形 53"/>
            <p:cNvSpPr/>
            <p:nvPr/>
          </p:nvSpPr>
          <p:spPr>
            <a:xfrm rot="20279529">
              <a:off x="2598988" y="4623569"/>
              <a:ext cx="174702" cy="83215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任意多边形 54"/>
            <p:cNvSpPr/>
            <p:nvPr/>
          </p:nvSpPr>
          <p:spPr>
            <a:xfrm rot="20279529">
              <a:off x="2479596" y="4480372"/>
              <a:ext cx="223342" cy="118799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任意多边形 55"/>
            <p:cNvSpPr/>
            <p:nvPr/>
          </p:nvSpPr>
          <p:spPr>
            <a:xfrm rot="20279529">
              <a:off x="2127434" y="4559064"/>
              <a:ext cx="113703" cy="55204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任意多边形 56"/>
            <p:cNvSpPr/>
            <p:nvPr/>
          </p:nvSpPr>
          <p:spPr>
            <a:xfrm rot="20279529">
              <a:off x="2594342" y="4571927"/>
              <a:ext cx="163589" cy="96477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任意多边形 57"/>
            <p:cNvSpPr/>
            <p:nvPr/>
          </p:nvSpPr>
          <p:spPr>
            <a:xfrm rot="20279529">
              <a:off x="2135496" y="4638952"/>
              <a:ext cx="269481" cy="148399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任意多边形 58"/>
            <p:cNvSpPr/>
            <p:nvPr/>
          </p:nvSpPr>
          <p:spPr>
            <a:xfrm rot="20279529">
              <a:off x="2551872" y="4532481"/>
              <a:ext cx="202631" cy="103393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任意多边形 59"/>
            <p:cNvSpPr/>
            <p:nvPr/>
          </p:nvSpPr>
          <p:spPr>
            <a:xfrm rot="20279529">
              <a:off x="2524326" y="4506288"/>
              <a:ext cx="197416" cy="96522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任意多边形 60"/>
            <p:cNvSpPr/>
            <p:nvPr/>
          </p:nvSpPr>
          <p:spPr>
            <a:xfrm rot="20279529">
              <a:off x="2501282" y="4464098"/>
              <a:ext cx="153497" cy="79925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任意多边形 61"/>
            <p:cNvSpPr/>
            <p:nvPr/>
          </p:nvSpPr>
          <p:spPr>
            <a:xfrm rot="20279529">
              <a:off x="2328701" y="4625707"/>
              <a:ext cx="74052" cy="28249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任意多边形 62"/>
            <p:cNvSpPr/>
            <p:nvPr/>
          </p:nvSpPr>
          <p:spPr>
            <a:xfrm rot="20279529">
              <a:off x="2130538" y="4603506"/>
              <a:ext cx="189693" cy="97507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任意多边形 63"/>
            <p:cNvSpPr/>
            <p:nvPr/>
          </p:nvSpPr>
          <p:spPr>
            <a:xfrm rot="20279529">
              <a:off x="2599025" y="4660637"/>
              <a:ext cx="191800" cy="92351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任意多边形 64"/>
            <p:cNvSpPr/>
            <p:nvPr/>
          </p:nvSpPr>
          <p:spPr>
            <a:xfrm rot="20279529">
              <a:off x="2611278" y="4795372"/>
              <a:ext cx="62292" cy="38099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任意多边形 65"/>
            <p:cNvSpPr/>
            <p:nvPr/>
          </p:nvSpPr>
          <p:spPr>
            <a:xfrm rot="20279529">
              <a:off x="2492800" y="4489548"/>
              <a:ext cx="71293" cy="50292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任意多边形 66"/>
            <p:cNvSpPr/>
            <p:nvPr/>
          </p:nvSpPr>
          <p:spPr>
            <a:xfrm rot="20279529">
              <a:off x="2118580" y="4584223"/>
              <a:ext cx="149665" cy="78198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任意多边形 67"/>
            <p:cNvSpPr/>
            <p:nvPr/>
          </p:nvSpPr>
          <p:spPr>
            <a:xfrm rot="20279529">
              <a:off x="2127493" y="4608630"/>
              <a:ext cx="255388" cy="139141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任意多边形 68"/>
            <p:cNvSpPr/>
            <p:nvPr/>
          </p:nvSpPr>
          <p:spPr>
            <a:xfrm rot="20279529">
              <a:off x="2284592" y="4709098"/>
              <a:ext cx="38604" cy="23656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任意多边形 69"/>
            <p:cNvSpPr/>
            <p:nvPr/>
          </p:nvSpPr>
          <p:spPr>
            <a:xfrm rot="20279529">
              <a:off x="2302799" y="4734812"/>
              <a:ext cx="38604" cy="23656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7" name="文本框 76"/>
          <p:cNvSpPr txBox="1"/>
          <p:nvPr/>
        </p:nvSpPr>
        <p:spPr>
          <a:xfrm>
            <a:off x="1495785" y="214373"/>
            <a:ext cx="2659702" cy="830997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4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项目功能</a:t>
            </a:r>
          </a:p>
        </p:txBody>
      </p:sp>
      <p:sp>
        <p:nvSpPr>
          <p:cNvPr id="78" name="椭圆 77"/>
          <p:cNvSpPr/>
          <p:nvPr/>
        </p:nvSpPr>
        <p:spPr>
          <a:xfrm>
            <a:off x="-894918" y="3954141"/>
            <a:ext cx="765646" cy="765646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椭圆 78"/>
          <p:cNvSpPr/>
          <p:nvPr/>
        </p:nvSpPr>
        <p:spPr>
          <a:xfrm>
            <a:off x="-894918" y="3195132"/>
            <a:ext cx="765646" cy="765646"/>
          </a:xfrm>
          <a:prstGeom prst="ellipse">
            <a:avLst/>
          </a:prstGeom>
          <a:solidFill>
            <a:srgbClr val="76AA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椭圆 85"/>
          <p:cNvSpPr/>
          <p:nvPr/>
        </p:nvSpPr>
        <p:spPr>
          <a:xfrm>
            <a:off x="-894918" y="2432805"/>
            <a:ext cx="765646" cy="765646"/>
          </a:xfrm>
          <a:prstGeom prst="ellipse">
            <a:avLst/>
          </a:prstGeom>
          <a:solidFill>
            <a:srgbClr val="FF3E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椭圆 86"/>
          <p:cNvSpPr/>
          <p:nvPr/>
        </p:nvSpPr>
        <p:spPr>
          <a:xfrm>
            <a:off x="-874228" y="1670696"/>
            <a:ext cx="765646" cy="765646"/>
          </a:xfrm>
          <a:prstGeom prst="ellipse">
            <a:avLst/>
          </a:prstGeom>
          <a:solidFill>
            <a:srgbClr val="F7B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任意多边形 41"/>
          <p:cNvSpPr/>
          <p:nvPr/>
        </p:nvSpPr>
        <p:spPr>
          <a:xfrm>
            <a:off x="5176665" y="1362635"/>
            <a:ext cx="5456879" cy="45719"/>
          </a:xfrm>
          <a:custGeom>
            <a:avLst/>
            <a:gdLst>
              <a:gd name="connsiteX0" fmla="*/ 0 w 3513221"/>
              <a:gd name="connsiteY0" fmla="*/ 32084 h 64281"/>
              <a:gd name="connsiteX1" fmla="*/ 930442 w 3513221"/>
              <a:gd name="connsiteY1" fmla="*/ 16042 h 64281"/>
              <a:gd name="connsiteX2" fmla="*/ 1892968 w 3513221"/>
              <a:gd name="connsiteY2" fmla="*/ 64168 h 64281"/>
              <a:gd name="connsiteX3" fmla="*/ 3513221 w 3513221"/>
              <a:gd name="connsiteY3" fmla="*/ 0 h 64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13221" h="64281">
                <a:moveTo>
                  <a:pt x="0" y="32084"/>
                </a:moveTo>
                <a:cubicBezTo>
                  <a:pt x="307473" y="21389"/>
                  <a:pt x="614947" y="10695"/>
                  <a:pt x="930442" y="16042"/>
                </a:cubicBezTo>
                <a:cubicBezTo>
                  <a:pt x="1245937" y="21389"/>
                  <a:pt x="1462505" y="66842"/>
                  <a:pt x="1892968" y="64168"/>
                </a:cubicBezTo>
                <a:cubicBezTo>
                  <a:pt x="2323431" y="61494"/>
                  <a:pt x="2918326" y="30747"/>
                  <a:pt x="3513221" y="0"/>
                </a:cubicBezTo>
              </a:path>
            </a:pathLst>
          </a:custGeom>
          <a:noFill/>
          <a:ln w="22225" cap="rnd">
            <a:solidFill>
              <a:schemeClr val="tx1">
                <a:lumMod val="75000"/>
                <a:lumOff val="25000"/>
              </a:schemeClr>
            </a:solidFill>
            <a:prstDash val="lg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31"/>
          <p:cNvSpPr/>
          <p:nvPr/>
        </p:nvSpPr>
        <p:spPr>
          <a:xfrm>
            <a:off x="1144587" y="1289116"/>
            <a:ext cx="1896641" cy="586771"/>
          </a:xfrm>
          <a:custGeom>
            <a:avLst/>
            <a:gdLst>
              <a:gd name="connsiteX0" fmla="*/ 0 w 656493"/>
              <a:gd name="connsiteY0" fmla="*/ 316523 h 633046"/>
              <a:gd name="connsiteX1" fmla="*/ 328247 w 656493"/>
              <a:gd name="connsiteY1" fmla="*/ 0 h 633046"/>
              <a:gd name="connsiteX2" fmla="*/ 656494 w 656493"/>
              <a:gd name="connsiteY2" fmla="*/ 316523 h 633046"/>
              <a:gd name="connsiteX3" fmla="*/ 328247 w 656493"/>
              <a:gd name="connsiteY3" fmla="*/ 633046 h 633046"/>
              <a:gd name="connsiteX4" fmla="*/ 0 w 656493"/>
              <a:gd name="connsiteY4" fmla="*/ 316523 h 633046"/>
              <a:gd name="connsiteX0-1" fmla="*/ 328247 w 656494"/>
              <a:gd name="connsiteY0-2" fmla="*/ 0 h 633046"/>
              <a:gd name="connsiteX1-3" fmla="*/ 656494 w 656494"/>
              <a:gd name="connsiteY1-4" fmla="*/ 316523 h 633046"/>
              <a:gd name="connsiteX2-5" fmla="*/ 328247 w 656494"/>
              <a:gd name="connsiteY2-6" fmla="*/ 633046 h 633046"/>
              <a:gd name="connsiteX3-7" fmla="*/ 0 w 656494"/>
              <a:gd name="connsiteY3-8" fmla="*/ 316523 h 633046"/>
              <a:gd name="connsiteX4-9" fmla="*/ 419687 w 656494"/>
              <a:gd name="connsiteY4-10" fmla="*/ 91440 h 633046"/>
              <a:gd name="connsiteX0-11" fmla="*/ 402964 w 731211"/>
              <a:gd name="connsiteY0-12" fmla="*/ 0 h 633046"/>
              <a:gd name="connsiteX1-13" fmla="*/ 731211 w 731211"/>
              <a:gd name="connsiteY1-14" fmla="*/ 316523 h 633046"/>
              <a:gd name="connsiteX2-15" fmla="*/ 402964 w 731211"/>
              <a:gd name="connsiteY2-16" fmla="*/ 633046 h 633046"/>
              <a:gd name="connsiteX3-17" fmla="*/ 74717 w 731211"/>
              <a:gd name="connsiteY3-18" fmla="*/ 316523 h 633046"/>
              <a:gd name="connsiteX4-19" fmla="*/ 161895 w 731211"/>
              <a:gd name="connsiteY4-20" fmla="*/ 152400 h 633046"/>
              <a:gd name="connsiteX0-21" fmla="*/ 353700 w 681947"/>
              <a:gd name="connsiteY0-22" fmla="*/ 0 h 633046"/>
              <a:gd name="connsiteX1-23" fmla="*/ 681947 w 681947"/>
              <a:gd name="connsiteY1-24" fmla="*/ 316523 h 633046"/>
              <a:gd name="connsiteX2-25" fmla="*/ 353700 w 681947"/>
              <a:gd name="connsiteY2-26" fmla="*/ 633046 h 633046"/>
              <a:gd name="connsiteX3-27" fmla="*/ 25453 w 681947"/>
              <a:gd name="connsiteY3-28" fmla="*/ 316523 h 633046"/>
              <a:gd name="connsiteX4-29" fmla="*/ 112631 w 681947"/>
              <a:gd name="connsiteY4-30" fmla="*/ 152400 h 633046"/>
              <a:gd name="connsiteX0-31" fmla="*/ 341249 w 669496"/>
              <a:gd name="connsiteY0-32" fmla="*/ 0 h 633046"/>
              <a:gd name="connsiteX1-33" fmla="*/ 669496 w 669496"/>
              <a:gd name="connsiteY1-34" fmla="*/ 316523 h 633046"/>
              <a:gd name="connsiteX2-35" fmla="*/ 341249 w 669496"/>
              <a:gd name="connsiteY2-36" fmla="*/ 633046 h 633046"/>
              <a:gd name="connsiteX3-37" fmla="*/ 13002 w 669496"/>
              <a:gd name="connsiteY3-38" fmla="*/ 316523 h 633046"/>
              <a:gd name="connsiteX4-39" fmla="*/ 100180 w 669496"/>
              <a:gd name="connsiteY4-40" fmla="*/ 152400 h 633046"/>
              <a:gd name="connsiteX0-41" fmla="*/ 347951 w 676198"/>
              <a:gd name="connsiteY0-42" fmla="*/ 0 h 633046"/>
              <a:gd name="connsiteX1-43" fmla="*/ 676198 w 676198"/>
              <a:gd name="connsiteY1-44" fmla="*/ 316523 h 633046"/>
              <a:gd name="connsiteX2-45" fmla="*/ 347951 w 676198"/>
              <a:gd name="connsiteY2-46" fmla="*/ 633046 h 633046"/>
              <a:gd name="connsiteX3-47" fmla="*/ 19704 w 676198"/>
              <a:gd name="connsiteY3-48" fmla="*/ 316523 h 633046"/>
              <a:gd name="connsiteX4-49" fmla="*/ 79173 w 676198"/>
              <a:gd name="connsiteY4-50" fmla="*/ 113607 h 633046"/>
              <a:gd name="connsiteX0-51" fmla="*/ 333371 w 661618"/>
              <a:gd name="connsiteY0-52" fmla="*/ 0 h 633046"/>
              <a:gd name="connsiteX1-53" fmla="*/ 661618 w 661618"/>
              <a:gd name="connsiteY1-54" fmla="*/ 316523 h 633046"/>
              <a:gd name="connsiteX2-55" fmla="*/ 333371 w 661618"/>
              <a:gd name="connsiteY2-56" fmla="*/ 633046 h 633046"/>
              <a:gd name="connsiteX3-57" fmla="*/ 5124 w 661618"/>
              <a:gd name="connsiteY3-58" fmla="*/ 316523 h 633046"/>
              <a:gd name="connsiteX4-59" fmla="*/ 64593 w 661618"/>
              <a:gd name="connsiteY4-60" fmla="*/ 113607 h 633046"/>
              <a:gd name="connsiteX0-61" fmla="*/ 178200 w 661618"/>
              <a:gd name="connsiteY0-62" fmla="*/ 0 h 583170"/>
              <a:gd name="connsiteX1-63" fmla="*/ 661618 w 661618"/>
              <a:gd name="connsiteY1-64" fmla="*/ 266647 h 583170"/>
              <a:gd name="connsiteX2-65" fmla="*/ 333371 w 661618"/>
              <a:gd name="connsiteY2-66" fmla="*/ 583170 h 583170"/>
              <a:gd name="connsiteX3-67" fmla="*/ 5124 w 661618"/>
              <a:gd name="connsiteY3-68" fmla="*/ 266647 h 583170"/>
              <a:gd name="connsiteX4-69" fmla="*/ 64593 w 661618"/>
              <a:gd name="connsiteY4-70" fmla="*/ 63731 h 583170"/>
              <a:gd name="connsiteX0-71" fmla="*/ 178200 w 662133"/>
              <a:gd name="connsiteY0-72" fmla="*/ 66578 h 649748"/>
              <a:gd name="connsiteX1-73" fmla="*/ 412660 w 662133"/>
              <a:gd name="connsiteY1-74" fmla="*/ 10947 h 649748"/>
              <a:gd name="connsiteX2-75" fmla="*/ 661618 w 662133"/>
              <a:gd name="connsiteY2-76" fmla="*/ 333225 h 649748"/>
              <a:gd name="connsiteX3-77" fmla="*/ 333371 w 662133"/>
              <a:gd name="connsiteY3-78" fmla="*/ 649748 h 649748"/>
              <a:gd name="connsiteX4-79" fmla="*/ 5124 w 662133"/>
              <a:gd name="connsiteY4-80" fmla="*/ 333225 h 649748"/>
              <a:gd name="connsiteX5" fmla="*/ 64593 w 662133"/>
              <a:gd name="connsiteY5" fmla="*/ 130309 h 649748"/>
              <a:gd name="connsiteX0-81" fmla="*/ 178200 w 662148"/>
              <a:gd name="connsiteY0-82" fmla="*/ 66578 h 649748"/>
              <a:gd name="connsiteX1-83" fmla="*/ 412660 w 662148"/>
              <a:gd name="connsiteY1-84" fmla="*/ 10947 h 649748"/>
              <a:gd name="connsiteX2-85" fmla="*/ 661618 w 662148"/>
              <a:gd name="connsiteY2-86" fmla="*/ 333225 h 649748"/>
              <a:gd name="connsiteX3-87" fmla="*/ 333371 w 662148"/>
              <a:gd name="connsiteY3-88" fmla="*/ 649748 h 649748"/>
              <a:gd name="connsiteX4-89" fmla="*/ 5124 w 662148"/>
              <a:gd name="connsiteY4-90" fmla="*/ 333225 h 649748"/>
              <a:gd name="connsiteX5-91" fmla="*/ 64593 w 662148"/>
              <a:gd name="connsiteY5-92" fmla="*/ 130309 h 649748"/>
              <a:gd name="connsiteX0-93" fmla="*/ 178200 w 662148"/>
              <a:gd name="connsiteY0-94" fmla="*/ 61032 h 644202"/>
              <a:gd name="connsiteX1-95" fmla="*/ 412660 w 662148"/>
              <a:gd name="connsiteY1-96" fmla="*/ 5401 h 644202"/>
              <a:gd name="connsiteX2-97" fmla="*/ 661618 w 662148"/>
              <a:gd name="connsiteY2-98" fmla="*/ 327679 h 644202"/>
              <a:gd name="connsiteX3-99" fmla="*/ 333371 w 662148"/>
              <a:gd name="connsiteY3-100" fmla="*/ 644202 h 644202"/>
              <a:gd name="connsiteX4-101" fmla="*/ 5124 w 662148"/>
              <a:gd name="connsiteY4-102" fmla="*/ 327679 h 644202"/>
              <a:gd name="connsiteX5-103" fmla="*/ 64593 w 662148"/>
              <a:gd name="connsiteY5-104" fmla="*/ 124763 h 644202"/>
              <a:gd name="connsiteX0-105" fmla="*/ 178200 w 662148"/>
              <a:gd name="connsiteY0-106" fmla="*/ 75865 h 659035"/>
              <a:gd name="connsiteX1-107" fmla="*/ 168819 w 662148"/>
              <a:gd name="connsiteY1-108" fmla="*/ 31317 h 659035"/>
              <a:gd name="connsiteX2-109" fmla="*/ 412660 w 662148"/>
              <a:gd name="connsiteY2-110" fmla="*/ 20234 h 659035"/>
              <a:gd name="connsiteX3-111" fmla="*/ 661618 w 662148"/>
              <a:gd name="connsiteY3-112" fmla="*/ 342512 h 659035"/>
              <a:gd name="connsiteX4-113" fmla="*/ 333371 w 662148"/>
              <a:gd name="connsiteY4-114" fmla="*/ 659035 h 659035"/>
              <a:gd name="connsiteX5-115" fmla="*/ 5124 w 662148"/>
              <a:gd name="connsiteY5-116" fmla="*/ 342512 h 659035"/>
              <a:gd name="connsiteX6" fmla="*/ 64593 w 662148"/>
              <a:gd name="connsiteY6" fmla="*/ 139596 h 659035"/>
              <a:gd name="connsiteX0-117" fmla="*/ 178200 w 662148"/>
              <a:gd name="connsiteY0-118" fmla="*/ 68901 h 652071"/>
              <a:gd name="connsiteX1-119" fmla="*/ 130026 w 662148"/>
              <a:gd name="connsiteY1-120" fmla="*/ 68688 h 652071"/>
              <a:gd name="connsiteX2-121" fmla="*/ 412660 w 662148"/>
              <a:gd name="connsiteY2-122" fmla="*/ 13270 h 652071"/>
              <a:gd name="connsiteX3-123" fmla="*/ 661618 w 662148"/>
              <a:gd name="connsiteY3-124" fmla="*/ 335548 h 652071"/>
              <a:gd name="connsiteX4-125" fmla="*/ 333371 w 662148"/>
              <a:gd name="connsiteY4-126" fmla="*/ 652071 h 652071"/>
              <a:gd name="connsiteX5-127" fmla="*/ 5124 w 662148"/>
              <a:gd name="connsiteY5-128" fmla="*/ 335548 h 652071"/>
              <a:gd name="connsiteX6-129" fmla="*/ 64593 w 662148"/>
              <a:gd name="connsiteY6-130" fmla="*/ 132632 h 652071"/>
              <a:gd name="connsiteX0-131" fmla="*/ 178200 w 662220"/>
              <a:gd name="connsiteY0-132" fmla="*/ 68901 h 652071"/>
              <a:gd name="connsiteX1-133" fmla="*/ 130026 w 662220"/>
              <a:gd name="connsiteY1-134" fmla="*/ 68688 h 652071"/>
              <a:gd name="connsiteX2-135" fmla="*/ 412660 w 662220"/>
              <a:gd name="connsiteY2-136" fmla="*/ 13270 h 652071"/>
              <a:gd name="connsiteX3-137" fmla="*/ 661618 w 662220"/>
              <a:gd name="connsiteY3-138" fmla="*/ 335548 h 652071"/>
              <a:gd name="connsiteX4-139" fmla="*/ 333371 w 662220"/>
              <a:gd name="connsiteY4-140" fmla="*/ 652071 h 652071"/>
              <a:gd name="connsiteX5-141" fmla="*/ 5124 w 662220"/>
              <a:gd name="connsiteY5-142" fmla="*/ 335548 h 652071"/>
              <a:gd name="connsiteX6-143" fmla="*/ 64593 w 662220"/>
              <a:gd name="connsiteY6-144" fmla="*/ 132632 h 652071"/>
              <a:gd name="connsiteX0-145" fmla="*/ 178200 w 662220"/>
              <a:gd name="connsiteY0-146" fmla="*/ 58449 h 641619"/>
              <a:gd name="connsiteX1-147" fmla="*/ 130026 w 662220"/>
              <a:gd name="connsiteY1-148" fmla="*/ 58236 h 641619"/>
              <a:gd name="connsiteX2-149" fmla="*/ 412660 w 662220"/>
              <a:gd name="connsiteY2-150" fmla="*/ 2818 h 641619"/>
              <a:gd name="connsiteX3-151" fmla="*/ 661618 w 662220"/>
              <a:gd name="connsiteY3-152" fmla="*/ 325096 h 641619"/>
              <a:gd name="connsiteX4-153" fmla="*/ 333371 w 662220"/>
              <a:gd name="connsiteY4-154" fmla="*/ 641619 h 641619"/>
              <a:gd name="connsiteX5-155" fmla="*/ 5124 w 662220"/>
              <a:gd name="connsiteY5-156" fmla="*/ 325096 h 641619"/>
              <a:gd name="connsiteX6-157" fmla="*/ 64593 w 662220"/>
              <a:gd name="connsiteY6-158" fmla="*/ 122180 h 641619"/>
              <a:gd name="connsiteX0-159" fmla="*/ 178200 w 662220"/>
              <a:gd name="connsiteY0-160" fmla="*/ 58449 h 641619"/>
              <a:gd name="connsiteX1-161" fmla="*/ 130026 w 662220"/>
              <a:gd name="connsiteY1-162" fmla="*/ 58236 h 641619"/>
              <a:gd name="connsiteX2-163" fmla="*/ 412660 w 662220"/>
              <a:gd name="connsiteY2-164" fmla="*/ 2818 h 641619"/>
              <a:gd name="connsiteX3-165" fmla="*/ 661618 w 662220"/>
              <a:gd name="connsiteY3-166" fmla="*/ 325096 h 641619"/>
              <a:gd name="connsiteX4-167" fmla="*/ 333371 w 662220"/>
              <a:gd name="connsiteY4-168" fmla="*/ 641619 h 641619"/>
              <a:gd name="connsiteX5-169" fmla="*/ 5124 w 662220"/>
              <a:gd name="connsiteY5-170" fmla="*/ 325096 h 641619"/>
              <a:gd name="connsiteX6-171" fmla="*/ 64593 w 662220"/>
              <a:gd name="connsiteY6-172" fmla="*/ 122180 h 641619"/>
              <a:gd name="connsiteX0-173" fmla="*/ 178200 w 662220"/>
              <a:gd name="connsiteY0-174" fmla="*/ 58449 h 641619"/>
              <a:gd name="connsiteX1-175" fmla="*/ 130026 w 662220"/>
              <a:gd name="connsiteY1-176" fmla="*/ 58236 h 641619"/>
              <a:gd name="connsiteX2-177" fmla="*/ 412660 w 662220"/>
              <a:gd name="connsiteY2-178" fmla="*/ 2818 h 641619"/>
              <a:gd name="connsiteX3-179" fmla="*/ 661618 w 662220"/>
              <a:gd name="connsiteY3-180" fmla="*/ 325096 h 641619"/>
              <a:gd name="connsiteX4-181" fmla="*/ 333371 w 662220"/>
              <a:gd name="connsiteY4-182" fmla="*/ 641619 h 641619"/>
              <a:gd name="connsiteX5-183" fmla="*/ 5124 w 662220"/>
              <a:gd name="connsiteY5-184" fmla="*/ 325096 h 641619"/>
              <a:gd name="connsiteX6-185" fmla="*/ 64593 w 662220"/>
              <a:gd name="connsiteY6-186" fmla="*/ 122180 h 641619"/>
              <a:gd name="connsiteX0-187" fmla="*/ 178200 w 662220"/>
              <a:gd name="connsiteY0-188" fmla="*/ 58449 h 641619"/>
              <a:gd name="connsiteX1-189" fmla="*/ 130026 w 662220"/>
              <a:gd name="connsiteY1-190" fmla="*/ 58236 h 641619"/>
              <a:gd name="connsiteX2-191" fmla="*/ 412660 w 662220"/>
              <a:gd name="connsiteY2-192" fmla="*/ 2818 h 641619"/>
              <a:gd name="connsiteX3-193" fmla="*/ 661618 w 662220"/>
              <a:gd name="connsiteY3-194" fmla="*/ 325096 h 641619"/>
              <a:gd name="connsiteX4-195" fmla="*/ 333371 w 662220"/>
              <a:gd name="connsiteY4-196" fmla="*/ 641619 h 641619"/>
              <a:gd name="connsiteX5-197" fmla="*/ 5124 w 662220"/>
              <a:gd name="connsiteY5-198" fmla="*/ 325096 h 641619"/>
              <a:gd name="connsiteX6-199" fmla="*/ 64593 w 662220"/>
              <a:gd name="connsiteY6-200" fmla="*/ 122180 h 641619"/>
              <a:gd name="connsiteX0-201" fmla="*/ 178200 w 662220"/>
              <a:gd name="connsiteY0-202" fmla="*/ 58449 h 641619"/>
              <a:gd name="connsiteX1-203" fmla="*/ 130026 w 662220"/>
              <a:gd name="connsiteY1-204" fmla="*/ 58236 h 641619"/>
              <a:gd name="connsiteX2-205" fmla="*/ 412660 w 662220"/>
              <a:gd name="connsiteY2-206" fmla="*/ 2818 h 641619"/>
              <a:gd name="connsiteX3-207" fmla="*/ 661618 w 662220"/>
              <a:gd name="connsiteY3-208" fmla="*/ 325096 h 641619"/>
              <a:gd name="connsiteX4-209" fmla="*/ 333371 w 662220"/>
              <a:gd name="connsiteY4-210" fmla="*/ 641619 h 641619"/>
              <a:gd name="connsiteX5-211" fmla="*/ 5124 w 662220"/>
              <a:gd name="connsiteY5-212" fmla="*/ 325096 h 641619"/>
              <a:gd name="connsiteX6-213" fmla="*/ 64593 w 662220"/>
              <a:gd name="connsiteY6-214" fmla="*/ 122180 h 641619"/>
              <a:gd name="connsiteX0-215" fmla="*/ 176252 w 660272"/>
              <a:gd name="connsiteY0-216" fmla="*/ 58449 h 641619"/>
              <a:gd name="connsiteX1-217" fmla="*/ 128078 w 660272"/>
              <a:gd name="connsiteY1-218" fmla="*/ 58236 h 641619"/>
              <a:gd name="connsiteX2-219" fmla="*/ 410712 w 660272"/>
              <a:gd name="connsiteY2-220" fmla="*/ 2818 h 641619"/>
              <a:gd name="connsiteX3-221" fmla="*/ 659670 w 660272"/>
              <a:gd name="connsiteY3-222" fmla="*/ 325096 h 641619"/>
              <a:gd name="connsiteX4-223" fmla="*/ 331423 w 660272"/>
              <a:gd name="connsiteY4-224" fmla="*/ 641619 h 641619"/>
              <a:gd name="connsiteX5-225" fmla="*/ 3176 w 660272"/>
              <a:gd name="connsiteY5-226" fmla="*/ 325096 h 641619"/>
              <a:gd name="connsiteX6-227" fmla="*/ 62645 w 660272"/>
              <a:gd name="connsiteY6-228" fmla="*/ 122180 h 641619"/>
              <a:gd name="connsiteX0-229" fmla="*/ 253837 w 660272"/>
              <a:gd name="connsiteY0-230" fmla="*/ 30740 h 641619"/>
              <a:gd name="connsiteX1-231" fmla="*/ 128078 w 660272"/>
              <a:gd name="connsiteY1-232" fmla="*/ 58236 h 641619"/>
              <a:gd name="connsiteX2-233" fmla="*/ 410712 w 660272"/>
              <a:gd name="connsiteY2-234" fmla="*/ 2818 h 641619"/>
              <a:gd name="connsiteX3-235" fmla="*/ 659670 w 660272"/>
              <a:gd name="connsiteY3-236" fmla="*/ 325096 h 641619"/>
              <a:gd name="connsiteX4-237" fmla="*/ 331423 w 660272"/>
              <a:gd name="connsiteY4-238" fmla="*/ 641619 h 641619"/>
              <a:gd name="connsiteX5-239" fmla="*/ 3176 w 660272"/>
              <a:gd name="connsiteY5-240" fmla="*/ 325096 h 641619"/>
              <a:gd name="connsiteX6-241" fmla="*/ 62645 w 660272"/>
              <a:gd name="connsiteY6-242" fmla="*/ 122180 h 641619"/>
              <a:gd name="connsiteX0-243" fmla="*/ 253837 w 660191"/>
              <a:gd name="connsiteY0-244" fmla="*/ 41069 h 651948"/>
              <a:gd name="connsiteX1-245" fmla="*/ 161329 w 660191"/>
              <a:gd name="connsiteY1-246" fmla="*/ 63023 h 651948"/>
              <a:gd name="connsiteX2-247" fmla="*/ 410712 w 660191"/>
              <a:gd name="connsiteY2-248" fmla="*/ 13147 h 651948"/>
              <a:gd name="connsiteX3-249" fmla="*/ 659670 w 660191"/>
              <a:gd name="connsiteY3-250" fmla="*/ 335425 h 651948"/>
              <a:gd name="connsiteX4-251" fmla="*/ 331423 w 660191"/>
              <a:gd name="connsiteY4-252" fmla="*/ 651948 h 651948"/>
              <a:gd name="connsiteX5-253" fmla="*/ 3176 w 660191"/>
              <a:gd name="connsiteY5-254" fmla="*/ 335425 h 651948"/>
              <a:gd name="connsiteX6-255" fmla="*/ 62645 w 660191"/>
              <a:gd name="connsiteY6-256" fmla="*/ 132509 h 651948"/>
              <a:gd name="connsiteX0-257" fmla="*/ 253837 w 660897"/>
              <a:gd name="connsiteY0-258" fmla="*/ 45475 h 656354"/>
              <a:gd name="connsiteX1-259" fmla="*/ 161329 w 660897"/>
              <a:gd name="connsiteY1-260" fmla="*/ 67429 h 656354"/>
              <a:gd name="connsiteX2-261" fmla="*/ 410712 w 660897"/>
              <a:gd name="connsiteY2-262" fmla="*/ 17553 h 656354"/>
              <a:gd name="connsiteX3-263" fmla="*/ 659670 w 660897"/>
              <a:gd name="connsiteY3-264" fmla="*/ 339831 h 656354"/>
              <a:gd name="connsiteX4-265" fmla="*/ 331423 w 660897"/>
              <a:gd name="connsiteY4-266" fmla="*/ 656354 h 656354"/>
              <a:gd name="connsiteX5-267" fmla="*/ 3176 w 660897"/>
              <a:gd name="connsiteY5-268" fmla="*/ 339831 h 656354"/>
              <a:gd name="connsiteX6-269" fmla="*/ 62645 w 660897"/>
              <a:gd name="connsiteY6-270" fmla="*/ 136915 h 656354"/>
              <a:gd name="connsiteX0-271" fmla="*/ 253837 w 660406"/>
              <a:gd name="connsiteY0-272" fmla="*/ 41070 h 651949"/>
              <a:gd name="connsiteX1-273" fmla="*/ 161329 w 660406"/>
              <a:gd name="connsiteY1-274" fmla="*/ 63024 h 651949"/>
              <a:gd name="connsiteX2-275" fmla="*/ 410712 w 660406"/>
              <a:gd name="connsiteY2-276" fmla="*/ 13148 h 651949"/>
              <a:gd name="connsiteX3-277" fmla="*/ 659670 w 660406"/>
              <a:gd name="connsiteY3-278" fmla="*/ 335426 h 651949"/>
              <a:gd name="connsiteX4-279" fmla="*/ 331423 w 660406"/>
              <a:gd name="connsiteY4-280" fmla="*/ 651949 h 651949"/>
              <a:gd name="connsiteX5-281" fmla="*/ 3176 w 660406"/>
              <a:gd name="connsiteY5-282" fmla="*/ 335426 h 651949"/>
              <a:gd name="connsiteX6-283" fmla="*/ 62645 w 660406"/>
              <a:gd name="connsiteY6-284" fmla="*/ 132510 h 651949"/>
              <a:gd name="connsiteX0-285" fmla="*/ 161329 w 660406"/>
              <a:gd name="connsiteY0-286" fmla="*/ 63024 h 651949"/>
              <a:gd name="connsiteX1-287" fmla="*/ 410712 w 660406"/>
              <a:gd name="connsiteY1-288" fmla="*/ 13148 h 651949"/>
              <a:gd name="connsiteX2-289" fmla="*/ 659670 w 660406"/>
              <a:gd name="connsiteY2-290" fmla="*/ 335426 h 651949"/>
              <a:gd name="connsiteX3-291" fmla="*/ 331423 w 660406"/>
              <a:gd name="connsiteY3-292" fmla="*/ 651949 h 651949"/>
              <a:gd name="connsiteX4-293" fmla="*/ 3176 w 660406"/>
              <a:gd name="connsiteY4-294" fmla="*/ 335426 h 651949"/>
              <a:gd name="connsiteX5-295" fmla="*/ 62645 w 660406"/>
              <a:gd name="connsiteY5-296" fmla="*/ 132510 h 651949"/>
              <a:gd name="connsiteX0-297" fmla="*/ 128078 w 660207"/>
              <a:gd name="connsiteY0-298" fmla="*/ 63024 h 651949"/>
              <a:gd name="connsiteX1-299" fmla="*/ 410712 w 660207"/>
              <a:gd name="connsiteY1-300" fmla="*/ 13148 h 651949"/>
              <a:gd name="connsiteX2-301" fmla="*/ 659670 w 660207"/>
              <a:gd name="connsiteY2-302" fmla="*/ 335426 h 651949"/>
              <a:gd name="connsiteX3-303" fmla="*/ 331423 w 660207"/>
              <a:gd name="connsiteY3-304" fmla="*/ 651949 h 651949"/>
              <a:gd name="connsiteX4-305" fmla="*/ 3176 w 660207"/>
              <a:gd name="connsiteY4-306" fmla="*/ 335426 h 651949"/>
              <a:gd name="connsiteX5-307" fmla="*/ 62645 w 660207"/>
              <a:gd name="connsiteY5-308" fmla="*/ 132510 h 651949"/>
              <a:gd name="connsiteX0-309" fmla="*/ 128078 w 660438"/>
              <a:gd name="connsiteY0-310" fmla="*/ 60888 h 649813"/>
              <a:gd name="connsiteX1-311" fmla="*/ 410712 w 660438"/>
              <a:gd name="connsiteY1-312" fmla="*/ 11012 h 649813"/>
              <a:gd name="connsiteX2-313" fmla="*/ 659670 w 660438"/>
              <a:gd name="connsiteY2-314" fmla="*/ 333290 h 649813"/>
              <a:gd name="connsiteX3-315" fmla="*/ 331423 w 660438"/>
              <a:gd name="connsiteY3-316" fmla="*/ 649813 h 649813"/>
              <a:gd name="connsiteX4-317" fmla="*/ 3176 w 660438"/>
              <a:gd name="connsiteY4-318" fmla="*/ 333290 h 649813"/>
              <a:gd name="connsiteX5-319" fmla="*/ 62645 w 660438"/>
              <a:gd name="connsiteY5-320" fmla="*/ 130374 h 649813"/>
              <a:gd name="connsiteX0-321" fmla="*/ 128078 w 660438"/>
              <a:gd name="connsiteY0-322" fmla="*/ 64927 h 653852"/>
              <a:gd name="connsiteX1-323" fmla="*/ 410712 w 660438"/>
              <a:gd name="connsiteY1-324" fmla="*/ 15051 h 653852"/>
              <a:gd name="connsiteX2-325" fmla="*/ 659670 w 660438"/>
              <a:gd name="connsiteY2-326" fmla="*/ 337329 h 653852"/>
              <a:gd name="connsiteX3-327" fmla="*/ 331423 w 660438"/>
              <a:gd name="connsiteY3-328" fmla="*/ 653852 h 653852"/>
              <a:gd name="connsiteX4-329" fmla="*/ 3176 w 660438"/>
              <a:gd name="connsiteY4-330" fmla="*/ 337329 h 653852"/>
              <a:gd name="connsiteX5-331" fmla="*/ 62645 w 660438"/>
              <a:gd name="connsiteY5-332" fmla="*/ 134413 h 653852"/>
              <a:gd name="connsiteX0-333" fmla="*/ 128078 w 687378"/>
              <a:gd name="connsiteY0-334" fmla="*/ 58090 h 647015"/>
              <a:gd name="connsiteX1-335" fmla="*/ 571432 w 687378"/>
              <a:gd name="connsiteY1-336" fmla="*/ 16673 h 647015"/>
              <a:gd name="connsiteX2-337" fmla="*/ 659670 w 687378"/>
              <a:gd name="connsiteY2-338" fmla="*/ 330492 h 647015"/>
              <a:gd name="connsiteX3-339" fmla="*/ 331423 w 687378"/>
              <a:gd name="connsiteY3-340" fmla="*/ 647015 h 647015"/>
              <a:gd name="connsiteX4-341" fmla="*/ 3176 w 687378"/>
              <a:gd name="connsiteY4-342" fmla="*/ 330492 h 647015"/>
              <a:gd name="connsiteX5-343" fmla="*/ 62645 w 687378"/>
              <a:gd name="connsiteY5-344" fmla="*/ 127576 h 647015"/>
              <a:gd name="connsiteX0-345" fmla="*/ 128078 w 677145"/>
              <a:gd name="connsiteY0-346" fmla="*/ 58090 h 663933"/>
              <a:gd name="connsiteX1-347" fmla="*/ 571432 w 677145"/>
              <a:gd name="connsiteY1-348" fmla="*/ 16673 h 663933"/>
              <a:gd name="connsiteX2-349" fmla="*/ 659670 w 677145"/>
              <a:gd name="connsiteY2-350" fmla="*/ 330492 h 663933"/>
              <a:gd name="connsiteX3-351" fmla="*/ 559815 w 677145"/>
              <a:gd name="connsiteY3-352" fmla="*/ 663933 h 663933"/>
              <a:gd name="connsiteX4-353" fmla="*/ 3176 w 677145"/>
              <a:gd name="connsiteY4-354" fmla="*/ 330492 h 663933"/>
              <a:gd name="connsiteX5-355" fmla="*/ 62645 w 677145"/>
              <a:gd name="connsiteY5-356" fmla="*/ 127576 h 663933"/>
              <a:gd name="connsiteX0-357" fmla="*/ 101940 w 644966"/>
              <a:gd name="connsiteY0-358" fmla="*/ 58090 h 685888"/>
              <a:gd name="connsiteX1-359" fmla="*/ 545294 w 644966"/>
              <a:gd name="connsiteY1-360" fmla="*/ 16673 h 685888"/>
              <a:gd name="connsiteX2-361" fmla="*/ 633532 w 644966"/>
              <a:gd name="connsiteY2-362" fmla="*/ 330492 h 685888"/>
              <a:gd name="connsiteX3-363" fmla="*/ 533677 w 644966"/>
              <a:gd name="connsiteY3-364" fmla="*/ 663933 h 685888"/>
              <a:gd name="connsiteX4-365" fmla="*/ 10874 w 644966"/>
              <a:gd name="connsiteY4-366" fmla="*/ 575801 h 685888"/>
              <a:gd name="connsiteX5-367" fmla="*/ 36507 w 644966"/>
              <a:gd name="connsiteY5-368" fmla="*/ 127576 h 685888"/>
              <a:gd name="connsiteX0-369" fmla="*/ 101940 w 642626"/>
              <a:gd name="connsiteY0-370" fmla="*/ 58090 h 654766"/>
              <a:gd name="connsiteX1-371" fmla="*/ 545294 w 642626"/>
              <a:gd name="connsiteY1-372" fmla="*/ 16673 h 654766"/>
              <a:gd name="connsiteX2-373" fmla="*/ 633532 w 642626"/>
              <a:gd name="connsiteY2-374" fmla="*/ 330492 h 654766"/>
              <a:gd name="connsiteX3-375" fmla="*/ 567513 w 642626"/>
              <a:gd name="connsiteY3-376" fmla="*/ 613179 h 654766"/>
              <a:gd name="connsiteX4-377" fmla="*/ 10874 w 642626"/>
              <a:gd name="connsiteY4-378" fmla="*/ 575801 h 654766"/>
              <a:gd name="connsiteX5-379" fmla="*/ 36507 w 642626"/>
              <a:gd name="connsiteY5-380" fmla="*/ 127576 h 654766"/>
              <a:gd name="connsiteX0-381" fmla="*/ 101940 w 642626"/>
              <a:gd name="connsiteY0-382" fmla="*/ 30477 h 627153"/>
              <a:gd name="connsiteX1-383" fmla="*/ 545294 w 642626"/>
              <a:gd name="connsiteY1-384" fmla="*/ 31354 h 627153"/>
              <a:gd name="connsiteX2-385" fmla="*/ 633532 w 642626"/>
              <a:gd name="connsiteY2-386" fmla="*/ 302879 h 627153"/>
              <a:gd name="connsiteX3-387" fmla="*/ 567513 w 642626"/>
              <a:gd name="connsiteY3-388" fmla="*/ 585566 h 627153"/>
              <a:gd name="connsiteX4-389" fmla="*/ 10874 w 642626"/>
              <a:gd name="connsiteY4-390" fmla="*/ 548188 h 627153"/>
              <a:gd name="connsiteX5-391" fmla="*/ 36507 w 642626"/>
              <a:gd name="connsiteY5-392" fmla="*/ 99963 h 627153"/>
              <a:gd name="connsiteX0-393" fmla="*/ 101940 w 641803"/>
              <a:gd name="connsiteY0-394" fmla="*/ 32533 h 629209"/>
              <a:gd name="connsiteX1-395" fmla="*/ 545294 w 641803"/>
              <a:gd name="connsiteY1-396" fmla="*/ 33410 h 629209"/>
              <a:gd name="connsiteX2-397" fmla="*/ 633532 w 641803"/>
              <a:gd name="connsiteY2-398" fmla="*/ 304935 h 629209"/>
              <a:gd name="connsiteX3-399" fmla="*/ 567513 w 641803"/>
              <a:gd name="connsiteY3-400" fmla="*/ 587622 h 629209"/>
              <a:gd name="connsiteX4-401" fmla="*/ 10874 w 641803"/>
              <a:gd name="connsiteY4-402" fmla="*/ 550244 h 629209"/>
              <a:gd name="connsiteX5-403" fmla="*/ 36507 w 641803"/>
              <a:gd name="connsiteY5-404" fmla="*/ 102019 h 629209"/>
              <a:gd name="connsiteX0-405" fmla="*/ 93785 w 633648"/>
              <a:gd name="connsiteY0-406" fmla="*/ 32533 h 629209"/>
              <a:gd name="connsiteX1-407" fmla="*/ 537139 w 633648"/>
              <a:gd name="connsiteY1-408" fmla="*/ 33410 h 629209"/>
              <a:gd name="connsiteX2-409" fmla="*/ 625377 w 633648"/>
              <a:gd name="connsiteY2-410" fmla="*/ 304935 h 629209"/>
              <a:gd name="connsiteX3-411" fmla="*/ 559358 w 633648"/>
              <a:gd name="connsiteY3-412" fmla="*/ 587622 h 629209"/>
              <a:gd name="connsiteX4-413" fmla="*/ 2719 w 633648"/>
              <a:gd name="connsiteY4-414" fmla="*/ 550244 h 629209"/>
              <a:gd name="connsiteX5-415" fmla="*/ 28352 w 633648"/>
              <a:gd name="connsiteY5-416" fmla="*/ 102019 h 629209"/>
              <a:gd name="connsiteX0-417" fmla="*/ 103603 w 643466"/>
              <a:gd name="connsiteY0-418" fmla="*/ 32533 h 629209"/>
              <a:gd name="connsiteX1-419" fmla="*/ 546957 w 643466"/>
              <a:gd name="connsiteY1-420" fmla="*/ 33410 h 629209"/>
              <a:gd name="connsiteX2-421" fmla="*/ 635195 w 643466"/>
              <a:gd name="connsiteY2-422" fmla="*/ 304935 h 629209"/>
              <a:gd name="connsiteX3-423" fmla="*/ 569176 w 643466"/>
              <a:gd name="connsiteY3-424" fmla="*/ 587622 h 629209"/>
              <a:gd name="connsiteX4-425" fmla="*/ 12537 w 643466"/>
              <a:gd name="connsiteY4-426" fmla="*/ 550244 h 629209"/>
              <a:gd name="connsiteX5-427" fmla="*/ 4334 w 643466"/>
              <a:gd name="connsiteY5-428" fmla="*/ 102019 h 629209"/>
              <a:gd name="connsiteX0-429" fmla="*/ 103603 w 643466"/>
              <a:gd name="connsiteY0-430" fmla="*/ 32533 h 613248"/>
              <a:gd name="connsiteX1-431" fmla="*/ 546957 w 643466"/>
              <a:gd name="connsiteY1-432" fmla="*/ 33410 h 613248"/>
              <a:gd name="connsiteX2-433" fmla="*/ 635195 w 643466"/>
              <a:gd name="connsiteY2-434" fmla="*/ 304935 h 613248"/>
              <a:gd name="connsiteX3-435" fmla="*/ 569176 w 643466"/>
              <a:gd name="connsiteY3-436" fmla="*/ 587622 h 613248"/>
              <a:gd name="connsiteX4-437" fmla="*/ 12537 w 643466"/>
              <a:gd name="connsiteY4-438" fmla="*/ 518643 h 613248"/>
              <a:gd name="connsiteX5-439" fmla="*/ 4334 w 643466"/>
              <a:gd name="connsiteY5-440" fmla="*/ 102019 h 613248"/>
              <a:gd name="connsiteX0-441" fmla="*/ 103603 w 622280"/>
              <a:gd name="connsiteY0-442" fmla="*/ 51723 h 632438"/>
              <a:gd name="connsiteX1-443" fmla="*/ 546957 w 622280"/>
              <a:gd name="connsiteY1-444" fmla="*/ 52600 h 632438"/>
              <a:gd name="connsiteX2-445" fmla="*/ 569176 w 622280"/>
              <a:gd name="connsiteY2-446" fmla="*/ 606812 h 632438"/>
              <a:gd name="connsiteX3-447" fmla="*/ 12537 w 622280"/>
              <a:gd name="connsiteY3-448" fmla="*/ 537833 h 632438"/>
              <a:gd name="connsiteX4-449" fmla="*/ 4334 w 622280"/>
              <a:gd name="connsiteY4-450" fmla="*/ 121209 h 632438"/>
              <a:gd name="connsiteX0-451" fmla="*/ 103603 w 640916"/>
              <a:gd name="connsiteY0-452" fmla="*/ 51277 h 628066"/>
              <a:gd name="connsiteX1-453" fmla="*/ 546957 w 640916"/>
              <a:gd name="connsiteY1-454" fmla="*/ 52154 h 628066"/>
              <a:gd name="connsiteX2-455" fmla="*/ 595444 w 640916"/>
              <a:gd name="connsiteY2-456" fmla="*/ 600046 h 628066"/>
              <a:gd name="connsiteX3-457" fmla="*/ 12537 w 640916"/>
              <a:gd name="connsiteY3-458" fmla="*/ 537387 h 628066"/>
              <a:gd name="connsiteX4-459" fmla="*/ 4334 w 640916"/>
              <a:gd name="connsiteY4-460" fmla="*/ 120763 h 628066"/>
              <a:gd name="connsiteX0-461" fmla="*/ 103603 w 629940"/>
              <a:gd name="connsiteY0-462" fmla="*/ 26437 h 603226"/>
              <a:gd name="connsiteX1-463" fmla="*/ 546957 w 629940"/>
              <a:gd name="connsiteY1-464" fmla="*/ 27314 h 603226"/>
              <a:gd name="connsiteX2-465" fmla="*/ 595444 w 629940"/>
              <a:gd name="connsiteY2-466" fmla="*/ 575206 h 603226"/>
              <a:gd name="connsiteX3-467" fmla="*/ 12537 w 629940"/>
              <a:gd name="connsiteY3-468" fmla="*/ 512547 h 603226"/>
              <a:gd name="connsiteX4-469" fmla="*/ 4334 w 629940"/>
              <a:gd name="connsiteY4-470" fmla="*/ 95923 h 603226"/>
              <a:gd name="connsiteX0-471" fmla="*/ 103603 w 651443"/>
              <a:gd name="connsiteY0-472" fmla="*/ 20041 h 614843"/>
              <a:gd name="connsiteX1-473" fmla="*/ 608249 w 651443"/>
              <a:gd name="connsiteY1-474" fmla="*/ 39879 h 614843"/>
              <a:gd name="connsiteX2-475" fmla="*/ 595444 w 651443"/>
              <a:gd name="connsiteY2-476" fmla="*/ 568810 h 614843"/>
              <a:gd name="connsiteX3-477" fmla="*/ 12537 w 651443"/>
              <a:gd name="connsiteY3-478" fmla="*/ 506151 h 614843"/>
              <a:gd name="connsiteX4-479" fmla="*/ 4334 w 651443"/>
              <a:gd name="connsiteY4-480" fmla="*/ 89527 h 614843"/>
              <a:gd name="connsiteX0-481" fmla="*/ 103603 w 640788"/>
              <a:gd name="connsiteY0-482" fmla="*/ 20041 h 614843"/>
              <a:gd name="connsiteX1-483" fmla="*/ 581981 w 640788"/>
              <a:gd name="connsiteY1-484" fmla="*/ 39879 h 614843"/>
              <a:gd name="connsiteX2-485" fmla="*/ 595444 w 640788"/>
              <a:gd name="connsiteY2-486" fmla="*/ 568810 h 614843"/>
              <a:gd name="connsiteX3-487" fmla="*/ 12537 w 640788"/>
              <a:gd name="connsiteY3-488" fmla="*/ 506151 h 614843"/>
              <a:gd name="connsiteX4-489" fmla="*/ 4334 w 640788"/>
              <a:gd name="connsiteY4-490" fmla="*/ 89527 h 614843"/>
              <a:gd name="connsiteX0-491" fmla="*/ 103603 w 673655"/>
              <a:gd name="connsiteY0-492" fmla="*/ 38763 h 618146"/>
              <a:gd name="connsiteX1-493" fmla="*/ 581981 w 673655"/>
              <a:gd name="connsiteY1-494" fmla="*/ 58601 h 618146"/>
              <a:gd name="connsiteX2-495" fmla="*/ 621713 w 673655"/>
              <a:gd name="connsiteY2-496" fmla="*/ 562250 h 618146"/>
              <a:gd name="connsiteX3-497" fmla="*/ 12537 w 673655"/>
              <a:gd name="connsiteY3-498" fmla="*/ 524873 h 618146"/>
              <a:gd name="connsiteX4-499" fmla="*/ 4334 w 673655"/>
              <a:gd name="connsiteY4-500" fmla="*/ 108249 h 618146"/>
              <a:gd name="connsiteX0-501" fmla="*/ 103603 w 654750"/>
              <a:gd name="connsiteY0-502" fmla="*/ 38763 h 605787"/>
              <a:gd name="connsiteX1-503" fmla="*/ 581981 w 654750"/>
              <a:gd name="connsiteY1-504" fmla="*/ 58601 h 605787"/>
              <a:gd name="connsiteX2-505" fmla="*/ 621713 w 654750"/>
              <a:gd name="connsiteY2-506" fmla="*/ 562250 h 605787"/>
              <a:gd name="connsiteX3-507" fmla="*/ 12537 w 654750"/>
              <a:gd name="connsiteY3-508" fmla="*/ 524873 h 605787"/>
              <a:gd name="connsiteX4-509" fmla="*/ 4334 w 654750"/>
              <a:gd name="connsiteY4-510" fmla="*/ 108249 h 605787"/>
              <a:gd name="connsiteX0-511" fmla="*/ 103603 w 643734"/>
              <a:gd name="connsiteY0-512" fmla="*/ 31800 h 598824"/>
              <a:gd name="connsiteX1-513" fmla="*/ 581981 w 643734"/>
              <a:gd name="connsiteY1-514" fmla="*/ 51638 h 598824"/>
              <a:gd name="connsiteX2-515" fmla="*/ 621713 w 643734"/>
              <a:gd name="connsiteY2-516" fmla="*/ 555287 h 598824"/>
              <a:gd name="connsiteX3-517" fmla="*/ 12537 w 643734"/>
              <a:gd name="connsiteY3-518" fmla="*/ 517910 h 598824"/>
              <a:gd name="connsiteX4-519" fmla="*/ 4334 w 643734"/>
              <a:gd name="connsiteY4-520" fmla="*/ 101286 h 598824"/>
              <a:gd name="connsiteX0-521" fmla="*/ 103603 w 643734"/>
              <a:gd name="connsiteY0-522" fmla="*/ 24551 h 591575"/>
              <a:gd name="connsiteX1-523" fmla="*/ 581981 w 643734"/>
              <a:gd name="connsiteY1-524" fmla="*/ 44389 h 591575"/>
              <a:gd name="connsiteX2-525" fmla="*/ 621713 w 643734"/>
              <a:gd name="connsiteY2-526" fmla="*/ 548038 h 591575"/>
              <a:gd name="connsiteX3-527" fmla="*/ 12537 w 643734"/>
              <a:gd name="connsiteY3-528" fmla="*/ 510661 h 591575"/>
              <a:gd name="connsiteX4-529" fmla="*/ 4334 w 643734"/>
              <a:gd name="connsiteY4-530" fmla="*/ 94037 h 591575"/>
              <a:gd name="connsiteX0-531" fmla="*/ 103603 w 643734"/>
              <a:gd name="connsiteY0-532" fmla="*/ 20135 h 587159"/>
              <a:gd name="connsiteX1-533" fmla="*/ 581981 w 643734"/>
              <a:gd name="connsiteY1-534" fmla="*/ 39973 h 587159"/>
              <a:gd name="connsiteX2-535" fmla="*/ 621713 w 643734"/>
              <a:gd name="connsiteY2-536" fmla="*/ 543622 h 587159"/>
              <a:gd name="connsiteX3-537" fmla="*/ 12537 w 643734"/>
              <a:gd name="connsiteY3-538" fmla="*/ 506245 h 587159"/>
              <a:gd name="connsiteX4-539" fmla="*/ 4334 w 643734"/>
              <a:gd name="connsiteY4-540" fmla="*/ 89621 h 587159"/>
              <a:gd name="connsiteX0-541" fmla="*/ 51067 w 657504"/>
              <a:gd name="connsiteY0-542" fmla="*/ 31623 h 592327"/>
              <a:gd name="connsiteX1-543" fmla="*/ 581981 w 657504"/>
              <a:gd name="connsiteY1-544" fmla="*/ 45141 h 592327"/>
              <a:gd name="connsiteX2-545" fmla="*/ 621713 w 657504"/>
              <a:gd name="connsiteY2-546" fmla="*/ 548790 h 592327"/>
              <a:gd name="connsiteX3-547" fmla="*/ 12537 w 657504"/>
              <a:gd name="connsiteY3-548" fmla="*/ 511413 h 592327"/>
              <a:gd name="connsiteX4-549" fmla="*/ 4334 w 657504"/>
              <a:gd name="connsiteY4-550" fmla="*/ 94789 h 592327"/>
              <a:gd name="connsiteX0-551" fmla="*/ 51067 w 676118"/>
              <a:gd name="connsiteY0-552" fmla="*/ 31623 h 604686"/>
              <a:gd name="connsiteX1-553" fmla="*/ 581981 w 676118"/>
              <a:gd name="connsiteY1-554" fmla="*/ 45141 h 604686"/>
              <a:gd name="connsiteX2-555" fmla="*/ 621713 w 676118"/>
              <a:gd name="connsiteY2-556" fmla="*/ 548790 h 604686"/>
              <a:gd name="connsiteX3-557" fmla="*/ 12537 w 676118"/>
              <a:gd name="connsiteY3-558" fmla="*/ 511413 h 604686"/>
              <a:gd name="connsiteX4-559" fmla="*/ 4334 w 676118"/>
              <a:gd name="connsiteY4-560" fmla="*/ 94789 h 604686"/>
              <a:gd name="connsiteX0-561" fmla="*/ 51067 w 659741"/>
              <a:gd name="connsiteY0-562" fmla="*/ 18182 h 591245"/>
              <a:gd name="connsiteX1-563" fmla="*/ 581981 w 659741"/>
              <a:gd name="connsiteY1-564" fmla="*/ 31700 h 591245"/>
              <a:gd name="connsiteX2-565" fmla="*/ 621713 w 659741"/>
              <a:gd name="connsiteY2-566" fmla="*/ 535349 h 591245"/>
              <a:gd name="connsiteX3-567" fmla="*/ 12537 w 659741"/>
              <a:gd name="connsiteY3-568" fmla="*/ 497972 h 591245"/>
              <a:gd name="connsiteX4-569" fmla="*/ 4334 w 659741"/>
              <a:gd name="connsiteY4-570" fmla="*/ 81348 h 591245"/>
              <a:gd name="connsiteX0-571" fmla="*/ 51067 w 671131"/>
              <a:gd name="connsiteY0-572" fmla="*/ 18182 h 591245"/>
              <a:gd name="connsiteX1-573" fmla="*/ 617005 w 671131"/>
              <a:gd name="connsiteY1-574" fmla="*/ 31700 h 591245"/>
              <a:gd name="connsiteX2-575" fmla="*/ 621713 w 671131"/>
              <a:gd name="connsiteY2-576" fmla="*/ 535349 h 591245"/>
              <a:gd name="connsiteX3-577" fmla="*/ 12537 w 671131"/>
              <a:gd name="connsiteY3-578" fmla="*/ 497972 h 591245"/>
              <a:gd name="connsiteX4-579" fmla="*/ 4334 w 671131"/>
              <a:gd name="connsiteY4-580" fmla="*/ 81348 h 591245"/>
              <a:gd name="connsiteX0-581" fmla="*/ 51067 w 648099"/>
              <a:gd name="connsiteY0-582" fmla="*/ 18182 h 578886"/>
              <a:gd name="connsiteX1-583" fmla="*/ 617005 w 648099"/>
              <a:gd name="connsiteY1-584" fmla="*/ 31700 h 578886"/>
              <a:gd name="connsiteX2-585" fmla="*/ 621713 w 648099"/>
              <a:gd name="connsiteY2-586" fmla="*/ 535349 h 578886"/>
              <a:gd name="connsiteX3-587" fmla="*/ 12537 w 648099"/>
              <a:gd name="connsiteY3-588" fmla="*/ 497972 h 578886"/>
              <a:gd name="connsiteX4-589" fmla="*/ 4334 w 648099"/>
              <a:gd name="connsiteY4-590" fmla="*/ 81348 h 578886"/>
              <a:gd name="connsiteX0-591" fmla="*/ 51067 w 648099"/>
              <a:gd name="connsiteY0-592" fmla="*/ 18182 h 565791"/>
              <a:gd name="connsiteX1-593" fmla="*/ 617005 w 648099"/>
              <a:gd name="connsiteY1-594" fmla="*/ 31700 h 565791"/>
              <a:gd name="connsiteX2-595" fmla="*/ 621713 w 648099"/>
              <a:gd name="connsiteY2-596" fmla="*/ 535349 h 565791"/>
              <a:gd name="connsiteX3-597" fmla="*/ 12537 w 648099"/>
              <a:gd name="connsiteY3-598" fmla="*/ 497972 h 565791"/>
              <a:gd name="connsiteX4-599" fmla="*/ 4334 w 648099"/>
              <a:gd name="connsiteY4-600" fmla="*/ 81348 h 56579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648099" h="565791">
                <a:moveTo>
                  <a:pt x="51067" y="18182"/>
                </a:moveTo>
                <a:cubicBezTo>
                  <a:pt x="281003" y="7261"/>
                  <a:pt x="591945" y="-22893"/>
                  <a:pt x="617005" y="31700"/>
                </a:cubicBezTo>
                <a:cubicBezTo>
                  <a:pt x="642065" y="86293"/>
                  <a:pt x="669922" y="489239"/>
                  <a:pt x="621713" y="535349"/>
                </a:cubicBezTo>
                <a:cubicBezTo>
                  <a:pt x="573504" y="581459"/>
                  <a:pt x="32838" y="579874"/>
                  <a:pt x="12537" y="497972"/>
                </a:cubicBezTo>
                <a:cubicBezTo>
                  <a:pt x="992" y="378148"/>
                  <a:pt x="-4426" y="189998"/>
                  <a:pt x="4334" y="81348"/>
                </a:cubicBezTo>
              </a:path>
            </a:pathLst>
          </a:custGeom>
          <a:solidFill>
            <a:schemeClr val="bg1"/>
          </a:solidFill>
          <a:ln w="22225" cap="rnd">
            <a:solidFill>
              <a:srgbClr val="F7B63E"/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b="1" spc="-300" dirty="0">
                <a:solidFill>
                  <a:srgbClr val="F7B63E"/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用户注册登录</a:t>
            </a:r>
          </a:p>
        </p:txBody>
      </p:sp>
      <p:sp>
        <p:nvSpPr>
          <p:cNvPr id="50" name="文本框 49"/>
          <p:cNvSpPr txBox="1"/>
          <p:nvPr/>
        </p:nvSpPr>
        <p:spPr>
          <a:xfrm>
            <a:off x="5257553" y="721103"/>
            <a:ext cx="6745737" cy="4069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注册 登录 。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1D6F556-8867-4DEE-B033-05396BFDFF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6296" y="2008211"/>
            <a:ext cx="3473520" cy="4454278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A304E119-B923-4651-9109-DFE5988A01A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80" r="14201"/>
          <a:stretch/>
        </p:blipFill>
        <p:spPr>
          <a:xfrm>
            <a:off x="5938700" y="2006681"/>
            <a:ext cx="3932808" cy="46605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0">
        <p15:prstTrans prst="pageCurlDouble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bldLvl="0" animBg="1"/>
      <p:bldP spid="43" grpId="0" bldLvl="0" animBg="1"/>
      <p:bldP spid="5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组合 51"/>
          <p:cNvGrpSpPr/>
          <p:nvPr/>
        </p:nvGrpSpPr>
        <p:grpSpPr>
          <a:xfrm rot="1192981">
            <a:off x="310650" y="223877"/>
            <a:ext cx="909196" cy="921005"/>
            <a:chOff x="2118580" y="4342651"/>
            <a:chExt cx="672245" cy="680977"/>
          </a:xfrm>
        </p:grpSpPr>
        <p:grpSp>
          <p:nvGrpSpPr>
            <p:cNvPr id="53" name="组合 52"/>
            <p:cNvGrpSpPr/>
            <p:nvPr/>
          </p:nvGrpSpPr>
          <p:grpSpPr>
            <a:xfrm>
              <a:off x="2124539" y="4342651"/>
              <a:ext cx="641611" cy="680977"/>
              <a:chOff x="2124539" y="4342651"/>
              <a:chExt cx="641611" cy="680977"/>
            </a:xfrm>
          </p:grpSpPr>
          <p:sp>
            <p:nvSpPr>
              <p:cNvPr id="71" name="任意多边形 70"/>
              <p:cNvSpPr/>
              <p:nvPr/>
            </p:nvSpPr>
            <p:spPr>
              <a:xfrm>
                <a:off x="2124539" y="4342651"/>
                <a:ext cx="641611" cy="680977"/>
              </a:xfrm>
              <a:custGeom>
                <a:avLst/>
                <a:gdLst>
                  <a:gd name="connsiteX0" fmla="*/ 63 w 140138"/>
                  <a:gd name="connsiteY0" fmla="*/ 65738 h 154344"/>
                  <a:gd name="connsiteX1" fmla="*/ 62928 w 140138"/>
                  <a:gd name="connsiteY1" fmla="*/ 16 h 154344"/>
                  <a:gd name="connsiteX2" fmla="*/ 140080 w 140138"/>
                  <a:gd name="connsiteY2" fmla="*/ 71453 h 154344"/>
                  <a:gd name="connsiteX3" fmla="*/ 74358 w 140138"/>
                  <a:gd name="connsiteY3" fmla="*/ 154321 h 154344"/>
                  <a:gd name="connsiteX4" fmla="*/ 63 w 140138"/>
                  <a:gd name="connsiteY4" fmla="*/ 65738 h 154344"/>
                  <a:gd name="connsiteX0-1" fmla="*/ 63 w 140227"/>
                  <a:gd name="connsiteY0-2" fmla="*/ 65738 h 154534"/>
                  <a:gd name="connsiteX1-3" fmla="*/ 62928 w 140227"/>
                  <a:gd name="connsiteY1-4" fmla="*/ 16 h 154534"/>
                  <a:gd name="connsiteX2-5" fmla="*/ 140080 w 140227"/>
                  <a:gd name="connsiteY2-6" fmla="*/ 71453 h 154534"/>
                  <a:gd name="connsiteX3-7" fmla="*/ 74358 w 140227"/>
                  <a:gd name="connsiteY3-8" fmla="*/ 154321 h 154534"/>
                  <a:gd name="connsiteX4-9" fmla="*/ 63 w 140227"/>
                  <a:gd name="connsiteY4-10" fmla="*/ 65738 h 154534"/>
                  <a:gd name="connsiteX0-11" fmla="*/ 63 w 140227"/>
                  <a:gd name="connsiteY0-12" fmla="*/ 65738 h 154534"/>
                  <a:gd name="connsiteX1-13" fmla="*/ 62928 w 140227"/>
                  <a:gd name="connsiteY1-14" fmla="*/ 16 h 154534"/>
                  <a:gd name="connsiteX2-15" fmla="*/ 140080 w 140227"/>
                  <a:gd name="connsiteY2-16" fmla="*/ 71453 h 154534"/>
                  <a:gd name="connsiteX3-17" fmla="*/ 74358 w 140227"/>
                  <a:gd name="connsiteY3-18" fmla="*/ 154321 h 154534"/>
                  <a:gd name="connsiteX4-19" fmla="*/ 63 w 140227"/>
                  <a:gd name="connsiteY4-20" fmla="*/ 65738 h 154534"/>
                  <a:gd name="connsiteX0-21" fmla="*/ 178 w 140342"/>
                  <a:gd name="connsiteY0-22" fmla="*/ 65738 h 154534"/>
                  <a:gd name="connsiteX1-23" fmla="*/ 63043 w 140342"/>
                  <a:gd name="connsiteY1-24" fmla="*/ 16 h 154534"/>
                  <a:gd name="connsiteX2-25" fmla="*/ 140195 w 140342"/>
                  <a:gd name="connsiteY2-26" fmla="*/ 71453 h 154534"/>
                  <a:gd name="connsiteX3-27" fmla="*/ 74473 w 140342"/>
                  <a:gd name="connsiteY3-28" fmla="*/ 154321 h 154534"/>
                  <a:gd name="connsiteX4-29" fmla="*/ 178 w 140342"/>
                  <a:gd name="connsiteY4-30" fmla="*/ 65738 h 154534"/>
                  <a:gd name="connsiteX0-31" fmla="*/ 178 w 140342"/>
                  <a:gd name="connsiteY0-32" fmla="*/ 65740 h 154536"/>
                  <a:gd name="connsiteX1-33" fmla="*/ 63043 w 140342"/>
                  <a:gd name="connsiteY1-34" fmla="*/ 18 h 154536"/>
                  <a:gd name="connsiteX2-35" fmla="*/ 140195 w 140342"/>
                  <a:gd name="connsiteY2-36" fmla="*/ 71455 h 154536"/>
                  <a:gd name="connsiteX3-37" fmla="*/ 74473 w 140342"/>
                  <a:gd name="connsiteY3-38" fmla="*/ 154323 h 154536"/>
                  <a:gd name="connsiteX4-39" fmla="*/ 178 w 140342"/>
                  <a:gd name="connsiteY4-40" fmla="*/ 65740 h 154536"/>
                  <a:gd name="connsiteX0-41" fmla="*/ 9 w 140173"/>
                  <a:gd name="connsiteY0-42" fmla="*/ 71451 h 160247"/>
                  <a:gd name="connsiteX1-43" fmla="*/ 71446 w 140173"/>
                  <a:gd name="connsiteY1-44" fmla="*/ 14 h 160247"/>
                  <a:gd name="connsiteX2-45" fmla="*/ 140026 w 140173"/>
                  <a:gd name="connsiteY2-46" fmla="*/ 77166 h 160247"/>
                  <a:gd name="connsiteX3-47" fmla="*/ 74304 w 140173"/>
                  <a:gd name="connsiteY3-48" fmla="*/ 160034 h 160247"/>
                  <a:gd name="connsiteX4-49" fmla="*/ 9 w 140173"/>
                  <a:gd name="connsiteY4-50" fmla="*/ 71451 h 160247"/>
                  <a:gd name="connsiteX0-51" fmla="*/ 9 w 140173"/>
                  <a:gd name="connsiteY0-52" fmla="*/ 71451 h 148862"/>
                  <a:gd name="connsiteX1-53" fmla="*/ 71446 w 140173"/>
                  <a:gd name="connsiteY1-54" fmla="*/ 14 h 148862"/>
                  <a:gd name="connsiteX2-55" fmla="*/ 140026 w 140173"/>
                  <a:gd name="connsiteY2-56" fmla="*/ 77166 h 148862"/>
                  <a:gd name="connsiteX3-57" fmla="*/ 74304 w 140173"/>
                  <a:gd name="connsiteY3-58" fmla="*/ 148604 h 148862"/>
                  <a:gd name="connsiteX4-59" fmla="*/ 9 w 140173"/>
                  <a:gd name="connsiteY4-60" fmla="*/ 71451 h 148862"/>
                  <a:gd name="connsiteX0-61" fmla="*/ 9 w 141024"/>
                  <a:gd name="connsiteY0-62" fmla="*/ 71451 h 148862"/>
                  <a:gd name="connsiteX1-63" fmla="*/ 71446 w 141024"/>
                  <a:gd name="connsiteY1-64" fmla="*/ 14 h 148862"/>
                  <a:gd name="connsiteX2-65" fmla="*/ 140026 w 141024"/>
                  <a:gd name="connsiteY2-66" fmla="*/ 77166 h 148862"/>
                  <a:gd name="connsiteX3-67" fmla="*/ 74304 w 141024"/>
                  <a:gd name="connsiteY3-68" fmla="*/ 148604 h 148862"/>
                  <a:gd name="connsiteX4-69" fmla="*/ 9 w 141024"/>
                  <a:gd name="connsiteY4-70" fmla="*/ 71451 h 148862"/>
                  <a:gd name="connsiteX0-71" fmla="*/ 9 w 140173"/>
                  <a:gd name="connsiteY0-72" fmla="*/ 71451 h 148862"/>
                  <a:gd name="connsiteX1-73" fmla="*/ 71446 w 140173"/>
                  <a:gd name="connsiteY1-74" fmla="*/ 14 h 148862"/>
                  <a:gd name="connsiteX2-75" fmla="*/ 140026 w 140173"/>
                  <a:gd name="connsiteY2-76" fmla="*/ 77166 h 148862"/>
                  <a:gd name="connsiteX3-77" fmla="*/ 74304 w 140173"/>
                  <a:gd name="connsiteY3-78" fmla="*/ 148604 h 148862"/>
                  <a:gd name="connsiteX4-79" fmla="*/ 9 w 140173"/>
                  <a:gd name="connsiteY4-80" fmla="*/ 71451 h 148862"/>
                  <a:gd name="connsiteX0-81" fmla="*/ 9 w 140257"/>
                  <a:gd name="connsiteY0-82" fmla="*/ 71451 h 148862"/>
                  <a:gd name="connsiteX1-83" fmla="*/ 71446 w 140257"/>
                  <a:gd name="connsiteY1-84" fmla="*/ 14 h 148862"/>
                  <a:gd name="connsiteX2-85" fmla="*/ 140026 w 140257"/>
                  <a:gd name="connsiteY2-86" fmla="*/ 77166 h 148862"/>
                  <a:gd name="connsiteX3-87" fmla="*/ 74304 w 140257"/>
                  <a:gd name="connsiteY3-88" fmla="*/ 148604 h 148862"/>
                  <a:gd name="connsiteX4-89" fmla="*/ 9 w 140257"/>
                  <a:gd name="connsiteY4-90" fmla="*/ 71451 h 148862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40257" h="148862">
                    <a:moveTo>
                      <a:pt x="9" y="71451"/>
                    </a:moveTo>
                    <a:cubicBezTo>
                      <a:pt x="-467" y="46686"/>
                      <a:pt x="19535" y="-938"/>
                      <a:pt x="71446" y="14"/>
                    </a:cubicBezTo>
                    <a:cubicBezTo>
                      <a:pt x="123357" y="966"/>
                      <a:pt x="142638" y="44242"/>
                      <a:pt x="140026" y="77166"/>
                    </a:cubicBezTo>
                    <a:cubicBezTo>
                      <a:pt x="141931" y="102883"/>
                      <a:pt x="125739" y="152890"/>
                      <a:pt x="74304" y="148604"/>
                    </a:cubicBezTo>
                    <a:cubicBezTo>
                      <a:pt x="22869" y="144318"/>
                      <a:pt x="485" y="96216"/>
                      <a:pt x="9" y="71451"/>
                    </a:cubicBezTo>
                    <a:close/>
                  </a:path>
                </a:pathLst>
              </a:custGeom>
              <a:noFill/>
              <a:ln w="2540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2" name="任意多边形 71"/>
              <p:cNvSpPr/>
              <p:nvPr/>
            </p:nvSpPr>
            <p:spPr>
              <a:xfrm>
                <a:off x="2176934" y="4495047"/>
                <a:ext cx="227805" cy="371040"/>
              </a:xfrm>
              <a:custGeom>
                <a:avLst/>
                <a:gdLst>
                  <a:gd name="connsiteX0" fmla="*/ 131483 w 768692"/>
                  <a:gd name="connsiteY0" fmla="*/ 0 h 962212"/>
                  <a:gd name="connsiteX1" fmla="*/ 394448 w 768692"/>
                  <a:gd name="connsiteY1" fmla="*/ 197223 h 962212"/>
                  <a:gd name="connsiteX2" fmla="*/ 621553 w 768692"/>
                  <a:gd name="connsiteY2" fmla="*/ 137459 h 962212"/>
                  <a:gd name="connsiteX3" fmla="*/ 764989 w 768692"/>
                  <a:gd name="connsiteY3" fmla="*/ 472141 h 962212"/>
                  <a:gd name="connsiteX4" fmla="*/ 472142 w 768692"/>
                  <a:gd name="connsiteY4" fmla="*/ 531906 h 962212"/>
                  <a:gd name="connsiteX5" fmla="*/ 591671 w 768692"/>
                  <a:gd name="connsiteY5" fmla="*/ 770965 h 962212"/>
                  <a:gd name="connsiteX6" fmla="*/ 442259 w 768692"/>
                  <a:gd name="connsiteY6" fmla="*/ 806823 h 962212"/>
                  <a:gd name="connsiteX7" fmla="*/ 352612 w 768692"/>
                  <a:gd name="connsiteY7" fmla="*/ 693271 h 962212"/>
                  <a:gd name="connsiteX8" fmla="*/ 197224 w 768692"/>
                  <a:gd name="connsiteY8" fmla="*/ 878541 h 962212"/>
                  <a:gd name="connsiteX9" fmla="*/ 0 w 768692"/>
                  <a:gd name="connsiteY9" fmla="*/ 962212 h 962212"/>
                  <a:gd name="connsiteX0-1" fmla="*/ 61103 w 698312"/>
                  <a:gd name="connsiteY0-2" fmla="*/ 0 h 1082820"/>
                  <a:gd name="connsiteX1-3" fmla="*/ 324068 w 698312"/>
                  <a:gd name="connsiteY1-4" fmla="*/ 197223 h 1082820"/>
                  <a:gd name="connsiteX2-5" fmla="*/ 551173 w 698312"/>
                  <a:gd name="connsiteY2-6" fmla="*/ 137459 h 1082820"/>
                  <a:gd name="connsiteX3-7" fmla="*/ 694609 w 698312"/>
                  <a:gd name="connsiteY3-8" fmla="*/ 472141 h 1082820"/>
                  <a:gd name="connsiteX4-9" fmla="*/ 401762 w 698312"/>
                  <a:gd name="connsiteY4-10" fmla="*/ 531906 h 1082820"/>
                  <a:gd name="connsiteX5-11" fmla="*/ 521291 w 698312"/>
                  <a:gd name="connsiteY5-12" fmla="*/ 770965 h 1082820"/>
                  <a:gd name="connsiteX6-13" fmla="*/ 371879 w 698312"/>
                  <a:gd name="connsiteY6-14" fmla="*/ 806823 h 1082820"/>
                  <a:gd name="connsiteX7-15" fmla="*/ 282232 w 698312"/>
                  <a:gd name="connsiteY7-16" fmla="*/ 693271 h 1082820"/>
                  <a:gd name="connsiteX8-17" fmla="*/ 126844 w 698312"/>
                  <a:gd name="connsiteY8-18" fmla="*/ 878541 h 1082820"/>
                  <a:gd name="connsiteX9-19" fmla="*/ 0 w 698312"/>
                  <a:gd name="connsiteY9-20" fmla="*/ 1082820 h 1082820"/>
                  <a:gd name="connsiteX0-21" fmla="*/ 61103 w 698312"/>
                  <a:gd name="connsiteY0-22" fmla="*/ 0 h 1082820"/>
                  <a:gd name="connsiteX1-23" fmla="*/ 324068 w 698312"/>
                  <a:gd name="connsiteY1-24" fmla="*/ 197223 h 1082820"/>
                  <a:gd name="connsiteX2-25" fmla="*/ 551173 w 698312"/>
                  <a:gd name="connsiteY2-26" fmla="*/ 137459 h 1082820"/>
                  <a:gd name="connsiteX3-27" fmla="*/ 694609 w 698312"/>
                  <a:gd name="connsiteY3-28" fmla="*/ 472141 h 1082820"/>
                  <a:gd name="connsiteX4-29" fmla="*/ 401762 w 698312"/>
                  <a:gd name="connsiteY4-30" fmla="*/ 531906 h 1082820"/>
                  <a:gd name="connsiteX5-31" fmla="*/ 521291 w 698312"/>
                  <a:gd name="connsiteY5-32" fmla="*/ 770965 h 1082820"/>
                  <a:gd name="connsiteX6-33" fmla="*/ 371879 w 698312"/>
                  <a:gd name="connsiteY6-34" fmla="*/ 806823 h 1082820"/>
                  <a:gd name="connsiteX7-35" fmla="*/ 282232 w 698312"/>
                  <a:gd name="connsiteY7-36" fmla="*/ 693271 h 1082820"/>
                  <a:gd name="connsiteX8-37" fmla="*/ 176111 w 698312"/>
                  <a:gd name="connsiteY8-38" fmla="*/ 905342 h 1082820"/>
                  <a:gd name="connsiteX9-39" fmla="*/ 0 w 698312"/>
                  <a:gd name="connsiteY9-40" fmla="*/ 1082820 h 108282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</a:cxnLst>
                <a:rect l="l" t="t" r="r" b="b"/>
                <a:pathLst>
                  <a:path w="698312" h="1082820">
                    <a:moveTo>
                      <a:pt x="61103" y="0"/>
                    </a:moveTo>
                    <a:cubicBezTo>
                      <a:pt x="151746" y="87156"/>
                      <a:pt x="242390" y="174313"/>
                      <a:pt x="324068" y="197223"/>
                    </a:cubicBezTo>
                    <a:cubicBezTo>
                      <a:pt x="405746" y="220133"/>
                      <a:pt x="489416" y="91639"/>
                      <a:pt x="551173" y="137459"/>
                    </a:cubicBezTo>
                    <a:cubicBezTo>
                      <a:pt x="612930" y="183279"/>
                      <a:pt x="719511" y="406400"/>
                      <a:pt x="694609" y="472141"/>
                    </a:cubicBezTo>
                    <a:cubicBezTo>
                      <a:pt x="669707" y="537882"/>
                      <a:pt x="430648" y="482102"/>
                      <a:pt x="401762" y="531906"/>
                    </a:cubicBezTo>
                    <a:cubicBezTo>
                      <a:pt x="372876" y="581710"/>
                      <a:pt x="526272" y="725146"/>
                      <a:pt x="521291" y="770965"/>
                    </a:cubicBezTo>
                    <a:cubicBezTo>
                      <a:pt x="516311" y="816785"/>
                      <a:pt x="411722" y="819772"/>
                      <a:pt x="371879" y="806823"/>
                    </a:cubicBezTo>
                    <a:cubicBezTo>
                      <a:pt x="332036" y="793874"/>
                      <a:pt x="314860" y="676851"/>
                      <a:pt x="282232" y="693271"/>
                    </a:cubicBezTo>
                    <a:cubicBezTo>
                      <a:pt x="249604" y="709691"/>
                      <a:pt x="223150" y="840417"/>
                      <a:pt x="176111" y="905342"/>
                    </a:cubicBezTo>
                    <a:cubicBezTo>
                      <a:pt x="129072" y="970267"/>
                      <a:pt x="69227" y="1063396"/>
                      <a:pt x="0" y="1082820"/>
                    </a:cubicBezTo>
                  </a:path>
                </a:pathLst>
              </a:custGeom>
              <a:noFill/>
              <a:ln w="2540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3" name="任意多边形 72"/>
              <p:cNvSpPr/>
              <p:nvPr/>
            </p:nvSpPr>
            <p:spPr>
              <a:xfrm>
                <a:off x="2353279" y="4809159"/>
                <a:ext cx="49757" cy="61548"/>
              </a:xfrm>
              <a:custGeom>
                <a:avLst/>
                <a:gdLst>
                  <a:gd name="connsiteX0" fmla="*/ 6763 w 126447"/>
                  <a:gd name="connsiteY0" fmla="*/ 18499 h 191822"/>
                  <a:gd name="connsiteX1" fmla="*/ 126292 w 126447"/>
                  <a:gd name="connsiteY1" fmla="*/ 24476 h 191822"/>
                  <a:gd name="connsiteX2" fmla="*/ 30669 w 126447"/>
                  <a:gd name="connsiteY2" fmla="*/ 191817 h 191822"/>
                  <a:gd name="connsiteX3" fmla="*/ 6763 w 126447"/>
                  <a:gd name="connsiteY3" fmla="*/ 18499 h 191822"/>
                  <a:gd name="connsiteX0-1" fmla="*/ 394 w 120595"/>
                  <a:gd name="connsiteY0-2" fmla="*/ 16500 h 159942"/>
                  <a:gd name="connsiteX1-3" fmla="*/ 119923 w 120595"/>
                  <a:gd name="connsiteY1-4" fmla="*/ 22477 h 159942"/>
                  <a:gd name="connsiteX2-5" fmla="*/ 84065 w 120595"/>
                  <a:gd name="connsiteY2-6" fmla="*/ 159936 h 159942"/>
                  <a:gd name="connsiteX3-7" fmla="*/ 394 w 120595"/>
                  <a:gd name="connsiteY3-8" fmla="*/ 16500 h 159942"/>
                  <a:gd name="connsiteX0-9" fmla="*/ 939 w 129518"/>
                  <a:gd name="connsiteY0-10" fmla="*/ 16500 h 160211"/>
                  <a:gd name="connsiteX1-11" fmla="*/ 120468 w 129518"/>
                  <a:gd name="connsiteY1-12" fmla="*/ 22477 h 160211"/>
                  <a:gd name="connsiteX2-13" fmla="*/ 84610 w 129518"/>
                  <a:gd name="connsiteY2-14" fmla="*/ 159936 h 160211"/>
                  <a:gd name="connsiteX3-15" fmla="*/ 939 w 129518"/>
                  <a:gd name="connsiteY3-16" fmla="*/ 16500 h 160211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129518" h="160211">
                    <a:moveTo>
                      <a:pt x="939" y="16500"/>
                    </a:moveTo>
                    <a:cubicBezTo>
                      <a:pt x="6915" y="-6410"/>
                      <a:pt x="116484" y="-6409"/>
                      <a:pt x="120468" y="22477"/>
                    </a:cubicBezTo>
                    <a:cubicBezTo>
                      <a:pt x="124452" y="51363"/>
                      <a:pt x="152344" y="152964"/>
                      <a:pt x="84610" y="159936"/>
                    </a:cubicBezTo>
                    <a:cubicBezTo>
                      <a:pt x="16876" y="166908"/>
                      <a:pt x="-5037" y="39410"/>
                      <a:pt x="939" y="16500"/>
                    </a:cubicBezTo>
                    <a:close/>
                  </a:path>
                </a:pathLst>
              </a:custGeom>
              <a:noFill/>
              <a:ln w="2540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4" name="任意多边形 73"/>
              <p:cNvSpPr/>
              <p:nvPr/>
            </p:nvSpPr>
            <p:spPr>
              <a:xfrm>
                <a:off x="2500518" y="4409062"/>
                <a:ext cx="255640" cy="461540"/>
              </a:xfrm>
              <a:custGeom>
                <a:avLst/>
                <a:gdLst>
                  <a:gd name="connsiteX0" fmla="*/ 420402 w 665437"/>
                  <a:gd name="connsiteY0" fmla="*/ 0 h 1201399"/>
                  <a:gd name="connsiteX1" fmla="*/ 181343 w 665437"/>
                  <a:gd name="connsiteY1" fmla="*/ 161365 h 1201399"/>
                  <a:gd name="connsiteX2" fmla="*/ 37908 w 665437"/>
                  <a:gd name="connsiteY2" fmla="*/ 173318 h 1201399"/>
                  <a:gd name="connsiteX3" fmla="*/ 2049 w 665437"/>
                  <a:gd name="connsiteY3" fmla="*/ 239059 h 1201399"/>
                  <a:gd name="connsiteX4" fmla="*/ 37908 w 665437"/>
                  <a:gd name="connsiteY4" fmla="*/ 579718 h 1201399"/>
                  <a:gd name="connsiteX5" fmla="*/ 306849 w 665437"/>
                  <a:gd name="connsiteY5" fmla="*/ 753036 h 1201399"/>
                  <a:gd name="connsiteX6" fmla="*/ 282943 w 665437"/>
                  <a:gd name="connsiteY6" fmla="*/ 926353 h 1201399"/>
                  <a:gd name="connsiteX7" fmla="*/ 336731 w 665437"/>
                  <a:gd name="connsiteY7" fmla="*/ 1093695 h 1201399"/>
                  <a:gd name="connsiteX8" fmla="*/ 306849 w 665437"/>
                  <a:gd name="connsiteY8" fmla="*/ 1201271 h 1201399"/>
                  <a:gd name="connsiteX9" fmla="*/ 408449 w 665437"/>
                  <a:gd name="connsiteY9" fmla="*/ 1111624 h 1201399"/>
                  <a:gd name="connsiteX10" fmla="*/ 444308 w 665437"/>
                  <a:gd name="connsiteY10" fmla="*/ 944283 h 1201399"/>
                  <a:gd name="connsiteX11" fmla="*/ 516025 w 665437"/>
                  <a:gd name="connsiteY11" fmla="*/ 818777 h 1201399"/>
                  <a:gd name="connsiteX12" fmla="*/ 665437 w 665437"/>
                  <a:gd name="connsiteY12" fmla="*/ 753036 h 1201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65437" h="1201399">
                    <a:moveTo>
                      <a:pt x="420402" y="0"/>
                    </a:moveTo>
                    <a:cubicBezTo>
                      <a:pt x="332747" y="66239"/>
                      <a:pt x="245092" y="132479"/>
                      <a:pt x="181343" y="161365"/>
                    </a:cubicBezTo>
                    <a:cubicBezTo>
                      <a:pt x="117594" y="190251"/>
                      <a:pt x="67790" y="160369"/>
                      <a:pt x="37908" y="173318"/>
                    </a:cubicBezTo>
                    <a:cubicBezTo>
                      <a:pt x="8026" y="186267"/>
                      <a:pt x="2049" y="171326"/>
                      <a:pt x="2049" y="239059"/>
                    </a:cubicBezTo>
                    <a:cubicBezTo>
                      <a:pt x="2049" y="306792"/>
                      <a:pt x="-12892" y="494055"/>
                      <a:pt x="37908" y="579718"/>
                    </a:cubicBezTo>
                    <a:cubicBezTo>
                      <a:pt x="88708" y="665381"/>
                      <a:pt x="266010" y="695264"/>
                      <a:pt x="306849" y="753036"/>
                    </a:cubicBezTo>
                    <a:cubicBezTo>
                      <a:pt x="347688" y="810808"/>
                      <a:pt x="277963" y="869577"/>
                      <a:pt x="282943" y="926353"/>
                    </a:cubicBezTo>
                    <a:cubicBezTo>
                      <a:pt x="287923" y="983129"/>
                      <a:pt x="332747" y="1047875"/>
                      <a:pt x="336731" y="1093695"/>
                    </a:cubicBezTo>
                    <a:cubicBezTo>
                      <a:pt x="340715" y="1139515"/>
                      <a:pt x="294896" y="1198283"/>
                      <a:pt x="306849" y="1201271"/>
                    </a:cubicBezTo>
                    <a:cubicBezTo>
                      <a:pt x="318802" y="1204259"/>
                      <a:pt x="385539" y="1154455"/>
                      <a:pt x="408449" y="1111624"/>
                    </a:cubicBezTo>
                    <a:cubicBezTo>
                      <a:pt x="431359" y="1068793"/>
                      <a:pt x="426379" y="993091"/>
                      <a:pt x="444308" y="944283"/>
                    </a:cubicBezTo>
                    <a:cubicBezTo>
                      <a:pt x="462237" y="895475"/>
                      <a:pt x="479170" y="850651"/>
                      <a:pt x="516025" y="818777"/>
                    </a:cubicBezTo>
                    <a:cubicBezTo>
                      <a:pt x="552880" y="786903"/>
                      <a:pt x="609158" y="769969"/>
                      <a:pt x="665437" y="753036"/>
                    </a:cubicBezTo>
                  </a:path>
                </a:pathLst>
              </a:custGeom>
              <a:noFill/>
              <a:ln w="2540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5" name="任意多边形 74"/>
              <p:cNvSpPr/>
              <p:nvPr/>
            </p:nvSpPr>
            <p:spPr>
              <a:xfrm>
                <a:off x="2693191" y="4801426"/>
                <a:ext cx="48215" cy="91839"/>
              </a:xfrm>
              <a:custGeom>
                <a:avLst/>
                <a:gdLst>
                  <a:gd name="connsiteX0" fmla="*/ 125506 w 125506"/>
                  <a:gd name="connsiteY0" fmla="*/ 0 h 239059"/>
                  <a:gd name="connsiteX1" fmla="*/ 59765 w 125506"/>
                  <a:gd name="connsiteY1" fmla="*/ 23906 h 239059"/>
                  <a:gd name="connsiteX2" fmla="*/ 0 w 125506"/>
                  <a:gd name="connsiteY2" fmla="*/ 143435 h 239059"/>
                  <a:gd name="connsiteX3" fmla="*/ 59765 w 125506"/>
                  <a:gd name="connsiteY3" fmla="*/ 239059 h 2390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5506" h="239059">
                    <a:moveTo>
                      <a:pt x="125506" y="0"/>
                    </a:moveTo>
                    <a:cubicBezTo>
                      <a:pt x="103094" y="0"/>
                      <a:pt x="80683" y="0"/>
                      <a:pt x="59765" y="23906"/>
                    </a:cubicBezTo>
                    <a:cubicBezTo>
                      <a:pt x="38847" y="47812"/>
                      <a:pt x="0" y="107576"/>
                      <a:pt x="0" y="143435"/>
                    </a:cubicBezTo>
                    <a:cubicBezTo>
                      <a:pt x="0" y="179294"/>
                      <a:pt x="29882" y="209176"/>
                      <a:pt x="59765" y="239059"/>
                    </a:cubicBezTo>
                  </a:path>
                </a:pathLst>
              </a:custGeom>
              <a:noFill/>
              <a:ln w="2540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54" name="任意多边形 53"/>
            <p:cNvSpPr/>
            <p:nvPr/>
          </p:nvSpPr>
          <p:spPr>
            <a:xfrm rot="20279529">
              <a:off x="2598988" y="4623569"/>
              <a:ext cx="174702" cy="83215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任意多边形 54"/>
            <p:cNvSpPr/>
            <p:nvPr/>
          </p:nvSpPr>
          <p:spPr>
            <a:xfrm rot="20279529">
              <a:off x="2479596" y="4480372"/>
              <a:ext cx="223342" cy="118799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任意多边形 55"/>
            <p:cNvSpPr/>
            <p:nvPr/>
          </p:nvSpPr>
          <p:spPr>
            <a:xfrm rot="20279529">
              <a:off x="2127434" y="4559064"/>
              <a:ext cx="113703" cy="55204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任意多边形 56"/>
            <p:cNvSpPr/>
            <p:nvPr/>
          </p:nvSpPr>
          <p:spPr>
            <a:xfrm rot="20279529">
              <a:off x="2594342" y="4571927"/>
              <a:ext cx="163589" cy="96477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任意多边形 57"/>
            <p:cNvSpPr/>
            <p:nvPr/>
          </p:nvSpPr>
          <p:spPr>
            <a:xfrm rot="20279529">
              <a:off x="2135496" y="4638952"/>
              <a:ext cx="269481" cy="148399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任意多边形 58"/>
            <p:cNvSpPr/>
            <p:nvPr/>
          </p:nvSpPr>
          <p:spPr>
            <a:xfrm rot="20279529">
              <a:off x="2551872" y="4532481"/>
              <a:ext cx="202631" cy="103393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任意多边形 59"/>
            <p:cNvSpPr/>
            <p:nvPr/>
          </p:nvSpPr>
          <p:spPr>
            <a:xfrm rot="20279529">
              <a:off x="2524326" y="4506288"/>
              <a:ext cx="197416" cy="96522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任意多边形 60"/>
            <p:cNvSpPr/>
            <p:nvPr/>
          </p:nvSpPr>
          <p:spPr>
            <a:xfrm rot="20279529">
              <a:off x="2501282" y="4464098"/>
              <a:ext cx="153497" cy="79925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任意多边形 61"/>
            <p:cNvSpPr/>
            <p:nvPr/>
          </p:nvSpPr>
          <p:spPr>
            <a:xfrm rot="20279529">
              <a:off x="2328701" y="4625707"/>
              <a:ext cx="74052" cy="28249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任意多边形 62"/>
            <p:cNvSpPr/>
            <p:nvPr/>
          </p:nvSpPr>
          <p:spPr>
            <a:xfrm rot="20279529">
              <a:off x="2130538" y="4603506"/>
              <a:ext cx="189693" cy="97507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任意多边形 63"/>
            <p:cNvSpPr/>
            <p:nvPr/>
          </p:nvSpPr>
          <p:spPr>
            <a:xfrm rot="20279529">
              <a:off x="2599025" y="4660637"/>
              <a:ext cx="191800" cy="92351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任意多边形 64"/>
            <p:cNvSpPr/>
            <p:nvPr/>
          </p:nvSpPr>
          <p:spPr>
            <a:xfrm rot="20279529">
              <a:off x="2611278" y="4795372"/>
              <a:ext cx="62292" cy="38099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任意多边形 65"/>
            <p:cNvSpPr/>
            <p:nvPr/>
          </p:nvSpPr>
          <p:spPr>
            <a:xfrm rot="20279529">
              <a:off x="2492800" y="4489548"/>
              <a:ext cx="71293" cy="50292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任意多边形 66"/>
            <p:cNvSpPr/>
            <p:nvPr/>
          </p:nvSpPr>
          <p:spPr>
            <a:xfrm rot="20279529">
              <a:off x="2118580" y="4584223"/>
              <a:ext cx="149665" cy="78198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任意多边形 67"/>
            <p:cNvSpPr/>
            <p:nvPr/>
          </p:nvSpPr>
          <p:spPr>
            <a:xfrm rot="20279529">
              <a:off x="2127493" y="4608630"/>
              <a:ext cx="255388" cy="139141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任意多边形 68"/>
            <p:cNvSpPr/>
            <p:nvPr/>
          </p:nvSpPr>
          <p:spPr>
            <a:xfrm rot="20279529">
              <a:off x="2284592" y="4709098"/>
              <a:ext cx="38604" cy="23656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任意多边形 69"/>
            <p:cNvSpPr/>
            <p:nvPr/>
          </p:nvSpPr>
          <p:spPr>
            <a:xfrm rot="20279529">
              <a:off x="2302799" y="4734812"/>
              <a:ext cx="38604" cy="23656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7" name="文本框 76"/>
          <p:cNvSpPr txBox="1"/>
          <p:nvPr/>
        </p:nvSpPr>
        <p:spPr>
          <a:xfrm>
            <a:off x="1495785" y="214373"/>
            <a:ext cx="2659702" cy="830997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4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项目功能</a:t>
            </a:r>
          </a:p>
        </p:txBody>
      </p:sp>
      <p:sp>
        <p:nvSpPr>
          <p:cNvPr id="78" name="椭圆 77"/>
          <p:cNvSpPr/>
          <p:nvPr/>
        </p:nvSpPr>
        <p:spPr>
          <a:xfrm>
            <a:off x="-894918" y="3954141"/>
            <a:ext cx="765646" cy="765646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椭圆 78"/>
          <p:cNvSpPr/>
          <p:nvPr/>
        </p:nvSpPr>
        <p:spPr>
          <a:xfrm>
            <a:off x="-894918" y="3195132"/>
            <a:ext cx="765646" cy="765646"/>
          </a:xfrm>
          <a:prstGeom prst="ellipse">
            <a:avLst/>
          </a:prstGeom>
          <a:solidFill>
            <a:srgbClr val="76AA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椭圆 85"/>
          <p:cNvSpPr/>
          <p:nvPr/>
        </p:nvSpPr>
        <p:spPr>
          <a:xfrm>
            <a:off x="-894918" y="2432805"/>
            <a:ext cx="765646" cy="765646"/>
          </a:xfrm>
          <a:prstGeom prst="ellipse">
            <a:avLst/>
          </a:prstGeom>
          <a:solidFill>
            <a:srgbClr val="FF3E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椭圆 86"/>
          <p:cNvSpPr/>
          <p:nvPr/>
        </p:nvSpPr>
        <p:spPr>
          <a:xfrm>
            <a:off x="-874228" y="1670696"/>
            <a:ext cx="765646" cy="765646"/>
          </a:xfrm>
          <a:prstGeom prst="ellipse">
            <a:avLst/>
          </a:prstGeom>
          <a:solidFill>
            <a:srgbClr val="F7B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任意多边形 41"/>
          <p:cNvSpPr/>
          <p:nvPr/>
        </p:nvSpPr>
        <p:spPr>
          <a:xfrm>
            <a:off x="5997832" y="991154"/>
            <a:ext cx="5456879" cy="45719"/>
          </a:xfrm>
          <a:custGeom>
            <a:avLst/>
            <a:gdLst>
              <a:gd name="connsiteX0" fmla="*/ 0 w 3513221"/>
              <a:gd name="connsiteY0" fmla="*/ 32084 h 64281"/>
              <a:gd name="connsiteX1" fmla="*/ 930442 w 3513221"/>
              <a:gd name="connsiteY1" fmla="*/ 16042 h 64281"/>
              <a:gd name="connsiteX2" fmla="*/ 1892968 w 3513221"/>
              <a:gd name="connsiteY2" fmla="*/ 64168 h 64281"/>
              <a:gd name="connsiteX3" fmla="*/ 3513221 w 3513221"/>
              <a:gd name="connsiteY3" fmla="*/ 0 h 64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13221" h="64281">
                <a:moveTo>
                  <a:pt x="0" y="32084"/>
                </a:moveTo>
                <a:cubicBezTo>
                  <a:pt x="307473" y="21389"/>
                  <a:pt x="614947" y="10695"/>
                  <a:pt x="930442" y="16042"/>
                </a:cubicBezTo>
                <a:cubicBezTo>
                  <a:pt x="1245937" y="21389"/>
                  <a:pt x="1462505" y="66842"/>
                  <a:pt x="1892968" y="64168"/>
                </a:cubicBezTo>
                <a:cubicBezTo>
                  <a:pt x="2323431" y="61494"/>
                  <a:pt x="2918326" y="30747"/>
                  <a:pt x="3513221" y="0"/>
                </a:cubicBezTo>
              </a:path>
            </a:pathLst>
          </a:custGeom>
          <a:noFill/>
          <a:ln w="22225" cap="rnd">
            <a:solidFill>
              <a:schemeClr val="tx1">
                <a:lumMod val="75000"/>
                <a:lumOff val="25000"/>
              </a:schemeClr>
            </a:solidFill>
            <a:prstDash val="lg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31"/>
          <p:cNvSpPr/>
          <p:nvPr/>
        </p:nvSpPr>
        <p:spPr>
          <a:xfrm>
            <a:off x="1144587" y="1289116"/>
            <a:ext cx="1896641" cy="586771"/>
          </a:xfrm>
          <a:custGeom>
            <a:avLst/>
            <a:gdLst>
              <a:gd name="connsiteX0" fmla="*/ 0 w 656493"/>
              <a:gd name="connsiteY0" fmla="*/ 316523 h 633046"/>
              <a:gd name="connsiteX1" fmla="*/ 328247 w 656493"/>
              <a:gd name="connsiteY1" fmla="*/ 0 h 633046"/>
              <a:gd name="connsiteX2" fmla="*/ 656494 w 656493"/>
              <a:gd name="connsiteY2" fmla="*/ 316523 h 633046"/>
              <a:gd name="connsiteX3" fmla="*/ 328247 w 656493"/>
              <a:gd name="connsiteY3" fmla="*/ 633046 h 633046"/>
              <a:gd name="connsiteX4" fmla="*/ 0 w 656493"/>
              <a:gd name="connsiteY4" fmla="*/ 316523 h 633046"/>
              <a:gd name="connsiteX0-1" fmla="*/ 328247 w 656494"/>
              <a:gd name="connsiteY0-2" fmla="*/ 0 h 633046"/>
              <a:gd name="connsiteX1-3" fmla="*/ 656494 w 656494"/>
              <a:gd name="connsiteY1-4" fmla="*/ 316523 h 633046"/>
              <a:gd name="connsiteX2-5" fmla="*/ 328247 w 656494"/>
              <a:gd name="connsiteY2-6" fmla="*/ 633046 h 633046"/>
              <a:gd name="connsiteX3-7" fmla="*/ 0 w 656494"/>
              <a:gd name="connsiteY3-8" fmla="*/ 316523 h 633046"/>
              <a:gd name="connsiteX4-9" fmla="*/ 419687 w 656494"/>
              <a:gd name="connsiteY4-10" fmla="*/ 91440 h 633046"/>
              <a:gd name="connsiteX0-11" fmla="*/ 402964 w 731211"/>
              <a:gd name="connsiteY0-12" fmla="*/ 0 h 633046"/>
              <a:gd name="connsiteX1-13" fmla="*/ 731211 w 731211"/>
              <a:gd name="connsiteY1-14" fmla="*/ 316523 h 633046"/>
              <a:gd name="connsiteX2-15" fmla="*/ 402964 w 731211"/>
              <a:gd name="connsiteY2-16" fmla="*/ 633046 h 633046"/>
              <a:gd name="connsiteX3-17" fmla="*/ 74717 w 731211"/>
              <a:gd name="connsiteY3-18" fmla="*/ 316523 h 633046"/>
              <a:gd name="connsiteX4-19" fmla="*/ 161895 w 731211"/>
              <a:gd name="connsiteY4-20" fmla="*/ 152400 h 633046"/>
              <a:gd name="connsiteX0-21" fmla="*/ 353700 w 681947"/>
              <a:gd name="connsiteY0-22" fmla="*/ 0 h 633046"/>
              <a:gd name="connsiteX1-23" fmla="*/ 681947 w 681947"/>
              <a:gd name="connsiteY1-24" fmla="*/ 316523 h 633046"/>
              <a:gd name="connsiteX2-25" fmla="*/ 353700 w 681947"/>
              <a:gd name="connsiteY2-26" fmla="*/ 633046 h 633046"/>
              <a:gd name="connsiteX3-27" fmla="*/ 25453 w 681947"/>
              <a:gd name="connsiteY3-28" fmla="*/ 316523 h 633046"/>
              <a:gd name="connsiteX4-29" fmla="*/ 112631 w 681947"/>
              <a:gd name="connsiteY4-30" fmla="*/ 152400 h 633046"/>
              <a:gd name="connsiteX0-31" fmla="*/ 341249 w 669496"/>
              <a:gd name="connsiteY0-32" fmla="*/ 0 h 633046"/>
              <a:gd name="connsiteX1-33" fmla="*/ 669496 w 669496"/>
              <a:gd name="connsiteY1-34" fmla="*/ 316523 h 633046"/>
              <a:gd name="connsiteX2-35" fmla="*/ 341249 w 669496"/>
              <a:gd name="connsiteY2-36" fmla="*/ 633046 h 633046"/>
              <a:gd name="connsiteX3-37" fmla="*/ 13002 w 669496"/>
              <a:gd name="connsiteY3-38" fmla="*/ 316523 h 633046"/>
              <a:gd name="connsiteX4-39" fmla="*/ 100180 w 669496"/>
              <a:gd name="connsiteY4-40" fmla="*/ 152400 h 633046"/>
              <a:gd name="connsiteX0-41" fmla="*/ 347951 w 676198"/>
              <a:gd name="connsiteY0-42" fmla="*/ 0 h 633046"/>
              <a:gd name="connsiteX1-43" fmla="*/ 676198 w 676198"/>
              <a:gd name="connsiteY1-44" fmla="*/ 316523 h 633046"/>
              <a:gd name="connsiteX2-45" fmla="*/ 347951 w 676198"/>
              <a:gd name="connsiteY2-46" fmla="*/ 633046 h 633046"/>
              <a:gd name="connsiteX3-47" fmla="*/ 19704 w 676198"/>
              <a:gd name="connsiteY3-48" fmla="*/ 316523 h 633046"/>
              <a:gd name="connsiteX4-49" fmla="*/ 79173 w 676198"/>
              <a:gd name="connsiteY4-50" fmla="*/ 113607 h 633046"/>
              <a:gd name="connsiteX0-51" fmla="*/ 333371 w 661618"/>
              <a:gd name="connsiteY0-52" fmla="*/ 0 h 633046"/>
              <a:gd name="connsiteX1-53" fmla="*/ 661618 w 661618"/>
              <a:gd name="connsiteY1-54" fmla="*/ 316523 h 633046"/>
              <a:gd name="connsiteX2-55" fmla="*/ 333371 w 661618"/>
              <a:gd name="connsiteY2-56" fmla="*/ 633046 h 633046"/>
              <a:gd name="connsiteX3-57" fmla="*/ 5124 w 661618"/>
              <a:gd name="connsiteY3-58" fmla="*/ 316523 h 633046"/>
              <a:gd name="connsiteX4-59" fmla="*/ 64593 w 661618"/>
              <a:gd name="connsiteY4-60" fmla="*/ 113607 h 633046"/>
              <a:gd name="connsiteX0-61" fmla="*/ 178200 w 661618"/>
              <a:gd name="connsiteY0-62" fmla="*/ 0 h 583170"/>
              <a:gd name="connsiteX1-63" fmla="*/ 661618 w 661618"/>
              <a:gd name="connsiteY1-64" fmla="*/ 266647 h 583170"/>
              <a:gd name="connsiteX2-65" fmla="*/ 333371 w 661618"/>
              <a:gd name="connsiteY2-66" fmla="*/ 583170 h 583170"/>
              <a:gd name="connsiteX3-67" fmla="*/ 5124 w 661618"/>
              <a:gd name="connsiteY3-68" fmla="*/ 266647 h 583170"/>
              <a:gd name="connsiteX4-69" fmla="*/ 64593 w 661618"/>
              <a:gd name="connsiteY4-70" fmla="*/ 63731 h 583170"/>
              <a:gd name="connsiteX0-71" fmla="*/ 178200 w 662133"/>
              <a:gd name="connsiteY0-72" fmla="*/ 66578 h 649748"/>
              <a:gd name="connsiteX1-73" fmla="*/ 412660 w 662133"/>
              <a:gd name="connsiteY1-74" fmla="*/ 10947 h 649748"/>
              <a:gd name="connsiteX2-75" fmla="*/ 661618 w 662133"/>
              <a:gd name="connsiteY2-76" fmla="*/ 333225 h 649748"/>
              <a:gd name="connsiteX3-77" fmla="*/ 333371 w 662133"/>
              <a:gd name="connsiteY3-78" fmla="*/ 649748 h 649748"/>
              <a:gd name="connsiteX4-79" fmla="*/ 5124 w 662133"/>
              <a:gd name="connsiteY4-80" fmla="*/ 333225 h 649748"/>
              <a:gd name="connsiteX5" fmla="*/ 64593 w 662133"/>
              <a:gd name="connsiteY5" fmla="*/ 130309 h 649748"/>
              <a:gd name="connsiteX0-81" fmla="*/ 178200 w 662148"/>
              <a:gd name="connsiteY0-82" fmla="*/ 66578 h 649748"/>
              <a:gd name="connsiteX1-83" fmla="*/ 412660 w 662148"/>
              <a:gd name="connsiteY1-84" fmla="*/ 10947 h 649748"/>
              <a:gd name="connsiteX2-85" fmla="*/ 661618 w 662148"/>
              <a:gd name="connsiteY2-86" fmla="*/ 333225 h 649748"/>
              <a:gd name="connsiteX3-87" fmla="*/ 333371 w 662148"/>
              <a:gd name="connsiteY3-88" fmla="*/ 649748 h 649748"/>
              <a:gd name="connsiteX4-89" fmla="*/ 5124 w 662148"/>
              <a:gd name="connsiteY4-90" fmla="*/ 333225 h 649748"/>
              <a:gd name="connsiteX5-91" fmla="*/ 64593 w 662148"/>
              <a:gd name="connsiteY5-92" fmla="*/ 130309 h 649748"/>
              <a:gd name="connsiteX0-93" fmla="*/ 178200 w 662148"/>
              <a:gd name="connsiteY0-94" fmla="*/ 61032 h 644202"/>
              <a:gd name="connsiteX1-95" fmla="*/ 412660 w 662148"/>
              <a:gd name="connsiteY1-96" fmla="*/ 5401 h 644202"/>
              <a:gd name="connsiteX2-97" fmla="*/ 661618 w 662148"/>
              <a:gd name="connsiteY2-98" fmla="*/ 327679 h 644202"/>
              <a:gd name="connsiteX3-99" fmla="*/ 333371 w 662148"/>
              <a:gd name="connsiteY3-100" fmla="*/ 644202 h 644202"/>
              <a:gd name="connsiteX4-101" fmla="*/ 5124 w 662148"/>
              <a:gd name="connsiteY4-102" fmla="*/ 327679 h 644202"/>
              <a:gd name="connsiteX5-103" fmla="*/ 64593 w 662148"/>
              <a:gd name="connsiteY5-104" fmla="*/ 124763 h 644202"/>
              <a:gd name="connsiteX0-105" fmla="*/ 178200 w 662148"/>
              <a:gd name="connsiteY0-106" fmla="*/ 75865 h 659035"/>
              <a:gd name="connsiteX1-107" fmla="*/ 168819 w 662148"/>
              <a:gd name="connsiteY1-108" fmla="*/ 31317 h 659035"/>
              <a:gd name="connsiteX2-109" fmla="*/ 412660 w 662148"/>
              <a:gd name="connsiteY2-110" fmla="*/ 20234 h 659035"/>
              <a:gd name="connsiteX3-111" fmla="*/ 661618 w 662148"/>
              <a:gd name="connsiteY3-112" fmla="*/ 342512 h 659035"/>
              <a:gd name="connsiteX4-113" fmla="*/ 333371 w 662148"/>
              <a:gd name="connsiteY4-114" fmla="*/ 659035 h 659035"/>
              <a:gd name="connsiteX5-115" fmla="*/ 5124 w 662148"/>
              <a:gd name="connsiteY5-116" fmla="*/ 342512 h 659035"/>
              <a:gd name="connsiteX6" fmla="*/ 64593 w 662148"/>
              <a:gd name="connsiteY6" fmla="*/ 139596 h 659035"/>
              <a:gd name="connsiteX0-117" fmla="*/ 178200 w 662148"/>
              <a:gd name="connsiteY0-118" fmla="*/ 68901 h 652071"/>
              <a:gd name="connsiteX1-119" fmla="*/ 130026 w 662148"/>
              <a:gd name="connsiteY1-120" fmla="*/ 68688 h 652071"/>
              <a:gd name="connsiteX2-121" fmla="*/ 412660 w 662148"/>
              <a:gd name="connsiteY2-122" fmla="*/ 13270 h 652071"/>
              <a:gd name="connsiteX3-123" fmla="*/ 661618 w 662148"/>
              <a:gd name="connsiteY3-124" fmla="*/ 335548 h 652071"/>
              <a:gd name="connsiteX4-125" fmla="*/ 333371 w 662148"/>
              <a:gd name="connsiteY4-126" fmla="*/ 652071 h 652071"/>
              <a:gd name="connsiteX5-127" fmla="*/ 5124 w 662148"/>
              <a:gd name="connsiteY5-128" fmla="*/ 335548 h 652071"/>
              <a:gd name="connsiteX6-129" fmla="*/ 64593 w 662148"/>
              <a:gd name="connsiteY6-130" fmla="*/ 132632 h 652071"/>
              <a:gd name="connsiteX0-131" fmla="*/ 178200 w 662220"/>
              <a:gd name="connsiteY0-132" fmla="*/ 68901 h 652071"/>
              <a:gd name="connsiteX1-133" fmla="*/ 130026 w 662220"/>
              <a:gd name="connsiteY1-134" fmla="*/ 68688 h 652071"/>
              <a:gd name="connsiteX2-135" fmla="*/ 412660 w 662220"/>
              <a:gd name="connsiteY2-136" fmla="*/ 13270 h 652071"/>
              <a:gd name="connsiteX3-137" fmla="*/ 661618 w 662220"/>
              <a:gd name="connsiteY3-138" fmla="*/ 335548 h 652071"/>
              <a:gd name="connsiteX4-139" fmla="*/ 333371 w 662220"/>
              <a:gd name="connsiteY4-140" fmla="*/ 652071 h 652071"/>
              <a:gd name="connsiteX5-141" fmla="*/ 5124 w 662220"/>
              <a:gd name="connsiteY5-142" fmla="*/ 335548 h 652071"/>
              <a:gd name="connsiteX6-143" fmla="*/ 64593 w 662220"/>
              <a:gd name="connsiteY6-144" fmla="*/ 132632 h 652071"/>
              <a:gd name="connsiteX0-145" fmla="*/ 178200 w 662220"/>
              <a:gd name="connsiteY0-146" fmla="*/ 58449 h 641619"/>
              <a:gd name="connsiteX1-147" fmla="*/ 130026 w 662220"/>
              <a:gd name="connsiteY1-148" fmla="*/ 58236 h 641619"/>
              <a:gd name="connsiteX2-149" fmla="*/ 412660 w 662220"/>
              <a:gd name="connsiteY2-150" fmla="*/ 2818 h 641619"/>
              <a:gd name="connsiteX3-151" fmla="*/ 661618 w 662220"/>
              <a:gd name="connsiteY3-152" fmla="*/ 325096 h 641619"/>
              <a:gd name="connsiteX4-153" fmla="*/ 333371 w 662220"/>
              <a:gd name="connsiteY4-154" fmla="*/ 641619 h 641619"/>
              <a:gd name="connsiteX5-155" fmla="*/ 5124 w 662220"/>
              <a:gd name="connsiteY5-156" fmla="*/ 325096 h 641619"/>
              <a:gd name="connsiteX6-157" fmla="*/ 64593 w 662220"/>
              <a:gd name="connsiteY6-158" fmla="*/ 122180 h 641619"/>
              <a:gd name="connsiteX0-159" fmla="*/ 178200 w 662220"/>
              <a:gd name="connsiteY0-160" fmla="*/ 58449 h 641619"/>
              <a:gd name="connsiteX1-161" fmla="*/ 130026 w 662220"/>
              <a:gd name="connsiteY1-162" fmla="*/ 58236 h 641619"/>
              <a:gd name="connsiteX2-163" fmla="*/ 412660 w 662220"/>
              <a:gd name="connsiteY2-164" fmla="*/ 2818 h 641619"/>
              <a:gd name="connsiteX3-165" fmla="*/ 661618 w 662220"/>
              <a:gd name="connsiteY3-166" fmla="*/ 325096 h 641619"/>
              <a:gd name="connsiteX4-167" fmla="*/ 333371 w 662220"/>
              <a:gd name="connsiteY4-168" fmla="*/ 641619 h 641619"/>
              <a:gd name="connsiteX5-169" fmla="*/ 5124 w 662220"/>
              <a:gd name="connsiteY5-170" fmla="*/ 325096 h 641619"/>
              <a:gd name="connsiteX6-171" fmla="*/ 64593 w 662220"/>
              <a:gd name="connsiteY6-172" fmla="*/ 122180 h 641619"/>
              <a:gd name="connsiteX0-173" fmla="*/ 178200 w 662220"/>
              <a:gd name="connsiteY0-174" fmla="*/ 58449 h 641619"/>
              <a:gd name="connsiteX1-175" fmla="*/ 130026 w 662220"/>
              <a:gd name="connsiteY1-176" fmla="*/ 58236 h 641619"/>
              <a:gd name="connsiteX2-177" fmla="*/ 412660 w 662220"/>
              <a:gd name="connsiteY2-178" fmla="*/ 2818 h 641619"/>
              <a:gd name="connsiteX3-179" fmla="*/ 661618 w 662220"/>
              <a:gd name="connsiteY3-180" fmla="*/ 325096 h 641619"/>
              <a:gd name="connsiteX4-181" fmla="*/ 333371 w 662220"/>
              <a:gd name="connsiteY4-182" fmla="*/ 641619 h 641619"/>
              <a:gd name="connsiteX5-183" fmla="*/ 5124 w 662220"/>
              <a:gd name="connsiteY5-184" fmla="*/ 325096 h 641619"/>
              <a:gd name="connsiteX6-185" fmla="*/ 64593 w 662220"/>
              <a:gd name="connsiteY6-186" fmla="*/ 122180 h 641619"/>
              <a:gd name="connsiteX0-187" fmla="*/ 178200 w 662220"/>
              <a:gd name="connsiteY0-188" fmla="*/ 58449 h 641619"/>
              <a:gd name="connsiteX1-189" fmla="*/ 130026 w 662220"/>
              <a:gd name="connsiteY1-190" fmla="*/ 58236 h 641619"/>
              <a:gd name="connsiteX2-191" fmla="*/ 412660 w 662220"/>
              <a:gd name="connsiteY2-192" fmla="*/ 2818 h 641619"/>
              <a:gd name="connsiteX3-193" fmla="*/ 661618 w 662220"/>
              <a:gd name="connsiteY3-194" fmla="*/ 325096 h 641619"/>
              <a:gd name="connsiteX4-195" fmla="*/ 333371 w 662220"/>
              <a:gd name="connsiteY4-196" fmla="*/ 641619 h 641619"/>
              <a:gd name="connsiteX5-197" fmla="*/ 5124 w 662220"/>
              <a:gd name="connsiteY5-198" fmla="*/ 325096 h 641619"/>
              <a:gd name="connsiteX6-199" fmla="*/ 64593 w 662220"/>
              <a:gd name="connsiteY6-200" fmla="*/ 122180 h 641619"/>
              <a:gd name="connsiteX0-201" fmla="*/ 178200 w 662220"/>
              <a:gd name="connsiteY0-202" fmla="*/ 58449 h 641619"/>
              <a:gd name="connsiteX1-203" fmla="*/ 130026 w 662220"/>
              <a:gd name="connsiteY1-204" fmla="*/ 58236 h 641619"/>
              <a:gd name="connsiteX2-205" fmla="*/ 412660 w 662220"/>
              <a:gd name="connsiteY2-206" fmla="*/ 2818 h 641619"/>
              <a:gd name="connsiteX3-207" fmla="*/ 661618 w 662220"/>
              <a:gd name="connsiteY3-208" fmla="*/ 325096 h 641619"/>
              <a:gd name="connsiteX4-209" fmla="*/ 333371 w 662220"/>
              <a:gd name="connsiteY4-210" fmla="*/ 641619 h 641619"/>
              <a:gd name="connsiteX5-211" fmla="*/ 5124 w 662220"/>
              <a:gd name="connsiteY5-212" fmla="*/ 325096 h 641619"/>
              <a:gd name="connsiteX6-213" fmla="*/ 64593 w 662220"/>
              <a:gd name="connsiteY6-214" fmla="*/ 122180 h 641619"/>
              <a:gd name="connsiteX0-215" fmla="*/ 176252 w 660272"/>
              <a:gd name="connsiteY0-216" fmla="*/ 58449 h 641619"/>
              <a:gd name="connsiteX1-217" fmla="*/ 128078 w 660272"/>
              <a:gd name="connsiteY1-218" fmla="*/ 58236 h 641619"/>
              <a:gd name="connsiteX2-219" fmla="*/ 410712 w 660272"/>
              <a:gd name="connsiteY2-220" fmla="*/ 2818 h 641619"/>
              <a:gd name="connsiteX3-221" fmla="*/ 659670 w 660272"/>
              <a:gd name="connsiteY3-222" fmla="*/ 325096 h 641619"/>
              <a:gd name="connsiteX4-223" fmla="*/ 331423 w 660272"/>
              <a:gd name="connsiteY4-224" fmla="*/ 641619 h 641619"/>
              <a:gd name="connsiteX5-225" fmla="*/ 3176 w 660272"/>
              <a:gd name="connsiteY5-226" fmla="*/ 325096 h 641619"/>
              <a:gd name="connsiteX6-227" fmla="*/ 62645 w 660272"/>
              <a:gd name="connsiteY6-228" fmla="*/ 122180 h 641619"/>
              <a:gd name="connsiteX0-229" fmla="*/ 253837 w 660272"/>
              <a:gd name="connsiteY0-230" fmla="*/ 30740 h 641619"/>
              <a:gd name="connsiteX1-231" fmla="*/ 128078 w 660272"/>
              <a:gd name="connsiteY1-232" fmla="*/ 58236 h 641619"/>
              <a:gd name="connsiteX2-233" fmla="*/ 410712 w 660272"/>
              <a:gd name="connsiteY2-234" fmla="*/ 2818 h 641619"/>
              <a:gd name="connsiteX3-235" fmla="*/ 659670 w 660272"/>
              <a:gd name="connsiteY3-236" fmla="*/ 325096 h 641619"/>
              <a:gd name="connsiteX4-237" fmla="*/ 331423 w 660272"/>
              <a:gd name="connsiteY4-238" fmla="*/ 641619 h 641619"/>
              <a:gd name="connsiteX5-239" fmla="*/ 3176 w 660272"/>
              <a:gd name="connsiteY5-240" fmla="*/ 325096 h 641619"/>
              <a:gd name="connsiteX6-241" fmla="*/ 62645 w 660272"/>
              <a:gd name="connsiteY6-242" fmla="*/ 122180 h 641619"/>
              <a:gd name="connsiteX0-243" fmla="*/ 253837 w 660191"/>
              <a:gd name="connsiteY0-244" fmla="*/ 41069 h 651948"/>
              <a:gd name="connsiteX1-245" fmla="*/ 161329 w 660191"/>
              <a:gd name="connsiteY1-246" fmla="*/ 63023 h 651948"/>
              <a:gd name="connsiteX2-247" fmla="*/ 410712 w 660191"/>
              <a:gd name="connsiteY2-248" fmla="*/ 13147 h 651948"/>
              <a:gd name="connsiteX3-249" fmla="*/ 659670 w 660191"/>
              <a:gd name="connsiteY3-250" fmla="*/ 335425 h 651948"/>
              <a:gd name="connsiteX4-251" fmla="*/ 331423 w 660191"/>
              <a:gd name="connsiteY4-252" fmla="*/ 651948 h 651948"/>
              <a:gd name="connsiteX5-253" fmla="*/ 3176 w 660191"/>
              <a:gd name="connsiteY5-254" fmla="*/ 335425 h 651948"/>
              <a:gd name="connsiteX6-255" fmla="*/ 62645 w 660191"/>
              <a:gd name="connsiteY6-256" fmla="*/ 132509 h 651948"/>
              <a:gd name="connsiteX0-257" fmla="*/ 253837 w 660897"/>
              <a:gd name="connsiteY0-258" fmla="*/ 45475 h 656354"/>
              <a:gd name="connsiteX1-259" fmla="*/ 161329 w 660897"/>
              <a:gd name="connsiteY1-260" fmla="*/ 67429 h 656354"/>
              <a:gd name="connsiteX2-261" fmla="*/ 410712 w 660897"/>
              <a:gd name="connsiteY2-262" fmla="*/ 17553 h 656354"/>
              <a:gd name="connsiteX3-263" fmla="*/ 659670 w 660897"/>
              <a:gd name="connsiteY3-264" fmla="*/ 339831 h 656354"/>
              <a:gd name="connsiteX4-265" fmla="*/ 331423 w 660897"/>
              <a:gd name="connsiteY4-266" fmla="*/ 656354 h 656354"/>
              <a:gd name="connsiteX5-267" fmla="*/ 3176 w 660897"/>
              <a:gd name="connsiteY5-268" fmla="*/ 339831 h 656354"/>
              <a:gd name="connsiteX6-269" fmla="*/ 62645 w 660897"/>
              <a:gd name="connsiteY6-270" fmla="*/ 136915 h 656354"/>
              <a:gd name="connsiteX0-271" fmla="*/ 253837 w 660406"/>
              <a:gd name="connsiteY0-272" fmla="*/ 41070 h 651949"/>
              <a:gd name="connsiteX1-273" fmla="*/ 161329 w 660406"/>
              <a:gd name="connsiteY1-274" fmla="*/ 63024 h 651949"/>
              <a:gd name="connsiteX2-275" fmla="*/ 410712 w 660406"/>
              <a:gd name="connsiteY2-276" fmla="*/ 13148 h 651949"/>
              <a:gd name="connsiteX3-277" fmla="*/ 659670 w 660406"/>
              <a:gd name="connsiteY3-278" fmla="*/ 335426 h 651949"/>
              <a:gd name="connsiteX4-279" fmla="*/ 331423 w 660406"/>
              <a:gd name="connsiteY4-280" fmla="*/ 651949 h 651949"/>
              <a:gd name="connsiteX5-281" fmla="*/ 3176 w 660406"/>
              <a:gd name="connsiteY5-282" fmla="*/ 335426 h 651949"/>
              <a:gd name="connsiteX6-283" fmla="*/ 62645 w 660406"/>
              <a:gd name="connsiteY6-284" fmla="*/ 132510 h 651949"/>
              <a:gd name="connsiteX0-285" fmla="*/ 161329 w 660406"/>
              <a:gd name="connsiteY0-286" fmla="*/ 63024 h 651949"/>
              <a:gd name="connsiteX1-287" fmla="*/ 410712 w 660406"/>
              <a:gd name="connsiteY1-288" fmla="*/ 13148 h 651949"/>
              <a:gd name="connsiteX2-289" fmla="*/ 659670 w 660406"/>
              <a:gd name="connsiteY2-290" fmla="*/ 335426 h 651949"/>
              <a:gd name="connsiteX3-291" fmla="*/ 331423 w 660406"/>
              <a:gd name="connsiteY3-292" fmla="*/ 651949 h 651949"/>
              <a:gd name="connsiteX4-293" fmla="*/ 3176 w 660406"/>
              <a:gd name="connsiteY4-294" fmla="*/ 335426 h 651949"/>
              <a:gd name="connsiteX5-295" fmla="*/ 62645 w 660406"/>
              <a:gd name="connsiteY5-296" fmla="*/ 132510 h 651949"/>
              <a:gd name="connsiteX0-297" fmla="*/ 128078 w 660207"/>
              <a:gd name="connsiteY0-298" fmla="*/ 63024 h 651949"/>
              <a:gd name="connsiteX1-299" fmla="*/ 410712 w 660207"/>
              <a:gd name="connsiteY1-300" fmla="*/ 13148 h 651949"/>
              <a:gd name="connsiteX2-301" fmla="*/ 659670 w 660207"/>
              <a:gd name="connsiteY2-302" fmla="*/ 335426 h 651949"/>
              <a:gd name="connsiteX3-303" fmla="*/ 331423 w 660207"/>
              <a:gd name="connsiteY3-304" fmla="*/ 651949 h 651949"/>
              <a:gd name="connsiteX4-305" fmla="*/ 3176 w 660207"/>
              <a:gd name="connsiteY4-306" fmla="*/ 335426 h 651949"/>
              <a:gd name="connsiteX5-307" fmla="*/ 62645 w 660207"/>
              <a:gd name="connsiteY5-308" fmla="*/ 132510 h 651949"/>
              <a:gd name="connsiteX0-309" fmla="*/ 128078 w 660438"/>
              <a:gd name="connsiteY0-310" fmla="*/ 60888 h 649813"/>
              <a:gd name="connsiteX1-311" fmla="*/ 410712 w 660438"/>
              <a:gd name="connsiteY1-312" fmla="*/ 11012 h 649813"/>
              <a:gd name="connsiteX2-313" fmla="*/ 659670 w 660438"/>
              <a:gd name="connsiteY2-314" fmla="*/ 333290 h 649813"/>
              <a:gd name="connsiteX3-315" fmla="*/ 331423 w 660438"/>
              <a:gd name="connsiteY3-316" fmla="*/ 649813 h 649813"/>
              <a:gd name="connsiteX4-317" fmla="*/ 3176 w 660438"/>
              <a:gd name="connsiteY4-318" fmla="*/ 333290 h 649813"/>
              <a:gd name="connsiteX5-319" fmla="*/ 62645 w 660438"/>
              <a:gd name="connsiteY5-320" fmla="*/ 130374 h 649813"/>
              <a:gd name="connsiteX0-321" fmla="*/ 128078 w 660438"/>
              <a:gd name="connsiteY0-322" fmla="*/ 64927 h 653852"/>
              <a:gd name="connsiteX1-323" fmla="*/ 410712 w 660438"/>
              <a:gd name="connsiteY1-324" fmla="*/ 15051 h 653852"/>
              <a:gd name="connsiteX2-325" fmla="*/ 659670 w 660438"/>
              <a:gd name="connsiteY2-326" fmla="*/ 337329 h 653852"/>
              <a:gd name="connsiteX3-327" fmla="*/ 331423 w 660438"/>
              <a:gd name="connsiteY3-328" fmla="*/ 653852 h 653852"/>
              <a:gd name="connsiteX4-329" fmla="*/ 3176 w 660438"/>
              <a:gd name="connsiteY4-330" fmla="*/ 337329 h 653852"/>
              <a:gd name="connsiteX5-331" fmla="*/ 62645 w 660438"/>
              <a:gd name="connsiteY5-332" fmla="*/ 134413 h 653852"/>
              <a:gd name="connsiteX0-333" fmla="*/ 128078 w 687378"/>
              <a:gd name="connsiteY0-334" fmla="*/ 58090 h 647015"/>
              <a:gd name="connsiteX1-335" fmla="*/ 571432 w 687378"/>
              <a:gd name="connsiteY1-336" fmla="*/ 16673 h 647015"/>
              <a:gd name="connsiteX2-337" fmla="*/ 659670 w 687378"/>
              <a:gd name="connsiteY2-338" fmla="*/ 330492 h 647015"/>
              <a:gd name="connsiteX3-339" fmla="*/ 331423 w 687378"/>
              <a:gd name="connsiteY3-340" fmla="*/ 647015 h 647015"/>
              <a:gd name="connsiteX4-341" fmla="*/ 3176 w 687378"/>
              <a:gd name="connsiteY4-342" fmla="*/ 330492 h 647015"/>
              <a:gd name="connsiteX5-343" fmla="*/ 62645 w 687378"/>
              <a:gd name="connsiteY5-344" fmla="*/ 127576 h 647015"/>
              <a:gd name="connsiteX0-345" fmla="*/ 128078 w 677145"/>
              <a:gd name="connsiteY0-346" fmla="*/ 58090 h 663933"/>
              <a:gd name="connsiteX1-347" fmla="*/ 571432 w 677145"/>
              <a:gd name="connsiteY1-348" fmla="*/ 16673 h 663933"/>
              <a:gd name="connsiteX2-349" fmla="*/ 659670 w 677145"/>
              <a:gd name="connsiteY2-350" fmla="*/ 330492 h 663933"/>
              <a:gd name="connsiteX3-351" fmla="*/ 559815 w 677145"/>
              <a:gd name="connsiteY3-352" fmla="*/ 663933 h 663933"/>
              <a:gd name="connsiteX4-353" fmla="*/ 3176 w 677145"/>
              <a:gd name="connsiteY4-354" fmla="*/ 330492 h 663933"/>
              <a:gd name="connsiteX5-355" fmla="*/ 62645 w 677145"/>
              <a:gd name="connsiteY5-356" fmla="*/ 127576 h 663933"/>
              <a:gd name="connsiteX0-357" fmla="*/ 101940 w 644966"/>
              <a:gd name="connsiteY0-358" fmla="*/ 58090 h 685888"/>
              <a:gd name="connsiteX1-359" fmla="*/ 545294 w 644966"/>
              <a:gd name="connsiteY1-360" fmla="*/ 16673 h 685888"/>
              <a:gd name="connsiteX2-361" fmla="*/ 633532 w 644966"/>
              <a:gd name="connsiteY2-362" fmla="*/ 330492 h 685888"/>
              <a:gd name="connsiteX3-363" fmla="*/ 533677 w 644966"/>
              <a:gd name="connsiteY3-364" fmla="*/ 663933 h 685888"/>
              <a:gd name="connsiteX4-365" fmla="*/ 10874 w 644966"/>
              <a:gd name="connsiteY4-366" fmla="*/ 575801 h 685888"/>
              <a:gd name="connsiteX5-367" fmla="*/ 36507 w 644966"/>
              <a:gd name="connsiteY5-368" fmla="*/ 127576 h 685888"/>
              <a:gd name="connsiteX0-369" fmla="*/ 101940 w 642626"/>
              <a:gd name="connsiteY0-370" fmla="*/ 58090 h 654766"/>
              <a:gd name="connsiteX1-371" fmla="*/ 545294 w 642626"/>
              <a:gd name="connsiteY1-372" fmla="*/ 16673 h 654766"/>
              <a:gd name="connsiteX2-373" fmla="*/ 633532 w 642626"/>
              <a:gd name="connsiteY2-374" fmla="*/ 330492 h 654766"/>
              <a:gd name="connsiteX3-375" fmla="*/ 567513 w 642626"/>
              <a:gd name="connsiteY3-376" fmla="*/ 613179 h 654766"/>
              <a:gd name="connsiteX4-377" fmla="*/ 10874 w 642626"/>
              <a:gd name="connsiteY4-378" fmla="*/ 575801 h 654766"/>
              <a:gd name="connsiteX5-379" fmla="*/ 36507 w 642626"/>
              <a:gd name="connsiteY5-380" fmla="*/ 127576 h 654766"/>
              <a:gd name="connsiteX0-381" fmla="*/ 101940 w 642626"/>
              <a:gd name="connsiteY0-382" fmla="*/ 30477 h 627153"/>
              <a:gd name="connsiteX1-383" fmla="*/ 545294 w 642626"/>
              <a:gd name="connsiteY1-384" fmla="*/ 31354 h 627153"/>
              <a:gd name="connsiteX2-385" fmla="*/ 633532 w 642626"/>
              <a:gd name="connsiteY2-386" fmla="*/ 302879 h 627153"/>
              <a:gd name="connsiteX3-387" fmla="*/ 567513 w 642626"/>
              <a:gd name="connsiteY3-388" fmla="*/ 585566 h 627153"/>
              <a:gd name="connsiteX4-389" fmla="*/ 10874 w 642626"/>
              <a:gd name="connsiteY4-390" fmla="*/ 548188 h 627153"/>
              <a:gd name="connsiteX5-391" fmla="*/ 36507 w 642626"/>
              <a:gd name="connsiteY5-392" fmla="*/ 99963 h 627153"/>
              <a:gd name="connsiteX0-393" fmla="*/ 101940 w 641803"/>
              <a:gd name="connsiteY0-394" fmla="*/ 32533 h 629209"/>
              <a:gd name="connsiteX1-395" fmla="*/ 545294 w 641803"/>
              <a:gd name="connsiteY1-396" fmla="*/ 33410 h 629209"/>
              <a:gd name="connsiteX2-397" fmla="*/ 633532 w 641803"/>
              <a:gd name="connsiteY2-398" fmla="*/ 304935 h 629209"/>
              <a:gd name="connsiteX3-399" fmla="*/ 567513 w 641803"/>
              <a:gd name="connsiteY3-400" fmla="*/ 587622 h 629209"/>
              <a:gd name="connsiteX4-401" fmla="*/ 10874 w 641803"/>
              <a:gd name="connsiteY4-402" fmla="*/ 550244 h 629209"/>
              <a:gd name="connsiteX5-403" fmla="*/ 36507 w 641803"/>
              <a:gd name="connsiteY5-404" fmla="*/ 102019 h 629209"/>
              <a:gd name="connsiteX0-405" fmla="*/ 93785 w 633648"/>
              <a:gd name="connsiteY0-406" fmla="*/ 32533 h 629209"/>
              <a:gd name="connsiteX1-407" fmla="*/ 537139 w 633648"/>
              <a:gd name="connsiteY1-408" fmla="*/ 33410 h 629209"/>
              <a:gd name="connsiteX2-409" fmla="*/ 625377 w 633648"/>
              <a:gd name="connsiteY2-410" fmla="*/ 304935 h 629209"/>
              <a:gd name="connsiteX3-411" fmla="*/ 559358 w 633648"/>
              <a:gd name="connsiteY3-412" fmla="*/ 587622 h 629209"/>
              <a:gd name="connsiteX4-413" fmla="*/ 2719 w 633648"/>
              <a:gd name="connsiteY4-414" fmla="*/ 550244 h 629209"/>
              <a:gd name="connsiteX5-415" fmla="*/ 28352 w 633648"/>
              <a:gd name="connsiteY5-416" fmla="*/ 102019 h 629209"/>
              <a:gd name="connsiteX0-417" fmla="*/ 103603 w 643466"/>
              <a:gd name="connsiteY0-418" fmla="*/ 32533 h 629209"/>
              <a:gd name="connsiteX1-419" fmla="*/ 546957 w 643466"/>
              <a:gd name="connsiteY1-420" fmla="*/ 33410 h 629209"/>
              <a:gd name="connsiteX2-421" fmla="*/ 635195 w 643466"/>
              <a:gd name="connsiteY2-422" fmla="*/ 304935 h 629209"/>
              <a:gd name="connsiteX3-423" fmla="*/ 569176 w 643466"/>
              <a:gd name="connsiteY3-424" fmla="*/ 587622 h 629209"/>
              <a:gd name="connsiteX4-425" fmla="*/ 12537 w 643466"/>
              <a:gd name="connsiteY4-426" fmla="*/ 550244 h 629209"/>
              <a:gd name="connsiteX5-427" fmla="*/ 4334 w 643466"/>
              <a:gd name="connsiteY5-428" fmla="*/ 102019 h 629209"/>
              <a:gd name="connsiteX0-429" fmla="*/ 103603 w 643466"/>
              <a:gd name="connsiteY0-430" fmla="*/ 32533 h 613248"/>
              <a:gd name="connsiteX1-431" fmla="*/ 546957 w 643466"/>
              <a:gd name="connsiteY1-432" fmla="*/ 33410 h 613248"/>
              <a:gd name="connsiteX2-433" fmla="*/ 635195 w 643466"/>
              <a:gd name="connsiteY2-434" fmla="*/ 304935 h 613248"/>
              <a:gd name="connsiteX3-435" fmla="*/ 569176 w 643466"/>
              <a:gd name="connsiteY3-436" fmla="*/ 587622 h 613248"/>
              <a:gd name="connsiteX4-437" fmla="*/ 12537 w 643466"/>
              <a:gd name="connsiteY4-438" fmla="*/ 518643 h 613248"/>
              <a:gd name="connsiteX5-439" fmla="*/ 4334 w 643466"/>
              <a:gd name="connsiteY5-440" fmla="*/ 102019 h 613248"/>
              <a:gd name="connsiteX0-441" fmla="*/ 103603 w 622280"/>
              <a:gd name="connsiteY0-442" fmla="*/ 51723 h 632438"/>
              <a:gd name="connsiteX1-443" fmla="*/ 546957 w 622280"/>
              <a:gd name="connsiteY1-444" fmla="*/ 52600 h 632438"/>
              <a:gd name="connsiteX2-445" fmla="*/ 569176 w 622280"/>
              <a:gd name="connsiteY2-446" fmla="*/ 606812 h 632438"/>
              <a:gd name="connsiteX3-447" fmla="*/ 12537 w 622280"/>
              <a:gd name="connsiteY3-448" fmla="*/ 537833 h 632438"/>
              <a:gd name="connsiteX4-449" fmla="*/ 4334 w 622280"/>
              <a:gd name="connsiteY4-450" fmla="*/ 121209 h 632438"/>
              <a:gd name="connsiteX0-451" fmla="*/ 103603 w 640916"/>
              <a:gd name="connsiteY0-452" fmla="*/ 51277 h 628066"/>
              <a:gd name="connsiteX1-453" fmla="*/ 546957 w 640916"/>
              <a:gd name="connsiteY1-454" fmla="*/ 52154 h 628066"/>
              <a:gd name="connsiteX2-455" fmla="*/ 595444 w 640916"/>
              <a:gd name="connsiteY2-456" fmla="*/ 600046 h 628066"/>
              <a:gd name="connsiteX3-457" fmla="*/ 12537 w 640916"/>
              <a:gd name="connsiteY3-458" fmla="*/ 537387 h 628066"/>
              <a:gd name="connsiteX4-459" fmla="*/ 4334 w 640916"/>
              <a:gd name="connsiteY4-460" fmla="*/ 120763 h 628066"/>
              <a:gd name="connsiteX0-461" fmla="*/ 103603 w 629940"/>
              <a:gd name="connsiteY0-462" fmla="*/ 26437 h 603226"/>
              <a:gd name="connsiteX1-463" fmla="*/ 546957 w 629940"/>
              <a:gd name="connsiteY1-464" fmla="*/ 27314 h 603226"/>
              <a:gd name="connsiteX2-465" fmla="*/ 595444 w 629940"/>
              <a:gd name="connsiteY2-466" fmla="*/ 575206 h 603226"/>
              <a:gd name="connsiteX3-467" fmla="*/ 12537 w 629940"/>
              <a:gd name="connsiteY3-468" fmla="*/ 512547 h 603226"/>
              <a:gd name="connsiteX4-469" fmla="*/ 4334 w 629940"/>
              <a:gd name="connsiteY4-470" fmla="*/ 95923 h 603226"/>
              <a:gd name="connsiteX0-471" fmla="*/ 103603 w 651443"/>
              <a:gd name="connsiteY0-472" fmla="*/ 20041 h 614843"/>
              <a:gd name="connsiteX1-473" fmla="*/ 608249 w 651443"/>
              <a:gd name="connsiteY1-474" fmla="*/ 39879 h 614843"/>
              <a:gd name="connsiteX2-475" fmla="*/ 595444 w 651443"/>
              <a:gd name="connsiteY2-476" fmla="*/ 568810 h 614843"/>
              <a:gd name="connsiteX3-477" fmla="*/ 12537 w 651443"/>
              <a:gd name="connsiteY3-478" fmla="*/ 506151 h 614843"/>
              <a:gd name="connsiteX4-479" fmla="*/ 4334 w 651443"/>
              <a:gd name="connsiteY4-480" fmla="*/ 89527 h 614843"/>
              <a:gd name="connsiteX0-481" fmla="*/ 103603 w 640788"/>
              <a:gd name="connsiteY0-482" fmla="*/ 20041 h 614843"/>
              <a:gd name="connsiteX1-483" fmla="*/ 581981 w 640788"/>
              <a:gd name="connsiteY1-484" fmla="*/ 39879 h 614843"/>
              <a:gd name="connsiteX2-485" fmla="*/ 595444 w 640788"/>
              <a:gd name="connsiteY2-486" fmla="*/ 568810 h 614843"/>
              <a:gd name="connsiteX3-487" fmla="*/ 12537 w 640788"/>
              <a:gd name="connsiteY3-488" fmla="*/ 506151 h 614843"/>
              <a:gd name="connsiteX4-489" fmla="*/ 4334 w 640788"/>
              <a:gd name="connsiteY4-490" fmla="*/ 89527 h 614843"/>
              <a:gd name="connsiteX0-491" fmla="*/ 103603 w 673655"/>
              <a:gd name="connsiteY0-492" fmla="*/ 38763 h 618146"/>
              <a:gd name="connsiteX1-493" fmla="*/ 581981 w 673655"/>
              <a:gd name="connsiteY1-494" fmla="*/ 58601 h 618146"/>
              <a:gd name="connsiteX2-495" fmla="*/ 621713 w 673655"/>
              <a:gd name="connsiteY2-496" fmla="*/ 562250 h 618146"/>
              <a:gd name="connsiteX3-497" fmla="*/ 12537 w 673655"/>
              <a:gd name="connsiteY3-498" fmla="*/ 524873 h 618146"/>
              <a:gd name="connsiteX4-499" fmla="*/ 4334 w 673655"/>
              <a:gd name="connsiteY4-500" fmla="*/ 108249 h 618146"/>
              <a:gd name="connsiteX0-501" fmla="*/ 103603 w 654750"/>
              <a:gd name="connsiteY0-502" fmla="*/ 38763 h 605787"/>
              <a:gd name="connsiteX1-503" fmla="*/ 581981 w 654750"/>
              <a:gd name="connsiteY1-504" fmla="*/ 58601 h 605787"/>
              <a:gd name="connsiteX2-505" fmla="*/ 621713 w 654750"/>
              <a:gd name="connsiteY2-506" fmla="*/ 562250 h 605787"/>
              <a:gd name="connsiteX3-507" fmla="*/ 12537 w 654750"/>
              <a:gd name="connsiteY3-508" fmla="*/ 524873 h 605787"/>
              <a:gd name="connsiteX4-509" fmla="*/ 4334 w 654750"/>
              <a:gd name="connsiteY4-510" fmla="*/ 108249 h 605787"/>
              <a:gd name="connsiteX0-511" fmla="*/ 103603 w 643734"/>
              <a:gd name="connsiteY0-512" fmla="*/ 31800 h 598824"/>
              <a:gd name="connsiteX1-513" fmla="*/ 581981 w 643734"/>
              <a:gd name="connsiteY1-514" fmla="*/ 51638 h 598824"/>
              <a:gd name="connsiteX2-515" fmla="*/ 621713 w 643734"/>
              <a:gd name="connsiteY2-516" fmla="*/ 555287 h 598824"/>
              <a:gd name="connsiteX3-517" fmla="*/ 12537 w 643734"/>
              <a:gd name="connsiteY3-518" fmla="*/ 517910 h 598824"/>
              <a:gd name="connsiteX4-519" fmla="*/ 4334 w 643734"/>
              <a:gd name="connsiteY4-520" fmla="*/ 101286 h 598824"/>
              <a:gd name="connsiteX0-521" fmla="*/ 103603 w 643734"/>
              <a:gd name="connsiteY0-522" fmla="*/ 24551 h 591575"/>
              <a:gd name="connsiteX1-523" fmla="*/ 581981 w 643734"/>
              <a:gd name="connsiteY1-524" fmla="*/ 44389 h 591575"/>
              <a:gd name="connsiteX2-525" fmla="*/ 621713 w 643734"/>
              <a:gd name="connsiteY2-526" fmla="*/ 548038 h 591575"/>
              <a:gd name="connsiteX3-527" fmla="*/ 12537 w 643734"/>
              <a:gd name="connsiteY3-528" fmla="*/ 510661 h 591575"/>
              <a:gd name="connsiteX4-529" fmla="*/ 4334 w 643734"/>
              <a:gd name="connsiteY4-530" fmla="*/ 94037 h 591575"/>
              <a:gd name="connsiteX0-531" fmla="*/ 103603 w 643734"/>
              <a:gd name="connsiteY0-532" fmla="*/ 20135 h 587159"/>
              <a:gd name="connsiteX1-533" fmla="*/ 581981 w 643734"/>
              <a:gd name="connsiteY1-534" fmla="*/ 39973 h 587159"/>
              <a:gd name="connsiteX2-535" fmla="*/ 621713 w 643734"/>
              <a:gd name="connsiteY2-536" fmla="*/ 543622 h 587159"/>
              <a:gd name="connsiteX3-537" fmla="*/ 12537 w 643734"/>
              <a:gd name="connsiteY3-538" fmla="*/ 506245 h 587159"/>
              <a:gd name="connsiteX4-539" fmla="*/ 4334 w 643734"/>
              <a:gd name="connsiteY4-540" fmla="*/ 89621 h 587159"/>
              <a:gd name="connsiteX0-541" fmla="*/ 51067 w 657504"/>
              <a:gd name="connsiteY0-542" fmla="*/ 31623 h 592327"/>
              <a:gd name="connsiteX1-543" fmla="*/ 581981 w 657504"/>
              <a:gd name="connsiteY1-544" fmla="*/ 45141 h 592327"/>
              <a:gd name="connsiteX2-545" fmla="*/ 621713 w 657504"/>
              <a:gd name="connsiteY2-546" fmla="*/ 548790 h 592327"/>
              <a:gd name="connsiteX3-547" fmla="*/ 12537 w 657504"/>
              <a:gd name="connsiteY3-548" fmla="*/ 511413 h 592327"/>
              <a:gd name="connsiteX4-549" fmla="*/ 4334 w 657504"/>
              <a:gd name="connsiteY4-550" fmla="*/ 94789 h 592327"/>
              <a:gd name="connsiteX0-551" fmla="*/ 51067 w 676118"/>
              <a:gd name="connsiteY0-552" fmla="*/ 31623 h 604686"/>
              <a:gd name="connsiteX1-553" fmla="*/ 581981 w 676118"/>
              <a:gd name="connsiteY1-554" fmla="*/ 45141 h 604686"/>
              <a:gd name="connsiteX2-555" fmla="*/ 621713 w 676118"/>
              <a:gd name="connsiteY2-556" fmla="*/ 548790 h 604686"/>
              <a:gd name="connsiteX3-557" fmla="*/ 12537 w 676118"/>
              <a:gd name="connsiteY3-558" fmla="*/ 511413 h 604686"/>
              <a:gd name="connsiteX4-559" fmla="*/ 4334 w 676118"/>
              <a:gd name="connsiteY4-560" fmla="*/ 94789 h 604686"/>
              <a:gd name="connsiteX0-561" fmla="*/ 51067 w 659741"/>
              <a:gd name="connsiteY0-562" fmla="*/ 18182 h 591245"/>
              <a:gd name="connsiteX1-563" fmla="*/ 581981 w 659741"/>
              <a:gd name="connsiteY1-564" fmla="*/ 31700 h 591245"/>
              <a:gd name="connsiteX2-565" fmla="*/ 621713 w 659741"/>
              <a:gd name="connsiteY2-566" fmla="*/ 535349 h 591245"/>
              <a:gd name="connsiteX3-567" fmla="*/ 12537 w 659741"/>
              <a:gd name="connsiteY3-568" fmla="*/ 497972 h 591245"/>
              <a:gd name="connsiteX4-569" fmla="*/ 4334 w 659741"/>
              <a:gd name="connsiteY4-570" fmla="*/ 81348 h 591245"/>
              <a:gd name="connsiteX0-571" fmla="*/ 51067 w 671131"/>
              <a:gd name="connsiteY0-572" fmla="*/ 18182 h 591245"/>
              <a:gd name="connsiteX1-573" fmla="*/ 617005 w 671131"/>
              <a:gd name="connsiteY1-574" fmla="*/ 31700 h 591245"/>
              <a:gd name="connsiteX2-575" fmla="*/ 621713 w 671131"/>
              <a:gd name="connsiteY2-576" fmla="*/ 535349 h 591245"/>
              <a:gd name="connsiteX3-577" fmla="*/ 12537 w 671131"/>
              <a:gd name="connsiteY3-578" fmla="*/ 497972 h 591245"/>
              <a:gd name="connsiteX4-579" fmla="*/ 4334 w 671131"/>
              <a:gd name="connsiteY4-580" fmla="*/ 81348 h 591245"/>
              <a:gd name="connsiteX0-581" fmla="*/ 51067 w 648099"/>
              <a:gd name="connsiteY0-582" fmla="*/ 18182 h 578886"/>
              <a:gd name="connsiteX1-583" fmla="*/ 617005 w 648099"/>
              <a:gd name="connsiteY1-584" fmla="*/ 31700 h 578886"/>
              <a:gd name="connsiteX2-585" fmla="*/ 621713 w 648099"/>
              <a:gd name="connsiteY2-586" fmla="*/ 535349 h 578886"/>
              <a:gd name="connsiteX3-587" fmla="*/ 12537 w 648099"/>
              <a:gd name="connsiteY3-588" fmla="*/ 497972 h 578886"/>
              <a:gd name="connsiteX4-589" fmla="*/ 4334 w 648099"/>
              <a:gd name="connsiteY4-590" fmla="*/ 81348 h 578886"/>
              <a:gd name="connsiteX0-591" fmla="*/ 51067 w 648099"/>
              <a:gd name="connsiteY0-592" fmla="*/ 18182 h 565791"/>
              <a:gd name="connsiteX1-593" fmla="*/ 617005 w 648099"/>
              <a:gd name="connsiteY1-594" fmla="*/ 31700 h 565791"/>
              <a:gd name="connsiteX2-595" fmla="*/ 621713 w 648099"/>
              <a:gd name="connsiteY2-596" fmla="*/ 535349 h 565791"/>
              <a:gd name="connsiteX3-597" fmla="*/ 12537 w 648099"/>
              <a:gd name="connsiteY3-598" fmla="*/ 497972 h 565791"/>
              <a:gd name="connsiteX4-599" fmla="*/ 4334 w 648099"/>
              <a:gd name="connsiteY4-600" fmla="*/ 81348 h 56579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648099" h="565791">
                <a:moveTo>
                  <a:pt x="51067" y="18182"/>
                </a:moveTo>
                <a:cubicBezTo>
                  <a:pt x="281003" y="7261"/>
                  <a:pt x="591945" y="-22893"/>
                  <a:pt x="617005" y="31700"/>
                </a:cubicBezTo>
                <a:cubicBezTo>
                  <a:pt x="642065" y="86293"/>
                  <a:pt x="669922" y="489239"/>
                  <a:pt x="621713" y="535349"/>
                </a:cubicBezTo>
                <a:cubicBezTo>
                  <a:pt x="573504" y="581459"/>
                  <a:pt x="32838" y="579874"/>
                  <a:pt x="12537" y="497972"/>
                </a:cubicBezTo>
                <a:cubicBezTo>
                  <a:pt x="992" y="378148"/>
                  <a:pt x="-4426" y="189998"/>
                  <a:pt x="4334" y="81348"/>
                </a:cubicBezTo>
              </a:path>
            </a:pathLst>
          </a:custGeom>
          <a:solidFill>
            <a:schemeClr val="bg1"/>
          </a:solidFill>
          <a:ln w="22225" cap="rnd">
            <a:solidFill>
              <a:srgbClr val="F7B63E"/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b="1" spc="-300" dirty="0">
                <a:solidFill>
                  <a:srgbClr val="F7B63E"/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用户管理个人信息</a:t>
            </a:r>
          </a:p>
        </p:txBody>
      </p:sp>
      <p:sp>
        <p:nvSpPr>
          <p:cNvPr id="50" name="文本框 49"/>
          <p:cNvSpPr txBox="1"/>
          <p:nvPr/>
        </p:nvSpPr>
        <p:spPr>
          <a:xfrm>
            <a:off x="5115263" y="433356"/>
            <a:ext cx="6745737" cy="4069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进入个人中心，可查看和修改完善个人信息，修改密码。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3E38C09-E236-40AA-B27A-591A98D838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877" y="2268285"/>
            <a:ext cx="1152525" cy="62865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A6825FC7-1668-4EA0-AA9D-49BB5E1386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427" y="3604335"/>
            <a:ext cx="2765348" cy="171188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ADFB62C-B4C7-4ADB-B575-561482370F1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455" b="3882"/>
          <a:stretch/>
        </p:blipFill>
        <p:spPr>
          <a:xfrm>
            <a:off x="4013921" y="1363523"/>
            <a:ext cx="3032088" cy="528010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552D984-94A2-4D4F-8867-67F63E462E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01013" y="1358083"/>
            <a:ext cx="3032089" cy="5258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29629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0">
        <p15:prstTrans prst="pageCurlDouble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bldLvl="0" animBg="1"/>
      <p:bldP spid="43" grpId="0" bldLvl="0" animBg="1"/>
      <p:bldP spid="50" grpId="0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3694</TotalTime>
  <Words>870</Words>
  <Application>Microsoft Office PowerPoint</Application>
  <PresentationFormat>宽屏</PresentationFormat>
  <Paragraphs>155</Paragraphs>
  <Slides>26</Slides>
  <Notes>26</Notes>
  <HiddenSlides>0</HiddenSlides>
  <MMClips>1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6" baseType="lpstr">
      <vt:lpstr>方正静蕾简体</vt:lpstr>
      <vt:lpstr>黑体</vt:lpstr>
      <vt:lpstr>华文隶书</vt:lpstr>
      <vt:lpstr>微软雅黑</vt:lpstr>
      <vt:lpstr>幼圆</vt:lpstr>
      <vt:lpstr>Arial</vt:lpstr>
      <vt:lpstr>Arial Black</vt:lpstr>
      <vt:lpstr>Calibri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手绘小人答辩</dc:title>
  <dc:creator>PC</dc:creator>
  <cp:lastModifiedBy>hp</cp:lastModifiedBy>
  <cp:revision>151</cp:revision>
  <dcterms:created xsi:type="dcterms:W3CDTF">2017-04-05T03:07:00Z</dcterms:created>
  <dcterms:modified xsi:type="dcterms:W3CDTF">2020-11-23T06:39:38Z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2052-10.1.0.7520</vt:lpwstr>
  </property>
</Properties>
</file>